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322" r:id="rId42"/>
    <p:sldId id="323" r:id="rId43"/>
    <p:sldId id="324" r:id="rId44"/>
    <p:sldId id="325" r:id="rId45"/>
    <p:sldId id="326" r:id="rId46"/>
    <p:sldId id="327" r:id="rId47"/>
    <p:sldId id="328" r:id="rId48"/>
    <p:sldId id="329" r:id="rId49"/>
    <p:sldId id="330" r:id="rId50"/>
    <p:sldId id="331" r:id="rId51"/>
    <p:sldId id="332" r:id="rId52"/>
    <p:sldId id="333" r:id="rId53"/>
    <p:sldId id="334" r:id="rId54"/>
    <p:sldId id="335" r:id="rId55"/>
    <p:sldId id="336" r:id="rId56"/>
    <p:sldId id="337" r:id="rId57"/>
    <p:sldId id="338" r:id="rId58"/>
    <p:sldId id="339" r:id="rId59"/>
    <p:sldId id="340" r:id="rId60"/>
    <p:sldId id="341" r:id="rId61"/>
    <p:sldId id="342" r:id="rId62"/>
    <p:sldId id="343" r:id="rId63"/>
    <p:sldId id="344" r:id="rId64"/>
    <p:sldId id="346" r:id="rId65"/>
    <p:sldId id="345" r:id="rId66"/>
    <p:sldId id="321" r:id="rId67"/>
  </p:sldIdLst>
  <p:sldSz cx="16256000" cy="9144000"/>
  <p:notesSz cx="16256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3" autoAdjust="0"/>
    <p:restoredTop sz="94660"/>
  </p:normalViewPr>
  <p:slideViewPr>
    <p:cSldViewPr>
      <p:cViewPr>
        <p:scale>
          <a:sx n="66" d="100"/>
          <a:sy n="66" d="100"/>
        </p:scale>
        <p:origin x="-1422" y="-93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043738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9207500" y="0"/>
            <a:ext cx="7045325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06B9A9-A5BF-4875-8F6F-5A434BABDC68}" type="datetimeFigureOut">
              <a:rPr lang="en-US" smtClean="0"/>
              <a:t>1/16/2015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080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625600" y="4343400"/>
            <a:ext cx="130048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7043738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9207500" y="8685213"/>
            <a:ext cx="7045325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5F42E-1A4D-47AB-8303-B916CB5B8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0342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199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F341E"/>
                </a:solidFill>
                <a:latin typeface="Calibri"/>
                <a:cs typeface="Calibri"/>
              </a:defRPr>
            </a:lvl1pPr>
          </a:lstStyle>
          <a:p>
            <a:pPr marL="358775" marR="5080" indent="-346710">
              <a:lnSpc>
                <a:spcPct val="109300"/>
              </a:lnSpc>
            </a:pPr>
            <a:r>
              <a:rPr spc="204" dirty="0"/>
              <a:t>S</a:t>
            </a:r>
            <a:r>
              <a:rPr spc="60" dirty="0"/>
              <a:t>t</a:t>
            </a:r>
            <a:r>
              <a:rPr spc="95" dirty="0"/>
              <a:t>an</a:t>
            </a:r>
            <a:r>
              <a:rPr dirty="0"/>
              <a:t>f</a:t>
            </a:r>
            <a:r>
              <a:rPr spc="-45" dirty="0"/>
              <a:t>o</a:t>
            </a:r>
            <a:r>
              <a:rPr spc="145" dirty="0"/>
              <a:t>r</a:t>
            </a:r>
            <a:r>
              <a:rPr spc="-30" dirty="0"/>
              <a:t>d</a:t>
            </a:r>
            <a:r>
              <a:rPr dirty="0"/>
              <a:t> </a:t>
            </a:r>
            <a:r>
              <a:rPr spc="-114" dirty="0"/>
              <a:t> </a:t>
            </a:r>
            <a:r>
              <a:rPr spc="40" dirty="0"/>
              <a:t>CS1</a:t>
            </a:r>
            <a:r>
              <a:rPr spc="-60" dirty="0"/>
              <a:t>9</a:t>
            </a:r>
            <a:r>
              <a:rPr spc="45" dirty="0"/>
              <a:t>3p</a:t>
            </a:r>
            <a:r>
              <a:rPr spc="20" dirty="0"/>
              <a:t> </a:t>
            </a:r>
            <a:r>
              <a:rPr spc="-55" dirty="0"/>
              <a:t>F</a:t>
            </a:r>
            <a:r>
              <a:rPr spc="65" dirty="0"/>
              <a:t>a</a:t>
            </a:r>
            <a:r>
              <a:rPr spc="85" dirty="0"/>
              <a:t>l</a:t>
            </a:r>
            <a:r>
              <a:rPr spc="110" dirty="0"/>
              <a:t>l</a:t>
            </a:r>
            <a:r>
              <a:rPr dirty="0"/>
              <a:t> </a:t>
            </a:r>
            <a:r>
              <a:rPr spc="-114" dirty="0"/>
              <a:t> </a:t>
            </a:r>
            <a:r>
              <a:rPr spc="15" dirty="0"/>
              <a:t>2013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B2063"/>
                </a:solidFill>
                <a:latin typeface="Lucida Console"/>
                <a:cs typeface="Lucida Console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@end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4427200" y="8356600"/>
            <a:ext cx="1828800" cy="78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F341E"/>
                </a:solidFill>
                <a:latin typeface="Calibri"/>
                <a:cs typeface="Calibri"/>
              </a:defRPr>
            </a:lvl1pPr>
          </a:lstStyle>
          <a:p>
            <a:pPr marL="358775" marR="5080" indent="-346710">
              <a:lnSpc>
                <a:spcPct val="109300"/>
              </a:lnSpc>
            </a:pPr>
            <a:r>
              <a:rPr spc="204" dirty="0"/>
              <a:t>S</a:t>
            </a:r>
            <a:r>
              <a:rPr spc="60" dirty="0"/>
              <a:t>t</a:t>
            </a:r>
            <a:r>
              <a:rPr spc="95" dirty="0"/>
              <a:t>an</a:t>
            </a:r>
            <a:r>
              <a:rPr dirty="0"/>
              <a:t>f</a:t>
            </a:r>
            <a:r>
              <a:rPr spc="-45" dirty="0"/>
              <a:t>o</a:t>
            </a:r>
            <a:r>
              <a:rPr spc="145" dirty="0"/>
              <a:t>r</a:t>
            </a:r>
            <a:r>
              <a:rPr spc="-30" dirty="0"/>
              <a:t>d</a:t>
            </a:r>
            <a:r>
              <a:rPr dirty="0"/>
              <a:t> </a:t>
            </a:r>
            <a:r>
              <a:rPr spc="-114" dirty="0"/>
              <a:t> </a:t>
            </a:r>
            <a:r>
              <a:rPr spc="40" dirty="0"/>
              <a:t>CS1</a:t>
            </a:r>
            <a:r>
              <a:rPr spc="-60" dirty="0"/>
              <a:t>9</a:t>
            </a:r>
            <a:r>
              <a:rPr spc="45" dirty="0"/>
              <a:t>3p</a:t>
            </a:r>
            <a:r>
              <a:rPr spc="20" dirty="0"/>
              <a:t> </a:t>
            </a:r>
            <a:r>
              <a:rPr spc="-55" dirty="0"/>
              <a:t>F</a:t>
            </a:r>
            <a:r>
              <a:rPr spc="65" dirty="0"/>
              <a:t>a</a:t>
            </a:r>
            <a:r>
              <a:rPr spc="85" dirty="0"/>
              <a:t>l</a:t>
            </a:r>
            <a:r>
              <a:rPr spc="110" dirty="0"/>
              <a:t>l</a:t>
            </a:r>
            <a:r>
              <a:rPr dirty="0"/>
              <a:t> </a:t>
            </a:r>
            <a:r>
              <a:rPr spc="-114" dirty="0"/>
              <a:t> </a:t>
            </a:r>
            <a:r>
              <a:rPr spc="15" dirty="0"/>
              <a:t>2013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B2063"/>
                </a:solidFill>
                <a:latin typeface="Lucida Console"/>
                <a:cs typeface="Lucida Console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@end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4427200" y="8356600"/>
            <a:ext cx="1828800" cy="78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663909" y="1842299"/>
            <a:ext cx="5927725" cy="50844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8371839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F341E"/>
                </a:solidFill>
                <a:latin typeface="Calibri"/>
                <a:cs typeface="Calibri"/>
              </a:defRPr>
            </a:lvl1pPr>
          </a:lstStyle>
          <a:p>
            <a:pPr marL="358775" marR="5080" indent="-346710">
              <a:lnSpc>
                <a:spcPct val="109300"/>
              </a:lnSpc>
            </a:pPr>
            <a:r>
              <a:rPr spc="204" dirty="0"/>
              <a:t>S</a:t>
            </a:r>
            <a:r>
              <a:rPr spc="60" dirty="0"/>
              <a:t>t</a:t>
            </a:r>
            <a:r>
              <a:rPr spc="95" dirty="0"/>
              <a:t>an</a:t>
            </a:r>
            <a:r>
              <a:rPr dirty="0"/>
              <a:t>f</a:t>
            </a:r>
            <a:r>
              <a:rPr spc="-45" dirty="0"/>
              <a:t>o</a:t>
            </a:r>
            <a:r>
              <a:rPr spc="145" dirty="0"/>
              <a:t>r</a:t>
            </a:r>
            <a:r>
              <a:rPr spc="-30" dirty="0"/>
              <a:t>d</a:t>
            </a:r>
            <a:r>
              <a:rPr dirty="0"/>
              <a:t> </a:t>
            </a:r>
            <a:r>
              <a:rPr spc="-114" dirty="0"/>
              <a:t> </a:t>
            </a:r>
            <a:r>
              <a:rPr spc="40" dirty="0"/>
              <a:t>CS1</a:t>
            </a:r>
            <a:r>
              <a:rPr spc="-60" dirty="0"/>
              <a:t>9</a:t>
            </a:r>
            <a:r>
              <a:rPr spc="45" dirty="0"/>
              <a:t>3p</a:t>
            </a:r>
            <a:r>
              <a:rPr spc="20" dirty="0"/>
              <a:t> </a:t>
            </a:r>
            <a:r>
              <a:rPr spc="-55" dirty="0"/>
              <a:t>F</a:t>
            </a:r>
            <a:r>
              <a:rPr spc="65" dirty="0"/>
              <a:t>a</a:t>
            </a:r>
            <a:r>
              <a:rPr spc="85" dirty="0"/>
              <a:t>l</a:t>
            </a:r>
            <a:r>
              <a:rPr spc="110" dirty="0"/>
              <a:t>l</a:t>
            </a:r>
            <a:r>
              <a:rPr dirty="0"/>
              <a:t> </a:t>
            </a:r>
            <a:r>
              <a:rPr spc="-114" dirty="0"/>
              <a:t> </a:t>
            </a:r>
            <a:r>
              <a:rPr spc="15" dirty="0"/>
              <a:t>2013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B2063"/>
                </a:solidFill>
                <a:latin typeface="Lucida Console"/>
                <a:cs typeface="Lucida Console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@end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F341E"/>
                </a:solidFill>
                <a:latin typeface="Calibri"/>
                <a:cs typeface="Calibri"/>
              </a:defRPr>
            </a:lvl1pPr>
          </a:lstStyle>
          <a:p>
            <a:pPr marL="358775" marR="5080" indent="-346710">
              <a:lnSpc>
                <a:spcPct val="109300"/>
              </a:lnSpc>
            </a:pPr>
            <a:r>
              <a:rPr spc="204" dirty="0"/>
              <a:t>S</a:t>
            </a:r>
            <a:r>
              <a:rPr spc="60" dirty="0"/>
              <a:t>t</a:t>
            </a:r>
            <a:r>
              <a:rPr spc="95" dirty="0"/>
              <a:t>an</a:t>
            </a:r>
            <a:r>
              <a:rPr dirty="0"/>
              <a:t>f</a:t>
            </a:r>
            <a:r>
              <a:rPr spc="-45" dirty="0"/>
              <a:t>o</a:t>
            </a:r>
            <a:r>
              <a:rPr spc="145" dirty="0"/>
              <a:t>r</a:t>
            </a:r>
            <a:r>
              <a:rPr spc="-30" dirty="0"/>
              <a:t>d</a:t>
            </a:r>
            <a:r>
              <a:rPr dirty="0"/>
              <a:t> </a:t>
            </a:r>
            <a:r>
              <a:rPr spc="-114" dirty="0"/>
              <a:t> </a:t>
            </a:r>
            <a:r>
              <a:rPr spc="40" dirty="0"/>
              <a:t>CS1</a:t>
            </a:r>
            <a:r>
              <a:rPr spc="-60" dirty="0"/>
              <a:t>9</a:t>
            </a:r>
            <a:r>
              <a:rPr spc="45" dirty="0"/>
              <a:t>3p</a:t>
            </a:r>
            <a:r>
              <a:rPr spc="20" dirty="0"/>
              <a:t> </a:t>
            </a:r>
            <a:r>
              <a:rPr spc="-55" dirty="0"/>
              <a:t>F</a:t>
            </a:r>
            <a:r>
              <a:rPr spc="65" dirty="0"/>
              <a:t>a</a:t>
            </a:r>
            <a:r>
              <a:rPr spc="85" dirty="0"/>
              <a:t>l</a:t>
            </a:r>
            <a:r>
              <a:rPr spc="110" dirty="0"/>
              <a:t>l</a:t>
            </a:r>
            <a:r>
              <a:rPr dirty="0"/>
              <a:t> </a:t>
            </a:r>
            <a:r>
              <a:rPr spc="-114" dirty="0"/>
              <a:t> </a:t>
            </a:r>
            <a:r>
              <a:rPr spc="15" dirty="0"/>
              <a:t>2013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B2063"/>
                </a:solidFill>
                <a:latin typeface="Lucida Console"/>
                <a:cs typeface="Lucida Console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@end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4427200" y="8356600"/>
            <a:ext cx="1828800" cy="78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FF341E"/>
                </a:solidFill>
                <a:latin typeface="Calibri"/>
                <a:cs typeface="Calibri"/>
              </a:defRPr>
            </a:lvl1pPr>
          </a:lstStyle>
          <a:p>
            <a:pPr marL="358775" marR="5080" indent="-346710">
              <a:lnSpc>
                <a:spcPct val="109300"/>
              </a:lnSpc>
            </a:pPr>
            <a:r>
              <a:rPr spc="204" dirty="0"/>
              <a:t>S</a:t>
            </a:r>
            <a:r>
              <a:rPr spc="60" dirty="0"/>
              <a:t>t</a:t>
            </a:r>
            <a:r>
              <a:rPr spc="95" dirty="0"/>
              <a:t>an</a:t>
            </a:r>
            <a:r>
              <a:rPr dirty="0"/>
              <a:t>f</a:t>
            </a:r>
            <a:r>
              <a:rPr spc="-45" dirty="0"/>
              <a:t>o</a:t>
            </a:r>
            <a:r>
              <a:rPr spc="145" dirty="0"/>
              <a:t>r</a:t>
            </a:r>
            <a:r>
              <a:rPr spc="-30" dirty="0"/>
              <a:t>d</a:t>
            </a:r>
            <a:r>
              <a:rPr dirty="0"/>
              <a:t> </a:t>
            </a:r>
            <a:r>
              <a:rPr spc="-114" dirty="0"/>
              <a:t> </a:t>
            </a:r>
            <a:r>
              <a:rPr spc="40" dirty="0"/>
              <a:t>CS1</a:t>
            </a:r>
            <a:r>
              <a:rPr spc="-60" dirty="0"/>
              <a:t>9</a:t>
            </a:r>
            <a:r>
              <a:rPr spc="45" dirty="0"/>
              <a:t>3p</a:t>
            </a:r>
            <a:r>
              <a:rPr spc="20" dirty="0"/>
              <a:t> </a:t>
            </a:r>
            <a:r>
              <a:rPr spc="-55" dirty="0"/>
              <a:t>F</a:t>
            </a:r>
            <a:r>
              <a:rPr spc="65" dirty="0"/>
              <a:t>a</a:t>
            </a:r>
            <a:r>
              <a:rPr spc="85" dirty="0"/>
              <a:t>l</a:t>
            </a:r>
            <a:r>
              <a:rPr spc="110" dirty="0"/>
              <a:t>l</a:t>
            </a:r>
            <a:r>
              <a:rPr dirty="0"/>
              <a:t> </a:t>
            </a:r>
            <a:r>
              <a:rPr spc="-114" dirty="0"/>
              <a:t> </a:t>
            </a:r>
            <a:r>
              <a:rPr spc="15" dirty="0"/>
              <a:t>2013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rgbClr val="8B2063"/>
                </a:solidFill>
                <a:latin typeface="Lucida Console"/>
                <a:cs typeface="Lucida Console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@end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6256000" cy="9144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38307" y="441733"/>
            <a:ext cx="4579384" cy="863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999237" y="1854999"/>
            <a:ext cx="14257525" cy="46399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4520524" y="8510061"/>
            <a:ext cx="1530984" cy="495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FF341E"/>
                </a:solidFill>
                <a:latin typeface="Calibri"/>
                <a:cs typeface="Calibri"/>
              </a:defRPr>
            </a:lvl1pPr>
          </a:lstStyle>
          <a:p>
            <a:pPr marL="358775" marR="5080" indent="-346710">
              <a:lnSpc>
                <a:spcPct val="109300"/>
              </a:lnSpc>
            </a:pPr>
            <a:r>
              <a:rPr spc="204" dirty="0"/>
              <a:t>S</a:t>
            </a:r>
            <a:r>
              <a:rPr spc="60" dirty="0"/>
              <a:t>t</a:t>
            </a:r>
            <a:r>
              <a:rPr spc="95" dirty="0"/>
              <a:t>an</a:t>
            </a:r>
            <a:r>
              <a:rPr dirty="0"/>
              <a:t>f</a:t>
            </a:r>
            <a:r>
              <a:rPr spc="-45" dirty="0"/>
              <a:t>o</a:t>
            </a:r>
            <a:r>
              <a:rPr spc="145" dirty="0"/>
              <a:t>r</a:t>
            </a:r>
            <a:r>
              <a:rPr spc="-30" dirty="0"/>
              <a:t>d</a:t>
            </a:r>
            <a:r>
              <a:rPr dirty="0"/>
              <a:t> </a:t>
            </a:r>
            <a:r>
              <a:rPr spc="-114" dirty="0"/>
              <a:t> </a:t>
            </a:r>
            <a:r>
              <a:rPr spc="40" dirty="0"/>
              <a:t>CS1</a:t>
            </a:r>
            <a:r>
              <a:rPr spc="-60" dirty="0"/>
              <a:t>9</a:t>
            </a:r>
            <a:r>
              <a:rPr spc="45" dirty="0"/>
              <a:t>3p</a:t>
            </a:r>
            <a:r>
              <a:rPr spc="20" dirty="0"/>
              <a:t> </a:t>
            </a:r>
            <a:r>
              <a:rPr spc="-55" dirty="0"/>
              <a:t>F</a:t>
            </a:r>
            <a:r>
              <a:rPr spc="65" dirty="0"/>
              <a:t>a</a:t>
            </a:r>
            <a:r>
              <a:rPr spc="85" dirty="0"/>
              <a:t>l</a:t>
            </a:r>
            <a:r>
              <a:rPr spc="110" dirty="0"/>
              <a:t>l</a:t>
            </a:r>
            <a:r>
              <a:rPr dirty="0"/>
              <a:t> </a:t>
            </a:r>
            <a:r>
              <a:rPr spc="-114" dirty="0"/>
              <a:t> </a:t>
            </a:r>
            <a:r>
              <a:rPr spc="15" dirty="0"/>
              <a:t>2013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90296" y="8772316"/>
            <a:ext cx="514984" cy="228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8B2063"/>
                </a:solidFill>
                <a:latin typeface="Lucida Console"/>
                <a:cs typeface="Lucida Console"/>
              </a:defRPr>
            </a:lvl1pPr>
          </a:lstStyle>
          <a:p>
            <a:pPr marL="12700">
              <a:lnSpc>
                <a:spcPct val="100000"/>
              </a:lnSpc>
            </a:pPr>
            <a:r>
              <a:rPr spc="-10" dirty="0"/>
              <a:t>@end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file:///\\localhost\Developer\Applications\Instruments.app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1.png"/><Relationship Id="rId18" Type="http://schemas.openxmlformats.org/officeDocument/2006/relationships/image" Target="../media/image26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8.png"/><Relationship Id="rId5" Type="http://schemas.openxmlformats.org/officeDocument/2006/relationships/image" Target="../media/image16.png"/><Relationship Id="rId15" Type="http://schemas.openxmlformats.org/officeDocument/2006/relationships/image" Target="../media/image23.pn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0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1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2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3.png"/><Relationship Id="rId3" Type="http://schemas.openxmlformats.org/officeDocument/2006/relationships/image" Target="../media/image14.png"/><Relationship Id="rId21" Type="http://schemas.openxmlformats.org/officeDocument/2006/relationships/image" Target="../media/image36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25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2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2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2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4.png"/><Relationship Id="rId21" Type="http://schemas.openxmlformats.org/officeDocument/2006/relationships/image" Target="../media/image38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2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2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37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25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28.png"/><Relationship Id="rId19" Type="http://schemas.openxmlformats.org/officeDocument/2006/relationships/image" Target="../media/image35.png"/><Relationship Id="rId4" Type="http://schemas.openxmlformats.org/officeDocument/2006/relationships/image" Target="../media/image15.png"/><Relationship Id="rId9" Type="http://schemas.openxmlformats.org/officeDocument/2006/relationships/image" Target="../media/image27.png"/><Relationship Id="rId14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9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png"/><Relationship Id="rId41" Type="http://schemas.openxmlformats.org/officeDocument/2006/relationships/image" Target="../media/image77.png"/><Relationship Id="rId54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89.png"/><Relationship Id="rId58" Type="http://schemas.openxmlformats.org/officeDocument/2006/relationships/image" Target="../media/image94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93.png"/><Relationship Id="rId61" Type="http://schemas.openxmlformats.org/officeDocument/2006/relationships/image" Target="../media/image97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9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openxmlformats.org/officeDocument/2006/relationships/image" Target="../media/image92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39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8.png"/><Relationship Id="rId26" Type="http://schemas.openxmlformats.org/officeDocument/2006/relationships/image" Target="../media/image66.png"/><Relationship Id="rId39" Type="http://schemas.openxmlformats.org/officeDocument/2006/relationships/image" Target="../media/image79.png"/><Relationship Id="rId21" Type="http://schemas.openxmlformats.org/officeDocument/2006/relationships/image" Target="../media/image61.png"/><Relationship Id="rId34" Type="http://schemas.openxmlformats.org/officeDocument/2006/relationships/image" Target="../media/image74.png"/><Relationship Id="rId42" Type="http://schemas.openxmlformats.org/officeDocument/2006/relationships/image" Target="../media/image84.png"/><Relationship Id="rId47" Type="http://schemas.openxmlformats.org/officeDocument/2006/relationships/image" Target="../media/image89.png"/><Relationship Id="rId50" Type="http://schemas.openxmlformats.org/officeDocument/2006/relationships/image" Target="../media/image100.png"/><Relationship Id="rId55" Type="http://schemas.openxmlformats.org/officeDocument/2006/relationships/image" Target="../media/image103.png"/><Relationship Id="rId63" Type="http://schemas.openxmlformats.org/officeDocument/2006/relationships/image" Target="../media/image11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52.png"/><Relationship Id="rId20" Type="http://schemas.openxmlformats.org/officeDocument/2006/relationships/image" Target="../media/image60.png"/><Relationship Id="rId29" Type="http://schemas.openxmlformats.org/officeDocument/2006/relationships/image" Target="../media/image69.png"/><Relationship Id="rId41" Type="http://schemas.openxmlformats.org/officeDocument/2006/relationships/image" Target="../media/image83.png"/><Relationship Id="rId54" Type="http://schemas.openxmlformats.org/officeDocument/2006/relationships/image" Target="../media/image102.png"/><Relationship Id="rId6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24" Type="http://schemas.openxmlformats.org/officeDocument/2006/relationships/image" Target="../media/image64.png"/><Relationship Id="rId32" Type="http://schemas.openxmlformats.org/officeDocument/2006/relationships/image" Target="../media/image72.png"/><Relationship Id="rId37" Type="http://schemas.openxmlformats.org/officeDocument/2006/relationships/image" Target="../media/image78.png"/><Relationship Id="rId40" Type="http://schemas.openxmlformats.org/officeDocument/2006/relationships/image" Target="../media/image82.png"/><Relationship Id="rId45" Type="http://schemas.openxmlformats.org/officeDocument/2006/relationships/image" Target="../media/image87.png"/><Relationship Id="rId53" Type="http://schemas.openxmlformats.org/officeDocument/2006/relationships/image" Target="../media/image101.png"/><Relationship Id="rId58" Type="http://schemas.openxmlformats.org/officeDocument/2006/relationships/image" Target="../media/image106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23" Type="http://schemas.openxmlformats.org/officeDocument/2006/relationships/image" Target="../media/image63.png"/><Relationship Id="rId28" Type="http://schemas.openxmlformats.org/officeDocument/2006/relationships/image" Target="../media/image68.png"/><Relationship Id="rId36" Type="http://schemas.openxmlformats.org/officeDocument/2006/relationships/image" Target="../media/image77.png"/><Relationship Id="rId49" Type="http://schemas.openxmlformats.org/officeDocument/2006/relationships/image" Target="../media/image91.png"/><Relationship Id="rId57" Type="http://schemas.openxmlformats.org/officeDocument/2006/relationships/image" Target="../media/image105.png"/><Relationship Id="rId61" Type="http://schemas.openxmlformats.org/officeDocument/2006/relationships/image" Target="../media/image109.png"/><Relationship Id="rId10" Type="http://schemas.openxmlformats.org/officeDocument/2006/relationships/image" Target="../media/image46.png"/><Relationship Id="rId19" Type="http://schemas.openxmlformats.org/officeDocument/2006/relationships/image" Target="../media/image59.png"/><Relationship Id="rId31" Type="http://schemas.openxmlformats.org/officeDocument/2006/relationships/image" Target="../media/image71.png"/><Relationship Id="rId44" Type="http://schemas.openxmlformats.org/officeDocument/2006/relationships/image" Target="../media/image86.png"/><Relationship Id="rId52" Type="http://schemas.openxmlformats.org/officeDocument/2006/relationships/image" Target="../media/image95.png"/><Relationship Id="rId60" Type="http://schemas.openxmlformats.org/officeDocument/2006/relationships/image" Target="../media/image108.png"/><Relationship Id="rId65" Type="http://schemas.openxmlformats.org/officeDocument/2006/relationships/image" Target="../media/image113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Relationship Id="rId22" Type="http://schemas.openxmlformats.org/officeDocument/2006/relationships/image" Target="../media/image62.png"/><Relationship Id="rId27" Type="http://schemas.openxmlformats.org/officeDocument/2006/relationships/image" Target="../media/image67.png"/><Relationship Id="rId30" Type="http://schemas.openxmlformats.org/officeDocument/2006/relationships/image" Target="../media/image70.png"/><Relationship Id="rId35" Type="http://schemas.openxmlformats.org/officeDocument/2006/relationships/image" Target="../media/image75.png"/><Relationship Id="rId43" Type="http://schemas.openxmlformats.org/officeDocument/2006/relationships/image" Target="../media/image85.png"/><Relationship Id="rId48" Type="http://schemas.openxmlformats.org/officeDocument/2006/relationships/image" Target="../media/image99.png"/><Relationship Id="rId56" Type="http://schemas.openxmlformats.org/officeDocument/2006/relationships/image" Target="../media/image104.png"/><Relationship Id="rId64" Type="http://schemas.openxmlformats.org/officeDocument/2006/relationships/image" Target="../media/image112.png"/><Relationship Id="rId8" Type="http://schemas.openxmlformats.org/officeDocument/2006/relationships/image" Target="../media/image44.png"/><Relationship Id="rId51" Type="http://schemas.openxmlformats.org/officeDocument/2006/relationships/image" Target="../media/image94.png"/><Relationship Id="rId3" Type="http://schemas.openxmlformats.org/officeDocument/2006/relationships/image" Target="../media/image39.png"/><Relationship Id="rId12" Type="http://schemas.openxmlformats.org/officeDocument/2006/relationships/image" Target="../media/image48.png"/><Relationship Id="rId17" Type="http://schemas.openxmlformats.org/officeDocument/2006/relationships/image" Target="../media/image57.png"/><Relationship Id="rId25" Type="http://schemas.openxmlformats.org/officeDocument/2006/relationships/image" Target="../media/image65.png"/><Relationship Id="rId33" Type="http://schemas.openxmlformats.org/officeDocument/2006/relationships/image" Target="../media/image73.png"/><Relationship Id="rId38" Type="http://schemas.openxmlformats.org/officeDocument/2006/relationships/image" Target="../media/image98.png"/><Relationship Id="rId46" Type="http://schemas.openxmlformats.org/officeDocument/2006/relationships/image" Target="../media/image88.png"/><Relationship Id="rId59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14290" y="2664233"/>
            <a:ext cx="6236335" cy="2031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  <a:tabLst>
                <a:tab pos="3566795" algn="l"/>
              </a:tabLst>
            </a:pPr>
            <a:r>
              <a:rPr lang="en-US" sz="6600" spc="844" dirty="0" err="1" smtClean="0">
                <a:solidFill>
                  <a:srgbClr val="FFFFFF"/>
                </a:solidFill>
                <a:latin typeface="Calibri"/>
                <a:cs typeface="Calibri"/>
              </a:rPr>
              <a:t>iOS</a:t>
            </a:r>
            <a:r>
              <a:rPr lang="en-US" sz="6600" spc="844" dirty="0" smtClean="0">
                <a:solidFill>
                  <a:srgbClr val="FFFFFF"/>
                </a:solidFill>
                <a:latin typeface="Calibri"/>
                <a:cs typeface="Calibri"/>
              </a:rPr>
              <a:t> Mobile Development</a:t>
            </a:r>
            <a:endParaRPr sz="66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944100" y="495300"/>
            <a:ext cx="4038600" cy="814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401300" y="1727200"/>
            <a:ext cx="3124200" cy="5549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12828" y="530633"/>
            <a:ext cx="8028940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67429" algn="l"/>
              </a:tabLst>
            </a:pPr>
            <a:r>
              <a:rPr sz="6600" spc="37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P</a:t>
            </a:r>
            <a:r>
              <a:rPr sz="6600" spc="2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l</a:t>
            </a:r>
            <a:r>
              <a:rPr sz="6600" spc="-11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6600" spc="78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6600" spc="62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f</a:t>
            </a:r>
            <a:r>
              <a:rPr sz="6600" spc="-18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6600" spc="86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6600" spc="-42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m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	</a:t>
            </a:r>
            <a:r>
              <a:rPr sz="6600" spc="3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6600" spc="229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6600" spc="-27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m</a:t>
            </a:r>
            <a:r>
              <a:rPr sz="6600" spc="-10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p</a:t>
            </a:r>
            <a:r>
              <a:rPr sz="6600" spc="-114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6600" spc="-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6600" spc="16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6600" spc="-35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6600" spc="52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ts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095500" y="2844800"/>
            <a:ext cx="241300" cy="215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095500" y="4445000"/>
            <a:ext cx="241300" cy="215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489409" y="4332822"/>
            <a:ext cx="173799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12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L</a:t>
            </a:r>
            <a:r>
              <a:rPr sz="3200" spc="26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3200" spc="16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g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u</a:t>
            </a:r>
            <a:r>
              <a:rPr sz="3200" spc="16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3200" spc="204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g</a:t>
            </a:r>
            <a:r>
              <a:rPr sz="3200" spc="7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95500" y="6045200"/>
            <a:ext cx="241300" cy="215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489409" y="5933022"/>
            <a:ext cx="217868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5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F</a:t>
            </a:r>
            <a:r>
              <a:rPr sz="3200" spc="6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3200" spc="4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m</a:t>
            </a:r>
            <a:r>
              <a:rPr sz="3200" spc="3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3200" spc="5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w</a:t>
            </a:r>
            <a:r>
              <a:rPr sz="3200" spc="-8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3200" spc="27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3200" spc="17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ks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095500" y="7645400"/>
            <a:ext cx="241300" cy="2159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489409" y="7533222"/>
            <a:ext cx="323532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348740" algn="l"/>
              </a:tabLst>
            </a:pPr>
            <a:r>
              <a:rPr sz="3200" spc="2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D</a:t>
            </a:r>
            <a:r>
              <a:rPr sz="3200" spc="14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3200" spc="9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si</a:t>
            </a:r>
            <a:r>
              <a:rPr sz="3200" spc="19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g</a:t>
            </a:r>
            <a:r>
              <a:rPr sz="3200" spc="-5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n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	</a:t>
            </a:r>
            <a:r>
              <a:rPr sz="3200" spc="45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3200" spc="32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3200" spc="6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3200" spc="-6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3200" spc="22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3200" spc="12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3200" spc="22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g</a:t>
            </a:r>
            <a:r>
              <a:rPr sz="3200" spc="4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i</a:t>
            </a:r>
            <a:r>
              <a:rPr sz="3200" spc="16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3200" spc="12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836319" y="4338558"/>
            <a:ext cx="136652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5" dirty="0">
                <a:solidFill>
                  <a:srgbClr val="FFF820"/>
                </a:solidFill>
                <a:latin typeface="Courier New"/>
                <a:cs typeface="Courier New"/>
              </a:rPr>
              <a:t>[display</a:t>
            </a:r>
            <a:endParaRPr sz="2200">
              <a:latin typeface="Courier New"/>
              <a:cs typeface="Courier Ne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345330" y="4338558"/>
            <a:ext cx="354647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5" dirty="0">
                <a:solidFill>
                  <a:srgbClr val="FFF820"/>
                </a:solidFill>
                <a:latin typeface="Courier New"/>
                <a:cs typeface="Courier New"/>
              </a:rPr>
              <a:t>setTextColor:[UIColor</a:t>
            </a:r>
            <a:endParaRPr sz="2200">
              <a:latin typeface="Courier New"/>
              <a:cs typeface="Courier Ne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034025" y="4338558"/>
            <a:ext cx="220535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dirty="0">
                <a:solidFill>
                  <a:srgbClr val="FFF820"/>
                </a:solidFill>
                <a:latin typeface="Courier New"/>
                <a:cs typeface="Courier New"/>
              </a:rPr>
              <a:t>blackColor]];</a:t>
            </a:r>
            <a:endParaRPr sz="2200">
              <a:latin typeface="Courier New"/>
              <a:cs typeface="Courier New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488341" y="5792391"/>
            <a:ext cx="660400" cy="660400"/>
          </a:xfrm>
          <a:custGeom>
            <a:avLst/>
            <a:gdLst/>
            <a:ahLst/>
            <a:cxnLst/>
            <a:rect l="l" t="t" r="r" b="b"/>
            <a:pathLst>
              <a:path w="660400" h="660400">
                <a:moveTo>
                  <a:pt x="0" y="0"/>
                </a:moveTo>
                <a:lnTo>
                  <a:pt x="660400" y="0"/>
                </a:lnTo>
                <a:lnTo>
                  <a:pt x="660400" y="660400"/>
                </a:lnTo>
                <a:lnTo>
                  <a:pt x="0" y="660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430000" y="5740400"/>
            <a:ext cx="762000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61200" y="5207000"/>
            <a:ext cx="1143000" cy="1143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622377" y="6504522"/>
            <a:ext cx="196659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6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200" spc="-4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200" spc="4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200" spc="8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200" spc="-5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200" spc="-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spc="4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00" spc="-2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200" spc="-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886733" y="6517120"/>
            <a:ext cx="96837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285" dirty="0">
                <a:solidFill>
                  <a:srgbClr val="FFFFFF"/>
                </a:solidFill>
                <a:latin typeface="Calibri"/>
                <a:cs typeface="Calibri"/>
              </a:rPr>
              <a:t>UIK</a:t>
            </a:r>
            <a:r>
              <a:rPr sz="3200" spc="-17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200" spc="3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0440591" y="5078016"/>
            <a:ext cx="660400" cy="660400"/>
          </a:xfrm>
          <a:custGeom>
            <a:avLst/>
            <a:gdLst/>
            <a:ahLst/>
            <a:cxnLst/>
            <a:rect l="l" t="t" r="r" b="b"/>
            <a:pathLst>
              <a:path w="660400" h="660400">
                <a:moveTo>
                  <a:pt x="0" y="0"/>
                </a:moveTo>
                <a:lnTo>
                  <a:pt x="660400" y="0"/>
                </a:lnTo>
                <a:lnTo>
                  <a:pt x="660400" y="660400"/>
                </a:lnTo>
                <a:lnTo>
                  <a:pt x="0" y="6604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401300" y="5041900"/>
            <a:ext cx="762000" cy="762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934700" y="5384800"/>
            <a:ext cx="762000" cy="7620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8170142" y="7382683"/>
            <a:ext cx="2533015" cy="1092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400" spc="-1075" dirty="0">
                <a:solidFill>
                  <a:srgbClr val="B7BBF1"/>
                </a:solidFill>
                <a:latin typeface="Century Gothic"/>
                <a:cs typeface="Century Gothic"/>
              </a:rPr>
              <a:t>M</a:t>
            </a:r>
            <a:r>
              <a:rPr sz="8400" spc="290" dirty="0">
                <a:solidFill>
                  <a:srgbClr val="E9DF47"/>
                </a:solidFill>
                <a:latin typeface="Century Gothic"/>
                <a:cs typeface="Century Gothic"/>
              </a:rPr>
              <a:t>V</a:t>
            </a:r>
            <a:r>
              <a:rPr sz="8400" spc="-70" dirty="0">
                <a:solidFill>
                  <a:srgbClr val="F8A2FA"/>
                </a:solidFill>
                <a:latin typeface="Century Gothic"/>
                <a:cs typeface="Century Gothic"/>
              </a:rPr>
              <a:t>C</a:t>
            </a:r>
            <a:endParaRPr sz="84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 rot="19380000">
            <a:off x="8489141" y="5480885"/>
            <a:ext cx="1284513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200" spc="4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200" spc="1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200" spc="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-1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spc="3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200" spc="-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200" spc="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200" spc="1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 rot="2220000">
            <a:off x="9565765" y="6286807"/>
            <a:ext cx="1034867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2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Map </a:t>
            </a:r>
            <a:r>
              <a:rPr sz="2200" spc="-15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 </a:t>
            </a:r>
            <a:r>
              <a:rPr sz="2200" spc="13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K</a:t>
            </a:r>
            <a:r>
              <a:rPr sz="2200" spc="-12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i</a:t>
            </a:r>
            <a:r>
              <a:rPr sz="2200" spc="26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t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61200" y="2159000"/>
            <a:ext cx="1092199" cy="1092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489409" y="2732622"/>
            <a:ext cx="5797550" cy="930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36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3200" spc="18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3200" spc="-13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3200" spc="22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l</a:t>
            </a:r>
            <a:r>
              <a:rPr sz="3200" spc="12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s</a:t>
            </a:r>
            <a:endParaRPr sz="3200">
              <a:latin typeface="Calibri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90"/>
              </a:spcBef>
              <a:tabLst>
                <a:tab pos="1249680" algn="l"/>
              </a:tabLst>
            </a:pPr>
            <a:r>
              <a:rPr sz="3200" spc="34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3200" spc="18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2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200" spc="1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200" spc="190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0083800" y="2260600"/>
            <a:ext cx="863600" cy="8636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 rot="21000000">
            <a:off x="9864028" y="3063516"/>
            <a:ext cx="1567056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2200" spc="114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200" spc="229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20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200" spc="2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200" spc="2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300" spc="75" baseline="1262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300" spc="-165" baseline="1262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300" spc="15" baseline="1262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300" spc="-135" baseline="1262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300" spc="254" baseline="1262" dirty="0">
                <a:solidFill>
                  <a:srgbClr val="FFFFFF"/>
                </a:solidFill>
                <a:latin typeface="Calibri"/>
                <a:cs typeface="Calibri"/>
              </a:rPr>
              <a:t>ts</a:t>
            </a:r>
            <a:endParaRPr sz="3300" baseline="1262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 rot="1320000">
            <a:off x="12127030" y="5293013"/>
            <a:ext cx="663864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300" spc="15" baseline="1262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3300" spc="37" baseline="1262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2200" spc="12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2200" spc="5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e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 rot="1320000">
            <a:off x="12753691" y="5605017"/>
            <a:ext cx="917626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300" spc="-60" baseline="1262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M</a:t>
            </a:r>
            <a:r>
              <a:rPr sz="3300" spc="-292" baseline="1262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2200" spc="26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2200" spc="-2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i</a:t>
            </a:r>
            <a:r>
              <a:rPr sz="2200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2200" spc="-35" dirty="0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n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70622" y="530633"/>
            <a:ext cx="171513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107015" y="7766188"/>
            <a:ext cx="1003998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488440" algn="l"/>
                <a:tab pos="3275965" algn="l"/>
                <a:tab pos="3826510" algn="l"/>
                <a:tab pos="4980305" algn="l"/>
                <a:tab pos="6917055" algn="l"/>
                <a:tab pos="7884795" algn="l"/>
              </a:tabLst>
            </a:pPr>
            <a:r>
              <a:rPr sz="3800" spc="8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6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40" dirty="0">
                <a:solidFill>
                  <a:srgbClr val="FFFFFF"/>
                </a:solidFill>
                <a:latin typeface="Calibri"/>
                <a:cs typeface="Calibri"/>
              </a:rPr>
              <a:t>obj</a:t>
            </a:r>
            <a:r>
              <a:rPr sz="3800" spc="2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11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2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3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in	</a:t>
            </a:r>
            <a:r>
              <a:rPr sz="3800" spc="19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800" spc="-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6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3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9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800" spc="27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-1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3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-25" dirty="0">
                <a:solidFill>
                  <a:srgbClr val="FFFFFF"/>
                </a:solidFill>
                <a:latin typeface="Calibri"/>
                <a:cs typeface="Calibri"/>
              </a:rPr>
              <a:t>am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-204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29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sz="3800" spc="1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-25" dirty="0">
                <a:solidFill>
                  <a:srgbClr val="FFFFFF"/>
                </a:solidFill>
                <a:latin typeface="Calibri"/>
                <a:cs typeface="Calibri"/>
              </a:rPr>
              <a:t>amp</a:t>
            </a:r>
            <a:r>
              <a:rPr sz="3800" spc="-8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-5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3800" spc="140" dirty="0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70622" y="530633"/>
            <a:ext cx="171513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370206" y="7766188"/>
            <a:ext cx="1351534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515745" algn="l"/>
                <a:tab pos="3267710" algn="l"/>
                <a:tab pos="4420870" algn="l"/>
                <a:tab pos="6890384" algn="l"/>
                <a:tab pos="7403465" algn="l"/>
                <a:tab pos="8456295" algn="l"/>
                <a:tab pos="9337040" algn="l"/>
                <a:tab pos="10378440" algn="l"/>
                <a:tab pos="10869295" algn="l"/>
                <a:tab pos="11381740" algn="l"/>
              </a:tabLst>
            </a:pPr>
            <a:r>
              <a:rPr sz="3800" spc="-30" dirty="0">
                <a:solidFill>
                  <a:srgbClr val="A0A3FD"/>
                </a:solidFill>
                <a:latin typeface="Calibri"/>
                <a:cs typeface="Calibri"/>
              </a:rPr>
              <a:t>M</a:t>
            </a:r>
            <a:r>
              <a:rPr sz="3800" spc="20" dirty="0">
                <a:solidFill>
                  <a:srgbClr val="A0A3FD"/>
                </a:solidFill>
                <a:latin typeface="Calibri"/>
                <a:cs typeface="Calibri"/>
              </a:rPr>
              <a:t>o</a:t>
            </a:r>
            <a:r>
              <a:rPr sz="3800" spc="110" dirty="0">
                <a:solidFill>
                  <a:srgbClr val="A0A3FD"/>
                </a:solidFill>
                <a:latin typeface="Calibri"/>
                <a:cs typeface="Calibri"/>
              </a:rPr>
              <a:t>del</a:t>
            </a:r>
            <a:r>
              <a:rPr sz="3800" dirty="0">
                <a:solidFill>
                  <a:srgbClr val="A0A3FD"/>
                </a:solidFill>
                <a:latin typeface="Calibri"/>
                <a:cs typeface="Calibri"/>
              </a:rPr>
              <a:t>	</a:t>
            </a:r>
            <a:r>
              <a:rPr sz="3800" spc="-60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3800" spc="2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u="sng" spc="215" dirty="0">
                <a:solidFill>
                  <a:srgbClr val="FFFFFF"/>
                </a:solidFill>
                <a:latin typeface="Calibri"/>
                <a:cs typeface="Calibri"/>
              </a:rPr>
              <a:t>Wh</a:t>
            </a:r>
            <a:r>
              <a:rPr sz="3800" u="sng" spc="-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u="sng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800" spc="-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5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3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0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800" spc="9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800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1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4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7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-6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7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(b</a:t>
            </a:r>
            <a:r>
              <a:rPr sz="3800" spc="-2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-3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u="sng" spc="-6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800" u="sng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u="sng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204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7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800" spc="7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65" dirty="0">
                <a:solidFill>
                  <a:srgbClr val="FFFFFF"/>
                </a:solidFill>
                <a:latin typeface="Calibri"/>
                <a:cs typeface="Calibri"/>
              </a:rPr>
              <a:t>sp</a:t>
            </a:r>
            <a:r>
              <a:rPr sz="3800" spc="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800" spc="20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15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800" spc="2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70622" y="530633"/>
            <a:ext cx="171513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132373" y="7766188"/>
            <a:ext cx="1398968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347595" algn="l"/>
                <a:tab pos="2766695" algn="l"/>
                <a:tab pos="3846195" algn="l"/>
                <a:tab pos="4999355" algn="l"/>
                <a:tab pos="6503034" algn="l"/>
                <a:tab pos="7016115" algn="l"/>
                <a:tab pos="9320530" algn="l"/>
                <a:tab pos="9939655" algn="l"/>
                <a:tab pos="10861040" algn="l"/>
                <a:tab pos="11997690" algn="l"/>
                <a:tab pos="12846050" algn="l"/>
              </a:tabLst>
            </a:pPr>
            <a:r>
              <a:rPr sz="3800" spc="15" dirty="0">
                <a:solidFill>
                  <a:srgbClr val="EF9DF1"/>
                </a:solidFill>
                <a:latin typeface="Calibri"/>
                <a:cs typeface="Calibri"/>
              </a:rPr>
              <a:t>C</a:t>
            </a:r>
            <a:r>
              <a:rPr sz="3800" spc="110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-204" dirty="0">
                <a:solidFill>
                  <a:srgbClr val="EF9DF1"/>
                </a:solidFill>
                <a:latin typeface="Calibri"/>
                <a:cs typeface="Calibri"/>
              </a:rPr>
              <a:t>n</a:t>
            </a:r>
            <a:r>
              <a:rPr sz="3800" spc="455" dirty="0">
                <a:solidFill>
                  <a:srgbClr val="EF9DF1"/>
                </a:solidFill>
                <a:latin typeface="Calibri"/>
                <a:cs typeface="Calibri"/>
              </a:rPr>
              <a:t>t</a:t>
            </a:r>
            <a:r>
              <a:rPr sz="3800" spc="27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-165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200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55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170" dirty="0">
                <a:solidFill>
                  <a:srgbClr val="EF9DF1"/>
                </a:solidFill>
                <a:latin typeface="Calibri"/>
                <a:cs typeface="Calibri"/>
              </a:rPr>
              <a:t>e</a:t>
            </a:r>
            <a:r>
              <a:rPr sz="3800" spc="33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dirty="0">
                <a:solidFill>
                  <a:srgbClr val="EF9DF1"/>
                </a:solidFill>
                <a:latin typeface="Calibri"/>
                <a:cs typeface="Calibri"/>
              </a:rPr>
              <a:t>	</a:t>
            </a:r>
            <a:r>
              <a:rPr sz="3800" spc="-60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u="sng" spc="-9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800" u="sng" spc="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u="sng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0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800" spc="-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5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3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30" dirty="0">
                <a:solidFill>
                  <a:srgbClr val="A0A3FD"/>
                </a:solidFill>
                <a:latin typeface="Calibri"/>
                <a:cs typeface="Calibri"/>
              </a:rPr>
              <a:t>M</a:t>
            </a:r>
            <a:r>
              <a:rPr sz="3800" spc="20" dirty="0">
                <a:solidFill>
                  <a:srgbClr val="A0A3FD"/>
                </a:solidFill>
                <a:latin typeface="Calibri"/>
                <a:cs typeface="Calibri"/>
              </a:rPr>
              <a:t>o</a:t>
            </a:r>
            <a:r>
              <a:rPr sz="3800" spc="110" dirty="0">
                <a:solidFill>
                  <a:srgbClr val="A0A3FD"/>
                </a:solidFill>
                <a:latin typeface="Calibri"/>
                <a:cs typeface="Calibri"/>
              </a:rPr>
              <a:t>del</a:t>
            </a:r>
            <a:r>
              <a:rPr sz="3800" dirty="0">
                <a:solidFill>
                  <a:srgbClr val="A0A3FD"/>
                </a:solidFill>
                <a:latin typeface="Calibri"/>
                <a:cs typeface="Calibri"/>
              </a:rPr>
              <a:t>	</a:t>
            </a:r>
            <a:r>
              <a:rPr sz="3800" spc="10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9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800" spc="2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17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114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3800" spc="-204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265" dirty="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sz="3800" spc="-6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9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800" spc="2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0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1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2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3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12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3800" spc="55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2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14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800" spc="-1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32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8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18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70622" y="530633"/>
            <a:ext cx="171513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671833" y="7766188"/>
            <a:ext cx="691134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31265" algn="l"/>
                <a:tab pos="2762885" algn="l"/>
                <a:tab pos="5337810" algn="l"/>
              </a:tabLst>
            </a:pPr>
            <a:r>
              <a:rPr sz="3800" spc="300" dirty="0">
                <a:solidFill>
                  <a:srgbClr val="D7CA4A"/>
                </a:solidFill>
                <a:latin typeface="Calibri"/>
                <a:cs typeface="Calibri"/>
              </a:rPr>
              <a:t>V</a:t>
            </a:r>
            <a:r>
              <a:rPr sz="3800" spc="50" dirty="0">
                <a:solidFill>
                  <a:srgbClr val="D7CA4A"/>
                </a:solidFill>
                <a:latin typeface="Calibri"/>
                <a:cs typeface="Calibri"/>
              </a:rPr>
              <a:t>iew	</a:t>
            </a:r>
            <a:r>
              <a:rPr sz="3800" spc="-60" dirty="0">
                <a:solidFill>
                  <a:srgbClr val="FFFFFF"/>
                </a:solidFill>
                <a:latin typeface="Calibri"/>
                <a:cs typeface="Calibri"/>
              </a:rPr>
              <a:t>=</a:t>
            </a:r>
            <a:r>
              <a:rPr sz="3800" spc="3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800" spc="-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5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3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5" dirty="0">
                <a:solidFill>
                  <a:srgbClr val="EF9DF1"/>
                </a:solidFill>
                <a:latin typeface="Calibri"/>
                <a:cs typeface="Calibri"/>
              </a:rPr>
              <a:t>C</a:t>
            </a:r>
            <a:r>
              <a:rPr sz="3800" spc="110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-204" dirty="0">
                <a:solidFill>
                  <a:srgbClr val="EF9DF1"/>
                </a:solidFill>
                <a:latin typeface="Calibri"/>
                <a:cs typeface="Calibri"/>
              </a:rPr>
              <a:t>n</a:t>
            </a:r>
            <a:r>
              <a:rPr sz="3800" spc="455" dirty="0">
                <a:solidFill>
                  <a:srgbClr val="EF9DF1"/>
                </a:solidFill>
                <a:latin typeface="Calibri"/>
                <a:cs typeface="Calibri"/>
              </a:rPr>
              <a:t>t</a:t>
            </a:r>
            <a:r>
              <a:rPr sz="3800" spc="27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-165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200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55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170" dirty="0">
                <a:solidFill>
                  <a:srgbClr val="EF9DF1"/>
                </a:solidFill>
                <a:latin typeface="Calibri"/>
                <a:cs typeface="Calibri"/>
              </a:rPr>
              <a:t>e</a:t>
            </a:r>
            <a:r>
              <a:rPr sz="3800" spc="33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-675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3800" spc="1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19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800" spc="7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7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70622" y="530633"/>
            <a:ext cx="171513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217801" y="7766188"/>
            <a:ext cx="1181735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70585" algn="l"/>
                <a:tab pos="1592580" algn="l"/>
                <a:tab pos="3002280" algn="l"/>
                <a:tab pos="5206365" algn="l"/>
                <a:tab pos="8498205" algn="l"/>
                <a:tab pos="10506710" algn="l"/>
              </a:tabLst>
            </a:pPr>
            <a:r>
              <a:rPr sz="3800" spc="585" dirty="0">
                <a:solidFill>
                  <a:srgbClr val="F7F7F7"/>
                </a:solidFill>
                <a:latin typeface="Calibri"/>
                <a:cs typeface="Calibri"/>
              </a:rPr>
              <a:t>It</a:t>
            </a:r>
            <a:r>
              <a:rPr sz="3800" spc="-705" dirty="0">
                <a:solidFill>
                  <a:srgbClr val="F7F7F7"/>
                </a:solidFill>
                <a:latin typeface="Calibri"/>
                <a:cs typeface="Calibri"/>
              </a:rPr>
              <a:t>’</a:t>
            </a:r>
            <a:r>
              <a:rPr sz="3800" spc="145" dirty="0">
                <a:solidFill>
                  <a:srgbClr val="F7F7F7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7F7F7"/>
                </a:solidFill>
                <a:latin typeface="Calibri"/>
                <a:cs typeface="Calibri"/>
              </a:rPr>
              <a:t>	</a:t>
            </a:r>
            <a:r>
              <a:rPr sz="3800" spc="170" dirty="0">
                <a:solidFill>
                  <a:srgbClr val="F7F7F7"/>
                </a:solidFill>
                <a:latin typeface="Calibri"/>
                <a:cs typeface="Calibri"/>
              </a:rPr>
              <a:t>a</a:t>
            </a:r>
            <a:r>
              <a:rPr sz="3800" spc="204" dirty="0">
                <a:solidFill>
                  <a:srgbClr val="F7F7F7"/>
                </a:solidFill>
                <a:latin typeface="Calibri"/>
                <a:cs typeface="Calibri"/>
              </a:rPr>
              <a:t>l</a:t>
            </a:r>
            <a:r>
              <a:rPr sz="3800" spc="265" dirty="0">
                <a:solidFill>
                  <a:srgbClr val="F7F7F7"/>
                </a:solidFill>
                <a:latin typeface="Calibri"/>
                <a:cs typeface="Calibri"/>
              </a:rPr>
              <a:t>l</a:t>
            </a:r>
            <a:r>
              <a:rPr sz="3800" dirty="0">
                <a:solidFill>
                  <a:srgbClr val="F7F7F7"/>
                </a:solidFill>
                <a:latin typeface="Calibri"/>
                <a:cs typeface="Calibri"/>
              </a:rPr>
              <a:t>	</a:t>
            </a:r>
            <a:r>
              <a:rPr sz="3800" spc="200" dirty="0">
                <a:solidFill>
                  <a:srgbClr val="F7F7F7"/>
                </a:solidFill>
                <a:latin typeface="Calibri"/>
                <a:cs typeface="Calibri"/>
              </a:rPr>
              <a:t>a</a:t>
            </a:r>
            <a:r>
              <a:rPr sz="3800" spc="-25" dirty="0">
                <a:solidFill>
                  <a:srgbClr val="F7F7F7"/>
                </a:solidFill>
                <a:latin typeface="Calibri"/>
                <a:cs typeface="Calibri"/>
              </a:rPr>
              <a:t>b</a:t>
            </a:r>
            <a:r>
              <a:rPr sz="3800" spc="95" dirty="0">
                <a:solidFill>
                  <a:srgbClr val="F7F7F7"/>
                </a:solidFill>
                <a:latin typeface="Calibri"/>
                <a:cs typeface="Calibri"/>
              </a:rPr>
              <a:t>o</a:t>
            </a:r>
            <a:r>
              <a:rPr sz="3800" spc="-235" dirty="0">
                <a:solidFill>
                  <a:srgbClr val="F7F7F7"/>
                </a:solidFill>
                <a:latin typeface="Calibri"/>
                <a:cs typeface="Calibri"/>
              </a:rPr>
              <a:t>u</a:t>
            </a:r>
            <a:r>
              <a:rPr sz="3800" spc="455" dirty="0">
                <a:solidFill>
                  <a:srgbClr val="F7F7F7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7F7F7"/>
                </a:solidFill>
                <a:latin typeface="Calibri"/>
                <a:cs typeface="Calibri"/>
              </a:rPr>
              <a:t>	</a:t>
            </a:r>
            <a:r>
              <a:rPr sz="3800" spc="20" dirty="0">
                <a:solidFill>
                  <a:srgbClr val="F7F7F7"/>
                </a:solidFill>
                <a:latin typeface="Calibri"/>
                <a:cs typeface="Calibri"/>
              </a:rPr>
              <a:t>mana</a:t>
            </a:r>
            <a:r>
              <a:rPr sz="3800" spc="325" dirty="0">
                <a:solidFill>
                  <a:srgbClr val="F7F7F7"/>
                </a:solidFill>
                <a:latin typeface="Calibri"/>
                <a:cs typeface="Calibri"/>
              </a:rPr>
              <a:t>g</a:t>
            </a:r>
            <a:r>
              <a:rPr sz="3800" dirty="0">
                <a:solidFill>
                  <a:srgbClr val="F7F7F7"/>
                </a:solidFill>
                <a:latin typeface="Calibri"/>
                <a:cs typeface="Calibri"/>
              </a:rPr>
              <a:t>i</a:t>
            </a:r>
            <a:r>
              <a:rPr sz="3800" spc="55" dirty="0">
                <a:solidFill>
                  <a:srgbClr val="F7F7F7"/>
                </a:solidFill>
                <a:latin typeface="Calibri"/>
                <a:cs typeface="Calibri"/>
              </a:rPr>
              <a:t>n</a:t>
            </a:r>
            <a:r>
              <a:rPr sz="3800" spc="195" dirty="0">
                <a:solidFill>
                  <a:srgbClr val="F7F7F7"/>
                </a:solidFill>
                <a:latin typeface="Calibri"/>
                <a:cs typeface="Calibri"/>
              </a:rPr>
              <a:t>g</a:t>
            </a:r>
            <a:r>
              <a:rPr sz="3800" dirty="0">
                <a:solidFill>
                  <a:srgbClr val="F7F7F7"/>
                </a:solidFill>
                <a:latin typeface="Calibri"/>
                <a:cs typeface="Calibri"/>
              </a:rPr>
              <a:t>	</a:t>
            </a:r>
            <a:r>
              <a:rPr sz="3800" spc="135" dirty="0">
                <a:solidFill>
                  <a:srgbClr val="F7F7F7"/>
                </a:solidFill>
                <a:latin typeface="Calibri"/>
                <a:cs typeface="Calibri"/>
              </a:rPr>
              <a:t>c</a:t>
            </a:r>
            <a:r>
              <a:rPr sz="3800" spc="-90" dirty="0">
                <a:solidFill>
                  <a:srgbClr val="F7F7F7"/>
                </a:solidFill>
                <a:latin typeface="Calibri"/>
                <a:cs typeface="Calibri"/>
              </a:rPr>
              <a:t>om</a:t>
            </a:r>
            <a:r>
              <a:rPr sz="3800" spc="-245" dirty="0">
                <a:solidFill>
                  <a:srgbClr val="F7F7F7"/>
                </a:solidFill>
                <a:latin typeface="Calibri"/>
                <a:cs typeface="Calibri"/>
              </a:rPr>
              <a:t>m</a:t>
            </a:r>
            <a:r>
              <a:rPr sz="3800" spc="50" dirty="0">
                <a:solidFill>
                  <a:srgbClr val="F7F7F7"/>
                </a:solidFill>
                <a:latin typeface="Calibri"/>
                <a:cs typeface="Calibri"/>
              </a:rPr>
              <a:t>u</a:t>
            </a:r>
            <a:r>
              <a:rPr sz="3800" spc="0" dirty="0">
                <a:solidFill>
                  <a:srgbClr val="F7F7F7"/>
                </a:solidFill>
                <a:latin typeface="Calibri"/>
                <a:cs typeface="Calibri"/>
              </a:rPr>
              <a:t>n</a:t>
            </a:r>
            <a:r>
              <a:rPr sz="3800" spc="-20" dirty="0">
                <a:solidFill>
                  <a:srgbClr val="F7F7F7"/>
                </a:solidFill>
                <a:latin typeface="Calibri"/>
                <a:cs typeface="Calibri"/>
              </a:rPr>
              <a:t>i</a:t>
            </a:r>
            <a:r>
              <a:rPr sz="3800" spc="110" dirty="0">
                <a:solidFill>
                  <a:srgbClr val="F7F7F7"/>
                </a:solidFill>
                <a:latin typeface="Calibri"/>
                <a:cs typeface="Calibri"/>
              </a:rPr>
              <a:t>c</a:t>
            </a:r>
            <a:r>
              <a:rPr sz="3800" spc="-65" dirty="0">
                <a:solidFill>
                  <a:srgbClr val="F7F7F7"/>
                </a:solidFill>
                <a:latin typeface="Calibri"/>
                <a:cs typeface="Calibri"/>
              </a:rPr>
              <a:t>a</a:t>
            </a:r>
            <a:r>
              <a:rPr sz="3800" spc="475" dirty="0">
                <a:solidFill>
                  <a:srgbClr val="F7F7F7"/>
                </a:solidFill>
                <a:latin typeface="Calibri"/>
                <a:cs typeface="Calibri"/>
              </a:rPr>
              <a:t>t</a:t>
            </a:r>
            <a:r>
              <a:rPr sz="3800" spc="-30" dirty="0">
                <a:solidFill>
                  <a:srgbClr val="F7F7F7"/>
                </a:solidFill>
                <a:latin typeface="Calibri"/>
                <a:cs typeface="Calibri"/>
              </a:rPr>
              <a:t>i</a:t>
            </a:r>
            <a:r>
              <a:rPr sz="3800" spc="30" dirty="0">
                <a:solidFill>
                  <a:srgbClr val="F7F7F7"/>
                </a:solidFill>
                <a:latin typeface="Calibri"/>
                <a:cs typeface="Calibri"/>
              </a:rPr>
              <a:t>o</a:t>
            </a:r>
            <a:r>
              <a:rPr sz="3800" spc="-60" dirty="0">
                <a:solidFill>
                  <a:srgbClr val="F7F7F7"/>
                </a:solidFill>
                <a:latin typeface="Calibri"/>
                <a:cs typeface="Calibri"/>
              </a:rPr>
              <a:t>n</a:t>
            </a:r>
            <a:r>
              <a:rPr sz="3800" dirty="0">
                <a:solidFill>
                  <a:srgbClr val="F7F7F7"/>
                </a:solidFill>
                <a:latin typeface="Calibri"/>
                <a:cs typeface="Calibri"/>
              </a:rPr>
              <a:t>	</a:t>
            </a:r>
            <a:r>
              <a:rPr sz="3800" spc="110" dirty="0">
                <a:solidFill>
                  <a:srgbClr val="F7F7F7"/>
                </a:solidFill>
                <a:latin typeface="Calibri"/>
                <a:cs typeface="Calibri"/>
              </a:rPr>
              <a:t>b</a:t>
            </a:r>
            <a:r>
              <a:rPr sz="3800" spc="-80" dirty="0">
                <a:solidFill>
                  <a:srgbClr val="F7F7F7"/>
                </a:solidFill>
                <a:latin typeface="Calibri"/>
                <a:cs typeface="Calibri"/>
              </a:rPr>
              <a:t>e</a:t>
            </a:r>
            <a:r>
              <a:rPr sz="3800" spc="110" dirty="0">
                <a:solidFill>
                  <a:srgbClr val="F7F7F7"/>
                </a:solidFill>
                <a:latin typeface="Calibri"/>
                <a:cs typeface="Calibri"/>
              </a:rPr>
              <a:t>twee</a:t>
            </a:r>
            <a:r>
              <a:rPr sz="3800" spc="114" dirty="0">
                <a:solidFill>
                  <a:srgbClr val="F7F7F7"/>
                </a:solidFill>
                <a:latin typeface="Calibri"/>
                <a:cs typeface="Calibri"/>
              </a:rPr>
              <a:t>n</a:t>
            </a:r>
            <a:r>
              <a:rPr sz="3800" dirty="0">
                <a:solidFill>
                  <a:srgbClr val="F7F7F7"/>
                </a:solidFill>
                <a:latin typeface="Calibri"/>
                <a:cs typeface="Calibri"/>
              </a:rPr>
              <a:t>	</a:t>
            </a:r>
            <a:r>
              <a:rPr sz="3800" spc="110" dirty="0">
                <a:solidFill>
                  <a:srgbClr val="F7F7F7"/>
                </a:solidFill>
                <a:latin typeface="Calibri"/>
                <a:cs typeface="Calibri"/>
              </a:rPr>
              <a:t>c</a:t>
            </a:r>
            <a:r>
              <a:rPr sz="3800" spc="20" dirty="0">
                <a:solidFill>
                  <a:srgbClr val="F7F7F7"/>
                </a:solidFill>
                <a:latin typeface="Calibri"/>
                <a:cs typeface="Calibri"/>
              </a:rPr>
              <a:t>amps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70622" y="530633"/>
            <a:ext cx="171513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2489494" y="7766188"/>
            <a:ext cx="1127760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563495" algn="l"/>
                <a:tab pos="3472179" algn="l"/>
                <a:tab pos="5106670" algn="l"/>
                <a:tab pos="6128385" algn="l"/>
                <a:tab pos="7969250" algn="l"/>
                <a:tab pos="8588375" algn="l"/>
                <a:tab pos="9841230" algn="l"/>
              </a:tabLst>
            </a:pPr>
            <a:r>
              <a:rPr sz="3800" spc="15" dirty="0">
                <a:solidFill>
                  <a:srgbClr val="EF9DF1"/>
                </a:solidFill>
                <a:latin typeface="Calibri"/>
                <a:cs typeface="Calibri"/>
              </a:rPr>
              <a:t>C</a:t>
            </a:r>
            <a:r>
              <a:rPr sz="3800" spc="110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-204" dirty="0">
                <a:solidFill>
                  <a:srgbClr val="EF9DF1"/>
                </a:solidFill>
                <a:latin typeface="Calibri"/>
                <a:cs typeface="Calibri"/>
              </a:rPr>
              <a:t>n</a:t>
            </a:r>
            <a:r>
              <a:rPr sz="3800" spc="455" dirty="0">
                <a:solidFill>
                  <a:srgbClr val="EF9DF1"/>
                </a:solidFill>
                <a:latin typeface="Calibri"/>
                <a:cs typeface="Calibri"/>
              </a:rPr>
              <a:t>t</a:t>
            </a:r>
            <a:r>
              <a:rPr sz="3800" spc="27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-165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200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55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170" dirty="0">
                <a:solidFill>
                  <a:srgbClr val="EF9DF1"/>
                </a:solidFill>
                <a:latin typeface="Calibri"/>
                <a:cs typeface="Calibri"/>
              </a:rPr>
              <a:t>e</a:t>
            </a:r>
            <a:r>
              <a:rPr sz="3800" spc="395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7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8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800" spc="13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800" spc="9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220" dirty="0">
                <a:solidFill>
                  <a:srgbClr val="FFFFFF"/>
                </a:solidFill>
                <a:latin typeface="Calibri"/>
                <a:cs typeface="Calibri"/>
              </a:rPr>
              <a:t>ys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17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270" dirty="0">
                <a:solidFill>
                  <a:srgbClr val="FFFFFF"/>
                </a:solidFill>
                <a:latin typeface="Calibri"/>
                <a:cs typeface="Calibri"/>
              </a:rPr>
              <a:t>lk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1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1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11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4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12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800" spc="30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04" dirty="0">
                <a:solidFill>
                  <a:srgbClr val="FFFFFF"/>
                </a:solidFill>
                <a:latin typeface="Calibri"/>
                <a:cs typeface="Calibri"/>
              </a:rPr>
              <a:t>thei</a:t>
            </a:r>
            <a:r>
              <a:rPr sz="3800" spc="18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30" dirty="0">
                <a:solidFill>
                  <a:srgbClr val="A0A3FD"/>
                </a:solidFill>
                <a:latin typeface="Calibri"/>
                <a:cs typeface="Calibri"/>
              </a:rPr>
              <a:t>M</a:t>
            </a:r>
            <a:r>
              <a:rPr sz="3800" spc="20" dirty="0">
                <a:solidFill>
                  <a:srgbClr val="A0A3FD"/>
                </a:solidFill>
                <a:latin typeface="Calibri"/>
                <a:cs typeface="Calibri"/>
              </a:rPr>
              <a:t>o</a:t>
            </a:r>
            <a:r>
              <a:rPr sz="3800" spc="15" dirty="0">
                <a:solidFill>
                  <a:srgbClr val="A0A3FD"/>
                </a:solidFill>
                <a:latin typeface="Calibri"/>
                <a:cs typeface="Calibri"/>
              </a:rPr>
              <a:t>de</a:t>
            </a:r>
            <a:r>
              <a:rPr sz="3800" spc="-40" dirty="0">
                <a:solidFill>
                  <a:srgbClr val="A0A3FD"/>
                </a:solidFill>
                <a:latin typeface="Calibri"/>
                <a:cs typeface="Calibri"/>
              </a:rPr>
              <a:t>l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70622" y="530633"/>
            <a:ext cx="171513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9652992" y="3114283"/>
            <a:ext cx="1026794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949428" y="7766188"/>
            <a:ext cx="1035748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563495" algn="l"/>
                <a:tab pos="3472179" algn="l"/>
                <a:tab pos="4499610" algn="l"/>
                <a:tab pos="5521325" algn="l"/>
                <a:tab pos="7362190" algn="l"/>
                <a:tab pos="7981315" algn="l"/>
              </a:tabLst>
            </a:pPr>
            <a:r>
              <a:rPr sz="3800" spc="15" dirty="0">
                <a:solidFill>
                  <a:srgbClr val="EF9DF1"/>
                </a:solidFill>
                <a:latin typeface="Calibri"/>
                <a:cs typeface="Calibri"/>
              </a:rPr>
              <a:t>C</a:t>
            </a:r>
            <a:r>
              <a:rPr sz="3800" spc="110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-204" dirty="0">
                <a:solidFill>
                  <a:srgbClr val="EF9DF1"/>
                </a:solidFill>
                <a:latin typeface="Calibri"/>
                <a:cs typeface="Calibri"/>
              </a:rPr>
              <a:t>n</a:t>
            </a:r>
            <a:r>
              <a:rPr sz="3800" spc="455" dirty="0">
                <a:solidFill>
                  <a:srgbClr val="EF9DF1"/>
                </a:solidFill>
                <a:latin typeface="Calibri"/>
                <a:cs typeface="Calibri"/>
              </a:rPr>
              <a:t>t</a:t>
            </a:r>
            <a:r>
              <a:rPr sz="3800" spc="27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-165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200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55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170" dirty="0">
                <a:solidFill>
                  <a:srgbClr val="EF9DF1"/>
                </a:solidFill>
                <a:latin typeface="Calibri"/>
                <a:cs typeface="Calibri"/>
              </a:rPr>
              <a:t>e</a:t>
            </a:r>
            <a:r>
              <a:rPr sz="3800" spc="395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7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85" dirty="0">
                <a:solidFill>
                  <a:srgbClr val="FFFFFF"/>
                </a:solidFill>
                <a:latin typeface="Calibri"/>
                <a:cs typeface="Calibri"/>
              </a:rPr>
              <a:t>lso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17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270" dirty="0">
                <a:solidFill>
                  <a:srgbClr val="FFFFFF"/>
                </a:solidFill>
                <a:latin typeface="Calibri"/>
                <a:cs typeface="Calibri"/>
              </a:rPr>
              <a:t>lk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1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1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11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4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12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800" spc="30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04" dirty="0">
                <a:solidFill>
                  <a:srgbClr val="FFFFFF"/>
                </a:solidFill>
                <a:latin typeface="Calibri"/>
                <a:cs typeface="Calibri"/>
              </a:rPr>
              <a:t>thei</a:t>
            </a:r>
            <a:r>
              <a:rPr sz="3800" spc="18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2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300" dirty="0">
                <a:solidFill>
                  <a:srgbClr val="D7CA4A"/>
                </a:solidFill>
                <a:latin typeface="Calibri"/>
                <a:cs typeface="Calibri"/>
              </a:rPr>
              <a:t>V</a:t>
            </a:r>
            <a:r>
              <a:rPr sz="3800" spc="80" dirty="0">
                <a:solidFill>
                  <a:srgbClr val="D7CA4A"/>
                </a:solidFill>
                <a:latin typeface="Calibri"/>
                <a:cs typeface="Calibri"/>
              </a:rPr>
              <a:t>ie</a:t>
            </a:r>
            <a:r>
              <a:rPr sz="3800" spc="-204" dirty="0">
                <a:solidFill>
                  <a:srgbClr val="D7CA4A"/>
                </a:solidFill>
                <a:latin typeface="Calibri"/>
                <a:cs typeface="Calibri"/>
              </a:rPr>
              <a:t>w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70622" y="530633"/>
            <a:ext cx="171513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655368" y="5833445"/>
            <a:ext cx="2983363" cy="75424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9652992" y="3114283"/>
            <a:ext cx="1026794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2093566" y="7766188"/>
            <a:ext cx="1206881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88060" algn="l"/>
                <a:tab pos="2491740" algn="l"/>
                <a:tab pos="4626610" algn="l"/>
                <a:tab pos="6192520" algn="l"/>
                <a:tab pos="7578090" algn="l"/>
                <a:tab pos="8994775" algn="l"/>
                <a:tab pos="9613265" algn="l"/>
                <a:tab pos="10796270" algn="l"/>
              </a:tabLst>
            </a:pPr>
            <a:r>
              <a:rPr sz="38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he	</a:t>
            </a:r>
            <a:r>
              <a:rPr sz="3800" spc="-30" dirty="0">
                <a:solidFill>
                  <a:srgbClr val="A0A3FD"/>
                </a:solidFill>
                <a:latin typeface="Calibri"/>
                <a:cs typeface="Calibri"/>
              </a:rPr>
              <a:t>M</a:t>
            </a:r>
            <a:r>
              <a:rPr sz="3800" spc="20" dirty="0">
                <a:solidFill>
                  <a:srgbClr val="A0A3FD"/>
                </a:solidFill>
                <a:latin typeface="Calibri"/>
                <a:cs typeface="Calibri"/>
              </a:rPr>
              <a:t>o</a:t>
            </a:r>
            <a:r>
              <a:rPr sz="3800" spc="110" dirty="0">
                <a:solidFill>
                  <a:srgbClr val="A0A3FD"/>
                </a:solidFill>
                <a:latin typeface="Calibri"/>
                <a:cs typeface="Calibri"/>
              </a:rPr>
              <a:t>del</a:t>
            </a:r>
            <a:r>
              <a:rPr sz="3800" dirty="0">
                <a:solidFill>
                  <a:srgbClr val="A0A3FD"/>
                </a:solidFill>
                <a:latin typeface="Calibri"/>
                <a:cs typeface="Calibri"/>
              </a:rPr>
              <a:t>	</a:t>
            </a:r>
            <a:r>
              <a:rPr sz="3800" spc="7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2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-6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800" spc="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300" dirty="0">
                <a:solidFill>
                  <a:srgbClr val="D7CA4A"/>
                </a:solidFill>
                <a:latin typeface="Calibri"/>
                <a:cs typeface="Calibri"/>
              </a:rPr>
              <a:t>V</a:t>
            </a:r>
            <a:r>
              <a:rPr sz="3800" spc="50" dirty="0">
                <a:solidFill>
                  <a:srgbClr val="D7CA4A"/>
                </a:solidFill>
                <a:latin typeface="Calibri"/>
                <a:cs typeface="Calibri"/>
              </a:rPr>
              <a:t>iew</a:t>
            </a:r>
            <a:r>
              <a:rPr sz="3800" dirty="0">
                <a:solidFill>
                  <a:srgbClr val="D7CA4A"/>
                </a:solidFill>
                <a:latin typeface="Calibri"/>
                <a:cs typeface="Calibri"/>
              </a:rPr>
              <a:t>	</a:t>
            </a: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sh</a:t>
            </a:r>
            <a:r>
              <a:rPr sz="3800" spc="13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1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110" dirty="0">
                <a:solidFill>
                  <a:srgbClr val="FFFFFF"/>
                </a:solidFill>
                <a:latin typeface="Calibri"/>
                <a:cs typeface="Calibri"/>
              </a:rPr>
              <a:t>ld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800" spc="17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3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5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114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800" spc="1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1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27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8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25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5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30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19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800" spc="3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-1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70622" y="530633"/>
            <a:ext cx="171513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0929225" y="3145160"/>
            <a:ext cx="1169115" cy="143738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11591600" y="3202000"/>
            <a:ext cx="436880" cy="939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spc="-100" dirty="0">
                <a:solidFill>
                  <a:srgbClr val="FFF820"/>
                </a:solidFill>
                <a:latin typeface="Calibri"/>
                <a:cs typeface="Calibri"/>
              </a:rPr>
              <a:t>?</a:t>
            </a:r>
            <a:endParaRPr sz="72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652992" y="3114283"/>
            <a:ext cx="1026794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018865" y="7766188"/>
            <a:ext cx="821880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84885" algn="l"/>
                <a:tab pos="3081655" algn="l"/>
                <a:tab pos="4498340" algn="l"/>
                <a:tab pos="5116830" algn="l"/>
                <a:tab pos="5815330" algn="l"/>
              </a:tabLst>
            </a:pPr>
            <a:r>
              <a:rPr sz="3800" spc="114" dirty="0">
                <a:solidFill>
                  <a:srgbClr val="FFFFFF"/>
                </a:solidFill>
                <a:latin typeface="Calibri"/>
                <a:cs typeface="Calibri"/>
              </a:rPr>
              <a:t>Can	</a:t>
            </a:r>
            <a:r>
              <a:rPr sz="3800" spc="19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800" spc="2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300" dirty="0">
                <a:solidFill>
                  <a:srgbClr val="D7CA4A"/>
                </a:solidFill>
                <a:latin typeface="Calibri"/>
                <a:cs typeface="Calibri"/>
              </a:rPr>
              <a:t>V</a:t>
            </a:r>
            <a:r>
              <a:rPr sz="3800" spc="50" dirty="0">
                <a:solidFill>
                  <a:srgbClr val="D7CA4A"/>
                </a:solidFill>
                <a:latin typeface="Calibri"/>
                <a:cs typeface="Calibri"/>
              </a:rPr>
              <a:t>iew</a:t>
            </a:r>
            <a:r>
              <a:rPr sz="3800" dirty="0">
                <a:solidFill>
                  <a:srgbClr val="D7CA4A"/>
                </a:solidFill>
                <a:latin typeface="Calibri"/>
                <a:cs typeface="Calibri"/>
              </a:rPr>
              <a:t>	</a:t>
            </a:r>
            <a:r>
              <a:rPr sz="3800" spc="5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114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800" spc="1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1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27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204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2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3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5" dirty="0">
                <a:solidFill>
                  <a:srgbClr val="EF9DF1"/>
                </a:solidFill>
                <a:latin typeface="Calibri"/>
                <a:cs typeface="Calibri"/>
              </a:rPr>
              <a:t>C</a:t>
            </a:r>
            <a:r>
              <a:rPr sz="3800" spc="110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-204" dirty="0">
                <a:solidFill>
                  <a:srgbClr val="EF9DF1"/>
                </a:solidFill>
                <a:latin typeface="Calibri"/>
                <a:cs typeface="Calibri"/>
              </a:rPr>
              <a:t>n</a:t>
            </a:r>
            <a:r>
              <a:rPr sz="3800" spc="455" dirty="0">
                <a:solidFill>
                  <a:srgbClr val="EF9DF1"/>
                </a:solidFill>
                <a:latin typeface="Calibri"/>
                <a:cs typeface="Calibri"/>
              </a:rPr>
              <a:t>t</a:t>
            </a:r>
            <a:r>
              <a:rPr sz="3800" spc="27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-165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200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55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170" dirty="0">
                <a:solidFill>
                  <a:srgbClr val="EF9DF1"/>
                </a:solidFill>
                <a:latin typeface="Calibri"/>
                <a:cs typeface="Calibri"/>
              </a:rPr>
              <a:t>e</a:t>
            </a:r>
            <a:r>
              <a:rPr sz="3800" spc="505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-55" dirty="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41400" y="543333"/>
            <a:ext cx="2172970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74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600" spc="459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6600" spc="-1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6600" spc="53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70000" y="19685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0000" y="38354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70000" y="49403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70000" y="60452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93797" y="1854999"/>
            <a:ext cx="5963285" cy="5450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310640" algn="l"/>
                <a:tab pos="1796414" algn="l"/>
                <a:tab pos="2747645" algn="l"/>
                <a:tab pos="3899535" algn="l"/>
                <a:tab pos="4583430" algn="l"/>
              </a:tabLst>
            </a:pPr>
            <a:r>
              <a:rPr sz="3600" spc="200" dirty="0">
                <a:solidFill>
                  <a:srgbClr val="FFFFFF"/>
                </a:solidFill>
                <a:latin typeface="Calibri"/>
                <a:cs typeface="Calibri"/>
              </a:rPr>
              <a:t>Wh</a:t>
            </a:r>
            <a:r>
              <a:rPr sz="3600" spc="-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00" spc="4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7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00" spc="1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19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spc="35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00" spc="7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00" spc="1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24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00" spc="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00" spc="2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00" spc="1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00" spc="1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15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00" spc="19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00" spc="254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15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00" spc="16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600" spc="-4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spc="-2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600" spc="185" dirty="0">
                <a:solidFill>
                  <a:srgbClr val="FFFFFF"/>
                </a:solidFill>
                <a:latin typeface="Calibri"/>
                <a:cs typeface="Calibri"/>
              </a:rPr>
              <a:t>t?</a:t>
            </a:r>
            <a:endParaRPr sz="3600" dirty="0">
              <a:latin typeface="Calibri"/>
              <a:cs typeface="Calibri"/>
            </a:endParaRPr>
          </a:p>
          <a:p>
            <a:pPr marL="12700" marR="4187190">
              <a:lnSpc>
                <a:spcPct val="104200"/>
              </a:lnSpc>
              <a:spcBef>
                <a:spcPts val="60"/>
              </a:spcBef>
            </a:pPr>
            <a:r>
              <a:rPr sz="2400" spc="3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1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15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26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-16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9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30" dirty="0">
                <a:solidFill>
                  <a:srgbClr val="FFFFFF"/>
                </a:solidFill>
                <a:latin typeface="Calibri"/>
                <a:cs typeface="Calibri"/>
              </a:rPr>
              <a:t>equis</a:t>
            </a:r>
            <a:r>
              <a:rPr sz="2400" spc="-1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  <a:tabLst>
                <a:tab pos="902335" algn="l"/>
              </a:tabLst>
            </a:pPr>
            <a:r>
              <a:rPr sz="3600" spc="240" dirty="0" err="1" smtClean="0">
                <a:solidFill>
                  <a:srgbClr val="FFFFFF"/>
                </a:solidFill>
                <a:latin typeface="Calibri"/>
                <a:cs typeface="Calibri"/>
              </a:rPr>
              <a:t>iOS</a:t>
            </a:r>
            <a:r>
              <a:rPr sz="3600" spc="24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14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spc="6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00" spc="16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spc="5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spc="45" dirty="0">
                <a:solidFill>
                  <a:srgbClr val="FFFFFF"/>
                </a:solidFill>
                <a:latin typeface="Calibri"/>
                <a:cs typeface="Calibri"/>
              </a:rPr>
              <a:t>view</a:t>
            </a:r>
            <a:endParaRPr sz="3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2400" spc="21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8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450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Calibri"/>
                <a:cs typeface="Calibri"/>
              </a:rPr>
              <a:t>iOS?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</a:pPr>
            <a:r>
              <a:rPr sz="3600" spc="-7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600" spc="5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00" spc="19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3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2400" spc="155" dirty="0">
                <a:solidFill>
                  <a:srgbClr val="FFFFFF"/>
                </a:solidFill>
                <a:latin typeface="Calibri"/>
                <a:cs typeface="Calibri"/>
              </a:rPr>
              <a:t>Obj</a:t>
            </a:r>
            <a:r>
              <a:rPr sz="2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270" dirty="0">
                <a:solidFill>
                  <a:srgbClr val="FFFFFF"/>
                </a:solidFill>
                <a:latin typeface="Calibri"/>
                <a:cs typeface="Calibri"/>
              </a:rPr>
              <a:t>-O</a:t>
            </a:r>
            <a:r>
              <a:rPr sz="2400" spc="26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15" dirty="0">
                <a:solidFill>
                  <a:srgbClr val="FFFFFF"/>
                </a:solidFill>
                <a:latin typeface="Calibri"/>
                <a:cs typeface="Calibri"/>
              </a:rPr>
              <a:t>ie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1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si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16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20"/>
              </a:spcBef>
              <a:tabLst>
                <a:tab pos="2184400" algn="l"/>
              </a:tabLst>
            </a:pPr>
            <a:r>
              <a:rPr sz="3600" spc="235" dirty="0">
                <a:solidFill>
                  <a:srgbClr val="FFFFFF"/>
                </a:solidFill>
                <a:latin typeface="Calibri"/>
                <a:cs typeface="Calibri"/>
              </a:rPr>
              <a:t>Obj</a:t>
            </a:r>
            <a:r>
              <a:rPr sz="3600" spc="30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spc="1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00" spc="4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spc="7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600" spc="8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19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3600" dirty="0">
              <a:latin typeface="Calibri"/>
              <a:cs typeface="Calibri"/>
            </a:endParaRPr>
          </a:p>
          <a:p>
            <a:pPr marL="12700" marR="3554729">
              <a:lnSpc>
                <a:spcPct val="104200"/>
              </a:lnSpc>
              <a:spcBef>
                <a:spcPts val="60"/>
              </a:spcBef>
            </a:pP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2400" spc="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30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1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-1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2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sz="24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ew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75" dirty="0">
                <a:solidFill>
                  <a:srgbClr val="FFFFFF"/>
                </a:solidFill>
                <a:latin typeface="Calibri"/>
                <a:cs typeface="Calibri"/>
              </a:rPr>
              <a:t>gu</a:t>
            </a: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e!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10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400" spc="1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16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16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19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2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da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spc="1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270622" y="530633"/>
            <a:ext cx="171513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9652992" y="3114283"/>
            <a:ext cx="1026794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701470" y="7766188"/>
            <a:ext cx="169608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55700" algn="l"/>
              </a:tabLst>
            </a:pPr>
            <a:r>
              <a:rPr sz="3800" spc="15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2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3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1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4714395" y="7766188"/>
            <a:ext cx="883729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364865" algn="l"/>
                <a:tab pos="6368415" algn="l"/>
              </a:tabLst>
            </a:pPr>
            <a:r>
              <a:rPr sz="3800" spc="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13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-13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800" spc="-24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800" spc="5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1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4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-6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0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95" dirty="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sz="3800" spc="1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800" spc="9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17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50" dirty="0">
                <a:solidFill>
                  <a:srgbClr val="FFFFFF"/>
                </a:solidFill>
                <a:latin typeface="Calibri"/>
                <a:cs typeface="Calibri"/>
              </a:rPr>
              <a:t>d”</a:t>
            </a:r>
            <a:r>
              <a:rPr sz="38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7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2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-6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3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49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11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17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3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2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2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55" dirty="0">
                <a:solidFill>
                  <a:srgbClr val="FFFFFF"/>
                </a:solidFill>
                <a:latin typeface="Calibri"/>
                <a:cs typeface="Calibri"/>
              </a:rPr>
              <a:t>d.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009910" y="1596760"/>
            <a:ext cx="3759835" cy="1924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5080" algn="r">
              <a:lnSpc>
                <a:spcPct val="10000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6"/>
              </a:spcBef>
            </a:pPr>
            <a:endParaRPr sz="2750">
              <a:latin typeface="Times New Roman"/>
              <a:cs typeface="Times New Roman"/>
            </a:endParaRPr>
          </a:p>
          <a:p>
            <a:pPr marL="12700">
              <a:lnSpc>
                <a:spcPts val="5215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  <a:p>
            <a:pPr marR="94615" algn="r">
              <a:lnSpc>
                <a:spcPts val="3535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270622" y="530633"/>
            <a:ext cx="171513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3502149" y="7766188"/>
            <a:ext cx="925131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88060" algn="l"/>
                <a:tab pos="3322954" algn="l"/>
                <a:tab pos="4232275" algn="l"/>
                <a:tab pos="5374005" algn="l"/>
                <a:tab pos="5817235" algn="l"/>
                <a:tab pos="7355205" algn="l"/>
                <a:tab pos="8033384" algn="l"/>
              </a:tabLst>
            </a:pPr>
            <a:r>
              <a:rPr sz="38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he	</a:t>
            </a:r>
            <a:r>
              <a:rPr sz="3800" spc="15" dirty="0">
                <a:solidFill>
                  <a:srgbClr val="EF9DF1"/>
                </a:solidFill>
                <a:latin typeface="Calibri"/>
                <a:cs typeface="Calibri"/>
              </a:rPr>
              <a:t>C</a:t>
            </a:r>
            <a:r>
              <a:rPr sz="3800" spc="110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-204" dirty="0">
                <a:solidFill>
                  <a:srgbClr val="EF9DF1"/>
                </a:solidFill>
                <a:latin typeface="Calibri"/>
                <a:cs typeface="Calibri"/>
              </a:rPr>
              <a:t>n</a:t>
            </a:r>
            <a:r>
              <a:rPr sz="3800" spc="455" dirty="0">
                <a:solidFill>
                  <a:srgbClr val="EF9DF1"/>
                </a:solidFill>
                <a:latin typeface="Calibri"/>
                <a:cs typeface="Calibri"/>
              </a:rPr>
              <a:t>t</a:t>
            </a:r>
            <a:r>
              <a:rPr sz="3800" spc="27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-165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200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55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170" dirty="0">
                <a:solidFill>
                  <a:srgbClr val="EF9DF1"/>
                </a:solidFill>
                <a:latin typeface="Calibri"/>
                <a:cs typeface="Calibri"/>
              </a:rPr>
              <a:t>e</a:t>
            </a:r>
            <a:r>
              <a:rPr sz="3800" spc="33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dirty="0">
                <a:solidFill>
                  <a:srgbClr val="EF9DF1"/>
                </a:solidFill>
                <a:latin typeface="Calibri"/>
                <a:cs typeface="Calibri"/>
              </a:rPr>
              <a:t>	</a:t>
            </a:r>
            <a:r>
              <a:rPr sz="3800" spc="1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800" spc="2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-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p	</a:t>
            </a:r>
            <a:r>
              <a:rPr sz="3800" spc="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25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800" spc="345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800" spc="270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800" spc="25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800" spc="-80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800" spc="455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3524"/>
                </a:solidFill>
                <a:latin typeface="Calibri"/>
                <a:cs typeface="Calibri"/>
              </a:rPr>
              <a:t>	</a:t>
            </a:r>
            <a:r>
              <a:rPr sz="38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-6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204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240" dirty="0">
                <a:solidFill>
                  <a:srgbClr val="FFFFFF"/>
                </a:solidFill>
                <a:latin typeface="Calibri"/>
                <a:cs typeface="Calibri"/>
              </a:rPr>
              <a:t>tsel</a:t>
            </a: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185400" y="2387600"/>
            <a:ext cx="1054100" cy="4191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0249165" y="2407376"/>
            <a:ext cx="932356" cy="30154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7009910" y="1596633"/>
            <a:ext cx="4878070" cy="19246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77795">
              <a:lnSpc>
                <a:spcPts val="355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  <a:p>
            <a:pPr marR="5080" algn="r">
              <a:lnSpc>
                <a:spcPts val="3400"/>
              </a:lnSpc>
            </a:pPr>
            <a:r>
              <a:rPr sz="3000" spc="6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90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3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-25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000" spc="25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  <a:p>
            <a:pPr marL="12700">
              <a:lnSpc>
                <a:spcPts val="5065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  <a:p>
            <a:pPr marL="2655570">
              <a:lnSpc>
                <a:spcPts val="3535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270622" y="530633"/>
            <a:ext cx="171513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040471" y="7766188"/>
            <a:ext cx="817562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34440" algn="l"/>
                <a:tab pos="2456180" algn="l"/>
                <a:tab pos="3336290" algn="l"/>
                <a:tab pos="4025900" algn="l"/>
                <a:tab pos="5511800" algn="l"/>
                <a:tab pos="6130925" algn="l"/>
              </a:tabLst>
            </a:pPr>
            <a:r>
              <a:rPr sz="38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35" dirty="0">
                <a:solidFill>
                  <a:srgbClr val="FFFFFF"/>
                </a:solidFill>
                <a:latin typeface="Calibri"/>
                <a:cs typeface="Calibri"/>
              </a:rPr>
              <a:t>hen	</a:t>
            </a:r>
            <a:r>
              <a:rPr sz="3800" spc="55" dirty="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sz="3800" spc="2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-6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-2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8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800" spc="114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800" spc="4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800" spc="-30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800" spc="30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800" spc="-6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r>
              <a:rPr sz="3800" dirty="0">
                <a:solidFill>
                  <a:srgbClr val="FFF820"/>
                </a:solidFill>
                <a:latin typeface="Calibri"/>
                <a:cs typeface="Calibri"/>
              </a:rPr>
              <a:t>	</a:t>
            </a:r>
            <a:r>
              <a:rPr sz="38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9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800" spc="2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2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300" dirty="0">
                <a:solidFill>
                  <a:srgbClr val="D7CA4A"/>
                </a:solidFill>
                <a:latin typeface="Calibri"/>
                <a:cs typeface="Calibri"/>
              </a:rPr>
              <a:t>V</a:t>
            </a:r>
            <a:r>
              <a:rPr sz="3800" spc="80" dirty="0">
                <a:solidFill>
                  <a:srgbClr val="D7CA4A"/>
                </a:solidFill>
                <a:latin typeface="Calibri"/>
                <a:cs typeface="Calibri"/>
              </a:rPr>
              <a:t>ie</a:t>
            </a:r>
            <a:r>
              <a:rPr sz="3800" spc="-204" dirty="0">
                <a:solidFill>
                  <a:srgbClr val="D7CA4A"/>
                </a:solidFill>
                <a:latin typeface="Calibri"/>
                <a:cs typeface="Calibri"/>
              </a:rPr>
              <a:t>w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147300" y="2501900"/>
            <a:ext cx="812800" cy="8890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215047" y="2525634"/>
            <a:ext cx="692642" cy="76758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988800" y="4749800"/>
            <a:ext cx="812800" cy="8890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036180" y="4769256"/>
            <a:ext cx="713024" cy="77186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7009910" y="1596633"/>
            <a:ext cx="6521450" cy="342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ctr">
              <a:lnSpc>
                <a:spcPct val="10000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2750">
              <a:latin typeface="Times New Roman"/>
              <a:cs typeface="Times New Roman"/>
            </a:endParaRPr>
          </a:p>
          <a:p>
            <a:pPr marL="12700">
              <a:lnSpc>
                <a:spcPts val="5215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  <a:p>
            <a:pPr marR="200660" algn="ctr">
              <a:lnSpc>
                <a:spcPts val="3535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41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3000" spc="6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90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3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-25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000" spc="25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270622" y="530633"/>
            <a:ext cx="171513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818689" y="7766188"/>
            <a:ext cx="1261745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64080" algn="l"/>
                <a:tab pos="3534410" algn="l"/>
                <a:tab pos="4455795" algn="l"/>
                <a:tab pos="5942330" algn="l"/>
                <a:tab pos="7247890" algn="l"/>
                <a:tab pos="8774430" algn="l"/>
                <a:tab pos="10495280" algn="l"/>
                <a:tab pos="11046460" algn="l"/>
                <a:tab pos="11967845" algn="l"/>
              </a:tabLst>
            </a:pPr>
            <a:r>
              <a:rPr sz="38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800" spc="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300" dirty="0">
                <a:solidFill>
                  <a:srgbClr val="D7CA4A"/>
                </a:solidFill>
                <a:latin typeface="Calibri"/>
                <a:cs typeface="Calibri"/>
              </a:rPr>
              <a:t>V</a:t>
            </a:r>
            <a:r>
              <a:rPr sz="3800" spc="50" dirty="0">
                <a:solidFill>
                  <a:srgbClr val="D7CA4A"/>
                </a:solidFill>
                <a:latin typeface="Calibri"/>
                <a:cs typeface="Calibri"/>
              </a:rPr>
              <a:t>iew</a:t>
            </a:r>
            <a:r>
              <a:rPr sz="3800" dirty="0">
                <a:solidFill>
                  <a:srgbClr val="D7CA4A"/>
                </a:solidFill>
                <a:latin typeface="Calibri"/>
                <a:cs typeface="Calibri"/>
              </a:rPr>
              <a:t>	</a:t>
            </a:r>
            <a:r>
              <a:rPr sz="3800" spc="5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3800" spc="2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50" dirty="0">
                <a:solidFill>
                  <a:srgbClr val="FFFFFF"/>
                </a:solidFill>
                <a:latin typeface="Calibri"/>
                <a:cs typeface="Calibri"/>
              </a:rPr>
              <a:t>ds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9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800" spc="2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8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800" spc="114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800" spc="4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800" spc="-30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800" spc="30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800" spc="-6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r>
              <a:rPr sz="3800" dirty="0">
                <a:solidFill>
                  <a:srgbClr val="FFF820"/>
                </a:solidFill>
                <a:latin typeface="Calibri"/>
                <a:cs typeface="Calibri"/>
              </a:rPr>
              <a:t>	</a:t>
            </a:r>
            <a:r>
              <a:rPr sz="3800" spc="8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800" spc="35" dirty="0">
                <a:solidFill>
                  <a:srgbClr val="FFFFFF"/>
                </a:solidFill>
                <a:latin typeface="Calibri"/>
                <a:cs typeface="Calibri"/>
              </a:rPr>
              <a:t>hen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37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3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30" dirty="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800" spc="4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in	</a:t>
            </a:r>
            <a:r>
              <a:rPr sz="3800" spc="19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800" spc="2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4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4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215047" y="2525634"/>
            <a:ext cx="705356" cy="7675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988800" y="4749800"/>
            <a:ext cx="812800" cy="889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036180" y="4769256"/>
            <a:ext cx="713024" cy="7718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240117" y="558828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29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1366500" y="571500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650980" y="565404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069319" y="572770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0960100" y="566674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1184420" y="545429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112500" y="5372097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79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1391900" y="545241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11479286" y="535939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7009910" y="1596633"/>
            <a:ext cx="6521450" cy="3429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ctr">
              <a:lnSpc>
                <a:spcPct val="10000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7"/>
              </a:spcBef>
            </a:pPr>
            <a:endParaRPr sz="2750">
              <a:latin typeface="Times New Roman"/>
              <a:cs typeface="Times New Roman"/>
            </a:endParaRPr>
          </a:p>
          <a:p>
            <a:pPr marL="12700">
              <a:lnSpc>
                <a:spcPts val="5215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  <a:p>
            <a:pPr marR="200660" algn="ctr">
              <a:lnSpc>
                <a:spcPts val="3535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41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3000" spc="6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90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3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-25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000" spc="25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7270622" y="530633"/>
            <a:ext cx="171513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707375" y="5583463"/>
            <a:ext cx="1223645" cy="8032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335">
              <a:lnSpc>
                <a:spcPts val="163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did</a:t>
            </a:r>
            <a:endParaRPr sz="1800">
              <a:latin typeface="Lucida Console"/>
              <a:cs typeface="Lucida Console"/>
            </a:endParaRPr>
          </a:p>
          <a:p>
            <a:pPr marL="12700">
              <a:lnSpc>
                <a:spcPts val="475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553463" y="5132664"/>
            <a:ext cx="85153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should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354810" y="5608838"/>
            <a:ext cx="5765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will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299283" y="7766188"/>
            <a:ext cx="1365758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514600" algn="l"/>
                <a:tab pos="4611370" algn="l"/>
                <a:tab pos="6036310" algn="l"/>
                <a:tab pos="6654800" algn="l"/>
                <a:tab pos="9368790" algn="l"/>
                <a:tab pos="10488295" algn="l"/>
                <a:tab pos="11409680" algn="l"/>
              </a:tabLst>
            </a:pPr>
            <a:r>
              <a:rPr sz="3800" spc="15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29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800" spc="-8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4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4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800" spc="17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9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800" spc="2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300" dirty="0">
                <a:solidFill>
                  <a:srgbClr val="D7CA4A"/>
                </a:solidFill>
                <a:latin typeface="Calibri"/>
                <a:cs typeface="Calibri"/>
              </a:rPr>
              <a:t>V</a:t>
            </a:r>
            <a:r>
              <a:rPr sz="3800" spc="50" dirty="0">
                <a:solidFill>
                  <a:srgbClr val="D7CA4A"/>
                </a:solidFill>
                <a:latin typeface="Calibri"/>
                <a:cs typeface="Calibri"/>
              </a:rPr>
              <a:t>iew</a:t>
            </a:r>
            <a:r>
              <a:rPr sz="3800" dirty="0">
                <a:solidFill>
                  <a:srgbClr val="D7CA4A"/>
                </a:solidFill>
                <a:latin typeface="Calibri"/>
                <a:cs typeface="Calibri"/>
              </a:rPr>
              <a:t>	</a:t>
            </a: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2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50" dirty="0">
                <a:solidFill>
                  <a:srgbClr val="FFFFFF"/>
                </a:solidFill>
                <a:latin typeface="Calibri"/>
                <a:cs typeface="Calibri"/>
              </a:rPr>
              <a:t>ds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50" dirty="0">
                <a:solidFill>
                  <a:srgbClr val="FFFFFF"/>
                </a:solidFill>
                <a:latin typeface="Calibri"/>
                <a:cs typeface="Calibri"/>
              </a:rPr>
              <a:t>sync</a:t>
            </a:r>
            <a:r>
              <a:rPr sz="3800" spc="23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800" spc="9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34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38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800" spc="-204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1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31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9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800" spc="2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5" dirty="0">
                <a:solidFill>
                  <a:srgbClr val="EF9DF1"/>
                </a:solidFill>
                <a:latin typeface="Calibri"/>
                <a:cs typeface="Calibri"/>
              </a:rPr>
              <a:t>C</a:t>
            </a:r>
            <a:r>
              <a:rPr sz="3800" spc="110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-204" dirty="0">
                <a:solidFill>
                  <a:srgbClr val="EF9DF1"/>
                </a:solidFill>
                <a:latin typeface="Calibri"/>
                <a:cs typeface="Calibri"/>
              </a:rPr>
              <a:t>n</a:t>
            </a:r>
            <a:r>
              <a:rPr sz="3800" spc="455" dirty="0">
                <a:solidFill>
                  <a:srgbClr val="EF9DF1"/>
                </a:solidFill>
                <a:latin typeface="Calibri"/>
                <a:cs typeface="Calibri"/>
              </a:rPr>
              <a:t>t</a:t>
            </a:r>
            <a:r>
              <a:rPr sz="3800" spc="27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-165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200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55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170" dirty="0">
                <a:solidFill>
                  <a:srgbClr val="EF9DF1"/>
                </a:solidFill>
                <a:latin typeface="Calibri"/>
                <a:cs typeface="Calibri"/>
              </a:rPr>
              <a:t>e</a:t>
            </a:r>
            <a:r>
              <a:rPr sz="3800" spc="-13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215047" y="2525634"/>
            <a:ext cx="705356" cy="7675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988800" y="4749800"/>
            <a:ext cx="812800" cy="889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036180" y="4769256"/>
            <a:ext cx="713024" cy="7718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7009910" y="2500055"/>
            <a:ext cx="6521450" cy="2526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15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  <a:p>
            <a:pPr marR="200660" algn="ctr">
              <a:lnSpc>
                <a:spcPts val="3535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41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3000" spc="6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90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3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-25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000" spc="25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 rot="2940000">
            <a:off x="9748477" y="4061546"/>
            <a:ext cx="150105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15" dirty="0">
                <a:solidFill>
                  <a:srgbClr val="FFF820"/>
                </a:solidFill>
                <a:latin typeface="Calibri"/>
                <a:cs typeface="Calibri"/>
              </a:rPr>
              <a:t>d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30" dirty="0">
                <a:solidFill>
                  <a:srgbClr val="FFF820"/>
                </a:solidFill>
                <a:latin typeface="Calibri"/>
                <a:cs typeface="Calibri"/>
              </a:rPr>
              <a:t>l</a:t>
            </a:r>
            <a:r>
              <a:rPr sz="3000" spc="114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g</a:t>
            </a:r>
            <a:r>
              <a:rPr sz="3000" spc="-7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200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396623" y="2348167"/>
            <a:ext cx="2952115" cy="3365500"/>
          </a:xfrm>
          <a:custGeom>
            <a:avLst/>
            <a:gdLst/>
            <a:ahLst/>
            <a:cxnLst/>
            <a:rect l="l" t="t" r="r" b="b"/>
            <a:pathLst>
              <a:path w="2952115" h="3365500">
                <a:moveTo>
                  <a:pt x="2907284" y="3352800"/>
                </a:moveTo>
                <a:lnTo>
                  <a:pt x="2865829" y="3352800"/>
                </a:lnTo>
                <a:lnTo>
                  <a:pt x="2875108" y="3365500"/>
                </a:lnTo>
                <a:lnTo>
                  <a:pt x="2906725" y="3365500"/>
                </a:lnTo>
                <a:lnTo>
                  <a:pt x="2907284" y="3352800"/>
                </a:lnTo>
                <a:close/>
              </a:path>
              <a:path w="2952115" h="3365500">
                <a:moveTo>
                  <a:pt x="2926688" y="3352800"/>
                </a:moveTo>
                <a:lnTo>
                  <a:pt x="2916301" y="3352800"/>
                </a:lnTo>
                <a:lnTo>
                  <a:pt x="2920669" y="3365500"/>
                </a:lnTo>
                <a:lnTo>
                  <a:pt x="2924274" y="3365500"/>
                </a:lnTo>
                <a:lnTo>
                  <a:pt x="2926688" y="3352800"/>
                </a:lnTo>
                <a:close/>
              </a:path>
              <a:path w="2952115" h="3365500">
                <a:moveTo>
                  <a:pt x="2873362" y="3340100"/>
                </a:moveTo>
                <a:lnTo>
                  <a:pt x="2854642" y="3340100"/>
                </a:lnTo>
                <a:lnTo>
                  <a:pt x="2858164" y="3352800"/>
                </a:lnTo>
                <a:lnTo>
                  <a:pt x="2877807" y="3352800"/>
                </a:lnTo>
                <a:lnTo>
                  <a:pt x="2873362" y="3340100"/>
                </a:lnTo>
                <a:close/>
              </a:path>
              <a:path w="2952115" h="3365500">
                <a:moveTo>
                  <a:pt x="2898686" y="3340100"/>
                </a:moveTo>
                <a:lnTo>
                  <a:pt x="2883395" y="3340100"/>
                </a:lnTo>
                <a:lnTo>
                  <a:pt x="2883700" y="3352800"/>
                </a:lnTo>
                <a:lnTo>
                  <a:pt x="2902940" y="3352800"/>
                </a:lnTo>
                <a:lnTo>
                  <a:pt x="2898686" y="3340100"/>
                </a:lnTo>
                <a:close/>
              </a:path>
              <a:path w="2952115" h="3365500">
                <a:moveTo>
                  <a:pt x="2922689" y="3340100"/>
                </a:moveTo>
                <a:lnTo>
                  <a:pt x="2904363" y="3340100"/>
                </a:lnTo>
                <a:lnTo>
                  <a:pt x="2911995" y="3352800"/>
                </a:lnTo>
                <a:lnTo>
                  <a:pt x="2922485" y="3352800"/>
                </a:lnTo>
                <a:lnTo>
                  <a:pt x="2922689" y="3340100"/>
                </a:lnTo>
                <a:close/>
              </a:path>
              <a:path w="2952115" h="3365500">
                <a:moveTo>
                  <a:pt x="2859011" y="3327400"/>
                </a:moveTo>
                <a:lnTo>
                  <a:pt x="2857436" y="3327400"/>
                </a:lnTo>
                <a:lnTo>
                  <a:pt x="2856763" y="3340100"/>
                </a:lnTo>
                <a:lnTo>
                  <a:pt x="2860154" y="3340100"/>
                </a:lnTo>
                <a:lnTo>
                  <a:pt x="2859011" y="3327400"/>
                </a:lnTo>
                <a:close/>
              </a:path>
              <a:path w="2952115" h="3365500">
                <a:moveTo>
                  <a:pt x="2947174" y="3327400"/>
                </a:moveTo>
                <a:lnTo>
                  <a:pt x="2875546" y="3327400"/>
                </a:lnTo>
                <a:lnTo>
                  <a:pt x="2873756" y="3340100"/>
                </a:lnTo>
                <a:lnTo>
                  <a:pt x="2951549" y="3340100"/>
                </a:lnTo>
                <a:lnTo>
                  <a:pt x="2947174" y="3327400"/>
                </a:lnTo>
                <a:close/>
              </a:path>
              <a:path w="2952115" h="3365500">
                <a:moveTo>
                  <a:pt x="2863100" y="3314700"/>
                </a:moveTo>
                <a:lnTo>
                  <a:pt x="2854464" y="3314700"/>
                </a:lnTo>
                <a:lnTo>
                  <a:pt x="2857002" y="3327400"/>
                </a:lnTo>
                <a:lnTo>
                  <a:pt x="2866009" y="3327400"/>
                </a:lnTo>
                <a:lnTo>
                  <a:pt x="2863100" y="3314700"/>
                </a:lnTo>
                <a:close/>
              </a:path>
              <a:path w="2952115" h="3365500">
                <a:moveTo>
                  <a:pt x="2940989" y="3314700"/>
                </a:moveTo>
                <a:lnTo>
                  <a:pt x="2867685" y="3314700"/>
                </a:lnTo>
                <a:lnTo>
                  <a:pt x="2872168" y="3327400"/>
                </a:lnTo>
                <a:lnTo>
                  <a:pt x="2940189" y="3327400"/>
                </a:lnTo>
                <a:lnTo>
                  <a:pt x="2940989" y="3314700"/>
                </a:lnTo>
                <a:close/>
              </a:path>
              <a:path w="2952115" h="3365500">
                <a:moveTo>
                  <a:pt x="2833420" y="3302000"/>
                </a:moveTo>
                <a:lnTo>
                  <a:pt x="2824536" y="3302000"/>
                </a:lnTo>
                <a:lnTo>
                  <a:pt x="2831008" y="3314700"/>
                </a:lnTo>
                <a:lnTo>
                  <a:pt x="2833039" y="3314700"/>
                </a:lnTo>
                <a:lnTo>
                  <a:pt x="2833420" y="3302000"/>
                </a:lnTo>
                <a:close/>
              </a:path>
              <a:path w="2952115" h="3365500">
                <a:moveTo>
                  <a:pt x="2839605" y="3302000"/>
                </a:moveTo>
                <a:lnTo>
                  <a:pt x="2836164" y="3302000"/>
                </a:lnTo>
                <a:lnTo>
                  <a:pt x="2842615" y="3314700"/>
                </a:lnTo>
                <a:lnTo>
                  <a:pt x="2842124" y="3307258"/>
                </a:lnTo>
                <a:lnTo>
                  <a:pt x="2839605" y="3302000"/>
                </a:lnTo>
                <a:close/>
              </a:path>
              <a:path w="2952115" h="3365500">
                <a:moveTo>
                  <a:pt x="2841777" y="3302000"/>
                </a:moveTo>
                <a:lnTo>
                  <a:pt x="2842124" y="3307258"/>
                </a:lnTo>
                <a:lnTo>
                  <a:pt x="2845689" y="3314700"/>
                </a:lnTo>
                <a:lnTo>
                  <a:pt x="2847733" y="3314700"/>
                </a:lnTo>
                <a:lnTo>
                  <a:pt x="2841777" y="3302000"/>
                </a:lnTo>
                <a:close/>
              </a:path>
              <a:path w="2952115" h="3365500">
                <a:moveTo>
                  <a:pt x="2848221" y="3314110"/>
                </a:moveTo>
                <a:lnTo>
                  <a:pt x="2847860" y="3314700"/>
                </a:lnTo>
                <a:lnTo>
                  <a:pt x="2848457" y="3314700"/>
                </a:lnTo>
                <a:lnTo>
                  <a:pt x="2848221" y="3314110"/>
                </a:lnTo>
                <a:close/>
              </a:path>
              <a:path w="2952115" h="3365500">
                <a:moveTo>
                  <a:pt x="2936671" y="3302000"/>
                </a:moveTo>
                <a:lnTo>
                  <a:pt x="2855620" y="3302000"/>
                </a:lnTo>
                <a:lnTo>
                  <a:pt x="2860548" y="3314700"/>
                </a:lnTo>
                <a:lnTo>
                  <a:pt x="2940558" y="3314700"/>
                </a:lnTo>
                <a:lnTo>
                  <a:pt x="2936671" y="3302000"/>
                </a:lnTo>
                <a:close/>
              </a:path>
              <a:path w="2952115" h="3365500">
                <a:moveTo>
                  <a:pt x="2855620" y="3302000"/>
                </a:moveTo>
                <a:lnTo>
                  <a:pt x="2843364" y="3302000"/>
                </a:lnTo>
                <a:lnTo>
                  <a:pt x="2848221" y="3314110"/>
                </a:lnTo>
                <a:lnTo>
                  <a:pt x="2855620" y="3302000"/>
                </a:lnTo>
                <a:close/>
              </a:path>
              <a:path w="2952115" h="3365500">
                <a:moveTo>
                  <a:pt x="2928886" y="3289300"/>
                </a:moveTo>
                <a:lnTo>
                  <a:pt x="2836379" y="3289300"/>
                </a:lnTo>
                <a:lnTo>
                  <a:pt x="2840228" y="3302000"/>
                </a:lnTo>
                <a:lnTo>
                  <a:pt x="2924949" y="3302000"/>
                </a:lnTo>
                <a:lnTo>
                  <a:pt x="2928886" y="3289300"/>
                </a:lnTo>
                <a:close/>
              </a:path>
              <a:path w="2952115" h="3365500">
                <a:moveTo>
                  <a:pt x="2817956" y="3263900"/>
                </a:moveTo>
                <a:lnTo>
                  <a:pt x="2793479" y="3263900"/>
                </a:lnTo>
                <a:lnTo>
                  <a:pt x="2795574" y="3276600"/>
                </a:lnTo>
                <a:lnTo>
                  <a:pt x="2806928" y="3276600"/>
                </a:lnTo>
                <a:lnTo>
                  <a:pt x="2808655" y="3289300"/>
                </a:lnTo>
                <a:lnTo>
                  <a:pt x="2815211" y="3289300"/>
                </a:lnTo>
                <a:lnTo>
                  <a:pt x="2811805" y="3276600"/>
                </a:lnTo>
                <a:lnTo>
                  <a:pt x="2817956" y="3263900"/>
                </a:lnTo>
                <a:close/>
              </a:path>
              <a:path w="2952115" h="3365500">
                <a:moveTo>
                  <a:pt x="2823895" y="3276600"/>
                </a:moveTo>
                <a:lnTo>
                  <a:pt x="2826994" y="3289300"/>
                </a:lnTo>
                <a:lnTo>
                  <a:pt x="2833233" y="3289300"/>
                </a:lnTo>
                <a:lnTo>
                  <a:pt x="2823895" y="3276600"/>
                </a:lnTo>
                <a:close/>
              </a:path>
              <a:path w="2952115" h="3365500">
                <a:moveTo>
                  <a:pt x="2915299" y="3276600"/>
                </a:moveTo>
                <a:lnTo>
                  <a:pt x="2834247" y="3276600"/>
                </a:lnTo>
                <a:lnTo>
                  <a:pt x="2836098" y="3289300"/>
                </a:lnTo>
                <a:lnTo>
                  <a:pt x="2908399" y="3289300"/>
                </a:lnTo>
                <a:lnTo>
                  <a:pt x="2915299" y="3276600"/>
                </a:lnTo>
                <a:close/>
              </a:path>
              <a:path w="2952115" h="3365500">
                <a:moveTo>
                  <a:pt x="2897822" y="3251200"/>
                </a:moveTo>
                <a:lnTo>
                  <a:pt x="2890608" y="3251200"/>
                </a:lnTo>
                <a:lnTo>
                  <a:pt x="2885859" y="3263900"/>
                </a:lnTo>
                <a:lnTo>
                  <a:pt x="2823419" y="3263900"/>
                </a:lnTo>
                <a:lnTo>
                  <a:pt x="2829435" y="3276600"/>
                </a:lnTo>
                <a:lnTo>
                  <a:pt x="2903258" y="3276600"/>
                </a:lnTo>
                <a:lnTo>
                  <a:pt x="2897771" y="3263900"/>
                </a:lnTo>
                <a:lnTo>
                  <a:pt x="2897822" y="3251200"/>
                </a:lnTo>
                <a:close/>
              </a:path>
              <a:path w="2952115" h="3365500">
                <a:moveTo>
                  <a:pt x="2906141" y="3263900"/>
                </a:moveTo>
                <a:lnTo>
                  <a:pt x="2903258" y="3276600"/>
                </a:lnTo>
                <a:lnTo>
                  <a:pt x="2913938" y="3276600"/>
                </a:lnTo>
                <a:lnTo>
                  <a:pt x="2906141" y="3263900"/>
                </a:lnTo>
                <a:close/>
              </a:path>
              <a:path w="2952115" h="3365500">
                <a:moveTo>
                  <a:pt x="2916288" y="3263900"/>
                </a:moveTo>
                <a:lnTo>
                  <a:pt x="2910459" y="3263900"/>
                </a:lnTo>
                <a:lnTo>
                  <a:pt x="2916821" y="3276600"/>
                </a:lnTo>
                <a:lnTo>
                  <a:pt x="2916288" y="3263900"/>
                </a:lnTo>
                <a:close/>
              </a:path>
              <a:path w="2952115" h="3365500">
                <a:moveTo>
                  <a:pt x="2793301" y="3251200"/>
                </a:moveTo>
                <a:lnTo>
                  <a:pt x="2791079" y="3251200"/>
                </a:lnTo>
                <a:lnTo>
                  <a:pt x="2790063" y="3263900"/>
                </a:lnTo>
                <a:lnTo>
                  <a:pt x="2796171" y="3263900"/>
                </a:lnTo>
                <a:lnTo>
                  <a:pt x="2793301" y="3251200"/>
                </a:lnTo>
                <a:close/>
              </a:path>
              <a:path w="2952115" h="3365500">
                <a:moveTo>
                  <a:pt x="2816948" y="3251200"/>
                </a:moveTo>
                <a:lnTo>
                  <a:pt x="2805049" y="3251200"/>
                </a:lnTo>
                <a:lnTo>
                  <a:pt x="2801162" y="3263900"/>
                </a:lnTo>
                <a:lnTo>
                  <a:pt x="2812605" y="3263900"/>
                </a:lnTo>
                <a:lnTo>
                  <a:pt x="2816948" y="3251200"/>
                </a:lnTo>
                <a:close/>
              </a:path>
              <a:path w="2952115" h="3365500">
                <a:moveTo>
                  <a:pt x="2885008" y="3251200"/>
                </a:moveTo>
                <a:lnTo>
                  <a:pt x="2822079" y="3251200"/>
                </a:lnTo>
                <a:lnTo>
                  <a:pt x="2825864" y="3263900"/>
                </a:lnTo>
                <a:lnTo>
                  <a:pt x="2885859" y="3263900"/>
                </a:lnTo>
                <a:lnTo>
                  <a:pt x="2885008" y="3251200"/>
                </a:lnTo>
                <a:close/>
              </a:path>
              <a:path w="2952115" h="3365500">
                <a:moveTo>
                  <a:pt x="2798582" y="3238500"/>
                </a:moveTo>
                <a:lnTo>
                  <a:pt x="2772247" y="3238500"/>
                </a:lnTo>
                <a:lnTo>
                  <a:pt x="2776659" y="3251200"/>
                </a:lnTo>
                <a:lnTo>
                  <a:pt x="2804165" y="3251200"/>
                </a:lnTo>
                <a:lnTo>
                  <a:pt x="2798582" y="3238500"/>
                </a:lnTo>
                <a:close/>
              </a:path>
              <a:path w="2952115" h="3365500">
                <a:moveTo>
                  <a:pt x="2805404" y="3238500"/>
                </a:moveTo>
                <a:lnTo>
                  <a:pt x="2798582" y="3238500"/>
                </a:lnTo>
                <a:lnTo>
                  <a:pt x="2804165" y="3251200"/>
                </a:lnTo>
                <a:lnTo>
                  <a:pt x="2810903" y="3251200"/>
                </a:lnTo>
                <a:lnTo>
                  <a:pt x="2805404" y="3238500"/>
                </a:lnTo>
                <a:close/>
              </a:path>
              <a:path w="2952115" h="3365500">
                <a:moveTo>
                  <a:pt x="2886443" y="3238500"/>
                </a:moveTo>
                <a:lnTo>
                  <a:pt x="2805404" y="3238500"/>
                </a:lnTo>
                <a:lnTo>
                  <a:pt x="2810903" y="3251200"/>
                </a:lnTo>
                <a:lnTo>
                  <a:pt x="2887929" y="3251200"/>
                </a:lnTo>
                <a:lnTo>
                  <a:pt x="2886443" y="3238500"/>
                </a:lnTo>
                <a:close/>
              </a:path>
              <a:path w="2952115" h="3365500">
                <a:moveTo>
                  <a:pt x="2764078" y="3213100"/>
                </a:moveTo>
                <a:lnTo>
                  <a:pt x="2759659" y="3225800"/>
                </a:lnTo>
                <a:lnTo>
                  <a:pt x="2760484" y="3225800"/>
                </a:lnTo>
                <a:lnTo>
                  <a:pt x="2769184" y="3238500"/>
                </a:lnTo>
                <a:lnTo>
                  <a:pt x="2764078" y="3213100"/>
                </a:lnTo>
                <a:close/>
              </a:path>
              <a:path w="2952115" h="3365500">
                <a:moveTo>
                  <a:pt x="2817842" y="3225800"/>
                </a:moveTo>
                <a:lnTo>
                  <a:pt x="2776753" y="3225800"/>
                </a:lnTo>
                <a:lnTo>
                  <a:pt x="2787561" y="3238500"/>
                </a:lnTo>
                <a:lnTo>
                  <a:pt x="2809971" y="3238500"/>
                </a:lnTo>
                <a:lnTo>
                  <a:pt x="2817816" y="3226288"/>
                </a:lnTo>
                <a:lnTo>
                  <a:pt x="2817842" y="3225800"/>
                </a:lnTo>
                <a:close/>
              </a:path>
              <a:path w="2952115" h="3365500">
                <a:moveTo>
                  <a:pt x="2817816" y="3226288"/>
                </a:moveTo>
                <a:lnTo>
                  <a:pt x="2809971" y="3238500"/>
                </a:lnTo>
                <a:lnTo>
                  <a:pt x="2817164" y="3238500"/>
                </a:lnTo>
                <a:lnTo>
                  <a:pt x="2817816" y="3226288"/>
                </a:lnTo>
                <a:close/>
              </a:path>
              <a:path w="2952115" h="3365500">
                <a:moveTo>
                  <a:pt x="2854667" y="3225800"/>
                </a:moveTo>
                <a:lnTo>
                  <a:pt x="2818130" y="3225800"/>
                </a:lnTo>
                <a:lnTo>
                  <a:pt x="2817816" y="3226288"/>
                </a:lnTo>
                <a:lnTo>
                  <a:pt x="2817164" y="3238500"/>
                </a:lnTo>
                <a:lnTo>
                  <a:pt x="2858897" y="3238500"/>
                </a:lnTo>
                <a:lnTo>
                  <a:pt x="2854667" y="3225800"/>
                </a:lnTo>
                <a:close/>
              </a:path>
              <a:path w="2952115" h="3365500">
                <a:moveTo>
                  <a:pt x="2865432" y="3225800"/>
                </a:moveTo>
                <a:lnTo>
                  <a:pt x="2862338" y="3225800"/>
                </a:lnTo>
                <a:lnTo>
                  <a:pt x="2862021" y="3238500"/>
                </a:lnTo>
                <a:lnTo>
                  <a:pt x="2873114" y="3238500"/>
                </a:lnTo>
                <a:lnTo>
                  <a:pt x="2865432" y="3225800"/>
                </a:lnTo>
                <a:close/>
              </a:path>
              <a:path w="2952115" h="3365500">
                <a:moveTo>
                  <a:pt x="2770441" y="3213100"/>
                </a:moveTo>
                <a:lnTo>
                  <a:pt x="2765526" y="3213100"/>
                </a:lnTo>
                <a:lnTo>
                  <a:pt x="2767723" y="3225800"/>
                </a:lnTo>
                <a:lnTo>
                  <a:pt x="2769336" y="3225800"/>
                </a:lnTo>
                <a:lnTo>
                  <a:pt x="2770441" y="3213100"/>
                </a:lnTo>
                <a:close/>
              </a:path>
              <a:path w="2952115" h="3365500">
                <a:moveTo>
                  <a:pt x="2768257" y="3175000"/>
                </a:moveTo>
                <a:lnTo>
                  <a:pt x="2751892" y="3175000"/>
                </a:lnTo>
                <a:lnTo>
                  <a:pt x="2753169" y="3187700"/>
                </a:lnTo>
                <a:lnTo>
                  <a:pt x="2749296" y="3200400"/>
                </a:lnTo>
                <a:lnTo>
                  <a:pt x="2765705" y="3200400"/>
                </a:lnTo>
                <a:lnTo>
                  <a:pt x="2776609" y="3213100"/>
                </a:lnTo>
                <a:lnTo>
                  <a:pt x="2783382" y="3225800"/>
                </a:lnTo>
                <a:lnTo>
                  <a:pt x="2811373" y="3225800"/>
                </a:lnTo>
                <a:lnTo>
                  <a:pt x="2812834" y="3213100"/>
                </a:lnTo>
                <a:lnTo>
                  <a:pt x="2842891" y="3213100"/>
                </a:lnTo>
                <a:lnTo>
                  <a:pt x="2845581" y="3200400"/>
                </a:lnTo>
                <a:lnTo>
                  <a:pt x="2845126" y="3187700"/>
                </a:lnTo>
                <a:lnTo>
                  <a:pt x="2769400" y="3187700"/>
                </a:lnTo>
                <a:lnTo>
                  <a:pt x="2768257" y="3175000"/>
                </a:lnTo>
                <a:close/>
              </a:path>
              <a:path w="2952115" h="3365500">
                <a:moveTo>
                  <a:pt x="2812834" y="3213100"/>
                </a:moveTo>
                <a:lnTo>
                  <a:pt x="2811373" y="3225800"/>
                </a:lnTo>
                <a:lnTo>
                  <a:pt x="2824289" y="3225800"/>
                </a:lnTo>
                <a:lnTo>
                  <a:pt x="2812834" y="3213100"/>
                </a:lnTo>
                <a:close/>
              </a:path>
              <a:path w="2952115" h="3365500">
                <a:moveTo>
                  <a:pt x="2826969" y="3213100"/>
                </a:moveTo>
                <a:lnTo>
                  <a:pt x="2812834" y="3213100"/>
                </a:lnTo>
                <a:lnTo>
                  <a:pt x="2824289" y="3225800"/>
                </a:lnTo>
                <a:lnTo>
                  <a:pt x="2826969" y="3213100"/>
                </a:lnTo>
                <a:close/>
              </a:path>
              <a:path w="2952115" h="3365500">
                <a:moveTo>
                  <a:pt x="2840732" y="3213100"/>
                </a:moveTo>
                <a:lnTo>
                  <a:pt x="2826969" y="3213100"/>
                </a:lnTo>
                <a:lnTo>
                  <a:pt x="2824289" y="3225800"/>
                </a:lnTo>
                <a:lnTo>
                  <a:pt x="2839452" y="3225800"/>
                </a:lnTo>
                <a:lnTo>
                  <a:pt x="2842364" y="3215044"/>
                </a:lnTo>
                <a:lnTo>
                  <a:pt x="2840732" y="3213100"/>
                </a:lnTo>
                <a:close/>
              </a:path>
              <a:path w="2952115" h="3365500">
                <a:moveTo>
                  <a:pt x="2842364" y="3215044"/>
                </a:moveTo>
                <a:lnTo>
                  <a:pt x="2839452" y="3225800"/>
                </a:lnTo>
                <a:lnTo>
                  <a:pt x="2851391" y="3225800"/>
                </a:lnTo>
                <a:lnTo>
                  <a:pt x="2842364" y="3215044"/>
                </a:lnTo>
                <a:close/>
              </a:path>
              <a:path w="2952115" h="3365500">
                <a:moveTo>
                  <a:pt x="2851658" y="3200400"/>
                </a:moveTo>
                <a:lnTo>
                  <a:pt x="2850210" y="3200400"/>
                </a:lnTo>
                <a:lnTo>
                  <a:pt x="2849714" y="3213100"/>
                </a:lnTo>
                <a:lnTo>
                  <a:pt x="2851391" y="3225800"/>
                </a:lnTo>
                <a:lnTo>
                  <a:pt x="2873692" y="3225800"/>
                </a:lnTo>
                <a:lnTo>
                  <a:pt x="2870936" y="3213100"/>
                </a:lnTo>
                <a:lnTo>
                  <a:pt x="2857588" y="3213100"/>
                </a:lnTo>
                <a:lnTo>
                  <a:pt x="2851658" y="3200400"/>
                </a:lnTo>
                <a:close/>
              </a:path>
              <a:path w="2952115" h="3365500">
                <a:moveTo>
                  <a:pt x="2842891" y="3213100"/>
                </a:moveTo>
                <a:lnTo>
                  <a:pt x="2840732" y="3213100"/>
                </a:lnTo>
                <a:lnTo>
                  <a:pt x="2842364" y="3215044"/>
                </a:lnTo>
                <a:lnTo>
                  <a:pt x="2842891" y="3213100"/>
                </a:lnTo>
                <a:close/>
              </a:path>
              <a:path w="2952115" h="3365500">
                <a:moveTo>
                  <a:pt x="2758935" y="3200400"/>
                </a:moveTo>
                <a:lnTo>
                  <a:pt x="2747238" y="3200400"/>
                </a:lnTo>
                <a:lnTo>
                  <a:pt x="2746222" y="3213100"/>
                </a:lnTo>
                <a:lnTo>
                  <a:pt x="2753220" y="3213100"/>
                </a:lnTo>
                <a:lnTo>
                  <a:pt x="2758935" y="3200400"/>
                </a:lnTo>
                <a:close/>
              </a:path>
              <a:path w="2952115" h="3365500">
                <a:moveTo>
                  <a:pt x="2721902" y="3187700"/>
                </a:moveTo>
                <a:lnTo>
                  <a:pt x="2719082" y="3187700"/>
                </a:lnTo>
                <a:lnTo>
                  <a:pt x="2719425" y="3200400"/>
                </a:lnTo>
                <a:lnTo>
                  <a:pt x="2726080" y="3200400"/>
                </a:lnTo>
                <a:lnTo>
                  <a:pt x="2721902" y="3187700"/>
                </a:lnTo>
                <a:close/>
              </a:path>
              <a:path w="2952115" h="3365500">
                <a:moveTo>
                  <a:pt x="2737912" y="3175000"/>
                </a:moveTo>
                <a:lnTo>
                  <a:pt x="2720345" y="3175000"/>
                </a:lnTo>
                <a:lnTo>
                  <a:pt x="2729252" y="3187700"/>
                </a:lnTo>
                <a:lnTo>
                  <a:pt x="2735351" y="3200400"/>
                </a:lnTo>
                <a:lnTo>
                  <a:pt x="2740543" y="3200400"/>
                </a:lnTo>
                <a:lnTo>
                  <a:pt x="2736677" y="3187700"/>
                </a:lnTo>
                <a:lnTo>
                  <a:pt x="2737912" y="3175000"/>
                </a:lnTo>
                <a:close/>
              </a:path>
              <a:path w="2952115" h="3365500">
                <a:moveTo>
                  <a:pt x="2815031" y="3175000"/>
                </a:moveTo>
                <a:lnTo>
                  <a:pt x="2770212" y="3175000"/>
                </a:lnTo>
                <a:lnTo>
                  <a:pt x="2777274" y="3187700"/>
                </a:lnTo>
                <a:lnTo>
                  <a:pt x="2814586" y="3187700"/>
                </a:lnTo>
                <a:lnTo>
                  <a:pt x="2815031" y="3175000"/>
                </a:lnTo>
                <a:close/>
              </a:path>
              <a:path w="2952115" h="3365500">
                <a:moveTo>
                  <a:pt x="2826193" y="3187656"/>
                </a:moveTo>
                <a:close/>
              </a:path>
              <a:path w="2952115" h="3365500">
                <a:moveTo>
                  <a:pt x="2820563" y="3162300"/>
                </a:moveTo>
                <a:lnTo>
                  <a:pt x="2739656" y="3162300"/>
                </a:lnTo>
                <a:lnTo>
                  <a:pt x="2734043" y="3175000"/>
                </a:lnTo>
                <a:lnTo>
                  <a:pt x="2826016" y="3175000"/>
                </a:lnTo>
                <a:lnTo>
                  <a:pt x="2832544" y="3187700"/>
                </a:lnTo>
                <a:lnTo>
                  <a:pt x="2838167" y="3187700"/>
                </a:lnTo>
                <a:lnTo>
                  <a:pt x="2828661" y="3175000"/>
                </a:lnTo>
                <a:lnTo>
                  <a:pt x="2820563" y="3162300"/>
                </a:lnTo>
                <a:close/>
              </a:path>
              <a:path w="2952115" h="3365500">
                <a:moveTo>
                  <a:pt x="2826016" y="3175000"/>
                </a:moveTo>
                <a:lnTo>
                  <a:pt x="2815031" y="3175000"/>
                </a:lnTo>
                <a:lnTo>
                  <a:pt x="2826193" y="3187656"/>
                </a:lnTo>
                <a:lnTo>
                  <a:pt x="2826016" y="3175000"/>
                </a:lnTo>
                <a:close/>
              </a:path>
              <a:path w="2952115" h="3365500">
                <a:moveTo>
                  <a:pt x="2686100" y="3136900"/>
                </a:moveTo>
                <a:lnTo>
                  <a:pt x="2687572" y="3149600"/>
                </a:lnTo>
                <a:lnTo>
                  <a:pt x="2699091" y="3162300"/>
                </a:lnTo>
                <a:lnTo>
                  <a:pt x="2706390" y="3162300"/>
                </a:lnTo>
                <a:lnTo>
                  <a:pt x="2702894" y="3149600"/>
                </a:lnTo>
                <a:lnTo>
                  <a:pt x="2691790" y="3149600"/>
                </a:lnTo>
                <a:lnTo>
                  <a:pt x="2686100" y="3136900"/>
                </a:lnTo>
                <a:close/>
              </a:path>
              <a:path w="2952115" h="3365500">
                <a:moveTo>
                  <a:pt x="2793707" y="3149600"/>
                </a:moveTo>
                <a:lnTo>
                  <a:pt x="2720548" y="3149600"/>
                </a:lnTo>
                <a:lnTo>
                  <a:pt x="2728823" y="3162300"/>
                </a:lnTo>
                <a:lnTo>
                  <a:pt x="2797416" y="3162300"/>
                </a:lnTo>
                <a:lnTo>
                  <a:pt x="2794276" y="3150270"/>
                </a:lnTo>
                <a:lnTo>
                  <a:pt x="2793707" y="3149600"/>
                </a:lnTo>
                <a:close/>
              </a:path>
              <a:path w="2952115" h="3365500">
                <a:moveTo>
                  <a:pt x="2795518" y="3139123"/>
                </a:moveTo>
                <a:lnTo>
                  <a:pt x="2796032" y="3149600"/>
                </a:lnTo>
                <a:lnTo>
                  <a:pt x="2794101" y="3149600"/>
                </a:lnTo>
                <a:lnTo>
                  <a:pt x="2794276" y="3150270"/>
                </a:lnTo>
                <a:lnTo>
                  <a:pt x="2804477" y="3162300"/>
                </a:lnTo>
                <a:lnTo>
                  <a:pt x="2812152" y="3162300"/>
                </a:lnTo>
                <a:lnTo>
                  <a:pt x="2802569" y="3149600"/>
                </a:lnTo>
                <a:lnTo>
                  <a:pt x="2795518" y="3139123"/>
                </a:lnTo>
                <a:close/>
              </a:path>
              <a:path w="2952115" h="3365500">
                <a:moveTo>
                  <a:pt x="2794101" y="3149600"/>
                </a:moveTo>
                <a:lnTo>
                  <a:pt x="2793707" y="3149600"/>
                </a:lnTo>
                <a:lnTo>
                  <a:pt x="2794276" y="3150270"/>
                </a:lnTo>
                <a:lnTo>
                  <a:pt x="2794101" y="3149600"/>
                </a:lnTo>
                <a:close/>
              </a:path>
              <a:path w="2952115" h="3365500">
                <a:moveTo>
                  <a:pt x="2788437" y="3136900"/>
                </a:moveTo>
                <a:lnTo>
                  <a:pt x="2698318" y="3136900"/>
                </a:lnTo>
                <a:lnTo>
                  <a:pt x="2694292" y="3149600"/>
                </a:lnTo>
                <a:lnTo>
                  <a:pt x="2792133" y="3149600"/>
                </a:lnTo>
                <a:lnTo>
                  <a:pt x="2788437" y="3136900"/>
                </a:lnTo>
                <a:close/>
              </a:path>
              <a:path w="2952115" h="3365500">
                <a:moveTo>
                  <a:pt x="2795409" y="3136900"/>
                </a:moveTo>
                <a:lnTo>
                  <a:pt x="2794022" y="3136900"/>
                </a:lnTo>
                <a:lnTo>
                  <a:pt x="2795518" y="3139123"/>
                </a:lnTo>
                <a:lnTo>
                  <a:pt x="2795409" y="3136900"/>
                </a:lnTo>
                <a:close/>
              </a:path>
              <a:path w="2952115" h="3365500">
                <a:moveTo>
                  <a:pt x="2674277" y="3124200"/>
                </a:moveTo>
                <a:lnTo>
                  <a:pt x="2673159" y="3124200"/>
                </a:lnTo>
                <a:lnTo>
                  <a:pt x="2674721" y="3136900"/>
                </a:lnTo>
                <a:lnTo>
                  <a:pt x="2683560" y="3136900"/>
                </a:lnTo>
                <a:lnTo>
                  <a:pt x="2683553" y="3135152"/>
                </a:lnTo>
                <a:lnTo>
                  <a:pt x="2674277" y="3124200"/>
                </a:lnTo>
                <a:close/>
              </a:path>
              <a:path w="2952115" h="3365500">
                <a:moveTo>
                  <a:pt x="2683615" y="3135937"/>
                </a:moveTo>
                <a:lnTo>
                  <a:pt x="2683560" y="3136900"/>
                </a:lnTo>
                <a:lnTo>
                  <a:pt x="2683615" y="3135937"/>
                </a:lnTo>
                <a:close/>
              </a:path>
              <a:path w="2952115" h="3365500">
                <a:moveTo>
                  <a:pt x="2684913" y="3113164"/>
                </a:moveTo>
                <a:lnTo>
                  <a:pt x="2683653" y="3135270"/>
                </a:lnTo>
                <a:lnTo>
                  <a:pt x="2685034" y="3136900"/>
                </a:lnTo>
                <a:lnTo>
                  <a:pt x="2774441" y="3136900"/>
                </a:lnTo>
                <a:lnTo>
                  <a:pt x="2773668" y="3124200"/>
                </a:lnTo>
                <a:lnTo>
                  <a:pt x="2693885" y="3124200"/>
                </a:lnTo>
                <a:lnTo>
                  <a:pt x="2684913" y="3113164"/>
                </a:lnTo>
                <a:close/>
              </a:path>
              <a:path w="2952115" h="3365500">
                <a:moveTo>
                  <a:pt x="2683560" y="3111500"/>
                </a:moveTo>
                <a:lnTo>
                  <a:pt x="2681363" y="3124200"/>
                </a:lnTo>
                <a:lnTo>
                  <a:pt x="2684630" y="3112816"/>
                </a:lnTo>
                <a:lnTo>
                  <a:pt x="2683560" y="3111500"/>
                </a:lnTo>
                <a:close/>
              </a:path>
              <a:path w="2952115" h="3365500">
                <a:moveTo>
                  <a:pt x="2708770" y="3111500"/>
                </a:moveTo>
                <a:lnTo>
                  <a:pt x="2694597" y="3111500"/>
                </a:lnTo>
                <a:lnTo>
                  <a:pt x="2693885" y="3124200"/>
                </a:lnTo>
                <a:lnTo>
                  <a:pt x="2708948" y="3124200"/>
                </a:lnTo>
                <a:lnTo>
                  <a:pt x="2708770" y="3111500"/>
                </a:lnTo>
                <a:close/>
              </a:path>
              <a:path w="2952115" h="3365500">
                <a:moveTo>
                  <a:pt x="2753829" y="3111500"/>
                </a:moveTo>
                <a:lnTo>
                  <a:pt x="2712732" y="3111500"/>
                </a:lnTo>
                <a:lnTo>
                  <a:pt x="2713951" y="3124200"/>
                </a:lnTo>
                <a:lnTo>
                  <a:pt x="2757779" y="3124200"/>
                </a:lnTo>
                <a:lnTo>
                  <a:pt x="2753829" y="3111500"/>
                </a:lnTo>
                <a:close/>
              </a:path>
              <a:path w="2952115" h="3365500">
                <a:moveTo>
                  <a:pt x="2773929" y="3111500"/>
                </a:moveTo>
                <a:lnTo>
                  <a:pt x="2758274" y="3111500"/>
                </a:lnTo>
                <a:lnTo>
                  <a:pt x="2757779" y="3124200"/>
                </a:lnTo>
                <a:lnTo>
                  <a:pt x="2773668" y="3124200"/>
                </a:lnTo>
                <a:lnTo>
                  <a:pt x="2773929" y="3111500"/>
                </a:lnTo>
                <a:close/>
              </a:path>
              <a:path w="2952115" h="3365500">
                <a:moveTo>
                  <a:pt x="2685008" y="3111500"/>
                </a:moveTo>
                <a:lnTo>
                  <a:pt x="2684630" y="3112816"/>
                </a:lnTo>
                <a:lnTo>
                  <a:pt x="2684913" y="3113164"/>
                </a:lnTo>
                <a:lnTo>
                  <a:pt x="2685008" y="3111500"/>
                </a:lnTo>
                <a:close/>
              </a:path>
              <a:path w="2952115" h="3365500">
                <a:moveTo>
                  <a:pt x="2653707" y="3098800"/>
                </a:moveTo>
                <a:lnTo>
                  <a:pt x="2650159" y="3098800"/>
                </a:lnTo>
                <a:lnTo>
                  <a:pt x="2656174" y="3111500"/>
                </a:lnTo>
                <a:lnTo>
                  <a:pt x="2659563" y="3111500"/>
                </a:lnTo>
                <a:lnTo>
                  <a:pt x="2653707" y="3098800"/>
                </a:lnTo>
                <a:close/>
              </a:path>
              <a:path w="2952115" h="3365500">
                <a:moveTo>
                  <a:pt x="2670732" y="3098800"/>
                </a:moveTo>
                <a:lnTo>
                  <a:pt x="2665989" y="3098800"/>
                </a:lnTo>
                <a:lnTo>
                  <a:pt x="2670864" y="3111500"/>
                </a:lnTo>
                <a:lnTo>
                  <a:pt x="2676847" y="3111500"/>
                </a:lnTo>
                <a:lnTo>
                  <a:pt x="2670732" y="3098800"/>
                </a:lnTo>
                <a:close/>
              </a:path>
              <a:path w="2952115" h="3365500">
                <a:moveTo>
                  <a:pt x="2751709" y="3098800"/>
                </a:moveTo>
                <a:lnTo>
                  <a:pt x="2682976" y="3098800"/>
                </a:lnTo>
                <a:lnTo>
                  <a:pt x="2694609" y="3111500"/>
                </a:lnTo>
                <a:lnTo>
                  <a:pt x="2757970" y="3111500"/>
                </a:lnTo>
                <a:lnTo>
                  <a:pt x="2751709" y="3098800"/>
                </a:lnTo>
                <a:close/>
              </a:path>
              <a:path w="2952115" h="3365500">
                <a:moveTo>
                  <a:pt x="2685921" y="3086100"/>
                </a:moveTo>
                <a:lnTo>
                  <a:pt x="2676436" y="3086100"/>
                </a:lnTo>
                <a:lnTo>
                  <a:pt x="2677223" y="3098800"/>
                </a:lnTo>
                <a:lnTo>
                  <a:pt x="2690516" y="3098800"/>
                </a:lnTo>
                <a:lnTo>
                  <a:pt x="2685921" y="3086100"/>
                </a:lnTo>
                <a:close/>
              </a:path>
              <a:path w="2952115" h="3365500">
                <a:moveTo>
                  <a:pt x="2741192" y="3073400"/>
                </a:moveTo>
                <a:lnTo>
                  <a:pt x="2727871" y="3073400"/>
                </a:lnTo>
                <a:lnTo>
                  <a:pt x="2731592" y="3086100"/>
                </a:lnTo>
                <a:lnTo>
                  <a:pt x="2692316" y="3086100"/>
                </a:lnTo>
                <a:lnTo>
                  <a:pt x="2700312" y="3098800"/>
                </a:lnTo>
                <a:lnTo>
                  <a:pt x="2758436" y="3098800"/>
                </a:lnTo>
                <a:lnTo>
                  <a:pt x="2751268" y="3086100"/>
                </a:lnTo>
                <a:lnTo>
                  <a:pt x="2741192" y="3073400"/>
                </a:lnTo>
                <a:close/>
              </a:path>
              <a:path w="2952115" h="3365500">
                <a:moveTo>
                  <a:pt x="2762262" y="3086100"/>
                </a:moveTo>
                <a:lnTo>
                  <a:pt x="2761322" y="3086100"/>
                </a:lnTo>
                <a:lnTo>
                  <a:pt x="2760738" y="3098800"/>
                </a:lnTo>
                <a:lnTo>
                  <a:pt x="2764434" y="3098800"/>
                </a:lnTo>
                <a:lnTo>
                  <a:pt x="2762262" y="3086100"/>
                </a:lnTo>
                <a:close/>
              </a:path>
              <a:path w="2952115" h="3365500">
                <a:moveTo>
                  <a:pt x="2624823" y="3073400"/>
                </a:moveTo>
                <a:lnTo>
                  <a:pt x="2623553" y="3073400"/>
                </a:lnTo>
                <a:lnTo>
                  <a:pt x="2623477" y="3086100"/>
                </a:lnTo>
                <a:lnTo>
                  <a:pt x="2625623" y="3086100"/>
                </a:lnTo>
                <a:lnTo>
                  <a:pt x="2624823" y="3073400"/>
                </a:lnTo>
                <a:close/>
              </a:path>
              <a:path w="2952115" h="3365500">
                <a:moveTo>
                  <a:pt x="2666641" y="3073400"/>
                </a:moveTo>
                <a:lnTo>
                  <a:pt x="2648909" y="3073400"/>
                </a:lnTo>
                <a:lnTo>
                  <a:pt x="2649309" y="3086100"/>
                </a:lnTo>
                <a:lnTo>
                  <a:pt x="2656242" y="3086100"/>
                </a:lnTo>
                <a:lnTo>
                  <a:pt x="2666641" y="3073400"/>
                </a:lnTo>
                <a:close/>
              </a:path>
              <a:path w="2952115" h="3365500">
                <a:moveTo>
                  <a:pt x="2721521" y="3073400"/>
                </a:moveTo>
                <a:lnTo>
                  <a:pt x="2666641" y="3073400"/>
                </a:lnTo>
                <a:lnTo>
                  <a:pt x="2673194" y="3086100"/>
                </a:lnTo>
                <a:lnTo>
                  <a:pt x="2731592" y="3086100"/>
                </a:lnTo>
                <a:lnTo>
                  <a:pt x="2721521" y="3073400"/>
                </a:lnTo>
                <a:close/>
              </a:path>
              <a:path w="2952115" h="3365500">
                <a:moveTo>
                  <a:pt x="2614320" y="3060700"/>
                </a:moveTo>
                <a:lnTo>
                  <a:pt x="2612936" y="3060700"/>
                </a:lnTo>
                <a:lnTo>
                  <a:pt x="2612580" y="3073400"/>
                </a:lnTo>
                <a:lnTo>
                  <a:pt x="2615031" y="3073400"/>
                </a:lnTo>
                <a:lnTo>
                  <a:pt x="2615699" y="3071388"/>
                </a:lnTo>
                <a:lnTo>
                  <a:pt x="2614320" y="3060700"/>
                </a:lnTo>
                <a:close/>
              </a:path>
              <a:path w="2952115" h="3365500">
                <a:moveTo>
                  <a:pt x="2615699" y="3071388"/>
                </a:moveTo>
                <a:lnTo>
                  <a:pt x="2615031" y="3073400"/>
                </a:lnTo>
                <a:lnTo>
                  <a:pt x="2615958" y="3073400"/>
                </a:lnTo>
                <a:lnTo>
                  <a:pt x="2615699" y="3071388"/>
                </a:lnTo>
                <a:close/>
              </a:path>
              <a:path w="2952115" h="3365500">
                <a:moveTo>
                  <a:pt x="2621762" y="3060700"/>
                </a:moveTo>
                <a:lnTo>
                  <a:pt x="2619248" y="3060700"/>
                </a:lnTo>
                <a:lnTo>
                  <a:pt x="2615699" y="3071388"/>
                </a:lnTo>
                <a:lnTo>
                  <a:pt x="2615958" y="3073400"/>
                </a:lnTo>
                <a:lnTo>
                  <a:pt x="2630944" y="3073400"/>
                </a:lnTo>
                <a:lnTo>
                  <a:pt x="2621762" y="3060700"/>
                </a:lnTo>
                <a:close/>
              </a:path>
              <a:path w="2952115" h="3365500">
                <a:moveTo>
                  <a:pt x="2646987" y="3060959"/>
                </a:moveTo>
                <a:lnTo>
                  <a:pt x="2645918" y="3073400"/>
                </a:lnTo>
                <a:lnTo>
                  <a:pt x="2647924" y="3073400"/>
                </a:lnTo>
                <a:lnTo>
                  <a:pt x="2647034" y="3061030"/>
                </a:lnTo>
                <a:close/>
              </a:path>
              <a:path w="2952115" h="3365500">
                <a:moveTo>
                  <a:pt x="2714332" y="3048000"/>
                </a:moveTo>
                <a:lnTo>
                  <a:pt x="2676537" y="3048000"/>
                </a:lnTo>
                <a:lnTo>
                  <a:pt x="2677350" y="3060700"/>
                </a:lnTo>
                <a:lnTo>
                  <a:pt x="2647010" y="3060700"/>
                </a:lnTo>
                <a:lnTo>
                  <a:pt x="2647034" y="3061030"/>
                </a:lnTo>
                <a:lnTo>
                  <a:pt x="2655049" y="3073400"/>
                </a:lnTo>
                <a:lnTo>
                  <a:pt x="2714840" y="3073400"/>
                </a:lnTo>
                <a:lnTo>
                  <a:pt x="2705798" y="3060700"/>
                </a:lnTo>
                <a:lnTo>
                  <a:pt x="2714332" y="3048000"/>
                </a:lnTo>
                <a:close/>
              </a:path>
              <a:path w="2952115" h="3365500">
                <a:moveTo>
                  <a:pt x="2721203" y="3060700"/>
                </a:moveTo>
                <a:lnTo>
                  <a:pt x="2719539" y="3073400"/>
                </a:lnTo>
                <a:lnTo>
                  <a:pt x="2722359" y="3073400"/>
                </a:lnTo>
                <a:lnTo>
                  <a:pt x="2721203" y="3060700"/>
                </a:lnTo>
                <a:close/>
              </a:path>
              <a:path w="2952115" h="3365500">
                <a:moveTo>
                  <a:pt x="2675267" y="3048000"/>
                </a:moveTo>
                <a:lnTo>
                  <a:pt x="2637382" y="3048000"/>
                </a:lnTo>
                <a:lnTo>
                  <a:pt x="2646819" y="3060700"/>
                </a:lnTo>
                <a:lnTo>
                  <a:pt x="2646987" y="3060959"/>
                </a:lnTo>
                <a:lnTo>
                  <a:pt x="2647010" y="3060700"/>
                </a:lnTo>
                <a:lnTo>
                  <a:pt x="2675191" y="3060700"/>
                </a:lnTo>
                <a:lnTo>
                  <a:pt x="2675267" y="3048000"/>
                </a:lnTo>
                <a:close/>
              </a:path>
              <a:path w="2952115" h="3365500">
                <a:moveTo>
                  <a:pt x="2616661" y="3048000"/>
                </a:moveTo>
                <a:lnTo>
                  <a:pt x="2602865" y="3048000"/>
                </a:lnTo>
                <a:lnTo>
                  <a:pt x="2608046" y="3060700"/>
                </a:lnTo>
                <a:lnTo>
                  <a:pt x="2615311" y="3060700"/>
                </a:lnTo>
                <a:lnTo>
                  <a:pt x="2616661" y="3048000"/>
                </a:lnTo>
                <a:close/>
              </a:path>
              <a:path w="2952115" h="3365500">
                <a:moveTo>
                  <a:pt x="2633129" y="3048000"/>
                </a:moveTo>
                <a:lnTo>
                  <a:pt x="2623121" y="3048000"/>
                </a:lnTo>
                <a:lnTo>
                  <a:pt x="2628747" y="3060700"/>
                </a:lnTo>
                <a:lnTo>
                  <a:pt x="2631020" y="3060700"/>
                </a:lnTo>
                <a:lnTo>
                  <a:pt x="2633129" y="3048000"/>
                </a:lnTo>
                <a:close/>
              </a:path>
              <a:path w="2952115" h="3365500">
                <a:moveTo>
                  <a:pt x="2607734" y="3035300"/>
                </a:moveTo>
                <a:lnTo>
                  <a:pt x="2596489" y="3035300"/>
                </a:lnTo>
                <a:lnTo>
                  <a:pt x="2600426" y="3048000"/>
                </a:lnTo>
                <a:lnTo>
                  <a:pt x="2614615" y="3048000"/>
                </a:lnTo>
                <a:lnTo>
                  <a:pt x="2607734" y="3035300"/>
                </a:lnTo>
                <a:close/>
              </a:path>
              <a:path w="2952115" h="3365500">
                <a:moveTo>
                  <a:pt x="2623489" y="3022600"/>
                </a:moveTo>
                <a:lnTo>
                  <a:pt x="2613555" y="3022600"/>
                </a:lnTo>
                <a:lnTo>
                  <a:pt x="2618994" y="3035300"/>
                </a:lnTo>
                <a:lnTo>
                  <a:pt x="2614615" y="3048000"/>
                </a:lnTo>
                <a:lnTo>
                  <a:pt x="2696362" y="3048000"/>
                </a:lnTo>
                <a:lnTo>
                  <a:pt x="2696641" y="3035300"/>
                </a:lnTo>
                <a:lnTo>
                  <a:pt x="2628781" y="3035300"/>
                </a:lnTo>
                <a:lnTo>
                  <a:pt x="2623489" y="3022600"/>
                </a:lnTo>
                <a:close/>
              </a:path>
              <a:path w="2952115" h="3365500">
                <a:moveTo>
                  <a:pt x="2708757" y="3035300"/>
                </a:moveTo>
                <a:lnTo>
                  <a:pt x="2696641" y="3035300"/>
                </a:lnTo>
                <a:lnTo>
                  <a:pt x="2707525" y="3048000"/>
                </a:lnTo>
                <a:lnTo>
                  <a:pt x="2712440" y="3048000"/>
                </a:lnTo>
                <a:lnTo>
                  <a:pt x="2708757" y="3035300"/>
                </a:lnTo>
                <a:close/>
              </a:path>
              <a:path w="2952115" h="3365500">
                <a:moveTo>
                  <a:pt x="2605379" y="3022600"/>
                </a:moveTo>
                <a:lnTo>
                  <a:pt x="2587866" y="3022600"/>
                </a:lnTo>
                <a:lnTo>
                  <a:pt x="2590634" y="3035300"/>
                </a:lnTo>
                <a:lnTo>
                  <a:pt x="2603445" y="3035300"/>
                </a:lnTo>
                <a:lnTo>
                  <a:pt x="2605379" y="3022600"/>
                </a:lnTo>
                <a:close/>
              </a:path>
              <a:path w="2952115" h="3365500">
                <a:moveTo>
                  <a:pt x="2700032" y="3022600"/>
                </a:moveTo>
                <a:lnTo>
                  <a:pt x="2637243" y="3022600"/>
                </a:lnTo>
                <a:lnTo>
                  <a:pt x="2637024" y="3035300"/>
                </a:lnTo>
                <a:lnTo>
                  <a:pt x="2704782" y="3035300"/>
                </a:lnTo>
                <a:lnTo>
                  <a:pt x="2700032" y="3022600"/>
                </a:lnTo>
                <a:close/>
              </a:path>
              <a:path w="2952115" h="3365500">
                <a:moveTo>
                  <a:pt x="2679369" y="3009900"/>
                </a:moveTo>
                <a:lnTo>
                  <a:pt x="2581846" y="3009900"/>
                </a:lnTo>
                <a:lnTo>
                  <a:pt x="2588044" y="3022600"/>
                </a:lnTo>
                <a:lnTo>
                  <a:pt x="2680931" y="3022600"/>
                </a:lnTo>
                <a:lnTo>
                  <a:pt x="2679369" y="3009900"/>
                </a:lnTo>
                <a:close/>
              </a:path>
              <a:path w="2952115" h="3365500">
                <a:moveTo>
                  <a:pt x="2573035" y="2971800"/>
                </a:moveTo>
                <a:lnTo>
                  <a:pt x="2559505" y="2971800"/>
                </a:lnTo>
                <a:lnTo>
                  <a:pt x="2565146" y="2984500"/>
                </a:lnTo>
                <a:lnTo>
                  <a:pt x="2569438" y="2984500"/>
                </a:lnTo>
                <a:lnTo>
                  <a:pt x="2568968" y="2997200"/>
                </a:lnTo>
                <a:lnTo>
                  <a:pt x="2568663" y="2997200"/>
                </a:lnTo>
                <a:lnTo>
                  <a:pt x="2568194" y="3009900"/>
                </a:lnTo>
                <a:lnTo>
                  <a:pt x="2573503" y="3009900"/>
                </a:lnTo>
                <a:lnTo>
                  <a:pt x="2574988" y="2997200"/>
                </a:lnTo>
                <a:lnTo>
                  <a:pt x="2572084" y="2984500"/>
                </a:lnTo>
                <a:lnTo>
                  <a:pt x="2573035" y="2971800"/>
                </a:lnTo>
                <a:close/>
              </a:path>
              <a:path w="2952115" h="3365500">
                <a:moveTo>
                  <a:pt x="2591727" y="2997200"/>
                </a:moveTo>
                <a:lnTo>
                  <a:pt x="2590406" y="2997200"/>
                </a:lnTo>
                <a:lnTo>
                  <a:pt x="2590368" y="3009900"/>
                </a:lnTo>
                <a:lnTo>
                  <a:pt x="2593416" y="3009900"/>
                </a:lnTo>
                <a:lnTo>
                  <a:pt x="2591727" y="2997200"/>
                </a:lnTo>
                <a:close/>
              </a:path>
              <a:path w="2952115" h="3365500">
                <a:moveTo>
                  <a:pt x="2646259" y="2984500"/>
                </a:moveTo>
                <a:lnTo>
                  <a:pt x="2600394" y="2984500"/>
                </a:lnTo>
                <a:lnTo>
                  <a:pt x="2602705" y="2997200"/>
                </a:lnTo>
                <a:lnTo>
                  <a:pt x="2595877" y="3009900"/>
                </a:lnTo>
                <a:lnTo>
                  <a:pt x="2606294" y="3009900"/>
                </a:lnTo>
                <a:lnTo>
                  <a:pt x="2610192" y="2997200"/>
                </a:lnTo>
                <a:lnTo>
                  <a:pt x="2653817" y="2997200"/>
                </a:lnTo>
                <a:lnTo>
                  <a:pt x="2646259" y="2984500"/>
                </a:lnTo>
                <a:close/>
              </a:path>
              <a:path w="2952115" h="3365500">
                <a:moveTo>
                  <a:pt x="2677706" y="2997200"/>
                </a:moveTo>
                <a:lnTo>
                  <a:pt x="2610192" y="2997200"/>
                </a:lnTo>
                <a:lnTo>
                  <a:pt x="2610586" y="3009900"/>
                </a:lnTo>
                <a:lnTo>
                  <a:pt x="2677071" y="3009900"/>
                </a:lnTo>
                <a:lnTo>
                  <a:pt x="2677706" y="2997200"/>
                </a:lnTo>
                <a:close/>
              </a:path>
              <a:path w="2952115" h="3365500">
                <a:moveTo>
                  <a:pt x="2686989" y="2997200"/>
                </a:moveTo>
                <a:lnTo>
                  <a:pt x="2681998" y="2997200"/>
                </a:lnTo>
                <a:lnTo>
                  <a:pt x="2682354" y="3009900"/>
                </a:lnTo>
                <a:lnTo>
                  <a:pt x="2689009" y="3009900"/>
                </a:lnTo>
                <a:lnTo>
                  <a:pt x="2686989" y="2997200"/>
                </a:lnTo>
                <a:close/>
              </a:path>
              <a:path w="2952115" h="3365500">
                <a:moveTo>
                  <a:pt x="2569438" y="2984500"/>
                </a:moveTo>
                <a:lnTo>
                  <a:pt x="2554782" y="2984500"/>
                </a:lnTo>
                <a:lnTo>
                  <a:pt x="2562745" y="2997200"/>
                </a:lnTo>
                <a:lnTo>
                  <a:pt x="2563152" y="2997200"/>
                </a:lnTo>
                <a:lnTo>
                  <a:pt x="2569438" y="2984500"/>
                </a:lnTo>
                <a:close/>
              </a:path>
              <a:path w="2952115" h="3365500">
                <a:moveTo>
                  <a:pt x="2581935" y="2984500"/>
                </a:moveTo>
                <a:lnTo>
                  <a:pt x="2575534" y="2984500"/>
                </a:lnTo>
                <a:lnTo>
                  <a:pt x="2580703" y="2997200"/>
                </a:lnTo>
                <a:lnTo>
                  <a:pt x="2587269" y="2997200"/>
                </a:lnTo>
                <a:lnTo>
                  <a:pt x="2581935" y="2984500"/>
                </a:lnTo>
                <a:close/>
              </a:path>
              <a:path w="2952115" h="3365500">
                <a:moveTo>
                  <a:pt x="2669743" y="2984500"/>
                </a:moveTo>
                <a:lnTo>
                  <a:pt x="2659481" y="2984500"/>
                </a:lnTo>
                <a:lnTo>
                  <a:pt x="2662529" y="2997200"/>
                </a:lnTo>
                <a:lnTo>
                  <a:pt x="2671495" y="2997200"/>
                </a:lnTo>
                <a:lnTo>
                  <a:pt x="2669743" y="2984500"/>
                </a:lnTo>
                <a:close/>
              </a:path>
              <a:path w="2952115" h="3365500">
                <a:moveTo>
                  <a:pt x="2535021" y="2971800"/>
                </a:moveTo>
                <a:lnTo>
                  <a:pt x="2536164" y="2984500"/>
                </a:lnTo>
                <a:lnTo>
                  <a:pt x="2544064" y="2984500"/>
                </a:lnTo>
                <a:lnTo>
                  <a:pt x="2535021" y="2971800"/>
                </a:lnTo>
                <a:close/>
              </a:path>
              <a:path w="2952115" h="3365500">
                <a:moveTo>
                  <a:pt x="2630970" y="2971800"/>
                </a:moveTo>
                <a:lnTo>
                  <a:pt x="2573035" y="2971800"/>
                </a:lnTo>
                <a:lnTo>
                  <a:pt x="2583047" y="2984500"/>
                </a:lnTo>
                <a:lnTo>
                  <a:pt x="2634615" y="2984500"/>
                </a:lnTo>
                <a:lnTo>
                  <a:pt x="2631587" y="2972531"/>
                </a:lnTo>
                <a:lnTo>
                  <a:pt x="2630970" y="2971800"/>
                </a:lnTo>
                <a:close/>
              </a:path>
              <a:path w="2952115" h="3365500">
                <a:moveTo>
                  <a:pt x="2631814" y="2946885"/>
                </a:moveTo>
                <a:lnTo>
                  <a:pt x="2632278" y="2959100"/>
                </a:lnTo>
                <a:lnTo>
                  <a:pt x="2601950" y="2959100"/>
                </a:lnTo>
                <a:lnTo>
                  <a:pt x="2603906" y="2971800"/>
                </a:lnTo>
                <a:lnTo>
                  <a:pt x="2631401" y="2971800"/>
                </a:lnTo>
                <a:lnTo>
                  <a:pt x="2631587" y="2972531"/>
                </a:lnTo>
                <a:lnTo>
                  <a:pt x="2641676" y="2984500"/>
                </a:lnTo>
                <a:lnTo>
                  <a:pt x="2646449" y="2984500"/>
                </a:lnTo>
                <a:lnTo>
                  <a:pt x="2650418" y="2971800"/>
                </a:lnTo>
                <a:lnTo>
                  <a:pt x="2642498" y="2959100"/>
                </a:lnTo>
                <a:lnTo>
                  <a:pt x="2631814" y="2946885"/>
                </a:lnTo>
                <a:close/>
              </a:path>
              <a:path w="2952115" h="3365500">
                <a:moveTo>
                  <a:pt x="2631401" y="2971800"/>
                </a:moveTo>
                <a:lnTo>
                  <a:pt x="2630970" y="2971800"/>
                </a:lnTo>
                <a:lnTo>
                  <a:pt x="2631587" y="2972531"/>
                </a:lnTo>
                <a:lnTo>
                  <a:pt x="2631401" y="2971800"/>
                </a:lnTo>
                <a:close/>
              </a:path>
              <a:path w="2952115" h="3365500">
                <a:moveTo>
                  <a:pt x="2529195" y="2959691"/>
                </a:moveTo>
                <a:lnTo>
                  <a:pt x="2534450" y="2971800"/>
                </a:lnTo>
                <a:lnTo>
                  <a:pt x="2535411" y="2966944"/>
                </a:lnTo>
                <a:lnTo>
                  <a:pt x="2529195" y="2959691"/>
                </a:lnTo>
                <a:close/>
              </a:path>
              <a:path w="2952115" h="3365500">
                <a:moveTo>
                  <a:pt x="2593733" y="2946400"/>
                </a:moveTo>
                <a:lnTo>
                  <a:pt x="2546591" y="2946400"/>
                </a:lnTo>
                <a:lnTo>
                  <a:pt x="2548229" y="2959100"/>
                </a:lnTo>
                <a:lnTo>
                  <a:pt x="2536964" y="2959100"/>
                </a:lnTo>
                <a:lnTo>
                  <a:pt x="2535411" y="2966944"/>
                </a:lnTo>
                <a:lnTo>
                  <a:pt x="2539573" y="2971800"/>
                </a:lnTo>
                <a:lnTo>
                  <a:pt x="2596108" y="2971800"/>
                </a:lnTo>
                <a:lnTo>
                  <a:pt x="2594965" y="2959100"/>
                </a:lnTo>
                <a:lnTo>
                  <a:pt x="2593733" y="2946400"/>
                </a:lnTo>
                <a:close/>
              </a:path>
              <a:path w="2952115" h="3365500">
                <a:moveTo>
                  <a:pt x="2528938" y="2959100"/>
                </a:moveTo>
                <a:lnTo>
                  <a:pt x="2528687" y="2959100"/>
                </a:lnTo>
                <a:lnTo>
                  <a:pt x="2529195" y="2959691"/>
                </a:lnTo>
                <a:lnTo>
                  <a:pt x="2528938" y="2959100"/>
                </a:lnTo>
                <a:close/>
              </a:path>
              <a:path w="2952115" h="3365500">
                <a:moveTo>
                  <a:pt x="2531706" y="2946400"/>
                </a:moveTo>
                <a:lnTo>
                  <a:pt x="2531287" y="2959100"/>
                </a:lnTo>
                <a:lnTo>
                  <a:pt x="2537358" y="2959100"/>
                </a:lnTo>
                <a:lnTo>
                  <a:pt x="2531706" y="2946400"/>
                </a:lnTo>
                <a:close/>
              </a:path>
              <a:path w="2952115" h="3365500">
                <a:moveTo>
                  <a:pt x="2544229" y="2946400"/>
                </a:moveTo>
                <a:lnTo>
                  <a:pt x="2538387" y="2946400"/>
                </a:lnTo>
                <a:lnTo>
                  <a:pt x="2537358" y="2959100"/>
                </a:lnTo>
                <a:lnTo>
                  <a:pt x="2544127" y="2959100"/>
                </a:lnTo>
                <a:lnTo>
                  <a:pt x="2544229" y="2946400"/>
                </a:lnTo>
                <a:close/>
              </a:path>
              <a:path w="2952115" h="3365500">
                <a:moveTo>
                  <a:pt x="2628671" y="2946400"/>
                </a:moveTo>
                <a:lnTo>
                  <a:pt x="2593733" y="2946400"/>
                </a:lnTo>
                <a:lnTo>
                  <a:pt x="2600096" y="2959100"/>
                </a:lnTo>
                <a:lnTo>
                  <a:pt x="2632278" y="2959100"/>
                </a:lnTo>
                <a:lnTo>
                  <a:pt x="2628671" y="2946400"/>
                </a:lnTo>
                <a:close/>
              </a:path>
              <a:path w="2952115" h="3365500">
                <a:moveTo>
                  <a:pt x="2631795" y="2946400"/>
                </a:moveTo>
                <a:lnTo>
                  <a:pt x="2631389" y="2946400"/>
                </a:lnTo>
                <a:lnTo>
                  <a:pt x="2631814" y="2946885"/>
                </a:lnTo>
                <a:lnTo>
                  <a:pt x="2631795" y="2946400"/>
                </a:lnTo>
                <a:close/>
              </a:path>
              <a:path w="2952115" h="3365500">
                <a:moveTo>
                  <a:pt x="2521064" y="2933700"/>
                </a:moveTo>
                <a:lnTo>
                  <a:pt x="2506624" y="2933700"/>
                </a:lnTo>
                <a:lnTo>
                  <a:pt x="2512098" y="2946400"/>
                </a:lnTo>
                <a:lnTo>
                  <a:pt x="2515285" y="2946400"/>
                </a:lnTo>
                <a:lnTo>
                  <a:pt x="2521064" y="2933700"/>
                </a:lnTo>
                <a:close/>
              </a:path>
              <a:path w="2952115" h="3365500">
                <a:moveTo>
                  <a:pt x="2531579" y="2933700"/>
                </a:moveTo>
                <a:lnTo>
                  <a:pt x="2529662" y="2933700"/>
                </a:lnTo>
                <a:lnTo>
                  <a:pt x="2527274" y="2946400"/>
                </a:lnTo>
                <a:lnTo>
                  <a:pt x="2540063" y="2946400"/>
                </a:lnTo>
                <a:lnTo>
                  <a:pt x="2531579" y="2933700"/>
                </a:lnTo>
                <a:close/>
              </a:path>
              <a:path w="2952115" h="3365500">
                <a:moveTo>
                  <a:pt x="2613055" y="2933700"/>
                </a:moveTo>
                <a:lnTo>
                  <a:pt x="2544114" y="2933700"/>
                </a:lnTo>
                <a:lnTo>
                  <a:pt x="2545689" y="2946400"/>
                </a:lnTo>
                <a:lnTo>
                  <a:pt x="2617358" y="2946400"/>
                </a:lnTo>
                <a:lnTo>
                  <a:pt x="2613055" y="2933700"/>
                </a:lnTo>
                <a:close/>
              </a:path>
              <a:path w="2952115" h="3365500">
                <a:moveTo>
                  <a:pt x="2621359" y="2933700"/>
                </a:moveTo>
                <a:lnTo>
                  <a:pt x="2618409" y="2933700"/>
                </a:lnTo>
                <a:lnTo>
                  <a:pt x="2617358" y="2946400"/>
                </a:lnTo>
                <a:lnTo>
                  <a:pt x="2631389" y="2946400"/>
                </a:lnTo>
                <a:lnTo>
                  <a:pt x="2621359" y="2933700"/>
                </a:lnTo>
                <a:close/>
              </a:path>
              <a:path w="2952115" h="3365500">
                <a:moveTo>
                  <a:pt x="2520472" y="2921000"/>
                </a:moveTo>
                <a:lnTo>
                  <a:pt x="2510635" y="2921000"/>
                </a:lnTo>
                <a:lnTo>
                  <a:pt x="2517816" y="2933700"/>
                </a:lnTo>
                <a:lnTo>
                  <a:pt x="2520472" y="2921000"/>
                </a:lnTo>
                <a:close/>
              </a:path>
              <a:path w="2952115" h="3365500">
                <a:moveTo>
                  <a:pt x="2590312" y="2908300"/>
                </a:moveTo>
                <a:lnTo>
                  <a:pt x="2510712" y="2908300"/>
                </a:lnTo>
                <a:lnTo>
                  <a:pt x="2513870" y="2921000"/>
                </a:lnTo>
                <a:lnTo>
                  <a:pt x="2524408" y="2921000"/>
                </a:lnTo>
                <a:lnTo>
                  <a:pt x="2531754" y="2933700"/>
                </a:lnTo>
                <a:lnTo>
                  <a:pt x="2594457" y="2933700"/>
                </a:lnTo>
                <a:lnTo>
                  <a:pt x="2595524" y="2921000"/>
                </a:lnTo>
                <a:lnTo>
                  <a:pt x="2596519" y="2915147"/>
                </a:lnTo>
                <a:lnTo>
                  <a:pt x="2590312" y="2908300"/>
                </a:lnTo>
                <a:close/>
              </a:path>
              <a:path w="2952115" h="3365500">
                <a:moveTo>
                  <a:pt x="2620899" y="2921000"/>
                </a:moveTo>
                <a:lnTo>
                  <a:pt x="2617965" y="2921000"/>
                </a:lnTo>
                <a:lnTo>
                  <a:pt x="2622029" y="2933700"/>
                </a:lnTo>
                <a:lnTo>
                  <a:pt x="2625686" y="2933700"/>
                </a:lnTo>
                <a:lnTo>
                  <a:pt x="2620899" y="2921000"/>
                </a:lnTo>
                <a:close/>
              </a:path>
              <a:path w="2952115" h="3365500">
                <a:moveTo>
                  <a:pt x="2500731" y="2908300"/>
                </a:moveTo>
                <a:lnTo>
                  <a:pt x="2500718" y="2921000"/>
                </a:lnTo>
                <a:lnTo>
                  <a:pt x="2506306" y="2921000"/>
                </a:lnTo>
                <a:lnTo>
                  <a:pt x="2500731" y="2908300"/>
                </a:lnTo>
                <a:close/>
              </a:path>
              <a:path w="2952115" h="3365500">
                <a:moveTo>
                  <a:pt x="2597683" y="2908300"/>
                </a:moveTo>
                <a:lnTo>
                  <a:pt x="2596519" y="2915147"/>
                </a:lnTo>
                <a:lnTo>
                  <a:pt x="2601823" y="2921000"/>
                </a:lnTo>
                <a:lnTo>
                  <a:pt x="2597683" y="2908300"/>
                </a:lnTo>
                <a:close/>
              </a:path>
              <a:path w="2952115" h="3365500">
                <a:moveTo>
                  <a:pt x="2474747" y="2895600"/>
                </a:moveTo>
                <a:lnTo>
                  <a:pt x="2471341" y="2895600"/>
                </a:lnTo>
                <a:lnTo>
                  <a:pt x="2475369" y="2908300"/>
                </a:lnTo>
                <a:lnTo>
                  <a:pt x="2474747" y="2895600"/>
                </a:lnTo>
                <a:close/>
              </a:path>
              <a:path w="2952115" h="3365500">
                <a:moveTo>
                  <a:pt x="2521991" y="2895600"/>
                </a:moveTo>
                <a:lnTo>
                  <a:pt x="2498332" y="2895600"/>
                </a:lnTo>
                <a:lnTo>
                  <a:pt x="2492679" y="2908300"/>
                </a:lnTo>
                <a:lnTo>
                  <a:pt x="2518728" y="2908300"/>
                </a:lnTo>
                <a:lnTo>
                  <a:pt x="2521991" y="2895600"/>
                </a:lnTo>
                <a:close/>
              </a:path>
              <a:path w="2952115" h="3365500">
                <a:moveTo>
                  <a:pt x="2585974" y="2895600"/>
                </a:moveTo>
                <a:lnTo>
                  <a:pt x="2521991" y="2895600"/>
                </a:lnTo>
                <a:lnTo>
                  <a:pt x="2525610" y="2908300"/>
                </a:lnTo>
                <a:lnTo>
                  <a:pt x="2584633" y="2908300"/>
                </a:lnTo>
                <a:lnTo>
                  <a:pt x="2585974" y="2895600"/>
                </a:lnTo>
                <a:close/>
              </a:path>
              <a:path w="2952115" h="3365500">
                <a:moveTo>
                  <a:pt x="2544292" y="2857500"/>
                </a:moveTo>
                <a:lnTo>
                  <a:pt x="2537244" y="2857500"/>
                </a:lnTo>
                <a:lnTo>
                  <a:pt x="2539644" y="2870200"/>
                </a:lnTo>
                <a:lnTo>
                  <a:pt x="2479017" y="2870200"/>
                </a:lnTo>
                <a:lnTo>
                  <a:pt x="2485409" y="2882900"/>
                </a:lnTo>
                <a:lnTo>
                  <a:pt x="2491870" y="2895600"/>
                </a:lnTo>
                <a:lnTo>
                  <a:pt x="2565501" y="2895600"/>
                </a:lnTo>
                <a:lnTo>
                  <a:pt x="2559481" y="2882900"/>
                </a:lnTo>
                <a:lnTo>
                  <a:pt x="2553766" y="2882900"/>
                </a:lnTo>
                <a:lnTo>
                  <a:pt x="2544178" y="2870200"/>
                </a:lnTo>
                <a:lnTo>
                  <a:pt x="2544292" y="2857500"/>
                </a:lnTo>
                <a:close/>
              </a:path>
              <a:path w="2952115" h="3365500">
                <a:moveTo>
                  <a:pt x="2567330" y="2882900"/>
                </a:moveTo>
                <a:lnTo>
                  <a:pt x="2565095" y="2882900"/>
                </a:lnTo>
                <a:lnTo>
                  <a:pt x="2565501" y="2895600"/>
                </a:lnTo>
                <a:lnTo>
                  <a:pt x="2567724" y="2895600"/>
                </a:lnTo>
                <a:lnTo>
                  <a:pt x="2567330" y="2882900"/>
                </a:lnTo>
                <a:close/>
              </a:path>
              <a:path w="2952115" h="3365500">
                <a:moveTo>
                  <a:pt x="2460231" y="2870200"/>
                </a:moveTo>
                <a:lnTo>
                  <a:pt x="2446782" y="2870200"/>
                </a:lnTo>
                <a:lnTo>
                  <a:pt x="2453500" y="2882900"/>
                </a:lnTo>
                <a:lnTo>
                  <a:pt x="2458745" y="2882900"/>
                </a:lnTo>
                <a:lnTo>
                  <a:pt x="2460231" y="2870200"/>
                </a:lnTo>
                <a:close/>
              </a:path>
              <a:path w="2952115" h="3365500">
                <a:moveTo>
                  <a:pt x="2472766" y="2870200"/>
                </a:moveTo>
                <a:lnTo>
                  <a:pt x="2460231" y="2870200"/>
                </a:lnTo>
                <a:lnTo>
                  <a:pt x="2468956" y="2882900"/>
                </a:lnTo>
                <a:lnTo>
                  <a:pt x="2482176" y="2882900"/>
                </a:lnTo>
                <a:lnTo>
                  <a:pt x="2472766" y="2870200"/>
                </a:lnTo>
                <a:close/>
              </a:path>
              <a:path w="2952115" h="3365500">
                <a:moveTo>
                  <a:pt x="2458684" y="2857500"/>
                </a:moveTo>
                <a:lnTo>
                  <a:pt x="2448864" y="2857500"/>
                </a:lnTo>
                <a:lnTo>
                  <a:pt x="2452497" y="2870200"/>
                </a:lnTo>
                <a:lnTo>
                  <a:pt x="2463675" y="2870200"/>
                </a:lnTo>
                <a:lnTo>
                  <a:pt x="2458684" y="2857500"/>
                </a:lnTo>
                <a:close/>
              </a:path>
              <a:path w="2952115" h="3365500">
                <a:moveTo>
                  <a:pt x="2478963" y="2857500"/>
                </a:moveTo>
                <a:lnTo>
                  <a:pt x="2466996" y="2857500"/>
                </a:lnTo>
                <a:lnTo>
                  <a:pt x="2471807" y="2870200"/>
                </a:lnTo>
                <a:lnTo>
                  <a:pt x="2483065" y="2870200"/>
                </a:lnTo>
                <a:lnTo>
                  <a:pt x="2478963" y="2857500"/>
                </a:lnTo>
                <a:close/>
              </a:path>
              <a:path w="2952115" h="3365500">
                <a:moveTo>
                  <a:pt x="2537244" y="2857500"/>
                </a:moveTo>
                <a:lnTo>
                  <a:pt x="2484564" y="2857500"/>
                </a:lnTo>
                <a:lnTo>
                  <a:pt x="2487117" y="2870200"/>
                </a:lnTo>
                <a:lnTo>
                  <a:pt x="2536469" y="2870200"/>
                </a:lnTo>
                <a:lnTo>
                  <a:pt x="2537244" y="2857500"/>
                </a:lnTo>
                <a:close/>
              </a:path>
              <a:path w="2952115" h="3365500">
                <a:moveTo>
                  <a:pt x="2438285" y="2844800"/>
                </a:moveTo>
                <a:lnTo>
                  <a:pt x="2430538" y="2844800"/>
                </a:lnTo>
                <a:lnTo>
                  <a:pt x="2435250" y="2857500"/>
                </a:lnTo>
                <a:lnTo>
                  <a:pt x="2439517" y="2857500"/>
                </a:lnTo>
                <a:lnTo>
                  <a:pt x="2438285" y="2844800"/>
                </a:lnTo>
                <a:close/>
              </a:path>
              <a:path w="2952115" h="3365500">
                <a:moveTo>
                  <a:pt x="2546464" y="2844800"/>
                </a:moveTo>
                <a:lnTo>
                  <a:pt x="2454867" y="2844800"/>
                </a:lnTo>
                <a:lnTo>
                  <a:pt x="2462377" y="2857500"/>
                </a:lnTo>
                <a:lnTo>
                  <a:pt x="2544432" y="2857500"/>
                </a:lnTo>
                <a:lnTo>
                  <a:pt x="2546464" y="2844800"/>
                </a:lnTo>
                <a:close/>
              </a:path>
              <a:path w="2952115" h="3365500">
                <a:moveTo>
                  <a:pt x="2553919" y="2844800"/>
                </a:moveTo>
                <a:lnTo>
                  <a:pt x="2553601" y="2857500"/>
                </a:lnTo>
                <a:lnTo>
                  <a:pt x="2556243" y="2857500"/>
                </a:lnTo>
                <a:lnTo>
                  <a:pt x="2553919" y="2844800"/>
                </a:lnTo>
                <a:close/>
              </a:path>
              <a:path w="2952115" h="3365500">
                <a:moveTo>
                  <a:pt x="2465249" y="2820846"/>
                </a:moveTo>
                <a:lnTo>
                  <a:pt x="2461018" y="2832100"/>
                </a:lnTo>
                <a:lnTo>
                  <a:pt x="2427538" y="2832100"/>
                </a:lnTo>
                <a:lnTo>
                  <a:pt x="2434206" y="2844800"/>
                </a:lnTo>
                <a:lnTo>
                  <a:pt x="2472436" y="2844800"/>
                </a:lnTo>
                <a:lnTo>
                  <a:pt x="2465249" y="2820846"/>
                </a:lnTo>
                <a:close/>
              </a:path>
              <a:path w="2952115" h="3365500">
                <a:moveTo>
                  <a:pt x="2494293" y="2819400"/>
                </a:moveTo>
                <a:lnTo>
                  <a:pt x="2482570" y="2819400"/>
                </a:lnTo>
                <a:lnTo>
                  <a:pt x="2485161" y="2832100"/>
                </a:lnTo>
                <a:lnTo>
                  <a:pt x="2480868" y="2832100"/>
                </a:lnTo>
                <a:lnTo>
                  <a:pt x="2475826" y="2844800"/>
                </a:lnTo>
                <a:lnTo>
                  <a:pt x="2508314" y="2844800"/>
                </a:lnTo>
                <a:lnTo>
                  <a:pt x="2497634" y="2832100"/>
                </a:lnTo>
                <a:lnTo>
                  <a:pt x="2494293" y="2819400"/>
                </a:lnTo>
                <a:close/>
              </a:path>
              <a:path w="2952115" h="3365500">
                <a:moveTo>
                  <a:pt x="2527853" y="2832100"/>
                </a:moveTo>
                <a:lnTo>
                  <a:pt x="2514375" y="2832100"/>
                </a:lnTo>
                <a:lnTo>
                  <a:pt x="2508314" y="2844800"/>
                </a:lnTo>
                <a:lnTo>
                  <a:pt x="2537587" y="2844800"/>
                </a:lnTo>
                <a:lnTo>
                  <a:pt x="2527853" y="2832100"/>
                </a:lnTo>
                <a:close/>
              </a:path>
              <a:path w="2952115" h="3365500">
                <a:moveTo>
                  <a:pt x="2423375" y="2819400"/>
                </a:moveTo>
                <a:lnTo>
                  <a:pt x="2422639" y="2819400"/>
                </a:lnTo>
                <a:lnTo>
                  <a:pt x="2425407" y="2832100"/>
                </a:lnTo>
                <a:lnTo>
                  <a:pt x="2428252" y="2832100"/>
                </a:lnTo>
                <a:lnTo>
                  <a:pt x="2423375" y="2819400"/>
                </a:lnTo>
                <a:close/>
              </a:path>
              <a:path w="2952115" h="3365500">
                <a:moveTo>
                  <a:pt x="2496134" y="2794000"/>
                </a:moveTo>
                <a:lnTo>
                  <a:pt x="2417471" y="2794000"/>
                </a:lnTo>
                <a:lnTo>
                  <a:pt x="2424990" y="2806700"/>
                </a:lnTo>
                <a:lnTo>
                  <a:pt x="2429934" y="2819400"/>
                </a:lnTo>
                <a:lnTo>
                  <a:pt x="2431503" y="2832100"/>
                </a:lnTo>
                <a:lnTo>
                  <a:pt x="2461018" y="2832100"/>
                </a:lnTo>
                <a:lnTo>
                  <a:pt x="2464816" y="2819400"/>
                </a:lnTo>
                <a:lnTo>
                  <a:pt x="2510326" y="2819400"/>
                </a:lnTo>
                <a:lnTo>
                  <a:pt x="2506459" y="2806700"/>
                </a:lnTo>
                <a:lnTo>
                  <a:pt x="2496134" y="2794000"/>
                </a:lnTo>
                <a:close/>
              </a:path>
              <a:path w="2952115" h="3365500">
                <a:moveTo>
                  <a:pt x="2464816" y="2819400"/>
                </a:moveTo>
                <a:lnTo>
                  <a:pt x="2461018" y="2832100"/>
                </a:lnTo>
                <a:lnTo>
                  <a:pt x="2465249" y="2820846"/>
                </a:lnTo>
                <a:lnTo>
                  <a:pt x="2464816" y="2819400"/>
                </a:lnTo>
                <a:close/>
              </a:path>
              <a:path w="2952115" h="3365500">
                <a:moveTo>
                  <a:pt x="2477795" y="2819400"/>
                </a:moveTo>
                <a:lnTo>
                  <a:pt x="2465793" y="2819400"/>
                </a:lnTo>
                <a:lnTo>
                  <a:pt x="2475128" y="2832100"/>
                </a:lnTo>
                <a:lnTo>
                  <a:pt x="2476982" y="2832100"/>
                </a:lnTo>
                <a:lnTo>
                  <a:pt x="2477795" y="2819400"/>
                </a:lnTo>
                <a:close/>
              </a:path>
              <a:path w="2952115" h="3365500">
                <a:moveTo>
                  <a:pt x="2509088" y="2819400"/>
                </a:moveTo>
                <a:lnTo>
                  <a:pt x="2508262" y="2819400"/>
                </a:lnTo>
                <a:lnTo>
                  <a:pt x="2507170" y="2832100"/>
                </a:lnTo>
                <a:lnTo>
                  <a:pt x="2513063" y="2832100"/>
                </a:lnTo>
                <a:lnTo>
                  <a:pt x="2509088" y="2819400"/>
                </a:lnTo>
                <a:close/>
              </a:path>
              <a:path w="2952115" h="3365500">
                <a:moveTo>
                  <a:pt x="2465793" y="2819400"/>
                </a:moveTo>
                <a:lnTo>
                  <a:pt x="2464816" y="2819400"/>
                </a:lnTo>
                <a:lnTo>
                  <a:pt x="2465249" y="2820846"/>
                </a:lnTo>
                <a:lnTo>
                  <a:pt x="2465793" y="2819400"/>
                </a:lnTo>
                <a:close/>
              </a:path>
              <a:path w="2952115" h="3365500">
                <a:moveTo>
                  <a:pt x="2401328" y="2806700"/>
                </a:moveTo>
                <a:lnTo>
                  <a:pt x="2403030" y="2819400"/>
                </a:lnTo>
                <a:lnTo>
                  <a:pt x="2408783" y="2819400"/>
                </a:lnTo>
                <a:lnTo>
                  <a:pt x="2401328" y="2806700"/>
                </a:lnTo>
                <a:close/>
              </a:path>
              <a:path w="2952115" h="3365500">
                <a:moveTo>
                  <a:pt x="2400265" y="2794000"/>
                </a:moveTo>
                <a:lnTo>
                  <a:pt x="2388082" y="2794000"/>
                </a:lnTo>
                <a:lnTo>
                  <a:pt x="2389899" y="2806700"/>
                </a:lnTo>
                <a:lnTo>
                  <a:pt x="2400265" y="2794000"/>
                </a:lnTo>
                <a:close/>
              </a:path>
              <a:path w="2952115" h="3365500">
                <a:moveTo>
                  <a:pt x="2383167" y="2781300"/>
                </a:moveTo>
                <a:lnTo>
                  <a:pt x="2375738" y="2781300"/>
                </a:lnTo>
                <a:lnTo>
                  <a:pt x="2382723" y="2794000"/>
                </a:lnTo>
                <a:lnTo>
                  <a:pt x="2383167" y="2781300"/>
                </a:lnTo>
                <a:close/>
              </a:path>
              <a:path w="2952115" h="3365500">
                <a:moveTo>
                  <a:pt x="2479512" y="2768600"/>
                </a:moveTo>
                <a:lnTo>
                  <a:pt x="2383484" y="2768600"/>
                </a:lnTo>
                <a:lnTo>
                  <a:pt x="2392277" y="2781300"/>
                </a:lnTo>
                <a:lnTo>
                  <a:pt x="2402471" y="2794000"/>
                </a:lnTo>
                <a:lnTo>
                  <a:pt x="2423528" y="2794000"/>
                </a:lnTo>
                <a:lnTo>
                  <a:pt x="2412441" y="2781300"/>
                </a:lnTo>
                <a:lnTo>
                  <a:pt x="2484802" y="2781300"/>
                </a:lnTo>
                <a:lnTo>
                  <a:pt x="2479512" y="2768600"/>
                </a:lnTo>
                <a:close/>
              </a:path>
              <a:path w="2952115" h="3365500">
                <a:moveTo>
                  <a:pt x="2463533" y="2781300"/>
                </a:moveTo>
                <a:lnTo>
                  <a:pt x="2421013" y="2781300"/>
                </a:lnTo>
                <a:lnTo>
                  <a:pt x="2427198" y="2794000"/>
                </a:lnTo>
                <a:lnTo>
                  <a:pt x="2466329" y="2794000"/>
                </a:lnTo>
                <a:lnTo>
                  <a:pt x="2463533" y="2781300"/>
                </a:lnTo>
                <a:close/>
              </a:path>
              <a:path w="2952115" h="3365500">
                <a:moveTo>
                  <a:pt x="2484802" y="2781300"/>
                </a:moveTo>
                <a:lnTo>
                  <a:pt x="2473343" y="2781300"/>
                </a:lnTo>
                <a:lnTo>
                  <a:pt x="2470359" y="2794000"/>
                </a:lnTo>
                <a:lnTo>
                  <a:pt x="2486507" y="2794000"/>
                </a:lnTo>
                <a:lnTo>
                  <a:pt x="2484802" y="2781300"/>
                </a:lnTo>
                <a:close/>
              </a:path>
              <a:path w="2952115" h="3365500">
                <a:moveTo>
                  <a:pt x="2500274" y="2781300"/>
                </a:moveTo>
                <a:lnTo>
                  <a:pt x="2486507" y="2794000"/>
                </a:lnTo>
                <a:lnTo>
                  <a:pt x="2496146" y="2794000"/>
                </a:lnTo>
                <a:lnTo>
                  <a:pt x="2500274" y="2781300"/>
                </a:lnTo>
                <a:close/>
              </a:path>
              <a:path w="2952115" h="3365500">
                <a:moveTo>
                  <a:pt x="2362504" y="2755982"/>
                </a:moveTo>
                <a:lnTo>
                  <a:pt x="2362504" y="2768600"/>
                </a:lnTo>
                <a:lnTo>
                  <a:pt x="2368042" y="2768600"/>
                </a:lnTo>
                <a:lnTo>
                  <a:pt x="2362623" y="2756172"/>
                </a:lnTo>
                <a:lnTo>
                  <a:pt x="2362504" y="2755982"/>
                </a:lnTo>
                <a:close/>
              </a:path>
              <a:path w="2952115" h="3365500">
                <a:moveTo>
                  <a:pt x="2444343" y="2755900"/>
                </a:moveTo>
                <a:lnTo>
                  <a:pt x="2362504" y="2755900"/>
                </a:lnTo>
                <a:lnTo>
                  <a:pt x="2362623" y="2756172"/>
                </a:lnTo>
                <a:lnTo>
                  <a:pt x="2370399" y="2768600"/>
                </a:lnTo>
                <a:lnTo>
                  <a:pt x="2449766" y="2768600"/>
                </a:lnTo>
                <a:lnTo>
                  <a:pt x="2444343" y="2755900"/>
                </a:lnTo>
                <a:close/>
              </a:path>
              <a:path w="2952115" h="3365500">
                <a:moveTo>
                  <a:pt x="2376309" y="2717800"/>
                </a:moveTo>
                <a:lnTo>
                  <a:pt x="2357728" y="2717800"/>
                </a:lnTo>
                <a:lnTo>
                  <a:pt x="2358206" y="2730500"/>
                </a:lnTo>
                <a:lnTo>
                  <a:pt x="2362332" y="2743200"/>
                </a:lnTo>
                <a:lnTo>
                  <a:pt x="2362453" y="2755900"/>
                </a:lnTo>
                <a:lnTo>
                  <a:pt x="2431529" y="2755900"/>
                </a:lnTo>
                <a:lnTo>
                  <a:pt x="2432646" y="2743200"/>
                </a:lnTo>
                <a:lnTo>
                  <a:pt x="2428489" y="2743200"/>
                </a:lnTo>
                <a:lnTo>
                  <a:pt x="2422489" y="2730500"/>
                </a:lnTo>
                <a:lnTo>
                  <a:pt x="2372550" y="2730500"/>
                </a:lnTo>
                <a:lnTo>
                  <a:pt x="2376309" y="2717800"/>
                </a:lnTo>
                <a:close/>
              </a:path>
              <a:path w="2952115" h="3365500">
                <a:moveTo>
                  <a:pt x="2453411" y="2743200"/>
                </a:moveTo>
                <a:lnTo>
                  <a:pt x="2436088" y="2743200"/>
                </a:lnTo>
                <a:lnTo>
                  <a:pt x="2439289" y="2755900"/>
                </a:lnTo>
                <a:lnTo>
                  <a:pt x="2459583" y="2755900"/>
                </a:lnTo>
                <a:lnTo>
                  <a:pt x="2453411" y="2743200"/>
                </a:lnTo>
                <a:close/>
              </a:path>
              <a:path w="2952115" h="3365500">
                <a:moveTo>
                  <a:pt x="2344293" y="2730500"/>
                </a:moveTo>
                <a:lnTo>
                  <a:pt x="2339874" y="2730500"/>
                </a:lnTo>
                <a:lnTo>
                  <a:pt x="2338100" y="2743200"/>
                </a:lnTo>
                <a:lnTo>
                  <a:pt x="2348357" y="2743200"/>
                </a:lnTo>
                <a:lnTo>
                  <a:pt x="2344293" y="2730500"/>
                </a:lnTo>
                <a:close/>
              </a:path>
              <a:path w="2952115" h="3365500">
                <a:moveTo>
                  <a:pt x="2348356" y="2733599"/>
                </a:moveTo>
                <a:lnTo>
                  <a:pt x="2350008" y="2743200"/>
                </a:lnTo>
                <a:lnTo>
                  <a:pt x="2352014" y="2743200"/>
                </a:lnTo>
                <a:lnTo>
                  <a:pt x="2348356" y="2733599"/>
                </a:lnTo>
                <a:close/>
              </a:path>
              <a:path w="2952115" h="3365500">
                <a:moveTo>
                  <a:pt x="2347823" y="2730500"/>
                </a:moveTo>
                <a:lnTo>
                  <a:pt x="2347175" y="2730500"/>
                </a:lnTo>
                <a:lnTo>
                  <a:pt x="2348356" y="2733599"/>
                </a:lnTo>
                <a:lnTo>
                  <a:pt x="2347823" y="2730500"/>
                </a:lnTo>
                <a:close/>
              </a:path>
              <a:path w="2952115" h="3365500">
                <a:moveTo>
                  <a:pt x="2357728" y="2717800"/>
                </a:moveTo>
                <a:lnTo>
                  <a:pt x="2321153" y="2717800"/>
                </a:lnTo>
                <a:lnTo>
                  <a:pt x="2326665" y="2730500"/>
                </a:lnTo>
                <a:lnTo>
                  <a:pt x="2358206" y="2730500"/>
                </a:lnTo>
                <a:lnTo>
                  <a:pt x="2357728" y="2717800"/>
                </a:lnTo>
                <a:close/>
              </a:path>
              <a:path w="2952115" h="3365500">
                <a:moveTo>
                  <a:pt x="2415767" y="2705100"/>
                </a:moveTo>
                <a:lnTo>
                  <a:pt x="2383485" y="2705100"/>
                </a:lnTo>
                <a:lnTo>
                  <a:pt x="2383599" y="2717800"/>
                </a:lnTo>
                <a:lnTo>
                  <a:pt x="2376309" y="2717800"/>
                </a:lnTo>
                <a:lnTo>
                  <a:pt x="2372550" y="2730500"/>
                </a:lnTo>
                <a:lnTo>
                  <a:pt x="2424653" y="2730500"/>
                </a:lnTo>
                <a:lnTo>
                  <a:pt x="2423907" y="2717800"/>
                </a:lnTo>
                <a:lnTo>
                  <a:pt x="2415767" y="2705100"/>
                </a:lnTo>
                <a:close/>
              </a:path>
              <a:path w="2952115" h="3365500">
                <a:moveTo>
                  <a:pt x="2316645" y="2705100"/>
                </a:moveTo>
                <a:lnTo>
                  <a:pt x="2313101" y="2705100"/>
                </a:lnTo>
                <a:lnTo>
                  <a:pt x="2313965" y="2717800"/>
                </a:lnTo>
                <a:lnTo>
                  <a:pt x="2316645" y="2705100"/>
                </a:lnTo>
                <a:close/>
              </a:path>
              <a:path w="2952115" h="3365500">
                <a:moveTo>
                  <a:pt x="2330869" y="2705100"/>
                </a:moveTo>
                <a:lnTo>
                  <a:pt x="2326354" y="2705100"/>
                </a:lnTo>
                <a:lnTo>
                  <a:pt x="2331859" y="2717800"/>
                </a:lnTo>
                <a:lnTo>
                  <a:pt x="2337714" y="2717800"/>
                </a:lnTo>
                <a:lnTo>
                  <a:pt x="2330869" y="2705100"/>
                </a:lnTo>
                <a:close/>
              </a:path>
              <a:path w="2952115" h="3365500">
                <a:moveTo>
                  <a:pt x="2380062" y="2705100"/>
                </a:moveTo>
                <a:lnTo>
                  <a:pt x="2333904" y="2705100"/>
                </a:lnTo>
                <a:lnTo>
                  <a:pt x="2345118" y="2717800"/>
                </a:lnTo>
                <a:lnTo>
                  <a:pt x="2374658" y="2717800"/>
                </a:lnTo>
                <a:lnTo>
                  <a:pt x="2380062" y="2705100"/>
                </a:lnTo>
                <a:close/>
              </a:path>
              <a:path w="2952115" h="3365500">
                <a:moveTo>
                  <a:pt x="2388184" y="2692400"/>
                </a:moveTo>
                <a:lnTo>
                  <a:pt x="2326168" y="2692400"/>
                </a:lnTo>
                <a:lnTo>
                  <a:pt x="2324184" y="2705100"/>
                </a:lnTo>
                <a:lnTo>
                  <a:pt x="2380062" y="2705100"/>
                </a:lnTo>
                <a:lnTo>
                  <a:pt x="2374658" y="2717800"/>
                </a:lnTo>
                <a:lnTo>
                  <a:pt x="2383599" y="2717800"/>
                </a:lnTo>
                <a:lnTo>
                  <a:pt x="2383485" y="2705100"/>
                </a:lnTo>
                <a:lnTo>
                  <a:pt x="2388184" y="2692400"/>
                </a:lnTo>
                <a:close/>
              </a:path>
              <a:path w="2952115" h="3365500">
                <a:moveTo>
                  <a:pt x="2387967" y="2667000"/>
                </a:moveTo>
                <a:lnTo>
                  <a:pt x="2305045" y="2667000"/>
                </a:lnTo>
                <a:lnTo>
                  <a:pt x="2306375" y="2679700"/>
                </a:lnTo>
                <a:lnTo>
                  <a:pt x="2298041" y="2679700"/>
                </a:lnTo>
                <a:lnTo>
                  <a:pt x="2306722" y="2692400"/>
                </a:lnTo>
                <a:lnTo>
                  <a:pt x="2314911" y="2705100"/>
                </a:lnTo>
                <a:lnTo>
                  <a:pt x="2316557" y="2705100"/>
                </a:lnTo>
                <a:lnTo>
                  <a:pt x="2310396" y="2692400"/>
                </a:lnTo>
                <a:lnTo>
                  <a:pt x="2392972" y="2692400"/>
                </a:lnTo>
                <a:lnTo>
                  <a:pt x="2392794" y="2679700"/>
                </a:lnTo>
                <a:lnTo>
                  <a:pt x="2387967" y="2667000"/>
                </a:lnTo>
                <a:close/>
              </a:path>
              <a:path w="2952115" h="3365500">
                <a:moveTo>
                  <a:pt x="2286025" y="2679700"/>
                </a:moveTo>
                <a:lnTo>
                  <a:pt x="2282418" y="2679700"/>
                </a:lnTo>
                <a:lnTo>
                  <a:pt x="2289441" y="2692400"/>
                </a:lnTo>
                <a:lnTo>
                  <a:pt x="2295448" y="2692400"/>
                </a:lnTo>
                <a:lnTo>
                  <a:pt x="2286025" y="2679700"/>
                </a:lnTo>
                <a:close/>
              </a:path>
              <a:path w="2952115" h="3365500">
                <a:moveTo>
                  <a:pt x="2277975" y="2654339"/>
                </a:moveTo>
                <a:lnTo>
                  <a:pt x="2269783" y="2663243"/>
                </a:lnTo>
                <a:lnTo>
                  <a:pt x="2272333" y="2667000"/>
                </a:lnTo>
                <a:lnTo>
                  <a:pt x="2282672" y="2679700"/>
                </a:lnTo>
                <a:lnTo>
                  <a:pt x="2283777" y="2679700"/>
                </a:lnTo>
                <a:lnTo>
                  <a:pt x="2282278" y="2667000"/>
                </a:lnTo>
                <a:lnTo>
                  <a:pt x="2278468" y="2667000"/>
                </a:lnTo>
                <a:lnTo>
                  <a:pt x="2277975" y="2654339"/>
                </a:lnTo>
                <a:close/>
              </a:path>
              <a:path w="2952115" h="3365500">
                <a:moveTo>
                  <a:pt x="2302649" y="2667000"/>
                </a:moveTo>
                <a:lnTo>
                  <a:pt x="2296172" y="2667000"/>
                </a:lnTo>
                <a:lnTo>
                  <a:pt x="2298192" y="2679700"/>
                </a:lnTo>
                <a:lnTo>
                  <a:pt x="2302649" y="2667000"/>
                </a:lnTo>
                <a:close/>
              </a:path>
              <a:path w="2952115" h="3365500">
                <a:moveTo>
                  <a:pt x="2267016" y="2659168"/>
                </a:moveTo>
                <a:lnTo>
                  <a:pt x="2266327" y="2667000"/>
                </a:lnTo>
                <a:lnTo>
                  <a:pt x="2269783" y="2663243"/>
                </a:lnTo>
                <a:lnTo>
                  <a:pt x="2267016" y="2659168"/>
                </a:lnTo>
                <a:close/>
              </a:path>
              <a:path w="2952115" h="3365500">
                <a:moveTo>
                  <a:pt x="2278011" y="2654300"/>
                </a:moveTo>
                <a:lnTo>
                  <a:pt x="2278468" y="2667000"/>
                </a:lnTo>
                <a:lnTo>
                  <a:pt x="2278011" y="2654300"/>
                </a:lnTo>
                <a:close/>
              </a:path>
              <a:path w="2952115" h="3365500">
                <a:moveTo>
                  <a:pt x="2287460" y="2654300"/>
                </a:moveTo>
                <a:lnTo>
                  <a:pt x="2278011" y="2654300"/>
                </a:lnTo>
                <a:lnTo>
                  <a:pt x="2278468" y="2667000"/>
                </a:lnTo>
                <a:lnTo>
                  <a:pt x="2291372" y="2667000"/>
                </a:lnTo>
                <a:lnTo>
                  <a:pt x="2287460" y="2654300"/>
                </a:lnTo>
                <a:close/>
              </a:path>
              <a:path w="2952115" h="3365500">
                <a:moveTo>
                  <a:pt x="2371089" y="2654300"/>
                </a:moveTo>
                <a:lnTo>
                  <a:pt x="2298941" y="2654300"/>
                </a:lnTo>
                <a:lnTo>
                  <a:pt x="2300579" y="2667000"/>
                </a:lnTo>
                <a:lnTo>
                  <a:pt x="2378169" y="2667000"/>
                </a:lnTo>
                <a:lnTo>
                  <a:pt x="2371089" y="2654300"/>
                </a:lnTo>
                <a:close/>
              </a:path>
              <a:path w="2952115" h="3365500">
                <a:moveTo>
                  <a:pt x="2267445" y="2654300"/>
                </a:moveTo>
                <a:lnTo>
                  <a:pt x="2263712" y="2654300"/>
                </a:lnTo>
                <a:lnTo>
                  <a:pt x="2267016" y="2659168"/>
                </a:lnTo>
                <a:lnTo>
                  <a:pt x="2267445" y="2654300"/>
                </a:lnTo>
                <a:close/>
              </a:path>
              <a:path w="2952115" h="3365500">
                <a:moveTo>
                  <a:pt x="2278011" y="2654300"/>
                </a:moveTo>
                <a:close/>
              </a:path>
              <a:path w="2952115" h="3365500">
                <a:moveTo>
                  <a:pt x="2269405" y="2641600"/>
                </a:moveTo>
                <a:lnTo>
                  <a:pt x="2260616" y="2641600"/>
                </a:lnTo>
                <a:lnTo>
                  <a:pt x="2259056" y="2654300"/>
                </a:lnTo>
                <a:lnTo>
                  <a:pt x="2278104" y="2654300"/>
                </a:lnTo>
                <a:lnTo>
                  <a:pt x="2269405" y="2641600"/>
                </a:lnTo>
                <a:close/>
              </a:path>
              <a:path w="2952115" h="3365500">
                <a:moveTo>
                  <a:pt x="2328456" y="2641600"/>
                </a:moveTo>
                <a:lnTo>
                  <a:pt x="2279180" y="2641600"/>
                </a:lnTo>
                <a:lnTo>
                  <a:pt x="2278104" y="2654300"/>
                </a:lnTo>
                <a:lnTo>
                  <a:pt x="2332075" y="2654300"/>
                </a:lnTo>
                <a:lnTo>
                  <a:pt x="2328456" y="2641600"/>
                </a:lnTo>
                <a:close/>
              </a:path>
              <a:path w="2952115" h="3365500">
                <a:moveTo>
                  <a:pt x="2349423" y="2641600"/>
                </a:moveTo>
                <a:lnTo>
                  <a:pt x="2331110" y="2641600"/>
                </a:lnTo>
                <a:lnTo>
                  <a:pt x="2332075" y="2654300"/>
                </a:lnTo>
                <a:lnTo>
                  <a:pt x="2357170" y="2654300"/>
                </a:lnTo>
                <a:lnTo>
                  <a:pt x="2349423" y="2641600"/>
                </a:lnTo>
                <a:close/>
              </a:path>
              <a:path w="2952115" h="3365500">
                <a:moveTo>
                  <a:pt x="2351419" y="2632562"/>
                </a:moveTo>
                <a:lnTo>
                  <a:pt x="2346942" y="2641600"/>
                </a:lnTo>
                <a:lnTo>
                  <a:pt x="2357602" y="2641600"/>
                </a:lnTo>
                <a:lnTo>
                  <a:pt x="2363597" y="2654300"/>
                </a:lnTo>
                <a:lnTo>
                  <a:pt x="2366899" y="2654300"/>
                </a:lnTo>
                <a:lnTo>
                  <a:pt x="2360104" y="2641600"/>
                </a:lnTo>
                <a:lnTo>
                  <a:pt x="2351419" y="2632562"/>
                </a:lnTo>
                <a:close/>
              </a:path>
              <a:path w="2952115" h="3365500">
                <a:moveTo>
                  <a:pt x="2262589" y="2628900"/>
                </a:moveTo>
                <a:lnTo>
                  <a:pt x="2256091" y="2628900"/>
                </a:lnTo>
                <a:lnTo>
                  <a:pt x="2257336" y="2641600"/>
                </a:lnTo>
                <a:lnTo>
                  <a:pt x="2266581" y="2641600"/>
                </a:lnTo>
                <a:lnTo>
                  <a:pt x="2265009" y="2632718"/>
                </a:lnTo>
                <a:lnTo>
                  <a:pt x="2262589" y="2628900"/>
                </a:lnTo>
                <a:close/>
              </a:path>
              <a:path w="2952115" h="3365500">
                <a:moveTo>
                  <a:pt x="2329080" y="2616200"/>
                </a:moveTo>
                <a:lnTo>
                  <a:pt x="2314816" y="2616200"/>
                </a:lnTo>
                <a:lnTo>
                  <a:pt x="2319578" y="2628900"/>
                </a:lnTo>
                <a:lnTo>
                  <a:pt x="2264333" y="2628900"/>
                </a:lnTo>
                <a:lnTo>
                  <a:pt x="2265009" y="2632718"/>
                </a:lnTo>
                <a:lnTo>
                  <a:pt x="2270639" y="2641600"/>
                </a:lnTo>
                <a:lnTo>
                  <a:pt x="2346942" y="2641600"/>
                </a:lnTo>
                <a:lnTo>
                  <a:pt x="2329080" y="2616200"/>
                </a:lnTo>
                <a:close/>
              </a:path>
              <a:path w="2952115" h="3365500">
                <a:moveTo>
                  <a:pt x="2346236" y="2616200"/>
                </a:moveTo>
                <a:lnTo>
                  <a:pt x="2347899" y="2628900"/>
                </a:lnTo>
                <a:lnTo>
                  <a:pt x="2351419" y="2632562"/>
                </a:lnTo>
                <a:lnTo>
                  <a:pt x="2353233" y="2628900"/>
                </a:lnTo>
                <a:lnTo>
                  <a:pt x="2346236" y="2616200"/>
                </a:lnTo>
                <a:close/>
              </a:path>
              <a:path w="2952115" h="3365500">
                <a:moveTo>
                  <a:pt x="2257767" y="2616200"/>
                </a:moveTo>
                <a:lnTo>
                  <a:pt x="2246122" y="2616200"/>
                </a:lnTo>
                <a:lnTo>
                  <a:pt x="2245220" y="2628900"/>
                </a:lnTo>
                <a:lnTo>
                  <a:pt x="2257767" y="2616200"/>
                </a:lnTo>
                <a:close/>
              </a:path>
              <a:path w="2952115" h="3365500">
                <a:moveTo>
                  <a:pt x="2271471" y="2616200"/>
                </a:moveTo>
                <a:lnTo>
                  <a:pt x="2263556" y="2616200"/>
                </a:lnTo>
                <a:lnTo>
                  <a:pt x="2262589" y="2628900"/>
                </a:lnTo>
                <a:lnTo>
                  <a:pt x="2274963" y="2628900"/>
                </a:lnTo>
                <a:lnTo>
                  <a:pt x="2271471" y="2616200"/>
                </a:lnTo>
                <a:close/>
              </a:path>
              <a:path w="2952115" h="3365500">
                <a:moveTo>
                  <a:pt x="2305879" y="2616200"/>
                </a:moveTo>
                <a:lnTo>
                  <a:pt x="2275078" y="2616200"/>
                </a:lnTo>
                <a:lnTo>
                  <a:pt x="2274963" y="2628900"/>
                </a:lnTo>
                <a:lnTo>
                  <a:pt x="2315062" y="2628900"/>
                </a:lnTo>
                <a:lnTo>
                  <a:pt x="2305879" y="2616200"/>
                </a:lnTo>
                <a:close/>
              </a:path>
              <a:path w="2952115" h="3365500">
                <a:moveTo>
                  <a:pt x="2247341" y="2603500"/>
                </a:moveTo>
                <a:lnTo>
                  <a:pt x="2237574" y="2603500"/>
                </a:lnTo>
                <a:lnTo>
                  <a:pt x="2247087" y="2616200"/>
                </a:lnTo>
                <a:lnTo>
                  <a:pt x="2247341" y="2603500"/>
                </a:lnTo>
                <a:close/>
              </a:path>
              <a:path w="2952115" h="3365500">
                <a:moveTo>
                  <a:pt x="2257247" y="2603500"/>
                </a:moveTo>
                <a:lnTo>
                  <a:pt x="2253094" y="2603500"/>
                </a:lnTo>
                <a:lnTo>
                  <a:pt x="2261302" y="2616200"/>
                </a:lnTo>
                <a:lnTo>
                  <a:pt x="2263990" y="2616200"/>
                </a:lnTo>
                <a:lnTo>
                  <a:pt x="2257247" y="2603500"/>
                </a:lnTo>
                <a:close/>
              </a:path>
              <a:path w="2952115" h="3365500">
                <a:moveTo>
                  <a:pt x="2303335" y="2590800"/>
                </a:moveTo>
                <a:lnTo>
                  <a:pt x="2252476" y="2590800"/>
                </a:lnTo>
                <a:lnTo>
                  <a:pt x="2263492" y="2603500"/>
                </a:lnTo>
                <a:lnTo>
                  <a:pt x="2266734" y="2616200"/>
                </a:lnTo>
                <a:lnTo>
                  <a:pt x="2297176" y="2616200"/>
                </a:lnTo>
                <a:lnTo>
                  <a:pt x="2294449" y="2603500"/>
                </a:lnTo>
                <a:lnTo>
                  <a:pt x="2303186" y="2603500"/>
                </a:lnTo>
                <a:lnTo>
                  <a:pt x="2303335" y="2590800"/>
                </a:lnTo>
                <a:close/>
              </a:path>
              <a:path w="2952115" h="3365500">
                <a:moveTo>
                  <a:pt x="2321394" y="2603500"/>
                </a:moveTo>
                <a:lnTo>
                  <a:pt x="2307932" y="2603500"/>
                </a:lnTo>
                <a:lnTo>
                  <a:pt x="2313038" y="2616200"/>
                </a:lnTo>
                <a:lnTo>
                  <a:pt x="2320901" y="2616200"/>
                </a:lnTo>
                <a:lnTo>
                  <a:pt x="2321394" y="2603500"/>
                </a:lnTo>
                <a:close/>
              </a:path>
              <a:path w="2952115" h="3365500">
                <a:moveTo>
                  <a:pt x="2323211" y="2590800"/>
                </a:moveTo>
                <a:lnTo>
                  <a:pt x="2309431" y="2590800"/>
                </a:lnTo>
                <a:lnTo>
                  <a:pt x="2311768" y="2603500"/>
                </a:lnTo>
                <a:lnTo>
                  <a:pt x="2323414" y="2603500"/>
                </a:lnTo>
                <a:lnTo>
                  <a:pt x="2329091" y="2616200"/>
                </a:lnTo>
                <a:lnTo>
                  <a:pt x="2333294" y="2616200"/>
                </a:lnTo>
                <a:lnTo>
                  <a:pt x="2323211" y="2590800"/>
                </a:lnTo>
                <a:close/>
              </a:path>
              <a:path w="2952115" h="3365500">
                <a:moveTo>
                  <a:pt x="2213038" y="2590800"/>
                </a:moveTo>
                <a:lnTo>
                  <a:pt x="2211006" y="2590800"/>
                </a:lnTo>
                <a:lnTo>
                  <a:pt x="2216619" y="2603500"/>
                </a:lnTo>
                <a:lnTo>
                  <a:pt x="2213038" y="2590800"/>
                </a:lnTo>
                <a:close/>
              </a:path>
              <a:path w="2952115" h="3365500">
                <a:moveTo>
                  <a:pt x="2216404" y="2578100"/>
                </a:moveTo>
                <a:lnTo>
                  <a:pt x="2199957" y="2578100"/>
                </a:lnTo>
                <a:lnTo>
                  <a:pt x="2209736" y="2590800"/>
                </a:lnTo>
                <a:lnTo>
                  <a:pt x="2217801" y="2590800"/>
                </a:lnTo>
                <a:lnTo>
                  <a:pt x="2216404" y="2578100"/>
                </a:lnTo>
                <a:close/>
              </a:path>
              <a:path w="2952115" h="3365500">
                <a:moveTo>
                  <a:pt x="2290802" y="2578100"/>
                </a:moveTo>
                <a:lnTo>
                  <a:pt x="2219909" y="2578100"/>
                </a:lnTo>
                <a:lnTo>
                  <a:pt x="2228347" y="2590800"/>
                </a:lnTo>
                <a:lnTo>
                  <a:pt x="2287968" y="2590800"/>
                </a:lnTo>
                <a:lnTo>
                  <a:pt x="2290802" y="2578100"/>
                </a:lnTo>
                <a:close/>
              </a:path>
              <a:path w="2952115" h="3365500">
                <a:moveTo>
                  <a:pt x="2302063" y="2578100"/>
                </a:moveTo>
                <a:lnTo>
                  <a:pt x="2298026" y="2578100"/>
                </a:lnTo>
                <a:lnTo>
                  <a:pt x="2304034" y="2590800"/>
                </a:lnTo>
                <a:lnTo>
                  <a:pt x="2313051" y="2590800"/>
                </a:lnTo>
                <a:lnTo>
                  <a:pt x="2302063" y="2578100"/>
                </a:lnTo>
                <a:close/>
              </a:path>
              <a:path w="2952115" h="3365500">
                <a:moveTo>
                  <a:pt x="2319197" y="2578100"/>
                </a:moveTo>
                <a:lnTo>
                  <a:pt x="2310307" y="2578100"/>
                </a:lnTo>
                <a:lnTo>
                  <a:pt x="2319350" y="2590800"/>
                </a:lnTo>
                <a:lnTo>
                  <a:pt x="2319197" y="2578100"/>
                </a:lnTo>
                <a:close/>
              </a:path>
              <a:path w="2952115" h="3365500">
                <a:moveTo>
                  <a:pt x="2193723" y="2566853"/>
                </a:moveTo>
                <a:lnTo>
                  <a:pt x="2192362" y="2578100"/>
                </a:lnTo>
                <a:lnTo>
                  <a:pt x="2198255" y="2578100"/>
                </a:lnTo>
                <a:lnTo>
                  <a:pt x="2194766" y="2567927"/>
                </a:lnTo>
                <a:lnTo>
                  <a:pt x="2193723" y="2566853"/>
                </a:lnTo>
                <a:close/>
              </a:path>
              <a:path w="2952115" h="3365500">
                <a:moveTo>
                  <a:pt x="2216523" y="2565400"/>
                </a:moveTo>
                <a:lnTo>
                  <a:pt x="2193899" y="2565400"/>
                </a:lnTo>
                <a:lnTo>
                  <a:pt x="2194766" y="2567927"/>
                </a:lnTo>
                <a:lnTo>
                  <a:pt x="2204643" y="2578100"/>
                </a:lnTo>
                <a:lnTo>
                  <a:pt x="2211641" y="2578100"/>
                </a:lnTo>
                <a:lnTo>
                  <a:pt x="2216523" y="2565400"/>
                </a:lnTo>
                <a:close/>
              </a:path>
              <a:path w="2952115" h="3365500">
                <a:moveTo>
                  <a:pt x="2229256" y="2565400"/>
                </a:moveTo>
                <a:lnTo>
                  <a:pt x="2216523" y="2565400"/>
                </a:lnTo>
                <a:lnTo>
                  <a:pt x="2224599" y="2578100"/>
                </a:lnTo>
                <a:lnTo>
                  <a:pt x="2230285" y="2578100"/>
                </a:lnTo>
                <a:lnTo>
                  <a:pt x="2229256" y="2565400"/>
                </a:lnTo>
                <a:close/>
              </a:path>
              <a:path w="2952115" h="3365500">
                <a:moveTo>
                  <a:pt x="2270236" y="2565400"/>
                </a:moveTo>
                <a:lnTo>
                  <a:pt x="2238565" y="2565400"/>
                </a:lnTo>
                <a:lnTo>
                  <a:pt x="2240864" y="2578100"/>
                </a:lnTo>
                <a:lnTo>
                  <a:pt x="2269350" y="2578100"/>
                </a:lnTo>
                <a:lnTo>
                  <a:pt x="2270236" y="2565400"/>
                </a:lnTo>
                <a:close/>
              </a:path>
              <a:path w="2952115" h="3365500">
                <a:moveTo>
                  <a:pt x="2273730" y="2540000"/>
                </a:moveTo>
                <a:lnTo>
                  <a:pt x="2240534" y="2540000"/>
                </a:lnTo>
                <a:lnTo>
                  <a:pt x="2236330" y="2552700"/>
                </a:lnTo>
                <a:lnTo>
                  <a:pt x="2215464" y="2552700"/>
                </a:lnTo>
                <a:lnTo>
                  <a:pt x="2217318" y="2565400"/>
                </a:lnTo>
                <a:lnTo>
                  <a:pt x="2271937" y="2565400"/>
                </a:lnTo>
                <a:lnTo>
                  <a:pt x="2278462" y="2578100"/>
                </a:lnTo>
                <a:lnTo>
                  <a:pt x="2297640" y="2578100"/>
                </a:lnTo>
                <a:lnTo>
                  <a:pt x="2292221" y="2565400"/>
                </a:lnTo>
                <a:lnTo>
                  <a:pt x="2281773" y="2552700"/>
                </a:lnTo>
                <a:lnTo>
                  <a:pt x="2273730" y="2540000"/>
                </a:lnTo>
                <a:close/>
              </a:path>
              <a:path w="2952115" h="3365500">
                <a:moveTo>
                  <a:pt x="2193899" y="2565400"/>
                </a:moveTo>
                <a:lnTo>
                  <a:pt x="2192312" y="2565400"/>
                </a:lnTo>
                <a:lnTo>
                  <a:pt x="2193723" y="2566853"/>
                </a:lnTo>
                <a:lnTo>
                  <a:pt x="2193899" y="2565400"/>
                </a:lnTo>
                <a:close/>
              </a:path>
              <a:path w="2952115" h="3365500">
                <a:moveTo>
                  <a:pt x="2212251" y="2552700"/>
                </a:moveTo>
                <a:lnTo>
                  <a:pt x="2183441" y="2552700"/>
                </a:lnTo>
                <a:lnTo>
                  <a:pt x="2189670" y="2565400"/>
                </a:lnTo>
                <a:lnTo>
                  <a:pt x="2213597" y="2565400"/>
                </a:lnTo>
                <a:lnTo>
                  <a:pt x="2212251" y="2552700"/>
                </a:lnTo>
                <a:close/>
              </a:path>
              <a:path w="2952115" h="3365500">
                <a:moveTo>
                  <a:pt x="2260019" y="2514600"/>
                </a:moveTo>
                <a:lnTo>
                  <a:pt x="2168735" y="2514600"/>
                </a:lnTo>
                <a:lnTo>
                  <a:pt x="2170992" y="2527300"/>
                </a:lnTo>
                <a:lnTo>
                  <a:pt x="2180297" y="2527300"/>
                </a:lnTo>
                <a:lnTo>
                  <a:pt x="2186952" y="2540000"/>
                </a:lnTo>
                <a:lnTo>
                  <a:pt x="2200706" y="2552700"/>
                </a:lnTo>
                <a:lnTo>
                  <a:pt x="2233701" y="2552700"/>
                </a:lnTo>
                <a:lnTo>
                  <a:pt x="2232863" y="2540000"/>
                </a:lnTo>
                <a:lnTo>
                  <a:pt x="2277160" y="2540000"/>
                </a:lnTo>
                <a:lnTo>
                  <a:pt x="2260019" y="2514600"/>
                </a:lnTo>
                <a:close/>
              </a:path>
              <a:path w="2952115" h="3365500">
                <a:moveTo>
                  <a:pt x="2163584" y="2527300"/>
                </a:moveTo>
                <a:lnTo>
                  <a:pt x="2160206" y="2527300"/>
                </a:lnTo>
                <a:lnTo>
                  <a:pt x="2162708" y="2540000"/>
                </a:lnTo>
                <a:lnTo>
                  <a:pt x="2169121" y="2540000"/>
                </a:lnTo>
                <a:lnTo>
                  <a:pt x="2163584" y="2527300"/>
                </a:lnTo>
                <a:close/>
              </a:path>
              <a:path w="2952115" h="3365500">
                <a:moveTo>
                  <a:pt x="2164089" y="2514600"/>
                </a:moveTo>
                <a:lnTo>
                  <a:pt x="2141347" y="2514600"/>
                </a:lnTo>
                <a:lnTo>
                  <a:pt x="2146985" y="2527300"/>
                </a:lnTo>
                <a:lnTo>
                  <a:pt x="2157552" y="2527300"/>
                </a:lnTo>
                <a:lnTo>
                  <a:pt x="2164089" y="2514600"/>
                </a:lnTo>
                <a:close/>
              </a:path>
              <a:path w="2952115" h="3365500">
                <a:moveTo>
                  <a:pt x="2133409" y="2501900"/>
                </a:moveTo>
                <a:lnTo>
                  <a:pt x="2132647" y="2514600"/>
                </a:lnTo>
                <a:lnTo>
                  <a:pt x="2143175" y="2514600"/>
                </a:lnTo>
                <a:lnTo>
                  <a:pt x="2133409" y="2501900"/>
                </a:lnTo>
                <a:close/>
              </a:path>
              <a:path w="2952115" h="3365500">
                <a:moveTo>
                  <a:pt x="2151253" y="2501900"/>
                </a:moveTo>
                <a:lnTo>
                  <a:pt x="2145779" y="2501900"/>
                </a:lnTo>
                <a:lnTo>
                  <a:pt x="2150745" y="2514600"/>
                </a:lnTo>
                <a:lnTo>
                  <a:pt x="2151253" y="2501900"/>
                </a:lnTo>
                <a:close/>
              </a:path>
              <a:path w="2952115" h="3365500">
                <a:moveTo>
                  <a:pt x="2160308" y="2501900"/>
                </a:moveTo>
                <a:lnTo>
                  <a:pt x="2156561" y="2514600"/>
                </a:lnTo>
                <a:lnTo>
                  <a:pt x="2160689" y="2514600"/>
                </a:lnTo>
                <a:lnTo>
                  <a:pt x="2160308" y="2501900"/>
                </a:lnTo>
                <a:close/>
              </a:path>
              <a:path w="2952115" h="3365500">
                <a:moveTo>
                  <a:pt x="2170417" y="2501900"/>
                </a:moveTo>
                <a:lnTo>
                  <a:pt x="2164791" y="2501900"/>
                </a:lnTo>
                <a:lnTo>
                  <a:pt x="2163559" y="2514600"/>
                </a:lnTo>
                <a:lnTo>
                  <a:pt x="2171343" y="2514600"/>
                </a:lnTo>
                <a:lnTo>
                  <a:pt x="2170417" y="2501900"/>
                </a:lnTo>
                <a:close/>
              </a:path>
              <a:path w="2952115" h="3365500">
                <a:moveTo>
                  <a:pt x="2172322" y="2501900"/>
                </a:moveTo>
                <a:lnTo>
                  <a:pt x="2170417" y="2501900"/>
                </a:lnTo>
                <a:lnTo>
                  <a:pt x="2174506" y="2514600"/>
                </a:lnTo>
                <a:lnTo>
                  <a:pt x="2172322" y="2501900"/>
                </a:lnTo>
                <a:close/>
              </a:path>
              <a:path w="2952115" h="3365500">
                <a:moveTo>
                  <a:pt x="2177008" y="2501900"/>
                </a:moveTo>
                <a:lnTo>
                  <a:pt x="2172766" y="2501900"/>
                </a:lnTo>
                <a:lnTo>
                  <a:pt x="2175687" y="2514600"/>
                </a:lnTo>
                <a:lnTo>
                  <a:pt x="2177008" y="2501900"/>
                </a:lnTo>
                <a:close/>
              </a:path>
              <a:path w="2952115" h="3365500">
                <a:moveTo>
                  <a:pt x="2205893" y="2463800"/>
                </a:moveTo>
                <a:lnTo>
                  <a:pt x="2131275" y="2463800"/>
                </a:lnTo>
                <a:lnTo>
                  <a:pt x="2136851" y="2476500"/>
                </a:lnTo>
                <a:lnTo>
                  <a:pt x="2142197" y="2476500"/>
                </a:lnTo>
                <a:lnTo>
                  <a:pt x="2151646" y="2489200"/>
                </a:lnTo>
                <a:lnTo>
                  <a:pt x="2137592" y="2489200"/>
                </a:lnTo>
                <a:lnTo>
                  <a:pt x="2133653" y="2498965"/>
                </a:lnTo>
                <a:lnTo>
                  <a:pt x="2133752" y="2501900"/>
                </a:lnTo>
                <a:lnTo>
                  <a:pt x="2183942" y="2501900"/>
                </a:lnTo>
                <a:lnTo>
                  <a:pt x="2186969" y="2514600"/>
                </a:lnTo>
                <a:lnTo>
                  <a:pt x="2235626" y="2514600"/>
                </a:lnTo>
                <a:lnTo>
                  <a:pt x="2229754" y="2501900"/>
                </a:lnTo>
                <a:lnTo>
                  <a:pt x="2223197" y="2489200"/>
                </a:lnTo>
                <a:lnTo>
                  <a:pt x="2215421" y="2476500"/>
                </a:lnTo>
                <a:lnTo>
                  <a:pt x="2205893" y="2463800"/>
                </a:lnTo>
                <a:close/>
              </a:path>
              <a:path w="2952115" h="3365500">
                <a:moveTo>
                  <a:pt x="2243571" y="2501900"/>
                </a:moveTo>
                <a:lnTo>
                  <a:pt x="2240139" y="2514600"/>
                </a:lnTo>
                <a:lnTo>
                  <a:pt x="2250335" y="2514600"/>
                </a:lnTo>
                <a:lnTo>
                  <a:pt x="2243571" y="2501900"/>
                </a:lnTo>
                <a:close/>
              </a:path>
              <a:path w="2952115" h="3365500">
                <a:moveTo>
                  <a:pt x="2133323" y="2489200"/>
                </a:moveTo>
                <a:lnTo>
                  <a:pt x="2119274" y="2489200"/>
                </a:lnTo>
                <a:lnTo>
                  <a:pt x="2117610" y="2501900"/>
                </a:lnTo>
                <a:lnTo>
                  <a:pt x="2132469" y="2501900"/>
                </a:lnTo>
                <a:lnTo>
                  <a:pt x="2133653" y="2498965"/>
                </a:lnTo>
                <a:lnTo>
                  <a:pt x="2133323" y="2489200"/>
                </a:lnTo>
                <a:close/>
              </a:path>
              <a:path w="2952115" h="3365500">
                <a:moveTo>
                  <a:pt x="2133653" y="2498965"/>
                </a:moveTo>
                <a:lnTo>
                  <a:pt x="2132469" y="2501900"/>
                </a:lnTo>
                <a:lnTo>
                  <a:pt x="2133752" y="2501900"/>
                </a:lnTo>
                <a:lnTo>
                  <a:pt x="2133653" y="2498965"/>
                </a:lnTo>
                <a:close/>
              </a:path>
              <a:path w="2952115" h="3365500">
                <a:moveTo>
                  <a:pt x="2232660" y="2489200"/>
                </a:moveTo>
                <a:lnTo>
                  <a:pt x="2230361" y="2501900"/>
                </a:lnTo>
                <a:lnTo>
                  <a:pt x="2237854" y="2501900"/>
                </a:lnTo>
                <a:lnTo>
                  <a:pt x="2232660" y="2489200"/>
                </a:lnTo>
                <a:close/>
              </a:path>
              <a:path w="2952115" h="3365500">
                <a:moveTo>
                  <a:pt x="2142197" y="2476500"/>
                </a:moveTo>
                <a:lnTo>
                  <a:pt x="2122068" y="2476500"/>
                </a:lnTo>
                <a:lnTo>
                  <a:pt x="2129421" y="2489200"/>
                </a:lnTo>
                <a:lnTo>
                  <a:pt x="2142020" y="2489200"/>
                </a:lnTo>
                <a:lnTo>
                  <a:pt x="2142197" y="2476500"/>
                </a:lnTo>
                <a:close/>
              </a:path>
              <a:path w="2952115" h="3365500">
                <a:moveTo>
                  <a:pt x="2109114" y="2463800"/>
                </a:moveTo>
                <a:lnTo>
                  <a:pt x="2102294" y="2463800"/>
                </a:lnTo>
                <a:lnTo>
                  <a:pt x="2104758" y="2476500"/>
                </a:lnTo>
                <a:lnTo>
                  <a:pt x="2115667" y="2476500"/>
                </a:lnTo>
                <a:lnTo>
                  <a:pt x="2109114" y="2463800"/>
                </a:lnTo>
                <a:close/>
              </a:path>
              <a:path w="2952115" h="3365500">
                <a:moveTo>
                  <a:pt x="2131275" y="2463800"/>
                </a:moveTo>
                <a:lnTo>
                  <a:pt x="2126421" y="2463800"/>
                </a:lnTo>
                <a:lnTo>
                  <a:pt x="2116139" y="2476500"/>
                </a:lnTo>
                <a:lnTo>
                  <a:pt x="2127885" y="2476500"/>
                </a:lnTo>
                <a:lnTo>
                  <a:pt x="2131275" y="2463800"/>
                </a:lnTo>
                <a:close/>
              </a:path>
              <a:path w="2952115" h="3365500">
                <a:moveTo>
                  <a:pt x="2083474" y="2438400"/>
                </a:moveTo>
                <a:lnTo>
                  <a:pt x="2071375" y="2438400"/>
                </a:lnTo>
                <a:lnTo>
                  <a:pt x="2077128" y="2451100"/>
                </a:lnTo>
                <a:lnTo>
                  <a:pt x="2086471" y="2451100"/>
                </a:lnTo>
                <a:lnTo>
                  <a:pt x="2095040" y="2463800"/>
                </a:lnTo>
                <a:lnTo>
                  <a:pt x="2089198" y="2451100"/>
                </a:lnTo>
                <a:lnTo>
                  <a:pt x="2083474" y="2438400"/>
                </a:lnTo>
                <a:close/>
              </a:path>
              <a:path w="2952115" h="3365500">
                <a:moveTo>
                  <a:pt x="2112253" y="2438400"/>
                </a:moveTo>
                <a:lnTo>
                  <a:pt x="2096636" y="2438400"/>
                </a:lnTo>
                <a:lnTo>
                  <a:pt x="2095196" y="2451100"/>
                </a:lnTo>
                <a:lnTo>
                  <a:pt x="2106752" y="2451100"/>
                </a:lnTo>
                <a:lnTo>
                  <a:pt x="2100160" y="2463800"/>
                </a:lnTo>
                <a:lnTo>
                  <a:pt x="2107530" y="2463800"/>
                </a:lnTo>
                <a:lnTo>
                  <a:pt x="2109001" y="2451100"/>
                </a:lnTo>
                <a:lnTo>
                  <a:pt x="2112253" y="2438400"/>
                </a:lnTo>
                <a:close/>
              </a:path>
              <a:path w="2952115" h="3365500">
                <a:moveTo>
                  <a:pt x="2141728" y="2438400"/>
                </a:moveTo>
                <a:lnTo>
                  <a:pt x="2112253" y="2438400"/>
                </a:lnTo>
                <a:lnTo>
                  <a:pt x="2121331" y="2451100"/>
                </a:lnTo>
                <a:lnTo>
                  <a:pt x="2128660" y="2463800"/>
                </a:lnTo>
                <a:lnTo>
                  <a:pt x="2153069" y="2463800"/>
                </a:lnTo>
                <a:lnTo>
                  <a:pt x="2151773" y="2458776"/>
                </a:lnTo>
                <a:lnTo>
                  <a:pt x="2145390" y="2451100"/>
                </a:lnTo>
                <a:lnTo>
                  <a:pt x="2139988" y="2451100"/>
                </a:lnTo>
                <a:lnTo>
                  <a:pt x="2141728" y="2438400"/>
                </a:lnTo>
                <a:close/>
              </a:path>
              <a:path w="2952115" h="3365500">
                <a:moveTo>
                  <a:pt x="2153653" y="2461038"/>
                </a:moveTo>
                <a:lnTo>
                  <a:pt x="2153069" y="2463800"/>
                </a:lnTo>
                <a:lnTo>
                  <a:pt x="2155949" y="2463800"/>
                </a:lnTo>
                <a:lnTo>
                  <a:pt x="2153653" y="2461038"/>
                </a:lnTo>
                <a:close/>
              </a:path>
              <a:path w="2952115" h="3365500">
                <a:moveTo>
                  <a:pt x="2187994" y="2451100"/>
                </a:moveTo>
                <a:lnTo>
                  <a:pt x="2160769" y="2451100"/>
                </a:lnTo>
                <a:lnTo>
                  <a:pt x="2158519" y="2463800"/>
                </a:lnTo>
                <a:lnTo>
                  <a:pt x="2187181" y="2463800"/>
                </a:lnTo>
                <a:lnTo>
                  <a:pt x="2187994" y="2451100"/>
                </a:lnTo>
                <a:close/>
              </a:path>
              <a:path w="2952115" h="3365500">
                <a:moveTo>
                  <a:pt x="2206584" y="2451100"/>
                </a:moveTo>
                <a:lnTo>
                  <a:pt x="2187994" y="2451100"/>
                </a:lnTo>
                <a:lnTo>
                  <a:pt x="2197722" y="2463800"/>
                </a:lnTo>
                <a:lnTo>
                  <a:pt x="2207259" y="2463800"/>
                </a:lnTo>
                <a:lnTo>
                  <a:pt x="2206584" y="2451100"/>
                </a:lnTo>
                <a:close/>
              </a:path>
              <a:path w="2952115" h="3365500">
                <a:moveTo>
                  <a:pt x="2155759" y="2451100"/>
                </a:moveTo>
                <a:lnTo>
                  <a:pt x="2149792" y="2451100"/>
                </a:lnTo>
                <a:lnTo>
                  <a:pt x="2151773" y="2458776"/>
                </a:lnTo>
                <a:lnTo>
                  <a:pt x="2153653" y="2461038"/>
                </a:lnTo>
                <a:lnTo>
                  <a:pt x="2155759" y="2451100"/>
                </a:lnTo>
                <a:close/>
              </a:path>
              <a:path w="2952115" h="3365500">
                <a:moveTo>
                  <a:pt x="2150922" y="2438400"/>
                </a:moveTo>
                <a:lnTo>
                  <a:pt x="2141728" y="2438400"/>
                </a:lnTo>
                <a:lnTo>
                  <a:pt x="2149843" y="2451100"/>
                </a:lnTo>
                <a:lnTo>
                  <a:pt x="2150922" y="2438400"/>
                </a:lnTo>
                <a:close/>
              </a:path>
              <a:path w="2952115" h="3365500">
                <a:moveTo>
                  <a:pt x="2166366" y="2425700"/>
                </a:moveTo>
                <a:lnTo>
                  <a:pt x="2147385" y="2425700"/>
                </a:lnTo>
                <a:lnTo>
                  <a:pt x="2154752" y="2438400"/>
                </a:lnTo>
                <a:lnTo>
                  <a:pt x="2157027" y="2438400"/>
                </a:lnTo>
                <a:lnTo>
                  <a:pt x="2156266" y="2451100"/>
                </a:lnTo>
                <a:lnTo>
                  <a:pt x="2166747" y="2451100"/>
                </a:lnTo>
                <a:lnTo>
                  <a:pt x="2165654" y="2438400"/>
                </a:lnTo>
                <a:lnTo>
                  <a:pt x="2166366" y="2425700"/>
                </a:lnTo>
                <a:close/>
              </a:path>
              <a:path w="2952115" h="3365500">
                <a:moveTo>
                  <a:pt x="2186335" y="2438400"/>
                </a:moveTo>
                <a:lnTo>
                  <a:pt x="2171725" y="2438400"/>
                </a:lnTo>
                <a:lnTo>
                  <a:pt x="2173541" y="2451100"/>
                </a:lnTo>
                <a:lnTo>
                  <a:pt x="2199179" y="2451100"/>
                </a:lnTo>
                <a:lnTo>
                  <a:pt x="2186335" y="2438400"/>
                </a:lnTo>
                <a:close/>
              </a:path>
              <a:path w="2952115" h="3365500">
                <a:moveTo>
                  <a:pt x="2098421" y="2425700"/>
                </a:moveTo>
                <a:lnTo>
                  <a:pt x="2082590" y="2425700"/>
                </a:lnTo>
                <a:lnTo>
                  <a:pt x="2073570" y="2438400"/>
                </a:lnTo>
                <a:lnTo>
                  <a:pt x="2096160" y="2438400"/>
                </a:lnTo>
                <a:lnTo>
                  <a:pt x="2098421" y="2425700"/>
                </a:lnTo>
                <a:close/>
              </a:path>
              <a:path w="2952115" h="3365500">
                <a:moveTo>
                  <a:pt x="2147385" y="2425700"/>
                </a:moveTo>
                <a:lnTo>
                  <a:pt x="2098421" y="2425700"/>
                </a:lnTo>
                <a:lnTo>
                  <a:pt x="2103666" y="2438400"/>
                </a:lnTo>
                <a:lnTo>
                  <a:pt x="2147044" y="2438400"/>
                </a:lnTo>
                <a:lnTo>
                  <a:pt x="2147385" y="2425700"/>
                </a:lnTo>
                <a:close/>
              </a:path>
              <a:path w="2952115" h="3365500">
                <a:moveTo>
                  <a:pt x="2058924" y="2413000"/>
                </a:moveTo>
                <a:lnTo>
                  <a:pt x="2049703" y="2413000"/>
                </a:lnTo>
                <a:lnTo>
                  <a:pt x="2050732" y="2425700"/>
                </a:lnTo>
                <a:lnTo>
                  <a:pt x="2061311" y="2425700"/>
                </a:lnTo>
                <a:lnTo>
                  <a:pt x="2058924" y="2413000"/>
                </a:lnTo>
                <a:close/>
              </a:path>
              <a:path w="2952115" h="3365500">
                <a:moveTo>
                  <a:pt x="2171814" y="2413000"/>
                </a:moveTo>
                <a:lnTo>
                  <a:pt x="2071419" y="2413000"/>
                </a:lnTo>
                <a:lnTo>
                  <a:pt x="2066055" y="2425700"/>
                </a:lnTo>
                <a:lnTo>
                  <a:pt x="2173414" y="2425700"/>
                </a:lnTo>
                <a:lnTo>
                  <a:pt x="2171814" y="2413000"/>
                </a:lnTo>
                <a:close/>
              </a:path>
              <a:path w="2952115" h="3365500">
                <a:moveTo>
                  <a:pt x="2070087" y="2400300"/>
                </a:moveTo>
                <a:lnTo>
                  <a:pt x="2059296" y="2400300"/>
                </a:lnTo>
                <a:lnTo>
                  <a:pt x="2063927" y="2413000"/>
                </a:lnTo>
                <a:lnTo>
                  <a:pt x="2075814" y="2413000"/>
                </a:lnTo>
                <a:lnTo>
                  <a:pt x="2070087" y="2400300"/>
                </a:lnTo>
                <a:close/>
              </a:path>
              <a:path w="2952115" h="3365500">
                <a:moveTo>
                  <a:pt x="2120379" y="2387600"/>
                </a:moveTo>
                <a:lnTo>
                  <a:pt x="2066106" y="2387600"/>
                </a:lnTo>
                <a:lnTo>
                  <a:pt x="2072961" y="2400300"/>
                </a:lnTo>
                <a:lnTo>
                  <a:pt x="2077069" y="2413000"/>
                </a:lnTo>
                <a:lnTo>
                  <a:pt x="2080107" y="2413000"/>
                </a:lnTo>
                <a:lnTo>
                  <a:pt x="2084362" y="2400300"/>
                </a:lnTo>
                <a:lnTo>
                  <a:pt x="2133955" y="2400300"/>
                </a:lnTo>
                <a:lnTo>
                  <a:pt x="2120379" y="2387600"/>
                </a:lnTo>
                <a:close/>
              </a:path>
              <a:path w="2952115" h="3365500">
                <a:moveTo>
                  <a:pt x="2110511" y="2400300"/>
                </a:moveTo>
                <a:lnTo>
                  <a:pt x="2089327" y="2400300"/>
                </a:lnTo>
                <a:lnTo>
                  <a:pt x="2091994" y="2413000"/>
                </a:lnTo>
                <a:lnTo>
                  <a:pt x="2108581" y="2413000"/>
                </a:lnTo>
                <a:lnTo>
                  <a:pt x="2110511" y="2400300"/>
                </a:lnTo>
                <a:close/>
              </a:path>
              <a:path w="2952115" h="3365500">
                <a:moveTo>
                  <a:pt x="2144666" y="2387600"/>
                </a:moveTo>
                <a:lnTo>
                  <a:pt x="2140216" y="2387600"/>
                </a:lnTo>
                <a:lnTo>
                  <a:pt x="2135847" y="2400300"/>
                </a:lnTo>
                <a:lnTo>
                  <a:pt x="2110511" y="2400300"/>
                </a:lnTo>
                <a:lnTo>
                  <a:pt x="2108936" y="2413000"/>
                </a:lnTo>
                <a:lnTo>
                  <a:pt x="2147998" y="2413000"/>
                </a:lnTo>
                <a:lnTo>
                  <a:pt x="2144567" y="2400300"/>
                </a:lnTo>
                <a:lnTo>
                  <a:pt x="2144666" y="2387600"/>
                </a:lnTo>
                <a:close/>
              </a:path>
              <a:path w="2952115" h="3365500">
                <a:moveTo>
                  <a:pt x="2155075" y="2400300"/>
                </a:moveTo>
                <a:lnTo>
                  <a:pt x="2154174" y="2400300"/>
                </a:lnTo>
                <a:lnTo>
                  <a:pt x="2158263" y="2413000"/>
                </a:lnTo>
                <a:lnTo>
                  <a:pt x="2155075" y="2400300"/>
                </a:lnTo>
                <a:close/>
              </a:path>
              <a:path w="2952115" h="3365500">
                <a:moveTo>
                  <a:pt x="2049691" y="2387600"/>
                </a:moveTo>
                <a:lnTo>
                  <a:pt x="2042985" y="2387600"/>
                </a:lnTo>
                <a:lnTo>
                  <a:pt x="2044687" y="2400300"/>
                </a:lnTo>
                <a:lnTo>
                  <a:pt x="2050135" y="2400300"/>
                </a:lnTo>
                <a:lnTo>
                  <a:pt x="2049691" y="2387600"/>
                </a:lnTo>
                <a:close/>
              </a:path>
              <a:path w="2952115" h="3365500">
                <a:moveTo>
                  <a:pt x="2030095" y="2374900"/>
                </a:moveTo>
                <a:lnTo>
                  <a:pt x="2019241" y="2374900"/>
                </a:lnTo>
                <a:lnTo>
                  <a:pt x="2026112" y="2387600"/>
                </a:lnTo>
                <a:lnTo>
                  <a:pt x="2027149" y="2387600"/>
                </a:lnTo>
                <a:lnTo>
                  <a:pt x="2030095" y="2374900"/>
                </a:lnTo>
                <a:close/>
              </a:path>
              <a:path w="2952115" h="3365500">
                <a:moveTo>
                  <a:pt x="2041563" y="2374900"/>
                </a:moveTo>
                <a:lnTo>
                  <a:pt x="2030095" y="2374900"/>
                </a:lnTo>
                <a:lnTo>
                  <a:pt x="2036140" y="2387600"/>
                </a:lnTo>
                <a:lnTo>
                  <a:pt x="2041293" y="2387600"/>
                </a:lnTo>
                <a:lnTo>
                  <a:pt x="2041563" y="2374900"/>
                </a:lnTo>
                <a:close/>
              </a:path>
              <a:path w="2952115" h="3365500">
                <a:moveTo>
                  <a:pt x="2052332" y="2374900"/>
                </a:moveTo>
                <a:lnTo>
                  <a:pt x="2048573" y="2374900"/>
                </a:lnTo>
                <a:lnTo>
                  <a:pt x="2051113" y="2387600"/>
                </a:lnTo>
                <a:lnTo>
                  <a:pt x="2053704" y="2387600"/>
                </a:lnTo>
                <a:lnTo>
                  <a:pt x="2052332" y="2374900"/>
                </a:lnTo>
                <a:close/>
              </a:path>
              <a:path w="2952115" h="3365500">
                <a:moveTo>
                  <a:pt x="2126939" y="2374900"/>
                </a:moveTo>
                <a:lnTo>
                  <a:pt x="2054440" y="2374900"/>
                </a:lnTo>
                <a:lnTo>
                  <a:pt x="2058200" y="2387600"/>
                </a:lnTo>
                <a:lnTo>
                  <a:pt x="2137146" y="2387600"/>
                </a:lnTo>
                <a:lnTo>
                  <a:pt x="2126939" y="2374900"/>
                </a:lnTo>
                <a:close/>
              </a:path>
              <a:path w="2952115" h="3365500">
                <a:moveTo>
                  <a:pt x="2012607" y="2362200"/>
                </a:moveTo>
                <a:lnTo>
                  <a:pt x="2010194" y="2362200"/>
                </a:lnTo>
                <a:lnTo>
                  <a:pt x="2012607" y="2374900"/>
                </a:lnTo>
                <a:lnTo>
                  <a:pt x="2012607" y="2362200"/>
                </a:lnTo>
                <a:close/>
              </a:path>
              <a:path w="2952115" h="3365500">
                <a:moveTo>
                  <a:pt x="2115971" y="2362200"/>
                </a:moveTo>
                <a:lnTo>
                  <a:pt x="2034408" y="2362200"/>
                </a:lnTo>
                <a:lnTo>
                  <a:pt x="2031247" y="2374900"/>
                </a:lnTo>
                <a:lnTo>
                  <a:pt x="2117984" y="2374900"/>
                </a:lnTo>
                <a:lnTo>
                  <a:pt x="2115971" y="2362200"/>
                </a:lnTo>
                <a:close/>
              </a:path>
              <a:path w="2952115" h="3365500">
                <a:moveTo>
                  <a:pt x="2017763" y="2349500"/>
                </a:moveTo>
                <a:lnTo>
                  <a:pt x="2014194" y="2362200"/>
                </a:lnTo>
                <a:lnTo>
                  <a:pt x="2026666" y="2362200"/>
                </a:lnTo>
                <a:lnTo>
                  <a:pt x="2017763" y="2349500"/>
                </a:lnTo>
                <a:close/>
              </a:path>
              <a:path w="2952115" h="3365500">
                <a:moveTo>
                  <a:pt x="2100687" y="2336800"/>
                </a:moveTo>
                <a:lnTo>
                  <a:pt x="2098859" y="2336800"/>
                </a:lnTo>
                <a:lnTo>
                  <a:pt x="2098598" y="2349500"/>
                </a:lnTo>
                <a:lnTo>
                  <a:pt x="2018337" y="2349500"/>
                </a:lnTo>
                <a:lnTo>
                  <a:pt x="2027324" y="2362200"/>
                </a:lnTo>
                <a:lnTo>
                  <a:pt x="2114522" y="2362200"/>
                </a:lnTo>
                <a:lnTo>
                  <a:pt x="2110480" y="2349500"/>
                </a:lnTo>
                <a:lnTo>
                  <a:pt x="2100687" y="2336800"/>
                </a:lnTo>
                <a:close/>
              </a:path>
              <a:path w="2952115" h="3365500">
                <a:moveTo>
                  <a:pt x="2122970" y="2349500"/>
                </a:moveTo>
                <a:lnTo>
                  <a:pt x="2120290" y="2362200"/>
                </a:lnTo>
                <a:lnTo>
                  <a:pt x="2127770" y="2362200"/>
                </a:lnTo>
                <a:lnTo>
                  <a:pt x="2122970" y="2349500"/>
                </a:lnTo>
                <a:close/>
              </a:path>
              <a:path w="2952115" h="3365500">
                <a:moveTo>
                  <a:pt x="2082825" y="2336800"/>
                </a:moveTo>
                <a:lnTo>
                  <a:pt x="2003931" y="2336800"/>
                </a:lnTo>
                <a:lnTo>
                  <a:pt x="2006858" y="2349500"/>
                </a:lnTo>
                <a:lnTo>
                  <a:pt x="2087384" y="2349500"/>
                </a:lnTo>
                <a:lnTo>
                  <a:pt x="2082825" y="2336800"/>
                </a:lnTo>
                <a:close/>
              </a:path>
              <a:path w="2952115" h="3365500">
                <a:moveTo>
                  <a:pt x="2002282" y="2324100"/>
                </a:moveTo>
                <a:lnTo>
                  <a:pt x="2000275" y="2324100"/>
                </a:lnTo>
                <a:lnTo>
                  <a:pt x="2002269" y="2336800"/>
                </a:lnTo>
                <a:lnTo>
                  <a:pt x="2002282" y="2324100"/>
                </a:lnTo>
                <a:close/>
              </a:path>
              <a:path w="2952115" h="3365500">
                <a:moveTo>
                  <a:pt x="2077669" y="2311400"/>
                </a:moveTo>
                <a:lnTo>
                  <a:pt x="2048903" y="2311400"/>
                </a:lnTo>
                <a:lnTo>
                  <a:pt x="2049703" y="2324100"/>
                </a:lnTo>
                <a:lnTo>
                  <a:pt x="2007781" y="2324100"/>
                </a:lnTo>
                <a:lnTo>
                  <a:pt x="2005568" y="2336800"/>
                </a:lnTo>
                <a:lnTo>
                  <a:pt x="2077694" y="2336800"/>
                </a:lnTo>
                <a:lnTo>
                  <a:pt x="2079370" y="2324100"/>
                </a:lnTo>
                <a:lnTo>
                  <a:pt x="2077669" y="2311400"/>
                </a:lnTo>
                <a:close/>
              </a:path>
              <a:path w="2952115" h="3365500">
                <a:moveTo>
                  <a:pt x="1956396" y="2311400"/>
                </a:moveTo>
                <a:lnTo>
                  <a:pt x="1953501" y="2311400"/>
                </a:lnTo>
                <a:lnTo>
                  <a:pt x="1955380" y="2324100"/>
                </a:lnTo>
                <a:lnTo>
                  <a:pt x="1959241" y="2324100"/>
                </a:lnTo>
                <a:lnTo>
                  <a:pt x="1956396" y="2311400"/>
                </a:lnTo>
                <a:close/>
              </a:path>
              <a:path w="2952115" h="3365500">
                <a:moveTo>
                  <a:pt x="1997494" y="2273300"/>
                </a:moveTo>
                <a:lnTo>
                  <a:pt x="1956106" y="2273300"/>
                </a:lnTo>
                <a:lnTo>
                  <a:pt x="1964404" y="2286000"/>
                </a:lnTo>
                <a:lnTo>
                  <a:pt x="1958713" y="2298700"/>
                </a:lnTo>
                <a:lnTo>
                  <a:pt x="1956574" y="2311400"/>
                </a:lnTo>
                <a:lnTo>
                  <a:pt x="1957895" y="2311400"/>
                </a:lnTo>
                <a:lnTo>
                  <a:pt x="1965210" y="2324100"/>
                </a:lnTo>
                <a:lnTo>
                  <a:pt x="1965807" y="2311400"/>
                </a:lnTo>
                <a:lnTo>
                  <a:pt x="1966569" y="2298700"/>
                </a:lnTo>
                <a:lnTo>
                  <a:pt x="2059098" y="2298700"/>
                </a:lnTo>
                <a:lnTo>
                  <a:pt x="2056590" y="2286000"/>
                </a:lnTo>
                <a:lnTo>
                  <a:pt x="2002523" y="2286000"/>
                </a:lnTo>
                <a:lnTo>
                  <a:pt x="1997494" y="2273300"/>
                </a:lnTo>
                <a:close/>
              </a:path>
              <a:path w="2952115" h="3365500">
                <a:moveTo>
                  <a:pt x="1992220" y="2311400"/>
                </a:moveTo>
                <a:lnTo>
                  <a:pt x="1983816" y="2311400"/>
                </a:lnTo>
                <a:lnTo>
                  <a:pt x="1989963" y="2324100"/>
                </a:lnTo>
                <a:lnTo>
                  <a:pt x="1993970" y="2313689"/>
                </a:lnTo>
                <a:lnTo>
                  <a:pt x="1992220" y="2311400"/>
                </a:lnTo>
                <a:close/>
              </a:path>
              <a:path w="2952115" h="3365500">
                <a:moveTo>
                  <a:pt x="2038248" y="2311400"/>
                </a:moveTo>
                <a:lnTo>
                  <a:pt x="1994852" y="2311400"/>
                </a:lnTo>
                <a:lnTo>
                  <a:pt x="1993970" y="2313689"/>
                </a:lnTo>
                <a:lnTo>
                  <a:pt x="2001927" y="2324100"/>
                </a:lnTo>
                <a:lnTo>
                  <a:pt x="2043976" y="2324100"/>
                </a:lnTo>
                <a:lnTo>
                  <a:pt x="2038248" y="2311400"/>
                </a:lnTo>
                <a:close/>
              </a:path>
              <a:path w="2952115" h="3365500">
                <a:moveTo>
                  <a:pt x="2058738" y="2298700"/>
                </a:moveTo>
                <a:lnTo>
                  <a:pt x="1966569" y="2298700"/>
                </a:lnTo>
                <a:lnTo>
                  <a:pt x="1972792" y="2311400"/>
                </a:lnTo>
                <a:lnTo>
                  <a:pt x="2066956" y="2311400"/>
                </a:lnTo>
                <a:lnTo>
                  <a:pt x="2058738" y="2298700"/>
                </a:lnTo>
                <a:close/>
              </a:path>
              <a:path w="2952115" h="3365500">
                <a:moveTo>
                  <a:pt x="1951202" y="2273300"/>
                </a:moveTo>
                <a:lnTo>
                  <a:pt x="1951786" y="2286000"/>
                </a:lnTo>
                <a:lnTo>
                  <a:pt x="1957184" y="2286000"/>
                </a:lnTo>
                <a:lnTo>
                  <a:pt x="1951202" y="2273300"/>
                </a:lnTo>
                <a:close/>
              </a:path>
              <a:path w="2952115" h="3365500">
                <a:moveTo>
                  <a:pt x="2043807" y="2273300"/>
                </a:moveTo>
                <a:lnTo>
                  <a:pt x="2004491" y="2273300"/>
                </a:lnTo>
                <a:lnTo>
                  <a:pt x="2006739" y="2286000"/>
                </a:lnTo>
                <a:lnTo>
                  <a:pt x="2047851" y="2286000"/>
                </a:lnTo>
                <a:lnTo>
                  <a:pt x="2043807" y="2273300"/>
                </a:lnTo>
                <a:close/>
              </a:path>
              <a:path w="2952115" h="3365500">
                <a:moveTo>
                  <a:pt x="1922360" y="2260600"/>
                </a:moveTo>
                <a:lnTo>
                  <a:pt x="1919332" y="2260600"/>
                </a:lnTo>
                <a:lnTo>
                  <a:pt x="1927954" y="2273300"/>
                </a:lnTo>
                <a:lnTo>
                  <a:pt x="1929206" y="2273300"/>
                </a:lnTo>
                <a:lnTo>
                  <a:pt x="1922360" y="2260600"/>
                </a:lnTo>
                <a:close/>
              </a:path>
              <a:path w="2952115" h="3365500">
                <a:moveTo>
                  <a:pt x="2002091" y="2260600"/>
                </a:moveTo>
                <a:lnTo>
                  <a:pt x="1937385" y="2260600"/>
                </a:lnTo>
                <a:lnTo>
                  <a:pt x="1929206" y="2273300"/>
                </a:lnTo>
                <a:lnTo>
                  <a:pt x="2004809" y="2273300"/>
                </a:lnTo>
                <a:lnTo>
                  <a:pt x="2002091" y="2260600"/>
                </a:lnTo>
                <a:close/>
              </a:path>
              <a:path w="2952115" h="3365500">
                <a:moveTo>
                  <a:pt x="2034806" y="2260600"/>
                </a:moveTo>
                <a:lnTo>
                  <a:pt x="2018810" y="2260600"/>
                </a:lnTo>
                <a:lnTo>
                  <a:pt x="2013126" y="2273300"/>
                </a:lnTo>
                <a:lnTo>
                  <a:pt x="2041730" y="2273300"/>
                </a:lnTo>
                <a:lnTo>
                  <a:pt x="2034806" y="2260600"/>
                </a:lnTo>
                <a:close/>
              </a:path>
              <a:path w="2952115" h="3365500">
                <a:moveTo>
                  <a:pt x="1952400" y="2247900"/>
                </a:moveTo>
                <a:lnTo>
                  <a:pt x="1909889" y="2247900"/>
                </a:lnTo>
                <a:lnTo>
                  <a:pt x="1912556" y="2260600"/>
                </a:lnTo>
                <a:lnTo>
                  <a:pt x="1941169" y="2260600"/>
                </a:lnTo>
                <a:lnTo>
                  <a:pt x="1952400" y="2247900"/>
                </a:lnTo>
                <a:close/>
              </a:path>
              <a:path w="2952115" h="3365500">
                <a:moveTo>
                  <a:pt x="1994962" y="2247900"/>
                </a:moveTo>
                <a:lnTo>
                  <a:pt x="1952400" y="2247900"/>
                </a:lnTo>
                <a:lnTo>
                  <a:pt x="1952831" y="2260600"/>
                </a:lnTo>
                <a:lnTo>
                  <a:pt x="1994230" y="2260600"/>
                </a:lnTo>
                <a:lnTo>
                  <a:pt x="1994962" y="2247900"/>
                </a:lnTo>
                <a:close/>
              </a:path>
              <a:path w="2952115" h="3365500">
                <a:moveTo>
                  <a:pt x="2009520" y="2247900"/>
                </a:moveTo>
                <a:lnTo>
                  <a:pt x="2007933" y="2260600"/>
                </a:lnTo>
                <a:lnTo>
                  <a:pt x="2009724" y="2260600"/>
                </a:lnTo>
                <a:lnTo>
                  <a:pt x="2009520" y="2247900"/>
                </a:lnTo>
                <a:close/>
              </a:path>
              <a:path w="2952115" h="3365500">
                <a:moveTo>
                  <a:pt x="2016429" y="2247900"/>
                </a:moveTo>
                <a:lnTo>
                  <a:pt x="2014880" y="2247900"/>
                </a:lnTo>
                <a:lnTo>
                  <a:pt x="2016366" y="2260600"/>
                </a:lnTo>
                <a:lnTo>
                  <a:pt x="2016429" y="2247900"/>
                </a:lnTo>
                <a:close/>
              </a:path>
              <a:path w="2952115" h="3365500">
                <a:moveTo>
                  <a:pt x="1921278" y="2235200"/>
                </a:moveTo>
                <a:lnTo>
                  <a:pt x="1901585" y="2235200"/>
                </a:lnTo>
                <a:lnTo>
                  <a:pt x="1903855" y="2247900"/>
                </a:lnTo>
                <a:lnTo>
                  <a:pt x="1911382" y="2247900"/>
                </a:lnTo>
                <a:lnTo>
                  <a:pt x="1921278" y="2235200"/>
                </a:lnTo>
                <a:close/>
              </a:path>
              <a:path w="2952115" h="3365500">
                <a:moveTo>
                  <a:pt x="2012492" y="2235200"/>
                </a:moveTo>
                <a:lnTo>
                  <a:pt x="1926315" y="2235200"/>
                </a:lnTo>
                <a:lnTo>
                  <a:pt x="1922333" y="2247900"/>
                </a:lnTo>
                <a:lnTo>
                  <a:pt x="2012030" y="2247900"/>
                </a:lnTo>
                <a:lnTo>
                  <a:pt x="2012492" y="2235200"/>
                </a:lnTo>
                <a:close/>
              </a:path>
              <a:path w="2952115" h="3365500">
                <a:moveTo>
                  <a:pt x="1901913" y="2222500"/>
                </a:moveTo>
                <a:lnTo>
                  <a:pt x="1890928" y="2222500"/>
                </a:lnTo>
                <a:lnTo>
                  <a:pt x="1897024" y="2235200"/>
                </a:lnTo>
                <a:lnTo>
                  <a:pt x="1898827" y="2235200"/>
                </a:lnTo>
                <a:lnTo>
                  <a:pt x="1901913" y="2222500"/>
                </a:lnTo>
                <a:close/>
              </a:path>
              <a:path w="2952115" h="3365500">
                <a:moveTo>
                  <a:pt x="1906243" y="2221281"/>
                </a:moveTo>
                <a:lnTo>
                  <a:pt x="1906727" y="2222500"/>
                </a:lnTo>
                <a:lnTo>
                  <a:pt x="1906008" y="2235200"/>
                </a:lnTo>
                <a:lnTo>
                  <a:pt x="1993528" y="2235200"/>
                </a:lnTo>
                <a:lnTo>
                  <a:pt x="1986140" y="2222500"/>
                </a:lnTo>
                <a:lnTo>
                  <a:pt x="1907414" y="2222500"/>
                </a:lnTo>
                <a:lnTo>
                  <a:pt x="1906243" y="2221281"/>
                </a:lnTo>
                <a:close/>
              </a:path>
              <a:path w="2952115" h="3365500">
                <a:moveTo>
                  <a:pt x="1875193" y="2209800"/>
                </a:moveTo>
                <a:lnTo>
                  <a:pt x="1872869" y="2209800"/>
                </a:lnTo>
                <a:lnTo>
                  <a:pt x="1876209" y="2222500"/>
                </a:lnTo>
                <a:lnTo>
                  <a:pt x="1875193" y="2209800"/>
                </a:lnTo>
                <a:close/>
              </a:path>
              <a:path w="2952115" h="3365500">
                <a:moveTo>
                  <a:pt x="1909711" y="2209800"/>
                </a:moveTo>
                <a:lnTo>
                  <a:pt x="1901685" y="2209800"/>
                </a:lnTo>
                <a:lnTo>
                  <a:pt x="1906243" y="2221281"/>
                </a:lnTo>
                <a:lnTo>
                  <a:pt x="1907414" y="2222500"/>
                </a:lnTo>
                <a:lnTo>
                  <a:pt x="1915210" y="2222500"/>
                </a:lnTo>
                <a:lnTo>
                  <a:pt x="1909711" y="2209800"/>
                </a:lnTo>
                <a:close/>
              </a:path>
              <a:path w="2952115" h="3365500">
                <a:moveTo>
                  <a:pt x="1987332" y="2197100"/>
                </a:moveTo>
                <a:lnTo>
                  <a:pt x="1921459" y="2197100"/>
                </a:lnTo>
                <a:lnTo>
                  <a:pt x="1926932" y="2209800"/>
                </a:lnTo>
                <a:lnTo>
                  <a:pt x="1909711" y="2209800"/>
                </a:lnTo>
                <a:lnTo>
                  <a:pt x="1915210" y="2222500"/>
                </a:lnTo>
                <a:lnTo>
                  <a:pt x="1985695" y="2222500"/>
                </a:lnTo>
                <a:lnTo>
                  <a:pt x="1984730" y="2209800"/>
                </a:lnTo>
                <a:lnTo>
                  <a:pt x="1987332" y="2197100"/>
                </a:lnTo>
                <a:close/>
              </a:path>
              <a:path w="2952115" h="3365500">
                <a:moveTo>
                  <a:pt x="1901685" y="2209800"/>
                </a:moveTo>
                <a:lnTo>
                  <a:pt x="1895210" y="2209800"/>
                </a:lnTo>
                <a:lnTo>
                  <a:pt x="1906243" y="2221281"/>
                </a:lnTo>
                <a:lnTo>
                  <a:pt x="1901685" y="2209800"/>
                </a:lnTo>
                <a:close/>
              </a:path>
              <a:path w="2952115" h="3365500">
                <a:moveTo>
                  <a:pt x="1891017" y="2197100"/>
                </a:moveTo>
                <a:lnTo>
                  <a:pt x="1878939" y="2209800"/>
                </a:lnTo>
                <a:lnTo>
                  <a:pt x="1892630" y="2209800"/>
                </a:lnTo>
                <a:lnTo>
                  <a:pt x="1891017" y="2197100"/>
                </a:lnTo>
                <a:close/>
              </a:path>
              <a:path w="2952115" h="3365500">
                <a:moveTo>
                  <a:pt x="1919579" y="2197100"/>
                </a:moveTo>
                <a:lnTo>
                  <a:pt x="1891868" y="2197100"/>
                </a:lnTo>
                <a:lnTo>
                  <a:pt x="1892630" y="2209800"/>
                </a:lnTo>
                <a:lnTo>
                  <a:pt x="1917623" y="2209800"/>
                </a:lnTo>
                <a:lnTo>
                  <a:pt x="1919579" y="2197100"/>
                </a:lnTo>
                <a:close/>
              </a:path>
              <a:path w="2952115" h="3365500">
                <a:moveTo>
                  <a:pt x="1921459" y="2197100"/>
                </a:moveTo>
                <a:lnTo>
                  <a:pt x="1919579" y="2197100"/>
                </a:lnTo>
                <a:lnTo>
                  <a:pt x="1917623" y="2209800"/>
                </a:lnTo>
                <a:lnTo>
                  <a:pt x="1926932" y="2209800"/>
                </a:lnTo>
                <a:lnTo>
                  <a:pt x="1921459" y="2197100"/>
                </a:lnTo>
                <a:close/>
              </a:path>
              <a:path w="2952115" h="3365500">
                <a:moveTo>
                  <a:pt x="1868385" y="2184400"/>
                </a:moveTo>
                <a:lnTo>
                  <a:pt x="1863953" y="2184400"/>
                </a:lnTo>
                <a:lnTo>
                  <a:pt x="1864372" y="2197100"/>
                </a:lnTo>
                <a:lnTo>
                  <a:pt x="1873491" y="2197100"/>
                </a:lnTo>
                <a:lnTo>
                  <a:pt x="1868385" y="2184400"/>
                </a:lnTo>
                <a:close/>
              </a:path>
              <a:path w="2952115" h="3365500">
                <a:moveTo>
                  <a:pt x="1949428" y="2159000"/>
                </a:moveTo>
                <a:lnTo>
                  <a:pt x="1844827" y="2159000"/>
                </a:lnTo>
                <a:lnTo>
                  <a:pt x="1849069" y="2171700"/>
                </a:lnTo>
                <a:lnTo>
                  <a:pt x="1870002" y="2171700"/>
                </a:lnTo>
                <a:lnTo>
                  <a:pt x="1880901" y="2184400"/>
                </a:lnTo>
                <a:lnTo>
                  <a:pt x="1887677" y="2197100"/>
                </a:lnTo>
                <a:lnTo>
                  <a:pt x="1928994" y="2197100"/>
                </a:lnTo>
                <a:lnTo>
                  <a:pt x="1941298" y="2184400"/>
                </a:lnTo>
                <a:lnTo>
                  <a:pt x="1947197" y="2184400"/>
                </a:lnTo>
                <a:lnTo>
                  <a:pt x="1949885" y="2171700"/>
                </a:lnTo>
                <a:lnTo>
                  <a:pt x="1949428" y="2159000"/>
                </a:lnTo>
                <a:close/>
              </a:path>
              <a:path w="2952115" h="3365500">
                <a:moveTo>
                  <a:pt x="1941298" y="2184400"/>
                </a:moveTo>
                <a:lnTo>
                  <a:pt x="1928994" y="2197100"/>
                </a:lnTo>
                <a:lnTo>
                  <a:pt x="1943756" y="2197100"/>
                </a:lnTo>
                <a:lnTo>
                  <a:pt x="1944866" y="2193001"/>
                </a:lnTo>
                <a:lnTo>
                  <a:pt x="1941298" y="2184400"/>
                </a:lnTo>
                <a:close/>
              </a:path>
              <a:path w="2952115" h="3365500">
                <a:moveTo>
                  <a:pt x="1944866" y="2193001"/>
                </a:moveTo>
                <a:lnTo>
                  <a:pt x="1943756" y="2197100"/>
                </a:lnTo>
                <a:lnTo>
                  <a:pt x="1946567" y="2197100"/>
                </a:lnTo>
                <a:lnTo>
                  <a:pt x="1944866" y="2193001"/>
                </a:lnTo>
                <a:close/>
              </a:path>
              <a:path w="2952115" h="3365500">
                <a:moveTo>
                  <a:pt x="1970457" y="2184400"/>
                </a:moveTo>
                <a:lnTo>
                  <a:pt x="1961324" y="2184400"/>
                </a:lnTo>
                <a:lnTo>
                  <a:pt x="1956701" y="2197100"/>
                </a:lnTo>
                <a:lnTo>
                  <a:pt x="1980370" y="2197100"/>
                </a:lnTo>
                <a:lnTo>
                  <a:pt x="1970457" y="2184400"/>
                </a:lnTo>
                <a:close/>
              </a:path>
              <a:path w="2952115" h="3365500">
                <a:moveTo>
                  <a:pt x="1947197" y="2184400"/>
                </a:moveTo>
                <a:lnTo>
                  <a:pt x="1941298" y="2184400"/>
                </a:lnTo>
                <a:lnTo>
                  <a:pt x="1944866" y="2193001"/>
                </a:lnTo>
                <a:lnTo>
                  <a:pt x="1947197" y="2184400"/>
                </a:lnTo>
                <a:close/>
              </a:path>
              <a:path w="2952115" h="3365500">
                <a:moveTo>
                  <a:pt x="1863242" y="2171700"/>
                </a:moveTo>
                <a:lnTo>
                  <a:pt x="1851533" y="2171700"/>
                </a:lnTo>
                <a:lnTo>
                  <a:pt x="1850529" y="2184400"/>
                </a:lnTo>
                <a:lnTo>
                  <a:pt x="1857514" y="2184400"/>
                </a:lnTo>
                <a:lnTo>
                  <a:pt x="1863242" y="2171700"/>
                </a:lnTo>
                <a:close/>
              </a:path>
              <a:path w="2952115" h="3365500">
                <a:moveTo>
                  <a:pt x="1826209" y="2159000"/>
                </a:moveTo>
                <a:lnTo>
                  <a:pt x="1823377" y="2159000"/>
                </a:lnTo>
                <a:lnTo>
                  <a:pt x="1823732" y="2171700"/>
                </a:lnTo>
                <a:lnTo>
                  <a:pt x="1830374" y="2171700"/>
                </a:lnTo>
                <a:lnTo>
                  <a:pt x="1826209" y="2159000"/>
                </a:lnTo>
                <a:close/>
              </a:path>
              <a:path w="2952115" h="3365500">
                <a:moveTo>
                  <a:pt x="1850603" y="2133600"/>
                </a:moveTo>
                <a:lnTo>
                  <a:pt x="1822373" y="2133600"/>
                </a:lnTo>
                <a:lnTo>
                  <a:pt x="1824651" y="2146300"/>
                </a:lnTo>
                <a:lnTo>
                  <a:pt x="1833551" y="2159000"/>
                </a:lnTo>
                <a:lnTo>
                  <a:pt x="1839645" y="2171700"/>
                </a:lnTo>
                <a:lnTo>
                  <a:pt x="1844662" y="2171700"/>
                </a:lnTo>
                <a:lnTo>
                  <a:pt x="1844827" y="2159000"/>
                </a:lnTo>
                <a:lnTo>
                  <a:pt x="1840983" y="2159000"/>
                </a:lnTo>
                <a:lnTo>
                  <a:pt x="1842218" y="2146300"/>
                </a:lnTo>
                <a:lnTo>
                  <a:pt x="1850603" y="2133600"/>
                </a:lnTo>
                <a:close/>
              </a:path>
              <a:path w="2952115" h="3365500">
                <a:moveTo>
                  <a:pt x="1916446" y="2120900"/>
                </a:moveTo>
                <a:lnTo>
                  <a:pt x="1898014" y="2120900"/>
                </a:lnTo>
                <a:lnTo>
                  <a:pt x="1908771" y="2133600"/>
                </a:lnTo>
                <a:lnTo>
                  <a:pt x="1850603" y="2133600"/>
                </a:lnTo>
                <a:lnTo>
                  <a:pt x="1856194" y="2146300"/>
                </a:lnTo>
                <a:lnTo>
                  <a:pt x="1857469" y="2159000"/>
                </a:lnTo>
                <a:lnTo>
                  <a:pt x="1917674" y="2159000"/>
                </a:lnTo>
                <a:lnTo>
                  <a:pt x="1918893" y="2146300"/>
                </a:lnTo>
                <a:lnTo>
                  <a:pt x="1932957" y="2146300"/>
                </a:lnTo>
                <a:lnTo>
                  <a:pt x="1924858" y="2133600"/>
                </a:lnTo>
                <a:lnTo>
                  <a:pt x="1916446" y="2120900"/>
                </a:lnTo>
                <a:close/>
              </a:path>
              <a:path w="2952115" h="3365500">
                <a:moveTo>
                  <a:pt x="1930488" y="2158956"/>
                </a:moveTo>
                <a:close/>
              </a:path>
              <a:path w="2952115" h="3365500">
                <a:moveTo>
                  <a:pt x="1932957" y="2146300"/>
                </a:moveTo>
                <a:lnTo>
                  <a:pt x="1930323" y="2146300"/>
                </a:lnTo>
                <a:lnTo>
                  <a:pt x="1936838" y="2159000"/>
                </a:lnTo>
                <a:lnTo>
                  <a:pt x="1942466" y="2159000"/>
                </a:lnTo>
                <a:lnTo>
                  <a:pt x="1932957" y="2146300"/>
                </a:lnTo>
                <a:close/>
              </a:path>
              <a:path w="2952115" h="3365500">
                <a:moveTo>
                  <a:pt x="1930323" y="2146300"/>
                </a:moveTo>
                <a:lnTo>
                  <a:pt x="1919338" y="2146300"/>
                </a:lnTo>
                <a:lnTo>
                  <a:pt x="1930488" y="2158956"/>
                </a:lnTo>
                <a:lnTo>
                  <a:pt x="1930323" y="2146300"/>
                </a:lnTo>
                <a:close/>
              </a:path>
              <a:path w="2952115" h="3365500">
                <a:moveTo>
                  <a:pt x="1812670" y="2108200"/>
                </a:moveTo>
                <a:lnTo>
                  <a:pt x="1802625" y="2108200"/>
                </a:lnTo>
                <a:lnTo>
                  <a:pt x="1798599" y="2120900"/>
                </a:lnTo>
                <a:lnTo>
                  <a:pt x="1803395" y="2120900"/>
                </a:lnTo>
                <a:lnTo>
                  <a:pt x="1810693" y="2133600"/>
                </a:lnTo>
                <a:lnTo>
                  <a:pt x="1807190" y="2120900"/>
                </a:lnTo>
                <a:lnTo>
                  <a:pt x="1812670" y="2108200"/>
                </a:lnTo>
                <a:close/>
              </a:path>
              <a:path w="2952115" h="3365500">
                <a:moveTo>
                  <a:pt x="1822323" y="2120900"/>
                </a:moveTo>
                <a:lnTo>
                  <a:pt x="1820938" y="2120900"/>
                </a:lnTo>
                <a:lnTo>
                  <a:pt x="1819554" y="2133600"/>
                </a:lnTo>
                <a:lnTo>
                  <a:pt x="1827110" y="2133600"/>
                </a:lnTo>
                <a:lnTo>
                  <a:pt x="1822323" y="2120900"/>
                </a:lnTo>
                <a:close/>
              </a:path>
              <a:path w="2952115" h="3365500">
                <a:moveTo>
                  <a:pt x="1896859" y="2120900"/>
                </a:moveTo>
                <a:lnTo>
                  <a:pt x="1833130" y="2120900"/>
                </a:lnTo>
                <a:lnTo>
                  <a:pt x="1835785" y="2133600"/>
                </a:lnTo>
                <a:lnTo>
                  <a:pt x="1898408" y="2133600"/>
                </a:lnTo>
                <a:lnTo>
                  <a:pt x="1896859" y="2120900"/>
                </a:lnTo>
                <a:close/>
              </a:path>
              <a:path w="2952115" h="3365500">
                <a:moveTo>
                  <a:pt x="1790407" y="2108200"/>
                </a:moveTo>
                <a:lnTo>
                  <a:pt x="1791875" y="2120900"/>
                </a:lnTo>
                <a:lnTo>
                  <a:pt x="1796097" y="2120900"/>
                </a:lnTo>
                <a:lnTo>
                  <a:pt x="1790407" y="2108200"/>
                </a:lnTo>
                <a:close/>
              </a:path>
              <a:path w="2952115" h="3365500">
                <a:moveTo>
                  <a:pt x="1898320" y="2108200"/>
                </a:moveTo>
                <a:lnTo>
                  <a:pt x="1812670" y="2108200"/>
                </a:lnTo>
                <a:lnTo>
                  <a:pt x="1824854" y="2120900"/>
                </a:lnTo>
                <a:lnTo>
                  <a:pt x="1906865" y="2120900"/>
                </a:lnTo>
                <a:lnTo>
                  <a:pt x="1898320" y="2108200"/>
                </a:lnTo>
                <a:close/>
              </a:path>
              <a:path w="2952115" h="3365500">
                <a:moveTo>
                  <a:pt x="1791614" y="2095500"/>
                </a:moveTo>
                <a:lnTo>
                  <a:pt x="1790357" y="2095500"/>
                </a:lnTo>
                <a:lnTo>
                  <a:pt x="1790649" y="2108200"/>
                </a:lnTo>
                <a:lnTo>
                  <a:pt x="1793227" y="2108200"/>
                </a:lnTo>
                <a:lnTo>
                  <a:pt x="1791614" y="2095500"/>
                </a:lnTo>
                <a:close/>
              </a:path>
              <a:path w="2952115" h="3365500">
                <a:moveTo>
                  <a:pt x="1802115" y="2106982"/>
                </a:moveTo>
                <a:lnTo>
                  <a:pt x="1801952" y="2108200"/>
                </a:lnTo>
                <a:lnTo>
                  <a:pt x="1802625" y="2108200"/>
                </a:lnTo>
                <a:lnTo>
                  <a:pt x="1802115" y="2106982"/>
                </a:lnTo>
                <a:close/>
              </a:path>
              <a:path w="2952115" h="3365500">
                <a:moveTo>
                  <a:pt x="1814804" y="2108156"/>
                </a:moveTo>
                <a:close/>
              </a:path>
              <a:path w="2952115" h="3365500">
                <a:moveTo>
                  <a:pt x="1878733" y="2095500"/>
                </a:moveTo>
                <a:lnTo>
                  <a:pt x="1814639" y="2095500"/>
                </a:lnTo>
                <a:lnTo>
                  <a:pt x="1821116" y="2108200"/>
                </a:lnTo>
                <a:lnTo>
                  <a:pt x="1888935" y="2108200"/>
                </a:lnTo>
                <a:lnTo>
                  <a:pt x="1878733" y="2095500"/>
                </a:lnTo>
                <a:close/>
              </a:path>
              <a:path w="2952115" h="3365500">
                <a:moveTo>
                  <a:pt x="1814639" y="2095500"/>
                </a:moveTo>
                <a:lnTo>
                  <a:pt x="1803654" y="2095500"/>
                </a:lnTo>
                <a:lnTo>
                  <a:pt x="1814804" y="2108156"/>
                </a:lnTo>
                <a:lnTo>
                  <a:pt x="1814639" y="2095500"/>
                </a:lnTo>
                <a:close/>
              </a:path>
              <a:path w="2952115" h="3365500">
                <a:moveTo>
                  <a:pt x="1803654" y="2095500"/>
                </a:moveTo>
                <a:lnTo>
                  <a:pt x="1797304" y="2095500"/>
                </a:lnTo>
                <a:lnTo>
                  <a:pt x="1802115" y="2106982"/>
                </a:lnTo>
                <a:lnTo>
                  <a:pt x="1803654" y="2095500"/>
                </a:lnTo>
                <a:close/>
              </a:path>
              <a:path w="2952115" h="3365500">
                <a:moveTo>
                  <a:pt x="1813433" y="2082800"/>
                </a:moveTo>
                <a:lnTo>
                  <a:pt x="1789302" y="2082800"/>
                </a:lnTo>
                <a:lnTo>
                  <a:pt x="1787867" y="2095500"/>
                </a:lnTo>
                <a:lnTo>
                  <a:pt x="1820278" y="2095500"/>
                </a:lnTo>
                <a:lnTo>
                  <a:pt x="1813433" y="2082800"/>
                </a:lnTo>
                <a:close/>
              </a:path>
              <a:path w="2952115" h="3365500">
                <a:moveTo>
                  <a:pt x="1871078" y="2070100"/>
                </a:moveTo>
                <a:lnTo>
                  <a:pt x="1868233" y="2070100"/>
                </a:lnTo>
                <a:lnTo>
                  <a:pt x="1869630" y="2082800"/>
                </a:lnTo>
                <a:lnTo>
                  <a:pt x="1818246" y="2082800"/>
                </a:lnTo>
                <a:lnTo>
                  <a:pt x="1820278" y="2095500"/>
                </a:lnTo>
                <a:lnTo>
                  <a:pt x="1877967" y="2095500"/>
                </a:lnTo>
                <a:lnTo>
                  <a:pt x="1878233" y="2082800"/>
                </a:lnTo>
                <a:lnTo>
                  <a:pt x="1871078" y="2070100"/>
                </a:lnTo>
                <a:close/>
              </a:path>
              <a:path w="2952115" h="3365500">
                <a:moveTo>
                  <a:pt x="1758002" y="2070100"/>
                </a:moveTo>
                <a:lnTo>
                  <a:pt x="1754454" y="2070100"/>
                </a:lnTo>
                <a:lnTo>
                  <a:pt x="1760468" y="2082800"/>
                </a:lnTo>
                <a:lnTo>
                  <a:pt x="1763858" y="2082800"/>
                </a:lnTo>
                <a:lnTo>
                  <a:pt x="1758002" y="2070100"/>
                </a:lnTo>
                <a:close/>
              </a:path>
              <a:path w="2952115" h="3365500">
                <a:moveTo>
                  <a:pt x="1783930" y="2070100"/>
                </a:moveTo>
                <a:lnTo>
                  <a:pt x="1782673" y="2070100"/>
                </a:lnTo>
                <a:lnTo>
                  <a:pt x="1783054" y="2082800"/>
                </a:lnTo>
                <a:lnTo>
                  <a:pt x="1785531" y="2082800"/>
                </a:lnTo>
                <a:lnTo>
                  <a:pt x="1783930" y="2070100"/>
                </a:lnTo>
                <a:close/>
              </a:path>
              <a:path w="2952115" h="3365500">
                <a:moveTo>
                  <a:pt x="1862277" y="2070100"/>
                </a:moveTo>
                <a:lnTo>
                  <a:pt x="1787270" y="2070100"/>
                </a:lnTo>
                <a:lnTo>
                  <a:pt x="1798916" y="2082800"/>
                </a:lnTo>
                <a:lnTo>
                  <a:pt x="1869630" y="2082800"/>
                </a:lnTo>
                <a:lnTo>
                  <a:pt x="1862277" y="2070100"/>
                </a:lnTo>
                <a:close/>
              </a:path>
              <a:path w="2952115" h="3365500">
                <a:moveTo>
                  <a:pt x="1791157" y="2044700"/>
                </a:moveTo>
                <a:lnTo>
                  <a:pt x="1777497" y="2044700"/>
                </a:lnTo>
                <a:lnTo>
                  <a:pt x="1780743" y="2057400"/>
                </a:lnTo>
                <a:lnTo>
                  <a:pt x="1781517" y="2070100"/>
                </a:lnTo>
                <a:lnTo>
                  <a:pt x="1794835" y="2070100"/>
                </a:lnTo>
                <a:lnTo>
                  <a:pt x="1790232" y="2057400"/>
                </a:lnTo>
                <a:lnTo>
                  <a:pt x="1789167" y="2057400"/>
                </a:lnTo>
                <a:lnTo>
                  <a:pt x="1791094" y="2046339"/>
                </a:lnTo>
                <a:lnTo>
                  <a:pt x="1791157" y="2044700"/>
                </a:lnTo>
                <a:close/>
              </a:path>
              <a:path w="2952115" h="3365500">
                <a:moveTo>
                  <a:pt x="1862742" y="2057400"/>
                </a:moveTo>
                <a:lnTo>
                  <a:pt x="1804606" y="2057400"/>
                </a:lnTo>
                <a:lnTo>
                  <a:pt x="1807464" y="2070100"/>
                </a:lnTo>
                <a:lnTo>
                  <a:pt x="1861081" y="2070100"/>
                </a:lnTo>
                <a:lnTo>
                  <a:pt x="1862742" y="2057400"/>
                </a:lnTo>
                <a:close/>
              </a:path>
              <a:path w="2952115" h="3365500">
                <a:moveTo>
                  <a:pt x="1774825" y="2044700"/>
                </a:moveTo>
                <a:lnTo>
                  <a:pt x="1772704" y="2044700"/>
                </a:lnTo>
                <a:lnTo>
                  <a:pt x="1772920" y="2057400"/>
                </a:lnTo>
                <a:lnTo>
                  <a:pt x="1777822" y="2057400"/>
                </a:lnTo>
                <a:lnTo>
                  <a:pt x="1774825" y="2044700"/>
                </a:lnTo>
                <a:close/>
              </a:path>
              <a:path w="2952115" h="3365500">
                <a:moveTo>
                  <a:pt x="1791248" y="2045456"/>
                </a:moveTo>
                <a:lnTo>
                  <a:pt x="1791094" y="2046339"/>
                </a:lnTo>
                <a:lnTo>
                  <a:pt x="1790674" y="2057400"/>
                </a:lnTo>
                <a:lnTo>
                  <a:pt x="1792693" y="2057400"/>
                </a:lnTo>
                <a:lnTo>
                  <a:pt x="1791248" y="2045456"/>
                </a:lnTo>
                <a:close/>
              </a:path>
              <a:path w="2952115" h="3365500">
                <a:moveTo>
                  <a:pt x="1845500" y="2044700"/>
                </a:moveTo>
                <a:lnTo>
                  <a:pt x="1791380" y="2044700"/>
                </a:lnTo>
                <a:lnTo>
                  <a:pt x="1796613" y="2057400"/>
                </a:lnTo>
                <a:lnTo>
                  <a:pt x="1855581" y="2057400"/>
                </a:lnTo>
                <a:lnTo>
                  <a:pt x="1845500" y="2044700"/>
                </a:lnTo>
                <a:close/>
              </a:path>
              <a:path w="2952115" h="3365500">
                <a:moveTo>
                  <a:pt x="1791380" y="2044700"/>
                </a:moveTo>
                <a:lnTo>
                  <a:pt x="1791157" y="2044700"/>
                </a:lnTo>
                <a:lnTo>
                  <a:pt x="1791248" y="2045456"/>
                </a:lnTo>
                <a:lnTo>
                  <a:pt x="1791380" y="2044700"/>
                </a:lnTo>
                <a:close/>
              </a:path>
              <a:path w="2952115" h="3365500">
                <a:moveTo>
                  <a:pt x="1735239" y="2032000"/>
                </a:moveTo>
                <a:lnTo>
                  <a:pt x="1723542" y="2032000"/>
                </a:lnTo>
                <a:lnTo>
                  <a:pt x="1719326" y="2044700"/>
                </a:lnTo>
                <a:lnTo>
                  <a:pt x="1733232" y="2044700"/>
                </a:lnTo>
                <a:lnTo>
                  <a:pt x="1735239" y="2032000"/>
                </a:lnTo>
                <a:close/>
              </a:path>
              <a:path w="2952115" h="3365500">
                <a:moveTo>
                  <a:pt x="1752219" y="2032000"/>
                </a:moveTo>
                <a:lnTo>
                  <a:pt x="1750212" y="2032000"/>
                </a:lnTo>
                <a:lnTo>
                  <a:pt x="1749170" y="2044700"/>
                </a:lnTo>
                <a:lnTo>
                  <a:pt x="1753205" y="2044700"/>
                </a:lnTo>
                <a:lnTo>
                  <a:pt x="1755243" y="2041885"/>
                </a:lnTo>
                <a:lnTo>
                  <a:pt x="1752219" y="2032000"/>
                </a:lnTo>
                <a:close/>
              </a:path>
              <a:path w="2952115" h="3365500">
                <a:moveTo>
                  <a:pt x="1810105" y="2019300"/>
                </a:moveTo>
                <a:lnTo>
                  <a:pt x="1741676" y="2019300"/>
                </a:lnTo>
                <a:lnTo>
                  <a:pt x="1751114" y="2032000"/>
                </a:lnTo>
                <a:lnTo>
                  <a:pt x="1762404" y="2032000"/>
                </a:lnTo>
                <a:lnTo>
                  <a:pt x="1755243" y="2041885"/>
                </a:lnTo>
                <a:lnTo>
                  <a:pt x="1756105" y="2044700"/>
                </a:lnTo>
                <a:lnTo>
                  <a:pt x="1819300" y="2044700"/>
                </a:lnTo>
                <a:lnTo>
                  <a:pt x="1819148" y="2032000"/>
                </a:lnTo>
                <a:lnTo>
                  <a:pt x="1810105" y="2019300"/>
                </a:lnTo>
                <a:close/>
              </a:path>
              <a:path w="2952115" h="3365500">
                <a:moveTo>
                  <a:pt x="1826666" y="2032000"/>
                </a:moveTo>
                <a:lnTo>
                  <a:pt x="1823834" y="2032000"/>
                </a:lnTo>
                <a:lnTo>
                  <a:pt x="1822132" y="2044700"/>
                </a:lnTo>
                <a:lnTo>
                  <a:pt x="1828050" y="2044700"/>
                </a:lnTo>
                <a:lnTo>
                  <a:pt x="1826666" y="2032000"/>
                </a:lnTo>
                <a:close/>
              </a:path>
              <a:path w="2952115" h="3365500">
                <a:moveTo>
                  <a:pt x="1735327" y="2019300"/>
                </a:moveTo>
                <a:lnTo>
                  <a:pt x="1727415" y="2019300"/>
                </a:lnTo>
                <a:lnTo>
                  <a:pt x="1733041" y="2032000"/>
                </a:lnTo>
                <a:lnTo>
                  <a:pt x="1735327" y="2019300"/>
                </a:lnTo>
                <a:close/>
              </a:path>
              <a:path w="2952115" h="3365500">
                <a:moveTo>
                  <a:pt x="1800936" y="2006600"/>
                </a:moveTo>
                <a:lnTo>
                  <a:pt x="1700784" y="2006600"/>
                </a:lnTo>
                <a:lnTo>
                  <a:pt x="1707159" y="2019300"/>
                </a:lnTo>
                <a:lnTo>
                  <a:pt x="1811832" y="2019300"/>
                </a:lnTo>
                <a:lnTo>
                  <a:pt x="1800936" y="2006600"/>
                </a:lnTo>
                <a:close/>
              </a:path>
              <a:path w="2952115" h="3365500">
                <a:moveTo>
                  <a:pt x="1802599" y="2006600"/>
                </a:moveTo>
                <a:lnTo>
                  <a:pt x="1800936" y="2006600"/>
                </a:lnTo>
                <a:lnTo>
                  <a:pt x="1811832" y="2019300"/>
                </a:lnTo>
                <a:lnTo>
                  <a:pt x="1802599" y="2006600"/>
                </a:lnTo>
                <a:close/>
              </a:path>
              <a:path w="2952115" h="3365500">
                <a:moveTo>
                  <a:pt x="1813052" y="2006600"/>
                </a:moveTo>
                <a:lnTo>
                  <a:pt x="1802599" y="2006600"/>
                </a:lnTo>
                <a:lnTo>
                  <a:pt x="1811832" y="2019300"/>
                </a:lnTo>
                <a:lnTo>
                  <a:pt x="1816747" y="2019300"/>
                </a:lnTo>
                <a:lnTo>
                  <a:pt x="1813052" y="2006600"/>
                </a:lnTo>
                <a:close/>
              </a:path>
              <a:path w="2952115" h="3365500">
                <a:moveTo>
                  <a:pt x="1730578" y="1981200"/>
                </a:moveTo>
                <a:lnTo>
                  <a:pt x="1690928" y="1981200"/>
                </a:lnTo>
                <a:lnTo>
                  <a:pt x="1692160" y="1993900"/>
                </a:lnTo>
                <a:lnTo>
                  <a:pt x="1694929" y="2006600"/>
                </a:lnTo>
                <a:lnTo>
                  <a:pt x="1706587" y="1993900"/>
                </a:lnTo>
                <a:lnTo>
                  <a:pt x="1727784" y="1993900"/>
                </a:lnTo>
                <a:lnTo>
                  <a:pt x="1730578" y="1981200"/>
                </a:lnTo>
                <a:close/>
              </a:path>
              <a:path w="2952115" h="3365500">
                <a:moveTo>
                  <a:pt x="1707741" y="1993900"/>
                </a:moveTo>
                <a:lnTo>
                  <a:pt x="1706587" y="1993900"/>
                </a:lnTo>
                <a:lnTo>
                  <a:pt x="1708912" y="2006600"/>
                </a:lnTo>
                <a:lnTo>
                  <a:pt x="1712033" y="2006600"/>
                </a:lnTo>
                <a:lnTo>
                  <a:pt x="1707741" y="1993900"/>
                </a:lnTo>
                <a:close/>
              </a:path>
              <a:path w="2952115" h="3365500">
                <a:moveTo>
                  <a:pt x="1794370" y="1981200"/>
                </a:moveTo>
                <a:lnTo>
                  <a:pt x="1778698" y="1981200"/>
                </a:lnTo>
                <a:lnTo>
                  <a:pt x="1782406" y="1993900"/>
                </a:lnTo>
                <a:lnTo>
                  <a:pt x="1723300" y="1993900"/>
                </a:lnTo>
                <a:lnTo>
                  <a:pt x="1718917" y="2006600"/>
                </a:lnTo>
                <a:lnTo>
                  <a:pt x="1809076" y="2006600"/>
                </a:lnTo>
                <a:lnTo>
                  <a:pt x="1804339" y="1993900"/>
                </a:lnTo>
                <a:lnTo>
                  <a:pt x="1794370" y="1981200"/>
                </a:lnTo>
                <a:close/>
              </a:path>
              <a:path w="2952115" h="3365500">
                <a:moveTo>
                  <a:pt x="1774444" y="1981200"/>
                </a:moveTo>
                <a:lnTo>
                  <a:pt x="1739442" y="1981200"/>
                </a:lnTo>
                <a:lnTo>
                  <a:pt x="1742859" y="1993900"/>
                </a:lnTo>
                <a:lnTo>
                  <a:pt x="1775777" y="1993900"/>
                </a:lnTo>
                <a:lnTo>
                  <a:pt x="1774444" y="1981200"/>
                </a:lnTo>
                <a:close/>
              </a:path>
              <a:path w="2952115" h="3365500">
                <a:moveTo>
                  <a:pt x="1696034" y="1968500"/>
                </a:moveTo>
                <a:lnTo>
                  <a:pt x="1694675" y="1968500"/>
                </a:lnTo>
                <a:lnTo>
                  <a:pt x="1694649" y="1981200"/>
                </a:lnTo>
                <a:lnTo>
                  <a:pt x="1697723" y="1981200"/>
                </a:lnTo>
                <a:lnTo>
                  <a:pt x="1696034" y="1968500"/>
                </a:lnTo>
                <a:close/>
              </a:path>
              <a:path w="2952115" h="3365500">
                <a:moveTo>
                  <a:pt x="1710029" y="1968500"/>
                </a:moveTo>
                <a:lnTo>
                  <a:pt x="1700178" y="1968500"/>
                </a:lnTo>
                <a:lnTo>
                  <a:pt x="1702239" y="1981200"/>
                </a:lnTo>
                <a:lnTo>
                  <a:pt x="1708403" y="1981200"/>
                </a:lnTo>
                <a:lnTo>
                  <a:pt x="1710029" y="1968500"/>
                </a:lnTo>
                <a:close/>
              </a:path>
              <a:path w="2952115" h="3365500">
                <a:moveTo>
                  <a:pt x="1743760" y="1968500"/>
                </a:moveTo>
                <a:lnTo>
                  <a:pt x="1719389" y="1968500"/>
                </a:lnTo>
                <a:lnTo>
                  <a:pt x="1720240" y="1981200"/>
                </a:lnTo>
                <a:lnTo>
                  <a:pt x="1744294" y="1981200"/>
                </a:lnTo>
                <a:lnTo>
                  <a:pt x="1743760" y="1968500"/>
                </a:lnTo>
                <a:close/>
              </a:path>
              <a:path w="2952115" h="3365500">
                <a:moveTo>
                  <a:pt x="1781378" y="1968500"/>
                </a:moveTo>
                <a:lnTo>
                  <a:pt x="1745843" y="1968500"/>
                </a:lnTo>
                <a:lnTo>
                  <a:pt x="1746859" y="1981200"/>
                </a:lnTo>
                <a:lnTo>
                  <a:pt x="1785239" y="1981200"/>
                </a:lnTo>
                <a:lnTo>
                  <a:pt x="1781378" y="1968500"/>
                </a:lnTo>
                <a:close/>
              </a:path>
              <a:path w="2952115" h="3365500">
                <a:moveTo>
                  <a:pt x="1677345" y="1943100"/>
                </a:moveTo>
                <a:lnTo>
                  <a:pt x="1669453" y="1943100"/>
                </a:lnTo>
                <a:lnTo>
                  <a:pt x="1670862" y="1955800"/>
                </a:lnTo>
                <a:lnTo>
                  <a:pt x="1673275" y="1955800"/>
                </a:lnTo>
                <a:lnTo>
                  <a:pt x="1672958" y="1968500"/>
                </a:lnTo>
                <a:lnTo>
                  <a:pt x="1679287" y="1968500"/>
                </a:lnTo>
                <a:lnTo>
                  <a:pt x="1676389" y="1955800"/>
                </a:lnTo>
                <a:lnTo>
                  <a:pt x="1677345" y="1943100"/>
                </a:lnTo>
                <a:close/>
              </a:path>
              <a:path w="2952115" h="3365500">
                <a:moveTo>
                  <a:pt x="1686242" y="1955800"/>
                </a:moveTo>
                <a:lnTo>
                  <a:pt x="1679828" y="1955800"/>
                </a:lnTo>
                <a:lnTo>
                  <a:pt x="1684997" y="1968500"/>
                </a:lnTo>
                <a:lnTo>
                  <a:pt x="1691576" y="1968500"/>
                </a:lnTo>
                <a:lnTo>
                  <a:pt x="1686242" y="1955800"/>
                </a:lnTo>
                <a:close/>
              </a:path>
              <a:path w="2952115" h="3365500">
                <a:moveTo>
                  <a:pt x="1695653" y="1955800"/>
                </a:moveTo>
                <a:lnTo>
                  <a:pt x="1696808" y="1968500"/>
                </a:lnTo>
                <a:lnTo>
                  <a:pt x="1704695" y="1968500"/>
                </a:lnTo>
                <a:lnTo>
                  <a:pt x="1695653" y="1955800"/>
                </a:lnTo>
                <a:close/>
              </a:path>
              <a:path w="2952115" h="3365500">
                <a:moveTo>
                  <a:pt x="1734096" y="1943100"/>
                </a:moveTo>
                <a:lnTo>
                  <a:pt x="1698863" y="1943100"/>
                </a:lnTo>
                <a:lnTo>
                  <a:pt x="1704696" y="1955800"/>
                </a:lnTo>
                <a:lnTo>
                  <a:pt x="1707004" y="1968500"/>
                </a:lnTo>
                <a:lnTo>
                  <a:pt x="1782000" y="1968500"/>
                </a:lnTo>
                <a:lnTo>
                  <a:pt x="1775790" y="1955800"/>
                </a:lnTo>
                <a:lnTo>
                  <a:pt x="1735709" y="1955800"/>
                </a:lnTo>
                <a:lnTo>
                  <a:pt x="1734096" y="1943100"/>
                </a:lnTo>
                <a:close/>
              </a:path>
              <a:path w="2952115" h="3365500">
                <a:moveTo>
                  <a:pt x="1640471" y="1943100"/>
                </a:moveTo>
                <a:lnTo>
                  <a:pt x="1639315" y="1943100"/>
                </a:lnTo>
                <a:lnTo>
                  <a:pt x="1648358" y="1955800"/>
                </a:lnTo>
                <a:lnTo>
                  <a:pt x="1640471" y="1943100"/>
                </a:lnTo>
                <a:close/>
              </a:path>
              <a:path w="2952115" h="3365500">
                <a:moveTo>
                  <a:pt x="1654314" y="1943100"/>
                </a:moveTo>
                <a:lnTo>
                  <a:pt x="1652346" y="1955800"/>
                </a:lnTo>
                <a:lnTo>
                  <a:pt x="1659077" y="1955800"/>
                </a:lnTo>
                <a:lnTo>
                  <a:pt x="1659103" y="1955669"/>
                </a:lnTo>
                <a:lnTo>
                  <a:pt x="1654314" y="1943100"/>
                </a:lnTo>
                <a:close/>
              </a:path>
              <a:path w="2952115" h="3365500">
                <a:moveTo>
                  <a:pt x="1661642" y="1943100"/>
                </a:moveTo>
                <a:lnTo>
                  <a:pt x="1659103" y="1955669"/>
                </a:lnTo>
                <a:lnTo>
                  <a:pt x="1659153" y="1955800"/>
                </a:lnTo>
                <a:lnTo>
                  <a:pt x="1670862" y="1955800"/>
                </a:lnTo>
                <a:lnTo>
                  <a:pt x="1661642" y="1943100"/>
                </a:lnTo>
                <a:close/>
              </a:path>
              <a:path w="2952115" h="3365500">
                <a:moveTo>
                  <a:pt x="1698863" y="1943100"/>
                </a:moveTo>
                <a:lnTo>
                  <a:pt x="1677345" y="1943100"/>
                </a:lnTo>
                <a:lnTo>
                  <a:pt x="1687349" y="1955800"/>
                </a:lnTo>
                <a:lnTo>
                  <a:pt x="1696618" y="1955800"/>
                </a:lnTo>
                <a:lnTo>
                  <a:pt x="1698863" y="1943100"/>
                </a:lnTo>
                <a:close/>
              </a:path>
              <a:path w="2952115" h="3365500">
                <a:moveTo>
                  <a:pt x="1750744" y="1943100"/>
                </a:moveTo>
                <a:lnTo>
                  <a:pt x="1745983" y="1943100"/>
                </a:lnTo>
                <a:lnTo>
                  <a:pt x="1740598" y="1955800"/>
                </a:lnTo>
                <a:lnTo>
                  <a:pt x="1750554" y="1955800"/>
                </a:lnTo>
                <a:lnTo>
                  <a:pt x="1750744" y="1943100"/>
                </a:lnTo>
                <a:close/>
              </a:path>
              <a:path w="2952115" h="3365500">
                <a:moveTo>
                  <a:pt x="1761353" y="1943179"/>
                </a:moveTo>
                <a:lnTo>
                  <a:pt x="1763928" y="1955800"/>
                </a:lnTo>
                <a:lnTo>
                  <a:pt x="1774037" y="1955800"/>
                </a:lnTo>
                <a:lnTo>
                  <a:pt x="1761353" y="1943179"/>
                </a:lnTo>
                <a:close/>
              </a:path>
              <a:path w="2952115" h="3365500">
                <a:moveTo>
                  <a:pt x="1761337" y="1943100"/>
                </a:moveTo>
                <a:close/>
              </a:path>
              <a:path w="2952115" h="3365500">
                <a:moveTo>
                  <a:pt x="1725661" y="1905000"/>
                </a:moveTo>
                <a:lnTo>
                  <a:pt x="1649996" y="1905000"/>
                </a:lnTo>
                <a:lnTo>
                  <a:pt x="1647621" y="1917700"/>
                </a:lnTo>
                <a:lnTo>
                  <a:pt x="1704390" y="1917700"/>
                </a:lnTo>
                <a:lnTo>
                  <a:pt x="1706257" y="1930400"/>
                </a:lnTo>
                <a:lnTo>
                  <a:pt x="1632982" y="1930400"/>
                </a:lnTo>
                <a:lnTo>
                  <a:pt x="1643871" y="1943100"/>
                </a:lnTo>
                <a:lnTo>
                  <a:pt x="1754715" y="1943100"/>
                </a:lnTo>
                <a:lnTo>
                  <a:pt x="1746798" y="1930400"/>
                </a:lnTo>
                <a:lnTo>
                  <a:pt x="1735689" y="1917700"/>
                </a:lnTo>
                <a:lnTo>
                  <a:pt x="1725661" y="1905000"/>
                </a:lnTo>
                <a:close/>
              </a:path>
              <a:path w="2952115" h="3365500">
                <a:moveTo>
                  <a:pt x="1648523" y="1917700"/>
                </a:moveTo>
                <a:lnTo>
                  <a:pt x="1636014" y="1917700"/>
                </a:lnTo>
                <a:lnTo>
                  <a:pt x="1634324" y="1930400"/>
                </a:lnTo>
                <a:lnTo>
                  <a:pt x="1648434" y="1930400"/>
                </a:lnTo>
                <a:lnTo>
                  <a:pt x="1648523" y="1917700"/>
                </a:lnTo>
                <a:close/>
              </a:path>
              <a:path w="2952115" h="3365500">
                <a:moveTo>
                  <a:pt x="1698028" y="1917700"/>
                </a:moveTo>
                <a:lnTo>
                  <a:pt x="1652536" y="1917700"/>
                </a:lnTo>
                <a:lnTo>
                  <a:pt x="1663979" y="1930400"/>
                </a:lnTo>
                <a:lnTo>
                  <a:pt x="1699260" y="1930400"/>
                </a:lnTo>
                <a:lnTo>
                  <a:pt x="1698028" y="1917700"/>
                </a:lnTo>
                <a:close/>
              </a:path>
              <a:path w="2952115" h="3365500">
                <a:moveTo>
                  <a:pt x="1619592" y="1905000"/>
                </a:moveTo>
                <a:lnTo>
                  <a:pt x="1610918" y="1905000"/>
                </a:lnTo>
                <a:lnTo>
                  <a:pt x="1616392" y="1917700"/>
                </a:lnTo>
                <a:lnTo>
                  <a:pt x="1619592" y="1905000"/>
                </a:lnTo>
                <a:close/>
              </a:path>
              <a:path w="2952115" h="3365500">
                <a:moveTo>
                  <a:pt x="1632733" y="1914182"/>
                </a:moveTo>
                <a:lnTo>
                  <a:pt x="1632940" y="1917700"/>
                </a:lnTo>
                <a:lnTo>
                  <a:pt x="1634375" y="1917700"/>
                </a:lnTo>
                <a:lnTo>
                  <a:pt x="1632733" y="1914182"/>
                </a:lnTo>
                <a:close/>
              </a:path>
              <a:path w="2952115" h="3365500">
                <a:moveTo>
                  <a:pt x="1635887" y="1905000"/>
                </a:moveTo>
                <a:lnTo>
                  <a:pt x="1632191" y="1905000"/>
                </a:lnTo>
                <a:lnTo>
                  <a:pt x="1632235" y="1905747"/>
                </a:lnTo>
                <a:lnTo>
                  <a:pt x="1642681" y="1917700"/>
                </a:lnTo>
                <a:lnTo>
                  <a:pt x="1644357" y="1917700"/>
                </a:lnTo>
                <a:lnTo>
                  <a:pt x="1635887" y="1905000"/>
                </a:lnTo>
                <a:close/>
              </a:path>
              <a:path w="2952115" h="3365500">
                <a:moveTo>
                  <a:pt x="1631581" y="1905000"/>
                </a:moveTo>
                <a:lnTo>
                  <a:pt x="1628444" y="1905000"/>
                </a:lnTo>
                <a:lnTo>
                  <a:pt x="1632733" y="1914182"/>
                </a:lnTo>
                <a:lnTo>
                  <a:pt x="1632235" y="1905747"/>
                </a:lnTo>
                <a:lnTo>
                  <a:pt x="1631581" y="1905000"/>
                </a:lnTo>
                <a:close/>
              </a:path>
              <a:path w="2952115" h="3365500">
                <a:moveTo>
                  <a:pt x="1698764" y="1892300"/>
                </a:moveTo>
                <a:lnTo>
                  <a:pt x="1628715" y="1892300"/>
                </a:lnTo>
                <a:lnTo>
                  <a:pt x="1636059" y="1905000"/>
                </a:lnTo>
                <a:lnTo>
                  <a:pt x="1712312" y="1905000"/>
                </a:lnTo>
                <a:lnTo>
                  <a:pt x="1713066" y="1903352"/>
                </a:lnTo>
                <a:lnTo>
                  <a:pt x="1698764" y="1892300"/>
                </a:lnTo>
                <a:close/>
              </a:path>
              <a:path w="2952115" h="3365500">
                <a:moveTo>
                  <a:pt x="1718119" y="1892300"/>
                </a:moveTo>
                <a:lnTo>
                  <a:pt x="1713066" y="1903352"/>
                </a:lnTo>
                <a:lnTo>
                  <a:pt x="1715198" y="1905000"/>
                </a:lnTo>
                <a:lnTo>
                  <a:pt x="1718119" y="1892300"/>
                </a:lnTo>
                <a:close/>
              </a:path>
              <a:path w="2952115" h="3365500">
                <a:moveTo>
                  <a:pt x="1729981" y="1892300"/>
                </a:moveTo>
                <a:lnTo>
                  <a:pt x="1722272" y="1892300"/>
                </a:lnTo>
                <a:lnTo>
                  <a:pt x="1726323" y="1905000"/>
                </a:lnTo>
                <a:lnTo>
                  <a:pt x="1728292" y="1905000"/>
                </a:lnTo>
                <a:lnTo>
                  <a:pt x="1729981" y="1892300"/>
                </a:lnTo>
                <a:close/>
              </a:path>
              <a:path w="2952115" h="3365500">
                <a:moveTo>
                  <a:pt x="1593354" y="1879600"/>
                </a:moveTo>
                <a:lnTo>
                  <a:pt x="1591030" y="1879600"/>
                </a:lnTo>
                <a:lnTo>
                  <a:pt x="1594408" y="1892300"/>
                </a:lnTo>
                <a:lnTo>
                  <a:pt x="1593354" y="1879600"/>
                </a:lnTo>
                <a:close/>
              </a:path>
              <a:path w="2952115" h="3365500">
                <a:moveTo>
                  <a:pt x="1610601" y="1879600"/>
                </a:moveTo>
                <a:lnTo>
                  <a:pt x="1605026" y="1879600"/>
                </a:lnTo>
                <a:lnTo>
                  <a:pt x="1605051" y="1892300"/>
                </a:lnTo>
                <a:lnTo>
                  <a:pt x="1610829" y="1892300"/>
                </a:lnTo>
                <a:lnTo>
                  <a:pt x="1610601" y="1879600"/>
                </a:lnTo>
                <a:close/>
              </a:path>
              <a:path w="2952115" h="3365500">
                <a:moveTo>
                  <a:pt x="1701990" y="1879600"/>
                </a:moveTo>
                <a:lnTo>
                  <a:pt x="1615018" y="1879600"/>
                </a:lnTo>
                <a:lnTo>
                  <a:pt x="1618167" y="1892300"/>
                </a:lnTo>
                <a:lnTo>
                  <a:pt x="1699818" y="1892300"/>
                </a:lnTo>
                <a:lnTo>
                  <a:pt x="1701990" y="1879600"/>
                </a:lnTo>
                <a:close/>
              </a:path>
              <a:path w="2952115" h="3365500">
                <a:moveTo>
                  <a:pt x="1626296" y="1866900"/>
                </a:moveTo>
                <a:lnTo>
                  <a:pt x="1590566" y="1866900"/>
                </a:lnTo>
                <a:lnTo>
                  <a:pt x="1594309" y="1879600"/>
                </a:lnTo>
                <a:lnTo>
                  <a:pt x="1623032" y="1879600"/>
                </a:lnTo>
                <a:lnTo>
                  <a:pt x="1626296" y="1866900"/>
                </a:lnTo>
                <a:close/>
              </a:path>
              <a:path w="2952115" h="3365500">
                <a:moveTo>
                  <a:pt x="1690274" y="1866900"/>
                </a:moveTo>
                <a:lnTo>
                  <a:pt x="1632504" y="1866900"/>
                </a:lnTo>
                <a:lnTo>
                  <a:pt x="1637087" y="1879600"/>
                </a:lnTo>
                <a:lnTo>
                  <a:pt x="1688931" y="1879600"/>
                </a:lnTo>
                <a:lnTo>
                  <a:pt x="1690274" y="1866900"/>
                </a:lnTo>
                <a:close/>
              </a:path>
              <a:path w="2952115" h="3365500">
                <a:moveTo>
                  <a:pt x="1590497" y="1854200"/>
                </a:moveTo>
                <a:lnTo>
                  <a:pt x="1585315" y="1854200"/>
                </a:lnTo>
                <a:lnTo>
                  <a:pt x="1587334" y="1866900"/>
                </a:lnTo>
                <a:lnTo>
                  <a:pt x="1592135" y="1866900"/>
                </a:lnTo>
                <a:lnTo>
                  <a:pt x="1590497" y="1854200"/>
                </a:lnTo>
                <a:close/>
              </a:path>
              <a:path w="2952115" h="3365500">
                <a:moveTo>
                  <a:pt x="1663992" y="1841500"/>
                </a:moveTo>
                <a:lnTo>
                  <a:pt x="1589714" y="1841500"/>
                </a:lnTo>
                <a:lnTo>
                  <a:pt x="1602639" y="1866900"/>
                </a:lnTo>
                <a:lnTo>
                  <a:pt x="1689049" y="1866900"/>
                </a:lnTo>
                <a:lnTo>
                  <a:pt x="1686077" y="1854200"/>
                </a:lnTo>
                <a:lnTo>
                  <a:pt x="1663928" y="1854200"/>
                </a:lnTo>
                <a:lnTo>
                  <a:pt x="1663992" y="1841500"/>
                </a:lnTo>
                <a:close/>
              </a:path>
              <a:path w="2952115" h="3365500">
                <a:moveTo>
                  <a:pt x="1577073" y="1841500"/>
                </a:moveTo>
                <a:lnTo>
                  <a:pt x="1573263" y="1841500"/>
                </a:lnTo>
                <a:lnTo>
                  <a:pt x="1579130" y="1854200"/>
                </a:lnTo>
                <a:lnTo>
                  <a:pt x="1586471" y="1854200"/>
                </a:lnTo>
                <a:lnTo>
                  <a:pt x="1577073" y="1841500"/>
                </a:lnTo>
                <a:close/>
              </a:path>
              <a:path w="2952115" h="3365500">
                <a:moveTo>
                  <a:pt x="1676603" y="1841500"/>
                </a:moveTo>
                <a:lnTo>
                  <a:pt x="1663992" y="1841500"/>
                </a:lnTo>
                <a:lnTo>
                  <a:pt x="1669084" y="1854200"/>
                </a:lnTo>
                <a:lnTo>
                  <a:pt x="1684489" y="1854200"/>
                </a:lnTo>
                <a:lnTo>
                  <a:pt x="1676603" y="1841500"/>
                </a:lnTo>
                <a:close/>
              </a:path>
              <a:path w="2952115" h="3365500">
                <a:moveTo>
                  <a:pt x="1562989" y="1828800"/>
                </a:moveTo>
                <a:lnTo>
                  <a:pt x="1556804" y="1828800"/>
                </a:lnTo>
                <a:lnTo>
                  <a:pt x="1551076" y="1841500"/>
                </a:lnTo>
                <a:lnTo>
                  <a:pt x="1567954" y="1841500"/>
                </a:lnTo>
                <a:lnTo>
                  <a:pt x="1562989" y="1828800"/>
                </a:lnTo>
                <a:close/>
              </a:path>
              <a:path w="2952115" h="3365500">
                <a:moveTo>
                  <a:pt x="1640763" y="1828800"/>
                </a:moveTo>
                <a:lnTo>
                  <a:pt x="1576105" y="1828800"/>
                </a:lnTo>
                <a:lnTo>
                  <a:pt x="1567954" y="1841500"/>
                </a:lnTo>
                <a:lnTo>
                  <a:pt x="1639989" y="1841500"/>
                </a:lnTo>
                <a:lnTo>
                  <a:pt x="1640763" y="1828800"/>
                </a:lnTo>
                <a:close/>
              </a:path>
              <a:path w="2952115" h="3365500">
                <a:moveTo>
                  <a:pt x="1648587" y="1828800"/>
                </a:moveTo>
                <a:lnTo>
                  <a:pt x="1645196" y="1828800"/>
                </a:lnTo>
                <a:lnTo>
                  <a:pt x="1647596" y="1841500"/>
                </a:lnTo>
                <a:lnTo>
                  <a:pt x="1648472" y="1841500"/>
                </a:lnTo>
                <a:lnTo>
                  <a:pt x="1648587" y="1828800"/>
                </a:lnTo>
                <a:close/>
              </a:path>
              <a:path w="2952115" h="3365500">
                <a:moveTo>
                  <a:pt x="1542580" y="1816100"/>
                </a:moveTo>
                <a:lnTo>
                  <a:pt x="1534833" y="1816100"/>
                </a:lnTo>
                <a:lnTo>
                  <a:pt x="1539544" y="1828800"/>
                </a:lnTo>
                <a:lnTo>
                  <a:pt x="1543812" y="1828800"/>
                </a:lnTo>
                <a:lnTo>
                  <a:pt x="1542580" y="1816100"/>
                </a:lnTo>
                <a:close/>
              </a:path>
              <a:path w="2952115" h="3365500">
                <a:moveTo>
                  <a:pt x="1641884" y="1803400"/>
                </a:moveTo>
                <a:lnTo>
                  <a:pt x="1585163" y="1803400"/>
                </a:lnTo>
                <a:lnTo>
                  <a:pt x="1580134" y="1816100"/>
                </a:lnTo>
                <a:lnTo>
                  <a:pt x="1566684" y="1816100"/>
                </a:lnTo>
                <a:lnTo>
                  <a:pt x="1549692" y="1828800"/>
                </a:lnTo>
                <a:lnTo>
                  <a:pt x="1648739" y="1828800"/>
                </a:lnTo>
                <a:lnTo>
                  <a:pt x="1650758" y="1816100"/>
                </a:lnTo>
                <a:lnTo>
                  <a:pt x="1641884" y="1803400"/>
                </a:lnTo>
                <a:close/>
              </a:path>
              <a:path w="2952115" h="3365500">
                <a:moveTo>
                  <a:pt x="1660550" y="1816100"/>
                </a:moveTo>
                <a:lnTo>
                  <a:pt x="1657896" y="1816100"/>
                </a:lnTo>
                <a:lnTo>
                  <a:pt x="1657629" y="1828800"/>
                </a:lnTo>
                <a:lnTo>
                  <a:pt x="1661896" y="1828800"/>
                </a:lnTo>
                <a:lnTo>
                  <a:pt x="1660550" y="1816100"/>
                </a:lnTo>
                <a:close/>
              </a:path>
              <a:path w="2952115" h="3365500">
                <a:moveTo>
                  <a:pt x="1569123" y="1790700"/>
                </a:moveTo>
                <a:lnTo>
                  <a:pt x="1558353" y="1790700"/>
                </a:lnTo>
                <a:lnTo>
                  <a:pt x="1556499" y="1803400"/>
                </a:lnTo>
                <a:lnTo>
                  <a:pt x="1550904" y="1803400"/>
                </a:lnTo>
                <a:lnTo>
                  <a:pt x="1559170" y="1816100"/>
                </a:lnTo>
                <a:lnTo>
                  <a:pt x="1580134" y="1816100"/>
                </a:lnTo>
                <a:lnTo>
                  <a:pt x="1576730" y="1803400"/>
                </a:lnTo>
                <a:lnTo>
                  <a:pt x="1569123" y="1790700"/>
                </a:lnTo>
                <a:close/>
              </a:path>
              <a:path w="2952115" h="3365500">
                <a:moveTo>
                  <a:pt x="1540766" y="1790700"/>
                </a:moveTo>
                <a:lnTo>
                  <a:pt x="1527683" y="1790700"/>
                </a:lnTo>
                <a:lnTo>
                  <a:pt x="1532547" y="1803400"/>
                </a:lnTo>
                <a:lnTo>
                  <a:pt x="1548413" y="1803400"/>
                </a:lnTo>
                <a:lnTo>
                  <a:pt x="1540766" y="1790700"/>
                </a:lnTo>
                <a:close/>
              </a:path>
              <a:path w="2952115" h="3365500">
                <a:moveTo>
                  <a:pt x="1598588" y="1790700"/>
                </a:moveTo>
                <a:lnTo>
                  <a:pt x="1579422" y="1790700"/>
                </a:lnTo>
                <a:lnTo>
                  <a:pt x="1582305" y="1803400"/>
                </a:lnTo>
                <a:lnTo>
                  <a:pt x="1601932" y="1803400"/>
                </a:lnTo>
                <a:lnTo>
                  <a:pt x="1598588" y="1790700"/>
                </a:lnTo>
                <a:close/>
              </a:path>
              <a:path w="2952115" h="3365500">
                <a:moveTo>
                  <a:pt x="1613382" y="1790700"/>
                </a:moveTo>
                <a:lnTo>
                  <a:pt x="1611464" y="1790700"/>
                </a:lnTo>
                <a:lnTo>
                  <a:pt x="1610410" y="1803400"/>
                </a:lnTo>
                <a:lnTo>
                  <a:pt x="1617357" y="1803400"/>
                </a:lnTo>
                <a:lnTo>
                  <a:pt x="1613382" y="1790700"/>
                </a:lnTo>
                <a:close/>
              </a:path>
              <a:path w="2952115" h="3365500">
                <a:moveTo>
                  <a:pt x="1513090" y="1778000"/>
                </a:moveTo>
                <a:lnTo>
                  <a:pt x="1505635" y="1778000"/>
                </a:lnTo>
                <a:lnTo>
                  <a:pt x="1507337" y="1790700"/>
                </a:lnTo>
                <a:lnTo>
                  <a:pt x="1520545" y="1790700"/>
                </a:lnTo>
                <a:lnTo>
                  <a:pt x="1513090" y="1778000"/>
                </a:lnTo>
                <a:close/>
              </a:path>
              <a:path w="2952115" h="3365500">
                <a:moveTo>
                  <a:pt x="1604568" y="1752600"/>
                </a:moveTo>
                <a:lnTo>
                  <a:pt x="1574661" y="1752600"/>
                </a:lnTo>
                <a:lnTo>
                  <a:pt x="1570626" y="1765300"/>
                </a:lnTo>
                <a:lnTo>
                  <a:pt x="1521773" y="1765300"/>
                </a:lnTo>
                <a:lnTo>
                  <a:pt x="1529288" y="1778000"/>
                </a:lnTo>
                <a:lnTo>
                  <a:pt x="1534229" y="1790700"/>
                </a:lnTo>
                <a:lnTo>
                  <a:pt x="1614989" y="1790700"/>
                </a:lnTo>
                <a:lnTo>
                  <a:pt x="1614630" y="1778000"/>
                </a:lnTo>
                <a:lnTo>
                  <a:pt x="1610766" y="1778000"/>
                </a:lnTo>
                <a:lnTo>
                  <a:pt x="1600441" y="1765300"/>
                </a:lnTo>
                <a:lnTo>
                  <a:pt x="1604568" y="1752600"/>
                </a:lnTo>
                <a:close/>
              </a:path>
              <a:path w="2952115" h="3365500">
                <a:moveTo>
                  <a:pt x="1515694" y="1765300"/>
                </a:moveTo>
                <a:lnTo>
                  <a:pt x="1510919" y="1765300"/>
                </a:lnTo>
                <a:lnTo>
                  <a:pt x="1513001" y="1778000"/>
                </a:lnTo>
                <a:lnTo>
                  <a:pt x="1521193" y="1778000"/>
                </a:lnTo>
                <a:lnTo>
                  <a:pt x="1515694" y="1765300"/>
                </a:lnTo>
                <a:close/>
              </a:path>
              <a:path w="2952115" h="3365500">
                <a:moveTo>
                  <a:pt x="1516735" y="1752600"/>
                </a:moveTo>
                <a:lnTo>
                  <a:pt x="1507210" y="1752600"/>
                </a:lnTo>
                <a:lnTo>
                  <a:pt x="1492389" y="1765300"/>
                </a:lnTo>
                <a:lnTo>
                  <a:pt x="1527835" y="1765300"/>
                </a:lnTo>
                <a:lnTo>
                  <a:pt x="1516735" y="1752600"/>
                </a:lnTo>
                <a:close/>
              </a:path>
              <a:path w="2952115" h="3365500">
                <a:moveTo>
                  <a:pt x="1567827" y="1752600"/>
                </a:moveTo>
                <a:lnTo>
                  <a:pt x="1531493" y="1752600"/>
                </a:lnTo>
                <a:lnTo>
                  <a:pt x="1530934" y="1765300"/>
                </a:lnTo>
                <a:lnTo>
                  <a:pt x="1570626" y="1765300"/>
                </a:lnTo>
                <a:lnTo>
                  <a:pt x="1567827" y="1752600"/>
                </a:lnTo>
                <a:close/>
              </a:path>
              <a:path w="2952115" h="3365500">
                <a:moveTo>
                  <a:pt x="1485785" y="1739900"/>
                </a:moveTo>
                <a:lnTo>
                  <a:pt x="1483309" y="1752600"/>
                </a:lnTo>
                <a:lnTo>
                  <a:pt x="1487449" y="1752600"/>
                </a:lnTo>
                <a:lnTo>
                  <a:pt x="1485785" y="1739900"/>
                </a:lnTo>
                <a:close/>
              </a:path>
              <a:path w="2952115" h="3365500">
                <a:moveTo>
                  <a:pt x="1554073" y="1727200"/>
                </a:moveTo>
                <a:lnTo>
                  <a:pt x="1474706" y="1727200"/>
                </a:lnTo>
                <a:lnTo>
                  <a:pt x="1487784" y="1739900"/>
                </a:lnTo>
                <a:lnTo>
                  <a:pt x="1496575" y="1752600"/>
                </a:lnTo>
                <a:lnTo>
                  <a:pt x="1567408" y="1752600"/>
                </a:lnTo>
                <a:lnTo>
                  <a:pt x="1573098" y="1739900"/>
                </a:lnTo>
                <a:lnTo>
                  <a:pt x="1557362" y="1739900"/>
                </a:lnTo>
                <a:lnTo>
                  <a:pt x="1554073" y="1727200"/>
                </a:lnTo>
                <a:close/>
              </a:path>
              <a:path w="2952115" h="3365500">
                <a:moveTo>
                  <a:pt x="1576752" y="1727200"/>
                </a:moveTo>
                <a:lnTo>
                  <a:pt x="1571040" y="1727200"/>
                </a:lnTo>
                <a:lnTo>
                  <a:pt x="1567929" y="1739900"/>
                </a:lnTo>
                <a:lnTo>
                  <a:pt x="1573098" y="1739900"/>
                </a:lnTo>
                <a:lnTo>
                  <a:pt x="1577649" y="1752600"/>
                </a:lnTo>
                <a:lnTo>
                  <a:pt x="1589101" y="1752600"/>
                </a:lnTo>
                <a:lnTo>
                  <a:pt x="1583812" y="1739900"/>
                </a:lnTo>
                <a:lnTo>
                  <a:pt x="1576752" y="1727200"/>
                </a:lnTo>
                <a:close/>
              </a:path>
              <a:path w="2952115" h="3365500">
                <a:moveTo>
                  <a:pt x="1600936" y="1739900"/>
                </a:moveTo>
                <a:lnTo>
                  <a:pt x="1599768" y="1739900"/>
                </a:lnTo>
                <a:lnTo>
                  <a:pt x="1598104" y="1752600"/>
                </a:lnTo>
                <a:lnTo>
                  <a:pt x="1603451" y="1752600"/>
                </a:lnTo>
                <a:lnTo>
                  <a:pt x="1600936" y="1739900"/>
                </a:lnTo>
                <a:close/>
              </a:path>
              <a:path w="2952115" h="3365500">
                <a:moveTo>
                  <a:pt x="1466811" y="1727200"/>
                </a:moveTo>
                <a:lnTo>
                  <a:pt x="1466786" y="1739900"/>
                </a:lnTo>
                <a:lnTo>
                  <a:pt x="1472349" y="1739900"/>
                </a:lnTo>
                <a:lnTo>
                  <a:pt x="1466811" y="1727200"/>
                </a:lnTo>
                <a:close/>
              </a:path>
              <a:path w="2952115" h="3365500">
                <a:moveTo>
                  <a:pt x="1528210" y="1676400"/>
                </a:moveTo>
                <a:lnTo>
                  <a:pt x="1501736" y="1676400"/>
                </a:lnTo>
                <a:lnTo>
                  <a:pt x="1494294" y="1689100"/>
                </a:lnTo>
                <a:lnTo>
                  <a:pt x="1468040" y="1689100"/>
                </a:lnTo>
                <a:lnTo>
                  <a:pt x="1462445" y="1700163"/>
                </a:lnTo>
                <a:lnTo>
                  <a:pt x="1462507" y="1701800"/>
                </a:lnTo>
                <a:lnTo>
                  <a:pt x="1466629" y="1701800"/>
                </a:lnTo>
                <a:lnTo>
                  <a:pt x="1466758" y="1727200"/>
                </a:lnTo>
                <a:lnTo>
                  <a:pt x="1543596" y="1727200"/>
                </a:lnTo>
                <a:lnTo>
                  <a:pt x="1535836" y="1714500"/>
                </a:lnTo>
                <a:lnTo>
                  <a:pt x="1532785" y="1714500"/>
                </a:lnTo>
                <a:lnTo>
                  <a:pt x="1526787" y="1701800"/>
                </a:lnTo>
                <a:lnTo>
                  <a:pt x="1528950" y="1689100"/>
                </a:lnTo>
                <a:lnTo>
                  <a:pt x="1528210" y="1676400"/>
                </a:lnTo>
                <a:close/>
              </a:path>
              <a:path w="2952115" h="3365500">
                <a:moveTo>
                  <a:pt x="1548955" y="1701800"/>
                </a:moveTo>
                <a:lnTo>
                  <a:pt x="1547253" y="1701800"/>
                </a:lnTo>
                <a:lnTo>
                  <a:pt x="1532785" y="1714500"/>
                </a:lnTo>
                <a:lnTo>
                  <a:pt x="1540395" y="1714500"/>
                </a:lnTo>
                <a:lnTo>
                  <a:pt x="1543596" y="1727200"/>
                </a:lnTo>
                <a:lnTo>
                  <a:pt x="1563890" y="1727200"/>
                </a:lnTo>
                <a:lnTo>
                  <a:pt x="1557705" y="1714500"/>
                </a:lnTo>
                <a:lnTo>
                  <a:pt x="1548955" y="1701800"/>
                </a:lnTo>
                <a:close/>
              </a:path>
              <a:path w="2952115" h="3365500">
                <a:moveTo>
                  <a:pt x="1462028" y="1689100"/>
                </a:moveTo>
                <a:lnTo>
                  <a:pt x="1452625" y="1689100"/>
                </a:lnTo>
                <a:lnTo>
                  <a:pt x="1459250" y="1701800"/>
                </a:lnTo>
                <a:lnTo>
                  <a:pt x="1461617" y="1701800"/>
                </a:lnTo>
                <a:lnTo>
                  <a:pt x="1462445" y="1700163"/>
                </a:lnTo>
                <a:lnTo>
                  <a:pt x="1462028" y="1689100"/>
                </a:lnTo>
                <a:close/>
              </a:path>
              <a:path w="2952115" h="3365500">
                <a:moveTo>
                  <a:pt x="1468040" y="1689100"/>
                </a:moveTo>
                <a:lnTo>
                  <a:pt x="1462028" y="1689100"/>
                </a:lnTo>
                <a:lnTo>
                  <a:pt x="1462445" y="1700163"/>
                </a:lnTo>
                <a:lnTo>
                  <a:pt x="1468040" y="1689100"/>
                </a:lnTo>
                <a:close/>
              </a:path>
              <a:path w="2952115" h="3365500">
                <a:moveTo>
                  <a:pt x="1445107" y="1676400"/>
                </a:moveTo>
                <a:lnTo>
                  <a:pt x="1428788" y="1676400"/>
                </a:lnTo>
                <a:lnTo>
                  <a:pt x="1427568" y="1689100"/>
                </a:lnTo>
                <a:lnTo>
                  <a:pt x="1445247" y="1689100"/>
                </a:lnTo>
                <a:lnTo>
                  <a:pt x="1445107" y="1676400"/>
                </a:lnTo>
                <a:close/>
              </a:path>
              <a:path w="2952115" h="3365500">
                <a:moveTo>
                  <a:pt x="1478953" y="1676400"/>
                </a:moveTo>
                <a:lnTo>
                  <a:pt x="1450987" y="1676400"/>
                </a:lnTo>
                <a:lnTo>
                  <a:pt x="1450136" y="1689100"/>
                </a:lnTo>
                <a:lnTo>
                  <a:pt x="1474355" y="1689100"/>
                </a:lnTo>
                <a:lnTo>
                  <a:pt x="1478953" y="1676400"/>
                </a:lnTo>
                <a:close/>
              </a:path>
              <a:path w="2952115" h="3365500">
                <a:moveTo>
                  <a:pt x="1497812" y="1663700"/>
                </a:moveTo>
                <a:lnTo>
                  <a:pt x="1488863" y="1663700"/>
                </a:lnTo>
                <a:lnTo>
                  <a:pt x="1498509" y="1676400"/>
                </a:lnTo>
                <a:lnTo>
                  <a:pt x="1478953" y="1676400"/>
                </a:lnTo>
                <a:lnTo>
                  <a:pt x="1474355" y="1689100"/>
                </a:lnTo>
                <a:lnTo>
                  <a:pt x="1494294" y="1689100"/>
                </a:lnTo>
                <a:lnTo>
                  <a:pt x="1501736" y="1676400"/>
                </a:lnTo>
                <a:lnTo>
                  <a:pt x="1497812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32711" y="1663700"/>
                </a:lnTo>
                <a:lnTo>
                  <a:pt x="1428280" y="1676400"/>
                </a:lnTo>
                <a:lnTo>
                  <a:pt x="1484361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84361" y="1676400"/>
                </a:lnTo>
                <a:lnTo>
                  <a:pt x="1498509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14086" y="1651000"/>
                </a:moveTo>
                <a:lnTo>
                  <a:pt x="1399794" y="1651000"/>
                </a:lnTo>
                <a:lnTo>
                  <a:pt x="1400327" y="1663700"/>
                </a:lnTo>
                <a:lnTo>
                  <a:pt x="1415770" y="1663700"/>
                </a:lnTo>
                <a:lnTo>
                  <a:pt x="1414086" y="1651000"/>
                </a:lnTo>
                <a:close/>
              </a:path>
              <a:path w="2952115" h="3365500">
                <a:moveTo>
                  <a:pt x="1418782" y="1651006"/>
                </a:moveTo>
                <a:lnTo>
                  <a:pt x="1422082" y="1663700"/>
                </a:lnTo>
                <a:lnTo>
                  <a:pt x="1425333" y="1663700"/>
                </a:lnTo>
                <a:lnTo>
                  <a:pt x="1424790" y="1659456"/>
                </a:lnTo>
                <a:lnTo>
                  <a:pt x="1418782" y="1651006"/>
                </a:lnTo>
                <a:close/>
              </a:path>
              <a:path w="2952115" h="3365500">
                <a:moveTo>
                  <a:pt x="1503997" y="1651000"/>
                </a:moveTo>
                <a:lnTo>
                  <a:pt x="1423708" y="1651000"/>
                </a:lnTo>
                <a:lnTo>
                  <a:pt x="1424790" y="1659456"/>
                </a:lnTo>
                <a:lnTo>
                  <a:pt x="1427807" y="1663700"/>
                </a:lnTo>
                <a:lnTo>
                  <a:pt x="1498206" y="1663700"/>
                </a:lnTo>
                <a:lnTo>
                  <a:pt x="1503997" y="1651000"/>
                </a:lnTo>
                <a:close/>
              </a:path>
              <a:path w="2952115" h="3365500">
                <a:moveTo>
                  <a:pt x="1457617" y="1638300"/>
                </a:moveTo>
                <a:lnTo>
                  <a:pt x="1408608" y="1638300"/>
                </a:lnTo>
                <a:lnTo>
                  <a:pt x="1418782" y="1651006"/>
                </a:lnTo>
                <a:lnTo>
                  <a:pt x="1457744" y="1651000"/>
                </a:lnTo>
                <a:lnTo>
                  <a:pt x="1457617" y="1638300"/>
                </a:lnTo>
                <a:close/>
              </a:path>
              <a:path w="2952115" h="3365500">
                <a:moveTo>
                  <a:pt x="1375841" y="1638300"/>
                </a:moveTo>
                <a:lnTo>
                  <a:pt x="1371650" y="1638300"/>
                </a:lnTo>
                <a:lnTo>
                  <a:pt x="1374724" y="1651000"/>
                </a:lnTo>
                <a:lnTo>
                  <a:pt x="1375841" y="1638300"/>
                </a:lnTo>
                <a:close/>
              </a:path>
              <a:path w="2952115" h="3365500">
                <a:moveTo>
                  <a:pt x="1412614" y="1625600"/>
                </a:moveTo>
                <a:lnTo>
                  <a:pt x="1379842" y="1625600"/>
                </a:lnTo>
                <a:lnTo>
                  <a:pt x="1378892" y="1630258"/>
                </a:lnTo>
                <a:lnTo>
                  <a:pt x="1384261" y="1638300"/>
                </a:lnTo>
                <a:lnTo>
                  <a:pt x="1387915" y="1651000"/>
                </a:lnTo>
                <a:lnTo>
                  <a:pt x="1392773" y="1651000"/>
                </a:lnTo>
                <a:lnTo>
                  <a:pt x="1399048" y="1638300"/>
                </a:lnTo>
                <a:lnTo>
                  <a:pt x="1412963" y="1638300"/>
                </a:lnTo>
                <a:lnTo>
                  <a:pt x="1412614" y="1625600"/>
                </a:lnTo>
                <a:close/>
              </a:path>
              <a:path w="2952115" h="3365500">
                <a:moveTo>
                  <a:pt x="1490462" y="1638300"/>
                </a:moveTo>
                <a:lnTo>
                  <a:pt x="1463484" y="1638300"/>
                </a:lnTo>
                <a:lnTo>
                  <a:pt x="1462544" y="1651000"/>
                </a:lnTo>
                <a:lnTo>
                  <a:pt x="1500588" y="1651000"/>
                </a:lnTo>
                <a:lnTo>
                  <a:pt x="1490462" y="1638300"/>
                </a:lnTo>
                <a:close/>
              </a:path>
              <a:path w="2952115" h="3365500">
                <a:moveTo>
                  <a:pt x="1375781" y="1625600"/>
                </a:moveTo>
                <a:lnTo>
                  <a:pt x="1368983" y="1625600"/>
                </a:lnTo>
                <a:lnTo>
                  <a:pt x="1369085" y="1638300"/>
                </a:lnTo>
                <a:lnTo>
                  <a:pt x="1377251" y="1638300"/>
                </a:lnTo>
                <a:lnTo>
                  <a:pt x="1378892" y="1630258"/>
                </a:lnTo>
                <a:lnTo>
                  <a:pt x="1375781" y="1625600"/>
                </a:lnTo>
                <a:close/>
              </a:path>
              <a:path w="2952115" h="3365500">
                <a:moveTo>
                  <a:pt x="1464271" y="1625600"/>
                </a:moveTo>
                <a:lnTo>
                  <a:pt x="1412614" y="1625600"/>
                </a:lnTo>
                <a:lnTo>
                  <a:pt x="1419306" y="1638300"/>
                </a:lnTo>
                <a:lnTo>
                  <a:pt x="1474178" y="1638300"/>
                </a:lnTo>
                <a:lnTo>
                  <a:pt x="1464271" y="1625600"/>
                </a:lnTo>
                <a:close/>
              </a:path>
              <a:path w="2952115" h="3365500">
                <a:moveTo>
                  <a:pt x="1377979" y="1612900"/>
                </a:moveTo>
                <a:lnTo>
                  <a:pt x="1367192" y="1612900"/>
                </a:lnTo>
                <a:lnTo>
                  <a:pt x="1375781" y="1625600"/>
                </a:lnTo>
                <a:lnTo>
                  <a:pt x="1379447" y="1625600"/>
                </a:lnTo>
                <a:lnTo>
                  <a:pt x="1377979" y="1612900"/>
                </a:lnTo>
                <a:close/>
              </a:path>
              <a:path w="2952115" h="3365500">
                <a:moveTo>
                  <a:pt x="1462163" y="1612900"/>
                </a:moveTo>
                <a:lnTo>
                  <a:pt x="1396623" y="1612900"/>
                </a:lnTo>
                <a:lnTo>
                  <a:pt x="1398222" y="1625600"/>
                </a:lnTo>
                <a:lnTo>
                  <a:pt x="1460627" y="1625600"/>
                </a:lnTo>
                <a:lnTo>
                  <a:pt x="1462163" y="1612900"/>
                </a:lnTo>
                <a:close/>
              </a:path>
              <a:path w="2952115" h="3365500">
                <a:moveTo>
                  <a:pt x="1461230" y="1600200"/>
                </a:moveTo>
                <a:lnTo>
                  <a:pt x="1374809" y="1600200"/>
                </a:lnTo>
                <a:lnTo>
                  <a:pt x="1372552" y="1612900"/>
                </a:lnTo>
                <a:lnTo>
                  <a:pt x="1462163" y="1612900"/>
                </a:lnTo>
                <a:lnTo>
                  <a:pt x="1471942" y="1625600"/>
                </a:lnTo>
                <a:lnTo>
                  <a:pt x="1475755" y="1625600"/>
                </a:lnTo>
                <a:lnTo>
                  <a:pt x="1470844" y="1612900"/>
                </a:lnTo>
                <a:lnTo>
                  <a:pt x="1461230" y="1600200"/>
                </a:lnTo>
                <a:close/>
              </a:path>
              <a:path w="2952115" h="3365500">
                <a:moveTo>
                  <a:pt x="1355166" y="1600200"/>
                </a:moveTo>
                <a:lnTo>
                  <a:pt x="1349031" y="1600200"/>
                </a:lnTo>
                <a:lnTo>
                  <a:pt x="1357142" y="1612900"/>
                </a:lnTo>
                <a:lnTo>
                  <a:pt x="1360944" y="1612900"/>
                </a:lnTo>
                <a:lnTo>
                  <a:pt x="1355166" y="1600200"/>
                </a:lnTo>
                <a:close/>
              </a:path>
              <a:path w="2952115" h="3365500">
                <a:moveTo>
                  <a:pt x="1341996" y="1587500"/>
                </a:moveTo>
                <a:lnTo>
                  <a:pt x="1341412" y="1587500"/>
                </a:lnTo>
                <a:lnTo>
                  <a:pt x="1344955" y="1600200"/>
                </a:lnTo>
                <a:lnTo>
                  <a:pt x="1341996" y="1587500"/>
                </a:lnTo>
                <a:close/>
              </a:path>
              <a:path w="2952115" h="3365500">
                <a:moveTo>
                  <a:pt x="1358243" y="1587500"/>
                </a:moveTo>
                <a:lnTo>
                  <a:pt x="1353070" y="1587500"/>
                </a:lnTo>
                <a:lnTo>
                  <a:pt x="1353947" y="1600200"/>
                </a:lnTo>
                <a:lnTo>
                  <a:pt x="1360500" y="1600200"/>
                </a:lnTo>
                <a:lnTo>
                  <a:pt x="1358882" y="1588308"/>
                </a:lnTo>
                <a:lnTo>
                  <a:pt x="1358243" y="1587500"/>
                </a:lnTo>
                <a:close/>
              </a:path>
              <a:path w="2952115" h="3365500">
                <a:moveTo>
                  <a:pt x="1433029" y="1587500"/>
                </a:moveTo>
                <a:lnTo>
                  <a:pt x="1358773" y="1587500"/>
                </a:lnTo>
                <a:lnTo>
                  <a:pt x="1358882" y="1588308"/>
                </a:lnTo>
                <a:lnTo>
                  <a:pt x="1368285" y="1600200"/>
                </a:lnTo>
                <a:lnTo>
                  <a:pt x="1437347" y="1600200"/>
                </a:lnTo>
                <a:lnTo>
                  <a:pt x="1433029" y="1587500"/>
                </a:lnTo>
                <a:close/>
              </a:path>
              <a:path w="2952115" h="3365500">
                <a:moveTo>
                  <a:pt x="1445031" y="1574800"/>
                </a:moveTo>
                <a:lnTo>
                  <a:pt x="1345057" y="1574800"/>
                </a:lnTo>
                <a:lnTo>
                  <a:pt x="1340396" y="1587500"/>
                </a:lnTo>
                <a:lnTo>
                  <a:pt x="1443875" y="1587500"/>
                </a:lnTo>
                <a:lnTo>
                  <a:pt x="1445031" y="1574800"/>
                </a:lnTo>
                <a:close/>
              </a:path>
              <a:path w="2952115" h="3365500">
                <a:moveTo>
                  <a:pt x="1448841" y="1574800"/>
                </a:moveTo>
                <a:lnTo>
                  <a:pt x="1446415" y="1574800"/>
                </a:lnTo>
                <a:lnTo>
                  <a:pt x="1449374" y="1587500"/>
                </a:lnTo>
                <a:lnTo>
                  <a:pt x="1452333" y="1587500"/>
                </a:lnTo>
                <a:lnTo>
                  <a:pt x="1448841" y="1574800"/>
                </a:lnTo>
                <a:close/>
              </a:path>
              <a:path w="2952115" h="3365500">
                <a:moveTo>
                  <a:pt x="1333448" y="1562100"/>
                </a:moveTo>
                <a:lnTo>
                  <a:pt x="1330401" y="1562100"/>
                </a:lnTo>
                <a:lnTo>
                  <a:pt x="1331493" y="1574800"/>
                </a:lnTo>
                <a:lnTo>
                  <a:pt x="1341569" y="1574800"/>
                </a:lnTo>
                <a:lnTo>
                  <a:pt x="1333448" y="1562100"/>
                </a:lnTo>
                <a:close/>
              </a:path>
              <a:path w="2952115" h="3365500">
                <a:moveTo>
                  <a:pt x="1416343" y="1562100"/>
                </a:moveTo>
                <a:lnTo>
                  <a:pt x="1349514" y="1562100"/>
                </a:lnTo>
                <a:lnTo>
                  <a:pt x="1354899" y="1574800"/>
                </a:lnTo>
                <a:lnTo>
                  <a:pt x="1410403" y="1574800"/>
                </a:lnTo>
                <a:lnTo>
                  <a:pt x="1416343" y="1562100"/>
                </a:lnTo>
                <a:close/>
              </a:path>
              <a:path w="2952115" h="3365500">
                <a:moveTo>
                  <a:pt x="1311275" y="1549400"/>
                </a:moveTo>
                <a:lnTo>
                  <a:pt x="1304112" y="1549400"/>
                </a:lnTo>
                <a:lnTo>
                  <a:pt x="1304404" y="1562100"/>
                </a:lnTo>
                <a:lnTo>
                  <a:pt x="1311135" y="1562100"/>
                </a:lnTo>
                <a:lnTo>
                  <a:pt x="1311275" y="1549400"/>
                </a:lnTo>
                <a:close/>
              </a:path>
              <a:path w="2952115" h="3365500">
                <a:moveTo>
                  <a:pt x="1413042" y="1549400"/>
                </a:moveTo>
                <a:lnTo>
                  <a:pt x="1312562" y="1549400"/>
                </a:lnTo>
                <a:lnTo>
                  <a:pt x="1318277" y="1562100"/>
                </a:lnTo>
                <a:lnTo>
                  <a:pt x="1415531" y="1562100"/>
                </a:lnTo>
                <a:lnTo>
                  <a:pt x="1413042" y="1549400"/>
                </a:lnTo>
                <a:close/>
              </a:path>
              <a:path w="2952115" h="3365500">
                <a:moveTo>
                  <a:pt x="1399298" y="1536700"/>
                </a:moveTo>
                <a:lnTo>
                  <a:pt x="1297543" y="1536700"/>
                </a:lnTo>
                <a:lnTo>
                  <a:pt x="1307931" y="1549400"/>
                </a:lnTo>
                <a:lnTo>
                  <a:pt x="1400873" y="1549400"/>
                </a:lnTo>
                <a:lnTo>
                  <a:pt x="1399298" y="1536700"/>
                </a:lnTo>
                <a:close/>
              </a:path>
              <a:path w="2952115" h="3365500">
                <a:moveTo>
                  <a:pt x="1408277" y="1536700"/>
                </a:moveTo>
                <a:lnTo>
                  <a:pt x="1400873" y="1549400"/>
                </a:lnTo>
                <a:lnTo>
                  <a:pt x="1412608" y="1549400"/>
                </a:lnTo>
                <a:lnTo>
                  <a:pt x="1408277" y="1536700"/>
                </a:lnTo>
                <a:close/>
              </a:path>
              <a:path w="2952115" h="3365500">
                <a:moveTo>
                  <a:pt x="1373263" y="1511300"/>
                </a:moveTo>
                <a:lnTo>
                  <a:pt x="1293380" y="1511300"/>
                </a:lnTo>
                <a:lnTo>
                  <a:pt x="1293641" y="1512046"/>
                </a:lnTo>
                <a:lnTo>
                  <a:pt x="1302163" y="1524000"/>
                </a:lnTo>
                <a:lnTo>
                  <a:pt x="1308341" y="1536700"/>
                </a:lnTo>
                <a:lnTo>
                  <a:pt x="1397939" y="1536700"/>
                </a:lnTo>
                <a:lnTo>
                  <a:pt x="1399413" y="1524000"/>
                </a:lnTo>
                <a:lnTo>
                  <a:pt x="1374444" y="1524000"/>
                </a:lnTo>
                <a:lnTo>
                  <a:pt x="1373263" y="1511300"/>
                </a:lnTo>
                <a:close/>
              </a:path>
              <a:path w="2952115" h="3365500">
                <a:moveTo>
                  <a:pt x="1279232" y="1511300"/>
                </a:moveTo>
                <a:lnTo>
                  <a:pt x="1276705" y="1511300"/>
                </a:lnTo>
                <a:lnTo>
                  <a:pt x="1278470" y="1524000"/>
                </a:lnTo>
                <a:lnTo>
                  <a:pt x="1279232" y="1511300"/>
                </a:lnTo>
                <a:close/>
              </a:path>
              <a:path w="2952115" h="3365500">
                <a:moveTo>
                  <a:pt x="1293305" y="1511575"/>
                </a:moveTo>
                <a:lnTo>
                  <a:pt x="1289913" y="1524000"/>
                </a:lnTo>
                <a:lnTo>
                  <a:pt x="1297813" y="1524000"/>
                </a:lnTo>
                <a:lnTo>
                  <a:pt x="1293641" y="1512046"/>
                </a:lnTo>
                <a:lnTo>
                  <a:pt x="1293305" y="1511575"/>
                </a:lnTo>
                <a:close/>
              </a:path>
              <a:path w="2952115" h="3365500">
                <a:moveTo>
                  <a:pt x="1386262" y="1511300"/>
                </a:moveTo>
                <a:lnTo>
                  <a:pt x="1376222" y="1511300"/>
                </a:lnTo>
                <a:lnTo>
                  <a:pt x="1380820" y="1524000"/>
                </a:lnTo>
                <a:lnTo>
                  <a:pt x="1394645" y="1524000"/>
                </a:lnTo>
                <a:lnTo>
                  <a:pt x="1386262" y="1511300"/>
                </a:lnTo>
                <a:close/>
              </a:path>
              <a:path w="2952115" h="3365500">
                <a:moveTo>
                  <a:pt x="1401533" y="1511300"/>
                </a:moveTo>
                <a:lnTo>
                  <a:pt x="1399057" y="1524000"/>
                </a:lnTo>
                <a:lnTo>
                  <a:pt x="1401559" y="1524000"/>
                </a:lnTo>
                <a:lnTo>
                  <a:pt x="1401533" y="1511300"/>
                </a:lnTo>
                <a:close/>
              </a:path>
              <a:path w="2952115" h="3365500">
                <a:moveTo>
                  <a:pt x="1326840" y="1498600"/>
                </a:moveTo>
                <a:lnTo>
                  <a:pt x="1285680" y="1498600"/>
                </a:lnTo>
                <a:lnTo>
                  <a:pt x="1293109" y="1511300"/>
                </a:lnTo>
                <a:lnTo>
                  <a:pt x="1293305" y="1511575"/>
                </a:lnTo>
                <a:lnTo>
                  <a:pt x="1293380" y="1511300"/>
                </a:lnTo>
                <a:lnTo>
                  <a:pt x="1332828" y="1511300"/>
                </a:lnTo>
                <a:lnTo>
                  <a:pt x="1326840" y="1498600"/>
                </a:lnTo>
                <a:close/>
              </a:path>
              <a:path w="2952115" h="3365500">
                <a:moveTo>
                  <a:pt x="1285680" y="1498600"/>
                </a:moveTo>
                <a:lnTo>
                  <a:pt x="1263484" y="1498600"/>
                </a:lnTo>
                <a:lnTo>
                  <a:pt x="1272608" y="1511300"/>
                </a:lnTo>
                <a:lnTo>
                  <a:pt x="1283169" y="1511300"/>
                </a:lnTo>
                <a:lnTo>
                  <a:pt x="1285680" y="1498600"/>
                </a:lnTo>
                <a:close/>
              </a:path>
              <a:path w="2952115" h="3365500">
                <a:moveTo>
                  <a:pt x="1331010" y="1460500"/>
                </a:moveTo>
                <a:lnTo>
                  <a:pt x="1253837" y="1460500"/>
                </a:lnTo>
                <a:lnTo>
                  <a:pt x="1253476" y="1473200"/>
                </a:lnTo>
                <a:lnTo>
                  <a:pt x="1334092" y="1473200"/>
                </a:lnTo>
                <a:lnTo>
                  <a:pt x="1340914" y="1485900"/>
                </a:lnTo>
                <a:lnTo>
                  <a:pt x="1341960" y="1498600"/>
                </a:lnTo>
                <a:lnTo>
                  <a:pt x="1346522" y="1511300"/>
                </a:lnTo>
                <a:lnTo>
                  <a:pt x="1372362" y="1511300"/>
                </a:lnTo>
                <a:lnTo>
                  <a:pt x="1363084" y="1498600"/>
                </a:lnTo>
                <a:lnTo>
                  <a:pt x="1358989" y="1498600"/>
                </a:lnTo>
                <a:lnTo>
                  <a:pt x="1355344" y="1485900"/>
                </a:lnTo>
                <a:lnTo>
                  <a:pt x="1346199" y="1485900"/>
                </a:lnTo>
                <a:lnTo>
                  <a:pt x="1339069" y="1473200"/>
                </a:lnTo>
                <a:lnTo>
                  <a:pt x="1331010" y="14605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43227" y="1473200"/>
                </a:lnTo>
                <a:lnTo>
                  <a:pt x="1249562" y="1485900"/>
                </a:lnTo>
                <a:lnTo>
                  <a:pt x="1257410" y="1498600"/>
                </a:lnTo>
                <a:lnTo>
                  <a:pt x="1268709" y="1498600"/>
                </a:lnTo>
                <a:lnTo>
                  <a:pt x="1269179" y="1485900"/>
                </a:lnTo>
                <a:lnTo>
                  <a:pt x="1253096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05822" y="1485900"/>
                </a:moveTo>
                <a:lnTo>
                  <a:pt x="1283248" y="1485900"/>
                </a:lnTo>
                <a:lnTo>
                  <a:pt x="1283107" y="1498600"/>
                </a:lnTo>
                <a:lnTo>
                  <a:pt x="1302571" y="1498600"/>
                </a:lnTo>
                <a:lnTo>
                  <a:pt x="1305822" y="1485900"/>
                </a:lnTo>
                <a:close/>
              </a:path>
              <a:path w="2952115" h="3365500">
                <a:moveTo>
                  <a:pt x="1318704" y="1473200"/>
                </a:moveTo>
                <a:lnTo>
                  <a:pt x="1251229" y="1473200"/>
                </a:lnTo>
                <a:lnTo>
                  <a:pt x="1254518" y="1485900"/>
                </a:lnTo>
                <a:lnTo>
                  <a:pt x="1305822" y="1485900"/>
                </a:lnTo>
                <a:lnTo>
                  <a:pt x="1311186" y="1498600"/>
                </a:lnTo>
                <a:lnTo>
                  <a:pt x="1332001" y="1498600"/>
                </a:lnTo>
                <a:lnTo>
                  <a:pt x="1318704" y="1473200"/>
                </a:lnTo>
                <a:close/>
              </a:path>
              <a:path w="2952115" h="3365500">
                <a:moveTo>
                  <a:pt x="1340675" y="1485900"/>
                </a:moveTo>
                <a:lnTo>
                  <a:pt x="1334363" y="1485900"/>
                </a:lnTo>
                <a:lnTo>
                  <a:pt x="1337411" y="1498600"/>
                </a:lnTo>
                <a:lnTo>
                  <a:pt x="1340954" y="1498600"/>
                </a:lnTo>
                <a:lnTo>
                  <a:pt x="1340675" y="14859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53096" y="1485900"/>
                </a:lnTo>
                <a:lnTo>
                  <a:pt x="1254518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70545" y="1473200"/>
                </a:moveTo>
                <a:lnTo>
                  <a:pt x="1362773" y="1473200"/>
                </a:lnTo>
                <a:lnTo>
                  <a:pt x="1365986" y="1485900"/>
                </a:lnTo>
                <a:lnTo>
                  <a:pt x="1370330" y="1485900"/>
                </a:lnTo>
                <a:lnTo>
                  <a:pt x="1370545" y="1473200"/>
                </a:lnTo>
                <a:close/>
              </a:path>
              <a:path w="2952115" h="3365500">
                <a:moveTo>
                  <a:pt x="1246378" y="1460500"/>
                </a:moveTo>
                <a:lnTo>
                  <a:pt x="1237119" y="1460500"/>
                </a:lnTo>
                <a:lnTo>
                  <a:pt x="1246225" y="1473200"/>
                </a:lnTo>
                <a:lnTo>
                  <a:pt x="1246378" y="1460500"/>
                </a:lnTo>
                <a:close/>
              </a:path>
              <a:path w="2952115" h="3365500">
                <a:moveTo>
                  <a:pt x="1226286" y="1447800"/>
                </a:moveTo>
                <a:lnTo>
                  <a:pt x="1217523" y="1447800"/>
                </a:lnTo>
                <a:lnTo>
                  <a:pt x="1220186" y="1460500"/>
                </a:lnTo>
                <a:lnTo>
                  <a:pt x="1227133" y="1460500"/>
                </a:lnTo>
                <a:lnTo>
                  <a:pt x="1226286" y="1447800"/>
                </a:lnTo>
                <a:close/>
              </a:path>
              <a:path w="2952115" h="3365500">
                <a:moveTo>
                  <a:pt x="1320584" y="1435100"/>
                </a:moveTo>
                <a:lnTo>
                  <a:pt x="1230985" y="1435100"/>
                </a:lnTo>
                <a:lnTo>
                  <a:pt x="1232369" y="1447800"/>
                </a:lnTo>
                <a:lnTo>
                  <a:pt x="1246618" y="1460500"/>
                </a:lnTo>
                <a:lnTo>
                  <a:pt x="1268272" y="1460500"/>
                </a:lnTo>
                <a:lnTo>
                  <a:pt x="1271422" y="1447800"/>
                </a:lnTo>
                <a:lnTo>
                  <a:pt x="1324343" y="1447800"/>
                </a:lnTo>
                <a:lnTo>
                  <a:pt x="1320584" y="1435100"/>
                </a:lnTo>
                <a:close/>
              </a:path>
              <a:path w="2952115" h="3365500">
                <a:moveTo>
                  <a:pt x="1300797" y="1447800"/>
                </a:moveTo>
                <a:lnTo>
                  <a:pt x="1271422" y="1447800"/>
                </a:lnTo>
                <a:lnTo>
                  <a:pt x="1272489" y="1460500"/>
                </a:lnTo>
                <a:lnTo>
                  <a:pt x="1297597" y="1460500"/>
                </a:lnTo>
                <a:lnTo>
                  <a:pt x="1300797" y="1447800"/>
                </a:lnTo>
                <a:close/>
              </a:path>
              <a:path w="2952115" h="3365500">
                <a:moveTo>
                  <a:pt x="1318171" y="1447800"/>
                </a:moveTo>
                <a:lnTo>
                  <a:pt x="1300797" y="1447800"/>
                </a:lnTo>
                <a:lnTo>
                  <a:pt x="1301851" y="1460500"/>
                </a:lnTo>
                <a:lnTo>
                  <a:pt x="1318958" y="1460500"/>
                </a:lnTo>
                <a:lnTo>
                  <a:pt x="1318171" y="1447800"/>
                </a:lnTo>
                <a:close/>
              </a:path>
              <a:path w="2952115" h="3365500">
                <a:moveTo>
                  <a:pt x="1326273" y="1447800"/>
                </a:moveTo>
                <a:lnTo>
                  <a:pt x="1324394" y="1447800"/>
                </a:lnTo>
                <a:lnTo>
                  <a:pt x="1326769" y="1460500"/>
                </a:lnTo>
                <a:lnTo>
                  <a:pt x="1326273" y="1447800"/>
                </a:lnTo>
                <a:close/>
              </a:path>
              <a:path w="2952115" h="3365500">
                <a:moveTo>
                  <a:pt x="1217409" y="1435100"/>
                </a:moveTo>
                <a:lnTo>
                  <a:pt x="1209725" y="1435100"/>
                </a:lnTo>
                <a:lnTo>
                  <a:pt x="1214932" y="1447800"/>
                </a:lnTo>
                <a:lnTo>
                  <a:pt x="1217409" y="1435100"/>
                </a:lnTo>
                <a:close/>
              </a:path>
              <a:path w="2952115" h="3365500">
                <a:moveTo>
                  <a:pt x="1218097" y="1422400"/>
                </a:moveTo>
                <a:lnTo>
                  <a:pt x="1211503" y="1422400"/>
                </a:lnTo>
                <a:lnTo>
                  <a:pt x="1211097" y="1435100"/>
                </a:lnTo>
                <a:lnTo>
                  <a:pt x="1215212" y="1435100"/>
                </a:lnTo>
                <a:lnTo>
                  <a:pt x="1218097" y="1422400"/>
                </a:lnTo>
                <a:close/>
              </a:path>
              <a:path w="2952115" h="3365500">
                <a:moveTo>
                  <a:pt x="1283322" y="1422400"/>
                </a:moveTo>
                <a:lnTo>
                  <a:pt x="1218097" y="1422400"/>
                </a:lnTo>
                <a:lnTo>
                  <a:pt x="1225955" y="1435100"/>
                </a:lnTo>
                <a:lnTo>
                  <a:pt x="1290878" y="1435100"/>
                </a:lnTo>
                <a:lnTo>
                  <a:pt x="1290128" y="1431250"/>
                </a:lnTo>
                <a:lnTo>
                  <a:pt x="1283322" y="1422400"/>
                </a:lnTo>
                <a:close/>
              </a:path>
              <a:path w="2952115" h="3365500">
                <a:moveTo>
                  <a:pt x="1290128" y="1431250"/>
                </a:moveTo>
                <a:lnTo>
                  <a:pt x="1290878" y="1435100"/>
                </a:lnTo>
                <a:lnTo>
                  <a:pt x="1293088" y="1435100"/>
                </a:lnTo>
                <a:lnTo>
                  <a:pt x="1290128" y="1431250"/>
                </a:lnTo>
                <a:close/>
              </a:path>
              <a:path w="2952115" h="3365500">
                <a:moveTo>
                  <a:pt x="1309814" y="1422400"/>
                </a:moveTo>
                <a:lnTo>
                  <a:pt x="1288402" y="1422400"/>
                </a:lnTo>
                <a:lnTo>
                  <a:pt x="1290128" y="1431250"/>
                </a:lnTo>
                <a:lnTo>
                  <a:pt x="1293088" y="1435100"/>
                </a:lnTo>
                <a:lnTo>
                  <a:pt x="1313408" y="1435100"/>
                </a:lnTo>
                <a:lnTo>
                  <a:pt x="1309814" y="1422400"/>
                </a:lnTo>
                <a:close/>
              </a:path>
              <a:path w="2952115" h="3365500">
                <a:moveTo>
                  <a:pt x="1203998" y="1409700"/>
                </a:moveTo>
                <a:lnTo>
                  <a:pt x="1194041" y="1409700"/>
                </a:lnTo>
                <a:lnTo>
                  <a:pt x="1198105" y="1422400"/>
                </a:lnTo>
                <a:lnTo>
                  <a:pt x="1206512" y="1422400"/>
                </a:lnTo>
                <a:lnTo>
                  <a:pt x="1203998" y="1409700"/>
                </a:lnTo>
                <a:close/>
              </a:path>
              <a:path w="2952115" h="3365500">
                <a:moveTo>
                  <a:pt x="1215087" y="1409700"/>
                </a:moveTo>
                <a:lnTo>
                  <a:pt x="1207249" y="1409700"/>
                </a:lnTo>
                <a:lnTo>
                  <a:pt x="1208963" y="1422400"/>
                </a:lnTo>
                <a:lnTo>
                  <a:pt x="1214082" y="1422400"/>
                </a:lnTo>
                <a:lnTo>
                  <a:pt x="1215087" y="1409700"/>
                </a:lnTo>
                <a:close/>
              </a:path>
              <a:path w="2952115" h="3365500">
                <a:moveTo>
                  <a:pt x="1254606" y="1384300"/>
                </a:moveTo>
                <a:lnTo>
                  <a:pt x="1189951" y="1384300"/>
                </a:lnTo>
                <a:lnTo>
                  <a:pt x="1195819" y="1397000"/>
                </a:lnTo>
                <a:lnTo>
                  <a:pt x="1192738" y="1409700"/>
                </a:lnTo>
                <a:lnTo>
                  <a:pt x="1240845" y="1409700"/>
                </a:lnTo>
                <a:lnTo>
                  <a:pt x="1240472" y="1422400"/>
                </a:lnTo>
                <a:lnTo>
                  <a:pt x="1279903" y="1422400"/>
                </a:lnTo>
                <a:lnTo>
                  <a:pt x="1275042" y="1409700"/>
                </a:lnTo>
                <a:lnTo>
                  <a:pt x="1269551" y="1397000"/>
                </a:lnTo>
                <a:lnTo>
                  <a:pt x="1262259" y="1397000"/>
                </a:lnTo>
                <a:lnTo>
                  <a:pt x="1254606" y="1384300"/>
                </a:lnTo>
                <a:close/>
              </a:path>
              <a:path w="2952115" h="3365500">
                <a:moveTo>
                  <a:pt x="1285520" y="1397000"/>
                </a:moveTo>
                <a:lnTo>
                  <a:pt x="1280807" y="1397000"/>
                </a:lnTo>
                <a:lnTo>
                  <a:pt x="1283804" y="1422400"/>
                </a:lnTo>
                <a:lnTo>
                  <a:pt x="1300251" y="1422400"/>
                </a:lnTo>
                <a:lnTo>
                  <a:pt x="1293916" y="1409700"/>
                </a:lnTo>
                <a:lnTo>
                  <a:pt x="1285520" y="1397000"/>
                </a:lnTo>
                <a:close/>
              </a:path>
              <a:path w="2952115" h="3365500">
                <a:moveTo>
                  <a:pt x="1176324" y="1397000"/>
                </a:moveTo>
                <a:lnTo>
                  <a:pt x="1172908" y="1397000"/>
                </a:lnTo>
                <a:lnTo>
                  <a:pt x="1174864" y="1409700"/>
                </a:lnTo>
                <a:lnTo>
                  <a:pt x="1176324" y="1397000"/>
                </a:lnTo>
                <a:close/>
              </a:path>
              <a:path w="2952115" h="3365500">
                <a:moveTo>
                  <a:pt x="1162545" y="1358900"/>
                </a:moveTo>
                <a:lnTo>
                  <a:pt x="1136789" y="1358900"/>
                </a:lnTo>
                <a:lnTo>
                  <a:pt x="1136817" y="1359798"/>
                </a:lnTo>
                <a:lnTo>
                  <a:pt x="1144604" y="1371600"/>
                </a:lnTo>
                <a:lnTo>
                  <a:pt x="1153115" y="1384300"/>
                </a:lnTo>
                <a:lnTo>
                  <a:pt x="1160153" y="1384300"/>
                </a:lnTo>
                <a:lnTo>
                  <a:pt x="1172921" y="1397000"/>
                </a:lnTo>
                <a:lnTo>
                  <a:pt x="1162862" y="1384300"/>
                </a:lnTo>
                <a:lnTo>
                  <a:pt x="1168451" y="1371600"/>
                </a:lnTo>
                <a:lnTo>
                  <a:pt x="1161973" y="1371600"/>
                </a:lnTo>
                <a:lnTo>
                  <a:pt x="1162545" y="1358900"/>
                </a:lnTo>
                <a:close/>
              </a:path>
              <a:path w="2952115" h="3365500">
                <a:moveTo>
                  <a:pt x="1186854" y="1384300"/>
                </a:moveTo>
                <a:lnTo>
                  <a:pt x="1171917" y="1384300"/>
                </a:lnTo>
                <a:lnTo>
                  <a:pt x="1181989" y="1397000"/>
                </a:lnTo>
                <a:lnTo>
                  <a:pt x="1184694" y="1397000"/>
                </a:lnTo>
                <a:lnTo>
                  <a:pt x="1186854" y="1384300"/>
                </a:lnTo>
                <a:close/>
              </a:path>
              <a:path w="2952115" h="3365500">
                <a:moveTo>
                  <a:pt x="1263905" y="1371600"/>
                </a:moveTo>
                <a:lnTo>
                  <a:pt x="1179517" y="1371600"/>
                </a:lnTo>
                <a:lnTo>
                  <a:pt x="1188821" y="1384300"/>
                </a:lnTo>
                <a:lnTo>
                  <a:pt x="1271125" y="1384300"/>
                </a:lnTo>
                <a:lnTo>
                  <a:pt x="1263905" y="1371600"/>
                </a:lnTo>
                <a:close/>
              </a:path>
              <a:path w="2952115" h="3365500">
                <a:moveTo>
                  <a:pt x="1136704" y="1359627"/>
                </a:moveTo>
                <a:lnTo>
                  <a:pt x="1135303" y="1371600"/>
                </a:lnTo>
                <a:lnTo>
                  <a:pt x="1137183" y="1371600"/>
                </a:lnTo>
                <a:lnTo>
                  <a:pt x="1136817" y="1359798"/>
                </a:lnTo>
                <a:lnTo>
                  <a:pt x="1136704" y="1359627"/>
                </a:lnTo>
                <a:close/>
              </a:path>
              <a:path w="2952115" h="3365500">
                <a:moveTo>
                  <a:pt x="1166381" y="1359590"/>
                </a:moveTo>
                <a:lnTo>
                  <a:pt x="1161973" y="1371600"/>
                </a:lnTo>
                <a:lnTo>
                  <a:pt x="1165948" y="1371600"/>
                </a:lnTo>
                <a:lnTo>
                  <a:pt x="1166381" y="1359590"/>
                </a:lnTo>
                <a:close/>
              </a:path>
              <a:path w="2952115" h="3365500">
                <a:moveTo>
                  <a:pt x="1248029" y="1358900"/>
                </a:moveTo>
                <a:lnTo>
                  <a:pt x="1170393" y="1358900"/>
                </a:lnTo>
                <a:lnTo>
                  <a:pt x="1167405" y="1371600"/>
                </a:lnTo>
                <a:lnTo>
                  <a:pt x="1255639" y="1371600"/>
                </a:lnTo>
                <a:lnTo>
                  <a:pt x="1248029" y="1358900"/>
                </a:lnTo>
                <a:close/>
              </a:path>
              <a:path w="2952115" h="3365500">
                <a:moveTo>
                  <a:pt x="1136789" y="1358900"/>
                </a:moveTo>
                <a:lnTo>
                  <a:pt x="1136224" y="1358900"/>
                </a:lnTo>
                <a:lnTo>
                  <a:pt x="1136704" y="1359627"/>
                </a:lnTo>
                <a:lnTo>
                  <a:pt x="1136789" y="1358900"/>
                </a:lnTo>
                <a:close/>
              </a:path>
              <a:path w="2952115" h="3365500">
                <a:moveTo>
                  <a:pt x="1166634" y="1358900"/>
                </a:moveTo>
                <a:lnTo>
                  <a:pt x="1166406" y="1358900"/>
                </a:lnTo>
                <a:lnTo>
                  <a:pt x="1166381" y="1359590"/>
                </a:lnTo>
                <a:lnTo>
                  <a:pt x="1166634" y="1358900"/>
                </a:lnTo>
                <a:close/>
              </a:path>
              <a:path w="2952115" h="3365500">
                <a:moveTo>
                  <a:pt x="1140817" y="1348696"/>
                </a:moveTo>
                <a:lnTo>
                  <a:pt x="1132000" y="1358900"/>
                </a:lnTo>
                <a:lnTo>
                  <a:pt x="1141447" y="1358900"/>
                </a:lnTo>
                <a:lnTo>
                  <a:pt x="1140817" y="1348696"/>
                </a:lnTo>
                <a:close/>
              </a:path>
              <a:path w="2952115" h="3365500">
                <a:moveTo>
                  <a:pt x="1248359" y="1346200"/>
                </a:moveTo>
                <a:lnTo>
                  <a:pt x="1155610" y="1346200"/>
                </a:lnTo>
                <a:lnTo>
                  <a:pt x="1158232" y="1358900"/>
                </a:lnTo>
                <a:lnTo>
                  <a:pt x="1245019" y="1358900"/>
                </a:lnTo>
                <a:lnTo>
                  <a:pt x="1248359" y="1346200"/>
                </a:lnTo>
                <a:close/>
              </a:path>
              <a:path w="2952115" h="3365500">
                <a:moveTo>
                  <a:pt x="1142974" y="1346200"/>
                </a:moveTo>
                <a:lnTo>
                  <a:pt x="1140663" y="1346200"/>
                </a:lnTo>
                <a:lnTo>
                  <a:pt x="1140817" y="1348696"/>
                </a:lnTo>
                <a:lnTo>
                  <a:pt x="1142974" y="1346200"/>
                </a:lnTo>
                <a:close/>
              </a:path>
              <a:path w="2952115" h="3365500">
                <a:moveTo>
                  <a:pt x="1194765" y="1308100"/>
                </a:moveTo>
                <a:lnTo>
                  <a:pt x="1130985" y="1308100"/>
                </a:lnTo>
                <a:lnTo>
                  <a:pt x="1134757" y="1320800"/>
                </a:lnTo>
                <a:lnTo>
                  <a:pt x="1139122" y="1320800"/>
                </a:lnTo>
                <a:lnTo>
                  <a:pt x="1146618" y="1333500"/>
                </a:lnTo>
                <a:lnTo>
                  <a:pt x="1153668" y="1346200"/>
                </a:lnTo>
                <a:lnTo>
                  <a:pt x="1215263" y="1346200"/>
                </a:lnTo>
                <a:lnTo>
                  <a:pt x="1211823" y="1333500"/>
                </a:lnTo>
                <a:lnTo>
                  <a:pt x="1203866" y="1333500"/>
                </a:lnTo>
                <a:lnTo>
                  <a:pt x="1196993" y="1320800"/>
                </a:lnTo>
                <a:lnTo>
                  <a:pt x="1194765" y="1308100"/>
                </a:lnTo>
                <a:close/>
              </a:path>
              <a:path w="2952115" h="3365500">
                <a:moveTo>
                  <a:pt x="1227896" y="1333500"/>
                </a:moveTo>
                <a:lnTo>
                  <a:pt x="1215699" y="1333500"/>
                </a:lnTo>
                <a:lnTo>
                  <a:pt x="1220083" y="1346200"/>
                </a:lnTo>
                <a:lnTo>
                  <a:pt x="1233083" y="1346200"/>
                </a:lnTo>
                <a:lnTo>
                  <a:pt x="1227896" y="1333500"/>
                </a:lnTo>
                <a:close/>
              </a:path>
              <a:path w="2952115" h="3365500">
                <a:moveTo>
                  <a:pt x="1125435" y="1320800"/>
                </a:moveTo>
                <a:lnTo>
                  <a:pt x="1113510" y="1333500"/>
                </a:lnTo>
                <a:lnTo>
                  <a:pt x="1124153" y="1333500"/>
                </a:lnTo>
                <a:lnTo>
                  <a:pt x="1125435" y="1320800"/>
                </a:lnTo>
                <a:close/>
              </a:path>
              <a:path w="2952115" h="3365500">
                <a:moveTo>
                  <a:pt x="1137183" y="1320800"/>
                </a:moveTo>
                <a:lnTo>
                  <a:pt x="1129906" y="1320800"/>
                </a:lnTo>
                <a:lnTo>
                  <a:pt x="1136065" y="1333500"/>
                </a:lnTo>
                <a:lnTo>
                  <a:pt x="1137183" y="1320800"/>
                </a:lnTo>
                <a:close/>
              </a:path>
              <a:path w="2952115" h="3365500">
                <a:moveTo>
                  <a:pt x="1216596" y="1320800"/>
                </a:moveTo>
                <a:lnTo>
                  <a:pt x="1214653" y="1320800"/>
                </a:lnTo>
                <a:lnTo>
                  <a:pt x="1211245" y="1333500"/>
                </a:lnTo>
                <a:lnTo>
                  <a:pt x="1219593" y="1333500"/>
                </a:lnTo>
                <a:lnTo>
                  <a:pt x="1216596" y="1320800"/>
                </a:lnTo>
                <a:close/>
              </a:path>
              <a:path w="2952115" h="3365500">
                <a:moveTo>
                  <a:pt x="1114069" y="1308100"/>
                </a:moveTo>
                <a:lnTo>
                  <a:pt x="1098345" y="1308100"/>
                </a:lnTo>
                <a:lnTo>
                  <a:pt x="1107917" y="1320800"/>
                </a:lnTo>
                <a:lnTo>
                  <a:pt x="1115009" y="1320800"/>
                </a:lnTo>
                <a:lnTo>
                  <a:pt x="1114069" y="1308100"/>
                </a:lnTo>
                <a:close/>
              </a:path>
              <a:path w="2952115" h="3365500">
                <a:moveTo>
                  <a:pt x="1114666" y="1308100"/>
                </a:moveTo>
                <a:lnTo>
                  <a:pt x="1114069" y="1308100"/>
                </a:lnTo>
                <a:lnTo>
                  <a:pt x="1115009" y="1320800"/>
                </a:lnTo>
                <a:lnTo>
                  <a:pt x="1116678" y="1318418"/>
                </a:lnTo>
                <a:lnTo>
                  <a:pt x="1114666" y="1308100"/>
                </a:lnTo>
                <a:close/>
              </a:path>
              <a:path w="2952115" h="3365500">
                <a:moveTo>
                  <a:pt x="1116678" y="1318418"/>
                </a:moveTo>
                <a:lnTo>
                  <a:pt x="1115009" y="1320800"/>
                </a:lnTo>
                <a:lnTo>
                  <a:pt x="1117142" y="1320800"/>
                </a:lnTo>
                <a:lnTo>
                  <a:pt x="1116678" y="1318418"/>
                </a:lnTo>
                <a:close/>
              </a:path>
              <a:path w="2952115" h="3365500">
                <a:moveTo>
                  <a:pt x="1211282" y="1308100"/>
                </a:moveTo>
                <a:lnTo>
                  <a:pt x="1198765" y="1308100"/>
                </a:lnTo>
                <a:lnTo>
                  <a:pt x="1211097" y="1320800"/>
                </a:lnTo>
                <a:lnTo>
                  <a:pt x="1214081" y="1320800"/>
                </a:lnTo>
                <a:lnTo>
                  <a:pt x="1211282" y="1308100"/>
                </a:lnTo>
                <a:close/>
              </a:path>
              <a:path w="2952115" h="3365500">
                <a:moveTo>
                  <a:pt x="1123911" y="1308100"/>
                </a:moveTo>
                <a:lnTo>
                  <a:pt x="1114666" y="1308100"/>
                </a:lnTo>
                <a:lnTo>
                  <a:pt x="1116678" y="1318418"/>
                </a:lnTo>
                <a:lnTo>
                  <a:pt x="1123911" y="1308100"/>
                </a:lnTo>
                <a:close/>
              </a:path>
              <a:path w="2952115" h="3365500">
                <a:moveTo>
                  <a:pt x="1099248" y="1295400"/>
                </a:moveTo>
                <a:lnTo>
                  <a:pt x="1089037" y="1295400"/>
                </a:lnTo>
                <a:lnTo>
                  <a:pt x="1091031" y="1308100"/>
                </a:lnTo>
                <a:lnTo>
                  <a:pt x="1096670" y="1308100"/>
                </a:lnTo>
                <a:lnTo>
                  <a:pt x="1100471" y="1301701"/>
                </a:lnTo>
                <a:lnTo>
                  <a:pt x="1099248" y="1295400"/>
                </a:lnTo>
                <a:close/>
              </a:path>
              <a:path w="2952115" h="3365500">
                <a:moveTo>
                  <a:pt x="1151382" y="1295400"/>
                </a:moveTo>
                <a:lnTo>
                  <a:pt x="1104214" y="1295400"/>
                </a:lnTo>
                <a:lnTo>
                  <a:pt x="1100471" y="1301701"/>
                </a:lnTo>
                <a:lnTo>
                  <a:pt x="1101712" y="1308100"/>
                </a:lnTo>
                <a:lnTo>
                  <a:pt x="1157071" y="1308100"/>
                </a:lnTo>
                <a:lnTo>
                  <a:pt x="1157050" y="1307857"/>
                </a:lnTo>
                <a:lnTo>
                  <a:pt x="1151382" y="1295400"/>
                </a:lnTo>
                <a:close/>
              </a:path>
              <a:path w="2952115" h="3365500">
                <a:moveTo>
                  <a:pt x="1157050" y="1307857"/>
                </a:moveTo>
                <a:lnTo>
                  <a:pt x="1157071" y="1308100"/>
                </a:lnTo>
                <a:lnTo>
                  <a:pt x="1157050" y="1307857"/>
                </a:lnTo>
                <a:close/>
              </a:path>
              <a:path w="2952115" h="3365500">
                <a:moveTo>
                  <a:pt x="1192722" y="1282700"/>
                </a:moveTo>
                <a:lnTo>
                  <a:pt x="1096479" y="1282700"/>
                </a:lnTo>
                <a:lnTo>
                  <a:pt x="1094295" y="1295400"/>
                </a:lnTo>
                <a:lnTo>
                  <a:pt x="1155954" y="1295400"/>
                </a:lnTo>
                <a:lnTo>
                  <a:pt x="1157050" y="1307857"/>
                </a:lnTo>
                <a:lnTo>
                  <a:pt x="1157160" y="1308100"/>
                </a:lnTo>
                <a:lnTo>
                  <a:pt x="1200612" y="1308100"/>
                </a:lnTo>
                <a:lnTo>
                  <a:pt x="1195450" y="1295400"/>
                </a:lnTo>
                <a:lnTo>
                  <a:pt x="1192722" y="1282700"/>
                </a:lnTo>
                <a:close/>
              </a:path>
              <a:path w="2952115" h="3365500">
                <a:moveTo>
                  <a:pt x="1090320" y="1282700"/>
                </a:moveTo>
                <a:lnTo>
                  <a:pt x="1086383" y="1282700"/>
                </a:lnTo>
                <a:lnTo>
                  <a:pt x="1087526" y="1295400"/>
                </a:lnTo>
                <a:lnTo>
                  <a:pt x="1092962" y="1295400"/>
                </a:lnTo>
                <a:lnTo>
                  <a:pt x="1090320" y="1282700"/>
                </a:lnTo>
                <a:close/>
              </a:path>
              <a:path w="2952115" h="3365500">
                <a:moveTo>
                  <a:pt x="1198651" y="1282700"/>
                </a:moveTo>
                <a:lnTo>
                  <a:pt x="1197394" y="1282700"/>
                </a:lnTo>
                <a:lnTo>
                  <a:pt x="1197927" y="1295400"/>
                </a:lnTo>
                <a:lnTo>
                  <a:pt x="1201331" y="1295400"/>
                </a:lnTo>
                <a:lnTo>
                  <a:pt x="1198651" y="1282700"/>
                </a:lnTo>
                <a:close/>
              </a:path>
              <a:path w="2952115" h="3365500">
                <a:moveTo>
                  <a:pt x="1078814" y="1270000"/>
                </a:moveTo>
                <a:lnTo>
                  <a:pt x="1065834" y="1270000"/>
                </a:lnTo>
                <a:lnTo>
                  <a:pt x="1070546" y="1282700"/>
                </a:lnTo>
                <a:lnTo>
                  <a:pt x="1073531" y="1282700"/>
                </a:lnTo>
                <a:lnTo>
                  <a:pt x="1078814" y="1270000"/>
                </a:lnTo>
                <a:close/>
              </a:path>
              <a:path w="2952115" h="3365500">
                <a:moveTo>
                  <a:pt x="1111046" y="1270000"/>
                </a:moveTo>
                <a:lnTo>
                  <a:pt x="1092009" y="1270000"/>
                </a:lnTo>
                <a:lnTo>
                  <a:pt x="1098618" y="1282700"/>
                </a:lnTo>
                <a:lnTo>
                  <a:pt x="1113409" y="1282700"/>
                </a:lnTo>
                <a:lnTo>
                  <a:pt x="1111046" y="1270000"/>
                </a:lnTo>
                <a:close/>
              </a:path>
              <a:path w="2952115" h="3365500">
                <a:moveTo>
                  <a:pt x="1160957" y="1257300"/>
                </a:moveTo>
                <a:lnTo>
                  <a:pt x="1114983" y="1257300"/>
                </a:lnTo>
                <a:lnTo>
                  <a:pt x="1115441" y="1270000"/>
                </a:lnTo>
                <a:lnTo>
                  <a:pt x="1117556" y="1270000"/>
                </a:lnTo>
                <a:lnTo>
                  <a:pt x="1124593" y="1282700"/>
                </a:lnTo>
                <a:lnTo>
                  <a:pt x="1170812" y="1282700"/>
                </a:lnTo>
                <a:lnTo>
                  <a:pt x="1165699" y="1270000"/>
                </a:lnTo>
                <a:lnTo>
                  <a:pt x="1160957" y="1257300"/>
                </a:lnTo>
                <a:close/>
              </a:path>
              <a:path w="2952115" h="3365500">
                <a:moveTo>
                  <a:pt x="1153731" y="1244600"/>
                </a:moveTo>
                <a:lnTo>
                  <a:pt x="1073238" y="1244600"/>
                </a:lnTo>
                <a:lnTo>
                  <a:pt x="1073155" y="1244946"/>
                </a:lnTo>
                <a:lnTo>
                  <a:pt x="1078734" y="1257300"/>
                </a:lnTo>
                <a:lnTo>
                  <a:pt x="1072340" y="1270000"/>
                </a:lnTo>
                <a:lnTo>
                  <a:pt x="1100328" y="1270000"/>
                </a:lnTo>
                <a:lnTo>
                  <a:pt x="1099439" y="1257300"/>
                </a:lnTo>
                <a:lnTo>
                  <a:pt x="1147267" y="1257300"/>
                </a:lnTo>
                <a:lnTo>
                  <a:pt x="1153731" y="1244600"/>
                </a:lnTo>
                <a:close/>
              </a:path>
              <a:path w="2952115" h="3365500">
                <a:moveTo>
                  <a:pt x="1110945" y="1257300"/>
                </a:moveTo>
                <a:lnTo>
                  <a:pt x="1099439" y="1257300"/>
                </a:lnTo>
                <a:lnTo>
                  <a:pt x="1109472" y="1270000"/>
                </a:lnTo>
                <a:lnTo>
                  <a:pt x="1109840" y="1270000"/>
                </a:lnTo>
                <a:lnTo>
                  <a:pt x="1110945" y="1257300"/>
                </a:lnTo>
                <a:close/>
              </a:path>
              <a:path w="2952115" h="3365500">
                <a:moveTo>
                  <a:pt x="1072999" y="1244600"/>
                </a:moveTo>
                <a:lnTo>
                  <a:pt x="1065276" y="1244600"/>
                </a:lnTo>
                <a:lnTo>
                  <a:pt x="1070178" y="1257300"/>
                </a:lnTo>
                <a:lnTo>
                  <a:pt x="1073155" y="1244946"/>
                </a:lnTo>
                <a:lnTo>
                  <a:pt x="1072999" y="1244600"/>
                </a:lnTo>
                <a:close/>
              </a:path>
              <a:path w="2952115" h="3365500">
                <a:moveTo>
                  <a:pt x="1137200" y="1219200"/>
                </a:moveTo>
                <a:lnTo>
                  <a:pt x="1133360" y="1219200"/>
                </a:lnTo>
                <a:lnTo>
                  <a:pt x="1134948" y="1231900"/>
                </a:lnTo>
                <a:lnTo>
                  <a:pt x="1056628" y="1231900"/>
                </a:lnTo>
                <a:lnTo>
                  <a:pt x="1065218" y="1244600"/>
                </a:lnTo>
                <a:lnTo>
                  <a:pt x="1140113" y="1244600"/>
                </a:lnTo>
                <a:lnTo>
                  <a:pt x="1138295" y="1231900"/>
                </a:lnTo>
                <a:lnTo>
                  <a:pt x="1137200" y="1219200"/>
                </a:lnTo>
                <a:close/>
              </a:path>
              <a:path w="2952115" h="3365500">
                <a:moveTo>
                  <a:pt x="1035809" y="1206500"/>
                </a:moveTo>
                <a:lnTo>
                  <a:pt x="1023061" y="1206500"/>
                </a:lnTo>
                <a:lnTo>
                  <a:pt x="1023070" y="1211227"/>
                </a:lnTo>
                <a:lnTo>
                  <a:pt x="1028686" y="1219200"/>
                </a:lnTo>
                <a:lnTo>
                  <a:pt x="1032335" y="1231900"/>
                </a:lnTo>
                <a:lnTo>
                  <a:pt x="1036370" y="1231900"/>
                </a:lnTo>
                <a:lnTo>
                  <a:pt x="1045375" y="1219200"/>
                </a:lnTo>
                <a:lnTo>
                  <a:pt x="1037013" y="1219200"/>
                </a:lnTo>
                <a:lnTo>
                  <a:pt x="1035809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041202" y="1206500"/>
                </a:lnTo>
                <a:lnTo>
                  <a:pt x="1047966" y="1219200"/>
                </a:lnTo>
                <a:lnTo>
                  <a:pt x="1050874" y="1231900"/>
                </a:lnTo>
                <a:lnTo>
                  <a:pt x="1125651" y="1231900"/>
                </a:lnTo>
                <a:lnTo>
                  <a:pt x="1121326" y="1223054"/>
                </a:lnTo>
                <a:lnTo>
                  <a:pt x="1118235" y="1219200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114392" y="1206500"/>
                </a:moveTo>
                <a:lnTo>
                  <a:pt x="1113193" y="1206500"/>
                </a:lnTo>
                <a:lnTo>
                  <a:pt x="1121326" y="1223054"/>
                </a:lnTo>
                <a:lnTo>
                  <a:pt x="1128420" y="1231900"/>
                </a:lnTo>
                <a:lnTo>
                  <a:pt x="1130795" y="1231900"/>
                </a:lnTo>
                <a:lnTo>
                  <a:pt x="1133360" y="1219200"/>
                </a:lnTo>
                <a:lnTo>
                  <a:pt x="1126669" y="1219200"/>
                </a:lnTo>
                <a:lnTo>
                  <a:pt x="1114392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118235" y="1219200"/>
                </a:lnTo>
                <a:lnTo>
                  <a:pt x="1121326" y="1223054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013523" y="1206500"/>
                </a:moveTo>
                <a:lnTo>
                  <a:pt x="1003373" y="1206500"/>
                </a:lnTo>
                <a:lnTo>
                  <a:pt x="1008087" y="1219200"/>
                </a:lnTo>
                <a:lnTo>
                  <a:pt x="1018616" y="1219200"/>
                </a:lnTo>
                <a:lnTo>
                  <a:pt x="1013523" y="1206500"/>
                </a:lnTo>
                <a:close/>
              </a:path>
              <a:path w="2952115" h="3365500">
                <a:moveTo>
                  <a:pt x="1022355" y="1210212"/>
                </a:moveTo>
                <a:lnTo>
                  <a:pt x="1020648" y="1219200"/>
                </a:lnTo>
                <a:lnTo>
                  <a:pt x="1023086" y="1219200"/>
                </a:lnTo>
                <a:lnTo>
                  <a:pt x="1023070" y="1211227"/>
                </a:lnTo>
                <a:lnTo>
                  <a:pt x="1022355" y="1210212"/>
                </a:lnTo>
                <a:close/>
              </a:path>
              <a:path w="2952115" h="3365500">
                <a:moveTo>
                  <a:pt x="1023061" y="1206500"/>
                </a:moveTo>
                <a:lnTo>
                  <a:pt x="1019740" y="1206500"/>
                </a:lnTo>
                <a:lnTo>
                  <a:pt x="1022355" y="1210212"/>
                </a:lnTo>
                <a:lnTo>
                  <a:pt x="1023061" y="1206500"/>
                </a:lnTo>
                <a:close/>
              </a:path>
              <a:path w="2952115" h="3365500">
                <a:moveTo>
                  <a:pt x="1043012" y="1193800"/>
                </a:moveTo>
                <a:lnTo>
                  <a:pt x="1008022" y="1193800"/>
                </a:lnTo>
                <a:lnTo>
                  <a:pt x="1004826" y="1206500"/>
                </a:lnTo>
                <a:lnTo>
                  <a:pt x="1046518" y="1206500"/>
                </a:lnTo>
                <a:lnTo>
                  <a:pt x="1043012" y="1193800"/>
                </a:lnTo>
                <a:close/>
              </a:path>
              <a:path w="2952115" h="3365500">
                <a:moveTo>
                  <a:pt x="1105535" y="1193800"/>
                </a:moveTo>
                <a:lnTo>
                  <a:pt x="1051204" y="1193800"/>
                </a:lnTo>
                <a:lnTo>
                  <a:pt x="1046518" y="1206500"/>
                </a:lnTo>
                <a:lnTo>
                  <a:pt x="1106957" y="1206500"/>
                </a:lnTo>
                <a:lnTo>
                  <a:pt x="1105535" y="1193800"/>
                </a:lnTo>
                <a:close/>
              </a:path>
              <a:path w="2952115" h="3365500">
                <a:moveTo>
                  <a:pt x="1004277" y="1181100"/>
                </a:moveTo>
                <a:lnTo>
                  <a:pt x="996321" y="1181100"/>
                </a:lnTo>
                <a:lnTo>
                  <a:pt x="994554" y="1193800"/>
                </a:lnTo>
                <a:lnTo>
                  <a:pt x="1006462" y="1193800"/>
                </a:lnTo>
                <a:lnTo>
                  <a:pt x="1004277" y="1181100"/>
                </a:lnTo>
                <a:close/>
              </a:path>
              <a:path w="2952115" h="3365500">
                <a:moveTo>
                  <a:pt x="1099007" y="1181100"/>
                </a:moveTo>
                <a:lnTo>
                  <a:pt x="1005471" y="1181100"/>
                </a:lnTo>
                <a:lnTo>
                  <a:pt x="1008926" y="1193800"/>
                </a:lnTo>
                <a:lnTo>
                  <a:pt x="1098804" y="1193800"/>
                </a:lnTo>
                <a:lnTo>
                  <a:pt x="1099007" y="1181100"/>
                </a:lnTo>
                <a:close/>
              </a:path>
              <a:path w="2952115" h="3365500">
                <a:moveTo>
                  <a:pt x="1030492" y="1155700"/>
                </a:moveTo>
                <a:lnTo>
                  <a:pt x="990358" y="1155700"/>
                </a:lnTo>
                <a:lnTo>
                  <a:pt x="1001572" y="1168400"/>
                </a:lnTo>
                <a:lnTo>
                  <a:pt x="977595" y="1168400"/>
                </a:lnTo>
                <a:lnTo>
                  <a:pt x="983107" y="1181100"/>
                </a:lnTo>
                <a:lnTo>
                  <a:pt x="1023691" y="1181100"/>
                </a:lnTo>
                <a:lnTo>
                  <a:pt x="1020872" y="1168400"/>
                </a:lnTo>
                <a:lnTo>
                  <a:pt x="1030492" y="1155700"/>
                </a:lnTo>
                <a:close/>
              </a:path>
              <a:path w="2952115" h="3365500">
                <a:moveTo>
                  <a:pt x="1044625" y="1143000"/>
                </a:moveTo>
                <a:lnTo>
                  <a:pt x="982620" y="1143000"/>
                </a:lnTo>
                <a:lnTo>
                  <a:pt x="980628" y="1155700"/>
                </a:lnTo>
                <a:lnTo>
                  <a:pt x="1030492" y="1155700"/>
                </a:lnTo>
                <a:lnTo>
                  <a:pt x="1020872" y="1168400"/>
                </a:lnTo>
                <a:lnTo>
                  <a:pt x="1023691" y="1181100"/>
                </a:lnTo>
                <a:lnTo>
                  <a:pt x="1029004" y="1181100"/>
                </a:lnTo>
                <a:lnTo>
                  <a:pt x="1032751" y="1168400"/>
                </a:lnTo>
                <a:lnTo>
                  <a:pt x="1039939" y="1168400"/>
                </a:lnTo>
                <a:lnTo>
                  <a:pt x="1042682" y="1155700"/>
                </a:lnTo>
                <a:lnTo>
                  <a:pt x="1044625" y="1143000"/>
                </a:lnTo>
                <a:close/>
              </a:path>
              <a:path w="2952115" h="3365500">
                <a:moveTo>
                  <a:pt x="1046686" y="1168400"/>
                </a:moveTo>
                <a:lnTo>
                  <a:pt x="1032751" y="1168400"/>
                </a:lnTo>
                <a:lnTo>
                  <a:pt x="1029004" y="1181100"/>
                </a:lnTo>
                <a:lnTo>
                  <a:pt x="1048499" y="1181100"/>
                </a:lnTo>
                <a:lnTo>
                  <a:pt x="1046686" y="1168400"/>
                </a:lnTo>
                <a:close/>
              </a:path>
              <a:path w="2952115" h="3365500">
                <a:moveTo>
                  <a:pt x="1070860" y="1168400"/>
                </a:moveTo>
                <a:lnTo>
                  <a:pt x="1055408" y="1168400"/>
                </a:lnTo>
                <a:lnTo>
                  <a:pt x="1048499" y="1181100"/>
                </a:lnTo>
                <a:lnTo>
                  <a:pt x="1074200" y="1181100"/>
                </a:lnTo>
                <a:lnTo>
                  <a:pt x="1070860" y="1168400"/>
                </a:lnTo>
                <a:close/>
              </a:path>
              <a:path w="2952115" h="3365500">
                <a:moveTo>
                  <a:pt x="1079030" y="1168400"/>
                </a:moveTo>
                <a:lnTo>
                  <a:pt x="1078039" y="1168400"/>
                </a:lnTo>
                <a:lnTo>
                  <a:pt x="1080198" y="1181100"/>
                </a:lnTo>
                <a:lnTo>
                  <a:pt x="1082128" y="1181100"/>
                </a:lnTo>
                <a:lnTo>
                  <a:pt x="1079030" y="1168400"/>
                </a:lnTo>
                <a:close/>
              </a:path>
              <a:path w="2952115" h="3365500">
                <a:moveTo>
                  <a:pt x="971371" y="1155700"/>
                </a:moveTo>
                <a:lnTo>
                  <a:pt x="969556" y="1155700"/>
                </a:lnTo>
                <a:lnTo>
                  <a:pt x="970419" y="1168400"/>
                </a:lnTo>
                <a:lnTo>
                  <a:pt x="972762" y="1157244"/>
                </a:lnTo>
                <a:lnTo>
                  <a:pt x="971371" y="1155700"/>
                </a:lnTo>
                <a:close/>
              </a:path>
              <a:path w="2952115" h="3365500">
                <a:moveTo>
                  <a:pt x="987323" y="1155700"/>
                </a:moveTo>
                <a:lnTo>
                  <a:pt x="973086" y="1155700"/>
                </a:lnTo>
                <a:lnTo>
                  <a:pt x="972762" y="1157244"/>
                </a:lnTo>
                <a:lnTo>
                  <a:pt x="982808" y="1168400"/>
                </a:lnTo>
                <a:lnTo>
                  <a:pt x="994156" y="1168400"/>
                </a:lnTo>
                <a:lnTo>
                  <a:pt x="987323" y="1155700"/>
                </a:lnTo>
                <a:close/>
              </a:path>
              <a:path w="2952115" h="3365500">
                <a:moveTo>
                  <a:pt x="1043219" y="1155700"/>
                </a:moveTo>
                <a:lnTo>
                  <a:pt x="1042682" y="1155700"/>
                </a:lnTo>
                <a:lnTo>
                  <a:pt x="1039939" y="1168400"/>
                </a:lnTo>
                <a:lnTo>
                  <a:pt x="1049005" y="1168400"/>
                </a:lnTo>
                <a:lnTo>
                  <a:pt x="1043219" y="1155700"/>
                </a:lnTo>
                <a:close/>
              </a:path>
              <a:path w="2952115" h="3365500">
                <a:moveTo>
                  <a:pt x="1070172" y="1143000"/>
                </a:moveTo>
                <a:lnTo>
                  <a:pt x="1057536" y="1155700"/>
                </a:lnTo>
                <a:lnTo>
                  <a:pt x="1057989" y="1168400"/>
                </a:lnTo>
                <a:lnTo>
                  <a:pt x="1076440" y="1168400"/>
                </a:lnTo>
                <a:lnTo>
                  <a:pt x="1076536" y="1155700"/>
                </a:lnTo>
                <a:lnTo>
                  <a:pt x="1070172" y="1143000"/>
                </a:lnTo>
                <a:close/>
              </a:path>
              <a:path w="2952115" h="3365500">
                <a:moveTo>
                  <a:pt x="966838" y="1143000"/>
                </a:moveTo>
                <a:lnTo>
                  <a:pt x="963172" y="1143000"/>
                </a:lnTo>
                <a:lnTo>
                  <a:pt x="971371" y="1155700"/>
                </a:lnTo>
                <a:lnTo>
                  <a:pt x="972999" y="1155700"/>
                </a:lnTo>
                <a:lnTo>
                  <a:pt x="966838" y="1143000"/>
                </a:lnTo>
                <a:close/>
              </a:path>
              <a:path w="2952115" h="3365500">
                <a:moveTo>
                  <a:pt x="942479" y="1130300"/>
                </a:moveTo>
                <a:lnTo>
                  <a:pt x="940600" y="1130300"/>
                </a:lnTo>
                <a:lnTo>
                  <a:pt x="938860" y="1143000"/>
                </a:lnTo>
                <a:lnTo>
                  <a:pt x="951890" y="1143000"/>
                </a:lnTo>
                <a:lnTo>
                  <a:pt x="942479" y="1130300"/>
                </a:lnTo>
                <a:close/>
              </a:path>
              <a:path w="2952115" h="3365500">
                <a:moveTo>
                  <a:pt x="1044420" y="1117600"/>
                </a:moveTo>
                <a:lnTo>
                  <a:pt x="961508" y="1117600"/>
                </a:lnTo>
                <a:lnTo>
                  <a:pt x="962816" y="1130300"/>
                </a:lnTo>
                <a:lnTo>
                  <a:pt x="957091" y="1130300"/>
                </a:lnTo>
                <a:lnTo>
                  <a:pt x="954490" y="1143000"/>
                </a:lnTo>
                <a:lnTo>
                  <a:pt x="1049413" y="1143000"/>
                </a:lnTo>
                <a:lnTo>
                  <a:pt x="1049235" y="1130300"/>
                </a:lnTo>
                <a:lnTo>
                  <a:pt x="1044420" y="1117600"/>
                </a:lnTo>
                <a:close/>
              </a:path>
              <a:path w="2952115" h="3365500">
                <a:moveTo>
                  <a:pt x="934428" y="1104926"/>
                </a:moveTo>
                <a:lnTo>
                  <a:pt x="926238" y="1113839"/>
                </a:lnTo>
                <a:lnTo>
                  <a:pt x="928791" y="1117600"/>
                </a:lnTo>
                <a:lnTo>
                  <a:pt x="939126" y="1130300"/>
                </a:lnTo>
                <a:lnTo>
                  <a:pt x="940231" y="1130300"/>
                </a:lnTo>
                <a:lnTo>
                  <a:pt x="938733" y="1117600"/>
                </a:lnTo>
                <a:lnTo>
                  <a:pt x="934923" y="1117600"/>
                </a:lnTo>
                <a:lnTo>
                  <a:pt x="934428" y="1104926"/>
                </a:lnTo>
                <a:close/>
              </a:path>
              <a:path w="2952115" h="3365500">
                <a:moveTo>
                  <a:pt x="959091" y="1117600"/>
                </a:moveTo>
                <a:lnTo>
                  <a:pt x="952627" y="1117600"/>
                </a:lnTo>
                <a:lnTo>
                  <a:pt x="954633" y="1130300"/>
                </a:lnTo>
                <a:lnTo>
                  <a:pt x="959091" y="1117600"/>
                </a:lnTo>
                <a:close/>
              </a:path>
              <a:path w="2952115" h="3365500">
                <a:moveTo>
                  <a:pt x="923471" y="1109764"/>
                </a:moveTo>
                <a:lnTo>
                  <a:pt x="922782" y="1117600"/>
                </a:lnTo>
                <a:lnTo>
                  <a:pt x="926238" y="1113839"/>
                </a:lnTo>
                <a:lnTo>
                  <a:pt x="923471" y="1109764"/>
                </a:lnTo>
                <a:close/>
              </a:path>
              <a:path w="2952115" h="3365500">
                <a:moveTo>
                  <a:pt x="934453" y="1104900"/>
                </a:moveTo>
                <a:lnTo>
                  <a:pt x="934923" y="1117600"/>
                </a:lnTo>
                <a:lnTo>
                  <a:pt x="934453" y="1104900"/>
                </a:lnTo>
                <a:close/>
              </a:path>
              <a:path w="2952115" h="3365500">
                <a:moveTo>
                  <a:pt x="955382" y="1104900"/>
                </a:moveTo>
                <a:lnTo>
                  <a:pt x="934453" y="1104900"/>
                </a:lnTo>
                <a:lnTo>
                  <a:pt x="934923" y="1117600"/>
                </a:lnTo>
                <a:lnTo>
                  <a:pt x="943914" y="1117600"/>
                </a:lnTo>
                <a:lnTo>
                  <a:pt x="955382" y="1104900"/>
                </a:lnTo>
                <a:close/>
              </a:path>
              <a:path w="2952115" h="3365500">
                <a:moveTo>
                  <a:pt x="1027529" y="1104900"/>
                </a:moveTo>
                <a:lnTo>
                  <a:pt x="955382" y="1104900"/>
                </a:lnTo>
                <a:lnTo>
                  <a:pt x="957033" y="1117600"/>
                </a:lnTo>
                <a:lnTo>
                  <a:pt x="1034616" y="1117600"/>
                </a:lnTo>
                <a:lnTo>
                  <a:pt x="1027529" y="1104900"/>
                </a:lnTo>
                <a:close/>
              </a:path>
              <a:path w="2952115" h="3365500">
                <a:moveTo>
                  <a:pt x="923899" y="1104900"/>
                </a:moveTo>
                <a:lnTo>
                  <a:pt x="920169" y="1104900"/>
                </a:lnTo>
                <a:lnTo>
                  <a:pt x="923471" y="1109764"/>
                </a:lnTo>
                <a:lnTo>
                  <a:pt x="923899" y="1104900"/>
                </a:lnTo>
                <a:close/>
              </a:path>
              <a:path w="2952115" h="3365500">
                <a:moveTo>
                  <a:pt x="934453" y="1104900"/>
                </a:moveTo>
                <a:close/>
              </a:path>
              <a:path w="2952115" h="3365500">
                <a:moveTo>
                  <a:pt x="925851" y="1092200"/>
                </a:moveTo>
                <a:lnTo>
                  <a:pt x="917056" y="1092200"/>
                </a:lnTo>
                <a:lnTo>
                  <a:pt x="915508" y="1104900"/>
                </a:lnTo>
                <a:lnTo>
                  <a:pt x="934557" y="1104900"/>
                </a:lnTo>
                <a:lnTo>
                  <a:pt x="925851" y="1092200"/>
                </a:lnTo>
                <a:close/>
              </a:path>
              <a:path w="2952115" h="3365500">
                <a:moveTo>
                  <a:pt x="985519" y="1066800"/>
                </a:moveTo>
                <a:lnTo>
                  <a:pt x="971270" y="1066800"/>
                </a:lnTo>
                <a:lnTo>
                  <a:pt x="976033" y="1079500"/>
                </a:lnTo>
                <a:lnTo>
                  <a:pt x="920788" y="1079500"/>
                </a:lnTo>
                <a:lnTo>
                  <a:pt x="921459" y="1083315"/>
                </a:lnTo>
                <a:lnTo>
                  <a:pt x="927091" y="1092200"/>
                </a:lnTo>
                <a:lnTo>
                  <a:pt x="935632" y="1104900"/>
                </a:lnTo>
                <a:lnTo>
                  <a:pt x="984910" y="1104900"/>
                </a:lnTo>
                <a:lnTo>
                  <a:pt x="981392" y="1092200"/>
                </a:lnTo>
                <a:lnTo>
                  <a:pt x="1003392" y="1092200"/>
                </a:lnTo>
                <a:lnTo>
                  <a:pt x="985519" y="1066800"/>
                </a:lnTo>
                <a:close/>
              </a:path>
              <a:path w="2952115" h="3365500">
                <a:moveTo>
                  <a:pt x="1005878" y="1092200"/>
                </a:moveTo>
                <a:lnTo>
                  <a:pt x="987564" y="1092200"/>
                </a:lnTo>
                <a:lnTo>
                  <a:pt x="988517" y="1104900"/>
                </a:lnTo>
                <a:lnTo>
                  <a:pt x="1013612" y="1104900"/>
                </a:lnTo>
                <a:lnTo>
                  <a:pt x="1005878" y="1092200"/>
                </a:lnTo>
                <a:close/>
              </a:path>
              <a:path w="2952115" h="3365500">
                <a:moveTo>
                  <a:pt x="1007862" y="1083163"/>
                </a:moveTo>
                <a:lnTo>
                  <a:pt x="1003392" y="1092200"/>
                </a:lnTo>
                <a:lnTo>
                  <a:pt x="1014056" y="1092200"/>
                </a:lnTo>
                <a:lnTo>
                  <a:pt x="1020038" y="1104900"/>
                </a:lnTo>
                <a:lnTo>
                  <a:pt x="1023342" y="1104900"/>
                </a:lnTo>
                <a:lnTo>
                  <a:pt x="1016548" y="1092200"/>
                </a:lnTo>
                <a:lnTo>
                  <a:pt x="1007862" y="1083163"/>
                </a:lnTo>
                <a:close/>
              </a:path>
              <a:path w="2952115" h="3365500">
                <a:moveTo>
                  <a:pt x="919041" y="1079500"/>
                </a:moveTo>
                <a:lnTo>
                  <a:pt x="911479" y="1079500"/>
                </a:lnTo>
                <a:lnTo>
                  <a:pt x="912533" y="1092200"/>
                </a:lnTo>
                <a:lnTo>
                  <a:pt x="923023" y="1092200"/>
                </a:lnTo>
                <a:lnTo>
                  <a:pt x="921459" y="1083315"/>
                </a:lnTo>
                <a:lnTo>
                  <a:pt x="919041" y="1079500"/>
                </a:lnTo>
                <a:close/>
              </a:path>
              <a:path w="2952115" h="3365500">
                <a:moveTo>
                  <a:pt x="1002677" y="1066800"/>
                </a:moveTo>
                <a:lnTo>
                  <a:pt x="1004341" y="1079500"/>
                </a:lnTo>
                <a:lnTo>
                  <a:pt x="1007862" y="1083163"/>
                </a:lnTo>
                <a:lnTo>
                  <a:pt x="1009675" y="1079500"/>
                </a:lnTo>
                <a:lnTo>
                  <a:pt x="1002677" y="1066800"/>
                </a:lnTo>
                <a:close/>
              </a:path>
              <a:path w="2952115" h="3365500">
                <a:moveTo>
                  <a:pt x="914222" y="1066800"/>
                </a:moveTo>
                <a:lnTo>
                  <a:pt x="902563" y="1066800"/>
                </a:lnTo>
                <a:lnTo>
                  <a:pt x="901674" y="1079500"/>
                </a:lnTo>
                <a:lnTo>
                  <a:pt x="914222" y="1066800"/>
                </a:lnTo>
                <a:close/>
              </a:path>
              <a:path w="2952115" h="3365500">
                <a:moveTo>
                  <a:pt x="927925" y="1066800"/>
                </a:moveTo>
                <a:lnTo>
                  <a:pt x="920007" y="1066800"/>
                </a:lnTo>
                <a:lnTo>
                  <a:pt x="919041" y="1079500"/>
                </a:lnTo>
                <a:lnTo>
                  <a:pt x="931405" y="1079500"/>
                </a:lnTo>
                <a:lnTo>
                  <a:pt x="927925" y="1066800"/>
                </a:lnTo>
                <a:close/>
              </a:path>
              <a:path w="2952115" h="3365500">
                <a:moveTo>
                  <a:pt x="950906" y="1054100"/>
                </a:moveTo>
                <a:lnTo>
                  <a:pt x="919947" y="1054100"/>
                </a:lnTo>
                <a:lnTo>
                  <a:pt x="923175" y="1066800"/>
                </a:lnTo>
                <a:lnTo>
                  <a:pt x="931532" y="1066800"/>
                </a:lnTo>
                <a:lnTo>
                  <a:pt x="931405" y="1079500"/>
                </a:lnTo>
                <a:lnTo>
                  <a:pt x="962342" y="1079500"/>
                </a:lnTo>
                <a:lnTo>
                  <a:pt x="953635" y="1066800"/>
                </a:lnTo>
                <a:lnTo>
                  <a:pt x="950906" y="1054100"/>
                </a:lnTo>
                <a:close/>
              </a:path>
              <a:path w="2952115" h="3365500">
                <a:moveTo>
                  <a:pt x="903795" y="1054100"/>
                </a:moveTo>
                <a:lnTo>
                  <a:pt x="894016" y="1054100"/>
                </a:lnTo>
                <a:lnTo>
                  <a:pt x="903541" y="1066800"/>
                </a:lnTo>
                <a:lnTo>
                  <a:pt x="903795" y="1054100"/>
                </a:lnTo>
                <a:close/>
              </a:path>
              <a:path w="2952115" h="3365500">
                <a:moveTo>
                  <a:pt x="913701" y="1054100"/>
                </a:moveTo>
                <a:lnTo>
                  <a:pt x="909535" y="1054100"/>
                </a:lnTo>
                <a:lnTo>
                  <a:pt x="917735" y="1066800"/>
                </a:lnTo>
                <a:lnTo>
                  <a:pt x="920445" y="1066800"/>
                </a:lnTo>
                <a:lnTo>
                  <a:pt x="913701" y="1054100"/>
                </a:lnTo>
                <a:close/>
              </a:path>
              <a:path w="2952115" h="3365500">
                <a:moveTo>
                  <a:pt x="977849" y="1054100"/>
                </a:moveTo>
                <a:lnTo>
                  <a:pt x="964387" y="1054100"/>
                </a:lnTo>
                <a:lnTo>
                  <a:pt x="969479" y="1066800"/>
                </a:lnTo>
                <a:lnTo>
                  <a:pt x="977345" y="1066800"/>
                </a:lnTo>
                <a:lnTo>
                  <a:pt x="977849" y="1054100"/>
                </a:lnTo>
                <a:close/>
              </a:path>
              <a:path w="2952115" h="3365500">
                <a:moveTo>
                  <a:pt x="979665" y="1041400"/>
                </a:moveTo>
                <a:lnTo>
                  <a:pt x="965885" y="1041400"/>
                </a:lnTo>
                <a:lnTo>
                  <a:pt x="968222" y="1054100"/>
                </a:lnTo>
                <a:lnTo>
                  <a:pt x="979868" y="1054100"/>
                </a:lnTo>
                <a:lnTo>
                  <a:pt x="985545" y="1066800"/>
                </a:lnTo>
                <a:lnTo>
                  <a:pt x="989749" y="1066800"/>
                </a:lnTo>
                <a:lnTo>
                  <a:pt x="979665" y="1041400"/>
                </a:lnTo>
                <a:close/>
              </a:path>
              <a:path w="2952115" h="3365500">
                <a:moveTo>
                  <a:pt x="869492" y="1041400"/>
                </a:moveTo>
                <a:lnTo>
                  <a:pt x="867448" y="1041400"/>
                </a:lnTo>
                <a:lnTo>
                  <a:pt x="873061" y="1054100"/>
                </a:lnTo>
                <a:lnTo>
                  <a:pt x="869492" y="1041400"/>
                </a:lnTo>
                <a:close/>
              </a:path>
              <a:path w="2952115" h="3365500">
                <a:moveTo>
                  <a:pt x="959777" y="1041400"/>
                </a:moveTo>
                <a:lnTo>
                  <a:pt x="904431" y="1041400"/>
                </a:lnTo>
                <a:lnTo>
                  <a:pt x="908939" y="1054100"/>
                </a:lnTo>
                <a:lnTo>
                  <a:pt x="959630" y="1054100"/>
                </a:lnTo>
                <a:lnTo>
                  <a:pt x="959777" y="1041400"/>
                </a:lnTo>
                <a:close/>
              </a:path>
              <a:path w="2952115" h="3365500">
                <a:moveTo>
                  <a:pt x="872858" y="1028700"/>
                </a:moveTo>
                <a:lnTo>
                  <a:pt x="856411" y="1028700"/>
                </a:lnTo>
                <a:lnTo>
                  <a:pt x="866190" y="1041400"/>
                </a:lnTo>
                <a:lnTo>
                  <a:pt x="874242" y="1041400"/>
                </a:lnTo>
                <a:lnTo>
                  <a:pt x="872858" y="1028700"/>
                </a:lnTo>
                <a:close/>
              </a:path>
              <a:path w="2952115" h="3365500">
                <a:moveTo>
                  <a:pt x="947246" y="1028700"/>
                </a:moveTo>
                <a:lnTo>
                  <a:pt x="876363" y="1028700"/>
                </a:lnTo>
                <a:lnTo>
                  <a:pt x="884802" y="1041400"/>
                </a:lnTo>
                <a:lnTo>
                  <a:pt x="944422" y="1041400"/>
                </a:lnTo>
                <a:lnTo>
                  <a:pt x="947246" y="1028700"/>
                </a:lnTo>
                <a:close/>
              </a:path>
              <a:path w="2952115" h="3365500">
                <a:moveTo>
                  <a:pt x="958521" y="1028700"/>
                </a:moveTo>
                <a:lnTo>
                  <a:pt x="954476" y="1028700"/>
                </a:lnTo>
                <a:lnTo>
                  <a:pt x="960475" y="1041400"/>
                </a:lnTo>
                <a:lnTo>
                  <a:pt x="969505" y="1041400"/>
                </a:lnTo>
                <a:lnTo>
                  <a:pt x="958521" y="1028700"/>
                </a:lnTo>
                <a:close/>
              </a:path>
              <a:path w="2952115" h="3365500">
                <a:moveTo>
                  <a:pt x="975639" y="1028700"/>
                </a:moveTo>
                <a:lnTo>
                  <a:pt x="966749" y="1028700"/>
                </a:lnTo>
                <a:lnTo>
                  <a:pt x="975804" y="1041400"/>
                </a:lnTo>
                <a:lnTo>
                  <a:pt x="975639" y="1028700"/>
                </a:lnTo>
                <a:close/>
              </a:path>
              <a:path w="2952115" h="3365500">
                <a:moveTo>
                  <a:pt x="850176" y="1017465"/>
                </a:moveTo>
                <a:lnTo>
                  <a:pt x="848817" y="1028700"/>
                </a:lnTo>
                <a:lnTo>
                  <a:pt x="854697" y="1028700"/>
                </a:lnTo>
                <a:lnTo>
                  <a:pt x="851223" y="1018544"/>
                </a:lnTo>
                <a:lnTo>
                  <a:pt x="850176" y="1017465"/>
                </a:lnTo>
                <a:close/>
              </a:path>
              <a:path w="2952115" h="3365500">
                <a:moveTo>
                  <a:pt x="885710" y="1016000"/>
                </a:moveTo>
                <a:lnTo>
                  <a:pt x="850353" y="1016000"/>
                </a:lnTo>
                <a:lnTo>
                  <a:pt x="851223" y="1018544"/>
                </a:lnTo>
                <a:lnTo>
                  <a:pt x="861085" y="1028700"/>
                </a:lnTo>
                <a:lnTo>
                  <a:pt x="886739" y="1028700"/>
                </a:lnTo>
                <a:lnTo>
                  <a:pt x="885710" y="1016000"/>
                </a:lnTo>
                <a:close/>
              </a:path>
              <a:path w="2952115" h="3365500">
                <a:moveTo>
                  <a:pt x="926688" y="1016000"/>
                </a:moveTo>
                <a:lnTo>
                  <a:pt x="893508" y="1016000"/>
                </a:lnTo>
                <a:lnTo>
                  <a:pt x="895019" y="1028700"/>
                </a:lnTo>
                <a:lnTo>
                  <a:pt x="925804" y="1028700"/>
                </a:lnTo>
                <a:lnTo>
                  <a:pt x="926688" y="1016000"/>
                </a:lnTo>
                <a:close/>
              </a:path>
              <a:path w="2952115" h="3365500">
                <a:moveTo>
                  <a:pt x="930178" y="990600"/>
                </a:moveTo>
                <a:lnTo>
                  <a:pt x="896975" y="990600"/>
                </a:lnTo>
                <a:lnTo>
                  <a:pt x="892771" y="1003300"/>
                </a:lnTo>
                <a:lnTo>
                  <a:pt x="871905" y="1003300"/>
                </a:lnTo>
                <a:lnTo>
                  <a:pt x="873772" y="1016000"/>
                </a:lnTo>
                <a:lnTo>
                  <a:pt x="928382" y="1016000"/>
                </a:lnTo>
                <a:lnTo>
                  <a:pt x="934904" y="1028700"/>
                </a:lnTo>
                <a:lnTo>
                  <a:pt x="954089" y="1028700"/>
                </a:lnTo>
                <a:lnTo>
                  <a:pt x="948675" y="1016000"/>
                </a:lnTo>
                <a:lnTo>
                  <a:pt x="938221" y="1003300"/>
                </a:lnTo>
                <a:lnTo>
                  <a:pt x="930178" y="990600"/>
                </a:lnTo>
                <a:close/>
              </a:path>
              <a:path w="2952115" h="3365500">
                <a:moveTo>
                  <a:pt x="850353" y="1016000"/>
                </a:moveTo>
                <a:lnTo>
                  <a:pt x="848753" y="1016000"/>
                </a:lnTo>
                <a:lnTo>
                  <a:pt x="850176" y="1017465"/>
                </a:lnTo>
                <a:lnTo>
                  <a:pt x="850353" y="1016000"/>
                </a:lnTo>
                <a:close/>
              </a:path>
              <a:path w="2952115" h="3365500">
                <a:moveTo>
                  <a:pt x="868705" y="1003300"/>
                </a:moveTo>
                <a:lnTo>
                  <a:pt x="839888" y="1003300"/>
                </a:lnTo>
                <a:lnTo>
                  <a:pt x="846112" y="1016000"/>
                </a:lnTo>
                <a:lnTo>
                  <a:pt x="870038" y="1016000"/>
                </a:lnTo>
                <a:lnTo>
                  <a:pt x="868705" y="1003300"/>
                </a:lnTo>
                <a:close/>
              </a:path>
              <a:path w="2952115" h="3365500">
                <a:moveTo>
                  <a:pt x="842873" y="990600"/>
                </a:moveTo>
                <a:lnTo>
                  <a:pt x="832980" y="990600"/>
                </a:lnTo>
                <a:lnTo>
                  <a:pt x="842924" y="1003300"/>
                </a:lnTo>
                <a:lnTo>
                  <a:pt x="842873" y="990600"/>
                </a:lnTo>
                <a:close/>
              </a:path>
              <a:path w="2952115" h="3365500">
                <a:moveTo>
                  <a:pt x="925072" y="977900"/>
                </a:moveTo>
                <a:lnTo>
                  <a:pt x="836752" y="977900"/>
                </a:lnTo>
                <a:lnTo>
                  <a:pt x="843407" y="990600"/>
                </a:lnTo>
                <a:lnTo>
                  <a:pt x="857161" y="1003300"/>
                </a:lnTo>
                <a:lnTo>
                  <a:pt x="890155" y="1003300"/>
                </a:lnTo>
                <a:lnTo>
                  <a:pt x="889317" y="990600"/>
                </a:lnTo>
                <a:lnTo>
                  <a:pt x="933617" y="990600"/>
                </a:lnTo>
                <a:lnTo>
                  <a:pt x="925072" y="977900"/>
                </a:lnTo>
                <a:close/>
              </a:path>
              <a:path w="2952115" h="3365500">
                <a:moveTo>
                  <a:pt x="820026" y="977900"/>
                </a:moveTo>
                <a:lnTo>
                  <a:pt x="816660" y="977900"/>
                </a:lnTo>
                <a:lnTo>
                  <a:pt x="819162" y="990600"/>
                </a:lnTo>
                <a:lnTo>
                  <a:pt x="825563" y="990600"/>
                </a:lnTo>
                <a:lnTo>
                  <a:pt x="820026" y="977900"/>
                </a:lnTo>
                <a:close/>
              </a:path>
              <a:path w="2952115" h="3365500">
                <a:moveTo>
                  <a:pt x="820522" y="965200"/>
                </a:moveTo>
                <a:lnTo>
                  <a:pt x="797801" y="965200"/>
                </a:lnTo>
                <a:lnTo>
                  <a:pt x="803427" y="977900"/>
                </a:lnTo>
                <a:lnTo>
                  <a:pt x="813993" y="977900"/>
                </a:lnTo>
                <a:lnTo>
                  <a:pt x="820522" y="965200"/>
                </a:lnTo>
                <a:close/>
              </a:path>
              <a:path w="2952115" h="3365500">
                <a:moveTo>
                  <a:pt x="906807" y="965200"/>
                </a:moveTo>
                <a:lnTo>
                  <a:pt x="825179" y="965200"/>
                </a:lnTo>
                <a:lnTo>
                  <a:pt x="827442" y="977900"/>
                </a:lnTo>
                <a:lnTo>
                  <a:pt x="916475" y="977900"/>
                </a:lnTo>
                <a:lnTo>
                  <a:pt x="906807" y="965200"/>
                </a:lnTo>
                <a:close/>
              </a:path>
              <a:path w="2952115" h="3365500">
                <a:moveTo>
                  <a:pt x="789863" y="952500"/>
                </a:moveTo>
                <a:lnTo>
                  <a:pt x="789101" y="965200"/>
                </a:lnTo>
                <a:lnTo>
                  <a:pt x="799630" y="965200"/>
                </a:lnTo>
                <a:lnTo>
                  <a:pt x="789863" y="952500"/>
                </a:lnTo>
                <a:close/>
              </a:path>
              <a:path w="2952115" h="3365500">
                <a:moveTo>
                  <a:pt x="807707" y="952500"/>
                </a:moveTo>
                <a:lnTo>
                  <a:pt x="802233" y="952500"/>
                </a:lnTo>
                <a:lnTo>
                  <a:pt x="807199" y="965200"/>
                </a:lnTo>
                <a:lnTo>
                  <a:pt x="807707" y="952500"/>
                </a:lnTo>
                <a:close/>
              </a:path>
              <a:path w="2952115" h="3365500">
                <a:moveTo>
                  <a:pt x="814640" y="956089"/>
                </a:moveTo>
                <a:lnTo>
                  <a:pt x="809256" y="965200"/>
                </a:lnTo>
                <a:lnTo>
                  <a:pt x="817143" y="965200"/>
                </a:lnTo>
                <a:lnTo>
                  <a:pt x="816966" y="959297"/>
                </a:lnTo>
                <a:lnTo>
                  <a:pt x="814640" y="956089"/>
                </a:lnTo>
                <a:close/>
              </a:path>
              <a:path w="2952115" h="3365500">
                <a:moveTo>
                  <a:pt x="828763" y="952500"/>
                </a:moveTo>
                <a:lnTo>
                  <a:pt x="816762" y="952500"/>
                </a:lnTo>
                <a:lnTo>
                  <a:pt x="816966" y="959297"/>
                </a:lnTo>
                <a:lnTo>
                  <a:pt x="821245" y="965200"/>
                </a:lnTo>
                <a:lnTo>
                  <a:pt x="830948" y="965200"/>
                </a:lnTo>
                <a:lnTo>
                  <a:pt x="828763" y="952500"/>
                </a:lnTo>
                <a:close/>
              </a:path>
              <a:path w="2952115" h="3365500">
                <a:moveTo>
                  <a:pt x="833460" y="952500"/>
                </a:moveTo>
                <a:lnTo>
                  <a:pt x="829221" y="952500"/>
                </a:lnTo>
                <a:lnTo>
                  <a:pt x="832129" y="965200"/>
                </a:lnTo>
                <a:lnTo>
                  <a:pt x="833460" y="952500"/>
                </a:lnTo>
                <a:close/>
              </a:path>
              <a:path w="2952115" h="3365500">
                <a:moveTo>
                  <a:pt x="871872" y="927100"/>
                </a:moveTo>
                <a:lnTo>
                  <a:pt x="798652" y="927100"/>
                </a:lnTo>
                <a:lnTo>
                  <a:pt x="808101" y="939800"/>
                </a:lnTo>
                <a:lnTo>
                  <a:pt x="794044" y="939800"/>
                </a:lnTo>
                <a:lnTo>
                  <a:pt x="790107" y="949564"/>
                </a:lnTo>
                <a:lnTo>
                  <a:pt x="790206" y="952500"/>
                </a:lnTo>
                <a:lnTo>
                  <a:pt x="840397" y="952500"/>
                </a:lnTo>
                <a:lnTo>
                  <a:pt x="843420" y="965200"/>
                </a:lnTo>
                <a:lnTo>
                  <a:pt x="892080" y="965200"/>
                </a:lnTo>
                <a:lnTo>
                  <a:pt x="886208" y="952500"/>
                </a:lnTo>
                <a:lnTo>
                  <a:pt x="879650" y="939800"/>
                </a:lnTo>
                <a:lnTo>
                  <a:pt x="871872" y="9271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4640" y="956089"/>
                </a:lnTo>
                <a:lnTo>
                  <a:pt x="816966" y="959297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2038" y="952500"/>
                </a:lnTo>
                <a:lnTo>
                  <a:pt x="814640" y="956089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789777" y="939800"/>
                </a:moveTo>
                <a:lnTo>
                  <a:pt x="775716" y="939800"/>
                </a:lnTo>
                <a:lnTo>
                  <a:pt x="774065" y="952500"/>
                </a:lnTo>
                <a:lnTo>
                  <a:pt x="788924" y="952500"/>
                </a:lnTo>
                <a:lnTo>
                  <a:pt x="790107" y="949564"/>
                </a:lnTo>
                <a:lnTo>
                  <a:pt x="789777" y="939800"/>
                </a:lnTo>
                <a:close/>
              </a:path>
              <a:path w="2952115" h="3365500">
                <a:moveTo>
                  <a:pt x="790107" y="949564"/>
                </a:moveTo>
                <a:lnTo>
                  <a:pt x="788924" y="952500"/>
                </a:lnTo>
                <a:lnTo>
                  <a:pt x="790206" y="952500"/>
                </a:lnTo>
                <a:lnTo>
                  <a:pt x="790107" y="949564"/>
                </a:lnTo>
                <a:close/>
              </a:path>
              <a:path w="2952115" h="3365500">
                <a:moveTo>
                  <a:pt x="889114" y="939800"/>
                </a:moveTo>
                <a:lnTo>
                  <a:pt x="886815" y="952500"/>
                </a:lnTo>
                <a:lnTo>
                  <a:pt x="894308" y="952500"/>
                </a:lnTo>
                <a:lnTo>
                  <a:pt x="889114" y="939800"/>
                </a:lnTo>
                <a:close/>
              </a:path>
              <a:path w="2952115" h="3365500">
                <a:moveTo>
                  <a:pt x="786803" y="927100"/>
                </a:moveTo>
                <a:lnTo>
                  <a:pt x="778514" y="927100"/>
                </a:lnTo>
                <a:lnTo>
                  <a:pt x="785872" y="939800"/>
                </a:lnTo>
                <a:lnTo>
                  <a:pt x="789305" y="939800"/>
                </a:lnTo>
                <a:lnTo>
                  <a:pt x="786803" y="927100"/>
                </a:lnTo>
                <a:close/>
              </a:path>
              <a:path w="2952115" h="3365500">
                <a:moveTo>
                  <a:pt x="862340" y="914400"/>
                </a:moveTo>
                <a:lnTo>
                  <a:pt x="787717" y="914400"/>
                </a:lnTo>
                <a:lnTo>
                  <a:pt x="793292" y="927100"/>
                </a:lnTo>
                <a:lnTo>
                  <a:pt x="789305" y="939800"/>
                </a:lnTo>
                <a:lnTo>
                  <a:pt x="798474" y="939800"/>
                </a:lnTo>
                <a:lnTo>
                  <a:pt x="798652" y="927100"/>
                </a:lnTo>
                <a:lnTo>
                  <a:pt x="871872" y="927100"/>
                </a:lnTo>
                <a:lnTo>
                  <a:pt x="862340" y="914400"/>
                </a:lnTo>
                <a:close/>
              </a:path>
              <a:path w="2952115" h="3365500">
                <a:moveTo>
                  <a:pt x="765568" y="914400"/>
                </a:moveTo>
                <a:lnTo>
                  <a:pt x="758736" y="914400"/>
                </a:lnTo>
                <a:lnTo>
                  <a:pt x="761212" y="927100"/>
                </a:lnTo>
                <a:lnTo>
                  <a:pt x="772109" y="927100"/>
                </a:lnTo>
                <a:lnTo>
                  <a:pt x="765568" y="914400"/>
                </a:lnTo>
                <a:close/>
              </a:path>
              <a:path w="2952115" h="3365500">
                <a:moveTo>
                  <a:pt x="787717" y="914400"/>
                </a:moveTo>
                <a:lnTo>
                  <a:pt x="782874" y="914400"/>
                </a:lnTo>
                <a:lnTo>
                  <a:pt x="772592" y="927100"/>
                </a:lnTo>
                <a:lnTo>
                  <a:pt x="784339" y="927100"/>
                </a:lnTo>
                <a:lnTo>
                  <a:pt x="787717" y="914400"/>
                </a:lnTo>
                <a:close/>
              </a:path>
              <a:path w="2952115" h="3365500">
                <a:moveTo>
                  <a:pt x="739920" y="889000"/>
                </a:moveTo>
                <a:lnTo>
                  <a:pt x="727825" y="889000"/>
                </a:lnTo>
                <a:lnTo>
                  <a:pt x="733581" y="901700"/>
                </a:lnTo>
                <a:lnTo>
                  <a:pt x="742922" y="901700"/>
                </a:lnTo>
                <a:lnTo>
                  <a:pt x="751485" y="914400"/>
                </a:lnTo>
                <a:lnTo>
                  <a:pt x="745652" y="901700"/>
                </a:lnTo>
                <a:lnTo>
                  <a:pt x="739920" y="889000"/>
                </a:lnTo>
                <a:close/>
              </a:path>
              <a:path w="2952115" h="3365500">
                <a:moveTo>
                  <a:pt x="768708" y="889000"/>
                </a:moveTo>
                <a:lnTo>
                  <a:pt x="753082" y="889000"/>
                </a:lnTo>
                <a:lnTo>
                  <a:pt x="751650" y="901700"/>
                </a:lnTo>
                <a:lnTo>
                  <a:pt x="763193" y="901700"/>
                </a:lnTo>
                <a:lnTo>
                  <a:pt x="756615" y="914400"/>
                </a:lnTo>
                <a:lnTo>
                  <a:pt x="763984" y="914400"/>
                </a:lnTo>
                <a:lnTo>
                  <a:pt x="765455" y="901700"/>
                </a:lnTo>
                <a:lnTo>
                  <a:pt x="768708" y="889000"/>
                </a:lnTo>
                <a:close/>
              </a:path>
              <a:path w="2952115" h="3365500">
                <a:moveTo>
                  <a:pt x="806869" y="889000"/>
                </a:moveTo>
                <a:lnTo>
                  <a:pt x="768708" y="889000"/>
                </a:lnTo>
                <a:lnTo>
                  <a:pt x="777784" y="901700"/>
                </a:lnTo>
                <a:lnTo>
                  <a:pt x="785117" y="914400"/>
                </a:lnTo>
                <a:lnTo>
                  <a:pt x="809523" y="914400"/>
                </a:lnTo>
                <a:lnTo>
                  <a:pt x="808222" y="909375"/>
                </a:lnTo>
                <a:lnTo>
                  <a:pt x="801843" y="901700"/>
                </a:lnTo>
                <a:lnTo>
                  <a:pt x="807377" y="901700"/>
                </a:lnTo>
                <a:lnTo>
                  <a:pt x="806869" y="889000"/>
                </a:lnTo>
                <a:close/>
              </a:path>
              <a:path w="2952115" h="3365500">
                <a:moveTo>
                  <a:pt x="810107" y="911643"/>
                </a:moveTo>
                <a:lnTo>
                  <a:pt x="809523" y="914400"/>
                </a:lnTo>
                <a:lnTo>
                  <a:pt x="812397" y="914400"/>
                </a:lnTo>
                <a:lnTo>
                  <a:pt x="810107" y="911643"/>
                </a:lnTo>
                <a:close/>
              </a:path>
              <a:path w="2952115" h="3365500">
                <a:moveTo>
                  <a:pt x="844448" y="901700"/>
                </a:moveTo>
                <a:lnTo>
                  <a:pt x="830478" y="901700"/>
                </a:lnTo>
                <a:lnTo>
                  <a:pt x="817203" y="914400"/>
                </a:lnTo>
                <a:lnTo>
                  <a:pt x="843635" y="914400"/>
                </a:lnTo>
                <a:lnTo>
                  <a:pt x="844448" y="901700"/>
                </a:lnTo>
                <a:close/>
              </a:path>
              <a:path w="2952115" h="3365500">
                <a:moveTo>
                  <a:pt x="842791" y="889000"/>
                </a:moveTo>
                <a:lnTo>
                  <a:pt x="832092" y="889000"/>
                </a:lnTo>
                <a:lnTo>
                  <a:pt x="828179" y="901700"/>
                </a:lnTo>
                <a:lnTo>
                  <a:pt x="844448" y="901700"/>
                </a:lnTo>
                <a:lnTo>
                  <a:pt x="854176" y="914400"/>
                </a:lnTo>
                <a:lnTo>
                  <a:pt x="863033" y="914400"/>
                </a:lnTo>
                <a:lnTo>
                  <a:pt x="855631" y="901700"/>
                </a:lnTo>
                <a:lnTo>
                  <a:pt x="842791" y="889000"/>
                </a:lnTo>
                <a:close/>
              </a:path>
              <a:path w="2952115" h="3365500">
                <a:moveTo>
                  <a:pt x="812213" y="901700"/>
                </a:moveTo>
                <a:lnTo>
                  <a:pt x="806234" y="901700"/>
                </a:lnTo>
                <a:lnTo>
                  <a:pt x="808222" y="909375"/>
                </a:lnTo>
                <a:lnTo>
                  <a:pt x="810107" y="911643"/>
                </a:lnTo>
                <a:lnTo>
                  <a:pt x="812213" y="901700"/>
                </a:lnTo>
                <a:close/>
              </a:path>
              <a:path w="2952115" h="3365500">
                <a:moveTo>
                  <a:pt x="822109" y="889000"/>
                </a:moveTo>
                <a:lnTo>
                  <a:pt x="813477" y="889000"/>
                </a:lnTo>
                <a:lnTo>
                  <a:pt x="812716" y="901700"/>
                </a:lnTo>
                <a:lnTo>
                  <a:pt x="823201" y="901700"/>
                </a:lnTo>
                <a:lnTo>
                  <a:pt x="822109" y="889000"/>
                </a:lnTo>
                <a:close/>
              </a:path>
              <a:path w="2952115" h="3365500">
                <a:moveTo>
                  <a:pt x="754862" y="876300"/>
                </a:moveTo>
                <a:lnTo>
                  <a:pt x="739036" y="876300"/>
                </a:lnTo>
                <a:lnTo>
                  <a:pt x="730015" y="889000"/>
                </a:lnTo>
                <a:lnTo>
                  <a:pt x="752614" y="889000"/>
                </a:lnTo>
                <a:lnTo>
                  <a:pt x="754862" y="876300"/>
                </a:lnTo>
                <a:close/>
              </a:path>
              <a:path w="2952115" h="3365500">
                <a:moveTo>
                  <a:pt x="803836" y="876300"/>
                </a:moveTo>
                <a:lnTo>
                  <a:pt x="754862" y="876300"/>
                </a:lnTo>
                <a:lnTo>
                  <a:pt x="760107" y="889000"/>
                </a:lnTo>
                <a:lnTo>
                  <a:pt x="803490" y="889000"/>
                </a:lnTo>
                <a:lnTo>
                  <a:pt x="803836" y="876300"/>
                </a:lnTo>
                <a:close/>
              </a:path>
              <a:path w="2952115" h="3365500">
                <a:moveTo>
                  <a:pt x="823696" y="876300"/>
                </a:moveTo>
                <a:lnTo>
                  <a:pt x="803836" y="876300"/>
                </a:lnTo>
                <a:lnTo>
                  <a:pt x="811198" y="889000"/>
                </a:lnTo>
                <a:lnTo>
                  <a:pt x="822820" y="889000"/>
                </a:lnTo>
                <a:lnTo>
                  <a:pt x="823696" y="876300"/>
                </a:lnTo>
                <a:close/>
              </a:path>
              <a:path w="2952115" h="3365500">
                <a:moveTo>
                  <a:pt x="715378" y="863600"/>
                </a:moveTo>
                <a:lnTo>
                  <a:pt x="706158" y="863600"/>
                </a:lnTo>
                <a:lnTo>
                  <a:pt x="707174" y="876300"/>
                </a:lnTo>
                <a:lnTo>
                  <a:pt x="717753" y="876300"/>
                </a:lnTo>
                <a:lnTo>
                  <a:pt x="715378" y="863600"/>
                </a:lnTo>
                <a:close/>
              </a:path>
              <a:path w="2952115" h="3365500">
                <a:moveTo>
                  <a:pt x="822773" y="863600"/>
                </a:moveTo>
                <a:lnTo>
                  <a:pt x="727868" y="863600"/>
                </a:lnTo>
                <a:lnTo>
                  <a:pt x="722506" y="876300"/>
                </a:lnTo>
                <a:lnTo>
                  <a:pt x="828268" y="876300"/>
                </a:lnTo>
                <a:lnTo>
                  <a:pt x="822773" y="863600"/>
                </a:lnTo>
                <a:close/>
              </a:path>
              <a:path w="2952115" h="3365500">
                <a:moveTo>
                  <a:pt x="726541" y="850900"/>
                </a:moveTo>
                <a:lnTo>
                  <a:pt x="719126" y="850900"/>
                </a:lnTo>
                <a:lnTo>
                  <a:pt x="715742" y="863600"/>
                </a:lnTo>
                <a:lnTo>
                  <a:pt x="732256" y="863600"/>
                </a:lnTo>
                <a:lnTo>
                  <a:pt x="726541" y="850900"/>
                </a:lnTo>
                <a:close/>
              </a:path>
              <a:path w="2952115" h="3365500">
                <a:moveTo>
                  <a:pt x="776833" y="838200"/>
                </a:moveTo>
                <a:lnTo>
                  <a:pt x="722552" y="838200"/>
                </a:lnTo>
                <a:lnTo>
                  <a:pt x="729405" y="850900"/>
                </a:lnTo>
                <a:lnTo>
                  <a:pt x="733515" y="863600"/>
                </a:lnTo>
                <a:lnTo>
                  <a:pt x="736561" y="863600"/>
                </a:lnTo>
                <a:lnTo>
                  <a:pt x="740816" y="850900"/>
                </a:lnTo>
                <a:lnTo>
                  <a:pt x="785545" y="850900"/>
                </a:lnTo>
                <a:lnTo>
                  <a:pt x="785044" y="845888"/>
                </a:lnTo>
                <a:lnTo>
                  <a:pt x="776833" y="838200"/>
                </a:lnTo>
                <a:close/>
              </a:path>
              <a:path w="2952115" h="3365500">
                <a:moveTo>
                  <a:pt x="766965" y="850900"/>
                </a:moveTo>
                <a:lnTo>
                  <a:pt x="745782" y="850900"/>
                </a:lnTo>
                <a:lnTo>
                  <a:pt x="748449" y="863600"/>
                </a:lnTo>
                <a:lnTo>
                  <a:pt x="765035" y="863600"/>
                </a:lnTo>
                <a:lnTo>
                  <a:pt x="766965" y="850900"/>
                </a:lnTo>
                <a:close/>
              </a:path>
              <a:path w="2952115" h="3365500">
                <a:moveTo>
                  <a:pt x="801114" y="838200"/>
                </a:moveTo>
                <a:lnTo>
                  <a:pt x="796671" y="838200"/>
                </a:lnTo>
                <a:lnTo>
                  <a:pt x="790397" y="850900"/>
                </a:lnTo>
                <a:lnTo>
                  <a:pt x="766965" y="850900"/>
                </a:lnTo>
                <a:lnTo>
                  <a:pt x="765390" y="863600"/>
                </a:lnTo>
                <a:lnTo>
                  <a:pt x="804442" y="863600"/>
                </a:lnTo>
                <a:lnTo>
                  <a:pt x="801012" y="850900"/>
                </a:lnTo>
                <a:lnTo>
                  <a:pt x="801114" y="838200"/>
                </a:lnTo>
                <a:close/>
              </a:path>
              <a:path w="2952115" h="3365500">
                <a:moveTo>
                  <a:pt x="811517" y="850900"/>
                </a:moveTo>
                <a:lnTo>
                  <a:pt x="811390" y="850900"/>
                </a:lnTo>
                <a:lnTo>
                  <a:pt x="810615" y="863600"/>
                </a:lnTo>
                <a:lnTo>
                  <a:pt x="814717" y="863600"/>
                </a:lnTo>
                <a:lnTo>
                  <a:pt x="811517" y="850900"/>
                </a:lnTo>
                <a:close/>
              </a:path>
              <a:path w="2952115" h="3365500">
                <a:moveTo>
                  <a:pt x="706145" y="838200"/>
                </a:moveTo>
                <a:lnTo>
                  <a:pt x="700443" y="838200"/>
                </a:lnTo>
                <a:lnTo>
                  <a:pt x="701141" y="850900"/>
                </a:lnTo>
                <a:lnTo>
                  <a:pt x="706589" y="850900"/>
                </a:lnTo>
                <a:lnTo>
                  <a:pt x="706145" y="838200"/>
                </a:lnTo>
                <a:close/>
              </a:path>
              <a:path w="2952115" h="3365500">
                <a:moveTo>
                  <a:pt x="785044" y="845888"/>
                </a:moveTo>
                <a:lnTo>
                  <a:pt x="785545" y="850900"/>
                </a:lnTo>
                <a:lnTo>
                  <a:pt x="785799" y="850900"/>
                </a:lnTo>
                <a:lnTo>
                  <a:pt x="787845" y="848510"/>
                </a:lnTo>
                <a:lnTo>
                  <a:pt x="785044" y="845888"/>
                </a:lnTo>
                <a:close/>
              </a:path>
              <a:path w="2952115" h="3365500">
                <a:moveTo>
                  <a:pt x="787845" y="848510"/>
                </a:moveTo>
                <a:lnTo>
                  <a:pt x="785799" y="850900"/>
                </a:lnTo>
                <a:lnTo>
                  <a:pt x="790397" y="850900"/>
                </a:lnTo>
                <a:lnTo>
                  <a:pt x="787845" y="848510"/>
                </a:lnTo>
                <a:close/>
              </a:path>
              <a:path w="2952115" h="3365500">
                <a:moveTo>
                  <a:pt x="796671" y="838200"/>
                </a:moveTo>
                <a:lnTo>
                  <a:pt x="784275" y="838200"/>
                </a:lnTo>
                <a:lnTo>
                  <a:pt x="785044" y="845888"/>
                </a:lnTo>
                <a:lnTo>
                  <a:pt x="787845" y="848510"/>
                </a:lnTo>
                <a:lnTo>
                  <a:pt x="796671" y="838200"/>
                </a:lnTo>
                <a:close/>
              </a:path>
              <a:path w="2952115" h="3365500">
                <a:moveTo>
                  <a:pt x="686542" y="825500"/>
                </a:moveTo>
                <a:lnTo>
                  <a:pt x="675693" y="825500"/>
                </a:lnTo>
                <a:lnTo>
                  <a:pt x="682565" y="838200"/>
                </a:lnTo>
                <a:lnTo>
                  <a:pt x="683595" y="838200"/>
                </a:lnTo>
                <a:lnTo>
                  <a:pt x="686542" y="825500"/>
                </a:lnTo>
                <a:close/>
              </a:path>
              <a:path w="2952115" h="3365500">
                <a:moveTo>
                  <a:pt x="697103" y="825500"/>
                </a:moveTo>
                <a:lnTo>
                  <a:pt x="686542" y="825500"/>
                </a:lnTo>
                <a:lnTo>
                  <a:pt x="692587" y="838200"/>
                </a:lnTo>
                <a:lnTo>
                  <a:pt x="698017" y="838200"/>
                </a:lnTo>
                <a:lnTo>
                  <a:pt x="697103" y="825500"/>
                </a:lnTo>
                <a:close/>
              </a:path>
              <a:path w="2952115" h="3365500">
                <a:moveTo>
                  <a:pt x="708774" y="825500"/>
                </a:moveTo>
                <a:lnTo>
                  <a:pt x="705015" y="825500"/>
                </a:lnTo>
                <a:lnTo>
                  <a:pt x="707567" y="838200"/>
                </a:lnTo>
                <a:lnTo>
                  <a:pt x="710145" y="838200"/>
                </a:lnTo>
                <a:lnTo>
                  <a:pt x="708774" y="825500"/>
                </a:lnTo>
                <a:close/>
              </a:path>
              <a:path w="2952115" h="3365500">
                <a:moveTo>
                  <a:pt x="783388" y="825500"/>
                </a:moveTo>
                <a:lnTo>
                  <a:pt x="710895" y="825500"/>
                </a:lnTo>
                <a:lnTo>
                  <a:pt x="714648" y="838200"/>
                </a:lnTo>
                <a:lnTo>
                  <a:pt x="793592" y="838200"/>
                </a:lnTo>
                <a:lnTo>
                  <a:pt x="783388" y="825500"/>
                </a:lnTo>
                <a:close/>
              </a:path>
              <a:path w="2952115" h="3365500">
                <a:moveTo>
                  <a:pt x="669048" y="812800"/>
                </a:moveTo>
                <a:lnTo>
                  <a:pt x="666648" y="812800"/>
                </a:lnTo>
                <a:lnTo>
                  <a:pt x="669061" y="825500"/>
                </a:lnTo>
                <a:lnTo>
                  <a:pt x="669048" y="812800"/>
                </a:lnTo>
                <a:close/>
              </a:path>
              <a:path w="2952115" h="3365500">
                <a:moveTo>
                  <a:pt x="772423" y="812800"/>
                </a:moveTo>
                <a:lnTo>
                  <a:pt x="690863" y="812800"/>
                </a:lnTo>
                <a:lnTo>
                  <a:pt x="687697" y="825500"/>
                </a:lnTo>
                <a:lnTo>
                  <a:pt x="774435" y="825500"/>
                </a:lnTo>
                <a:lnTo>
                  <a:pt x="772423" y="812800"/>
                </a:lnTo>
                <a:close/>
              </a:path>
              <a:path w="2952115" h="3365500">
                <a:moveTo>
                  <a:pt x="674217" y="800100"/>
                </a:moveTo>
                <a:lnTo>
                  <a:pt x="670648" y="812800"/>
                </a:lnTo>
                <a:lnTo>
                  <a:pt x="683120" y="812800"/>
                </a:lnTo>
                <a:lnTo>
                  <a:pt x="674217" y="800100"/>
                </a:lnTo>
                <a:close/>
              </a:path>
              <a:path w="2952115" h="3365500">
                <a:moveTo>
                  <a:pt x="757146" y="787400"/>
                </a:moveTo>
                <a:lnTo>
                  <a:pt x="755310" y="787400"/>
                </a:lnTo>
                <a:lnTo>
                  <a:pt x="755047" y="800100"/>
                </a:lnTo>
                <a:lnTo>
                  <a:pt x="674790" y="800100"/>
                </a:lnTo>
                <a:lnTo>
                  <a:pt x="683775" y="812800"/>
                </a:lnTo>
                <a:lnTo>
                  <a:pt x="770978" y="812800"/>
                </a:lnTo>
                <a:lnTo>
                  <a:pt x="766938" y="800100"/>
                </a:lnTo>
                <a:lnTo>
                  <a:pt x="757146" y="787400"/>
                </a:lnTo>
                <a:close/>
              </a:path>
              <a:path w="2952115" h="3365500">
                <a:moveTo>
                  <a:pt x="779411" y="800100"/>
                </a:moveTo>
                <a:lnTo>
                  <a:pt x="776744" y="812800"/>
                </a:lnTo>
                <a:lnTo>
                  <a:pt x="784225" y="812800"/>
                </a:lnTo>
                <a:lnTo>
                  <a:pt x="779411" y="800100"/>
                </a:lnTo>
                <a:close/>
              </a:path>
              <a:path w="2952115" h="3365500">
                <a:moveTo>
                  <a:pt x="649693" y="787400"/>
                </a:moveTo>
                <a:lnTo>
                  <a:pt x="643623" y="787400"/>
                </a:lnTo>
                <a:lnTo>
                  <a:pt x="648449" y="800100"/>
                </a:lnTo>
                <a:lnTo>
                  <a:pt x="649693" y="787400"/>
                </a:lnTo>
                <a:close/>
              </a:path>
              <a:path w="2952115" h="3365500">
                <a:moveTo>
                  <a:pt x="734110" y="762000"/>
                </a:moveTo>
                <a:lnTo>
                  <a:pt x="705345" y="762000"/>
                </a:lnTo>
                <a:lnTo>
                  <a:pt x="706158" y="774700"/>
                </a:lnTo>
                <a:lnTo>
                  <a:pt x="664225" y="774700"/>
                </a:lnTo>
                <a:lnTo>
                  <a:pt x="662020" y="787400"/>
                </a:lnTo>
                <a:lnTo>
                  <a:pt x="660383" y="800100"/>
                </a:lnTo>
                <a:lnTo>
                  <a:pt x="743839" y="800100"/>
                </a:lnTo>
                <a:lnTo>
                  <a:pt x="739279" y="787400"/>
                </a:lnTo>
                <a:lnTo>
                  <a:pt x="734148" y="787400"/>
                </a:lnTo>
                <a:lnTo>
                  <a:pt x="735812" y="774700"/>
                </a:lnTo>
                <a:lnTo>
                  <a:pt x="734110" y="762000"/>
                </a:lnTo>
                <a:close/>
              </a:path>
              <a:path w="2952115" h="3365500">
                <a:moveTo>
                  <a:pt x="658723" y="774700"/>
                </a:moveTo>
                <a:lnTo>
                  <a:pt x="654786" y="774700"/>
                </a:lnTo>
                <a:lnTo>
                  <a:pt x="656729" y="787400"/>
                </a:lnTo>
                <a:lnTo>
                  <a:pt x="658723" y="787400"/>
                </a:lnTo>
                <a:lnTo>
                  <a:pt x="658723" y="774700"/>
                </a:lnTo>
                <a:close/>
              </a:path>
              <a:path w="2952115" h="3365500">
                <a:moveTo>
                  <a:pt x="609955" y="762000"/>
                </a:moveTo>
                <a:lnTo>
                  <a:pt x="611835" y="774700"/>
                </a:lnTo>
                <a:lnTo>
                  <a:pt x="612851" y="774700"/>
                </a:lnTo>
                <a:lnTo>
                  <a:pt x="609955" y="762000"/>
                </a:lnTo>
                <a:close/>
              </a:path>
              <a:path w="2952115" h="3365500">
                <a:moveTo>
                  <a:pt x="653935" y="723900"/>
                </a:moveTo>
                <a:lnTo>
                  <a:pt x="612559" y="723900"/>
                </a:lnTo>
                <a:lnTo>
                  <a:pt x="620853" y="736600"/>
                </a:lnTo>
                <a:lnTo>
                  <a:pt x="615159" y="749300"/>
                </a:lnTo>
                <a:lnTo>
                  <a:pt x="613029" y="762000"/>
                </a:lnTo>
                <a:lnTo>
                  <a:pt x="614349" y="762000"/>
                </a:lnTo>
                <a:lnTo>
                  <a:pt x="621665" y="774700"/>
                </a:lnTo>
                <a:lnTo>
                  <a:pt x="622261" y="762000"/>
                </a:lnTo>
                <a:lnTo>
                  <a:pt x="623011" y="749300"/>
                </a:lnTo>
                <a:lnTo>
                  <a:pt x="715549" y="749300"/>
                </a:lnTo>
                <a:lnTo>
                  <a:pt x="713025" y="736600"/>
                </a:lnTo>
                <a:lnTo>
                  <a:pt x="658977" y="736600"/>
                </a:lnTo>
                <a:lnTo>
                  <a:pt x="653935" y="723900"/>
                </a:lnTo>
                <a:close/>
              </a:path>
              <a:path w="2952115" h="3365500">
                <a:moveTo>
                  <a:pt x="648664" y="762000"/>
                </a:moveTo>
                <a:lnTo>
                  <a:pt x="640257" y="762000"/>
                </a:lnTo>
                <a:lnTo>
                  <a:pt x="646417" y="774700"/>
                </a:lnTo>
                <a:lnTo>
                  <a:pt x="650422" y="764297"/>
                </a:lnTo>
                <a:lnTo>
                  <a:pt x="648664" y="762000"/>
                </a:lnTo>
                <a:close/>
              </a:path>
              <a:path w="2952115" h="3365500">
                <a:moveTo>
                  <a:pt x="702614" y="762000"/>
                </a:moveTo>
                <a:lnTo>
                  <a:pt x="651306" y="762000"/>
                </a:lnTo>
                <a:lnTo>
                  <a:pt x="650422" y="764297"/>
                </a:lnTo>
                <a:lnTo>
                  <a:pt x="658380" y="774700"/>
                </a:lnTo>
                <a:lnTo>
                  <a:pt x="694702" y="774700"/>
                </a:lnTo>
                <a:lnTo>
                  <a:pt x="702614" y="762000"/>
                </a:lnTo>
                <a:close/>
              </a:path>
              <a:path w="2952115" h="3365500">
                <a:moveTo>
                  <a:pt x="715175" y="749300"/>
                </a:moveTo>
                <a:lnTo>
                  <a:pt x="623011" y="749300"/>
                </a:lnTo>
                <a:lnTo>
                  <a:pt x="629234" y="762000"/>
                </a:lnTo>
                <a:lnTo>
                  <a:pt x="723399" y="762000"/>
                </a:lnTo>
                <a:lnTo>
                  <a:pt x="715175" y="749300"/>
                </a:lnTo>
                <a:close/>
              </a:path>
              <a:path w="2952115" h="3365500">
                <a:moveTo>
                  <a:pt x="616369" y="736600"/>
                </a:moveTo>
                <a:lnTo>
                  <a:pt x="595947" y="736600"/>
                </a:lnTo>
                <a:lnTo>
                  <a:pt x="603440" y="749300"/>
                </a:lnTo>
                <a:lnTo>
                  <a:pt x="616369" y="736600"/>
                </a:lnTo>
                <a:close/>
              </a:path>
              <a:path w="2952115" h="3365500">
                <a:moveTo>
                  <a:pt x="607644" y="723900"/>
                </a:moveTo>
                <a:lnTo>
                  <a:pt x="608241" y="736600"/>
                </a:lnTo>
                <a:lnTo>
                  <a:pt x="613638" y="736600"/>
                </a:lnTo>
                <a:lnTo>
                  <a:pt x="607644" y="723900"/>
                </a:lnTo>
                <a:close/>
              </a:path>
              <a:path w="2952115" h="3365500">
                <a:moveTo>
                  <a:pt x="691246" y="711200"/>
                </a:moveTo>
                <a:lnTo>
                  <a:pt x="675249" y="711200"/>
                </a:lnTo>
                <a:lnTo>
                  <a:pt x="669566" y="723900"/>
                </a:lnTo>
                <a:lnTo>
                  <a:pt x="657733" y="723900"/>
                </a:lnTo>
                <a:lnTo>
                  <a:pt x="660946" y="736600"/>
                </a:lnTo>
                <a:lnTo>
                  <a:pt x="700248" y="736600"/>
                </a:lnTo>
                <a:lnTo>
                  <a:pt x="698171" y="723900"/>
                </a:lnTo>
                <a:lnTo>
                  <a:pt x="691246" y="711200"/>
                </a:lnTo>
                <a:close/>
              </a:path>
              <a:path w="2952115" h="3365500">
                <a:moveTo>
                  <a:pt x="578815" y="711200"/>
                </a:moveTo>
                <a:lnTo>
                  <a:pt x="575780" y="711200"/>
                </a:lnTo>
                <a:lnTo>
                  <a:pt x="584403" y="723900"/>
                </a:lnTo>
                <a:lnTo>
                  <a:pt x="585647" y="723900"/>
                </a:lnTo>
                <a:lnTo>
                  <a:pt x="578815" y="711200"/>
                </a:lnTo>
                <a:close/>
              </a:path>
              <a:path w="2952115" h="3365500">
                <a:moveTo>
                  <a:pt x="658533" y="711200"/>
                </a:moveTo>
                <a:lnTo>
                  <a:pt x="593839" y="711200"/>
                </a:lnTo>
                <a:lnTo>
                  <a:pt x="585647" y="723900"/>
                </a:lnTo>
                <a:lnTo>
                  <a:pt x="661250" y="723900"/>
                </a:lnTo>
                <a:lnTo>
                  <a:pt x="658533" y="711200"/>
                </a:lnTo>
                <a:close/>
              </a:path>
              <a:path w="2952115" h="3365500">
                <a:moveTo>
                  <a:pt x="608846" y="698500"/>
                </a:moveTo>
                <a:lnTo>
                  <a:pt x="566331" y="698500"/>
                </a:lnTo>
                <a:lnTo>
                  <a:pt x="569010" y="711200"/>
                </a:lnTo>
                <a:lnTo>
                  <a:pt x="597622" y="711200"/>
                </a:lnTo>
                <a:lnTo>
                  <a:pt x="608846" y="698500"/>
                </a:lnTo>
                <a:close/>
              </a:path>
              <a:path w="2952115" h="3365500">
                <a:moveTo>
                  <a:pt x="651402" y="698500"/>
                </a:moveTo>
                <a:lnTo>
                  <a:pt x="608846" y="698500"/>
                </a:lnTo>
                <a:lnTo>
                  <a:pt x="609279" y="711200"/>
                </a:lnTo>
                <a:lnTo>
                  <a:pt x="650671" y="711200"/>
                </a:lnTo>
                <a:lnTo>
                  <a:pt x="651402" y="698500"/>
                </a:lnTo>
                <a:close/>
              </a:path>
              <a:path w="2952115" h="3365500">
                <a:moveTo>
                  <a:pt x="665975" y="698500"/>
                </a:moveTo>
                <a:lnTo>
                  <a:pt x="660387" y="711200"/>
                </a:lnTo>
                <a:lnTo>
                  <a:pt x="666165" y="711200"/>
                </a:lnTo>
                <a:lnTo>
                  <a:pt x="665975" y="698500"/>
                </a:lnTo>
                <a:close/>
              </a:path>
              <a:path w="2952115" h="3365500">
                <a:moveTo>
                  <a:pt x="672871" y="698500"/>
                </a:moveTo>
                <a:lnTo>
                  <a:pt x="669886" y="698500"/>
                </a:lnTo>
                <a:lnTo>
                  <a:pt x="671322" y="711200"/>
                </a:lnTo>
                <a:lnTo>
                  <a:pt x="672807" y="711200"/>
                </a:lnTo>
                <a:lnTo>
                  <a:pt x="672871" y="698500"/>
                </a:lnTo>
                <a:close/>
              </a:path>
              <a:path w="2952115" h="3365500">
                <a:moveTo>
                  <a:pt x="577722" y="685800"/>
                </a:moveTo>
                <a:lnTo>
                  <a:pt x="558028" y="685800"/>
                </a:lnTo>
                <a:lnTo>
                  <a:pt x="560302" y="698500"/>
                </a:lnTo>
                <a:lnTo>
                  <a:pt x="567830" y="698500"/>
                </a:lnTo>
                <a:lnTo>
                  <a:pt x="577722" y="685800"/>
                </a:lnTo>
                <a:close/>
              </a:path>
              <a:path w="2952115" h="3365500">
                <a:moveTo>
                  <a:pt x="668948" y="685800"/>
                </a:moveTo>
                <a:lnTo>
                  <a:pt x="582760" y="685800"/>
                </a:lnTo>
                <a:lnTo>
                  <a:pt x="578777" y="698500"/>
                </a:lnTo>
                <a:lnTo>
                  <a:pt x="668478" y="698500"/>
                </a:lnTo>
                <a:lnTo>
                  <a:pt x="668948" y="685800"/>
                </a:lnTo>
                <a:close/>
              </a:path>
              <a:path w="2952115" h="3365500">
                <a:moveTo>
                  <a:pt x="558368" y="673100"/>
                </a:moveTo>
                <a:lnTo>
                  <a:pt x="547370" y="673100"/>
                </a:lnTo>
                <a:lnTo>
                  <a:pt x="553478" y="685800"/>
                </a:lnTo>
                <a:lnTo>
                  <a:pt x="555269" y="685800"/>
                </a:lnTo>
                <a:lnTo>
                  <a:pt x="558368" y="673100"/>
                </a:lnTo>
                <a:close/>
              </a:path>
              <a:path w="2952115" h="3365500">
                <a:moveTo>
                  <a:pt x="562676" y="671859"/>
                </a:moveTo>
                <a:lnTo>
                  <a:pt x="563168" y="673100"/>
                </a:lnTo>
                <a:lnTo>
                  <a:pt x="562450" y="685800"/>
                </a:lnTo>
                <a:lnTo>
                  <a:pt x="649986" y="685800"/>
                </a:lnTo>
                <a:lnTo>
                  <a:pt x="642594" y="673100"/>
                </a:lnTo>
                <a:lnTo>
                  <a:pt x="563868" y="673100"/>
                </a:lnTo>
                <a:lnTo>
                  <a:pt x="562676" y="671859"/>
                </a:lnTo>
                <a:close/>
              </a:path>
              <a:path w="2952115" h="3365500">
                <a:moveTo>
                  <a:pt x="531634" y="660400"/>
                </a:moveTo>
                <a:lnTo>
                  <a:pt x="529310" y="660400"/>
                </a:lnTo>
                <a:lnTo>
                  <a:pt x="532650" y="673100"/>
                </a:lnTo>
                <a:lnTo>
                  <a:pt x="531634" y="660400"/>
                </a:lnTo>
                <a:close/>
              </a:path>
              <a:path w="2952115" h="3365500">
                <a:moveTo>
                  <a:pt x="566153" y="660400"/>
                </a:moveTo>
                <a:lnTo>
                  <a:pt x="558126" y="660400"/>
                </a:lnTo>
                <a:lnTo>
                  <a:pt x="562676" y="671859"/>
                </a:lnTo>
                <a:lnTo>
                  <a:pt x="563868" y="673100"/>
                </a:lnTo>
                <a:lnTo>
                  <a:pt x="571652" y="673100"/>
                </a:lnTo>
                <a:lnTo>
                  <a:pt x="566153" y="660400"/>
                </a:lnTo>
                <a:close/>
              </a:path>
              <a:path w="2952115" h="3365500">
                <a:moveTo>
                  <a:pt x="643776" y="647700"/>
                </a:moveTo>
                <a:lnTo>
                  <a:pt x="577913" y="647700"/>
                </a:lnTo>
                <a:lnTo>
                  <a:pt x="583387" y="660400"/>
                </a:lnTo>
                <a:lnTo>
                  <a:pt x="566153" y="660400"/>
                </a:lnTo>
                <a:lnTo>
                  <a:pt x="571652" y="673100"/>
                </a:lnTo>
                <a:lnTo>
                  <a:pt x="642150" y="673100"/>
                </a:lnTo>
                <a:lnTo>
                  <a:pt x="641184" y="660400"/>
                </a:lnTo>
                <a:lnTo>
                  <a:pt x="643776" y="647700"/>
                </a:lnTo>
                <a:close/>
              </a:path>
              <a:path w="2952115" h="3365500">
                <a:moveTo>
                  <a:pt x="558126" y="660400"/>
                </a:moveTo>
                <a:lnTo>
                  <a:pt x="551665" y="660400"/>
                </a:lnTo>
                <a:lnTo>
                  <a:pt x="562676" y="671859"/>
                </a:lnTo>
                <a:lnTo>
                  <a:pt x="558126" y="660400"/>
                </a:lnTo>
                <a:close/>
              </a:path>
              <a:path w="2952115" h="3365500">
                <a:moveTo>
                  <a:pt x="542207" y="653229"/>
                </a:moveTo>
                <a:lnTo>
                  <a:pt x="535381" y="660400"/>
                </a:lnTo>
                <a:lnTo>
                  <a:pt x="548309" y="660400"/>
                </a:lnTo>
                <a:lnTo>
                  <a:pt x="542207" y="653229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42207" y="653229"/>
                </a:lnTo>
                <a:lnTo>
                  <a:pt x="548309" y="660400"/>
                </a:lnTo>
                <a:lnTo>
                  <a:pt x="549071" y="660400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76033" y="647700"/>
                </a:moveTo>
                <a:lnTo>
                  <a:pt x="547471" y="647700"/>
                </a:lnTo>
                <a:lnTo>
                  <a:pt x="549071" y="660400"/>
                </a:lnTo>
                <a:lnTo>
                  <a:pt x="574065" y="660400"/>
                </a:lnTo>
                <a:lnTo>
                  <a:pt x="576033" y="647700"/>
                </a:lnTo>
                <a:close/>
              </a:path>
              <a:path w="2952115" h="3365500">
                <a:moveTo>
                  <a:pt x="577913" y="647700"/>
                </a:moveTo>
                <a:lnTo>
                  <a:pt x="576033" y="647700"/>
                </a:lnTo>
                <a:lnTo>
                  <a:pt x="574065" y="660400"/>
                </a:lnTo>
                <a:lnTo>
                  <a:pt x="583387" y="660400"/>
                </a:lnTo>
                <a:lnTo>
                  <a:pt x="577913" y="647700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37502" y="647700"/>
                </a:lnTo>
                <a:lnTo>
                  <a:pt x="542207" y="653229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24827" y="635000"/>
                </a:moveTo>
                <a:lnTo>
                  <a:pt x="520407" y="635000"/>
                </a:lnTo>
                <a:lnTo>
                  <a:pt x="520814" y="647700"/>
                </a:lnTo>
                <a:lnTo>
                  <a:pt x="529932" y="647700"/>
                </a:lnTo>
                <a:lnTo>
                  <a:pt x="524827" y="635000"/>
                </a:lnTo>
                <a:close/>
              </a:path>
              <a:path w="2952115" h="3365500">
                <a:moveTo>
                  <a:pt x="605873" y="609600"/>
                </a:moveTo>
                <a:lnTo>
                  <a:pt x="510044" y="609600"/>
                </a:lnTo>
                <a:lnTo>
                  <a:pt x="508218" y="622300"/>
                </a:lnTo>
                <a:lnTo>
                  <a:pt x="526463" y="622300"/>
                </a:lnTo>
                <a:lnTo>
                  <a:pt x="537365" y="635000"/>
                </a:lnTo>
                <a:lnTo>
                  <a:pt x="544131" y="647700"/>
                </a:lnTo>
                <a:lnTo>
                  <a:pt x="585443" y="647700"/>
                </a:lnTo>
                <a:lnTo>
                  <a:pt x="597749" y="635000"/>
                </a:lnTo>
                <a:lnTo>
                  <a:pt x="603640" y="635000"/>
                </a:lnTo>
                <a:lnTo>
                  <a:pt x="606332" y="622300"/>
                </a:lnTo>
                <a:lnTo>
                  <a:pt x="605873" y="609600"/>
                </a:lnTo>
                <a:close/>
              </a:path>
              <a:path w="2952115" h="3365500">
                <a:moveTo>
                  <a:pt x="597749" y="635000"/>
                </a:moveTo>
                <a:lnTo>
                  <a:pt x="585443" y="647700"/>
                </a:lnTo>
                <a:lnTo>
                  <a:pt x="600204" y="647700"/>
                </a:lnTo>
                <a:lnTo>
                  <a:pt x="601312" y="643604"/>
                </a:lnTo>
                <a:lnTo>
                  <a:pt x="597749" y="635000"/>
                </a:lnTo>
                <a:close/>
              </a:path>
              <a:path w="2952115" h="3365500">
                <a:moveTo>
                  <a:pt x="601312" y="643604"/>
                </a:moveTo>
                <a:lnTo>
                  <a:pt x="600204" y="647700"/>
                </a:lnTo>
                <a:lnTo>
                  <a:pt x="603008" y="647700"/>
                </a:lnTo>
                <a:lnTo>
                  <a:pt x="601312" y="643604"/>
                </a:lnTo>
                <a:close/>
              </a:path>
              <a:path w="2952115" h="3365500">
                <a:moveTo>
                  <a:pt x="626902" y="635000"/>
                </a:moveTo>
                <a:lnTo>
                  <a:pt x="617772" y="635000"/>
                </a:lnTo>
                <a:lnTo>
                  <a:pt x="613156" y="647700"/>
                </a:lnTo>
                <a:lnTo>
                  <a:pt x="636814" y="647700"/>
                </a:lnTo>
                <a:lnTo>
                  <a:pt x="626902" y="635000"/>
                </a:lnTo>
                <a:close/>
              </a:path>
              <a:path w="2952115" h="3365500">
                <a:moveTo>
                  <a:pt x="603640" y="635000"/>
                </a:moveTo>
                <a:lnTo>
                  <a:pt x="597749" y="635000"/>
                </a:lnTo>
                <a:lnTo>
                  <a:pt x="601312" y="643604"/>
                </a:lnTo>
                <a:lnTo>
                  <a:pt x="603640" y="635000"/>
                </a:lnTo>
                <a:close/>
              </a:path>
              <a:path w="2952115" h="3365500">
                <a:moveTo>
                  <a:pt x="519684" y="622300"/>
                </a:moveTo>
                <a:lnTo>
                  <a:pt x="507987" y="622300"/>
                </a:lnTo>
                <a:lnTo>
                  <a:pt x="506971" y="635000"/>
                </a:lnTo>
                <a:lnTo>
                  <a:pt x="513969" y="635000"/>
                </a:lnTo>
                <a:lnTo>
                  <a:pt x="519684" y="622300"/>
                </a:lnTo>
                <a:close/>
              </a:path>
              <a:path w="2952115" h="3365500">
                <a:moveTo>
                  <a:pt x="482650" y="609600"/>
                </a:moveTo>
                <a:lnTo>
                  <a:pt x="479831" y="609600"/>
                </a:lnTo>
                <a:lnTo>
                  <a:pt x="480174" y="622300"/>
                </a:lnTo>
                <a:lnTo>
                  <a:pt x="486829" y="622300"/>
                </a:lnTo>
                <a:lnTo>
                  <a:pt x="482650" y="609600"/>
                </a:lnTo>
                <a:close/>
              </a:path>
              <a:path w="2952115" h="3365500">
                <a:moveTo>
                  <a:pt x="507046" y="584200"/>
                </a:moveTo>
                <a:lnTo>
                  <a:pt x="478828" y="584200"/>
                </a:lnTo>
                <a:lnTo>
                  <a:pt x="481094" y="596900"/>
                </a:lnTo>
                <a:lnTo>
                  <a:pt x="490001" y="609600"/>
                </a:lnTo>
                <a:lnTo>
                  <a:pt x="496100" y="622300"/>
                </a:lnTo>
                <a:lnTo>
                  <a:pt x="501116" y="622300"/>
                </a:lnTo>
                <a:lnTo>
                  <a:pt x="501281" y="609600"/>
                </a:lnTo>
                <a:lnTo>
                  <a:pt x="497427" y="609600"/>
                </a:lnTo>
                <a:lnTo>
                  <a:pt x="498659" y="596900"/>
                </a:lnTo>
                <a:lnTo>
                  <a:pt x="507046" y="584200"/>
                </a:lnTo>
                <a:close/>
              </a:path>
              <a:path w="2952115" h="3365500">
                <a:moveTo>
                  <a:pt x="501297" y="609600"/>
                </a:moveTo>
                <a:lnTo>
                  <a:pt x="505510" y="622300"/>
                </a:lnTo>
                <a:lnTo>
                  <a:pt x="508218" y="622300"/>
                </a:lnTo>
                <a:lnTo>
                  <a:pt x="501297" y="609600"/>
                </a:lnTo>
                <a:close/>
              </a:path>
              <a:path w="2952115" h="3365500">
                <a:moveTo>
                  <a:pt x="581307" y="584200"/>
                </a:moveTo>
                <a:lnTo>
                  <a:pt x="507046" y="584200"/>
                </a:lnTo>
                <a:lnTo>
                  <a:pt x="512641" y="596900"/>
                </a:lnTo>
                <a:lnTo>
                  <a:pt x="513918" y="609600"/>
                </a:lnTo>
                <a:lnTo>
                  <a:pt x="538022" y="609600"/>
                </a:lnTo>
                <a:lnTo>
                  <a:pt x="530148" y="596900"/>
                </a:lnTo>
                <a:lnTo>
                  <a:pt x="589406" y="596900"/>
                </a:lnTo>
                <a:lnTo>
                  <a:pt x="581307" y="584200"/>
                </a:lnTo>
                <a:close/>
              </a:path>
              <a:path w="2952115" h="3365500">
                <a:moveTo>
                  <a:pt x="575335" y="596900"/>
                </a:moveTo>
                <a:lnTo>
                  <a:pt x="530961" y="596900"/>
                </a:lnTo>
                <a:lnTo>
                  <a:pt x="538022" y="609600"/>
                </a:lnTo>
                <a:lnTo>
                  <a:pt x="574128" y="609600"/>
                </a:lnTo>
                <a:lnTo>
                  <a:pt x="575335" y="596900"/>
                </a:lnTo>
                <a:close/>
              </a:path>
              <a:path w="2952115" h="3365500">
                <a:moveTo>
                  <a:pt x="586942" y="609556"/>
                </a:moveTo>
                <a:close/>
              </a:path>
              <a:path w="2952115" h="3365500">
                <a:moveTo>
                  <a:pt x="589406" y="596900"/>
                </a:moveTo>
                <a:lnTo>
                  <a:pt x="586765" y="596900"/>
                </a:lnTo>
                <a:lnTo>
                  <a:pt x="593293" y="609600"/>
                </a:lnTo>
                <a:lnTo>
                  <a:pt x="598912" y="609600"/>
                </a:lnTo>
                <a:lnTo>
                  <a:pt x="589406" y="596900"/>
                </a:lnTo>
                <a:close/>
              </a:path>
              <a:path w="2952115" h="3365500">
                <a:moveTo>
                  <a:pt x="586765" y="596900"/>
                </a:moveTo>
                <a:lnTo>
                  <a:pt x="575779" y="596900"/>
                </a:lnTo>
                <a:lnTo>
                  <a:pt x="586942" y="609556"/>
                </a:lnTo>
                <a:lnTo>
                  <a:pt x="586765" y="596900"/>
                </a:lnTo>
                <a:close/>
              </a:path>
              <a:path w="2952115" h="3365500">
                <a:moveTo>
                  <a:pt x="469114" y="558800"/>
                </a:moveTo>
                <a:lnTo>
                  <a:pt x="459066" y="558800"/>
                </a:lnTo>
                <a:lnTo>
                  <a:pt x="455041" y="571500"/>
                </a:lnTo>
                <a:lnTo>
                  <a:pt x="459843" y="571500"/>
                </a:lnTo>
                <a:lnTo>
                  <a:pt x="467139" y="584200"/>
                </a:lnTo>
                <a:lnTo>
                  <a:pt x="463643" y="571500"/>
                </a:lnTo>
                <a:lnTo>
                  <a:pt x="469114" y="558800"/>
                </a:lnTo>
                <a:close/>
              </a:path>
              <a:path w="2952115" h="3365500">
                <a:moveTo>
                  <a:pt x="478764" y="571500"/>
                </a:moveTo>
                <a:lnTo>
                  <a:pt x="477393" y="571500"/>
                </a:lnTo>
                <a:lnTo>
                  <a:pt x="476008" y="584200"/>
                </a:lnTo>
                <a:lnTo>
                  <a:pt x="483565" y="584200"/>
                </a:lnTo>
                <a:lnTo>
                  <a:pt x="478764" y="571500"/>
                </a:lnTo>
                <a:close/>
              </a:path>
              <a:path w="2952115" h="3365500">
                <a:moveTo>
                  <a:pt x="553300" y="571500"/>
                </a:moveTo>
                <a:lnTo>
                  <a:pt x="489572" y="571500"/>
                </a:lnTo>
                <a:lnTo>
                  <a:pt x="492239" y="584200"/>
                </a:lnTo>
                <a:lnTo>
                  <a:pt x="554863" y="584200"/>
                </a:lnTo>
                <a:lnTo>
                  <a:pt x="553300" y="571500"/>
                </a:lnTo>
                <a:close/>
              </a:path>
              <a:path w="2952115" h="3365500">
                <a:moveTo>
                  <a:pt x="554762" y="558800"/>
                </a:moveTo>
                <a:lnTo>
                  <a:pt x="469114" y="558800"/>
                </a:lnTo>
                <a:lnTo>
                  <a:pt x="481296" y="571500"/>
                </a:lnTo>
                <a:lnTo>
                  <a:pt x="554456" y="571500"/>
                </a:lnTo>
                <a:lnTo>
                  <a:pt x="565226" y="584200"/>
                </a:lnTo>
                <a:lnTo>
                  <a:pt x="572895" y="584200"/>
                </a:lnTo>
                <a:lnTo>
                  <a:pt x="563312" y="571500"/>
                </a:lnTo>
                <a:lnTo>
                  <a:pt x="554762" y="558800"/>
                </a:lnTo>
                <a:close/>
              </a:path>
              <a:path w="2952115" h="3365500">
                <a:moveTo>
                  <a:pt x="446849" y="558800"/>
                </a:moveTo>
                <a:lnTo>
                  <a:pt x="448324" y="571500"/>
                </a:lnTo>
                <a:lnTo>
                  <a:pt x="452539" y="571500"/>
                </a:lnTo>
                <a:lnTo>
                  <a:pt x="446849" y="558800"/>
                </a:lnTo>
                <a:close/>
              </a:path>
              <a:path w="2952115" h="3365500">
                <a:moveTo>
                  <a:pt x="448068" y="546100"/>
                </a:moveTo>
                <a:lnTo>
                  <a:pt x="446798" y="546100"/>
                </a:lnTo>
                <a:lnTo>
                  <a:pt x="447103" y="558800"/>
                </a:lnTo>
                <a:lnTo>
                  <a:pt x="449668" y="558800"/>
                </a:lnTo>
                <a:lnTo>
                  <a:pt x="448068" y="546100"/>
                </a:lnTo>
                <a:close/>
              </a:path>
              <a:path w="2952115" h="3365500">
                <a:moveTo>
                  <a:pt x="458565" y="557603"/>
                </a:moveTo>
                <a:lnTo>
                  <a:pt x="458406" y="558800"/>
                </a:lnTo>
                <a:lnTo>
                  <a:pt x="459066" y="558800"/>
                </a:lnTo>
                <a:lnTo>
                  <a:pt x="458565" y="557603"/>
                </a:lnTo>
                <a:close/>
              </a:path>
              <a:path w="2952115" h="3365500">
                <a:moveTo>
                  <a:pt x="471258" y="558756"/>
                </a:moveTo>
                <a:close/>
              </a:path>
              <a:path w="2952115" h="3365500">
                <a:moveTo>
                  <a:pt x="535190" y="546100"/>
                </a:moveTo>
                <a:lnTo>
                  <a:pt x="471081" y="546100"/>
                </a:lnTo>
                <a:lnTo>
                  <a:pt x="477558" y="558800"/>
                </a:lnTo>
                <a:lnTo>
                  <a:pt x="545386" y="558800"/>
                </a:lnTo>
                <a:lnTo>
                  <a:pt x="535190" y="546100"/>
                </a:lnTo>
                <a:close/>
              </a:path>
              <a:path w="2952115" h="3365500">
                <a:moveTo>
                  <a:pt x="471081" y="546100"/>
                </a:moveTo>
                <a:lnTo>
                  <a:pt x="460095" y="546100"/>
                </a:lnTo>
                <a:lnTo>
                  <a:pt x="471258" y="558756"/>
                </a:lnTo>
                <a:lnTo>
                  <a:pt x="471081" y="546100"/>
                </a:lnTo>
                <a:close/>
              </a:path>
              <a:path w="2952115" h="3365500">
                <a:moveTo>
                  <a:pt x="460095" y="546100"/>
                </a:moveTo>
                <a:lnTo>
                  <a:pt x="453745" y="546100"/>
                </a:lnTo>
                <a:lnTo>
                  <a:pt x="458565" y="557603"/>
                </a:lnTo>
                <a:lnTo>
                  <a:pt x="460095" y="546100"/>
                </a:lnTo>
                <a:close/>
              </a:path>
              <a:path w="2952115" h="3365500">
                <a:moveTo>
                  <a:pt x="469874" y="533400"/>
                </a:moveTo>
                <a:lnTo>
                  <a:pt x="445757" y="533400"/>
                </a:lnTo>
                <a:lnTo>
                  <a:pt x="444309" y="546100"/>
                </a:lnTo>
                <a:lnTo>
                  <a:pt x="476732" y="546100"/>
                </a:lnTo>
                <a:lnTo>
                  <a:pt x="469874" y="533400"/>
                </a:lnTo>
                <a:close/>
              </a:path>
              <a:path w="2952115" h="3365500">
                <a:moveTo>
                  <a:pt x="527519" y="520700"/>
                </a:moveTo>
                <a:lnTo>
                  <a:pt x="524675" y="520700"/>
                </a:lnTo>
                <a:lnTo>
                  <a:pt x="526084" y="533400"/>
                </a:lnTo>
                <a:lnTo>
                  <a:pt x="474700" y="533400"/>
                </a:lnTo>
                <a:lnTo>
                  <a:pt x="476732" y="546100"/>
                </a:lnTo>
                <a:lnTo>
                  <a:pt x="534417" y="546100"/>
                </a:lnTo>
                <a:lnTo>
                  <a:pt x="534678" y="533400"/>
                </a:lnTo>
                <a:lnTo>
                  <a:pt x="527519" y="520700"/>
                </a:lnTo>
                <a:close/>
              </a:path>
              <a:path w="2952115" h="3365500">
                <a:moveTo>
                  <a:pt x="414454" y="520700"/>
                </a:moveTo>
                <a:lnTo>
                  <a:pt x="410908" y="520700"/>
                </a:lnTo>
                <a:lnTo>
                  <a:pt x="416923" y="533400"/>
                </a:lnTo>
                <a:lnTo>
                  <a:pt x="420312" y="533400"/>
                </a:lnTo>
                <a:lnTo>
                  <a:pt x="414454" y="520700"/>
                </a:lnTo>
                <a:close/>
              </a:path>
              <a:path w="2952115" h="3365500">
                <a:moveTo>
                  <a:pt x="440385" y="520700"/>
                </a:moveTo>
                <a:lnTo>
                  <a:pt x="439127" y="520700"/>
                </a:lnTo>
                <a:lnTo>
                  <a:pt x="439508" y="533400"/>
                </a:lnTo>
                <a:lnTo>
                  <a:pt x="441985" y="533400"/>
                </a:lnTo>
                <a:lnTo>
                  <a:pt x="440385" y="520700"/>
                </a:lnTo>
                <a:close/>
              </a:path>
              <a:path w="2952115" h="3365500">
                <a:moveTo>
                  <a:pt x="518731" y="520700"/>
                </a:moveTo>
                <a:lnTo>
                  <a:pt x="443725" y="520700"/>
                </a:lnTo>
                <a:lnTo>
                  <a:pt x="455358" y="533400"/>
                </a:lnTo>
                <a:lnTo>
                  <a:pt x="526084" y="533400"/>
                </a:lnTo>
                <a:lnTo>
                  <a:pt x="518731" y="520700"/>
                </a:lnTo>
                <a:close/>
              </a:path>
              <a:path w="2952115" h="3365500">
                <a:moveTo>
                  <a:pt x="447611" y="495300"/>
                </a:moveTo>
                <a:lnTo>
                  <a:pt x="433941" y="495300"/>
                </a:lnTo>
                <a:lnTo>
                  <a:pt x="437184" y="508000"/>
                </a:lnTo>
                <a:lnTo>
                  <a:pt x="437972" y="520700"/>
                </a:lnTo>
                <a:lnTo>
                  <a:pt x="451269" y="520700"/>
                </a:lnTo>
                <a:lnTo>
                  <a:pt x="446671" y="508000"/>
                </a:lnTo>
                <a:lnTo>
                  <a:pt x="445610" y="508000"/>
                </a:lnTo>
                <a:lnTo>
                  <a:pt x="447549" y="496894"/>
                </a:lnTo>
                <a:lnTo>
                  <a:pt x="447611" y="495300"/>
                </a:lnTo>
                <a:close/>
              </a:path>
              <a:path w="2952115" h="3365500">
                <a:moveTo>
                  <a:pt x="519184" y="508000"/>
                </a:moveTo>
                <a:lnTo>
                  <a:pt x="461060" y="508000"/>
                </a:lnTo>
                <a:lnTo>
                  <a:pt x="463905" y="520700"/>
                </a:lnTo>
                <a:lnTo>
                  <a:pt x="517530" y="520700"/>
                </a:lnTo>
                <a:lnTo>
                  <a:pt x="519184" y="508000"/>
                </a:lnTo>
                <a:close/>
              </a:path>
              <a:path w="2952115" h="3365500">
                <a:moveTo>
                  <a:pt x="427390" y="495300"/>
                </a:moveTo>
                <a:lnTo>
                  <a:pt x="410059" y="495300"/>
                </a:lnTo>
                <a:lnTo>
                  <a:pt x="416992" y="508000"/>
                </a:lnTo>
                <a:lnTo>
                  <a:pt x="427390" y="495300"/>
                </a:lnTo>
                <a:close/>
              </a:path>
              <a:path w="2952115" h="3365500">
                <a:moveTo>
                  <a:pt x="431279" y="495300"/>
                </a:moveTo>
                <a:lnTo>
                  <a:pt x="429056" y="495300"/>
                </a:lnTo>
                <a:lnTo>
                  <a:pt x="429158" y="508000"/>
                </a:lnTo>
                <a:lnTo>
                  <a:pt x="432828" y="508000"/>
                </a:lnTo>
                <a:lnTo>
                  <a:pt x="431279" y="495300"/>
                </a:lnTo>
                <a:close/>
              </a:path>
              <a:path w="2952115" h="3365500">
                <a:moveTo>
                  <a:pt x="447699" y="496031"/>
                </a:moveTo>
                <a:lnTo>
                  <a:pt x="447549" y="496894"/>
                </a:lnTo>
                <a:lnTo>
                  <a:pt x="447116" y="508000"/>
                </a:lnTo>
                <a:lnTo>
                  <a:pt x="449148" y="508000"/>
                </a:lnTo>
                <a:lnTo>
                  <a:pt x="447699" y="496031"/>
                </a:lnTo>
                <a:close/>
              </a:path>
              <a:path w="2952115" h="3365500">
                <a:moveTo>
                  <a:pt x="501941" y="495300"/>
                </a:moveTo>
                <a:lnTo>
                  <a:pt x="447827" y="495300"/>
                </a:lnTo>
                <a:lnTo>
                  <a:pt x="453063" y="508000"/>
                </a:lnTo>
                <a:lnTo>
                  <a:pt x="512017" y="508000"/>
                </a:lnTo>
                <a:lnTo>
                  <a:pt x="501941" y="495300"/>
                </a:lnTo>
                <a:close/>
              </a:path>
              <a:path w="2952115" h="3365500">
                <a:moveTo>
                  <a:pt x="447827" y="495300"/>
                </a:moveTo>
                <a:lnTo>
                  <a:pt x="447611" y="495300"/>
                </a:lnTo>
                <a:lnTo>
                  <a:pt x="447699" y="496031"/>
                </a:lnTo>
                <a:lnTo>
                  <a:pt x="447827" y="495300"/>
                </a:lnTo>
                <a:close/>
              </a:path>
              <a:path w="2952115" h="3365500">
                <a:moveTo>
                  <a:pt x="391693" y="482600"/>
                </a:moveTo>
                <a:lnTo>
                  <a:pt x="379996" y="482600"/>
                </a:lnTo>
                <a:lnTo>
                  <a:pt x="375780" y="495300"/>
                </a:lnTo>
                <a:lnTo>
                  <a:pt x="389686" y="495300"/>
                </a:lnTo>
                <a:lnTo>
                  <a:pt x="391693" y="482600"/>
                </a:lnTo>
                <a:close/>
              </a:path>
              <a:path w="2952115" h="3365500">
                <a:moveTo>
                  <a:pt x="408673" y="482600"/>
                </a:moveTo>
                <a:lnTo>
                  <a:pt x="406653" y="482600"/>
                </a:lnTo>
                <a:lnTo>
                  <a:pt x="405612" y="495300"/>
                </a:lnTo>
                <a:lnTo>
                  <a:pt x="409656" y="495300"/>
                </a:lnTo>
                <a:lnTo>
                  <a:pt x="411697" y="492483"/>
                </a:lnTo>
                <a:lnTo>
                  <a:pt x="408673" y="482600"/>
                </a:lnTo>
                <a:close/>
              </a:path>
              <a:path w="2952115" h="3365500">
                <a:moveTo>
                  <a:pt x="466547" y="469900"/>
                </a:moveTo>
                <a:lnTo>
                  <a:pt x="398133" y="469900"/>
                </a:lnTo>
                <a:lnTo>
                  <a:pt x="407568" y="482600"/>
                </a:lnTo>
                <a:lnTo>
                  <a:pt x="418858" y="482600"/>
                </a:lnTo>
                <a:lnTo>
                  <a:pt x="411697" y="492483"/>
                </a:lnTo>
                <a:lnTo>
                  <a:pt x="412559" y="495300"/>
                </a:lnTo>
                <a:lnTo>
                  <a:pt x="475742" y="495300"/>
                </a:lnTo>
                <a:lnTo>
                  <a:pt x="475589" y="482600"/>
                </a:lnTo>
                <a:lnTo>
                  <a:pt x="466547" y="469900"/>
                </a:lnTo>
                <a:close/>
              </a:path>
              <a:path w="2952115" h="3365500">
                <a:moveTo>
                  <a:pt x="483108" y="482600"/>
                </a:moveTo>
                <a:lnTo>
                  <a:pt x="480288" y="482600"/>
                </a:lnTo>
                <a:lnTo>
                  <a:pt x="478586" y="495300"/>
                </a:lnTo>
                <a:lnTo>
                  <a:pt x="485622" y="495300"/>
                </a:lnTo>
                <a:lnTo>
                  <a:pt x="483108" y="482600"/>
                </a:lnTo>
                <a:close/>
              </a:path>
              <a:path w="2952115" h="3365500">
                <a:moveTo>
                  <a:pt x="391769" y="469900"/>
                </a:moveTo>
                <a:lnTo>
                  <a:pt x="383870" y="469900"/>
                </a:lnTo>
                <a:lnTo>
                  <a:pt x="389496" y="482600"/>
                </a:lnTo>
                <a:lnTo>
                  <a:pt x="391769" y="469900"/>
                </a:lnTo>
                <a:close/>
              </a:path>
              <a:path w="2952115" h="3365500">
                <a:moveTo>
                  <a:pt x="457390" y="457200"/>
                </a:moveTo>
                <a:lnTo>
                  <a:pt x="357238" y="457200"/>
                </a:lnTo>
                <a:lnTo>
                  <a:pt x="361175" y="469900"/>
                </a:lnTo>
                <a:lnTo>
                  <a:pt x="468274" y="469900"/>
                </a:lnTo>
                <a:lnTo>
                  <a:pt x="457390" y="457200"/>
                </a:lnTo>
                <a:close/>
              </a:path>
              <a:path w="2952115" h="3365500">
                <a:moveTo>
                  <a:pt x="459054" y="457200"/>
                </a:moveTo>
                <a:lnTo>
                  <a:pt x="457390" y="457200"/>
                </a:lnTo>
                <a:lnTo>
                  <a:pt x="468274" y="469900"/>
                </a:lnTo>
                <a:lnTo>
                  <a:pt x="459054" y="457200"/>
                </a:lnTo>
                <a:close/>
              </a:path>
              <a:path w="2952115" h="3365500">
                <a:moveTo>
                  <a:pt x="450824" y="431800"/>
                </a:moveTo>
                <a:lnTo>
                  <a:pt x="430885" y="431800"/>
                </a:lnTo>
                <a:lnTo>
                  <a:pt x="435152" y="444500"/>
                </a:lnTo>
                <a:lnTo>
                  <a:pt x="379744" y="444500"/>
                </a:lnTo>
                <a:lnTo>
                  <a:pt x="375366" y="457200"/>
                </a:lnTo>
                <a:lnTo>
                  <a:pt x="459054" y="457200"/>
                </a:lnTo>
                <a:lnTo>
                  <a:pt x="468274" y="469900"/>
                </a:lnTo>
                <a:lnTo>
                  <a:pt x="473189" y="469900"/>
                </a:lnTo>
                <a:lnTo>
                  <a:pt x="465531" y="457200"/>
                </a:lnTo>
                <a:lnTo>
                  <a:pt x="460781" y="444500"/>
                </a:lnTo>
                <a:lnTo>
                  <a:pt x="450824" y="431800"/>
                </a:lnTo>
                <a:close/>
              </a:path>
              <a:path w="2952115" h="3365500">
                <a:moveTo>
                  <a:pt x="387032" y="431800"/>
                </a:moveTo>
                <a:lnTo>
                  <a:pt x="347370" y="431800"/>
                </a:lnTo>
                <a:lnTo>
                  <a:pt x="348615" y="444500"/>
                </a:lnTo>
                <a:lnTo>
                  <a:pt x="351383" y="457200"/>
                </a:lnTo>
                <a:lnTo>
                  <a:pt x="363042" y="444500"/>
                </a:lnTo>
                <a:lnTo>
                  <a:pt x="384238" y="444500"/>
                </a:lnTo>
                <a:lnTo>
                  <a:pt x="387032" y="431800"/>
                </a:lnTo>
                <a:close/>
              </a:path>
              <a:path w="2952115" h="3365500">
                <a:moveTo>
                  <a:pt x="364194" y="444500"/>
                </a:moveTo>
                <a:lnTo>
                  <a:pt x="363042" y="444500"/>
                </a:lnTo>
                <a:lnTo>
                  <a:pt x="365353" y="457200"/>
                </a:lnTo>
                <a:lnTo>
                  <a:pt x="368482" y="457200"/>
                </a:lnTo>
                <a:lnTo>
                  <a:pt x="364194" y="444500"/>
                </a:lnTo>
                <a:close/>
              </a:path>
              <a:path w="2952115" h="3365500">
                <a:moveTo>
                  <a:pt x="430885" y="431800"/>
                </a:moveTo>
                <a:lnTo>
                  <a:pt x="395897" y="431800"/>
                </a:lnTo>
                <a:lnTo>
                  <a:pt x="399300" y="444500"/>
                </a:lnTo>
                <a:lnTo>
                  <a:pt x="432231" y="444500"/>
                </a:lnTo>
                <a:lnTo>
                  <a:pt x="430885" y="431800"/>
                </a:lnTo>
                <a:close/>
              </a:path>
              <a:path w="2952115" h="3365500">
                <a:moveTo>
                  <a:pt x="352475" y="419100"/>
                </a:moveTo>
                <a:lnTo>
                  <a:pt x="351116" y="419100"/>
                </a:lnTo>
                <a:lnTo>
                  <a:pt x="351091" y="431800"/>
                </a:lnTo>
                <a:lnTo>
                  <a:pt x="354164" y="431800"/>
                </a:lnTo>
                <a:lnTo>
                  <a:pt x="352475" y="419100"/>
                </a:lnTo>
                <a:close/>
              </a:path>
              <a:path w="2952115" h="3365500">
                <a:moveTo>
                  <a:pt x="367042" y="419100"/>
                </a:moveTo>
                <a:lnTo>
                  <a:pt x="356626" y="419100"/>
                </a:lnTo>
                <a:lnTo>
                  <a:pt x="358686" y="431800"/>
                </a:lnTo>
                <a:lnTo>
                  <a:pt x="364858" y="431800"/>
                </a:lnTo>
                <a:lnTo>
                  <a:pt x="367042" y="419100"/>
                </a:lnTo>
                <a:close/>
              </a:path>
              <a:path w="2952115" h="3365500">
                <a:moveTo>
                  <a:pt x="400215" y="419100"/>
                </a:moveTo>
                <a:lnTo>
                  <a:pt x="371436" y="419100"/>
                </a:lnTo>
                <a:lnTo>
                  <a:pt x="375831" y="431800"/>
                </a:lnTo>
                <a:lnTo>
                  <a:pt x="400748" y="431800"/>
                </a:lnTo>
                <a:lnTo>
                  <a:pt x="400215" y="419100"/>
                </a:lnTo>
                <a:close/>
              </a:path>
              <a:path w="2952115" h="3365500">
                <a:moveTo>
                  <a:pt x="437819" y="419100"/>
                </a:moveTo>
                <a:lnTo>
                  <a:pt x="402297" y="419100"/>
                </a:lnTo>
                <a:lnTo>
                  <a:pt x="403301" y="431800"/>
                </a:lnTo>
                <a:lnTo>
                  <a:pt x="440118" y="431800"/>
                </a:lnTo>
                <a:lnTo>
                  <a:pt x="437819" y="419100"/>
                </a:lnTo>
                <a:close/>
              </a:path>
              <a:path w="2952115" h="3365500">
                <a:moveTo>
                  <a:pt x="333784" y="393700"/>
                </a:moveTo>
                <a:lnTo>
                  <a:pt x="325894" y="393700"/>
                </a:lnTo>
                <a:lnTo>
                  <a:pt x="327317" y="406400"/>
                </a:lnTo>
                <a:lnTo>
                  <a:pt x="329717" y="406400"/>
                </a:lnTo>
                <a:lnTo>
                  <a:pt x="329412" y="419100"/>
                </a:lnTo>
                <a:lnTo>
                  <a:pt x="335737" y="419100"/>
                </a:lnTo>
                <a:lnTo>
                  <a:pt x="332833" y="406400"/>
                </a:lnTo>
                <a:lnTo>
                  <a:pt x="333784" y="393700"/>
                </a:lnTo>
                <a:close/>
              </a:path>
              <a:path w="2952115" h="3365500">
                <a:moveTo>
                  <a:pt x="342684" y="406400"/>
                </a:moveTo>
                <a:lnTo>
                  <a:pt x="336283" y="406400"/>
                </a:lnTo>
                <a:lnTo>
                  <a:pt x="341452" y="419100"/>
                </a:lnTo>
                <a:lnTo>
                  <a:pt x="348018" y="419100"/>
                </a:lnTo>
                <a:lnTo>
                  <a:pt x="342684" y="406400"/>
                </a:lnTo>
                <a:close/>
              </a:path>
              <a:path w="2952115" h="3365500">
                <a:moveTo>
                  <a:pt x="352107" y="406400"/>
                </a:moveTo>
                <a:lnTo>
                  <a:pt x="353250" y="419100"/>
                </a:lnTo>
                <a:lnTo>
                  <a:pt x="361149" y="419100"/>
                </a:lnTo>
                <a:lnTo>
                  <a:pt x="352107" y="406400"/>
                </a:lnTo>
                <a:close/>
              </a:path>
              <a:path w="2952115" h="3365500">
                <a:moveTo>
                  <a:pt x="414566" y="406400"/>
                </a:moveTo>
                <a:lnTo>
                  <a:pt x="361145" y="406400"/>
                </a:lnTo>
                <a:lnTo>
                  <a:pt x="363453" y="419100"/>
                </a:lnTo>
                <a:lnTo>
                  <a:pt x="422478" y="419100"/>
                </a:lnTo>
                <a:lnTo>
                  <a:pt x="414566" y="406400"/>
                </a:lnTo>
                <a:close/>
              </a:path>
              <a:path w="2952115" h="3365500">
                <a:moveTo>
                  <a:pt x="432244" y="406400"/>
                </a:moveTo>
                <a:lnTo>
                  <a:pt x="423278" y="406400"/>
                </a:lnTo>
                <a:lnTo>
                  <a:pt x="422478" y="419100"/>
                </a:lnTo>
                <a:lnTo>
                  <a:pt x="438454" y="419100"/>
                </a:lnTo>
                <a:lnTo>
                  <a:pt x="432244" y="406400"/>
                </a:lnTo>
                <a:close/>
              </a:path>
              <a:path w="2952115" h="3365500">
                <a:moveTo>
                  <a:pt x="296913" y="393700"/>
                </a:moveTo>
                <a:lnTo>
                  <a:pt x="295770" y="393700"/>
                </a:lnTo>
                <a:lnTo>
                  <a:pt x="304812" y="406400"/>
                </a:lnTo>
                <a:lnTo>
                  <a:pt x="296913" y="393700"/>
                </a:lnTo>
                <a:close/>
              </a:path>
              <a:path w="2952115" h="3365500">
                <a:moveTo>
                  <a:pt x="310769" y="393700"/>
                </a:moveTo>
                <a:lnTo>
                  <a:pt x="308800" y="406400"/>
                </a:lnTo>
                <a:lnTo>
                  <a:pt x="315531" y="406400"/>
                </a:lnTo>
                <a:lnTo>
                  <a:pt x="315557" y="406269"/>
                </a:lnTo>
                <a:lnTo>
                  <a:pt x="310769" y="393700"/>
                </a:lnTo>
                <a:close/>
              </a:path>
              <a:path w="2952115" h="3365500">
                <a:moveTo>
                  <a:pt x="318096" y="393700"/>
                </a:moveTo>
                <a:lnTo>
                  <a:pt x="315557" y="406269"/>
                </a:lnTo>
                <a:lnTo>
                  <a:pt x="315607" y="406400"/>
                </a:lnTo>
                <a:lnTo>
                  <a:pt x="327317" y="406400"/>
                </a:lnTo>
                <a:lnTo>
                  <a:pt x="318096" y="393700"/>
                </a:lnTo>
                <a:close/>
              </a:path>
              <a:path w="2952115" h="3365500">
                <a:moveTo>
                  <a:pt x="390550" y="393700"/>
                </a:moveTo>
                <a:lnTo>
                  <a:pt x="333784" y="393700"/>
                </a:lnTo>
                <a:lnTo>
                  <a:pt x="343796" y="406400"/>
                </a:lnTo>
                <a:lnTo>
                  <a:pt x="392150" y="406400"/>
                </a:lnTo>
                <a:lnTo>
                  <a:pt x="390550" y="393700"/>
                </a:lnTo>
                <a:close/>
              </a:path>
              <a:path w="2952115" h="3365500">
                <a:moveTo>
                  <a:pt x="407191" y="393700"/>
                </a:moveTo>
                <a:lnTo>
                  <a:pt x="402424" y="393700"/>
                </a:lnTo>
                <a:lnTo>
                  <a:pt x="397040" y="406400"/>
                </a:lnTo>
                <a:lnTo>
                  <a:pt x="407016" y="406400"/>
                </a:lnTo>
                <a:lnTo>
                  <a:pt x="407191" y="393700"/>
                </a:lnTo>
                <a:close/>
              </a:path>
              <a:path w="2952115" h="3365500">
                <a:moveTo>
                  <a:pt x="417792" y="393763"/>
                </a:moveTo>
                <a:lnTo>
                  <a:pt x="420369" y="406400"/>
                </a:lnTo>
                <a:lnTo>
                  <a:pt x="430491" y="406400"/>
                </a:lnTo>
                <a:lnTo>
                  <a:pt x="417792" y="393763"/>
                </a:lnTo>
                <a:close/>
              </a:path>
              <a:path w="2952115" h="3365500">
                <a:moveTo>
                  <a:pt x="417779" y="393700"/>
                </a:moveTo>
                <a:close/>
              </a:path>
              <a:path w="2952115" h="3365500">
                <a:moveTo>
                  <a:pt x="382105" y="355600"/>
                </a:moveTo>
                <a:lnTo>
                  <a:pt x="304863" y="355600"/>
                </a:lnTo>
                <a:lnTo>
                  <a:pt x="306438" y="368300"/>
                </a:lnTo>
                <a:lnTo>
                  <a:pt x="354482" y="368300"/>
                </a:lnTo>
                <a:lnTo>
                  <a:pt x="360845" y="381000"/>
                </a:lnTo>
                <a:lnTo>
                  <a:pt x="289438" y="381000"/>
                </a:lnTo>
                <a:lnTo>
                  <a:pt x="300324" y="393700"/>
                </a:lnTo>
                <a:lnTo>
                  <a:pt x="411151" y="393700"/>
                </a:lnTo>
                <a:lnTo>
                  <a:pt x="403233" y="381000"/>
                </a:lnTo>
                <a:lnTo>
                  <a:pt x="392129" y="368300"/>
                </a:lnTo>
                <a:lnTo>
                  <a:pt x="382105" y="355600"/>
                </a:lnTo>
                <a:close/>
              </a:path>
              <a:path w="2952115" h="3365500">
                <a:moveTo>
                  <a:pt x="292455" y="368300"/>
                </a:moveTo>
                <a:lnTo>
                  <a:pt x="292036" y="368300"/>
                </a:lnTo>
                <a:lnTo>
                  <a:pt x="290766" y="381000"/>
                </a:lnTo>
                <a:lnTo>
                  <a:pt x="298107" y="381000"/>
                </a:lnTo>
                <a:lnTo>
                  <a:pt x="292455" y="368300"/>
                </a:lnTo>
                <a:close/>
              </a:path>
              <a:path w="2952115" h="3365500">
                <a:moveTo>
                  <a:pt x="292328" y="355600"/>
                </a:moveTo>
                <a:lnTo>
                  <a:pt x="288632" y="355600"/>
                </a:lnTo>
                <a:lnTo>
                  <a:pt x="288676" y="356347"/>
                </a:lnTo>
                <a:lnTo>
                  <a:pt x="299135" y="368300"/>
                </a:lnTo>
                <a:lnTo>
                  <a:pt x="298107" y="381000"/>
                </a:lnTo>
                <a:lnTo>
                  <a:pt x="304876" y="381000"/>
                </a:lnTo>
                <a:lnTo>
                  <a:pt x="304977" y="368300"/>
                </a:lnTo>
                <a:lnTo>
                  <a:pt x="300812" y="368300"/>
                </a:lnTo>
                <a:lnTo>
                  <a:pt x="292328" y="355600"/>
                </a:lnTo>
                <a:close/>
              </a:path>
              <a:path w="2952115" h="3365500">
                <a:moveTo>
                  <a:pt x="354482" y="368300"/>
                </a:moveTo>
                <a:lnTo>
                  <a:pt x="308978" y="368300"/>
                </a:lnTo>
                <a:lnTo>
                  <a:pt x="320420" y="381000"/>
                </a:lnTo>
                <a:lnTo>
                  <a:pt x="355714" y="381000"/>
                </a:lnTo>
                <a:lnTo>
                  <a:pt x="354482" y="368300"/>
                </a:lnTo>
                <a:close/>
              </a:path>
              <a:path w="2952115" h="3365500">
                <a:moveTo>
                  <a:pt x="276047" y="355600"/>
                </a:moveTo>
                <a:lnTo>
                  <a:pt x="267373" y="355600"/>
                </a:lnTo>
                <a:lnTo>
                  <a:pt x="272846" y="368300"/>
                </a:lnTo>
                <a:lnTo>
                  <a:pt x="276047" y="355600"/>
                </a:lnTo>
                <a:close/>
              </a:path>
              <a:path w="2952115" h="3365500">
                <a:moveTo>
                  <a:pt x="288023" y="355600"/>
                </a:moveTo>
                <a:lnTo>
                  <a:pt x="286677" y="355600"/>
                </a:lnTo>
                <a:lnTo>
                  <a:pt x="284899" y="368300"/>
                </a:lnTo>
                <a:lnTo>
                  <a:pt x="289382" y="368300"/>
                </a:lnTo>
                <a:lnTo>
                  <a:pt x="288676" y="356347"/>
                </a:lnTo>
                <a:lnTo>
                  <a:pt x="288023" y="355600"/>
                </a:lnTo>
                <a:close/>
              </a:path>
              <a:path w="2952115" h="3365500">
                <a:moveTo>
                  <a:pt x="355219" y="342900"/>
                </a:moveTo>
                <a:lnTo>
                  <a:pt x="285163" y="342900"/>
                </a:lnTo>
                <a:lnTo>
                  <a:pt x="292506" y="355600"/>
                </a:lnTo>
                <a:lnTo>
                  <a:pt x="368756" y="355600"/>
                </a:lnTo>
                <a:lnTo>
                  <a:pt x="369509" y="353952"/>
                </a:lnTo>
                <a:lnTo>
                  <a:pt x="355219" y="342900"/>
                </a:lnTo>
                <a:close/>
              </a:path>
              <a:path w="2952115" h="3365500">
                <a:moveTo>
                  <a:pt x="374561" y="342900"/>
                </a:moveTo>
                <a:lnTo>
                  <a:pt x="369509" y="353952"/>
                </a:lnTo>
                <a:lnTo>
                  <a:pt x="371640" y="355600"/>
                </a:lnTo>
                <a:lnTo>
                  <a:pt x="374561" y="342900"/>
                </a:lnTo>
                <a:close/>
              </a:path>
              <a:path w="2952115" h="3365500">
                <a:moveTo>
                  <a:pt x="381647" y="342900"/>
                </a:moveTo>
                <a:lnTo>
                  <a:pt x="378714" y="342900"/>
                </a:lnTo>
                <a:lnTo>
                  <a:pt x="382778" y="355600"/>
                </a:lnTo>
                <a:lnTo>
                  <a:pt x="386435" y="355600"/>
                </a:lnTo>
                <a:lnTo>
                  <a:pt x="381647" y="342900"/>
                </a:lnTo>
                <a:close/>
              </a:path>
              <a:path w="2952115" h="3365500">
                <a:moveTo>
                  <a:pt x="249212" y="330200"/>
                </a:moveTo>
                <a:lnTo>
                  <a:pt x="247472" y="330200"/>
                </a:lnTo>
                <a:lnTo>
                  <a:pt x="250863" y="342900"/>
                </a:lnTo>
                <a:lnTo>
                  <a:pt x="249212" y="330200"/>
                </a:lnTo>
                <a:close/>
              </a:path>
              <a:path w="2952115" h="3365500">
                <a:moveTo>
                  <a:pt x="261480" y="330200"/>
                </a:moveTo>
                <a:lnTo>
                  <a:pt x="261493" y="342900"/>
                </a:lnTo>
                <a:lnTo>
                  <a:pt x="267055" y="342900"/>
                </a:lnTo>
                <a:lnTo>
                  <a:pt x="261480" y="330200"/>
                </a:lnTo>
                <a:close/>
              </a:path>
              <a:path w="2952115" h="3365500">
                <a:moveTo>
                  <a:pt x="358432" y="330200"/>
                </a:moveTo>
                <a:lnTo>
                  <a:pt x="271460" y="330200"/>
                </a:lnTo>
                <a:lnTo>
                  <a:pt x="274615" y="342900"/>
                </a:lnTo>
                <a:lnTo>
                  <a:pt x="356273" y="342900"/>
                </a:lnTo>
                <a:lnTo>
                  <a:pt x="358432" y="330200"/>
                </a:lnTo>
                <a:close/>
              </a:path>
              <a:path w="2952115" h="3365500">
                <a:moveTo>
                  <a:pt x="282742" y="317500"/>
                </a:moveTo>
                <a:lnTo>
                  <a:pt x="253427" y="317500"/>
                </a:lnTo>
                <a:lnTo>
                  <a:pt x="247011" y="330200"/>
                </a:lnTo>
                <a:lnTo>
                  <a:pt x="279477" y="330200"/>
                </a:lnTo>
                <a:lnTo>
                  <a:pt x="282742" y="317500"/>
                </a:lnTo>
                <a:close/>
              </a:path>
              <a:path w="2952115" h="3365500">
                <a:moveTo>
                  <a:pt x="346723" y="317500"/>
                </a:moveTo>
                <a:lnTo>
                  <a:pt x="288961" y="317500"/>
                </a:lnTo>
                <a:lnTo>
                  <a:pt x="293531" y="330200"/>
                </a:lnTo>
                <a:lnTo>
                  <a:pt x="345382" y="330200"/>
                </a:lnTo>
                <a:lnTo>
                  <a:pt x="346723" y="317500"/>
                </a:lnTo>
                <a:close/>
              </a:path>
              <a:path w="2952115" h="3365500">
                <a:moveTo>
                  <a:pt x="246951" y="304800"/>
                </a:moveTo>
                <a:lnTo>
                  <a:pt x="241808" y="304800"/>
                </a:lnTo>
                <a:lnTo>
                  <a:pt x="241769" y="317500"/>
                </a:lnTo>
                <a:lnTo>
                  <a:pt x="248589" y="317500"/>
                </a:lnTo>
                <a:lnTo>
                  <a:pt x="246951" y="304800"/>
                </a:lnTo>
                <a:close/>
              </a:path>
              <a:path w="2952115" h="3365500">
                <a:moveTo>
                  <a:pt x="342531" y="304800"/>
                </a:moveTo>
                <a:lnTo>
                  <a:pt x="252619" y="304800"/>
                </a:lnTo>
                <a:lnTo>
                  <a:pt x="259080" y="317500"/>
                </a:lnTo>
                <a:lnTo>
                  <a:pt x="345490" y="317500"/>
                </a:lnTo>
                <a:lnTo>
                  <a:pt x="342531" y="304800"/>
                </a:lnTo>
                <a:close/>
              </a:path>
              <a:path w="2952115" h="3365500">
                <a:moveTo>
                  <a:pt x="233514" y="292100"/>
                </a:moveTo>
                <a:lnTo>
                  <a:pt x="229704" y="292100"/>
                </a:lnTo>
                <a:lnTo>
                  <a:pt x="235572" y="304800"/>
                </a:lnTo>
                <a:lnTo>
                  <a:pt x="242912" y="304800"/>
                </a:lnTo>
                <a:lnTo>
                  <a:pt x="233514" y="292100"/>
                </a:lnTo>
                <a:close/>
              </a:path>
              <a:path w="2952115" h="3365500">
                <a:moveTo>
                  <a:pt x="333057" y="292100"/>
                </a:moveTo>
                <a:lnTo>
                  <a:pt x="239766" y="292100"/>
                </a:lnTo>
                <a:lnTo>
                  <a:pt x="246158" y="304800"/>
                </a:lnTo>
                <a:lnTo>
                  <a:pt x="340944" y="304800"/>
                </a:lnTo>
                <a:lnTo>
                  <a:pt x="333057" y="292100"/>
                </a:lnTo>
                <a:close/>
              </a:path>
              <a:path w="2952115" h="3365500">
                <a:moveTo>
                  <a:pt x="219433" y="279400"/>
                </a:moveTo>
                <a:lnTo>
                  <a:pt x="213245" y="279400"/>
                </a:lnTo>
                <a:lnTo>
                  <a:pt x="207530" y="292100"/>
                </a:lnTo>
                <a:lnTo>
                  <a:pt x="224424" y="292100"/>
                </a:lnTo>
                <a:lnTo>
                  <a:pt x="219433" y="279400"/>
                </a:lnTo>
                <a:close/>
              </a:path>
              <a:path w="2952115" h="3365500">
                <a:moveTo>
                  <a:pt x="297218" y="279400"/>
                </a:moveTo>
                <a:lnTo>
                  <a:pt x="232555" y="279400"/>
                </a:lnTo>
                <a:lnTo>
                  <a:pt x="224424" y="292100"/>
                </a:lnTo>
                <a:lnTo>
                  <a:pt x="296443" y="292100"/>
                </a:lnTo>
                <a:lnTo>
                  <a:pt x="297218" y="279400"/>
                </a:lnTo>
                <a:close/>
              </a:path>
              <a:path w="2952115" h="3365500">
                <a:moveTo>
                  <a:pt x="305041" y="279400"/>
                </a:moveTo>
                <a:lnTo>
                  <a:pt x="301637" y="279400"/>
                </a:lnTo>
                <a:lnTo>
                  <a:pt x="304038" y="292100"/>
                </a:lnTo>
                <a:lnTo>
                  <a:pt x="304927" y="292100"/>
                </a:lnTo>
                <a:lnTo>
                  <a:pt x="305041" y="279400"/>
                </a:lnTo>
                <a:close/>
              </a:path>
              <a:path w="2952115" h="3365500">
                <a:moveTo>
                  <a:pt x="199034" y="266700"/>
                </a:moveTo>
                <a:lnTo>
                  <a:pt x="191287" y="266700"/>
                </a:lnTo>
                <a:lnTo>
                  <a:pt x="195999" y="279400"/>
                </a:lnTo>
                <a:lnTo>
                  <a:pt x="200266" y="279400"/>
                </a:lnTo>
                <a:lnTo>
                  <a:pt x="199034" y="266700"/>
                </a:lnTo>
                <a:close/>
              </a:path>
              <a:path w="2952115" h="3365500">
                <a:moveTo>
                  <a:pt x="298334" y="254000"/>
                </a:moveTo>
                <a:lnTo>
                  <a:pt x="241617" y="254000"/>
                </a:lnTo>
                <a:lnTo>
                  <a:pt x="236575" y="266700"/>
                </a:lnTo>
                <a:lnTo>
                  <a:pt x="223126" y="266700"/>
                </a:lnTo>
                <a:lnTo>
                  <a:pt x="206133" y="279400"/>
                </a:lnTo>
                <a:lnTo>
                  <a:pt x="305181" y="279400"/>
                </a:lnTo>
                <a:lnTo>
                  <a:pt x="307213" y="266700"/>
                </a:lnTo>
                <a:lnTo>
                  <a:pt x="298334" y="254000"/>
                </a:lnTo>
                <a:close/>
              </a:path>
              <a:path w="2952115" h="3365500">
                <a:moveTo>
                  <a:pt x="316992" y="266700"/>
                </a:moveTo>
                <a:lnTo>
                  <a:pt x="314350" y="266700"/>
                </a:lnTo>
                <a:lnTo>
                  <a:pt x="314070" y="279400"/>
                </a:lnTo>
                <a:lnTo>
                  <a:pt x="318350" y="279400"/>
                </a:lnTo>
                <a:lnTo>
                  <a:pt x="316992" y="266700"/>
                </a:lnTo>
                <a:close/>
              </a:path>
              <a:path w="2952115" h="3365500">
                <a:moveTo>
                  <a:pt x="225564" y="241300"/>
                </a:moveTo>
                <a:lnTo>
                  <a:pt x="214807" y="241300"/>
                </a:lnTo>
                <a:lnTo>
                  <a:pt x="212953" y="254000"/>
                </a:lnTo>
                <a:lnTo>
                  <a:pt x="207343" y="254000"/>
                </a:lnTo>
                <a:lnTo>
                  <a:pt x="215613" y="266700"/>
                </a:lnTo>
                <a:lnTo>
                  <a:pt x="236575" y="266700"/>
                </a:lnTo>
                <a:lnTo>
                  <a:pt x="233184" y="254000"/>
                </a:lnTo>
                <a:lnTo>
                  <a:pt x="225564" y="241300"/>
                </a:lnTo>
                <a:close/>
              </a:path>
              <a:path w="2952115" h="3365500">
                <a:moveTo>
                  <a:pt x="197209" y="241300"/>
                </a:moveTo>
                <a:lnTo>
                  <a:pt x="184124" y="241300"/>
                </a:lnTo>
                <a:lnTo>
                  <a:pt x="188988" y="254000"/>
                </a:lnTo>
                <a:lnTo>
                  <a:pt x="204855" y="254000"/>
                </a:lnTo>
                <a:lnTo>
                  <a:pt x="197209" y="241300"/>
                </a:lnTo>
                <a:close/>
              </a:path>
              <a:path w="2952115" h="3365500">
                <a:moveTo>
                  <a:pt x="255034" y="241300"/>
                </a:moveTo>
                <a:lnTo>
                  <a:pt x="235877" y="241300"/>
                </a:lnTo>
                <a:lnTo>
                  <a:pt x="238759" y="254000"/>
                </a:lnTo>
                <a:lnTo>
                  <a:pt x="258375" y="254000"/>
                </a:lnTo>
                <a:lnTo>
                  <a:pt x="255034" y="241300"/>
                </a:lnTo>
                <a:close/>
              </a:path>
              <a:path w="2952115" h="3365500">
                <a:moveTo>
                  <a:pt x="269836" y="241300"/>
                </a:moveTo>
                <a:lnTo>
                  <a:pt x="267919" y="241300"/>
                </a:lnTo>
                <a:lnTo>
                  <a:pt x="266865" y="254000"/>
                </a:lnTo>
                <a:lnTo>
                  <a:pt x="273812" y="254000"/>
                </a:lnTo>
                <a:lnTo>
                  <a:pt x="269836" y="241300"/>
                </a:lnTo>
                <a:close/>
              </a:path>
              <a:path w="2952115" h="3365500">
                <a:moveTo>
                  <a:pt x="169532" y="228600"/>
                </a:moveTo>
                <a:lnTo>
                  <a:pt x="162077" y="228600"/>
                </a:lnTo>
                <a:lnTo>
                  <a:pt x="163779" y="241300"/>
                </a:lnTo>
                <a:lnTo>
                  <a:pt x="176987" y="241300"/>
                </a:lnTo>
                <a:lnTo>
                  <a:pt x="169532" y="228600"/>
                </a:lnTo>
                <a:close/>
              </a:path>
              <a:path w="2952115" h="3365500">
                <a:moveTo>
                  <a:pt x="256882" y="215900"/>
                </a:moveTo>
                <a:lnTo>
                  <a:pt x="178223" y="215900"/>
                </a:lnTo>
                <a:lnTo>
                  <a:pt x="185739" y="228600"/>
                </a:lnTo>
                <a:lnTo>
                  <a:pt x="190678" y="241300"/>
                </a:lnTo>
                <a:lnTo>
                  <a:pt x="271075" y="241300"/>
                </a:lnTo>
                <a:lnTo>
                  <a:pt x="267208" y="228600"/>
                </a:lnTo>
                <a:lnTo>
                  <a:pt x="256882" y="215900"/>
                </a:lnTo>
                <a:close/>
              </a:path>
              <a:path w="2952115" h="3365500">
                <a:moveTo>
                  <a:pt x="173189" y="203200"/>
                </a:moveTo>
                <a:lnTo>
                  <a:pt x="163664" y="203200"/>
                </a:lnTo>
                <a:lnTo>
                  <a:pt x="148831" y="215900"/>
                </a:lnTo>
                <a:lnTo>
                  <a:pt x="184276" y="215900"/>
                </a:lnTo>
                <a:lnTo>
                  <a:pt x="173189" y="203200"/>
                </a:lnTo>
                <a:close/>
              </a:path>
              <a:path w="2952115" h="3365500">
                <a:moveTo>
                  <a:pt x="224281" y="203200"/>
                </a:moveTo>
                <a:lnTo>
                  <a:pt x="187947" y="203200"/>
                </a:lnTo>
                <a:lnTo>
                  <a:pt x="187388" y="215900"/>
                </a:lnTo>
                <a:lnTo>
                  <a:pt x="227078" y="215900"/>
                </a:lnTo>
                <a:lnTo>
                  <a:pt x="224281" y="203200"/>
                </a:lnTo>
                <a:close/>
              </a:path>
              <a:path w="2952115" h="3365500">
                <a:moveTo>
                  <a:pt x="261023" y="203200"/>
                </a:moveTo>
                <a:lnTo>
                  <a:pt x="231107" y="203200"/>
                </a:lnTo>
                <a:lnTo>
                  <a:pt x="227078" y="215900"/>
                </a:lnTo>
                <a:lnTo>
                  <a:pt x="256895" y="215900"/>
                </a:lnTo>
                <a:lnTo>
                  <a:pt x="261023" y="203200"/>
                </a:lnTo>
                <a:close/>
              </a:path>
              <a:path w="2952115" h="3365500">
                <a:moveTo>
                  <a:pt x="210515" y="177800"/>
                </a:moveTo>
                <a:lnTo>
                  <a:pt x="131146" y="177800"/>
                </a:lnTo>
                <a:lnTo>
                  <a:pt x="144229" y="190500"/>
                </a:lnTo>
                <a:lnTo>
                  <a:pt x="153023" y="203200"/>
                </a:lnTo>
                <a:lnTo>
                  <a:pt x="223862" y="203200"/>
                </a:lnTo>
                <a:lnTo>
                  <a:pt x="229552" y="190500"/>
                </a:lnTo>
                <a:lnTo>
                  <a:pt x="213817" y="190500"/>
                </a:lnTo>
                <a:lnTo>
                  <a:pt x="210515" y="177800"/>
                </a:lnTo>
                <a:close/>
              </a:path>
              <a:path w="2952115" h="3365500">
                <a:moveTo>
                  <a:pt x="233200" y="177800"/>
                </a:moveTo>
                <a:lnTo>
                  <a:pt x="227495" y="190500"/>
                </a:lnTo>
                <a:lnTo>
                  <a:pt x="229552" y="190500"/>
                </a:lnTo>
                <a:lnTo>
                  <a:pt x="234092" y="203200"/>
                </a:lnTo>
                <a:lnTo>
                  <a:pt x="245544" y="203200"/>
                </a:lnTo>
                <a:lnTo>
                  <a:pt x="240257" y="190500"/>
                </a:lnTo>
                <a:lnTo>
                  <a:pt x="233200" y="177800"/>
                </a:lnTo>
                <a:close/>
              </a:path>
              <a:path w="2952115" h="3365500">
                <a:moveTo>
                  <a:pt x="257378" y="190500"/>
                </a:moveTo>
                <a:lnTo>
                  <a:pt x="256222" y="190500"/>
                </a:lnTo>
                <a:lnTo>
                  <a:pt x="254558" y="203200"/>
                </a:lnTo>
                <a:lnTo>
                  <a:pt x="258762" y="203200"/>
                </a:lnTo>
                <a:lnTo>
                  <a:pt x="257378" y="190500"/>
                </a:lnTo>
                <a:close/>
              </a:path>
              <a:path w="2952115" h="3365500">
                <a:moveTo>
                  <a:pt x="123253" y="177800"/>
                </a:moveTo>
                <a:lnTo>
                  <a:pt x="123228" y="190500"/>
                </a:lnTo>
                <a:lnTo>
                  <a:pt x="128790" y="190500"/>
                </a:lnTo>
                <a:lnTo>
                  <a:pt x="123253" y="177800"/>
                </a:lnTo>
                <a:close/>
              </a:path>
              <a:path w="2952115" h="3365500">
                <a:moveTo>
                  <a:pt x="185400" y="139700"/>
                </a:moveTo>
                <a:lnTo>
                  <a:pt x="118479" y="139700"/>
                </a:lnTo>
                <a:lnTo>
                  <a:pt x="118898" y="150922"/>
                </a:lnTo>
                <a:lnTo>
                  <a:pt x="120345" y="152400"/>
                </a:lnTo>
                <a:lnTo>
                  <a:pt x="118953" y="152400"/>
                </a:lnTo>
                <a:lnTo>
                  <a:pt x="123080" y="165100"/>
                </a:lnTo>
                <a:lnTo>
                  <a:pt x="123201" y="177800"/>
                </a:lnTo>
                <a:lnTo>
                  <a:pt x="200037" y="177800"/>
                </a:lnTo>
                <a:lnTo>
                  <a:pt x="192277" y="165100"/>
                </a:lnTo>
                <a:lnTo>
                  <a:pt x="189240" y="165100"/>
                </a:lnTo>
                <a:lnTo>
                  <a:pt x="183237" y="152400"/>
                </a:lnTo>
                <a:lnTo>
                  <a:pt x="119418" y="152400"/>
                </a:lnTo>
                <a:lnTo>
                  <a:pt x="118933" y="151851"/>
                </a:lnTo>
                <a:lnTo>
                  <a:pt x="183331" y="151851"/>
                </a:lnTo>
                <a:lnTo>
                  <a:pt x="185400" y="139700"/>
                </a:lnTo>
                <a:close/>
              </a:path>
              <a:path w="2952115" h="3365500">
                <a:moveTo>
                  <a:pt x="214160" y="165100"/>
                </a:moveTo>
                <a:lnTo>
                  <a:pt x="196837" y="165100"/>
                </a:lnTo>
                <a:lnTo>
                  <a:pt x="200037" y="177800"/>
                </a:lnTo>
                <a:lnTo>
                  <a:pt x="220332" y="177800"/>
                </a:lnTo>
                <a:lnTo>
                  <a:pt x="214160" y="165100"/>
                </a:lnTo>
                <a:close/>
              </a:path>
              <a:path w="2952115" h="3365500">
                <a:moveTo>
                  <a:pt x="111074" y="152400"/>
                </a:moveTo>
                <a:lnTo>
                  <a:pt x="105041" y="152400"/>
                </a:lnTo>
                <a:lnTo>
                  <a:pt x="109105" y="165100"/>
                </a:lnTo>
                <a:lnTo>
                  <a:pt x="111074" y="152400"/>
                </a:lnTo>
                <a:close/>
              </a:path>
              <a:path w="2952115" h="3365500">
                <a:moveTo>
                  <a:pt x="205409" y="152400"/>
                </a:moveTo>
                <a:lnTo>
                  <a:pt x="203708" y="152400"/>
                </a:lnTo>
                <a:lnTo>
                  <a:pt x="189240" y="165100"/>
                </a:lnTo>
                <a:lnTo>
                  <a:pt x="211962" y="165100"/>
                </a:lnTo>
                <a:lnTo>
                  <a:pt x="205409" y="152400"/>
                </a:lnTo>
                <a:close/>
              </a:path>
              <a:path w="2952115" h="3365500">
                <a:moveTo>
                  <a:pt x="90766" y="114300"/>
                </a:moveTo>
                <a:lnTo>
                  <a:pt x="56096" y="114300"/>
                </a:lnTo>
                <a:lnTo>
                  <a:pt x="66185" y="127171"/>
                </a:lnTo>
                <a:lnTo>
                  <a:pt x="75262" y="139700"/>
                </a:lnTo>
                <a:lnTo>
                  <a:pt x="84370" y="152400"/>
                </a:lnTo>
                <a:lnTo>
                  <a:pt x="118953" y="152400"/>
                </a:lnTo>
                <a:lnTo>
                  <a:pt x="118933" y="151851"/>
                </a:lnTo>
                <a:lnTo>
                  <a:pt x="110791" y="142641"/>
                </a:lnTo>
                <a:lnTo>
                  <a:pt x="107911" y="139700"/>
                </a:lnTo>
                <a:lnTo>
                  <a:pt x="83566" y="139700"/>
                </a:lnTo>
                <a:lnTo>
                  <a:pt x="78753" y="127000"/>
                </a:lnTo>
                <a:lnTo>
                  <a:pt x="83553" y="127000"/>
                </a:lnTo>
                <a:lnTo>
                  <a:pt x="90766" y="114300"/>
                </a:lnTo>
                <a:close/>
              </a:path>
              <a:path w="2952115" h="3365500">
                <a:moveTo>
                  <a:pt x="118898" y="150922"/>
                </a:moveTo>
                <a:lnTo>
                  <a:pt x="118933" y="151851"/>
                </a:lnTo>
                <a:lnTo>
                  <a:pt x="119418" y="152400"/>
                </a:lnTo>
                <a:lnTo>
                  <a:pt x="120345" y="152400"/>
                </a:lnTo>
                <a:lnTo>
                  <a:pt x="118898" y="150922"/>
                </a:lnTo>
                <a:close/>
              </a:path>
              <a:path w="2952115" h="3365500">
                <a:moveTo>
                  <a:pt x="110791" y="142641"/>
                </a:moveTo>
                <a:lnTo>
                  <a:pt x="118933" y="151851"/>
                </a:lnTo>
                <a:lnTo>
                  <a:pt x="118898" y="150922"/>
                </a:lnTo>
                <a:lnTo>
                  <a:pt x="110791" y="142641"/>
                </a:lnTo>
                <a:close/>
              </a:path>
              <a:path w="2952115" h="3365500">
                <a:moveTo>
                  <a:pt x="113830" y="127000"/>
                </a:moveTo>
                <a:lnTo>
                  <a:pt x="88912" y="127000"/>
                </a:lnTo>
                <a:lnTo>
                  <a:pt x="91363" y="139700"/>
                </a:lnTo>
                <a:lnTo>
                  <a:pt x="111798" y="139700"/>
                </a:lnTo>
                <a:lnTo>
                  <a:pt x="113830" y="127000"/>
                </a:lnTo>
                <a:close/>
              </a:path>
              <a:path w="2952115" h="3365500">
                <a:moveTo>
                  <a:pt x="124452" y="127000"/>
                </a:moveTo>
                <a:lnTo>
                  <a:pt x="113830" y="127000"/>
                </a:lnTo>
                <a:lnTo>
                  <a:pt x="122085" y="139700"/>
                </a:lnTo>
                <a:lnTo>
                  <a:pt x="126278" y="139700"/>
                </a:lnTo>
                <a:lnTo>
                  <a:pt x="124574" y="127171"/>
                </a:lnTo>
                <a:lnTo>
                  <a:pt x="124452" y="127000"/>
                </a:lnTo>
                <a:close/>
              </a:path>
              <a:path w="2952115" h="3365500">
                <a:moveTo>
                  <a:pt x="131717" y="137165"/>
                </a:moveTo>
                <a:lnTo>
                  <a:pt x="130797" y="139700"/>
                </a:lnTo>
                <a:lnTo>
                  <a:pt x="133529" y="139700"/>
                </a:lnTo>
                <a:lnTo>
                  <a:pt x="131717" y="137165"/>
                </a:lnTo>
                <a:close/>
              </a:path>
              <a:path w="2952115" h="3365500">
                <a:moveTo>
                  <a:pt x="142341" y="127000"/>
                </a:moveTo>
                <a:lnTo>
                  <a:pt x="135407" y="127000"/>
                </a:lnTo>
                <a:lnTo>
                  <a:pt x="131717" y="137165"/>
                </a:lnTo>
                <a:lnTo>
                  <a:pt x="133529" y="139700"/>
                </a:lnTo>
                <a:lnTo>
                  <a:pt x="144144" y="139700"/>
                </a:lnTo>
                <a:lnTo>
                  <a:pt x="142341" y="127000"/>
                </a:lnTo>
                <a:close/>
              </a:path>
              <a:path w="2952115" h="3365500">
                <a:moveTo>
                  <a:pt x="176519" y="127000"/>
                </a:moveTo>
                <a:lnTo>
                  <a:pt x="142341" y="127000"/>
                </a:lnTo>
                <a:lnTo>
                  <a:pt x="144144" y="139700"/>
                </a:lnTo>
                <a:lnTo>
                  <a:pt x="184657" y="139700"/>
                </a:lnTo>
                <a:lnTo>
                  <a:pt x="176519" y="127000"/>
                </a:lnTo>
                <a:close/>
              </a:path>
              <a:path w="2952115" h="3365500">
                <a:moveTo>
                  <a:pt x="135407" y="127000"/>
                </a:moveTo>
                <a:lnTo>
                  <a:pt x="124551" y="127000"/>
                </a:lnTo>
                <a:lnTo>
                  <a:pt x="124574" y="127171"/>
                </a:lnTo>
                <a:lnTo>
                  <a:pt x="131717" y="137165"/>
                </a:lnTo>
                <a:lnTo>
                  <a:pt x="135407" y="127000"/>
                </a:lnTo>
                <a:close/>
              </a:path>
              <a:path w="2952115" h="3365500">
                <a:moveTo>
                  <a:pt x="124551" y="127000"/>
                </a:moveTo>
                <a:lnTo>
                  <a:pt x="124574" y="127171"/>
                </a:lnTo>
                <a:lnTo>
                  <a:pt x="124551" y="1270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90766" y="114300"/>
                </a:lnTo>
                <a:lnTo>
                  <a:pt x="83794" y="127000"/>
                </a:lnTo>
                <a:lnTo>
                  <a:pt x="140810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140810" y="127000"/>
                </a:lnTo>
                <a:lnTo>
                  <a:pt x="154949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70468" y="114300"/>
                </a:moveTo>
                <a:lnTo>
                  <a:pt x="145302" y="114300"/>
                </a:lnTo>
                <a:lnTo>
                  <a:pt x="154949" y="127000"/>
                </a:lnTo>
                <a:lnTo>
                  <a:pt x="162755" y="127000"/>
                </a:lnTo>
                <a:lnTo>
                  <a:pt x="170468" y="114300"/>
                </a:lnTo>
                <a:close/>
              </a:path>
              <a:path w="2952115" h="3365500">
                <a:moveTo>
                  <a:pt x="164401" y="101600"/>
                </a:moveTo>
                <a:lnTo>
                  <a:pt x="77673" y="101600"/>
                </a:lnTo>
                <a:lnTo>
                  <a:pt x="72643" y="114300"/>
                </a:lnTo>
                <a:lnTo>
                  <a:pt x="162496" y="114300"/>
                </a:lnTo>
                <a:lnTo>
                  <a:pt x="164401" y="101600"/>
                </a:lnTo>
                <a:close/>
              </a:path>
              <a:path w="2952115" h="3365500">
                <a:moveTo>
                  <a:pt x="51644" y="76200"/>
                </a:moveTo>
                <a:lnTo>
                  <a:pt x="36461" y="76200"/>
                </a:lnTo>
                <a:lnTo>
                  <a:pt x="37972" y="88900"/>
                </a:lnTo>
                <a:lnTo>
                  <a:pt x="28676" y="88900"/>
                </a:lnTo>
                <a:lnTo>
                  <a:pt x="34802" y="101600"/>
                </a:lnTo>
                <a:lnTo>
                  <a:pt x="43615" y="88900"/>
                </a:lnTo>
                <a:lnTo>
                  <a:pt x="51644" y="76200"/>
                </a:lnTo>
                <a:close/>
              </a:path>
              <a:path w="2952115" h="3365500">
                <a:moveTo>
                  <a:pt x="60562" y="88900"/>
                </a:moveTo>
                <a:lnTo>
                  <a:pt x="51422" y="88900"/>
                </a:lnTo>
                <a:lnTo>
                  <a:pt x="51269" y="101600"/>
                </a:lnTo>
                <a:lnTo>
                  <a:pt x="62153" y="101600"/>
                </a:lnTo>
                <a:lnTo>
                  <a:pt x="60582" y="88926"/>
                </a:lnTo>
                <a:close/>
              </a:path>
              <a:path w="2952115" h="3365500">
                <a:moveTo>
                  <a:pt x="148207" y="88900"/>
                </a:moveTo>
                <a:lnTo>
                  <a:pt x="60578" y="88900"/>
                </a:lnTo>
                <a:lnTo>
                  <a:pt x="70108" y="101600"/>
                </a:lnTo>
                <a:lnTo>
                  <a:pt x="148041" y="101600"/>
                </a:lnTo>
                <a:lnTo>
                  <a:pt x="148207" y="88900"/>
                </a:lnTo>
                <a:close/>
              </a:path>
              <a:path w="2952115" h="3365500">
                <a:moveTo>
                  <a:pt x="32562" y="76200"/>
                </a:moveTo>
                <a:lnTo>
                  <a:pt x="24498" y="76200"/>
                </a:lnTo>
                <a:lnTo>
                  <a:pt x="32651" y="88900"/>
                </a:lnTo>
                <a:lnTo>
                  <a:pt x="32842" y="88900"/>
                </a:lnTo>
                <a:lnTo>
                  <a:pt x="32562" y="76200"/>
                </a:lnTo>
                <a:close/>
              </a:path>
              <a:path w="2952115" h="3365500">
                <a:moveTo>
                  <a:pt x="86232" y="76200"/>
                </a:moveTo>
                <a:lnTo>
                  <a:pt x="51644" y="76200"/>
                </a:lnTo>
                <a:lnTo>
                  <a:pt x="60562" y="88900"/>
                </a:lnTo>
                <a:lnTo>
                  <a:pt x="90436" y="88900"/>
                </a:lnTo>
                <a:lnTo>
                  <a:pt x="86232" y="76200"/>
                </a:lnTo>
                <a:close/>
              </a:path>
              <a:path w="2952115" h="3365500">
                <a:moveTo>
                  <a:pt x="128041" y="76200"/>
                </a:moveTo>
                <a:lnTo>
                  <a:pt x="94830" y="76200"/>
                </a:lnTo>
                <a:lnTo>
                  <a:pt x="90436" y="88900"/>
                </a:lnTo>
                <a:lnTo>
                  <a:pt x="141575" y="88900"/>
                </a:lnTo>
                <a:lnTo>
                  <a:pt x="128041" y="76200"/>
                </a:lnTo>
                <a:close/>
              </a:path>
              <a:path w="2952115" h="3365500">
                <a:moveTo>
                  <a:pt x="32372" y="63500"/>
                </a:moveTo>
                <a:lnTo>
                  <a:pt x="6502" y="63500"/>
                </a:lnTo>
                <a:lnTo>
                  <a:pt x="14630" y="76200"/>
                </a:lnTo>
                <a:lnTo>
                  <a:pt x="45059" y="76200"/>
                </a:lnTo>
                <a:lnTo>
                  <a:pt x="32372" y="63500"/>
                </a:lnTo>
                <a:close/>
              </a:path>
              <a:path w="2952115" h="3365500">
                <a:moveTo>
                  <a:pt x="124472" y="63500"/>
                </a:moveTo>
                <a:lnTo>
                  <a:pt x="45059" y="63500"/>
                </a:lnTo>
                <a:lnTo>
                  <a:pt x="45059" y="76200"/>
                </a:lnTo>
                <a:lnTo>
                  <a:pt x="124040" y="76200"/>
                </a:lnTo>
                <a:lnTo>
                  <a:pt x="124472" y="63500"/>
                </a:lnTo>
                <a:close/>
              </a:path>
              <a:path w="2952115" h="3365500">
                <a:moveTo>
                  <a:pt x="17294" y="50800"/>
                </a:moveTo>
                <a:lnTo>
                  <a:pt x="2946" y="50800"/>
                </a:lnTo>
                <a:lnTo>
                  <a:pt x="9004" y="63500"/>
                </a:lnTo>
                <a:lnTo>
                  <a:pt x="25247" y="63500"/>
                </a:lnTo>
                <a:lnTo>
                  <a:pt x="17294" y="50800"/>
                </a:lnTo>
                <a:close/>
              </a:path>
              <a:path w="2952115" h="3365500">
                <a:moveTo>
                  <a:pt x="127254" y="50800"/>
                </a:moveTo>
                <a:lnTo>
                  <a:pt x="23379" y="50800"/>
                </a:lnTo>
                <a:lnTo>
                  <a:pt x="25247" y="63500"/>
                </a:lnTo>
                <a:lnTo>
                  <a:pt x="130086" y="63500"/>
                </a:lnTo>
                <a:lnTo>
                  <a:pt x="127254" y="50800"/>
                </a:lnTo>
                <a:close/>
              </a:path>
              <a:path w="2952115" h="3365500">
                <a:moveTo>
                  <a:pt x="5118" y="38100"/>
                </a:moveTo>
                <a:lnTo>
                  <a:pt x="0" y="50800"/>
                </a:lnTo>
                <a:lnTo>
                  <a:pt x="9563" y="50800"/>
                </a:lnTo>
                <a:lnTo>
                  <a:pt x="5118" y="38100"/>
                </a:lnTo>
                <a:close/>
              </a:path>
              <a:path w="2952115" h="3365500">
                <a:moveTo>
                  <a:pt x="108394" y="38100"/>
                </a:moveTo>
                <a:lnTo>
                  <a:pt x="20456" y="38100"/>
                </a:lnTo>
                <a:lnTo>
                  <a:pt x="16154" y="50800"/>
                </a:lnTo>
                <a:lnTo>
                  <a:pt x="107251" y="50800"/>
                </a:lnTo>
                <a:lnTo>
                  <a:pt x="108394" y="38100"/>
                </a:lnTo>
                <a:close/>
              </a:path>
              <a:path w="2952115" h="3365500">
                <a:moveTo>
                  <a:pt x="16116" y="25400"/>
                </a:moveTo>
                <a:lnTo>
                  <a:pt x="7518" y="25400"/>
                </a:lnTo>
                <a:lnTo>
                  <a:pt x="11722" y="38100"/>
                </a:lnTo>
                <a:lnTo>
                  <a:pt x="16116" y="25400"/>
                </a:lnTo>
                <a:close/>
              </a:path>
              <a:path w="2952115" h="3365500">
                <a:moveTo>
                  <a:pt x="90119" y="12700"/>
                </a:moveTo>
                <a:lnTo>
                  <a:pt x="28364" y="12700"/>
                </a:lnTo>
                <a:lnTo>
                  <a:pt x="30080" y="25400"/>
                </a:lnTo>
                <a:lnTo>
                  <a:pt x="34053" y="38100"/>
                </a:lnTo>
                <a:lnTo>
                  <a:pt x="100542" y="38100"/>
                </a:lnTo>
                <a:lnTo>
                  <a:pt x="90716" y="25400"/>
                </a:lnTo>
                <a:lnTo>
                  <a:pt x="86880" y="25400"/>
                </a:lnTo>
                <a:lnTo>
                  <a:pt x="90119" y="12700"/>
                </a:lnTo>
                <a:close/>
              </a:path>
              <a:path w="2952115" h="3365500">
                <a:moveTo>
                  <a:pt x="71005" y="0"/>
                </a:moveTo>
                <a:lnTo>
                  <a:pt x="72593" y="12700"/>
                </a:lnTo>
                <a:lnTo>
                  <a:pt x="75628" y="12700"/>
                </a:lnTo>
                <a:lnTo>
                  <a:pt x="71005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281017" y="223548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30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07400" y="236220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691880" y="23012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110219" y="237490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001000" y="23139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25320" y="210149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153400" y="2019300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80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7270622" y="530633"/>
            <a:ext cx="1715135" cy="1503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  <a:p>
            <a:pPr marL="335915">
              <a:lnSpc>
                <a:spcPct val="100000"/>
              </a:lnSpc>
              <a:spcBef>
                <a:spcPts val="3030"/>
              </a:spcBef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should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395710" y="2256038"/>
            <a:ext cx="5765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will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876352" y="2230663"/>
            <a:ext cx="43878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did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432800" y="209961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520183" y="200659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9675478" y="1596633"/>
            <a:ext cx="109410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817715" y="7766188"/>
            <a:ext cx="1062037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88060" algn="l"/>
                <a:tab pos="3322954" algn="l"/>
                <a:tab pos="4376420" algn="l"/>
                <a:tab pos="5682615" algn="l"/>
                <a:tab pos="6339205" algn="l"/>
                <a:tab pos="8676640" algn="l"/>
              </a:tabLst>
            </a:pPr>
            <a:r>
              <a:rPr sz="38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he	</a:t>
            </a:r>
            <a:r>
              <a:rPr sz="3800" spc="15" dirty="0">
                <a:solidFill>
                  <a:srgbClr val="EF9DF1"/>
                </a:solidFill>
                <a:latin typeface="Calibri"/>
                <a:cs typeface="Calibri"/>
              </a:rPr>
              <a:t>C</a:t>
            </a:r>
            <a:r>
              <a:rPr sz="3800" spc="110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-204" dirty="0">
                <a:solidFill>
                  <a:srgbClr val="EF9DF1"/>
                </a:solidFill>
                <a:latin typeface="Calibri"/>
                <a:cs typeface="Calibri"/>
              </a:rPr>
              <a:t>n</a:t>
            </a:r>
            <a:r>
              <a:rPr sz="3800" spc="455" dirty="0">
                <a:solidFill>
                  <a:srgbClr val="EF9DF1"/>
                </a:solidFill>
                <a:latin typeface="Calibri"/>
                <a:cs typeface="Calibri"/>
              </a:rPr>
              <a:t>t</a:t>
            </a:r>
            <a:r>
              <a:rPr sz="3800" spc="27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-165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200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55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170" dirty="0">
                <a:solidFill>
                  <a:srgbClr val="EF9DF1"/>
                </a:solidFill>
                <a:latin typeface="Calibri"/>
                <a:cs typeface="Calibri"/>
              </a:rPr>
              <a:t>e</a:t>
            </a:r>
            <a:r>
              <a:rPr sz="3800" spc="33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dirty="0">
                <a:solidFill>
                  <a:srgbClr val="EF9DF1"/>
                </a:solidFill>
                <a:latin typeface="Calibri"/>
                <a:cs typeface="Calibri"/>
              </a:rPr>
              <a:t>	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-8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2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3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204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295" dirty="0">
                <a:solidFill>
                  <a:srgbClr val="FFFFFF"/>
                </a:solidFill>
                <a:latin typeface="Calibri"/>
                <a:cs typeface="Calibri"/>
              </a:rPr>
              <a:t>tsel</a:t>
            </a:r>
            <a:r>
              <a:rPr sz="3800" spc="254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9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800" spc="2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2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300" dirty="0">
                <a:solidFill>
                  <a:srgbClr val="D7CA4A"/>
                </a:solidFill>
                <a:latin typeface="Calibri"/>
                <a:cs typeface="Calibri"/>
              </a:rPr>
              <a:t>V</a:t>
            </a:r>
            <a:r>
              <a:rPr sz="3800" spc="40" dirty="0">
                <a:solidFill>
                  <a:srgbClr val="D7CA4A"/>
                </a:solidFill>
                <a:latin typeface="Calibri"/>
                <a:cs typeface="Calibri"/>
              </a:rPr>
              <a:t>ie</a:t>
            </a:r>
            <a:r>
              <a:rPr sz="3800" spc="75" dirty="0">
                <a:solidFill>
                  <a:srgbClr val="D7CA4A"/>
                </a:solidFill>
                <a:latin typeface="Calibri"/>
                <a:cs typeface="Calibri"/>
              </a:rPr>
              <a:t>w</a:t>
            </a:r>
            <a:r>
              <a:rPr sz="3800" spc="-710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800" spc="5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eg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2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4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215047" y="2525634"/>
            <a:ext cx="705356" cy="7675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988800" y="4749800"/>
            <a:ext cx="812800" cy="889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036180" y="4769256"/>
            <a:ext cx="713024" cy="7718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7009910" y="2500055"/>
            <a:ext cx="6521450" cy="2526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15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  <a:p>
            <a:pPr marR="200660" algn="ctr">
              <a:lnSpc>
                <a:spcPts val="3535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41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3000" spc="6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90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3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-25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000" spc="25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 rot="2940000">
            <a:off x="9748477" y="4061546"/>
            <a:ext cx="150105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15" dirty="0">
                <a:solidFill>
                  <a:srgbClr val="FFF820"/>
                </a:solidFill>
                <a:latin typeface="Calibri"/>
                <a:cs typeface="Calibri"/>
              </a:rPr>
              <a:t>d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30" dirty="0">
                <a:solidFill>
                  <a:srgbClr val="FFF820"/>
                </a:solidFill>
                <a:latin typeface="Calibri"/>
                <a:cs typeface="Calibri"/>
              </a:rPr>
              <a:t>l</a:t>
            </a:r>
            <a:r>
              <a:rPr sz="3000" spc="114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g</a:t>
            </a:r>
            <a:r>
              <a:rPr sz="3000" spc="-7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200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396623" y="2348167"/>
            <a:ext cx="2952115" cy="3365500"/>
          </a:xfrm>
          <a:custGeom>
            <a:avLst/>
            <a:gdLst/>
            <a:ahLst/>
            <a:cxnLst/>
            <a:rect l="l" t="t" r="r" b="b"/>
            <a:pathLst>
              <a:path w="2952115" h="3365500">
                <a:moveTo>
                  <a:pt x="2907284" y="3352800"/>
                </a:moveTo>
                <a:lnTo>
                  <a:pt x="2865829" y="3352800"/>
                </a:lnTo>
                <a:lnTo>
                  <a:pt x="2875108" y="3365500"/>
                </a:lnTo>
                <a:lnTo>
                  <a:pt x="2906725" y="3365500"/>
                </a:lnTo>
                <a:lnTo>
                  <a:pt x="2907284" y="3352800"/>
                </a:lnTo>
                <a:close/>
              </a:path>
              <a:path w="2952115" h="3365500">
                <a:moveTo>
                  <a:pt x="2926688" y="3352800"/>
                </a:moveTo>
                <a:lnTo>
                  <a:pt x="2916301" y="3352800"/>
                </a:lnTo>
                <a:lnTo>
                  <a:pt x="2920669" y="3365500"/>
                </a:lnTo>
                <a:lnTo>
                  <a:pt x="2924274" y="3365500"/>
                </a:lnTo>
                <a:lnTo>
                  <a:pt x="2926688" y="3352800"/>
                </a:lnTo>
                <a:close/>
              </a:path>
              <a:path w="2952115" h="3365500">
                <a:moveTo>
                  <a:pt x="2873362" y="3340100"/>
                </a:moveTo>
                <a:lnTo>
                  <a:pt x="2854642" y="3340100"/>
                </a:lnTo>
                <a:lnTo>
                  <a:pt x="2858164" y="3352800"/>
                </a:lnTo>
                <a:lnTo>
                  <a:pt x="2877807" y="3352800"/>
                </a:lnTo>
                <a:lnTo>
                  <a:pt x="2873362" y="3340100"/>
                </a:lnTo>
                <a:close/>
              </a:path>
              <a:path w="2952115" h="3365500">
                <a:moveTo>
                  <a:pt x="2898686" y="3340100"/>
                </a:moveTo>
                <a:lnTo>
                  <a:pt x="2883395" y="3340100"/>
                </a:lnTo>
                <a:lnTo>
                  <a:pt x="2883700" y="3352800"/>
                </a:lnTo>
                <a:lnTo>
                  <a:pt x="2902940" y="3352800"/>
                </a:lnTo>
                <a:lnTo>
                  <a:pt x="2898686" y="3340100"/>
                </a:lnTo>
                <a:close/>
              </a:path>
              <a:path w="2952115" h="3365500">
                <a:moveTo>
                  <a:pt x="2922689" y="3340100"/>
                </a:moveTo>
                <a:lnTo>
                  <a:pt x="2904363" y="3340100"/>
                </a:lnTo>
                <a:lnTo>
                  <a:pt x="2911995" y="3352800"/>
                </a:lnTo>
                <a:lnTo>
                  <a:pt x="2922485" y="3352800"/>
                </a:lnTo>
                <a:lnTo>
                  <a:pt x="2922689" y="3340100"/>
                </a:lnTo>
                <a:close/>
              </a:path>
              <a:path w="2952115" h="3365500">
                <a:moveTo>
                  <a:pt x="2859011" y="3327400"/>
                </a:moveTo>
                <a:lnTo>
                  <a:pt x="2857436" y="3327400"/>
                </a:lnTo>
                <a:lnTo>
                  <a:pt x="2856763" y="3340100"/>
                </a:lnTo>
                <a:lnTo>
                  <a:pt x="2860154" y="3340100"/>
                </a:lnTo>
                <a:lnTo>
                  <a:pt x="2859011" y="3327400"/>
                </a:lnTo>
                <a:close/>
              </a:path>
              <a:path w="2952115" h="3365500">
                <a:moveTo>
                  <a:pt x="2947174" y="3327400"/>
                </a:moveTo>
                <a:lnTo>
                  <a:pt x="2875546" y="3327400"/>
                </a:lnTo>
                <a:lnTo>
                  <a:pt x="2873756" y="3340100"/>
                </a:lnTo>
                <a:lnTo>
                  <a:pt x="2951549" y="3340100"/>
                </a:lnTo>
                <a:lnTo>
                  <a:pt x="2947174" y="3327400"/>
                </a:lnTo>
                <a:close/>
              </a:path>
              <a:path w="2952115" h="3365500">
                <a:moveTo>
                  <a:pt x="2863100" y="3314700"/>
                </a:moveTo>
                <a:lnTo>
                  <a:pt x="2854464" y="3314700"/>
                </a:lnTo>
                <a:lnTo>
                  <a:pt x="2857002" y="3327400"/>
                </a:lnTo>
                <a:lnTo>
                  <a:pt x="2866009" y="3327400"/>
                </a:lnTo>
                <a:lnTo>
                  <a:pt x="2863100" y="3314700"/>
                </a:lnTo>
                <a:close/>
              </a:path>
              <a:path w="2952115" h="3365500">
                <a:moveTo>
                  <a:pt x="2940989" y="3314700"/>
                </a:moveTo>
                <a:lnTo>
                  <a:pt x="2867685" y="3314700"/>
                </a:lnTo>
                <a:lnTo>
                  <a:pt x="2872168" y="3327400"/>
                </a:lnTo>
                <a:lnTo>
                  <a:pt x="2940189" y="3327400"/>
                </a:lnTo>
                <a:lnTo>
                  <a:pt x="2940989" y="3314700"/>
                </a:lnTo>
                <a:close/>
              </a:path>
              <a:path w="2952115" h="3365500">
                <a:moveTo>
                  <a:pt x="2833420" y="3302000"/>
                </a:moveTo>
                <a:lnTo>
                  <a:pt x="2824536" y="3302000"/>
                </a:lnTo>
                <a:lnTo>
                  <a:pt x="2831008" y="3314700"/>
                </a:lnTo>
                <a:lnTo>
                  <a:pt x="2833039" y="3314700"/>
                </a:lnTo>
                <a:lnTo>
                  <a:pt x="2833420" y="3302000"/>
                </a:lnTo>
                <a:close/>
              </a:path>
              <a:path w="2952115" h="3365500">
                <a:moveTo>
                  <a:pt x="2839605" y="3302000"/>
                </a:moveTo>
                <a:lnTo>
                  <a:pt x="2836164" y="3302000"/>
                </a:lnTo>
                <a:lnTo>
                  <a:pt x="2842615" y="3314700"/>
                </a:lnTo>
                <a:lnTo>
                  <a:pt x="2842124" y="3307258"/>
                </a:lnTo>
                <a:lnTo>
                  <a:pt x="2839605" y="3302000"/>
                </a:lnTo>
                <a:close/>
              </a:path>
              <a:path w="2952115" h="3365500">
                <a:moveTo>
                  <a:pt x="2841777" y="3302000"/>
                </a:moveTo>
                <a:lnTo>
                  <a:pt x="2842124" y="3307258"/>
                </a:lnTo>
                <a:lnTo>
                  <a:pt x="2845689" y="3314700"/>
                </a:lnTo>
                <a:lnTo>
                  <a:pt x="2847733" y="3314700"/>
                </a:lnTo>
                <a:lnTo>
                  <a:pt x="2841777" y="3302000"/>
                </a:lnTo>
                <a:close/>
              </a:path>
              <a:path w="2952115" h="3365500">
                <a:moveTo>
                  <a:pt x="2848221" y="3314110"/>
                </a:moveTo>
                <a:lnTo>
                  <a:pt x="2847860" y="3314700"/>
                </a:lnTo>
                <a:lnTo>
                  <a:pt x="2848457" y="3314700"/>
                </a:lnTo>
                <a:lnTo>
                  <a:pt x="2848221" y="3314110"/>
                </a:lnTo>
                <a:close/>
              </a:path>
              <a:path w="2952115" h="3365500">
                <a:moveTo>
                  <a:pt x="2936671" y="3302000"/>
                </a:moveTo>
                <a:lnTo>
                  <a:pt x="2855620" y="3302000"/>
                </a:lnTo>
                <a:lnTo>
                  <a:pt x="2860548" y="3314700"/>
                </a:lnTo>
                <a:lnTo>
                  <a:pt x="2940558" y="3314700"/>
                </a:lnTo>
                <a:lnTo>
                  <a:pt x="2936671" y="3302000"/>
                </a:lnTo>
                <a:close/>
              </a:path>
              <a:path w="2952115" h="3365500">
                <a:moveTo>
                  <a:pt x="2855620" y="3302000"/>
                </a:moveTo>
                <a:lnTo>
                  <a:pt x="2843364" y="3302000"/>
                </a:lnTo>
                <a:lnTo>
                  <a:pt x="2848221" y="3314110"/>
                </a:lnTo>
                <a:lnTo>
                  <a:pt x="2855620" y="3302000"/>
                </a:lnTo>
                <a:close/>
              </a:path>
              <a:path w="2952115" h="3365500">
                <a:moveTo>
                  <a:pt x="2928886" y="3289300"/>
                </a:moveTo>
                <a:lnTo>
                  <a:pt x="2836379" y="3289300"/>
                </a:lnTo>
                <a:lnTo>
                  <a:pt x="2840228" y="3302000"/>
                </a:lnTo>
                <a:lnTo>
                  <a:pt x="2924949" y="3302000"/>
                </a:lnTo>
                <a:lnTo>
                  <a:pt x="2928886" y="3289300"/>
                </a:lnTo>
                <a:close/>
              </a:path>
              <a:path w="2952115" h="3365500">
                <a:moveTo>
                  <a:pt x="2817956" y="3263900"/>
                </a:moveTo>
                <a:lnTo>
                  <a:pt x="2793479" y="3263900"/>
                </a:lnTo>
                <a:lnTo>
                  <a:pt x="2795574" y="3276600"/>
                </a:lnTo>
                <a:lnTo>
                  <a:pt x="2806928" y="3276600"/>
                </a:lnTo>
                <a:lnTo>
                  <a:pt x="2808655" y="3289300"/>
                </a:lnTo>
                <a:lnTo>
                  <a:pt x="2815211" y="3289300"/>
                </a:lnTo>
                <a:lnTo>
                  <a:pt x="2811805" y="3276600"/>
                </a:lnTo>
                <a:lnTo>
                  <a:pt x="2817956" y="3263900"/>
                </a:lnTo>
                <a:close/>
              </a:path>
              <a:path w="2952115" h="3365500">
                <a:moveTo>
                  <a:pt x="2823895" y="3276600"/>
                </a:moveTo>
                <a:lnTo>
                  <a:pt x="2826994" y="3289300"/>
                </a:lnTo>
                <a:lnTo>
                  <a:pt x="2833233" y="3289300"/>
                </a:lnTo>
                <a:lnTo>
                  <a:pt x="2823895" y="3276600"/>
                </a:lnTo>
                <a:close/>
              </a:path>
              <a:path w="2952115" h="3365500">
                <a:moveTo>
                  <a:pt x="2915299" y="3276600"/>
                </a:moveTo>
                <a:lnTo>
                  <a:pt x="2834247" y="3276600"/>
                </a:lnTo>
                <a:lnTo>
                  <a:pt x="2836098" y="3289300"/>
                </a:lnTo>
                <a:lnTo>
                  <a:pt x="2908399" y="3289300"/>
                </a:lnTo>
                <a:lnTo>
                  <a:pt x="2915299" y="3276600"/>
                </a:lnTo>
                <a:close/>
              </a:path>
              <a:path w="2952115" h="3365500">
                <a:moveTo>
                  <a:pt x="2897822" y="3251200"/>
                </a:moveTo>
                <a:lnTo>
                  <a:pt x="2890608" y="3251200"/>
                </a:lnTo>
                <a:lnTo>
                  <a:pt x="2885859" y="3263900"/>
                </a:lnTo>
                <a:lnTo>
                  <a:pt x="2823419" y="3263900"/>
                </a:lnTo>
                <a:lnTo>
                  <a:pt x="2829435" y="3276600"/>
                </a:lnTo>
                <a:lnTo>
                  <a:pt x="2903258" y="3276600"/>
                </a:lnTo>
                <a:lnTo>
                  <a:pt x="2897771" y="3263900"/>
                </a:lnTo>
                <a:lnTo>
                  <a:pt x="2897822" y="3251200"/>
                </a:lnTo>
                <a:close/>
              </a:path>
              <a:path w="2952115" h="3365500">
                <a:moveTo>
                  <a:pt x="2906141" y="3263900"/>
                </a:moveTo>
                <a:lnTo>
                  <a:pt x="2903258" y="3276600"/>
                </a:lnTo>
                <a:lnTo>
                  <a:pt x="2913938" y="3276600"/>
                </a:lnTo>
                <a:lnTo>
                  <a:pt x="2906141" y="3263900"/>
                </a:lnTo>
                <a:close/>
              </a:path>
              <a:path w="2952115" h="3365500">
                <a:moveTo>
                  <a:pt x="2916288" y="3263900"/>
                </a:moveTo>
                <a:lnTo>
                  <a:pt x="2910459" y="3263900"/>
                </a:lnTo>
                <a:lnTo>
                  <a:pt x="2916821" y="3276600"/>
                </a:lnTo>
                <a:lnTo>
                  <a:pt x="2916288" y="3263900"/>
                </a:lnTo>
                <a:close/>
              </a:path>
              <a:path w="2952115" h="3365500">
                <a:moveTo>
                  <a:pt x="2793301" y="3251200"/>
                </a:moveTo>
                <a:lnTo>
                  <a:pt x="2791079" y="3251200"/>
                </a:lnTo>
                <a:lnTo>
                  <a:pt x="2790063" y="3263900"/>
                </a:lnTo>
                <a:lnTo>
                  <a:pt x="2796171" y="3263900"/>
                </a:lnTo>
                <a:lnTo>
                  <a:pt x="2793301" y="3251200"/>
                </a:lnTo>
                <a:close/>
              </a:path>
              <a:path w="2952115" h="3365500">
                <a:moveTo>
                  <a:pt x="2816948" y="3251200"/>
                </a:moveTo>
                <a:lnTo>
                  <a:pt x="2805049" y="3251200"/>
                </a:lnTo>
                <a:lnTo>
                  <a:pt x="2801162" y="3263900"/>
                </a:lnTo>
                <a:lnTo>
                  <a:pt x="2812605" y="3263900"/>
                </a:lnTo>
                <a:lnTo>
                  <a:pt x="2816948" y="3251200"/>
                </a:lnTo>
                <a:close/>
              </a:path>
              <a:path w="2952115" h="3365500">
                <a:moveTo>
                  <a:pt x="2885008" y="3251200"/>
                </a:moveTo>
                <a:lnTo>
                  <a:pt x="2822079" y="3251200"/>
                </a:lnTo>
                <a:lnTo>
                  <a:pt x="2825864" y="3263900"/>
                </a:lnTo>
                <a:lnTo>
                  <a:pt x="2885859" y="3263900"/>
                </a:lnTo>
                <a:lnTo>
                  <a:pt x="2885008" y="3251200"/>
                </a:lnTo>
                <a:close/>
              </a:path>
              <a:path w="2952115" h="3365500">
                <a:moveTo>
                  <a:pt x="2798582" y="3238500"/>
                </a:moveTo>
                <a:lnTo>
                  <a:pt x="2772247" y="3238500"/>
                </a:lnTo>
                <a:lnTo>
                  <a:pt x="2776659" y="3251200"/>
                </a:lnTo>
                <a:lnTo>
                  <a:pt x="2804165" y="3251200"/>
                </a:lnTo>
                <a:lnTo>
                  <a:pt x="2798582" y="3238500"/>
                </a:lnTo>
                <a:close/>
              </a:path>
              <a:path w="2952115" h="3365500">
                <a:moveTo>
                  <a:pt x="2805404" y="3238500"/>
                </a:moveTo>
                <a:lnTo>
                  <a:pt x="2798582" y="3238500"/>
                </a:lnTo>
                <a:lnTo>
                  <a:pt x="2804165" y="3251200"/>
                </a:lnTo>
                <a:lnTo>
                  <a:pt x="2810903" y="3251200"/>
                </a:lnTo>
                <a:lnTo>
                  <a:pt x="2805404" y="3238500"/>
                </a:lnTo>
                <a:close/>
              </a:path>
              <a:path w="2952115" h="3365500">
                <a:moveTo>
                  <a:pt x="2886443" y="3238500"/>
                </a:moveTo>
                <a:lnTo>
                  <a:pt x="2805404" y="3238500"/>
                </a:lnTo>
                <a:lnTo>
                  <a:pt x="2810903" y="3251200"/>
                </a:lnTo>
                <a:lnTo>
                  <a:pt x="2887929" y="3251200"/>
                </a:lnTo>
                <a:lnTo>
                  <a:pt x="2886443" y="3238500"/>
                </a:lnTo>
                <a:close/>
              </a:path>
              <a:path w="2952115" h="3365500">
                <a:moveTo>
                  <a:pt x="2764078" y="3213100"/>
                </a:moveTo>
                <a:lnTo>
                  <a:pt x="2759659" y="3225800"/>
                </a:lnTo>
                <a:lnTo>
                  <a:pt x="2760484" y="3225800"/>
                </a:lnTo>
                <a:lnTo>
                  <a:pt x="2769184" y="3238500"/>
                </a:lnTo>
                <a:lnTo>
                  <a:pt x="2764078" y="3213100"/>
                </a:lnTo>
                <a:close/>
              </a:path>
              <a:path w="2952115" h="3365500">
                <a:moveTo>
                  <a:pt x="2817842" y="3225800"/>
                </a:moveTo>
                <a:lnTo>
                  <a:pt x="2776753" y="3225800"/>
                </a:lnTo>
                <a:lnTo>
                  <a:pt x="2787561" y="3238500"/>
                </a:lnTo>
                <a:lnTo>
                  <a:pt x="2809971" y="3238500"/>
                </a:lnTo>
                <a:lnTo>
                  <a:pt x="2817816" y="3226288"/>
                </a:lnTo>
                <a:lnTo>
                  <a:pt x="2817842" y="3225800"/>
                </a:lnTo>
                <a:close/>
              </a:path>
              <a:path w="2952115" h="3365500">
                <a:moveTo>
                  <a:pt x="2817816" y="3226288"/>
                </a:moveTo>
                <a:lnTo>
                  <a:pt x="2809971" y="3238500"/>
                </a:lnTo>
                <a:lnTo>
                  <a:pt x="2817164" y="3238500"/>
                </a:lnTo>
                <a:lnTo>
                  <a:pt x="2817816" y="3226288"/>
                </a:lnTo>
                <a:close/>
              </a:path>
              <a:path w="2952115" h="3365500">
                <a:moveTo>
                  <a:pt x="2854667" y="3225800"/>
                </a:moveTo>
                <a:lnTo>
                  <a:pt x="2818130" y="3225800"/>
                </a:lnTo>
                <a:lnTo>
                  <a:pt x="2817816" y="3226288"/>
                </a:lnTo>
                <a:lnTo>
                  <a:pt x="2817164" y="3238500"/>
                </a:lnTo>
                <a:lnTo>
                  <a:pt x="2858897" y="3238500"/>
                </a:lnTo>
                <a:lnTo>
                  <a:pt x="2854667" y="3225800"/>
                </a:lnTo>
                <a:close/>
              </a:path>
              <a:path w="2952115" h="3365500">
                <a:moveTo>
                  <a:pt x="2865432" y="3225800"/>
                </a:moveTo>
                <a:lnTo>
                  <a:pt x="2862338" y="3225800"/>
                </a:lnTo>
                <a:lnTo>
                  <a:pt x="2862021" y="3238500"/>
                </a:lnTo>
                <a:lnTo>
                  <a:pt x="2873114" y="3238500"/>
                </a:lnTo>
                <a:lnTo>
                  <a:pt x="2865432" y="3225800"/>
                </a:lnTo>
                <a:close/>
              </a:path>
              <a:path w="2952115" h="3365500">
                <a:moveTo>
                  <a:pt x="2770441" y="3213100"/>
                </a:moveTo>
                <a:lnTo>
                  <a:pt x="2765526" y="3213100"/>
                </a:lnTo>
                <a:lnTo>
                  <a:pt x="2767723" y="3225800"/>
                </a:lnTo>
                <a:lnTo>
                  <a:pt x="2769336" y="3225800"/>
                </a:lnTo>
                <a:lnTo>
                  <a:pt x="2770441" y="3213100"/>
                </a:lnTo>
                <a:close/>
              </a:path>
              <a:path w="2952115" h="3365500">
                <a:moveTo>
                  <a:pt x="2768257" y="3175000"/>
                </a:moveTo>
                <a:lnTo>
                  <a:pt x="2751892" y="3175000"/>
                </a:lnTo>
                <a:lnTo>
                  <a:pt x="2753169" y="3187700"/>
                </a:lnTo>
                <a:lnTo>
                  <a:pt x="2749296" y="3200400"/>
                </a:lnTo>
                <a:lnTo>
                  <a:pt x="2765705" y="3200400"/>
                </a:lnTo>
                <a:lnTo>
                  <a:pt x="2776609" y="3213100"/>
                </a:lnTo>
                <a:lnTo>
                  <a:pt x="2783382" y="3225800"/>
                </a:lnTo>
                <a:lnTo>
                  <a:pt x="2811373" y="3225800"/>
                </a:lnTo>
                <a:lnTo>
                  <a:pt x="2812834" y="3213100"/>
                </a:lnTo>
                <a:lnTo>
                  <a:pt x="2842891" y="3213100"/>
                </a:lnTo>
                <a:lnTo>
                  <a:pt x="2845581" y="3200400"/>
                </a:lnTo>
                <a:lnTo>
                  <a:pt x="2845126" y="3187700"/>
                </a:lnTo>
                <a:lnTo>
                  <a:pt x="2769400" y="3187700"/>
                </a:lnTo>
                <a:lnTo>
                  <a:pt x="2768257" y="3175000"/>
                </a:lnTo>
                <a:close/>
              </a:path>
              <a:path w="2952115" h="3365500">
                <a:moveTo>
                  <a:pt x="2812834" y="3213100"/>
                </a:moveTo>
                <a:lnTo>
                  <a:pt x="2811373" y="3225800"/>
                </a:lnTo>
                <a:lnTo>
                  <a:pt x="2824289" y="3225800"/>
                </a:lnTo>
                <a:lnTo>
                  <a:pt x="2812834" y="3213100"/>
                </a:lnTo>
                <a:close/>
              </a:path>
              <a:path w="2952115" h="3365500">
                <a:moveTo>
                  <a:pt x="2826969" y="3213100"/>
                </a:moveTo>
                <a:lnTo>
                  <a:pt x="2812834" y="3213100"/>
                </a:lnTo>
                <a:lnTo>
                  <a:pt x="2824289" y="3225800"/>
                </a:lnTo>
                <a:lnTo>
                  <a:pt x="2826969" y="3213100"/>
                </a:lnTo>
                <a:close/>
              </a:path>
              <a:path w="2952115" h="3365500">
                <a:moveTo>
                  <a:pt x="2840732" y="3213100"/>
                </a:moveTo>
                <a:lnTo>
                  <a:pt x="2826969" y="3213100"/>
                </a:lnTo>
                <a:lnTo>
                  <a:pt x="2824289" y="3225800"/>
                </a:lnTo>
                <a:lnTo>
                  <a:pt x="2839452" y="3225800"/>
                </a:lnTo>
                <a:lnTo>
                  <a:pt x="2842364" y="3215044"/>
                </a:lnTo>
                <a:lnTo>
                  <a:pt x="2840732" y="3213100"/>
                </a:lnTo>
                <a:close/>
              </a:path>
              <a:path w="2952115" h="3365500">
                <a:moveTo>
                  <a:pt x="2842364" y="3215044"/>
                </a:moveTo>
                <a:lnTo>
                  <a:pt x="2839452" y="3225800"/>
                </a:lnTo>
                <a:lnTo>
                  <a:pt x="2851391" y="3225800"/>
                </a:lnTo>
                <a:lnTo>
                  <a:pt x="2842364" y="3215044"/>
                </a:lnTo>
                <a:close/>
              </a:path>
              <a:path w="2952115" h="3365500">
                <a:moveTo>
                  <a:pt x="2851658" y="3200400"/>
                </a:moveTo>
                <a:lnTo>
                  <a:pt x="2850210" y="3200400"/>
                </a:lnTo>
                <a:lnTo>
                  <a:pt x="2849714" y="3213100"/>
                </a:lnTo>
                <a:lnTo>
                  <a:pt x="2851391" y="3225800"/>
                </a:lnTo>
                <a:lnTo>
                  <a:pt x="2873692" y="3225800"/>
                </a:lnTo>
                <a:lnTo>
                  <a:pt x="2870936" y="3213100"/>
                </a:lnTo>
                <a:lnTo>
                  <a:pt x="2857588" y="3213100"/>
                </a:lnTo>
                <a:lnTo>
                  <a:pt x="2851658" y="3200400"/>
                </a:lnTo>
                <a:close/>
              </a:path>
              <a:path w="2952115" h="3365500">
                <a:moveTo>
                  <a:pt x="2842891" y="3213100"/>
                </a:moveTo>
                <a:lnTo>
                  <a:pt x="2840732" y="3213100"/>
                </a:lnTo>
                <a:lnTo>
                  <a:pt x="2842364" y="3215044"/>
                </a:lnTo>
                <a:lnTo>
                  <a:pt x="2842891" y="3213100"/>
                </a:lnTo>
                <a:close/>
              </a:path>
              <a:path w="2952115" h="3365500">
                <a:moveTo>
                  <a:pt x="2758935" y="3200400"/>
                </a:moveTo>
                <a:lnTo>
                  <a:pt x="2747238" y="3200400"/>
                </a:lnTo>
                <a:lnTo>
                  <a:pt x="2746222" y="3213100"/>
                </a:lnTo>
                <a:lnTo>
                  <a:pt x="2753220" y="3213100"/>
                </a:lnTo>
                <a:lnTo>
                  <a:pt x="2758935" y="3200400"/>
                </a:lnTo>
                <a:close/>
              </a:path>
              <a:path w="2952115" h="3365500">
                <a:moveTo>
                  <a:pt x="2721902" y="3187700"/>
                </a:moveTo>
                <a:lnTo>
                  <a:pt x="2719082" y="3187700"/>
                </a:lnTo>
                <a:lnTo>
                  <a:pt x="2719425" y="3200400"/>
                </a:lnTo>
                <a:lnTo>
                  <a:pt x="2726080" y="3200400"/>
                </a:lnTo>
                <a:lnTo>
                  <a:pt x="2721902" y="3187700"/>
                </a:lnTo>
                <a:close/>
              </a:path>
              <a:path w="2952115" h="3365500">
                <a:moveTo>
                  <a:pt x="2737912" y="3175000"/>
                </a:moveTo>
                <a:lnTo>
                  <a:pt x="2720345" y="3175000"/>
                </a:lnTo>
                <a:lnTo>
                  <a:pt x="2729252" y="3187700"/>
                </a:lnTo>
                <a:lnTo>
                  <a:pt x="2735351" y="3200400"/>
                </a:lnTo>
                <a:lnTo>
                  <a:pt x="2740543" y="3200400"/>
                </a:lnTo>
                <a:lnTo>
                  <a:pt x="2736677" y="3187700"/>
                </a:lnTo>
                <a:lnTo>
                  <a:pt x="2737912" y="3175000"/>
                </a:lnTo>
                <a:close/>
              </a:path>
              <a:path w="2952115" h="3365500">
                <a:moveTo>
                  <a:pt x="2815031" y="3175000"/>
                </a:moveTo>
                <a:lnTo>
                  <a:pt x="2770212" y="3175000"/>
                </a:lnTo>
                <a:lnTo>
                  <a:pt x="2777274" y="3187700"/>
                </a:lnTo>
                <a:lnTo>
                  <a:pt x="2814586" y="3187700"/>
                </a:lnTo>
                <a:lnTo>
                  <a:pt x="2815031" y="3175000"/>
                </a:lnTo>
                <a:close/>
              </a:path>
              <a:path w="2952115" h="3365500">
                <a:moveTo>
                  <a:pt x="2826193" y="3187656"/>
                </a:moveTo>
                <a:close/>
              </a:path>
              <a:path w="2952115" h="3365500">
                <a:moveTo>
                  <a:pt x="2820563" y="3162300"/>
                </a:moveTo>
                <a:lnTo>
                  <a:pt x="2739656" y="3162300"/>
                </a:lnTo>
                <a:lnTo>
                  <a:pt x="2734043" y="3175000"/>
                </a:lnTo>
                <a:lnTo>
                  <a:pt x="2826016" y="3175000"/>
                </a:lnTo>
                <a:lnTo>
                  <a:pt x="2832544" y="3187700"/>
                </a:lnTo>
                <a:lnTo>
                  <a:pt x="2838167" y="3187700"/>
                </a:lnTo>
                <a:lnTo>
                  <a:pt x="2828661" y="3175000"/>
                </a:lnTo>
                <a:lnTo>
                  <a:pt x="2820563" y="3162300"/>
                </a:lnTo>
                <a:close/>
              </a:path>
              <a:path w="2952115" h="3365500">
                <a:moveTo>
                  <a:pt x="2826016" y="3175000"/>
                </a:moveTo>
                <a:lnTo>
                  <a:pt x="2815031" y="3175000"/>
                </a:lnTo>
                <a:lnTo>
                  <a:pt x="2826193" y="3187656"/>
                </a:lnTo>
                <a:lnTo>
                  <a:pt x="2826016" y="3175000"/>
                </a:lnTo>
                <a:close/>
              </a:path>
              <a:path w="2952115" h="3365500">
                <a:moveTo>
                  <a:pt x="2686100" y="3136900"/>
                </a:moveTo>
                <a:lnTo>
                  <a:pt x="2687572" y="3149600"/>
                </a:lnTo>
                <a:lnTo>
                  <a:pt x="2699091" y="3162300"/>
                </a:lnTo>
                <a:lnTo>
                  <a:pt x="2706390" y="3162300"/>
                </a:lnTo>
                <a:lnTo>
                  <a:pt x="2702894" y="3149600"/>
                </a:lnTo>
                <a:lnTo>
                  <a:pt x="2691790" y="3149600"/>
                </a:lnTo>
                <a:lnTo>
                  <a:pt x="2686100" y="3136900"/>
                </a:lnTo>
                <a:close/>
              </a:path>
              <a:path w="2952115" h="3365500">
                <a:moveTo>
                  <a:pt x="2793707" y="3149600"/>
                </a:moveTo>
                <a:lnTo>
                  <a:pt x="2720548" y="3149600"/>
                </a:lnTo>
                <a:lnTo>
                  <a:pt x="2728823" y="3162300"/>
                </a:lnTo>
                <a:lnTo>
                  <a:pt x="2797416" y="3162300"/>
                </a:lnTo>
                <a:lnTo>
                  <a:pt x="2794276" y="3150270"/>
                </a:lnTo>
                <a:lnTo>
                  <a:pt x="2793707" y="3149600"/>
                </a:lnTo>
                <a:close/>
              </a:path>
              <a:path w="2952115" h="3365500">
                <a:moveTo>
                  <a:pt x="2795518" y="3139123"/>
                </a:moveTo>
                <a:lnTo>
                  <a:pt x="2796032" y="3149600"/>
                </a:lnTo>
                <a:lnTo>
                  <a:pt x="2794101" y="3149600"/>
                </a:lnTo>
                <a:lnTo>
                  <a:pt x="2794276" y="3150270"/>
                </a:lnTo>
                <a:lnTo>
                  <a:pt x="2804477" y="3162300"/>
                </a:lnTo>
                <a:lnTo>
                  <a:pt x="2812152" y="3162300"/>
                </a:lnTo>
                <a:lnTo>
                  <a:pt x="2802569" y="3149600"/>
                </a:lnTo>
                <a:lnTo>
                  <a:pt x="2795518" y="3139123"/>
                </a:lnTo>
                <a:close/>
              </a:path>
              <a:path w="2952115" h="3365500">
                <a:moveTo>
                  <a:pt x="2794101" y="3149600"/>
                </a:moveTo>
                <a:lnTo>
                  <a:pt x="2793707" y="3149600"/>
                </a:lnTo>
                <a:lnTo>
                  <a:pt x="2794276" y="3150270"/>
                </a:lnTo>
                <a:lnTo>
                  <a:pt x="2794101" y="3149600"/>
                </a:lnTo>
                <a:close/>
              </a:path>
              <a:path w="2952115" h="3365500">
                <a:moveTo>
                  <a:pt x="2788437" y="3136900"/>
                </a:moveTo>
                <a:lnTo>
                  <a:pt x="2698318" y="3136900"/>
                </a:lnTo>
                <a:lnTo>
                  <a:pt x="2694292" y="3149600"/>
                </a:lnTo>
                <a:lnTo>
                  <a:pt x="2792133" y="3149600"/>
                </a:lnTo>
                <a:lnTo>
                  <a:pt x="2788437" y="3136900"/>
                </a:lnTo>
                <a:close/>
              </a:path>
              <a:path w="2952115" h="3365500">
                <a:moveTo>
                  <a:pt x="2795409" y="3136900"/>
                </a:moveTo>
                <a:lnTo>
                  <a:pt x="2794022" y="3136900"/>
                </a:lnTo>
                <a:lnTo>
                  <a:pt x="2795518" y="3139123"/>
                </a:lnTo>
                <a:lnTo>
                  <a:pt x="2795409" y="3136900"/>
                </a:lnTo>
                <a:close/>
              </a:path>
              <a:path w="2952115" h="3365500">
                <a:moveTo>
                  <a:pt x="2674277" y="3124200"/>
                </a:moveTo>
                <a:lnTo>
                  <a:pt x="2673159" y="3124200"/>
                </a:lnTo>
                <a:lnTo>
                  <a:pt x="2674721" y="3136900"/>
                </a:lnTo>
                <a:lnTo>
                  <a:pt x="2683560" y="3136900"/>
                </a:lnTo>
                <a:lnTo>
                  <a:pt x="2683553" y="3135152"/>
                </a:lnTo>
                <a:lnTo>
                  <a:pt x="2674277" y="3124200"/>
                </a:lnTo>
                <a:close/>
              </a:path>
              <a:path w="2952115" h="3365500">
                <a:moveTo>
                  <a:pt x="2683615" y="3135937"/>
                </a:moveTo>
                <a:lnTo>
                  <a:pt x="2683560" y="3136900"/>
                </a:lnTo>
                <a:lnTo>
                  <a:pt x="2683615" y="3135937"/>
                </a:lnTo>
                <a:close/>
              </a:path>
              <a:path w="2952115" h="3365500">
                <a:moveTo>
                  <a:pt x="2684913" y="3113164"/>
                </a:moveTo>
                <a:lnTo>
                  <a:pt x="2683653" y="3135270"/>
                </a:lnTo>
                <a:lnTo>
                  <a:pt x="2685034" y="3136900"/>
                </a:lnTo>
                <a:lnTo>
                  <a:pt x="2774441" y="3136900"/>
                </a:lnTo>
                <a:lnTo>
                  <a:pt x="2773668" y="3124200"/>
                </a:lnTo>
                <a:lnTo>
                  <a:pt x="2693885" y="3124200"/>
                </a:lnTo>
                <a:lnTo>
                  <a:pt x="2684913" y="3113164"/>
                </a:lnTo>
                <a:close/>
              </a:path>
              <a:path w="2952115" h="3365500">
                <a:moveTo>
                  <a:pt x="2683560" y="3111500"/>
                </a:moveTo>
                <a:lnTo>
                  <a:pt x="2681363" y="3124200"/>
                </a:lnTo>
                <a:lnTo>
                  <a:pt x="2684630" y="3112816"/>
                </a:lnTo>
                <a:lnTo>
                  <a:pt x="2683560" y="3111500"/>
                </a:lnTo>
                <a:close/>
              </a:path>
              <a:path w="2952115" h="3365500">
                <a:moveTo>
                  <a:pt x="2708770" y="3111500"/>
                </a:moveTo>
                <a:lnTo>
                  <a:pt x="2694597" y="3111500"/>
                </a:lnTo>
                <a:lnTo>
                  <a:pt x="2693885" y="3124200"/>
                </a:lnTo>
                <a:lnTo>
                  <a:pt x="2708948" y="3124200"/>
                </a:lnTo>
                <a:lnTo>
                  <a:pt x="2708770" y="3111500"/>
                </a:lnTo>
                <a:close/>
              </a:path>
              <a:path w="2952115" h="3365500">
                <a:moveTo>
                  <a:pt x="2753829" y="3111500"/>
                </a:moveTo>
                <a:lnTo>
                  <a:pt x="2712732" y="3111500"/>
                </a:lnTo>
                <a:lnTo>
                  <a:pt x="2713951" y="3124200"/>
                </a:lnTo>
                <a:lnTo>
                  <a:pt x="2757779" y="3124200"/>
                </a:lnTo>
                <a:lnTo>
                  <a:pt x="2753829" y="3111500"/>
                </a:lnTo>
                <a:close/>
              </a:path>
              <a:path w="2952115" h="3365500">
                <a:moveTo>
                  <a:pt x="2773929" y="3111500"/>
                </a:moveTo>
                <a:lnTo>
                  <a:pt x="2758274" y="3111500"/>
                </a:lnTo>
                <a:lnTo>
                  <a:pt x="2757779" y="3124200"/>
                </a:lnTo>
                <a:lnTo>
                  <a:pt x="2773668" y="3124200"/>
                </a:lnTo>
                <a:lnTo>
                  <a:pt x="2773929" y="3111500"/>
                </a:lnTo>
                <a:close/>
              </a:path>
              <a:path w="2952115" h="3365500">
                <a:moveTo>
                  <a:pt x="2685008" y="3111500"/>
                </a:moveTo>
                <a:lnTo>
                  <a:pt x="2684630" y="3112816"/>
                </a:lnTo>
                <a:lnTo>
                  <a:pt x="2684913" y="3113164"/>
                </a:lnTo>
                <a:lnTo>
                  <a:pt x="2685008" y="3111500"/>
                </a:lnTo>
                <a:close/>
              </a:path>
              <a:path w="2952115" h="3365500">
                <a:moveTo>
                  <a:pt x="2653707" y="3098800"/>
                </a:moveTo>
                <a:lnTo>
                  <a:pt x="2650159" y="3098800"/>
                </a:lnTo>
                <a:lnTo>
                  <a:pt x="2656174" y="3111500"/>
                </a:lnTo>
                <a:lnTo>
                  <a:pt x="2659563" y="3111500"/>
                </a:lnTo>
                <a:lnTo>
                  <a:pt x="2653707" y="3098800"/>
                </a:lnTo>
                <a:close/>
              </a:path>
              <a:path w="2952115" h="3365500">
                <a:moveTo>
                  <a:pt x="2670732" y="3098800"/>
                </a:moveTo>
                <a:lnTo>
                  <a:pt x="2665989" y="3098800"/>
                </a:lnTo>
                <a:lnTo>
                  <a:pt x="2670864" y="3111500"/>
                </a:lnTo>
                <a:lnTo>
                  <a:pt x="2676847" y="3111500"/>
                </a:lnTo>
                <a:lnTo>
                  <a:pt x="2670732" y="3098800"/>
                </a:lnTo>
                <a:close/>
              </a:path>
              <a:path w="2952115" h="3365500">
                <a:moveTo>
                  <a:pt x="2751709" y="3098800"/>
                </a:moveTo>
                <a:lnTo>
                  <a:pt x="2682976" y="3098800"/>
                </a:lnTo>
                <a:lnTo>
                  <a:pt x="2694609" y="3111500"/>
                </a:lnTo>
                <a:lnTo>
                  <a:pt x="2757970" y="3111500"/>
                </a:lnTo>
                <a:lnTo>
                  <a:pt x="2751709" y="3098800"/>
                </a:lnTo>
                <a:close/>
              </a:path>
              <a:path w="2952115" h="3365500">
                <a:moveTo>
                  <a:pt x="2685921" y="3086100"/>
                </a:moveTo>
                <a:lnTo>
                  <a:pt x="2676436" y="3086100"/>
                </a:lnTo>
                <a:lnTo>
                  <a:pt x="2677223" y="3098800"/>
                </a:lnTo>
                <a:lnTo>
                  <a:pt x="2690516" y="3098800"/>
                </a:lnTo>
                <a:lnTo>
                  <a:pt x="2685921" y="3086100"/>
                </a:lnTo>
                <a:close/>
              </a:path>
              <a:path w="2952115" h="3365500">
                <a:moveTo>
                  <a:pt x="2741192" y="3073400"/>
                </a:moveTo>
                <a:lnTo>
                  <a:pt x="2727871" y="3073400"/>
                </a:lnTo>
                <a:lnTo>
                  <a:pt x="2731592" y="3086100"/>
                </a:lnTo>
                <a:lnTo>
                  <a:pt x="2692316" y="3086100"/>
                </a:lnTo>
                <a:lnTo>
                  <a:pt x="2700312" y="3098800"/>
                </a:lnTo>
                <a:lnTo>
                  <a:pt x="2758436" y="3098800"/>
                </a:lnTo>
                <a:lnTo>
                  <a:pt x="2751268" y="3086100"/>
                </a:lnTo>
                <a:lnTo>
                  <a:pt x="2741192" y="3073400"/>
                </a:lnTo>
                <a:close/>
              </a:path>
              <a:path w="2952115" h="3365500">
                <a:moveTo>
                  <a:pt x="2762262" y="3086100"/>
                </a:moveTo>
                <a:lnTo>
                  <a:pt x="2761322" y="3086100"/>
                </a:lnTo>
                <a:lnTo>
                  <a:pt x="2760738" y="3098800"/>
                </a:lnTo>
                <a:lnTo>
                  <a:pt x="2764434" y="3098800"/>
                </a:lnTo>
                <a:lnTo>
                  <a:pt x="2762262" y="3086100"/>
                </a:lnTo>
                <a:close/>
              </a:path>
              <a:path w="2952115" h="3365500">
                <a:moveTo>
                  <a:pt x="2624823" y="3073400"/>
                </a:moveTo>
                <a:lnTo>
                  <a:pt x="2623553" y="3073400"/>
                </a:lnTo>
                <a:lnTo>
                  <a:pt x="2623477" y="3086100"/>
                </a:lnTo>
                <a:lnTo>
                  <a:pt x="2625623" y="3086100"/>
                </a:lnTo>
                <a:lnTo>
                  <a:pt x="2624823" y="3073400"/>
                </a:lnTo>
                <a:close/>
              </a:path>
              <a:path w="2952115" h="3365500">
                <a:moveTo>
                  <a:pt x="2666641" y="3073400"/>
                </a:moveTo>
                <a:lnTo>
                  <a:pt x="2648909" y="3073400"/>
                </a:lnTo>
                <a:lnTo>
                  <a:pt x="2649309" y="3086100"/>
                </a:lnTo>
                <a:lnTo>
                  <a:pt x="2656242" y="3086100"/>
                </a:lnTo>
                <a:lnTo>
                  <a:pt x="2666641" y="3073400"/>
                </a:lnTo>
                <a:close/>
              </a:path>
              <a:path w="2952115" h="3365500">
                <a:moveTo>
                  <a:pt x="2721521" y="3073400"/>
                </a:moveTo>
                <a:lnTo>
                  <a:pt x="2666641" y="3073400"/>
                </a:lnTo>
                <a:lnTo>
                  <a:pt x="2673194" y="3086100"/>
                </a:lnTo>
                <a:lnTo>
                  <a:pt x="2731592" y="3086100"/>
                </a:lnTo>
                <a:lnTo>
                  <a:pt x="2721521" y="3073400"/>
                </a:lnTo>
                <a:close/>
              </a:path>
              <a:path w="2952115" h="3365500">
                <a:moveTo>
                  <a:pt x="2614320" y="3060700"/>
                </a:moveTo>
                <a:lnTo>
                  <a:pt x="2612936" y="3060700"/>
                </a:lnTo>
                <a:lnTo>
                  <a:pt x="2612580" y="3073400"/>
                </a:lnTo>
                <a:lnTo>
                  <a:pt x="2615031" y="3073400"/>
                </a:lnTo>
                <a:lnTo>
                  <a:pt x="2615699" y="3071388"/>
                </a:lnTo>
                <a:lnTo>
                  <a:pt x="2614320" y="3060700"/>
                </a:lnTo>
                <a:close/>
              </a:path>
              <a:path w="2952115" h="3365500">
                <a:moveTo>
                  <a:pt x="2615699" y="3071388"/>
                </a:moveTo>
                <a:lnTo>
                  <a:pt x="2615031" y="3073400"/>
                </a:lnTo>
                <a:lnTo>
                  <a:pt x="2615958" y="3073400"/>
                </a:lnTo>
                <a:lnTo>
                  <a:pt x="2615699" y="3071388"/>
                </a:lnTo>
                <a:close/>
              </a:path>
              <a:path w="2952115" h="3365500">
                <a:moveTo>
                  <a:pt x="2621762" y="3060700"/>
                </a:moveTo>
                <a:lnTo>
                  <a:pt x="2619248" y="3060700"/>
                </a:lnTo>
                <a:lnTo>
                  <a:pt x="2615699" y="3071388"/>
                </a:lnTo>
                <a:lnTo>
                  <a:pt x="2615958" y="3073400"/>
                </a:lnTo>
                <a:lnTo>
                  <a:pt x="2630944" y="3073400"/>
                </a:lnTo>
                <a:lnTo>
                  <a:pt x="2621762" y="3060700"/>
                </a:lnTo>
                <a:close/>
              </a:path>
              <a:path w="2952115" h="3365500">
                <a:moveTo>
                  <a:pt x="2646987" y="3060959"/>
                </a:moveTo>
                <a:lnTo>
                  <a:pt x="2645918" y="3073400"/>
                </a:lnTo>
                <a:lnTo>
                  <a:pt x="2647924" y="3073400"/>
                </a:lnTo>
                <a:lnTo>
                  <a:pt x="2647034" y="3061030"/>
                </a:lnTo>
                <a:close/>
              </a:path>
              <a:path w="2952115" h="3365500">
                <a:moveTo>
                  <a:pt x="2714332" y="3048000"/>
                </a:moveTo>
                <a:lnTo>
                  <a:pt x="2676537" y="3048000"/>
                </a:lnTo>
                <a:lnTo>
                  <a:pt x="2677350" y="3060700"/>
                </a:lnTo>
                <a:lnTo>
                  <a:pt x="2647010" y="3060700"/>
                </a:lnTo>
                <a:lnTo>
                  <a:pt x="2647034" y="3061030"/>
                </a:lnTo>
                <a:lnTo>
                  <a:pt x="2655049" y="3073400"/>
                </a:lnTo>
                <a:lnTo>
                  <a:pt x="2714840" y="3073400"/>
                </a:lnTo>
                <a:lnTo>
                  <a:pt x="2705798" y="3060700"/>
                </a:lnTo>
                <a:lnTo>
                  <a:pt x="2714332" y="3048000"/>
                </a:lnTo>
                <a:close/>
              </a:path>
              <a:path w="2952115" h="3365500">
                <a:moveTo>
                  <a:pt x="2721203" y="3060700"/>
                </a:moveTo>
                <a:lnTo>
                  <a:pt x="2719539" y="3073400"/>
                </a:lnTo>
                <a:lnTo>
                  <a:pt x="2722359" y="3073400"/>
                </a:lnTo>
                <a:lnTo>
                  <a:pt x="2721203" y="3060700"/>
                </a:lnTo>
                <a:close/>
              </a:path>
              <a:path w="2952115" h="3365500">
                <a:moveTo>
                  <a:pt x="2675267" y="3048000"/>
                </a:moveTo>
                <a:lnTo>
                  <a:pt x="2637382" y="3048000"/>
                </a:lnTo>
                <a:lnTo>
                  <a:pt x="2646819" y="3060700"/>
                </a:lnTo>
                <a:lnTo>
                  <a:pt x="2646987" y="3060959"/>
                </a:lnTo>
                <a:lnTo>
                  <a:pt x="2647010" y="3060700"/>
                </a:lnTo>
                <a:lnTo>
                  <a:pt x="2675191" y="3060700"/>
                </a:lnTo>
                <a:lnTo>
                  <a:pt x="2675267" y="3048000"/>
                </a:lnTo>
                <a:close/>
              </a:path>
              <a:path w="2952115" h="3365500">
                <a:moveTo>
                  <a:pt x="2616661" y="3048000"/>
                </a:moveTo>
                <a:lnTo>
                  <a:pt x="2602865" y="3048000"/>
                </a:lnTo>
                <a:lnTo>
                  <a:pt x="2608046" y="3060700"/>
                </a:lnTo>
                <a:lnTo>
                  <a:pt x="2615311" y="3060700"/>
                </a:lnTo>
                <a:lnTo>
                  <a:pt x="2616661" y="3048000"/>
                </a:lnTo>
                <a:close/>
              </a:path>
              <a:path w="2952115" h="3365500">
                <a:moveTo>
                  <a:pt x="2633129" y="3048000"/>
                </a:moveTo>
                <a:lnTo>
                  <a:pt x="2623121" y="3048000"/>
                </a:lnTo>
                <a:lnTo>
                  <a:pt x="2628747" y="3060700"/>
                </a:lnTo>
                <a:lnTo>
                  <a:pt x="2631020" y="3060700"/>
                </a:lnTo>
                <a:lnTo>
                  <a:pt x="2633129" y="3048000"/>
                </a:lnTo>
                <a:close/>
              </a:path>
              <a:path w="2952115" h="3365500">
                <a:moveTo>
                  <a:pt x="2607734" y="3035300"/>
                </a:moveTo>
                <a:lnTo>
                  <a:pt x="2596489" y="3035300"/>
                </a:lnTo>
                <a:lnTo>
                  <a:pt x="2600426" y="3048000"/>
                </a:lnTo>
                <a:lnTo>
                  <a:pt x="2614615" y="3048000"/>
                </a:lnTo>
                <a:lnTo>
                  <a:pt x="2607734" y="3035300"/>
                </a:lnTo>
                <a:close/>
              </a:path>
              <a:path w="2952115" h="3365500">
                <a:moveTo>
                  <a:pt x="2623489" y="3022600"/>
                </a:moveTo>
                <a:lnTo>
                  <a:pt x="2613555" y="3022600"/>
                </a:lnTo>
                <a:lnTo>
                  <a:pt x="2618994" y="3035300"/>
                </a:lnTo>
                <a:lnTo>
                  <a:pt x="2614615" y="3048000"/>
                </a:lnTo>
                <a:lnTo>
                  <a:pt x="2696362" y="3048000"/>
                </a:lnTo>
                <a:lnTo>
                  <a:pt x="2696641" y="3035300"/>
                </a:lnTo>
                <a:lnTo>
                  <a:pt x="2628781" y="3035300"/>
                </a:lnTo>
                <a:lnTo>
                  <a:pt x="2623489" y="3022600"/>
                </a:lnTo>
                <a:close/>
              </a:path>
              <a:path w="2952115" h="3365500">
                <a:moveTo>
                  <a:pt x="2708757" y="3035300"/>
                </a:moveTo>
                <a:lnTo>
                  <a:pt x="2696641" y="3035300"/>
                </a:lnTo>
                <a:lnTo>
                  <a:pt x="2707525" y="3048000"/>
                </a:lnTo>
                <a:lnTo>
                  <a:pt x="2712440" y="3048000"/>
                </a:lnTo>
                <a:lnTo>
                  <a:pt x="2708757" y="3035300"/>
                </a:lnTo>
                <a:close/>
              </a:path>
              <a:path w="2952115" h="3365500">
                <a:moveTo>
                  <a:pt x="2605379" y="3022600"/>
                </a:moveTo>
                <a:lnTo>
                  <a:pt x="2587866" y="3022600"/>
                </a:lnTo>
                <a:lnTo>
                  <a:pt x="2590634" y="3035300"/>
                </a:lnTo>
                <a:lnTo>
                  <a:pt x="2603445" y="3035300"/>
                </a:lnTo>
                <a:lnTo>
                  <a:pt x="2605379" y="3022600"/>
                </a:lnTo>
                <a:close/>
              </a:path>
              <a:path w="2952115" h="3365500">
                <a:moveTo>
                  <a:pt x="2700032" y="3022600"/>
                </a:moveTo>
                <a:lnTo>
                  <a:pt x="2637243" y="3022600"/>
                </a:lnTo>
                <a:lnTo>
                  <a:pt x="2637024" y="3035300"/>
                </a:lnTo>
                <a:lnTo>
                  <a:pt x="2704782" y="3035300"/>
                </a:lnTo>
                <a:lnTo>
                  <a:pt x="2700032" y="3022600"/>
                </a:lnTo>
                <a:close/>
              </a:path>
              <a:path w="2952115" h="3365500">
                <a:moveTo>
                  <a:pt x="2679369" y="3009900"/>
                </a:moveTo>
                <a:lnTo>
                  <a:pt x="2581846" y="3009900"/>
                </a:lnTo>
                <a:lnTo>
                  <a:pt x="2588044" y="3022600"/>
                </a:lnTo>
                <a:lnTo>
                  <a:pt x="2680931" y="3022600"/>
                </a:lnTo>
                <a:lnTo>
                  <a:pt x="2679369" y="3009900"/>
                </a:lnTo>
                <a:close/>
              </a:path>
              <a:path w="2952115" h="3365500">
                <a:moveTo>
                  <a:pt x="2573035" y="2971800"/>
                </a:moveTo>
                <a:lnTo>
                  <a:pt x="2559505" y="2971800"/>
                </a:lnTo>
                <a:lnTo>
                  <a:pt x="2565146" y="2984500"/>
                </a:lnTo>
                <a:lnTo>
                  <a:pt x="2569438" y="2984500"/>
                </a:lnTo>
                <a:lnTo>
                  <a:pt x="2568968" y="2997200"/>
                </a:lnTo>
                <a:lnTo>
                  <a:pt x="2568663" y="2997200"/>
                </a:lnTo>
                <a:lnTo>
                  <a:pt x="2568194" y="3009900"/>
                </a:lnTo>
                <a:lnTo>
                  <a:pt x="2573503" y="3009900"/>
                </a:lnTo>
                <a:lnTo>
                  <a:pt x="2574988" y="2997200"/>
                </a:lnTo>
                <a:lnTo>
                  <a:pt x="2572084" y="2984500"/>
                </a:lnTo>
                <a:lnTo>
                  <a:pt x="2573035" y="2971800"/>
                </a:lnTo>
                <a:close/>
              </a:path>
              <a:path w="2952115" h="3365500">
                <a:moveTo>
                  <a:pt x="2591727" y="2997200"/>
                </a:moveTo>
                <a:lnTo>
                  <a:pt x="2590406" y="2997200"/>
                </a:lnTo>
                <a:lnTo>
                  <a:pt x="2590368" y="3009900"/>
                </a:lnTo>
                <a:lnTo>
                  <a:pt x="2593416" y="3009900"/>
                </a:lnTo>
                <a:lnTo>
                  <a:pt x="2591727" y="2997200"/>
                </a:lnTo>
                <a:close/>
              </a:path>
              <a:path w="2952115" h="3365500">
                <a:moveTo>
                  <a:pt x="2646259" y="2984500"/>
                </a:moveTo>
                <a:lnTo>
                  <a:pt x="2600394" y="2984500"/>
                </a:lnTo>
                <a:lnTo>
                  <a:pt x="2602705" y="2997200"/>
                </a:lnTo>
                <a:lnTo>
                  <a:pt x="2595877" y="3009900"/>
                </a:lnTo>
                <a:lnTo>
                  <a:pt x="2606294" y="3009900"/>
                </a:lnTo>
                <a:lnTo>
                  <a:pt x="2610192" y="2997200"/>
                </a:lnTo>
                <a:lnTo>
                  <a:pt x="2653817" y="2997200"/>
                </a:lnTo>
                <a:lnTo>
                  <a:pt x="2646259" y="2984500"/>
                </a:lnTo>
                <a:close/>
              </a:path>
              <a:path w="2952115" h="3365500">
                <a:moveTo>
                  <a:pt x="2677706" y="2997200"/>
                </a:moveTo>
                <a:lnTo>
                  <a:pt x="2610192" y="2997200"/>
                </a:lnTo>
                <a:lnTo>
                  <a:pt x="2610586" y="3009900"/>
                </a:lnTo>
                <a:lnTo>
                  <a:pt x="2677071" y="3009900"/>
                </a:lnTo>
                <a:lnTo>
                  <a:pt x="2677706" y="2997200"/>
                </a:lnTo>
                <a:close/>
              </a:path>
              <a:path w="2952115" h="3365500">
                <a:moveTo>
                  <a:pt x="2686989" y="2997200"/>
                </a:moveTo>
                <a:lnTo>
                  <a:pt x="2681998" y="2997200"/>
                </a:lnTo>
                <a:lnTo>
                  <a:pt x="2682354" y="3009900"/>
                </a:lnTo>
                <a:lnTo>
                  <a:pt x="2689009" y="3009900"/>
                </a:lnTo>
                <a:lnTo>
                  <a:pt x="2686989" y="2997200"/>
                </a:lnTo>
                <a:close/>
              </a:path>
              <a:path w="2952115" h="3365500">
                <a:moveTo>
                  <a:pt x="2569438" y="2984500"/>
                </a:moveTo>
                <a:lnTo>
                  <a:pt x="2554782" y="2984500"/>
                </a:lnTo>
                <a:lnTo>
                  <a:pt x="2562745" y="2997200"/>
                </a:lnTo>
                <a:lnTo>
                  <a:pt x="2563152" y="2997200"/>
                </a:lnTo>
                <a:lnTo>
                  <a:pt x="2569438" y="2984500"/>
                </a:lnTo>
                <a:close/>
              </a:path>
              <a:path w="2952115" h="3365500">
                <a:moveTo>
                  <a:pt x="2581935" y="2984500"/>
                </a:moveTo>
                <a:lnTo>
                  <a:pt x="2575534" y="2984500"/>
                </a:lnTo>
                <a:lnTo>
                  <a:pt x="2580703" y="2997200"/>
                </a:lnTo>
                <a:lnTo>
                  <a:pt x="2587269" y="2997200"/>
                </a:lnTo>
                <a:lnTo>
                  <a:pt x="2581935" y="2984500"/>
                </a:lnTo>
                <a:close/>
              </a:path>
              <a:path w="2952115" h="3365500">
                <a:moveTo>
                  <a:pt x="2669743" y="2984500"/>
                </a:moveTo>
                <a:lnTo>
                  <a:pt x="2659481" y="2984500"/>
                </a:lnTo>
                <a:lnTo>
                  <a:pt x="2662529" y="2997200"/>
                </a:lnTo>
                <a:lnTo>
                  <a:pt x="2671495" y="2997200"/>
                </a:lnTo>
                <a:lnTo>
                  <a:pt x="2669743" y="2984500"/>
                </a:lnTo>
                <a:close/>
              </a:path>
              <a:path w="2952115" h="3365500">
                <a:moveTo>
                  <a:pt x="2535021" y="2971800"/>
                </a:moveTo>
                <a:lnTo>
                  <a:pt x="2536164" y="2984500"/>
                </a:lnTo>
                <a:lnTo>
                  <a:pt x="2544064" y="2984500"/>
                </a:lnTo>
                <a:lnTo>
                  <a:pt x="2535021" y="2971800"/>
                </a:lnTo>
                <a:close/>
              </a:path>
              <a:path w="2952115" h="3365500">
                <a:moveTo>
                  <a:pt x="2630970" y="2971800"/>
                </a:moveTo>
                <a:lnTo>
                  <a:pt x="2573035" y="2971800"/>
                </a:lnTo>
                <a:lnTo>
                  <a:pt x="2583047" y="2984500"/>
                </a:lnTo>
                <a:lnTo>
                  <a:pt x="2634615" y="2984500"/>
                </a:lnTo>
                <a:lnTo>
                  <a:pt x="2631587" y="2972531"/>
                </a:lnTo>
                <a:lnTo>
                  <a:pt x="2630970" y="2971800"/>
                </a:lnTo>
                <a:close/>
              </a:path>
              <a:path w="2952115" h="3365500">
                <a:moveTo>
                  <a:pt x="2631814" y="2946885"/>
                </a:moveTo>
                <a:lnTo>
                  <a:pt x="2632278" y="2959100"/>
                </a:lnTo>
                <a:lnTo>
                  <a:pt x="2601950" y="2959100"/>
                </a:lnTo>
                <a:lnTo>
                  <a:pt x="2603906" y="2971800"/>
                </a:lnTo>
                <a:lnTo>
                  <a:pt x="2631401" y="2971800"/>
                </a:lnTo>
                <a:lnTo>
                  <a:pt x="2631587" y="2972531"/>
                </a:lnTo>
                <a:lnTo>
                  <a:pt x="2641676" y="2984500"/>
                </a:lnTo>
                <a:lnTo>
                  <a:pt x="2646449" y="2984500"/>
                </a:lnTo>
                <a:lnTo>
                  <a:pt x="2650418" y="2971800"/>
                </a:lnTo>
                <a:lnTo>
                  <a:pt x="2642498" y="2959100"/>
                </a:lnTo>
                <a:lnTo>
                  <a:pt x="2631814" y="2946885"/>
                </a:lnTo>
                <a:close/>
              </a:path>
              <a:path w="2952115" h="3365500">
                <a:moveTo>
                  <a:pt x="2631401" y="2971800"/>
                </a:moveTo>
                <a:lnTo>
                  <a:pt x="2630970" y="2971800"/>
                </a:lnTo>
                <a:lnTo>
                  <a:pt x="2631587" y="2972531"/>
                </a:lnTo>
                <a:lnTo>
                  <a:pt x="2631401" y="2971800"/>
                </a:lnTo>
                <a:close/>
              </a:path>
              <a:path w="2952115" h="3365500">
                <a:moveTo>
                  <a:pt x="2529195" y="2959691"/>
                </a:moveTo>
                <a:lnTo>
                  <a:pt x="2534450" y="2971800"/>
                </a:lnTo>
                <a:lnTo>
                  <a:pt x="2535411" y="2966944"/>
                </a:lnTo>
                <a:lnTo>
                  <a:pt x="2529195" y="2959691"/>
                </a:lnTo>
                <a:close/>
              </a:path>
              <a:path w="2952115" h="3365500">
                <a:moveTo>
                  <a:pt x="2593733" y="2946400"/>
                </a:moveTo>
                <a:lnTo>
                  <a:pt x="2546591" y="2946400"/>
                </a:lnTo>
                <a:lnTo>
                  <a:pt x="2548229" y="2959100"/>
                </a:lnTo>
                <a:lnTo>
                  <a:pt x="2536964" y="2959100"/>
                </a:lnTo>
                <a:lnTo>
                  <a:pt x="2535411" y="2966944"/>
                </a:lnTo>
                <a:lnTo>
                  <a:pt x="2539573" y="2971800"/>
                </a:lnTo>
                <a:lnTo>
                  <a:pt x="2596108" y="2971800"/>
                </a:lnTo>
                <a:lnTo>
                  <a:pt x="2594965" y="2959100"/>
                </a:lnTo>
                <a:lnTo>
                  <a:pt x="2593733" y="2946400"/>
                </a:lnTo>
                <a:close/>
              </a:path>
              <a:path w="2952115" h="3365500">
                <a:moveTo>
                  <a:pt x="2528938" y="2959100"/>
                </a:moveTo>
                <a:lnTo>
                  <a:pt x="2528687" y="2959100"/>
                </a:lnTo>
                <a:lnTo>
                  <a:pt x="2529195" y="2959691"/>
                </a:lnTo>
                <a:lnTo>
                  <a:pt x="2528938" y="2959100"/>
                </a:lnTo>
                <a:close/>
              </a:path>
              <a:path w="2952115" h="3365500">
                <a:moveTo>
                  <a:pt x="2531706" y="2946400"/>
                </a:moveTo>
                <a:lnTo>
                  <a:pt x="2531287" y="2959100"/>
                </a:lnTo>
                <a:lnTo>
                  <a:pt x="2537358" y="2959100"/>
                </a:lnTo>
                <a:lnTo>
                  <a:pt x="2531706" y="2946400"/>
                </a:lnTo>
                <a:close/>
              </a:path>
              <a:path w="2952115" h="3365500">
                <a:moveTo>
                  <a:pt x="2544229" y="2946400"/>
                </a:moveTo>
                <a:lnTo>
                  <a:pt x="2538387" y="2946400"/>
                </a:lnTo>
                <a:lnTo>
                  <a:pt x="2537358" y="2959100"/>
                </a:lnTo>
                <a:lnTo>
                  <a:pt x="2544127" y="2959100"/>
                </a:lnTo>
                <a:lnTo>
                  <a:pt x="2544229" y="2946400"/>
                </a:lnTo>
                <a:close/>
              </a:path>
              <a:path w="2952115" h="3365500">
                <a:moveTo>
                  <a:pt x="2628671" y="2946400"/>
                </a:moveTo>
                <a:lnTo>
                  <a:pt x="2593733" y="2946400"/>
                </a:lnTo>
                <a:lnTo>
                  <a:pt x="2600096" y="2959100"/>
                </a:lnTo>
                <a:lnTo>
                  <a:pt x="2632278" y="2959100"/>
                </a:lnTo>
                <a:lnTo>
                  <a:pt x="2628671" y="2946400"/>
                </a:lnTo>
                <a:close/>
              </a:path>
              <a:path w="2952115" h="3365500">
                <a:moveTo>
                  <a:pt x="2631795" y="2946400"/>
                </a:moveTo>
                <a:lnTo>
                  <a:pt x="2631389" y="2946400"/>
                </a:lnTo>
                <a:lnTo>
                  <a:pt x="2631814" y="2946885"/>
                </a:lnTo>
                <a:lnTo>
                  <a:pt x="2631795" y="2946400"/>
                </a:lnTo>
                <a:close/>
              </a:path>
              <a:path w="2952115" h="3365500">
                <a:moveTo>
                  <a:pt x="2521064" y="2933700"/>
                </a:moveTo>
                <a:lnTo>
                  <a:pt x="2506624" y="2933700"/>
                </a:lnTo>
                <a:lnTo>
                  <a:pt x="2512098" y="2946400"/>
                </a:lnTo>
                <a:lnTo>
                  <a:pt x="2515285" y="2946400"/>
                </a:lnTo>
                <a:lnTo>
                  <a:pt x="2521064" y="2933700"/>
                </a:lnTo>
                <a:close/>
              </a:path>
              <a:path w="2952115" h="3365500">
                <a:moveTo>
                  <a:pt x="2531579" y="2933700"/>
                </a:moveTo>
                <a:lnTo>
                  <a:pt x="2529662" y="2933700"/>
                </a:lnTo>
                <a:lnTo>
                  <a:pt x="2527274" y="2946400"/>
                </a:lnTo>
                <a:lnTo>
                  <a:pt x="2540063" y="2946400"/>
                </a:lnTo>
                <a:lnTo>
                  <a:pt x="2531579" y="2933700"/>
                </a:lnTo>
                <a:close/>
              </a:path>
              <a:path w="2952115" h="3365500">
                <a:moveTo>
                  <a:pt x="2613055" y="2933700"/>
                </a:moveTo>
                <a:lnTo>
                  <a:pt x="2544114" y="2933700"/>
                </a:lnTo>
                <a:lnTo>
                  <a:pt x="2545689" y="2946400"/>
                </a:lnTo>
                <a:lnTo>
                  <a:pt x="2617358" y="2946400"/>
                </a:lnTo>
                <a:lnTo>
                  <a:pt x="2613055" y="2933700"/>
                </a:lnTo>
                <a:close/>
              </a:path>
              <a:path w="2952115" h="3365500">
                <a:moveTo>
                  <a:pt x="2621359" y="2933700"/>
                </a:moveTo>
                <a:lnTo>
                  <a:pt x="2618409" y="2933700"/>
                </a:lnTo>
                <a:lnTo>
                  <a:pt x="2617358" y="2946400"/>
                </a:lnTo>
                <a:lnTo>
                  <a:pt x="2631389" y="2946400"/>
                </a:lnTo>
                <a:lnTo>
                  <a:pt x="2621359" y="2933700"/>
                </a:lnTo>
                <a:close/>
              </a:path>
              <a:path w="2952115" h="3365500">
                <a:moveTo>
                  <a:pt x="2520472" y="2921000"/>
                </a:moveTo>
                <a:lnTo>
                  <a:pt x="2510635" y="2921000"/>
                </a:lnTo>
                <a:lnTo>
                  <a:pt x="2517816" y="2933700"/>
                </a:lnTo>
                <a:lnTo>
                  <a:pt x="2520472" y="2921000"/>
                </a:lnTo>
                <a:close/>
              </a:path>
              <a:path w="2952115" h="3365500">
                <a:moveTo>
                  <a:pt x="2590312" y="2908300"/>
                </a:moveTo>
                <a:lnTo>
                  <a:pt x="2510712" y="2908300"/>
                </a:lnTo>
                <a:lnTo>
                  <a:pt x="2513870" y="2921000"/>
                </a:lnTo>
                <a:lnTo>
                  <a:pt x="2524408" y="2921000"/>
                </a:lnTo>
                <a:lnTo>
                  <a:pt x="2531754" y="2933700"/>
                </a:lnTo>
                <a:lnTo>
                  <a:pt x="2594457" y="2933700"/>
                </a:lnTo>
                <a:lnTo>
                  <a:pt x="2595524" y="2921000"/>
                </a:lnTo>
                <a:lnTo>
                  <a:pt x="2596519" y="2915147"/>
                </a:lnTo>
                <a:lnTo>
                  <a:pt x="2590312" y="2908300"/>
                </a:lnTo>
                <a:close/>
              </a:path>
              <a:path w="2952115" h="3365500">
                <a:moveTo>
                  <a:pt x="2620899" y="2921000"/>
                </a:moveTo>
                <a:lnTo>
                  <a:pt x="2617965" y="2921000"/>
                </a:lnTo>
                <a:lnTo>
                  <a:pt x="2622029" y="2933700"/>
                </a:lnTo>
                <a:lnTo>
                  <a:pt x="2625686" y="2933700"/>
                </a:lnTo>
                <a:lnTo>
                  <a:pt x="2620899" y="2921000"/>
                </a:lnTo>
                <a:close/>
              </a:path>
              <a:path w="2952115" h="3365500">
                <a:moveTo>
                  <a:pt x="2500731" y="2908300"/>
                </a:moveTo>
                <a:lnTo>
                  <a:pt x="2500718" y="2921000"/>
                </a:lnTo>
                <a:lnTo>
                  <a:pt x="2506306" y="2921000"/>
                </a:lnTo>
                <a:lnTo>
                  <a:pt x="2500731" y="2908300"/>
                </a:lnTo>
                <a:close/>
              </a:path>
              <a:path w="2952115" h="3365500">
                <a:moveTo>
                  <a:pt x="2597683" y="2908300"/>
                </a:moveTo>
                <a:lnTo>
                  <a:pt x="2596519" y="2915147"/>
                </a:lnTo>
                <a:lnTo>
                  <a:pt x="2601823" y="2921000"/>
                </a:lnTo>
                <a:lnTo>
                  <a:pt x="2597683" y="2908300"/>
                </a:lnTo>
                <a:close/>
              </a:path>
              <a:path w="2952115" h="3365500">
                <a:moveTo>
                  <a:pt x="2474747" y="2895600"/>
                </a:moveTo>
                <a:lnTo>
                  <a:pt x="2471341" y="2895600"/>
                </a:lnTo>
                <a:lnTo>
                  <a:pt x="2475369" y="2908300"/>
                </a:lnTo>
                <a:lnTo>
                  <a:pt x="2474747" y="2895600"/>
                </a:lnTo>
                <a:close/>
              </a:path>
              <a:path w="2952115" h="3365500">
                <a:moveTo>
                  <a:pt x="2521991" y="2895600"/>
                </a:moveTo>
                <a:lnTo>
                  <a:pt x="2498332" y="2895600"/>
                </a:lnTo>
                <a:lnTo>
                  <a:pt x="2492679" y="2908300"/>
                </a:lnTo>
                <a:lnTo>
                  <a:pt x="2518728" y="2908300"/>
                </a:lnTo>
                <a:lnTo>
                  <a:pt x="2521991" y="2895600"/>
                </a:lnTo>
                <a:close/>
              </a:path>
              <a:path w="2952115" h="3365500">
                <a:moveTo>
                  <a:pt x="2585974" y="2895600"/>
                </a:moveTo>
                <a:lnTo>
                  <a:pt x="2521991" y="2895600"/>
                </a:lnTo>
                <a:lnTo>
                  <a:pt x="2525610" y="2908300"/>
                </a:lnTo>
                <a:lnTo>
                  <a:pt x="2584633" y="2908300"/>
                </a:lnTo>
                <a:lnTo>
                  <a:pt x="2585974" y="2895600"/>
                </a:lnTo>
                <a:close/>
              </a:path>
              <a:path w="2952115" h="3365500">
                <a:moveTo>
                  <a:pt x="2544292" y="2857500"/>
                </a:moveTo>
                <a:lnTo>
                  <a:pt x="2537244" y="2857500"/>
                </a:lnTo>
                <a:lnTo>
                  <a:pt x="2539644" y="2870200"/>
                </a:lnTo>
                <a:lnTo>
                  <a:pt x="2479017" y="2870200"/>
                </a:lnTo>
                <a:lnTo>
                  <a:pt x="2485409" y="2882900"/>
                </a:lnTo>
                <a:lnTo>
                  <a:pt x="2491870" y="2895600"/>
                </a:lnTo>
                <a:lnTo>
                  <a:pt x="2565501" y="2895600"/>
                </a:lnTo>
                <a:lnTo>
                  <a:pt x="2559481" y="2882900"/>
                </a:lnTo>
                <a:lnTo>
                  <a:pt x="2553766" y="2882900"/>
                </a:lnTo>
                <a:lnTo>
                  <a:pt x="2544178" y="2870200"/>
                </a:lnTo>
                <a:lnTo>
                  <a:pt x="2544292" y="2857500"/>
                </a:lnTo>
                <a:close/>
              </a:path>
              <a:path w="2952115" h="3365500">
                <a:moveTo>
                  <a:pt x="2567330" y="2882900"/>
                </a:moveTo>
                <a:lnTo>
                  <a:pt x="2565095" y="2882900"/>
                </a:lnTo>
                <a:lnTo>
                  <a:pt x="2565501" y="2895600"/>
                </a:lnTo>
                <a:lnTo>
                  <a:pt x="2567724" y="2895600"/>
                </a:lnTo>
                <a:lnTo>
                  <a:pt x="2567330" y="2882900"/>
                </a:lnTo>
                <a:close/>
              </a:path>
              <a:path w="2952115" h="3365500">
                <a:moveTo>
                  <a:pt x="2460231" y="2870200"/>
                </a:moveTo>
                <a:lnTo>
                  <a:pt x="2446782" y="2870200"/>
                </a:lnTo>
                <a:lnTo>
                  <a:pt x="2453500" y="2882900"/>
                </a:lnTo>
                <a:lnTo>
                  <a:pt x="2458745" y="2882900"/>
                </a:lnTo>
                <a:lnTo>
                  <a:pt x="2460231" y="2870200"/>
                </a:lnTo>
                <a:close/>
              </a:path>
              <a:path w="2952115" h="3365500">
                <a:moveTo>
                  <a:pt x="2472766" y="2870200"/>
                </a:moveTo>
                <a:lnTo>
                  <a:pt x="2460231" y="2870200"/>
                </a:lnTo>
                <a:lnTo>
                  <a:pt x="2468956" y="2882900"/>
                </a:lnTo>
                <a:lnTo>
                  <a:pt x="2482176" y="2882900"/>
                </a:lnTo>
                <a:lnTo>
                  <a:pt x="2472766" y="2870200"/>
                </a:lnTo>
                <a:close/>
              </a:path>
              <a:path w="2952115" h="3365500">
                <a:moveTo>
                  <a:pt x="2458684" y="2857500"/>
                </a:moveTo>
                <a:lnTo>
                  <a:pt x="2448864" y="2857500"/>
                </a:lnTo>
                <a:lnTo>
                  <a:pt x="2452497" y="2870200"/>
                </a:lnTo>
                <a:lnTo>
                  <a:pt x="2463675" y="2870200"/>
                </a:lnTo>
                <a:lnTo>
                  <a:pt x="2458684" y="2857500"/>
                </a:lnTo>
                <a:close/>
              </a:path>
              <a:path w="2952115" h="3365500">
                <a:moveTo>
                  <a:pt x="2478963" y="2857500"/>
                </a:moveTo>
                <a:lnTo>
                  <a:pt x="2466996" y="2857500"/>
                </a:lnTo>
                <a:lnTo>
                  <a:pt x="2471807" y="2870200"/>
                </a:lnTo>
                <a:lnTo>
                  <a:pt x="2483065" y="2870200"/>
                </a:lnTo>
                <a:lnTo>
                  <a:pt x="2478963" y="2857500"/>
                </a:lnTo>
                <a:close/>
              </a:path>
              <a:path w="2952115" h="3365500">
                <a:moveTo>
                  <a:pt x="2537244" y="2857500"/>
                </a:moveTo>
                <a:lnTo>
                  <a:pt x="2484564" y="2857500"/>
                </a:lnTo>
                <a:lnTo>
                  <a:pt x="2487117" y="2870200"/>
                </a:lnTo>
                <a:lnTo>
                  <a:pt x="2536469" y="2870200"/>
                </a:lnTo>
                <a:lnTo>
                  <a:pt x="2537244" y="2857500"/>
                </a:lnTo>
                <a:close/>
              </a:path>
              <a:path w="2952115" h="3365500">
                <a:moveTo>
                  <a:pt x="2438285" y="2844800"/>
                </a:moveTo>
                <a:lnTo>
                  <a:pt x="2430538" y="2844800"/>
                </a:lnTo>
                <a:lnTo>
                  <a:pt x="2435250" y="2857500"/>
                </a:lnTo>
                <a:lnTo>
                  <a:pt x="2439517" y="2857500"/>
                </a:lnTo>
                <a:lnTo>
                  <a:pt x="2438285" y="2844800"/>
                </a:lnTo>
                <a:close/>
              </a:path>
              <a:path w="2952115" h="3365500">
                <a:moveTo>
                  <a:pt x="2546464" y="2844800"/>
                </a:moveTo>
                <a:lnTo>
                  <a:pt x="2454867" y="2844800"/>
                </a:lnTo>
                <a:lnTo>
                  <a:pt x="2462377" y="2857500"/>
                </a:lnTo>
                <a:lnTo>
                  <a:pt x="2544432" y="2857500"/>
                </a:lnTo>
                <a:lnTo>
                  <a:pt x="2546464" y="2844800"/>
                </a:lnTo>
                <a:close/>
              </a:path>
              <a:path w="2952115" h="3365500">
                <a:moveTo>
                  <a:pt x="2553919" y="2844800"/>
                </a:moveTo>
                <a:lnTo>
                  <a:pt x="2553601" y="2857500"/>
                </a:lnTo>
                <a:lnTo>
                  <a:pt x="2556243" y="2857500"/>
                </a:lnTo>
                <a:lnTo>
                  <a:pt x="2553919" y="2844800"/>
                </a:lnTo>
                <a:close/>
              </a:path>
              <a:path w="2952115" h="3365500">
                <a:moveTo>
                  <a:pt x="2465249" y="2820846"/>
                </a:moveTo>
                <a:lnTo>
                  <a:pt x="2461018" y="2832100"/>
                </a:lnTo>
                <a:lnTo>
                  <a:pt x="2427538" y="2832100"/>
                </a:lnTo>
                <a:lnTo>
                  <a:pt x="2434206" y="2844800"/>
                </a:lnTo>
                <a:lnTo>
                  <a:pt x="2472436" y="2844800"/>
                </a:lnTo>
                <a:lnTo>
                  <a:pt x="2465249" y="2820846"/>
                </a:lnTo>
                <a:close/>
              </a:path>
              <a:path w="2952115" h="3365500">
                <a:moveTo>
                  <a:pt x="2494293" y="2819400"/>
                </a:moveTo>
                <a:lnTo>
                  <a:pt x="2482570" y="2819400"/>
                </a:lnTo>
                <a:lnTo>
                  <a:pt x="2485161" y="2832100"/>
                </a:lnTo>
                <a:lnTo>
                  <a:pt x="2480868" y="2832100"/>
                </a:lnTo>
                <a:lnTo>
                  <a:pt x="2475826" y="2844800"/>
                </a:lnTo>
                <a:lnTo>
                  <a:pt x="2508314" y="2844800"/>
                </a:lnTo>
                <a:lnTo>
                  <a:pt x="2497634" y="2832100"/>
                </a:lnTo>
                <a:lnTo>
                  <a:pt x="2494293" y="2819400"/>
                </a:lnTo>
                <a:close/>
              </a:path>
              <a:path w="2952115" h="3365500">
                <a:moveTo>
                  <a:pt x="2527853" y="2832100"/>
                </a:moveTo>
                <a:lnTo>
                  <a:pt x="2514375" y="2832100"/>
                </a:lnTo>
                <a:lnTo>
                  <a:pt x="2508314" y="2844800"/>
                </a:lnTo>
                <a:lnTo>
                  <a:pt x="2537587" y="2844800"/>
                </a:lnTo>
                <a:lnTo>
                  <a:pt x="2527853" y="2832100"/>
                </a:lnTo>
                <a:close/>
              </a:path>
              <a:path w="2952115" h="3365500">
                <a:moveTo>
                  <a:pt x="2423375" y="2819400"/>
                </a:moveTo>
                <a:lnTo>
                  <a:pt x="2422639" y="2819400"/>
                </a:lnTo>
                <a:lnTo>
                  <a:pt x="2425407" y="2832100"/>
                </a:lnTo>
                <a:lnTo>
                  <a:pt x="2428252" y="2832100"/>
                </a:lnTo>
                <a:lnTo>
                  <a:pt x="2423375" y="2819400"/>
                </a:lnTo>
                <a:close/>
              </a:path>
              <a:path w="2952115" h="3365500">
                <a:moveTo>
                  <a:pt x="2496134" y="2794000"/>
                </a:moveTo>
                <a:lnTo>
                  <a:pt x="2417471" y="2794000"/>
                </a:lnTo>
                <a:lnTo>
                  <a:pt x="2424990" y="2806700"/>
                </a:lnTo>
                <a:lnTo>
                  <a:pt x="2429934" y="2819400"/>
                </a:lnTo>
                <a:lnTo>
                  <a:pt x="2431503" y="2832100"/>
                </a:lnTo>
                <a:lnTo>
                  <a:pt x="2461018" y="2832100"/>
                </a:lnTo>
                <a:lnTo>
                  <a:pt x="2464816" y="2819400"/>
                </a:lnTo>
                <a:lnTo>
                  <a:pt x="2510326" y="2819400"/>
                </a:lnTo>
                <a:lnTo>
                  <a:pt x="2506459" y="2806700"/>
                </a:lnTo>
                <a:lnTo>
                  <a:pt x="2496134" y="2794000"/>
                </a:lnTo>
                <a:close/>
              </a:path>
              <a:path w="2952115" h="3365500">
                <a:moveTo>
                  <a:pt x="2464816" y="2819400"/>
                </a:moveTo>
                <a:lnTo>
                  <a:pt x="2461018" y="2832100"/>
                </a:lnTo>
                <a:lnTo>
                  <a:pt x="2465249" y="2820846"/>
                </a:lnTo>
                <a:lnTo>
                  <a:pt x="2464816" y="2819400"/>
                </a:lnTo>
                <a:close/>
              </a:path>
              <a:path w="2952115" h="3365500">
                <a:moveTo>
                  <a:pt x="2477795" y="2819400"/>
                </a:moveTo>
                <a:lnTo>
                  <a:pt x="2465793" y="2819400"/>
                </a:lnTo>
                <a:lnTo>
                  <a:pt x="2475128" y="2832100"/>
                </a:lnTo>
                <a:lnTo>
                  <a:pt x="2476982" y="2832100"/>
                </a:lnTo>
                <a:lnTo>
                  <a:pt x="2477795" y="2819400"/>
                </a:lnTo>
                <a:close/>
              </a:path>
              <a:path w="2952115" h="3365500">
                <a:moveTo>
                  <a:pt x="2509088" y="2819400"/>
                </a:moveTo>
                <a:lnTo>
                  <a:pt x="2508262" y="2819400"/>
                </a:lnTo>
                <a:lnTo>
                  <a:pt x="2507170" y="2832100"/>
                </a:lnTo>
                <a:lnTo>
                  <a:pt x="2513063" y="2832100"/>
                </a:lnTo>
                <a:lnTo>
                  <a:pt x="2509088" y="2819400"/>
                </a:lnTo>
                <a:close/>
              </a:path>
              <a:path w="2952115" h="3365500">
                <a:moveTo>
                  <a:pt x="2465793" y="2819400"/>
                </a:moveTo>
                <a:lnTo>
                  <a:pt x="2464816" y="2819400"/>
                </a:lnTo>
                <a:lnTo>
                  <a:pt x="2465249" y="2820846"/>
                </a:lnTo>
                <a:lnTo>
                  <a:pt x="2465793" y="2819400"/>
                </a:lnTo>
                <a:close/>
              </a:path>
              <a:path w="2952115" h="3365500">
                <a:moveTo>
                  <a:pt x="2401328" y="2806700"/>
                </a:moveTo>
                <a:lnTo>
                  <a:pt x="2403030" y="2819400"/>
                </a:lnTo>
                <a:lnTo>
                  <a:pt x="2408783" y="2819400"/>
                </a:lnTo>
                <a:lnTo>
                  <a:pt x="2401328" y="2806700"/>
                </a:lnTo>
                <a:close/>
              </a:path>
              <a:path w="2952115" h="3365500">
                <a:moveTo>
                  <a:pt x="2400265" y="2794000"/>
                </a:moveTo>
                <a:lnTo>
                  <a:pt x="2388082" y="2794000"/>
                </a:lnTo>
                <a:lnTo>
                  <a:pt x="2389899" y="2806700"/>
                </a:lnTo>
                <a:lnTo>
                  <a:pt x="2400265" y="2794000"/>
                </a:lnTo>
                <a:close/>
              </a:path>
              <a:path w="2952115" h="3365500">
                <a:moveTo>
                  <a:pt x="2383167" y="2781300"/>
                </a:moveTo>
                <a:lnTo>
                  <a:pt x="2375738" y="2781300"/>
                </a:lnTo>
                <a:lnTo>
                  <a:pt x="2382723" y="2794000"/>
                </a:lnTo>
                <a:lnTo>
                  <a:pt x="2383167" y="2781300"/>
                </a:lnTo>
                <a:close/>
              </a:path>
              <a:path w="2952115" h="3365500">
                <a:moveTo>
                  <a:pt x="2479512" y="2768600"/>
                </a:moveTo>
                <a:lnTo>
                  <a:pt x="2383484" y="2768600"/>
                </a:lnTo>
                <a:lnTo>
                  <a:pt x="2392277" y="2781300"/>
                </a:lnTo>
                <a:lnTo>
                  <a:pt x="2402471" y="2794000"/>
                </a:lnTo>
                <a:lnTo>
                  <a:pt x="2423528" y="2794000"/>
                </a:lnTo>
                <a:lnTo>
                  <a:pt x="2412441" y="2781300"/>
                </a:lnTo>
                <a:lnTo>
                  <a:pt x="2484802" y="2781300"/>
                </a:lnTo>
                <a:lnTo>
                  <a:pt x="2479512" y="2768600"/>
                </a:lnTo>
                <a:close/>
              </a:path>
              <a:path w="2952115" h="3365500">
                <a:moveTo>
                  <a:pt x="2463533" y="2781300"/>
                </a:moveTo>
                <a:lnTo>
                  <a:pt x="2421013" y="2781300"/>
                </a:lnTo>
                <a:lnTo>
                  <a:pt x="2427198" y="2794000"/>
                </a:lnTo>
                <a:lnTo>
                  <a:pt x="2466329" y="2794000"/>
                </a:lnTo>
                <a:lnTo>
                  <a:pt x="2463533" y="2781300"/>
                </a:lnTo>
                <a:close/>
              </a:path>
              <a:path w="2952115" h="3365500">
                <a:moveTo>
                  <a:pt x="2484802" y="2781300"/>
                </a:moveTo>
                <a:lnTo>
                  <a:pt x="2473343" y="2781300"/>
                </a:lnTo>
                <a:lnTo>
                  <a:pt x="2470359" y="2794000"/>
                </a:lnTo>
                <a:lnTo>
                  <a:pt x="2486507" y="2794000"/>
                </a:lnTo>
                <a:lnTo>
                  <a:pt x="2484802" y="2781300"/>
                </a:lnTo>
                <a:close/>
              </a:path>
              <a:path w="2952115" h="3365500">
                <a:moveTo>
                  <a:pt x="2500274" y="2781300"/>
                </a:moveTo>
                <a:lnTo>
                  <a:pt x="2486507" y="2794000"/>
                </a:lnTo>
                <a:lnTo>
                  <a:pt x="2496146" y="2794000"/>
                </a:lnTo>
                <a:lnTo>
                  <a:pt x="2500274" y="2781300"/>
                </a:lnTo>
                <a:close/>
              </a:path>
              <a:path w="2952115" h="3365500">
                <a:moveTo>
                  <a:pt x="2362504" y="2755982"/>
                </a:moveTo>
                <a:lnTo>
                  <a:pt x="2362504" y="2768600"/>
                </a:lnTo>
                <a:lnTo>
                  <a:pt x="2368042" y="2768600"/>
                </a:lnTo>
                <a:lnTo>
                  <a:pt x="2362623" y="2756172"/>
                </a:lnTo>
                <a:lnTo>
                  <a:pt x="2362504" y="2755982"/>
                </a:lnTo>
                <a:close/>
              </a:path>
              <a:path w="2952115" h="3365500">
                <a:moveTo>
                  <a:pt x="2444343" y="2755900"/>
                </a:moveTo>
                <a:lnTo>
                  <a:pt x="2362504" y="2755900"/>
                </a:lnTo>
                <a:lnTo>
                  <a:pt x="2362623" y="2756172"/>
                </a:lnTo>
                <a:lnTo>
                  <a:pt x="2370399" y="2768600"/>
                </a:lnTo>
                <a:lnTo>
                  <a:pt x="2449766" y="2768600"/>
                </a:lnTo>
                <a:lnTo>
                  <a:pt x="2444343" y="2755900"/>
                </a:lnTo>
                <a:close/>
              </a:path>
              <a:path w="2952115" h="3365500">
                <a:moveTo>
                  <a:pt x="2376309" y="2717800"/>
                </a:moveTo>
                <a:lnTo>
                  <a:pt x="2357728" y="2717800"/>
                </a:lnTo>
                <a:lnTo>
                  <a:pt x="2358206" y="2730500"/>
                </a:lnTo>
                <a:lnTo>
                  <a:pt x="2362332" y="2743200"/>
                </a:lnTo>
                <a:lnTo>
                  <a:pt x="2362453" y="2755900"/>
                </a:lnTo>
                <a:lnTo>
                  <a:pt x="2431529" y="2755900"/>
                </a:lnTo>
                <a:lnTo>
                  <a:pt x="2432646" y="2743200"/>
                </a:lnTo>
                <a:lnTo>
                  <a:pt x="2428489" y="2743200"/>
                </a:lnTo>
                <a:lnTo>
                  <a:pt x="2422489" y="2730500"/>
                </a:lnTo>
                <a:lnTo>
                  <a:pt x="2372550" y="2730500"/>
                </a:lnTo>
                <a:lnTo>
                  <a:pt x="2376309" y="2717800"/>
                </a:lnTo>
                <a:close/>
              </a:path>
              <a:path w="2952115" h="3365500">
                <a:moveTo>
                  <a:pt x="2453411" y="2743200"/>
                </a:moveTo>
                <a:lnTo>
                  <a:pt x="2436088" y="2743200"/>
                </a:lnTo>
                <a:lnTo>
                  <a:pt x="2439289" y="2755900"/>
                </a:lnTo>
                <a:lnTo>
                  <a:pt x="2459583" y="2755900"/>
                </a:lnTo>
                <a:lnTo>
                  <a:pt x="2453411" y="2743200"/>
                </a:lnTo>
                <a:close/>
              </a:path>
              <a:path w="2952115" h="3365500">
                <a:moveTo>
                  <a:pt x="2344293" y="2730500"/>
                </a:moveTo>
                <a:lnTo>
                  <a:pt x="2339874" y="2730500"/>
                </a:lnTo>
                <a:lnTo>
                  <a:pt x="2338100" y="2743200"/>
                </a:lnTo>
                <a:lnTo>
                  <a:pt x="2348357" y="2743200"/>
                </a:lnTo>
                <a:lnTo>
                  <a:pt x="2344293" y="2730500"/>
                </a:lnTo>
                <a:close/>
              </a:path>
              <a:path w="2952115" h="3365500">
                <a:moveTo>
                  <a:pt x="2348356" y="2733599"/>
                </a:moveTo>
                <a:lnTo>
                  <a:pt x="2350008" y="2743200"/>
                </a:lnTo>
                <a:lnTo>
                  <a:pt x="2352014" y="2743200"/>
                </a:lnTo>
                <a:lnTo>
                  <a:pt x="2348356" y="2733599"/>
                </a:lnTo>
                <a:close/>
              </a:path>
              <a:path w="2952115" h="3365500">
                <a:moveTo>
                  <a:pt x="2347823" y="2730500"/>
                </a:moveTo>
                <a:lnTo>
                  <a:pt x="2347175" y="2730500"/>
                </a:lnTo>
                <a:lnTo>
                  <a:pt x="2348356" y="2733599"/>
                </a:lnTo>
                <a:lnTo>
                  <a:pt x="2347823" y="2730500"/>
                </a:lnTo>
                <a:close/>
              </a:path>
              <a:path w="2952115" h="3365500">
                <a:moveTo>
                  <a:pt x="2357728" y="2717800"/>
                </a:moveTo>
                <a:lnTo>
                  <a:pt x="2321153" y="2717800"/>
                </a:lnTo>
                <a:lnTo>
                  <a:pt x="2326665" y="2730500"/>
                </a:lnTo>
                <a:lnTo>
                  <a:pt x="2358206" y="2730500"/>
                </a:lnTo>
                <a:lnTo>
                  <a:pt x="2357728" y="2717800"/>
                </a:lnTo>
                <a:close/>
              </a:path>
              <a:path w="2952115" h="3365500">
                <a:moveTo>
                  <a:pt x="2415767" y="2705100"/>
                </a:moveTo>
                <a:lnTo>
                  <a:pt x="2383485" y="2705100"/>
                </a:lnTo>
                <a:lnTo>
                  <a:pt x="2383599" y="2717800"/>
                </a:lnTo>
                <a:lnTo>
                  <a:pt x="2376309" y="2717800"/>
                </a:lnTo>
                <a:lnTo>
                  <a:pt x="2372550" y="2730500"/>
                </a:lnTo>
                <a:lnTo>
                  <a:pt x="2424653" y="2730500"/>
                </a:lnTo>
                <a:lnTo>
                  <a:pt x="2423907" y="2717800"/>
                </a:lnTo>
                <a:lnTo>
                  <a:pt x="2415767" y="2705100"/>
                </a:lnTo>
                <a:close/>
              </a:path>
              <a:path w="2952115" h="3365500">
                <a:moveTo>
                  <a:pt x="2316645" y="2705100"/>
                </a:moveTo>
                <a:lnTo>
                  <a:pt x="2313101" y="2705100"/>
                </a:lnTo>
                <a:lnTo>
                  <a:pt x="2313965" y="2717800"/>
                </a:lnTo>
                <a:lnTo>
                  <a:pt x="2316645" y="2705100"/>
                </a:lnTo>
                <a:close/>
              </a:path>
              <a:path w="2952115" h="3365500">
                <a:moveTo>
                  <a:pt x="2330869" y="2705100"/>
                </a:moveTo>
                <a:lnTo>
                  <a:pt x="2326354" y="2705100"/>
                </a:lnTo>
                <a:lnTo>
                  <a:pt x="2331859" y="2717800"/>
                </a:lnTo>
                <a:lnTo>
                  <a:pt x="2337714" y="2717800"/>
                </a:lnTo>
                <a:lnTo>
                  <a:pt x="2330869" y="2705100"/>
                </a:lnTo>
                <a:close/>
              </a:path>
              <a:path w="2952115" h="3365500">
                <a:moveTo>
                  <a:pt x="2380062" y="2705100"/>
                </a:moveTo>
                <a:lnTo>
                  <a:pt x="2333904" y="2705100"/>
                </a:lnTo>
                <a:lnTo>
                  <a:pt x="2345118" y="2717800"/>
                </a:lnTo>
                <a:lnTo>
                  <a:pt x="2374658" y="2717800"/>
                </a:lnTo>
                <a:lnTo>
                  <a:pt x="2380062" y="2705100"/>
                </a:lnTo>
                <a:close/>
              </a:path>
              <a:path w="2952115" h="3365500">
                <a:moveTo>
                  <a:pt x="2388184" y="2692400"/>
                </a:moveTo>
                <a:lnTo>
                  <a:pt x="2326168" y="2692400"/>
                </a:lnTo>
                <a:lnTo>
                  <a:pt x="2324184" y="2705100"/>
                </a:lnTo>
                <a:lnTo>
                  <a:pt x="2380062" y="2705100"/>
                </a:lnTo>
                <a:lnTo>
                  <a:pt x="2374658" y="2717800"/>
                </a:lnTo>
                <a:lnTo>
                  <a:pt x="2383599" y="2717800"/>
                </a:lnTo>
                <a:lnTo>
                  <a:pt x="2383485" y="2705100"/>
                </a:lnTo>
                <a:lnTo>
                  <a:pt x="2388184" y="2692400"/>
                </a:lnTo>
                <a:close/>
              </a:path>
              <a:path w="2952115" h="3365500">
                <a:moveTo>
                  <a:pt x="2387967" y="2667000"/>
                </a:moveTo>
                <a:lnTo>
                  <a:pt x="2305045" y="2667000"/>
                </a:lnTo>
                <a:lnTo>
                  <a:pt x="2306375" y="2679700"/>
                </a:lnTo>
                <a:lnTo>
                  <a:pt x="2298041" y="2679700"/>
                </a:lnTo>
                <a:lnTo>
                  <a:pt x="2306722" y="2692400"/>
                </a:lnTo>
                <a:lnTo>
                  <a:pt x="2314911" y="2705100"/>
                </a:lnTo>
                <a:lnTo>
                  <a:pt x="2316557" y="2705100"/>
                </a:lnTo>
                <a:lnTo>
                  <a:pt x="2310396" y="2692400"/>
                </a:lnTo>
                <a:lnTo>
                  <a:pt x="2392972" y="2692400"/>
                </a:lnTo>
                <a:lnTo>
                  <a:pt x="2392794" y="2679700"/>
                </a:lnTo>
                <a:lnTo>
                  <a:pt x="2387967" y="2667000"/>
                </a:lnTo>
                <a:close/>
              </a:path>
              <a:path w="2952115" h="3365500">
                <a:moveTo>
                  <a:pt x="2286025" y="2679700"/>
                </a:moveTo>
                <a:lnTo>
                  <a:pt x="2282418" y="2679700"/>
                </a:lnTo>
                <a:lnTo>
                  <a:pt x="2289441" y="2692400"/>
                </a:lnTo>
                <a:lnTo>
                  <a:pt x="2295448" y="2692400"/>
                </a:lnTo>
                <a:lnTo>
                  <a:pt x="2286025" y="2679700"/>
                </a:lnTo>
                <a:close/>
              </a:path>
              <a:path w="2952115" h="3365500">
                <a:moveTo>
                  <a:pt x="2277975" y="2654339"/>
                </a:moveTo>
                <a:lnTo>
                  <a:pt x="2269783" y="2663243"/>
                </a:lnTo>
                <a:lnTo>
                  <a:pt x="2272333" y="2667000"/>
                </a:lnTo>
                <a:lnTo>
                  <a:pt x="2282672" y="2679700"/>
                </a:lnTo>
                <a:lnTo>
                  <a:pt x="2283777" y="2679700"/>
                </a:lnTo>
                <a:lnTo>
                  <a:pt x="2282278" y="2667000"/>
                </a:lnTo>
                <a:lnTo>
                  <a:pt x="2278468" y="2667000"/>
                </a:lnTo>
                <a:lnTo>
                  <a:pt x="2277975" y="2654339"/>
                </a:lnTo>
                <a:close/>
              </a:path>
              <a:path w="2952115" h="3365500">
                <a:moveTo>
                  <a:pt x="2302649" y="2667000"/>
                </a:moveTo>
                <a:lnTo>
                  <a:pt x="2296172" y="2667000"/>
                </a:lnTo>
                <a:lnTo>
                  <a:pt x="2298192" y="2679700"/>
                </a:lnTo>
                <a:lnTo>
                  <a:pt x="2302649" y="2667000"/>
                </a:lnTo>
                <a:close/>
              </a:path>
              <a:path w="2952115" h="3365500">
                <a:moveTo>
                  <a:pt x="2267016" y="2659168"/>
                </a:moveTo>
                <a:lnTo>
                  <a:pt x="2266327" y="2667000"/>
                </a:lnTo>
                <a:lnTo>
                  <a:pt x="2269783" y="2663243"/>
                </a:lnTo>
                <a:lnTo>
                  <a:pt x="2267016" y="2659168"/>
                </a:lnTo>
                <a:close/>
              </a:path>
              <a:path w="2952115" h="3365500">
                <a:moveTo>
                  <a:pt x="2278011" y="2654300"/>
                </a:moveTo>
                <a:lnTo>
                  <a:pt x="2278468" y="2667000"/>
                </a:lnTo>
                <a:lnTo>
                  <a:pt x="2278011" y="2654300"/>
                </a:lnTo>
                <a:close/>
              </a:path>
              <a:path w="2952115" h="3365500">
                <a:moveTo>
                  <a:pt x="2287460" y="2654300"/>
                </a:moveTo>
                <a:lnTo>
                  <a:pt x="2278011" y="2654300"/>
                </a:lnTo>
                <a:lnTo>
                  <a:pt x="2278468" y="2667000"/>
                </a:lnTo>
                <a:lnTo>
                  <a:pt x="2291372" y="2667000"/>
                </a:lnTo>
                <a:lnTo>
                  <a:pt x="2287460" y="2654300"/>
                </a:lnTo>
                <a:close/>
              </a:path>
              <a:path w="2952115" h="3365500">
                <a:moveTo>
                  <a:pt x="2371089" y="2654300"/>
                </a:moveTo>
                <a:lnTo>
                  <a:pt x="2298941" y="2654300"/>
                </a:lnTo>
                <a:lnTo>
                  <a:pt x="2300579" y="2667000"/>
                </a:lnTo>
                <a:lnTo>
                  <a:pt x="2378169" y="2667000"/>
                </a:lnTo>
                <a:lnTo>
                  <a:pt x="2371089" y="2654300"/>
                </a:lnTo>
                <a:close/>
              </a:path>
              <a:path w="2952115" h="3365500">
                <a:moveTo>
                  <a:pt x="2267445" y="2654300"/>
                </a:moveTo>
                <a:lnTo>
                  <a:pt x="2263712" y="2654300"/>
                </a:lnTo>
                <a:lnTo>
                  <a:pt x="2267016" y="2659168"/>
                </a:lnTo>
                <a:lnTo>
                  <a:pt x="2267445" y="2654300"/>
                </a:lnTo>
                <a:close/>
              </a:path>
              <a:path w="2952115" h="3365500">
                <a:moveTo>
                  <a:pt x="2278011" y="2654300"/>
                </a:moveTo>
                <a:close/>
              </a:path>
              <a:path w="2952115" h="3365500">
                <a:moveTo>
                  <a:pt x="2269405" y="2641600"/>
                </a:moveTo>
                <a:lnTo>
                  <a:pt x="2260616" y="2641600"/>
                </a:lnTo>
                <a:lnTo>
                  <a:pt x="2259056" y="2654300"/>
                </a:lnTo>
                <a:lnTo>
                  <a:pt x="2278104" y="2654300"/>
                </a:lnTo>
                <a:lnTo>
                  <a:pt x="2269405" y="2641600"/>
                </a:lnTo>
                <a:close/>
              </a:path>
              <a:path w="2952115" h="3365500">
                <a:moveTo>
                  <a:pt x="2328456" y="2641600"/>
                </a:moveTo>
                <a:lnTo>
                  <a:pt x="2279180" y="2641600"/>
                </a:lnTo>
                <a:lnTo>
                  <a:pt x="2278104" y="2654300"/>
                </a:lnTo>
                <a:lnTo>
                  <a:pt x="2332075" y="2654300"/>
                </a:lnTo>
                <a:lnTo>
                  <a:pt x="2328456" y="2641600"/>
                </a:lnTo>
                <a:close/>
              </a:path>
              <a:path w="2952115" h="3365500">
                <a:moveTo>
                  <a:pt x="2349423" y="2641600"/>
                </a:moveTo>
                <a:lnTo>
                  <a:pt x="2331110" y="2641600"/>
                </a:lnTo>
                <a:lnTo>
                  <a:pt x="2332075" y="2654300"/>
                </a:lnTo>
                <a:lnTo>
                  <a:pt x="2357170" y="2654300"/>
                </a:lnTo>
                <a:lnTo>
                  <a:pt x="2349423" y="2641600"/>
                </a:lnTo>
                <a:close/>
              </a:path>
              <a:path w="2952115" h="3365500">
                <a:moveTo>
                  <a:pt x="2351419" y="2632562"/>
                </a:moveTo>
                <a:lnTo>
                  <a:pt x="2346942" y="2641600"/>
                </a:lnTo>
                <a:lnTo>
                  <a:pt x="2357602" y="2641600"/>
                </a:lnTo>
                <a:lnTo>
                  <a:pt x="2363597" y="2654300"/>
                </a:lnTo>
                <a:lnTo>
                  <a:pt x="2366899" y="2654300"/>
                </a:lnTo>
                <a:lnTo>
                  <a:pt x="2360104" y="2641600"/>
                </a:lnTo>
                <a:lnTo>
                  <a:pt x="2351419" y="2632562"/>
                </a:lnTo>
                <a:close/>
              </a:path>
              <a:path w="2952115" h="3365500">
                <a:moveTo>
                  <a:pt x="2262589" y="2628900"/>
                </a:moveTo>
                <a:lnTo>
                  <a:pt x="2256091" y="2628900"/>
                </a:lnTo>
                <a:lnTo>
                  <a:pt x="2257336" y="2641600"/>
                </a:lnTo>
                <a:lnTo>
                  <a:pt x="2266581" y="2641600"/>
                </a:lnTo>
                <a:lnTo>
                  <a:pt x="2265009" y="2632718"/>
                </a:lnTo>
                <a:lnTo>
                  <a:pt x="2262589" y="2628900"/>
                </a:lnTo>
                <a:close/>
              </a:path>
              <a:path w="2952115" h="3365500">
                <a:moveTo>
                  <a:pt x="2329080" y="2616200"/>
                </a:moveTo>
                <a:lnTo>
                  <a:pt x="2314816" y="2616200"/>
                </a:lnTo>
                <a:lnTo>
                  <a:pt x="2319578" y="2628900"/>
                </a:lnTo>
                <a:lnTo>
                  <a:pt x="2264333" y="2628900"/>
                </a:lnTo>
                <a:lnTo>
                  <a:pt x="2265009" y="2632718"/>
                </a:lnTo>
                <a:lnTo>
                  <a:pt x="2270639" y="2641600"/>
                </a:lnTo>
                <a:lnTo>
                  <a:pt x="2346942" y="2641600"/>
                </a:lnTo>
                <a:lnTo>
                  <a:pt x="2329080" y="2616200"/>
                </a:lnTo>
                <a:close/>
              </a:path>
              <a:path w="2952115" h="3365500">
                <a:moveTo>
                  <a:pt x="2346236" y="2616200"/>
                </a:moveTo>
                <a:lnTo>
                  <a:pt x="2347899" y="2628900"/>
                </a:lnTo>
                <a:lnTo>
                  <a:pt x="2351419" y="2632562"/>
                </a:lnTo>
                <a:lnTo>
                  <a:pt x="2353233" y="2628900"/>
                </a:lnTo>
                <a:lnTo>
                  <a:pt x="2346236" y="2616200"/>
                </a:lnTo>
                <a:close/>
              </a:path>
              <a:path w="2952115" h="3365500">
                <a:moveTo>
                  <a:pt x="2257767" y="2616200"/>
                </a:moveTo>
                <a:lnTo>
                  <a:pt x="2246122" y="2616200"/>
                </a:lnTo>
                <a:lnTo>
                  <a:pt x="2245220" y="2628900"/>
                </a:lnTo>
                <a:lnTo>
                  <a:pt x="2257767" y="2616200"/>
                </a:lnTo>
                <a:close/>
              </a:path>
              <a:path w="2952115" h="3365500">
                <a:moveTo>
                  <a:pt x="2271471" y="2616200"/>
                </a:moveTo>
                <a:lnTo>
                  <a:pt x="2263556" y="2616200"/>
                </a:lnTo>
                <a:lnTo>
                  <a:pt x="2262589" y="2628900"/>
                </a:lnTo>
                <a:lnTo>
                  <a:pt x="2274963" y="2628900"/>
                </a:lnTo>
                <a:lnTo>
                  <a:pt x="2271471" y="2616200"/>
                </a:lnTo>
                <a:close/>
              </a:path>
              <a:path w="2952115" h="3365500">
                <a:moveTo>
                  <a:pt x="2305879" y="2616200"/>
                </a:moveTo>
                <a:lnTo>
                  <a:pt x="2275078" y="2616200"/>
                </a:lnTo>
                <a:lnTo>
                  <a:pt x="2274963" y="2628900"/>
                </a:lnTo>
                <a:lnTo>
                  <a:pt x="2315062" y="2628900"/>
                </a:lnTo>
                <a:lnTo>
                  <a:pt x="2305879" y="2616200"/>
                </a:lnTo>
                <a:close/>
              </a:path>
              <a:path w="2952115" h="3365500">
                <a:moveTo>
                  <a:pt x="2247341" y="2603500"/>
                </a:moveTo>
                <a:lnTo>
                  <a:pt x="2237574" y="2603500"/>
                </a:lnTo>
                <a:lnTo>
                  <a:pt x="2247087" y="2616200"/>
                </a:lnTo>
                <a:lnTo>
                  <a:pt x="2247341" y="2603500"/>
                </a:lnTo>
                <a:close/>
              </a:path>
              <a:path w="2952115" h="3365500">
                <a:moveTo>
                  <a:pt x="2257247" y="2603500"/>
                </a:moveTo>
                <a:lnTo>
                  <a:pt x="2253094" y="2603500"/>
                </a:lnTo>
                <a:lnTo>
                  <a:pt x="2261302" y="2616200"/>
                </a:lnTo>
                <a:lnTo>
                  <a:pt x="2263990" y="2616200"/>
                </a:lnTo>
                <a:lnTo>
                  <a:pt x="2257247" y="2603500"/>
                </a:lnTo>
                <a:close/>
              </a:path>
              <a:path w="2952115" h="3365500">
                <a:moveTo>
                  <a:pt x="2303335" y="2590800"/>
                </a:moveTo>
                <a:lnTo>
                  <a:pt x="2252476" y="2590800"/>
                </a:lnTo>
                <a:lnTo>
                  <a:pt x="2263492" y="2603500"/>
                </a:lnTo>
                <a:lnTo>
                  <a:pt x="2266734" y="2616200"/>
                </a:lnTo>
                <a:lnTo>
                  <a:pt x="2297176" y="2616200"/>
                </a:lnTo>
                <a:lnTo>
                  <a:pt x="2294449" y="2603500"/>
                </a:lnTo>
                <a:lnTo>
                  <a:pt x="2303186" y="2603500"/>
                </a:lnTo>
                <a:lnTo>
                  <a:pt x="2303335" y="2590800"/>
                </a:lnTo>
                <a:close/>
              </a:path>
              <a:path w="2952115" h="3365500">
                <a:moveTo>
                  <a:pt x="2321394" y="2603500"/>
                </a:moveTo>
                <a:lnTo>
                  <a:pt x="2307932" y="2603500"/>
                </a:lnTo>
                <a:lnTo>
                  <a:pt x="2313038" y="2616200"/>
                </a:lnTo>
                <a:lnTo>
                  <a:pt x="2320901" y="2616200"/>
                </a:lnTo>
                <a:lnTo>
                  <a:pt x="2321394" y="2603500"/>
                </a:lnTo>
                <a:close/>
              </a:path>
              <a:path w="2952115" h="3365500">
                <a:moveTo>
                  <a:pt x="2323211" y="2590800"/>
                </a:moveTo>
                <a:lnTo>
                  <a:pt x="2309431" y="2590800"/>
                </a:lnTo>
                <a:lnTo>
                  <a:pt x="2311768" y="2603500"/>
                </a:lnTo>
                <a:lnTo>
                  <a:pt x="2323414" y="2603500"/>
                </a:lnTo>
                <a:lnTo>
                  <a:pt x="2329091" y="2616200"/>
                </a:lnTo>
                <a:lnTo>
                  <a:pt x="2333294" y="2616200"/>
                </a:lnTo>
                <a:lnTo>
                  <a:pt x="2323211" y="2590800"/>
                </a:lnTo>
                <a:close/>
              </a:path>
              <a:path w="2952115" h="3365500">
                <a:moveTo>
                  <a:pt x="2213038" y="2590800"/>
                </a:moveTo>
                <a:lnTo>
                  <a:pt x="2211006" y="2590800"/>
                </a:lnTo>
                <a:lnTo>
                  <a:pt x="2216619" y="2603500"/>
                </a:lnTo>
                <a:lnTo>
                  <a:pt x="2213038" y="2590800"/>
                </a:lnTo>
                <a:close/>
              </a:path>
              <a:path w="2952115" h="3365500">
                <a:moveTo>
                  <a:pt x="2216404" y="2578100"/>
                </a:moveTo>
                <a:lnTo>
                  <a:pt x="2199957" y="2578100"/>
                </a:lnTo>
                <a:lnTo>
                  <a:pt x="2209736" y="2590800"/>
                </a:lnTo>
                <a:lnTo>
                  <a:pt x="2217801" y="2590800"/>
                </a:lnTo>
                <a:lnTo>
                  <a:pt x="2216404" y="2578100"/>
                </a:lnTo>
                <a:close/>
              </a:path>
              <a:path w="2952115" h="3365500">
                <a:moveTo>
                  <a:pt x="2290802" y="2578100"/>
                </a:moveTo>
                <a:lnTo>
                  <a:pt x="2219909" y="2578100"/>
                </a:lnTo>
                <a:lnTo>
                  <a:pt x="2228347" y="2590800"/>
                </a:lnTo>
                <a:lnTo>
                  <a:pt x="2287968" y="2590800"/>
                </a:lnTo>
                <a:lnTo>
                  <a:pt x="2290802" y="2578100"/>
                </a:lnTo>
                <a:close/>
              </a:path>
              <a:path w="2952115" h="3365500">
                <a:moveTo>
                  <a:pt x="2302063" y="2578100"/>
                </a:moveTo>
                <a:lnTo>
                  <a:pt x="2298026" y="2578100"/>
                </a:lnTo>
                <a:lnTo>
                  <a:pt x="2304034" y="2590800"/>
                </a:lnTo>
                <a:lnTo>
                  <a:pt x="2313051" y="2590800"/>
                </a:lnTo>
                <a:lnTo>
                  <a:pt x="2302063" y="2578100"/>
                </a:lnTo>
                <a:close/>
              </a:path>
              <a:path w="2952115" h="3365500">
                <a:moveTo>
                  <a:pt x="2319197" y="2578100"/>
                </a:moveTo>
                <a:lnTo>
                  <a:pt x="2310307" y="2578100"/>
                </a:lnTo>
                <a:lnTo>
                  <a:pt x="2319350" y="2590800"/>
                </a:lnTo>
                <a:lnTo>
                  <a:pt x="2319197" y="2578100"/>
                </a:lnTo>
                <a:close/>
              </a:path>
              <a:path w="2952115" h="3365500">
                <a:moveTo>
                  <a:pt x="2193723" y="2566853"/>
                </a:moveTo>
                <a:lnTo>
                  <a:pt x="2192362" y="2578100"/>
                </a:lnTo>
                <a:lnTo>
                  <a:pt x="2198255" y="2578100"/>
                </a:lnTo>
                <a:lnTo>
                  <a:pt x="2194766" y="2567927"/>
                </a:lnTo>
                <a:lnTo>
                  <a:pt x="2193723" y="2566853"/>
                </a:lnTo>
                <a:close/>
              </a:path>
              <a:path w="2952115" h="3365500">
                <a:moveTo>
                  <a:pt x="2216523" y="2565400"/>
                </a:moveTo>
                <a:lnTo>
                  <a:pt x="2193899" y="2565400"/>
                </a:lnTo>
                <a:lnTo>
                  <a:pt x="2194766" y="2567927"/>
                </a:lnTo>
                <a:lnTo>
                  <a:pt x="2204643" y="2578100"/>
                </a:lnTo>
                <a:lnTo>
                  <a:pt x="2211641" y="2578100"/>
                </a:lnTo>
                <a:lnTo>
                  <a:pt x="2216523" y="2565400"/>
                </a:lnTo>
                <a:close/>
              </a:path>
              <a:path w="2952115" h="3365500">
                <a:moveTo>
                  <a:pt x="2229256" y="2565400"/>
                </a:moveTo>
                <a:lnTo>
                  <a:pt x="2216523" y="2565400"/>
                </a:lnTo>
                <a:lnTo>
                  <a:pt x="2224599" y="2578100"/>
                </a:lnTo>
                <a:lnTo>
                  <a:pt x="2230285" y="2578100"/>
                </a:lnTo>
                <a:lnTo>
                  <a:pt x="2229256" y="2565400"/>
                </a:lnTo>
                <a:close/>
              </a:path>
              <a:path w="2952115" h="3365500">
                <a:moveTo>
                  <a:pt x="2270236" y="2565400"/>
                </a:moveTo>
                <a:lnTo>
                  <a:pt x="2238565" y="2565400"/>
                </a:lnTo>
                <a:lnTo>
                  <a:pt x="2240864" y="2578100"/>
                </a:lnTo>
                <a:lnTo>
                  <a:pt x="2269350" y="2578100"/>
                </a:lnTo>
                <a:lnTo>
                  <a:pt x="2270236" y="2565400"/>
                </a:lnTo>
                <a:close/>
              </a:path>
              <a:path w="2952115" h="3365500">
                <a:moveTo>
                  <a:pt x="2273730" y="2540000"/>
                </a:moveTo>
                <a:lnTo>
                  <a:pt x="2240534" y="2540000"/>
                </a:lnTo>
                <a:lnTo>
                  <a:pt x="2236330" y="2552700"/>
                </a:lnTo>
                <a:lnTo>
                  <a:pt x="2215464" y="2552700"/>
                </a:lnTo>
                <a:lnTo>
                  <a:pt x="2217318" y="2565400"/>
                </a:lnTo>
                <a:lnTo>
                  <a:pt x="2271937" y="2565400"/>
                </a:lnTo>
                <a:lnTo>
                  <a:pt x="2278462" y="2578100"/>
                </a:lnTo>
                <a:lnTo>
                  <a:pt x="2297640" y="2578100"/>
                </a:lnTo>
                <a:lnTo>
                  <a:pt x="2292221" y="2565400"/>
                </a:lnTo>
                <a:lnTo>
                  <a:pt x="2281773" y="2552700"/>
                </a:lnTo>
                <a:lnTo>
                  <a:pt x="2273730" y="2540000"/>
                </a:lnTo>
                <a:close/>
              </a:path>
              <a:path w="2952115" h="3365500">
                <a:moveTo>
                  <a:pt x="2193899" y="2565400"/>
                </a:moveTo>
                <a:lnTo>
                  <a:pt x="2192312" y="2565400"/>
                </a:lnTo>
                <a:lnTo>
                  <a:pt x="2193723" y="2566853"/>
                </a:lnTo>
                <a:lnTo>
                  <a:pt x="2193899" y="2565400"/>
                </a:lnTo>
                <a:close/>
              </a:path>
              <a:path w="2952115" h="3365500">
                <a:moveTo>
                  <a:pt x="2212251" y="2552700"/>
                </a:moveTo>
                <a:lnTo>
                  <a:pt x="2183441" y="2552700"/>
                </a:lnTo>
                <a:lnTo>
                  <a:pt x="2189670" y="2565400"/>
                </a:lnTo>
                <a:lnTo>
                  <a:pt x="2213597" y="2565400"/>
                </a:lnTo>
                <a:lnTo>
                  <a:pt x="2212251" y="2552700"/>
                </a:lnTo>
                <a:close/>
              </a:path>
              <a:path w="2952115" h="3365500">
                <a:moveTo>
                  <a:pt x="2260019" y="2514600"/>
                </a:moveTo>
                <a:lnTo>
                  <a:pt x="2168735" y="2514600"/>
                </a:lnTo>
                <a:lnTo>
                  <a:pt x="2170992" y="2527300"/>
                </a:lnTo>
                <a:lnTo>
                  <a:pt x="2180297" y="2527300"/>
                </a:lnTo>
                <a:lnTo>
                  <a:pt x="2186952" y="2540000"/>
                </a:lnTo>
                <a:lnTo>
                  <a:pt x="2200706" y="2552700"/>
                </a:lnTo>
                <a:lnTo>
                  <a:pt x="2233701" y="2552700"/>
                </a:lnTo>
                <a:lnTo>
                  <a:pt x="2232863" y="2540000"/>
                </a:lnTo>
                <a:lnTo>
                  <a:pt x="2277160" y="2540000"/>
                </a:lnTo>
                <a:lnTo>
                  <a:pt x="2260019" y="2514600"/>
                </a:lnTo>
                <a:close/>
              </a:path>
              <a:path w="2952115" h="3365500">
                <a:moveTo>
                  <a:pt x="2163584" y="2527300"/>
                </a:moveTo>
                <a:lnTo>
                  <a:pt x="2160206" y="2527300"/>
                </a:lnTo>
                <a:lnTo>
                  <a:pt x="2162708" y="2540000"/>
                </a:lnTo>
                <a:lnTo>
                  <a:pt x="2169121" y="2540000"/>
                </a:lnTo>
                <a:lnTo>
                  <a:pt x="2163584" y="2527300"/>
                </a:lnTo>
                <a:close/>
              </a:path>
              <a:path w="2952115" h="3365500">
                <a:moveTo>
                  <a:pt x="2164089" y="2514600"/>
                </a:moveTo>
                <a:lnTo>
                  <a:pt x="2141347" y="2514600"/>
                </a:lnTo>
                <a:lnTo>
                  <a:pt x="2146985" y="2527300"/>
                </a:lnTo>
                <a:lnTo>
                  <a:pt x="2157552" y="2527300"/>
                </a:lnTo>
                <a:lnTo>
                  <a:pt x="2164089" y="2514600"/>
                </a:lnTo>
                <a:close/>
              </a:path>
              <a:path w="2952115" h="3365500">
                <a:moveTo>
                  <a:pt x="2133409" y="2501900"/>
                </a:moveTo>
                <a:lnTo>
                  <a:pt x="2132647" y="2514600"/>
                </a:lnTo>
                <a:lnTo>
                  <a:pt x="2143175" y="2514600"/>
                </a:lnTo>
                <a:lnTo>
                  <a:pt x="2133409" y="2501900"/>
                </a:lnTo>
                <a:close/>
              </a:path>
              <a:path w="2952115" h="3365500">
                <a:moveTo>
                  <a:pt x="2151253" y="2501900"/>
                </a:moveTo>
                <a:lnTo>
                  <a:pt x="2145779" y="2501900"/>
                </a:lnTo>
                <a:lnTo>
                  <a:pt x="2150745" y="2514600"/>
                </a:lnTo>
                <a:lnTo>
                  <a:pt x="2151253" y="2501900"/>
                </a:lnTo>
                <a:close/>
              </a:path>
              <a:path w="2952115" h="3365500">
                <a:moveTo>
                  <a:pt x="2160308" y="2501900"/>
                </a:moveTo>
                <a:lnTo>
                  <a:pt x="2156561" y="2514600"/>
                </a:lnTo>
                <a:lnTo>
                  <a:pt x="2160689" y="2514600"/>
                </a:lnTo>
                <a:lnTo>
                  <a:pt x="2160308" y="2501900"/>
                </a:lnTo>
                <a:close/>
              </a:path>
              <a:path w="2952115" h="3365500">
                <a:moveTo>
                  <a:pt x="2170417" y="2501900"/>
                </a:moveTo>
                <a:lnTo>
                  <a:pt x="2164791" y="2501900"/>
                </a:lnTo>
                <a:lnTo>
                  <a:pt x="2163559" y="2514600"/>
                </a:lnTo>
                <a:lnTo>
                  <a:pt x="2171343" y="2514600"/>
                </a:lnTo>
                <a:lnTo>
                  <a:pt x="2170417" y="2501900"/>
                </a:lnTo>
                <a:close/>
              </a:path>
              <a:path w="2952115" h="3365500">
                <a:moveTo>
                  <a:pt x="2172322" y="2501900"/>
                </a:moveTo>
                <a:lnTo>
                  <a:pt x="2170417" y="2501900"/>
                </a:lnTo>
                <a:lnTo>
                  <a:pt x="2174506" y="2514600"/>
                </a:lnTo>
                <a:lnTo>
                  <a:pt x="2172322" y="2501900"/>
                </a:lnTo>
                <a:close/>
              </a:path>
              <a:path w="2952115" h="3365500">
                <a:moveTo>
                  <a:pt x="2177008" y="2501900"/>
                </a:moveTo>
                <a:lnTo>
                  <a:pt x="2172766" y="2501900"/>
                </a:lnTo>
                <a:lnTo>
                  <a:pt x="2175687" y="2514600"/>
                </a:lnTo>
                <a:lnTo>
                  <a:pt x="2177008" y="2501900"/>
                </a:lnTo>
                <a:close/>
              </a:path>
              <a:path w="2952115" h="3365500">
                <a:moveTo>
                  <a:pt x="2205893" y="2463800"/>
                </a:moveTo>
                <a:lnTo>
                  <a:pt x="2131275" y="2463800"/>
                </a:lnTo>
                <a:lnTo>
                  <a:pt x="2136851" y="2476500"/>
                </a:lnTo>
                <a:lnTo>
                  <a:pt x="2142197" y="2476500"/>
                </a:lnTo>
                <a:lnTo>
                  <a:pt x="2151646" y="2489200"/>
                </a:lnTo>
                <a:lnTo>
                  <a:pt x="2137592" y="2489200"/>
                </a:lnTo>
                <a:lnTo>
                  <a:pt x="2133653" y="2498965"/>
                </a:lnTo>
                <a:lnTo>
                  <a:pt x="2133752" y="2501900"/>
                </a:lnTo>
                <a:lnTo>
                  <a:pt x="2183942" y="2501900"/>
                </a:lnTo>
                <a:lnTo>
                  <a:pt x="2186969" y="2514600"/>
                </a:lnTo>
                <a:lnTo>
                  <a:pt x="2235626" y="2514600"/>
                </a:lnTo>
                <a:lnTo>
                  <a:pt x="2229754" y="2501900"/>
                </a:lnTo>
                <a:lnTo>
                  <a:pt x="2223197" y="2489200"/>
                </a:lnTo>
                <a:lnTo>
                  <a:pt x="2215421" y="2476500"/>
                </a:lnTo>
                <a:lnTo>
                  <a:pt x="2205893" y="2463800"/>
                </a:lnTo>
                <a:close/>
              </a:path>
              <a:path w="2952115" h="3365500">
                <a:moveTo>
                  <a:pt x="2243571" y="2501900"/>
                </a:moveTo>
                <a:lnTo>
                  <a:pt x="2240139" y="2514600"/>
                </a:lnTo>
                <a:lnTo>
                  <a:pt x="2250335" y="2514600"/>
                </a:lnTo>
                <a:lnTo>
                  <a:pt x="2243571" y="2501900"/>
                </a:lnTo>
                <a:close/>
              </a:path>
              <a:path w="2952115" h="3365500">
                <a:moveTo>
                  <a:pt x="2133323" y="2489200"/>
                </a:moveTo>
                <a:lnTo>
                  <a:pt x="2119274" y="2489200"/>
                </a:lnTo>
                <a:lnTo>
                  <a:pt x="2117610" y="2501900"/>
                </a:lnTo>
                <a:lnTo>
                  <a:pt x="2132469" y="2501900"/>
                </a:lnTo>
                <a:lnTo>
                  <a:pt x="2133653" y="2498965"/>
                </a:lnTo>
                <a:lnTo>
                  <a:pt x="2133323" y="2489200"/>
                </a:lnTo>
                <a:close/>
              </a:path>
              <a:path w="2952115" h="3365500">
                <a:moveTo>
                  <a:pt x="2133653" y="2498965"/>
                </a:moveTo>
                <a:lnTo>
                  <a:pt x="2132469" y="2501900"/>
                </a:lnTo>
                <a:lnTo>
                  <a:pt x="2133752" y="2501900"/>
                </a:lnTo>
                <a:lnTo>
                  <a:pt x="2133653" y="2498965"/>
                </a:lnTo>
                <a:close/>
              </a:path>
              <a:path w="2952115" h="3365500">
                <a:moveTo>
                  <a:pt x="2232660" y="2489200"/>
                </a:moveTo>
                <a:lnTo>
                  <a:pt x="2230361" y="2501900"/>
                </a:lnTo>
                <a:lnTo>
                  <a:pt x="2237854" y="2501900"/>
                </a:lnTo>
                <a:lnTo>
                  <a:pt x="2232660" y="2489200"/>
                </a:lnTo>
                <a:close/>
              </a:path>
              <a:path w="2952115" h="3365500">
                <a:moveTo>
                  <a:pt x="2142197" y="2476500"/>
                </a:moveTo>
                <a:lnTo>
                  <a:pt x="2122068" y="2476500"/>
                </a:lnTo>
                <a:lnTo>
                  <a:pt x="2129421" y="2489200"/>
                </a:lnTo>
                <a:lnTo>
                  <a:pt x="2142020" y="2489200"/>
                </a:lnTo>
                <a:lnTo>
                  <a:pt x="2142197" y="2476500"/>
                </a:lnTo>
                <a:close/>
              </a:path>
              <a:path w="2952115" h="3365500">
                <a:moveTo>
                  <a:pt x="2109114" y="2463800"/>
                </a:moveTo>
                <a:lnTo>
                  <a:pt x="2102294" y="2463800"/>
                </a:lnTo>
                <a:lnTo>
                  <a:pt x="2104758" y="2476500"/>
                </a:lnTo>
                <a:lnTo>
                  <a:pt x="2115667" y="2476500"/>
                </a:lnTo>
                <a:lnTo>
                  <a:pt x="2109114" y="2463800"/>
                </a:lnTo>
                <a:close/>
              </a:path>
              <a:path w="2952115" h="3365500">
                <a:moveTo>
                  <a:pt x="2131275" y="2463800"/>
                </a:moveTo>
                <a:lnTo>
                  <a:pt x="2126421" y="2463800"/>
                </a:lnTo>
                <a:lnTo>
                  <a:pt x="2116139" y="2476500"/>
                </a:lnTo>
                <a:lnTo>
                  <a:pt x="2127885" y="2476500"/>
                </a:lnTo>
                <a:lnTo>
                  <a:pt x="2131275" y="2463800"/>
                </a:lnTo>
                <a:close/>
              </a:path>
              <a:path w="2952115" h="3365500">
                <a:moveTo>
                  <a:pt x="2083474" y="2438400"/>
                </a:moveTo>
                <a:lnTo>
                  <a:pt x="2071375" y="2438400"/>
                </a:lnTo>
                <a:lnTo>
                  <a:pt x="2077128" y="2451100"/>
                </a:lnTo>
                <a:lnTo>
                  <a:pt x="2086471" y="2451100"/>
                </a:lnTo>
                <a:lnTo>
                  <a:pt x="2095040" y="2463800"/>
                </a:lnTo>
                <a:lnTo>
                  <a:pt x="2089198" y="2451100"/>
                </a:lnTo>
                <a:lnTo>
                  <a:pt x="2083474" y="2438400"/>
                </a:lnTo>
                <a:close/>
              </a:path>
              <a:path w="2952115" h="3365500">
                <a:moveTo>
                  <a:pt x="2112253" y="2438400"/>
                </a:moveTo>
                <a:lnTo>
                  <a:pt x="2096636" y="2438400"/>
                </a:lnTo>
                <a:lnTo>
                  <a:pt x="2095196" y="2451100"/>
                </a:lnTo>
                <a:lnTo>
                  <a:pt x="2106752" y="2451100"/>
                </a:lnTo>
                <a:lnTo>
                  <a:pt x="2100160" y="2463800"/>
                </a:lnTo>
                <a:lnTo>
                  <a:pt x="2107530" y="2463800"/>
                </a:lnTo>
                <a:lnTo>
                  <a:pt x="2109001" y="2451100"/>
                </a:lnTo>
                <a:lnTo>
                  <a:pt x="2112253" y="2438400"/>
                </a:lnTo>
                <a:close/>
              </a:path>
              <a:path w="2952115" h="3365500">
                <a:moveTo>
                  <a:pt x="2141728" y="2438400"/>
                </a:moveTo>
                <a:lnTo>
                  <a:pt x="2112253" y="2438400"/>
                </a:lnTo>
                <a:lnTo>
                  <a:pt x="2121331" y="2451100"/>
                </a:lnTo>
                <a:lnTo>
                  <a:pt x="2128660" y="2463800"/>
                </a:lnTo>
                <a:lnTo>
                  <a:pt x="2153069" y="2463800"/>
                </a:lnTo>
                <a:lnTo>
                  <a:pt x="2151773" y="2458776"/>
                </a:lnTo>
                <a:lnTo>
                  <a:pt x="2145390" y="2451100"/>
                </a:lnTo>
                <a:lnTo>
                  <a:pt x="2139988" y="2451100"/>
                </a:lnTo>
                <a:lnTo>
                  <a:pt x="2141728" y="2438400"/>
                </a:lnTo>
                <a:close/>
              </a:path>
              <a:path w="2952115" h="3365500">
                <a:moveTo>
                  <a:pt x="2153653" y="2461038"/>
                </a:moveTo>
                <a:lnTo>
                  <a:pt x="2153069" y="2463800"/>
                </a:lnTo>
                <a:lnTo>
                  <a:pt x="2155949" y="2463800"/>
                </a:lnTo>
                <a:lnTo>
                  <a:pt x="2153653" y="2461038"/>
                </a:lnTo>
                <a:close/>
              </a:path>
              <a:path w="2952115" h="3365500">
                <a:moveTo>
                  <a:pt x="2187994" y="2451100"/>
                </a:moveTo>
                <a:lnTo>
                  <a:pt x="2160769" y="2451100"/>
                </a:lnTo>
                <a:lnTo>
                  <a:pt x="2158519" y="2463800"/>
                </a:lnTo>
                <a:lnTo>
                  <a:pt x="2187181" y="2463800"/>
                </a:lnTo>
                <a:lnTo>
                  <a:pt x="2187994" y="2451100"/>
                </a:lnTo>
                <a:close/>
              </a:path>
              <a:path w="2952115" h="3365500">
                <a:moveTo>
                  <a:pt x="2206584" y="2451100"/>
                </a:moveTo>
                <a:lnTo>
                  <a:pt x="2187994" y="2451100"/>
                </a:lnTo>
                <a:lnTo>
                  <a:pt x="2197722" y="2463800"/>
                </a:lnTo>
                <a:lnTo>
                  <a:pt x="2207259" y="2463800"/>
                </a:lnTo>
                <a:lnTo>
                  <a:pt x="2206584" y="2451100"/>
                </a:lnTo>
                <a:close/>
              </a:path>
              <a:path w="2952115" h="3365500">
                <a:moveTo>
                  <a:pt x="2155759" y="2451100"/>
                </a:moveTo>
                <a:lnTo>
                  <a:pt x="2149792" y="2451100"/>
                </a:lnTo>
                <a:lnTo>
                  <a:pt x="2151773" y="2458776"/>
                </a:lnTo>
                <a:lnTo>
                  <a:pt x="2153653" y="2461038"/>
                </a:lnTo>
                <a:lnTo>
                  <a:pt x="2155759" y="2451100"/>
                </a:lnTo>
                <a:close/>
              </a:path>
              <a:path w="2952115" h="3365500">
                <a:moveTo>
                  <a:pt x="2150922" y="2438400"/>
                </a:moveTo>
                <a:lnTo>
                  <a:pt x="2141728" y="2438400"/>
                </a:lnTo>
                <a:lnTo>
                  <a:pt x="2149843" y="2451100"/>
                </a:lnTo>
                <a:lnTo>
                  <a:pt x="2150922" y="2438400"/>
                </a:lnTo>
                <a:close/>
              </a:path>
              <a:path w="2952115" h="3365500">
                <a:moveTo>
                  <a:pt x="2166366" y="2425700"/>
                </a:moveTo>
                <a:lnTo>
                  <a:pt x="2147385" y="2425700"/>
                </a:lnTo>
                <a:lnTo>
                  <a:pt x="2154752" y="2438400"/>
                </a:lnTo>
                <a:lnTo>
                  <a:pt x="2157027" y="2438400"/>
                </a:lnTo>
                <a:lnTo>
                  <a:pt x="2156266" y="2451100"/>
                </a:lnTo>
                <a:lnTo>
                  <a:pt x="2166747" y="2451100"/>
                </a:lnTo>
                <a:lnTo>
                  <a:pt x="2165654" y="2438400"/>
                </a:lnTo>
                <a:lnTo>
                  <a:pt x="2166366" y="2425700"/>
                </a:lnTo>
                <a:close/>
              </a:path>
              <a:path w="2952115" h="3365500">
                <a:moveTo>
                  <a:pt x="2186335" y="2438400"/>
                </a:moveTo>
                <a:lnTo>
                  <a:pt x="2171725" y="2438400"/>
                </a:lnTo>
                <a:lnTo>
                  <a:pt x="2173541" y="2451100"/>
                </a:lnTo>
                <a:lnTo>
                  <a:pt x="2199179" y="2451100"/>
                </a:lnTo>
                <a:lnTo>
                  <a:pt x="2186335" y="2438400"/>
                </a:lnTo>
                <a:close/>
              </a:path>
              <a:path w="2952115" h="3365500">
                <a:moveTo>
                  <a:pt x="2098421" y="2425700"/>
                </a:moveTo>
                <a:lnTo>
                  <a:pt x="2082590" y="2425700"/>
                </a:lnTo>
                <a:lnTo>
                  <a:pt x="2073570" y="2438400"/>
                </a:lnTo>
                <a:lnTo>
                  <a:pt x="2096160" y="2438400"/>
                </a:lnTo>
                <a:lnTo>
                  <a:pt x="2098421" y="2425700"/>
                </a:lnTo>
                <a:close/>
              </a:path>
              <a:path w="2952115" h="3365500">
                <a:moveTo>
                  <a:pt x="2147385" y="2425700"/>
                </a:moveTo>
                <a:lnTo>
                  <a:pt x="2098421" y="2425700"/>
                </a:lnTo>
                <a:lnTo>
                  <a:pt x="2103666" y="2438400"/>
                </a:lnTo>
                <a:lnTo>
                  <a:pt x="2147044" y="2438400"/>
                </a:lnTo>
                <a:lnTo>
                  <a:pt x="2147385" y="2425700"/>
                </a:lnTo>
                <a:close/>
              </a:path>
              <a:path w="2952115" h="3365500">
                <a:moveTo>
                  <a:pt x="2058924" y="2413000"/>
                </a:moveTo>
                <a:lnTo>
                  <a:pt x="2049703" y="2413000"/>
                </a:lnTo>
                <a:lnTo>
                  <a:pt x="2050732" y="2425700"/>
                </a:lnTo>
                <a:lnTo>
                  <a:pt x="2061311" y="2425700"/>
                </a:lnTo>
                <a:lnTo>
                  <a:pt x="2058924" y="2413000"/>
                </a:lnTo>
                <a:close/>
              </a:path>
              <a:path w="2952115" h="3365500">
                <a:moveTo>
                  <a:pt x="2171814" y="2413000"/>
                </a:moveTo>
                <a:lnTo>
                  <a:pt x="2071419" y="2413000"/>
                </a:lnTo>
                <a:lnTo>
                  <a:pt x="2066055" y="2425700"/>
                </a:lnTo>
                <a:lnTo>
                  <a:pt x="2173414" y="2425700"/>
                </a:lnTo>
                <a:lnTo>
                  <a:pt x="2171814" y="2413000"/>
                </a:lnTo>
                <a:close/>
              </a:path>
              <a:path w="2952115" h="3365500">
                <a:moveTo>
                  <a:pt x="2070087" y="2400300"/>
                </a:moveTo>
                <a:lnTo>
                  <a:pt x="2059296" y="2400300"/>
                </a:lnTo>
                <a:lnTo>
                  <a:pt x="2063927" y="2413000"/>
                </a:lnTo>
                <a:lnTo>
                  <a:pt x="2075814" y="2413000"/>
                </a:lnTo>
                <a:lnTo>
                  <a:pt x="2070087" y="2400300"/>
                </a:lnTo>
                <a:close/>
              </a:path>
              <a:path w="2952115" h="3365500">
                <a:moveTo>
                  <a:pt x="2120379" y="2387600"/>
                </a:moveTo>
                <a:lnTo>
                  <a:pt x="2066106" y="2387600"/>
                </a:lnTo>
                <a:lnTo>
                  <a:pt x="2072961" y="2400300"/>
                </a:lnTo>
                <a:lnTo>
                  <a:pt x="2077069" y="2413000"/>
                </a:lnTo>
                <a:lnTo>
                  <a:pt x="2080107" y="2413000"/>
                </a:lnTo>
                <a:lnTo>
                  <a:pt x="2084362" y="2400300"/>
                </a:lnTo>
                <a:lnTo>
                  <a:pt x="2133955" y="2400300"/>
                </a:lnTo>
                <a:lnTo>
                  <a:pt x="2120379" y="2387600"/>
                </a:lnTo>
                <a:close/>
              </a:path>
              <a:path w="2952115" h="3365500">
                <a:moveTo>
                  <a:pt x="2110511" y="2400300"/>
                </a:moveTo>
                <a:lnTo>
                  <a:pt x="2089327" y="2400300"/>
                </a:lnTo>
                <a:lnTo>
                  <a:pt x="2091994" y="2413000"/>
                </a:lnTo>
                <a:lnTo>
                  <a:pt x="2108581" y="2413000"/>
                </a:lnTo>
                <a:lnTo>
                  <a:pt x="2110511" y="2400300"/>
                </a:lnTo>
                <a:close/>
              </a:path>
              <a:path w="2952115" h="3365500">
                <a:moveTo>
                  <a:pt x="2144666" y="2387600"/>
                </a:moveTo>
                <a:lnTo>
                  <a:pt x="2140216" y="2387600"/>
                </a:lnTo>
                <a:lnTo>
                  <a:pt x="2135847" y="2400300"/>
                </a:lnTo>
                <a:lnTo>
                  <a:pt x="2110511" y="2400300"/>
                </a:lnTo>
                <a:lnTo>
                  <a:pt x="2108936" y="2413000"/>
                </a:lnTo>
                <a:lnTo>
                  <a:pt x="2147998" y="2413000"/>
                </a:lnTo>
                <a:lnTo>
                  <a:pt x="2144567" y="2400300"/>
                </a:lnTo>
                <a:lnTo>
                  <a:pt x="2144666" y="2387600"/>
                </a:lnTo>
                <a:close/>
              </a:path>
              <a:path w="2952115" h="3365500">
                <a:moveTo>
                  <a:pt x="2155075" y="2400300"/>
                </a:moveTo>
                <a:lnTo>
                  <a:pt x="2154174" y="2400300"/>
                </a:lnTo>
                <a:lnTo>
                  <a:pt x="2158263" y="2413000"/>
                </a:lnTo>
                <a:lnTo>
                  <a:pt x="2155075" y="2400300"/>
                </a:lnTo>
                <a:close/>
              </a:path>
              <a:path w="2952115" h="3365500">
                <a:moveTo>
                  <a:pt x="2049691" y="2387600"/>
                </a:moveTo>
                <a:lnTo>
                  <a:pt x="2042985" y="2387600"/>
                </a:lnTo>
                <a:lnTo>
                  <a:pt x="2044687" y="2400300"/>
                </a:lnTo>
                <a:lnTo>
                  <a:pt x="2050135" y="2400300"/>
                </a:lnTo>
                <a:lnTo>
                  <a:pt x="2049691" y="2387600"/>
                </a:lnTo>
                <a:close/>
              </a:path>
              <a:path w="2952115" h="3365500">
                <a:moveTo>
                  <a:pt x="2030095" y="2374900"/>
                </a:moveTo>
                <a:lnTo>
                  <a:pt x="2019241" y="2374900"/>
                </a:lnTo>
                <a:lnTo>
                  <a:pt x="2026112" y="2387600"/>
                </a:lnTo>
                <a:lnTo>
                  <a:pt x="2027149" y="2387600"/>
                </a:lnTo>
                <a:lnTo>
                  <a:pt x="2030095" y="2374900"/>
                </a:lnTo>
                <a:close/>
              </a:path>
              <a:path w="2952115" h="3365500">
                <a:moveTo>
                  <a:pt x="2041563" y="2374900"/>
                </a:moveTo>
                <a:lnTo>
                  <a:pt x="2030095" y="2374900"/>
                </a:lnTo>
                <a:lnTo>
                  <a:pt x="2036140" y="2387600"/>
                </a:lnTo>
                <a:lnTo>
                  <a:pt x="2041293" y="2387600"/>
                </a:lnTo>
                <a:lnTo>
                  <a:pt x="2041563" y="2374900"/>
                </a:lnTo>
                <a:close/>
              </a:path>
              <a:path w="2952115" h="3365500">
                <a:moveTo>
                  <a:pt x="2052332" y="2374900"/>
                </a:moveTo>
                <a:lnTo>
                  <a:pt x="2048573" y="2374900"/>
                </a:lnTo>
                <a:lnTo>
                  <a:pt x="2051113" y="2387600"/>
                </a:lnTo>
                <a:lnTo>
                  <a:pt x="2053704" y="2387600"/>
                </a:lnTo>
                <a:lnTo>
                  <a:pt x="2052332" y="2374900"/>
                </a:lnTo>
                <a:close/>
              </a:path>
              <a:path w="2952115" h="3365500">
                <a:moveTo>
                  <a:pt x="2126939" y="2374900"/>
                </a:moveTo>
                <a:lnTo>
                  <a:pt x="2054440" y="2374900"/>
                </a:lnTo>
                <a:lnTo>
                  <a:pt x="2058200" y="2387600"/>
                </a:lnTo>
                <a:lnTo>
                  <a:pt x="2137146" y="2387600"/>
                </a:lnTo>
                <a:lnTo>
                  <a:pt x="2126939" y="2374900"/>
                </a:lnTo>
                <a:close/>
              </a:path>
              <a:path w="2952115" h="3365500">
                <a:moveTo>
                  <a:pt x="2012607" y="2362200"/>
                </a:moveTo>
                <a:lnTo>
                  <a:pt x="2010194" y="2362200"/>
                </a:lnTo>
                <a:lnTo>
                  <a:pt x="2012607" y="2374900"/>
                </a:lnTo>
                <a:lnTo>
                  <a:pt x="2012607" y="2362200"/>
                </a:lnTo>
                <a:close/>
              </a:path>
              <a:path w="2952115" h="3365500">
                <a:moveTo>
                  <a:pt x="2115971" y="2362200"/>
                </a:moveTo>
                <a:lnTo>
                  <a:pt x="2034408" y="2362200"/>
                </a:lnTo>
                <a:lnTo>
                  <a:pt x="2031247" y="2374900"/>
                </a:lnTo>
                <a:lnTo>
                  <a:pt x="2117984" y="2374900"/>
                </a:lnTo>
                <a:lnTo>
                  <a:pt x="2115971" y="2362200"/>
                </a:lnTo>
                <a:close/>
              </a:path>
              <a:path w="2952115" h="3365500">
                <a:moveTo>
                  <a:pt x="2017763" y="2349500"/>
                </a:moveTo>
                <a:lnTo>
                  <a:pt x="2014194" y="2362200"/>
                </a:lnTo>
                <a:lnTo>
                  <a:pt x="2026666" y="2362200"/>
                </a:lnTo>
                <a:lnTo>
                  <a:pt x="2017763" y="2349500"/>
                </a:lnTo>
                <a:close/>
              </a:path>
              <a:path w="2952115" h="3365500">
                <a:moveTo>
                  <a:pt x="2100687" y="2336800"/>
                </a:moveTo>
                <a:lnTo>
                  <a:pt x="2098859" y="2336800"/>
                </a:lnTo>
                <a:lnTo>
                  <a:pt x="2098598" y="2349500"/>
                </a:lnTo>
                <a:lnTo>
                  <a:pt x="2018337" y="2349500"/>
                </a:lnTo>
                <a:lnTo>
                  <a:pt x="2027324" y="2362200"/>
                </a:lnTo>
                <a:lnTo>
                  <a:pt x="2114522" y="2362200"/>
                </a:lnTo>
                <a:lnTo>
                  <a:pt x="2110480" y="2349500"/>
                </a:lnTo>
                <a:lnTo>
                  <a:pt x="2100687" y="2336800"/>
                </a:lnTo>
                <a:close/>
              </a:path>
              <a:path w="2952115" h="3365500">
                <a:moveTo>
                  <a:pt x="2122970" y="2349500"/>
                </a:moveTo>
                <a:lnTo>
                  <a:pt x="2120290" y="2362200"/>
                </a:lnTo>
                <a:lnTo>
                  <a:pt x="2127770" y="2362200"/>
                </a:lnTo>
                <a:lnTo>
                  <a:pt x="2122970" y="2349500"/>
                </a:lnTo>
                <a:close/>
              </a:path>
              <a:path w="2952115" h="3365500">
                <a:moveTo>
                  <a:pt x="2082825" y="2336800"/>
                </a:moveTo>
                <a:lnTo>
                  <a:pt x="2003931" y="2336800"/>
                </a:lnTo>
                <a:lnTo>
                  <a:pt x="2006858" y="2349500"/>
                </a:lnTo>
                <a:lnTo>
                  <a:pt x="2087384" y="2349500"/>
                </a:lnTo>
                <a:lnTo>
                  <a:pt x="2082825" y="2336800"/>
                </a:lnTo>
                <a:close/>
              </a:path>
              <a:path w="2952115" h="3365500">
                <a:moveTo>
                  <a:pt x="2002282" y="2324100"/>
                </a:moveTo>
                <a:lnTo>
                  <a:pt x="2000275" y="2324100"/>
                </a:lnTo>
                <a:lnTo>
                  <a:pt x="2002269" y="2336800"/>
                </a:lnTo>
                <a:lnTo>
                  <a:pt x="2002282" y="2324100"/>
                </a:lnTo>
                <a:close/>
              </a:path>
              <a:path w="2952115" h="3365500">
                <a:moveTo>
                  <a:pt x="2077669" y="2311400"/>
                </a:moveTo>
                <a:lnTo>
                  <a:pt x="2048903" y="2311400"/>
                </a:lnTo>
                <a:lnTo>
                  <a:pt x="2049703" y="2324100"/>
                </a:lnTo>
                <a:lnTo>
                  <a:pt x="2007781" y="2324100"/>
                </a:lnTo>
                <a:lnTo>
                  <a:pt x="2005568" y="2336800"/>
                </a:lnTo>
                <a:lnTo>
                  <a:pt x="2077694" y="2336800"/>
                </a:lnTo>
                <a:lnTo>
                  <a:pt x="2079370" y="2324100"/>
                </a:lnTo>
                <a:lnTo>
                  <a:pt x="2077669" y="2311400"/>
                </a:lnTo>
                <a:close/>
              </a:path>
              <a:path w="2952115" h="3365500">
                <a:moveTo>
                  <a:pt x="1956396" y="2311400"/>
                </a:moveTo>
                <a:lnTo>
                  <a:pt x="1953501" y="2311400"/>
                </a:lnTo>
                <a:lnTo>
                  <a:pt x="1955380" y="2324100"/>
                </a:lnTo>
                <a:lnTo>
                  <a:pt x="1959241" y="2324100"/>
                </a:lnTo>
                <a:lnTo>
                  <a:pt x="1956396" y="2311400"/>
                </a:lnTo>
                <a:close/>
              </a:path>
              <a:path w="2952115" h="3365500">
                <a:moveTo>
                  <a:pt x="1997494" y="2273300"/>
                </a:moveTo>
                <a:lnTo>
                  <a:pt x="1956106" y="2273300"/>
                </a:lnTo>
                <a:lnTo>
                  <a:pt x="1964404" y="2286000"/>
                </a:lnTo>
                <a:lnTo>
                  <a:pt x="1958713" y="2298700"/>
                </a:lnTo>
                <a:lnTo>
                  <a:pt x="1956574" y="2311400"/>
                </a:lnTo>
                <a:lnTo>
                  <a:pt x="1957895" y="2311400"/>
                </a:lnTo>
                <a:lnTo>
                  <a:pt x="1965210" y="2324100"/>
                </a:lnTo>
                <a:lnTo>
                  <a:pt x="1965807" y="2311400"/>
                </a:lnTo>
                <a:lnTo>
                  <a:pt x="1966569" y="2298700"/>
                </a:lnTo>
                <a:lnTo>
                  <a:pt x="2059098" y="2298700"/>
                </a:lnTo>
                <a:lnTo>
                  <a:pt x="2056590" y="2286000"/>
                </a:lnTo>
                <a:lnTo>
                  <a:pt x="2002523" y="2286000"/>
                </a:lnTo>
                <a:lnTo>
                  <a:pt x="1997494" y="2273300"/>
                </a:lnTo>
                <a:close/>
              </a:path>
              <a:path w="2952115" h="3365500">
                <a:moveTo>
                  <a:pt x="1992220" y="2311400"/>
                </a:moveTo>
                <a:lnTo>
                  <a:pt x="1983816" y="2311400"/>
                </a:lnTo>
                <a:lnTo>
                  <a:pt x="1989963" y="2324100"/>
                </a:lnTo>
                <a:lnTo>
                  <a:pt x="1993970" y="2313689"/>
                </a:lnTo>
                <a:lnTo>
                  <a:pt x="1992220" y="2311400"/>
                </a:lnTo>
                <a:close/>
              </a:path>
              <a:path w="2952115" h="3365500">
                <a:moveTo>
                  <a:pt x="2038248" y="2311400"/>
                </a:moveTo>
                <a:lnTo>
                  <a:pt x="1994852" y="2311400"/>
                </a:lnTo>
                <a:lnTo>
                  <a:pt x="1993970" y="2313689"/>
                </a:lnTo>
                <a:lnTo>
                  <a:pt x="2001927" y="2324100"/>
                </a:lnTo>
                <a:lnTo>
                  <a:pt x="2043976" y="2324100"/>
                </a:lnTo>
                <a:lnTo>
                  <a:pt x="2038248" y="2311400"/>
                </a:lnTo>
                <a:close/>
              </a:path>
              <a:path w="2952115" h="3365500">
                <a:moveTo>
                  <a:pt x="2058738" y="2298700"/>
                </a:moveTo>
                <a:lnTo>
                  <a:pt x="1966569" y="2298700"/>
                </a:lnTo>
                <a:lnTo>
                  <a:pt x="1972792" y="2311400"/>
                </a:lnTo>
                <a:lnTo>
                  <a:pt x="2066956" y="2311400"/>
                </a:lnTo>
                <a:lnTo>
                  <a:pt x="2058738" y="2298700"/>
                </a:lnTo>
                <a:close/>
              </a:path>
              <a:path w="2952115" h="3365500">
                <a:moveTo>
                  <a:pt x="1951202" y="2273300"/>
                </a:moveTo>
                <a:lnTo>
                  <a:pt x="1951786" y="2286000"/>
                </a:lnTo>
                <a:lnTo>
                  <a:pt x="1957184" y="2286000"/>
                </a:lnTo>
                <a:lnTo>
                  <a:pt x="1951202" y="2273300"/>
                </a:lnTo>
                <a:close/>
              </a:path>
              <a:path w="2952115" h="3365500">
                <a:moveTo>
                  <a:pt x="2043807" y="2273300"/>
                </a:moveTo>
                <a:lnTo>
                  <a:pt x="2004491" y="2273300"/>
                </a:lnTo>
                <a:lnTo>
                  <a:pt x="2006739" y="2286000"/>
                </a:lnTo>
                <a:lnTo>
                  <a:pt x="2047851" y="2286000"/>
                </a:lnTo>
                <a:lnTo>
                  <a:pt x="2043807" y="2273300"/>
                </a:lnTo>
                <a:close/>
              </a:path>
              <a:path w="2952115" h="3365500">
                <a:moveTo>
                  <a:pt x="1922360" y="2260600"/>
                </a:moveTo>
                <a:lnTo>
                  <a:pt x="1919332" y="2260600"/>
                </a:lnTo>
                <a:lnTo>
                  <a:pt x="1927954" y="2273300"/>
                </a:lnTo>
                <a:lnTo>
                  <a:pt x="1929206" y="2273300"/>
                </a:lnTo>
                <a:lnTo>
                  <a:pt x="1922360" y="2260600"/>
                </a:lnTo>
                <a:close/>
              </a:path>
              <a:path w="2952115" h="3365500">
                <a:moveTo>
                  <a:pt x="2002091" y="2260600"/>
                </a:moveTo>
                <a:lnTo>
                  <a:pt x="1937385" y="2260600"/>
                </a:lnTo>
                <a:lnTo>
                  <a:pt x="1929206" y="2273300"/>
                </a:lnTo>
                <a:lnTo>
                  <a:pt x="2004809" y="2273300"/>
                </a:lnTo>
                <a:lnTo>
                  <a:pt x="2002091" y="2260600"/>
                </a:lnTo>
                <a:close/>
              </a:path>
              <a:path w="2952115" h="3365500">
                <a:moveTo>
                  <a:pt x="2034806" y="2260600"/>
                </a:moveTo>
                <a:lnTo>
                  <a:pt x="2018810" y="2260600"/>
                </a:lnTo>
                <a:lnTo>
                  <a:pt x="2013126" y="2273300"/>
                </a:lnTo>
                <a:lnTo>
                  <a:pt x="2041730" y="2273300"/>
                </a:lnTo>
                <a:lnTo>
                  <a:pt x="2034806" y="2260600"/>
                </a:lnTo>
                <a:close/>
              </a:path>
              <a:path w="2952115" h="3365500">
                <a:moveTo>
                  <a:pt x="1952400" y="2247900"/>
                </a:moveTo>
                <a:lnTo>
                  <a:pt x="1909889" y="2247900"/>
                </a:lnTo>
                <a:lnTo>
                  <a:pt x="1912556" y="2260600"/>
                </a:lnTo>
                <a:lnTo>
                  <a:pt x="1941169" y="2260600"/>
                </a:lnTo>
                <a:lnTo>
                  <a:pt x="1952400" y="2247900"/>
                </a:lnTo>
                <a:close/>
              </a:path>
              <a:path w="2952115" h="3365500">
                <a:moveTo>
                  <a:pt x="1994962" y="2247900"/>
                </a:moveTo>
                <a:lnTo>
                  <a:pt x="1952400" y="2247900"/>
                </a:lnTo>
                <a:lnTo>
                  <a:pt x="1952831" y="2260600"/>
                </a:lnTo>
                <a:lnTo>
                  <a:pt x="1994230" y="2260600"/>
                </a:lnTo>
                <a:lnTo>
                  <a:pt x="1994962" y="2247900"/>
                </a:lnTo>
                <a:close/>
              </a:path>
              <a:path w="2952115" h="3365500">
                <a:moveTo>
                  <a:pt x="2009520" y="2247900"/>
                </a:moveTo>
                <a:lnTo>
                  <a:pt x="2007933" y="2260600"/>
                </a:lnTo>
                <a:lnTo>
                  <a:pt x="2009724" y="2260600"/>
                </a:lnTo>
                <a:lnTo>
                  <a:pt x="2009520" y="2247900"/>
                </a:lnTo>
                <a:close/>
              </a:path>
              <a:path w="2952115" h="3365500">
                <a:moveTo>
                  <a:pt x="2016429" y="2247900"/>
                </a:moveTo>
                <a:lnTo>
                  <a:pt x="2014880" y="2247900"/>
                </a:lnTo>
                <a:lnTo>
                  <a:pt x="2016366" y="2260600"/>
                </a:lnTo>
                <a:lnTo>
                  <a:pt x="2016429" y="2247900"/>
                </a:lnTo>
                <a:close/>
              </a:path>
              <a:path w="2952115" h="3365500">
                <a:moveTo>
                  <a:pt x="1921278" y="2235200"/>
                </a:moveTo>
                <a:lnTo>
                  <a:pt x="1901585" y="2235200"/>
                </a:lnTo>
                <a:lnTo>
                  <a:pt x="1903855" y="2247900"/>
                </a:lnTo>
                <a:lnTo>
                  <a:pt x="1911382" y="2247900"/>
                </a:lnTo>
                <a:lnTo>
                  <a:pt x="1921278" y="2235200"/>
                </a:lnTo>
                <a:close/>
              </a:path>
              <a:path w="2952115" h="3365500">
                <a:moveTo>
                  <a:pt x="2012492" y="2235200"/>
                </a:moveTo>
                <a:lnTo>
                  <a:pt x="1926315" y="2235200"/>
                </a:lnTo>
                <a:lnTo>
                  <a:pt x="1922333" y="2247900"/>
                </a:lnTo>
                <a:lnTo>
                  <a:pt x="2012030" y="2247900"/>
                </a:lnTo>
                <a:lnTo>
                  <a:pt x="2012492" y="2235200"/>
                </a:lnTo>
                <a:close/>
              </a:path>
              <a:path w="2952115" h="3365500">
                <a:moveTo>
                  <a:pt x="1901913" y="2222500"/>
                </a:moveTo>
                <a:lnTo>
                  <a:pt x="1890928" y="2222500"/>
                </a:lnTo>
                <a:lnTo>
                  <a:pt x="1897024" y="2235200"/>
                </a:lnTo>
                <a:lnTo>
                  <a:pt x="1898827" y="2235200"/>
                </a:lnTo>
                <a:lnTo>
                  <a:pt x="1901913" y="2222500"/>
                </a:lnTo>
                <a:close/>
              </a:path>
              <a:path w="2952115" h="3365500">
                <a:moveTo>
                  <a:pt x="1906243" y="2221281"/>
                </a:moveTo>
                <a:lnTo>
                  <a:pt x="1906727" y="2222500"/>
                </a:lnTo>
                <a:lnTo>
                  <a:pt x="1906008" y="2235200"/>
                </a:lnTo>
                <a:lnTo>
                  <a:pt x="1993528" y="2235200"/>
                </a:lnTo>
                <a:lnTo>
                  <a:pt x="1986140" y="2222500"/>
                </a:lnTo>
                <a:lnTo>
                  <a:pt x="1907414" y="2222500"/>
                </a:lnTo>
                <a:lnTo>
                  <a:pt x="1906243" y="2221281"/>
                </a:lnTo>
                <a:close/>
              </a:path>
              <a:path w="2952115" h="3365500">
                <a:moveTo>
                  <a:pt x="1875193" y="2209800"/>
                </a:moveTo>
                <a:lnTo>
                  <a:pt x="1872869" y="2209800"/>
                </a:lnTo>
                <a:lnTo>
                  <a:pt x="1876209" y="2222500"/>
                </a:lnTo>
                <a:lnTo>
                  <a:pt x="1875193" y="2209800"/>
                </a:lnTo>
                <a:close/>
              </a:path>
              <a:path w="2952115" h="3365500">
                <a:moveTo>
                  <a:pt x="1909711" y="2209800"/>
                </a:moveTo>
                <a:lnTo>
                  <a:pt x="1901685" y="2209800"/>
                </a:lnTo>
                <a:lnTo>
                  <a:pt x="1906243" y="2221281"/>
                </a:lnTo>
                <a:lnTo>
                  <a:pt x="1907414" y="2222500"/>
                </a:lnTo>
                <a:lnTo>
                  <a:pt x="1915210" y="2222500"/>
                </a:lnTo>
                <a:lnTo>
                  <a:pt x="1909711" y="2209800"/>
                </a:lnTo>
                <a:close/>
              </a:path>
              <a:path w="2952115" h="3365500">
                <a:moveTo>
                  <a:pt x="1987332" y="2197100"/>
                </a:moveTo>
                <a:lnTo>
                  <a:pt x="1921459" y="2197100"/>
                </a:lnTo>
                <a:lnTo>
                  <a:pt x="1926932" y="2209800"/>
                </a:lnTo>
                <a:lnTo>
                  <a:pt x="1909711" y="2209800"/>
                </a:lnTo>
                <a:lnTo>
                  <a:pt x="1915210" y="2222500"/>
                </a:lnTo>
                <a:lnTo>
                  <a:pt x="1985695" y="2222500"/>
                </a:lnTo>
                <a:lnTo>
                  <a:pt x="1984730" y="2209800"/>
                </a:lnTo>
                <a:lnTo>
                  <a:pt x="1987332" y="2197100"/>
                </a:lnTo>
                <a:close/>
              </a:path>
              <a:path w="2952115" h="3365500">
                <a:moveTo>
                  <a:pt x="1901685" y="2209800"/>
                </a:moveTo>
                <a:lnTo>
                  <a:pt x="1895210" y="2209800"/>
                </a:lnTo>
                <a:lnTo>
                  <a:pt x="1906243" y="2221281"/>
                </a:lnTo>
                <a:lnTo>
                  <a:pt x="1901685" y="2209800"/>
                </a:lnTo>
                <a:close/>
              </a:path>
              <a:path w="2952115" h="3365500">
                <a:moveTo>
                  <a:pt x="1891017" y="2197100"/>
                </a:moveTo>
                <a:lnTo>
                  <a:pt x="1878939" y="2209800"/>
                </a:lnTo>
                <a:lnTo>
                  <a:pt x="1892630" y="2209800"/>
                </a:lnTo>
                <a:lnTo>
                  <a:pt x="1891017" y="2197100"/>
                </a:lnTo>
                <a:close/>
              </a:path>
              <a:path w="2952115" h="3365500">
                <a:moveTo>
                  <a:pt x="1919579" y="2197100"/>
                </a:moveTo>
                <a:lnTo>
                  <a:pt x="1891868" y="2197100"/>
                </a:lnTo>
                <a:lnTo>
                  <a:pt x="1892630" y="2209800"/>
                </a:lnTo>
                <a:lnTo>
                  <a:pt x="1917623" y="2209800"/>
                </a:lnTo>
                <a:lnTo>
                  <a:pt x="1919579" y="2197100"/>
                </a:lnTo>
                <a:close/>
              </a:path>
              <a:path w="2952115" h="3365500">
                <a:moveTo>
                  <a:pt x="1921459" y="2197100"/>
                </a:moveTo>
                <a:lnTo>
                  <a:pt x="1919579" y="2197100"/>
                </a:lnTo>
                <a:lnTo>
                  <a:pt x="1917623" y="2209800"/>
                </a:lnTo>
                <a:lnTo>
                  <a:pt x="1926932" y="2209800"/>
                </a:lnTo>
                <a:lnTo>
                  <a:pt x="1921459" y="2197100"/>
                </a:lnTo>
                <a:close/>
              </a:path>
              <a:path w="2952115" h="3365500">
                <a:moveTo>
                  <a:pt x="1868385" y="2184400"/>
                </a:moveTo>
                <a:lnTo>
                  <a:pt x="1863953" y="2184400"/>
                </a:lnTo>
                <a:lnTo>
                  <a:pt x="1864372" y="2197100"/>
                </a:lnTo>
                <a:lnTo>
                  <a:pt x="1873491" y="2197100"/>
                </a:lnTo>
                <a:lnTo>
                  <a:pt x="1868385" y="2184400"/>
                </a:lnTo>
                <a:close/>
              </a:path>
              <a:path w="2952115" h="3365500">
                <a:moveTo>
                  <a:pt x="1949428" y="2159000"/>
                </a:moveTo>
                <a:lnTo>
                  <a:pt x="1844827" y="2159000"/>
                </a:lnTo>
                <a:lnTo>
                  <a:pt x="1849069" y="2171700"/>
                </a:lnTo>
                <a:lnTo>
                  <a:pt x="1870002" y="2171700"/>
                </a:lnTo>
                <a:lnTo>
                  <a:pt x="1880901" y="2184400"/>
                </a:lnTo>
                <a:lnTo>
                  <a:pt x="1887677" y="2197100"/>
                </a:lnTo>
                <a:lnTo>
                  <a:pt x="1928994" y="2197100"/>
                </a:lnTo>
                <a:lnTo>
                  <a:pt x="1941298" y="2184400"/>
                </a:lnTo>
                <a:lnTo>
                  <a:pt x="1947197" y="2184400"/>
                </a:lnTo>
                <a:lnTo>
                  <a:pt x="1949885" y="2171700"/>
                </a:lnTo>
                <a:lnTo>
                  <a:pt x="1949428" y="2159000"/>
                </a:lnTo>
                <a:close/>
              </a:path>
              <a:path w="2952115" h="3365500">
                <a:moveTo>
                  <a:pt x="1941298" y="2184400"/>
                </a:moveTo>
                <a:lnTo>
                  <a:pt x="1928994" y="2197100"/>
                </a:lnTo>
                <a:lnTo>
                  <a:pt x="1943756" y="2197100"/>
                </a:lnTo>
                <a:lnTo>
                  <a:pt x="1944866" y="2193001"/>
                </a:lnTo>
                <a:lnTo>
                  <a:pt x="1941298" y="2184400"/>
                </a:lnTo>
                <a:close/>
              </a:path>
              <a:path w="2952115" h="3365500">
                <a:moveTo>
                  <a:pt x="1944866" y="2193001"/>
                </a:moveTo>
                <a:lnTo>
                  <a:pt x="1943756" y="2197100"/>
                </a:lnTo>
                <a:lnTo>
                  <a:pt x="1946567" y="2197100"/>
                </a:lnTo>
                <a:lnTo>
                  <a:pt x="1944866" y="2193001"/>
                </a:lnTo>
                <a:close/>
              </a:path>
              <a:path w="2952115" h="3365500">
                <a:moveTo>
                  <a:pt x="1970457" y="2184400"/>
                </a:moveTo>
                <a:lnTo>
                  <a:pt x="1961324" y="2184400"/>
                </a:lnTo>
                <a:lnTo>
                  <a:pt x="1956701" y="2197100"/>
                </a:lnTo>
                <a:lnTo>
                  <a:pt x="1980370" y="2197100"/>
                </a:lnTo>
                <a:lnTo>
                  <a:pt x="1970457" y="2184400"/>
                </a:lnTo>
                <a:close/>
              </a:path>
              <a:path w="2952115" h="3365500">
                <a:moveTo>
                  <a:pt x="1947197" y="2184400"/>
                </a:moveTo>
                <a:lnTo>
                  <a:pt x="1941298" y="2184400"/>
                </a:lnTo>
                <a:lnTo>
                  <a:pt x="1944866" y="2193001"/>
                </a:lnTo>
                <a:lnTo>
                  <a:pt x="1947197" y="2184400"/>
                </a:lnTo>
                <a:close/>
              </a:path>
              <a:path w="2952115" h="3365500">
                <a:moveTo>
                  <a:pt x="1863242" y="2171700"/>
                </a:moveTo>
                <a:lnTo>
                  <a:pt x="1851533" y="2171700"/>
                </a:lnTo>
                <a:lnTo>
                  <a:pt x="1850529" y="2184400"/>
                </a:lnTo>
                <a:lnTo>
                  <a:pt x="1857514" y="2184400"/>
                </a:lnTo>
                <a:lnTo>
                  <a:pt x="1863242" y="2171700"/>
                </a:lnTo>
                <a:close/>
              </a:path>
              <a:path w="2952115" h="3365500">
                <a:moveTo>
                  <a:pt x="1826209" y="2159000"/>
                </a:moveTo>
                <a:lnTo>
                  <a:pt x="1823377" y="2159000"/>
                </a:lnTo>
                <a:lnTo>
                  <a:pt x="1823732" y="2171700"/>
                </a:lnTo>
                <a:lnTo>
                  <a:pt x="1830374" y="2171700"/>
                </a:lnTo>
                <a:lnTo>
                  <a:pt x="1826209" y="2159000"/>
                </a:lnTo>
                <a:close/>
              </a:path>
              <a:path w="2952115" h="3365500">
                <a:moveTo>
                  <a:pt x="1850603" y="2133600"/>
                </a:moveTo>
                <a:lnTo>
                  <a:pt x="1822373" y="2133600"/>
                </a:lnTo>
                <a:lnTo>
                  <a:pt x="1824651" y="2146300"/>
                </a:lnTo>
                <a:lnTo>
                  <a:pt x="1833551" y="2159000"/>
                </a:lnTo>
                <a:lnTo>
                  <a:pt x="1839645" y="2171700"/>
                </a:lnTo>
                <a:lnTo>
                  <a:pt x="1844662" y="2171700"/>
                </a:lnTo>
                <a:lnTo>
                  <a:pt x="1844827" y="2159000"/>
                </a:lnTo>
                <a:lnTo>
                  <a:pt x="1840983" y="2159000"/>
                </a:lnTo>
                <a:lnTo>
                  <a:pt x="1842218" y="2146300"/>
                </a:lnTo>
                <a:lnTo>
                  <a:pt x="1850603" y="2133600"/>
                </a:lnTo>
                <a:close/>
              </a:path>
              <a:path w="2952115" h="3365500">
                <a:moveTo>
                  <a:pt x="1916446" y="2120900"/>
                </a:moveTo>
                <a:lnTo>
                  <a:pt x="1898014" y="2120900"/>
                </a:lnTo>
                <a:lnTo>
                  <a:pt x="1908771" y="2133600"/>
                </a:lnTo>
                <a:lnTo>
                  <a:pt x="1850603" y="2133600"/>
                </a:lnTo>
                <a:lnTo>
                  <a:pt x="1856194" y="2146300"/>
                </a:lnTo>
                <a:lnTo>
                  <a:pt x="1857469" y="2159000"/>
                </a:lnTo>
                <a:lnTo>
                  <a:pt x="1917674" y="2159000"/>
                </a:lnTo>
                <a:lnTo>
                  <a:pt x="1918893" y="2146300"/>
                </a:lnTo>
                <a:lnTo>
                  <a:pt x="1932957" y="2146300"/>
                </a:lnTo>
                <a:lnTo>
                  <a:pt x="1924858" y="2133600"/>
                </a:lnTo>
                <a:lnTo>
                  <a:pt x="1916446" y="2120900"/>
                </a:lnTo>
                <a:close/>
              </a:path>
              <a:path w="2952115" h="3365500">
                <a:moveTo>
                  <a:pt x="1930488" y="2158956"/>
                </a:moveTo>
                <a:close/>
              </a:path>
              <a:path w="2952115" h="3365500">
                <a:moveTo>
                  <a:pt x="1932957" y="2146300"/>
                </a:moveTo>
                <a:lnTo>
                  <a:pt x="1930323" y="2146300"/>
                </a:lnTo>
                <a:lnTo>
                  <a:pt x="1936838" y="2159000"/>
                </a:lnTo>
                <a:lnTo>
                  <a:pt x="1942466" y="2159000"/>
                </a:lnTo>
                <a:lnTo>
                  <a:pt x="1932957" y="2146300"/>
                </a:lnTo>
                <a:close/>
              </a:path>
              <a:path w="2952115" h="3365500">
                <a:moveTo>
                  <a:pt x="1930323" y="2146300"/>
                </a:moveTo>
                <a:lnTo>
                  <a:pt x="1919338" y="2146300"/>
                </a:lnTo>
                <a:lnTo>
                  <a:pt x="1930488" y="2158956"/>
                </a:lnTo>
                <a:lnTo>
                  <a:pt x="1930323" y="2146300"/>
                </a:lnTo>
                <a:close/>
              </a:path>
              <a:path w="2952115" h="3365500">
                <a:moveTo>
                  <a:pt x="1812670" y="2108200"/>
                </a:moveTo>
                <a:lnTo>
                  <a:pt x="1802625" y="2108200"/>
                </a:lnTo>
                <a:lnTo>
                  <a:pt x="1798599" y="2120900"/>
                </a:lnTo>
                <a:lnTo>
                  <a:pt x="1803395" y="2120900"/>
                </a:lnTo>
                <a:lnTo>
                  <a:pt x="1810693" y="2133600"/>
                </a:lnTo>
                <a:lnTo>
                  <a:pt x="1807190" y="2120900"/>
                </a:lnTo>
                <a:lnTo>
                  <a:pt x="1812670" y="2108200"/>
                </a:lnTo>
                <a:close/>
              </a:path>
              <a:path w="2952115" h="3365500">
                <a:moveTo>
                  <a:pt x="1822323" y="2120900"/>
                </a:moveTo>
                <a:lnTo>
                  <a:pt x="1820938" y="2120900"/>
                </a:lnTo>
                <a:lnTo>
                  <a:pt x="1819554" y="2133600"/>
                </a:lnTo>
                <a:lnTo>
                  <a:pt x="1827110" y="2133600"/>
                </a:lnTo>
                <a:lnTo>
                  <a:pt x="1822323" y="2120900"/>
                </a:lnTo>
                <a:close/>
              </a:path>
              <a:path w="2952115" h="3365500">
                <a:moveTo>
                  <a:pt x="1896859" y="2120900"/>
                </a:moveTo>
                <a:lnTo>
                  <a:pt x="1833130" y="2120900"/>
                </a:lnTo>
                <a:lnTo>
                  <a:pt x="1835785" y="2133600"/>
                </a:lnTo>
                <a:lnTo>
                  <a:pt x="1898408" y="2133600"/>
                </a:lnTo>
                <a:lnTo>
                  <a:pt x="1896859" y="2120900"/>
                </a:lnTo>
                <a:close/>
              </a:path>
              <a:path w="2952115" h="3365500">
                <a:moveTo>
                  <a:pt x="1790407" y="2108200"/>
                </a:moveTo>
                <a:lnTo>
                  <a:pt x="1791875" y="2120900"/>
                </a:lnTo>
                <a:lnTo>
                  <a:pt x="1796097" y="2120900"/>
                </a:lnTo>
                <a:lnTo>
                  <a:pt x="1790407" y="2108200"/>
                </a:lnTo>
                <a:close/>
              </a:path>
              <a:path w="2952115" h="3365500">
                <a:moveTo>
                  <a:pt x="1898320" y="2108200"/>
                </a:moveTo>
                <a:lnTo>
                  <a:pt x="1812670" y="2108200"/>
                </a:lnTo>
                <a:lnTo>
                  <a:pt x="1824854" y="2120900"/>
                </a:lnTo>
                <a:lnTo>
                  <a:pt x="1906865" y="2120900"/>
                </a:lnTo>
                <a:lnTo>
                  <a:pt x="1898320" y="2108200"/>
                </a:lnTo>
                <a:close/>
              </a:path>
              <a:path w="2952115" h="3365500">
                <a:moveTo>
                  <a:pt x="1791614" y="2095500"/>
                </a:moveTo>
                <a:lnTo>
                  <a:pt x="1790357" y="2095500"/>
                </a:lnTo>
                <a:lnTo>
                  <a:pt x="1790649" y="2108200"/>
                </a:lnTo>
                <a:lnTo>
                  <a:pt x="1793227" y="2108200"/>
                </a:lnTo>
                <a:lnTo>
                  <a:pt x="1791614" y="2095500"/>
                </a:lnTo>
                <a:close/>
              </a:path>
              <a:path w="2952115" h="3365500">
                <a:moveTo>
                  <a:pt x="1802115" y="2106982"/>
                </a:moveTo>
                <a:lnTo>
                  <a:pt x="1801952" y="2108200"/>
                </a:lnTo>
                <a:lnTo>
                  <a:pt x="1802625" y="2108200"/>
                </a:lnTo>
                <a:lnTo>
                  <a:pt x="1802115" y="2106982"/>
                </a:lnTo>
                <a:close/>
              </a:path>
              <a:path w="2952115" h="3365500">
                <a:moveTo>
                  <a:pt x="1814804" y="2108156"/>
                </a:moveTo>
                <a:close/>
              </a:path>
              <a:path w="2952115" h="3365500">
                <a:moveTo>
                  <a:pt x="1878733" y="2095500"/>
                </a:moveTo>
                <a:lnTo>
                  <a:pt x="1814639" y="2095500"/>
                </a:lnTo>
                <a:lnTo>
                  <a:pt x="1821116" y="2108200"/>
                </a:lnTo>
                <a:lnTo>
                  <a:pt x="1888935" y="2108200"/>
                </a:lnTo>
                <a:lnTo>
                  <a:pt x="1878733" y="2095500"/>
                </a:lnTo>
                <a:close/>
              </a:path>
              <a:path w="2952115" h="3365500">
                <a:moveTo>
                  <a:pt x="1814639" y="2095500"/>
                </a:moveTo>
                <a:lnTo>
                  <a:pt x="1803654" y="2095500"/>
                </a:lnTo>
                <a:lnTo>
                  <a:pt x="1814804" y="2108156"/>
                </a:lnTo>
                <a:lnTo>
                  <a:pt x="1814639" y="2095500"/>
                </a:lnTo>
                <a:close/>
              </a:path>
              <a:path w="2952115" h="3365500">
                <a:moveTo>
                  <a:pt x="1803654" y="2095500"/>
                </a:moveTo>
                <a:lnTo>
                  <a:pt x="1797304" y="2095500"/>
                </a:lnTo>
                <a:lnTo>
                  <a:pt x="1802115" y="2106982"/>
                </a:lnTo>
                <a:lnTo>
                  <a:pt x="1803654" y="2095500"/>
                </a:lnTo>
                <a:close/>
              </a:path>
              <a:path w="2952115" h="3365500">
                <a:moveTo>
                  <a:pt x="1813433" y="2082800"/>
                </a:moveTo>
                <a:lnTo>
                  <a:pt x="1789302" y="2082800"/>
                </a:lnTo>
                <a:lnTo>
                  <a:pt x="1787867" y="2095500"/>
                </a:lnTo>
                <a:lnTo>
                  <a:pt x="1820278" y="2095500"/>
                </a:lnTo>
                <a:lnTo>
                  <a:pt x="1813433" y="2082800"/>
                </a:lnTo>
                <a:close/>
              </a:path>
              <a:path w="2952115" h="3365500">
                <a:moveTo>
                  <a:pt x="1871078" y="2070100"/>
                </a:moveTo>
                <a:lnTo>
                  <a:pt x="1868233" y="2070100"/>
                </a:lnTo>
                <a:lnTo>
                  <a:pt x="1869630" y="2082800"/>
                </a:lnTo>
                <a:lnTo>
                  <a:pt x="1818246" y="2082800"/>
                </a:lnTo>
                <a:lnTo>
                  <a:pt x="1820278" y="2095500"/>
                </a:lnTo>
                <a:lnTo>
                  <a:pt x="1877967" y="2095500"/>
                </a:lnTo>
                <a:lnTo>
                  <a:pt x="1878233" y="2082800"/>
                </a:lnTo>
                <a:lnTo>
                  <a:pt x="1871078" y="2070100"/>
                </a:lnTo>
                <a:close/>
              </a:path>
              <a:path w="2952115" h="3365500">
                <a:moveTo>
                  <a:pt x="1758002" y="2070100"/>
                </a:moveTo>
                <a:lnTo>
                  <a:pt x="1754454" y="2070100"/>
                </a:lnTo>
                <a:lnTo>
                  <a:pt x="1760468" y="2082800"/>
                </a:lnTo>
                <a:lnTo>
                  <a:pt x="1763858" y="2082800"/>
                </a:lnTo>
                <a:lnTo>
                  <a:pt x="1758002" y="2070100"/>
                </a:lnTo>
                <a:close/>
              </a:path>
              <a:path w="2952115" h="3365500">
                <a:moveTo>
                  <a:pt x="1783930" y="2070100"/>
                </a:moveTo>
                <a:lnTo>
                  <a:pt x="1782673" y="2070100"/>
                </a:lnTo>
                <a:lnTo>
                  <a:pt x="1783054" y="2082800"/>
                </a:lnTo>
                <a:lnTo>
                  <a:pt x="1785531" y="2082800"/>
                </a:lnTo>
                <a:lnTo>
                  <a:pt x="1783930" y="2070100"/>
                </a:lnTo>
                <a:close/>
              </a:path>
              <a:path w="2952115" h="3365500">
                <a:moveTo>
                  <a:pt x="1862277" y="2070100"/>
                </a:moveTo>
                <a:lnTo>
                  <a:pt x="1787270" y="2070100"/>
                </a:lnTo>
                <a:lnTo>
                  <a:pt x="1798916" y="2082800"/>
                </a:lnTo>
                <a:lnTo>
                  <a:pt x="1869630" y="2082800"/>
                </a:lnTo>
                <a:lnTo>
                  <a:pt x="1862277" y="2070100"/>
                </a:lnTo>
                <a:close/>
              </a:path>
              <a:path w="2952115" h="3365500">
                <a:moveTo>
                  <a:pt x="1791157" y="2044700"/>
                </a:moveTo>
                <a:lnTo>
                  <a:pt x="1777497" y="2044700"/>
                </a:lnTo>
                <a:lnTo>
                  <a:pt x="1780743" y="2057400"/>
                </a:lnTo>
                <a:lnTo>
                  <a:pt x="1781517" y="2070100"/>
                </a:lnTo>
                <a:lnTo>
                  <a:pt x="1794835" y="2070100"/>
                </a:lnTo>
                <a:lnTo>
                  <a:pt x="1790232" y="2057400"/>
                </a:lnTo>
                <a:lnTo>
                  <a:pt x="1789167" y="2057400"/>
                </a:lnTo>
                <a:lnTo>
                  <a:pt x="1791094" y="2046339"/>
                </a:lnTo>
                <a:lnTo>
                  <a:pt x="1791157" y="2044700"/>
                </a:lnTo>
                <a:close/>
              </a:path>
              <a:path w="2952115" h="3365500">
                <a:moveTo>
                  <a:pt x="1862742" y="2057400"/>
                </a:moveTo>
                <a:lnTo>
                  <a:pt x="1804606" y="2057400"/>
                </a:lnTo>
                <a:lnTo>
                  <a:pt x="1807464" y="2070100"/>
                </a:lnTo>
                <a:lnTo>
                  <a:pt x="1861081" y="2070100"/>
                </a:lnTo>
                <a:lnTo>
                  <a:pt x="1862742" y="2057400"/>
                </a:lnTo>
                <a:close/>
              </a:path>
              <a:path w="2952115" h="3365500">
                <a:moveTo>
                  <a:pt x="1774825" y="2044700"/>
                </a:moveTo>
                <a:lnTo>
                  <a:pt x="1772704" y="2044700"/>
                </a:lnTo>
                <a:lnTo>
                  <a:pt x="1772920" y="2057400"/>
                </a:lnTo>
                <a:lnTo>
                  <a:pt x="1777822" y="2057400"/>
                </a:lnTo>
                <a:lnTo>
                  <a:pt x="1774825" y="2044700"/>
                </a:lnTo>
                <a:close/>
              </a:path>
              <a:path w="2952115" h="3365500">
                <a:moveTo>
                  <a:pt x="1791248" y="2045456"/>
                </a:moveTo>
                <a:lnTo>
                  <a:pt x="1791094" y="2046339"/>
                </a:lnTo>
                <a:lnTo>
                  <a:pt x="1790674" y="2057400"/>
                </a:lnTo>
                <a:lnTo>
                  <a:pt x="1792693" y="2057400"/>
                </a:lnTo>
                <a:lnTo>
                  <a:pt x="1791248" y="2045456"/>
                </a:lnTo>
                <a:close/>
              </a:path>
              <a:path w="2952115" h="3365500">
                <a:moveTo>
                  <a:pt x="1845500" y="2044700"/>
                </a:moveTo>
                <a:lnTo>
                  <a:pt x="1791380" y="2044700"/>
                </a:lnTo>
                <a:lnTo>
                  <a:pt x="1796613" y="2057400"/>
                </a:lnTo>
                <a:lnTo>
                  <a:pt x="1855581" y="2057400"/>
                </a:lnTo>
                <a:lnTo>
                  <a:pt x="1845500" y="2044700"/>
                </a:lnTo>
                <a:close/>
              </a:path>
              <a:path w="2952115" h="3365500">
                <a:moveTo>
                  <a:pt x="1791380" y="2044700"/>
                </a:moveTo>
                <a:lnTo>
                  <a:pt x="1791157" y="2044700"/>
                </a:lnTo>
                <a:lnTo>
                  <a:pt x="1791248" y="2045456"/>
                </a:lnTo>
                <a:lnTo>
                  <a:pt x="1791380" y="2044700"/>
                </a:lnTo>
                <a:close/>
              </a:path>
              <a:path w="2952115" h="3365500">
                <a:moveTo>
                  <a:pt x="1735239" y="2032000"/>
                </a:moveTo>
                <a:lnTo>
                  <a:pt x="1723542" y="2032000"/>
                </a:lnTo>
                <a:lnTo>
                  <a:pt x="1719326" y="2044700"/>
                </a:lnTo>
                <a:lnTo>
                  <a:pt x="1733232" y="2044700"/>
                </a:lnTo>
                <a:lnTo>
                  <a:pt x="1735239" y="2032000"/>
                </a:lnTo>
                <a:close/>
              </a:path>
              <a:path w="2952115" h="3365500">
                <a:moveTo>
                  <a:pt x="1752219" y="2032000"/>
                </a:moveTo>
                <a:lnTo>
                  <a:pt x="1750212" y="2032000"/>
                </a:lnTo>
                <a:lnTo>
                  <a:pt x="1749170" y="2044700"/>
                </a:lnTo>
                <a:lnTo>
                  <a:pt x="1753205" y="2044700"/>
                </a:lnTo>
                <a:lnTo>
                  <a:pt x="1755243" y="2041885"/>
                </a:lnTo>
                <a:lnTo>
                  <a:pt x="1752219" y="2032000"/>
                </a:lnTo>
                <a:close/>
              </a:path>
              <a:path w="2952115" h="3365500">
                <a:moveTo>
                  <a:pt x="1810105" y="2019300"/>
                </a:moveTo>
                <a:lnTo>
                  <a:pt x="1741676" y="2019300"/>
                </a:lnTo>
                <a:lnTo>
                  <a:pt x="1751114" y="2032000"/>
                </a:lnTo>
                <a:lnTo>
                  <a:pt x="1762404" y="2032000"/>
                </a:lnTo>
                <a:lnTo>
                  <a:pt x="1755243" y="2041885"/>
                </a:lnTo>
                <a:lnTo>
                  <a:pt x="1756105" y="2044700"/>
                </a:lnTo>
                <a:lnTo>
                  <a:pt x="1819300" y="2044700"/>
                </a:lnTo>
                <a:lnTo>
                  <a:pt x="1819148" y="2032000"/>
                </a:lnTo>
                <a:lnTo>
                  <a:pt x="1810105" y="2019300"/>
                </a:lnTo>
                <a:close/>
              </a:path>
              <a:path w="2952115" h="3365500">
                <a:moveTo>
                  <a:pt x="1826666" y="2032000"/>
                </a:moveTo>
                <a:lnTo>
                  <a:pt x="1823834" y="2032000"/>
                </a:lnTo>
                <a:lnTo>
                  <a:pt x="1822132" y="2044700"/>
                </a:lnTo>
                <a:lnTo>
                  <a:pt x="1828050" y="2044700"/>
                </a:lnTo>
                <a:lnTo>
                  <a:pt x="1826666" y="2032000"/>
                </a:lnTo>
                <a:close/>
              </a:path>
              <a:path w="2952115" h="3365500">
                <a:moveTo>
                  <a:pt x="1735327" y="2019300"/>
                </a:moveTo>
                <a:lnTo>
                  <a:pt x="1727415" y="2019300"/>
                </a:lnTo>
                <a:lnTo>
                  <a:pt x="1733041" y="2032000"/>
                </a:lnTo>
                <a:lnTo>
                  <a:pt x="1735327" y="2019300"/>
                </a:lnTo>
                <a:close/>
              </a:path>
              <a:path w="2952115" h="3365500">
                <a:moveTo>
                  <a:pt x="1800936" y="2006600"/>
                </a:moveTo>
                <a:lnTo>
                  <a:pt x="1700784" y="2006600"/>
                </a:lnTo>
                <a:lnTo>
                  <a:pt x="1707159" y="2019300"/>
                </a:lnTo>
                <a:lnTo>
                  <a:pt x="1811832" y="2019300"/>
                </a:lnTo>
                <a:lnTo>
                  <a:pt x="1800936" y="2006600"/>
                </a:lnTo>
                <a:close/>
              </a:path>
              <a:path w="2952115" h="3365500">
                <a:moveTo>
                  <a:pt x="1802599" y="2006600"/>
                </a:moveTo>
                <a:lnTo>
                  <a:pt x="1800936" y="2006600"/>
                </a:lnTo>
                <a:lnTo>
                  <a:pt x="1811832" y="2019300"/>
                </a:lnTo>
                <a:lnTo>
                  <a:pt x="1802599" y="2006600"/>
                </a:lnTo>
                <a:close/>
              </a:path>
              <a:path w="2952115" h="3365500">
                <a:moveTo>
                  <a:pt x="1813052" y="2006600"/>
                </a:moveTo>
                <a:lnTo>
                  <a:pt x="1802599" y="2006600"/>
                </a:lnTo>
                <a:lnTo>
                  <a:pt x="1811832" y="2019300"/>
                </a:lnTo>
                <a:lnTo>
                  <a:pt x="1816747" y="2019300"/>
                </a:lnTo>
                <a:lnTo>
                  <a:pt x="1813052" y="2006600"/>
                </a:lnTo>
                <a:close/>
              </a:path>
              <a:path w="2952115" h="3365500">
                <a:moveTo>
                  <a:pt x="1730578" y="1981200"/>
                </a:moveTo>
                <a:lnTo>
                  <a:pt x="1690928" y="1981200"/>
                </a:lnTo>
                <a:lnTo>
                  <a:pt x="1692160" y="1993900"/>
                </a:lnTo>
                <a:lnTo>
                  <a:pt x="1694929" y="2006600"/>
                </a:lnTo>
                <a:lnTo>
                  <a:pt x="1706587" y="1993900"/>
                </a:lnTo>
                <a:lnTo>
                  <a:pt x="1727784" y="1993900"/>
                </a:lnTo>
                <a:lnTo>
                  <a:pt x="1730578" y="1981200"/>
                </a:lnTo>
                <a:close/>
              </a:path>
              <a:path w="2952115" h="3365500">
                <a:moveTo>
                  <a:pt x="1707741" y="1993900"/>
                </a:moveTo>
                <a:lnTo>
                  <a:pt x="1706587" y="1993900"/>
                </a:lnTo>
                <a:lnTo>
                  <a:pt x="1708912" y="2006600"/>
                </a:lnTo>
                <a:lnTo>
                  <a:pt x="1712033" y="2006600"/>
                </a:lnTo>
                <a:lnTo>
                  <a:pt x="1707741" y="1993900"/>
                </a:lnTo>
                <a:close/>
              </a:path>
              <a:path w="2952115" h="3365500">
                <a:moveTo>
                  <a:pt x="1794370" y="1981200"/>
                </a:moveTo>
                <a:lnTo>
                  <a:pt x="1778698" y="1981200"/>
                </a:lnTo>
                <a:lnTo>
                  <a:pt x="1782406" y="1993900"/>
                </a:lnTo>
                <a:lnTo>
                  <a:pt x="1723300" y="1993900"/>
                </a:lnTo>
                <a:lnTo>
                  <a:pt x="1718917" y="2006600"/>
                </a:lnTo>
                <a:lnTo>
                  <a:pt x="1809076" y="2006600"/>
                </a:lnTo>
                <a:lnTo>
                  <a:pt x="1804339" y="1993900"/>
                </a:lnTo>
                <a:lnTo>
                  <a:pt x="1794370" y="1981200"/>
                </a:lnTo>
                <a:close/>
              </a:path>
              <a:path w="2952115" h="3365500">
                <a:moveTo>
                  <a:pt x="1774444" y="1981200"/>
                </a:moveTo>
                <a:lnTo>
                  <a:pt x="1739442" y="1981200"/>
                </a:lnTo>
                <a:lnTo>
                  <a:pt x="1742859" y="1993900"/>
                </a:lnTo>
                <a:lnTo>
                  <a:pt x="1775777" y="1993900"/>
                </a:lnTo>
                <a:lnTo>
                  <a:pt x="1774444" y="1981200"/>
                </a:lnTo>
                <a:close/>
              </a:path>
              <a:path w="2952115" h="3365500">
                <a:moveTo>
                  <a:pt x="1696034" y="1968500"/>
                </a:moveTo>
                <a:lnTo>
                  <a:pt x="1694675" y="1968500"/>
                </a:lnTo>
                <a:lnTo>
                  <a:pt x="1694649" y="1981200"/>
                </a:lnTo>
                <a:lnTo>
                  <a:pt x="1697723" y="1981200"/>
                </a:lnTo>
                <a:lnTo>
                  <a:pt x="1696034" y="1968500"/>
                </a:lnTo>
                <a:close/>
              </a:path>
              <a:path w="2952115" h="3365500">
                <a:moveTo>
                  <a:pt x="1710029" y="1968500"/>
                </a:moveTo>
                <a:lnTo>
                  <a:pt x="1700178" y="1968500"/>
                </a:lnTo>
                <a:lnTo>
                  <a:pt x="1702239" y="1981200"/>
                </a:lnTo>
                <a:lnTo>
                  <a:pt x="1708403" y="1981200"/>
                </a:lnTo>
                <a:lnTo>
                  <a:pt x="1710029" y="1968500"/>
                </a:lnTo>
                <a:close/>
              </a:path>
              <a:path w="2952115" h="3365500">
                <a:moveTo>
                  <a:pt x="1743760" y="1968500"/>
                </a:moveTo>
                <a:lnTo>
                  <a:pt x="1719389" y="1968500"/>
                </a:lnTo>
                <a:lnTo>
                  <a:pt x="1720240" y="1981200"/>
                </a:lnTo>
                <a:lnTo>
                  <a:pt x="1744294" y="1981200"/>
                </a:lnTo>
                <a:lnTo>
                  <a:pt x="1743760" y="1968500"/>
                </a:lnTo>
                <a:close/>
              </a:path>
              <a:path w="2952115" h="3365500">
                <a:moveTo>
                  <a:pt x="1781378" y="1968500"/>
                </a:moveTo>
                <a:lnTo>
                  <a:pt x="1745843" y="1968500"/>
                </a:lnTo>
                <a:lnTo>
                  <a:pt x="1746859" y="1981200"/>
                </a:lnTo>
                <a:lnTo>
                  <a:pt x="1785239" y="1981200"/>
                </a:lnTo>
                <a:lnTo>
                  <a:pt x="1781378" y="1968500"/>
                </a:lnTo>
                <a:close/>
              </a:path>
              <a:path w="2952115" h="3365500">
                <a:moveTo>
                  <a:pt x="1677345" y="1943100"/>
                </a:moveTo>
                <a:lnTo>
                  <a:pt x="1669453" y="1943100"/>
                </a:lnTo>
                <a:lnTo>
                  <a:pt x="1670862" y="1955800"/>
                </a:lnTo>
                <a:lnTo>
                  <a:pt x="1673275" y="1955800"/>
                </a:lnTo>
                <a:lnTo>
                  <a:pt x="1672958" y="1968500"/>
                </a:lnTo>
                <a:lnTo>
                  <a:pt x="1679287" y="1968500"/>
                </a:lnTo>
                <a:lnTo>
                  <a:pt x="1676389" y="1955800"/>
                </a:lnTo>
                <a:lnTo>
                  <a:pt x="1677345" y="1943100"/>
                </a:lnTo>
                <a:close/>
              </a:path>
              <a:path w="2952115" h="3365500">
                <a:moveTo>
                  <a:pt x="1686242" y="1955800"/>
                </a:moveTo>
                <a:lnTo>
                  <a:pt x="1679828" y="1955800"/>
                </a:lnTo>
                <a:lnTo>
                  <a:pt x="1684997" y="1968500"/>
                </a:lnTo>
                <a:lnTo>
                  <a:pt x="1691576" y="1968500"/>
                </a:lnTo>
                <a:lnTo>
                  <a:pt x="1686242" y="1955800"/>
                </a:lnTo>
                <a:close/>
              </a:path>
              <a:path w="2952115" h="3365500">
                <a:moveTo>
                  <a:pt x="1695653" y="1955800"/>
                </a:moveTo>
                <a:lnTo>
                  <a:pt x="1696808" y="1968500"/>
                </a:lnTo>
                <a:lnTo>
                  <a:pt x="1704695" y="1968500"/>
                </a:lnTo>
                <a:lnTo>
                  <a:pt x="1695653" y="1955800"/>
                </a:lnTo>
                <a:close/>
              </a:path>
              <a:path w="2952115" h="3365500">
                <a:moveTo>
                  <a:pt x="1734096" y="1943100"/>
                </a:moveTo>
                <a:lnTo>
                  <a:pt x="1698863" y="1943100"/>
                </a:lnTo>
                <a:lnTo>
                  <a:pt x="1704696" y="1955800"/>
                </a:lnTo>
                <a:lnTo>
                  <a:pt x="1707004" y="1968500"/>
                </a:lnTo>
                <a:lnTo>
                  <a:pt x="1782000" y="1968500"/>
                </a:lnTo>
                <a:lnTo>
                  <a:pt x="1775790" y="1955800"/>
                </a:lnTo>
                <a:lnTo>
                  <a:pt x="1735709" y="1955800"/>
                </a:lnTo>
                <a:lnTo>
                  <a:pt x="1734096" y="1943100"/>
                </a:lnTo>
                <a:close/>
              </a:path>
              <a:path w="2952115" h="3365500">
                <a:moveTo>
                  <a:pt x="1640471" y="1943100"/>
                </a:moveTo>
                <a:lnTo>
                  <a:pt x="1639315" y="1943100"/>
                </a:lnTo>
                <a:lnTo>
                  <a:pt x="1648358" y="1955800"/>
                </a:lnTo>
                <a:lnTo>
                  <a:pt x="1640471" y="1943100"/>
                </a:lnTo>
                <a:close/>
              </a:path>
              <a:path w="2952115" h="3365500">
                <a:moveTo>
                  <a:pt x="1654314" y="1943100"/>
                </a:moveTo>
                <a:lnTo>
                  <a:pt x="1652346" y="1955800"/>
                </a:lnTo>
                <a:lnTo>
                  <a:pt x="1659077" y="1955800"/>
                </a:lnTo>
                <a:lnTo>
                  <a:pt x="1659103" y="1955669"/>
                </a:lnTo>
                <a:lnTo>
                  <a:pt x="1654314" y="1943100"/>
                </a:lnTo>
                <a:close/>
              </a:path>
              <a:path w="2952115" h="3365500">
                <a:moveTo>
                  <a:pt x="1661642" y="1943100"/>
                </a:moveTo>
                <a:lnTo>
                  <a:pt x="1659103" y="1955669"/>
                </a:lnTo>
                <a:lnTo>
                  <a:pt x="1659153" y="1955800"/>
                </a:lnTo>
                <a:lnTo>
                  <a:pt x="1670862" y="1955800"/>
                </a:lnTo>
                <a:lnTo>
                  <a:pt x="1661642" y="1943100"/>
                </a:lnTo>
                <a:close/>
              </a:path>
              <a:path w="2952115" h="3365500">
                <a:moveTo>
                  <a:pt x="1698863" y="1943100"/>
                </a:moveTo>
                <a:lnTo>
                  <a:pt x="1677345" y="1943100"/>
                </a:lnTo>
                <a:lnTo>
                  <a:pt x="1687349" y="1955800"/>
                </a:lnTo>
                <a:lnTo>
                  <a:pt x="1696618" y="1955800"/>
                </a:lnTo>
                <a:lnTo>
                  <a:pt x="1698863" y="1943100"/>
                </a:lnTo>
                <a:close/>
              </a:path>
              <a:path w="2952115" h="3365500">
                <a:moveTo>
                  <a:pt x="1750744" y="1943100"/>
                </a:moveTo>
                <a:lnTo>
                  <a:pt x="1745983" y="1943100"/>
                </a:lnTo>
                <a:lnTo>
                  <a:pt x="1740598" y="1955800"/>
                </a:lnTo>
                <a:lnTo>
                  <a:pt x="1750554" y="1955800"/>
                </a:lnTo>
                <a:lnTo>
                  <a:pt x="1750744" y="1943100"/>
                </a:lnTo>
                <a:close/>
              </a:path>
              <a:path w="2952115" h="3365500">
                <a:moveTo>
                  <a:pt x="1761353" y="1943179"/>
                </a:moveTo>
                <a:lnTo>
                  <a:pt x="1763928" y="1955800"/>
                </a:lnTo>
                <a:lnTo>
                  <a:pt x="1774037" y="1955800"/>
                </a:lnTo>
                <a:lnTo>
                  <a:pt x="1761353" y="1943179"/>
                </a:lnTo>
                <a:close/>
              </a:path>
              <a:path w="2952115" h="3365500">
                <a:moveTo>
                  <a:pt x="1761337" y="1943100"/>
                </a:moveTo>
                <a:close/>
              </a:path>
              <a:path w="2952115" h="3365500">
                <a:moveTo>
                  <a:pt x="1725661" y="1905000"/>
                </a:moveTo>
                <a:lnTo>
                  <a:pt x="1649996" y="1905000"/>
                </a:lnTo>
                <a:lnTo>
                  <a:pt x="1647621" y="1917700"/>
                </a:lnTo>
                <a:lnTo>
                  <a:pt x="1704390" y="1917700"/>
                </a:lnTo>
                <a:lnTo>
                  <a:pt x="1706257" y="1930400"/>
                </a:lnTo>
                <a:lnTo>
                  <a:pt x="1632982" y="1930400"/>
                </a:lnTo>
                <a:lnTo>
                  <a:pt x="1643871" y="1943100"/>
                </a:lnTo>
                <a:lnTo>
                  <a:pt x="1754715" y="1943100"/>
                </a:lnTo>
                <a:lnTo>
                  <a:pt x="1746798" y="1930400"/>
                </a:lnTo>
                <a:lnTo>
                  <a:pt x="1735689" y="1917700"/>
                </a:lnTo>
                <a:lnTo>
                  <a:pt x="1725661" y="1905000"/>
                </a:lnTo>
                <a:close/>
              </a:path>
              <a:path w="2952115" h="3365500">
                <a:moveTo>
                  <a:pt x="1648523" y="1917700"/>
                </a:moveTo>
                <a:lnTo>
                  <a:pt x="1636014" y="1917700"/>
                </a:lnTo>
                <a:lnTo>
                  <a:pt x="1634324" y="1930400"/>
                </a:lnTo>
                <a:lnTo>
                  <a:pt x="1648434" y="1930400"/>
                </a:lnTo>
                <a:lnTo>
                  <a:pt x="1648523" y="1917700"/>
                </a:lnTo>
                <a:close/>
              </a:path>
              <a:path w="2952115" h="3365500">
                <a:moveTo>
                  <a:pt x="1698028" y="1917700"/>
                </a:moveTo>
                <a:lnTo>
                  <a:pt x="1652536" y="1917700"/>
                </a:lnTo>
                <a:lnTo>
                  <a:pt x="1663979" y="1930400"/>
                </a:lnTo>
                <a:lnTo>
                  <a:pt x="1699260" y="1930400"/>
                </a:lnTo>
                <a:lnTo>
                  <a:pt x="1698028" y="1917700"/>
                </a:lnTo>
                <a:close/>
              </a:path>
              <a:path w="2952115" h="3365500">
                <a:moveTo>
                  <a:pt x="1619592" y="1905000"/>
                </a:moveTo>
                <a:lnTo>
                  <a:pt x="1610918" y="1905000"/>
                </a:lnTo>
                <a:lnTo>
                  <a:pt x="1616392" y="1917700"/>
                </a:lnTo>
                <a:lnTo>
                  <a:pt x="1619592" y="1905000"/>
                </a:lnTo>
                <a:close/>
              </a:path>
              <a:path w="2952115" h="3365500">
                <a:moveTo>
                  <a:pt x="1632733" y="1914182"/>
                </a:moveTo>
                <a:lnTo>
                  <a:pt x="1632940" y="1917700"/>
                </a:lnTo>
                <a:lnTo>
                  <a:pt x="1634375" y="1917700"/>
                </a:lnTo>
                <a:lnTo>
                  <a:pt x="1632733" y="1914182"/>
                </a:lnTo>
                <a:close/>
              </a:path>
              <a:path w="2952115" h="3365500">
                <a:moveTo>
                  <a:pt x="1635887" y="1905000"/>
                </a:moveTo>
                <a:lnTo>
                  <a:pt x="1632191" y="1905000"/>
                </a:lnTo>
                <a:lnTo>
                  <a:pt x="1632235" y="1905747"/>
                </a:lnTo>
                <a:lnTo>
                  <a:pt x="1642681" y="1917700"/>
                </a:lnTo>
                <a:lnTo>
                  <a:pt x="1644357" y="1917700"/>
                </a:lnTo>
                <a:lnTo>
                  <a:pt x="1635887" y="1905000"/>
                </a:lnTo>
                <a:close/>
              </a:path>
              <a:path w="2952115" h="3365500">
                <a:moveTo>
                  <a:pt x="1631581" y="1905000"/>
                </a:moveTo>
                <a:lnTo>
                  <a:pt x="1628444" y="1905000"/>
                </a:lnTo>
                <a:lnTo>
                  <a:pt x="1632733" y="1914182"/>
                </a:lnTo>
                <a:lnTo>
                  <a:pt x="1632235" y="1905747"/>
                </a:lnTo>
                <a:lnTo>
                  <a:pt x="1631581" y="1905000"/>
                </a:lnTo>
                <a:close/>
              </a:path>
              <a:path w="2952115" h="3365500">
                <a:moveTo>
                  <a:pt x="1698764" y="1892300"/>
                </a:moveTo>
                <a:lnTo>
                  <a:pt x="1628715" y="1892300"/>
                </a:lnTo>
                <a:lnTo>
                  <a:pt x="1636059" y="1905000"/>
                </a:lnTo>
                <a:lnTo>
                  <a:pt x="1712312" y="1905000"/>
                </a:lnTo>
                <a:lnTo>
                  <a:pt x="1713066" y="1903352"/>
                </a:lnTo>
                <a:lnTo>
                  <a:pt x="1698764" y="1892300"/>
                </a:lnTo>
                <a:close/>
              </a:path>
              <a:path w="2952115" h="3365500">
                <a:moveTo>
                  <a:pt x="1718119" y="1892300"/>
                </a:moveTo>
                <a:lnTo>
                  <a:pt x="1713066" y="1903352"/>
                </a:lnTo>
                <a:lnTo>
                  <a:pt x="1715198" y="1905000"/>
                </a:lnTo>
                <a:lnTo>
                  <a:pt x="1718119" y="1892300"/>
                </a:lnTo>
                <a:close/>
              </a:path>
              <a:path w="2952115" h="3365500">
                <a:moveTo>
                  <a:pt x="1729981" y="1892300"/>
                </a:moveTo>
                <a:lnTo>
                  <a:pt x="1722272" y="1892300"/>
                </a:lnTo>
                <a:lnTo>
                  <a:pt x="1726323" y="1905000"/>
                </a:lnTo>
                <a:lnTo>
                  <a:pt x="1728292" y="1905000"/>
                </a:lnTo>
                <a:lnTo>
                  <a:pt x="1729981" y="1892300"/>
                </a:lnTo>
                <a:close/>
              </a:path>
              <a:path w="2952115" h="3365500">
                <a:moveTo>
                  <a:pt x="1593354" y="1879600"/>
                </a:moveTo>
                <a:lnTo>
                  <a:pt x="1591030" y="1879600"/>
                </a:lnTo>
                <a:lnTo>
                  <a:pt x="1594408" y="1892300"/>
                </a:lnTo>
                <a:lnTo>
                  <a:pt x="1593354" y="1879600"/>
                </a:lnTo>
                <a:close/>
              </a:path>
              <a:path w="2952115" h="3365500">
                <a:moveTo>
                  <a:pt x="1610601" y="1879600"/>
                </a:moveTo>
                <a:lnTo>
                  <a:pt x="1605026" y="1879600"/>
                </a:lnTo>
                <a:lnTo>
                  <a:pt x="1605051" y="1892300"/>
                </a:lnTo>
                <a:lnTo>
                  <a:pt x="1610829" y="1892300"/>
                </a:lnTo>
                <a:lnTo>
                  <a:pt x="1610601" y="1879600"/>
                </a:lnTo>
                <a:close/>
              </a:path>
              <a:path w="2952115" h="3365500">
                <a:moveTo>
                  <a:pt x="1701990" y="1879600"/>
                </a:moveTo>
                <a:lnTo>
                  <a:pt x="1615018" y="1879600"/>
                </a:lnTo>
                <a:lnTo>
                  <a:pt x="1618167" y="1892300"/>
                </a:lnTo>
                <a:lnTo>
                  <a:pt x="1699818" y="1892300"/>
                </a:lnTo>
                <a:lnTo>
                  <a:pt x="1701990" y="1879600"/>
                </a:lnTo>
                <a:close/>
              </a:path>
              <a:path w="2952115" h="3365500">
                <a:moveTo>
                  <a:pt x="1626296" y="1866900"/>
                </a:moveTo>
                <a:lnTo>
                  <a:pt x="1590566" y="1866900"/>
                </a:lnTo>
                <a:lnTo>
                  <a:pt x="1594309" y="1879600"/>
                </a:lnTo>
                <a:lnTo>
                  <a:pt x="1623032" y="1879600"/>
                </a:lnTo>
                <a:lnTo>
                  <a:pt x="1626296" y="1866900"/>
                </a:lnTo>
                <a:close/>
              </a:path>
              <a:path w="2952115" h="3365500">
                <a:moveTo>
                  <a:pt x="1690274" y="1866900"/>
                </a:moveTo>
                <a:lnTo>
                  <a:pt x="1632504" y="1866900"/>
                </a:lnTo>
                <a:lnTo>
                  <a:pt x="1637087" y="1879600"/>
                </a:lnTo>
                <a:lnTo>
                  <a:pt x="1688931" y="1879600"/>
                </a:lnTo>
                <a:lnTo>
                  <a:pt x="1690274" y="1866900"/>
                </a:lnTo>
                <a:close/>
              </a:path>
              <a:path w="2952115" h="3365500">
                <a:moveTo>
                  <a:pt x="1590497" y="1854200"/>
                </a:moveTo>
                <a:lnTo>
                  <a:pt x="1585315" y="1854200"/>
                </a:lnTo>
                <a:lnTo>
                  <a:pt x="1587334" y="1866900"/>
                </a:lnTo>
                <a:lnTo>
                  <a:pt x="1592135" y="1866900"/>
                </a:lnTo>
                <a:lnTo>
                  <a:pt x="1590497" y="1854200"/>
                </a:lnTo>
                <a:close/>
              </a:path>
              <a:path w="2952115" h="3365500">
                <a:moveTo>
                  <a:pt x="1663992" y="1841500"/>
                </a:moveTo>
                <a:lnTo>
                  <a:pt x="1589714" y="1841500"/>
                </a:lnTo>
                <a:lnTo>
                  <a:pt x="1602639" y="1866900"/>
                </a:lnTo>
                <a:lnTo>
                  <a:pt x="1689049" y="1866900"/>
                </a:lnTo>
                <a:lnTo>
                  <a:pt x="1686077" y="1854200"/>
                </a:lnTo>
                <a:lnTo>
                  <a:pt x="1663928" y="1854200"/>
                </a:lnTo>
                <a:lnTo>
                  <a:pt x="1663992" y="1841500"/>
                </a:lnTo>
                <a:close/>
              </a:path>
              <a:path w="2952115" h="3365500">
                <a:moveTo>
                  <a:pt x="1577073" y="1841500"/>
                </a:moveTo>
                <a:lnTo>
                  <a:pt x="1573263" y="1841500"/>
                </a:lnTo>
                <a:lnTo>
                  <a:pt x="1579130" y="1854200"/>
                </a:lnTo>
                <a:lnTo>
                  <a:pt x="1586471" y="1854200"/>
                </a:lnTo>
                <a:lnTo>
                  <a:pt x="1577073" y="1841500"/>
                </a:lnTo>
                <a:close/>
              </a:path>
              <a:path w="2952115" h="3365500">
                <a:moveTo>
                  <a:pt x="1676603" y="1841500"/>
                </a:moveTo>
                <a:lnTo>
                  <a:pt x="1663992" y="1841500"/>
                </a:lnTo>
                <a:lnTo>
                  <a:pt x="1669084" y="1854200"/>
                </a:lnTo>
                <a:lnTo>
                  <a:pt x="1684489" y="1854200"/>
                </a:lnTo>
                <a:lnTo>
                  <a:pt x="1676603" y="1841500"/>
                </a:lnTo>
                <a:close/>
              </a:path>
              <a:path w="2952115" h="3365500">
                <a:moveTo>
                  <a:pt x="1562989" y="1828800"/>
                </a:moveTo>
                <a:lnTo>
                  <a:pt x="1556804" y="1828800"/>
                </a:lnTo>
                <a:lnTo>
                  <a:pt x="1551076" y="1841500"/>
                </a:lnTo>
                <a:lnTo>
                  <a:pt x="1567954" y="1841500"/>
                </a:lnTo>
                <a:lnTo>
                  <a:pt x="1562989" y="1828800"/>
                </a:lnTo>
                <a:close/>
              </a:path>
              <a:path w="2952115" h="3365500">
                <a:moveTo>
                  <a:pt x="1640763" y="1828800"/>
                </a:moveTo>
                <a:lnTo>
                  <a:pt x="1576105" y="1828800"/>
                </a:lnTo>
                <a:lnTo>
                  <a:pt x="1567954" y="1841500"/>
                </a:lnTo>
                <a:lnTo>
                  <a:pt x="1639989" y="1841500"/>
                </a:lnTo>
                <a:lnTo>
                  <a:pt x="1640763" y="1828800"/>
                </a:lnTo>
                <a:close/>
              </a:path>
              <a:path w="2952115" h="3365500">
                <a:moveTo>
                  <a:pt x="1648587" y="1828800"/>
                </a:moveTo>
                <a:lnTo>
                  <a:pt x="1645196" y="1828800"/>
                </a:lnTo>
                <a:lnTo>
                  <a:pt x="1647596" y="1841500"/>
                </a:lnTo>
                <a:lnTo>
                  <a:pt x="1648472" y="1841500"/>
                </a:lnTo>
                <a:lnTo>
                  <a:pt x="1648587" y="1828800"/>
                </a:lnTo>
                <a:close/>
              </a:path>
              <a:path w="2952115" h="3365500">
                <a:moveTo>
                  <a:pt x="1542580" y="1816100"/>
                </a:moveTo>
                <a:lnTo>
                  <a:pt x="1534833" y="1816100"/>
                </a:lnTo>
                <a:lnTo>
                  <a:pt x="1539544" y="1828800"/>
                </a:lnTo>
                <a:lnTo>
                  <a:pt x="1543812" y="1828800"/>
                </a:lnTo>
                <a:lnTo>
                  <a:pt x="1542580" y="1816100"/>
                </a:lnTo>
                <a:close/>
              </a:path>
              <a:path w="2952115" h="3365500">
                <a:moveTo>
                  <a:pt x="1641884" y="1803400"/>
                </a:moveTo>
                <a:lnTo>
                  <a:pt x="1585163" y="1803400"/>
                </a:lnTo>
                <a:lnTo>
                  <a:pt x="1580134" y="1816100"/>
                </a:lnTo>
                <a:lnTo>
                  <a:pt x="1566684" y="1816100"/>
                </a:lnTo>
                <a:lnTo>
                  <a:pt x="1549692" y="1828800"/>
                </a:lnTo>
                <a:lnTo>
                  <a:pt x="1648739" y="1828800"/>
                </a:lnTo>
                <a:lnTo>
                  <a:pt x="1650758" y="1816100"/>
                </a:lnTo>
                <a:lnTo>
                  <a:pt x="1641884" y="1803400"/>
                </a:lnTo>
                <a:close/>
              </a:path>
              <a:path w="2952115" h="3365500">
                <a:moveTo>
                  <a:pt x="1660550" y="1816100"/>
                </a:moveTo>
                <a:lnTo>
                  <a:pt x="1657896" y="1816100"/>
                </a:lnTo>
                <a:lnTo>
                  <a:pt x="1657629" y="1828800"/>
                </a:lnTo>
                <a:lnTo>
                  <a:pt x="1661896" y="1828800"/>
                </a:lnTo>
                <a:lnTo>
                  <a:pt x="1660550" y="1816100"/>
                </a:lnTo>
                <a:close/>
              </a:path>
              <a:path w="2952115" h="3365500">
                <a:moveTo>
                  <a:pt x="1569123" y="1790700"/>
                </a:moveTo>
                <a:lnTo>
                  <a:pt x="1558353" y="1790700"/>
                </a:lnTo>
                <a:lnTo>
                  <a:pt x="1556499" y="1803400"/>
                </a:lnTo>
                <a:lnTo>
                  <a:pt x="1550904" y="1803400"/>
                </a:lnTo>
                <a:lnTo>
                  <a:pt x="1559170" y="1816100"/>
                </a:lnTo>
                <a:lnTo>
                  <a:pt x="1580134" y="1816100"/>
                </a:lnTo>
                <a:lnTo>
                  <a:pt x="1576730" y="1803400"/>
                </a:lnTo>
                <a:lnTo>
                  <a:pt x="1569123" y="1790700"/>
                </a:lnTo>
                <a:close/>
              </a:path>
              <a:path w="2952115" h="3365500">
                <a:moveTo>
                  <a:pt x="1540766" y="1790700"/>
                </a:moveTo>
                <a:lnTo>
                  <a:pt x="1527683" y="1790700"/>
                </a:lnTo>
                <a:lnTo>
                  <a:pt x="1532547" y="1803400"/>
                </a:lnTo>
                <a:lnTo>
                  <a:pt x="1548413" y="1803400"/>
                </a:lnTo>
                <a:lnTo>
                  <a:pt x="1540766" y="1790700"/>
                </a:lnTo>
                <a:close/>
              </a:path>
              <a:path w="2952115" h="3365500">
                <a:moveTo>
                  <a:pt x="1598588" y="1790700"/>
                </a:moveTo>
                <a:lnTo>
                  <a:pt x="1579422" y="1790700"/>
                </a:lnTo>
                <a:lnTo>
                  <a:pt x="1582305" y="1803400"/>
                </a:lnTo>
                <a:lnTo>
                  <a:pt x="1601932" y="1803400"/>
                </a:lnTo>
                <a:lnTo>
                  <a:pt x="1598588" y="1790700"/>
                </a:lnTo>
                <a:close/>
              </a:path>
              <a:path w="2952115" h="3365500">
                <a:moveTo>
                  <a:pt x="1613382" y="1790700"/>
                </a:moveTo>
                <a:lnTo>
                  <a:pt x="1611464" y="1790700"/>
                </a:lnTo>
                <a:lnTo>
                  <a:pt x="1610410" y="1803400"/>
                </a:lnTo>
                <a:lnTo>
                  <a:pt x="1617357" y="1803400"/>
                </a:lnTo>
                <a:lnTo>
                  <a:pt x="1613382" y="1790700"/>
                </a:lnTo>
                <a:close/>
              </a:path>
              <a:path w="2952115" h="3365500">
                <a:moveTo>
                  <a:pt x="1513090" y="1778000"/>
                </a:moveTo>
                <a:lnTo>
                  <a:pt x="1505635" y="1778000"/>
                </a:lnTo>
                <a:lnTo>
                  <a:pt x="1507337" y="1790700"/>
                </a:lnTo>
                <a:lnTo>
                  <a:pt x="1520545" y="1790700"/>
                </a:lnTo>
                <a:lnTo>
                  <a:pt x="1513090" y="1778000"/>
                </a:lnTo>
                <a:close/>
              </a:path>
              <a:path w="2952115" h="3365500">
                <a:moveTo>
                  <a:pt x="1604568" y="1752600"/>
                </a:moveTo>
                <a:lnTo>
                  <a:pt x="1574661" y="1752600"/>
                </a:lnTo>
                <a:lnTo>
                  <a:pt x="1570626" y="1765300"/>
                </a:lnTo>
                <a:lnTo>
                  <a:pt x="1521773" y="1765300"/>
                </a:lnTo>
                <a:lnTo>
                  <a:pt x="1529288" y="1778000"/>
                </a:lnTo>
                <a:lnTo>
                  <a:pt x="1534229" y="1790700"/>
                </a:lnTo>
                <a:lnTo>
                  <a:pt x="1614989" y="1790700"/>
                </a:lnTo>
                <a:lnTo>
                  <a:pt x="1614630" y="1778000"/>
                </a:lnTo>
                <a:lnTo>
                  <a:pt x="1610766" y="1778000"/>
                </a:lnTo>
                <a:lnTo>
                  <a:pt x="1600441" y="1765300"/>
                </a:lnTo>
                <a:lnTo>
                  <a:pt x="1604568" y="1752600"/>
                </a:lnTo>
                <a:close/>
              </a:path>
              <a:path w="2952115" h="3365500">
                <a:moveTo>
                  <a:pt x="1515694" y="1765300"/>
                </a:moveTo>
                <a:lnTo>
                  <a:pt x="1510919" y="1765300"/>
                </a:lnTo>
                <a:lnTo>
                  <a:pt x="1513001" y="1778000"/>
                </a:lnTo>
                <a:lnTo>
                  <a:pt x="1521193" y="1778000"/>
                </a:lnTo>
                <a:lnTo>
                  <a:pt x="1515694" y="1765300"/>
                </a:lnTo>
                <a:close/>
              </a:path>
              <a:path w="2952115" h="3365500">
                <a:moveTo>
                  <a:pt x="1516735" y="1752600"/>
                </a:moveTo>
                <a:lnTo>
                  <a:pt x="1507210" y="1752600"/>
                </a:lnTo>
                <a:lnTo>
                  <a:pt x="1492389" y="1765300"/>
                </a:lnTo>
                <a:lnTo>
                  <a:pt x="1527835" y="1765300"/>
                </a:lnTo>
                <a:lnTo>
                  <a:pt x="1516735" y="1752600"/>
                </a:lnTo>
                <a:close/>
              </a:path>
              <a:path w="2952115" h="3365500">
                <a:moveTo>
                  <a:pt x="1567827" y="1752600"/>
                </a:moveTo>
                <a:lnTo>
                  <a:pt x="1531493" y="1752600"/>
                </a:lnTo>
                <a:lnTo>
                  <a:pt x="1530934" y="1765300"/>
                </a:lnTo>
                <a:lnTo>
                  <a:pt x="1570626" y="1765300"/>
                </a:lnTo>
                <a:lnTo>
                  <a:pt x="1567827" y="1752600"/>
                </a:lnTo>
                <a:close/>
              </a:path>
              <a:path w="2952115" h="3365500">
                <a:moveTo>
                  <a:pt x="1485785" y="1739900"/>
                </a:moveTo>
                <a:lnTo>
                  <a:pt x="1483309" y="1752600"/>
                </a:lnTo>
                <a:lnTo>
                  <a:pt x="1487449" y="1752600"/>
                </a:lnTo>
                <a:lnTo>
                  <a:pt x="1485785" y="1739900"/>
                </a:lnTo>
                <a:close/>
              </a:path>
              <a:path w="2952115" h="3365500">
                <a:moveTo>
                  <a:pt x="1554073" y="1727200"/>
                </a:moveTo>
                <a:lnTo>
                  <a:pt x="1474706" y="1727200"/>
                </a:lnTo>
                <a:lnTo>
                  <a:pt x="1487784" y="1739900"/>
                </a:lnTo>
                <a:lnTo>
                  <a:pt x="1496575" y="1752600"/>
                </a:lnTo>
                <a:lnTo>
                  <a:pt x="1567408" y="1752600"/>
                </a:lnTo>
                <a:lnTo>
                  <a:pt x="1573098" y="1739900"/>
                </a:lnTo>
                <a:lnTo>
                  <a:pt x="1557362" y="1739900"/>
                </a:lnTo>
                <a:lnTo>
                  <a:pt x="1554073" y="1727200"/>
                </a:lnTo>
                <a:close/>
              </a:path>
              <a:path w="2952115" h="3365500">
                <a:moveTo>
                  <a:pt x="1576752" y="1727200"/>
                </a:moveTo>
                <a:lnTo>
                  <a:pt x="1571040" y="1727200"/>
                </a:lnTo>
                <a:lnTo>
                  <a:pt x="1567929" y="1739900"/>
                </a:lnTo>
                <a:lnTo>
                  <a:pt x="1573098" y="1739900"/>
                </a:lnTo>
                <a:lnTo>
                  <a:pt x="1577649" y="1752600"/>
                </a:lnTo>
                <a:lnTo>
                  <a:pt x="1589101" y="1752600"/>
                </a:lnTo>
                <a:lnTo>
                  <a:pt x="1583812" y="1739900"/>
                </a:lnTo>
                <a:lnTo>
                  <a:pt x="1576752" y="1727200"/>
                </a:lnTo>
                <a:close/>
              </a:path>
              <a:path w="2952115" h="3365500">
                <a:moveTo>
                  <a:pt x="1600936" y="1739900"/>
                </a:moveTo>
                <a:lnTo>
                  <a:pt x="1599768" y="1739900"/>
                </a:lnTo>
                <a:lnTo>
                  <a:pt x="1598104" y="1752600"/>
                </a:lnTo>
                <a:lnTo>
                  <a:pt x="1603451" y="1752600"/>
                </a:lnTo>
                <a:lnTo>
                  <a:pt x="1600936" y="1739900"/>
                </a:lnTo>
                <a:close/>
              </a:path>
              <a:path w="2952115" h="3365500">
                <a:moveTo>
                  <a:pt x="1466811" y="1727200"/>
                </a:moveTo>
                <a:lnTo>
                  <a:pt x="1466786" y="1739900"/>
                </a:lnTo>
                <a:lnTo>
                  <a:pt x="1472349" y="1739900"/>
                </a:lnTo>
                <a:lnTo>
                  <a:pt x="1466811" y="1727200"/>
                </a:lnTo>
                <a:close/>
              </a:path>
              <a:path w="2952115" h="3365500">
                <a:moveTo>
                  <a:pt x="1528210" y="1676400"/>
                </a:moveTo>
                <a:lnTo>
                  <a:pt x="1501736" y="1676400"/>
                </a:lnTo>
                <a:lnTo>
                  <a:pt x="1494294" y="1689100"/>
                </a:lnTo>
                <a:lnTo>
                  <a:pt x="1468040" y="1689100"/>
                </a:lnTo>
                <a:lnTo>
                  <a:pt x="1462445" y="1700163"/>
                </a:lnTo>
                <a:lnTo>
                  <a:pt x="1462507" y="1701800"/>
                </a:lnTo>
                <a:lnTo>
                  <a:pt x="1466629" y="1701800"/>
                </a:lnTo>
                <a:lnTo>
                  <a:pt x="1466758" y="1727200"/>
                </a:lnTo>
                <a:lnTo>
                  <a:pt x="1543596" y="1727200"/>
                </a:lnTo>
                <a:lnTo>
                  <a:pt x="1535836" y="1714500"/>
                </a:lnTo>
                <a:lnTo>
                  <a:pt x="1532785" y="1714500"/>
                </a:lnTo>
                <a:lnTo>
                  <a:pt x="1526787" y="1701800"/>
                </a:lnTo>
                <a:lnTo>
                  <a:pt x="1528950" y="1689100"/>
                </a:lnTo>
                <a:lnTo>
                  <a:pt x="1528210" y="1676400"/>
                </a:lnTo>
                <a:close/>
              </a:path>
              <a:path w="2952115" h="3365500">
                <a:moveTo>
                  <a:pt x="1548955" y="1701800"/>
                </a:moveTo>
                <a:lnTo>
                  <a:pt x="1547253" y="1701800"/>
                </a:lnTo>
                <a:lnTo>
                  <a:pt x="1532785" y="1714500"/>
                </a:lnTo>
                <a:lnTo>
                  <a:pt x="1540395" y="1714500"/>
                </a:lnTo>
                <a:lnTo>
                  <a:pt x="1543596" y="1727200"/>
                </a:lnTo>
                <a:lnTo>
                  <a:pt x="1563890" y="1727200"/>
                </a:lnTo>
                <a:lnTo>
                  <a:pt x="1557705" y="1714500"/>
                </a:lnTo>
                <a:lnTo>
                  <a:pt x="1548955" y="1701800"/>
                </a:lnTo>
                <a:close/>
              </a:path>
              <a:path w="2952115" h="3365500">
                <a:moveTo>
                  <a:pt x="1462028" y="1689100"/>
                </a:moveTo>
                <a:lnTo>
                  <a:pt x="1452625" y="1689100"/>
                </a:lnTo>
                <a:lnTo>
                  <a:pt x="1459250" y="1701800"/>
                </a:lnTo>
                <a:lnTo>
                  <a:pt x="1461617" y="1701800"/>
                </a:lnTo>
                <a:lnTo>
                  <a:pt x="1462445" y="1700163"/>
                </a:lnTo>
                <a:lnTo>
                  <a:pt x="1462028" y="1689100"/>
                </a:lnTo>
                <a:close/>
              </a:path>
              <a:path w="2952115" h="3365500">
                <a:moveTo>
                  <a:pt x="1468040" y="1689100"/>
                </a:moveTo>
                <a:lnTo>
                  <a:pt x="1462028" y="1689100"/>
                </a:lnTo>
                <a:lnTo>
                  <a:pt x="1462445" y="1700163"/>
                </a:lnTo>
                <a:lnTo>
                  <a:pt x="1468040" y="1689100"/>
                </a:lnTo>
                <a:close/>
              </a:path>
              <a:path w="2952115" h="3365500">
                <a:moveTo>
                  <a:pt x="1445107" y="1676400"/>
                </a:moveTo>
                <a:lnTo>
                  <a:pt x="1428788" y="1676400"/>
                </a:lnTo>
                <a:lnTo>
                  <a:pt x="1427568" y="1689100"/>
                </a:lnTo>
                <a:lnTo>
                  <a:pt x="1445247" y="1689100"/>
                </a:lnTo>
                <a:lnTo>
                  <a:pt x="1445107" y="1676400"/>
                </a:lnTo>
                <a:close/>
              </a:path>
              <a:path w="2952115" h="3365500">
                <a:moveTo>
                  <a:pt x="1478953" y="1676400"/>
                </a:moveTo>
                <a:lnTo>
                  <a:pt x="1450987" y="1676400"/>
                </a:lnTo>
                <a:lnTo>
                  <a:pt x="1450136" y="1689100"/>
                </a:lnTo>
                <a:lnTo>
                  <a:pt x="1474355" y="1689100"/>
                </a:lnTo>
                <a:lnTo>
                  <a:pt x="1478953" y="1676400"/>
                </a:lnTo>
                <a:close/>
              </a:path>
              <a:path w="2952115" h="3365500">
                <a:moveTo>
                  <a:pt x="1497812" y="1663700"/>
                </a:moveTo>
                <a:lnTo>
                  <a:pt x="1488863" y="1663700"/>
                </a:lnTo>
                <a:lnTo>
                  <a:pt x="1498509" y="1676400"/>
                </a:lnTo>
                <a:lnTo>
                  <a:pt x="1478953" y="1676400"/>
                </a:lnTo>
                <a:lnTo>
                  <a:pt x="1474355" y="1689100"/>
                </a:lnTo>
                <a:lnTo>
                  <a:pt x="1494294" y="1689100"/>
                </a:lnTo>
                <a:lnTo>
                  <a:pt x="1501736" y="1676400"/>
                </a:lnTo>
                <a:lnTo>
                  <a:pt x="1497812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32711" y="1663700"/>
                </a:lnTo>
                <a:lnTo>
                  <a:pt x="1428280" y="1676400"/>
                </a:lnTo>
                <a:lnTo>
                  <a:pt x="1484361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84361" y="1676400"/>
                </a:lnTo>
                <a:lnTo>
                  <a:pt x="1498509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14086" y="1651000"/>
                </a:moveTo>
                <a:lnTo>
                  <a:pt x="1399794" y="1651000"/>
                </a:lnTo>
                <a:lnTo>
                  <a:pt x="1400327" y="1663700"/>
                </a:lnTo>
                <a:lnTo>
                  <a:pt x="1415770" y="1663700"/>
                </a:lnTo>
                <a:lnTo>
                  <a:pt x="1414086" y="1651000"/>
                </a:lnTo>
                <a:close/>
              </a:path>
              <a:path w="2952115" h="3365500">
                <a:moveTo>
                  <a:pt x="1418782" y="1651006"/>
                </a:moveTo>
                <a:lnTo>
                  <a:pt x="1422082" y="1663700"/>
                </a:lnTo>
                <a:lnTo>
                  <a:pt x="1425333" y="1663700"/>
                </a:lnTo>
                <a:lnTo>
                  <a:pt x="1424790" y="1659456"/>
                </a:lnTo>
                <a:lnTo>
                  <a:pt x="1418782" y="1651006"/>
                </a:lnTo>
                <a:close/>
              </a:path>
              <a:path w="2952115" h="3365500">
                <a:moveTo>
                  <a:pt x="1503997" y="1651000"/>
                </a:moveTo>
                <a:lnTo>
                  <a:pt x="1423708" y="1651000"/>
                </a:lnTo>
                <a:lnTo>
                  <a:pt x="1424790" y="1659456"/>
                </a:lnTo>
                <a:lnTo>
                  <a:pt x="1427807" y="1663700"/>
                </a:lnTo>
                <a:lnTo>
                  <a:pt x="1498206" y="1663700"/>
                </a:lnTo>
                <a:lnTo>
                  <a:pt x="1503997" y="1651000"/>
                </a:lnTo>
                <a:close/>
              </a:path>
              <a:path w="2952115" h="3365500">
                <a:moveTo>
                  <a:pt x="1457617" y="1638300"/>
                </a:moveTo>
                <a:lnTo>
                  <a:pt x="1408608" y="1638300"/>
                </a:lnTo>
                <a:lnTo>
                  <a:pt x="1418782" y="1651006"/>
                </a:lnTo>
                <a:lnTo>
                  <a:pt x="1457744" y="1651000"/>
                </a:lnTo>
                <a:lnTo>
                  <a:pt x="1457617" y="1638300"/>
                </a:lnTo>
                <a:close/>
              </a:path>
              <a:path w="2952115" h="3365500">
                <a:moveTo>
                  <a:pt x="1375841" y="1638300"/>
                </a:moveTo>
                <a:lnTo>
                  <a:pt x="1371650" y="1638300"/>
                </a:lnTo>
                <a:lnTo>
                  <a:pt x="1374724" y="1651000"/>
                </a:lnTo>
                <a:lnTo>
                  <a:pt x="1375841" y="1638300"/>
                </a:lnTo>
                <a:close/>
              </a:path>
              <a:path w="2952115" h="3365500">
                <a:moveTo>
                  <a:pt x="1412614" y="1625600"/>
                </a:moveTo>
                <a:lnTo>
                  <a:pt x="1379842" y="1625600"/>
                </a:lnTo>
                <a:lnTo>
                  <a:pt x="1378892" y="1630258"/>
                </a:lnTo>
                <a:lnTo>
                  <a:pt x="1384261" y="1638300"/>
                </a:lnTo>
                <a:lnTo>
                  <a:pt x="1387915" y="1651000"/>
                </a:lnTo>
                <a:lnTo>
                  <a:pt x="1392773" y="1651000"/>
                </a:lnTo>
                <a:lnTo>
                  <a:pt x="1399048" y="1638300"/>
                </a:lnTo>
                <a:lnTo>
                  <a:pt x="1412963" y="1638300"/>
                </a:lnTo>
                <a:lnTo>
                  <a:pt x="1412614" y="1625600"/>
                </a:lnTo>
                <a:close/>
              </a:path>
              <a:path w="2952115" h="3365500">
                <a:moveTo>
                  <a:pt x="1490462" y="1638300"/>
                </a:moveTo>
                <a:lnTo>
                  <a:pt x="1463484" y="1638300"/>
                </a:lnTo>
                <a:lnTo>
                  <a:pt x="1462544" y="1651000"/>
                </a:lnTo>
                <a:lnTo>
                  <a:pt x="1500588" y="1651000"/>
                </a:lnTo>
                <a:lnTo>
                  <a:pt x="1490462" y="1638300"/>
                </a:lnTo>
                <a:close/>
              </a:path>
              <a:path w="2952115" h="3365500">
                <a:moveTo>
                  <a:pt x="1375781" y="1625600"/>
                </a:moveTo>
                <a:lnTo>
                  <a:pt x="1368983" y="1625600"/>
                </a:lnTo>
                <a:lnTo>
                  <a:pt x="1369085" y="1638300"/>
                </a:lnTo>
                <a:lnTo>
                  <a:pt x="1377251" y="1638300"/>
                </a:lnTo>
                <a:lnTo>
                  <a:pt x="1378892" y="1630258"/>
                </a:lnTo>
                <a:lnTo>
                  <a:pt x="1375781" y="1625600"/>
                </a:lnTo>
                <a:close/>
              </a:path>
              <a:path w="2952115" h="3365500">
                <a:moveTo>
                  <a:pt x="1464271" y="1625600"/>
                </a:moveTo>
                <a:lnTo>
                  <a:pt x="1412614" y="1625600"/>
                </a:lnTo>
                <a:lnTo>
                  <a:pt x="1419306" y="1638300"/>
                </a:lnTo>
                <a:lnTo>
                  <a:pt x="1474178" y="1638300"/>
                </a:lnTo>
                <a:lnTo>
                  <a:pt x="1464271" y="1625600"/>
                </a:lnTo>
                <a:close/>
              </a:path>
              <a:path w="2952115" h="3365500">
                <a:moveTo>
                  <a:pt x="1377979" y="1612900"/>
                </a:moveTo>
                <a:lnTo>
                  <a:pt x="1367192" y="1612900"/>
                </a:lnTo>
                <a:lnTo>
                  <a:pt x="1375781" y="1625600"/>
                </a:lnTo>
                <a:lnTo>
                  <a:pt x="1379447" y="1625600"/>
                </a:lnTo>
                <a:lnTo>
                  <a:pt x="1377979" y="1612900"/>
                </a:lnTo>
                <a:close/>
              </a:path>
              <a:path w="2952115" h="3365500">
                <a:moveTo>
                  <a:pt x="1462163" y="1612900"/>
                </a:moveTo>
                <a:lnTo>
                  <a:pt x="1396623" y="1612900"/>
                </a:lnTo>
                <a:lnTo>
                  <a:pt x="1398222" y="1625600"/>
                </a:lnTo>
                <a:lnTo>
                  <a:pt x="1460627" y="1625600"/>
                </a:lnTo>
                <a:lnTo>
                  <a:pt x="1462163" y="1612900"/>
                </a:lnTo>
                <a:close/>
              </a:path>
              <a:path w="2952115" h="3365500">
                <a:moveTo>
                  <a:pt x="1461230" y="1600200"/>
                </a:moveTo>
                <a:lnTo>
                  <a:pt x="1374809" y="1600200"/>
                </a:lnTo>
                <a:lnTo>
                  <a:pt x="1372552" y="1612900"/>
                </a:lnTo>
                <a:lnTo>
                  <a:pt x="1462163" y="1612900"/>
                </a:lnTo>
                <a:lnTo>
                  <a:pt x="1471942" y="1625600"/>
                </a:lnTo>
                <a:lnTo>
                  <a:pt x="1475755" y="1625600"/>
                </a:lnTo>
                <a:lnTo>
                  <a:pt x="1470844" y="1612900"/>
                </a:lnTo>
                <a:lnTo>
                  <a:pt x="1461230" y="1600200"/>
                </a:lnTo>
                <a:close/>
              </a:path>
              <a:path w="2952115" h="3365500">
                <a:moveTo>
                  <a:pt x="1355166" y="1600200"/>
                </a:moveTo>
                <a:lnTo>
                  <a:pt x="1349031" y="1600200"/>
                </a:lnTo>
                <a:lnTo>
                  <a:pt x="1357142" y="1612900"/>
                </a:lnTo>
                <a:lnTo>
                  <a:pt x="1360944" y="1612900"/>
                </a:lnTo>
                <a:lnTo>
                  <a:pt x="1355166" y="1600200"/>
                </a:lnTo>
                <a:close/>
              </a:path>
              <a:path w="2952115" h="3365500">
                <a:moveTo>
                  <a:pt x="1341996" y="1587500"/>
                </a:moveTo>
                <a:lnTo>
                  <a:pt x="1341412" y="1587500"/>
                </a:lnTo>
                <a:lnTo>
                  <a:pt x="1344955" y="1600200"/>
                </a:lnTo>
                <a:lnTo>
                  <a:pt x="1341996" y="1587500"/>
                </a:lnTo>
                <a:close/>
              </a:path>
              <a:path w="2952115" h="3365500">
                <a:moveTo>
                  <a:pt x="1358243" y="1587500"/>
                </a:moveTo>
                <a:lnTo>
                  <a:pt x="1353070" y="1587500"/>
                </a:lnTo>
                <a:lnTo>
                  <a:pt x="1353947" y="1600200"/>
                </a:lnTo>
                <a:lnTo>
                  <a:pt x="1360500" y="1600200"/>
                </a:lnTo>
                <a:lnTo>
                  <a:pt x="1358882" y="1588308"/>
                </a:lnTo>
                <a:lnTo>
                  <a:pt x="1358243" y="1587500"/>
                </a:lnTo>
                <a:close/>
              </a:path>
              <a:path w="2952115" h="3365500">
                <a:moveTo>
                  <a:pt x="1433029" y="1587500"/>
                </a:moveTo>
                <a:lnTo>
                  <a:pt x="1358773" y="1587500"/>
                </a:lnTo>
                <a:lnTo>
                  <a:pt x="1358882" y="1588308"/>
                </a:lnTo>
                <a:lnTo>
                  <a:pt x="1368285" y="1600200"/>
                </a:lnTo>
                <a:lnTo>
                  <a:pt x="1437347" y="1600200"/>
                </a:lnTo>
                <a:lnTo>
                  <a:pt x="1433029" y="1587500"/>
                </a:lnTo>
                <a:close/>
              </a:path>
              <a:path w="2952115" h="3365500">
                <a:moveTo>
                  <a:pt x="1445031" y="1574800"/>
                </a:moveTo>
                <a:lnTo>
                  <a:pt x="1345057" y="1574800"/>
                </a:lnTo>
                <a:lnTo>
                  <a:pt x="1340396" y="1587500"/>
                </a:lnTo>
                <a:lnTo>
                  <a:pt x="1443875" y="1587500"/>
                </a:lnTo>
                <a:lnTo>
                  <a:pt x="1445031" y="1574800"/>
                </a:lnTo>
                <a:close/>
              </a:path>
              <a:path w="2952115" h="3365500">
                <a:moveTo>
                  <a:pt x="1448841" y="1574800"/>
                </a:moveTo>
                <a:lnTo>
                  <a:pt x="1446415" y="1574800"/>
                </a:lnTo>
                <a:lnTo>
                  <a:pt x="1449374" y="1587500"/>
                </a:lnTo>
                <a:lnTo>
                  <a:pt x="1452333" y="1587500"/>
                </a:lnTo>
                <a:lnTo>
                  <a:pt x="1448841" y="1574800"/>
                </a:lnTo>
                <a:close/>
              </a:path>
              <a:path w="2952115" h="3365500">
                <a:moveTo>
                  <a:pt x="1333448" y="1562100"/>
                </a:moveTo>
                <a:lnTo>
                  <a:pt x="1330401" y="1562100"/>
                </a:lnTo>
                <a:lnTo>
                  <a:pt x="1331493" y="1574800"/>
                </a:lnTo>
                <a:lnTo>
                  <a:pt x="1341569" y="1574800"/>
                </a:lnTo>
                <a:lnTo>
                  <a:pt x="1333448" y="1562100"/>
                </a:lnTo>
                <a:close/>
              </a:path>
              <a:path w="2952115" h="3365500">
                <a:moveTo>
                  <a:pt x="1416343" y="1562100"/>
                </a:moveTo>
                <a:lnTo>
                  <a:pt x="1349514" y="1562100"/>
                </a:lnTo>
                <a:lnTo>
                  <a:pt x="1354899" y="1574800"/>
                </a:lnTo>
                <a:lnTo>
                  <a:pt x="1410403" y="1574800"/>
                </a:lnTo>
                <a:lnTo>
                  <a:pt x="1416343" y="1562100"/>
                </a:lnTo>
                <a:close/>
              </a:path>
              <a:path w="2952115" h="3365500">
                <a:moveTo>
                  <a:pt x="1311275" y="1549400"/>
                </a:moveTo>
                <a:lnTo>
                  <a:pt x="1304112" y="1549400"/>
                </a:lnTo>
                <a:lnTo>
                  <a:pt x="1304404" y="1562100"/>
                </a:lnTo>
                <a:lnTo>
                  <a:pt x="1311135" y="1562100"/>
                </a:lnTo>
                <a:lnTo>
                  <a:pt x="1311275" y="1549400"/>
                </a:lnTo>
                <a:close/>
              </a:path>
              <a:path w="2952115" h="3365500">
                <a:moveTo>
                  <a:pt x="1413042" y="1549400"/>
                </a:moveTo>
                <a:lnTo>
                  <a:pt x="1312562" y="1549400"/>
                </a:lnTo>
                <a:lnTo>
                  <a:pt x="1318277" y="1562100"/>
                </a:lnTo>
                <a:lnTo>
                  <a:pt x="1415531" y="1562100"/>
                </a:lnTo>
                <a:lnTo>
                  <a:pt x="1413042" y="1549400"/>
                </a:lnTo>
                <a:close/>
              </a:path>
              <a:path w="2952115" h="3365500">
                <a:moveTo>
                  <a:pt x="1399298" y="1536700"/>
                </a:moveTo>
                <a:lnTo>
                  <a:pt x="1297543" y="1536700"/>
                </a:lnTo>
                <a:lnTo>
                  <a:pt x="1307931" y="1549400"/>
                </a:lnTo>
                <a:lnTo>
                  <a:pt x="1400873" y="1549400"/>
                </a:lnTo>
                <a:lnTo>
                  <a:pt x="1399298" y="1536700"/>
                </a:lnTo>
                <a:close/>
              </a:path>
              <a:path w="2952115" h="3365500">
                <a:moveTo>
                  <a:pt x="1408277" y="1536700"/>
                </a:moveTo>
                <a:lnTo>
                  <a:pt x="1400873" y="1549400"/>
                </a:lnTo>
                <a:lnTo>
                  <a:pt x="1412608" y="1549400"/>
                </a:lnTo>
                <a:lnTo>
                  <a:pt x="1408277" y="1536700"/>
                </a:lnTo>
                <a:close/>
              </a:path>
              <a:path w="2952115" h="3365500">
                <a:moveTo>
                  <a:pt x="1373263" y="1511300"/>
                </a:moveTo>
                <a:lnTo>
                  <a:pt x="1293380" y="1511300"/>
                </a:lnTo>
                <a:lnTo>
                  <a:pt x="1293641" y="1512046"/>
                </a:lnTo>
                <a:lnTo>
                  <a:pt x="1302163" y="1524000"/>
                </a:lnTo>
                <a:lnTo>
                  <a:pt x="1308341" y="1536700"/>
                </a:lnTo>
                <a:lnTo>
                  <a:pt x="1397939" y="1536700"/>
                </a:lnTo>
                <a:lnTo>
                  <a:pt x="1399413" y="1524000"/>
                </a:lnTo>
                <a:lnTo>
                  <a:pt x="1374444" y="1524000"/>
                </a:lnTo>
                <a:lnTo>
                  <a:pt x="1373263" y="1511300"/>
                </a:lnTo>
                <a:close/>
              </a:path>
              <a:path w="2952115" h="3365500">
                <a:moveTo>
                  <a:pt x="1279232" y="1511300"/>
                </a:moveTo>
                <a:lnTo>
                  <a:pt x="1276705" y="1511300"/>
                </a:lnTo>
                <a:lnTo>
                  <a:pt x="1278470" y="1524000"/>
                </a:lnTo>
                <a:lnTo>
                  <a:pt x="1279232" y="1511300"/>
                </a:lnTo>
                <a:close/>
              </a:path>
              <a:path w="2952115" h="3365500">
                <a:moveTo>
                  <a:pt x="1293305" y="1511575"/>
                </a:moveTo>
                <a:lnTo>
                  <a:pt x="1289913" y="1524000"/>
                </a:lnTo>
                <a:lnTo>
                  <a:pt x="1297813" y="1524000"/>
                </a:lnTo>
                <a:lnTo>
                  <a:pt x="1293641" y="1512046"/>
                </a:lnTo>
                <a:lnTo>
                  <a:pt x="1293305" y="1511575"/>
                </a:lnTo>
                <a:close/>
              </a:path>
              <a:path w="2952115" h="3365500">
                <a:moveTo>
                  <a:pt x="1386262" y="1511300"/>
                </a:moveTo>
                <a:lnTo>
                  <a:pt x="1376222" y="1511300"/>
                </a:lnTo>
                <a:lnTo>
                  <a:pt x="1380820" y="1524000"/>
                </a:lnTo>
                <a:lnTo>
                  <a:pt x="1394645" y="1524000"/>
                </a:lnTo>
                <a:lnTo>
                  <a:pt x="1386262" y="1511300"/>
                </a:lnTo>
                <a:close/>
              </a:path>
              <a:path w="2952115" h="3365500">
                <a:moveTo>
                  <a:pt x="1401533" y="1511300"/>
                </a:moveTo>
                <a:lnTo>
                  <a:pt x="1399057" y="1524000"/>
                </a:lnTo>
                <a:lnTo>
                  <a:pt x="1401559" y="1524000"/>
                </a:lnTo>
                <a:lnTo>
                  <a:pt x="1401533" y="1511300"/>
                </a:lnTo>
                <a:close/>
              </a:path>
              <a:path w="2952115" h="3365500">
                <a:moveTo>
                  <a:pt x="1326840" y="1498600"/>
                </a:moveTo>
                <a:lnTo>
                  <a:pt x="1285680" y="1498600"/>
                </a:lnTo>
                <a:lnTo>
                  <a:pt x="1293109" y="1511300"/>
                </a:lnTo>
                <a:lnTo>
                  <a:pt x="1293305" y="1511575"/>
                </a:lnTo>
                <a:lnTo>
                  <a:pt x="1293380" y="1511300"/>
                </a:lnTo>
                <a:lnTo>
                  <a:pt x="1332828" y="1511300"/>
                </a:lnTo>
                <a:lnTo>
                  <a:pt x="1326840" y="1498600"/>
                </a:lnTo>
                <a:close/>
              </a:path>
              <a:path w="2952115" h="3365500">
                <a:moveTo>
                  <a:pt x="1285680" y="1498600"/>
                </a:moveTo>
                <a:lnTo>
                  <a:pt x="1263484" y="1498600"/>
                </a:lnTo>
                <a:lnTo>
                  <a:pt x="1272608" y="1511300"/>
                </a:lnTo>
                <a:lnTo>
                  <a:pt x="1283169" y="1511300"/>
                </a:lnTo>
                <a:lnTo>
                  <a:pt x="1285680" y="1498600"/>
                </a:lnTo>
                <a:close/>
              </a:path>
              <a:path w="2952115" h="3365500">
                <a:moveTo>
                  <a:pt x="1331010" y="1460500"/>
                </a:moveTo>
                <a:lnTo>
                  <a:pt x="1253837" y="1460500"/>
                </a:lnTo>
                <a:lnTo>
                  <a:pt x="1253476" y="1473200"/>
                </a:lnTo>
                <a:lnTo>
                  <a:pt x="1334092" y="1473200"/>
                </a:lnTo>
                <a:lnTo>
                  <a:pt x="1340914" y="1485900"/>
                </a:lnTo>
                <a:lnTo>
                  <a:pt x="1341960" y="1498600"/>
                </a:lnTo>
                <a:lnTo>
                  <a:pt x="1346522" y="1511300"/>
                </a:lnTo>
                <a:lnTo>
                  <a:pt x="1372362" y="1511300"/>
                </a:lnTo>
                <a:lnTo>
                  <a:pt x="1363084" y="1498600"/>
                </a:lnTo>
                <a:lnTo>
                  <a:pt x="1358989" y="1498600"/>
                </a:lnTo>
                <a:lnTo>
                  <a:pt x="1355344" y="1485900"/>
                </a:lnTo>
                <a:lnTo>
                  <a:pt x="1346199" y="1485900"/>
                </a:lnTo>
                <a:lnTo>
                  <a:pt x="1339069" y="1473200"/>
                </a:lnTo>
                <a:lnTo>
                  <a:pt x="1331010" y="14605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43227" y="1473200"/>
                </a:lnTo>
                <a:lnTo>
                  <a:pt x="1249562" y="1485900"/>
                </a:lnTo>
                <a:lnTo>
                  <a:pt x="1257410" y="1498600"/>
                </a:lnTo>
                <a:lnTo>
                  <a:pt x="1268709" y="1498600"/>
                </a:lnTo>
                <a:lnTo>
                  <a:pt x="1269179" y="1485900"/>
                </a:lnTo>
                <a:lnTo>
                  <a:pt x="1253096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05822" y="1485900"/>
                </a:moveTo>
                <a:lnTo>
                  <a:pt x="1283248" y="1485900"/>
                </a:lnTo>
                <a:lnTo>
                  <a:pt x="1283107" y="1498600"/>
                </a:lnTo>
                <a:lnTo>
                  <a:pt x="1302571" y="1498600"/>
                </a:lnTo>
                <a:lnTo>
                  <a:pt x="1305822" y="1485900"/>
                </a:lnTo>
                <a:close/>
              </a:path>
              <a:path w="2952115" h="3365500">
                <a:moveTo>
                  <a:pt x="1318704" y="1473200"/>
                </a:moveTo>
                <a:lnTo>
                  <a:pt x="1251229" y="1473200"/>
                </a:lnTo>
                <a:lnTo>
                  <a:pt x="1254518" y="1485900"/>
                </a:lnTo>
                <a:lnTo>
                  <a:pt x="1305822" y="1485900"/>
                </a:lnTo>
                <a:lnTo>
                  <a:pt x="1311186" y="1498600"/>
                </a:lnTo>
                <a:lnTo>
                  <a:pt x="1332001" y="1498600"/>
                </a:lnTo>
                <a:lnTo>
                  <a:pt x="1318704" y="1473200"/>
                </a:lnTo>
                <a:close/>
              </a:path>
              <a:path w="2952115" h="3365500">
                <a:moveTo>
                  <a:pt x="1340675" y="1485900"/>
                </a:moveTo>
                <a:lnTo>
                  <a:pt x="1334363" y="1485900"/>
                </a:lnTo>
                <a:lnTo>
                  <a:pt x="1337411" y="1498600"/>
                </a:lnTo>
                <a:lnTo>
                  <a:pt x="1340954" y="1498600"/>
                </a:lnTo>
                <a:lnTo>
                  <a:pt x="1340675" y="14859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53096" y="1485900"/>
                </a:lnTo>
                <a:lnTo>
                  <a:pt x="1254518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70545" y="1473200"/>
                </a:moveTo>
                <a:lnTo>
                  <a:pt x="1362773" y="1473200"/>
                </a:lnTo>
                <a:lnTo>
                  <a:pt x="1365986" y="1485900"/>
                </a:lnTo>
                <a:lnTo>
                  <a:pt x="1370330" y="1485900"/>
                </a:lnTo>
                <a:lnTo>
                  <a:pt x="1370545" y="1473200"/>
                </a:lnTo>
                <a:close/>
              </a:path>
              <a:path w="2952115" h="3365500">
                <a:moveTo>
                  <a:pt x="1246378" y="1460500"/>
                </a:moveTo>
                <a:lnTo>
                  <a:pt x="1237119" y="1460500"/>
                </a:lnTo>
                <a:lnTo>
                  <a:pt x="1246225" y="1473200"/>
                </a:lnTo>
                <a:lnTo>
                  <a:pt x="1246378" y="1460500"/>
                </a:lnTo>
                <a:close/>
              </a:path>
              <a:path w="2952115" h="3365500">
                <a:moveTo>
                  <a:pt x="1226286" y="1447800"/>
                </a:moveTo>
                <a:lnTo>
                  <a:pt x="1217523" y="1447800"/>
                </a:lnTo>
                <a:lnTo>
                  <a:pt x="1220186" y="1460500"/>
                </a:lnTo>
                <a:lnTo>
                  <a:pt x="1227133" y="1460500"/>
                </a:lnTo>
                <a:lnTo>
                  <a:pt x="1226286" y="1447800"/>
                </a:lnTo>
                <a:close/>
              </a:path>
              <a:path w="2952115" h="3365500">
                <a:moveTo>
                  <a:pt x="1320584" y="1435100"/>
                </a:moveTo>
                <a:lnTo>
                  <a:pt x="1230985" y="1435100"/>
                </a:lnTo>
                <a:lnTo>
                  <a:pt x="1232369" y="1447800"/>
                </a:lnTo>
                <a:lnTo>
                  <a:pt x="1246618" y="1460500"/>
                </a:lnTo>
                <a:lnTo>
                  <a:pt x="1268272" y="1460500"/>
                </a:lnTo>
                <a:lnTo>
                  <a:pt x="1271422" y="1447800"/>
                </a:lnTo>
                <a:lnTo>
                  <a:pt x="1324343" y="1447800"/>
                </a:lnTo>
                <a:lnTo>
                  <a:pt x="1320584" y="1435100"/>
                </a:lnTo>
                <a:close/>
              </a:path>
              <a:path w="2952115" h="3365500">
                <a:moveTo>
                  <a:pt x="1300797" y="1447800"/>
                </a:moveTo>
                <a:lnTo>
                  <a:pt x="1271422" y="1447800"/>
                </a:lnTo>
                <a:lnTo>
                  <a:pt x="1272489" y="1460500"/>
                </a:lnTo>
                <a:lnTo>
                  <a:pt x="1297597" y="1460500"/>
                </a:lnTo>
                <a:lnTo>
                  <a:pt x="1300797" y="1447800"/>
                </a:lnTo>
                <a:close/>
              </a:path>
              <a:path w="2952115" h="3365500">
                <a:moveTo>
                  <a:pt x="1318171" y="1447800"/>
                </a:moveTo>
                <a:lnTo>
                  <a:pt x="1300797" y="1447800"/>
                </a:lnTo>
                <a:lnTo>
                  <a:pt x="1301851" y="1460500"/>
                </a:lnTo>
                <a:lnTo>
                  <a:pt x="1318958" y="1460500"/>
                </a:lnTo>
                <a:lnTo>
                  <a:pt x="1318171" y="1447800"/>
                </a:lnTo>
                <a:close/>
              </a:path>
              <a:path w="2952115" h="3365500">
                <a:moveTo>
                  <a:pt x="1326273" y="1447800"/>
                </a:moveTo>
                <a:lnTo>
                  <a:pt x="1324394" y="1447800"/>
                </a:lnTo>
                <a:lnTo>
                  <a:pt x="1326769" y="1460500"/>
                </a:lnTo>
                <a:lnTo>
                  <a:pt x="1326273" y="1447800"/>
                </a:lnTo>
                <a:close/>
              </a:path>
              <a:path w="2952115" h="3365500">
                <a:moveTo>
                  <a:pt x="1217409" y="1435100"/>
                </a:moveTo>
                <a:lnTo>
                  <a:pt x="1209725" y="1435100"/>
                </a:lnTo>
                <a:lnTo>
                  <a:pt x="1214932" y="1447800"/>
                </a:lnTo>
                <a:lnTo>
                  <a:pt x="1217409" y="1435100"/>
                </a:lnTo>
                <a:close/>
              </a:path>
              <a:path w="2952115" h="3365500">
                <a:moveTo>
                  <a:pt x="1218097" y="1422400"/>
                </a:moveTo>
                <a:lnTo>
                  <a:pt x="1211503" y="1422400"/>
                </a:lnTo>
                <a:lnTo>
                  <a:pt x="1211097" y="1435100"/>
                </a:lnTo>
                <a:lnTo>
                  <a:pt x="1215212" y="1435100"/>
                </a:lnTo>
                <a:lnTo>
                  <a:pt x="1218097" y="1422400"/>
                </a:lnTo>
                <a:close/>
              </a:path>
              <a:path w="2952115" h="3365500">
                <a:moveTo>
                  <a:pt x="1283322" y="1422400"/>
                </a:moveTo>
                <a:lnTo>
                  <a:pt x="1218097" y="1422400"/>
                </a:lnTo>
                <a:lnTo>
                  <a:pt x="1225955" y="1435100"/>
                </a:lnTo>
                <a:lnTo>
                  <a:pt x="1290878" y="1435100"/>
                </a:lnTo>
                <a:lnTo>
                  <a:pt x="1290128" y="1431250"/>
                </a:lnTo>
                <a:lnTo>
                  <a:pt x="1283322" y="1422400"/>
                </a:lnTo>
                <a:close/>
              </a:path>
              <a:path w="2952115" h="3365500">
                <a:moveTo>
                  <a:pt x="1290128" y="1431250"/>
                </a:moveTo>
                <a:lnTo>
                  <a:pt x="1290878" y="1435100"/>
                </a:lnTo>
                <a:lnTo>
                  <a:pt x="1293088" y="1435100"/>
                </a:lnTo>
                <a:lnTo>
                  <a:pt x="1290128" y="1431250"/>
                </a:lnTo>
                <a:close/>
              </a:path>
              <a:path w="2952115" h="3365500">
                <a:moveTo>
                  <a:pt x="1309814" y="1422400"/>
                </a:moveTo>
                <a:lnTo>
                  <a:pt x="1288402" y="1422400"/>
                </a:lnTo>
                <a:lnTo>
                  <a:pt x="1290128" y="1431250"/>
                </a:lnTo>
                <a:lnTo>
                  <a:pt x="1293088" y="1435100"/>
                </a:lnTo>
                <a:lnTo>
                  <a:pt x="1313408" y="1435100"/>
                </a:lnTo>
                <a:lnTo>
                  <a:pt x="1309814" y="1422400"/>
                </a:lnTo>
                <a:close/>
              </a:path>
              <a:path w="2952115" h="3365500">
                <a:moveTo>
                  <a:pt x="1203998" y="1409700"/>
                </a:moveTo>
                <a:lnTo>
                  <a:pt x="1194041" y="1409700"/>
                </a:lnTo>
                <a:lnTo>
                  <a:pt x="1198105" y="1422400"/>
                </a:lnTo>
                <a:lnTo>
                  <a:pt x="1206512" y="1422400"/>
                </a:lnTo>
                <a:lnTo>
                  <a:pt x="1203998" y="1409700"/>
                </a:lnTo>
                <a:close/>
              </a:path>
              <a:path w="2952115" h="3365500">
                <a:moveTo>
                  <a:pt x="1215087" y="1409700"/>
                </a:moveTo>
                <a:lnTo>
                  <a:pt x="1207249" y="1409700"/>
                </a:lnTo>
                <a:lnTo>
                  <a:pt x="1208963" y="1422400"/>
                </a:lnTo>
                <a:lnTo>
                  <a:pt x="1214082" y="1422400"/>
                </a:lnTo>
                <a:lnTo>
                  <a:pt x="1215087" y="1409700"/>
                </a:lnTo>
                <a:close/>
              </a:path>
              <a:path w="2952115" h="3365500">
                <a:moveTo>
                  <a:pt x="1254606" y="1384300"/>
                </a:moveTo>
                <a:lnTo>
                  <a:pt x="1189951" y="1384300"/>
                </a:lnTo>
                <a:lnTo>
                  <a:pt x="1195819" y="1397000"/>
                </a:lnTo>
                <a:lnTo>
                  <a:pt x="1192738" y="1409700"/>
                </a:lnTo>
                <a:lnTo>
                  <a:pt x="1240845" y="1409700"/>
                </a:lnTo>
                <a:lnTo>
                  <a:pt x="1240472" y="1422400"/>
                </a:lnTo>
                <a:lnTo>
                  <a:pt x="1279903" y="1422400"/>
                </a:lnTo>
                <a:lnTo>
                  <a:pt x="1275042" y="1409700"/>
                </a:lnTo>
                <a:lnTo>
                  <a:pt x="1269551" y="1397000"/>
                </a:lnTo>
                <a:lnTo>
                  <a:pt x="1262259" y="1397000"/>
                </a:lnTo>
                <a:lnTo>
                  <a:pt x="1254606" y="1384300"/>
                </a:lnTo>
                <a:close/>
              </a:path>
              <a:path w="2952115" h="3365500">
                <a:moveTo>
                  <a:pt x="1285520" y="1397000"/>
                </a:moveTo>
                <a:lnTo>
                  <a:pt x="1280807" y="1397000"/>
                </a:lnTo>
                <a:lnTo>
                  <a:pt x="1283804" y="1422400"/>
                </a:lnTo>
                <a:lnTo>
                  <a:pt x="1300251" y="1422400"/>
                </a:lnTo>
                <a:lnTo>
                  <a:pt x="1293916" y="1409700"/>
                </a:lnTo>
                <a:lnTo>
                  <a:pt x="1285520" y="1397000"/>
                </a:lnTo>
                <a:close/>
              </a:path>
              <a:path w="2952115" h="3365500">
                <a:moveTo>
                  <a:pt x="1176324" y="1397000"/>
                </a:moveTo>
                <a:lnTo>
                  <a:pt x="1172908" y="1397000"/>
                </a:lnTo>
                <a:lnTo>
                  <a:pt x="1174864" y="1409700"/>
                </a:lnTo>
                <a:lnTo>
                  <a:pt x="1176324" y="1397000"/>
                </a:lnTo>
                <a:close/>
              </a:path>
              <a:path w="2952115" h="3365500">
                <a:moveTo>
                  <a:pt x="1162545" y="1358900"/>
                </a:moveTo>
                <a:lnTo>
                  <a:pt x="1136789" y="1358900"/>
                </a:lnTo>
                <a:lnTo>
                  <a:pt x="1136817" y="1359798"/>
                </a:lnTo>
                <a:lnTo>
                  <a:pt x="1144604" y="1371600"/>
                </a:lnTo>
                <a:lnTo>
                  <a:pt x="1153115" y="1384300"/>
                </a:lnTo>
                <a:lnTo>
                  <a:pt x="1160153" y="1384300"/>
                </a:lnTo>
                <a:lnTo>
                  <a:pt x="1172921" y="1397000"/>
                </a:lnTo>
                <a:lnTo>
                  <a:pt x="1162862" y="1384300"/>
                </a:lnTo>
                <a:lnTo>
                  <a:pt x="1168451" y="1371600"/>
                </a:lnTo>
                <a:lnTo>
                  <a:pt x="1161973" y="1371600"/>
                </a:lnTo>
                <a:lnTo>
                  <a:pt x="1162545" y="1358900"/>
                </a:lnTo>
                <a:close/>
              </a:path>
              <a:path w="2952115" h="3365500">
                <a:moveTo>
                  <a:pt x="1186854" y="1384300"/>
                </a:moveTo>
                <a:lnTo>
                  <a:pt x="1171917" y="1384300"/>
                </a:lnTo>
                <a:lnTo>
                  <a:pt x="1181989" y="1397000"/>
                </a:lnTo>
                <a:lnTo>
                  <a:pt x="1184694" y="1397000"/>
                </a:lnTo>
                <a:lnTo>
                  <a:pt x="1186854" y="1384300"/>
                </a:lnTo>
                <a:close/>
              </a:path>
              <a:path w="2952115" h="3365500">
                <a:moveTo>
                  <a:pt x="1263905" y="1371600"/>
                </a:moveTo>
                <a:lnTo>
                  <a:pt x="1179517" y="1371600"/>
                </a:lnTo>
                <a:lnTo>
                  <a:pt x="1188821" y="1384300"/>
                </a:lnTo>
                <a:lnTo>
                  <a:pt x="1271125" y="1384300"/>
                </a:lnTo>
                <a:lnTo>
                  <a:pt x="1263905" y="1371600"/>
                </a:lnTo>
                <a:close/>
              </a:path>
              <a:path w="2952115" h="3365500">
                <a:moveTo>
                  <a:pt x="1136704" y="1359627"/>
                </a:moveTo>
                <a:lnTo>
                  <a:pt x="1135303" y="1371600"/>
                </a:lnTo>
                <a:lnTo>
                  <a:pt x="1137183" y="1371600"/>
                </a:lnTo>
                <a:lnTo>
                  <a:pt x="1136817" y="1359798"/>
                </a:lnTo>
                <a:lnTo>
                  <a:pt x="1136704" y="1359627"/>
                </a:lnTo>
                <a:close/>
              </a:path>
              <a:path w="2952115" h="3365500">
                <a:moveTo>
                  <a:pt x="1166381" y="1359590"/>
                </a:moveTo>
                <a:lnTo>
                  <a:pt x="1161973" y="1371600"/>
                </a:lnTo>
                <a:lnTo>
                  <a:pt x="1165948" y="1371600"/>
                </a:lnTo>
                <a:lnTo>
                  <a:pt x="1166381" y="1359590"/>
                </a:lnTo>
                <a:close/>
              </a:path>
              <a:path w="2952115" h="3365500">
                <a:moveTo>
                  <a:pt x="1248029" y="1358900"/>
                </a:moveTo>
                <a:lnTo>
                  <a:pt x="1170393" y="1358900"/>
                </a:lnTo>
                <a:lnTo>
                  <a:pt x="1167405" y="1371600"/>
                </a:lnTo>
                <a:lnTo>
                  <a:pt x="1255639" y="1371600"/>
                </a:lnTo>
                <a:lnTo>
                  <a:pt x="1248029" y="1358900"/>
                </a:lnTo>
                <a:close/>
              </a:path>
              <a:path w="2952115" h="3365500">
                <a:moveTo>
                  <a:pt x="1136789" y="1358900"/>
                </a:moveTo>
                <a:lnTo>
                  <a:pt x="1136224" y="1358900"/>
                </a:lnTo>
                <a:lnTo>
                  <a:pt x="1136704" y="1359627"/>
                </a:lnTo>
                <a:lnTo>
                  <a:pt x="1136789" y="1358900"/>
                </a:lnTo>
                <a:close/>
              </a:path>
              <a:path w="2952115" h="3365500">
                <a:moveTo>
                  <a:pt x="1166634" y="1358900"/>
                </a:moveTo>
                <a:lnTo>
                  <a:pt x="1166406" y="1358900"/>
                </a:lnTo>
                <a:lnTo>
                  <a:pt x="1166381" y="1359590"/>
                </a:lnTo>
                <a:lnTo>
                  <a:pt x="1166634" y="1358900"/>
                </a:lnTo>
                <a:close/>
              </a:path>
              <a:path w="2952115" h="3365500">
                <a:moveTo>
                  <a:pt x="1140817" y="1348696"/>
                </a:moveTo>
                <a:lnTo>
                  <a:pt x="1132000" y="1358900"/>
                </a:lnTo>
                <a:lnTo>
                  <a:pt x="1141447" y="1358900"/>
                </a:lnTo>
                <a:lnTo>
                  <a:pt x="1140817" y="1348696"/>
                </a:lnTo>
                <a:close/>
              </a:path>
              <a:path w="2952115" h="3365500">
                <a:moveTo>
                  <a:pt x="1248359" y="1346200"/>
                </a:moveTo>
                <a:lnTo>
                  <a:pt x="1155610" y="1346200"/>
                </a:lnTo>
                <a:lnTo>
                  <a:pt x="1158232" y="1358900"/>
                </a:lnTo>
                <a:lnTo>
                  <a:pt x="1245019" y="1358900"/>
                </a:lnTo>
                <a:lnTo>
                  <a:pt x="1248359" y="1346200"/>
                </a:lnTo>
                <a:close/>
              </a:path>
              <a:path w="2952115" h="3365500">
                <a:moveTo>
                  <a:pt x="1142974" y="1346200"/>
                </a:moveTo>
                <a:lnTo>
                  <a:pt x="1140663" y="1346200"/>
                </a:lnTo>
                <a:lnTo>
                  <a:pt x="1140817" y="1348696"/>
                </a:lnTo>
                <a:lnTo>
                  <a:pt x="1142974" y="1346200"/>
                </a:lnTo>
                <a:close/>
              </a:path>
              <a:path w="2952115" h="3365500">
                <a:moveTo>
                  <a:pt x="1194765" y="1308100"/>
                </a:moveTo>
                <a:lnTo>
                  <a:pt x="1130985" y="1308100"/>
                </a:lnTo>
                <a:lnTo>
                  <a:pt x="1134757" y="1320800"/>
                </a:lnTo>
                <a:lnTo>
                  <a:pt x="1139122" y="1320800"/>
                </a:lnTo>
                <a:lnTo>
                  <a:pt x="1146618" y="1333500"/>
                </a:lnTo>
                <a:lnTo>
                  <a:pt x="1153668" y="1346200"/>
                </a:lnTo>
                <a:lnTo>
                  <a:pt x="1215263" y="1346200"/>
                </a:lnTo>
                <a:lnTo>
                  <a:pt x="1211823" y="1333500"/>
                </a:lnTo>
                <a:lnTo>
                  <a:pt x="1203866" y="1333500"/>
                </a:lnTo>
                <a:lnTo>
                  <a:pt x="1196993" y="1320800"/>
                </a:lnTo>
                <a:lnTo>
                  <a:pt x="1194765" y="1308100"/>
                </a:lnTo>
                <a:close/>
              </a:path>
              <a:path w="2952115" h="3365500">
                <a:moveTo>
                  <a:pt x="1227896" y="1333500"/>
                </a:moveTo>
                <a:lnTo>
                  <a:pt x="1215699" y="1333500"/>
                </a:lnTo>
                <a:lnTo>
                  <a:pt x="1220083" y="1346200"/>
                </a:lnTo>
                <a:lnTo>
                  <a:pt x="1233083" y="1346200"/>
                </a:lnTo>
                <a:lnTo>
                  <a:pt x="1227896" y="1333500"/>
                </a:lnTo>
                <a:close/>
              </a:path>
              <a:path w="2952115" h="3365500">
                <a:moveTo>
                  <a:pt x="1125435" y="1320800"/>
                </a:moveTo>
                <a:lnTo>
                  <a:pt x="1113510" y="1333500"/>
                </a:lnTo>
                <a:lnTo>
                  <a:pt x="1124153" y="1333500"/>
                </a:lnTo>
                <a:lnTo>
                  <a:pt x="1125435" y="1320800"/>
                </a:lnTo>
                <a:close/>
              </a:path>
              <a:path w="2952115" h="3365500">
                <a:moveTo>
                  <a:pt x="1137183" y="1320800"/>
                </a:moveTo>
                <a:lnTo>
                  <a:pt x="1129906" y="1320800"/>
                </a:lnTo>
                <a:lnTo>
                  <a:pt x="1136065" y="1333500"/>
                </a:lnTo>
                <a:lnTo>
                  <a:pt x="1137183" y="1320800"/>
                </a:lnTo>
                <a:close/>
              </a:path>
              <a:path w="2952115" h="3365500">
                <a:moveTo>
                  <a:pt x="1216596" y="1320800"/>
                </a:moveTo>
                <a:lnTo>
                  <a:pt x="1214653" y="1320800"/>
                </a:lnTo>
                <a:lnTo>
                  <a:pt x="1211245" y="1333500"/>
                </a:lnTo>
                <a:lnTo>
                  <a:pt x="1219593" y="1333500"/>
                </a:lnTo>
                <a:lnTo>
                  <a:pt x="1216596" y="1320800"/>
                </a:lnTo>
                <a:close/>
              </a:path>
              <a:path w="2952115" h="3365500">
                <a:moveTo>
                  <a:pt x="1114069" y="1308100"/>
                </a:moveTo>
                <a:lnTo>
                  <a:pt x="1098345" y="1308100"/>
                </a:lnTo>
                <a:lnTo>
                  <a:pt x="1107917" y="1320800"/>
                </a:lnTo>
                <a:lnTo>
                  <a:pt x="1115009" y="1320800"/>
                </a:lnTo>
                <a:lnTo>
                  <a:pt x="1114069" y="1308100"/>
                </a:lnTo>
                <a:close/>
              </a:path>
              <a:path w="2952115" h="3365500">
                <a:moveTo>
                  <a:pt x="1114666" y="1308100"/>
                </a:moveTo>
                <a:lnTo>
                  <a:pt x="1114069" y="1308100"/>
                </a:lnTo>
                <a:lnTo>
                  <a:pt x="1115009" y="1320800"/>
                </a:lnTo>
                <a:lnTo>
                  <a:pt x="1116678" y="1318418"/>
                </a:lnTo>
                <a:lnTo>
                  <a:pt x="1114666" y="1308100"/>
                </a:lnTo>
                <a:close/>
              </a:path>
              <a:path w="2952115" h="3365500">
                <a:moveTo>
                  <a:pt x="1116678" y="1318418"/>
                </a:moveTo>
                <a:lnTo>
                  <a:pt x="1115009" y="1320800"/>
                </a:lnTo>
                <a:lnTo>
                  <a:pt x="1117142" y="1320800"/>
                </a:lnTo>
                <a:lnTo>
                  <a:pt x="1116678" y="1318418"/>
                </a:lnTo>
                <a:close/>
              </a:path>
              <a:path w="2952115" h="3365500">
                <a:moveTo>
                  <a:pt x="1211282" y="1308100"/>
                </a:moveTo>
                <a:lnTo>
                  <a:pt x="1198765" y="1308100"/>
                </a:lnTo>
                <a:lnTo>
                  <a:pt x="1211097" y="1320800"/>
                </a:lnTo>
                <a:lnTo>
                  <a:pt x="1214081" y="1320800"/>
                </a:lnTo>
                <a:lnTo>
                  <a:pt x="1211282" y="1308100"/>
                </a:lnTo>
                <a:close/>
              </a:path>
              <a:path w="2952115" h="3365500">
                <a:moveTo>
                  <a:pt x="1123911" y="1308100"/>
                </a:moveTo>
                <a:lnTo>
                  <a:pt x="1114666" y="1308100"/>
                </a:lnTo>
                <a:lnTo>
                  <a:pt x="1116678" y="1318418"/>
                </a:lnTo>
                <a:lnTo>
                  <a:pt x="1123911" y="1308100"/>
                </a:lnTo>
                <a:close/>
              </a:path>
              <a:path w="2952115" h="3365500">
                <a:moveTo>
                  <a:pt x="1099248" y="1295400"/>
                </a:moveTo>
                <a:lnTo>
                  <a:pt x="1089037" y="1295400"/>
                </a:lnTo>
                <a:lnTo>
                  <a:pt x="1091031" y="1308100"/>
                </a:lnTo>
                <a:lnTo>
                  <a:pt x="1096670" y="1308100"/>
                </a:lnTo>
                <a:lnTo>
                  <a:pt x="1100471" y="1301701"/>
                </a:lnTo>
                <a:lnTo>
                  <a:pt x="1099248" y="1295400"/>
                </a:lnTo>
                <a:close/>
              </a:path>
              <a:path w="2952115" h="3365500">
                <a:moveTo>
                  <a:pt x="1151382" y="1295400"/>
                </a:moveTo>
                <a:lnTo>
                  <a:pt x="1104214" y="1295400"/>
                </a:lnTo>
                <a:lnTo>
                  <a:pt x="1100471" y="1301701"/>
                </a:lnTo>
                <a:lnTo>
                  <a:pt x="1101712" y="1308100"/>
                </a:lnTo>
                <a:lnTo>
                  <a:pt x="1157071" y="1308100"/>
                </a:lnTo>
                <a:lnTo>
                  <a:pt x="1157050" y="1307857"/>
                </a:lnTo>
                <a:lnTo>
                  <a:pt x="1151382" y="1295400"/>
                </a:lnTo>
                <a:close/>
              </a:path>
              <a:path w="2952115" h="3365500">
                <a:moveTo>
                  <a:pt x="1157050" y="1307857"/>
                </a:moveTo>
                <a:lnTo>
                  <a:pt x="1157071" y="1308100"/>
                </a:lnTo>
                <a:lnTo>
                  <a:pt x="1157050" y="1307857"/>
                </a:lnTo>
                <a:close/>
              </a:path>
              <a:path w="2952115" h="3365500">
                <a:moveTo>
                  <a:pt x="1192722" y="1282700"/>
                </a:moveTo>
                <a:lnTo>
                  <a:pt x="1096479" y="1282700"/>
                </a:lnTo>
                <a:lnTo>
                  <a:pt x="1094295" y="1295400"/>
                </a:lnTo>
                <a:lnTo>
                  <a:pt x="1155954" y="1295400"/>
                </a:lnTo>
                <a:lnTo>
                  <a:pt x="1157050" y="1307857"/>
                </a:lnTo>
                <a:lnTo>
                  <a:pt x="1157160" y="1308100"/>
                </a:lnTo>
                <a:lnTo>
                  <a:pt x="1200612" y="1308100"/>
                </a:lnTo>
                <a:lnTo>
                  <a:pt x="1195450" y="1295400"/>
                </a:lnTo>
                <a:lnTo>
                  <a:pt x="1192722" y="1282700"/>
                </a:lnTo>
                <a:close/>
              </a:path>
              <a:path w="2952115" h="3365500">
                <a:moveTo>
                  <a:pt x="1090320" y="1282700"/>
                </a:moveTo>
                <a:lnTo>
                  <a:pt x="1086383" y="1282700"/>
                </a:lnTo>
                <a:lnTo>
                  <a:pt x="1087526" y="1295400"/>
                </a:lnTo>
                <a:lnTo>
                  <a:pt x="1092962" y="1295400"/>
                </a:lnTo>
                <a:lnTo>
                  <a:pt x="1090320" y="1282700"/>
                </a:lnTo>
                <a:close/>
              </a:path>
              <a:path w="2952115" h="3365500">
                <a:moveTo>
                  <a:pt x="1198651" y="1282700"/>
                </a:moveTo>
                <a:lnTo>
                  <a:pt x="1197394" y="1282700"/>
                </a:lnTo>
                <a:lnTo>
                  <a:pt x="1197927" y="1295400"/>
                </a:lnTo>
                <a:lnTo>
                  <a:pt x="1201331" y="1295400"/>
                </a:lnTo>
                <a:lnTo>
                  <a:pt x="1198651" y="1282700"/>
                </a:lnTo>
                <a:close/>
              </a:path>
              <a:path w="2952115" h="3365500">
                <a:moveTo>
                  <a:pt x="1078814" y="1270000"/>
                </a:moveTo>
                <a:lnTo>
                  <a:pt x="1065834" y="1270000"/>
                </a:lnTo>
                <a:lnTo>
                  <a:pt x="1070546" y="1282700"/>
                </a:lnTo>
                <a:lnTo>
                  <a:pt x="1073531" y="1282700"/>
                </a:lnTo>
                <a:lnTo>
                  <a:pt x="1078814" y="1270000"/>
                </a:lnTo>
                <a:close/>
              </a:path>
              <a:path w="2952115" h="3365500">
                <a:moveTo>
                  <a:pt x="1111046" y="1270000"/>
                </a:moveTo>
                <a:lnTo>
                  <a:pt x="1092009" y="1270000"/>
                </a:lnTo>
                <a:lnTo>
                  <a:pt x="1098618" y="1282700"/>
                </a:lnTo>
                <a:lnTo>
                  <a:pt x="1113409" y="1282700"/>
                </a:lnTo>
                <a:lnTo>
                  <a:pt x="1111046" y="1270000"/>
                </a:lnTo>
                <a:close/>
              </a:path>
              <a:path w="2952115" h="3365500">
                <a:moveTo>
                  <a:pt x="1160957" y="1257300"/>
                </a:moveTo>
                <a:lnTo>
                  <a:pt x="1114983" y="1257300"/>
                </a:lnTo>
                <a:lnTo>
                  <a:pt x="1115441" y="1270000"/>
                </a:lnTo>
                <a:lnTo>
                  <a:pt x="1117556" y="1270000"/>
                </a:lnTo>
                <a:lnTo>
                  <a:pt x="1124593" y="1282700"/>
                </a:lnTo>
                <a:lnTo>
                  <a:pt x="1170812" y="1282700"/>
                </a:lnTo>
                <a:lnTo>
                  <a:pt x="1165699" y="1270000"/>
                </a:lnTo>
                <a:lnTo>
                  <a:pt x="1160957" y="1257300"/>
                </a:lnTo>
                <a:close/>
              </a:path>
              <a:path w="2952115" h="3365500">
                <a:moveTo>
                  <a:pt x="1153731" y="1244600"/>
                </a:moveTo>
                <a:lnTo>
                  <a:pt x="1073238" y="1244600"/>
                </a:lnTo>
                <a:lnTo>
                  <a:pt x="1073155" y="1244946"/>
                </a:lnTo>
                <a:lnTo>
                  <a:pt x="1078734" y="1257300"/>
                </a:lnTo>
                <a:lnTo>
                  <a:pt x="1072340" y="1270000"/>
                </a:lnTo>
                <a:lnTo>
                  <a:pt x="1100328" y="1270000"/>
                </a:lnTo>
                <a:lnTo>
                  <a:pt x="1099439" y="1257300"/>
                </a:lnTo>
                <a:lnTo>
                  <a:pt x="1147267" y="1257300"/>
                </a:lnTo>
                <a:lnTo>
                  <a:pt x="1153731" y="1244600"/>
                </a:lnTo>
                <a:close/>
              </a:path>
              <a:path w="2952115" h="3365500">
                <a:moveTo>
                  <a:pt x="1110945" y="1257300"/>
                </a:moveTo>
                <a:lnTo>
                  <a:pt x="1099439" y="1257300"/>
                </a:lnTo>
                <a:lnTo>
                  <a:pt x="1109472" y="1270000"/>
                </a:lnTo>
                <a:lnTo>
                  <a:pt x="1109840" y="1270000"/>
                </a:lnTo>
                <a:lnTo>
                  <a:pt x="1110945" y="1257300"/>
                </a:lnTo>
                <a:close/>
              </a:path>
              <a:path w="2952115" h="3365500">
                <a:moveTo>
                  <a:pt x="1072999" y="1244600"/>
                </a:moveTo>
                <a:lnTo>
                  <a:pt x="1065276" y="1244600"/>
                </a:lnTo>
                <a:lnTo>
                  <a:pt x="1070178" y="1257300"/>
                </a:lnTo>
                <a:lnTo>
                  <a:pt x="1073155" y="1244946"/>
                </a:lnTo>
                <a:lnTo>
                  <a:pt x="1072999" y="1244600"/>
                </a:lnTo>
                <a:close/>
              </a:path>
              <a:path w="2952115" h="3365500">
                <a:moveTo>
                  <a:pt x="1137200" y="1219200"/>
                </a:moveTo>
                <a:lnTo>
                  <a:pt x="1133360" y="1219200"/>
                </a:lnTo>
                <a:lnTo>
                  <a:pt x="1134948" y="1231900"/>
                </a:lnTo>
                <a:lnTo>
                  <a:pt x="1056628" y="1231900"/>
                </a:lnTo>
                <a:lnTo>
                  <a:pt x="1065218" y="1244600"/>
                </a:lnTo>
                <a:lnTo>
                  <a:pt x="1140113" y="1244600"/>
                </a:lnTo>
                <a:lnTo>
                  <a:pt x="1138295" y="1231900"/>
                </a:lnTo>
                <a:lnTo>
                  <a:pt x="1137200" y="1219200"/>
                </a:lnTo>
                <a:close/>
              </a:path>
              <a:path w="2952115" h="3365500">
                <a:moveTo>
                  <a:pt x="1035809" y="1206500"/>
                </a:moveTo>
                <a:lnTo>
                  <a:pt x="1023061" y="1206500"/>
                </a:lnTo>
                <a:lnTo>
                  <a:pt x="1023070" y="1211227"/>
                </a:lnTo>
                <a:lnTo>
                  <a:pt x="1028686" y="1219200"/>
                </a:lnTo>
                <a:lnTo>
                  <a:pt x="1032335" y="1231900"/>
                </a:lnTo>
                <a:lnTo>
                  <a:pt x="1036370" y="1231900"/>
                </a:lnTo>
                <a:lnTo>
                  <a:pt x="1045375" y="1219200"/>
                </a:lnTo>
                <a:lnTo>
                  <a:pt x="1037013" y="1219200"/>
                </a:lnTo>
                <a:lnTo>
                  <a:pt x="1035809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041202" y="1206500"/>
                </a:lnTo>
                <a:lnTo>
                  <a:pt x="1047966" y="1219200"/>
                </a:lnTo>
                <a:lnTo>
                  <a:pt x="1050874" y="1231900"/>
                </a:lnTo>
                <a:lnTo>
                  <a:pt x="1125651" y="1231900"/>
                </a:lnTo>
                <a:lnTo>
                  <a:pt x="1121326" y="1223054"/>
                </a:lnTo>
                <a:lnTo>
                  <a:pt x="1118235" y="1219200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114392" y="1206500"/>
                </a:moveTo>
                <a:lnTo>
                  <a:pt x="1113193" y="1206500"/>
                </a:lnTo>
                <a:lnTo>
                  <a:pt x="1121326" y="1223054"/>
                </a:lnTo>
                <a:lnTo>
                  <a:pt x="1128420" y="1231900"/>
                </a:lnTo>
                <a:lnTo>
                  <a:pt x="1130795" y="1231900"/>
                </a:lnTo>
                <a:lnTo>
                  <a:pt x="1133360" y="1219200"/>
                </a:lnTo>
                <a:lnTo>
                  <a:pt x="1126669" y="1219200"/>
                </a:lnTo>
                <a:lnTo>
                  <a:pt x="1114392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118235" y="1219200"/>
                </a:lnTo>
                <a:lnTo>
                  <a:pt x="1121326" y="1223054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013523" y="1206500"/>
                </a:moveTo>
                <a:lnTo>
                  <a:pt x="1003373" y="1206500"/>
                </a:lnTo>
                <a:lnTo>
                  <a:pt x="1008087" y="1219200"/>
                </a:lnTo>
                <a:lnTo>
                  <a:pt x="1018616" y="1219200"/>
                </a:lnTo>
                <a:lnTo>
                  <a:pt x="1013523" y="1206500"/>
                </a:lnTo>
                <a:close/>
              </a:path>
              <a:path w="2952115" h="3365500">
                <a:moveTo>
                  <a:pt x="1022355" y="1210212"/>
                </a:moveTo>
                <a:lnTo>
                  <a:pt x="1020648" y="1219200"/>
                </a:lnTo>
                <a:lnTo>
                  <a:pt x="1023086" y="1219200"/>
                </a:lnTo>
                <a:lnTo>
                  <a:pt x="1023070" y="1211227"/>
                </a:lnTo>
                <a:lnTo>
                  <a:pt x="1022355" y="1210212"/>
                </a:lnTo>
                <a:close/>
              </a:path>
              <a:path w="2952115" h="3365500">
                <a:moveTo>
                  <a:pt x="1023061" y="1206500"/>
                </a:moveTo>
                <a:lnTo>
                  <a:pt x="1019740" y="1206500"/>
                </a:lnTo>
                <a:lnTo>
                  <a:pt x="1022355" y="1210212"/>
                </a:lnTo>
                <a:lnTo>
                  <a:pt x="1023061" y="1206500"/>
                </a:lnTo>
                <a:close/>
              </a:path>
              <a:path w="2952115" h="3365500">
                <a:moveTo>
                  <a:pt x="1043012" y="1193800"/>
                </a:moveTo>
                <a:lnTo>
                  <a:pt x="1008022" y="1193800"/>
                </a:lnTo>
                <a:lnTo>
                  <a:pt x="1004826" y="1206500"/>
                </a:lnTo>
                <a:lnTo>
                  <a:pt x="1046518" y="1206500"/>
                </a:lnTo>
                <a:lnTo>
                  <a:pt x="1043012" y="1193800"/>
                </a:lnTo>
                <a:close/>
              </a:path>
              <a:path w="2952115" h="3365500">
                <a:moveTo>
                  <a:pt x="1105535" y="1193800"/>
                </a:moveTo>
                <a:lnTo>
                  <a:pt x="1051204" y="1193800"/>
                </a:lnTo>
                <a:lnTo>
                  <a:pt x="1046518" y="1206500"/>
                </a:lnTo>
                <a:lnTo>
                  <a:pt x="1106957" y="1206500"/>
                </a:lnTo>
                <a:lnTo>
                  <a:pt x="1105535" y="1193800"/>
                </a:lnTo>
                <a:close/>
              </a:path>
              <a:path w="2952115" h="3365500">
                <a:moveTo>
                  <a:pt x="1004277" y="1181100"/>
                </a:moveTo>
                <a:lnTo>
                  <a:pt x="996321" y="1181100"/>
                </a:lnTo>
                <a:lnTo>
                  <a:pt x="994554" y="1193800"/>
                </a:lnTo>
                <a:lnTo>
                  <a:pt x="1006462" y="1193800"/>
                </a:lnTo>
                <a:lnTo>
                  <a:pt x="1004277" y="1181100"/>
                </a:lnTo>
                <a:close/>
              </a:path>
              <a:path w="2952115" h="3365500">
                <a:moveTo>
                  <a:pt x="1099007" y="1181100"/>
                </a:moveTo>
                <a:lnTo>
                  <a:pt x="1005471" y="1181100"/>
                </a:lnTo>
                <a:lnTo>
                  <a:pt x="1008926" y="1193800"/>
                </a:lnTo>
                <a:lnTo>
                  <a:pt x="1098804" y="1193800"/>
                </a:lnTo>
                <a:lnTo>
                  <a:pt x="1099007" y="1181100"/>
                </a:lnTo>
                <a:close/>
              </a:path>
              <a:path w="2952115" h="3365500">
                <a:moveTo>
                  <a:pt x="1030492" y="1155700"/>
                </a:moveTo>
                <a:lnTo>
                  <a:pt x="990358" y="1155700"/>
                </a:lnTo>
                <a:lnTo>
                  <a:pt x="1001572" y="1168400"/>
                </a:lnTo>
                <a:lnTo>
                  <a:pt x="977595" y="1168400"/>
                </a:lnTo>
                <a:lnTo>
                  <a:pt x="983107" y="1181100"/>
                </a:lnTo>
                <a:lnTo>
                  <a:pt x="1023691" y="1181100"/>
                </a:lnTo>
                <a:lnTo>
                  <a:pt x="1020872" y="1168400"/>
                </a:lnTo>
                <a:lnTo>
                  <a:pt x="1030492" y="1155700"/>
                </a:lnTo>
                <a:close/>
              </a:path>
              <a:path w="2952115" h="3365500">
                <a:moveTo>
                  <a:pt x="1044625" y="1143000"/>
                </a:moveTo>
                <a:lnTo>
                  <a:pt x="982620" y="1143000"/>
                </a:lnTo>
                <a:lnTo>
                  <a:pt x="980628" y="1155700"/>
                </a:lnTo>
                <a:lnTo>
                  <a:pt x="1030492" y="1155700"/>
                </a:lnTo>
                <a:lnTo>
                  <a:pt x="1020872" y="1168400"/>
                </a:lnTo>
                <a:lnTo>
                  <a:pt x="1023691" y="1181100"/>
                </a:lnTo>
                <a:lnTo>
                  <a:pt x="1029004" y="1181100"/>
                </a:lnTo>
                <a:lnTo>
                  <a:pt x="1032751" y="1168400"/>
                </a:lnTo>
                <a:lnTo>
                  <a:pt x="1039939" y="1168400"/>
                </a:lnTo>
                <a:lnTo>
                  <a:pt x="1042682" y="1155700"/>
                </a:lnTo>
                <a:lnTo>
                  <a:pt x="1044625" y="1143000"/>
                </a:lnTo>
                <a:close/>
              </a:path>
              <a:path w="2952115" h="3365500">
                <a:moveTo>
                  <a:pt x="1046686" y="1168400"/>
                </a:moveTo>
                <a:lnTo>
                  <a:pt x="1032751" y="1168400"/>
                </a:lnTo>
                <a:lnTo>
                  <a:pt x="1029004" y="1181100"/>
                </a:lnTo>
                <a:lnTo>
                  <a:pt x="1048499" y="1181100"/>
                </a:lnTo>
                <a:lnTo>
                  <a:pt x="1046686" y="1168400"/>
                </a:lnTo>
                <a:close/>
              </a:path>
              <a:path w="2952115" h="3365500">
                <a:moveTo>
                  <a:pt x="1070860" y="1168400"/>
                </a:moveTo>
                <a:lnTo>
                  <a:pt x="1055408" y="1168400"/>
                </a:lnTo>
                <a:lnTo>
                  <a:pt x="1048499" y="1181100"/>
                </a:lnTo>
                <a:lnTo>
                  <a:pt x="1074200" y="1181100"/>
                </a:lnTo>
                <a:lnTo>
                  <a:pt x="1070860" y="1168400"/>
                </a:lnTo>
                <a:close/>
              </a:path>
              <a:path w="2952115" h="3365500">
                <a:moveTo>
                  <a:pt x="1079030" y="1168400"/>
                </a:moveTo>
                <a:lnTo>
                  <a:pt x="1078039" y="1168400"/>
                </a:lnTo>
                <a:lnTo>
                  <a:pt x="1080198" y="1181100"/>
                </a:lnTo>
                <a:lnTo>
                  <a:pt x="1082128" y="1181100"/>
                </a:lnTo>
                <a:lnTo>
                  <a:pt x="1079030" y="1168400"/>
                </a:lnTo>
                <a:close/>
              </a:path>
              <a:path w="2952115" h="3365500">
                <a:moveTo>
                  <a:pt x="971371" y="1155700"/>
                </a:moveTo>
                <a:lnTo>
                  <a:pt x="969556" y="1155700"/>
                </a:lnTo>
                <a:lnTo>
                  <a:pt x="970419" y="1168400"/>
                </a:lnTo>
                <a:lnTo>
                  <a:pt x="972762" y="1157244"/>
                </a:lnTo>
                <a:lnTo>
                  <a:pt x="971371" y="1155700"/>
                </a:lnTo>
                <a:close/>
              </a:path>
              <a:path w="2952115" h="3365500">
                <a:moveTo>
                  <a:pt x="987323" y="1155700"/>
                </a:moveTo>
                <a:lnTo>
                  <a:pt x="973086" y="1155700"/>
                </a:lnTo>
                <a:lnTo>
                  <a:pt x="972762" y="1157244"/>
                </a:lnTo>
                <a:lnTo>
                  <a:pt x="982808" y="1168400"/>
                </a:lnTo>
                <a:lnTo>
                  <a:pt x="994156" y="1168400"/>
                </a:lnTo>
                <a:lnTo>
                  <a:pt x="987323" y="1155700"/>
                </a:lnTo>
                <a:close/>
              </a:path>
              <a:path w="2952115" h="3365500">
                <a:moveTo>
                  <a:pt x="1043219" y="1155700"/>
                </a:moveTo>
                <a:lnTo>
                  <a:pt x="1042682" y="1155700"/>
                </a:lnTo>
                <a:lnTo>
                  <a:pt x="1039939" y="1168400"/>
                </a:lnTo>
                <a:lnTo>
                  <a:pt x="1049005" y="1168400"/>
                </a:lnTo>
                <a:lnTo>
                  <a:pt x="1043219" y="1155700"/>
                </a:lnTo>
                <a:close/>
              </a:path>
              <a:path w="2952115" h="3365500">
                <a:moveTo>
                  <a:pt x="1070172" y="1143000"/>
                </a:moveTo>
                <a:lnTo>
                  <a:pt x="1057536" y="1155700"/>
                </a:lnTo>
                <a:lnTo>
                  <a:pt x="1057989" y="1168400"/>
                </a:lnTo>
                <a:lnTo>
                  <a:pt x="1076440" y="1168400"/>
                </a:lnTo>
                <a:lnTo>
                  <a:pt x="1076536" y="1155700"/>
                </a:lnTo>
                <a:lnTo>
                  <a:pt x="1070172" y="1143000"/>
                </a:lnTo>
                <a:close/>
              </a:path>
              <a:path w="2952115" h="3365500">
                <a:moveTo>
                  <a:pt x="966838" y="1143000"/>
                </a:moveTo>
                <a:lnTo>
                  <a:pt x="963172" y="1143000"/>
                </a:lnTo>
                <a:lnTo>
                  <a:pt x="971371" y="1155700"/>
                </a:lnTo>
                <a:lnTo>
                  <a:pt x="972999" y="1155700"/>
                </a:lnTo>
                <a:lnTo>
                  <a:pt x="966838" y="1143000"/>
                </a:lnTo>
                <a:close/>
              </a:path>
              <a:path w="2952115" h="3365500">
                <a:moveTo>
                  <a:pt x="942479" y="1130300"/>
                </a:moveTo>
                <a:lnTo>
                  <a:pt x="940600" y="1130300"/>
                </a:lnTo>
                <a:lnTo>
                  <a:pt x="938860" y="1143000"/>
                </a:lnTo>
                <a:lnTo>
                  <a:pt x="951890" y="1143000"/>
                </a:lnTo>
                <a:lnTo>
                  <a:pt x="942479" y="1130300"/>
                </a:lnTo>
                <a:close/>
              </a:path>
              <a:path w="2952115" h="3365500">
                <a:moveTo>
                  <a:pt x="1044420" y="1117600"/>
                </a:moveTo>
                <a:lnTo>
                  <a:pt x="961508" y="1117600"/>
                </a:lnTo>
                <a:lnTo>
                  <a:pt x="962816" y="1130300"/>
                </a:lnTo>
                <a:lnTo>
                  <a:pt x="957091" y="1130300"/>
                </a:lnTo>
                <a:lnTo>
                  <a:pt x="954490" y="1143000"/>
                </a:lnTo>
                <a:lnTo>
                  <a:pt x="1049413" y="1143000"/>
                </a:lnTo>
                <a:lnTo>
                  <a:pt x="1049235" y="1130300"/>
                </a:lnTo>
                <a:lnTo>
                  <a:pt x="1044420" y="1117600"/>
                </a:lnTo>
                <a:close/>
              </a:path>
              <a:path w="2952115" h="3365500">
                <a:moveTo>
                  <a:pt x="934428" y="1104926"/>
                </a:moveTo>
                <a:lnTo>
                  <a:pt x="926238" y="1113839"/>
                </a:lnTo>
                <a:lnTo>
                  <a:pt x="928791" y="1117600"/>
                </a:lnTo>
                <a:lnTo>
                  <a:pt x="939126" y="1130300"/>
                </a:lnTo>
                <a:lnTo>
                  <a:pt x="940231" y="1130300"/>
                </a:lnTo>
                <a:lnTo>
                  <a:pt x="938733" y="1117600"/>
                </a:lnTo>
                <a:lnTo>
                  <a:pt x="934923" y="1117600"/>
                </a:lnTo>
                <a:lnTo>
                  <a:pt x="934428" y="1104926"/>
                </a:lnTo>
                <a:close/>
              </a:path>
              <a:path w="2952115" h="3365500">
                <a:moveTo>
                  <a:pt x="959091" y="1117600"/>
                </a:moveTo>
                <a:lnTo>
                  <a:pt x="952627" y="1117600"/>
                </a:lnTo>
                <a:lnTo>
                  <a:pt x="954633" y="1130300"/>
                </a:lnTo>
                <a:lnTo>
                  <a:pt x="959091" y="1117600"/>
                </a:lnTo>
                <a:close/>
              </a:path>
              <a:path w="2952115" h="3365500">
                <a:moveTo>
                  <a:pt x="923471" y="1109764"/>
                </a:moveTo>
                <a:lnTo>
                  <a:pt x="922782" y="1117600"/>
                </a:lnTo>
                <a:lnTo>
                  <a:pt x="926238" y="1113839"/>
                </a:lnTo>
                <a:lnTo>
                  <a:pt x="923471" y="1109764"/>
                </a:lnTo>
                <a:close/>
              </a:path>
              <a:path w="2952115" h="3365500">
                <a:moveTo>
                  <a:pt x="934453" y="1104900"/>
                </a:moveTo>
                <a:lnTo>
                  <a:pt x="934923" y="1117600"/>
                </a:lnTo>
                <a:lnTo>
                  <a:pt x="934453" y="1104900"/>
                </a:lnTo>
                <a:close/>
              </a:path>
              <a:path w="2952115" h="3365500">
                <a:moveTo>
                  <a:pt x="955382" y="1104900"/>
                </a:moveTo>
                <a:lnTo>
                  <a:pt x="934453" y="1104900"/>
                </a:lnTo>
                <a:lnTo>
                  <a:pt x="934923" y="1117600"/>
                </a:lnTo>
                <a:lnTo>
                  <a:pt x="943914" y="1117600"/>
                </a:lnTo>
                <a:lnTo>
                  <a:pt x="955382" y="1104900"/>
                </a:lnTo>
                <a:close/>
              </a:path>
              <a:path w="2952115" h="3365500">
                <a:moveTo>
                  <a:pt x="1027529" y="1104900"/>
                </a:moveTo>
                <a:lnTo>
                  <a:pt x="955382" y="1104900"/>
                </a:lnTo>
                <a:lnTo>
                  <a:pt x="957033" y="1117600"/>
                </a:lnTo>
                <a:lnTo>
                  <a:pt x="1034616" y="1117600"/>
                </a:lnTo>
                <a:lnTo>
                  <a:pt x="1027529" y="1104900"/>
                </a:lnTo>
                <a:close/>
              </a:path>
              <a:path w="2952115" h="3365500">
                <a:moveTo>
                  <a:pt x="923899" y="1104900"/>
                </a:moveTo>
                <a:lnTo>
                  <a:pt x="920169" y="1104900"/>
                </a:lnTo>
                <a:lnTo>
                  <a:pt x="923471" y="1109764"/>
                </a:lnTo>
                <a:lnTo>
                  <a:pt x="923899" y="1104900"/>
                </a:lnTo>
                <a:close/>
              </a:path>
              <a:path w="2952115" h="3365500">
                <a:moveTo>
                  <a:pt x="934453" y="1104900"/>
                </a:moveTo>
                <a:close/>
              </a:path>
              <a:path w="2952115" h="3365500">
                <a:moveTo>
                  <a:pt x="925851" y="1092200"/>
                </a:moveTo>
                <a:lnTo>
                  <a:pt x="917056" y="1092200"/>
                </a:lnTo>
                <a:lnTo>
                  <a:pt x="915508" y="1104900"/>
                </a:lnTo>
                <a:lnTo>
                  <a:pt x="934557" y="1104900"/>
                </a:lnTo>
                <a:lnTo>
                  <a:pt x="925851" y="1092200"/>
                </a:lnTo>
                <a:close/>
              </a:path>
              <a:path w="2952115" h="3365500">
                <a:moveTo>
                  <a:pt x="985519" y="1066800"/>
                </a:moveTo>
                <a:lnTo>
                  <a:pt x="971270" y="1066800"/>
                </a:lnTo>
                <a:lnTo>
                  <a:pt x="976033" y="1079500"/>
                </a:lnTo>
                <a:lnTo>
                  <a:pt x="920788" y="1079500"/>
                </a:lnTo>
                <a:lnTo>
                  <a:pt x="921459" y="1083315"/>
                </a:lnTo>
                <a:lnTo>
                  <a:pt x="927091" y="1092200"/>
                </a:lnTo>
                <a:lnTo>
                  <a:pt x="935632" y="1104900"/>
                </a:lnTo>
                <a:lnTo>
                  <a:pt x="984910" y="1104900"/>
                </a:lnTo>
                <a:lnTo>
                  <a:pt x="981392" y="1092200"/>
                </a:lnTo>
                <a:lnTo>
                  <a:pt x="1003392" y="1092200"/>
                </a:lnTo>
                <a:lnTo>
                  <a:pt x="985519" y="1066800"/>
                </a:lnTo>
                <a:close/>
              </a:path>
              <a:path w="2952115" h="3365500">
                <a:moveTo>
                  <a:pt x="1005878" y="1092200"/>
                </a:moveTo>
                <a:lnTo>
                  <a:pt x="987564" y="1092200"/>
                </a:lnTo>
                <a:lnTo>
                  <a:pt x="988517" y="1104900"/>
                </a:lnTo>
                <a:lnTo>
                  <a:pt x="1013612" y="1104900"/>
                </a:lnTo>
                <a:lnTo>
                  <a:pt x="1005878" y="1092200"/>
                </a:lnTo>
                <a:close/>
              </a:path>
              <a:path w="2952115" h="3365500">
                <a:moveTo>
                  <a:pt x="1007862" y="1083163"/>
                </a:moveTo>
                <a:lnTo>
                  <a:pt x="1003392" y="1092200"/>
                </a:lnTo>
                <a:lnTo>
                  <a:pt x="1014056" y="1092200"/>
                </a:lnTo>
                <a:lnTo>
                  <a:pt x="1020038" y="1104900"/>
                </a:lnTo>
                <a:lnTo>
                  <a:pt x="1023342" y="1104900"/>
                </a:lnTo>
                <a:lnTo>
                  <a:pt x="1016548" y="1092200"/>
                </a:lnTo>
                <a:lnTo>
                  <a:pt x="1007862" y="1083163"/>
                </a:lnTo>
                <a:close/>
              </a:path>
              <a:path w="2952115" h="3365500">
                <a:moveTo>
                  <a:pt x="919041" y="1079500"/>
                </a:moveTo>
                <a:lnTo>
                  <a:pt x="911479" y="1079500"/>
                </a:lnTo>
                <a:lnTo>
                  <a:pt x="912533" y="1092200"/>
                </a:lnTo>
                <a:lnTo>
                  <a:pt x="923023" y="1092200"/>
                </a:lnTo>
                <a:lnTo>
                  <a:pt x="921459" y="1083315"/>
                </a:lnTo>
                <a:lnTo>
                  <a:pt x="919041" y="1079500"/>
                </a:lnTo>
                <a:close/>
              </a:path>
              <a:path w="2952115" h="3365500">
                <a:moveTo>
                  <a:pt x="1002677" y="1066800"/>
                </a:moveTo>
                <a:lnTo>
                  <a:pt x="1004341" y="1079500"/>
                </a:lnTo>
                <a:lnTo>
                  <a:pt x="1007862" y="1083163"/>
                </a:lnTo>
                <a:lnTo>
                  <a:pt x="1009675" y="1079500"/>
                </a:lnTo>
                <a:lnTo>
                  <a:pt x="1002677" y="1066800"/>
                </a:lnTo>
                <a:close/>
              </a:path>
              <a:path w="2952115" h="3365500">
                <a:moveTo>
                  <a:pt x="914222" y="1066800"/>
                </a:moveTo>
                <a:lnTo>
                  <a:pt x="902563" y="1066800"/>
                </a:lnTo>
                <a:lnTo>
                  <a:pt x="901674" y="1079500"/>
                </a:lnTo>
                <a:lnTo>
                  <a:pt x="914222" y="1066800"/>
                </a:lnTo>
                <a:close/>
              </a:path>
              <a:path w="2952115" h="3365500">
                <a:moveTo>
                  <a:pt x="927925" y="1066800"/>
                </a:moveTo>
                <a:lnTo>
                  <a:pt x="920007" y="1066800"/>
                </a:lnTo>
                <a:lnTo>
                  <a:pt x="919041" y="1079500"/>
                </a:lnTo>
                <a:lnTo>
                  <a:pt x="931405" y="1079500"/>
                </a:lnTo>
                <a:lnTo>
                  <a:pt x="927925" y="1066800"/>
                </a:lnTo>
                <a:close/>
              </a:path>
              <a:path w="2952115" h="3365500">
                <a:moveTo>
                  <a:pt x="950906" y="1054100"/>
                </a:moveTo>
                <a:lnTo>
                  <a:pt x="919947" y="1054100"/>
                </a:lnTo>
                <a:lnTo>
                  <a:pt x="923175" y="1066800"/>
                </a:lnTo>
                <a:lnTo>
                  <a:pt x="931532" y="1066800"/>
                </a:lnTo>
                <a:lnTo>
                  <a:pt x="931405" y="1079500"/>
                </a:lnTo>
                <a:lnTo>
                  <a:pt x="962342" y="1079500"/>
                </a:lnTo>
                <a:lnTo>
                  <a:pt x="953635" y="1066800"/>
                </a:lnTo>
                <a:lnTo>
                  <a:pt x="950906" y="1054100"/>
                </a:lnTo>
                <a:close/>
              </a:path>
              <a:path w="2952115" h="3365500">
                <a:moveTo>
                  <a:pt x="903795" y="1054100"/>
                </a:moveTo>
                <a:lnTo>
                  <a:pt x="894016" y="1054100"/>
                </a:lnTo>
                <a:lnTo>
                  <a:pt x="903541" y="1066800"/>
                </a:lnTo>
                <a:lnTo>
                  <a:pt x="903795" y="1054100"/>
                </a:lnTo>
                <a:close/>
              </a:path>
              <a:path w="2952115" h="3365500">
                <a:moveTo>
                  <a:pt x="913701" y="1054100"/>
                </a:moveTo>
                <a:lnTo>
                  <a:pt x="909535" y="1054100"/>
                </a:lnTo>
                <a:lnTo>
                  <a:pt x="917735" y="1066800"/>
                </a:lnTo>
                <a:lnTo>
                  <a:pt x="920445" y="1066800"/>
                </a:lnTo>
                <a:lnTo>
                  <a:pt x="913701" y="1054100"/>
                </a:lnTo>
                <a:close/>
              </a:path>
              <a:path w="2952115" h="3365500">
                <a:moveTo>
                  <a:pt x="977849" y="1054100"/>
                </a:moveTo>
                <a:lnTo>
                  <a:pt x="964387" y="1054100"/>
                </a:lnTo>
                <a:lnTo>
                  <a:pt x="969479" y="1066800"/>
                </a:lnTo>
                <a:lnTo>
                  <a:pt x="977345" y="1066800"/>
                </a:lnTo>
                <a:lnTo>
                  <a:pt x="977849" y="1054100"/>
                </a:lnTo>
                <a:close/>
              </a:path>
              <a:path w="2952115" h="3365500">
                <a:moveTo>
                  <a:pt x="979665" y="1041400"/>
                </a:moveTo>
                <a:lnTo>
                  <a:pt x="965885" y="1041400"/>
                </a:lnTo>
                <a:lnTo>
                  <a:pt x="968222" y="1054100"/>
                </a:lnTo>
                <a:lnTo>
                  <a:pt x="979868" y="1054100"/>
                </a:lnTo>
                <a:lnTo>
                  <a:pt x="985545" y="1066800"/>
                </a:lnTo>
                <a:lnTo>
                  <a:pt x="989749" y="1066800"/>
                </a:lnTo>
                <a:lnTo>
                  <a:pt x="979665" y="1041400"/>
                </a:lnTo>
                <a:close/>
              </a:path>
              <a:path w="2952115" h="3365500">
                <a:moveTo>
                  <a:pt x="869492" y="1041400"/>
                </a:moveTo>
                <a:lnTo>
                  <a:pt x="867448" y="1041400"/>
                </a:lnTo>
                <a:lnTo>
                  <a:pt x="873061" y="1054100"/>
                </a:lnTo>
                <a:lnTo>
                  <a:pt x="869492" y="1041400"/>
                </a:lnTo>
                <a:close/>
              </a:path>
              <a:path w="2952115" h="3365500">
                <a:moveTo>
                  <a:pt x="959777" y="1041400"/>
                </a:moveTo>
                <a:lnTo>
                  <a:pt x="904431" y="1041400"/>
                </a:lnTo>
                <a:lnTo>
                  <a:pt x="908939" y="1054100"/>
                </a:lnTo>
                <a:lnTo>
                  <a:pt x="959630" y="1054100"/>
                </a:lnTo>
                <a:lnTo>
                  <a:pt x="959777" y="1041400"/>
                </a:lnTo>
                <a:close/>
              </a:path>
              <a:path w="2952115" h="3365500">
                <a:moveTo>
                  <a:pt x="872858" y="1028700"/>
                </a:moveTo>
                <a:lnTo>
                  <a:pt x="856411" y="1028700"/>
                </a:lnTo>
                <a:lnTo>
                  <a:pt x="866190" y="1041400"/>
                </a:lnTo>
                <a:lnTo>
                  <a:pt x="874242" y="1041400"/>
                </a:lnTo>
                <a:lnTo>
                  <a:pt x="872858" y="1028700"/>
                </a:lnTo>
                <a:close/>
              </a:path>
              <a:path w="2952115" h="3365500">
                <a:moveTo>
                  <a:pt x="947246" y="1028700"/>
                </a:moveTo>
                <a:lnTo>
                  <a:pt x="876363" y="1028700"/>
                </a:lnTo>
                <a:lnTo>
                  <a:pt x="884802" y="1041400"/>
                </a:lnTo>
                <a:lnTo>
                  <a:pt x="944422" y="1041400"/>
                </a:lnTo>
                <a:lnTo>
                  <a:pt x="947246" y="1028700"/>
                </a:lnTo>
                <a:close/>
              </a:path>
              <a:path w="2952115" h="3365500">
                <a:moveTo>
                  <a:pt x="958521" y="1028700"/>
                </a:moveTo>
                <a:lnTo>
                  <a:pt x="954476" y="1028700"/>
                </a:lnTo>
                <a:lnTo>
                  <a:pt x="960475" y="1041400"/>
                </a:lnTo>
                <a:lnTo>
                  <a:pt x="969505" y="1041400"/>
                </a:lnTo>
                <a:lnTo>
                  <a:pt x="958521" y="1028700"/>
                </a:lnTo>
                <a:close/>
              </a:path>
              <a:path w="2952115" h="3365500">
                <a:moveTo>
                  <a:pt x="975639" y="1028700"/>
                </a:moveTo>
                <a:lnTo>
                  <a:pt x="966749" y="1028700"/>
                </a:lnTo>
                <a:lnTo>
                  <a:pt x="975804" y="1041400"/>
                </a:lnTo>
                <a:lnTo>
                  <a:pt x="975639" y="1028700"/>
                </a:lnTo>
                <a:close/>
              </a:path>
              <a:path w="2952115" h="3365500">
                <a:moveTo>
                  <a:pt x="850176" y="1017465"/>
                </a:moveTo>
                <a:lnTo>
                  <a:pt x="848817" y="1028700"/>
                </a:lnTo>
                <a:lnTo>
                  <a:pt x="854697" y="1028700"/>
                </a:lnTo>
                <a:lnTo>
                  <a:pt x="851223" y="1018544"/>
                </a:lnTo>
                <a:lnTo>
                  <a:pt x="850176" y="1017465"/>
                </a:lnTo>
                <a:close/>
              </a:path>
              <a:path w="2952115" h="3365500">
                <a:moveTo>
                  <a:pt x="885710" y="1016000"/>
                </a:moveTo>
                <a:lnTo>
                  <a:pt x="850353" y="1016000"/>
                </a:lnTo>
                <a:lnTo>
                  <a:pt x="851223" y="1018544"/>
                </a:lnTo>
                <a:lnTo>
                  <a:pt x="861085" y="1028700"/>
                </a:lnTo>
                <a:lnTo>
                  <a:pt x="886739" y="1028700"/>
                </a:lnTo>
                <a:lnTo>
                  <a:pt x="885710" y="1016000"/>
                </a:lnTo>
                <a:close/>
              </a:path>
              <a:path w="2952115" h="3365500">
                <a:moveTo>
                  <a:pt x="926688" y="1016000"/>
                </a:moveTo>
                <a:lnTo>
                  <a:pt x="893508" y="1016000"/>
                </a:lnTo>
                <a:lnTo>
                  <a:pt x="895019" y="1028700"/>
                </a:lnTo>
                <a:lnTo>
                  <a:pt x="925804" y="1028700"/>
                </a:lnTo>
                <a:lnTo>
                  <a:pt x="926688" y="1016000"/>
                </a:lnTo>
                <a:close/>
              </a:path>
              <a:path w="2952115" h="3365500">
                <a:moveTo>
                  <a:pt x="930178" y="990600"/>
                </a:moveTo>
                <a:lnTo>
                  <a:pt x="896975" y="990600"/>
                </a:lnTo>
                <a:lnTo>
                  <a:pt x="892771" y="1003300"/>
                </a:lnTo>
                <a:lnTo>
                  <a:pt x="871905" y="1003300"/>
                </a:lnTo>
                <a:lnTo>
                  <a:pt x="873772" y="1016000"/>
                </a:lnTo>
                <a:lnTo>
                  <a:pt x="928382" y="1016000"/>
                </a:lnTo>
                <a:lnTo>
                  <a:pt x="934904" y="1028700"/>
                </a:lnTo>
                <a:lnTo>
                  <a:pt x="954089" y="1028700"/>
                </a:lnTo>
                <a:lnTo>
                  <a:pt x="948675" y="1016000"/>
                </a:lnTo>
                <a:lnTo>
                  <a:pt x="938221" y="1003300"/>
                </a:lnTo>
                <a:lnTo>
                  <a:pt x="930178" y="990600"/>
                </a:lnTo>
                <a:close/>
              </a:path>
              <a:path w="2952115" h="3365500">
                <a:moveTo>
                  <a:pt x="850353" y="1016000"/>
                </a:moveTo>
                <a:lnTo>
                  <a:pt x="848753" y="1016000"/>
                </a:lnTo>
                <a:lnTo>
                  <a:pt x="850176" y="1017465"/>
                </a:lnTo>
                <a:lnTo>
                  <a:pt x="850353" y="1016000"/>
                </a:lnTo>
                <a:close/>
              </a:path>
              <a:path w="2952115" h="3365500">
                <a:moveTo>
                  <a:pt x="868705" y="1003300"/>
                </a:moveTo>
                <a:lnTo>
                  <a:pt x="839888" y="1003300"/>
                </a:lnTo>
                <a:lnTo>
                  <a:pt x="846112" y="1016000"/>
                </a:lnTo>
                <a:lnTo>
                  <a:pt x="870038" y="1016000"/>
                </a:lnTo>
                <a:lnTo>
                  <a:pt x="868705" y="1003300"/>
                </a:lnTo>
                <a:close/>
              </a:path>
              <a:path w="2952115" h="3365500">
                <a:moveTo>
                  <a:pt x="842873" y="990600"/>
                </a:moveTo>
                <a:lnTo>
                  <a:pt x="832980" y="990600"/>
                </a:lnTo>
                <a:lnTo>
                  <a:pt x="842924" y="1003300"/>
                </a:lnTo>
                <a:lnTo>
                  <a:pt x="842873" y="990600"/>
                </a:lnTo>
                <a:close/>
              </a:path>
              <a:path w="2952115" h="3365500">
                <a:moveTo>
                  <a:pt x="925072" y="977900"/>
                </a:moveTo>
                <a:lnTo>
                  <a:pt x="836752" y="977900"/>
                </a:lnTo>
                <a:lnTo>
                  <a:pt x="843407" y="990600"/>
                </a:lnTo>
                <a:lnTo>
                  <a:pt x="857161" y="1003300"/>
                </a:lnTo>
                <a:lnTo>
                  <a:pt x="890155" y="1003300"/>
                </a:lnTo>
                <a:lnTo>
                  <a:pt x="889317" y="990600"/>
                </a:lnTo>
                <a:lnTo>
                  <a:pt x="933617" y="990600"/>
                </a:lnTo>
                <a:lnTo>
                  <a:pt x="925072" y="977900"/>
                </a:lnTo>
                <a:close/>
              </a:path>
              <a:path w="2952115" h="3365500">
                <a:moveTo>
                  <a:pt x="820026" y="977900"/>
                </a:moveTo>
                <a:lnTo>
                  <a:pt x="816660" y="977900"/>
                </a:lnTo>
                <a:lnTo>
                  <a:pt x="819162" y="990600"/>
                </a:lnTo>
                <a:lnTo>
                  <a:pt x="825563" y="990600"/>
                </a:lnTo>
                <a:lnTo>
                  <a:pt x="820026" y="977900"/>
                </a:lnTo>
                <a:close/>
              </a:path>
              <a:path w="2952115" h="3365500">
                <a:moveTo>
                  <a:pt x="820522" y="965200"/>
                </a:moveTo>
                <a:lnTo>
                  <a:pt x="797801" y="965200"/>
                </a:lnTo>
                <a:lnTo>
                  <a:pt x="803427" y="977900"/>
                </a:lnTo>
                <a:lnTo>
                  <a:pt x="813993" y="977900"/>
                </a:lnTo>
                <a:lnTo>
                  <a:pt x="820522" y="965200"/>
                </a:lnTo>
                <a:close/>
              </a:path>
              <a:path w="2952115" h="3365500">
                <a:moveTo>
                  <a:pt x="906807" y="965200"/>
                </a:moveTo>
                <a:lnTo>
                  <a:pt x="825179" y="965200"/>
                </a:lnTo>
                <a:lnTo>
                  <a:pt x="827442" y="977900"/>
                </a:lnTo>
                <a:lnTo>
                  <a:pt x="916475" y="977900"/>
                </a:lnTo>
                <a:lnTo>
                  <a:pt x="906807" y="965200"/>
                </a:lnTo>
                <a:close/>
              </a:path>
              <a:path w="2952115" h="3365500">
                <a:moveTo>
                  <a:pt x="789863" y="952500"/>
                </a:moveTo>
                <a:lnTo>
                  <a:pt x="789101" y="965200"/>
                </a:lnTo>
                <a:lnTo>
                  <a:pt x="799630" y="965200"/>
                </a:lnTo>
                <a:lnTo>
                  <a:pt x="789863" y="952500"/>
                </a:lnTo>
                <a:close/>
              </a:path>
              <a:path w="2952115" h="3365500">
                <a:moveTo>
                  <a:pt x="807707" y="952500"/>
                </a:moveTo>
                <a:lnTo>
                  <a:pt x="802233" y="952500"/>
                </a:lnTo>
                <a:lnTo>
                  <a:pt x="807199" y="965200"/>
                </a:lnTo>
                <a:lnTo>
                  <a:pt x="807707" y="952500"/>
                </a:lnTo>
                <a:close/>
              </a:path>
              <a:path w="2952115" h="3365500">
                <a:moveTo>
                  <a:pt x="814640" y="956089"/>
                </a:moveTo>
                <a:lnTo>
                  <a:pt x="809256" y="965200"/>
                </a:lnTo>
                <a:lnTo>
                  <a:pt x="817143" y="965200"/>
                </a:lnTo>
                <a:lnTo>
                  <a:pt x="816966" y="959297"/>
                </a:lnTo>
                <a:lnTo>
                  <a:pt x="814640" y="956089"/>
                </a:lnTo>
                <a:close/>
              </a:path>
              <a:path w="2952115" h="3365500">
                <a:moveTo>
                  <a:pt x="828763" y="952500"/>
                </a:moveTo>
                <a:lnTo>
                  <a:pt x="816762" y="952500"/>
                </a:lnTo>
                <a:lnTo>
                  <a:pt x="816966" y="959297"/>
                </a:lnTo>
                <a:lnTo>
                  <a:pt x="821245" y="965200"/>
                </a:lnTo>
                <a:lnTo>
                  <a:pt x="830948" y="965200"/>
                </a:lnTo>
                <a:lnTo>
                  <a:pt x="828763" y="952500"/>
                </a:lnTo>
                <a:close/>
              </a:path>
              <a:path w="2952115" h="3365500">
                <a:moveTo>
                  <a:pt x="833460" y="952500"/>
                </a:moveTo>
                <a:lnTo>
                  <a:pt x="829221" y="952500"/>
                </a:lnTo>
                <a:lnTo>
                  <a:pt x="832129" y="965200"/>
                </a:lnTo>
                <a:lnTo>
                  <a:pt x="833460" y="952500"/>
                </a:lnTo>
                <a:close/>
              </a:path>
              <a:path w="2952115" h="3365500">
                <a:moveTo>
                  <a:pt x="871872" y="927100"/>
                </a:moveTo>
                <a:lnTo>
                  <a:pt x="798652" y="927100"/>
                </a:lnTo>
                <a:lnTo>
                  <a:pt x="808101" y="939800"/>
                </a:lnTo>
                <a:lnTo>
                  <a:pt x="794044" y="939800"/>
                </a:lnTo>
                <a:lnTo>
                  <a:pt x="790107" y="949564"/>
                </a:lnTo>
                <a:lnTo>
                  <a:pt x="790206" y="952500"/>
                </a:lnTo>
                <a:lnTo>
                  <a:pt x="840397" y="952500"/>
                </a:lnTo>
                <a:lnTo>
                  <a:pt x="843420" y="965200"/>
                </a:lnTo>
                <a:lnTo>
                  <a:pt x="892080" y="965200"/>
                </a:lnTo>
                <a:lnTo>
                  <a:pt x="886208" y="952500"/>
                </a:lnTo>
                <a:lnTo>
                  <a:pt x="879650" y="939800"/>
                </a:lnTo>
                <a:lnTo>
                  <a:pt x="871872" y="9271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4640" y="956089"/>
                </a:lnTo>
                <a:lnTo>
                  <a:pt x="816966" y="959297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2038" y="952500"/>
                </a:lnTo>
                <a:lnTo>
                  <a:pt x="814640" y="956089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789777" y="939800"/>
                </a:moveTo>
                <a:lnTo>
                  <a:pt x="775716" y="939800"/>
                </a:lnTo>
                <a:lnTo>
                  <a:pt x="774065" y="952500"/>
                </a:lnTo>
                <a:lnTo>
                  <a:pt x="788924" y="952500"/>
                </a:lnTo>
                <a:lnTo>
                  <a:pt x="790107" y="949564"/>
                </a:lnTo>
                <a:lnTo>
                  <a:pt x="789777" y="939800"/>
                </a:lnTo>
                <a:close/>
              </a:path>
              <a:path w="2952115" h="3365500">
                <a:moveTo>
                  <a:pt x="790107" y="949564"/>
                </a:moveTo>
                <a:lnTo>
                  <a:pt x="788924" y="952500"/>
                </a:lnTo>
                <a:lnTo>
                  <a:pt x="790206" y="952500"/>
                </a:lnTo>
                <a:lnTo>
                  <a:pt x="790107" y="949564"/>
                </a:lnTo>
                <a:close/>
              </a:path>
              <a:path w="2952115" h="3365500">
                <a:moveTo>
                  <a:pt x="889114" y="939800"/>
                </a:moveTo>
                <a:lnTo>
                  <a:pt x="886815" y="952500"/>
                </a:lnTo>
                <a:lnTo>
                  <a:pt x="894308" y="952500"/>
                </a:lnTo>
                <a:lnTo>
                  <a:pt x="889114" y="939800"/>
                </a:lnTo>
                <a:close/>
              </a:path>
              <a:path w="2952115" h="3365500">
                <a:moveTo>
                  <a:pt x="786803" y="927100"/>
                </a:moveTo>
                <a:lnTo>
                  <a:pt x="778514" y="927100"/>
                </a:lnTo>
                <a:lnTo>
                  <a:pt x="785872" y="939800"/>
                </a:lnTo>
                <a:lnTo>
                  <a:pt x="789305" y="939800"/>
                </a:lnTo>
                <a:lnTo>
                  <a:pt x="786803" y="927100"/>
                </a:lnTo>
                <a:close/>
              </a:path>
              <a:path w="2952115" h="3365500">
                <a:moveTo>
                  <a:pt x="862340" y="914400"/>
                </a:moveTo>
                <a:lnTo>
                  <a:pt x="787717" y="914400"/>
                </a:lnTo>
                <a:lnTo>
                  <a:pt x="793292" y="927100"/>
                </a:lnTo>
                <a:lnTo>
                  <a:pt x="789305" y="939800"/>
                </a:lnTo>
                <a:lnTo>
                  <a:pt x="798474" y="939800"/>
                </a:lnTo>
                <a:lnTo>
                  <a:pt x="798652" y="927100"/>
                </a:lnTo>
                <a:lnTo>
                  <a:pt x="871872" y="927100"/>
                </a:lnTo>
                <a:lnTo>
                  <a:pt x="862340" y="914400"/>
                </a:lnTo>
                <a:close/>
              </a:path>
              <a:path w="2952115" h="3365500">
                <a:moveTo>
                  <a:pt x="765568" y="914400"/>
                </a:moveTo>
                <a:lnTo>
                  <a:pt x="758736" y="914400"/>
                </a:lnTo>
                <a:lnTo>
                  <a:pt x="761212" y="927100"/>
                </a:lnTo>
                <a:lnTo>
                  <a:pt x="772109" y="927100"/>
                </a:lnTo>
                <a:lnTo>
                  <a:pt x="765568" y="914400"/>
                </a:lnTo>
                <a:close/>
              </a:path>
              <a:path w="2952115" h="3365500">
                <a:moveTo>
                  <a:pt x="787717" y="914400"/>
                </a:moveTo>
                <a:lnTo>
                  <a:pt x="782874" y="914400"/>
                </a:lnTo>
                <a:lnTo>
                  <a:pt x="772592" y="927100"/>
                </a:lnTo>
                <a:lnTo>
                  <a:pt x="784339" y="927100"/>
                </a:lnTo>
                <a:lnTo>
                  <a:pt x="787717" y="914400"/>
                </a:lnTo>
                <a:close/>
              </a:path>
              <a:path w="2952115" h="3365500">
                <a:moveTo>
                  <a:pt x="739920" y="889000"/>
                </a:moveTo>
                <a:lnTo>
                  <a:pt x="727825" y="889000"/>
                </a:lnTo>
                <a:lnTo>
                  <a:pt x="733581" y="901700"/>
                </a:lnTo>
                <a:lnTo>
                  <a:pt x="742922" y="901700"/>
                </a:lnTo>
                <a:lnTo>
                  <a:pt x="751485" y="914400"/>
                </a:lnTo>
                <a:lnTo>
                  <a:pt x="745652" y="901700"/>
                </a:lnTo>
                <a:lnTo>
                  <a:pt x="739920" y="889000"/>
                </a:lnTo>
                <a:close/>
              </a:path>
              <a:path w="2952115" h="3365500">
                <a:moveTo>
                  <a:pt x="768708" y="889000"/>
                </a:moveTo>
                <a:lnTo>
                  <a:pt x="753082" y="889000"/>
                </a:lnTo>
                <a:lnTo>
                  <a:pt x="751650" y="901700"/>
                </a:lnTo>
                <a:lnTo>
                  <a:pt x="763193" y="901700"/>
                </a:lnTo>
                <a:lnTo>
                  <a:pt x="756615" y="914400"/>
                </a:lnTo>
                <a:lnTo>
                  <a:pt x="763984" y="914400"/>
                </a:lnTo>
                <a:lnTo>
                  <a:pt x="765455" y="901700"/>
                </a:lnTo>
                <a:lnTo>
                  <a:pt x="768708" y="889000"/>
                </a:lnTo>
                <a:close/>
              </a:path>
              <a:path w="2952115" h="3365500">
                <a:moveTo>
                  <a:pt x="806869" y="889000"/>
                </a:moveTo>
                <a:lnTo>
                  <a:pt x="768708" y="889000"/>
                </a:lnTo>
                <a:lnTo>
                  <a:pt x="777784" y="901700"/>
                </a:lnTo>
                <a:lnTo>
                  <a:pt x="785117" y="914400"/>
                </a:lnTo>
                <a:lnTo>
                  <a:pt x="809523" y="914400"/>
                </a:lnTo>
                <a:lnTo>
                  <a:pt x="808222" y="909375"/>
                </a:lnTo>
                <a:lnTo>
                  <a:pt x="801843" y="901700"/>
                </a:lnTo>
                <a:lnTo>
                  <a:pt x="807377" y="901700"/>
                </a:lnTo>
                <a:lnTo>
                  <a:pt x="806869" y="889000"/>
                </a:lnTo>
                <a:close/>
              </a:path>
              <a:path w="2952115" h="3365500">
                <a:moveTo>
                  <a:pt x="810107" y="911643"/>
                </a:moveTo>
                <a:lnTo>
                  <a:pt x="809523" y="914400"/>
                </a:lnTo>
                <a:lnTo>
                  <a:pt x="812397" y="914400"/>
                </a:lnTo>
                <a:lnTo>
                  <a:pt x="810107" y="911643"/>
                </a:lnTo>
                <a:close/>
              </a:path>
              <a:path w="2952115" h="3365500">
                <a:moveTo>
                  <a:pt x="844448" y="901700"/>
                </a:moveTo>
                <a:lnTo>
                  <a:pt x="830478" y="901700"/>
                </a:lnTo>
                <a:lnTo>
                  <a:pt x="817203" y="914400"/>
                </a:lnTo>
                <a:lnTo>
                  <a:pt x="843635" y="914400"/>
                </a:lnTo>
                <a:lnTo>
                  <a:pt x="844448" y="901700"/>
                </a:lnTo>
                <a:close/>
              </a:path>
              <a:path w="2952115" h="3365500">
                <a:moveTo>
                  <a:pt x="842791" y="889000"/>
                </a:moveTo>
                <a:lnTo>
                  <a:pt x="832092" y="889000"/>
                </a:lnTo>
                <a:lnTo>
                  <a:pt x="828179" y="901700"/>
                </a:lnTo>
                <a:lnTo>
                  <a:pt x="844448" y="901700"/>
                </a:lnTo>
                <a:lnTo>
                  <a:pt x="854176" y="914400"/>
                </a:lnTo>
                <a:lnTo>
                  <a:pt x="863033" y="914400"/>
                </a:lnTo>
                <a:lnTo>
                  <a:pt x="855631" y="901700"/>
                </a:lnTo>
                <a:lnTo>
                  <a:pt x="842791" y="889000"/>
                </a:lnTo>
                <a:close/>
              </a:path>
              <a:path w="2952115" h="3365500">
                <a:moveTo>
                  <a:pt x="812213" y="901700"/>
                </a:moveTo>
                <a:lnTo>
                  <a:pt x="806234" y="901700"/>
                </a:lnTo>
                <a:lnTo>
                  <a:pt x="808222" y="909375"/>
                </a:lnTo>
                <a:lnTo>
                  <a:pt x="810107" y="911643"/>
                </a:lnTo>
                <a:lnTo>
                  <a:pt x="812213" y="901700"/>
                </a:lnTo>
                <a:close/>
              </a:path>
              <a:path w="2952115" h="3365500">
                <a:moveTo>
                  <a:pt x="822109" y="889000"/>
                </a:moveTo>
                <a:lnTo>
                  <a:pt x="813477" y="889000"/>
                </a:lnTo>
                <a:lnTo>
                  <a:pt x="812716" y="901700"/>
                </a:lnTo>
                <a:lnTo>
                  <a:pt x="823201" y="901700"/>
                </a:lnTo>
                <a:lnTo>
                  <a:pt x="822109" y="889000"/>
                </a:lnTo>
                <a:close/>
              </a:path>
              <a:path w="2952115" h="3365500">
                <a:moveTo>
                  <a:pt x="754862" y="876300"/>
                </a:moveTo>
                <a:lnTo>
                  <a:pt x="739036" y="876300"/>
                </a:lnTo>
                <a:lnTo>
                  <a:pt x="730015" y="889000"/>
                </a:lnTo>
                <a:lnTo>
                  <a:pt x="752614" y="889000"/>
                </a:lnTo>
                <a:lnTo>
                  <a:pt x="754862" y="876300"/>
                </a:lnTo>
                <a:close/>
              </a:path>
              <a:path w="2952115" h="3365500">
                <a:moveTo>
                  <a:pt x="803836" y="876300"/>
                </a:moveTo>
                <a:lnTo>
                  <a:pt x="754862" y="876300"/>
                </a:lnTo>
                <a:lnTo>
                  <a:pt x="760107" y="889000"/>
                </a:lnTo>
                <a:lnTo>
                  <a:pt x="803490" y="889000"/>
                </a:lnTo>
                <a:lnTo>
                  <a:pt x="803836" y="876300"/>
                </a:lnTo>
                <a:close/>
              </a:path>
              <a:path w="2952115" h="3365500">
                <a:moveTo>
                  <a:pt x="823696" y="876300"/>
                </a:moveTo>
                <a:lnTo>
                  <a:pt x="803836" y="876300"/>
                </a:lnTo>
                <a:lnTo>
                  <a:pt x="811198" y="889000"/>
                </a:lnTo>
                <a:lnTo>
                  <a:pt x="822820" y="889000"/>
                </a:lnTo>
                <a:lnTo>
                  <a:pt x="823696" y="876300"/>
                </a:lnTo>
                <a:close/>
              </a:path>
              <a:path w="2952115" h="3365500">
                <a:moveTo>
                  <a:pt x="715378" y="863600"/>
                </a:moveTo>
                <a:lnTo>
                  <a:pt x="706158" y="863600"/>
                </a:lnTo>
                <a:lnTo>
                  <a:pt x="707174" y="876300"/>
                </a:lnTo>
                <a:lnTo>
                  <a:pt x="717753" y="876300"/>
                </a:lnTo>
                <a:lnTo>
                  <a:pt x="715378" y="863600"/>
                </a:lnTo>
                <a:close/>
              </a:path>
              <a:path w="2952115" h="3365500">
                <a:moveTo>
                  <a:pt x="822773" y="863600"/>
                </a:moveTo>
                <a:lnTo>
                  <a:pt x="727868" y="863600"/>
                </a:lnTo>
                <a:lnTo>
                  <a:pt x="722506" y="876300"/>
                </a:lnTo>
                <a:lnTo>
                  <a:pt x="828268" y="876300"/>
                </a:lnTo>
                <a:lnTo>
                  <a:pt x="822773" y="863600"/>
                </a:lnTo>
                <a:close/>
              </a:path>
              <a:path w="2952115" h="3365500">
                <a:moveTo>
                  <a:pt x="726541" y="850900"/>
                </a:moveTo>
                <a:lnTo>
                  <a:pt x="719126" y="850900"/>
                </a:lnTo>
                <a:lnTo>
                  <a:pt x="715742" y="863600"/>
                </a:lnTo>
                <a:lnTo>
                  <a:pt x="732256" y="863600"/>
                </a:lnTo>
                <a:lnTo>
                  <a:pt x="726541" y="850900"/>
                </a:lnTo>
                <a:close/>
              </a:path>
              <a:path w="2952115" h="3365500">
                <a:moveTo>
                  <a:pt x="776833" y="838200"/>
                </a:moveTo>
                <a:lnTo>
                  <a:pt x="722552" y="838200"/>
                </a:lnTo>
                <a:lnTo>
                  <a:pt x="729405" y="850900"/>
                </a:lnTo>
                <a:lnTo>
                  <a:pt x="733515" y="863600"/>
                </a:lnTo>
                <a:lnTo>
                  <a:pt x="736561" y="863600"/>
                </a:lnTo>
                <a:lnTo>
                  <a:pt x="740816" y="850900"/>
                </a:lnTo>
                <a:lnTo>
                  <a:pt x="785545" y="850900"/>
                </a:lnTo>
                <a:lnTo>
                  <a:pt x="785044" y="845888"/>
                </a:lnTo>
                <a:lnTo>
                  <a:pt x="776833" y="838200"/>
                </a:lnTo>
                <a:close/>
              </a:path>
              <a:path w="2952115" h="3365500">
                <a:moveTo>
                  <a:pt x="766965" y="850900"/>
                </a:moveTo>
                <a:lnTo>
                  <a:pt x="745782" y="850900"/>
                </a:lnTo>
                <a:lnTo>
                  <a:pt x="748449" y="863600"/>
                </a:lnTo>
                <a:lnTo>
                  <a:pt x="765035" y="863600"/>
                </a:lnTo>
                <a:lnTo>
                  <a:pt x="766965" y="850900"/>
                </a:lnTo>
                <a:close/>
              </a:path>
              <a:path w="2952115" h="3365500">
                <a:moveTo>
                  <a:pt x="801114" y="838200"/>
                </a:moveTo>
                <a:lnTo>
                  <a:pt x="796671" y="838200"/>
                </a:lnTo>
                <a:lnTo>
                  <a:pt x="790397" y="850900"/>
                </a:lnTo>
                <a:lnTo>
                  <a:pt x="766965" y="850900"/>
                </a:lnTo>
                <a:lnTo>
                  <a:pt x="765390" y="863600"/>
                </a:lnTo>
                <a:lnTo>
                  <a:pt x="804442" y="863600"/>
                </a:lnTo>
                <a:lnTo>
                  <a:pt x="801012" y="850900"/>
                </a:lnTo>
                <a:lnTo>
                  <a:pt x="801114" y="838200"/>
                </a:lnTo>
                <a:close/>
              </a:path>
              <a:path w="2952115" h="3365500">
                <a:moveTo>
                  <a:pt x="811517" y="850900"/>
                </a:moveTo>
                <a:lnTo>
                  <a:pt x="811390" y="850900"/>
                </a:lnTo>
                <a:lnTo>
                  <a:pt x="810615" y="863600"/>
                </a:lnTo>
                <a:lnTo>
                  <a:pt x="814717" y="863600"/>
                </a:lnTo>
                <a:lnTo>
                  <a:pt x="811517" y="850900"/>
                </a:lnTo>
                <a:close/>
              </a:path>
              <a:path w="2952115" h="3365500">
                <a:moveTo>
                  <a:pt x="706145" y="838200"/>
                </a:moveTo>
                <a:lnTo>
                  <a:pt x="700443" y="838200"/>
                </a:lnTo>
                <a:lnTo>
                  <a:pt x="701141" y="850900"/>
                </a:lnTo>
                <a:lnTo>
                  <a:pt x="706589" y="850900"/>
                </a:lnTo>
                <a:lnTo>
                  <a:pt x="706145" y="838200"/>
                </a:lnTo>
                <a:close/>
              </a:path>
              <a:path w="2952115" h="3365500">
                <a:moveTo>
                  <a:pt x="785044" y="845888"/>
                </a:moveTo>
                <a:lnTo>
                  <a:pt x="785545" y="850900"/>
                </a:lnTo>
                <a:lnTo>
                  <a:pt x="785799" y="850900"/>
                </a:lnTo>
                <a:lnTo>
                  <a:pt x="787845" y="848510"/>
                </a:lnTo>
                <a:lnTo>
                  <a:pt x="785044" y="845888"/>
                </a:lnTo>
                <a:close/>
              </a:path>
              <a:path w="2952115" h="3365500">
                <a:moveTo>
                  <a:pt x="787845" y="848510"/>
                </a:moveTo>
                <a:lnTo>
                  <a:pt x="785799" y="850900"/>
                </a:lnTo>
                <a:lnTo>
                  <a:pt x="790397" y="850900"/>
                </a:lnTo>
                <a:lnTo>
                  <a:pt x="787845" y="848510"/>
                </a:lnTo>
                <a:close/>
              </a:path>
              <a:path w="2952115" h="3365500">
                <a:moveTo>
                  <a:pt x="796671" y="838200"/>
                </a:moveTo>
                <a:lnTo>
                  <a:pt x="784275" y="838200"/>
                </a:lnTo>
                <a:lnTo>
                  <a:pt x="785044" y="845888"/>
                </a:lnTo>
                <a:lnTo>
                  <a:pt x="787845" y="848510"/>
                </a:lnTo>
                <a:lnTo>
                  <a:pt x="796671" y="838200"/>
                </a:lnTo>
                <a:close/>
              </a:path>
              <a:path w="2952115" h="3365500">
                <a:moveTo>
                  <a:pt x="686542" y="825500"/>
                </a:moveTo>
                <a:lnTo>
                  <a:pt x="675693" y="825500"/>
                </a:lnTo>
                <a:lnTo>
                  <a:pt x="682565" y="838200"/>
                </a:lnTo>
                <a:lnTo>
                  <a:pt x="683595" y="838200"/>
                </a:lnTo>
                <a:lnTo>
                  <a:pt x="686542" y="825500"/>
                </a:lnTo>
                <a:close/>
              </a:path>
              <a:path w="2952115" h="3365500">
                <a:moveTo>
                  <a:pt x="697103" y="825500"/>
                </a:moveTo>
                <a:lnTo>
                  <a:pt x="686542" y="825500"/>
                </a:lnTo>
                <a:lnTo>
                  <a:pt x="692587" y="838200"/>
                </a:lnTo>
                <a:lnTo>
                  <a:pt x="698017" y="838200"/>
                </a:lnTo>
                <a:lnTo>
                  <a:pt x="697103" y="825500"/>
                </a:lnTo>
                <a:close/>
              </a:path>
              <a:path w="2952115" h="3365500">
                <a:moveTo>
                  <a:pt x="708774" y="825500"/>
                </a:moveTo>
                <a:lnTo>
                  <a:pt x="705015" y="825500"/>
                </a:lnTo>
                <a:lnTo>
                  <a:pt x="707567" y="838200"/>
                </a:lnTo>
                <a:lnTo>
                  <a:pt x="710145" y="838200"/>
                </a:lnTo>
                <a:lnTo>
                  <a:pt x="708774" y="825500"/>
                </a:lnTo>
                <a:close/>
              </a:path>
              <a:path w="2952115" h="3365500">
                <a:moveTo>
                  <a:pt x="783388" y="825500"/>
                </a:moveTo>
                <a:lnTo>
                  <a:pt x="710895" y="825500"/>
                </a:lnTo>
                <a:lnTo>
                  <a:pt x="714648" y="838200"/>
                </a:lnTo>
                <a:lnTo>
                  <a:pt x="793592" y="838200"/>
                </a:lnTo>
                <a:lnTo>
                  <a:pt x="783388" y="825500"/>
                </a:lnTo>
                <a:close/>
              </a:path>
              <a:path w="2952115" h="3365500">
                <a:moveTo>
                  <a:pt x="669048" y="812800"/>
                </a:moveTo>
                <a:lnTo>
                  <a:pt x="666648" y="812800"/>
                </a:lnTo>
                <a:lnTo>
                  <a:pt x="669061" y="825500"/>
                </a:lnTo>
                <a:lnTo>
                  <a:pt x="669048" y="812800"/>
                </a:lnTo>
                <a:close/>
              </a:path>
              <a:path w="2952115" h="3365500">
                <a:moveTo>
                  <a:pt x="772423" y="812800"/>
                </a:moveTo>
                <a:lnTo>
                  <a:pt x="690863" y="812800"/>
                </a:lnTo>
                <a:lnTo>
                  <a:pt x="687697" y="825500"/>
                </a:lnTo>
                <a:lnTo>
                  <a:pt x="774435" y="825500"/>
                </a:lnTo>
                <a:lnTo>
                  <a:pt x="772423" y="812800"/>
                </a:lnTo>
                <a:close/>
              </a:path>
              <a:path w="2952115" h="3365500">
                <a:moveTo>
                  <a:pt x="674217" y="800100"/>
                </a:moveTo>
                <a:lnTo>
                  <a:pt x="670648" y="812800"/>
                </a:lnTo>
                <a:lnTo>
                  <a:pt x="683120" y="812800"/>
                </a:lnTo>
                <a:lnTo>
                  <a:pt x="674217" y="800100"/>
                </a:lnTo>
                <a:close/>
              </a:path>
              <a:path w="2952115" h="3365500">
                <a:moveTo>
                  <a:pt x="757146" y="787400"/>
                </a:moveTo>
                <a:lnTo>
                  <a:pt x="755310" y="787400"/>
                </a:lnTo>
                <a:lnTo>
                  <a:pt x="755047" y="800100"/>
                </a:lnTo>
                <a:lnTo>
                  <a:pt x="674790" y="800100"/>
                </a:lnTo>
                <a:lnTo>
                  <a:pt x="683775" y="812800"/>
                </a:lnTo>
                <a:lnTo>
                  <a:pt x="770978" y="812800"/>
                </a:lnTo>
                <a:lnTo>
                  <a:pt x="766938" y="800100"/>
                </a:lnTo>
                <a:lnTo>
                  <a:pt x="757146" y="787400"/>
                </a:lnTo>
                <a:close/>
              </a:path>
              <a:path w="2952115" h="3365500">
                <a:moveTo>
                  <a:pt x="779411" y="800100"/>
                </a:moveTo>
                <a:lnTo>
                  <a:pt x="776744" y="812800"/>
                </a:lnTo>
                <a:lnTo>
                  <a:pt x="784225" y="812800"/>
                </a:lnTo>
                <a:lnTo>
                  <a:pt x="779411" y="800100"/>
                </a:lnTo>
                <a:close/>
              </a:path>
              <a:path w="2952115" h="3365500">
                <a:moveTo>
                  <a:pt x="649693" y="787400"/>
                </a:moveTo>
                <a:lnTo>
                  <a:pt x="643623" y="787400"/>
                </a:lnTo>
                <a:lnTo>
                  <a:pt x="648449" y="800100"/>
                </a:lnTo>
                <a:lnTo>
                  <a:pt x="649693" y="787400"/>
                </a:lnTo>
                <a:close/>
              </a:path>
              <a:path w="2952115" h="3365500">
                <a:moveTo>
                  <a:pt x="734110" y="762000"/>
                </a:moveTo>
                <a:lnTo>
                  <a:pt x="705345" y="762000"/>
                </a:lnTo>
                <a:lnTo>
                  <a:pt x="706158" y="774700"/>
                </a:lnTo>
                <a:lnTo>
                  <a:pt x="664225" y="774700"/>
                </a:lnTo>
                <a:lnTo>
                  <a:pt x="662020" y="787400"/>
                </a:lnTo>
                <a:lnTo>
                  <a:pt x="660383" y="800100"/>
                </a:lnTo>
                <a:lnTo>
                  <a:pt x="743839" y="800100"/>
                </a:lnTo>
                <a:lnTo>
                  <a:pt x="739279" y="787400"/>
                </a:lnTo>
                <a:lnTo>
                  <a:pt x="734148" y="787400"/>
                </a:lnTo>
                <a:lnTo>
                  <a:pt x="735812" y="774700"/>
                </a:lnTo>
                <a:lnTo>
                  <a:pt x="734110" y="762000"/>
                </a:lnTo>
                <a:close/>
              </a:path>
              <a:path w="2952115" h="3365500">
                <a:moveTo>
                  <a:pt x="658723" y="774700"/>
                </a:moveTo>
                <a:lnTo>
                  <a:pt x="654786" y="774700"/>
                </a:lnTo>
                <a:lnTo>
                  <a:pt x="656729" y="787400"/>
                </a:lnTo>
                <a:lnTo>
                  <a:pt x="658723" y="787400"/>
                </a:lnTo>
                <a:lnTo>
                  <a:pt x="658723" y="774700"/>
                </a:lnTo>
                <a:close/>
              </a:path>
              <a:path w="2952115" h="3365500">
                <a:moveTo>
                  <a:pt x="609955" y="762000"/>
                </a:moveTo>
                <a:lnTo>
                  <a:pt x="611835" y="774700"/>
                </a:lnTo>
                <a:lnTo>
                  <a:pt x="612851" y="774700"/>
                </a:lnTo>
                <a:lnTo>
                  <a:pt x="609955" y="762000"/>
                </a:lnTo>
                <a:close/>
              </a:path>
              <a:path w="2952115" h="3365500">
                <a:moveTo>
                  <a:pt x="653935" y="723900"/>
                </a:moveTo>
                <a:lnTo>
                  <a:pt x="612559" y="723900"/>
                </a:lnTo>
                <a:lnTo>
                  <a:pt x="620853" y="736600"/>
                </a:lnTo>
                <a:lnTo>
                  <a:pt x="615159" y="749300"/>
                </a:lnTo>
                <a:lnTo>
                  <a:pt x="613029" y="762000"/>
                </a:lnTo>
                <a:lnTo>
                  <a:pt x="614349" y="762000"/>
                </a:lnTo>
                <a:lnTo>
                  <a:pt x="621665" y="774700"/>
                </a:lnTo>
                <a:lnTo>
                  <a:pt x="622261" y="762000"/>
                </a:lnTo>
                <a:lnTo>
                  <a:pt x="623011" y="749300"/>
                </a:lnTo>
                <a:lnTo>
                  <a:pt x="715549" y="749300"/>
                </a:lnTo>
                <a:lnTo>
                  <a:pt x="713025" y="736600"/>
                </a:lnTo>
                <a:lnTo>
                  <a:pt x="658977" y="736600"/>
                </a:lnTo>
                <a:lnTo>
                  <a:pt x="653935" y="723900"/>
                </a:lnTo>
                <a:close/>
              </a:path>
              <a:path w="2952115" h="3365500">
                <a:moveTo>
                  <a:pt x="648664" y="762000"/>
                </a:moveTo>
                <a:lnTo>
                  <a:pt x="640257" y="762000"/>
                </a:lnTo>
                <a:lnTo>
                  <a:pt x="646417" y="774700"/>
                </a:lnTo>
                <a:lnTo>
                  <a:pt x="650422" y="764297"/>
                </a:lnTo>
                <a:lnTo>
                  <a:pt x="648664" y="762000"/>
                </a:lnTo>
                <a:close/>
              </a:path>
              <a:path w="2952115" h="3365500">
                <a:moveTo>
                  <a:pt x="702614" y="762000"/>
                </a:moveTo>
                <a:lnTo>
                  <a:pt x="651306" y="762000"/>
                </a:lnTo>
                <a:lnTo>
                  <a:pt x="650422" y="764297"/>
                </a:lnTo>
                <a:lnTo>
                  <a:pt x="658380" y="774700"/>
                </a:lnTo>
                <a:lnTo>
                  <a:pt x="694702" y="774700"/>
                </a:lnTo>
                <a:lnTo>
                  <a:pt x="702614" y="762000"/>
                </a:lnTo>
                <a:close/>
              </a:path>
              <a:path w="2952115" h="3365500">
                <a:moveTo>
                  <a:pt x="715175" y="749300"/>
                </a:moveTo>
                <a:lnTo>
                  <a:pt x="623011" y="749300"/>
                </a:lnTo>
                <a:lnTo>
                  <a:pt x="629234" y="762000"/>
                </a:lnTo>
                <a:lnTo>
                  <a:pt x="723399" y="762000"/>
                </a:lnTo>
                <a:lnTo>
                  <a:pt x="715175" y="749300"/>
                </a:lnTo>
                <a:close/>
              </a:path>
              <a:path w="2952115" h="3365500">
                <a:moveTo>
                  <a:pt x="616369" y="736600"/>
                </a:moveTo>
                <a:lnTo>
                  <a:pt x="595947" y="736600"/>
                </a:lnTo>
                <a:lnTo>
                  <a:pt x="603440" y="749300"/>
                </a:lnTo>
                <a:lnTo>
                  <a:pt x="616369" y="736600"/>
                </a:lnTo>
                <a:close/>
              </a:path>
              <a:path w="2952115" h="3365500">
                <a:moveTo>
                  <a:pt x="607644" y="723900"/>
                </a:moveTo>
                <a:lnTo>
                  <a:pt x="608241" y="736600"/>
                </a:lnTo>
                <a:lnTo>
                  <a:pt x="613638" y="736600"/>
                </a:lnTo>
                <a:lnTo>
                  <a:pt x="607644" y="723900"/>
                </a:lnTo>
                <a:close/>
              </a:path>
              <a:path w="2952115" h="3365500">
                <a:moveTo>
                  <a:pt x="691246" y="711200"/>
                </a:moveTo>
                <a:lnTo>
                  <a:pt x="675249" y="711200"/>
                </a:lnTo>
                <a:lnTo>
                  <a:pt x="669566" y="723900"/>
                </a:lnTo>
                <a:lnTo>
                  <a:pt x="657733" y="723900"/>
                </a:lnTo>
                <a:lnTo>
                  <a:pt x="660946" y="736600"/>
                </a:lnTo>
                <a:lnTo>
                  <a:pt x="700248" y="736600"/>
                </a:lnTo>
                <a:lnTo>
                  <a:pt x="698171" y="723900"/>
                </a:lnTo>
                <a:lnTo>
                  <a:pt x="691246" y="711200"/>
                </a:lnTo>
                <a:close/>
              </a:path>
              <a:path w="2952115" h="3365500">
                <a:moveTo>
                  <a:pt x="578815" y="711200"/>
                </a:moveTo>
                <a:lnTo>
                  <a:pt x="575780" y="711200"/>
                </a:lnTo>
                <a:lnTo>
                  <a:pt x="584403" y="723900"/>
                </a:lnTo>
                <a:lnTo>
                  <a:pt x="585647" y="723900"/>
                </a:lnTo>
                <a:lnTo>
                  <a:pt x="578815" y="711200"/>
                </a:lnTo>
                <a:close/>
              </a:path>
              <a:path w="2952115" h="3365500">
                <a:moveTo>
                  <a:pt x="658533" y="711200"/>
                </a:moveTo>
                <a:lnTo>
                  <a:pt x="593839" y="711200"/>
                </a:lnTo>
                <a:lnTo>
                  <a:pt x="585647" y="723900"/>
                </a:lnTo>
                <a:lnTo>
                  <a:pt x="661250" y="723900"/>
                </a:lnTo>
                <a:lnTo>
                  <a:pt x="658533" y="711200"/>
                </a:lnTo>
                <a:close/>
              </a:path>
              <a:path w="2952115" h="3365500">
                <a:moveTo>
                  <a:pt x="608846" y="698500"/>
                </a:moveTo>
                <a:lnTo>
                  <a:pt x="566331" y="698500"/>
                </a:lnTo>
                <a:lnTo>
                  <a:pt x="569010" y="711200"/>
                </a:lnTo>
                <a:lnTo>
                  <a:pt x="597622" y="711200"/>
                </a:lnTo>
                <a:lnTo>
                  <a:pt x="608846" y="698500"/>
                </a:lnTo>
                <a:close/>
              </a:path>
              <a:path w="2952115" h="3365500">
                <a:moveTo>
                  <a:pt x="651402" y="698500"/>
                </a:moveTo>
                <a:lnTo>
                  <a:pt x="608846" y="698500"/>
                </a:lnTo>
                <a:lnTo>
                  <a:pt x="609279" y="711200"/>
                </a:lnTo>
                <a:lnTo>
                  <a:pt x="650671" y="711200"/>
                </a:lnTo>
                <a:lnTo>
                  <a:pt x="651402" y="698500"/>
                </a:lnTo>
                <a:close/>
              </a:path>
              <a:path w="2952115" h="3365500">
                <a:moveTo>
                  <a:pt x="665975" y="698500"/>
                </a:moveTo>
                <a:lnTo>
                  <a:pt x="660387" y="711200"/>
                </a:lnTo>
                <a:lnTo>
                  <a:pt x="666165" y="711200"/>
                </a:lnTo>
                <a:lnTo>
                  <a:pt x="665975" y="698500"/>
                </a:lnTo>
                <a:close/>
              </a:path>
              <a:path w="2952115" h="3365500">
                <a:moveTo>
                  <a:pt x="672871" y="698500"/>
                </a:moveTo>
                <a:lnTo>
                  <a:pt x="669886" y="698500"/>
                </a:lnTo>
                <a:lnTo>
                  <a:pt x="671322" y="711200"/>
                </a:lnTo>
                <a:lnTo>
                  <a:pt x="672807" y="711200"/>
                </a:lnTo>
                <a:lnTo>
                  <a:pt x="672871" y="698500"/>
                </a:lnTo>
                <a:close/>
              </a:path>
              <a:path w="2952115" h="3365500">
                <a:moveTo>
                  <a:pt x="577722" y="685800"/>
                </a:moveTo>
                <a:lnTo>
                  <a:pt x="558028" y="685800"/>
                </a:lnTo>
                <a:lnTo>
                  <a:pt x="560302" y="698500"/>
                </a:lnTo>
                <a:lnTo>
                  <a:pt x="567830" y="698500"/>
                </a:lnTo>
                <a:lnTo>
                  <a:pt x="577722" y="685800"/>
                </a:lnTo>
                <a:close/>
              </a:path>
              <a:path w="2952115" h="3365500">
                <a:moveTo>
                  <a:pt x="668948" y="685800"/>
                </a:moveTo>
                <a:lnTo>
                  <a:pt x="582760" y="685800"/>
                </a:lnTo>
                <a:lnTo>
                  <a:pt x="578777" y="698500"/>
                </a:lnTo>
                <a:lnTo>
                  <a:pt x="668478" y="698500"/>
                </a:lnTo>
                <a:lnTo>
                  <a:pt x="668948" y="685800"/>
                </a:lnTo>
                <a:close/>
              </a:path>
              <a:path w="2952115" h="3365500">
                <a:moveTo>
                  <a:pt x="558368" y="673100"/>
                </a:moveTo>
                <a:lnTo>
                  <a:pt x="547370" y="673100"/>
                </a:lnTo>
                <a:lnTo>
                  <a:pt x="553478" y="685800"/>
                </a:lnTo>
                <a:lnTo>
                  <a:pt x="555269" y="685800"/>
                </a:lnTo>
                <a:lnTo>
                  <a:pt x="558368" y="673100"/>
                </a:lnTo>
                <a:close/>
              </a:path>
              <a:path w="2952115" h="3365500">
                <a:moveTo>
                  <a:pt x="562676" y="671859"/>
                </a:moveTo>
                <a:lnTo>
                  <a:pt x="563168" y="673100"/>
                </a:lnTo>
                <a:lnTo>
                  <a:pt x="562450" y="685800"/>
                </a:lnTo>
                <a:lnTo>
                  <a:pt x="649986" y="685800"/>
                </a:lnTo>
                <a:lnTo>
                  <a:pt x="642594" y="673100"/>
                </a:lnTo>
                <a:lnTo>
                  <a:pt x="563868" y="673100"/>
                </a:lnTo>
                <a:lnTo>
                  <a:pt x="562676" y="671859"/>
                </a:lnTo>
                <a:close/>
              </a:path>
              <a:path w="2952115" h="3365500">
                <a:moveTo>
                  <a:pt x="531634" y="660400"/>
                </a:moveTo>
                <a:lnTo>
                  <a:pt x="529310" y="660400"/>
                </a:lnTo>
                <a:lnTo>
                  <a:pt x="532650" y="673100"/>
                </a:lnTo>
                <a:lnTo>
                  <a:pt x="531634" y="660400"/>
                </a:lnTo>
                <a:close/>
              </a:path>
              <a:path w="2952115" h="3365500">
                <a:moveTo>
                  <a:pt x="566153" y="660400"/>
                </a:moveTo>
                <a:lnTo>
                  <a:pt x="558126" y="660400"/>
                </a:lnTo>
                <a:lnTo>
                  <a:pt x="562676" y="671859"/>
                </a:lnTo>
                <a:lnTo>
                  <a:pt x="563868" y="673100"/>
                </a:lnTo>
                <a:lnTo>
                  <a:pt x="571652" y="673100"/>
                </a:lnTo>
                <a:lnTo>
                  <a:pt x="566153" y="660400"/>
                </a:lnTo>
                <a:close/>
              </a:path>
              <a:path w="2952115" h="3365500">
                <a:moveTo>
                  <a:pt x="643776" y="647700"/>
                </a:moveTo>
                <a:lnTo>
                  <a:pt x="577913" y="647700"/>
                </a:lnTo>
                <a:lnTo>
                  <a:pt x="583387" y="660400"/>
                </a:lnTo>
                <a:lnTo>
                  <a:pt x="566153" y="660400"/>
                </a:lnTo>
                <a:lnTo>
                  <a:pt x="571652" y="673100"/>
                </a:lnTo>
                <a:lnTo>
                  <a:pt x="642150" y="673100"/>
                </a:lnTo>
                <a:lnTo>
                  <a:pt x="641184" y="660400"/>
                </a:lnTo>
                <a:lnTo>
                  <a:pt x="643776" y="647700"/>
                </a:lnTo>
                <a:close/>
              </a:path>
              <a:path w="2952115" h="3365500">
                <a:moveTo>
                  <a:pt x="558126" y="660400"/>
                </a:moveTo>
                <a:lnTo>
                  <a:pt x="551665" y="660400"/>
                </a:lnTo>
                <a:lnTo>
                  <a:pt x="562676" y="671859"/>
                </a:lnTo>
                <a:lnTo>
                  <a:pt x="558126" y="660400"/>
                </a:lnTo>
                <a:close/>
              </a:path>
              <a:path w="2952115" h="3365500">
                <a:moveTo>
                  <a:pt x="542207" y="653229"/>
                </a:moveTo>
                <a:lnTo>
                  <a:pt x="535381" y="660400"/>
                </a:lnTo>
                <a:lnTo>
                  <a:pt x="548309" y="660400"/>
                </a:lnTo>
                <a:lnTo>
                  <a:pt x="542207" y="653229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42207" y="653229"/>
                </a:lnTo>
                <a:lnTo>
                  <a:pt x="548309" y="660400"/>
                </a:lnTo>
                <a:lnTo>
                  <a:pt x="549071" y="660400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76033" y="647700"/>
                </a:moveTo>
                <a:lnTo>
                  <a:pt x="547471" y="647700"/>
                </a:lnTo>
                <a:lnTo>
                  <a:pt x="549071" y="660400"/>
                </a:lnTo>
                <a:lnTo>
                  <a:pt x="574065" y="660400"/>
                </a:lnTo>
                <a:lnTo>
                  <a:pt x="576033" y="647700"/>
                </a:lnTo>
                <a:close/>
              </a:path>
              <a:path w="2952115" h="3365500">
                <a:moveTo>
                  <a:pt x="577913" y="647700"/>
                </a:moveTo>
                <a:lnTo>
                  <a:pt x="576033" y="647700"/>
                </a:lnTo>
                <a:lnTo>
                  <a:pt x="574065" y="660400"/>
                </a:lnTo>
                <a:lnTo>
                  <a:pt x="583387" y="660400"/>
                </a:lnTo>
                <a:lnTo>
                  <a:pt x="577913" y="647700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37502" y="647700"/>
                </a:lnTo>
                <a:lnTo>
                  <a:pt x="542207" y="653229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24827" y="635000"/>
                </a:moveTo>
                <a:lnTo>
                  <a:pt x="520407" y="635000"/>
                </a:lnTo>
                <a:lnTo>
                  <a:pt x="520814" y="647700"/>
                </a:lnTo>
                <a:lnTo>
                  <a:pt x="529932" y="647700"/>
                </a:lnTo>
                <a:lnTo>
                  <a:pt x="524827" y="635000"/>
                </a:lnTo>
                <a:close/>
              </a:path>
              <a:path w="2952115" h="3365500">
                <a:moveTo>
                  <a:pt x="605873" y="609600"/>
                </a:moveTo>
                <a:lnTo>
                  <a:pt x="510044" y="609600"/>
                </a:lnTo>
                <a:lnTo>
                  <a:pt x="508218" y="622300"/>
                </a:lnTo>
                <a:lnTo>
                  <a:pt x="526463" y="622300"/>
                </a:lnTo>
                <a:lnTo>
                  <a:pt x="537365" y="635000"/>
                </a:lnTo>
                <a:lnTo>
                  <a:pt x="544131" y="647700"/>
                </a:lnTo>
                <a:lnTo>
                  <a:pt x="585443" y="647700"/>
                </a:lnTo>
                <a:lnTo>
                  <a:pt x="597749" y="635000"/>
                </a:lnTo>
                <a:lnTo>
                  <a:pt x="603640" y="635000"/>
                </a:lnTo>
                <a:lnTo>
                  <a:pt x="606332" y="622300"/>
                </a:lnTo>
                <a:lnTo>
                  <a:pt x="605873" y="609600"/>
                </a:lnTo>
                <a:close/>
              </a:path>
              <a:path w="2952115" h="3365500">
                <a:moveTo>
                  <a:pt x="597749" y="635000"/>
                </a:moveTo>
                <a:lnTo>
                  <a:pt x="585443" y="647700"/>
                </a:lnTo>
                <a:lnTo>
                  <a:pt x="600204" y="647700"/>
                </a:lnTo>
                <a:lnTo>
                  <a:pt x="601312" y="643604"/>
                </a:lnTo>
                <a:lnTo>
                  <a:pt x="597749" y="635000"/>
                </a:lnTo>
                <a:close/>
              </a:path>
              <a:path w="2952115" h="3365500">
                <a:moveTo>
                  <a:pt x="601312" y="643604"/>
                </a:moveTo>
                <a:lnTo>
                  <a:pt x="600204" y="647700"/>
                </a:lnTo>
                <a:lnTo>
                  <a:pt x="603008" y="647700"/>
                </a:lnTo>
                <a:lnTo>
                  <a:pt x="601312" y="643604"/>
                </a:lnTo>
                <a:close/>
              </a:path>
              <a:path w="2952115" h="3365500">
                <a:moveTo>
                  <a:pt x="626902" y="635000"/>
                </a:moveTo>
                <a:lnTo>
                  <a:pt x="617772" y="635000"/>
                </a:lnTo>
                <a:lnTo>
                  <a:pt x="613156" y="647700"/>
                </a:lnTo>
                <a:lnTo>
                  <a:pt x="636814" y="647700"/>
                </a:lnTo>
                <a:lnTo>
                  <a:pt x="626902" y="635000"/>
                </a:lnTo>
                <a:close/>
              </a:path>
              <a:path w="2952115" h="3365500">
                <a:moveTo>
                  <a:pt x="603640" y="635000"/>
                </a:moveTo>
                <a:lnTo>
                  <a:pt x="597749" y="635000"/>
                </a:lnTo>
                <a:lnTo>
                  <a:pt x="601312" y="643604"/>
                </a:lnTo>
                <a:lnTo>
                  <a:pt x="603640" y="635000"/>
                </a:lnTo>
                <a:close/>
              </a:path>
              <a:path w="2952115" h="3365500">
                <a:moveTo>
                  <a:pt x="519684" y="622300"/>
                </a:moveTo>
                <a:lnTo>
                  <a:pt x="507987" y="622300"/>
                </a:lnTo>
                <a:lnTo>
                  <a:pt x="506971" y="635000"/>
                </a:lnTo>
                <a:lnTo>
                  <a:pt x="513969" y="635000"/>
                </a:lnTo>
                <a:lnTo>
                  <a:pt x="519684" y="622300"/>
                </a:lnTo>
                <a:close/>
              </a:path>
              <a:path w="2952115" h="3365500">
                <a:moveTo>
                  <a:pt x="482650" y="609600"/>
                </a:moveTo>
                <a:lnTo>
                  <a:pt x="479831" y="609600"/>
                </a:lnTo>
                <a:lnTo>
                  <a:pt x="480174" y="622300"/>
                </a:lnTo>
                <a:lnTo>
                  <a:pt x="486829" y="622300"/>
                </a:lnTo>
                <a:lnTo>
                  <a:pt x="482650" y="609600"/>
                </a:lnTo>
                <a:close/>
              </a:path>
              <a:path w="2952115" h="3365500">
                <a:moveTo>
                  <a:pt x="507046" y="584200"/>
                </a:moveTo>
                <a:lnTo>
                  <a:pt x="478828" y="584200"/>
                </a:lnTo>
                <a:lnTo>
                  <a:pt x="481094" y="596900"/>
                </a:lnTo>
                <a:lnTo>
                  <a:pt x="490001" y="609600"/>
                </a:lnTo>
                <a:lnTo>
                  <a:pt x="496100" y="622300"/>
                </a:lnTo>
                <a:lnTo>
                  <a:pt x="501116" y="622300"/>
                </a:lnTo>
                <a:lnTo>
                  <a:pt x="501281" y="609600"/>
                </a:lnTo>
                <a:lnTo>
                  <a:pt x="497427" y="609600"/>
                </a:lnTo>
                <a:lnTo>
                  <a:pt x="498659" y="596900"/>
                </a:lnTo>
                <a:lnTo>
                  <a:pt x="507046" y="584200"/>
                </a:lnTo>
                <a:close/>
              </a:path>
              <a:path w="2952115" h="3365500">
                <a:moveTo>
                  <a:pt x="501297" y="609600"/>
                </a:moveTo>
                <a:lnTo>
                  <a:pt x="505510" y="622300"/>
                </a:lnTo>
                <a:lnTo>
                  <a:pt x="508218" y="622300"/>
                </a:lnTo>
                <a:lnTo>
                  <a:pt x="501297" y="609600"/>
                </a:lnTo>
                <a:close/>
              </a:path>
              <a:path w="2952115" h="3365500">
                <a:moveTo>
                  <a:pt x="581307" y="584200"/>
                </a:moveTo>
                <a:lnTo>
                  <a:pt x="507046" y="584200"/>
                </a:lnTo>
                <a:lnTo>
                  <a:pt x="512641" y="596900"/>
                </a:lnTo>
                <a:lnTo>
                  <a:pt x="513918" y="609600"/>
                </a:lnTo>
                <a:lnTo>
                  <a:pt x="538022" y="609600"/>
                </a:lnTo>
                <a:lnTo>
                  <a:pt x="530148" y="596900"/>
                </a:lnTo>
                <a:lnTo>
                  <a:pt x="589406" y="596900"/>
                </a:lnTo>
                <a:lnTo>
                  <a:pt x="581307" y="584200"/>
                </a:lnTo>
                <a:close/>
              </a:path>
              <a:path w="2952115" h="3365500">
                <a:moveTo>
                  <a:pt x="575335" y="596900"/>
                </a:moveTo>
                <a:lnTo>
                  <a:pt x="530961" y="596900"/>
                </a:lnTo>
                <a:lnTo>
                  <a:pt x="538022" y="609600"/>
                </a:lnTo>
                <a:lnTo>
                  <a:pt x="574128" y="609600"/>
                </a:lnTo>
                <a:lnTo>
                  <a:pt x="575335" y="596900"/>
                </a:lnTo>
                <a:close/>
              </a:path>
              <a:path w="2952115" h="3365500">
                <a:moveTo>
                  <a:pt x="586942" y="609556"/>
                </a:moveTo>
                <a:close/>
              </a:path>
              <a:path w="2952115" h="3365500">
                <a:moveTo>
                  <a:pt x="589406" y="596900"/>
                </a:moveTo>
                <a:lnTo>
                  <a:pt x="586765" y="596900"/>
                </a:lnTo>
                <a:lnTo>
                  <a:pt x="593293" y="609600"/>
                </a:lnTo>
                <a:lnTo>
                  <a:pt x="598912" y="609600"/>
                </a:lnTo>
                <a:lnTo>
                  <a:pt x="589406" y="596900"/>
                </a:lnTo>
                <a:close/>
              </a:path>
              <a:path w="2952115" h="3365500">
                <a:moveTo>
                  <a:pt x="586765" y="596900"/>
                </a:moveTo>
                <a:lnTo>
                  <a:pt x="575779" y="596900"/>
                </a:lnTo>
                <a:lnTo>
                  <a:pt x="586942" y="609556"/>
                </a:lnTo>
                <a:lnTo>
                  <a:pt x="586765" y="596900"/>
                </a:lnTo>
                <a:close/>
              </a:path>
              <a:path w="2952115" h="3365500">
                <a:moveTo>
                  <a:pt x="469114" y="558800"/>
                </a:moveTo>
                <a:lnTo>
                  <a:pt x="459066" y="558800"/>
                </a:lnTo>
                <a:lnTo>
                  <a:pt x="455041" y="571500"/>
                </a:lnTo>
                <a:lnTo>
                  <a:pt x="459843" y="571500"/>
                </a:lnTo>
                <a:lnTo>
                  <a:pt x="467139" y="584200"/>
                </a:lnTo>
                <a:lnTo>
                  <a:pt x="463643" y="571500"/>
                </a:lnTo>
                <a:lnTo>
                  <a:pt x="469114" y="558800"/>
                </a:lnTo>
                <a:close/>
              </a:path>
              <a:path w="2952115" h="3365500">
                <a:moveTo>
                  <a:pt x="478764" y="571500"/>
                </a:moveTo>
                <a:lnTo>
                  <a:pt x="477393" y="571500"/>
                </a:lnTo>
                <a:lnTo>
                  <a:pt x="476008" y="584200"/>
                </a:lnTo>
                <a:lnTo>
                  <a:pt x="483565" y="584200"/>
                </a:lnTo>
                <a:lnTo>
                  <a:pt x="478764" y="571500"/>
                </a:lnTo>
                <a:close/>
              </a:path>
              <a:path w="2952115" h="3365500">
                <a:moveTo>
                  <a:pt x="553300" y="571500"/>
                </a:moveTo>
                <a:lnTo>
                  <a:pt x="489572" y="571500"/>
                </a:lnTo>
                <a:lnTo>
                  <a:pt x="492239" y="584200"/>
                </a:lnTo>
                <a:lnTo>
                  <a:pt x="554863" y="584200"/>
                </a:lnTo>
                <a:lnTo>
                  <a:pt x="553300" y="571500"/>
                </a:lnTo>
                <a:close/>
              </a:path>
              <a:path w="2952115" h="3365500">
                <a:moveTo>
                  <a:pt x="554762" y="558800"/>
                </a:moveTo>
                <a:lnTo>
                  <a:pt x="469114" y="558800"/>
                </a:lnTo>
                <a:lnTo>
                  <a:pt x="481296" y="571500"/>
                </a:lnTo>
                <a:lnTo>
                  <a:pt x="554456" y="571500"/>
                </a:lnTo>
                <a:lnTo>
                  <a:pt x="565226" y="584200"/>
                </a:lnTo>
                <a:lnTo>
                  <a:pt x="572895" y="584200"/>
                </a:lnTo>
                <a:lnTo>
                  <a:pt x="563312" y="571500"/>
                </a:lnTo>
                <a:lnTo>
                  <a:pt x="554762" y="558800"/>
                </a:lnTo>
                <a:close/>
              </a:path>
              <a:path w="2952115" h="3365500">
                <a:moveTo>
                  <a:pt x="446849" y="558800"/>
                </a:moveTo>
                <a:lnTo>
                  <a:pt x="448324" y="571500"/>
                </a:lnTo>
                <a:lnTo>
                  <a:pt x="452539" y="571500"/>
                </a:lnTo>
                <a:lnTo>
                  <a:pt x="446849" y="558800"/>
                </a:lnTo>
                <a:close/>
              </a:path>
              <a:path w="2952115" h="3365500">
                <a:moveTo>
                  <a:pt x="448068" y="546100"/>
                </a:moveTo>
                <a:lnTo>
                  <a:pt x="446798" y="546100"/>
                </a:lnTo>
                <a:lnTo>
                  <a:pt x="447103" y="558800"/>
                </a:lnTo>
                <a:lnTo>
                  <a:pt x="449668" y="558800"/>
                </a:lnTo>
                <a:lnTo>
                  <a:pt x="448068" y="546100"/>
                </a:lnTo>
                <a:close/>
              </a:path>
              <a:path w="2952115" h="3365500">
                <a:moveTo>
                  <a:pt x="458565" y="557603"/>
                </a:moveTo>
                <a:lnTo>
                  <a:pt x="458406" y="558800"/>
                </a:lnTo>
                <a:lnTo>
                  <a:pt x="459066" y="558800"/>
                </a:lnTo>
                <a:lnTo>
                  <a:pt x="458565" y="557603"/>
                </a:lnTo>
                <a:close/>
              </a:path>
              <a:path w="2952115" h="3365500">
                <a:moveTo>
                  <a:pt x="471258" y="558756"/>
                </a:moveTo>
                <a:close/>
              </a:path>
              <a:path w="2952115" h="3365500">
                <a:moveTo>
                  <a:pt x="535190" y="546100"/>
                </a:moveTo>
                <a:lnTo>
                  <a:pt x="471081" y="546100"/>
                </a:lnTo>
                <a:lnTo>
                  <a:pt x="477558" y="558800"/>
                </a:lnTo>
                <a:lnTo>
                  <a:pt x="545386" y="558800"/>
                </a:lnTo>
                <a:lnTo>
                  <a:pt x="535190" y="546100"/>
                </a:lnTo>
                <a:close/>
              </a:path>
              <a:path w="2952115" h="3365500">
                <a:moveTo>
                  <a:pt x="471081" y="546100"/>
                </a:moveTo>
                <a:lnTo>
                  <a:pt x="460095" y="546100"/>
                </a:lnTo>
                <a:lnTo>
                  <a:pt x="471258" y="558756"/>
                </a:lnTo>
                <a:lnTo>
                  <a:pt x="471081" y="546100"/>
                </a:lnTo>
                <a:close/>
              </a:path>
              <a:path w="2952115" h="3365500">
                <a:moveTo>
                  <a:pt x="460095" y="546100"/>
                </a:moveTo>
                <a:lnTo>
                  <a:pt x="453745" y="546100"/>
                </a:lnTo>
                <a:lnTo>
                  <a:pt x="458565" y="557603"/>
                </a:lnTo>
                <a:lnTo>
                  <a:pt x="460095" y="546100"/>
                </a:lnTo>
                <a:close/>
              </a:path>
              <a:path w="2952115" h="3365500">
                <a:moveTo>
                  <a:pt x="469874" y="533400"/>
                </a:moveTo>
                <a:lnTo>
                  <a:pt x="445757" y="533400"/>
                </a:lnTo>
                <a:lnTo>
                  <a:pt x="444309" y="546100"/>
                </a:lnTo>
                <a:lnTo>
                  <a:pt x="476732" y="546100"/>
                </a:lnTo>
                <a:lnTo>
                  <a:pt x="469874" y="533400"/>
                </a:lnTo>
                <a:close/>
              </a:path>
              <a:path w="2952115" h="3365500">
                <a:moveTo>
                  <a:pt x="527519" y="520700"/>
                </a:moveTo>
                <a:lnTo>
                  <a:pt x="524675" y="520700"/>
                </a:lnTo>
                <a:lnTo>
                  <a:pt x="526084" y="533400"/>
                </a:lnTo>
                <a:lnTo>
                  <a:pt x="474700" y="533400"/>
                </a:lnTo>
                <a:lnTo>
                  <a:pt x="476732" y="546100"/>
                </a:lnTo>
                <a:lnTo>
                  <a:pt x="534417" y="546100"/>
                </a:lnTo>
                <a:lnTo>
                  <a:pt x="534678" y="533400"/>
                </a:lnTo>
                <a:lnTo>
                  <a:pt x="527519" y="520700"/>
                </a:lnTo>
                <a:close/>
              </a:path>
              <a:path w="2952115" h="3365500">
                <a:moveTo>
                  <a:pt x="414454" y="520700"/>
                </a:moveTo>
                <a:lnTo>
                  <a:pt x="410908" y="520700"/>
                </a:lnTo>
                <a:lnTo>
                  <a:pt x="416923" y="533400"/>
                </a:lnTo>
                <a:lnTo>
                  <a:pt x="420312" y="533400"/>
                </a:lnTo>
                <a:lnTo>
                  <a:pt x="414454" y="520700"/>
                </a:lnTo>
                <a:close/>
              </a:path>
              <a:path w="2952115" h="3365500">
                <a:moveTo>
                  <a:pt x="440385" y="520700"/>
                </a:moveTo>
                <a:lnTo>
                  <a:pt x="439127" y="520700"/>
                </a:lnTo>
                <a:lnTo>
                  <a:pt x="439508" y="533400"/>
                </a:lnTo>
                <a:lnTo>
                  <a:pt x="441985" y="533400"/>
                </a:lnTo>
                <a:lnTo>
                  <a:pt x="440385" y="520700"/>
                </a:lnTo>
                <a:close/>
              </a:path>
              <a:path w="2952115" h="3365500">
                <a:moveTo>
                  <a:pt x="518731" y="520700"/>
                </a:moveTo>
                <a:lnTo>
                  <a:pt x="443725" y="520700"/>
                </a:lnTo>
                <a:lnTo>
                  <a:pt x="455358" y="533400"/>
                </a:lnTo>
                <a:lnTo>
                  <a:pt x="526084" y="533400"/>
                </a:lnTo>
                <a:lnTo>
                  <a:pt x="518731" y="520700"/>
                </a:lnTo>
                <a:close/>
              </a:path>
              <a:path w="2952115" h="3365500">
                <a:moveTo>
                  <a:pt x="447611" y="495300"/>
                </a:moveTo>
                <a:lnTo>
                  <a:pt x="433941" y="495300"/>
                </a:lnTo>
                <a:lnTo>
                  <a:pt x="437184" y="508000"/>
                </a:lnTo>
                <a:lnTo>
                  <a:pt x="437972" y="520700"/>
                </a:lnTo>
                <a:lnTo>
                  <a:pt x="451269" y="520700"/>
                </a:lnTo>
                <a:lnTo>
                  <a:pt x="446671" y="508000"/>
                </a:lnTo>
                <a:lnTo>
                  <a:pt x="445610" y="508000"/>
                </a:lnTo>
                <a:lnTo>
                  <a:pt x="447549" y="496894"/>
                </a:lnTo>
                <a:lnTo>
                  <a:pt x="447611" y="495300"/>
                </a:lnTo>
                <a:close/>
              </a:path>
              <a:path w="2952115" h="3365500">
                <a:moveTo>
                  <a:pt x="519184" y="508000"/>
                </a:moveTo>
                <a:lnTo>
                  <a:pt x="461060" y="508000"/>
                </a:lnTo>
                <a:lnTo>
                  <a:pt x="463905" y="520700"/>
                </a:lnTo>
                <a:lnTo>
                  <a:pt x="517530" y="520700"/>
                </a:lnTo>
                <a:lnTo>
                  <a:pt x="519184" y="508000"/>
                </a:lnTo>
                <a:close/>
              </a:path>
              <a:path w="2952115" h="3365500">
                <a:moveTo>
                  <a:pt x="427390" y="495300"/>
                </a:moveTo>
                <a:lnTo>
                  <a:pt x="410059" y="495300"/>
                </a:lnTo>
                <a:lnTo>
                  <a:pt x="416992" y="508000"/>
                </a:lnTo>
                <a:lnTo>
                  <a:pt x="427390" y="495300"/>
                </a:lnTo>
                <a:close/>
              </a:path>
              <a:path w="2952115" h="3365500">
                <a:moveTo>
                  <a:pt x="431279" y="495300"/>
                </a:moveTo>
                <a:lnTo>
                  <a:pt x="429056" y="495300"/>
                </a:lnTo>
                <a:lnTo>
                  <a:pt x="429158" y="508000"/>
                </a:lnTo>
                <a:lnTo>
                  <a:pt x="432828" y="508000"/>
                </a:lnTo>
                <a:lnTo>
                  <a:pt x="431279" y="495300"/>
                </a:lnTo>
                <a:close/>
              </a:path>
              <a:path w="2952115" h="3365500">
                <a:moveTo>
                  <a:pt x="447699" y="496031"/>
                </a:moveTo>
                <a:lnTo>
                  <a:pt x="447549" y="496894"/>
                </a:lnTo>
                <a:lnTo>
                  <a:pt x="447116" y="508000"/>
                </a:lnTo>
                <a:lnTo>
                  <a:pt x="449148" y="508000"/>
                </a:lnTo>
                <a:lnTo>
                  <a:pt x="447699" y="496031"/>
                </a:lnTo>
                <a:close/>
              </a:path>
              <a:path w="2952115" h="3365500">
                <a:moveTo>
                  <a:pt x="501941" y="495300"/>
                </a:moveTo>
                <a:lnTo>
                  <a:pt x="447827" y="495300"/>
                </a:lnTo>
                <a:lnTo>
                  <a:pt x="453063" y="508000"/>
                </a:lnTo>
                <a:lnTo>
                  <a:pt x="512017" y="508000"/>
                </a:lnTo>
                <a:lnTo>
                  <a:pt x="501941" y="495300"/>
                </a:lnTo>
                <a:close/>
              </a:path>
              <a:path w="2952115" h="3365500">
                <a:moveTo>
                  <a:pt x="447827" y="495300"/>
                </a:moveTo>
                <a:lnTo>
                  <a:pt x="447611" y="495300"/>
                </a:lnTo>
                <a:lnTo>
                  <a:pt x="447699" y="496031"/>
                </a:lnTo>
                <a:lnTo>
                  <a:pt x="447827" y="495300"/>
                </a:lnTo>
                <a:close/>
              </a:path>
              <a:path w="2952115" h="3365500">
                <a:moveTo>
                  <a:pt x="391693" y="482600"/>
                </a:moveTo>
                <a:lnTo>
                  <a:pt x="379996" y="482600"/>
                </a:lnTo>
                <a:lnTo>
                  <a:pt x="375780" y="495300"/>
                </a:lnTo>
                <a:lnTo>
                  <a:pt x="389686" y="495300"/>
                </a:lnTo>
                <a:lnTo>
                  <a:pt x="391693" y="482600"/>
                </a:lnTo>
                <a:close/>
              </a:path>
              <a:path w="2952115" h="3365500">
                <a:moveTo>
                  <a:pt x="408673" y="482600"/>
                </a:moveTo>
                <a:lnTo>
                  <a:pt x="406653" y="482600"/>
                </a:lnTo>
                <a:lnTo>
                  <a:pt x="405612" y="495300"/>
                </a:lnTo>
                <a:lnTo>
                  <a:pt x="409656" y="495300"/>
                </a:lnTo>
                <a:lnTo>
                  <a:pt x="411697" y="492483"/>
                </a:lnTo>
                <a:lnTo>
                  <a:pt x="408673" y="482600"/>
                </a:lnTo>
                <a:close/>
              </a:path>
              <a:path w="2952115" h="3365500">
                <a:moveTo>
                  <a:pt x="466547" y="469900"/>
                </a:moveTo>
                <a:lnTo>
                  <a:pt x="398133" y="469900"/>
                </a:lnTo>
                <a:lnTo>
                  <a:pt x="407568" y="482600"/>
                </a:lnTo>
                <a:lnTo>
                  <a:pt x="418858" y="482600"/>
                </a:lnTo>
                <a:lnTo>
                  <a:pt x="411697" y="492483"/>
                </a:lnTo>
                <a:lnTo>
                  <a:pt x="412559" y="495300"/>
                </a:lnTo>
                <a:lnTo>
                  <a:pt x="475742" y="495300"/>
                </a:lnTo>
                <a:lnTo>
                  <a:pt x="475589" y="482600"/>
                </a:lnTo>
                <a:lnTo>
                  <a:pt x="466547" y="469900"/>
                </a:lnTo>
                <a:close/>
              </a:path>
              <a:path w="2952115" h="3365500">
                <a:moveTo>
                  <a:pt x="483108" y="482600"/>
                </a:moveTo>
                <a:lnTo>
                  <a:pt x="480288" y="482600"/>
                </a:lnTo>
                <a:lnTo>
                  <a:pt x="478586" y="495300"/>
                </a:lnTo>
                <a:lnTo>
                  <a:pt x="485622" y="495300"/>
                </a:lnTo>
                <a:lnTo>
                  <a:pt x="483108" y="482600"/>
                </a:lnTo>
                <a:close/>
              </a:path>
              <a:path w="2952115" h="3365500">
                <a:moveTo>
                  <a:pt x="391769" y="469900"/>
                </a:moveTo>
                <a:lnTo>
                  <a:pt x="383870" y="469900"/>
                </a:lnTo>
                <a:lnTo>
                  <a:pt x="389496" y="482600"/>
                </a:lnTo>
                <a:lnTo>
                  <a:pt x="391769" y="469900"/>
                </a:lnTo>
                <a:close/>
              </a:path>
              <a:path w="2952115" h="3365500">
                <a:moveTo>
                  <a:pt x="457390" y="457200"/>
                </a:moveTo>
                <a:lnTo>
                  <a:pt x="357238" y="457200"/>
                </a:lnTo>
                <a:lnTo>
                  <a:pt x="361175" y="469900"/>
                </a:lnTo>
                <a:lnTo>
                  <a:pt x="468274" y="469900"/>
                </a:lnTo>
                <a:lnTo>
                  <a:pt x="457390" y="457200"/>
                </a:lnTo>
                <a:close/>
              </a:path>
              <a:path w="2952115" h="3365500">
                <a:moveTo>
                  <a:pt x="459054" y="457200"/>
                </a:moveTo>
                <a:lnTo>
                  <a:pt x="457390" y="457200"/>
                </a:lnTo>
                <a:lnTo>
                  <a:pt x="468274" y="469900"/>
                </a:lnTo>
                <a:lnTo>
                  <a:pt x="459054" y="457200"/>
                </a:lnTo>
                <a:close/>
              </a:path>
              <a:path w="2952115" h="3365500">
                <a:moveTo>
                  <a:pt x="450824" y="431800"/>
                </a:moveTo>
                <a:lnTo>
                  <a:pt x="430885" y="431800"/>
                </a:lnTo>
                <a:lnTo>
                  <a:pt x="435152" y="444500"/>
                </a:lnTo>
                <a:lnTo>
                  <a:pt x="379744" y="444500"/>
                </a:lnTo>
                <a:lnTo>
                  <a:pt x="375366" y="457200"/>
                </a:lnTo>
                <a:lnTo>
                  <a:pt x="459054" y="457200"/>
                </a:lnTo>
                <a:lnTo>
                  <a:pt x="468274" y="469900"/>
                </a:lnTo>
                <a:lnTo>
                  <a:pt x="473189" y="469900"/>
                </a:lnTo>
                <a:lnTo>
                  <a:pt x="465531" y="457200"/>
                </a:lnTo>
                <a:lnTo>
                  <a:pt x="460781" y="444500"/>
                </a:lnTo>
                <a:lnTo>
                  <a:pt x="450824" y="431800"/>
                </a:lnTo>
                <a:close/>
              </a:path>
              <a:path w="2952115" h="3365500">
                <a:moveTo>
                  <a:pt x="387032" y="431800"/>
                </a:moveTo>
                <a:lnTo>
                  <a:pt x="347370" y="431800"/>
                </a:lnTo>
                <a:lnTo>
                  <a:pt x="348615" y="444500"/>
                </a:lnTo>
                <a:lnTo>
                  <a:pt x="351383" y="457200"/>
                </a:lnTo>
                <a:lnTo>
                  <a:pt x="363042" y="444500"/>
                </a:lnTo>
                <a:lnTo>
                  <a:pt x="384238" y="444500"/>
                </a:lnTo>
                <a:lnTo>
                  <a:pt x="387032" y="431800"/>
                </a:lnTo>
                <a:close/>
              </a:path>
              <a:path w="2952115" h="3365500">
                <a:moveTo>
                  <a:pt x="364194" y="444500"/>
                </a:moveTo>
                <a:lnTo>
                  <a:pt x="363042" y="444500"/>
                </a:lnTo>
                <a:lnTo>
                  <a:pt x="365353" y="457200"/>
                </a:lnTo>
                <a:lnTo>
                  <a:pt x="368482" y="457200"/>
                </a:lnTo>
                <a:lnTo>
                  <a:pt x="364194" y="444500"/>
                </a:lnTo>
                <a:close/>
              </a:path>
              <a:path w="2952115" h="3365500">
                <a:moveTo>
                  <a:pt x="430885" y="431800"/>
                </a:moveTo>
                <a:lnTo>
                  <a:pt x="395897" y="431800"/>
                </a:lnTo>
                <a:lnTo>
                  <a:pt x="399300" y="444500"/>
                </a:lnTo>
                <a:lnTo>
                  <a:pt x="432231" y="444500"/>
                </a:lnTo>
                <a:lnTo>
                  <a:pt x="430885" y="431800"/>
                </a:lnTo>
                <a:close/>
              </a:path>
              <a:path w="2952115" h="3365500">
                <a:moveTo>
                  <a:pt x="352475" y="419100"/>
                </a:moveTo>
                <a:lnTo>
                  <a:pt x="351116" y="419100"/>
                </a:lnTo>
                <a:lnTo>
                  <a:pt x="351091" y="431800"/>
                </a:lnTo>
                <a:lnTo>
                  <a:pt x="354164" y="431800"/>
                </a:lnTo>
                <a:lnTo>
                  <a:pt x="352475" y="419100"/>
                </a:lnTo>
                <a:close/>
              </a:path>
              <a:path w="2952115" h="3365500">
                <a:moveTo>
                  <a:pt x="367042" y="419100"/>
                </a:moveTo>
                <a:lnTo>
                  <a:pt x="356626" y="419100"/>
                </a:lnTo>
                <a:lnTo>
                  <a:pt x="358686" y="431800"/>
                </a:lnTo>
                <a:lnTo>
                  <a:pt x="364858" y="431800"/>
                </a:lnTo>
                <a:lnTo>
                  <a:pt x="367042" y="419100"/>
                </a:lnTo>
                <a:close/>
              </a:path>
              <a:path w="2952115" h="3365500">
                <a:moveTo>
                  <a:pt x="400215" y="419100"/>
                </a:moveTo>
                <a:lnTo>
                  <a:pt x="371436" y="419100"/>
                </a:lnTo>
                <a:lnTo>
                  <a:pt x="375831" y="431800"/>
                </a:lnTo>
                <a:lnTo>
                  <a:pt x="400748" y="431800"/>
                </a:lnTo>
                <a:lnTo>
                  <a:pt x="400215" y="419100"/>
                </a:lnTo>
                <a:close/>
              </a:path>
              <a:path w="2952115" h="3365500">
                <a:moveTo>
                  <a:pt x="437819" y="419100"/>
                </a:moveTo>
                <a:lnTo>
                  <a:pt x="402297" y="419100"/>
                </a:lnTo>
                <a:lnTo>
                  <a:pt x="403301" y="431800"/>
                </a:lnTo>
                <a:lnTo>
                  <a:pt x="440118" y="431800"/>
                </a:lnTo>
                <a:lnTo>
                  <a:pt x="437819" y="419100"/>
                </a:lnTo>
                <a:close/>
              </a:path>
              <a:path w="2952115" h="3365500">
                <a:moveTo>
                  <a:pt x="333784" y="393700"/>
                </a:moveTo>
                <a:lnTo>
                  <a:pt x="325894" y="393700"/>
                </a:lnTo>
                <a:lnTo>
                  <a:pt x="327317" y="406400"/>
                </a:lnTo>
                <a:lnTo>
                  <a:pt x="329717" y="406400"/>
                </a:lnTo>
                <a:lnTo>
                  <a:pt x="329412" y="419100"/>
                </a:lnTo>
                <a:lnTo>
                  <a:pt x="335737" y="419100"/>
                </a:lnTo>
                <a:lnTo>
                  <a:pt x="332833" y="406400"/>
                </a:lnTo>
                <a:lnTo>
                  <a:pt x="333784" y="393700"/>
                </a:lnTo>
                <a:close/>
              </a:path>
              <a:path w="2952115" h="3365500">
                <a:moveTo>
                  <a:pt x="342684" y="406400"/>
                </a:moveTo>
                <a:lnTo>
                  <a:pt x="336283" y="406400"/>
                </a:lnTo>
                <a:lnTo>
                  <a:pt x="341452" y="419100"/>
                </a:lnTo>
                <a:lnTo>
                  <a:pt x="348018" y="419100"/>
                </a:lnTo>
                <a:lnTo>
                  <a:pt x="342684" y="406400"/>
                </a:lnTo>
                <a:close/>
              </a:path>
              <a:path w="2952115" h="3365500">
                <a:moveTo>
                  <a:pt x="352107" y="406400"/>
                </a:moveTo>
                <a:lnTo>
                  <a:pt x="353250" y="419100"/>
                </a:lnTo>
                <a:lnTo>
                  <a:pt x="361149" y="419100"/>
                </a:lnTo>
                <a:lnTo>
                  <a:pt x="352107" y="406400"/>
                </a:lnTo>
                <a:close/>
              </a:path>
              <a:path w="2952115" h="3365500">
                <a:moveTo>
                  <a:pt x="414566" y="406400"/>
                </a:moveTo>
                <a:lnTo>
                  <a:pt x="361145" y="406400"/>
                </a:lnTo>
                <a:lnTo>
                  <a:pt x="363453" y="419100"/>
                </a:lnTo>
                <a:lnTo>
                  <a:pt x="422478" y="419100"/>
                </a:lnTo>
                <a:lnTo>
                  <a:pt x="414566" y="406400"/>
                </a:lnTo>
                <a:close/>
              </a:path>
              <a:path w="2952115" h="3365500">
                <a:moveTo>
                  <a:pt x="432244" y="406400"/>
                </a:moveTo>
                <a:lnTo>
                  <a:pt x="423278" y="406400"/>
                </a:lnTo>
                <a:lnTo>
                  <a:pt x="422478" y="419100"/>
                </a:lnTo>
                <a:lnTo>
                  <a:pt x="438454" y="419100"/>
                </a:lnTo>
                <a:lnTo>
                  <a:pt x="432244" y="406400"/>
                </a:lnTo>
                <a:close/>
              </a:path>
              <a:path w="2952115" h="3365500">
                <a:moveTo>
                  <a:pt x="296913" y="393700"/>
                </a:moveTo>
                <a:lnTo>
                  <a:pt x="295770" y="393700"/>
                </a:lnTo>
                <a:lnTo>
                  <a:pt x="304812" y="406400"/>
                </a:lnTo>
                <a:lnTo>
                  <a:pt x="296913" y="393700"/>
                </a:lnTo>
                <a:close/>
              </a:path>
              <a:path w="2952115" h="3365500">
                <a:moveTo>
                  <a:pt x="310769" y="393700"/>
                </a:moveTo>
                <a:lnTo>
                  <a:pt x="308800" y="406400"/>
                </a:lnTo>
                <a:lnTo>
                  <a:pt x="315531" y="406400"/>
                </a:lnTo>
                <a:lnTo>
                  <a:pt x="315557" y="406269"/>
                </a:lnTo>
                <a:lnTo>
                  <a:pt x="310769" y="393700"/>
                </a:lnTo>
                <a:close/>
              </a:path>
              <a:path w="2952115" h="3365500">
                <a:moveTo>
                  <a:pt x="318096" y="393700"/>
                </a:moveTo>
                <a:lnTo>
                  <a:pt x="315557" y="406269"/>
                </a:lnTo>
                <a:lnTo>
                  <a:pt x="315607" y="406400"/>
                </a:lnTo>
                <a:lnTo>
                  <a:pt x="327317" y="406400"/>
                </a:lnTo>
                <a:lnTo>
                  <a:pt x="318096" y="393700"/>
                </a:lnTo>
                <a:close/>
              </a:path>
              <a:path w="2952115" h="3365500">
                <a:moveTo>
                  <a:pt x="390550" y="393700"/>
                </a:moveTo>
                <a:lnTo>
                  <a:pt x="333784" y="393700"/>
                </a:lnTo>
                <a:lnTo>
                  <a:pt x="343796" y="406400"/>
                </a:lnTo>
                <a:lnTo>
                  <a:pt x="392150" y="406400"/>
                </a:lnTo>
                <a:lnTo>
                  <a:pt x="390550" y="393700"/>
                </a:lnTo>
                <a:close/>
              </a:path>
              <a:path w="2952115" h="3365500">
                <a:moveTo>
                  <a:pt x="407191" y="393700"/>
                </a:moveTo>
                <a:lnTo>
                  <a:pt x="402424" y="393700"/>
                </a:lnTo>
                <a:lnTo>
                  <a:pt x="397040" y="406400"/>
                </a:lnTo>
                <a:lnTo>
                  <a:pt x="407016" y="406400"/>
                </a:lnTo>
                <a:lnTo>
                  <a:pt x="407191" y="393700"/>
                </a:lnTo>
                <a:close/>
              </a:path>
              <a:path w="2952115" h="3365500">
                <a:moveTo>
                  <a:pt x="417792" y="393763"/>
                </a:moveTo>
                <a:lnTo>
                  <a:pt x="420369" y="406400"/>
                </a:lnTo>
                <a:lnTo>
                  <a:pt x="430491" y="406400"/>
                </a:lnTo>
                <a:lnTo>
                  <a:pt x="417792" y="393763"/>
                </a:lnTo>
                <a:close/>
              </a:path>
              <a:path w="2952115" h="3365500">
                <a:moveTo>
                  <a:pt x="417779" y="393700"/>
                </a:moveTo>
                <a:close/>
              </a:path>
              <a:path w="2952115" h="3365500">
                <a:moveTo>
                  <a:pt x="382105" y="355600"/>
                </a:moveTo>
                <a:lnTo>
                  <a:pt x="304863" y="355600"/>
                </a:lnTo>
                <a:lnTo>
                  <a:pt x="306438" y="368300"/>
                </a:lnTo>
                <a:lnTo>
                  <a:pt x="354482" y="368300"/>
                </a:lnTo>
                <a:lnTo>
                  <a:pt x="360845" y="381000"/>
                </a:lnTo>
                <a:lnTo>
                  <a:pt x="289438" y="381000"/>
                </a:lnTo>
                <a:lnTo>
                  <a:pt x="300324" y="393700"/>
                </a:lnTo>
                <a:lnTo>
                  <a:pt x="411151" y="393700"/>
                </a:lnTo>
                <a:lnTo>
                  <a:pt x="403233" y="381000"/>
                </a:lnTo>
                <a:lnTo>
                  <a:pt x="392129" y="368300"/>
                </a:lnTo>
                <a:lnTo>
                  <a:pt x="382105" y="355600"/>
                </a:lnTo>
                <a:close/>
              </a:path>
              <a:path w="2952115" h="3365500">
                <a:moveTo>
                  <a:pt x="292455" y="368300"/>
                </a:moveTo>
                <a:lnTo>
                  <a:pt x="292036" y="368300"/>
                </a:lnTo>
                <a:lnTo>
                  <a:pt x="290766" y="381000"/>
                </a:lnTo>
                <a:lnTo>
                  <a:pt x="298107" y="381000"/>
                </a:lnTo>
                <a:lnTo>
                  <a:pt x="292455" y="368300"/>
                </a:lnTo>
                <a:close/>
              </a:path>
              <a:path w="2952115" h="3365500">
                <a:moveTo>
                  <a:pt x="292328" y="355600"/>
                </a:moveTo>
                <a:lnTo>
                  <a:pt x="288632" y="355600"/>
                </a:lnTo>
                <a:lnTo>
                  <a:pt x="288676" y="356347"/>
                </a:lnTo>
                <a:lnTo>
                  <a:pt x="299135" y="368300"/>
                </a:lnTo>
                <a:lnTo>
                  <a:pt x="298107" y="381000"/>
                </a:lnTo>
                <a:lnTo>
                  <a:pt x="304876" y="381000"/>
                </a:lnTo>
                <a:lnTo>
                  <a:pt x="304977" y="368300"/>
                </a:lnTo>
                <a:lnTo>
                  <a:pt x="300812" y="368300"/>
                </a:lnTo>
                <a:lnTo>
                  <a:pt x="292328" y="355600"/>
                </a:lnTo>
                <a:close/>
              </a:path>
              <a:path w="2952115" h="3365500">
                <a:moveTo>
                  <a:pt x="354482" y="368300"/>
                </a:moveTo>
                <a:lnTo>
                  <a:pt x="308978" y="368300"/>
                </a:lnTo>
                <a:lnTo>
                  <a:pt x="320420" y="381000"/>
                </a:lnTo>
                <a:lnTo>
                  <a:pt x="355714" y="381000"/>
                </a:lnTo>
                <a:lnTo>
                  <a:pt x="354482" y="368300"/>
                </a:lnTo>
                <a:close/>
              </a:path>
              <a:path w="2952115" h="3365500">
                <a:moveTo>
                  <a:pt x="276047" y="355600"/>
                </a:moveTo>
                <a:lnTo>
                  <a:pt x="267373" y="355600"/>
                </a:lnTo>
                <a:lnTo>
                  <a:pt x="272846" y="368300"/>
                </a:lnTo>
                <a:lnTo>
                  <a:pt x="276047" y="355600"/>
                </a:lnTo>
                <a:close/>
              </a:path>
              <a:path w="2952115" h="3365500">
                <a:moveTo>
                  <a:pt x="288023" y="355600"/>
                </a:moveTo>
                <a:lnTo>
                  <a:pt x="286677" y="355600"/>
                </a:lnTo>
                <a:lnTo>
                  <a:pt x="284899" y="368300"/>
                </a:lnTo>
                <a:lnTo>
                  <a:pt x="289382" y="368300"/>
                </a:lnTo>
                <a:lnTo>
                  <a:pt x="288676" y="356347"/>
                </a:lnTo>
                <a:lnTo>
                  <a:pt x="288023" y="355600"/>
                </a:lnTo>
                <a:close/>
              </a:path>
              <a:path w="2952115" h="3365500">
                <a:moveTo>
                  <a:pt x="355219" y="342900"/>
                </a:moveTo>
                <a:lnTo>
                  <a:pt x="285163" y="342900"/>
                </a:lnTo>
                <a:lnTo>
                  <a:pt x="292506" y="355600"/>
                </a:lnTo>
                <a:lnTo>
                  <a:pt x="368756" y="355600"/>
                </a:lnTo>
                <a:lnTo>
                  <a:pt x="369509" y="353952"/>
                </a:lnTo>
                <a:lnTo>
                  <a:pt x="355219" y="342900"/>
                </a:lnTo>
                <a:close/>
              </a:path>
              <a:path w="2952115" h="3365500">
                <a:moveTo>
                  <a:pt x="374561" y="342900"/>
                </a:moveTo>
                <a:lnTo>
                  <a:pt x="369509" y="353952"/>
                </a:lnTo>
                <a:lnTo>
                  <a:pt x="371640" y="355600"/>
                </a:lnTo>
                <a:lnTo>
                  <a:pt x="374561" y="342900"/>
                </a:lnTo>
                <a:close/>
              </a:path>
              <a:path w="2952115" h="3365500">
                <a:moveTo>
                  <a:pt x="381647" y="342900"/>
                </a:moveTo>
                <a:lnTo>
                  <a:pt x="378714" y="342900"/>
                </a:lnTo>
                <a:lnTo>
                  <a:pt x="382778" y="355600"/>
                </a:lnTo>
                <a:lnTo>
                  <a:pt x="386435" y="355600"/>
                </a:lnTo>
                <a:lnTo>
                  <a:pt x="381647" y="342900"/>
                </a:lnTo>
                <a:close/>
              </a:path>
              <a:path w="2952115" h="3365500">
                <a:moveTo>
                  <a:pt x="249212" y="330200"/>
                </a:moveTo>
                <a:lnTo>
                  <a:pt x="247472" y="330200"/>
                </a:lnTo>
                <a:lnTo>
                  <a:pt x="250863" y="342900"/>
                </a:lnTo>
                <a:lnTo>
                  <a:pt x="249212" y="330200"/>
                </a:lnTo>
                <a:close/>
              </a:path>
              <a:path w="2952115" h="3365500">
                <a:moveTo>
                  <a:pt x="261480" y="330200"/>
                </a:moveTo>
                <a:lnTo>
                  <a:pt x="261493" y="342900"/>
                </a:lnTo>
                <a:lnTo>
                  <a:pt x="267055" y="342900"/>
                </a:lnTo>
                <a:lnTo>
                  <a:pt x="261480" y="330200"/>
                </a:lnTo>
                <a:close/>
              </a:path>
              <a:path w="2952115" h="3365500">
                <a:moveTo>
                  <a:pt x="358432" y="330200"/>
                </a:moveTo>
                <a:lnTo>
                  <a:pt x="271460" y="330200"/>
                </a:lnTo>
                <a:lnTo>
                  <a:pt x="274615" y="342900"/>
                </a:lnTo>
                <a:lnTo>
                  <a:pt x="356273" y="342900"/>
                </a:lnTo>
                <a:lnTo>
                  <a:pt x="358432" y="330200"/>
                </a:lnTo>
                <a:close/>
              </a:path>
              <a:path w="2952115" h="3365500">
                <a:moveTo>
                  <a:pt x="282742" y="317500"/>
                </a:moveTo>
                <a:lnTo>
                  <a:pt x="253427" y="317500"/>
                </a:lnTo>
                <a:lnTo>
                  <a:pt x="247011" y="330200"/>
                </a:lnTo>
                <a:lnTo>
                  <a:pt x="279477" y="330200"/>
                </a:lnTo>
                <a:lnTo>
                  <a:pt x="282742" y="317500"/>
                </a:lnTo>
                <a:close/>
              </a:path>
              <a:path w="2952115" h="3365500">
                <a:moveTo>
                  <a:pt x="346723" y="317500"/>
                </a:moveTo>
                <a:lnTo>
                  <a:pt x="288961" y="317500"/>
                </a:lnTo>
                <a:lnTo>
                  <a:pt x="293531" y="330200"/>
                </a:lnTo>
                <a:lnTo>
                  <a:pt x="345382" y="330200"/>
                </a:lnTo>
                <a:lnTo>
                  <a:pt x="346723" y="317500"/>
                </a:lnTo>
                <a:close/>
              </a:path>
              <a:path w="2952115" h="3365500">
                <a:moveTo>
                  <a:pt x="246951" y="304800"/>
                </a:moveTo>
                <a:lnTo>
                  <a:pt x="241808" y="304800"/>
                </a:lnTo>
                <a:lnTo>
                  <a:pt x="241769" y="317500"/>
                </a:lnTo>
                <a:lnTo>
                  <a:pt x="248589" y="317500"/>
                </a:lnTo>
                <a:lnTo>
                  <a:pt x="246951" y="304800"/>
                </a:lnTo>
                <a:close/>
              </a:path>
              <a:path w="2952115" h="3365500">
                <a:moveTo>
                  <a:pt x="342531" y="304800"/>
                </a:moveTo>
                <a:lnTo>
                  <a:pt x="252619" y="304800"/>
                </a:lnTo>
                <a:lnTo>
                  <a:pt x="259080" y="317500"/>
                </a:lnTo>
                <a:lnTo>
                  <a:pt x="345490" y="317500"/>
                </a:lnTo>
                <a:lnTo>
                  <a:pt x="342531" y="304800"/>
                </a:lnTo>
                <a:close/>
              </a:path>
              <a:path w="2952115" h="3365500">
                <a:moveTo>
                  <a:pt x="233514" y="292100"/>
                </a:moveTo>
                <a:lnTo>
                  <a:pt x="229704" y="292100"/>
                </a:lnTo>
                <a:lnTo>
                  <a:pt x="235572" y="304800"/>
                </a:lnTo>
                <a:lnTo>
                  <a:pt x="242912" y="304800"/>
                </a:lnTo>
                <a:lnTo>
                  <a:pt x="233514" y="292100"/>
                </a:lnTo>
                <a:close/>
              </a:path>
              <a:path w="2952115" h="3365500">
                <a:moveTo>
                  <a:pt x="333057" y="292100"/>
                </a:moveTo>
                <a:lnTo>
                  <a:pt x="239766" y="292100"/>
                </a:lnTo>
                <a:lnTo>
                  <a:pt x="246158" y="304800"/>
                </a:lnTo>
                <a:lnTo>
                  <a:pt x="340944" y="304800"/>
                </a:lnTo>
                <a:lnTo>
                  <a:pt x="333057" y="292100"/>
                </a:lnTo>
                <a:close/>
              </a:path>
              <a:path w="2952115" h="3365500">
                <a:moveTo>
                  <a:pt x="219433" y="279400"/>
                </a:moveTo>
                <a:lnTo>
                  <a:pt x="213245" y="279400"/>
                </a:lnTo>
                <a:lnTo>
                  <a:pt x="207530" y="292100"/>
                </a:lnTo>
                <a:lnTo>
                  <a:pt x="224424" y="292100"/>
                </a:lnTo>
                <a:lnTo>
                  <a:pt x="219433" y="279400"/>
                </a:lnTo>
                <a:close/>
              </a:path>
              <a:path w="2952115" h="3365500">
                <a:moveTo>
                  <a:pt x="297218" y="279400"/>
                </a:moveTo>
                <a:lnTo>
                  <a:pt x="232555" y="279400"/>
                </a:lnTo>
                <a:lnTo>
                  <a:pt x="224424" y="292100"/>
                </a:lnTo>
                <a:lnTo>
                  <a:pt x="296443" y="292100"/>
                </a:lnTo>
                <a:lnTo>
                  <a:pt x="297218" y="279400"/>
                </a:lnTo>
                <a:close/>
              </a:path>
              <a:path w="2952115" h="3365500">
                <a:moveTo>
                  <a:pt x="305041" y="279400"/>
                </a:moveTo>
                <a:lnTo>
                  <a:pt x="301637" y="279400"/>
                </a:lnTo>
                <a:lnTo>
                  <a:pt x="304038" y="292100"/>
                </a:lnTo>
                <a:lnTo>
                  <a:pt x="304927" y="292100"/>
                </a:lnTo>
                <a:lnTo>
                  <a:pt x="305041" y="279400"/>
                </a:lnTo>
                <a:close/>
              </a:path>
              <a:path w="2952115" h="3365500">
                <a:moveTo>
                  <a:pt x="199034" y="266700"/>
                </a:moveTo>
                <a:lnTo>
                  <a:pt x="191287" y="266700"/>
                </a:lnTo>
                <a:lnTo>
                  <a:pt x="195999" y="279400"/>
                </a:lnTo>
                <a:lnTo>
                  <a:pt x="200266" y="279400"/>
                </a:lnTo>
                <a:lnTo>
                  <a:pt x="199034" y="266700"/>
                </a:lnTo>
                <a:close/>
              </a:path>
              <a:path w="2952115" h="3365500">
                <a:moveTo>
                  <a:pt x="298334" y="254000"/>
                </a:moveTo>
                <a:lnTo>
                  <a:pt x="241617" y="254000"/>
                </a:lnTo>
                <a:lnTo>
                  <a:pt x="236575" y="266700"/>
                </a:lnTo>
                <a:lnTo>
                  <a:pt x="223126" y="266700"/>
                </a:lnTo>
                <a:lnTo>
                  <a:pt x="206133" y="279400"/>
                </a:lnTo>
                <a:lnTo>
                  <a:pt x="305181" y="279400"/>
                </a:lnTo>
                <a:lnTo>
                  <a:pt x="307213" y="266700"/>
                </a:lnTo>
                <a:lnTo>
                  <a:pt x="298334" y="254000"/>
                </a:lnTo>
                <a:close/>
              </a:path>
              <a:path w="2952115" h="3365500">
                <a:moveTo>
                  <a:pt x="316992" y="266700"/>
                </a:moveTo>
                <a:lnTo>
                  <a:pt x="314350" y="266700"/>
                </a:lnTo>
                <a:lnTo>
                  <a:pt x="314070" y="279400"/>
                </a:lnTo>
                <a:lnTo>
                  <a:pt x="318350" y="279400"/>
                </a:lnTo>
                <a:lnTo>
                  <a:pt x="316992" y="266700"/>
                </a:lnTo>
                <a:close/>
              </a:path>
              <a:path w="2952115" h="3365500">
                <a:moveTo>
                  <a:pt x="225564" y="241300"/>
                </a:moveTo>
                <a:lnTo>
                  <a:pt x="214807" y="241300"/>
                </a:lnTo>
                <a:lnTo>
                  <a:pt x="212953" y="254000"/>
                </a:lnTo>
                <a:lnTo>
                  <a:pt x="207343" y="254000"/>
                </a:lnTo>
                <a:lnTo>
                  <a:pt x="215613" y="266700"/>
                </a:lnTo>
                <a:lnTo>
                  <a:pt x="236575" y="266700"/>
                </a:lnTo>
                <a:lnTo>
                  <a:pt x="233184" y="254000"/>
                </a:lnTo>
                <a:lnTo>
                  <a:pt x="225564" y="241300"/>
                </a:lnTo>
                <a:close/>
              </a:path>
              <a:path w="2952115" h="3365500">
                <a:moveTo>
                  <a:pt x="197209" y="241300"/>
                </a:moveTo>
                <a:lnTo>
                  <a:pt x="184124" y="241300"/>
                </a:lnTo>
                <a:lnTo>
                  <a:pt x="188988" y="254000"/>
                </a:lnTo>
                <a:lnTo>
                  <a:pt x="204855" y="254000"/>
                </a:lnTo>
                <a:lnTo>
                  <a:pt x="197209" y="241300"/>
                </a:lnTo>
                <a:close/>
              </a:path>
              <a:path w="2952115" h="3365500">
                <a:moveTo>
                  <a:pt x="255034" y="241300"/>
                </a:moveTo>
                <a:lnTo>
                  <a:pt x="235877" y="241300"/>
                </a:lnTo>
                <a:lnTo>
                  <a:pt x="238759" y="254000"/>
                </a:lnTo>
                <a:lnTo>
                  <a:pt x="258375" y="254000"/>
                </a:lnTo>
                <a:lnTo>
                  <a:pt x="255034" y="241300"/>
                </a:lnTo>
                <a:close/>
              </a:path>
              <a:path w="2952115" h="3365500">
                <a:moveTo>
                  <a:pt x="269836" y="241300"/>
                </a:moveTo>
                <a:lnTo>
                  <a:pt x="267919" y="241300"/>
                </a:lnTo>
                <a:lnTo>
                  <a:pt x="266865" y="254000"/>
                </a:lnTo>
                <a:lnTo>
                  <a:pt x="273812" y="254000"/>
                </a:lnTo>
                <a:lnTo>
                  <a:pt x="269836" y="241300"/>
                </a:lnTo>
                <a:close/>
              </a:path>
              <a:path w="2952115" h="3365500">
                <a:moveTo>
                  <a:pt x="169532" y="228600"/>
                </a:moveTo>
                <a:lnTo>
                  <a:pt x="162077" y="228600"/>
                </a:lnTo>
                <a:lnTo>
                  <a:pt x="163779" y="241300"/>
                </a:lnTo>
                <a:lnTo>
                  <a:pt x="176987" y="241300"/>
                </a:lnTo>
                <a:lnTo>
                  <a:pt x="169532" y="228600"/>
                </a:lnTo>
                <a:close/>
              </a:path>
              <a:path w="2952115" h="3365500">
                <a:moveTo>
                  <a:pt x="256882" y="215900"/>
                </a:moveTo>
                <a:lnTo>
                  <a:pt x="178223" y="215900"/>
                </a:lnTo>
                <a:lnTo>
                  <a:pt x="185739" y="228600"/>
                </a:lnTo>
                <a:lnTo>
                  <a:pt x="190678" y="241300"/>
                </a:lnTo>
                <a:lnTo>
                  <a:pt x="271075" y="241300"/>
                </a:lnTo>
                <a:lnTo>
                  <a:pt x="267208" y="228600"/>
                </a:lnTo>
                <a:lnTo>
                  <a:pt x="256882" y="215900"/>
                </a:lnTo>
                <a:close/>
              </a:path>
              <a:path w="2952115" h="3365500">
                <a:moveTo>
                  <a:pt x="173189" y="203200"/>
                </a:moveTo>
                <a:lnTo>
                  <a:pt x="163664" y="203200"/>
                </a:lnTo>
                <a:lnTo>
                  <a:pt x="148831" y="215900"/>
                </a:lnTo>
                <a:lnTo>
                  <a:pt x="184276" y="215900"/>
                </a:lnTo>
                <a:lnTo>
                  <a:pt x="173189" y="203200"/>
                </a:lnTo>
                <a:close/>
              </a:path>
              <a:path w="2952115" h="3365500">
                <a:moveTo>
                  <a:pt x="224281" y="203200"/>
                </a:moveTo>
                <a:lnTo>
                  <a:pt x="187947" y="203200"/>
                </a:lnTo>
                <a:lnTo>
                  <a:pt x="187388" y="215900"/>
                </a:lnTo>
                <a:lnTo>
                  <a:pt x="227078" y="215900"/>
                </a:lnTo>
                <a:lnTo>
                  <a:pt x="224281" y="203200"/>
                </a:lnTo>
                <a:close/>
              </a:path>
              <a:path w="2952115" h="3365500">
                <a:moveTo>
                  <a:pt x="261023" y="203200"/>
                </a:moveTo>
                <a:lnTo>
                  <a:pt x="231107" y="203200"/>
                </a:lnTo>
                <a:lnTo>
                  <a:pt x="227078" y="215900"/>
                </a:lnTo>
                <a:lnTo>
                  <a:pt x="256895" y="215900"/>
                </a:lnTo>
                <a:lnTo>
                  <a:pt x="261023" y="203200"/>
                </a:lnTo>
                <a:close/>
              </a:path>
              <a:path w="2952115" h="3365500">
                <a:moveTo>
                  <a:pt x="210515" y="177800"/>
                </a:moveTo>
                <a:lnTo>
                  <a:pt x="131146" y="177800"/>
                </a:lnTo>
                <a:lnTo>
                  <a:pt x="144229" y="190500"/>
                </a:lnTo>
                <a:lnTo>
                  <a:pt x="153023" y="203200"/>
                </a:lnTo>
                <a:lnTo>
                  <a:pt x="223862" y="203200"/>
                </a:lnTo>
                <a:lnTo>
                  <a:pt x="229552" y="190500"/>
                </a:lnTo>
                <a:lnTo>
                  <a:pt x="213817" y="190500"/>
                </a:lnTo>
                <a:lnTo>
                  <a:pt x="210515" y="177800"/>
                </a:lnTo>
                <a:close/>
              </a:path>
              <a:path w="2952115" h="3365500">
                <a:moveTo>
                  <a:pt x="233200" y="177800"/>
                </a:moveTo>
                <a:lnTo>
                  <a:pt x="227495" y="190500"/>
                </a:lnTo>
                <a:lnTo>
                  <a:pt x="229552" y="190500"/>
                </a:lnTo>
                <a:lnTo>
                  <a:pt x="234092" y="203200"/>
                </a:lnTo>
                <a:lnTo>
                  <a:pt x="245544" y="203200"/>
                </a:lnTo>
                <a:lnTo>
                  <a:pt x="240257" y="190500"/>
                </a:lnTo>
                <a:lnTo>
                  <a:pt x="233200" y="177800"/>
                </a:lnTo>
                <a:close/>
              </a:path>
              <a:path w="2952115" h="3365500">
                <a:moveTo>
                  <a:pt x="257378" y="190500"/>
                </a:moveTo>
                <a:lnTo>
                  <a:pt x="256222" y="190500"/>
                </a:lnTo>
                <a:lnTo>
                  <a:pt x="254558" y="203200"/>
                </a:lnTo>
                <a:lnTo>
                  <a:pt x="258762" y="203200"/>
                </a:lnTo>
                <a:lnTo>
                  <a:pt x="257378" y="190500"/>
                </a:lnTo>
                <a:close/>
              </a:path>
              <a:path w="2952115" h="3365500">
                <a:moveTo>
                  <a:pt x="123253" y="177800"/>
                </a:moveTo>
                <a:lnTo>
                  <a:pt x="123228" y="190500"/>
                </a:lnTo>
                <a:lnTo>
                  <a:pt x="128790" y="190500"/>
                </a:lnTo>
                <a:lnTo>
                  <a:pt x="123253" y="177800"/>
                </a:lnTo>
                <a:close/>
              </a:path>
              <a:path w="2952115" h="3365500">
                <a:moveTo>
                  <a:pt x="185400" y="139700"/>
                </a:moveTo>
                <a:lnTo>
                  <a:pt x="118479" y="139700"/>
                </a:lnTo>
                <a:lnTo>
                  <a:pt x="118898" y="150922"/>
                </a:lnTo>
                <a:lnTo>
                  <a:pt x="120345" y="152400"/>
                </a:lnTo>
                <a:lnTo>
                  <a:pt x="118953" y="152400"/>
                </a:lnTo>
                <a:lnTo>
                  <a:pt x="123080" y="165100"/>
                </a:lnTo>
                <a:lnTo>
                  <a:pt x="123201" y="177800"/>
                </a:lnTo>
                <a:lnTo>
                  <a:pt x="200037" y="177800"/>
                </a:lnTo>
                <a:lnTo>
                  <a:pt x="192277" y="165100"/>
                </a:lnTo>
                <a:lnTo>
                  <a:pt x="189240" y="165100"/>
                </a:lnTo>
                <a:lnTo>
                  <a:pt x="183237" y="152400"/>
                </a:lnTo>
                <a:lnTo>
                  <a:pt x="119418" y="152400"/>
                </a:lnTo>
                <a:lnTo>
                  <a:pt x="118933" y="151851"/>
                </a:lnTo>
                <a:lnTo>
                  <a:pt x="183331" y="151851"/>
                </a:lnTo>
                <a:lnTo>
                  <a:pt x="185400" y="139700"/>
                </a:lnTo>
                <a:close/>
              </a:path>
              <a:path w="2952115" h="3365500">
                <a:moveTo>
                  <a:pt x="214160" y="165100"/>
                </a:moveTo>
                <a:lnTo>
                  <a:pt x="196837" y="165100"/>
                </a:lnTo>
                <a:lnTo>
                  <a:pt x="200037" y="177800"/>
                </a:lnTo>
                <a:lnTo>
                  <a:pt x="220332" y="177800"/>
                </a:lnTo>
                <a:lnTo>
                  <a:pt x="214160" y="165100"/>
                </a:lnTo>
                <a:close/>
              </a:path>
              <a:path w="2952115" h="3365500">
                <a:moveTo>
                  <a:pt x="111074" y="152400"/>
                </a:moveTo>
                <a:lnTo>
                  <a:pt x="105041" y="152400"/>
                </a:lnTo>
                <a:lnTo>
                  <a:pt x="109105" y="165100"/>
                </a:lnTo>
                <a:lnTo>
                  <a:pt x="111074" y="152400"/>
                </a:lnTo>
                <a:close/>
              </a:path>
              <a:path w="2952115" h="3365500">
                <a:moveTo>
                  <a:pt x="205409" y="152400"/>
                </a:moveTo>
                <a:lnTo>
                  <a:pt x="203708" y="152400"/>
                </a:lnTo>
                <a:lnTo>
                  <a:pt x="189240" y="165100"/>
                </a:lnTo>
                <a:lnTo>
                  <a:pt x="211962" y="165100"/>
                </a:lnTo>
                <a:lnTo>
                  <a:pt x="205409" y="152400"/>
                </a:lnTo>
                <a:close/>
              </a:path>
              <a:path w="2952115" h="3365500">
                <a:moveTo>
                  <a:pt x="90766" y="114300"/>
                </a:moveTo>
                <a:lnTo>
                  <a:pt x="56096" y="114300"/>
                </a:lnTo>
                <a:lnTo>
                  <a:pt x="66185" y="127171"/>
                </a:lnTo>
                <a:lnTo>
                  <a:pt x="75262" y="139700"/>
                </a:lnTo>
                <a:lnTo>
                  <a:pt x="84370" y="152400"/>
                </a:lnTo>
                <a:lnTo>
                  <a:pt x="118953" y="152400"/>
                </a:lnTo>
                <a:lnTo>
                  <a:pt x="118933" y="151851"/>
                </a:lnTo>
                <a:lnTo>
                  <a:pt x="110791" y="142641"/>
                </a:lnTo>
                <a:lnTo>
                  <a:pt x="107911" y="139700"/>
                </a:lnTo>
                <a:lnTo>
                  <a:pt x="83566" y="139700"/>
                </a:lnTo>
                <a:lnTo>
                  <a:pt x="78753" y="127000"/>
                </a:lnTo>
                <a:lnTo>
                  <a:pt x="83553" y="127000"/>
                </a:lnTo>
                <a:lnTo>
                  <a:pt x="90766" y="114300"/>
                </a:lnTo>
                <a:close/>
              </a:path>
              <a:path w="2952115" h="3365500">
                <a:moveTo>
                  <a:pt x="118898" y="150922"/>
                </a:moveTo>
                <a:lnTo>
                  <a:pt x="118933" y="151851"/>
                </a:lnTo>
                <a:lnTo>
                  <a:pt x="119418" y="152400"/>
                </a:lnTo>
                <a:lnTo>
                  <a:pt x="120345" y="152400"/>
                </a:lnTo>
                <a:lnTo>
                  <a:pt x="118898" y="150922"/>
                </a:lnTo>
                <a:close/>
              </a:path>
              <a:path w="2952115" h="3365500">
                <a:moveTo>
                  <a:pt x="110791" y="142641"/>
                </a:moveTo>
                <a:lnTo>
                  <a:pt x="118933" y="151851"/>
                </a:lnTo>
                <a:lnTo>
                  <a:pt x="118898" y="150922"/>
                </a:lnTo>
                <a:lnTo>
                  <a:pt x="110791" y="142641"/>
                </a:lnTo>
                <a:close/>
              </a:path>
              <a:path w="2952115" h="3365500">
                <a:moveTo>
                  <a:pt x="113830" y="127000"/>
                </a:moveTo>
                <a:lnTo>
                  <a:pt x="88912" y="127000"/>
                </a:lnTo>
                <a:lnTo>
                  <a:pt x="91363" y="139700"/>
                </a:lnTo>
                <a:lnTo>
                  <a:pt x="111798" y="139700"/>
                </a:lnTo>
                <a:lnTo>
                  <a:pt x="113830" y="127000"/>
                </a:lnTo>
                <a:close/>
              </a:path>
              <a:path w="2952115" h="3365500">
                <a:moveTo>
                  <a:pt x="124452" y="127000"/>
                </a:moveTo>
                <a:lnTo>
                  <a:pt x="113830" y="127000"/>
                </a:lnTo>
                <a:lnTo>
                  <a:pt x="122085" y="139700"/>
                </a:lnTo>
                <a:lnTo>
                  <a:pt x="126278" y="139700"/>
                </a:lnTo>
                <a:lnTo>
                  <a:pt x="124574" y="127171"/>
                </a:lnTo>
                <a:lnTo>
                  <a:pt x="124452" y="127000"/>
                </a:lnTo>
                <a:close/>
              </a:path>
              <a:path w="2952115" h="3365500">
                <a:moveTo>
                  <a:pt x="131717" y="137165"/>
                </a:moveTo>
                <a:lnTo>
                  <a:pt x="130797" y="139700"/>
                </a:lnTo>
                <a:lnTo>
                  <a:pt x="133529" y="139700"/>
                </a:lnTo>
                <a:lnTo>
                  <a:pt x="131717" y="137165"/>
                </a:lnTo>
                <a:close/>
              </a:path>
              <a:path w="2952115" h="3365500">
                <a:moveTo>
                  <a:pt x="142341" y="127000"/>
                </a:moveTo>
                <a:lnTo>
                  <a:pt x="135407" y="127000"/>
                </a:lnTo>
                <a:lnTo>
                  <a:pt x="131717" y="137165"/>
                </a:lnTo>
                <a:lnTo>
                  <a:pt x="133529" y="139700"/>
                </a:lnTo>
                <a:lnTo>
                  <a:pt x="144144" y="139700"/>
                </a:lnTo>
                <a:lnTo>
                  <a:pt x="142341" y="127000"/>
                </a:lnTo>
                <a:close/>
              </a:path>
              <a:path w="2952115" h="3365500">
                <a:moveTo>
                  <a:pt x="176519" y="127000"/>
                </a:moveTo>
                <a:lnTo>
                  <a:pt x="142341" y="127000"/>
                </a:lnTo>
                <a:lnTo>
                  <a:pt x="144144" y="139700"/>
                </a:lnTo>
                <a:lnTo>
                  <a:pt x="184657" y="139700"/>
                </a:lnTo>
                <a:lnTo>
                  <a:pt x="176519" y="127000"/>
                </a:lnTo>
                <a:close/>
              </a:path>
              <a:path w="2952115" h="3365500">
                <a:moveTo>
                  <a:pt x="135407" y="127000"/>
                </a:moveTo>
                <a:lnTo>
                  <a:pt x="124551" y="127000"/>
                </a:lnTo>
                <a:lnTo>
                  <a:pt x="124574" y="127171"/>
                </a:lnTo>
                <a:lnTo>
                  <a:pt x="131717" y="137165"/>
                </a:lnTo>
                <a:lnTo>
                  <a:pt x="135407" y="127000"/>
                </a:lnTo>
                <a:close/>
              </a:path>
              <a:path w="2952115" h="3365500">
                <a:moveTo>
                  <a:pt x="124551" y="127000"/>
                </a:moveTo>
                <a:lnTo>
                  <a:pt x="124574" y="127171"/>
                </a:lnTo>
                <a:lnTo>
                  <a:pt x="124551" y="1270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90766" y="114300"/>
                </a:lnTo>
                <a:lnTo>
                  <a:pt x="83794" y="127000"/>
                </a:lnTo>
                <a:lnTo>
                  <a:pt x="140810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140810" y="127000"/>
                </a:lnTo>
                <a:lnTo>
                  <a:pt x="154949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70468" y="114300"/>
                </a:moveTo>
                <a:lnTo>
                  <a:pt x="145302" y="114300"/>
                </a:lnTo>
                <a:lnTo>
                  <a:pt x="154949" y="127000"/>
                </a:lnTo>
                <a:lnTo>
                  <a:pt x="162755" y="127000"/>
                </a:lnTo>
                <a:lnTo>
                  <a:pt x="170468" y="114300"/>
                </a:lnTo>
                <a:close/>
              </a:path>
              <a:path w="2952115" h="3365500">
                <a:moveTo>
                  <a:pt x="164401" y="101600"/>
                </a:moveTo>
                <a:lnTo>
                  <a:pt x="77673" y="101600"/>
                </a:lnTo>
                <a:lnTo>
                  <a:pt x="72643" y="114300"/>
                </a:lnTo>
                <a:lnTo>
                  <a:pt x="162496" y="114300"/>
                </a:lnTo>
                <a:lnTo>
                  <a:pt x="164401" y="101600"/>
                </a:lnTo>
                <a:close/>
              </a:path>
              <a:path w="2952115" h="3365500">
                <a:moveTo>
                  <a:pt x="51644" y="76200"/>
                </a:moveTo>
                <a:lnTo>
                  <a:pt x="36461" y="76200"/>
                </a:lnTo>
                <a:lnTo>
                  <a:pt x="37972" y="88900"/>
                </a:lnTo>
                <a:lnTo>
                  <a:pt x="28676" y="88900"/>
                </a:lnTo>
                <a:lnTo>
                  <a:pt x="34802" y="101600"/>
                </a:lnTo>
                <a:lnTo>
                  <a:pt x="43615" y="88900"/>
                </a:lnTo>
                <a:lnTo>
                  <a:pt x="51644" y="76200"/>
                </a:lnTo>
                <a:close/>
              </a:path>
              <a:path w="2952115" h="3365500">
                <a:moveTo>
                  <a:pt x="60562" y="88900"/>
                </a:moveTo>
                <a:lnTo>
                  <a:pt x="51422" y="88900"/>
                </a:lnTo>
                <a:lnTo>
                  <a:pt x="51269" y="101600"/>
                </a:lnTo>
                <a:lnTo>
                  <a:pt x="62153" y="101600"/>
                </a:lnTo>
                <a:lnTo>
                  <a:pt x="60582" y="88926"/>
                </a:lnTo>
                <a:close/>
              </a:path>
              <a:path w="2952115" h="3365500">
                <a:moveTo>
                  <a:pt x="148207" y="88900"/>
                </a:moveTo>
                <a:lnTo>
                  <a:pt x="60578" y="88900"/>
                </a:lnTo>
                <a:lnTo>
                  <a:pt x="70108" y="101600"/>
                </a:lnTo>
                <a:lnTo>
                  <a:pt x="148041" y="101600"/>
                </a:lnTo>
                <a:lnTo>
                  <a:pt x="148207" y="88900"/>
                </a:lnTo>
                <a:close/>
              </a:path>
              <a:path w="2952115" h="3365500">
                <a:moveTo>
                  <a:pt x="32562" y="76200"/>
                </a:moveTo>
                <a:lnTo>
                  <a:pt x="24498" y="76200"/>
                </a:lnTo>
                <a:lnTo>
                  <a:pt x="32651" y="88900"/>
                </a:lnTo>
                <a:lnTo>
                  <a:pt x="32842" y="88900"/>
                </a:lnTo>
                <a:lnTo>
                  <a:pt x="32562" y="76200"/>
                </a:lnTo>
                <a:close/>
              </a:path>
              <a:path w="2952115" h="3365500">
                <a:moveTo>
                  <a:pt x="86232" y="76200"/>
                </a:moveTo>
                <a:lnTo>
                  <a:pt x="51644" y="76200"/>
                </a:lnTo>
                <a:lnTo>
                  <a:pt x="60562" y="88900"/>
                </a:lnTo>
                <a:lnTo>
                  <a:pt x="90436" y="88900"/>
                </a:lnTo>
                <a:lnTo>
                  <a:pt x="86232" y="76200"/>
                </a:lnTo>
                <a:close/>
              </a:path>
              <a:path w="2952115" h="3365500">
                <a:moveTo>
                  <a:pt x="128041" y="76200"/>
                </a:moveTo>
                <a:lnTo>
                  <a:pt x="94830" y="76200"/>
                </a:lnTo>
                <a:lnTo>
                  <a:pt x="90436" y="88900"/>
                </a:lnTo>
                <a:lnTo>
                  <a:pt x="141575" y="88900"/>
                </a:lnTo>
                <a:lnTo>
                  <a:pt x="128041" y="76200"/>
                </a:lnTo>
                <a:close/>
              </a:path>
              <a:path w="2952115" h="3365500">
                <a:moveTo>
                  <a:pt x="32372" y="63500"/>
                </a:moveTo>
                <a:lnTo>
                  <a:pt x="6502" y="63500"/>
                </a:lnTo>
                <a:lnTo>
                  <a:pt x="14630" y="76200"/>
                </a:lnTo>
                <a:lnTo>
                  <a:pt x="45059" y="76200"/>
                </a:lnTo>
                <a:lnTo>
                  <a:pt x="32372" y="63500"/>
                </a:lnTo>
                <a:close/>
              </a:path>
              <a:path w="2952115" h="3365500">
                <a:moveTo>
                  <a:pt x="124472" y="63500"/>
                </a:moveTo>
                <a:lnTo>
                  <a:pt x="45059" y="63500"/>
                </a:lnTo>
                <a:lnTo>
                  <a:pt x="45059" y="76200"/>
                </a:lnTo>
                <a:lnTo>
                  <a:pt x="124040" y="76200"/>
                </a:lnTo>
                <a:lnTo>
                  <a:pt x="124472" y="63500"/>
                </a:lnTo>
                <a:close/>
              </a:path>
              <a:path w="2952115" h="3365500">
                <a:moveTo>
                  <a:pt x="17294" y="50800"/>
                </a:moveTo>
                <a:lnTo>
                  <a:pt x="2946" y="50800"/>
                </a:lnTo>
                <a:lnTo>
                  <a:pt x="9004" y="63500"/>
                </a:lnTo>
                <a:lnTo>
                  <a:pt x="25247" y="63500"/>
                </a:lnTo>
                <a:lnTo>
                  <a:pt x="17294" y="50800"/>
                </a:lnTo>
                <a:close/>
              </a:path>
              <a:path w="2952115" h="3365500">
                <a:moveTo>
                  <a:pt x="127254" y="50800"/>
                </a:moveTo>
                <a:lnTo>
                  <a:pt x="23379" y="50800"/>
                </a:lnTo>
                <a:lnTo>
                  <a:pt x="25247" y="63500"/>
                </a:lnTo>
                <a:lnTo>
                  <a:pt x="130086" y="63500"/>
                </a:lnTo>
                <a:lnTo>
                  <a:pt x="127254" y="50800"/>
                </a:lnTo>
                <a:close/>
              </a:path>
              <a:path w="2952115" h="3365500">
                <a:moveTo>
                  <a:pt x="5118" y="38100"/>
                </a:moveTo>
                <a:lnTo>
                  <a:pt x="0" y="50800"/>
                </a:lnTo>
                <a:lnTo>
                  <a:pt x="9563" y="50800"/>
                </a:lnTo>
                <a:lnTo>
                  <a:pt x="5118" y="38100"/>
                </a:lnTo>
                <a:close/>
              </a:path>
              <a:path w="2952115" h="3365500">
                <a:moveTo>
                  <a:pt x="108394" y="38100"/>
                </a:moveTo>
                <a:lnTo>
                  <a:pt x="20456" y="38100"/>
                </a:lnTo>
                <a:lnTo>
                  <a:pt x="16154" y="50800"/>
                </a:lnTo>
                <a:lnTo>
                  <a:pt x="107251" y="50800"/>
                </a:lnTo>
                <a:lnTo>
                  <a:pt x="108394" y="38100"/>
                </a:lnTo>
                <a:close/>
              </a:path>
              <a:path w="2952115" h="3365500">
                <a:moveTo>
                  <a:pt x="16116" y="25400"/>
                </a:moveTo>
                <a:lnTo>
                  <a:pt x="7518" y="25400"/>
                </a:lnTo>
                <a:lnTo>
                  <a:pt x="11722" y="38100"/>
                </a:lnTo>
                <a:lnTo>
                  <a:pt x="16116" y="25400"/>
                </a:lnTo>
                <a:close/>
              </a:path>
              <a:path w="2952115" h="3365500">
                <a:moveTo>
                  <a:pt x="90119" y="12700"/>
                </a:moveTo>
                <a:lnTo>
                  <a:pt x="28364" y="12700"/>
                </a:lnTo>
                <a:lnTo>
                  <a:pt x="30080" y="25400"/>
                </a:lnTo>
                <a:lnTo>
                  <a:pt x="34053" y="38100"/>
                </a:lnTo>
                <a:lnTo>
                  <a:pt x="100542" y="38100"/>
                </a:lnTo>
                <a:lnTo>
                  <a:pt x="90716" y="25400"/>
                </a:lnTo>
                <a:lnTo>
                  <a:pt x="86880" y="25400"/>
                </a:lnTo>
                <a:lnTo>
                  <a:pt x="90119" y="12700"/>
                </a:lnTo>
                <a:close/>
              </a:path>
              <a:path w="2952115" h="3365500">
                <a:moveTo>
                  <a:pt x="71005" y="0"/>
                </a:moveTo>
                <a:lnTo>
                  <a:pt x="72593" y="12700"/>
                </a:lnTo>
                <a:lnTo>
                  <a:pt x="75628" y="12700"/>
                </a:lnTo>
                <a:lnTo>
                  <a:pt x="71005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281017" y="223548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30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07400" y="236220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691880" y="23012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110219" y="237490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001000" y="23139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25320" y="210149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153400" y="2019300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80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7270622" y="530633"/>
            <a:ext cx="1715135" cy="1503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  <a:p>
            <a:pPr marL="335915">
              <a:lnSpc>
                <a:spcPct val="100000"/>
              </a:lnSpc>
              <a:spcBef>
                <a:spcPts val="3030"/>
              </a:spcBef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should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395710" y="2256038"/>
            <a:ext cx="5765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will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876352" y="2230663"/>
            <a:ext cx="43878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did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432800" y="209961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520183" y="200659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9675478" y="1596633"/>
            <a:ext cx="109410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843479" y="7766188"/>
            <a:ext cx="1256728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88060" algn="l"/>
                <a:tab pos="2977515" algn="l"/>
                <a:tab pos="3490595" algn="l"/>
                <a:tab pos="4335780" algn="l"/>
                <a:tab pos="5113655" algn="l"/>
                <a:tab pos="5556250" algn="l"/>
                <a:tab pos="7452359" algn="l"/>
                <a:tab pos="11251565" algn="l"/>
              </a:tabLst>
            </a:pPr>
            <a:r>
              <a:rPr sz="38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he	</a:t>
            </a:r>
            <a:r>
              <a:rPr sz="3800" spc="15" dirty="0">
                <a:solidFill>
                  <a:srgbClr val="FFF820"/>
                </a:solidFill>
                <a:latin typeface="Calibri"/>
                <a:cs typeface="Calibri"/>
              </a:rPr>
              <a:t>de</a:t>
            </a:r>
            <a:r>
              <a:rPr sz="3800" spc="50" dirty="0">
                <a:solidFill>
                  <a:srgbClr val="FFF820"/>
                </a:solidFill>
                <a:latin typeface="Calibri"/>
                <a:cs typeface="Calibri"/>
              </a:rPr>
              <a:t>l</a:t>
            </a:r>
            <a:r>
              <a:rPr sz="3800" spc="145" dirty="0">
                <a:solidFill>
                  <a:srgbClr val="FFF820"/>
                </a:solidFill>
                <a:latin typeface="Calibri"/>
                <a:cs typeface="Calibri"/>
              </a:rPr>
              <a:t>eg</a:t>
            </a:r>
            <a:r>
              <a:rPr sz="3800" spc="-65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800" spc="26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800" spc="9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820"/>
                </a:solidFill>
                <a:latin typeface="Calibri"/>
                <a:cs typeface="Calibri"/>
              </a:rPr>
              <a:t>	</a:t>
            </a:r>
            <a:r>
              <a:rPr sz="3800" spc="10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-8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6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800" spc="-5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9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800" spc="27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-30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0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13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3800" spc="-7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4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3800" spc="-4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3800" spc="3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-204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4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705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95" dirty="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sz="3800" spc="1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800" spc="9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17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50" dirty="0">
                <a:solidFill>
                  <a:srgbClr val="FFFFFF"/>
                </a:solidFill>
                <a:latin typeface="Calibri"/>
                <a:cs typeface="Calibri"/>
              </a:rPr>
              <a:t>d”</a:t>
            </a:r>
            <a:r>
              <a:rPr sz="38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5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800" spc="2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-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95" dirty="0">
                <a:solidFill>
                  <a:srgbClr val="FFFFFF"/>
                </a:solidFill>
                <a:latin typeface="Calibri"/>
                <a:cs typeface="Calibri"/>
              </a:rPr>
              <a:t>).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215047" y="2525634"/>
            <a:ext cx="705356" cy="7675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988800" y="4749800"/>
            <a:ext cx="812800" cy="889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036180" y="4769256"/>
            <a:ext cx="713024" cy="7718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7009910" y="2500055"/>
            <a:ext cx="6521450" cy="2526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15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  <a:p>
            <a:pPr marR="200660" algn="ctr">
              <a:lnSpc>
                <a:spcPts val="3535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41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3000" spc="6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90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3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-25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000" spc="25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 rot="2940000">
            <a:off x="9748477" y="4061546"/>
            <a:ext cx="150105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15" dirty="0">
                <a:solidFill>
                  <a:srgbClr val="FFF820"/>
                </a:solidFill>
                <a:latin typeface="Calibri"/>
                <a:cs typeface="Calibri"/>
              </a:rPr>
              <a:t>d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30" dirty="0">
                <a:solidFill>
                  <a:srgbClr val="FFF820"/>
                </a:solidFill>
                <a:latin typeface="Calibri"/>
                <a:cs typeface="Calibri"/>
              </a:rPr>
              <a:t>l</a:t>
            </a:r>
            <a:r>
              <a:rPr sz="3000" spc="114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g</a:t>
            </a:r>
            <a:r>
              <a:rPr sz="3000" spc="-7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200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8396623" y="2348167"/>
            <a:ext cx="2952115" cy="3365500"/>
          </a:xfrm>
          <a:custGeom>
            <a:avLst/>
            <a:gdLst/>
            <a:ahLst/>
            <a:cxnLst/>
            <a:rect l="l" t="t" r="r" b="b"/>
            <a:pathLst>
              <a:path w="2952115" h="3365500">
                <a:moveTo>
                  <a:pt x="2907284" y="3352800"/>
                </a:moveTo>
                <a:lnTo>
                  <a:pt x="2865829" y="3352800"/>
                </a:lnTo>
                <a:lnTo>
                  <a:pt x="2875108" y="3365500"/>
                </a:lnTo>
                <a:lnTo>
                  <a:pt x="2906725" y="3365500"/>
                </a:lnTo>
                <a:lnTo>
                  <a:pt x="2907284" y="3352800"/>
                </a:lnTo>
                <a:close/>
              </a:path>
              <a:path w="2952115" h="3365500">
                <a:moveTo>
                  <a:pt x="2926688" y="3352800"/>
                </a:moveTo>
                <a:lnTo>
                  <a:pt x="2916301" y="3352800"/>
                </a:lnTo>
                <a:lnTo>
                  <a:pt x="2920669" y="3365500"/>
                </a:lnTo>
                <a:lnTo>
                  <a:pt x="2924274" y="3365500"/>
                </a:lnTo>
                <a:lnTo>
                  <a:pt x="2926688" y="3352800"/>
                </a:lnTo>
                <a:close/>
              </a:path>
              <a:path w="2952115" h="3365500">
                <a:moveTo>
                  <a:pt x="2873362" y="3340100"/>
                </a:moveTo>
                <a:lnTo>
                  <a:pt x="2854642" y="3340100"/>
                </a:lnTo>
                <a:lnTo>
                  <a:pt x="2858164" y="3352800"/>
                </a:lnTo>
                <a:lnTo>
                  <a:pt x="2877807" y="3352800"/>
                </a:lnTo>
                <a:lnTo>
                  <a:pt x="2873362" y="3340100"/>
                </a:lnTo>
                <a:close/>
              </a:path>
              <a:path w="2952115" h="3365500">
                <a:moveTo>
                  <a:pt x="2898686" y="3340100"/>
                </a:moveTo>
                <a:lnTo>
                  <a:pt x="2883395" y="3340100"/>
                </a:lnTo>
                <a:lnTo>
                  <a:pt x="2883700" y="3352800"/>
                </a:lnTo>
                <a:lnTo>
                  <a:pt x="2902940" y="3352800"/>
                </a:lnTo>
                <a:lnTo>
                  <a:pt x="2898686" y="3340100"/>
                </a:lnTo>
                <a:close/>
              </a:path>
              <a:path w="2952115" h="3365500">
                <a:moveTo>
                  <a:pt x="2922689" y="3340100"/>
                </a:moveTo>
                <a:lnTo>
                  <a:pt x="2904363" y="3340100"/>
                </a:lnTo>
                <a:lnTo>
                  <a:pt x="2911995" y="3352800"/>
                </a:lnTo>
                <a:lnTo>
                  <a:pt x="2922485" y="3352800"/>
                </a:lnTo>
                <a:lnTo>
                  <a:pt x="2922689" y="3340100"/>
                </a:lnTo>
                <a:close/>
              </a:path>
              <a:path w="2952115" h="3365500">
                <a:moveTo>
                  <a:pt x="2859011" y="3327400"/>
                </a:moveTo>
                <a:lnTo>
                  <a:pt x="2857436" y="3327400"/>
                </a:lnTo>
                <a:lnTo>
                  <a:pt x="2856763" y="3340100"/>
                </a:lnTo>
                <a:lnTo>
                  <a:pt x="2860154" y="3340100"/>
                </a:lnTo>
                <a:lnTo>
                  <a:pt x="2859011" y="3327400"/>
                </a:lnTo>
                <a:close/>
              </a:path>
              <a:path w="2952115" h="3365500">
                <a:moveTo>
                  <a:pt x="2947174" y="3327400"/>
                </a:moveTo>
                <a:lnTo>
                  <a:pt x="2875546" y="3327400"/>
                </a:lnTo>
                <a:lnTo>
                  <a:pt x="2873756" y="3340100"/>
                </a:lnTo>
                <a:lnTo>
                  <a:pt x="2951549" y="3340100"/>
                </a:lnTo>
                <a:lnTo>
                  <a:pt x="2947174" y="3327400"/>
                </a:lnTo>
                <a:close/>
              </a:path>
              <a:path w="2952115" h="3365500">
                <a:moveTo>
                  <a:pt x="2863100" y="3314700"/>
                </a:moveTo>
                <a:lnTo>
                  <a:pt x="2854464" y="3314700"/>
                </a:lnTo>
                <a:lnTo>
                  <a:pt x="2857002" y="3327400"/>
                </a:lnTo>
                <a:lnTo>
                  <a:pt x="2866009" y="3327400"/>
                </a:lnTo>
                <a:lnTo>
                  <a:pt x="2863100" y="3314700"/>
                </a:lnTo>
                <a:close/>
              </a:path>
              <a:path w="2952115" h="3365500">
                <a:moveTo>
                  <a:pt x="2940989" y="3314700"/>
                </a:moveTo>
                <a:lnTo>
                  <a:pt x="2867685" y="3314700"/>
                </a:lnTo>
                <a:lnTo>
                  <a:pt x="2872168" y="3327400"/>
                </a:lnTo>
                <a:lnTo>
                  <a:pt x="2940189" y="3327400"/>
                </a:lnTo>
                <a:lnTo>
                  <a:pt x="2940989" y="3314700"/>
                </a:lnTo>
                <a:close/>
              </a:path>
              <a:path w="2952115" h="3365500">
                <a:moveTo>
                  <a:pt x="2833420" y="3302000"/>
                </a:moveTo>
                <a:lnTo>
                  <a:pt x="2824536" y="3302000"/>
                </a:lnTo>
                <a:lnTo>
                  <a:pt x="2831008" y="3314700"/>
                </a:lnTo>
                <a:lnTo>
                  <a:pt x="2833039" y="3314700"/>
                </a:lnTo>
                <a:lnTo>
                  <a:pt x="2833420" y="3302000"/>
                </a:lnTo>
                <a:close/>
              </a:path>
              <a:path w="2952115" h="3365500">
                <a:moveTo>
                  <a:pt x="2839605" y="3302000"/>
                </a:moveTo>
                <a:lnTo>
                  <a:pt x="2836164" y="3302000"/>
                </a:lnTo>
                <a:lnTo>
                  <a:pt x="2842615" y="3314700"/>
                </a:lnTo>
                <a:lnTo>
                  <a:pt x="2842124" y="3307258"/>
                </a:lnTo>
                <a:lnTo>
                  <a:pt x="2839605" y="3302000"/>
                </a:lnTo>
                <a:close/>
              </a:path>
              <a:path w="2952115" h="3365500">
                <a:moveTo>
                  <a:pt x="2841777" y="3302000"/>
                </a:moveTo>
                <a:lnTo>
                  <a:pt x="2842124" y="3307258"/>
                </a:lnTo>
                <a:lnTo>
                  <a:pt x="2845689" y="3314700"/>
                </a:lnTo>
                <a:lnTo>
                  <a:pt x="2847733" y="3314700"/>
                </a:lnTo>
                <a:lnTo>
                  <a:pt x="2841777" y="3302000"/>
                </a:lnTo>
                <a:close/>
              </a:path>
              <a:path w="2952115" h="3365500">
                <a:moveTo>
                  <a:pt x="2848221" y="3314110"/>
                </a:moveTo>
                <a:lnTo>
                  <a:pt x="2847860" y="3314700"/>
                </a:lnTo>
                <a:lnTo>
                  <a:pt x="2848457" y="3314700"/>
                </a:lnTo>
                <a:lnTo>
                  <a:pt x="2848221" y="3314110"/>
                </a:lnTo>
                <a:close/>
              </a:path>
              <a:path w="2952115" h="3365500">
                <a:moveTo>
                  <a:pt x="2936671" y="3302000"/>
                </a:moveTo>
                <a:lnTo>
                  <a:pt x="2855620" y="3302000"/>
                </a:lnTo>
                <a:lnTo>
                  <a:pt x="2860548" y="3314700"/>
                </a:lnTo>
                <a:lnTo>
                  <a:pt x="2940558" y="3314700"/>
                </a:lnTo>
                <a:lnTo>
                  <a:pt x="2936671" y="3302000"/>
                </a:lnTo>
                <a:close/>
              </a:path>
              <a:path w="2952115" h="3365500">
                <a:moveTo>
                  <a:pt x="2855620" y="3302000"/>
                </a:moveTo>
                <a:lnTo>
                  <a:pt x="2843364" y="3302000"/>
                </a:lnTo>
                <a:lnTo>
                  <a:pt x="2848221" y="3314110"/>
                </a:lnTo>
                <a:lnTo>
                  <a:pt x="2855620" y="3302000"/>
                </a:lnTo>
                <a:close/>
              </a:path>
              <a:path w="2952115" h="3365500">
                <a:moveTo>
                  <a:pt x="2928886" y="3289300"/>
                </a:moveTo>
                <a:lnTo>
                  <a:pt x="2836379" y="3289300"/>
                </a:lnTo>
                <a:lnTo>
                  <a:pt x="2840228" y="3302000"/>
                </a:lnTo>
                <a:lnTo>
                  <a:pt x="2924949" y="3302000"/>
                </a:lnTo>
                <a:lnTo>
                  <a:pt x="2928886" y="3289300"/>
                </a:lnTo>
                <a:close/>
              </a:path>
              <a:path w="2952115" h="3365500">
                <a:moveTo>
                  <a:pt x="2817956" y="3263900"/>
                </a:moveTo>
                <a:lnTo>
                  <a:pt x="2793479" y="3263900"/>
                </a:lnTo>
                <a:lnTo>
                  <a:pt x="2795574" y="3276600"/>
                </a:lnTo>
                <a:lnTo>
                  <a:pt x="2806928" y="3276600"/>
                </a:lnTo>
                <a:lnTo>
                  <a:pt x="2808655" y="3289300"/>
                </a:lnTo>
                <a:lnTo>
                  <a:pt x="2815211" y="3289300"/>
                </a:lnTo>
                <a:lnTo>
                  <a:pt x="2811805" y="3276600"/>
                </a:lnTo>
                <a:lnTo>
                  <a:pt x="2817956" y="3263900"/>
                </a:lnTo>
                <a:close/>
              </a:path>
              <a:path w="2952115" h="3365500">
                <a:moveTo>
                  <a:pt x="2823895" y="3276600"/>
                </a:moveTo>
                <a:lnTo>
                  <a:pt x="2826994" y="3289300"/>
                </a:lnTo>
                <a:lnTo>
                  <a:pt x="2833233" y="3289300"/>
                </a:lnTo>
                <a:lnTo>
                  <a:pt x="2823895" y="3276600"/>
                </a:lnTo>
                <a:close/>
              </a:path>
              <a:path w="2952115" h="3365500">
                <a:moveTo>
                  <a:pt x="2915299" y="3276600"/>
                </a:moveTo>
                <a:lnTo>
                  <a:pt x="2834247" y="3276600"/>
                </a:lnTo>
                <a:lnTo>
                  <a:pt x="2836098" y="3289300"/>
                </a:lnTo>
                <a:lnTo>
                  <a:pt x="2908399" y="3289300"/>
                </a:lnTo>
                <a:lnTo>
                  <a:pt x="2915299" y="3276600"/>
                </a:lnTo>
                <a:close/>
              </a:path>
              <a:path w="2952115" h="3365500">
                <a:moveTo>
                  <a:pt x="2897822" y="3251200"/>
                </a:moveTo>
                <a:lnTo>
                  <a:pt x="2890608" y="3251200"/>
                </a:lnTo>
                <a:lnTo>
                  <a:pt x="2885859" y="3263900"/>
                </a:lnTo>
                <a:lnTo>
                  <a:pt x="2823419" y="3263900"/>
                </a:lnTo>
                <a:lnTo>
                  <a:pt x="2829435" y="3276600"/>
                </a:lnTo>
                <a:lnTo>
                  <a:pt x="2903258" y="3276600"/>
                </a:lnTo>
                <a:lnTo>
                  <a:pt x="2897771" y="3263900"/>
                </a:lnTo>
                <a:lnTo>
                  <a:pt x="2897822" y="3251200"/>
                </a:lnTo>
                <a:close/>
              </a:path>
              <a:path w="2952115" h="3365500">
                <a:moveTo>
                  <a:pt x="2906141" y="3263900"/>
                </a:moveTo>
                <a:lnTo>
                  <a:pt x="2903258" y="3276600"/>
                </a:lnTo>
                <a:lnTo>
                  <a:pt x="2913938" y="3276600"/>
                </a:lnTo>
                <a:lnTo>
                  <a:pt x="2906141" y="3263900"/>
                </a:lnTo>
                <a:close/>
              </a:path>
              <a:path w="2952115" h="3365500">
                <a:moveTo>
                  <a:pt x="2916288" y="3263900"/>
                </a:moveTo>
                <a:lnTo>
                  <a:pt x="2910459" y="3263900"/>
                </a:lnTo>
                <a:lnTo>
                  <a:pt x="2916821" y="3276600"/>
                </a:lnTo>
                <a:lnTo>
                  <a:pt x="2916288" y="3263900"/>
                </a:lnTo>
                <a:close/>
              </a:path>
              <a:path w="2952115" h="3365500">
                <a:moveTo>
                  <a:pt x="2793301" y="3251200"/>
                </a:moveTo>
                <a:lnTo>
                  <a:pt x="2791079" y="3251200"/>
                </a:lnTo>
                <a:lnTo>
                  <a:pt x="2790063" y="3263900"/>
                </a:lnTo>
                <a:lnTo>
                  <a:pt x="2796171" y="3263900"/>
                </a:lnTo>
                <a:lnTo>
                  <a:pt x="2793301" y="3251200"/>
                </a:lnTo>
                <a:close/>
              </a:path>
              <a:path w="2952115" h="3365500">
                <a:moveTo>
                  <a:pt x="2816948" y="3251200"/>
                </a:moveTo>
                <a:lnTo>
                  <a:pt x="2805049" y="3251200"/>
                </a:lnTo>
                <a:lnTo>
                  <a:pt x="2801162" y="3263900"/>
                </a:lnTo>
                <a:lnTo>
                  <a:pt x="2812605" y="3263900"/>
                </a:lnTo>
                <a:lnTo>
                  <a:pt x="2816948" y="3251200"/>
                </a:lnTo>
                <a:close/>
              </a:path>
              <a:path w="2952115" h="3365500">
                <a:moveTo>
                  <a:pt x="2885008" y="3251200"/>
                </a:moveTo>
                <a:lnTo>
                  <a:pt x="2822079" y="3251200"/>
                </a:lnTo>
                <a:lnTo>
                  <a:pt x="2825864" y="3263900"/>
                </a:lnTo>
                <a:lnTo>
                  <a:pt x="2885859" y="3263900"/>
                </a:lnTo>
                <a:lnTo>
                  <a:pt x="2885008" y="3251200"/>
                </a:lnTo>
                <a:close/>
              </a:path>
              <a:path w="2952115" h="3365500">
                <a:moveTo>
                  <a:pt x="2798582" y="3238500"/>
                </a:moveTo>
                <a:lnTo>
                  <a:pt x="2772247" y="3238500"/>
                </a:lnTo>
                <a:lnTo>
                  <a:pt x="2776659" y="3251200"/>
                </a:lnTo>
                <a:lnTo>
                  <a:pt x="2804165" y="3251200"/>
                </a:lnTo>
                <a:lnTo>
                  <a:pt x="2798582" y="3238500"/>
                </a:lnTo>
                <a:close/>
              </a:path>
              <a:path w="2952115" h="3365500">
                <a:moveTo>
                  <a:pt x="2805404" y="3238500"/>
                </a:moveTo>
                <a:lnTo>
                  <a:pt x="2798582" y="3238500"/>
                </a:lnTo>
                <a:lnTo>
                  <a:pt x="2804165" y="3251200"/>
                </a:lnTo>
                <a:lnTo>
                  <a:pt x="2810903" y="3251200"/>
                </a:lnTo>
                <a:lnTo>
                  <a:pt x="2805404" y="3238500"/>
                </a:lnTo>
                <a:close/>
              </a:path>
              <a:path w="2952115" h="3365500">
                <a:moveTo>
                  <a:pt x="2886443" y="3238500"/>
                </a:moveTo>
                <a:lnTo>
                  <a:pt x="2805404" y="3238500"/>
                </a:lnTo>
                <a:lnTo>
                  <a:pt x="2810903" y="3251200"/>
                </a:lnTo>
                <a:lnTo>
                  <a:pt x="2887929" y="3251200"/>
                </a:lnTo>
                <a:lnTo>
                  <a:pt x="2886443" y="3238500"/>
                </a:lnTo>
                <a:close/>
              </a:path>
              <a:path w="2952115" h="3365500">
                <a:moveTo>
                  <a:pt x="2764078" y="3213100"/>
                </a:moveTo>
                <a:lnTo>
                  <a:pt x="2759659" y="3225800"/>
                </a:lnTo>
                <a:lnTo>
                  <a:pt x="2760484" y="3225800"/>
                </a:lnTo>
                <a:lnTo>
                  <a:pt x="2769184" y="3238500"/>
                </a:lnTo>
                <a:lnTo>
                  <a:pt x="2764078" y="3213100"/>
                </a:lnTo>
                <a:close/>
              </a:path>
              <a:path w="2952115" h="3365500">
                <a:moveTo>
                  <a:pt x="2817842" y="3225800"/>
                </a:moveTo>
                <a:lnTo>
                  <a:pt x="2776753" y="3225800"/>
                </a:lnTo>
                <a:lnTo>
                  <a:pt x="2787561" y="3238500"/>
                </a:lnTo>
                <a:lnTo>
                  <a:pt x="2809971" y="3238500"/>
                </a:lnTo>
                <a:lnTo>
                  <a:pt x="2817816" y="3226288"/>
                </a:lnTo>
                <a:lnTo>
                  <a:pt x="2817842" y="3225800"/>
                </a:lnTo>
                <a:close/>
              </a:path>
              <a:path w="2952115" h="3365500">
                <a:moveTo>
                  <a:pt x="2817816" y="3226288"/>
                </a:moveTo>
                <a:lnTo>
                  <a:pt x="2809971" y="3238500"/>
                </a:lnTo>
                <a:lnTo>
                  <a:pt x="2817164" y="3238500"/>
                </a:lnTo>
                <a:lnTo>
                  <a:pt x="2817816" y="3226288"/>
                </a:lnTo>
                <a:close/>
              </a:path>
              <a:path w="2952115" h="3365500">
                <a:moveTo>
                  <a:pt x="2854667" y="3225800"/>
                </a:moveTo>
                <a:lnTo>
                  <a:pt x="2818130" y="3225800"/>
                </a:lnTo>
                <a:lnTo>
                  <a:pt x="2817816" y="3226288"/>
                </a:lnTo>
                <a:lnTo>
                  <a:pt x="2817164" y="3238500"/>
                </a:lnTo>
                <a:lnTo>
                  <a:pt x="2858897" y="3238500"/>
                </a:lnTo>
                <a:lnTo>
                  <a:pt x="2854667" y="3225800"/>
                </a:lnTo>
                <a:close/>
              </a:path>
              <a:path w="2952115" h="3365500">
                <a:moveTo>
                  <a:pt x="2865432" y="3225800"/>
                </a:moveTo>
                <a:lnTo>
                  <a:pt x="2862338" y="3225800"/>
                </a:lnTo>
                <a:lnTo>
                  <a:pt x="2862021" y="3238500"/>
                </a:lnTo>
                <a:lnTo>
                  <a:pt x="2873114" y="3238500"/>
                </a:lnTo>
                <a:lnTo>
                  <a:pt x="2865432" y="3225800"/>
                </a:lnTo>
                <a:close/>
              </a:path>
              <a:path w="2952115" h="3365500">
                <a:moveTo>
                  <a:pt x="2770441" y="3213100"/>
                </a:moveTo>
                <a:lnTo>
                  <a:pt x="2765526" y="3213100"/>
                </a:lnTo>
                <a:lnTo>
                  <a:pt x="2767723" y="3225800"/>
                </a:lnTo>
                <a:lnTo>
                  <a:pt x="2769336" y="3225800"/>
                </a:lnTo>
                <a:lnTo>
                  <a:pt x="2770441" y="3213100"/>
                </a:lnTo>
                <a:close/>
              </a:path>
              <a:path w="2952115" h="3365500">
                <a:moveTo>
                  <a:pt x="2768257" y="3175000"/>
                </a:moveTo>
                <a:lnTo>
                  <a:pt x="2751892" y="3175000"/>
                </a:lnTo>
                <a:lnTo>
                  <a:pt x="2753169" y="3187700"/>
                </a:lnTo>
                <a:lnTo>
                  <a:pt x="2749296" y="3200400"/>
                </a:lnTo>
                <a:lnTo>
                  <a:pt x="2765705" y="3200400"/>
                </a:lnTo>
                <a:lnTo>
                  <a:pt x="2776609" y="3213100"/>
                </a:lnTo>
                <a:lnTo>
                  <a:pt x="2783382" y="3225800"/>
                </a:lnTo>
                <a:lnTo>
                  <a:pt x="2811373" y="3225800"/>
                </a:lnTo>
                <a:lnTo>
                  <a:pt x="2812834" y="3213100"/>
                </a:lnTo>
                <a:lnTo>
                  <a:pt x="2842891" y="3213100"/>
                </a:lnTo>
                <a:lnTo>
                  <a:pt x="2845581" y="3200400"/>
                </a:lnTo>
                <a:lnTo>
                  <a:pt x="2845126" y="3187700"/>
                </a:lnTo>
                <a:lnTo>
                  <a:pt x="2769400" y="3187700"/>
                </a:lnTo>
                <a:lnTo>
                  <a:pt x="2768257" y="3175000"/>
                </a:lnTo>
                <a:close/>
              </a:path>
              <a:path w="2952115" h="3365500">
                <a:moveTo>
                  <a:pt x="2812834" y="3213100"/>
                </a:moveTo>
                <a:lnTo>
                  <a:pt x="2811373" y="3225800"/>
                </a:lnTo>
                <a:lnTo>
                  <a:pt x="2824289" y="3225800"/>
                </a:lnTo>
                <a:lnTo>
                  <a:pt x="2812834" y="3213100"/>
                </a:lnTo>
                <a:close/>
              </a:path>
              <a:path w="2952115" h="3365500">
                <a:moveTo>
                  <a:pt x="2826969" y="3213100"/>
                </a:moveTo>
                <a:lnTo>
                  <a:pt x="2812834" y="3213100"/>
                </a:lnTo>
                <a:lnTo>
                  <a:pt x="2824289" y="3225800"/>
                </a:lnTo>
                <a:lnTo>
                  <a:pt x="2826969" y="3213100"/>
                </a:lnTo>
                <a:close/>
              </a:path>
              <a:path w="2952115" h="3365500">
                <a:moveTo>
                  <a:pt x="2840732" y="3213100"/>
                </a:moveTo>
                <a:lnTo>
                  <a:pt x="2826969" y="3213100"/>
                </a:lnTo>
                <a:lnTo>
                  <a:pt x="2824289" y="3225800"/>
                </a:lnTo>
                <a:lnTo>
                  <a:pt x="2839452" y="3225800"/>
                </a:lnTo>
                <a:lnTo>
                  <a:pt x="2842364" y="3215044"/>
                </a:lnTo>
                <a:lnTo>
                  <a:pt x="2840732" y="3213100"/>
                </a:lnTo>
                <a:close/>
              </a:path>
              <a:path w="2952115" h="3365500">
                <a:moveTo>
                  <a:pt x="2842364" y="3215044"/>
                </a:moveTo>
                <a:lnTo>
                  <a:pt x="2839452" y="3225800"/>
                </a:lnTo>
                <a:lnTo>
                  <a:pt x="2851391" y="3225800"/>
                </a:lnTo>
                <a:lnTo>
                  <a:pt x="2842364" y="3215044"/>
                </a:lnTo>
                <a:close/>
              </a:path>
              <a:path w="2952115" h="3365500">
                <a:moveTo>
                  <a:pt x="2851658" y="3200400"/>
                </a:moveTo>
                <a:lnTo>
                  <a:pt x="2850210" y="3200400"/>
                </a:lnTo>
                <a:lnTo>
                  <a:pt x="2849714" y="3213100"/>
                </a:lnTo>
                <a:lnTo>
                  <a:pt x="2851391" y="3225800"/>
                </a:lnTo>
                <a:lnTo>
                  <a:pt x="2873692" y="3225800"/>
                </a:lnTo>
                <a:lnTo>
                  <a:pt x="2870936" y="3213100"/>
                </a:lnTo>
                <a:lnTo>
                  <a:pt x="2857588" y="3213100"/>
                </a:lnTo>
                <a:lnTo>
                  <a:pt x="2851658" y="3200400"/>
                </a:lnTo>
                <a:close/>
              </a:path>
              <a:path w="2952115" h="3365500">
                <a:moveTo>
                  <a:pt x="2842891" y="3213100"/>
                </a:moveTo>
                <a:lnTo>
                  <a:pt x="2840732" y="3213100"/>
                </a:lnTo>
                <a:lnTo>
                  <a:pt x="2842364" y="3215044"/>
                </a:lnTo>
                <a:lnTo>
                  <a:pt x="2842891" y="3213100"/>
                </a:lnTo>
                <a:close/>
              </a:path>
              <a:path w="2952115" h="3365500">
                <a:moveTo>
                  <a:pt x="2758935" y="3200400"/>
                </a:moveTo>
                <a:lnTo>
                  <a:pt x="2747238" y="3200400"/>
                </a:lnTo>
                <a:lnTo>
                  <a:pt x="2746222" y="3213100"/>
                </a:lnTo>
                <a:lnTo>
                  <a:pt x="2753220" y="3213100"/>
                </a:lnTo>
                <a:lnTo>
                  <a:pt x="2758935" y="3200400"/>
                </a:lnTo>
                <a:close/>
              </a:path>
              <a:path w="2952115" h="3365500">
                <a:moveTo>
                  <a:pt x="2721902" y="3187700"/>
                </a:moveTo>
                <a:lnTo>
                  <a:pt x="2719082" y="3187700"/>
                </a:lnTo>
                <a:lnTo>
                  <a:pt x="2719425" y="3200400"/>
                </a:lnTo>
                <a:lnTo>
                  <a:pt x="2726080" y="3200400"/>
                </a:lnTo>
                <a:lnTo>
                  <a:pt x="2721902" y="3187700"/>
                </a:lnTo>
                <a:close/>
              </a:path>
              <a:path w="2952115" h="3365500">
                <a:moveTo>
                  <a:pt x="2737912" y="3175000"/>
                </a:moveTo>
                <a:lnTo>
                  <a:pt x="2720345" y="3175000"/>
                </a:lnTo>
                <a:lnTo>
                  <a:pt x="2729252" y="3187700"/>
                </a:lnTo>
                <a:lnTo>
                  <a:pt x="2735351" y="3200400"/>
                </a:lnTo>
                <a:lnTo>
                  <a:pt x="2740543" y="3200400"/>
                </a:lnTo>
                <a:lnTo>
                  <a:pt x="2736677" y="3187700"/>
                </a:lnTo>
                <a:lnTo>
                  <a:pt x="2737912" y="3175000"/>
                </a:lnTo>
                <a:close/>
              </a:path>
              <a:path w="2952115" h="3365500">
                <a:moveTo>
                  <a:pt x="2815031" y="3175000"/>
                </a:moveTo>
                <a:lnTo>
                  <a:pt x="2770212" y="3175000"/>
                </a:lnTo>
                <a:lnTo>
                  <a:pt x="2777274" y="3187700"/>
                </a:lnTo>
                <a:lnTo>
                  <a:pt x="2814586" y="3187700"/>
                </a:lnTo>
                <a:lnTo>
                  <a:pt x="2815031" y="3175000"/>
                </a:lnTo>
                <a:close/>
              </a:path>
              <a:path w="2952115" h="3365500">
                <a:moveTo>
                  <a:pt x="2826193" y="3187656"/>
                </a:moveTo>
                <a:close/>
              </a:path>
              <a:path w="2952115" h="3365500">
                <a:moveTo>
                  <a:pt x="2820563" y="3162300"/>
                </a:moveTo>
                <a:lnTo>
                  <a:pt x="2739656" y="3162300"/>
                </a:lnTo>
                <a:lnTo>
                  <a:pt x="2734043" y="3175000"/>
                </a:lnTo>
                <a:lnTo>
                  <a:pt x="2826016" y="3175000"/>
                </a:lnTo>
                <a:lnTo>
                  <a:pt x="2832544" y="3187700"/>
                </a:lnTo>
                <a:lnTo>
                  <a:pt x="2838167" y="3187700"/>
                </a:lnTo>
                <a:lnTo>
                  <a:pt x="2828661" y="3175000"/>
                </a:lnTo>
                <a:lnTo>
                  <a:pt x="2820563" y="3162300"/>
                </a:lnTo>
                <a:close/>
              </a:path>
              <a:path w="2952115" h="3365500">
                <a:moveTo>
                  <a:pt x="2826016" y="3175000"/>
                </a:moveTo>
                <a:lnTo>
                  <a:pt x="2815031" y="3175000"/>
                </a:lnTo>
                <a:lnTo>
                  <a:pt x="2826193" y="3187656"/>
                </a:lnTo>
                <a:lnTo>
                  <a:pt x="2826016" y="3175000"/>
                </a:lnTo>
                <a:close/>
              </a:path>
              <a:path w="2952115" h="3365500">
                <a:moveTo>
                  <a:pt x="2686100" y="3136900"/>
                </a:moveTo>
                <a:lnTo>
                  <a:pt x="2687572" y="3149600"/>
                </a:lnTo>
                <a:lnTo>
                  <a:pt x="2699091" y="3162300"/>
                </a:lnTo>
                <a:lnTo>
                  <a:pt x="2706390" y="3162300"/>
                </a:lnTo>
                <a:lnTo>
                  <a:pt x="2702894" y="3149600"/>
                </a:lnTo>
                <a:lnTo>
                  <a:pt x="2691790" y="3149600"/>
                </a:lnTo>
                <a:lnTo>
                  <a:pt x="2686100" y="3136900"/>
                </a:lnTo>
                <a:close/>
              </a:path>
              <a:path w="2952115" h="3365500">
                <a:moveTo>
                  <a:pt x="2793707" y="3149600"/>
                </a:moveTo>
                <a:lnTo>
                  <a:pt x="2720548" y="3149600"/>
                </a:lnTo>
                <a:lnTo>
                  <a:pt x="2728823" y="3162300"/>
                </a:lnTo>
                <a:lnTo>
                  <a:pt x="2797416" y="3162300"/>
                </a:lnTo>
                <a:lnTo>
                  <a:pt x="2794276" y="3150270"/>
                </a:lnTo>
                <a:lnTo>
                  <a:pt x="2793707" y="3149600"/>
                </a:lnTo>
                <a:close/>
              </a:path>
              <a:path w="2952115" h="3365500">
                <a:moveTo>
                  <a:pt x="2795518" y="3139123"/>
                </a:moveTo>
                <a:lnTo>
                  <a:pt x="2796032" y="3149600"/>
                </a:lnTo>
                <a:lnTo>
                  <a:pt x="2794101" y="3149600"/>
                </a:lnTo>
                <a:lnTo>
                  <a:pt x="2794276" y="3150270"/>
                </a:lnTo>
                <a:lnTo>
                  <a:pt x="2804477" y="3162300"/>
                </a:lnTo>
                <a:lnTo>
                  <a:pt x="2812152" y="3162300"/>
                </a:lnTo>
                <a:lnTo>
                  <a:pt x="2802569" y="3149600"/>
                </a:lnTo>
                <a:lnTo>
                  <a:pt x="2795518" y="3139123"/>
                </a:lnTo>
                <a:close/>
              </a:path>
              <a:path w="2952115" h="3365500">
                <a:moveTo>
                  <a:pt x="2794101" y="3149600"/>
                </a:moveTo>
                <a:lnTo>
                  <a:pt x="2793707" y="3149600"/>
                </a:lnTo>
                <a:lnTo>
                  <a:pt x="2794276" y="3150270"/>
                </a:lnTo>
                <a:lnTo>
                  <a:pt x="2794101" y="3149600"/>
                </a:lnTo>
                <a:close/>
              </a:path>
              <a:path w="2952115" h="3365500">
                <a:moveTo>
                  <a:pt x="2788437" y="3136900"/>
                </a:moveTo>
                <a:lnTo>
                  <a:pt x="2698318" y="3136900"/>
                </a:lnTo>
                <a:lnTo>
                  <a:pt x="2694292" y="3149600"/>
                </a:lnTo>
                <a:lnTo>
                  <a:pt x="2792133" y="3149600"/>
                </a:lnTo>
                <a:lnTo>
                  <a:pt x="2788437" y="3136900"/>
                </a:lnTo>
                <a:close/>
              </a:path>
              <a:path w="2952115" h="3365500">
                <a:moveTo>
                  <a:pt x="2795409" y="3136900"/>
                </a:moveTo>
                <a:lnTo>
                  <a:pt x="2794022" y="3136900"/>
                </a:lnTo>
                <a:lnTo>
                  <a:pt x="2795518" y="3139123"/>
                </a:lnTo>
                <a:lnTo>
                  <a:pt x="2795409" y="3136900"/>
                </a:lnTo>
                <a:close/>
              </a:path>
              <a:path w="2952115" h="3365500">
                <a:moveTo>
                  <a:pt x="2674277" y="3124200"/>
                </a:moveTo>
                <a:lnTo>
                  <a:pt x="2673159" y="3124200"/>
                </a:lnTo>
                <a:lnTo>
                  <a:pt x="2674721" y="3136900"/>
                </a:lnTo>
                <a:lnTo>
                  <a:pt x="2683560" y="3136900"/>
                </a:lnTo>
                <a:lnTo>
                  <a:pt x="2683553" y="3135152"/>
                </a:lnTo>
                <a:lnTo>
                  <a:pt x="2674277" y="3124200"/>
                </a:lnTo>
                <a:close/>
              </a:path>
              <a:path w="2952115" h="3365500">
                <a:moveTo>
                  <a:pt x="2683615" y="3135937"/>
                </a:moveTo>
                <a:lnTo>
                  <a:pt x="2683560" y="3136900"/>
                </a:lnTo>
                <a:lnTo>
                  <a:pt x="2683615" y="3135937"/>
                </a:lnTo>
                <a:close/>
              </a:path>
              <a:path w="2952115" h="3365500">
                <a:moveTo>
                  <a:pt x="2684913" y="3113164"/>
                </a:moveTo>
                <a:lnTo>
                  <a:pt x="2683653" y="3135270"/>
                </a:lnTo>
                <a:lnTo>
                  <a:pt x="2685034" y="3136900"/>
                </a:lnTo>
                <a:lnTo>
                  <a:pt x="2774441" y="3136900"/>
                </a:lnTo>
                <a:lnTo>
                  <a:pt x="2773668" y="3124200"/>
                </a:lnTo>
                <a:lnTo>
                  <a:pt x="2693885" y="3124200"/>
                </a:lnTo>
                <a:lnTo>
                  <a:pt x="2684913" y="3113164"/>
                </a:lnTo>
                <a:close/>
              </a:path>
              <a:path w="2952115" h="3365500">
                <a:moveTo>
                  <a:pt x="2683560" y="3111500"/>
                </a:moveTo>
                <a:lnTo>
                  <a:pt x="2681363" y="3124200"/>
                </a:lnTo>
                <a:lnTo>
                  <a:pt x="2684630" y="3112816"/>
                </a:lnTo>
                <a:lnTo>
                  <a:pt x="2683560" y="3111500"/>
                </a:lnTo>
                <a:close/>
              </a:path>
              <a:path w="2952115" h="3365500">
                <a:moveTo>
                  <a:pt x="2708770" y="3111500"/>
                </a:moveTo>
                <a:lnTo>
                  <a:pt x="2694597" y="3111500"/>
                </a:lnTo>
                <a:lnTo>
                  <a:pt x="2693885" y="3124200"/>
                </a:lnTo>
                <a:lnTo>
                  <a:pt x="2708948" y="3124200"/>
                </a:lnTo>
                <a:lnTo>
                  <a:pt x="2708770" y="3111500"/>
                </a:lnTo>
                <a:close/>
              </a:path>
              <a:path w="2952115" h="3365500">
                <a:moveTo>
                  <a:pt x="2753829" y="3111500"/>
                </a:moveTo>
                <a:lnTo>
                  <a:pt x="2712732" y="3111500"/>
                </a:lnTo>
                <a:lnTo>
                  <a:pt x="2713951" y="3124200"/>
                </a:lnTo>
                <a:lnTo>
                  <a:pt x="2757779" y="3124200"/>
                </a:lnTo>
                <a:lnTo>
                  <a:pt x="2753829" y="3111500"/>
                </a:lnTo>
                <a:close/>
              </a:path>
              <a:path w="2952115" h="3365500">
                <a:moveTo>
                  <a:pt x="2773929" y="3111500"/>
                </a:moveTo>
                <a:lnTo>
                  <a:pt x="2758274" y="3111500"/>
                </a:lnTo>
                <a:lnTo>
                  <a:pt x="2757779" y="3124200"/>
                </a:lnTo>
                <a:lnTo>
                  <a:pt x="2773668" y="3124200"/>
                </a:lnTo>
                <a:lnTo>
                  <a:pt x="2773929" y="3111500"/>
                </a:lnTo>
                <a:close/>
              </a:path>
              <a:path w="2952115" h="3365500">
                <a:moveTo>
                  <a:pt x="2685008" y="3111500"/>
                </a:moveTo>
                <a:lnTo>
                  <a:pt x="2684630" y="3112816"/>
                </a:lnTo>
                <a:lnTo>
                  <a:pt x="2684913" y="3113164"/>
                </a:lnTo>
                <a:lnTo>
                  <a:pt x="2685008" y="3111500"/>
                </a:lnTo>
                <a:close/>
              </a:path>
              <a:path w="2952115" h="3365500">
                <a:moveTo>
                  <a:pt x="2653707" y="3098800"/>
                </a:moveTo>
                <a:lnTo>
                  <a:pt x="2650159" y="3098800"/>
                </a:lnTo>
                <a:lnTo>
                  <a:pt x="2656174" y="3111500"/>
                </a:lnTo>
                <a:lnTo>
                  <a:pt x="2659563" y="3111500"/>
                </a:lnTo>
                <a:lnTo>
                  <a:pt x="2653707" y="3098800"/>
                </a:lnTo>
                <a:close/>
              </a:path>
              <a:path w="2952115" h="3365500">
                <a:moveTo>
                  <a:pt x="2670732" y="3098800"/>
                </a:moveTo>
                <a:lnTo>
                  <a:pt x="2665989" y="3098800"/>
                </a:lnTo>
                <a:lnTo>
                  <a:pt x="2670864" y="3111500"/>
                </a:lnTo>
                <a:lnTo>
                  <a:pt x="2676847" y="3111500"/>
                </a:lnTo>
                <a:lnTo>
                  <a:pt x="2670732" y="3098800"/>
                </a:lnTo>
                <a:close/>
              </a:path>
              <a:path w="2952115" h="3365500">
                <a:moveTo>
                  <a:pt x="2751709" y="3098800"/>
                </a:moveTo>
                <a:lnTo>
                  <a:pt x="2682976" y="3098800"/>
                </a:lnTo>
                <a:lnTo>
                  <a:pt x="2694609" y="3111500"/>
                </a:lnTo>
                <a:lnTo>
                  <a:pt x="2757970" y="3111500"/>
                </a:lnTo>
                <a:lnTo>
                  <a:pt x="2751709" y="3098800"/>
                </a:lnTo>
                <a:close/>
              </a:path>
              <a:path w="2952115" h="3365500">
                <a:moveTo>
                  <a:pt x="2685921" y="3086100"/>
                </a:moveTo>
                <a:lnTo>
                  <a:pt x="2676436" y="3086100"/>
                </a:lnTo>
                <a:lnTo>
                  <a:pt x="2677223" y="3098800"/>
                </a:lnTo>
                <a:lnTo>
                  <a:pt x="2690516" y="3098800"/>
                </a:lnTo>
                <a:lnTo>
                  <a:pt x="2685921" y="3086100"/>
                </a:lnTo>
                <a:close/>
              </a:path>
              <a:path w="2952115" h="3365500">
                <a:moveTo>
                  <a:pt x="2741192" y="3073400"/>
                </a:moveTo>
                <a:lnTo>
                  <a:pt x="2727871" y="3073400"/>
                </a:lnTo>
                <a:lnTo>
                  <a:pt x="2731592" y="3086100"/>
                </a:lnTo>
                <a:lnTo>
                  <a:pt x="2692316" y="3086100"/>
                </a:lnTo>
                <a:lnTo>
                  <a:pt x="2700312" y="3098800"/>
                </a:lnTo>
                <a:lnTo>
                  <a:pt x="2758436" y="3098800"/>
                </a:lnTo>
                <a:lnTo>
                  <a:pt x="2751268" y="3086100"/>
                </a:lnTo>
                <a:lnTo>
                  <a:pt x="2741192" y="3073400"/>
                </a:lnTo>
                <a:close/>
              </a:path>
              <a:path w="2952115" h="3365500">
                <a:moveTo>
                  <a:pt x="2762262" y="3086100"/>
                </a:moveTo>
                <a:lnTo>
                  <a:pt x="2761322" y="3086100"/>
                </a:lnTo>
                <a:lnTo>
                  <a:pt x="2760738" y="3098800"/>
                </a:lnTo>
                <a:lnTo>
                  <a:pt x="2764434" y="3098800"/>
                </a:lnTo>
                <a:lnTo>
                  <a:pt x="2762262" y="3086100"/>
                </a:lnTo>
                <a:close/>
              </a:path>
              <a:path w="2952115" h="3365500">
                <a:moveTo>
                  <a:pt x="2624823" y="3073400"/>
                </a:moveTo>
                <a:lnTo>
                  <a:pt x="2623553" y="3073400"/>
                </a:lnTo>
                <a:lnTo>
                  <a:pt x="2623477" y="3086100"/>
                </a:lnTo>
                <a:lnTo>
                  <a:pt x="2625623" y="3086100"/>
                </a:lnTo>
                <a:lnTo>
                  <a:pt x="2624823" y="3073400"/>
                </a:lnTo>
                <a:close/>
              </a:path>
              <a:path w="2952115" h="3365500">
                <a:moveTo>
                  <a:pt x="2666641" y="3073400"/>
                </a:moveTo>
                <a:lnTo>
                  <a:pt x="2648909" y="3073400"/>
                </a:lnTo>
                <a:lnTo>
                  <a:pt x="2649309" y="3086100"/>
                </a:lnTo>
                <a:lnTo>
                  <a:pt x="2656242" y="3086100"/>
                </a:lnTo>
                <a:lnTo>
                  <a:pt x="2666641" y="3073400"/>
                </a:lnTo>
                <a:close/>
              </a:path>
              <a:path w="2952115" h="3365500">
                <a:moveTo>
                  <a:pt x="2721521" y="3073400"/>
                </a:moveTo>
                <a:lnTo>
                  <a:pt x="2666641" y="3073400"/>
                </a:lnTo>
                <a:lnTo>
                  <a:pt x="2673194" y="3086100"/>
                </a:lnTo>
                <a:lnTo>
                  <a:pt x="2731592" y="3086100"/>
                </a:lnTo>
                <a:lnTo>
                  <a:pt x="2721521" y="3073400"/>
                </a:lnTo>
                <a:close/>
              </a:path>
              <a:path w="2952115" h="3365500">
                <a:moveTo>
                  <a:pt x="2614320" y="3060700"/>
                </a:moveTo>
                <a:lnTo>
                  <a:pt x="2612936" y="3060700"/>
                </a:lnTo>
                <a:lnTo>
                  <a:pt x="2612580" y="3073400"/>
                </a:lnTo>
                <a:lnTo>
                  <a:pt x="2615031" y="3073400"/>
                </a:lnTo>
                <a:lnTo>
                  <a:pt x="2615699" y="3071388"/>
                </a:lnTo>
                <a:lnTo>
                  <a:pt x="2614320" y="3060700"/>
                </a:lnTo>
                <a:close/>
              </a:path>
              <a:path w="2952115" h="3365500">
                <a:moveTo>
                  <a:pt x="2615699" y="3071388"/>
                </a:moveTo>
                <a:lnTo>
                  <a:pt x="2615031" y="3073400"/>
                </a:lnTo>
                <a:lnTo>
                  <a:pt x="2615958" y="3073400"/>
                </a:lnTo>
                <a:lnTo>
                  <a:pt x="2615699" y="3071388"/>
                </a:lnTo>
                <a:close/>
              </a:path>
              <a:path w="2952115" h="3365500">
                <a:moveTo>
                  <a:pt x="2621762" y="3060700"/>
                </a:moveTo>
                <a:lnTo>
                  <a:pt x="2619248" y="3060700"/>
                </a:lnTo>
                <a:lnTo>
                  <a:pt x="2615699" y="3071388"/>
                </a:lnTo>
                <a:lnTo>
                  <a:pt x="2615958" y="3073400"/>
                </a:lnTo>
                <a:lnTo>
                  <a:pt x="2630944" y="3073400"/>
                </a:lnTo>
                <a:lnTo>
                  <a:pt x="2621762" y="3060700"/>
                </a:lnTo>
                <a:close/>
              </a:path>
              <a:path w="2952115" h="3365500">
                <a:moveTo>
                  <a:pt x="2646987" y="3060959"/>
                </a:moveTo>
                <a:lnTo>
                  <a:pt x="2645918" y="3073400"/>
                </a:lnTo>
                <a:lnTo>
                  <a:pt x="2647924" y="3073400"/>
                </a:lnTo>
                <a:lnTo>
                  <a:pt x="2647034" y="3061030"/>
                </a:lnTo>
                <a:close/>
              </a:path>
              <a:path w="2952115" h="3365500">
                <a:moveTo>
                  <a:pt x="2714332" y="3048000"/>
                </a:moveTo>
                <a:lnTo>
                  <a:pt x="2676537" y="3048000"/>
                </a:lnTo>
                <a:lnTo>
                  <a:pt x="2677350" y="3060700"/>
                </a:lnTo>
                <a:lnTo>
                  <a:pt x="2647010" y="3060700"/>
                </a:lnTo>
                <a:lnTo>
                  <a:pt x="2647034" y="3061030"/>
                </a:lnTo>
                <a:lnTo>
                  <a:pt x="2655049" y="3073400"/>
                </a:lnTo>
                <a:lnTo>
                  <a:pt x="2714840" y="3073400"/>
                </a:lnTo>
                <a:lnTo>
                  <a:pt x="2705798" y="3060700"/>
                </a:lnTo>
                <a:lnTo>
                  <a:pt x="2714332" y="3048000"/>
                </a:lnTo>
                <a:close/>
              </a:path>
              <a:path w="2952115" h="3365500">
                <a:moveTo>
                  <a:pt x="2721203" y="3060700"/>
                </a:moveTo>
                <a:lnTo>
                  <a:pt x="2719539" y="3073400"/>
                </a:lnTo>
                <a:lnTo>
                  <a:pt x="2722359" y="3073400"/>
                </a:lnTo>
                <a:lnTo>
                  <a:pt x="2721203" y="3060700"/>
                </a:lnTo>
                <a:close/>
              </a:path>
              <a:path w="2952115" h="3365500">
                <a:moveTo>
                  <a:pt x="2675267" y="3048000"/>
                </a:moveTo>
                <a:lnTo>
                  <a:pt x="2637382" y="3048000"/>
                </a:lnTo>
                <a:lnTo>
                  <a:pt x="2646819" y="3060700"/>
                </a:lnTo>
                <a:lnTo>
                  <a:pt x="2646987" y="3060959"/>
                </a:lnTo>
                <a:lnTo>
                  <a:pt x="2647010" y="3060700"/>
                </a:lnTo>
                <a:lnTo>
                  <a:pt x="2675191" y="3060700"/>
                </a:lnTo>
                <a:lnTo>
                  <a:pt x="2675267" y="3048000"/>
                </a:lnTo>
                <a:close/>
              </a:path>
              <a:path w="2952115" h="3365500">
                <a:moveTo>
                  <a:pt x="2616661" y="3048000"/>
                </a:moveTo>
                <a:lnTo>
                  <a:pt x="2602865" y="3048000"/>
                </a:lnTo>
                <a:lnTo>
                  <a:pt x="2608046" y="3060700"/>
                </a:lnTo>
                <a:lnTo>
                  <a:pt x="2615311" y="3060700"/>
                </a:lnTo>
                <a:lnTo>
                  <a:pt x="2616661" y="3048000"/>
                </a:lnTo>
                <a:close/>
              </a:path>
              <a:path w="2952115" h="3365500">
                <a:moveTo>
                  <a:pt x="2633129" y="3048000"/>
                </a:moveTo>
                <a:lnTo>
                  <a:pt x="2623121" y="3048000"/>
                </a:lnTo>
                <a:lnTo>
                  <a:pt x="2628747" y="3060700"/>
                </a:lnTo>
                <a:lnTo>
                  <a:pt x="2631020" y="3060700"/>
                </a:lnTo>
                <a:lnTo>
                  <a:pt x="2633129" y="3048000"/>
                </a:lnTo>
                <a:close/>
              </a:path>
              <a:path w="2952115" h="3365500">
                <a:moveTo>
                  <a:pt x="2607734" y="3035300"/>
                </a:moveTo>
                <a:lnTo>
                  <a:pt x="2596489" y="3035300"/>
                </a:lnTo>
                <a:lnTo>
                  <a:pt x="2600426" y="3048000"/>
                </a:lnTo>
                <a:lnTo>
                  <a:pt x="2614615" y="3048000"/>
                </a:lnTo>
                <a:lnTo>
                  <a:pt x="2607734" y="3035300"/>
                </a:lnTo>
                <a:close/>
              </a:path>
              <a:path w="2952115" h="3365500">
                <a:moveTo>
                  <a:pt x="2623489" y="3022600"/>
                </a:moveTo>
                <a:lnTo>
                  <a:pt x="2613555" y="3022600"/>
                </a:lnTo>
                <a:lnTo>
                  <a:pt x="2618994" y="3035300"/>
                </a:lnTo>
                <a:lnTo>
                  <a:pt x="2614615" y="3048000"/>
                </a:lnTo>
                <a:lnTo>
                  <a:pt x="2696362" y="3048000"/>
                </a:lnTo>
                <a:lnTo>
                  <a:pt x="2696641" y="3035300"/>
                </a:lnTo>
                <a:lnTo>
                  <a:pt x="2628781" y="3035300"/>
                </a:lnTo>
                <a:lnTo>
                  <a:pt x="2623489" y="3022600"/>
                </a:lnTo>
                <a:close/>
              </a:path>
              <a:path w="2952115" h="3365500">
                <a:moveTo>
                  <a:pt x="2708757" y="3035300"/>
                </a:moveTo>
                <a:lnTo>
                  <a:pt x="2696641" y="3035300"/>
                </a:lnTo>
                <a:lnTo>
                  <a:pt x="2707525" y="3048000"/>
                </a:lnTo>
                <a:lnTo>
                  <a:pt x="2712440" y="3048000"/>
                </a:lnTo>
                <a:lnTo>
                  <a:pt x="2708757" y="3035300"/>
                </a:lnTo>
                <a:close/>
              </a:path>
              <a:path w="2952115" h="3365500">
                <a:moveTo>
                  <a:pt x="2605379" y="3022600"/>
                </a:moveTo>
                <a:lnTo>
                  <a:pt x="2587866" y="3022600"/>
                </a:lnTo>
                <a:lnTo>
                  <a:pt x="2590634" y="3035300"/>
                </a:lnTo>
                <a:lnTo>
                  <a:pt x="2603445" y="3035300"/>
                </a:lnTo>
                <a:lnTo>
                  <a:pt x="2605379" y="3022600"/>
                </a:lnTo>
                <a:close/>
              </a:path>
              <a:path w="2952115" h="3365500">
                <a:moveTo>
                  <a:pt x="2700032" y="3022600"/>
                </a:moveTo>
                <a:lnTo>
                  <a:pt x="2637243" y="3022600"/>
                </a:lnTo>
                <a:lnTo>
                  <a:pt x="2637024" y="3035300"/>
                </a:lnTo>
                <a:lnTo>
                  <a:pt x="2704782" y="3035300"/>
                </a:lnTo>
                <a:lnTo>
                  <a:pt x="2700032" y="3022600"/>
                </a:lnTo>
                <a:close/>
              </a:path>
              <a:path w="2952115" h="3365500">
                <a:moveTo>
                  <a:pt x="2679369" y="3009900"/>
                </a:moveTo>
                <a:lnTo>
                  <a:pt x="2581846" y="3009900"/>
                </a:lnTo>
                <a:lnTo>
                  <a:pt x="2588044" y="3022600"/>
                </a:lnTo>
                <a:lnTo>
                  <a:pt x="2680931" y="3022600"/>
                </a:lnTo>
                <a:lnTo>
                  <a:pt x="2679369" y="3009900"/>
                </a:lnTo>
                <a:close/>
              </a:path>
              <a:path w="2952115" h="3365500">
                <a:moveTo>
                  <a:pt x="2573035" y="2971800"/>
                </a:moveTo>
                <a:lnTo>
                  <a:pt x="2559505" y="2971800"/>
                </a:lnTo>
                <a:lnTo>
                  <a:pt x="2565146" y="2984500"/>
                </a:lnTo>
                <a:lnTo>
                  <a:pt x="2569438" y="2984500"/>
                </a:lnTo>
                <a:lnTo>
                  <a:pt x="2568968" y="2997200"/>
                </a:lnTo>
                <a:lnTo>
                  <a:pt x="2568663" y="2997200"/>
                </a:lnTo>
                <a:lnTo>
                  <a:pt x="2568194" y="3009900"/>
                </a:lnTo>
                <a:lnTo>
                  <a:pt x="2573503" y="3009900"/>
                </a:lnTo>
                <a:lnTo>
                  <a:pt x="2574988" y="2997200"/>
                </a:lnTo>
                <a:lnTo>
                  <a:pt x="2572084" y="2984500"/>
                </a:lnTo>
                <a:lnTo>
                  <a:pt x="2573035" y="2971800"/>
                </a:lnTo>
                <a:close/>
              </a:path>
              <a:path w="2952115" h="3365500">
                <a:moveTo>
                  <a:pt x="2591727" y="2997200"/>
                </a:moveTo>
                <a:lnTo>
                  <a:pt x="2590406" y="2997200"/>
                </a:lnTo>
                <a:lnTo>
                  <a:pt x="2590368" y="3009900"/>
                </a:lnTo>
                <a:lnTo>
                  <a:pt x="2593416" y="3009900"/>
                </a:lnTo>
                <a:lnTo>
                  <a:pt x="2591727" y="2997200"/>
                </a:lnTo>
                <a:close/>
              </a:path>
              <a:path w="2952115" h="3365500">
                <a:moveTo>
                  <a:pt x="2646259" y="2984500"/>
                </a:moveTo>
                <a:lnTo>
                  <a:pt x="2600394" y="2984500"/>
                </a:lnTo>
                <a:lnTo>
                  <a:pt x="2602705" y="2997200"/>
                </a:lnTo>
                <a:lnTo>
                  <a:pt x="2595877" y="3009900"/>
                </a:lnTo>
                <a:lnTo>
                  <a:pt x="2606294" y="3009900"/>
                </a:lnTo>
                <a:lnTo>
                  <a:pt x="2610192" y="2997200"/>
                </a:lnTo>
                <a:lnTo>
                  <a:pt x="2653817" y="2997200"/>
                </a:lnTo>
                <a:lnTo>
                  <a:pt x="2646259" y="2984500"/>
                </a:lnTo>
                <a:close/>
              </a:path>
              <a:path w="2952115" h="3365500">
                <a:moveTo>
                  <a:pt x="2677706" y="2997200"/>
                </a:moveTo>
                <a:lnTo>
                  <a:pt x="2610192" y="2997200"/>
                </a:lnTo>
                <a:lnTo>
                  <a:pt x="2610586" y="3009900"/>
                </a:lnTo>
                <a:lnTo>
                  <a:pt x="2677071" y="3009900"/>
                </a:lnTo>
                <a:lnTo>
                  <a:pt x="2677706" y="2997200"/>
                </a:lnTo>
                <a:close/>
              </a:path>
              <a:path w="2952115" h="3365500">
                <a:moveTo>
                  <a:pt x="2686989" y="2997200"/>
                </a:moveTo>
                <a:lnTo>
                  <a:pt x="2681998" y="2997200"/>
                </a:lnTo>
                <a:lnTo>
                  <a:pt x="2682354" y="3009900"/>
                </a:lnTo>
                <a:lnTo>
                  <a:pt x="2689009" y="3009900"/>
                </a:lnTo>
                <a:lnTo>
                  <a:pt x="2686989" y="2997200"/>
                </a:lnTo>
                <a:close/>
              </a:path>
              <a:path w="2952115" h="3365500">
                <a:moveTo>
                  <a:pt x="2569438" y="2984500"/>
                </a:moveTo>
                <a:lnTo>
                  <a:pt x="2554782" y="2984500"/>
                </a:lnTo>
                <a:lnTo>
                  <a:pt x="2562745" y="2997200"/>
                </a:lnTo>
                <a:lnTo>
                  <a:pt x="2563152" y="2997200"/>
                </a:lnTo>
                <a:lnTo>
                  <a:pt x="2569438" y="2984500"/>
                </a:lnTo>
                <a:close/>
              </a:path>
              <a:path w="2952115" h="3365500">
                <a:moveTo>
                  <a:pt x="2581935" y="2984500"/>
                </a:moveTo>
                <a:lnTo>
                  <a:pt x="2575534" y="2984500"/>
                </a:lnTo>
                <a:lnTo>
                  <a:pt x="2580703" y="2997200"/>
                </a:lnTo>
                <a:lnTo>
                  <a:pt x="2587269" y="2997200"/>
                </a:lnTo>
                <a:lnTo>
                  <a:pt x="2581935" y="2984500"/>
                </a:lnTo>
                <a:close/>
              </a:path>
              <a:path w="2952115" h="3365500">
                <a:moveTo>
                  <a:pt x="2669743" y="2984500"/>
                </a:moveTo>
                <a:lnTo>
                  <a:pt x="2659481" y="2984500"/>
                </a:lnTo>
                <a:lnTo>
                  <a:pt x="2662529" y="2997200"/>
                </a:lnTo>
                <a:lnTo>
                  <a:pt x="2671495" y="2997200"/>
                </a:lnTo>
                <a:lnTo>
                  <a:pt x="2669743" y="2984500"/>
                </a:lnTo>
                <a:close/>
              </a:path>
              <a:path w="2952115" h="3365500">
                <a:moveTo>
                  <a:pt x="2535021" y="2971800"/>
                </a:moveTo>
                <a:lnTo>
                  <a:pt x="2536164" y="2984500"/>
                </a:lnTo>
                <a:lnTo>
                  <a:pt x="2544064" y="2984500"/>
                </a:lnTo>
                <a:lnTo>
                  <a:pt x="2535021" y="2971800"/>
                </a:lnTo>
                <a:close/>
              </a:path>
              <a:path w="2952115" h="3365500">
                <a:moveTo>
                  <a:pt x="2630970" y="2971800"/>
                </a:moveTo>
                <a:lnTo>
                  <a:pt x="2573035" y="2971800"/>
                </a:lnTo>
                <a:lnTo>
                  <a:pt x="2583047" y="2984500"/>
                </a:lnTo>
                <a:lnTo>
                  <a:pt x="2634615" y="2984500"/>
                </a:lnTo>
                <a:lnTo>
                  <a:pt x="2631587" y="2972531"/>
                </a:lnTo>
                <a:lnTo>
                  <a:pt x="2630970" y="2971800"/>
                </a:lnTo>
                <a:close/>
              </a:path>
              <a:path w="2952115" h="3365500">
                <a:moveTo>
                  <a:pt x="2631814" y="2946885"/>
                </a:moveTo>
                <a:lnTo>
                  <a:pt x="2632278" y="2959100"/>
                </a:lnTo>
                <a:lnTo>
                  <a:pt x="2601950" y="2959100"/>
                </a:lnTo>
                <a:lnTo>
                  <a:pt x="2603906" y="2971800"/>
                </a:lnTo>
                <a:lnTo>
                  <a:pt x="2631401" y="2971800"/>
                </a:lnTo>
                <a:lnTo>
                  <a:pt x="2631587" y="2972531"/>
                </a:lnTo>
                <a:lnTo>
                  <a:pt x="2641676" y="2984500"/>
                </a:lnTo>
                <a:lnTo>
                  <a:pt x="2646449" y="2984500"/>
                </a:lnTo>
                <a:lnTo>
                  <a:pt x="2650418" y="2971800"/>
                </a:lnTo>
                <a:lnTo>
                  <a:pt x="2642498" y="2959100"/>
                </a:lnTo>
                <a:lnTo>
                  <a:pt x="2631814" y="2946885"/>
                </a:lnTo>
                <a:close/>
              </a:path>
              <a:path w="2952115" h="3365500">
                <a:moveTo>
                  <a:pt x="2631401" y="2971800"/>
                </a:moveTo>
                <a:lnTo>
                  <a:pt x="2630970" y="2971800"/>
                </a:lnTo>
                <a:lnTo>
                  <a:pt x="2631587" y="2972531"/>
                </a:lnTo>
                <a:lnTo>
                  <a:pt x="2631401" y="2971800"/>
                </a:lnTo>
                <a:close/>
              </a:path>
              <a:path w="2952115" h="3365500">
                <a:moveTo>
                  <a:pt x="2529195" y="2959691"/>
                </a:moveTo>
                <a:lnTo>
                  <a:pt x="2534450" y="2971800"/>
                </a:lnTo>
                <a:lnTo>
                  <a:pt x="2535411" y="2966944"/>
                </a:lnTo>
                <a:lnTo>
                  <a:pt x="2529195" y="2959691"/>
                </a:lnTo>
                <a:close/>
              </a:path>
              <a:path w="2952115" h="3365500">
                <a:moveTo>
                  <a:pt x="2593733" y="2946400"/>
                </a:moveTo>
                <a:lnTo>
                  <a:pt x="2546591" y="2946400"/>
                </a:lnTo>
                <a:lnTo>
                  <a:pt x="2548229" y="2959100"/>
                </a:lnTo>
                <a:lnTo>
                  <a:pt x="2536964" y="2959100"/>
                </a:lnTo>
                <a:lnTo>
                  <a:pt x="2535411" y="2966944"/>
                </a:lnTo>
                <a:lnTo>
                  <a:pt x="2539573" y="2971800"/>
                </a:lnTo>
                <a:lnTo>
                  <a:pt x="2596108" y="2971800"/>
                </a:lnTo>
                <a:lnTo>
                  <a:pt x="2594965" y="2959100"/>
                </a:lnTo>
                <a:lnTo>
                  <a:pt x="2593733" y="2946400"/>
                </a:lnTo>
                <a:close/>
              </a:path>
              <a:path w="2952115" h="3365500">
                <a:moveTo>
                  <a:pt x="2528938" y="2959100"/>
                </a:moveTo>
                <a:lnTo>
                  <a:pt x="2528687" y="2959100"/>
                </a:lnTo>
                <a:lnTo>
                  <a:pt x="2529195" y="2959691"/>
                </a:lnTo>
                <a:lnTo>
                  <a:pt x="2528938" y="2959100"/>
                </a:lnTo>
                <a:close/>
              </a:path>
              <a:path w="2952115" h="3365500">
                <a:moveTo>
                  <a:pt x="2531706" y="2946400"/>
                </a:moveTo>
                <a:lnTo>
                  <a:pt x="2531287" y="2959100"/>
                </a:lnTo>
                <a:lnTo>
                  <a:pt x="2537358" y="2959100"/>
                </a:lnTo>
                <a:lnTo>
                  <a:pt x="2531706" y="2946400"/>
                </a:lnTo>
                <a:close/>
              </a:path>
              <a:path w="2952115" h="3365500">
                <a:moveTo>
                  <a:pt x="2544229" y="2946400"/>
                </a:moveTo>
                <a:lnTo>
                  <a:pt x="2538387" y="2946400"/>
                </a:lnTo>
                <a:lnTo>
                  <a:pt x="2537358" y="2959100"/>
                </a:lnTo>
                <a:lnTo>
                  <a:pt x="2544127" y="2959100"/>
                </a:lnTo>
                <a:lnTo>
                  <a:pt x="2544229" y="2946400"/>
                </a:lnTo>
                <a:close/>
              </a:path>
              <a:path w="2952115" h="3365500">
                <a:moveTo>
                  <a:pt x="2628671" y="2946400"/>
                </a:moveTo>
                <a:lnTo>
                  <a:pt x="2593733" y="2946400"/>
                </a:lnTo>
                <a:lnTo>
                  <a:pt x="2600096" y="2959100"/>
                </a:lnTo>
                <a:lnTo>
                  <a:pt x="2632278" y="2959100"/>
                </a:lnTo>
                <a:lnTo>
                  <a:pt x="2628671" y="2946400"/>
                </a:lnTo>
                <a:close/>
              </a:path>
              <a:path w="2952115" h="3365500">
                <a:moveTo>
                  <a:pt x="2631795" y="2946400"/>
                </a:moveTo>
                <a:lnTo>
                  <a:pt x="2631389" y="2946400"/>
                </a:lnTo>
                <a:lnTo>
                  <a:pt x="2631814" y="2946885"/>
                </a:lnTo>
                <a:lnTo>
                  <a:pt x="2631795" y="2946400"/>
                </a:lnTo>
                <a:close/>
              </a:path>
              <a:path w="2952115" h="3365500">
                <a:moveTo>
                  <a:pt x="2521064" y="2933700"/>
                </a:moveTo>
                <a:lnTo>
                  <a:pt x="2506624" y="2933700"/>
                </a:lnTo>
                <a:lnTo>
                  <a:pt x="2512098" y="2946400"/>
                </a:lnTo>
                <a:lnTo>
                  <a:pt x="2515285" y="2946400"/>
                </a:lnTo>
                <a:lnTo>
                  <a:pt x="2521064" y="2933700"/>
                </a:lnTo>
                <a:close/>
              </a:path>
              <a:path w="2952115" h="3365500">
                <a:moveTo>
                  <a:pt x="2531579" y="2933700"/>
                </a:moveTo>
                <a:lnTo>
                  <a:pt x="2529662" y="2933700"/>
                </a:lnTo>
                <a:lnTo>
                  <a:pt x="2527274" y="2946400"/>
                </a:lnTo>
                <a:lnTo>
                  <a:pt x="2540063" y="2946400"/>
                </a:lnTo>
                <a:lnTo>
                  <a:pt x="2531579" y="2933700"/>
                </a:lnTo>
                <a:close/>
              </a:path>
              <a:path w="2952115" h="3365500">
                <a:moveTo>
                  <a:pt x="2613055" y="2933700"/>
                </a:moveTo>
                <a:lnTo>
                  <a:pt x="2544114" y="2933700"/>
                </a:lnTo>
                <a:lnTo>
                  <a:pt x="2545689" y="2946400"/>
                </a:lnTo>
                <a:lnTo>
                  <a:pt x="2617358" y="2946400"/>
                </a:lnTo>
                <a:lnTo>
                  <a:pt x="2613055" y="2933700"/>
                </a:lnTo>
                <a:close/>
              </a:path>
              <a:path w="2952115" h="3365500">
                <a:moveTo>
                  <a:pt x="2621359" y="2933700"/>
                </a:moveTo>
                <a:lnTo>
                  <a:pt x="2618409" y="2933700"/>
                </a:lnTo>
                <a:lnTo>
                  <a:pt x="2617358" y="2946400"/>
                </a:lnTo>
                <a:lnTo>
                  <a:pt x="2631389" y="2946400"/>
                </a:lnTo>
                <a:lnTo>
                  <a:pt x="2621359" y="2933700"/>
                </a:lnTo>
                <a:close/>
              </a:path>
              <a:path w="2952115" h="3365500">
                <a:moveTo>
                  <a:pt x="2520472" y="2921000"/>
                </a:moveTo>
                <a:lnTo>
                  <a:pt x="2510635" y="2921000"/>
                </a:lnTo>
                <a:lnTo>
                  <a:pt x="2517816" y="2933700"/>
                </a:lnTo>
                <a:lnTo>
                  <a:pt x="2520472" y="2921000"/>
                </a:lnTo>
                <a:close/>
              </a:path>
              <a:path w="2952115" h="3365500">
                <a:moveTo>
                  <a:pt x="2590312" y="2908300"/>
                </a:moveTo>
                <a:lnTo>
                  <a:pt x="2510712" y="2908300"/>
                </a:lnTo>
                <a:lnTo>
                  <a:pt x="2513870" y="2921000"/>
                </a:lnTo>
                <a:lnTo>
                  <a:pt x="2524408" y="2921000"/>
                </a:lnTo>
                <a:lnTo>
                  <a:pt x="2531754" y="2933700"/>
                </a:lnTo>
                <a:lnTo>
                  <a:pt x="2594457" y="2933700"/>
                </a:lnTo>
                <a:lnTo>
                  <a:pt x="2595524" y="2921000"/>
                </a:lnTo>
                <a:lnTo>
                  <a:pt x="2596519" y="2915147"/>
                </a:lnTo>
                <a:lnTo>
                  <a:pt x="2590312" y="2908300"/>
                </a:lnTo>
                <a:close/>
              </a:path>
              <a:path w="2952115" h="3365500">
                <a:moveTo>
                  <a:pt x="2620899" y="2921000"/>
                </a:moveTo>
                <a:lnTo>
                  <a:pt x="2617965" y="2921000"/>
                </a:lnTo>
                <a:lnTo>
                  <a:pt x="2622029" y="2933700"/>
                </a:lnTo>
                <a:lnTo>
                  <a:pt x="2625686" y="2933700"/>
                </a:lnTo>
                <a:lnTo>
                  <a:pt x="2620899" y="2921000"/>
                </a:lnTo>
                <a:close/>
              </a:path>
              <a:path w="2952115" h="3365500">
                <a:moveTo>
                  <a:pt x="2500731" y="2908300"/>
                </a:moveTo>
                <a:lnTo>
                  <a:pt x="2500718" y="2921000"/>
                </a:lnTo>
                <a:lnTo>
                  <a:pt x="2506306" y="2921000"/>
                </a:lnTo>
                <a:lnTo>
                  <a:pt x="2500731" y="2908300"/>
                </a:lnTo>
                <a:close/>
              </a:path>
              <a:path w="2952115" h="3365500">
                <a:moveTo>
                  <a:pt x="2597683" y="2908300"/>
                </a:moveTo>
                <a:lnTo>
                  <a:pt x="2596519" y="2915147"/>
                </a:lnTo>
                <a:lnTo>
                  <a:pt x="2601823" y="2921000"/>
                </a:lnTo>
                <a:lnTo>
                  <a:pt x="2597683" y="2908300"/>
                </a:lnTo>
                <a:close/>
              </a:path>
              <a:path w="2952115" h="3365500">
                <a:moveTo>
                  <a:pt x="2474747" y="2895600"/>
                </a:moveTo>
                <a:lnTo>
                  <a:pt x="2471341" y="2895600"/>
                </a:lnTo>
                <a:lnTo>
                  <a:pt x="2475369" y="2908300"/>
                </a:lnTo>
                <a:lnTo>
                  <a:pt x="2474747" y="2895600"/>
                </a:lnTo>
                <a:close/>
              </a:path>
              <a:path w="2952115" h="3365500">
                <a:moveTo>
                  <a:pt x="2521991" y="2895600"/>
                </a:moveTo>
                <a:lnTo>
                  <a:pt x="2498332" y="2895600"/>
                </a:lnTo>
                <a:lnTo>
                  <a:pt x="2492679" y="2908300"/>
                </a:lnTo>
                <a:lnTo>
                  <a:pt x="2518728" y="2908300"/>
                </a:lnTo>
                <a:lnTo>
                  <a:pt x="2521991" y="2895600"/>
                </a:lnTo>
                <a:close/>
              </a:path>
              <a:path w="2952115" h="3365500">
                <a:moveTo>
                  <a:pt x="2585974" y="2895600"/>
                </a:moveTo>
                <a:lnTo>
                  <a:pt x="2521991" y="2895600"/>
                </a:lnTo>
                <a:lnTo>
                  <a:pt x="2525610" y="2908300"/>
                </a:lnTo>
                <a:lnTo>
                  <a:pt x="2584633" y="2908300"/>
                </a:lnTo>
                <a:lnTo>
                  <a:pt x="2585974" y="2895600"/>
                </a:lnTo>
                <a:close/>
              </a:path>
              <a:path w="2952115" h="3365500">
                <a:moveTo>
                  <a:pt x="2544292" y="2857500"/>
                </a:moveTo>
                <a:lnTo>
                  <a:pt x="2537244" y="2857500"/>
                </a:lnTo>
                <a:lnTo>
                  <a:pt x="2539644" y="2870200"/>
                </a:lnTo>
                <a:lnTo>
                  <a:pt x="2479017" y="2870200"/>
                </a:lnTo>
                <a:lnTo>
                  <a:pt x="2485409" y="2882900"/>
                </a:lnTo>
                <a:lnTo>
                  <a:pt x="2491870" y="2895600"/>
                </a:lnTo>
                <a:lnTo>
                  <a:pt x="2565501" y="2895600"/>
                </a:lnTo>
                <a:lnTo>
                  <a:pt x="2559481" y="2882900"/>
                </a:lnTo>
                <a:lnTo>
                  <a:pt x="2553766" y="2882900"/>
                </a:lnTo>
                <a:lnTo>
                  <a:pt x="2544178" y="2870200"/>
                </a:lnTo>
                <a:lnTo>
                  <a:pt x="2544292" y="2857500"/>
                </a:lnTo>
                <a:close/>
              </a:path>
              <a:path w="2952115" h="3365500">
                <a:moveTo>
                  <a:pt x="2567330" y="2882900"/>
                </a:moveTo>
                <a:lnTo>
                  <a:pt x="2565095" y="2882900"/>
                </a:lnTo>
                <a:lnTo>
                  <a:pt x="2565501" y="2895600"/>
                </a:lnTo>
                <a:lnTo>
                  <a:pt x="2567724" y="2895600"/>
                </a:lnTo>
                <a:lnTo>
                  <a:pt x="2567330" y="2882900"/>
                </a:lnTo>
                <a:close/>
              </a:path>
              <a:path w="2952115" h="3365500">
                <a:moveTo>
                  <a:pt x="2460231" y="2870200"/>
                </a:moveTo>
                <a:lnTo>
                  <a:pt x="2446782" y="2870200"/>
                </a:lnTo>
                <a:lnTo>
                  <a:pt x="2453500" y="2882900"/>
                </a:lnTo>
                <a:lnTo>
                  <a:pt x="2458745" y="2882900"/>
                </a:lnTo>
                <a:lnTo>
                  <a:pt x="2460231" y="2870200"/>
                </a:lnTo>
                <a:close/>
              </a:path>
              <a:path w="2952115" h="3365500">
                <a:moveTo>
                  <a:pt x="2472766" y="2870200"/>
                </a:moveTo>
                <a:lnTo>
                  <a:pt x="2460231" y="2870200"/>
                </a:lnTo>
                <a:lnTo>
                  <a:pt x="2468956" y="2882900"/>
                </a:lnTo>
                <a:lnTo>
                  <a:pt x="2482176" y="2882900"/>
                </a:lnTo>
                <a:lnTo>
                  <a:pt x="2472766" y="2870200"/>
                </a:lnTo>
                <a:close/>
              </a:path>
              <a:path w="2952115" h="3365500">
                <a:moveTo>
                  <a:pt x="2458684" y="2857500"/>
                </a:moveTo>
                <a:lnTo>
                  <a:pt x="2448864" y="2857500"/>
                </a:lnTo>
                <a:lnTo>
                  <a:pt x="2452497" y="2870200"/>
                </a:lnTo>
                <a:lnTo>
                  <a:pt x="2463675" y="2870200"/>
                </a:lnTo>
                <a:lnTo>
                  <a:pt x="2458684" y="2857500"/>
                </a:lnTo>
                <a:close/>
              </a:path>
              <a:path w="2952115" h="3365500">
                <a:moveTo>
                  <a:pt x="2478963" y="2857500"/>
                </a:moveTo>
                <a:lnTo>
                  <a:pt x="2466996" y="2857500"/>
                </a:lnTo>
                <a:lnTo>
                  <a:pt x="2471807" y="2870200"/>
                </a:lnTo>
                <a:lnTo>
                  <a:pt x="2483065" y="2870200"/>
                </a:lnTo>
                <a:lnTo>
                  <a:pt x="2478963" y="2857500"/>
                </a:lnTo>
                <a:close/>
              </a:path>
              <a:path w="2952115" h="3365500">
                <a:moveTo>
                  <a:pt x="2537244" y="2857500"/>
                </a:moveTo>
                <a:lnTo>
                  <a:pt x="2484564" y="2857500"/>
                </a:lnTo>
                <a:lnTo>
                  <a:pt x="2487117" y="2870200"/>
                </a:lnTo>
                <a:lnTo>
                  <a:pt x="2536469" y="2870200"/>
                </a:lnTo>
                <a:lnTo>
                  <a:pt x="2537244" y="2857500"/>
                </a:lnTo>
                <a:close/>
              </a:path>
              <a:path w="2952115" h="3365500">
                <a:moveTo>
                  <a:pt x="2438285" y="2844800"/>
                </a:moveTo>
                <a:lnTo>
                  <a:pt x="2430538" y="2844800"/>
                </a:lnTo>
                <a:lnTo>
                  <a:pt x="2435250" y="2857500"/>
                </a:lnTo>
                <a:lnTo>
                  <a:pt x="2439517" y="2857500"/>
                </a:lnTo>
                <a:lnTo>
                  <a:pt x="2438285" y="2844800"/>
                </a:lnTo>
                <a:close/>
              </a:path>
              <a:path w="2952115" h="3365500">
                <a:moveTo>
                  <a:pt x="2546464" y="2844800"/>
                </a:moveTo>
                <a:lnTo>
                  <a:pt x="2454867" y="2844800"/>
                </a:lnTo>
                <a:lnTo>
                  <a:pt x="2462377" y="2857500"/>
                </a:lnTo>
                <a:lnTo>
                  <a:pt x="2544432" y="2857500"/>
                </a:lnTo>
                <a:lnTo>
                  <a:pt x="2546464" y="2844800"/>
                </a:lnTo>
                <a:close/>
              </a:path>
              <a:path w="2952115" h="3365500">
                <a:moveTo>
                  <a:pt x="2553919" y="2844800"/>
                </a:moveTo>
                <a:lnTo>
                  <a:pt x="2553601" y="2857500"/>
                </a:lnTo>
                <a:lnTo>
                  <a:pt x="2556243" y="2857500"/>
                </a:lnTo>
                <a:lnTo>
                  <a:pt x="2553919" y="2844800"/>
                </a:lnTo>
                <a:close/>
              </a:path>
              <a:path w="2952115" h="3365500">
                <a:moveTo>
                  <a:pt x="2465249" y="2820846"/>
                </a:moveTo>
                <a:lnTo>
                  <a:pt x="2461018" y="2832100"/>
                </a:lnTo>
                <a:lnTo>
                  <a:pt x="2427538" y="2832100"/>
                </a:lnTo>
                <a:lnTo>
                  <a:pt x="2434206" y="2844800"/>
                </a:lnTo>
                <a:lnTo>
                  <a:pt x="2472436" y="2844800"/>
                </a:lnTo>
                <a:lnTo>
                  <a:pt x="2465249" y="2820846"/>
                </a:lnTo>
                <a:close/>
              </a:path>
              <a:path w="2952115" h="3365500">
                <a:moveTo>
                  <a:pt x="2494293" y="2819400"/>
                </a:moveTo>
                <a:lnTo>
                  <a:pt x="2482570" y="2819400"/>
                </a:lnTo>
                <a:lnTo>
                  <a:pt x="2485161" y="2832100"/>
                </a:lnTo>
                <a:lnTo>
                  <a:pt x="2480868" y="2832100"/>
                </a:lnTo>
                <a:lnTo>
                  <a:pt x="2475826" y="2844800"/>
                </a:lnTo>
                <a:lnTo>
                  <a:pt x="2508314" y="2844800"/>
                </a:lnTo>
                <a:lnTo>
                  <a:pt x="2497634" y="2832100"/>
                </a:lnTo>
                <a:lnTo>
                  <a:pt x="2494293" y="2819400"/>
                </a:lnTo>
                <a:close/>
              </a:path>
              <a:path w="2952115" h="3365500">
                <a:moveTo>
                  <a:pt x="2527853" y="2832100"/>
                </a:moveTo>
                <a:lnTo>
                  <a:pt x="2514375" y="2832100"/>
                </a:lnTo>
                <a:lnTo>
                  <a:pt x="2508314" y="2844800"/>
                </a:lnTo>
                <a:lnTo>
                  <a:pt x="2537587" y="2844800"/>
                </a:lnTo>
                <a:lnTo>
                  <a:pt x="2527853" y="2832100"/>
                </a:lnTo>
                <a:close/>
              </a:path>
              <a:path w="2952115" h="3365500">
                <a:moveTo>
                  <a:pt x="2423375" y="2819400"/>
                </a:moveTo>
                <a:lnTo>
                  <a:pt x="2422639" y="2819400"/>
                </a:lnTo>
                <a:lnTo>
                  <a:pt x="2425407" y="2832100"/>
                </a:lnTo>
                <a:lnTo>
                  <a:pt x="2428252" y="2832100"/>
                </a:lnTo>
                <a:lnTo>
                  <a:pt x="2423375" y="2819400"/>
                </a:lnTo>
                <a:close/>
              </a:path>
              <a:path w="2952115" h="3365500">
                <a:moveTo>
                  <a:pt x="2496134" y="2794000"/>
                </a:moveTo>
                <a:lnTo>
                  <a:pt x="2417471" y="2794000"/>
                </a:lnTo>
                <a:lnTo>
                  <a:pt x="2424990" y="2806700"/>
                </a:lnTo>
                <a:lnTo>
                  <a:pt x="2429934" y="2819400"/>
                </a:lnTo>
                <a:lnTo>
                  <a:pt x="2431503" y="2832100"/>
                </a:lnTo>
                <a:lnTo>
                  <a:pt x="2461018" y="2832100"/>
                </a:lnTo>
                <a:lnTo>
                  <a:pt x="2464816" y="2819400"/>
                </a:lnTo>
                <a:lnTo>
                  <a:pt x="2510326" y="2819400"/>
                </a:lnTo>
                <a:lnTo>
                  <a:pt x="2506459" y="2806700"/>
                </a:lnTo>
                <a:lnTo>
                  <a:pt x="2496134" y="2794000"/>
                </a:lnTo>
                <a:close/>
              </a:path>
              <a:path w="2952115" h="3365500">
                <a:moveTo>
                  <a:pt x="2464816" y="2819400"/>
                </a:moveTo>
                <a:lnTo>
                  <a:pt x="2461018" y="2832100"/>
                </a:lnTo>
                <a:lnTo>
                  <a:pt x="2465249" y="2820846"/>
                </a:lnTo>
                <a:lnTo>
                  <a:pt x="2464816" y="2819400"/>
                </a:lnTo>
                <a:close/>
              </a:path>
              <a:path w="2952115" h="3365500">
                <a:moveTo>
                  <a:pt x="2477795" y="2819400"/>
                </a:moveTo>
                <a:lnTo>
                  <a:pt x="2465793" y="2819400"/>
                </a:lnTo>
                <a:lnTo>
                  <a:pt x="2475128" y="2832100"/>
                </a:lnTo>
                <a:lnTo>
                  <a:pt x="2476982" y="2832100"/>
                </a:lnTo>
                <a:lnTo>
                  <a:pt x="2477795" y="2819400"/>
                </a:lnTo>
                <a:close/>
              </a:path>
              <a:path w="2952115" h="3365500">
                <a:moveTo>
                  <a:pt x="2509088" y="2819400"/>
                </a:moveTo>
                <a:lnTo>
                  <a:pt x="2508262" y="2819400"/>
                </a:lnTo>
                <a:lnTo>
                  <a:pt x="2507170" y="2832100"/>
                </a:lnTo>
                <a:lnTo>
                  <a:pt x="2513063" y="2832100"/>
                </a:lnTo>
                <a:lnTo>
                  <a:pt x="2509088" y="2819400"/>
                </a:lnTo>
                <a:close/>
              </a:path>
              <a:path w="2952115" h="3365500">
                <a:moveTo>
                  <a:pt x="2465793" y="2819400"/>
                </a:moveTo>
                <a:lnTo>
                  <a:pt x="2464816" y="2819400"/>
                </a:lnTo>
                <a:lnTo>
                  <a:pt x="2465249" y="2820846"/>
                </a:lnTo>
                <a:lnTo>
                  <a:pt x="2465793" y="2819400"/>
                </a:lnTo>
                <a:close/>
              </a:path>
              <a:path w="2952115" h="3365500">
                <a:moveTo>
                  <a:pt x="2401328" y="2806700"/>
                </a:moveTo>
                <a:lnTo>
                  <a:pt x="2403030" y="2819400"/>
                </a:lnTo>
                <a:lnTo>
                  <a:pt x="2408783" y="2819400"/>
                </a:lnTo>
                <a:lnTo>
                  <a:pt x="2401328" y="2806700"/>
                </a:lnTo>
                <a:close/>
              </a:path>
              <a:path w="2952115" h="3365500">
                <a:moveTo>
                  <a:pt x="2400265" y="2794000"/>
                </a:moveTo>
                <a:lnTo>
                  <a:pt x="2388082" y="2794000"/>
                </a:lnTo>
                <a:lnTo>
                  <a:pt x="2389899" y="2806700"/>
                </a:lnTo>
                <a:lnTo>
                  <a:pt x="2400265" y="2794000"/>
                </a:lnTo>
                <a:close/>
              </a:path>
              <a:path w="2952115" h="3365500">
                <a:moveTo>
                  <a:pt x="2383167" y="2781300"/>
                </a:moveTo>
                <a:lnTo>
                  <a:pt x="2375738" y="2781300"/>
                </a:lnTo>
                <a:lnTo>
                  <a:pt x="2382723" y="2794000"/>
                </a:lnTo>
                <a:lnTo>
                  <a:pt x="2383167" y="2781300"/>
                </a:lnTo>
                <a:close/>
              </a:path>
              <a:path w="2952115" h="3365500">
                <a:moveTo>
                  <a:pt x="2479512" y="2768600"/>
                </a:moveTo>
                <a:lnTo>
                  <a:pt x="2383484" y="2768600"/>
                </a:lnTo>
                <a:lnTo>
                  <a:pt x="2392277" y="2781300"/>
                </a:lnTo>
                <a:lnTo>
                  <a:pt x="2402471" y="2794000"/>
                </a:lnTo>
                <a:lnTo>
                  <a:pt x="2423528" y="2794000"/>
                </a:lnTo>
                <a:lnTo>
                  <a:pt x="2412441" y="2781300"/>
                </a:lnTo>
                <a:lnTo>
                  <a:pt x="2484802" y="2781300"/>
                </a:lnTo>
                <a:lnTo>
                  <a:pt x="2479512" y="2768600"/>
                </a:lnTo>
                <a:close/>
              </a:path>
              <a:path w="2952115" h="3365500">
                <a:moveTo>
                  <a:pt x="2463533" y="2781300"/>
                </a:moveTo>
                <a:lnTo>
                  <a:pt x="2421013" y="2781300"/>
                </a:lnTo>
                <a:lnTo>
                  <a:pt x="2427198" y="2794000"/>
                </a:lnTo>
                <a:lnTo>
                  <a:pt x="2466329" y="2794000"/>
                </a:lnTo>
                <a:lnTo>
                  <a:pt x="2463533" y="2781300"/>
                </a:lnTo>
                <a:close/>
              </a:path>
              <a:path w="2952115" h="3365500">
                <a:moveTo>
                  <a:pt x="2484802" y="2781300"/>
                </a:moveTo>
                <a:lnTo>
                  <a:pt x="2473343" y="2781300"/>
                </a:lnTo>
                <a:lnTo>
                  <a:pt x="2470359" y="2794000"/>
                </a:lnTo>
                <a:lnTo>
                  <a:pt x="2486507" y="2794000"/>
                </a:lnTo>
                <a:lnTo>
                  <a:pt x="2484802" y="2781300"/>
                </a:lnTo>
                <a:close/>
              </a:path>
              <a:path w="2952115" h="3365500">
                <a:moveTo>
                  <a:pt x="2500274" y="2781300"/>
                </a:moveTo>
                <a:lnTo>
                  <a:pt x="2486507" y="2794000"/>
                </a:lnTo>
                <a:lnTo>
                  <a:pt x="2496146" y="2794000"/>
                </a:lnTo>
                <a:lnTo>
                  <a:pt x="2500274" y="2781300"/>
                </a:lnTo>
                <a:close/>
              </a:path>
              <a:path w="2952115" h="3365500">
                <a:moveTo>
                  <a:pt x="2362504" y="2755982"/>
                </a:moveTo>
                <a:lnTo>
                  <a:pt x="2362504" y="2768600"/>
                </a:lnTo>
                <a:lnTo>
                  <a:pt x="2368042" y="2768600"/>
                </a:lnTo>
                <a:lnTo>
                  <a:pt x="2362623" y="2756172"/>
                </a:lnTo>
                <a:lnTo>
                  <a:pt x="2362504" y="2755982"/>
                </a:lnTo>
                <a:close/>
              </a:path>
              <a:path w="2952115" h="3365500">
                <a:moveTo>
                  <a:pt x="2444343" y="2755900"/>
                </a:moveTo>
                <a:lnTo>
                  <a:pt x="2362504" y="2755900"/>
                </a:lnTo>
                <a:lnTo>
                  <a:pt x="2362623" y="2756172"/>
                </a:lnTo>
                <a:lnTo>
                  <a:pt x="2370399" y="2768600"/>
                </a:lnTo>
                <a:lnTo>
                  <a:pt x="2449766" y="2768600"/>
                </a:lnTo>
                <a:lnTo>
                  <a:pt x="2444343" y="2755900"/>
                </a:lnTo>
                <a:close/>
              </a:path>
              <a:path w="2952115" h="3365500">
                <a:moveTo>
                  <a:pt x="2376309" y="2717800"/>
                </a:moveTo>
                <a:lnTo>
                  <a:pt x="2357728" y="2717800"/>
                </a:lnTo>
                <a:lnTo>
                  <a:pt x="2358206" y="2730500"/>
                </a:lnTo>
                <a:lnTo>
                  <a:pt x="2362332" y="2743200"/>
                </a:lnTo>
                <a:lnTo>
                  <a:pt x="2362453" y="2755900"/>
                </a:lnTo>
                <a:lnTo>
                  <a:pt x="2431529" y="2755900"/>
                </a:lnTo>
                <a:lnTo>
                  <a:pt x="2432646" y="2743200"/>
                </a:lnTo>
                <a:lnTo>
                  <a:pt x="2428489" y="2743200"/>
                </a:lnTo>
                <a:lnTo>
                  <a:pt x="2422489" y="2730500"/>
                </a:lnTo>
                <a:lnTo>
                  <a:pt x="2372550" y="2730500"/>
                </a:lnTo>
                <a:lnTo>
                  <a:pt x="2376309" y="2717800"/>
                </a:lnTo>
                <a:close/>
              </a:path>
              <a:path w="2952115" h="3365500">
                <a:moveTo>
                  <a:pt x="2453411" y="2743200"/>
                </a:moveTo>
                <a:lnTo>
                  <a:pt x="2436088" y="2743200"/>
                </a:lnTo>
                <a:lnTo>
                  <a:pt x="2439289" y="2755900"/>
                </a:lnTo>
                <a:lnTo>
                  <a:pt x="2459583" y="2755900"/>
                </a:lnTo>
                <a:lnTo>
                  <a:pt x="2453411" y="2743200"/>
                </a:lnTo>
                <a:close/>
              </a:path>
              <a:path w="2952115" h="3365500">
                <a:moveTo>
                  <a:pt x="2344293" y="2730500"/>
                </a:moveTo>
                <a:lnTo>
                  <a:pt x="2339874" y="2730500"/>
                </a:lnTo>
                <a:lnTo>
                  <a:pt x="2338100" y="2743200"/>
                </a:lnTo>
                <a:lnTo>
                  <a:pt x="2348357" y="2743200"/>
                </a:lnTo>
                <a:lnTo>
                  <a:pt x="2344293" y="2730500"/>
                </a:lnTo>
                <a:close/>
              </a:path>
              <a:path w="2952115" h="3365500">
                <a:moveTo>
                  <a:pt x="2348356" y="2733599"/>
                </a:moveTo>
                <a:lnTo>
                  <a:pt x="2350008" y="2743200"/>
                </a:lnTo>
                <a:lnTo>
                  <a:pt x="2352014" y="2743200"/>
                </a:lnTo>
                <a:lnTo>
                  <a:pt x="2348356" y="2733599"/>
                </a:lnTo>
                <a:close/>
              </a:path>
              <a:path w="2952115" h="3365500">
                <a:moveTo>
                  <a:pt x="2347823" y="2730500"/>
                </a:moveTo>
                <a:lnTo>
                  <a:pt x="2347175" y="2730500"/>
                </a:lnTo>
                <a:lnTo>
                  <a:pt x="2348356" y="2733599"/>
                </a:lnTo>
                <a:lnTo>
                  <a:pt x="2347823" y="2730500"/>
                </a:lnTo>
                <a:close/>
              </a:path>
              <a:path w="2952115" h="3365500">
                <a:moveTo>
                  <a:pt x="2357728" y="2717800"/>
                </a:moveTo>
                <a:lnTo>
                  <a:pt x="2321153" y="2717800"/>
                </a:lnTo>
                <a:lnTo>
                  <a:pt x="2326665" y="2730500"/>
                </a:lnTo>
                <a:lnTo>
                  <a:pt x="2358206" y="2730500"/>
                </a:lnTo>
                <a:lnTo>
                  <a:pt x="2357728" y="2717800"/>
                </a:lnTo>
                <a:close/>
              </a:path>
              <a:path w="2952115" h="3365500">
                <a:moveTo>
                  <a:pt x="2415767" y="2705100"/>
                </a:moveTo>
                <a:lnTo>
                  <a:pt x="2383485" y="2705100"/>
                </a:lnTo>
                <a:lnTo>
                  <a:pt x="2383599" y="2717800"/>
                </a:lnTo>
                <a:lnTo>
                  <a:pt x="2376309" y="2717800"/>
                </a:lnTo>
                <a:lnTo>
                  <a:pt x="2372550" y="2730500"/>
                </a:lnTo>
                <a:lnTo>
                  <a:pt x="2424653" y="2730500"/>
                </a:lnTo>
                <a:lnTo>
                  <a:pt x="2423907" y="2717800"/>
                </a:lnTo>
                <a:lnTo>
                  <a:pt x="2415767" y="2705100"/>
                </a:lnTo>
                <a:close/>
              </a:path>
              <a:path w="2952115" h="3365500">
                <a:moveTo>
                  <a:pt x="2316645" y="2705100"/>
                </a:moveTo>
                <a:lnTo>
                  <a:pt x="2313101" y="2705100"/>
                </a:lnTo>
                <a:lnTo>
                  <a:pt x="2313965" y="2717800"/>
                </a:lnTo>
                <a:lnTo>
                  <a:pt x="2316645" y="2705100"/>
                </a:lnTo>
                <a:close/>
              </a:path>
              <a:path w="2952115" h="3365500">
                <a:moveTo>
                  <a:pt x="2330869" y="2705100"/>
                </a:moveTo>
                <a:lnTo>
                  <a:pt x="2326354" y="2705100"/>
                </a:lnTo>
                <a:lnTo>
                  <a:pt x="2331859" y="2717800"/>
                </a:lnTo>
                <a:lnTo>
                  <a:pt x="2337714" y="2717800"/>
                </a:lnTo>
                <a:lnTo>
                  <a:pt x="2330869" y="2705100"/>
                </a:lnTo>
                <a:close/>
              </a:path>
              <a:path w="2952115" h="3365500">
                <a:moveTo>
                  <a:pt x="2380062" y="2705100"/>
                </a:moveTo>
                <a:lnTo>
                  <a:pt x="2333904" y="2705100"/>
                </a:lnTo>
                <a:lnTo>
                  <a:pt x="2345118" y="2717800"/>
                </a:lnTo>
                <a:lnTo>
                  <a:pt x="2374658" y="2717800"/>
                </a:lnTo>
                <a:lnTo>
                  <a:pt x="2380062" y="2705100"/>
                </a:lnTo>
                <a:close/>
              </a:path>
              <a:path w="2952115" h="3365500">
                <a:moveTo>
                  <a:pt x="2388184" y="2692400"/>
                </a:moveTo>
                <a:lnTo>
                  <a:pt x="2326168" y="2692400"/>
                </a:lnTo>
                <a:lnTo>
                  <a:pt x="2324184" y="2705100"/>
                </a:lnTo>
                <a:lnTo>
                  <a:pt x="2380062" y="2705100"/>
                </a:lnTo>
                <a:lnTo>
                  <a:pt x="2374658" y="2717800"/>
                </a:lnTo>
                <a:lnTo>
                  <a:pt x="2383599" y="2717800"/>
                </a:lnTo>
                <a:lnTo>
                  <a:pt x="2383485" y="2705100"/>
                </a:lnTo>
                <a:lnTo>
                  <a:pt x="2388184" y="2692400"/>
                </a:lnTo>
                <a:close/>
              </a:path>
              <a:path w="2952115" h="3365500">
                <a:moveTo>
                  <a:pt x="2387967" y="2667000"/>
                </a:moveTo>
                <a:lnTo>
                  <a:pt x="2305045" y="2667000"/>
                </a:lnTo>
                <a:lnTo>
                  <a:pt x="2306375" y="2679700"/>
                </a:lnTo>
                <a:lnTo>
                  <a:pt x="2298041" y="2679700"/>
                </a:lnTo>
                <a:lnTo>
                  <a:pt x="2306722" y="2692400"/>
                </a:lnTo>
                <a:lnTo>
                  <a:pt x="2314911" y="2705100"/>
                </a:lnTo>
                <a:lnTo>
                  <a:pt x="2316557" y="2705100"/>
                </a:lnTo>
                <a:lnTo>
                  <a:pt x="2310396" y="2692400"/>
                </a:lnTo>
                <a:lnTo>
                  <a:pt x="2392972" y="2692400"/>
                </a:lnTo>
                <a:lnTo>
                  <a:pt x="2392794" y="2679700"/>
                </a:lnTo>
                <a:lnTo>
                  <a:pt x="2387967" y="2667000"/>
                </a:lnTo>
                <a:close/>
              </a:path>
              <a:path w="2952115" h="3365500">
                <a:moveTo>
                  <a:pt x="2286025" y="2679700"/>
                </a:moveTo>
                <a:lnTo>
                  <a:pt x="2282418" y="2679700"/>
                </a:lnTo>
                <a:lnTo>
                  <a:pt x="2289441" y="2692400"/>
                </a:lnTo>
                <a:lnTo>
                  <a:pt x="2295448" y="2692400"/>
                </a:lnTo>
                <a:lnTo>
                  <a:pt x="2286025" y="2679700"/>
                </a:lnTo>
                <a:close/>
              </a:path>
              <a:path w="2952115" h="3365500">
                <a:moveTo>
                  <a:pt x="2277975" y="2654339"/>
                </a:moveTo>
                <a:lnTo>
                  <a:pt x="2269783" y="2663243"/>
                </a:lnTo>
                <a:lnTo>
                  <a:pt x="2272333" y="2667000"/>
                </a:lnTo>
                <a:lnTo>
                  <a:pt x="2282672" y="2679700"/>
                </a:lnTo>
                <a:lnTo>
                  <a:pt x="2283777" y="2679700"/>
                </a:lnTo>
                <a:lnTo>
                  <a:pt x="2282278" y="2667000"/>
                </a:lnTo>
                <a:lnTo>
                  <a:pt x="2278468" y="2667000"/>
                </a:lnTo>
                <a:lnTo>
                  <a:pt x="2277975" y="2654339"/>
                </a:lnTo>
                <a:close/>
              </a:path>
              <a:path w="2952115" h="3365500">
                <a:moveTo>
                  <a:pt x="2302649" y="2667000"/>
                </a:moveTo>
                <a:lnTo>
                  <a:pt x="2296172" y="2667000"/>
                </a:lnTo>
                <a:lnTo>
                  <a:pt x="2298192" y="2679700"/>
                </a:lnTo>
                <a:lnTo>
                  <a:pt x="2302649" y="2667000"/>
                </a:lnTo>
                <a:close/>
              </a:path>
              <a:path w="2952115" h="3365500">
                <a:moveTo>
                  <a:pt x="2267016" y="2659168"/>
                </a:moveTo>
                <a:lnTo>
                  <a:pt x="2266327" y="2667000"/>
                </a:lnTo>
                <a:lnTo>
                  <a:pt x="2269783" y="2663243"/>
                </a:lnTo>
                <a:lnTo>
                  <a:pt x="2267016" y="2659168"/>
                </a:lnTo>
                <a:close/>
              </a:path>
              <a:path w="2952115" h="3365500">
                <a:moveTo>
                  <a:pt x="2278011" y="2654300"/>
                </a:moveTo>
                <a:lnTo>
                  <a:pt x="2278468" y="2667000"/>
                </a:lnTo>
                <a:lnTo>
                  <a:pt x="2278011" y="2654300"/>
                </a:lnTo>
                <a:close/>
              </a:path>
              <a:path w="2952115" h="3365500">
                <a:moveTo>
                  <a:pt x="2287460" y="2654300"/>
                </a:moveTo>
                <a:lnTo>
                  <a:pt x="2278011" y="2654300"/>
                </a:lnTo>
                <a:lnTo>
                  <a:pt x="2278468" y="2667000"/>
                </a:lnTo>
                <a:lnTo>
                  <a:pt x="2291372" y="2667000"/>
                </a:lnTo>
                <a:lnTo>
                  <a:pt x="2287460" y="2654300"/>
                </a:lnTo>
                <a:close/>
              </a:path>
              <a:path w="2952115" h="3365500">
                <a:moveTo>
                  <a:pt x="2371089" y="2654300"/>
                </a:moveTo>
                <a:lnTo>
                  <a:pt x="2298941" y="2654300"/>
                </a:lnTo>
                <a:lnTo>
                  <a:pt x="2300579" y="2667000"/>
                </a:lnTo>
                <a:lnTo>
                  <a:pt x="2378169" y="2667000"/>
                </a:lnTo>
                <a:lnTo>
                  <a:pt x="2371089" y="2654300"/>
                </a:lnTo>
                <a:close/>
              </a:path>
              <a:path w="2952115" h="3365500">
                <a:moveTo>
                  <a:pt x="2267445" y="2654300"/>
                </a:moveTo>
                <a:lnTo>
                  <a:pt x="2263712" y="2654300"/>
                </a:lnTo>
                <a:lnTo>
                  <a:pt x="2267016" y="2659168"/>
                </a:lnTo>
                <a:lnTo>
                  <a:pt x="2267445" y="2654300"/>
                </a:lnTo>
                <a:close/>
              </a:path>
              <a:path w="2952115" h="3365500">
                <a:moveTo>
                  <a:pt x="2278011" y="2654300"/>
                </a:moveTo>
                <a:close/>
              </a:path>
              <a:path w="2952115" h="3365500">
                <a:moveTo>
                  <a:pt x="2269405" y="2641600"/>
                </a:moveTo>
                <a:lnTo>
                  <a:pt x="2260616" y="2641600"/>
                </a:lnTo>
                <a:lnTo>
                  <a:pt x="2259056" y="2654300"/>
                </a:lnTo>
                <a:lnTo>
                  <a:pt x="2278104" y="2654300"/>
                </a:lnTo>
                <a:lnTo>
                  <a:pt x="2269405" y="2641600"/>
                </a:lnTo>
                <a:close/>
              </a:path>
              <a:path w="2952115" h="3365500">
                <a:moveTo>
                  <a:pt x="2328456" y="2641600"/>
                </a:moveTo>
                <a:lnTo>
                  <a:pt x="2279180" y="2641600"/>
                </a:lnTo>
                <a:lnTo>
                  <a:pt x="2278104" y="2654300"/>
                </a:lnTo>
                <a:lnTo>
                  <a:pt x="2332075" y="2654300"/>
                </a:lnTo>
                <a:lnTo>
                  <a:pt x="2328456" y="2641600"/>
                </a:lnTo>
                <a:close/>
              </a:path>
              <a:path w="2952115" h="3365500">
                <a:moveTo>
                  <a:pt x="2349423" y="2641600"/>
                </a:moveTo>
                <a:lnTo>
                  <a:pt x="2331110" y="2641600"/>
                </a:lnTo>
                <a:lnTo>
                  <a:pt x="2332075" y="2654300"/>
                </a:lnTo>
                <a:lnTo>
                  <a:pt x="2357170" y="2654300"/>
                </a:lnTo>
                <a:lnTo>
                  <a:pt x="2349423" y="2641600"/>
                </a:lnTo>
                <a:close/>
              </a:path>
              <a:path w="2952115" h="3365500">
                <a:moveTo>
                  <a:pt x="2351419" y="2632562"/>
                </a:moveTo>
                <a:lnTo>
                  <a:pt x="2346942" y="2641600"/>
                </a:lnTo>
                <a:lnTo>
                  <a:pt x="2357602" y="2641600"/>
                </a:lnTo>
                <a:lnTo>
                  <a:pt x="2363597" y="2654300"/>
                </a:lnTo>
                <a:lnTo>
                  <a:pt x="2366899" y="2654300"/>
                </a:lnTo>
                <a:lnTo>
                  <a:pt x="2360104" y="2641600"/>
                </a:lnTo>
                <a:lnTo>
                  <a:pt x="2351419" y="2632562"/>
                </a:lnTo>
                <a:close/>
              </a:path>
              <a:path w="2952115" h="3365500">
                <a:moveTo>
                  <a:pt x="2262589" y="2628900"/>
                </a:moveTo>
                <a:lnTo>
                  <a:pt x="2256091" y="2628900"/>
                </a:lnTo>
                <a:lnTo>
                  <a:pt x="2257336" y="2641600"/>
                </a:lnTo>
                <a:lnTo>
                  <a:pt x="2266581" y="2641600"/>
                </a:lnTo>
                <a:lnTo>
                  <a:pt x="2265009" y="2632718"/>
                </a:lnTo>
                <a:lnTo>
                  <a:pt x="2262589" y="2628900"/>
                </a:lnTo>
                <a:close/>
              </a:path>
              <a:path w="2952115" h="3365500">
                <a:moveTo>
                  <a:pt x="2329080" y="2616200"/>
                </a:moveTo>
                <a:lnTo>
                  <a:pt x="2314816" y="2616200"/>
                </a:lnTo>
                <a:lnTo>
                  <a:pt x="2319578" y="2628900"/>
                </a:lnTo>
                <a:lnTo>
                  <a:pt x="2264333" y="2628900"/>
                </a:lnTo>
                <a:lnTo>
                  <a:pt x="2265009" y="2632718"/>
                </a:lnTo>
                <a:lnTo>
                  <a:pt x="2270639" y="2641600"/>
                </a:lnTo>
                <a:lnTo>
                  <a:pt x="2346942" y="2641600"/>
                </a:lnTo>
                <a:lnTo>
                  <a:pt x="2329080" y="2616200"/>
                </a:lnTo>
                <a:close/>
              </a:path>
              <a:path w="2952115" h="3365500">
                <a:moveTo>
                  <a:pt x="2346236" y="2616200"/>
                </a:moveTo>
                <a:lnTo>
                  <a:pt x="2347899" y="2628900"/>
                </a:lnTo>
                <a:lnTo>
                  <a:pt x="2351419" y="2632562"/>
                </a:lnTo>
                <a:lnTo>
                  <a:pt x="2353233" y="2628900"/>
                </a:lnTo>
                <a:lnTo>
                  <a:pt x="2346236" y="2616200"/>
                </a:lnTo>
                <a:close/>
              </a:path>
              <a:path w="2952115" h="3365500">
                <a:moveTo>
                  <a:pt x="2257767" y="2616200"/>
                </a:moveTo>
                <a:lnTo>
                  <a:pt x="2246122" y="2616200"/>
                </a:lnTo>
                <a:lnTo>
                  <a:pt x="2245220" y="2628900"/>
                </a:lnTo>
                <a:lnTo>
                  <a:pt x="2257767" y="2616200"/>
                </a:lnTo>
                <a:close/>
              </a:path>
              <a:path w="2952115" h="3365500">
                <a:moveTo>
                  <a:pt x="2271471" y="2616200"/>
                </a:moveTo>
                <a:lnTo>
                  <a:pt x="2263556" y="2616200"/>
                </a:lnTo>
                <a:lnTo>
                  <a:pt x="2262589" y="2628900"/>
                </a:lnTo>
                <a:lnTo>
                  <a:pt x="2274963" y="2628900"/>
                </a:lnTo>
                <a:lnTo>
                  <a:pt x="2271471" y="2616200"/>
                </a:lnTo>
                <a:close/>
              </a:path>
              <a:path w="2952115" h="3365500">
                <a:moveTo>
                  <a:pt x="2305879" y="2616200"/>
                </a:moveTo>
                <a:lnTo>
                  <a:pt x="2275078" y="2616200"/>
                </a:lnTo>
                <a:lnTo>
                  <a:pt x="2274963" y="2628900"/>
                </a:lnTo>
                <a:lnTo>
                  <a:pt x="2315062" y="2628900"/>
                </a:lnTo>
                <a:lnTo>
                  <a:pt x="2305879" y="2616200"/>
                </a:lnTo>
                <a:close/>
              </a:path>
              <a:path w="2952115" h="3365500">
                <a:moveTo>
                  <a:pt x="2247341" y="2603500"/>
                </a:moveTo>
                <a:lnTo>
                  <a:pt x="2237574" y="2603500"/>
                </a:lnTo>
                <a:lnTo>
                  <a:pt x="2247087" y="2616200"/>
                </a:lnTo>
                <a:lnTo>
                  <a:pt x="2247341" y="2603500"/>
                </a:lnTo>
                <a:close/>
              </a:path>
              <a:path w="2952115" h="3365500">
                <a:moveTo>
                  <a:pt x="2257247" y="2603500"/>
                </a:moveTo>
                <a:lnTo>
                  <a:pt x="2253094" y="2603500"/>
                </a:lnTo>
                <a:lnTo>
                  <a:pt x="2261302" y="2616200"/>
                </a:lnTo>
                <a:lnTo>
                  <a:pt x="2263990" y="2616200"/>
                </a:lnTo>
                <a:lnTo>
                  <a:pt x="2257247" y="2603500"/>
                </a:lnTo>
                <a:close/>
              </a:path>
              <a:path w="2952115" h="3365500">
                <a:moveTo>
                  <a:pt x="2303335" y="2590800"/>
                </a:moveTo>
                <a:lnTo>
                  <a:pt x="2252476" y="2590800"/>
                </a:lnTo>
                <a:lnTo>
                  <a:pt x="2263492" y="2603500"/>
                </a:lnTo>
                <a:lnTo>
                  <a:pt x="2266734" y="2616200"/>
                </a:lnTo>
                <a:lnTo>
                  <a:pt x="2297176" y="2616200"/>
                </a:lnTo>
                <a:lnTo>
                  <a:pt x="2294449" y="2603500"/>
                </a:lnTo>
                <a:lnTo>
                  <a:pt x="2303186" y="2603500"/>
                </a:lnTo>
                <a:lnTo>
                  <a:pt x="2303335" y="2590800"/>
                </a:lnTo>
                <a:close/>
              </a:path>
              <a:path w="2952115" h="3365500">
                <a:moveTo>
                  <a:pt x="2321394" y="2603500"/>
                </a:moveTo>
                <a:lnTo>
                  <a:pt x="2307932" y="2603500"/>
                </a:lnTo>
                <a:lnTo>
                  <a:pt x="2313038" y="2616200"/>
                </a:lnTo>
                <a:lnTo>
                  <a:pt x="2320901" y="2616200"/>
                </a:lnTo>
                <a:lnTo>
                  <a:pt x="2321394" y="2603500"/>
                </a:lnTo>
                <a:close/>
              </a:path>
              <a:path w="2952115" h="3365500">
                <a:moveTo>
                  <a:pt x="2323211" y="2590800"/>
                </a:moveTo>
                <a:lnTo>
                  <a:pt x="2309431" y="2590800"/>
                </a:lnTo>
                <a:lnTo>
                  <a:pt x="2311768" y="2603500"/>
                </a:lnTo>
                <a:lnTo>
                  <a:pt x="2323414" y="2603500"/>
                </a:lnTo>
                <a:lnTo>
                  <a:pt x="2329091" y="2616200"/>
                </a:lnTo>
                <a:lnTo>
                  <a:pt x="2333294" y="2616200"/>
                </a:lnTo>
                <a:lnTo>
                  <a:pt x="2323211" y="2590800"/>
                </a:lnTo>
                <a:close/>
              </a:path>
              <a:path w="2952115" h="3365500">
                <a:moveTo>
                  <a:pt x="2213038" y="2590800"/>
                </a:moveTo>
                <a:lnTo>
                  <a:pt x="2211006" y="2590800"/>
                </a:lnTo>
                <a:lnTo>
                  <a:pt x="2216619" y="2603500"/>
                </a:lnTo>
                <a:lnTo>
                  <a:pt x="2213038" y="2590800"/>
                </a:lnTo>
                <a:close/>
              </a:path>
              <a:path w="2952115" h="3365500">
                <a:moveTo>
                  <a:pt x="2216404" y="2578100"/>
                </a:moveTo>
                <a:lnTo>
                  <a:pt x="2199957" y="2578100"/>
                </a:lnTo>
                <a:lnTo>
                  <a:pt x="2209736" y="2590800"/>
                </a:lnTo>
                <a:lnTo>
                  <a:pt x="2217801" y="2590800"/>
                </a:lnTo>
                <a:lnTo>
                  <a:pt x="2216404" y="2578100"/>
                </a:lnTo>
                <a:close/>
              </a:path>
              <a:path w="2952115" h="3365500">
                <a:moveTo>
                  <a:pt x="2290802" y="2578100"/>
                </a:moveTo>
                <a:lnTo>
                  <a:pt x="2219909" y="2578100"/>
                </a:lnTo>
                <a:lnTo>
                  <a:pt x="2228347" y="2590800"/>
                </a:lnTo>
                <a:lnTo>
                  <a:pt x="2287968" y="2590800"/>
                </a:lnTo>
                <a:lnTo>
                  <a:pt x="2290802" y="2578100"/>
                </a:lnTo>
                <a:close/>
              </a:path>
              <a:path w="2952115" h="3365500">
                <a:moveTo>
                  <a:pt x="2302063" y="2578100"/>
                </a:moveTo>
                <a:lnTo>
                  <a:pt x="2298026" y="2578100"/>
                </a:lnTo>
                <a:lnTo>
                  <a:pt x="2304034" y="2590800"/>
                </a:lnTo>
                <a:lnTo>
                  <a:pt x="2313051" y="2590800"/>
                </a:lnTo>
                <a:lnTo>
                  <a:pt x="2302063" y="2578100"/>
                </a:lnTo>
                <a:close/>
              </a:path>
              <a:path w="2952115" h="3365500">
                <a:moveTo>
                  <a:pt x="2319197" y="2578100"/>
                </a:moveTo>
                <a:lnTo>
                  <a:pt x="2310307" y="2578100"/>
                </a:lnTo>
                <a:lnTo>
                  <a:pt x="2319350" y="2590800"/>
                </a:lnTo>
                <a:lnTo>
                  <a:pt x="2319197" y="2578100"/>
                </a:lnTo>
                <a:close/>
              </a:path>
              <a:path w="2952115" h="3365500">
                <a:moveTo>
                  <a:pt x="2193723" y="2566853"/>
                </a:moveTo>
                <a:lnTo>
                  <a:pt x="2192362" y="2578100"/>
                </a:lnTo>
                <a:lnTo>
                  <a:pt x="2198255" y="2578100"/>
                </a:lnTo>
                <a:lnTo>
                  <a:pt x="2194766" y="2567927"/>
                </a:lnTo>
                <a:lnTo>
                  <a:pt x="2193723" y="2566853"/>
                </a:lnTo>
                <a:close/>
              </a:path>
              <a:path w="2952115" h="3365500">
                <a:moveTo>
                  <a:pt x="2216523" y="2565400"/>
                </a:moveTo>
                <a:lnTo>
                  <a:pt x="2193899" y="2565400"/>
                </a:lnTo>
                <a:lnTo>
                  <a:pt x="2194766" y="2567927"/>
                </a:lnTo>
                <a:lnTo>
                  <a:pt x="2204643" y="2578100"/>
                </a:lnTo>
                <a:lnTo>
                  <a:pt x="2211641" y="2578100"/>
                </a:lnTo>
                <a:lnTo>
                  <a:pt x="2216523" y="2565400"/>
                </a:lnTo>
                <a:close/>
              </a:path>
              <a:path w="2952115" h="3365500">
                <a:moveTo>
                  <a:pt x="2229256" y="2565400"/>
                </a:moveTo>
                <a:lnTo>
                  <a:pt x="2216523" y="2565400"/>
                </a:lnTo>
                <a:lnTo>
                  <a:pt x="2224599" y="2578100"/>
                </a:lnTo>
                <a:lnTo>
                  <a:pt x="2230285" y="2578100"/>
                </a:lnTo>
                <a:lnTo>
                  <a:pt x="2229256" y="2565400"/>
                </a:lnTo>
                <a:close/>
              </a:path>
              <a:path w="2952115" h="3365500">
                <a:moveTo>
                  <a:pt x="2270236" y="2565400"/>
                </a:moveTo>
                <a:lnTo>
                  <a:pt x="2238565" y="2565400"/>
                </a:lnTo>
                <a:lnTo>
                  <a:pt x="2240864" y="2578100"/>
                </a:lnTo>
                <a:lnTo>
                  <a:pt x="2269350" y="2578100"/>
                </a:lnTo>
                <a:lnTo>
                  <a:pt x="2270236" y="2565400"/>
                </a:lnTo>
                <a:close/>
              </a:path>
              <a:path w="2952115" h="3365500">
                <a:moveTo>
                  <a:pt x="2273730" y="2540000"/>
                </a:moveTo>
                <a:lnTo>
                  <a:pt x="2240534" y="2540000"/>
                </a:lnTo>
                <a:lnTo>
                  <a:pt x="2236330" y="2552700"/>
                </a:lnTo>
                <a:lnTo>
                  <a:pt x="2215464" y="2552700"/>
                </a:lnTo>
                <a:lnTo>
                  <a:pt x="2217318" y="2565400"/>
                </a:lnTo>
                <a:lnTo>
                  <a:pt x="2271937" y="2565400"/>
                </a:lnTo>
                <a:lnTo>
                  <a:pt x="2278462" y="2578100"/>
                </a:lnTo>
                <a:lnTo>
                  <a:pt x="2297640" y="2578100"/>
                </a:lnTo>
                <a:lnTo>
                  <a:pt x="2292221" y="2565400"/>
                </a:lnTo>
                <a:lnTo>
                  <a:pt x="2281773" y="2552700"/>
                </a:lnTo>
                <a:lnTo>
                  <a:pt x="2273730" y="2540000"/>
                </a:lnTo>
                <a:close/>
              </a:path>
              <a:path w="2952115" h="3365500">
                <a:moveTo>
                  <a:pt x="2193899" y="2565400"/>
                </a:moveTo>
                <a:lnTo>
                  <a:pt x="2192312" y="2565400"/>
                </a:lnTo>
                <a:lnTo>
                  <a:pt x="2193723" y="2566853"/>
                </a:lnTo>
                <a:lnTo>
                  <a:pt x="2193899" y="2565400"/>
                </a:lnTo>
                <a:close/>
              </a:path>
              <a:path w="2952115" h="3365500">
                <a:moveTo>
                  <a:pt x="2212251" y="2552700"/>
                </a:moveTo>
                <a:lnTo>
                  <a:pt x="2183441" y="2552700"/>
                </a:lnTo>
                <a:lnTo>
                  <a:pt x="2189670" y="2565400"/>
                </a:lnTo>
                <a:lnTo>
                  <a:pt x="2213597" y="2565400"/>
                </a:lnTo>
                <a:lnTo>
                  <a:pt x="2212251" y="2552700"/>
                </a:lnTo>
                <a:close/>
              </a:path>
              <a:path w="2952115" h="3365500">
                <a:moveTo>
                  <a:pt x="2260019" y="2514600"/>
                </a:moveTo>
                <a:lnTo>
                  <a:pt x="2168735" y="2514600"/>
                </a:lnTo>
                <a:lnTo>
                  <a:pt x="2170992" y="2527300"/>
                </a:lnTo>
                <a:lnTo>
                  <a:pt x="2180297" y="2527300"/>
                </a:lnTo>
                <a:lnTo>
                  <a:pt x="2186952" y="2540000"/>
                </a:lnTo>
                <a:lnTo>
                  <a:pt x="2200706" y="2552700"/>
                </a:lnTo>
                <a:lnTo>
                  <a:pt x="2233701" y="2552700"/>
                </a:lnTo>
                <a:lnTo>
                  <a:pt x="2232863" y="2540000"/>
                </a:lnTo>
                <a:lnTo>
                  <a:pt x="2277160" y="2540000"/>
                </a:lnTo>
                <a:lnTo>
                  <a:pt x="2260019" y="2514600"/>
                </a:lnTo>
                <a:close/>
              </a:path>
              <a:path w="2952115" h="3365500">
                <a:moveTo>
                  <a:pt x="2163584" y="2527300"/>
                </a:moveTo>
                <a:lnTo>
                  <a:pt x="2160206" y="2527300"/>
                </a:lnTo>
                <a:lnTo>
                  <a:pt x="2162708" y="2540000"/>
                </a:lnTo>
                <a:lnTo>
                  <a:pt x="2169121" y="2540000"/>
                </a:lnTo>
                <a:lnTo>
                  <a:pt x="2163584" y="2527300"/>
                </a:lnTo>
                <a:close/>
              </a:path>
              <a:path w="2952115" h="3365500">
                <a:moveTo>
                  <a:pt x="2164089" y="2514600"/>
                </a:moveTo>
                <a:lnTo>
                  <a:pt x="2141347" y="2514600"/>
                </a:lnTo>
                <a:lnTo>
                  <a:pt x="2146985" y="2527300"/>
                </a:lnTo>
                <a:lnTo>
                  <a:pt x="2157552" y="2527300"/>
                </a:lnTo>
                <a:lnTo>
                  <a:pt x="2164089" y="2514600"/>
                </a:lnTo>
                <a:close/>
              </a:path>
              <a:path w="2952115" h="3365500">
                <a:moveTo>
                  <a:pt x="2133409" y="2501900"/>
                </a:moveTo>
                <a:lnTo>
                  <a:pt x="2132647" y="2514600"/>
                </a:lnTo>
                <a:lnTo>
                  <a:pt x="2143175" y="2514600"/>
                </a:lnTo>
                <a:lnTo>
                  <a:pt x="2133409" y="2501900"/>
                </a:lnTo>
                <a:close/>
              </a:path>
              <a:path w="2952115" h="3365500">
                <a:moveTo>
                  <a:pt x="2151253" y="2501900"/>
                </a:moveTo>
                <a:lnTo>
                  <a:pt x="2145779" y="2501900"/>
                </a:lnTo>
                <a:lnTo>
                  <a:pt x="2150745" y="2514600"/>
                </a:lnTo>
                <a:lnTo>
                  <a:pt x="2151253" y="2501900"/>
                </a:lnTo>
                <a:close/>
              </a:path>
              <a:path w="2952115" h="3365500">
                <a:moveTo>
                  <a:pt x="2160308" y="2501900"/>
                </a:moveTo>
                <a:lnTo>
                  <a:pt x="2156561" y="2514600"/>
                </a:lnTo>
                <a:lnTo>
                  <a:pt x="2160689" y="2514600"/>
                </a:lnTo>
                <a:lnTo>
                  <a:pt x="2160308" y="2501900"/>
                </a:lnTo>
                <a:close/>
              </a:path>
              <a:path w="2952115" h="3365500">
                <a:moveTo>
                  <a:pt x="2170417" y="2501900"/>
                </a:moveTo>
                <a:lnTo>
                  <a:pt x="2164791" y="2501900"/>
                </a:lnTo>
                <a:lnTo>
                  <a:pt x="2163559" y="2514600"/>
                </a:lnTo>
                <a:lnTo>
                  <a:pt x="2171343" y="2514600"/>
                </a:lnTo>
                <a:lnTo>
                  <a:pt x="2170417" y="2501900"/>
                </a:lnTo>
                <a:close/>
              </a:path>
              <a:path w="2952115" h="3365500">
                <a:moveTo>
                  <a:pt x="2172322" y="2501900"/>
                </a:moveTo>
                <a:lnTo>
                  <a:pt x="2170417" y="2501900"/>
                </a:lnTo>
                <a:lnTo>
                  <a:pt x="2174506" y="2514600"/>
                </a:lnTo>
                <a:lnTo>
                  <a:pt x="2172322" y="2501900"/>
                </a:lnTo>
                <a:close/>
              </a:path>
              <a:path w="2952115" h="3365500">
                <a:moveTo>
                  <a:pt x="2177008" y="2501900"/>
                </a:moveTo>
                <a:lnTo>
                  <a:pt x="2172766" y="2501900"/>
                </a:lnTo>
                <a:lnTo>
                  <a:pt x="2175687" y="2514600"/>
                </a:lnTo>
                <a:lnTo>
                  <a:pt x="2177008" y="2501900"/>
                </a:lnTo>
                <a:close/>
              </a:path>
              <a:path w="2952115" h="3365500">
                <a:moveTo>
                  <a:pt x="2205893" y="2463800"/>
                </a:moveTo>
                <a:lnTo>
                  <a:pt x="2131275" y="2463800"/>
                </a:lnTo>
                <a:lnTo>
                  <a:pt x="2136851" y="2476500"/>
                </a:lnTo>
                <a:lnTo>
                  <a:pt x="2142197" y="2476500"/>
                </a:lnTo>
                <a:lnTo>
                  <a:pt x="2151646" y="2489200"/>
                </a:lnTo>
                <a:lnTo>
                  <a:pt x="2137592" y="2489200"/>
                </a:lnTo>
                <a:lnTo>
                  <a:pt x="2133653" y="2498965"/>
                </a:lnTo>
                <a:lnTo>
                  <a:pt x="2133752" y="2501900"/>
                </a:lnTo>
                <a:lnTo>
                  <a:pt x="2183942" y="2501900"/>
                </a:lnTo>
                <a:lnTo>
                  <a:pt x="2186969" y="2514600"/>
                </a:lnTo>
                <a:lnTo>
                  <a:pt x="2235626" y="2514600"/>
                </a:lnTo>
                <a:lnTo>
                  <a:pt x="2229754" y="2501900"/>
                </a:lnTo>
                <a:lnTo>
                  <a:pt x="2223197" y="2489200"/>
                </a:lnTo>
                <a:lnTo>
                  <a:pt x="2215421" y="2476500"/>
                </a:lnTo>
                <a:lnTo>
                  <a:pt x="2205893" y="2463800"/>
                </a:lnTo>
                <a:close/>
              </a:path>
              <a:path w="2952115" h="3365500">
                <a:moveTo>
                  <a:pt x="2243571" y="2501900"/>
                </a:moveTo>
                <a:lnTo>
                  <a:pt x="2240139" y="2514600"/>
                </a:lnTo>
                <a:lnTo>
                  <a:pt x="2250335" y="2514600"/>
                </a:lnTo>
                <a:lnTo>
                  <a:pt x="2243571" y="2501900"/>
                </a:lnTo>
                <a:close/>
              </a:path>
              <a:path w="2952115" h="3365500">
                <a:moveTo>
                  <a:pt x="2133323" y="2489200"/>
                </a:moveTo>
                <a:lnTo>
                  <a:pt x="2119274" y="2489200"/>
                </a:lnTo>
                <a:lnTo>
                  <a:pt x="2117610" y="2501900"/>
                </a:lnTo>
                <a:lnTo>
                  <a:pt x="2132469" y="2501900"/>
                </a:lnTo>
                <a:lnTo>
                  <a:pt x="2133653" y="2498965"/>
                </a:lnTo>
                <a:lnTo>
                  <a:pt x="2133323" y="2489200"/>
                </a:lnTo>
                <a:close/>
              </a:path>
              <a:path w="2952115" h="3365500">
                <a:moveTo>
                  <a:pt x="2133653" y="2498965"/>
                </a:moveTo>
                <a:lnTo>
                  <a:pt x="2132469" y="2501900"/>
                </a:lnTo>
                <a:lnTo>
                  <a:pt x="2133752" y="2501900"/>
                </a:lnTo>
                <a:lnTo>
                  <a:pt x="2133653" y="2498965"/>
                </a:lnTo>
                <a:close/>
              </a:path>
              <a:path w="2952115" h="3365500">
                <a:moveTo>
                  <a:pt x="2232660" y="2489200"/>
                </a:moveTo>
                <a:lnTo>
                  <a:pt x="2230361" y="2501900"/>
                </a:lnTo>
                <a:lnTo>
                  <a:pt x="2237854" y="2501900"/>
                </a:lnTo>
                <a:lnTo>
                  <a:pt x="2232660" y="2489200"/>
                </a:lnTo>
                <a:close/>
              </a:path>
              <a:path w="2952115" h="3365500">
                <a:moveTo>
                  <a:pt x="2142197" y="2476500"/>
                </a:moveTo>
                <a:lnTo>
                  <a:pt x="2122068" y="2476500"/>
                </a:lnTo>
                <a:lnTo>
                  <a:pt x="2129421" y="2489200"/>
                </a:lnTo>
                <a:lnTo>
                  <a:pt x="2142020" y="2489200"/>
                </a:lnTo>
                <a:lnTo>
                  <a:pt x="2142197" y="2476500"/>
                </a:lnTo>
                <a:close/>
              </a:path>
              <a:path w="2952115" h="3365500">
                <a:moveTo>
                  <a:pt x="2109114" y="2463800"/>
                </a:moveTo>
                <a:lnTo>
                  <a:pt x="2102294" y="2463800"/>
                </a:lnTo>
                <a:lnTo>
                  <a:pt x="2104758" y="2476500"/>
                </a:lnTo>
                <a:lnTo>
                  <a:pt x="2115667" y="2476500"/>
                </a:lnTo>
                <a:lnTo>
                  <a:pt x="2109114" y="2463800"/>
                </a:lnTo>
                <a:close/>
              </a:path>
              <a:path w="2952115" h="3365500">
                <a:moveTo>
                  <a:pt x="2131275" y="2463800"/>
                </a:moveTo>
                <a:lnTo>
                  <a:pt x="2126421" y="2463800"/>
                </a:lnTo>
                <a:lnTo>
                  <a:pt x="2116139" y="2476500"/>
                </a:lnTo>
                <a:lnTo>
                  <a:pt x="2127885" y="2476500"/>
                </a:lnTo>
                <a:lnTo>
                  <a:pt x="2131275" y="2463800"/>
                </a:lnTo>
                <a:close/>
              </a:path>
              <a:path w="2952115" h="3365500">
                <a:moveTo>
                  <a:pt x="2083474" y="2438400"/>
                </a:moveTo>
                <a:lnTo>
                  <a:pt x="2071375" y="2438400"/>
                </a:lnTo>
                <a:lnTo>
                  <a:pt x="2077128" y="2451100"/>
                </a:lnTo>
                <a:lnTo>
                  <a:pt x="2086471" y="2451100"/>
                </a:lnTo>
                <a:lnTo>
                  <a:pt x="2095040" y="2463800"/>
                </a:lnTo>
                <a:lnTo>
                  <a:pt x="2089198" y="2451100"/>
                </a:lnTo>
                <a:lnTo>
                  <a:pt x="2083474" y="2438400"/>
                </a:lnTo>
                <a:close/>
              </a:path>
              <a:path w="2952115" h="3365500">
                <a:moveTo>
                  <a:pt x="2112253" y="2438400"/>
                </a:moveTo>
                <a:lnTo>
                  <a:pt x="2096636" y="2438400"/>
                </a:lnTo>
                <a:lnTo>
                  <a:pt x="2095196" y="2451100"/>
                </a:lnTo>
                <a:lnTo>
                  <a:pt x="2106752" y="2451100"/>
                </a:lnTo>
                <a:lnTo>
                  <a:pt x="2100160" y="2463800"/>
                </a:lnTo>
                <a:lnTo>
                  <a:pt x="2107530" y="2463800"/>
                </a:lnTo>
                <a:lnTo>
                  <a:pt x="2109001" y="2451100"/>
                </a:lnTo>
                <a:lnTo>
                  <a:pt x="2112253" y="2438400"/>
                </a:lnTo>
                <a:close/>
              </a:path>
              <a:path w="2952115" h="3365500">
                <a:moveTo>
                  <a:pt x="2141728" y="2438400"/>
                </a:moveTo>
                <a:lnTo>
                  <a:pt x="2112253" y="2438400"/>
                </a:lnTo>
                <a:lnTo>
                  <a:pt x="2121331" y="2451100"/>
                </a:lnTo>
                <a:lnTo>
                  <a:pt x="2128660" y="2463800"/>
                </a:lnTo>
                <a:lnTo>
                  <a:pt x="2153069" y="2463800"/>
                </a:lnTo>
                <a:lnTo>
                  <a:pt x="2151773" y="2458776"/>
                </a:lnTo>
                <a:lnTo>
                  <a:pt x="2145390" y="2451100"/>
                </a:lnTo>
                <a:lnTo>
                  <a:pt x="2139988" y="2451100"/>
                </a:lnTo>
                <a:lnTo>
                  <a:pt x="2141728" y="2438400"/>
                </a:lnTo>
                <a:close/>
              </a:path>
              <a:path w="2952115" h="3365500">
                <a:moveTo>
                  <a:pt x="2153653" y="2461038"/>
                </a:moveTo>
                <a:lnTo>
                  <a:pt x="2153069" y="2463800"/>
                </a:lnTo>
                <a:lnTo>
                  <a:pt x="2155949" y="2463800"/>
                </a:lnTo>
                <a:lnTo>
                  <a:pt x="2153653" y="2461038"/>
                </a:lnTo>
                <a:close/>
              </a:path>
              <a:path w="2952115" h="3365500">
                <a:moveTo>
                  <a:pt x="2187994" y="2451100"/>
                </a:moveTo>
                <a:lnTo>
                  <a:pt x="2160769" y="2451100"/>
                </a:lnTo>
                <a:lnTo>
                  <a:pt x="2158519" y="2463800"/>
                </a:lnTo>
                <a:lnTo>
                  <a:pt x="2187181" y="2463800"/>
                </a:lnTo>
                <a:lnTo>
                  <a:pt x="2187994" y="2451100"/>
                </a:lnTo>
                <a:close/>
              </a:path>
              <a:path w="2952115" h="3365500">
                <a:moveTo>
                  <a:pt x="2206584" y="2451100"/>
                </a:moveTo>
                <a:lnTo>
                  <a:pt x="2187994" y="2451100"/>
                </a:lnTo>
                <a:lnTo>
                  <a:pt x="2197722" y="2463800"/>
                </a:lnTo>
                <a:lnTo>
                  <a:pt x="2207259" y="2463800"/>
                </a:lnTo>
                <a:lnTo>
                  <a:pt x="2206584" y="2451100"/>
                </a:lnTo>
                <a:close/>
              </a:path>
              <a:path w="2952115" h="3365500">
                <a:moveTo>
                  <a:pt x="2155759" y="2451100"/>
                </a:moveTo>
                <a:lnTo>
                  <a:pt x="2149792" y="2451100"/>
                </a:lnTo>
                <a:lnTo>
                  <a:pt x="2151773" y="2458776"/>
                </a:lnTo>
                <a:lnTo>
                  <a:pt x="2153653" y="2461038"/>
                </a:lnTo>
                <a:lnTo>
                  <a:pt x="2155759" y="2451100"/>
                </a:lnTo>
                <a:close/>
              </a:path>
              <a:path w="2952115" h="3365500">
                <a:moveTo>
                  <a:pt x="2150922" y="2438400"/>
                </a:moveTo>
                <a:lnTo>
                  <a:pt x="2141728" y="2438400"/>
                </a:lnTo>
                <a:lnTo>
                  <a:pt x="2149843" y="2451100"/>
                </a:lnTo>
                <a:lnTo>
                  <a:pt x="2150922" y="2438400"/>
                </a:lnTo>
                <a:close/>
              </a:path>
              <a:path w="2952115" h="3365500">
                <a:moveTo>
                  <a:pt x="2166366" y="2425700"/>
                </a:moveTo>
                <a:lnTo>
                  <a:pt x="2147385" y="2425700"/>
                </a:lnTo>
                <a:lnTo>
                  <a:pt x="2154752" y="2438400"/>
                </a:lnTo>
                <a:lnTo>
                  <a:pt x="2157027" y="2438400"/>
                </a:lnTo>
                <a:lnTo>
                  <a:pt x="2156266" y="2451100"/>
                </a:lnTo>
                <a:lnTo>
                  <a:pt x="2166747" y="2451100"/>
                </a:lnTo>
                <a:lnTo>
                  <a:pt x="2165654" y="2438400"/>
                </a:lnTo>
                <a:lnTo>
                  <a:pt x="2166366" y="2425700"/>
                </a:lnTo>
                <a:close/>
              </a:path>
              <a:path w="2952115" h="3365500">
                <a:moveTo>
                  <a:pt x="2186335" y="2438400"/>
                </a:moveTo>
                <a:lnTo>
                  <a:pt x="2171725" y="2438400"/>
                </a:lnTo>
                <a:lnTo>
                  <a:pt x="2173541" y="2451100"/>
                </a:lnTo>
                <a:lnTo>
                  <a:pt x="2199179" y="2451100"/>
                </a:lnTo>
                <a:lnTo>
                  <a:pt x="2186335" y="2438400"/>
                </a:lnTo>
                <a:close/>
              </a:path>
              <a:path w="2952115" h="3365500">
                <a:moveTo>
                  <a:pt x="2098421" y="2425700"/>
                </a:moveTo>
                <a:lnTo>
                  <a:pt x="2082590" y="2425700"/>
                </a:lnTo>
                <a:lnTo>
                  <a:pt x="2073570" y="2438400"/>
                </a:lnTo>
                <a:lnTo>
                  <a:pt x="2096160" y="2438400"/>
                </a:lnTo>
                <a:lnTo>
                  <a:pt x="2098421" y="2425700"/>
                </a:lnTo>
                <a:close/>
              </a:path>
              <a:path w="2952115" h="3365500">
                <a:moveTo>
                  <a:pt x="2147385" y="2425700"/>
                </a:moveTo>
                <a:lnTo>
                  <a:pt x="2098421" y="2425700"/>
                </a:lnTo>
                <a:lnTo>
                  <a:pt x="2103666" y="2438400"/>
                </a:lnTo>
                <a:lnTo>
                  <a:pt x="2147044" y="2438400"/>
                </a:lnTo>
                <a:lnTo>
                  <a:pt x="2147385" y="2425700"/>
                </a:lnTo>
                <a:close/>
              </a:path>
              <a:path w="2952115" h="3365500">
                <a:moveTo>
                  <a:pt x="2058924" y="2413000"/>
                </a:moveTo>
                <a:lnTo>
                  <a:pt x="2049703" y="2413000"/>
                </a:lnTo>
                <a:lnTo>
                  <a:pt x="2050732" y="2425700"/>
                </a:lnTo>
                <a:lnTo>
                  <a:pt x="2061311" y="2425700"/>
                </a:lnTo>
                <a:lnTo>
                  <a:pt x="2058924" y="2413000"/>
                </a:lnTo>
                <a:close/>
              </a:path>
              <a:path w="2952115" h="3365500">
                <a:moveTo>
                  <a:pt x="2171814" y="2413000"/>
                </a:moveTo>
                <a:lnTo>
                  <a:pt x="2071419" y="2413000"/>
                </a:lnTo>
                <a:lnTo>
                  <a:pt x="2066055" y="2425700"/>
                </a:lnTo>
                <a:lnTo>
                  <a:pt x="2173414" y="2425700"/>
                </a:lnTo>
                <a:lnTo>
                  <a:pt x="2171814" y="2413000"/>
                </a:lnTo>
                <a:close/>
              </a:path>
              <a:path w="2952115" h="3365500">
                <a:moveTo>
                  <a:pt x="2070087" y="2400300"/>
                </a:moveTo>
                <a:lnTo>
                  <a:pt x="2059296" y="2400300"/>
                </a:lnTo>
                <a:lnTo>
                  <a:pt x="2063927" y="2413000"/>
                </a:lnTo>
                <a:lnTo>
                  <a:pt x="2075814" y="2413000"/>
                </a:lnTo>
                <a:lnTo>
                  <a:pt x="2070087" y="2400300"/>
                </a:lnTo>
                <a:close/>
              </a:path>
              <a:path w="2952115" h="3365500">
                <a:moveTo>
                  <a:pt x="2120379" y="2387600"/>
                </a:moveTo>
                <a:lnTo>
                  <a:pt x="2066106" y="2387600"/>
                </a:lnTo>
                <a:lnTo>
                  <a:pt x="2072961" y="2400300"/>
                </a:lnTo>
                <a:lnTo>
                  <a:pt x="2077069" y="2413000"/>
                </a:lnTo>
                <a:lnTo>
                  <a:pt x="2080107" y="2413000"/>
                </a:lnTo>
                <a:lnTo>
                  <a:pt x="2084362" y="2400300"/>
                </a:lnTo>
                <a:lnTo>
                  <a:pt x="2133955" y="2400300"/>
                </a:lnTo>
                <a:lnTo>
                  <a:pt x="2120379" y="2387600"/>
                </a:lnTo>
                <a:close/>
              </a:path>
              <a:path w="2952115" h="3365500">
                <a:moveTo>
                  <a:pt x="2110511" y="2400300"/>
                </a:moveTo>
                <a:lnTo>
                  <a:pt x="2089327" y="2400300"/>
                </a:lnTo>
                <a:lnTo>
                  <a:pt x="2091994" y="2413000"/>
                </a:lnTo>
                <a:lnTo>
                  <a:pt x="2108581" y="2413000"/>
                </a:lnTo>
                <a:lnTo>
                  <a:pt x="2110511" y="2400300"/>
                </a:lnTo>
                <a:close/>
              </a:path>
              <a:path w="2952115" h="3365500">
                <a:moveTo>
                  <a:pt x="2144666" y="2387600"/>
                </a:moveTo>
                <a:lnTo>
                  <a:pt x="2140216" y="2387600"/>
                </a:lnTo>
                <a:lnTo>
                  <a:pt x="2135847" y="2400300"/>
                </a:lnTo>
                <a:lnTo>
                  <a:pt x="2110511" y="2400300"/>
                </a:lnTo>
                <a:lnTo>
                  <a:pt x="2108936" y="2413000"/>
                </a:lnTo>
                <a:lnTo>
                  <a:pt x="2147998" y="2413000"/>
                </a:lnTo>
                <a:lnTo>
                  <a:pt x="2144567" y="2400300"/>
                </a:lnTo>
                <a:lnTo>
                  <a:pt x="2144666" y="2387600"/>
                </a:lnTo>
                <a:close/>
              </a:path>
              <a:path w="2952115" h="3365500">
                <a:moveTo>
                  <a:pt x="2155075" y="2400300"/>
                </a:moveTo>
                <a:lnTo>
                  <a:pt x="2154174" y="2400300"/>
                </a:lnTo>
                <a:lnTo>
                  <a:pt x="2158263" y="2413000"/>
                </a:lnTo>
                <a:lnTo>
                  <a:pt x="2155075" y="2400300"/>
                </a:lnTo>
                <a:close/>
              </a:path>
              <a:path w="2952115" h="3365500">
                <a:moveTo>
                  <a:pt x="2049691" y="2387600"/>
                </a:moveTo>
                <a:lnTo>
                  <a:pt x="2042985" y="2387600"/>
                </a:lnTo>
                <a:lnTo>
                  <a:pt x="2044687" y="2400300"/>
                </a:lnTo>
                <a:lnTo>
                  <a:pt x="2050135" y="2400300"/>
                </a:lnTo>
                <a:lnTo>
                  <a:pt x="2049691" y="2387600"/>
                </a:lnTo>
                <a:close/>
              </a:path>
              <a:path w="2952115" h="3365500">
                <a:moveTo>
                  <a:pt x="2030095" y="2374900"/>
                </a:moveTo>
                <a:lnTo>
                  <a:pt x="2019241" y="2374900"/>
                </a:lnTo>
                <a:lnTo>
                  <a:pt x="2026112" y="2387600"/>
                </a:lnTo>
                <a:lnTo>
                  <a:pt x="2027149" y="2387600"/>
                </a:lnTo>
                <a:lnTo>
                  <a:pt x="2030095" y="2374900"/>
                </a:lnTo>
                <a:close/>
              </a:path>
              <a:path w="2952115" h="3365500">
                <a:moveTo>
                  <a:pt x="2041563" y="2374900"/>
                </a:moveTo>
                <a:lnTo>
                  <a:pt x="2030095" y="2374900"/>
                </a:lnTo>
                <a:lnTo>
                  <a:pt x="2036140" y="2387600"/>
                </a:lnTo>
                <a:lnTo>
                  <a:pt x="2041293" y="2387600"/>
                </a:lnTo>
                <a:lnTo>
                  <a:pt x="2041563" y="2374900"/>
                </a:lnTo>
                <a:close/>
              </a:path>
              <a:path w="2952115" h="3365500">
                <a:moveTo>
                  <a:pt x="2052332" y="2374900"/>
                </a:moveTo>
                <a:lnTo>
                  <a:pt x="2048573" y="2374900"/>
                </a:lnTo>
                <a:lnTo>
                  <a:pt x="2051113" y="2387600"/>
                </a:lnTo>
                <a:lnTo>
                  <a:pt x="2053704" y="2387600"/>
                </a:lnTo>
                <a:lnTo>
                  <a:pt x="2052332" y="2374900"/>
                </a:lnTo>
                <a:close/>
              </a:path>
              <a:path w="2952115" h="3365500">
                <a:moveTo>
                  <a:pt x="2126939" y="2374900"/>
                </a:moveTo>
                <a:lnTo>
                  <a:pt x="2054440" y="2374900"/>
                </a:lnTo>
                <a:lnTo>
                  <a:pt x="2058200" y="2387600"/>
                </a:lnTo>
                <a:lnTo>
                  <a:pt x="2137146" y="2387600"/>
                </a:lnTo>
                <a:lnTo>
                  <a:pt x="2126939" y="2374900"/>
                </a:lnTo>
                <a:close/>
              </a:path>
              <a:path w="2952115" h="3365500">
                <a:moveTo>
                  <a:pt x="2012607" y="2362200"/>
                </a:moveTo>
                <a:lnTo>
                  <a:pt x="2010194" y="2362200"/>
                </a:lnTo>
                <a:lnTo>
                  <a:pt x="2012607" y="2374900"/>
                </a:lnTo>
                <a:lnTo>
                  <a:pt x="2012607" y="2362200"/>
                </a:lnTo>
                <a:close/>
              </a:path>
              <a:path w="2952115" h="3365500">
                <a:moveTo>
                  <a:pt x="2115971" y="2362200"/>
                </a:moveTo>
                <a:lnTo>
                  <a:pt x="2034408" y="2362200"/>
                </a:lnTo>
                <a:lnTo>
                  <a:pt x="2031247" y="2374900"/>
                </a:lnTo>
                <a:lnTo>
                  <a:pt x="2117984" y="2374900"/>
                </a:lnTo>
                <a:lnTo>
                  <a:pt x="2115971" y="2362200"/>
                </a:lnTo>
                <a:close/>
              </a:path>
              <a:path w="2952115" h="3365500">
                <a:moveTo>
                  <a:pt x="2017763" y="2349500"/>
                </a:moveTo>
                <a:lnTo>
                  <a:pt x="2014194" y="2362200"/>
                </a:lnTo>
                <a:lnTo>
                  <a:pt x="2026666" y="2362200"/>
                </a:lnTo>
                <a:lnTo>
                  <a:pt x="2017763" y="2349500"/>
                </a:lnTo>
                <a:close/>
              </a:path>
              <a:path w="2952115" h="3365500">
                <a:moveTo>
                  <a:pt x="2100687" y="2336800"/>
                </a:moveTo>
                <a:lnTo>
                  <a:pt x="2098859" y="2336800"/>
                </a:lnTo>
                <a:lnTo>
                  <a:pt x="2098598" y="2349500"/>
                </a:lnTo>
                <a:lnTo>
                  <a:pt x="2018337" y="2349500"/>
                </a:lnTo>
                <a:lnTo>
                  <a:pt x="2027324" y="2362200"/>
                </a:lnTo>
                <a:lnTo>
                  <a:pt x="2114522" y="2362200"/>
                </a:lnTo>
                <a:lnTo>
                  <a:pt x="2110480" y="2349500"/>
                </a:lnTo>
                <a:lnTo>
                  <a:pt x="2100687" y="2336800"/>
                </a:lnTo>
                <a:close/>
              </a:path>
              <a:path w="2952115" h="3365500">
                <a:moveTo>
                  <a:pt x="2122970" y="2349500"/>
                </a:moveTo>
                <a:lnTo>
                  <a:pt x="2120290" y="2362200"/>
                </a:lnTo>
                <a:lnTo>
                  <a:pt x="2127770" y="2362200"/>
                </a:lnTo>
                <a:lnTo>
                  <a:pt x="2122970" y="2349500"/>
                </a:lnTo>
                <a:close/>
              </a:path>
              <a:path w="2952115" h="3365500">
                <a:moveTo>
                  <a:pt x="2082825" y="2336800"/>
                </a:moveTo>
                <a:lnTo>
                  <a:pt x="2003931" y="2336800"/>
                </a:lnTo>
                <a:lnTo>
                  <a:pt x="2006858" y="2349500"/>
                </a:lnTo>
                <a:lnTo>
                  <a:pt x="2087384" y="2349500"/>
                </a:lnTo>
                <a:lnTo>
                  <a:pt x="2082825" y="2336800"/>
                </a:lnTo>
                <a:close/>
              </a:path>
              <a:path w="2952115" h="3365500">
                <a:moveTo>
                  <a:pt x="2002282" y="2324100"/>
                </a:moveTo>
                <a:lnTo>
                  <a:pt x="2000275" y="2324100"/>
                </a:lnTo>
                <a:lnTo>
                  <a:pt x="2002269" y="2336800"/>
                </a:lnTo>
                <a:lnTo>
                  <a:pt x="2002282" y="2324100"/>
                </a:lnTo>
                <a:close/>
              </a:path>
              <a:path w="2952115" h="3365500">
                <a:moveTo>
                  <a:pt x="2077669" y="2311400"/>
                </a:moveTo>
                <a:lnTo>
                  <a:pt x="2048903" y="2311400"/>
                </a:lnTo>
                <a:lnTo>
                  <a:pt x="2049703" y="2324100"/>
                </a:lnTo>
                <a:lnTo>
                  <a:pt x="2007781" y="2324100"/>
                </a:lnTo>
                <a:lnTo>
                  <a:pt x="2005568" y="2336800"/>
                </a:lnTo>
                <a:lnTo>
                  <a:pt x="2077694" y="2336800"/>
                </a:lnTo>
                <a:lnTo>
                  <a:pt x="2079370" y="2324100"/>
                </a:lnTo>
                <a:lnTo>
                  <a:pt x="2077669" y="2311400"/>
                </a:lnTo>
                <a:close/>
              </a:path>
              <a:path w="2952115" h="3365500">
                <a:moveTo>
                  <a:pt x="1956396" y="2311400"/>
                </a:moveTo>
                <a:lnTo>
                  <a:pt x="1953501" y="2311400"/>
                </a:lnTo>
                <a:lnTo>
                  <a:pt x="1955380" y="2324100"/>
                </a:lnTo>
                <a:lnTo>
                  <a:pt x="1959241" y="2324100"/>
                </a:lnTo>
                <a:lnTo>
                  <a:pt x="1956396" y="2311400"/>
                </a:lnTo>
                <a:close/>
              </a:path>
              <a:path w="2952115" h="3365500">
                <a:moveTo>
                  <a:pt x="1997494" y="2273300"/>
                </a:moveTo>
                <a:lnTo>
                  <a:pt x="1956106" y="2273300"/>
                </a:lnTo>
                <a:lnTo>
                  <a:pt x="1964404" y="2286000"/>
                </a:lnTo>
                <a:lnTo>
                  <a:pt x="1958713" y="2298700"/>
                </a:lnTo>
                <a:lnTo>
                  <a:pt x="1956574" y="2311400"/>
                </a:lnTo>
                <a:lnTo>
                  <a:pt x="1957895" y="2311400"/>
                </a:lnTo>
                <a:lnTo>
                  <a:pt x="1965210" y="2324100"/>
                </a:lnTo>
                <a:lnTo>
                  <a:pt x="1965807" y="2311400"/>
                </a:lnTo>
                <a:lnTo>
                  <a:pt x="1966569" y="2298700"/>
                </a:lnTo>
                <a:lnTo>
                  <a:pt x="2059098" y="2298700"/>
                </a:lnTo>
                <a:lnTo>
                  <a:pt x="2056590" y="2286000"/>
                </a:lnTo>
                <a:lnTo>
                  <a:pt x="2002523" y="2286000"/>
                </a:lnTo>
                <a:lnTo>
                  <a:pt x="1997494" y="2273300"/>
                </a:lnTo>
                <a:close/>
              </a:path>
              <a:path w="2952115" h="3365500">
                <a:moveTo>
                  <a:pt x="1992220" y="2311400"/>
                </a:moveTo>
                <a:lnTo>
                  <a:pt x="1983816" y="2311400"/>
                </a:lnTo>
                <a:lnTo>
                  <a:pt x="1989963" y="2324100"/>
                </a:lnTo>
                <a:lnTo>
                  <a:pt x="1993970" y="2313689"/>
                </a:lnTo>
                <a:lnTo>
                  <a:pt x="1992220" y="2311400"/>
                </a:lnTo>
                <a:close/>
              </a:path>
              <a:path w="2952115" h="3365500">
                <a:moveTo>
                  <a:pt x="2038248" y="2311400"/>
                </a:moveTo>
                <a:lnTo>
                  <a:pt x="1994852" y="2311400"/>
                </a:lnTo>
                <a:lnTo>
                  <a:pt x="1993970" y="2313689"/>
                </a:lnTo>
                <a:lnTo>
                  <a:pt x="2001927" y="2324100"/>
                </a:lnTo>
                <a:lnTo>
                  <a:pt x="2043976" y="2324100"/>
                </a:lnTo>
                <a:lnTo>
                  <a:pt x="2038248" y="2311400"/>
                </a:lnTo>
                <a:close/>
              </a:path>
              <a:path w="2952115" h="3365500">
                <a:moveTo>
                  <a:pt x="2058738" y="2298700"/>
                </a:moveTo>
                <a:lnTo>
                  <a:pt x="1966569" y="2298700"/>
                </a:lnTo>
                <a:lnTo>
                  <a:pt x="1972792" y="2311400"/>
                </a:lnTo>
                <a:lnTo>
                  <a:pt x="2066956" y="2311400"/>
                </a:lnTo>
                <a:lnTo>
                  <a:pt x="2058738" y="2298700"/>
                </a:lnTo>
                <a:close/>
              </a:path>
              <a:path w="2952115" h="3365500">
                <a:moveTo>
                  <a:pt x="1951202" y="2273300"/>
                </a:moveTo>
                <a:lnTo>
                  <a:pt x="1951786" y="2286000"/>
                </a:lnTo>
                <a:lnTo>
                  <a:pt x="1957184" y="2286000"/>
                </a:lnTo>
                <a:lnTo>
                  <a:pt x="1951202" y="2273300"/>
                </a:lnTo>
                <a:close/>
              </a:path>
              <a:path w="2952115" h="3365500">
                <a:moveTo>
                  <a:pt x="2043807" y="2273300"/>
                </a:moveTo>
                <a:lnTo>
                  <a:pt x="2004491" y="2273300"/>
                </a:lnTo>
                <a:lnTo>
                  <a:pt x="2006739" y="2286000"/>
                </a:lnTo>
                <a:lnTo>
                  <a:pt x="2047851" y="2286000"/>
                </a:lnTo>
                <a:lnTo>
                  <a:pt x="2043807" y="2273300"/>
                </a:lnTo>
                <a:close/>
              </a:path>
              <a:path w="2952115" h="3365500">
                <a:moveTo>
                  <a:pt x="1922360" y="2260600"/>
                </a:moveTo>
                <a:lnTo>
                  <a:pt x="1919332" y="2260600"/>
                </a:lnTo>
                <a:lnTo>
                  <a:pt x="1927954" y="2273300"/>
                </a:lnTo>
                <a:lnTo>
                  <a:pt x="1929206" y="2273300"/>
                </a:lnTo>
                <a:lnTo>
                  <a:pt x="1922360" y="2260600"/>
                </a:lnTo>
                <a:close/>
              </a:path>
              <a:path w="2952115" h="3365500">
                <a:moveTo>
                  <a:pt x="2002091" y="2260600"/>
                </a:moveTo>
                <a:lnTo>
                  <a:pt x="1937385" y="2260600"/>
                </a:lnTo>
                <a:lnTo>
                  <a:pt x="1929206" y="2273300"/>
                </a:lnTo>
                <a:lnTo>
                  <a:pt x="2004809" y="2273300"/>
                </a:lnTo>
                <a:lnTo>
                  <a:pt x="2002091" y="2260600"/>
                </a:lnTo>
                <a:close/>
              </a:path>
              <a:path w="2952115" h="3365500">
                <a:moveTo>
                  <a:pt x="2034806" y="2260600"/>
                </a:moveTo>
                <a:lnTo>
                  <a:pt x="2018810" y="2260600"/>
                </a:lnTo>
                <a:lnTo>
                  <a:pt x="2013126" y="2273300"/>
                </a:lnTo>
                <a:lnTo>
                  <a:pt x="2041730" y="2273300"/>
                </a:lnTo>
                <a:lnTo>
                  <a:pt x="2034806" y="2260600"/>
                </a:lnTo>
                <a:close/>
              </a:path>
              <a:path w="2952115" h="3365500">
                <a:moveTo>
                  <a:pt x="1952400" y="2247900"/>
                </a:moveTo>
                <a:lnTo>
                  <a:pt x="1909889" y="2247900"/>
                </a:lnTo>
                <a:lnTo>
                  <a:pt x="1912556" y="2260600"/>
                </a:lnTo>
                <a:lnTo>
                  <a:pt x="1941169" y="2260600"/>
                </a:lnTo>
                <a:lnTo>
                  <a:pt x="1952400" y="2247900"/>
                </a:lnTo>
                <a:close/>
              </a:path>
              <a:path w="2952115" h="3365500">
                <a:moveTo>
                  <a:pt x="1994962" y="2247900"/>
                </a:moveTo>
                <a:lnTo>
                  <a:pt x="1952400" y="2247900"/>
                </a:lnTo>
                <a:lnTo>
                  <a:pt x="1952831" y="2260600"/>
                </a:lnTo>
                <a:lnTo>
                  <a:pt x="1994230" y="2260600"/>
                </a:lnTo>
                <a:lnTo>
                  <a:pt x="1994962" y="2247900"/>
                </a:lnTo>
                <a:close/>
              </a:path>
              <a:path w="2952115" h="3365500">
                <a:moveTo>
                  <a:pt x="2009520" y="2247900"/>
                </a:moveTo>
                <a:lnTo>
                  <a:pt x="2007933" y="2260600"/>
                </a:lnTo>
                <a:lnTo>
                  <a:pt x="2009724" y="2260600"/>
                </a:lnTo>
                <a:lnTo>
                  <a:pt x="2009520" y="2247900"/>
                </a:lnTo>
                <a:close/>
              </a:path>
              <a:path w="2952115" h="3365500">
                <a:moveTo>
                  <a:pt x="2016429" y="2247900"/>
                </a:moveTo>
                <a:lnTo>
                  <a:pt x="2014880" y="2247900"/>
                </a:lnTo>
                <a:lnTo>
                  <a:pt x="2016366" y="2260600"/>
                </a:lnTo>
                <a:lnTo>
                  <a:pt x="2016429" y="2247900"/>
                </a:lnTo>
                <a:close/>
              </a:path>
              <a:path w="2952115" h="3365500">
                <a:moveTo>
                  <a:pt x="1921278" y="2235200"/>
                </a:moveTo>
                <a:lnTo>
                  <a:pt x="1901585" y="2235200"/>
                </a:lnTo>
                <a:lnTo>
                  <a:pt x="1903855" y="2247900"/>
                </a:lnTo>
                <a:lnTo>
                  <a:pt x="1911382" y="2247900"/>
                </a:lnTo>
                <a:lnTo>
                  <a:pt x="1921278" y="2235200"/>
                </a:lnTo>
                <a:close/>
              </a:path>
              <a:path w="2952115" h="3365500">
                <a:moveTo>
                  <a:pt x="2012492" y="2235200"/>
                </a:moveTo>
                <a:lnTo>
                  <a:pt x="1926315" y="2235200"/>
                </a:lnTo>
                <a:lnTo>
                  <a:pt x="1922333" y="2247900"/>
                </a:lnTo>
                <a:lnTo>
                  <a:pt x="2012030" y="2247900"/>
                </a:lnTo>
                <a:lnTo>
                  <a:pt x="2012492" y="2235200"/>
                </a:lnTo>
                <a:close/>
              </a:path>
              <a:path w="2952115" h="3365500">
                <a:moveTo>
                  <a:pt x="1901913" y="2222500"/>
                </a:moveTo>
                <a:lnTo>
                  <a:pt x="1890928" y="2222500"/>
                </a:lnTo>
                <a:lnTo>
                  <a:pt x="1897024" y="2235200"/>
                </a:lnTo>
                <a:lnTo>
                  <a:pt x="1898827" y="2235200"/>
                </a:lnTo>
                <a:lnTo>
                  <a:pt x="1901913" y="2222500"/>
                </a:lnTo>
                <a:close/>
              </a:path>
              <a:path w="2952115" h="3365500">
                <a:moveTo>
                  <a:pt x="1906243" y="2221281"/>
                </a:moveTo>
                <a:lnTo>
                  <a:pt x="1906727" y="2222500"/>
                </a:lnTo>
                <a:lnTo>
                  <a:pt x="1906008" y="2235200"/>
                </a:lnTo>
                <a:lnTo>
                  <a:pt x="1993528" y="2235200"/>
                </a:lnTo>
                <a:lnTo>
                  <a:pt x="1986140" y="2222500"/>
                </a:lnTo>
                <a:lnTo>
                  <a:pt x="1907414" y="2222500"/>
                </a:lnTo>
                <a:lnTo>
                  <a:pt x="1906243" y="2221281"/>
                </a:lnTo>
                <a:close/>
              </a:path>
              <a:path w="2952115" h="3365500">
                <a:moveTo>
                  <a:pt x="1875193" y="2209800"/>
                </a:moveTo>
                <a:lnTo>
                  <a:pt x="1872869" y="2209800"/>
                </a:lnTo>
                <a:lnTo>
                  <a:pt x="1876209" y="2222500"/>
                </a:lnTo>
                <a:lnTo>
                  <a:pt x="1875193" y="2209800"/>
                </a:lnTo>
                <a:close/>
              </a:path>
              <a:path w="2952115" h="3365500">
                <a:moveTo>
                  <a:pt x="1909711" y="2209800"/>
                </a:moveTo>
                <a:lnTo>
                  <a:pt x="1901685" y="2209800"/>
                </a:lnTo>
                <a:lnTo>
                  <a:pt x="1906243" y="2221281"/>
                </a:lnTo>
                <a:lnTo>
                  <a:pt x="1907414" y="2222500"/>
                </a:lnTo>
                <a:lnTo>
                  <a:pt x="1915210" y="2222500"/>
                </a:lnTo>
                <a:lnTo>
                  <a:pt x="1909711" y="2209800"/>
                </a:lnTo>
                <a:close/>
              </a:path>
              <a:path w="2952115" h="3365500">
                <a:moveTo>
                  <a:pt x="1987332" y="2197100"/>
                </a:moveTo>
                <a:lnTo>
                  <a:pt x="1921459" y="2197100"/>
                </a:lnTo>
                <a:lnTo>
                  <a:pt x="1926932" y="2209800"/>
                </a:lnTo>
                <a:lnTo>
                  <a:pt x="1909711" y="2209800"/>
                </a:lnTo>
                <a:lnTo>
                  <a:pt x="1915210" y="2222500"/>
                </a:lnTo>
                <a:lnTo>
                  <a:pt x="1985695" y="2222500"/>
                </a:lnTo>
                <a:lnTo>
                  <a:pt x="1984730" y="2209800"/>
                </a:lnTo>
                <a:lnTo>
                  <a:pt x="1987332" y="2197100"/>
                </a:lnTo>
                <a:close/>
              </a:path>
              <a:path w="2952115" h="3365500">
                <a:moveTo>
                  <a:pt x="1901685" y="2209800"/>
                </a:moveTo>
                <a:lnTo>
                  <a:pt x="1895210" y="2209800"/>
                </a:lnTo>
                <a:lnTo>
                  <a:pt x="1906243" y="2221281"/>
                </a:lnTo>
                <a:lnTo>
                  <a:pt x="1901685" y="2209800"/>
                </a:lnTo>
                <a:close/>
              </a:path>
              <a:path w="2952115" h="3365500">
                <a:moveTo>
                  <a:pt x="1891017" y="2197100"/>
                </a:moveTo>
                <a:lnTo>
                  <a:pt x="1878939" y="2209800"/>
                </a:lnTo>
                <a:lnTo>
                  <a:pt x="1892630" y="2209800"/>
                </a:lnTo>
                <a:lnTo>
                  <a:pt x="1891017" y="2197100"/>
                </a:lnTo>
                <a:close/>
              </a:path>
              <a:path w="2952115" h="3365500">
                <a:moveTo>
                  <a:pt x="1919579" y="2197100"/>
                </a:moveTo>
                <a:lnTo>
                  <a:pt x="1891868" y="2197100"/>
                </a:lnTo>
                <a:lnTo>
                  <a:pt x="1892630" y="2209800"/>
                </a:lnTo>
                <a:lnTo>
                  <a:pt x="1917623" y="2209800"/>
                </a:lnTo>
                <a:lnTo>
                  <a:pt x="1919579" y="2197100"/>
                </a:lnTo>
                <a:close/>
              </a:path>
              <a:path w="2952115" h="3365500">
                <a:moveTo>
                  <a:pt x="1921459" y="2197100"/>
                </a:moveTo>
                <a:lnTo>
                  <a:pt x="1919579" y="2197100"/>
                </a:lnTo>
                <a:lnTo>
                  <a:pt x="1917623" y="2209800"/>
                </a:lnTo>
                <a:lnTo>
                  <a:pt x="1926932" y="2209800"/>
                </a:lnTo>
                <a:lnTo>
                  <a:pt x="1921459" y="2197100"/>
                </a:lnTo>
                <a:close/>
              </a:path>
              <a:path w="2952115" h="3365500">
                <a:moveTo>
                  <a:pt x="1868385" y="2184400"/>
                </a:moveTo>
                <a:lnTo>
                  <a:pt x="1863953" y="2184400"/>
                </a:lnTo>
                <a:lnTo>
                  <a:pt x="1864372" y="2197100"/>
                </a:lnTo>
                <a:lnTo>
                  <a:pt x="1873491" y="2197100"/>
                </a:lnTo>
                <a:lnTo>
                  <a:pt x="1868385" y="2184400"/>
                </a:lnTo>
                <a:close/>
              </a:path>
              <a:path w="2952115" h="3365500">
                <a:moveTo>
                  <a:pt x="1949428" y="2159000"/>
                </a:moveTo>
                <a:lnTo>
                  <a:pt x="1844827" y="2159000"/>
                </a:lnTo>
                <a:lnTo>
                  <a:pt x="1849069" y="2171700"/>
                </a:lnTo>
                <a:lnTo>
                  <a:pt x="1870002" y="2171700"/>
                </a:lnTo>
                <a:lnTo>
                  <a:pt x="1880901" y="2184400"/>
                </a:lnTo>
                <a:lnTo>
                  <a:pt x="1887677" y="2197100"/>
                </a:lnTo>
                <a:lnTo>
                  <a:pt x="1928994" y="2197100"/>
                </a:lnTo>
                <a:lnTo>
                  <a:pt x="1941298" y="2184400"/>
                </a:lnTo>
                <a:lnTo>
                  <a:pt x="1947197" y="2184400"/>
                </a:lnTo>
                <a:lnTo>
                  <a:pt x="1949885" y="2171700"/>
                </a:lnTo>
                <a:lnTo>
                  <a:pt x="1949428" y="2159000"/>
                </a:lnTo>
                <a:close/>
              </a:path>
              <a:path w="2952115" h="3365500">
                <a:moveTo>
                  <a:pt x="1941298" y="2184400"/>
                </a:moveTo>
                <a:lnTo>
                  <a:pt x="1928994" y="2197100"/>
                </a:lnTo>
                <a:lnTo>
                  <a:pt x="1943756" y="2197100"/>
                </a:lnTo>
                <a:lnTo>
                  <a:pt x="1944866" y="2193001"/>
                </a:lnTo>
                <a:lnTo>
                  <a:pt x="1941298" y="2184400"/>
                </a:lnTo>
                <a:close/>
              </a:path>
              <a:path w="2952115" h="3365500">
                <a:moveTo>
                  <a:pt x="1944866" y="2193001"/>
                </a:moveTo>
                <a:lnTo>
                  <a:pt x="1943756" y="2197100"/>
                </a:lnTo>
                <a:lnTo>
                  <a:pt x="1946567" y="2197100"/>
                </a:lnTo>
                <a:lnTo>
                  <a:pt x="1944866" y="2193001"/>
                </a:lnTo>
                <a:close/>
              </a:path>
              <a:path w="2952115" h="3365500">
                <a:moveTo>
                  <a:pt x="1970457" y="2184400"/>
                </a:moveTo>
                <a:lnTo>
                  <a:pt x="1961324" y="2184400"/>
                </a:lnTo>
                <a:lnTo>
                  <a:pt x="1956701" y="2197100"/>
                </a:lnTo>
                <a:lnTo>
                  <a:pt x="1980370" y="2197100"/>
                </a:lnTo>
                <a:lnTo>
                  <a:pt x="1970457" y="2184400"/>
                </a:lnTo>
                <a:close/>
              </a:path>
              <a:path w="2952115" h="3365500">
                <a:moveTo>
                  <a:pt x="1947197" y="2184400"/>
                </a:moveTo>
                <a:lnTo>
                  <a:pt x="1941298" y="2184400"/>
                </a:lnTo>
                <a:lnTo>
                  <a:pt x="1944866" y="2193001"/>
                </a:lnTo>
                <a:lnTo>
                  <a:pt x="1947197" y="2184400"/>
                </a:lnTo>
                <a:close/>
              </a:path>
              <a:path w="2952115" h="3365500">
                <a:moveTo>
                  <a:pt x="1863242" y="2171700"/>
                </a:moveTo>
                <a:lnTo>
                  <a:pt x="1851533" y="2171700"/>
                </a:lnTo>
                <a:lnTo>
                  <a:pt x="1850529" y="2184400"/>
                </a:lnTo>
                <a:lnTo>
                  <a:pt x="1857514" y="2184400"/>
                </a:lnTo>
                <a:lnTo>
                  <a:pt x="1863242" y="2171700"/>
                </a:lnTo>
                <a:close/>
              </a:path>
              <a:path w="2952115" h="3365500">
                <a:moveTo>
                  <a:pt x="1826209" y="2159000"/>
                </a:moveTo>
                <a:lnTo>
                  <a:pt x="1823377" y="2159000"/>
                </a:lnTo>
                <a:lnTo>
                  <a:pt x="1823732" y="2171700"/>
                </a:lnTo>
                <a:lnTo>
                  <a:pt x="1830374" y="2171700"/>
                </a:lnTo>
                <a:lnTo>
                  <a:pt x="1826209" y="2159000"/>
                </a:lnTo>
                <a:close/>
              </a:path>
              <a:path w="2952115" h="3365500">
                <a:moveTo>
                  <a:pt x="1850603" y="2133600"/>
                </a:moveTo>
                <a:lnTo>
                  <a:pt x="1822373" y="2133600"/>
                </a:lnTo>
                <a:lnTo>
                  <a:pt x="1824651" y="2146300"/>
                </a:lnTo>
                <a:lnTo>
                  <a:pt x="1833551" y="2159000"/>
                </a:lnTo>
                <a:lnTo>
                  <a:pt x="1839645" y="2171700"/>
                </a:lnTo>
                <a:lnTo>
                  <a:pt x="1844662" y="2171700"/>
                </a:lnTo>
                <a:lnTo>
                  <a:pt x="1844827" y="2159000"/>
                </a:lnTo>
                <a:lnTo>
                  <a:pt x="1840983" y="2159000"/>
                </a:lnTo>
                <a:lnTo>
                  <a:pt x="1842218" y="2146300"/>
                </a:lnTo>
                <a:lnTo>
                  <a:pt x="1850603" y="2133600"/>
                </a:lnTo>
                <a:close/>
              </a:path>
              <a:path w="2952115" h="3365500">
                <a:moveTo>
                  <a:pt x="1916446" y="2120900"/>
                </a:moveTo>
                <a:lnTo>
                  <a:pt x="1898014" y="2120900"/>
                </a:lnTo>
                <a:lnTo>
                  <a:pt x="1908771" y="2133600"/>
                </a:lnTo>
                <a:lnTo>
                  <a:pt x="1850603" y="2133600"/>
                </a:lnTo>
                <a:lnTo>
                  <a:pt x="1856194" y="2146300"/>
                </a:lnTo>
                <a:lnTo>
                  <a:pt x="1857469" y="2159000"/>
                </a:lnTo>
                <a:lnTo>
                  <a:pt x="1917674" y="2159000"/>
                </a:lnTo>
                <a:lnTo>
                  <a:pt x="1918893" y="2146300"/>
                </a:lnTo>
                <a:lnTo>
                  <a:pt x="1932957" y="2146300"/>
                </a:lnTo>
                <a:lnTo>
                  <a:pt x="1924858" y="2133600"/>
                </a:lnTo>
                <a:lnTo>
                  <a:pt x="1916446" y="2120900"/>
                </a:lnTo>
                <a:close/>
              </a:path>
              <a:path w="2952115" h="3365500">
                <a:moveTo>
                  <a:pt x="1930488" y="2158956"/>
                </a:moveTo>
                <a:close/>
              </a:path>
              <a:path w="2952115" h="3365500">
                <a:moveTo>
                  <a:pt x="1932957" y="2146300"/>
                </a:moveTo>
                <a:lnTo>
                  <a:pt x="1930323" y="2146300"/>
                </a:lnTo>
                <a:lnTo>
                  <a:pt x="1936838" y="2159000"/>
                </a:lnTo>
                <a:lnTo>
                  <a:pt x="1942466" y="2159000"/>
                </a:lnTo>
                <a:lnTo>
                  <a:pt x="1932957" y="2146300"/>
                </a:lnTo>
                <a:close/>
              </a:path>
              <a:path w="2952115" h="3365500">
                <a:moveTo>
                  <a:pt x="1930323" y="2146300"/>
                </a:moveTo>
                <a:lnTo>
                  <a:pt x="1919338" y="2146300"/>
                </a:lnTo>
                <a:lnTo>
                  <a:pt x="1930488" y="2158956"/>
                </a:lnTo>
                <a:lnTo>
                  <a:pt x="1930323" y="2146300"/>
                </a:lnTo>
                <a:close/>
              </a:path>
              <a:path w="2952115" h="3365500">
                <a:moveTo>
                  <a:pt x="1812670" y="2108200"/>
                </a:moveTo>
                <a:lnTo>
                  <a:pt x="1802625" y="2108200"/>
                </a:lnTo>
                <a:lnTo>
                  <a:pt x="1798599" y="2120900"/>
                </a:lnTo>
                <a:lnTo>
                  <a:pt x="1803395" y="2120900"/>
                </a:lnTo>
                <a:lnTo>
                  <a:pt x="1810693" y="2133600"/>
                </a:lnTo>
                <a:lnTo>
                  <a:pt x="1807190" y="2120900"/>
                </a:lnTo>
                <a:lnTo>
                  <a:pt x="1812670" y="2108200"/>
                </a:lnTo>
                <a:close/>
              </a:path>
              <a:path w="2952115" h="3365500">
                <a:moveTo>
                  <a:pt x="1822323" y="2120900"/>
                </a:moveTo>
                <a:lnTo>
                  <a:pt x="1820938" y="2120900"/>
                </a:lnTo>
                <a:lnTo>
                  <a:pt x="1819554" y="2133600"/>
                </a:lnTo>
                <a:lnTo>
                  <a:pt x="1827110" y="2133600"/>
                </a:lnTo>
                <a:lnTo>
                  <a:pt x="1822323" y="2120900"/>
                </a:lnTo>
                <a:close/>
              </a:path>
              <a:path w="2952115" h="3365500">
                <a:moveTo>
                  <a:pt x="1896859" y="2120900"/>
                </a:moveTo>
                <a:lnTo>
                  <a:pt x="1833130" y="2120900"/>
                </a:lnTo>
                <a:lnTo>
                  <a:pt x="1835785" y="2133600"/>
                </a:lnTo>
                <a:lnTo>
                  <a:pt x="1898408" y="2133600"/>
                </a:lnTo>
                <a:lnTo>
                  <a:pt x="1896859" y="2120900"/>
                </a:lnTo>
                <a:close/>
              </a:path>
              <a:path w="2952115" h="3365500">
                <a:moveTo>
                  <a:pt x="1790407" y="2108200"/>
                </a:moveTo>
                <a:lnTo>
                  <a:pt x="1791875" y="2120900"/>
                </a:lnTo>
                <a:lnTo>
                  <a:pt x="1796097" y="2120900"/>
                </a:lnTo>
                <a:lnTo>
                  <a:pt x="1790407" y="2108200"/>
                </a:lnTo>
                <a:close/>
              </a:path>
              <a:path w="2952115" h="3365500">
                <a:moveTo>
                  <a:pt x="1898320" y="2108200"/>
                </a:moveTo>
                <a:lnTo>
                  <a:pt x="1812670" y="2108200"/>
                </a:lnTo>
                <a:lnTo>
                  <a:pt x="1824854" y="2120900"/>
                </a:lnTo>
                <a:lnTo>
                  <a:pt x="1906865" y="2120900"/>
                </a:lnTo>
                <a:lnTo>
                  <a:pt x="1898320" y="2108200"/>
                </a:lnTo>
                <a:close/>
              </a:path>
              <a:path w="2952115" h="3365500">
                <a:moveTo>
                  <a:pt x="1791614" y="2095500"/>
                </a:moveTo>
                <a:lnTo>
                  <a:pt x="1790357" y="2095500"/>
                </a:lnTo>
                <a:lnTo>
                  <a:pt x="1790649" y="2108200"/>
                </a:lnTo>
                <a:lnTo>
                  <a:pt x="1793227" y="2108200"/>
                </a:lnTo>
                <a:lnTo>
                  <a:pt x="1791614" y="2095500"/>
                </a:lnTo>
                <a:close/>
              </a:path>
              <a:path w="2952115" h="3365500">
                <a:moveTo>
                  <a:pt x="1802115" y="2106982"/>
                </a:moveTo>
                <a:lnTo>
                  <a:pt x="1801952" y="2108200"/>
                </a:lnTo>
                <a:lnTo>
                  <a:pt x="1802625" y="2108200"/>
                </a:lnTo>
                <a:lnTo>
                  <a:pt x="1802115" y="2106982"/>
                </a:lnTo>
                <a:close/>
              </a:path>
              <a:path w="2952115" h="3365500">
                <a:moveTo>
                  <a:pt x="1814804" y="2108156"/>
                </a:moveTo>
                <a:close/>
              </a:path>
              <a:path w="2952115" h="3365500">
                <a:moveTo>
                  <a:pt x="1878733" y="2095500"/>
                </a:moveTo>
                <a:lnTo>
                  <a:pt x="1814639" y="2095500"/>
                </a:lnTo>
                <a:lnTo>
                  <a:pt x="1821116" y="2108200"/>
                </a:lnTo>
                <a:lnTo>
                  <a:pt x="1888935" y="2108200"/>
                </a:lnTo>
                <a:lnTo>
                  <a:pt x="1878733" y="2095500"/>
                </a:lnTo>
                <a:close/>
              </a:path>
              <a:path w="2952115" h="3365500">
                <a:moveTo>
                  <a:pt x="1814639" y="2095500"/>
                </a:moveTo>
                <a:lnTo>
                  <a:pt x="1803654" y="2095500"/>
                </a:lnTo>
                <a:lnTo>
                  <a:pt x="1814804" y="2108156"/>
                </a:lnTo>
                <a:lnTo>
                  <a:pt x="1814639" y="2095500"/>
                </a:lnTo>
                <a:close/>
              </a:path>
              <a:path w="2952115" h="3365500">
                <a:moveTo>
                  <a:pt x="1803654" y="2095500"/>
                </a:moveTo>
                <a:lnTo>
                  <a:pt x="1797304" y="2095500"/>
                </a:lnTo>
                <a:lnTo>
                  <a:pt x="1802115" y="2106982"/>
                </a:lnTo>
                <a:lnTo>
                  <a:pt x="1803654" y="2095500"/>
                </a:lnTo>
                <a:close/>
              </a:path>
              <a:path w="2952115" h="3365500">
                <a:moveTo>
                  <a:pt x="1813433" y="2082800"/>
                </a:moveTo>
                <a:lnTo>
                  <a:pt x="1789302" y="2082800"/>
                </a:lnTo>
                <a:lnTo>
                  <a:pt x="1787867" y="2095500"/>
                </a:lnTo>
                <a:lnTo>
                  <a:pt x="1820278" y="2095500"/>
                </a:lnTo>
                <a:lnTo>
                  <a:pt x="1813433" y="2082800"/>
                </a:lnTo>
                <a:close/>
              </a:path>
              <a:path w="2952115" h="3365500">
                <a:moveTo>
                  <a:pt x="1871078" y="2070100"/>
                </a:moveTo>
                <a:lnTo>
                  <a:pt x="1868233" y="2070100"/>
                </a:lnTo>
                <a:lnTo>
                  <a:pt x="1869630" y="2082800"/>
                </a:lnTo>
                <a:lnTo>
                  <a:pt x="1818246" y="2082800"/>
                </a:lnTo>
                <a:lnTo>
                  <a:pt x="1820278" y="2095500"/>
                </a:lnTo>
                <a:lnTo>
                  <a:pt x="1877967" y="2095500"/>
                </a:lnTo>
                <a:lnTo>
                  <a:pt x="1878233" y="2082800"/>
                </a:lnTo>
                <a:lnTo>
                  <a:pt x="1871078" y="2070100"/>
                </a:lnTo>
                <a:close/>
              </a:path>
              <a:path w="2952115" h="3365500">
                <a:moveTo>
                  <a:pt x="1758002" y="2070100"/>
                </a:moveTo>
                <a:lnTo>
                  <a:pt x="1754454" y="2070100"/>
                </a:lnTo>
                <a:lnTo>
                  <a:pt x="1760468" y="2082800"/>
                </a:lnTo>
                <a:lnTo>
                  <a:pt x="1763858" y="2082800"/>
                </a:lnTo>
                <a:lnTo>
                  <a:pt x="1758002" y="2070100"/>
                </a:lnTo>
                <a:close/>
              </a:path>
              <a:path w="2952115" h="3365500">
                <a:moveTo>
                  <a:pt x="1783930" y="2070100"/>
                </a:moveTo>
                <a:lnTo>
                  <a:pt x="1782673" y="2070100"/>
                </a:lnTo>
                <a:lnTo>
                  <a:pt x="1783054" y="2082800"/>
                </a:lnTo>
                <a:lnTo>
                  <a:pt x="1785531" y="2082800"/>
                </a:lnTo>
                <a:lnTo>
                  <a:pt x="1783930" y="2070100"/>
                </a:lnTo>
                <a:close/>
              </a:path>
              <a:path w="2952115" h="3365500">
                <a:moveTo>
                  <a:pt x="1862277" y="2070100"/>
                </a:moveTo>
                <a:lnTo>
                  <a:pt x="1787270" y="2070100"/>
                </a:lnTo>
                <a:lnTo>
                  <a:pt x="1798916" y="2082800"/>
                </a:lnTo>
                <a:lnTo>
                  <a:pt x="1869630" y="2082800"/>
                </a:lnTo>
                <a:lnTo>
                  <a:pt x="1862277" y="2070100"/>
                </a:lnTo>
                <a:close/>
              </a:path>
              <a:path w="2952115" h="3365500">
                <a:moveTo>
                  <a:pt x="1791157" y="2044700"/>
                </a:moveTo>
                <a:lnTo>
                  <a:pt x="1777497" y="2044700"/>
                </a:lnTo>
                <a:lnTo>
                  <a:pt x="1780743" y="2057400"/>
                </a:lnTo>
                <a:lnTo>
                  <a:pt x="1781517" y="2070100"/>
                </a:lnTo>
                <a:lnTo>
                  <a:pt x="1794835" y="2070100"/>
                </a:lnTo>
                <a:lnTo>
                  <a:pt x="1790232" y="2057400"/>
                </a:lnTo>
                <a:lnTo>
                  <a:pt x="1789167" y="2057400"/>
                </a:lnTo>
                <a:lnTo>
                  <a:pt x="1791094" y="2046339"/>
                </a:lnTo>
                <a:lnTo>
                  <a:pt x="1791157" y="2044700"/>
                </a:lnTo>
                <a:close/>
              </a:path>
              <a:path w="2952115" h="3365500">
                <a:moveTo>
                  <a:pt x="1862742" y="2057400"/>
                </a:moveTo>
                <a:lnTo>
                  <a:pt x="1804606" y="2057400"/>
                </a:lnTo>
                <a:lnTo>
                  <a:pt x="1807464" y="2070100"/>
                </a:lnTo>
                <a:lnTo>
                  <a:pt x="1861081" y="2070100"/>
                </a:lnTo>
                <a:lnTo>
                  <a:pt x="1862742" y="2057400"/>
                </a:lnTo>
                <a:close/>
              </a:path>
              <a:path w="2952115" h="3365500">
                <a:moveTo>
                  <a:pt x="1774825" y="2044700"/>
                </a:moveTo>
                <a:lnTo>
                  <a:pt x="1772704" y="2044700"/>
                </a:lnTo>
                <a:lnTo>
                  <a:pt x="1772920" y="2057400"/>
                </a:lnTo>
                <a:lnTo>
                  <a:pt x="1777822" y="2057400"/>
                </a:lnTo>
                <a:lnTo>
                  <a:pt x="1774825" y="2044700"/>
                </a:lnTo>
                <a:close/>
              </a:path>
              <a:path w="2952115" h="3365500">
                <a:moveTo>
                  <a:pt x="1791248" y="2045456"/>
                </a:moveTo>
                <a:lnTo>
                  <a:pt x="1791094" y="2046339"/>
                </a:lnTo>
                <a:lnTo>
                  <a:pt x="1790674" y="2057400"/>
                </a:lnTo>
                <a:lnTo>
                  <a:pt x="1792693" y="2057400"/>
                </a:lnTo>
                <a:lnTo>
                  <a:pt x="1791248" y="2045456"/>
                </a:lnTo>
                <a:close/>
              </a:path>
              <a:path w="2952115" h="3365500">
                <a:moveTo>
                  <a:pt x="1845500" y="2044700"/>
                </a:moveTo>
                <a:lnTo>
                  <a:pt x="1791380" y="2044700"/>
                </a:lnTo>
                <a:lnTo>
                  <a:pt x="1796613" y="2057400"/>
                </a:lnTo>
                <a:lnTo>
                  <a:pt x="1855581" y="2057400"/>
                </a:lnTo>
                <a:lnTo>
                  <a:pt x="1845500" y="2044700"/>
                </a:lnTo>
                <a:close/>
              </a:path>
              <a:path w="2952115" h="3365500">
                <a:moveTo>
                  <a:pt x="1791380" y="2044700"/>
                </a:moveTo>
                <a:lnTo>
                  <a:pt x="1791157" y="2044700"/>
                </a:lnTo>
                <a:lnTo>
                  <a:pt x="1791248" y="2045456"/>
                </a:lnTo>
                <a:lnTo>
                  <a:pt x="1791380" y="2044700"/>
                </a:lnTo>
                <a:close/>
              </a:path>
              <a:path w="2952115" h="3365500">
                <a:moveTo>
                  <a:pt x="1735239" y="2032000"/>
                </a:moveTo>
                <a:lnTo>
                  <a:pt x="1723542" y="2032000"/>
                </a:lnTo>
                <a:lnTo>
                  <a:pt x="1719326" y="2044700"/>
                </a:lnTo>
                <a:lnTo>
                  <a:pt x="1733232" y="2044700"/>
                </a:lnTo>
                <a:lnTo>
                  <a:pt x="1735239" y="2032000"/>
                </a:lnTo>
                <a:close/>
              </a:path>
              <a:path w="2952115" h="3365500">
                <a:moveTo>
                  <a:pt x="1752219" y="2032000"/>
                </a:moveTo>
                <a:lnTo>
                  <a:pt x="1750212" y="2032000"/>
                </a:lnTo>
                <a:lnTo>
                  <a:pt x="1749170" y="2044700"/>
                </a:lnTo>
                <a:lnTo>
                  <a:pt x="1753205" y="2044700"/>
                </a:lnTo>
                <a:lnTo>
                  <a:pt x="1755243" y="2041885"/>
                </a:lnTo>
                <a:lnTo>
                  <a:pt x="1752219" y="2032000"/>
                </a:lnTo>
                <a:close/>
              </a:path>
              <a:path w="2952115" h="3365500">
                <a:moveTo>
                  <a:pt x="1810105" y="2019300"/>
                </a:moveTo>
                <a:lnTo>
                  <a:pt x="1741676" y="2019300"/>
                </a:lnTo>
                <a:lnTo>
                  <a:pt x="1751114" y="2032000"/>
                </a:lnTo>
                <a:lnTo>
                  <a:pt x="1762404" y="2032000"/>
                </a:lnTo>
                <a:lnTo>
                  <a:pt x="1755243" y="2041885"/>
                </a:lnTo>
                <a:lnTo>
                  <a:pt x="1756105" y="2044700"/>
                </a:lnTo>
                <a:lnTo>
                  <a:pt x="1819300" y="2044700"/>
                </a:lnTo>
                <a:lnTo>
                  <a:pt x="1819148" y="2032000"/>
                </a:lnTo>
                <a:lnTo>
                  <a:pt x="1810105" y="2019300"/>
                </a:lnTo>
                <a:close/>
              </a:path>
              <a:path w="2952115" h="3365500">
                <a:moveTo>
                  <a:pt x="1826666" y="2032000"/>
                </a:moveTo>
                <a:lnTo>
                  <a:pt x="1823834" y="2032000"/>
                </a:lnTo>
                <a:lnTo>
                  <a:pt x="1822132" y="2044700"/>
                </a:lnTo>
                <a:lnTo>
                  <a:pt x="1828050" y="2044700"/>
                </a:lnTo>
                <a:lnTo>
                  <a:pt x="1826666" y="2032000"/>
                </a:lnTo>
                <a:close/>
              </a:path>
              <a:path w="2952115" h="3365500">
                <a:moveTo>
                  <a:pt x="1735327" y="2019300"/>
                </a:moveTo>
                <a:lnTo>
                  <a:pt x="1727415" y="2019300"/>
                </a:lnTo>
                <a:lnTo>
                  <a:pt x="1733041" y="2032000"/>
                </a:lnTo>
                <a:lnTo>
                  <a:pt x="1735327" y="2019300"/>
                </a:lnTo>
                <a:close/>
              </a:path>
              <a:path w="2952115" h="3365500">
                <a:moveTo>
                  <a:pt x="1800936" y="2006600"/>
                </a:moveTo>
                <a:lnTo>
                  <a:pt x="1700784" y="2006600"/>
                </a:lnTo>
                <a:lnTo>
                  <a:pt x="1707159" y="2019300"/>
                </a:lnTo>
                <a:lnTo>
                  <a:pt x="1811832" y="2019300"/>
                </a:lnTo>
                <a:lnTo>
                  <a:pt x="1800936" y="2006600"/>
                </a:lnTo>
                <a:close/>
              </a:path>
              <a:path w="2952115" h="3365500">
                <a:moveTo>
                  <a:pt x="1802599" y="2006600"/>
                </a:moveTo>
                <a:lnTo>
                  <a:pt x="1800936" y="2006600"/>
                </a:lnTo>
                <a:lnTo>
                  <a:pt x="1811832" y="2019300"/>
                </a:lnTo>
                <a:lnTo>
                  <a:pt x="1802599" y="2006600"/>
                </a:lnTo>
                <a:close/>
              </a:path>
              <a:path w="2952115" h="3365500">
                <a:moveTo>
                  <a:pt x="1813052" y="2006600"/>
                </a:moveTo>
                <a:lnTo>
                  <a:pt x="1802599" y="2006600"/>
                </a:lnTo>
                <a:lnTo>
                  <a:pt x="1811832" y="2019300"/>
                </a:lnTo>
                <a:lnTo>
                  <a:pt x="1816747" y="2019300"/>
                </a:lnTo>
                <a:lnTo>
                  <a:pt x="1813052" y="2006600"/>
                </a:lnTo>
                <a:close/>
              </a:path>
              <a:path w="2952115" h="3365500">
                <a:moveTo>
                  <a:pt x="1730578" y="1981200"/>
                </a:moveTo>
                <a:lnTo>
                  <a:pt x="1690928" y="1981200"/>
                </a:lnTo>
                <a:lnTo>
                  <a:pt x="1692160" y="1993900"/>
                </a:lnTo>
                <a:lnTo>
                  <a:pt x="1694929" y="2006600"/>
                </a:lnTo>
                <a:lnTo>
                  <a:pt x="1706587" y="1993900"/>
                </a:lnTo>
                <a:lnTo>
                  <a:pt x="1727784" y="1993900"/>
                </a:lnTo>
                <a:lnTo>
                  <a:pt x="1730578" y="1981200"/>
                </a:lnTo>
                <a:close/>
              </a:path>
              <a:path w="2952115" h="3365500">
                <a:moveTo>
                  <a:pt x="1707741" y="1993900"/>
                </a:moveTo>
                <a:lnTo>
                  <a:pt x="1706587" y="1993900"/>
                </a:lnTo>
                <a:lnTo>
                  <a:pt x="1708912" y="2006600"/>
                </a:lnTo>
                <a:lnTo>
                  <a:pt x="1712033" y="2006600"/>
                </a:lnTo>
                <a:lnTo>
                  <a:pt x="1707741" y="1993900"/>
                </a:lnTo>
                <a:close/>
              </a:path>
              <a:path w="2952115" h="3365500">
                <a:moveTo>
                  <a:pt x="1794370" y="1981200"/>
                </a:moveTo>
                <a:lnTo>
                  <a:pt x="1778698" y="1981200"/>
                </a:lnTo>
                <a:lnTo>
                  <a:pt x="1782406" y="1993900"/>
                </a:lnTo>
                <a:lnTo>
                  <a:pt x="1723300" y="1993900"/>
                </a:lnTo>
                <a:lnTo>
                  <a:pt x="1718917" y="2006600"/>
                </a:lnTo>
                <a:lnTo>
                  <a:pt x="1809076" y="2006600"/>
                </a:lnTo>
                <a:lnTo>
                  <a:pt x="1804339" y="1993900"/>
                </a:lnTo>
                <a:lnTo>
                  <a:pt x="1794370" y="1981200"/>
                </a:lnTo>
                <a:close/>
              </a:path>
              <a:path w="2952115" h="3365500">
                <a:moveTo>
                  <a:pt x="1774444" y="1981200"/>
                </a:moveTo>
                <a:lnTo>
                  <a:pt x="1739442" y="1981200"/>
                </a:lnTo>
                <a:lnTo>
                  <a:pt x="1742859" y="1993900"/>
                </a:lnTo>
                <a:lnTo>
                  <a:pt x="1775777" y="1993900"/>
                </a:lnTo>
                <a:lnTo>
                  <a:pt x="1774444" y="1981200"/>
                </a:lnTo>
                <a:close/>
              </a:path>
              <a:path w="2952115" h="3365500">
                <a:moveTo>
                  <a:pt x="1696034" y="1968500"/>
                </a:moveTo>
                <a:lnTo>
                  <a:pt x="1694675" y="1968500"/>
                </a:lnTo>
                <a:lnTo>
                  <a:pt x="1694649" y="1981200"/>
                </a:lnTo>
                <a:lnTo>
                  <a:pt x="1697723" y="1981200"/>
                </a:lnTo>
                <a:lnTo>
                  <a:pt x="1696034" y="1968500"/>
                </a:lnTo>
                <a:close/>
              </a:path>
              <a:path w="2952115" h="3365500">
                <a:moveTo>
                  <a:pt x="1710029" y="1968500"/>
                </a:moveTo>
                <a:lnTo>
                  <a:pt x="1700178" y="1968500"/>
                </a:lnTo>
                <a:lnTo>
                  <a:pt x="1702239" y="1981200"/>
                </a:lnTo>
                <a:lnTo>
                  <a:pt x="1708403" y="1981200"/>
                </a:lnTo>
                <a:lnTo>
                  <a:pt x="1710029" y="1968500"/>
                </a:lnTo>
                <a:close/>
              </a:path>
              <a:path w="2952115" h="3365500">
                <a:moveTo>
                  <a:pt x="1743760" y="1968500"/>
                </a:moveTo>
                <a:lnTo>
                  <a:pt x="1719389" y="1968500"/>
                </a:lnTo>
                <a:lnTo>
                  <a:pt x="1720240" y="1981200"/>
                </a:lnTo>
                <a:lnTo>
                  <a:pt x="1744294" y="1981200"/>
                </a:lnTo>
                <a:lnTo>
                  <a:pt x="1743760" y="1968500"/>
                </a:lnTo>
                <a:close/>
              </a:path>
              <a:path w="2952115" h="3365500">
                <a:moveTo>
                  <a:pt x="1781378" y="1968500"/>
                </a:moveTo>
                <a:lnTo>
                  <a:pt x="1745843" y="1968500"/>
                </a:lnTo>
                <a:lnTo>
                  <a:pt x="1746859" y="1981200"/>
                </a:lnTo>
                <a:lnTo>
                  <a:pt x="1785239" y="1981200"/>
                </a:lnTo>
                <a:lnTo>
                  <a:pt x="1781378" y="1968500"/>
                </a:lnTo>
                <a:close/>
              </a:path>
              <a:path w="2952115" h="3365500">
                <a:moveTo>
                  <a:pt x="1677345" y="1943100"/>
                </a:moveTo>
                <a:lnTo>
                  <a:pt x="1669453" y="1943100"/>
                </a:lnTo>
                <a:lnTo>
                  <a:pt x="1670862" y="1955800"/>
                </a:lnTo>
                <a:lnTo>
                  <a:pt x="1673275" y="1955800"/>
                </a:lnTo>
                <a:lnTo>
                  <a:pt x="1672958" y="1968500"/>
                </a:lnTo>
                <a:lnTo>
                  <a:pt x="1679287" y="1968500"/>
                </a:lnTo>
                <a:lnTo>
                  <a:pt x="1676389" y="1955800"/>
                </a:lnTo>
                <a:lnTo>
                  <a:pt x="1677345" y="1943100"/>
                </a:lnTo>
                <a:close/>
              </a:path>
              <a:path w="2952115" h="3365500">
                <a:moveTo>
                  <a:pt x="1686242" y="1955800"/>
                </a:moveTo>
                <a:lnTo>
                  <a:pt x="1679828" y="1955800"/>
                </a:lnTo>
                <a:lnTo>
                  <a:pt x="1684997" y="1968500"/>
                </a:lnTo>
                <a:lnTo>
                  <a:pt x="1691576" y="1968500"/>
                </a:lnTo>
                <a:lnTo>
                  <a:pt x="1686242" y="1955800"/>
                </a:lnTo>
                <a:close/>
              </a:path>
              <a:path w="2952115" h="3365500">
                <a:moveTo>
                  <a:pt x="1695653" y="1955800"/>
                </a:moveTo>
                <a:lnTo>
                  <a:pt x="1696808" y="1968500"/>
                </a:lnTo>
                <a:lnTo>
                  <a:pt x="1704695" y="1968500"/>
                </a:lnTo>
                <a:lnTo>
                  <a:pt x="1695653" y="1955800"/>
                </a:lnTo>
                <a:close/>
              </a:path>
              <a:path w="2952115" h="3365500">
                <a:moveTo>
                  <a:pt x="1734096" y="1943100"/>
                </a:moveTo>
                <a:lnTo>
                  <a:pt x="1698863" y="1943100"/>
                </a:lnTo>
                <a:lnTo>
                  <a:pt x="1704696" y="1955800"/>
                </a:lnTo>
                <a:lnTo>
                  <a:pt x="1707004" y="1968500"/>
                </a:lnTo>
                <a:lnTo>
                  <a:pt x="1782000" y="1968500"/>
                </a:lnTo>
                <a:lnTo>
                  <a:pt x="1775790" y="1955800"/>
                </a:lnTo>
                <a:lnTo>
                  <a:pt x="1735709" y="1955800"/>
                </a:lnTo>
                <a:lnTo>
                  <a:pt x="1734096" y="1943100"/>
                </a:lnTo>
                <a:close/>
              </a:path>
              <a:path w="2952115" h="3365500">
                <a:moveTo>
                  <a:pt x="1640471" y="1943100"/>
                </a:moveTo>
                <a:lnTo>
                  <a:pt x="1639315" y="1943100"/>
                </a:lnTo>
                <a:lnTo>
                  <a:pt x="1648358" y="1955800"/>
                </a:lnTo>
                <a:lnTo>
                  <a:pt x="1640471" y="1943100"/>
                </a:lnTo>
                <a:close/>
              </a:path>
              <a:path w="2952115" h="3365500">
                <a:moveTo>
                  <a:pt x="1654314" y="1943100"/>
                </a:moveTo>
                <a:lnTo>
                  <a:pt x="1652346" y="1955800"/>
                </a:lnTo>
                <a:lnTo>
                  <a:pt x="1659077" y="1955800"/>
                </a:lnTo>
                <a:lnTo>
                  <a:pt x="1659103" y="1955669"/>
                </a:lnTo>
                <a:lnTo>
                  <a:pt x="1654314" y="1943100"/>
                </a:lnTo>
                <a:close/>
              </a:path>
              <a:path w="2952115" h="3365500">
                <a:moveTo>
                  <a:pt x="1661642" y="1943100"/>
                </a:moveTo>
                <a:lnTo>
                  <a:pt x="1659103" y="1955669"/>
                </a:lnTo>
                <a:lnTo>
                  <a:pt x="1659153" y="1955800"/>
                </a:lnTo>
                <a:lnTo>
                  <a:pt x="1670862" y="1955800"/>
                </a:lnTo>
                <a:lnTo>
                  <a:pt x="1661642" y="1943100"/>
                </a:lnTo>
                <a:close/>
              </a:path>
              <a:path w="2952115" h="3365500">
                <a:moveTo>
                  <a:pt x="1698863" y="1943100"/>
                </a:moveTo>
                <a:lnTo>
                  <a:pt x="1677345" y="1943100"/>
                </a:lnTo>
                <a:lnTo>
                  <a:pt x="1687349" y="1955800"/>
                </a:lnTo>
                <a:lnTo>
                  <a:pt x="1696618" y="1955800"/>
                </a:lnTo>
                <a:lnTo>
                  <a:pt x="1698863" y="1943100"/>
                </a:lnTo>
                <a:close/>
              </a:path>
              <a:path w="2952115" h="3365500">
                <a:moveTo>
                  <a:pt x="1750744" y="1943100"/>
                </a:moveTo>
                <a:lnTo>
                  <a:pt x="1745983" y="1943100"/>
                </a:lnTo>
                <a:lnTo>
                  <a:pt x="1740598" y="1955800"/>
                </a:lnTo>
                <a:lnTo>
                  <a:pt x="1750554" y="1955800"/>
                </a:lnTo>
                <a:lnTo>
                  <a:pt x="1750744" y="1943100"/>
                </a:lnTo>
                <a:close/>
              </a:path>
              <a:path w="2952115" h="3365500">
                <a:moveTo>
                  <a:pt x="1761353" y="1943179"/>
                </a:moveTo>
                <a:lnTo>
                  <a:pt x="1763928" y="1955800"/>
                </a:lnTo>
                <a:lnTo>
                  <a:pt x="1774037" y="1955800"/>
                </a:lnTo>
                <a:lnTo>
                  <a:pt x="1761353" y="1943179"/>
                </a:lnTo>
                <a:close/>
              </a:path>
              <a:path w="2952115" h="3365500">
                <a:moveTo>
                  <a:pt x="1761337" y="1943100"/>
                </a:moveTo>
                <a:close/>
              </a:path>
              <a:path w="2952115" h="3365500">
                <a:moveTo>
                  <a:pt x="1725661" y="1905000"/>
                </a:moveTo>
                <a:lnTo>
                  <a:pt x="1649996" y="1905000"/>
                </a:lnTo>
                <a:lnTo>
                  <a:pt x="1647621" y="1917700"/>
                </a:lnTo>
                <a:lnTo>
                  <a:pt x="1704390" y="1917700"/>
                </a:lnTo>
                <a:lnTo>
                  <a:pt x="1706257" y="1930400"/>
                </a:lnTo>
                <a:lnTo>
                  <a:pt x="1632982" y="1930400"/>
                </a:lnTo>
                <a:lnTo>
                  <a:pt x="1643871" y="1943100"/>
                </a:lnTo>
                <a:lnTo>
                  <a:pt x="1754715" y="1943100"/>
                </a:lnTo>
                <a:lnTo>
                  <a:pt x="1746798" y="1930400"/>
                </a:lnTo>
                <a:lnTo>
                  <a:pt x="1735689" y="1917700"/>
                </a:lnTo>
                <a:lnTo>
                  <a:pt x="1725661" y="1905000"/>
                </a:lnTo>
                <a:close/>
              </a:path>
              <a:path w="2952115" h="3365500">
                <a:moveTo>
                  <a:pt x="1648523" y="1917700"/>
                </a:moveTo>
                <a:lnTo>
                  <a:pt x="1636014" y="1917700"/>
                </a:lnTo>
                <a:lnTo>
                  <a:pt x="1634324" y="1930400"/>
                </a:lnTo>
                <a:lnTo>
                  <a:pt x="1648434" y="1930400"/>
                </a:lnTo>
                <a:lnTo>
                  <a:pt x="1648523" y="1917700"/>
                </a:lnTo>
                <a:close/>
              </a:path>
              <a:path w="2952115" h="3365500">
                <a:moveTo>
                  <a:pt x="1698028" y="1917700"/>
                </a:moveTo>
                <a:lnTo>
                  <a:pt x="1652536" y="1917700"/>
                </a:lnTo>
                <a:lnTo>
                  <a:pt x="1663979" y="1930400"/>
                </a:lnTo>
                <a:lnTo>
                  <a:pt x="1699260" y="1930400"/>
                </a:lnTo>
                <a:lnTo>
                  <a:pt x="1698028" y="1917700"/>
                </a:lnTo>
                <a:close/>
              </a:path>
              <a:path w="2952115" h="3365500">
                <a:moveTo>
                  <a:pt x="1619592" y="1905000"/>
                </a:moveTo>
                <a:lnTo>
                  <a:pt x="1610918" y="1905000"/>
                </a:lnTo>
                <a:lnTo>
                  <a:pt x="1616392" y="1917700"/>
                </a:lnTo>
                <a:lnTo>
                  <a:pt x="1619592" y="1905000"/>
                </a:lnTo>
                <a:close/>
              </a:path>
              <a:path w="2952115" h="3365500">
                <a:moveTo>
                  <a:pt x="1632733" y="1914182"/>
                </a:moveTo>
                <a:lnTo>
                  <a:pt x="1632940" y="1917700"/>
                </a:lnTo>
                <a:lnTo>
                  <a:pt x="1634375" y="1917700"/>
                </a:lnTo>
                <a:lnTo>
                  <a:pt x="1632733" y="1914182"/>
                </a:lnTo>
                <a:close/>
              </a:path>
              <a:path w="2952115" h="3365500">
                <a:moveTo>
                  <a:pt x="1635887" y="1905000"/>
                </a:moveTo>
                <a:lnTo>
                  <a:pt x="1632191" y="1905000"/>
                </a:lnTo>
                <a:lnTo>
                  <a:pt x="1632235" y="1905747"/>
                </a:lnTo>
                <a:lnTo>
                  <a:pt x="1642681" y="1917700"/>
                </a:lnTo>
                <a:lnTo>
                  <a:pt x="1644357" y="1917700"/>
                </a:lnTo>
                <a:lnTo>
                  <a:pt x="1635887" y="1905000"/>
                </a:lnTo>
                <a:close/>
              </a:path>
              <a:path w="2952115" h="3365500">
                <a:moveTo>
                  <a:pt x="1631581" y="1905000"/>
                </a:moveTo>
                <a:lnTo>
                  <a:pt x="1628444" y="1905000"/>
                </a:lnTo>
                <a:lnTo>
                  <a:pt x="1632733" y="1914182"/>
                </a:lnTo>
                <a:lnTo>
                  <a:pt x="1632235" y="1905747"/>
                </a:lnTo>
                <a:lnTo>
                  <a:pt x="1631581" y="1905000"/>
                </a:lnTo>
                <a:close/>
              </a:path>
              <a:path w="2952115" h="3365500">
                <a:moveTo>
                  <a:pt x="1698764" y="1892300"/>
                </a:moveTo>
                <a:lnTo>
                  <a:pt x="1628715" y="1892300"/>
                </a:lnTo>
                <a:lnTo>
                  <a:pt x="1636059" y="1905000"/>
                </a:lnTo>
                <a:lnTo>
                  <a:pt x="1712312" y="1905000"/>
                </a:lnTo>
                <a:lnTo>
                  <a:pt x="1713066" y="1903352"/>
                </a:lnTo>
                <a:lnTo>
                  <a:pt x="1698764" y="1892300"/>
                </a:lnTo>
                <a:close/>
              </a:path>
              <a:path w="2952115" h="3365500">
                <a:moveTo>
                  <a:pt x="1718119" y="1892300"/>
                </a:moveTo>
                <a:lnTo>
                  <a:pt x="1713066" y="1903352"/>
                </a:lnTo>
                <a:lnTo>
                  <a:pt x="1715198" y="1905000"/>
                </a:lnTo>
                <a:lnTo>
                  <a:pt x="1718119" y="1892300"/>
                </a:lnTo>
                <a:close/>
              </a:path>
              <a:path w="2952115" h="3365500">
                <a:moveTo>
                  <a:pt x="1729981" y="1892300"/>
                </a:moveTo>
                <a:lnTo>
                  <a:pt x="1722272" y="1892300"/>
                </a:lnTo>
                <a:lnTo>
                  <a:pt x="1726323" y="1905000"/>
                </a:lnTo>
                <a:lnTo>
                  <a:pt x="1728292" y="1905000"/>
                </a:lnTo>
                <a:lnTo>
                  <a:pt x="1729981" y="1892300"/>
                </a:lnTo>
                <a:close/>
              </a:path>
              <a:path w="2952115" h="3365500">
                <a:moveTo>
                  <a:pt x="1593354" y="1879600"/>
                </a:moveTo>
                <a:lnTo>
                  <a:pt x="1591030" y="1879600"/>
                </a:lnTo>
                <a:lnTo>
                  <a:pt x="1594408" y="1892300"/>
                </a:lnTo>
                <a:lnTo>
                  <a:pt x="1593354" y="1879600"/>
                </a:lnTo>
                <a:close/>
              </a:path>
              <a:path w="2952115" h="3365500">
                <a:moveTo>
                  <a:pt x="1610601" y="1879600"/>
                </a:moveTo>
                <a:lnTo>
                  <a:pt x="1605026" y="1879600"/>
                </a:lnTo>
                <a:lnTo>
                  <a:pt x="1605051" y="1892300"/>
                </a:lnTo>
                <a:lnTo>
                  <a:pt x="1610829" y="1892300"/>
                </a:lnTo>
                <a:lnTo>
                  <a:pt x="1610601" y="1879600"/>
                </a:lnTo>
                <a:close/>
              </a:path>
              <a:path w="2952115" h="3365500">
                <a:moveTo>
                  <a:pt x="1701990" y="1879600"/>
                </a:moveTo>
                <a:lnTo>
                  <a:pt x="1615018" y="1879600"/>
                </a:lnTo>
                <a:lnTo>
                  <a:pt x="1618167" y="1892300"/>
                </a:lnTo>
                <a:lnTo>
                  <a:pt x="1699818" y="1892300"/>
                </a:lnTo>
                <a:lnTo>
                  <a:pt x="1701990" y="1879600"/>
                </a:lnTo>
                <a:close/>
              </a:path>
              <a:path w="2952115" h="3365500">
                <a:moveTo>
                  <a:pt x="1626296" y="1866900"/>
                </a:moveTo>
                <a:lnTo>
                  <a:pt x="1590566" y="1866900"/>
                </a:lnTo>
                <a:lnTo>
                  <a:pt x="1594309" y="1879600"/>
                </a:lnTo>
                <a:lnTo>
                  <a:pt x="1623032" y="1879600"/>
                </a:lnTo>
                <a:lnTo>
                  <a:pt x="1626296" y="1866900"/>
                </a:lnTo>
                <a:close/>
              </a:path>
              <a:path w="2952115" h="3365500">
                <a:moveTo>
                  <a:pt x="1690274" y="1866900"/>
                </a:moveTo>
                <a:lnTo>
                  <a:pt x="1632504" y="1866900"/>
                </a:lnTo>
                <a:lnTo>
                  <a:pt x="1637087" y="1879600"/>
                </a:lnTo>
                <a:lnTo>
                  <a:pt x="1688931" y="1879600"/>
                </a:lnTo>
                <a:lnTo>
                  <a:pt x="1690274" y="1866900"/>
                </a:lnTo>
                <a:close/>
              </a:path>
              <a:path w="2952115" h="3365500">
                <a:moveTo>
                  <a:pt x="1590497" y="1854200"/>
                </a:moveTo>
                <a:lnTo>
                  <a:pt x="1585315" y="1854200"/>
                </a:lnTo>
                <a:lnTo>
                  <a:pt x="1587334" y="1866900"/>
                </a:lnTo>
                <a:lnTo>
                  <a:pt x="1592135" y="1866900"/>
                </a:lnTo>
                <a:lnTo>
                  <a:pt x="1590497" y="1854200"/>
                </a:lnTo>
                <a:close/>
              </a:path>
              <a:path w="2952115" h="3365500">
                <a:moveTo>
                  <a:pt x="1663992" y="1841500"/>
                </a:moveTo>
                <a:lnTo>
                  <a:pt x="1589714" y="1841500"/>
                </a:lnTo>
                <a:lnTo>
                  <a:pt x="1602639" y="1866900"/>
                </a:lnTo>
                <a:lnTo>
                  <a:pt x="1689049" y="1866900"/>
                </a:lnTo>
                <a:lnTo>
                  <a:pt x="1686077" y="1854200"/>
                </a:lnTo>
                <a:lnTo>
                  <a:pt x="1663928" y="1854200"/>
                </a:lnTo>
                <a:lnTo>
                  <a:pt x="1663992" y="1841500"/>
                </a:lnTo>
                <a:close/>
              </a:path>
              <a:path w="2952115" h="3365500">
                <a:moveTo>
                  <a:pt x="1577073" y="1841500"/>
                </a:moveTo>
                <a:lnTo>
                  <a:pt x="1573263" y="1841500"/>
                </a:lnTo>
                <a:lnTo>
                  <a:pt x="1579130" y="1854200"/>
                </a:lnTo>
                <a:lnTo>
                  <a:pt x="1586471" y="1854200"/>
                </a:lnTo>
                <a:lnTo>
                  <a:pt x="1577073" y="1841500"/>
                </a:lnTo>
                <a:close/>
              </a:path>
              <a:path w="2952115" h="3365500">
                <a:moveTo>
                  <a:pt x="1676603" y="1841500"/>
                </a:moveTo>
                <a:lnTo>
                  <a:pt x="1663992" y="1841500"/>
                </a:lnTo>
                <a:lnTo>
                  <a:pt x="1669084" y="1854200"/>
                </a:lnTo>
                <a:lnTo>
                  <a:pt x="1684489" y="1854200"/>
                </a:lnTo>
                <a:lnTo>
                  <a:pt x="1676603" y="1841500"/>
                </a:lnTo>
                <a:close/>
              </a:path>
              <a:path w="2952115" h="3365500">
                <a:moveTo>
                  <a:pt x="1562989" y="1828800"/>
                </a:moveTo>
                <a:lnTo>
                  <a:pt x="1556804" y="1828800"/>
                </a:lnTo>
                <a:lnTo>
                  <a:pt x="1551076" y="1841500"/>
                </a:lnTo>
                <a:lnTo>
                  <a:pt x="1567954" y="1841500"/>
                </a:lnTo>
                <a:lnTo>
                  <a:pt x="1562989" y="1828800"/>
                </a:lnTo>
                <a:close/>
              </a:path>
              <a:path w="2952115" h="3365500">
                <a:moveTo>
                  <a:pt x="1640763" y="1828800"/>
                </a:moveTo>
                <a:lnTo>
                  <a:pt x="1576105" y="1828800"/>
                </a:lnTo>
                <a:lnTo>
                  <a:pt x="1567954" y="1841500"/>
                </a:lnTo>
                <a:lnTo>
                  <a:pt x="1639989" y="1841500"/>
                </a:lnTo>
                <a:lnTo>
                  <a:pt x="1640763" y="1828800"/>
                </a:lnTo>
                <a:close/>
              </a:path>
              <a:path w="2952115" h="3365500">
                <a:moveTo>
                  <a:pt x="1648587" y="1828800"/>
                </a:moveTo>
                <a:lnTo>
                  <a:pt x="1645196" y="1828800"/>
                </a:lnTo>
                <a:lnTo>
                  <a:pt x="1647596" y="1841500"/>
                </a:lnTo>
                <a:lnTo>
                  <a:pt x="1648472" y="1841500"/>
                </a:lnTo>
                <a:lnTo>
                  <a:pt x="1648587" y="1828800"/>
                </a:lnTo>
                <a:close/>
              </a:path>
              <a:path w="2952115" h="3365500">
                <a:moveTo>
                  <a:pt x="1542580" y="1816100"/>
                </a:moveTo>
                <a:lnTo>
                  <a:pt x="1534833" y="1816100"/>
                </a:lnTo>
                <a:lnTo>
                  <a:pt x="1539544" y="1828800"/>
                </a:lnTo>
                <a:lnTo>
                  <a:pt x="1543812" y="1828800"/>
                </a:lnTo>
                <a:lnTo>
                  <a:pt x="1542580" y="1816100"/>
                </a:lnTo>
                <a:close/>
              </a:path>
              <a:path w="2952115" h="3365500">
                <a:moveTo>
                  <a:pt x="1641884" y="1803400"/>
                </a:moveTo>
                <a:lnTo>
                  <a:pt x="1585163" y="1803400"/>
                </a:lnTo>
                <a:lnTo>
                  <a:pt x="1580134" y="1816100"/>
                </a:lnTo>
                <a:lnTo>
                  <a:pt x="1566684" y="1816100"/>
                </a:lnTo>
                <a:lnTo>
                  <a:pt x="1549692" y="1828800"/>
                </a:lnTo>
                <a:lnTo>
                  <a:pt x="1648739" y="1828800"/>
                </a:lnTo>
                <a:lnTo>
                  <a:pt x="1650758" y="1816100"/>
                </a:lnTo>
                <a:lnTo>
                  <a:pt x="1641884" y="1803400"/>
                </a:lnTo>
                <a:close/>
              </a:path>
              <a:path w="2952115" h="3365500">
                <a:moveTo>
                  <a:pt x="1660550" y="1816100"/>
                </a:moveTo>
                <a:lnTo>
                  <a:pt x="1657896" y="1816100"/>
                </a:lnTo>
                <a:lnTo>
                  <a:pt x="1657629" y="1828800"/>
                </a:lnTo>
                <a:lnTo>
                  <a:pt x="1661896" y="1828800"/>
                </a:lnTo>
                <a:lnTo>
                  <a:pt x="1660550" y="1816100"/>
                </a:lnTo>
                <a:close/>
              </a:path>
              <a:path w="2952115" h="3365500">
                <a:moveTo>
                  <a:pt x="1569123" y="1790700"/>
                </a:moveTo>
                <a:lnTo>
                  <a:pt x="1558353" y="1790700"/>
                </a:lnTo>
                <a:lnTo>
                  <a:pt x="1556499" y="1803400"/>
                </a:lnTo>
                <a:lnTo>
                  <a:pt x="1550904" y="1803400"/>
                </a:lnTo>
                <a:lnTo>
                  <a:pt x="1559170" y="1816100"/>
                </a:lnTo>
                <a:lnTo>
                  <a:pt x="1580134" y="1816100"/>
                </a:lnTo>
                <a:lnTo>
                  <a:pt x="1576730" y="1803400"/>
                </a:lnTo>
                <a:lnTo>
                  <a:pt x="1569123" y="1790700"/>
                </a:lnTo>
                <a:close/>
              </a:path>
              <a:path w="2952115" h="3365500">
                <a:moveTo>
                  <a:pt x="1540766" y="1790700"/>
                </a:moveTo>
                <a:lnTo>
                  <a:pt x="1527683" y="1790700"/>
                </a:lnTo>
                <a:lnTo>
                  <a:pt x="1532547" y="1803400"/>
                </a:lnTo>
                <a:lnTo>
                  <a:pt x="1548413" y="1803400"/>
                </a:lnTo>
                <a:lnTo>
                  <a:pt x="1540766" y="1790700"/>
                </a:lnTo>
                <a:close/>
              </a:path>
              <a:path w="2952115" h="3365500">
                <a:moveTo>
                  <a:pt x="1598588" y="1790700"/>
                </a:moveTo>
                <a:lnTo>
                  <a:pt x="1579422" y="1790700"/>
                </a:lnTo>
                <a:lnTo>
                  <a:pt x="1582305" y="1803400"/>
                </a:lnTo>
                <a:lnTo>
                  <a:pt x="1601932" y="1803400"/>
                </a:lnTo>
                <a:lnTo>
                  <a:pt x="1598588" y="1790700"/>
                </a:lnTo>
                <a:close/>
              </a:path>
              <a:path w="2952115" h="3365500">
                <a:moveTo>
                  <a:pt x="1613382" y="1790700"/>
                </a:moveTo>
                <a:lnTo>
                  <a:pt x="1611464" y="1790700"/>
                </a:lnTo>
                <a:lnTo>
                  <a:pt x="1610410" y="1803400"/>
                </a:lnTo>
                <a:lnTo>
                  <a:pt x="1617357" y="1803400"/>
                </a:lnTo>
                <a:lnTo>
                  <a:pt x="1613382" y="1790700"/>
                </a:lnTo>
                <a:close/>
              </a:path>
              <a:path w="2952115" h="3365500">
                <a:moveTo>
                  <a:pt x="1513090" y="1778000"/>
                </a:moveTo>
                <a:lnTo>
                  <a:pt x="1505635" y="1778000"/>
                </a:lnTo>
                <a:lnTo>
                  <a:pt x="1507337" y="1790700"/>
                </a:lnTo>
                <a:lnTo>
                  <a:pt x="1520545" y="1790700"/>
                </a:lnTo>
                <a:lnTo>
                  <a:pt x="1513090" y="1778000"/>
                </a:lnTo>
                <a:close/>
              </a:path>
              <a:path w="2952115" h="3365500">
                <a:moveTo>
                  <a:pt x="1604568" y="1752600"/>
                </a:moveTo>
                <a:lnTo>
                  <a:pt x="1574661" y="1752600"/>
                </a:lnTo>
                <a:lnTo>
                  <a:pt x="1570626" y="1765300"/>
                </a:lnTo>
                <a:lnTo>
                  <a:pt x="1521773" y="1765300"/>
                </a:lnTo>
                <a:lnTo>
                  <a:pt x="1529288" y="1778000"/>
                </a:lnTo>
                <a:lnTo>
                  <a:pt x="1534229" y="1790700"/>
                </a:lnTo>
                <a:lnTo>
                  <a:pt x="1614989" y="1790700"/>
                </a:lnTo>
                <a:lnTo>
                  <a:pt x="1614630" y="1778000"/>
                </a:lnTo>
                <a:lnTo>
                  <a:pt x="1610766" y="1778000"/>
                </a:lnTo>
                <a:lnTo>
                  <a:pt x="1600441" y="1765300"/>
                </a:lnTo>
                <a:lnTo>
                  <a:pt x="1604568" y="1752600"/>
                </a:lnTo>
                <a:close/>
              </a:path>
              <a:path w="2952115" h="3365500">
                <a:moveTo>
                  <a:pt x="1515694" y="1765300"/>
                </a:moveTo>
                <a:lnTo>
                  <a:pt x="1510919" y="1765300"/>
                </a:lnTo>
                <a:lnTo>
                  <a:pt x="1513001" y="1778000"/>
                </a:lnTo>
                <a:lnTo>
                  <a:pt x="1521193" y="1778000"/>
                </a:lnTo>
                <a:lnTo>
                  <a:pt x="1515694" y="1765300"/>
                </a:lnTo>
                <a:close/>
              </a:path>
              <a:path w="2952115" h="3365500">
                <a:moveTo>
                  <a:pt x="1516735" y="1752600"/>
                </a:moveTo>
                <a:lnTo>
                  <a:pt x="1507210" y="1752600"/>
                </a:lnTo>
                <a:lnTo>
                  <a:pt x="1492389" y="1765300"/>
                </a:lnTo>
                <a:lnTo>
                  <a:pt x="1527835" y="1765300"/>
                </a:lnTo>
                <a:lnTo>
                  <a:pt x="1516735" y="1752600"/>
                </a:lnTo>
                <a:close/>
              </a:path>
              <a:path w="2952115" h="3365500">
                <a:moveTo>
                  <a:pt x="1567827" y="1752600"/>
                </a:moveTo>
                <a:lnTo>
                  <a:pt x="1531493" y="1752600"/>
                </a:lnTo>
                <a:lnTo>
                  <a:pt x="1530934" y="1765300"/>
                </a:lnTo>
                <a:lnTo>
                  <a:pt x="1570626" y="1765300"/>
                </a:lnTo>
                <a:lnTo>
                  <a:pt x="1567827" y="1752600"/>
                </a:lnTo>
                <a:close/>
              </a:path>
              <a:path w="2952115" h="3365500">
                <a:moveTo>
                  <a:pt x="1485785" y="1739900"/>
                </a:moveTo>
                <a:lnTo>
                  <a:pt x="1483309" y="1752600"/>
                </a:lnTo>
                <a:lnTo>
                  <a:pt x="1487449" y="1752600"/>
                </a:lnTo>
                <a:lnTo>
                  <a:pt x="1485785" y="1739900"/>
                </a:lnTo>
                <a:close/>
              </a:path>
              <a:path w="2952115" h="3365500">
                <a:moveTo>
                  <a:pt x="1554073" y="1727200"/>
                </a:moveTo>
                <a:lnTo>
                  <a:pt x="1474706" y="1727200"/>
                </a:lnTo>
                <a:lnTo>
                  <a:pt x="1487784" y="1739900"/>
                </a:lnTo>
                <a:lnTo>
                  <a:pt x="1496575" y="1752600"/>
                </a:lnTo>
                <a:lnTo>
                  <a:pt x="1567408" y="1752600"/>
                </a:lnTo>
                <a:lnTo>
                  <a:pt x="1573098" y="1739900"/>
                </a:lnTo>
                <a:lnTo>
                  <a:pt x="1557362" y="1739900"/>
                </a:lnTo>
                <a:lnTo>
                  <a:pt x="1554073" y="1727200"/>
                </a:lnTo>
                <a:close/>
              </a:path>
              <a:path w="2952115" h="3365500">
                <a:moveTo>
                  <a:pt x="1576752" y="1727200"/>
                </a:moveTo>
                <a:lnTo>
                  <a:pt x="1571040" y="1727200"/>
                </a:lnTo>
                <a:lnTo>
                  <a:pt x="1567929" y="1739900"/>
                </a:lnTo>
                <a:lnTo>
                  <a:pt x="1573098" y="1739900"/>
                </a:lnTo>
                <a:lnTo>
                  <a:pt x="1577649" y="1752600"/>
                </a:lnTo>
                <a:lnTo>
                  <a:pt x="1589101" y="1752600"/>
                </a:lnTo>
                <a:lnTo>
                  <a:pt x="1583812" y="1739900"/>
                </a:lnTo>
                <a:lnTo>
                  <a:pt x="1576752" y="1727200"/>
                </a:lnTo>
                <a:close/>
              </a:path>
              <a:path w="2952115" h="3365500">
                <a:moveTo>
                  <a:pt x="1600936" y="1739900"/>
                </a:moveTo>
                <a:lnTo>
                  <a:pt x="1599768" y="1739900"/>
                </a:lnTo>
                <a:lnTo>
                  <a:pt x="1598104" y="1752600"/>
                </a:lnTo>
                <a:lnTo>
                  <a:pt x="1603451" y="1752600"/>
                </a:lnTo>
                <a:lnTo>
                  <a:pt x="1600936" y="1739900"/>
                </a:lnTo>
                <a:close/>
              </a:path>
              <a:path w="2952115" h="3365500">
                <a:moveTo>
                  <a:pt x="1466811" y="1727200"/>
                </a:moveTo>
                <a:lnTo>
                  <a:pt x="1466786" y="1739900"/>
                </a:lnTo>
                <a:lnTo>
                  <a:pt x="1472349" y="1739900"/>
                </a:lnTo>
                <a:lnTo>
                  <a:pt x="1466811" y="1727200"/>
                </a:lnTo>
                <a:close/>
              </a:path>
              <a:path w="2952115" h="3365500">
                <a:moveTo>
                  <a:pt x="1528210" y="1676400"/>
                </a:moveTo>
                <a:lnTo>
                  <a:pt x="1501736" y="1676400"/>
                </a:lnTo>
                <a:lnTo>
                  <a:pt x="1494294" y="1689100"/>
                </a:lnTo>
                <a:lnTo>
                  <a:pt x="1468040" y="1689100"/>
                </a:lnTo>
                <a:lnTo>
                  <a:pt x="1462445" y="1700163"/>
                </a:lnTo>
                <a:lnTo>
                  <a:pt x="1462507" y="1701800"/>
                </a:lnTo>
                <a:lnTo>
                  <a:pt x="1466629" y="1701800"/>
                </a:lnTo>
                <a:lnTo>
                  <a:pt x="1466758" y="1727200"/>
                </a:lnTo>
                <a:lnTo>
                  <a:pt x="1543596" y="1727200"/>
                </a:lnTo>
                <a:lnTo>
                  <a:pt x="1535836" y="1714500"/>
                </a:lnTo>
                <a:lnTo>
                  <a:pt x="1532785" y="1714500"/>
                </a:lnTo>
                <a:lnTo>
                  <a:pt x="1526787" y="1701800"/>
                </a:lnTo>
                <a:lnTo>
                  <a:pt x="1528950" y="1689100"/>
                </a:lnTo>
                <a:lnTo>
                  <a:pt x="1528210" y="1676400"/>
                </a:lnTo>
                <a:close/>
              </a:path>
              <a:path w="2952115" h="3365500">
                <a:moveTo>
                  <a:pt x="1548955" y="1701800"/>
                </a:moveTo>
                <a:lnTo>
                  <a:pt x="1547253" y="1701800"/>
                </a:lnTo>
                <a:lnTo>
                  <a:pt x="1532785" y="1714500"/>
                </a:lnTo>
                <a:lnTo>
                  <a:pt x="1540395" y="1714500"/>
                </a:lnTo>
                <a:lnTo>
                  <a:pt x="1543596" y="1727200"/>
                </a:lnTo>
                <a:lnTo>
                  <a:pt x="1563890" y="1727200"/>
                </a:lnTo>
                <a:lnTo>
                  <a:pt x="1557705" y="1714500"/>
                </a:lnTo>
                <a:lnTo>
                  <a:pt x="1548955" y="1701800"/>
                </a:lnTo>
                <a:close/>
              </a:path>
              <a:path w="2952115" h="3365500">
                <a:moveTo>
                  <a:pt x="1462028" y="1689100"/>
                </a:moveTo>
                <a:lnTo>
                  <a:pt x="1452625" y="1689100"/>
                </a:lnTo>
                <a:lnTo>
                  <a:pt x="1459250" y="1701800"/>
                </a:lnTo>
                <a:lnTo>
                  <a:pt x="1461617" y="1701800"/>
                </a:lnTo>
                <a:lnTo>
                  <a:pt x="1462445" y="1700163"/>
                </a:lnTo>
                <a:lnTo>
                  <a:pt x="1462028" y="1689100"/>
                </a:lnTo>
                <a:close/>
              </a:path>
              <a:path w="2952115" h="3365500">
                <a:moveTo>
                  <a:pt x="1468040" y="1689100"/>
                </a:moveTo>
                <a:lnTo>
                  <a:pt x="1462028" y="1689100"/>
                </a:lnTo>
                <a:lnTo>
                  <a:pt x="1462445" y="1700163"/>
                </a:lnTo>
                <a:lnTo>
                  <a:pt x="1468040" y="1689100"/>
                </a:lnTo>
                <a:close/>
              </a:path>
              <a:path w="2952115" h="3365500">
                <a:moveTo>
                  <a:pt x="1445107" y="1676400"/>
                </a:moveTo>
                <a:lnTo>
                  <a:pt x="1428788" y="1676400"/>
                </a:lnTo>
                <a:lnTo>
                  <a:pt x="1427568" y="1689100"/>
                </a:lnTo>
                <a:lnTo>
                  <a:pt x="1445247" y="1689100"/>
                </a:lnTo>
                <a:lnTo>
                  <a:pt x="1445107" y="1676400"/>
                </a:lnTo>
                <a:close/>
              </a:path>
              <a:path w="2952115" h="3365500">
                <a:moveTo>
                  <a:pt x="1478953" y="1676400"/>
                </a:moveTo>
                <a:lnTo>
                  <a:pt x="1450987" y="1676400"/>
                </a:lnTo>
                <a:lnTo>
                  <a:pt x="1450136" y="1689100"/>
                </a:lnTo>
                <a:lnTo>
                  <a:pt x="1474355" y="1689100"/>
                </a:lnTo>
                <a:lnTo>
                  <a:pt x="1478953" y="1676400"/>
                </a:lnTo>
                <a:close/>
              </a:path>
              <a:path w="2952115" h="3365500">
                <a:moveTo>
                  <a:pt x="1497812" y="1663700"/>
                </a:moveTo>
                <a:lnTo>
                  <a:pt x="1488863" y="1663700"/>
                </a:lnTo>
                <a:lnTo>
                  <a:pt x="1498509" y="1676400"/>
                </a:lnTo>
                <a:lnTo>
                  <a:pt x="1478953" y="1676400"/>
                </a:lnTo>
                <a:lnTo>
                  <a:pt x="1474355" y="1689100"/>
                </a:lnTo>
                <a:lnTo>
                  <a:pt x="1494294" y="1689100"/>
                </a:lnTo>
                <a:lnTo>
                  <a:pt x="1501736" y="1676400"/>
                </a:lnTo>
                <a:lnTo>
                  <a:pt x="1497812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32711" y="1663700"/>
                </a:lnTo>
                <a:lnTo>
                  <a:pt x="1428280" y="1676400"/>
                </a:lnTo>
                <a:lnTo>
                  <a:pt x="1484361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84361" y="1676400"/>
                </a:lnTo>
                <a:lnTo>
                  <a:pt x="1498509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14086" y="1651000"/>
                </a:moveTo>
                <a:lnTo>
                  <a:pt x="1399794" y="1651000"/>
                </a:lnTo>
                <a:lnTo>
                  <a:pt x="1400327" y="1663700"/>
                </a:lnTo>
                <a:lnTo>
                  <a:pt x="1415770" y="1663700"/>
                </a:lnTo>
                <a:lnTo>
                  <a:pt x="1414086" y="1651000"/>
                </a:lnTo>
                <a:close/>
              </a:path>
              <a:path w="2952115" h="3365500">
                <a:moveTo>
                  <a:pt x="1418782" y="1651006"/>
                </a:moveTo>
                <a:lnTo>
                  <a:pt x="1422082" y="1663700"/>
                </a:lnTo>
                <a:lnTo>
                  <a:pt x="1425333" y="1663700"/>
                </a:lnTo>
                <a:lnTo>
                  <a:pt x="1424790" y="1659456"/>
                </a:lnTo>
                <a:lnTo>
                  <a:pt x="1418782" y="1651006"/>
                </a:lnTo>
                <a:close/>
              </a:path>
              <a:path w="2952115" h="3365500">
                <a:moveTo>
                  <a:pt x="1503997" y="1651000"/>
                </a:moveTo>
                <a:lnTo>
                  <a:pt x="1423708" y="1651000"/>
                </a:lnTo>
                <a:lnTo>
                  <a:pt x="1424790" y="1659456"/>
                </a:lnTo>
                <a:lnTo>
                  <a:pt x="1427807" y="1663700"/>
                </a:lnTo>
                <a:lnTo>
                  <a:pt x="1498206" y="1663700"/>
                </a:lnTo>
                <a:lnTo>
                  <a:pt x="1503997" y="1651000"/>
                </a:lnTo>
                <a:close/>
              </a:path>
              <a:path w="2952115" h="3365500">
                <a:moveTo>
                  <a:pt x="1457617" y="1638300"/>
                </a:moveTo>
                <a:lnTo>
                  <a:pt x="1408608" y="1638300"/>
                </a:lnTo>
                <a:lnTo>
                  <a:pt x="1418782" y="1651006"/>
                </a:lnTo>
                <a:lnTo>
                  <a:pt x="1457744" y="1651000"/>
                </a:lnTo>
                <a:lnTo>
                  <a:pt x="1457617" y="1638300"/>
                </a:lnTo>
                <a:close/>
              </a:path>
              <a:path w="2952115" h="3365500">
                <a:moveTo>
                  <a:pt x="1375841" y="1638300"/>
                </a:moveTo>
                <a:lnTo>
                  <a:pt x="1371650" y="1638300"/>
                </a:lnTo>
                <a:lnTo>
                  <a:pt x="1374724" y="1651000"/>
                </a:lnTo>
                <a:lnTo>
                  <a:pt x="1375841" y="1638300"/>
                </a:lnTo>
                <a:close/>
              </a:path>
              <a:path w="2952115" h="3365500">
                <a:moveTo>
                  <a:pt x="1412614" y="1625600"/>
                </a:moveTo>
                <a:lnTo>
                  <a:pt x="1379842" y="1625600"/>
                </a:lnTo>
                <a:lnTo>
                  <a:pt x="1378892" y="1630258"/>
                </a:lnTo>
                <a:lnTo>
                  <a:pt x="1384261" y="1638300"/>
                </a:lnTo>
                <a:lnTo>
                  <a:pt x="1387915" y="1651000"/>
                </a:lnTo>
                <a:lnTo>
                  <a:pt x="1392773" y="1651000"/>
                </a:lnTo>
                <a:lnTo>
                  <a:pt x="1399048" y="1638300"/>
                </a:lnTo>
                <a:lnTo>
                  <a:pt x="1412963" y="1638300"/>
                </a:lnTo>
                <a:lnTo>
                  <a:pt x="1412614" y="1625600"/>
                </a:lnTo>
                <a:close/>
              </a:path>
              <a:path w="2952115" h="3365500">
                <a:moveTo>
                  <a:pt x="1490462" y="1638300"/>
                </a:moveTo>
                <a:lnTo>
                  <a:pt x="1463484" y="1638300"/>
                </a:lnTo>
                <a:lnTo>
                  <a:pt x="1462544" y="1651000"/>
                </a:lnTo>
                <a:lnTo>
                  <a:pt x="1500588" y="1651000"/>
                </a:lnTo>
                <a:lnTo>
                  <a:pt x="1490462" y="1638300"/>
                </a:lnTo>
                <a:close/>
              </a:path>
              <a:path w="2952115" h="3365500">
                <a:moveTo>
                  <a:pt x="1375781" y="1625600"/>
                </a:moveTo>
                <a:lnTo>
                  <a:pt x="1368983" y="1625600"/>
                </a:lnTo>
                <a:lnTo>
                  <a:pt x="1369085" y="1638300"/>
                </a:lnTo>
                <a:lnTo>
                  <a:pt x="1377251" y="1638300"/>
                </a:lnTo>
                <a:lnTo>
                  <a:pt x="1378892" y="1630258"/>
                </a:lnTo>
                <a:lnTo>
                  <a:pt x="1375781" y="1625600"/>
                </a:lnTo>
                <a:close/>
              </a:path>
              <a:path w="2952115" h="3365500">
                <a:moveTo>
                  <a:pt x="1464271" y="1625600"/>
                </a:moveTo>
                <a:lnTo>
                  <a:pt x="1412614" y="1625600"/>
                </a:lnTo>
                <a:lnTo>
                  <a:pt x="1419306" y="1638300"/>
                </a:lnTo>
                <a:lnTo>
                  <a:pt x="1474178" y="1638300"/>
                </a:lnTo>
                <a:lnTo>
                  <a:pt x="1464271" y="1625600"/>
                </a:lnTo>
                <a:close/>
              </a:path>
              <a:path w="2952115" h="3365500">
                <a:moveTo>
                  <a:pt x="1377979" y="1612900"/>
                </a:moveTo>
                <a:lnTo>
                  <a:pt x="1367192" y="1612900"/>
                </a:lnTo>
                <a:lnTo>
                  <a:pt x="1375781" y="1625600"/>
                </a:lnTo>
                <a:lnTo>
                  <a:pt x="1379447" y="1625600"/>
                </a:lnTo>
                <a:lnTo>
                  <a:pt x="1377979" y="1612900"/>
                </a:lnTo>
                <a:close/>
              </a:path>
              <a:path w="2952115" h="3365500">
                <a:moveTo>
                  <a:pt x="1462163" y="1612900"/>
                </a:moveTo>
                <a:lnTo>
                  <a:pt x="1396623" y="1612900"/>
                </a:lnTo>
                <a:lnTo>
                  <a:pt x="1398222" y="1625600"/>
                </a:lnTo>
                <a:lnTo>
                  <a:pt x="1460627" y="1625600"/>
                </a:lnTo>
                <a:lnTo>
                  <a:pt x="1462163" y="1612900"/>
                </a:lnTo>
                <a:close/>
              </a:path>
              <a:path w="2952115" h="3365500">
                <a:moveTo>
                  <a:pt x="1461230" y="1600200"/>
                </a:moveTo>
                <a:lnTo>
                  <a:pt x="1374809" y="1600200"/>
                </a:lnTo>
                <a:lnTo>
                  <a:pt x="1372552" y="1612900"/>
                </a:lnTo>
                <a:lnTo>
                  <a:pt x="1462163" y="1612900"/>
                </a:lnTo>
                <a:lnTo>
                  <a:pt x="1471942" y="1625600"/>
                </a:lnTo>
                <a:lnTo>
                  <a:pt x="1475755" y="1625600"/>
                </a:lnTo>
                <a:lnTo>
                  <a:pt x="1470844" y="1612900"/>
                </a:lnTo>
                <a:lnTo>
                  <a:pt x="1461230" y="1600200"/>
                </a:lnTo>
                <a:close/>
              </a:path>
              <a:path w="2952115" h="3365500">
                <a:moveTo>
                  <a:pt x="1355166" y="1600200"/>
                </a:moveTo>
                <a:lnTo>
                  <a:pt x="1349031" y="1600200"/>
                </a:lnTo>
                <a:lnTo>
                  <a:pt x="1357142" y="1612900"/>
                </a:lnTo>
                <a:lnTo>
                  <a:pt x="1360944" y="1612900"/>
                </a:lnTo>
                <a:lnTo>
                  <a:pt x="1355166" y="1600200"/>
                </a:lnTo>
                <a:close/>
              </a:path>
              <a:path w="2952115" h="3365500">
                <a:moveTo>
                  <a:pt x="1341996" y="1587500"/>
                </a:moveTo>
                <a:lnTo>
                  <a:pt x="1341412" y="1587500"/>
                </a:lnTo>
                <a:lnTo>
                  <a:pt x="1344955" y="1600200"/>
                </a:lnTo>
                <a:lnTo>
                  <a:pt x="1341996" y="1587500"/>
                </a:lnTo>
                <a:close/>
              </a:path>
              <a:path w="2952115" h="3365500">
                <a:moveTo>
                  <a:pt x="1358243" y="1587500"/>
                </a:moveTo>
                <a:lnTo>
                  <a:pt x="1353070" y="1587500"/>
                </a:lnTo>
                <a:lnTo>
                  <a:pt x="1353947" y="1600200"/>
                </a:lnTo>
                <a:lnTo>
                  <a:pt x="1360500" y="1600200"/>
                </a:lnTo>
                <a:lnTo>
                  <a:pt x="1358882" y="1588308"/>
                </a:lnTo>
                <a:lnTo>
                  <a:pt x="1358243" y="1587500"/>
                </a:lnTo>
                <a:close/>
              </a:path>
              <a:path w="2952115" h="3365500">
                <a:moveTo>
                  <a:pt x="1433029" y="1587500"/>
                </a:moveTo>
                <a:lnTo>
                  <a:pt x="1358773" y="1587500"/>
                </a:lnTo>
                <a:lnTo>
                  <a:pt x="1358882" y="1588308"/>
                </a:lnTo>
                <a:lnTo>
                  <a:pt x="1368285" y="1600200"/>
                </a:lnTo>
                <a:lnTo>
                  <a:pt x="1437347" y="1600200"/>
                </a:lnTo>
                <a:lnTo>
                  <a:pt x="1433029" y="1587500"/>
                </a:lnTo>
                <a:close/>
              </a:path>
              <a:path w="2952115" h="3365500">
                <a:moveTo>
                  <a:pt x="1445031" y="1574800"/>
                </a:moveTo>
                <a:lnTo>
                  <a:pt x="1345057" y="1574800"/>
                </a:lnTo>
                <a:lnTo>
                  <a:pt x="1340396" y="1587500"/>
                </a:lnTo>
                <a:lnTo>
                  <a:pt x="1443875" y="1587500"/>
                </a:lnTo>
                <a:lnTo>
                  <a:pt x="1445031" y="1574800"/>
                </a:lnTo>
                <a:close/>
              </a:path>
              <a:path w="2952115" h="3365500">
                <a:moveTo>
                  <a:pt x="1448841" y="1574800"/>
                </a:moveTo>
                <a:lnTo>
                  <a:pt x="1446415" y="1574800"/>
                </a:lnTo>
                <a:lnTo>
                  <a:pt x="1449374" y="1587500"/>
                </a:lnTo>
                <a:lnTo>
                  <a:pt x="1452333" y="1587500"/>
                </a:lnTo>
                <a:lnTo>
                  <a:pt x="1448841" y="1574800"/>
                </a:lnTo>
                <a:close/>
              </a:path>
              <a:path w="2952115" h="3365500">
                <a:moveTo>
                  <a:pt x="1333448" y="1562100"/>
                </a:moveTo>
                <a:lnTo>
                  <a:pt x="1330401" y="1562100"/>
                </a:lnTo>
                <a:lnTo>
                  <a:pt x="1331493" y="1574800"/>
                </a:lnTo>
                <a:lnTo>
                  <a:pt x="1341569" y="1574800"/>
                </a:lnTo>
                <a:lnTo>
                  <a:pt x="1333448" y="1562100"/>
                </a:lnTo>
                <a:close/>
              </a:path>
              <a:path w="2952115" h="3365500">
                <a:moveTo>
                  <a:pt x="1416343" y="1562100"/>
                </a:moveTo>
                <a:lnTo>
                  <a:pt x="1349514" y="1562100"/>
                </a:lnTo>
                <a:lnTo>
                  <a:pt x="1354899" y="1574800"/>
                </a:lnTo>
                <a:lnTo>
                  <a:pt x="1410403" y="1574800"/>
                </a:lnTo>
                <a:lnTo>
                  <a:pt x="1416343" y="1562100"/>
                </a:lnTo>
                <a:close/>
              </a:path>
              <a:path w="2952115" h="3365500">
                <a:moveTo>
                  <a:pt x="1311275" y="1549400"/>
                </a:moveTo>
                <a:lnTo>
                  <a:pt x="1304112" y="1549400"/>
                </a:lnTo>
                <a:lnTo>
                  <a:pt x="1304404" y="1562100"/>
                </a:lnTo>
                <a:lnTo>
                  <a:pt x="1311135" y="1562100"/>
                </a:lnTo>
                <a:lnTo>
                  <a:pt x="1311275" y="1549400"/>
                </a:lnTo>
                <a:close/>
              </a:path>
              <a:path w="2952115" h="3365500">
                <a:moveTo>
                  <a:pt x="1413042" y="1549400"/>
                </a:moveTo>
                <a:lnTo>
                  <a:pt x="1312562" y="1549400"/>
                </a:lnTo>
                <a:lnTo>
                  <a:pt x="1318277" y="1562100"/>
                </a:lnTo>
                <a:lnTo>
                  <a:pt x="1415531" y="1562100"/>
                </a:lnTo>
                <a:lnTo>
                  <a:pt x="1413042" y="1549400"/>
                </a:lnTo>
                <a:close/>
              </a:path>
              <a:path w="2952115" h="3365500">
                <a:moveTo>
                  <a:pt x="1399298" y="1536700"/>
                </a:moveTo>
                <a:lnTo>
                  <a:pt x="1297543" y="1536700"/>
                </a:lnTo>
                <a:lnTo>
                  <a:pt x="1307931" y="1549400"/>
                </a:lnTo>
                <a:lnTo>
                  <a:pt x="1400873" y="1549400"/>
                </a:lnTo>
                <a:lnTo>
                  <a:pt x="1399298" y="1536700"/>
                </a:lnTo>
                <a:close/>
              </a:path>
              <a:path w="2952115" h="3365500">
                <a:moveTo>
                  <a:pt x="1408277" y="1536700"/>
                </a:moveTo>
                <a:lnTo>
                  <a:pt x="1400873" y="1549400"/>
                </a:lnTo>
                <a:lnTo>
                  <a:pt x="1412608" y="1549400"/>
                </a:lnTo>
                <a:lnTo>
                  <a:pt x="1408277" y="1536700"/>
                </a:lnTo>
                <a:close/>
              </a:path>
              <a:path w="2952115" h="3365500">
                <a:moveTo>
                  <a:pt x="1373263" y="1511300"/>
                </a:moveTo>
                <a:lnTo>
                  <a:pt x="1293380" y="1511300"/>
                </a:lnTo>
                <a:lnTo>
                  <a:pt x="1293641" y="1512046"/>
                </a:lnTo>
                <a:lnTo>
                  <a:pt x="1302163" y="1524000"/>
                </a:lnTo>
                <a:lnTo>
                  <a:pt x="1308341" y="1536700"/>
                </a:lnTo>
                <a:lnTo>
                  <a:pt x="1397939" y="1536700"/>
                </a:lnTo>
                <a:lnTo>
                  <a:pt x="1399413" y="1524000"/>
                </a:lnTo>
                <a:lnTo>
                  <a:pt x="1374444" y="1524000"/>
                </a:lnTo>
                <a:lnTo>
                  <a:pt x="1373263" y="1511300"/>
                </a:lnTo>
                <a:close/>
              </a:path>
              <a:path w="2952115" h="3365500">
                <a:moveTo>
                  <a:pt x="1279232" y="1511300"/>
                </a:moveTo>
                <a:lnTo>
                  <a:pt x="1276705" y="1511300"/>
                </a:lnTo>
                <a:lnTo>
                  <a:pt x="1278470" y="1524000"/>
                </a:lnTo>
                <a:lnTo>
                  <a:pt x="1279232" y="1511300"/>
                </a:lnTo>
                <a:close/>
              </a:path>
              <a:path w="2952115" h="3365500">
                <a:moveTo>
                  <a:pt x="1293305" y="1511575"/>
                </a:moveTo>
                <a:lnTo>
                  <a:pt x="1289913" y="1524000"/>
                </a:lnTo>
                <a:lnTo>
                  <a:pt x="1297813" y="1524000"/>
                </a:lnTo>
                <a:lnTo>
                  <a:pt x="1293641" y="1512046"/>
                </a:lnTo>
                <a:lnTo>
                  <a:pt x="1293305" y="1511575"/>
                </a:lnTo>
                <a:close/>
              </a:path>
              <a:path w="2952115" h="3365500">
                <a:moveTo>
                  <a:pt x="1386262" y="1511300"/>
                </a:moveTo>
                <a:lnTo>
                  <a:pt x="1376222" y="1511300"/>
                </a:lnTo>
                <a:lnTo>
                  <a:pt x="1380820" y="1524000"/>
                </a:lnTo>
                <a:lnTo>
                  <a:pt x="1394645" y="1524000"/>
                </a:lnTo>
                <a:lnTo>
                  <a:pt x="1386262" y="1511300"/>
                </a:lnTo>
                <a:close/>
              </a:path>
              <a:path w="2952115" h="3365500">
                <a:moveTo>
                  <a:pt x="1401533" y="1511300"/>
                </a:moveTo>
                <a:lnTo>
                  <a:pt x="1399057" y="1524000"/>
                </a:lnTo>
                <a:lnTo>
                  <a:pt x="1401559" y="1524000"/>
                </a:lnTo>
                <a:lnTo>
                  <a:pt x="1401533" y="1511300"/>
                </a:lnTo>
                <a:close/>
              </a:path>
              <a:path w="2952115" h="3365500">
                <a:moveTo>
                  <a:pt x="1326840" y="1498600"/>
                </a:moveTo>
                <a:lnTo>
                  <a:pt x="1285680" y="1498600"/>
                </a:lnTo>
                <a:lnTo>
                  <a:pt x="1293109" y="1511300"/>
                </a:lnTo>
                <a:lnTo>
                  <a:pt x="1293305" y="1511575"/>
                </a:lnTo>
                <a:lnTo>
                  <a:pt x="1293380" y="1511300"/>
                </a:lnTo>
                <a:lnTo>
                  <a:pt x="1332828" y="1511300"/>
                </a:lnTo>
                <a:lnTo>
                  <a:pt x="1326840" y="1498600"/>
                </a:lnTo>
                <a:close/>
              </a:path>
              <a:path w="2952115" h="3365500">
                <a:moveTo>
                  <a:pt x="1285680" y="1498600"/>
                </a:moveTo>
                <a:lnTo>
                  <a:pt x="1263484" y="1498600"/>
                </a:lnTo>
                <a:lnTo>
                  <a:pt x="1272608" y="1511300"/>
                </a:lnTo>
                <a:lnTo>
                  <a:pt x="1283169" y="1511300"/>
                </a:lnTo>
                <a:lnTo>
                  <a:pt x="1285680" y="1498600"/>
                </a:lnTo>
                <a:close/>
              </a:path>
              <a:path w="2952115" h="3365500">
                <a:moveTo>
                  <a:pt x="1331010" y="1460500"/>
                </a:moveTo>
                <a:lnTo>
                  <a:pt x="1253837" y="1460500"/>
                </a:lnTo>
                <a:lnTo>
                  <a:pt x="1253476" y="1473200"/>
                </a:lnTo>
                <a:lnTo>
                  <a:pt x="1334092" y="1473200"/>
                </a:lnTo>
                <a:lnTo>
                  <a:pt x="1340914" y="1485900"/>
                </a:lnTo>
                <a:lnTo>
                  <a:pt x="1341960" y="1498600"/>
                </a:lnTo>
                <a:lnTo>
                  <a:pt x="1346522" y="1511300"/>
                </a:lnTo>
                <a:lnTo>
                  <a:pt x="1372362" y="1511300"/>
                </a:lnTo>
                <a:lnTo>
                  <a:pt x="1363084" y="1498600"/>
                </a:lnTo>
                <a:lnTo>
                  <a:pt x="1358989" y="1498600"/>
                </a:lnTo>
                <a:lnTo>
                  <a:pt x="1355344" y="1485900"/>
                </a:lnTo>
                <a:lnTo>
                  <a:pt x="1346199" y="1485900"/>
                </a:lnTo>
                <a:lnTo>
                  <a:pt x="1339069" y="1473200"/>
                </a:lnTo>
                <a:lnTo>
                  <a:pt x="1331010" y="14605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43227" y="1473200"/>
                </a:lnTo>
                <a:lnTo>
                  <a:pt x="1249562" y="1485900"/>
                </a:lnTo>
                <a:lnTo>
                  <a:pt x="1257410" y="1498600"/>
                </a:lnTo>
                <a:lnTo>
                  <a:pt x="1268709" y="1498600"/>
                </a:lnTo>
                <a:lnTo>
                  <a:pt x="1269179" y="1485900"/>
                </a:lnTo>
                <a:lnTo>
                  <a:pt x="1253096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05822" y="1485900"/>
                </a:moveTo>
                <a:lnTo>
                  <a:pt x="1283248" y="1485900"/>
                </a:lnTo>
                <a:lnTo>
                  <a:pt x="1283107" y="1498600"/>
                </a:lnTo>
                <a:lnTo>
                  <a:pt x="1302571" y="1498600"/>
                </a:lnTo>
                <a:lnTo>
                  <a:pt x="1305822" y="1485900"/>
                </a:lnTo>
                <a:close/>
              </a:path>
              <a:path w="2952115" h="3365500">
                <a:moveTo>
                  <a:pt x="1318704" y="1473200"/>
                </a:moveTo>
                <a:lnTo>
                  <a:pt x="1251229" y="1473200"/>
                </a:lnTo>
                <a:lnTo>
                  <a:pt x="1254518" y="1485900"/>
                </a:lnTo>
                <a:lnTo>
                  <a:pt x="1305822" y="1485900"/>
                </a:lnTo>
                <a:lnTo>
                  <a:pt x="1311186" y="1498600"/>
                </a:lnTo>
                <a:lnTo>
                  <a:pt x="1332001" y="1498600"/>
                </a:lnTo>
                <a:lnTo>
                  <a:pt x="1318704" y="1473200"/>
                </a:lnTo>
                <a:close/>
              </a:path>
              <a:path w="2952115" h="3365500">
                <a:moveTo>
                  <a:pt x="1340675" y="1485900"/>
                </a:moveTo>
                <a:lnTo>
                  <a:pt x="1334363" y="1485900"/>
                </a:lnTo>
                <a:lnTo>
                  <a:pt x="1337411" y="1498600"/>
                </a:lnTo>
                <a:lnTo>
                  <a:pt x="1340954" y="1498600"/>
                </a:lnTo>
                <a:lnTo>
                  <a:pt x="1340675" y="14859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53096" y="1485900"/>
                </a:lnTo>
                <a:lnTo>
                  <a:pt x="1254518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70545" y="1473200"/>
                </a:moveTo>
                <a:lnTo>
                  <a:pt x="1362773" y="1473200"/>
                </a:lnTo>
                <a:lnTo>
                  <a:pt x="1365986" y="1485900"/>
                </a:lnTo>
                <a:lnTo>
                  <a:pt x="1370330" y="1485900"/>
                </a:lnTo>
                <a:lnTo>
                  <a:pt x="1370545" y="1473200"/>
                </a:lnTo>
                <a:close/>
              </a:path>
              <a:path w="2952115" h="3365500">
                <a:moveTo>
                  <a:pt x="1246378" y="1460500"/>
                </a:moveTo>
                <a:lnTo>
                  <a:pt x="1237119" y="1460500"/>
                </a:lnTo>
                <a:lnTo>
                  <a:pt x="1246225" y="1473200"/>
                </a:lnTo>
                <a:lnTo>
                  <a:pt x="1246378" y="1460500"/>
                </a:lnTo>
                <a:close/>
              </a:path>
              <a:path w="2952115" h="3365500">
                <a:moveTo>
                  <a:pt x="1226286" y="1447800"/>
                </a:moveTo>
                <a:lnTo>
                  <a:pt x="1217523" y="1447800"/>
                </a:lnTo>
                <a:lnTo>
                  <a:pt x="1220186" y="1460500"/>
                </a:lnTo>
                <a:lnTo>
                  <a:pt x="1227133" y="1460500"/>
                </a:lnTo>
                <a:lnTo>
                  <a:pt x="1226286" y="1447800"/>
                </a:lnTo>
                <a:close/>
              </a:path>
              <a:path w="2952115" h="3365500">
                <a:moveTo>
                  <a:pt x="1320584" y="1435100"/>
                </a:moveTo>
                <a:lnTo>
                  <a:pt x="1230985" y="1435100"/>
                </a:lnTo>
                <a:lnTo>
                  <a:pt x="1232369" y="1447800"/>
                </a:lnTo>
                <a:lnTo>
                  <a:pt x="1246618" y="1460500"/>
                </a:lnTo>
                <a:lnTo>
                  <a:pt x="1268272" y="1460500"/>
                </a:lnTo>
                <a:lnTo>
                  <a:pt x="1271422" y="1447800"/>
                </a:lnTo>
                <a:lnTo>
                  <a:pt x="1324343" y="1447800"/>
                </a:lnTo>
                <a:lnTo>
                  <a:pt x="1320584" y="1435100"/>
                </a:lnTo>
                <a:close/>
              </a:path>
              <a:path w="2952115" h="3365500">
                <a:moveTo>
                  <a:pt x="1300797" y="1447800"/>
                </a:moveTo>
                <a:lnTo>
                  <a:pt x="1271422" y="1447800"/>
                </a:lnTo>
                <a:lnTo>
                  <a:pt x="1272489" y="1460500"/>
                </a:lnTo>
                <a:lnTo>
                  <a:pt x="1297597" y="1460500"/>
                </a:lnTo>
                <a:lnTo>
                  <a:pt x="1300797" y="1447800"/>
                </a:lnTo>
                <a:close/>
              </a:path>
              <a:path w="2952115" h="3365500">
                <a:moveTo>
                  <a:pt x="1318171" y="1447800"/>
                </a:moveTo>
                <a:lnTo>
                  <a:pt x="1300797" y="1447800"/>
                </a:lnTo>
                <a:lnTo>
                  <a:pt x="1301851" y="1460500"/>
                </a:lnTo>
                <a:lnTo>
                  <a:pt x="1318958" y="1460500"/>
                </a:lnTo>
                <a:lnTo>
                  <a:pt x="1318171" y="1447800"/>
                </a:lnTo>
                <a:close/>
              </a:path>
              <a:path w="2952115" h="3365500">
                <a:moveTo>
                  <a:pt x="1326273" y="1447800"/>
                </a:moveTo>
                <a:lnTo>
                  <a:pt x="1324394" y="1447800"/>
                </a:lnTo>
                <a:lnTo>
                  <a:pt x="1326769" y="1460500"/>
                </a:lnTo>
                <a:lnTo>
                  <a:pt x="1326273" y="1447800"/>
                </a:lnTo>
                <a:close/>
              </a:path>
              <a:path w="2952115" h="3365500">
                <a:moveTo>
                  <a:pt x="1217409" y="1435100"/>
                </a:moveTo>
                <a:lnTo>
                  <a:pt x="1209725" y="1435100"/>
                </a:lnTo>
                <a:lnTo>
                  <a:pt x="1214932" y="1447800"/>
                </a:lnTo>
                <a:lnTo>
                  <a:pt x="1217409" y="1435100"/>
                </a:lnTo>
                <a:close/>
              </a:path>
              <a:path w="2952115" h="3365500">
                <a:moveTo>
                  <a:pt x="1218097" y="1422400"/>
                </a:moveTo>
                <a:lnTo>
                  <a:pt x="1211503" y="1422400"/>
                </a:lnTo>
                <a:lnTo>
                  <a:pt x="1211097" y="1435100"/>
                </a:lnTo>
                <a:lnTo>
                  <a:pt x="1215212" y="1435100"/>
                </a:lnTo>
                <a:lnTo>
                  <a:pt x="1218097" y="1422400"/>
                </a:lnTo>
                <a:close/>
              </a:path>
              <a:path w="2952115" h="3365500">
                <a:moveTo>
                  <a:pt x="1283322" y="1422400"/>
                </a:moveTo>
                <a:lnTo>
                  <a:pt x="1218097" y="1422400"/>
                </a:lnTo>
                <a:lnTo>
                  <a:pt x="1225955" y="1435100"/>
                </a:lnTo>
                <a:lnTo>
                  <a:pt x="1290878" y="1435100"/>
                </a:lnTo>
                <a:lnTo>
                  <a:pt x="1290128" y="1431250"/>
                </a:lnTo>
                <a:lnTo>
                  <a:pt x="1283322" y="1422400"/>
                </a:lnTo>
                <a:close/>
              </a:path>
              <a:path w="2952115" h="3365500">
                <a:moveTo>
                  <a:pt x="1290128" y="1431250"/>
                </a:moveTo>
                <a:lnTo>
                  <a:pt x="1290878" y="1435100"/>
                </a:lnTo>
                <a:lnTo>
                  <a:pt x="1293088" y="1435100"/>
                </a:lnTo>
                <a:lnTo>
                  <a:pt x="1290128" y="1431250"/>
                </a:lnTo>
                <a:close/>
              </a:path>
              <a:path w="2952115" h="3365500">
                <a:moveTo>
                  <a:pt x="1309814" y="1422400"/>
                </a:moveTo>
                <a:lnTo>
                  <a:pt x="1288402" y="1422400"/>
                </a:lnTo>
                <a:lnTo>
                  <a:pt x="1290128" y="1431250"/>
                </a:lnTo>
                <a:lnTo>
                  <a:pt x="1293088" y="1435100"/>
                </a:lnTo>
                <a:lnTo>
                  <a:pt x="1313408" y="1435100"/>
                </a:lnTo>
                <a:lnTo>
                  <a:pt x="1309814" y="1422400"/>
                </a:lnTo>
                <a:close/>
              </a:path>
              <a:path w="2952115" h="3365500">
                <a:moveTo>
                  <a:pt x="1203998" y="1409700"/>
                </a:moveTo>
                <a:lnTo>
                  <a:pt x="1194041" y="1409700"/>
                </a:lnTo>
                <a:lnTo>
                  <a:pt x="1198105" y="1422400"/>
                </a:lnTo>
                <a:lnTo>
                  <a:pt x="1206512" y="1422400"/>
                </a:lnTo>
                <a:lnTo>
                  <a:pt x="1203998" y="1409700"/>
                </a:lnTo>
                <a:close/>
              </a:path>
              <a:path w="2952115" h="3365500">
                <a:moveTo>
                  <a:pt x="1215087" y="1409700"/>
                </a:moveTo>
                <a:lnTo>
                  <a:pt x="1207249" y="1409700"/>
                </a:lnTo>
                <a:lnTo>
                  <a:pt x="1208963" y="1422400"/>
                </a:lnTo>
                <a:lnTo>
                  <a:pt x="1214082" y="1422400"/>
                </a:lnTo>
                <a:lnTo>
                  <a:pt x="1215087" y="1409700"/>
                </a:lnTo>
                <a:close/>
              </a:path>
              <a:path w="2952115" h="3365500">
                <a:moveTo>
                  <a:pt x="1254606" y="1384300"/>
                </a:moveTo>
                <a:lnTo>
                  <a:pt x="1189951" y="1384300"/>
                </a:lnTo>
                <a:lnTo>
                  <a:pt x="1195819" y="1397000"/>
                </a:lnTo>
                <a:lnTo>
                  <a:pt x="1192738" y="1409700"/>
                </a:lnTo>
                <a:lnTo>
                  <a:pt x="1240845" y="1409700"/>
                </a:lnTo>
                <a:lnTo>
                  <a:pt x="1240472" y="1422400"/>
                </a:lnTo>
                <a:lnTo>
                  <a:pt x="1279903" y="1422400"/>
                </a:lnTo>
                <a:lnTo>
                  <a:pt x="1275042" y="1409700"/>
                </a:lnTo>
                <a:lnTo>
                  <a:pt x="1269551" y="1397000"/>
                </a:lnTo>
                <a:lnTo>
                  <a:pt x="1262259" y="1397000"/>
                </a:lnTo>
                <a:lnTo>
                  <a:pt x="1254606" y="1384300"/>
                </a:lnTo>
                <a:close/>
              </a:path>
              <a:path w="2952115" h="3365500">
                <a:moveTo>
                  <a:pt x="1285520" y="1397000"/>
                </a:moveTo>
                <a:lnTo>
                  <a:pt x="1280807" y="1397000"/>
                </a:lnTo>
                <a:lnTo>
                  <a:pt x="1283804" y="1422400"/>
                </a:lnTo>
                <a:lnTo>
                  <a:pt x="1300251" y="1422400"/>
                </a:lnTo>
                <a:lnTo>
                  <a:pt x="1293916" y="1409700"/>
                </a:lnTo>
                <a:lnTo>
                  <a:pt x="1285520" y="1397000"/>
                </a:lnTo>
                <a:close/>
              </a:path>
              <a:path w="2952115" h="3365500">
                <a:moveTo>
                  <a:pt x="1176324" y="1397000"/>
                </a:moveTo>
                <a:lnTo>
                  <a:pt x="1172908" y="1397000"/>
                </a:lnTo>
                <a:lnTo>
                  <a:pt x="1174864" y="1409700"/>
                </a:lnTo>
                <a:lnTo>
                  <a:pt x="1176324" y="1397000"/>
                </a:lnTo>
                <a:close/>
              </a:path>
              <a:path w="2952115" h="3365500">
                <a:moveTo>
                  <a:pt x="1162545" y="1358900"/>
                </a:moveTo>
                <a:lnTo>
                  <a:pt x="1136789" y="1358900"/>
                </a:lnTo>
                <a:lnTo>
                  <a:pt x="1136817" y="1359798"/>
                </a:lnTo>
                <a:lnTo>
                  <a:pt x="1144604" y="1371600"/>
                </a:lnTo>
                <a:lnTo>
                  <a:pt x="1153115" y="1384300"/>
                </a:lnTo>
                <a:lnTo>
                  <a:pt x="1160153" y="1384300"/>
                </a:lnTo>
                <a:lnTo>
                  <a:pt x="1172921" y="1397000"/>
                </a:lnTo>
                <a:lnTo>
                  <a:pt x="1162862" y="1384300"/>
                </a:lnTo>
                <a:lnTo>
                  <a:pt x="1168451" y="1371600"/>
                </a:lnTo>
                <a:lnTo>
                  <a:pt x="1161973" y="1371600"/>
                </a:lnTo>
                <a:lnTo>
                  <a:pt x="1162545" y="1358900"/>
                </a:lnTo>
                <a:close/>
              </a:path>
              <a:path w="2952115" h="3365500">
                <a:moveTo>
                  <a:pt x="1186854" y="1384300"/>
                </a:moveTo>
                <a:lnTo>
                  <a:pt x="1171917" y="1384300"/>
                </a:lnTo>
                <a:lnTo>
                  <a:pt x="1181989" y="1397000"/>
                </a:lnTo>
                <a:lnTo>
                  <a:pt x="1184694" y="1397000"/>
                </a:lnTo>
                <a:lnTo>
                  <a:pt x="1186854" y="1384300"/>
                </a:lnTo>
                <a:close/>
              </a:path>
              <a:path w="2952115" h="3365500">
                <a:moveTo>
                  <a:pt x="1263905" y="1371600"/>
                </a:moveTo>
                <a:lnTo>
                  <a:pt x="1179517" y="1371600"/>
                </a:lnTo>
                <a:lnTo>
                  <a:pt x="1188821" y="1384300"/>
                </a:lnTo>
                <a:lnTo>
                  <a:pt x="1271125" y="1384300"/>
                </a:lnTo>
                <a:lnTo>
                  <a:pt x="1263905" y="1371600"/>
                </a:lnTo>
                <a:close/>
              </a:path>
              <a:path w="2952115" h="3365500">
                <a:moveTo>
                  <a:pt x="1136704" y="1359627"/>
                </a:moveTo>
                <a:lnTo>
                  <a:pt x="1135303" y="1371600"/>
                </a:lnTo>
                <a:lnTo>
                  <a:pt x="1137183" y="1371600"/>
                </a:lnTo>
                <a:lnTo>
                  <a:pt x="1136817" y="1359798"/>
                </a:lnTo>
                <a:lnTo>
                  <a:pt x="1136704" y="1359627"/>
                </a:lnTo>
                <a:close/>
              </a:path>
              <a:path w="2952115" h="3365500">
                <a:moveTo>
                  <a:pt x="1166381" y="1359590"/>
                </a:moveTo>
                <a:lnTo>
                  <a:pt x="1161973" y="1371600"/>
                </a:lnTo>
                <a:lnTo>
                  <a:pt x="1165948" y="1371600"/>
                </a:lnTo>
                <a:lnTo>
                  <a:pt x="1166381" y="1359590"/>
                </a:lnTo>
                <a:close/>
              </a:path>
              <a:path w="2952115" h="3365500">
                <a:moveTo>
                  <a:pt x="1248029" y="1358900"/>
                </a:moveTo>
                <a:lnTo>
                  <a:pt x="1170393" y="1358900"/>
                </a:lnTo>
                <a:lnTo>
                  <a:pt x="1167405" y="1371600"/>
                </a:lnTo>
                <a:lnTo>
                  <a:pt x="1255639" y="1371600"/>
                </a:lnTo>
                <a:lnTo>
                  <a:pt x="1248029" y="1358900"/>
                </a:lnTo>
                <a:close/>
              </a:path>
              <a:path w="2952115" h="3365500">
                <a:moveTo>
                  <a:pt x="1136789" y="1358900"/>
                </a:moveTo>
                <a:lnTo>
                  <a:pt x="1136224" y="1358900"/>
                </a:lnTo>
                <a:lnTo>
                  <a:pt x="1136704" y="1359627"/>
                </a:lnTo>
                <a:lnTo>
                  <a:pt x="1136789" y="1358900"/>
                </a:lnTo>
                <a:close/>
              </a:path>
              <a:path w="2952115" h="3365500">
                <a:moveTo>
                  <a:pt x="1166634" y="1358900"/>
                </a:moveTo>
                <a:lnTo>
                  <a:pt x="1166406" y="1358900"/>
                </a:lnTo>
                <a:lnTo>
                  <a:pt x="1166381" y="1359590"/>
                </a:lnTo>
                <a:lnTo>
                  <a:pt x="1166634" y="1358900"/>
                </a:lnTo>
                <a:close/>
              </a:path>
              <a:path w="2952115" h="3365500">
                <a:moveTo>
                  <a:pt x="1140817" y="1348696"/>
                </a:moveTo>
                <a:lnTo>
                  <a:pt x="1132000" y="1358900"/>
                </a:lnTo>
                <a:lnTo>
                  <a:pt x="1141447" y="1358900"/>
                </a:lnTo>
                <a:lnTo>
                  <a:pt x="1140817" y="1348696"/>
                </a:lnTo>
                <a:close/>
              </a:path>
              <a:path w="2952115" h="3365500">
                <a:moveTo>
                  <a:pt x="1248359" y="1346200"/>
                </a:moveTo>
                <a:lnTo>
                  <a:pt x="1155610" y="1346200"/>
                </a:lnTo>
                <a:lnTo>
                  <a:pt x="1158232" y="1358900"/>
                </a:lnTo>
                <a:lnTo>
                  <a:pt x="1245019" y="1358900"/>
                </a:lnTo>
                <a:lnTo>
                  <a:pt x="1248359" y="1346200"/>
                </a:lnTo>
                <a:close/>
              </a:path>
              <a:path w="2952115" h="3365500">
                <a:moveTo>
                  <a:pt x="1142974" y="1346200"/>
                </a:moveTo>
                <a:lnTo>
                  <a:pt x="1140663" y="1346200"/>
                </a:lnTo>
                <a:lnTo>
                  <a:pt x="1140817" y="1348696"/>
                </a:lnTo>
                <a:lnTo>
                  <a:pt x="1142974" y="1346200"/>
                </a:lnTo>
                <a:close/>
              </a:path>
              <a:path w="2952115" h="3365500">
                <a:moveTo>
                  <a:pt x="1194765" y="1308100"/>
                </a:moveTo>
                <a:lnTo>
                  <a:pt x="1130985" y="1308100"/>
                </a:lnTo>
                <a:lnTo>
                  <a:pt x="1134757" y="1320800"/>
                </a:lnTo>
                <a:lnTo>
                  <a:pt x="1139122" y="1320800"/>
                </a:lnTo>
                <a:lnTo>
                  <a:pt x="1146618" y="1333500"/>
                </a:lnTo>
                <a:lnTo>
                  <a:pt x="1153668" y="1346200"/>
                </a:lnTo>
                <a:lnTo>
                  <a:pt x="1215263" y="1346200"/>
                </a:lnTo>
                <a:lnTo>
                  <a:pt x="1211823" y="1333500"/>
                </a:lnTo>
                <a:lnTo>
                  <a:pt x="1203866" y="1333500"/>
                </a:lnTo>
                <a:lnTo>
                  <a:pt x="1196993" y="1320800"/>
                </a:lnTo>
                <a:lnTo>
                  <a:pt x="1194765" y="1308100"/>
                </a:lnTo>
                <a:close/>
              </a:path>
              <a:path w="2952115" h="3365500">
                <a:moveTo>
                  <a:pt x="1227896" y="1333500"/>
                </a:moveTo>
                <a:lnTo>
                  <a:pt x="1215699" y="1333500"/>
                </a:lnTo>
                <a:lnTo>
                  <a:pt x="1220083" y="1346200"/>
                </a:lnTo>
                <a:lnTo>
                  <a:pt x="1233083" y="1346200"/>
                </a:lnTo>
                <a:lnTo>
                  <a:pt x="1227896" y="1333500"/>
                </a:lnTo>
                <a:close/>
              </a:path>
              <a:path w="2952115" h="3365500">
                <a:moveTo>
                  <a:pt x="1125435" y="1320800"/>
                </a:moveTo>
                <a:lnTo>
                  <a:pt x="1113510" y="1333500"/>
                </a:lnTo>
                <a:lnTo>
                  <a:pt x="1124153" y="1333500"/>
                </a:lnTo>
                <a:lnTo>
                  <a:pt x="1125435" y="1320800"/>
                </a:lnTo>
                <a:close/>
              </a:path>
              <a:path w="2952115" h="3365500">
                <a:moveTo>
                  <a:pt x="1137183" y="1320800"/>
                </a:moveTo>
                <a:lnTo>
                  <a:pt x="1129906" y="1320800"/>
                </a:lnTo>
                <a:lnTo>
                  <a:pt x="1136065" y="1333500"/>
                </a:lnTo>
                <a:lnTo>
                  <a:pt x="1137183" y="1320800"/>
                </a:lnTo>
                <a:close/>
              </a:path>
              <a:path w="2952115" h="3365500">
                <a:moveTo>
                  <a:pt x="1216596" y="1320800"/>
                </a:moveTo>
                <a:lnTo>
                  <a:pt x="1214653" y="1320800"/>
                </a:lnTo>
                <a:lnTo>
                  <a:pt x="1211245" y="1333500"/>
                </a:lnTo>
                <a:lnTo>
                  <a:pt x="1219593" y="1333500"/>
                </a:lnTo>
                <a:lnTo>
                  <a:pt x="1216596" y="1320800"/>
                </a:lnTo>
                <a:close/>
              </a:path>
              <a:path w="2952115" h="3365500">
                <a:moveTo>
                  <a:pt x="1114069" y="1308100"/>
                </a:moveTo>
                <a:lnTo>
                  <a:pt x="1098345" y="1308100"/>
                </a:lnTo>
                <a:lnTo>
                  <a:pt x="1107917" y="1320800"/>
                </a:lnTo>
                <a:lnTo>
                  <a:pt x="1115009" y="1320800"/>
                </a:lnTo>
                <a:lnTo>
                  <a:pt x="1114069" y="1308100"/>
                </a:lnTo>
                <a:close/>
              </a:path>
              <a:path w="2952115" h="3365500">
                <a:moveTo>
                  <a:pt x="1114666" y="1308100"/>
                </a:moveTo>
                <a:lnTo>
                  <a:pt x="1114069" y="1308100"/>
                </a:lnTo>
                <a:lnTo>
                  <a:pt x="1115009" y="1320800"/>
                </a:lnTo>
                <a:lnTo>
                  <a:pt x="1116678" y="1318418"/>
                </a:lnTo>
                <a:lnTo>
                  <a:pt x="1114666" y="1308100"/>
                </a:lnTo>
                <a:close/>
              </a:path>
              <a:path w="2952115" h="3365500">
                <a:moveTo>
                  <a:pt x="1116678" y="1318418"/>
                </a:moveTo>
                <a:lnTo>
                  <a:pt x="1115009" y="1320800"/>
                </a:lnTo>
                <a:lnTo>
                  <a:pt x="1117142" y="1320800"/>
                </a:lnTo>
                <a:lnTo>
                  <a:pt x="1116678" y="1318418"/>
                </a:lnTo>
                <a:close/>
              </a:path>
              <a:path w="2952115" h="3365500">
                <a:moveTo>
                  <a:pt x="1211282" y="1308100"/>
                </a:moveTo>
                <a:lnTo>
                  <a:pt x="1198765" y="1308100"/>
                </a:lnTo>
                <a:lnTo>
                  <a:pt x="1211097" y="1320800"/>
                </a:lnTo>
                <a:lnTo>
                  <a:pt x="1214081" y="1320800"/>
                </a:lnTo>
                <a:lnTo>
                  <a:pt x="1211282" y="1308100"/>
                </a:lnTo>
                <a:close/>
              </a:path>
              <a:path w="2952115" h="3365500">
                <a:moveTo>
                  <a:pt x="1123911" y="1308100"/>
                </a:moveTo>
                <a:lnTo>
                  <a:pt x="1114666" y="1308100"/>
                </a:lnTo>
                <a:lnTo>
                  <a:pt x="1116678" y="1318418"/>
                </a:lnTo>
                <a:lnTo>
                  <a:pt x="1123911" y="1308100"/>
                </a:lnTo>
                <a:close/>
              </a:path>
              <a:path w="2952115" h="3365500">
                <a:moveTo>
                  <a:pt x="1099248" y="1295400"/>
                </a:moveTo>
                <a:lnTo>
                  <a:pt x="1089037" y="1295400"/>
                </a:lnTo>
                <a:lnTo>
                  <a:pt x="1091031" y="1308100"/>
                </a:lnTo>
                <a:lnTo>
                  <a:pt x="1096670" y="1308100"/>
                </a:lnTo>
                <a:lnTo>
                  <a:pt x="1100471" y="1301701"/>
                </a:lnTo>
                <a:lnTo>
                  <a:pt x="1099248" y="1295400"/>
                </a:lnTo>
                <a:close/>
              </a:path>
              <a:path w="2952115" h="3365500">
                <a:moveTo>
                  <a:pt x="1151382" y="1295400"/>
                </a:moveTo>
                <a:lnTo>
                  <a:pt x="1104214" y="1295400"/>
                </a:lnTo>
                <a:lnTo>
                  <a:pt x="1100471" y="1301701"/>
                </a:lnTo>
                <a:lnTo>
                  <a:pt x="1101712" y="1308100"/>
                </a:lnTo>
                <a:lnTo>
                  <a:pt x="1157071" y="1308100"/>
                </a:lnTo>
                <a:lnTo>
                  <a:pt x="1157050" y="1307857"/>
                </a:lnTo>
                <a:lnTo>
                  <a:pt x="1151382" y="1295400"/>
                </a:lnTo>
                <a:close/>
              </a:path>
              <a:path w="2952115" h="3365500">
                <a:moveTo>
                  <a:pt x="1157050" y="1307857"/>
                </a:moveTo>
                <a:lnTo>
                  <a:pt x="1157071" y="1308100"/>
                </a:lnTo>
                <a:lnTo>
                  <a:pt x="1157050" y="1307857"/>
                </a:lnTo>
                <a:close/>
              </a:path>
              <a:path w="2952115" h="3365500">
                <a:moveTo>
                  <a:pt x="1192722" y="1282700"/>
                </a:moveTo>
                <a:lnTo>
                  <a:pt x="1096479" y="1282700"/>
                </a:lnTo>
                <a:lnTo>
                  <a:pt x="1094295" y="1295400"/>
                </a:lnTo>
                <a:lnTo>
                  <a:pt x="1155954" y="1295400"/>
                </a:lnTo>
                <a:lnTo>
                  <a:pt x="1157050" y="1307857"/>
                </a:lnTo>
                <a:lnTo>
                  <a:pt x="1157160" y="1308100"/>
                </a:lnTo>
                <a:lnTo>
                  <a:pt x="1200612" y="1308100"/>
                </a:lnTo>
                <a:lnTo>
                  <a:pt x="1195450" y="1295400"/>
                </a:lnTo>
                <a:lnTo>
                  <a:pt x="1192722" y="1282700"/>
                </a:lnTo>
                <a:close/>
              </a:path>
              <a:path w="2952115" h="3365500">
                <a:moveTo>
                  <a:pt x="1090320" y="1282700"/>
                </a:moveTo>
                <a:lnTo>
                  <a:pt x="1086383" y="1282700"/>
                </a:lnTo>
                <a:lnTo>
                  <a:pt x="1087526" y="1295400"/>
                </a:lnTo>
                <a:lnTo>
                  <a:pt x="1092962" y="1295400"/>
                </a:lnTo>
                <a:lnTo>
                  <a:pt x="1090320" y="1282700"/>
                </a:lnTo>
                <a:close/>
              </a:path>
              <a:path w="2952115" h="3365500">
                <a:moveTo>
                  <a:pt x="1198651" y="1282700"/>
                </a:moveTo>
                <a:lnTo>
                  <a:pt x="1197394" y="1282700"/>
                </a:lnTo>
                <a:lnTo>
                  <a:pt x="1197927" y="1295400"/>
                </a:lnTo>
                <a:lnTo>
                  <a:pt x="1201331" y="1295400"/>
                </a:lnTo>
                <a:lnTo>
                  <a:pt x="1198651" y="1282700"/>
                </a:lnTo>
                <a:close/>
              </a:path>
              <a:path w="2952115" h="3365500">
                <a:moveTo>
                  <a:pt x="1078814" y="1270000"/>
                </a:moveTo>
                <a:lnTo>
                  <a:pt x="1065834" y="1270000"/>
                </a:lnTo>
                <a:lnTo>
                  <a:pt x="1070546" y="1282700"/>
                </a:lnTo>
                <a:lnTo>
                  <a:pt x="1073531" y="1282700"/>
                </a:lnTo>
                <a:lnTo>
                  <a:pt x="1078814" y="1270000"/>
                </a:lnTo>
                <a:close/>
              </a:path>
              <a:path w="2952115" h="3365500">
                <a:moveTo>
                  <a:pt x="1111046" y="1270000"/>
                </a:moveTo>
                <a:lnTo>
                  <a:pt x="1092009" y="1270000"/>
                </a:lnTo>
                <a:lnTo>
                  <a:pt x="1098618" y="1282700"/>
                </a:lnTo>
                <a:lnTo>
                  <a:pt x="1113409" y="1282700"/>
                </a:lnTo>
                <a:lnTo>
                  <a:pt x="1111046" y="1270000"/>
                </a:lnTo>
                <a:close/>
              </a:path>
              <a:path w="2952115" h="3365500">
                <a:moveTo>
                  <a:pt x="1160957" y="1257300"/>
                </a:moveTo>
                <a:lnTo>
                  <a:pt x="1114983" y="1257300"/>
                </a:lnTo>
                <a:lnTo>
                  <a:pt x="1115441" y="1270000"/>
                </a:lnTo>
                <a:lnTo>
                  <a:pt x="1117556" y="1270000"/>
                </a:lnTo>
                <a:lnTo>
                  <a:pt x="1124593" y="1282700"/>
                </a:lnTo>
                <a:lnTo>
                  <a:pt x="1170812" y="1282700"/>
                </a:lnTo>
                <a:lnTo>
                  <a:pt x="1165699" y="1270000"/>
                </a:lnTo>
                <a:lnTo>
                  <a:pt x="1160957" y="1257300"/>
                </a:lnTo>
                <a:close/>
              </a:path>
              <a:path w="2952115" h="3365500">
                <a:moveTo>
                  <a:pt x="1153731" y="1244600"/>
                </a:moveTo>
                <a:lnTo>
                  <a:pt x="1073238" y="1244600"/>
                </a:lnTo>
                <a:lnTo>
                  <a:pt x="1073155" y="1244946"/>
                </a:lnTo>
                <a:lnTo>
                  <a:pt x="1078734" y="1257300"/>
                </a:lnTo>
                <a:lnTo>
                  <a:pt x="1072340" y="1270000"/>
                </a:lnTo>
                <a:lnTo>
                  <a:pt x="1100328" y="1270000"/>
                </a:lnTo>
                <a:lnTo>
                  <a:pt x="1099439" y="1257300"/>
                </a:lnTo>
                <a:lnTo>
                  <a:pt x="1147267" y="1257300"/>
                </a:lnTo>
                <a:lnTo>
                  <a:pt x="1153731" y="1244600"/>
                </a:lnTo>
                <a:close/>
              </a:path>
              <a:path w="2952115" h="3365500">
                <a:moveTo>
                  <a:pt x="1110945" y="1257300"/>
                </a:moveTo>
                <a:lnTo>
                  <a:pt x="1099439" y="1257300"/>
                </a:lnTo>
                <a:lnTo>
                  <a:pt x="1109472" y="1270000"/>
                </a:lnTo>
                <a:lnTo>
                  <a:pt x="1109840" y="1270000"/>
                </a:lnTo>
                <a:lnTo>
                  <a:pt x="1110945" y="1257300"/>
                </a:lnTo>
                <a:close/>
              </a:path>
              <a:path w="2952115" h="3365500">
                <a:moveTo>
                  <a:pt x="1072999" y="1244600"/>
                </a:moveTo>
                <a:lnTo>
                  <a:pt x="1065276" y="1244600"/>
                </a:lnTo>
                <a:lnTo>
                  <a:pt x="1070178" y="1257300"/>
                </a:lnTo>
                <a:lnTo>
                  <a:pt x="1073155" y="1244946"/>
                </a:lnTo>
                <a:lnTo>
                  <a:pt x="1072999" y="1244600"/>
                </a:lnTo>
                <a:close/>
              </a:path>
              <a:path w="2952115" h="3365500">
                <a:moveTo>
                  <a:pt x="1137200" y="1219200"/>
                </a:moveTo>
                <a:lnTo>
                  <a:pt x="1133360" y="1219200"/>
                </a:lnTo>
                <a:lnTo>
                  <a:pt x="1134948" y="1231900"/>
                </a:lnTo>
                <a:lnTo>
                  <a:pt x="1056628" y="1231900"/>
                </a:lnTo>
                <a:lnTo>
                  <a:pt x="1065218" y="1244600"/>
                </a:lnTo>
                <a:lnTo>
                  <a:pt x="1140113" y="1244600"/>
                </a:lnTo>
                <a:lnTo>
                  <a:pt x="1138295" y="1231900"/>
                </a:lnTo>
                <a:lnTo>
                  <a:pt x="1137200" y="1219200"/>
                </a:lnTo>
                <a:close/>
              </a:path>
              <a:path w="2952115" h="3365500">
                <a:moveTo>
                  <a:pt x="1035809" y="1206500"/>
                </a:moveTo>
                <a:lnTo>
                  <a:pt x="1023061" y="1206500"/>
                </a:lnTo>
                <a:lnTo>
                  <a:pt x="1023070" y="1211227"/>
                </a:lnTo>
                <a:lnTo>
                  <a:pt x="1028686" y="1219200"/>
                </a:lnTo>
                <a:lnTo>
                  <a:pt x="1032335" y="1231900"/>
                </a:lnTo>
                <a:lnTo>
                  <a:pt x="1036370" y="1231900"/>
                </a:lnTo>
                <a:lnTo>
                  <a:pt x="1045375" y="1219200"/>
                </a:lnTo>
                <a:lnTo>
                  <a:pt x="1037013" y="1219200"/>
                </a:lnTo>
                <a:lnTo>
                  <a:pt x="1035809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041202" y="1206500"/>
                </a:lnTo>
                <a:lnTo>
                  <a:pt x="1047966" y="1219200"/>
                </a:lnTo>
                <a:lnTo>
                  <a:pt x="1050874" y="1231900"/>
                </a:lnTo>
                <a:lnTo>
                  <a:pt x="1125651" y="1231900"/>
                </a:lnTo>
                <a:lnTo>
                  <a:pt x="1121326" y="1223054"/>
                </a:lnTo>
                <a:lnTo>
                  <a:pt x="1118235" y="1219200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114392" y="1206500"/>
                </a:moveTo>
                <a:lnTo>
                  <a:pt x="1113193" y="1206500"/>
                </a:lnTo>
                <a:lnTo>
                  <a:pt x="1121326" y="1223054"/>
                </a:lnTo>
                <a:lnTo>
                  <a:pt x="1128420" y="1231900"/>
                </a:lnTo>
                <a:lnTo>
                  <a:pt x="1130795" y="1231900"/>
                </a:lnTo>
                <a:lnTo>
                  <a:pt x="1133360" y="1219200"/>
                </a:lnTo>
                <a:lnTo>
                  <a:pt x="1126669" y="1219200"/>
                </a:lnTo>
                <a:lnTo>
                  <a:pt x="1114392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118235" y="1219200"/>
                </a:lnTo>
                <a:lnTo>
                  <a:pt x="1121326" y="1223054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013523" y="1206500"/>
                </a:moveTo>
                <a:lnTo>
                  <a:pt x="1003373" y="1206500"/>
                </a:lnTo>
                <a:lnTo>
                  <a:pt x="1008087" y="1219200"/>
                </a:lnTo>
                <a:lnTo>
                  <a:pt x="1018616" y="1219200"/>
                </a:lnTo>
                <a:lnTo>
                  <a:pt x="1013523" y="1206500"/>
                </a:lnTo>
                <a:close/>
              </a:path>
              <a:path w="2952115" h="3365500">
                <a:moveTo>
                  <a:pt x="1022355" y="1210212"/>
                </a:moveTo>
                <a:lnTo>
                  <a:pt x="1020648" y="1219200"/>
                </a:lnTo>
                <a:lnTo>
                  <a:pt x="1023086" y="1219200"/>
                </a:lnTo>
                <a:lnTo>
                  <a:pt x="1023070" y="1211227"/>
                </a:lnTo>
                <a:lnTo>
                  <a:pt x="1022355" y="1210212"/>
                </a:lnTo>
                <a:close/>
              </a:path>
              <a:path w="2952115" h="3365500">
                <a:moveTo>
                  <a:pt x="1023061" y="1206500"/>
                </a:moveTo>
                <a:lnTo>
                  <a:pt x="1019740" y="1206500"/>
                </a:lnTo>
                <a:lnTo>
                  <a:pt x="1022355" y="1210212"/>
                </a:lnTo>
                <a:lnTo>
                  <a:pt x="1023061" y="1206500"/>
                </a:lnTo>
                <a:close/>
              </a:path>
              <a:path w="2952115" h="3365500">
                <a:moveTo>
                  <a:pt x="1043012" y="1193800"/>
                </a:moveTo>
                <a:lnTo>
                  <a:pt x="1008022" y="1193800"/>
                </a:lnTo>
                <a:lnTo>
                  <a:pt x="1004826" y="1206500"/>
                </a:lnTo>
                <a:lnTo>
                  <a:pt x="1046518" y="1206500"/>
                </a:lnTo>
                <a:lnTo>
                  <a:pt x="1043012" y="1193800"/>
                </a:lnTo>
                <a:close/>
              </a:path>
              <a:path w="2952115" h="3365500">
                <a:moveTo>
                  <a:pt x="1105535" y="1193800"/>
                </a:moveTo>
                <a:lnTo>
                  <a:pt x="1051204" y="1193800"/>
                </a:lnTo>
                <a:lnTo>
                  <a:pt x="1046518" y="1206500"/>
                </a:lnTo>
                <a:lnTo>
                  <a:pt x="1106957" y="1206500"/>
                </a:lnTo>
                <a:lnTo>
                  <a:pt x="1105535" y="1193800"/>
                </a:lnTo>
                <a:close/>
              </a:path>
              <a:path w="2952115" h="3365500">
                <a:moveTo>
                  <a:pt x="1004277" y="1181100"/>
                </a:moveTo>
                <a:lnTo>
                  <a:pt x="996321" y="1181100"/>
                </a:lnTo>
                <a:lnTo>
                  <a:pt x="994554" y="1193800"/>
                </a:lnTo>
                <a:lnTo>
                  <a:pt x="1006462" y="1193800"/>
                </a:lnTo>
                <a:lnTo>
                  <a:pt x="1004277" y="1181100"/>
                </a:lnTo>
                <a:close/>
              </a:path>
              <a:path w="2952115" h="3365500">
                <a:moveTo>
                  <a:pt x="1099007" y="1181100"/>
                </a:moveTo>
                <a:lnTo>
                  <a:pt x="1005471" y="1181100"/>
                </a:lnTo>
                <a:lnTo>
                  <a:pt x="1008926" y="1193800"/>
                </a:lnTo>
                <a:lnTo>
                  <a:pt x="1098804" y="1193800"/>
                </a:lnTo>
                <a:lnTo>
                  <a:pt x="1099007" y="1181100"/>
                </a:lnTo>
                <a:close/>
              </a:path>
              <a:path w="2952115" h="3365500">
                <a:moveTo>
                  <a:pt x="1030492" y="1155700"/>
                </a:moveTo>
                <a:lnTo>
                  <a:pt x="990358" y="1155700"/>
                </a:lnTo>
                <a:lnTo>
                  <a:pt x="1001572" y="1168400"/>
                </a:lnTo>
                <a:lnTo>
                  <a:pt x="977595" y="1168400"/>
                </a:lnTo>
                <a:lnTo>
                  <a:pt x="983107" y="1181100"/>
                </a:lnTo>
                <a:lnTo>
                  <a:pt x="1023691" y="1181100"/>
                </a:lnTo>
                <a:lnTo>
                  <a:pt x="1020872" y="1168400"/>
                </a:lnTo>
                <a:lnTo>
                  <a:pt x="1030492" y="1155700"/>
                </a:lnTo>
                <a:close/>
              </a:path>
              <a:path w="2952115" h="3365500">
                <a:moveTo>
                  <a:pt x="1044625" y="1143000"/>
                </a:moveTo>
                <a:lnTo>
                  <a:pt x="982620" y="1143000"/>
                </a:lnTo>
                <a:lnTo>
                  <a:pt x="980628" y="1155700"/>
                </a:lnTo>
                <a:lnTo>
                  <a:pt x="1030492" y="1155700"/>
                </a:lnTo>
                <a:lnTo>
                  <a:pt x="1020872" y="1168400"/>
                </a:lnTo>
                <a:lnTo>
                  <a:pt x="1023691" y="1181100"/>
                </a:lnTo>
                <a:lnTo>
                  <a:pt x="1029004" y="1181100"/>
                </a:lnTo>
                <a:lnTo>
                  <a:pt x="1032751" y="1168400"/>
                </a:lnTo>
                <a:lnTo>
                  <a:pt x="1039939" y="1168400"/>
                </a:lnTo>
                <a:lnTo>
                  <a:pt x="1042682" y="1155700"/>
                </a:lnTo>
                <a:lnTo>
                  <a:pt x="1044625" y="1143000"/>
                </a:lnTo>
                <a:close/>
              </a:path>
              <a:path w="2952115" h="3365500">
                <a:moveTo>
                  <a:pt x="1046686" y="1168400"/>
                </a:moveTo>
                <a:lnTo>
                  <a:pt x="1032751" y="1168400"/>
                </a:lnTo>
                <a:lnTo>
                  <a:pt x="1029004" y="1181100"/>
                </a:lnTo>
                <a:lnTo>
                  <a:pt x="1048499" y="1181100"/>
                </a:lnTo>
                <a:lnTo>
                  <a:pt x="1046686" y="1168400"/>
                </a:lnTo>
                <a:close/>
              </a:path>
              <a:path w="2952115" h="3365500">
                <a:moveTo>
                  <a:pt x="1070860" y="1168400"/>
                </a:moveTo>
                <a:lnTo>
                  <a:pt x="1055408" y="1168400"/>
                </a:lnTo>
                <a:lnTo>
                  <a:pt x="1048499" y="1181100"/>
                </a:lnTo>
                <a:lnTo>
                  <a:pt x="1074200" y="1181100"/>
                </a:lnTo>
                <a:lnTo>
                  <a:pt x="1070860" y="1168400"/>
                </a:lnTo>
                <a:close/>
              </a:path>
              <a:path w="2952115" h="3365500">
                <a:moveTo>
                  <a:pt x="1079030" y="1168400"/>
                </a:moveTo>
                <a:lnTo>
                  <a:pt x="1078039" y="1168400"/>
                </a:lnTo>
                <a:lnTo>
                  <a:pt x="1080198" y="1181100"/>
                </a:lnTo>
                <a:lnTo>
                  <a:pt x="1082128" y="1181100"/>
                </a:lnTo>
                <a:lnTo>
                  <a:pt x="1079030" y="1168400"/>
                </a:lnTo>
                <a:close/>
              </a:path>
              <a:path w="2952115" h="3365500">
                <a:moveTo>
                  <a:pt x="971371" y="1155700"/>
                </a:moveTo>
                <a:lnTo>
                  <a:pt x="969556" y="1155700"/>
                </a:lnTo>
                <a:lnTo>
                  <a:pt x="970419" y="1168400"/>
                </a:lnTo>
                <a:lnTo>
                  <a:pt x="972762" y="1157244"/>
                </a:lnTo>
                <a:lnTo>
                  <a:pt x="971371" y="1155700"/>
                </a:lnTo>
                <a:close/>
              </a:path>
              <a:path w="2952115" h="3365500">
                <a:moveTo>
                  <a:pt x="987323" y="1155700"/>
                </a:moveTo>
                <a:lnTo>
                  <a:pt x="973086" y="1155700"/>
                </a:lnTo>
                <a:lnTo>
                  <a:pt x="972762" y="1157244"/>
                </a:lnTo>
                <a:lnTo>
                  <a:pt x="982808" y="1168400"/>
                </a:lnTo>
                <a:lnTo>
                  <a:pt x="994156" y="1168400"/>
                </a:lnTo>
                <a:lnTo>
                  <a:pt x="987323" y="1155700"/>
                </a:lnTo>
                <a:close/>
              </a:path>
              <a:path w="2952115" h="3365500">
                <a:moveTo>
                  <a:pt x="1043219" y="1155700"/>
                </a:moveTo>
                <a:lnTo>
                  <a:pt x="1042682" y="1155700"/>
                </a:lnTo>
                <a:lnTo>
                  <a:pt x="1039939" y="1168400"/>
                </a:lnTo>
                <a:lnTo>
                  <a:pt x="1049005" y="1168400"/>
                </a:lnTo>
                <a:lnTo>
                  <a:pt x="1043219" y="1155700"/>
                </a:lnTo>
                <a:close/>
              </a:path>
              <a:path w="2952115" h="3365500">
                <a:moveTo>
                  <a:pt x="1070172" y="1143000"/>
                </a:moveTo>
                <a:lnTo>
                  <a:pt x="1057536" y="1155700"/>
                </a:lnTo>
                <a:lnTo>
                  <a:pt x="1057989" y="1168400"/>
                </a:lnTo>
                <a:lnTo>
                  <a:pt x="1076440" y="1168400"/>
                </a:lnTo>
                <a:lnTo>
                  <a:pt x="1076536" y="1155700"/>
                </a:lnTo>
                <a:lnTo>
                  <a:pt x="1070172" y="1143000"/>
                </a:lnTo>
                <a:close/>
              </a:path>
              <a:path w="2952115" h="3365500">
                <a:moveTo>
                  <a:pt x="966838" y="1143000"/>
                </a:moveTo>
                <a:lnTo>
                  <a:pt x="963172" y="1143000"/>
                </a:lnTo>
                <a:lnTo>
                  <a:pt x="971371" y="1155700"/>
                </a:lnTo>
                <a:lnTo>
                  <a:pt x="972999" y="1155700"/>
                </a:lnTo>
                <a:lnTo>
                  <a:pt x="966838" y="1143000"/>
                </a:lnTo>
                <a:close/>
              </a:path>
              <a:path w="2952115" h="3365500">
                <a:moveTo>
                  <a:pt x="942479" y="1130300"/>
                </a:moveTo>
                <a:lnTo>
                  <a:pt x="940600" y="1130300"/>
                </a:lnTo>
                <a:lnTo>
                  <a:pt x="938860" y="1143000"/>
                </a:lnTo>
                <a:lnTo>
                  <a:pt x="951890" y="1143000"/>
                </a:lnTo>
                <a:lnTo>
                  <a:pt x="942479" y="1130300"/>
                </a:lnTo>
                <a:close/>
              </a:path>
              <a:path w="2952115" h="3365500">
                <a:moveTo>
                  <a:pt x="1044420" y="1117600"/>
                </a:moveTo>
                <a:lnTo>
                  <a:pt x="961508" y="1117600"/>
                </a:lnTo>
                <a:lnTo>
                  <a:pt x="962816" y="1130300"/>
                </a:lnTo>
                <a:lnTo>
                  <a:pt x="957091" y="1130300"/>
                </a:lnTo>
                <a:lnTo>
                  <a:pt x="954490" y="1143000"/>
                </a:lnTo>
                <a:lnTo>
                  <a:pt x="1049413" y="1143000"/>
                </a:lnTo>
                <a:lnTo>
                  <a:pt x="1049235" y="1130300"/>
                </a:lnTo>
                <a:lnTo>
                  <a:pt x="1044420" y="1117600"/>
                </a:lnTo>
                <a:close/>
              </a:path>
              <a:path w="2952115" h="3365500">
                <a:moveTo>
                  <a:pt x="934428" y="1104926"/>
                </a:moveTo>
                <a:lnTo>
                  <a:pt x="926238" y="1113839"/>
                </a:lnTo>
                <a:lnTo>
                  <a:pt x="928791" y="1117600"/>
                </a:lnTo>
                <a:lnTo>
                  <a:pt x="939126" y="1130300"/>
                </a:lnTo>
                <a:lnTo>
                  <a:pt x="940231" y="1130300"/>
                </a:lnTo>
                <a:lnTo>
                  <a:pt x="938733" y="1117600"/>
                </a:lnTo>
                <a:lnTo>
                  <a:pt x="934923" y="1117600"/>
                </a:lnTo>
                <a:lnTo>
                  <a:pt x="934428" y="1104926"/>
                </a:lnTo>
                <a:close/>
              </a:path>
              <a:path w="2952115" h="3365500">
                <a:moveTo>
                  <a:pt x="959091" y="1117600"/>
                </a:moveTo>
                <a:lnTo>
                  <a:pt x="952627" y="1117600"/>
                </a:lnTo>
                <a:lnTo>
                  <a:pt x="954633" y="1130300"/>
                </a:lnTo>
                <a:lnTo>
                  <a:pt x="959091" y="1117600"/>
                </a:lnTo>
                <a:close/>
              </a:path>
              <a:path w="2952115" h="3365500">
                <a:moveTo>
                  <a:pt x="923471" y="1109764"/>
                </a:moveTo>
                <a:lnTo>
                  <a:pt x="922782" y="1117600"/>
                </a:lnTo>
                <a:lnTo>
                  <a:pt x="926238" y="1113839"/>
                </a:lnTo>
                <a:lnTo>
                  <a:pt x="923471" y="1109764"/>
                </a:lnTo>
                <a:close/>
              </a:path>
              <a:path w="2952115" h="3365500">
                <a:moveTo>
                  <a:pt x="934453" y="1104900"/>
                </a:moveTo>
                <a:lnTo>
                  <a:pt x="934923" y="1117600"/>
                </a:lnTo>
                <a:lnTo>
                  <a:pt x="934453" y="1104900"/>
                </a:lnTo>
                <a:close/>
              </a:path>
              <a:path w="2952115" h="3365500">
                <a:moveTo>
                  <a:pt x="955382" y="1104900"/>
                </a:moveTo>
                <a:lnTo>
                  <a:pt x="934453" y="1104900"/>
                </a:lnTo>
                <a:lnTo>
                  <a:pt x="934923" y="1117600"/>
                </a:lnTo>
                <a:lnTo>
                  <a:pt x="943914" y="1117600"/>
                </a:lnTo>
                <a:lnTo>
                  <a:pt x="955382" y="1104900"/>
                </a:lnTo>
                <a:close/>
              </a:path>
              <a:path w="2952115" h="3365500">
                <a:moveTo>
                  <a:pt x="1027529" y="1104900"/>
                </a:moveTo>
                <a:lnTo>
                  <a:pt x="955382" y="1104900"/>
                </a:lnTo>
                <a:lnTo>
                  <a:pt x="957033" y="1117600"/>
                </a:lnTo>
                <a:lnTo>
                  <a:pt x="1034616" y="1117600"/>
                </a:lnTo>
                <a:lnTo>
                  <a:pt x="1027529" y="1104900"/>
                </a:lnTo>
                <a:close/>
              </a:path>
              <a:path w="2952115" h="3365500">
                <a:moveTo>
                  <a:pt x="923899" y="1104900"/>
                </a:moveTo>
                <a:lnTo>
                  <a:pt x="920169" y="1104900"/>
                </a:lnTo>
                <a:lnTo>
                  <a:pt x="923471" y="1109764"/>
                </a:lnTo>
                <a:lnTo>
                  <a:pt x="923899" y="1104900"/>
                </a:lnTo>
                <a:close/>
              </a:path>
              <a:path w="2952115" h="3365500">
                <a:moveTo>
                  <a:pt x="934453" y="1104900"/>
                </a:moveTo>
                <a:close/>
              </a:path>
              <a:path w="2952115" h="3365500">
                <a:moveTo>
                  <a:pt x="925851" y="1092200"/>
                </a:moveTo>
                <a:lnTo>
                  <a:pt x="917056" y="1092200"/>
                </a:lnTo>
                <a:lnTo>
                  <a:pt x="915508" y="1104900"/>
                </a:lnTo>
                <a:lnTo>
                  <a:pt x="934557" y="1104900"/>
                </a:lnTo>
                <a:lnTo>
                  <a:pt x="925851" y="1092200"/>
                </a:lnTo>
                <a:close/>
              </a:path>
              <a:path w="2952115" h="3365500">
                <a:moveTo>
                  <a:pt x="985519" y="1066800"/>
                </a:moveTo>
                <a:lnTo>
                  <a:pt x="971270" y="1066800"/>
                </a:lnTo>
                <a:lnTo>
                  <a:pt x="976033" y="1079500"/>
                </a:lnTo>
                <a:lnTo>
                  <a:pt x="920788" y="1079500"/>
                </a:lnTo>
                <a:lnTo>
                  <a:pt x="921459" y="1083315"/>
                </a:lnTo>
                <a:lnTo>
                  <a:pt x="927091" y="1092200"/>
                </a:lnTo>
                <a:lnTo>
                  <a:pt x="935632" y="1104900"/>
                </a:lnTo>
                <a:lnTo>
                  <a:pt x="984910" y="1104900"/>
                </a:lnTo>
                <a:lnTo>
                  <a:pt x="981392" y="1092200"/>
                </a:lnTo>
                <a:lnTo>
                  <a:pt x="1003392" y="1092200"/>
                </a:lnTo>
                <a:lnTo>
                  <a:pt x="985519" y="1066800"/>
                </a:lnTo>
                <a:close/>
              </a:path>
              <a:path w="2952115" h="3365500">
                <a:moveTo>
                  <a:pt x="1005878" y="1092200"/>
                </a:moveTo>
                <a:lnTo>
                  <a:pt x="987564" y="1092200"/>
                </a:lnTo>
                <a:lnTo>
                  <a:pt x="988517" y="1104900"/>
                </a:lnTo>
                <a:lnTo>
                  <a:pt x="1013612" y="1104900"/>
                </a:lnTo>
                <a:lnTo>
                  <a:pt x="1005878" y="1092200"/>
                </a:lnTo>
                <a:close/>
              </a:path>
              <a:path w="2952115" h="3365500">
                <a:moveTo>
                  <a:pt x="1007862" y="1083163"/>
                </a:moveTo>
                <a:lnTo>
                  <a:pt x="1003392" y="1092200"/>
                </a:lnTo>
                <a:lnTo>
                  <a:pt x="1014056" y="1092200"/>
                </a:lnTo>
                <a:lnTo>
                  <a:pt x="1020038" y="1104900"/>
                </a:lnTo>
                <a:lnTo>
                  <a:pt x="1023342" y="1104900"/>
                </a:lnTo>
                <a:lnTo>
                  <a:pt x="1016548" y="1092200"/>
                </a:lnTo>
                <a:lnTo>
                  <a:pt x="1007862" y="1083163"/>
                </a:lnTo>
                <a:close/>
              </a:path>
              <a:path w="2952115" h="3365500">
                <a:moveTo>
                  <a:pt x="919041" y="1079500"/>
                </a:moveTo>
                <a:lnTo>
                  <a:pt x="911479" y="1079500"/>
                </a:lnTo>
                <a:lnTo>
                  <a:pt x="912533" y="1092200"/>
                </a:lnTo>
                <a:lnTo>
                  <a:pt x="923023" y="1092200"/>
                </a:lnTo>
                <a:lnTo>
                  <a:pt x="921459" y="1083315"/>
                </a:lnTo>
                <a:lnTo>
                  <a:pt x="919041" y="1079500"/>
                </a:lnTo>
                <a:close/>
              </a:path>
              <a:path w="2952115" h="3365500">
                <a:moveTo>
                  <a:pt x="1002677" y="1066800"/>
                </a:moveTo>
                <a:lnTo>
                  <a:pt x="1004341" y="1079500"/>
                </a:lnTo>
                <a:lnTo>
                  <a:pt x="1007862" y="1083163"/>
                </a:lnTo>
                <a:lnTo>
                  <a:pt x="1009675" y="1079500"/>
                </a:lnTo>
                <a:lnTo>
                  <a:pt x="1002677" y="1066800"/>
                </a:lnTo>
                <a:close/>
              </a:path>
              <a:path w="2952115" h="3365500">
                <a:moveTo>
                  <a:pt x="914222" y="1066800"/>
                </a:moveTo>
                <a:lnTo>
                  <a:pt x="902563" y="1066800"/>
                </a:lnTo>
                <a:lnTo>
                  <a:pt x="901674" y="1079500"/>
                </a:lnTo>
                <a:lnTo>
                  <a:pt x="914222" y="1066800"/>
                </a:lnTo>
                <a:close/>
              </a:path>
              <a:path w="2952115" h="3365500">
                <a:moveTo>
                  <a:pt x="927925" y="1066800"/>
                </a:moveTo>
                <a:lnTo>
                  <a:pt x="920007" y="1066800"/>
                </a:lnTo>
                <a:lnTo>
                  <a:pt x="919041" y="1079500"/>
                </a:lnTo>
                <a:lnTo>
                  <a:pt x="931405" y="1079500"/>
                </a:lnTo>
                <a:lnTo>
                  <a:pt x="927925" y="1066800"/>
                </a:lnTo>
                <a:close/>
              </a:path>
              <a:path w="2952115" h="3365500">
                <a:moveTo>
                  <a:pt x="950906" y="1054100"/>
                </a:moveTo>
                <a:lnTo>
                  <a:pt x="919947" y="1054100"/>
                </a:lnTo>
                <a:lnTo>
                  <a:pt x="923175" y="1066800"/>
                </a:lnTo>
                <a:lnTo>
                  <a:pt x="931532" y="1066800"/>
                </a:lnTo>
                <a:lnTo>
                  <a:pt x="931405" y="1079500"/>
                </a:lnTo>
                <a:lnTo>
                  <a:pt x="962342" y="1079500"/>
                </a:lnTo>
                <a:lnTo>
                  <a:pt x="953635" y="1066800"/>
                </a:lnTo>
                <a:lnTo>
                  <a:pt x="950906" y="1054100"/>
                </a:lnTo>
                <a:close/>
              </a:path>
              <a:path w="2952115" h="3365500">
                <a:moveTo>
                  <a:pt x="903795" y="1054100"/>
                </a:moveTo>
                <a:lnTo>
                  <a:pt x="894016" y="1054100"/>
                </a:lnTo>
                <a:lnTo>
                  <a:pt x="903541" y="1066800"/>
                </a:lnTo>
                <a:lnTo>
                  <a:pt x="903795" y="1054100"/>
                </a:lnTo>
                <a:close/>
              </a:path>
              <a:path w="2952115" h="3365500">
                <a:moveTo>
                  <a:pt x="913701" y="1054100"/>
                </a:moveTo>
                <a:lnTo>
                  <a:pt x="909535" y="1054100"/>
                </a:lnTo>
                <a:lnTo>
                  <a:pt x="917735" y="1066800"/>
                </a:lnTo>
                <a:lnTo>
                  <a:pt x="920445" y="1066800"/>
                </a:lnTo>
                <a:lnTo>
                  <a:pt x="913701" y="1054100"/>
                </a:lnTo>
                <a:close/>
              </a:path>
              <a:path w="2952115" h="3365500">
                <a:moveTo>
                  <a:pt x="977849" y="1054100"/>
                </a:moveTo>
                <a:lnTo>
                  <a:pt x="964387" y="1054100"/>
                </a:lnTo>
                <a:lnTo>
                  <a:pt x="969479" y="1066800"/>
                </a:lnTo>
                <a:lnTo>
                  <a:pt x="977345" y="1066800"/>
                </a:lnTo>
                <a:lnTo>
                  <a:pt x="977849" y="1054100"/>
                </a:lnTo>
                <a:close/>
              </a:path>
              <a:path w="2952115" h="3365500">
                <a:moveTo>
                  <a:pt x="979665" y="1041400"/>
                </a:moveTo>
                <a:lnTo>
                  <a:pt x="965885" y="1041400"/>
                </a:lnTo>
                <a:lnTo>
                  <a:pt x="968222" y="1054100"/>
                </a:lnTo>
                <a:lnTo>
                  <a:pt x="979868" y="1054100"/>
                </a:lnTo>
                <a:lnTo>
                  <a:pt x="985545" y="1066800"/>
                </a:lnTo>
                <a:lnTo>
                  <a:pt x="989749" y="1066800"/>
                </a:lnTo>
                <a:lnTo>
                  <a:pt x="979665" y="1041400"/>
                </a:lnTo>
                <a:close/>
              </a:path>
              <a:path w="2952115" h="3365500">
                <a:moveTo>
                  <a:pt x="869492" y="1041400"/>
                </a:moveTo>
                <a:lnTo>
                  <a:pt x="867448" y="1041400"/>
                </a:lnTo>
                <a:lnTo>
                  <a:pt x="873061" y="1054100"/>
                </a:lnTo>
                <a:lnTo>
                  <a:pt x="869492" y="1041400"/>
                </a:lnTo>
                <a:close/>
              </a:path>
              <a:path w="2952115" h="3365500">
                <a:moveTo>
                  <a:pt x="959777" y="1041400"/>
                </a:moveTo>
                <a:lnTo>
                  <a:pt x="904431" y="1041400"/>
                </a:lnTo>
                <a:lnTo>
                  <a:pt x="908939" y="1054100"/>
                </a:lnTo>
                <a:lnTo>
                  <a:pt x="959630" y="1054100"/>
                </a:lnTo>
                <a:lnTo>
                  <a:pt x="959777" y="1041400"/>
                </a:lnTo>
                <a:close/>
              </a:path>
              <a:path w="2952115" h="3365500">
                <a:moveTo>
                  <a:pt x="872858" y="1028700"/>
                </a:moveTo>
                <a:lnTo>
                  <a:pt x="856411" y="1028700"/>
                </a:lnTo>
                <a:lnTo>
                  <a:pt x="866190" y="1041400"/>
                </a:lnTo>
                <a:lnTo>
                  <a:pt x="874242" y="1041400"/>
                </a:lnTo>
                <a:lnTo>
                  <a:pt x="872858" y="1028700"/>
                </a:lnTo>
                <a:close/>
              </a:path>
              <a:path w="2952115" h="3365500">
                <a:moveTo>
                  <a:pt x="947246" y="1028700"/>
                </a:moveTo>
                <a:lnTo>
                  <a:pt x="876363" y="1028700"/>
                </a:lnTo>
                <a:lnTo>
                  <a:pt x="884802" y="1041400"/>
                </a:lnTo>
                <a:lnTo>
                  <a:pt x="944422" y="1041400"/>
                </a:lnTo>
                <a:lnTo>
                  <a:pt x="947246" y="1028700"/>
                </a:lnTo>
                <a:close/>
              </a:path>
              <a:path w="2952115" h="3365500">
                <a:moveTo>
                  <a:pt x="958521" y="1028700"/>
                </a:moveTo>
                <a:lnTo>
                  <a:pt x="954476" y="1028700"/>
                </a:lnTo>
                <a:lnTo>
                  <a:pt x="960475" y="1041400"/>
                </a:lnTo>
                <a:lnTo>
                  <a:pt x="969505" y="1041400"/>
                </a:lnTo>
                <a:lnTo>
                  <a:pt x="958521" y="1028700"/>
                </a:lnTo>
                <a:close/>
              </a:path>
              <a:path w="2952115" h="3365500">
                <a:moveTo>
                  <a:pt x="975639" y="1028700"/>
                </a:moveTo>
                <a:lnTo>
                  <a:pt x="966749" y="1028700"/>
                </a:lnTo>
                <a:lnTo>
                  <a:pt x="975804" y="1041400"/>
                </a:lnTo>
                <a:lnTo>
                  <a:pt x="975639" y="1028700"/>
                </a:lnTo>
                <a:close/>
              </a:path>
              <a:path w="2952115" h="3365500">
                <a:moveTo>
                  <a:pt x="850176" y="1017465"/>
                </a:moveTo>
                <a:lnTo>
                  <a:pt x="848817" y="1028700"/>
                </a:lnTo>
                <a:lnTo>
                  <a:pt x="854697" y="1028700"/>
                </a:lnTo>
                <a:lnTo>
                  <a:pt x="851223" y="1018544"/>
                </a:lnTo>
                <a:lnTo>
                  <a:pt x="850176" y="1017465"/>
                </a:lnTo>
                <a:close/>
              </a:path>
              <a:path w="2952115" h="3365500">
                <a:moveTo>
                  <a:pt x="885710" y="1016000"/>
                </a:moveTo>
                <a:lnTo>
                  <a:pt x="850353" y="1016000"/>
                </a:lnTo>
                <a:lnTo>
                  <a:pt x="851223" y="1018544"/>
                </a:lnTo>
                <a:lnTo>
                  <a:pt x="861085" y="1028700"/>
                </a:lnTo>
                <a:lnTo>
                  <a:pt x="886739" y="1028700"/>
                </a:lnTo>
                <a:lnTo>
                  <a:pt x="885710" y="1016000"/>
                </a:lnTo>
                <a:close/>
              </a:path>
              <a:path w="2952115" h="3365500">
                <a:moveTo>
                  <a:pt x="926688" y="1016000"/>
                </a:moveTo>
                <a:lnTo>
                  <a:pt x="893508" y="1016000"/>
                </a:lnTo>
                <a:lnTo>
                  <a:pt x="895019" y="1028700"/>
                </a:lnTo>
                <a:lnTo>
                  <a:pt x="925804" y="1028700"/>
                </a:lnTo>
                <a:lnTo>
                  <a:pt x="926688" y="1016000"/>
                </a:lnTo>
                <a:close/>
              </a:path>
              <a:path w="2952115" h="3365500">
                <a:moveTo>
                  <a:pt x="930178" y="990600"/>
                </a:moveTo>
                <a:lnTo>
                  <a:pt x="896975" y="990600"/>
                </a:lnTo>
                <a:lnTo>
                  <a:pt x="892771" y="1003300"/>
                </a:lnTo>
                <a:lnTo>
                  <a:pt x="871905" y="1003300"/>
                </a:lnTo>
                <a:lnTo>
                  <a:pt x="873772" y="1016000"/>
                </a:lnTo>
                <a:lnTo>
                  <a:pt x="928382" y="1016000"/>
                </a:lnTo>
                <a:lnTo>
                  <a:pt x="934904" y="1028700"/>
                </a:lnTo>
                <a:lnTo>
                  <a:pt x="954089" y="1028700"/>
                </a:lnTo>
                <a:lnTo>
                  <a:pt x="948675" y="1016000"/>
                </a:lnTo>
                <a:lnTo>
                  <a:pt x="938221" y="1003300"/>
                </a:lnTo>
                <a:lnTo>
                  <a:pt x="930178" y="990600"/>
                </a:lnTo>
                <a:close/>
              </a:path>
              <a:path w="2952115" h="3365500">
                <a:moveTo>
                  <a:pt x="850353" y="1016000"/>
                </a:moveTo>
                <a:lnTo>
                  <a:pt x="848753" y="1016000"/>
                </a:lnTo>
                <a:lnTo>
                  <a:pt x="850176" y="1017465"/>
                </a:lnTo>
                <a:lnTo>
                  <a:pt x="850353" y="1016000"/>
                </a:lnTo>
                <a:close/>
              </a:path>
              <a:path w="2952115" h="3365500">
                <a:moveTo>
                  <a:pt x="868705" y="1003300"/>
                </a:moveTo>
                <a:lnTo>
                  <a:pt x="839888" y="1003300"/>
                </a:lnTo>
                <a:lnTo>
                  <a:pt x="846112" y="1016000"/>
                </a:lnTo>
                <a:lnTo>
                  <a:pt x="870038" y="1016000"/>
                </a:lnTo>
                <a:lnTo>
                  <a:pt x="868705" y="1003300"/>
                </a:lnTo>
                <a:close/>
              </a:path>
              <a:path w="2952115" h="3365500">
                <a:moveTo>
                  <a:pt x="842873" y="990600"/>
                </a:moveTo>
                <a:lnTo>
                  <a:pt x="832980" y="990600"/>
                </a:lnTo>
                <a:lnTo>
                  <a:pt x="842924" y="1003300"/>
                </a:lnTo>
                <a:lnTo>
                  <a:pt x="842873" y="990600"/>
                </a:lnTo>
                <a:close/>
              </a:path>
              <a:path w="2952115" h="3365500">
                <a:moveTo>
                  <a:pt x="925072" y="977900"/>
                </a:moveTo>
                <a:lnTo>
                  <a:pt x="836752" y="977900"/>
                </a:lnTo>
                <a:lnTo>
                  <a:pt x="843407" y="990600"/>
                </a:lnTo>
                <a:lnTo>
                  <a:pt x="857161" y="1003300"/>
                </a:lnTo>
                <a:lnTo>
                  <a:pt x="890155" y="1003300"/>
                </a:lnTo>
                <a:lnTo>
                  <a:pt x="889317" y="990600"/>
                </a:lnTo>
                <a:lnTo>
                  <a:pt x="933617" y="990600"/>
                </a:lnTo>
                <a:lnTo>
                  <a:pt x="925072" y="977900"/>
                </a:lnTo>
                <a:close/>
              </a:path>
              <a:path w="2952115" h="3365500">
                <a:moveTo>
                  <a:pt x="820026" y="977900"/>
                </a:moveTo>
                <a:lnTo>
                  <a:pt x="816660" y="977900"/>
                </a:lnTo>
                <a:lnTo>
                  <a:pt x="819162" y="990600"/>
                </a:lnTo>
                <a:lnTo>
                  <a:pt x="825563" y="990600"/>
                </a:lnTo>
                <a:lnTo>
                  <a:pt x="820026" y="977900"/>
                </a:lnTo>
                <a:close/>
              </a:path>
              <a:path w="2952115" h="3365500">
                <a:moveTo>
                  <a:pt x="820522" y="965200"/>
                </a:moveTo>
                <a:lnTo>
                  <a:pt x="797801" y="965200"/>
                </a:lnTo>
                <a:lnTo>
                  <a:pt x="803427" y="977900"/>
                </a:lnTo>
                <a:lnTo>
                  <a:pt x="813993" y="977900"/>
                </a:lnTo>
                <a:lnTo>
                  <a:pt x="820522" y="965200"/>
                </a:lnTo>
                <a:close/>
              </a:path>
              <a:path w="2952115" h="3365500">
                <a:moveTo>
                  <a:pt x="906807" y="965200"/>
                </a:moveTo>
                <a:lnTo>
                  <a:pt x="825179" y="965200"/>
                </a:lnTo>
                <a:lnTo>
                  <a:pt x="827442" y="977900"/>
                </a:lnTo>
                <a:lnTo>
                  <a:pt x="916475" y="977900"/>
                </a:lnTo>
                <a:lnTo>
                  <a:pt x="906807" y="965200"/>
                </a:lnTo>
                <a:close/>
              </a:path>
              <a:path w="2952115" h="3365500">
                <a:moveTo>
                  <a:pt x="789863" y="952500"/>
                </a:moveTo>
                <a:lnTo>
                  <a:pt x="789101" y="965200"/>
                </a:lnTo>
                <a:lnTo>
                  <a:pt x="799630" y="965200"/>
                </a:lnTo>
                <a:lnTo>
                  <a:pt x="789863" y="952500"/>
                </a:lnTo>
                <a:close/>
              </a:path>
              <a:path w="2952115" h="3365500">
                <a:moveTo>
                  <a:pt x="807707" y="952500"/>
                </a:moveTo>
                <a:lnTo>
                  <a:pt x="802233" y="952500"/>
                </a:lnTo>
                <a:lnTo>
                  <a:pt x="807199" y="965200"/>
                </a:lnTo>
                <a:lnTo>
                  <a:pt x="807707" y="952500"/>
                </a:lnTo>
                <a:close/>
              </a:path>
              <a:path w="2952115" h="3365500">
                <a:moveTo>
                  <a:pt x="814640" y="956089"/>
                </a:moveTo>
                <a:lnTo>
                  <a:pt x="809256" y="965200"/>
                </a:lnTo>
                <a:lnTo>
                  <a:pt x="817143" y="965200"/>
                </a:lnTo>
                <a:lnTo>
                  <a:pt x="816966" y="959297"/>
                </a:lnTo>
                <a:lnTo>
                  <a:pt x="814640" y="956089"/>
                </a:lnTo>
                <a:close/>
              </a:path>
              <a:path w="2952115" h="3365500">
                <a:moveTo>
                  <a:pt x="828763" y="952500"/>
                </a:moveTo>
                <a:lnTo>
                  <a:pt x="816762" y="952500"/>
                </a:lnTo>
                <a:lnTo>
                  <a:pt x="816966" y="959297"/>
                </a:lnTo>
                <a:lnTo>
                  <a:pt x="821245" y="965200"/>
                </a:lnTo>
                <a:lnTo>
                  <a:pt x="830948" y="965200"/>
                </a:lnTo>
                <a:lnTo>
                  <a:pt x="828763" y="952500"/>
                </a:lnTo>
                <a:close/>
              </a:path>
              <a:path w="2952115" h="3365500">
                <a:moveTo>
                  <a:pt x="833460" y="952500"/>
                </a:moveTo>
                <a:lnTo>
                  <a:pt x="829221" y="952500"/>
                </a:lnTo>
                <a:lnTo>
                  <a:pt x="832129" y="965200"/>
                </a:lnTo>
                <a:lnTo>
                  <a:pt x="833460" y="952500"/>
                </a:lnTo>
                <a:close/>
              </a:path>
              <a:path w="2952115" h="3365500">
                <a:moveTo>
                  <a:pt x="871872" y="927100"/>
                </a:moveTo>
                <a:lnTo>
                  <a:pt x="798652" y="927100"/>
                </a:lnTo>
                <a:lnTo>
                  <a:pt x="808101" y="939800"/>
                </a:lnTo>
                <a:lnTo>
                  <a:pt x="794044" y="939800"/>
                </a:lnTo>
                <a:lnTo>
                  <a:pt x="790107" y="949564"/>
                </a:lnTo>
                <a:lnTo>
                  <a:pt x="790206" y="952500"/>
                </a:lnTo>
                <a:lnTo>
                  <a:pt x="840397" y="952500"/>
                </a:lnTo>
                <a:lnTo>
                  <a:pt x="843420" y="965200"/>
                </a:lnTo>
                <a:lnTo>
                  <a:pt x="892080" y="965200"/>
                </a:lnTo>
                <a:lnTo>
                  <a:pt x="886208" y="952500"/>
                </a:lnTo>
                <a:lnTo>
                  <a:pt x="879650" y="939800"/>
                </a:lnTo>
                <a:lnTo>
                  <a:pt x="871872" y="9271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4640" y="956089"/>
                </a:lnTo>
                <a:lnTo>
                  <a:pt x="816966" y="959297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2038" y="952500"/>
                </a:lnTo>
                <a:lnTo>
                  <a:pt x="814640" y="956089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789777" y="939800"/>
                </a:moveTo>
                <a:lnTo>
                  <a:pt x="775716" y="939800"/>
                </a:lnTo>
                <a:lnTo>
                  <a:pt x="774065" y="952500"/>
                </a:lnTo>
                <a:lnTo>
                  <a:pt x="788924" y="952500"/>
                </a:lnTo>
                <a:lnTo>
                  <a:pt x="790107" y="949564"/>
                </a:lnTo>
                <a:lnTo>
                  <a:pt x="789777" y="939800"/>
                </a:lnTo>
                <a:close/>
              </a:path>
              <a:path w="2952115" h="3365500">
                <a:moveTo>
                  <a:pt x="790107" y="949564"/>
                </a:moveTo>
                <a:lnTo>
                  <a:pt x="788924" y="952500"/>
                </a:lnTo>
                <a:lnTo>
                  <a:pt x="790206" y="952500"/>
                </a:lnTo>
                <a:lnTo>
                  <a:pt x="790107" y="949564"/>
                </a:lnTo>
                <a:close/>
              </a:path>
              <a:path w="2952115" h="3365500">
                <a:moveTo>
                  <a:pt x="889114" y="939800"/>
                </a:moveTo>
                <a:lnTo>
                  <a:pt x="886815" y="952500"/>
                </a:lnTo>
                <a:lnTo>
                  <a:pt x="894308" y="952500"/>
                </a:lnTo>
                <a:lnTo>
                  <a:pt x="889114" y="939800"/>
                </a:lnTo>
                <a:close/>
              </a:path>
              <a:path w="2952115" h="3365500">
                <a:moveTo>
                  <a:pt x="786803" y="927100"/>
                </a:moveTo>
                <a:lnTo>
                  <a:pt x="778514" y="927100"/>
                </a:lnTo>
                <a:lnTo>
                  <a:pt x="785872" y="939800"/>
                </a:lnTo>
                <a:lnTo>
                  <a:pt x="789305" y="939800"/>
                </a:lnTo>
                <a:lnTo>
                  <a:pt x="786803" y="927100"/>
                </a:lnTo>
                <a:close/>
              </a:path>
              <a:path w="2952115" h="3365500">
                <a:moveTo>
                  <a:pt x="862340" y="914400"/>
                </a:moveTo>
                <a:lnTo>
                  <a:pt x="787717" y="914400"/>
                </a:lnTo>
                <a:lnTo>
                  <a:pt x="793292" y="927100"/>
                </a:lnTo>
                <a:lnTo>
                  <a:pt x="789305" y="939800"/>
                </a:lnTo>
                <a:lnTo>
                  <a:pt x="798474" y="939800"/>
                </a:lnTo>
                <a:lnTo>
                  <a:pt x="798652" y="927100"/>
                </a:lnTo>
                <a:lnTo>
                  <a:pt x="871872" y="927100"/>
                </a:lnTo>
                <a:lnTo>
                  <a:pt x="862340" y="914400"/>
                </a:lnTo>
                <a:close/>
              </a:path>
              <a:path w="2952115" h="3365500">
                <a:moveTo>
                  <a:pt x="765568" y="914400"/>
                </a:moveTo>
                <a:lnTo>
                  <a:pt x="758736" y="914400"/>
                </a:lnTo>
                <a:lnTo>
                  <a:pt x="761212" y="927100"/>
                </a:lnTo>
                <a:lnTo>
                  <a:pt x="772109" y="927100"/>
                </a:lnTo>
                <a:lnTo>
                  <a:pt x="765568" y="914400"/>
                </a:lnTo>
                <a:close/>
              </a:path>
              <a:path w="2952115" h="3365500">
                <a:moveTo>
                  <a:pt x="787717" y="914400"/>
                </a:moveTo>
                <a:lnTo>
                  <a:pt x="782874" y="914400"/>
                </a:lnTo>
                <a:lnTo>
                  <a:pt x="772592" y="927100"/>
                </a:lnTo>
                <a:lnTo>
                  <a:pt x="784339" y="927100"/>
                </a:lnTo>
                <a:lnTo>
                  <a:pt x="787717" y="914400"/>
                </a:lnTo>
                <a:close/>
              </a:path>
              <a:path w="2952115" h="3365500">
                <a:moveTo>
                  <a:pt x="739920" y="889000"/>
                </a:moveTo>
                <a:lnTo>
                  <a:pt x="727825" y="889000"/>
                </a:lnTo>
                <a:lnTo>
                  <a:pt x="733581" y="901700"/>
                </a:lnTo>
                <a:lnTo>
                  <a:pt x="742922" y="901700"/>
                </a:lnTo>
                <a:lnTo>
                  <a:pt x="751485" y="914400"/>
                </a:lnTo>
                <a:lnTo>
                  <a:pt x="745652" y="901700"/>
                </a:lnTo>
                <a:lnTo>
                  <a:pt x="739920" y="889000"/>
                </a:lnTo>
                <a:close/>
              </a:path>
              <a:path w="2952115" h="3365500">
                <a:moveTo>
                  <a:pt x="768708" y="889000"/>
                </a:moveTo>
                <a:lnTo>
                  <a:pt x="753082" y="889000"/>
                </a:lnTo>
                <a:lnTo>
                  <a:pt x="751650" y="901700"/>
                </a:lnTo>
                <a:lnTo>
                  <a:pt x="763193" y="901700"/>
                </a:lnTo>
                <a:lnTo>
                  <a:pt x="756615" y="914400"/>
                </a:lnTo>
                <a:lnTo>
                  <a:pt x="763984" y="914400"/>
                </a:lnTo>
                <a:lnTo>
                  <a:pt x="765455" y="901700"/>
                </a:lnTo>
                <a:lnTo>
                  <a:pt x="768708" y="889000"/>
                </a:lnTo>
                <a:close/>
              </a:path>
              <a:path w="2952115" h="3365500">
                <a:moveTo>
                  <a:pt x="806869" y="889000"/>
                </a:moveTo>
                <a:lnTo>
                  <a:pt x="768708" y="889000"/>
                </a:lnTo>
                <a:lnTo>
                  <a:pt x="777784" y="901700"/>
                </a:lnTo>
                <a:lnTo>
                  <a:pt x="785117" y="914400"/>
                </a:lnTo>
                <a:lnTo>
                  <a:pt x="809523" y="914400"/>
                </a:lnTo>
                <a:lnTo>
                  <a:pt x="808222" y="909375"/>
                </a:lnTo>
                <a:lnTo>
                  <a:pt x="801843" y="901700"/>
                </a:lnTo>
                <a:lnTo>
                  <a:pt x="807377" y="901700"/>
                </a:lnTo>
                <a:lnTo>
                  <a:pt x="806869" y="889000"/>
                </a:lnTo>
                <a:close/>
              </a:path>
              <a:path w="2952115" h="3365500">
                <a:moveTo>
                  <a:pt x="810107" y="911643"/>
                </a:moveTo>
                <a:lnTo>
                  <a:pt x="809523" y="914400"/>
                </a:lnTo>
                <a:lnTo>
                  <a:pt x="812397" y="914400"/>
                </a:lnTo>
                <a:lnTo>
                  <a:pt x="810107" y="911643"/>
                </a:lnTo>
                <a:close/>
              </a:path>
              <a:path w="2952115" h="3365500">
                <a:moveTo>
                  <a:pt x="844448" y="901700"/>
                </a:moveTo>
                <a:lnTo>
                  <a:pt x="830478" y="901700"/>
                </a:lnTo>
                <a:lnTo>
                  <a:pt x="817203" y="914400"/>
                </a:lnTo>
                <a:lnTo>
                  <a:pt x="843635" y="914400"/>
                </a:lnTo>
                <a:lnTo>
                  <a:pt x="844448" y="901700"/>
                </a:lnTo>
                <a:close/>
              </a:path>
              <a:path w="2952115" h="3365500">
                <a:moveTo>
                  <a:pt x="842791" y="889000"/>
                </a:moveTo>
                <a:lnTo>
                  <a:pt x="832092" y="889000"/>
                </a:lnTo>
                <a:lnTo>
                  <a:pt x="828179" y="901700"/>
                </a:lnTo>
                <a:lnTo>
                  <a:pt x="844448" y="901700"/>
                </a:lnTo>
                <a:lnTo>
                  <a:pt x="854176" y="914400"/>
                </a:lnTo>
                <a:lnTo>
                  <a:pt x="863033" y="914400"/>
                </a:lnTo>
                <a:lnTo>
                  <a:pt x="855631" y="901700"/>
                </a:lnTo>
                <a:lnTo>
                  <a:pt x="842791" y="889000"/>
                </a:lnTo>
                <a:close/>
              </a:path>
              <a:path w="2952115" h="3365500">
                <a:moveTo>
                  <a:pt x="812213" y="901700"/>
                </a:moveTo>
                <a:lnTo>
                  <a:pt x="806234" y="901700"/>
                </a:lnTo>
                <a:lnTo>
                  <a:pt x="808222" y="909375"/>
                </a:lnTo>
                <a:lnTo>
                  <a:pt x="810107" y="911643"/>
                </a:lnTo>
                <a:lnTo>
                  <a:pt x="812213" y="901700"/>
                </a:lnTo>
                <a:close/>
              </a:path>
              <a:path w="2952115" h="3365500">
                <a:moveTo>
                  <a:pt x="822109" y="889000"/>
                </a:moveTo>
                <a:lnTo>
                  <a:pt x="813477" y="889000"/>
                </a:lnTo>
                <a:lnTo>
                  <a:pt x="812716" y="901700"/>
                </a:lnTo>
                <a:lnTo>
                  <a:pt x="823201" y="901700"/>
                </a:lnTo>
                <a:lnTo>
                  <a:pt x="822109" y="889000"/>
                </a:lnTo>
                <a:close/>
              </a:path>
              <a:path w="2952115" h="3365500">
                <a:moveTo>
                  <a:pt x="754862" y="876300"/>
                </a:moveTo>
                <a:lnTo>
                  <a:pt x="739036" y="876300"/>
                </a:lnTo>
                <a:lnTo>
                  <a:pt x="730015" y="889000"/>
                </a:lnTo>
                <a:lnTo>
                  <a:pt x="752614" y="889000"/>
                </a:lnTo>
                <a:lnTo>
                  <a:pt x="754862" y="876300"/>
                </a:lnTo>
                <a:close/>
              </a:path>
              <a:path w="2952115" h="3365500">
                <a:moveTo>
                  <a:pt x="803836" y="876300"/>
                </a:moveTo>
                <a:lnTo>
                  <a:pt x="754862" y="876300"/>
                </a:lnTo>
                <a:lnTo>
                  <a:pt x="760107" y="889000"/>
                </a:lnTo>
                <a:lnTo>
                  <a:pt x="803490" y="889000"/>
                </a:lnTo>
                <a:lnTo>
                  <a:pt x="803836" y="876300"/>
                </a:lnTo>
                <a:close/>
              </a:path>
              <a:path w="2952115" h="3365500">
                <a:moveTo>
                  <a:pt x="823696" y="876300"/>
                </a:moveTo>
                <a:lnTo>
                  <a:pt x="803836" y="876300"/>
                </a:lnTo>
                <a:lnTo>
                  <a:pt x="811198" y="889000"/>
                </a:lnTo>
                <a:lnTo>
                  <a:pt x="822820" y="889000"/>
                </a:lnTo>
                <a:lnTo>
                  <a:pt x="823696" y="876300"/>
                </a:lnTo>
                <a:close/>
              </a:path>
              <a:path w="2952115" h="3365500">
                <a:moveTo>
                  <a:pt x="715378" y="863600"/>
                </a:moveTo>
                <a:lnTo>
                  <a:pt x="706158" y="863600"/>
                </a:lnTo>
                <a:lnTo>
                  <a:pt x="707174" y="876300"/>
                </a:lnTo>
                <a:lnTo>
                  <a:pt x="717753" y="876300"/>
                </a:lnTo>
                <a:lnTo>
                  <a:pt x="715378" y="863600"/>
                </a:lnTo>
                <a:close/>
              </a:path>
              <a:path w="2952115" h="3365500">
                <a:moveTo>
                  <a:pt x="822773" y="863600"/>
                </a:moveTo>
                <a:lnTo>
                  <a:pt x="727868" y="863600"/>
                </a:lnTo>
                <a:lnTo>
                  <a:pt x="722506" y="876300"/>
                </a:lnTo>
                <a:lnTo>
                  <a:pt x="828268" y="876300"/>
                </a:lnTo>
                <a:lnTo>
                  <a:pt x="822773" y="863600"/>
                </a:lnTo>
                <a:close/>
              </a:path>
              <a:path w="2952115" h="3365500">
                <a:moveTo>
                  <a:pt x="726541" y="850900"/>
                </a:moveTo>
                <a:lnTo>
                  <a:pt x="719126" y="850900"/>
                </a:lnTo>
                <a:lnTo>
                  <a:pt x="715742" y="863600"/>
                </a:lnTo>
                <a:lnTo>
                  <a:pt x="732256" y="863600"/>
                </a:lnTo>
                <a:lnTo>
                  <a:pt x="726541" y="850900"/>
                </a:lnTo>
                <a:close/>
              </a:path>
              <a:path w="2952115" h="3365500">
                <a:moveTo>
                  <a:pt x="776833" y="838200"/>
                </a:moveTo>
                <a:lnTo>
                  <a:pt x="722552" y="838200"/>
                </a:lnTo>
                <a:lnTo>
                  <a:pt x="729405" y="850900"/>
                </a:lnTo>
                <a:lnTo>
                  <a:pt x="733515" y="863600"/>
                </a:lnTo>
                <a:lnTo>
                  <a:pt x="736561" y="863600"/>
                </a:lnTo>
                <a:lnTo>
                  <a:pt x="740816" y="850900"/>
                </a:lnTo>
                <a:lnTo>
                  <a:pt x="785545" y="850900"/>
                </a:lnTo>
                <a:lnTo>
                  <a:pt x="785044" y="845888"/>
                </a:lnTo>
                <a:lnTo>
                  <a:pt x="776833" y="838200"/>
                </a:lnTo>
                <a:close/>
              </a:path>
              <a:path w="2952115" h="3365500">
                <a:moveTo>
                  <a:pt x="766965" y="850900"/>
                </a:moveTo>
                <a:lnTo>
                  <a:pt x="745782" y="850900"/>
                </a:lnTo>
                <a:lnTo>
                  <a:pt x="748449" y="863600"/>
                </a:lnTo>
                <a:lnTo>
                  <a:pt x="765035" y="863600"/>
                </a:lnTo>
                <a:lnTo>
                  <a:pt x="766965" y="850900"/>
                </a:lnTo>
                <a:close/>
              </a:path>
              <a:path w="2952115" h="3365500">
                <a:moveTo>
                  <a:pt x="801114" y="838200"/>
                </a:moveTo>
                <a:lnTo>
                  <a:pt x="796671" y="838200"/>
                </a:lnTo>
                <a:lnTo>
                  <a:pt x="790397" y="850900"/>
                </a:lnTo>
                <a:lnTo>
                  <a:pt x="766965" y="850900"/>
                </a:lnTo>
                <a:lnTo>
                  <a:pt x="765390" y="863600"/>
                </a:lnTo>
                <a:lnTo>
                  <a:pt x="804442" y="863600"/>
                </a:lnTo>
                <a:lnTo>
                  <a:pt x="801012" y="850900"/>
                </a:lnTo>
                <a:lnTo>
                  <a:pt x="801114" y="838200"/>
                </a:lnTo>
                <a:close/>
              </a:path>
              <a:path w="2952115" h="3365500">
                <a:moveTo>
                  <a:pt x="811517" y="850900"/>
                </a:moveTo>
                <a:lnTo>
                  <a:pt x="811390" y="850900"/>
                </a:lnTo>
                <a:lnTo>
                  <a:pt x="810615" y="863600"/>
                </a:lnTo>
                <a:lnTo>
                  <a:pt x="814717" y="863600"/>
                </a:lnTo>
                <a:lnTo>
                  <a:pt x="811517" y="850900"/>
                </a:lnTo>
                <a:close/>
              </a:path>
              <a:path w="2952115" h="3365500">
                <a:moveTo>
                  <a:pt x="706145" y="838200"/>
                </a:moveTo>
                <a:lnTo>
                  <a:pt x="700443" y="838200"/>
                </a:lnTo>
                <a:lnTo>
                  <a:pt x="701141" y="850900"/>
                </a:lnTo>
                <a:lnTo>
                  <a:pt x="706589" y="850900"/>
                </a:lnTo>
                <a:lnTo>
                  <a:pt x="706145" y="838200"/>
                </a:lnTo>
                <a:close/>
              </a:path>
              <a:path w="2952115" h="3365500">
                <a:moveTo>
                  <a:pt x="785044" y="845888"/>
                </a:moveTo>
                <a:lnTo>
                  <a:pt x="785545" y="850900"/>
                </a:lnTo>
                <a:lnTo>
                  <a:pt x="785799" y="850900"/>
                </a:lnTo>
                <a:lnTo>
                  <a:pt x="787845" y="848510"/>
                </a:lnTo>
                <a:lnTo>
                  <a:pt x="785044" y="845888"/>
                </a:lnTo>
                <a:close/>
              </a:path>
              <a:path w="2952115" h="3365500">
                <a:moveTo>
                  <a:pt x="787845" y="848510"/>
                </a:moveTo>
                <a:lnTo>
                  <a:pt x="785799" y="850900"/>
                </a:lnTo>
                <a:lnTo>
                  <a:pt x="790397" y="850900"/>
                </a:lnTo>
                <a:lnTo>
                  <a:pt x="787845" y="848510"/>
                </a:lnTo>
                <a:close/>
              </a:path>
              <a:path w="2952115" h="3365500">
                <a:moveTo>
                  <a:pt x="796671" y="838200"/>
                </a:moveTo>
                <a:lnTo>
                  <a:pt x="784275" y="838200"/>
                </a:lnTo>
                <a:lnTo>
                  <a:pt x="785044" y="845888"/>
                </a:lnTo>
                <a:lnTo>
                  <a:pt x="787845" y="848510"/>
                </a:lnTo>
                <a:lnTo>
                  <a:pt x="796671" y="838200"/>
                </a:lnTo>
                <a:close/>
              </a:path>
              <a:path w="2952115" h="3365500">
                <a:moveTo>
                  <a:pt x="686542" y="825500"/>
                </a:moveTo>
                <a:lnTo>
                  <a:pt x="675693" y="825500"/>
                </a:lnTo>
                <a:lnTo>
                  <a:pt x="682565" y="838200"/>
                </a:lnTo>
                <a:lnTo>
                  <a:pt x="683595" y="838200"/>
                </a:lnTo>
                <a:lnTo>
                  <a:pt x="686542" y="825500"/>
                </a:lnTo>
                <a:close/>
              </a:path>
              <a:path w="2952115" h="3365500">
                <a:moveTo>
                  <a:pt x="697103" y="825500"/>
                </a:moveTo>
                <a:lnTo>
                  <a:pt x="686542" y="825500"/>
                </a:lnTo>
                <a:lnTo>
                  <a:pt x="692587" y="838200"/>
                </a:lnTo>
                <a:lnTo>
                  <a:pt x="698017" y="838200"/>
                </a:lnTo>
                <a:lnTo>
                  <a:pt x="697103" y="825500"/>
                </a:lnTo>
                <a:close/>
              </a:path>
              <a:path w="2952115" h="3365500">
                <a:moveTo>
                  <a:pt x="708774" y="825500"/>
                </a:moveTo>
                <a:lnTo>
                  <a:pt x="705015" y="825500"/>
                </a:lnTo>
                <a:lnTo>
                  <a:pt x="707567" y="838200"/>
                </a:lnTo>
                <a:lnTo>
                  <a:pt x="710145" y="838200"/>
                </a:lnTo>
                <a:lnTo>
                  <a:pt x="708774" y="825500"/>
                </a:lnTo>
                <a:close/>
              </a:path>
              <a:path w="2952115" h="3365500">
                <a:moveTo>
                  <a:pt x="783388" y="825500"/>
                </a:moveTo>
                <a:lnTo>
                  <a:pt x="710895" y="825500"/>
                </a:lnTo>
                <a:lnTo>
                  <a:pt x="714648" y="838200"/>
                </a:lnTo>
                <a:lnTo>
                  <a:pt x="793592" y="838200"/>
                </a:lnTo>
                <a:lnTo>
                  <a:pt x="783388" y="825500"/>
                </a:lnTo>
                <a:close/>
              </a:path>
              <a:path w="2952115" h="3365500">
                <a:moveTo>
                  <a:pt x="669048" y="812800"/>
                </a:moveTo>
                <a:lnTo>
                  <a:pt x="666648" y="812800"/>
                </a:lnTo>
                <a:lnTo>
                  <a:pt x="669061" y="825500"/>
                </a:lnTo>
                <a:lnTo>
                  <a:pt x="669048" y="812800"/>
                </a:lnTo>
                <a:close/>
              </a:path>
              <a:path w="2952115" h="3365500">
                <a:moveTo>
                  <a:pt x="772423" y="812800"/>
                </a:moveTo>
                <a:lnTo>
                  <a:pt x="690863" y="812800"/>
                </a:lnTo>
                <a:lnTo>
                  <a:pt x="687697" y="825500"/>
                </a:lnTo>
                <a:lnTo>
                  <a:pt x="774435" y="825500"/>
                </a:lnTo>
                <a:lnTo>
                  <a:pt x="772423" y="812800"/>
                </a:lnTo>
                <a:close/>
              </a:path>
              <a:path w="2952115" h="3365500">
                <a:moveTo>
                  <a:pt x="674217" y="800100"/>
                </a:moveTo>
                <a:lnTo>
                  <a:pt x="670648" y="812800"/>
                </a:lnTo>
                <a:lnTo>
                  <a:pt x="683120" y="812800"/>
                </a:lnTo>
                <a:lnTo>
                  <a:pt x="674217" y="800100"/>
                </a:lnTo>
                <a:close/>
              </a:path>
              <a:path w="2952115" h="3365500">
                <a:moveTo>
                  <a:pt x="757146" y="787400"/>
                </a:moveTo>
                <a:lnTo>
                  <a:pt x="755310" y="787400"/>
                </a:lnTo>
                <a:lnTo>
                  <a:pt x="755047" y="800100"/>
                </a:lnTo>
                <a:lnTo>
                  <a:pt x="674790" y="800100"/>
                </a:lnTo>
                <a:lnTo>
                  <a:pt x="683775" y="812800"/>
                </a:lnTo>
                <a:lnTo>
                  <a:pt x="770978" y="812800"/>
                </a:lnTo>
                <a:lnTo>
                  <a:pt x="766938" y="800100"/>
                </a:lnTo>
                <a:lnTo>
                  <a:pt x="757146" y="787400"/>
                </a:lnTo>
                <a:close/>
              </a:path>
              <a:path w="2952115" h="3365500">
                <a:moveTo>
                  <a:pt x="779411" y="800100"/>
                </a:moveTo>
                <a:lnTo>
                  <a:pt x="776744" y="812800"/>
                </a:lnTo>
                <a:lnTo>
                  <a:pt x="784225" y="812800"/>
                </a:lnTo>
                <a:lnTo>
                  <a:pt x="779411" y="800100"/>
                </a:lnTo>
                <a:close/>
              </a:path>
              <a:path w="2952115" h="3365500">
                <a:moveTo>
                  <a:pt x="649693" y="787400"/>
                </a:moveTo>
                <a:lnTo>
                  <a:pt x="643623" y="787400"/>
                </a:lnTo>
                <a:lnTo>
                  <a:pt x="648449" y="800100"/>
                </a:lnTo>
                <a:lnTo>
                  <a:pt x="649693" y="787400"/>
                </a:lnTo>
                <a:close/>
              </a:path>
              <a:path w="2952115" h="3365500">
                <a:moveTo>
                  <a:pt x="734110" y="762000"/>
                </a:moveTo>
                <a:lnTo>
                  <a:pt x="705345" y="762000"/>
                </a:lnTo>
                <a:lnTo>
                  <a:pt x="706158" y="774700"/>
                </a:lnTo>
                <a:lnTo>
                  <a:pt x="664225" y="774700"/>
                </a:lnTo>
                <a:lnTo>
                  <a:pt x="662020" y="787400"/>
                </a:lnTo>
                <a:lnTo>
                  <a:pt x="660383" y="800100"/>
                </a:lnTo>
                <a:lnTo>
                  <a:pt x="743839" y="800100"/>
                </a:lnTo>
                <a:lnTo>
                  <a:pt x="739279" y="787400"/>
                </a:lnTo>
                <a:lnTo>
                  <a:pt x="734148" y="787400"/>
                </a:lnTo>
                <a:lnTo>
                  <a:pt x="735812" y="774700"/>
                </a:lnTo>
                <a:lnTo>
                  <a:pt x="734110" y="762000"/>
                </a:lnTo>
                <a:close/>
              </a:path>
              <a:path w="2952115" h="3365500">
                <a:moveTo>
                  <a:pt x="658723" y="774700"/>
                </a:moveTo>
                <a:lnTo>
                  <a:pt x="654786" y="774700"/>
                </a:lnTo>
                <a:lnTo>
                  <a:pt x="656729" y="787400"/>
                </a:lnTo>
                <a:lnTo>
                  <a:pt x="658723" y="787400"/>
                </a:lnTo>
                <a:lnTo>
                  <a:pt x="658723" y="774700"/>
                </a:lnTo>
                <a:close/>
              </a:path>
              <a:path w="2952115" h="3365500">
                <a:moveTo>
                  <a:pt x="609955" y="762000"/>
                </a:moveTo>
                <a:lnTo>
                  <a:pt x="611835" y="774700"/>
                </a:lnTo>
                <a:lnTo>
                  <a:pt x="612851" y="774700"/>
                </a:lnTo>
                <a:lnTo>
                  <a:pt x="609955" y="762000"/>
                </a:lnTo>
                <a:close/>
              </a:path>
              <a:path w="2952115" h="3365500">
                <a:moveTo>
                  <a:pt x="653935" y="723900"/>
                </a:moveTo>
                <a:lnTo>
                  <a:pt x="612559" y="723900"/>
                </a:lnTo>
                <a:lnTo>
                  <a:pt x="620853" y="736600"/>
                </a:lnTo>
                <a:lnTo>
                  <a:pt x="615159" y="749300"/>
                </a:lnTo>
                <a:lnTo>
                  <a:pt x="613029" y="762000"/>
                </a:lnTo>
                <a:lnTo>
                  <a:pt x="614349" y="762000"/>
                </a:lnTo>
                <a:lnTo>
                  <a:pt x="621665" y="774700"/>
                </a:lnTo>
                <a:lnTo>
                  <a:pt x="622261" y="762000"/>
                </a:lnTo>
                <a:lnTo>
                  <a:pt x="623011" y="749300"/>
                </a:lnTo>
                <a:lnTo>
                  <a:pt x="715549" y="749300"/>
                </a:lnTo>
                <a:lnTo>
                  <a:pt x="713025" y="736600"/>
                </a:lnTo>
                <a:lnTo>
                  <a:pt x="658977" y="736600"/>
                </a:lnTo>
                <a:lnTo>
                  <a:pt x="653935" y="723900"/>
                </a:lnTo>
                <a:close/>
              </a:path>
              <a:path w="2952115" h="3365500">
                <a:moveTo>
                  <a:pt x="648664" y="762000"/>
                </a:moveTo>
                <a:lnTo>
                  <a:pt x="640257" y="762000"/>
                </a:lnTo>
                <a:lnTo>
                  <a:pt x="646417" y="774700"/>
                </a:lnTo>
                <a:lnTo>
                  <a:pt x="650422" y="764297"/>
                </a:lnTo>
                <a:lnTo>
                  <a:pt x="648664" y="762000"/>
                </a:lnTo>
                <a:close/>
              </a:path>
              <a:path w="2952115" h="3365500">
                <a:moveTo>
                  <a:pt x="702614" y="762000"/>
                </a:moveTo>
                <a:lnTo>
                  <a:pt x="651306" y="762000"/>
                </a:lnTo>
                <a:lnTo>
                  <a:pt x="650422" y="764297"/>
                </a:lnTo>
                <a:lnTo>
                  <a:pt x="658380" y="774700"/>
                </a:lnTo>
                <a:lnTo>
                  <a:pt x="694702" y="774700"/>
                </a:lnTo>
                <a:lnTo>
                  <a:pt x="702614" y="762000"/>
                </a:lnTo>
                <a:close/>
              </a:path>
              <a:path w="2952115" h="3365500">
                <a:moveTo>
                  <a:pt x="715175" y="749300"/>
                </a:moveTo>
                <a:lnTo>
                  <a:pt x="623011" y="749300"/>
                </a:lnTo>
                <a:lnTo>
                  <a:pt x="629234" y="762000"/>
                </a:lnTo>
                <a:lnTo>
                  <a:pt x="723399" y="762000"/>
                </a:lnTo>
                <a:lnTo>
                  <a:pt x="715175" y="749300"/>
                </a:lnTo>
                <a:close/>
              </a:path>
              <a:path w="2952115" h="3365500">
                <a:moveTo>
                  <a:pt x="616369" y="736600"/>
                </a:moveTo>
                <a:lnTo>
                  <a:pt x="595947" y="736600"/>
                </a:lnTo>
                <a:lnTo>
                  <a:pt x="603440" y="749300"/>
                </a:lnTo>
                <a:lnTo>
                  <a:pt x="616369" y="736600"/>
                </a:lnTo>
                <a:close/>
              </a:path>
              <a:path w="2952115" h="3365500">
                <a:moveTo>
                  <a:pt x="607644" y="723900"/>
                </a:moveTo>
                <a:lnTo>
                  <a:pt x="608241" y="736600"/>
                </a:lnTo>
                <a:lnTo>
                  <a:pt x="613638" y="736600"/>
                </a:lnTo>
                <a:lnTo>
                  <a:pt x="607644" y="723900"/>
                </a:lnTo>
                <a:close/>
              </a:path>
              <a:path w="2952115" h="3365500">
                <a:moveTo>
                  <a:pt x="691246" y="711200"/>
                </a:moveTo>
                <a:lnTo>
                  <a:pt x="675249" y="711200"/>
                </a:lnTo>
                <a:lnTo>
                  <a:pt x="669566" y="723900"/>
                </a:lnTo>
                <a:lnTo>
                  <a:pt x="657733" y="723900"/>
                </a:lnTo>
                <a:lnTo>
                  <a:pt x="660946" y="736600"/>
                </a:lnTo>
                <a:lnTo>
                  <a:pt x="700248" y="736600"/>
                </a:lnTo>
                <a:lnTo>
                  <a:pt x="698171" y="723900"/>
                </a:lnTo>
                <a:lnTo>
                  <a:pt x="691246" y="711200"/>
                </a:lnTo>
                <a:close/>
              </a:path>
              <a:path w="2952115" h="3365500">
                <a:moveTo>
                  <a:pt x="578815" y="711200"/>
                </a:moveTo>
                <a:lnTo>
                  <a:pt x="575780" y="711200"/>
                </a:lnTo>
                <a:lnTo>
                  <a:pt x="584403" y="723900"/>
                </a:lnTo>
                <a:lnTo>
                  <a:pt x="585647" y="723900"/>
                </a:lnTo>
                <a:lnTo>
                  <a:pt x="578815" y="711200"/>
                </a:lnTo>
                <a:close/>
              </a:path>
              <a:path w="2952115" h="3365500">
                <a:moveTo>
                  <a:pt x="658533" y="711200"/>
                </a:moveTo>
                <a:lnTo>
                  <a:pt x="593839" y="711200"/>
                </a:lnTo>
                <a:lnTo>
                  <a:pt x="585647" y="723900"/>
                </a:lnTo>
                <a:lnTo>
                  <a:pt x="661250" y="723900"/>
                </a:lnTo>
                <a:lnTo>
                  <a:pt x="658533" y="711200"/>
                </a:lnTo>
                <a:close/>
              </a:path>
              <a:path w="2952115" h="3365500">
                <a:moveTo>
                  <a:pt x="608846" y="698500"/>
                </a:moveTo>
                <a:lnTo>
                  <a:pt x="566331" y="698500"/>
                </a:lnTo>
                <a:lnTo>
                  <a:pt x="569010" y="711200"/>
                </a:lnTo>
                <a:lnTo>
                  <a:pt x="597622" y="711200"/>
                </a:lnTo>
                <a:lnTo>
                  <a:pt x="608846" y="698500"/>
                </a:lnTo>
                <a:close/>
              </a:path>
              <a:path w="2952115" h="3365500">
                <a:moveTo>
                  <a:pt x="651402" y="698500"/>
                </a:moveTo>
                <a:lnTo>
                  <a:pt x="608846" y="698500"/>
                </a:lnTo>
                <a:lnTo>
                  <a:pt x="609279" y="711200"/>
                </a:lnTo>
                <a:lnTo>
                  <a:pt x="650671" y="711200"/>
                </a:lnTo>
                <a:lnTo>
                  <a:pt x="651402" y="698500"/>
                </a:lnTo>
                <a:close/>
              </a:path>
              <a:path w="2952115" h="3365500">
                <a:moveTo>
                  <a:pt x="665975" y="698500"/>
                </a:moveTo>
                <a:lnTo>
                  <a:pt x="660387" y="711200"/>
                </a:lnTo>
                <a:lnTo>
                  <a:pt x="666165" y="711200"/>
                </a:lnTo>
                <a:lnTo>
                  <a:pt x="665975" y="698500"/>
                </a:lnTo>
                <a:close/>
              </a:path>
              <a:path w="2952115" h="3365500">
                <a:moveTo>
                  <a:pt x="672871" y="698500"/>
                </a:moveTo>
                <a:lnTo>
                  <a:pt x="669886" y="698500"/>
                </a:lnTo>
                <a:lnTo>
                  <a:pt x="671322" y="711200"/>
                </a:lnTo>
                <a:lnTo>
                  <a:pt x="672807" y="711200"/>
                </a:lnTo>
                <a:lnTo>
                  <a:pt x="672871" y="698500"/>
                </a:lnTo>
                <a:close/>
              </a:path>
              <a:path w="2952115" h="3365500">
                <a:moveTo>
                  <a:pt x="577722" y="685800"/>
                </a:moveTo>
                <a:lnTo>
                  <a:pt x="558028" y="685800"/>
                </a:lnTo>
                <a:lnTo>
                  <a:pt x="560302" y="698500"/>
                </a:lnTo>
                <a:lnTo>
                  <a:pt x="567830" y="698500"/>
                </a:lnTo>
                <a:lnTo>
                  <a:pt x="577722" y="685800"/>
                </a:lnTo>
                <a:close/>
              </a:path>
              <a:path w="2952115" h="3365500">
                <a:moveTo>
                  <a:pt x="668948" y="685800"/>
                </a:moveTo>
                <a:lnTo>
                  <a:pt x="582760" y="685800"/>
                </a:lnTo>
                <a:lnTo>
                  <a:pt x="578777" y="698500"/>
                </a:lnTo>
                <a:lnTo>
                  <a:pt x="668478" y="698500"/>
                </a:lnTo>
                <a:lnTo>
                  <a:pt x="668948" y="685800"/>
                </a:lnTo>
                <a:close/>
              </a:path>
              <a:path w="2952115" h="3365500">
                <a:moveTo>
                  <a:pt x="558368" y="673100"/>
                </a:moveTo>
                <a:lnTo>
                  <a:pt x="547370" y="673100"/>
                </a:lnTo>
                <a:lnTo>
                  <a:pt x="553478" y="685800"/>
                </a:lnTo>
                <a:lnTo>
                  <a:pt x="555269" y="685800"/>
                </a:lnTo>
                <a:lnTo>
                  <a:pt x="558368" y="673100"/>
                </a:lnTo>
                <a:close/>
              </a:path>
              <a:path w="2952115" h="3365500">
                <a:moveTo>
                  <a:pt x="562676" y="671859"/>
                </a:moveTo>
                <a:lnTo>
                  <a:pt x="563168" y="673100"/>
                </a:lnTo>
                <a:lnTo>
                  <a:pt x="562450" y="685800"/>
                </a:lnTo>
                <a:lnTo>
                  <a:pt x="649986" y="685800"/>
                </a:lnTo>
                <a:lnTo>
                  <a:pt x="642594" y="673100"/>
                </a:lnTo>
                <a:lnTo>
                  <a:pt x="563868" y="673100"/>
                </a:lnTo>
                <a:lnTo>
                  <a:pt x="562676" y="671859"/>
                </a:lnTo>
                <a:close/>
              </a:path>
              <a:path w="2952115" h="3365500">
                <a:moveTo>
                  <a:pt x="531634" y="660400"/>
                </a:moveTo>
                <a:lnTo>
                  <a:pt x="529310" y="660400"/>
                </a:lnTo>
                <a:lnTo>
                  <a:pt x="532650" y="673100"/>
                </a:lnTo>
                <a:lnTo>
                  <a:pt x="531634" y="660400"/>
                </a:lnTo>
                <a:close/>
              </a:path>
              <a:path w="2952115" h="3365500">
                <a:moveTo>
                  <a:pt x="566153" y="660400"/>
                </a:moveTo>
                <a:lnTo>
                  <a:pt x="558126" y="660400"/>
                </a:lnTo>
                <a:lnTo>
                  <a:pt x="562676" y="671859"/>
                </a:lnTo>
                <a:lnTo>
                  <a:pt x="563868" y="673100"/>
                </a:lnTo>
                <a:lnTo>
                  <a:pt x="571652" y="673100"/>
                </a:lnTo>
                <a:lnTo>
                  <a:pt x="566153" y="660400"/>
                </a:lnTo>
                <a:close/>
              </a:path>
              <a:path w="2952115" h="3365500">
                <a:moveTo>
                  <a:pt x="643776" y="647700"/>
                </a:moveTo>
                <a:lnTo>
                  <a:pt x="577913" y="647700"/>
                </a:lnTo>
                <a:lnTo>
                  <a:pt x="583387" y="660400"/>
                </a:lnTo>
                <a:lnTo>
                  <a:pt x="566153" y="660400"/>
                </a:lnTo>
                <a:lnTo>
                  <a:pt x="571652" y="673100"/>
                </a:lnTo>
                <a:lnTo>
                  <a:pt x="642150" y="673100"/>
                </a:lnTo>
                <a:lnTo>
                  <a:pt x="641184" y="660400"/>
                </a:lnTo>
                <a:lnTo>
                  <a:pt x="643776" y="647700"/>
                </a:lnTo>
                <a:close/>
              </a:path>
              <a:path w="2952115" h="3365500">
                <a:moveTo>
                  <a:pt x="558126" y="660400"/>
                </a:moveTo>
                <a:lnTo>
                  <a:pt x="551665" y="660400"/>
                </a:lnTo>
                <a:lnTo>
                  <a:pt x="562676" y="671859"/>
                </a:lnTo>
                <a:lnTo>
                  <a:pt x="558126" y="660400"/>
                </a:lnTo>
                <a:close/>
              </a:path>
              <a:path w="2952115" h="3365500">
                <a:moveTo>
                  <a:pt x="542207" y="653229"/>
                </a:moveTo>
                <a:lnTo>
                  <a:pt x="535381" y="660400"/>
                </a:lnTo>
                <a:lnTo>
                  <a:pt x="548309" y="660400"/>
                </a:lnTo>
                <a:lnTo>
                  <a:pt x="542207" y="653229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42207" y="653229"/>
                </a:lnTo>
                <a:lnTo>
                  <a:pt x="548309" y="660400"/>
                </a:lnTo>
                <a:lnTo>
                  <a:pt x="549071" y="660400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76033" y="647700"/>
                </a:moveTo>
                <a:lnTo>
                  <a:pt x="547471" y="647700"/>
                </a:lnTo>
                <a:lnTo>
                  <a:pt x="549071" y="660400"/>
                </a:lnTo>
                <a:lnTo>
                  <a:pt x="574065" y="660400"/>
                </a:lnTo>
                <a:lnTo>
                  <a:pt x="576033" y="647700"/>
                </a:lnTo>
                <a:close/>
              </a:path>
              <a:path w="2952115" h="3365500">
                <a:moveTo>
                  <a:pt x="577913" y="647700"/>
                </a:moveTo>
                <a:lnTo>
                  <a:pt x="576033" y="647700"/>
                </a:lnTo>
                <a:lnTo>
                  <a:pt x="574065" y="660400"/>
                </a:lnTo>
                <a:lnTo>
                  <a:pt x="583387" y="660400"/>
                </a:lnTo>
                <a:lnTo>
                  <a:pt x="577913" y="647700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37502" y="647700"/>
                </a:lnTo>
                <a:lnTo>
                  <a:pt x="542207" y="653229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24827" y="635000"/>
                </a:moveTo>
                <a:lnTo>
                  <a:pt x="520407" y="635000"/>
                </a:lnTo>
                <a:lnTo>
                  <a:pt x="520814" y="647700"/>
                </a:lnTo>
                <a:lnTo>
                  <a:pt x="529932" y="647700"/>
                </a:lnTo>
                <a:lnTo>
                  <a:pt x="524827" y="635000"/>
                </a:lnTo>
                <a:close/>
              </a:path>
              <a:path w="2952115" h="3365500">
                <a:moveTo>
                  <a:pt x="605873" y="609600"/>
                </a:moveTo>
                <a:lnTo>
                  <a:pt x="510044" y="609600"/>
                </a:lnTo>
                <a:lnTo>
                  <a:pt x="508218" y="622300"/>
                </a:lnTo>
                <a:lnTo>
                  <a:pt x="526463" y="622300"/>
                </a:lnTo>
                <a:lnTo>
                  <a:pt x="537365" y="635000"/>
                </a:lnTo>
                <a:lnTo>
                  <a:pt x="544131" y="647700"/>
                </a:lnTo>
                <a:lnTo>
                  <a:pt x="585443" y="647700"/>
                </a:lnTo>
                <a:lnTo>
                  <a:pt x="597749" y="635000"/>
                </a:lnTo>
                <a:lnTo>
                  <a:pt x="603640" y="635000"/>
                </a:lnTo>
                <a:lnTo>
                  <a:pt x="606332" y="622300"/>
                </a:lnTo>
                <a:lnTo>
                  <a:pt x="605873" y="609600"/>
                </a:lnTo>
                <a:close/>
              </a:path>
              <a:path w="2952115" h="3365500">
                <a:moveTo>
                  <a:pt x="597749" y="635000"/>
                </a:moveTo>
                <a:lnTo>
                  <a:pt x="585443" y="647700"/>
                </a:lnTo>
                <a:lnTo>
                  <a:pt x="600204" y="647700"/>
                </a:lnTo>
                <a:lnTo>
                  <a:pt x="601312" y="643604"/>
                </a:lnTo>
                <a:lnTo>
                  <a:pt x="597749" y="635000"/>
                </a:lnTo>
                <a:close/>
              </a:path>
              <a:path w="2952115" h="3365500">
                <a:moveTo>
                  <a:pt x="601312" y="643604"/>
                </a:moveTo>
                <a:lnTo>
                  <a:pt x="600204" y="647700"/>
                </a:lnTo>
                <a:lnTo>
                  <a:pt x="603008" y="647700"/>
                </a:lnTo>
                <a:lnTo>
                  <a:pt x="601312" y="643604"/>
                </a:lnTo>
                <a:close/>
              </a:path>
              <a:path w="2952115" h="3365500">
                <a:moveTo>
                  <a:pt x="626902" y="635000"/>
                </a:moveTo>
                <a:lnTo>
                  <a:pt x="617772" y="635000"/>
                </a:lnTo>
                <a:lnTo>
                  <a:pt x="613156" y="647700"/>
                </a:lnTo>
                <a:lnTo>
                  <a:pt x="636814" y="647700"/>
                </a:lnTo>
                <a:lnTo>
                  <a:pt x="626902" y="635000"/>
                </a:lnTo>
                <a:close/>
              </a:path>
              <a:path w="2952115" h="3365500">
                <a:moveTo>
                  <a:pt x="603640" y="635000"/>
                </a:moveTo>
                <a:lnTo>
                  <a:pt x="597749" y="635000"/>
                </a:lnTo>
                <a:lnTo>
                  <a:pt x="601312" y="643604"/>
                </a:lnTo>
                <a:lnTo>
                  <a:pt x="603640" y="635000"/>
                </a:lnTo>
                <a:close/>
              </a:path>
              <a:path w="2952115" h="3365500">
                <a:moveTo>
                  <a:pt x="519684" y="622300"/>
                </a:moveTo>
                <a:lnTo>
                  <a:pt x="507987" y="622300"/>
                </a:lnTo>
                <a:lnTo>
                  <a:pt x="506971" y="635000"/>
                </a:lnTo>
                <a:lnTo>
                  <a:pt x="513969" y="635000"/>
                </a:lnTo>
                <a:lnTo>
                  <a:pt x="519684" y="622300"/>
                </a:lnTo>
                <a:close/>
              </a:path>
              <a:path w="2952115" h="3365500">
                <a:moveTo>
                  <a:pt x="482650" y="609600"/>
                </a:moveTo>
                <a:lnTo>
                  <a:pt x="479831" y="609600"/>
                </a:lnTo>
                <a:lnTo>
                  <a:pt x="480174" y="622300"/>
                </a:lnTo>
                <a:lnTo>
                  <a:pt x="486829" y="622300"/>
                </a:lnTo>
                <a:lnTo>
                  <a:pt x="482650" y="609600"/>
                </a:lnTo>
                <a:close/>
              </a:path>
              <a:path w="2952115" h="3365500">
                <a:moveTo>
                  <a:pt x="507046" y="584200"/>
                </a:moveTo>
                <a:lnTo>
                  <a:pt x="478828" y="584200"/>
                </a:lnTo>
                <a:lnTo>
                  <a:pt x="481094" y="596900"/>
                </a:lnTo>
                <a:lnTo>
                  <a:pt x="490001" y="609600"/>
                </a:lnTo>
                <a:lnTo>
                  <a:pt x="496100" y="622300"/>
                </a:lnTo>
                <a:lnTo>
                  <a:pt x="501116" y="622300"/>
                </a:lnTo>
                <a:lnTo>
                  <a:pt x="501281" y="609600"/>
                </a:lnTo>
                <a:lnTo>
                  <a:pt x="497427" y="609600"/>
                </a:lnTo>
                <a:lnTo>
                  <a:pt x="498659" y="596900"/>
                </a:lnTo>
                <a:lnTo>
                  <a:pt x="507046" y="584200"/>
                </a:lnTo>
                <a:close/>
              </a:path>
              <a:path w="2952115" h="3365500">
                <a:moveTo>
                  <a:pt x="501297" y="609600"/>
                </a:moveTo>
                <a:lnTo>
                  <a:pt x="505510" y="622300"/>
                </a:lnTo>
                <a:lnTo>
                  <a:pt x="508218" y="622300"/>
                </a:lnTo>
                <a:lnTo>
                  <a:pt x="501297" y="609600"/>
                </a:lnTo>
                <a:close/>
              </a:path>
              <a:path w="2952115" h="3365500">
                <a:moveTo>
                  <a:pt x="581307" y="584200"/>
                </a:moveTo>
                <a:lnTo>
                  <a:pt x="507046" y="584200"/>
                </a:lnTo>
                <a:lnTo>
                  <a:pt x="512641" y="596900"/>
                </a:lnTo>
                <a:lnTo>
                  <a:pt x="513918" y="609600"/>
                </a:lnTo>
                <a:lnTo>
                  <a:pt x="538022" y="609600"/>
                </a:lnTo>
                <a:lnTo>
                  <a:pt x="530148" y="596900"/>
                </a:lnTo>
                <a:lnTo>
                  <a:pt x="589406" y="596900"/>
                </a:lnTo>
                <a:lnTo>
                  <a:pt x="581307" y="584200"/>
                </a:lnTo>
                <a:close/>
              </a:path>
              <a:path w="2952115" h="3365500">
                <a:moveTo>
                  <a:pt x="575335" y="596900"/>
                </a:moveTo>
                <a:lnTo>
                  <a:pt x="530961" y="596900"/>
                </a:lnTo>
                <a:lnTo>
                  <a:pt x="538022" y="609600"/>
                </a:lnTo>
                <a:lnTo>
                  <a:pt x="574128" y="609600"/>
                </a:lnTo>
                <a:lnTo>
                  <a:pt x="575335" y="596900"/>
                </a:lnTo>
                <a:close/>
              </a:path>
              <a:path w="2952115" h="3365500">
                <a:moveTo>
                  <a:pt x="586942" y="609556"/>
                </a:moveTo>
                <a:close/>
              </a:path>
              <a:path w="2952115" h="3365500">
                <a:moveTo>
                  <a:pt x="589406" y="596900"/>
                </a:moveTo>
                <a:lnTo>
                  <a:pt x="586765" y="596900"/>
                </a:lnTo>
                <a:lnTo>
                  <a:pt x="593293" y="609600"/>
                </a:lnTo>
                <a:lnTo>
                  <a:pt x="598912" y="609600"/>
                </a:lnTo>
                <a:lnTo>
                  <a:pt x="589406" y="596900"/>
                </a:lnTo>
                <a:close/>
              </a:path>
              <a:path w="2952115" h="3365500">
                <a:moveTo>
                  <a:pt x="586765" y="596900"/>
                </a:moveTo>
                <a:lnTo>
                  <a:pt x="575779" y="596900"/>
                </a:lnTo>
                <a:lnTo>
                  <a:pt x="586942" y="609556"/>
                </a:lnTo>
                <a:lnTo>
                  <a:pt x="586765" y="596900"/>
                </a:lnTo>
                <a:close/>
              </a:path>
              <a:path w="2952115" h="3365500">
                <a:moveTo>
                  <a:pt x="469114" y="558800"/>
                </a:moveTo>
                <a:lnTo>
                  <a:pt x="459066" y="558800"/>
                </a:lnTo>
                <a:lnTo>
                  <a:pt x="455041" y="571500"/>
                </a:lnTo>
                <a:lnTo>
                  <a:pt x="459843" y="571500"/>
                </a:lnTo>
                <a:lnTo>
                  <a:pt x="467139" y="584200"/>
                </a:lnTo>
                <a:lnTo>
                  <a:pt x="463643" y="571500"/>
                </a:lnTo>
                <a:lnTo>
                  <a:pt x="469114" y="558800"/>
                </a:lnTo>
                <a:close/>
              </a:path>
              <a:path w="2952115" h="3365500">
                <a:moveTo>
                  <a:pt x="478764" y="571500"/>
                </a:moveTo>
                <a:lnTo>
                  <a:pt x="477393" y="571500"/>
                </a:lnTo>
                <a:lnTo>
                  <a:pt x="476008" y="584200"/>
                </a:lnTo>
                <a:lnTo>
                  <a:pt x="483565" y="584200"/>
                </a:lnTo>
                <a:lnTo>
                  <a:pt x="478764" y="571500"/>
                </a:lnTo>
                <a:close/>
              </a:path>
              <a:path w="2952115" h="3365500">
                <a:moveTo>
                  <a:pt x="553300" y="571500"/>
                </a:moveTo>
                <a:lnTo>
                  <a:pt x="489572" y="571500"/>
                </a:lnTo>
                <a:lnTo>
                  <a:pt x="492239" y="584200"/>
                </a:lnTo>
                <a:lnTo>
                  <a:pt x="554863" y="584200"/>
                </a:lnTo>
                <a:lnTo>
                  <a:pt x="553300" y="571500"/>
                </a:lnTo>
                <a:close/>
              </a:path>
              <a:path w="2952115" h="3365500">
                <a:moveTo>
                  <a:pt x="554762" y="558800"/>
                </a:moveTo>
                <a:lnTo>
                  <a:pt x="469114" y="558800"/>
                </a:lnTo>
                <a:lnTo>
                  <a:pt x="481296" y="571500"/>
                </a:lnTo>
                <a:lnTo>
                  <a:pt x="554456" y="571500"/>
                </a:lnTo>
                <a:lnTo>
                  <a:pt x="565226" y="584200"/>
                </a:lnTo>
                <a:lnTo>
                  <a:pt x="572895" y="584200"/>
                </a:lnTo>
                <a:lnTo>
                  <a:pt x="563312" y="571500"/>
                </a:lnTo>
                <a:lnTo>
                  <a:pt x="554762" y="558800"/>
                </a:lnTo>
                <a:close/>
              </a:path>
              <a:path w="2952115" h="3365500">
                <a:moveTo>
                  <a:pt x="446849" y="558800"/>
                </a:moveTo>
                <a:lnTo>
                  <a:pt x="448324" y="571500"/>
                </a:lnTo>
                <a:lnTo>
                  <a:pt x="452539" y="571500"/>
                </a:lnTo>
                <a:lnTo>
                  <a:pt x="446849" y="558800"/>
                </a:lnTo>
                <a:close/>
              </a:path>
              <a:path w="2952115" h="3365500">
                <a:moveTo>
                  <a:pt x="448068" y="546100"/>
                </a:moveTo>
                <a:lnTo>
                  <a:pt x="446798" y="546100"/>
                </a:lnTo>
                <a:lnTo>
                  <a:pt x="447103" y="558800"/>
                </a:lnTo>
                <a:lnTo>
                  <a:pt x="449668" y="558800"/>
                </a:lnTo>
                <a:lnTo>
                  <a:pt x="448068" y="546100"/>
                </a:lnTo>
                <a:close/>
              </a:path>
              <a:path w="2952115" h="3365500">
                <a:moveTo>
                  <a:pt x="458565" y="557603"/>
                </a:moveTo>
                <a:lnTo>
                  <a:pt x="458406" y="558800"/>
                </a:lnTo>
                <a:lnTo>
                  <a:pt x="459066" y="558800"/>
                </a:lnTo>
                <a:lnTo>
                  <a:pt x="458565" y="557603"/>
                </a:lnTo>
                <a:close/>
              </a:path>
              <a:path w="2952115" h="3365500">
                <a:moveTo>
                  <a:pt x="471258" y="558756"/>
                </a:moveTo>
                <a:close/>
              </a:path>
              <a:path w="2952115" h="3365500">
                <a:moveTo>
                  <a:pt x="535190" y="546100"/>
                </a:moveTo>
                <a:lnTo>
                  <a:pt x="471081" y="546100"/>
                </a:lnTo>
                <a:lnTo>
                  <a:pt x="477558" y="558800"/>
                </a:lnTo>
                <a:lnTo>
                  <a:pt x="545386" y="558800"/>
                </a:lnTo>
                <a:lnTo>
                  <a:pt x="535190" y="546100"/>
                </a:lnTo>
                <a:close/>
              </a:path>
              <a:path w="2952115" h="3365500">
                <a:moveTo>
                  <a:pt x="471081" y="546100"/>
                </a:moveTo>
                <a:lnTo>
                  <a:pt x="460095" y="546100"/>
                </a:lnTo>
                <a:lnTo>
                  <a:pt x="471258" y="558756"/>
                </a:lnTo>
                <a:lnTo>
                  <a:pt x="471081" y="546100"/>
                </a:lnTo>
                <a:close/>
              </a:path>
              <a:path w="2952115" h="3365500">
                <a:moveTo>
                  <a:pt x="460095" y="546100"/>
                </a:moveTo>
                <a:lnTo>
                  <a:pt x="453745" y="546100"/>
                </a:lnTo>
                <a:lnTo>
                  <a:pt x="458565" y="557603"/>
                </a:lnTo>
                <a:lnTo>
                  <a:pt x="460095" y="546100"/>
                </a:lnTo>
                <a:close/>
              </a:path>
              <a:path w="2952115" h="3365500">
                <a:moveTo>
                  <a:pt x="469874" y="533400"/>
                </a:moveTo>
                <a:lnTo>
                  <a:pt x="445757" y="533400"/>
                </a:lnTo>
                <a:lnTo>
                  <a:pt x="444309" y="546100"/>
                </a:lnTo>
                <a:lnTo>
                  <a:pt x="476732" y="546100"/>
                </a:lnTo>
                <a:lnTo>
                  <a:pt x="469874" y="533400"/>
                </a:lnTo>
                <a:close/>
              </a:path>
              <a:path w="2952115" h="3365500">
                <a:moveTo>
                  <a:pt x="527519" y="520700"/>
                </a:moveTo>
                <a:lnTo>
                  <a:pt x="524675" y="520700"/>
                </a:lnTo>
                <a:lnTo>
                  <a:pt x="526084" y="533400"/>
                </a:lnTo>
                <a:lnTo>
                  <a:pt x="474700" y="533400"/>
                </a:lnTo>
                <a:lnTo>
                  <a:pt x="476732" y="546100"/>
                </a:lnTo>
                <a:lnTo>
                  <a:pt x="534417" y="546100"/>
                </a:lnTo>
                <a:lnTo>
                  <a:pt x="534678" y="533400"/>
                </a:lnTo>
                <a:lnTo>
                  <a:pt x="527519" y="520700"/>
                </a:lnTo>
                <a:close/>
              </a:path>
              <a:path w="2952115" h="3365500">
                <a:moveTo>
                  <a:pt x="414454" y="520700"/>
                </a:moveTo>
                <a:lnTo>
                  <a:pt x="410908" y="520700"/>
                </a:lnTo>
                <a:lnTo>
                  <a:pt x="416923" y="533400"/>
                </a:lnTo>
                <a:lnTo>
                  <a:pt x="420312" y="533400"/>
                </a:lnTo>
                <a:lnTo>
                  <a:pt x="414454" y="520700"/>
                </a:lnTo>
                <a:close/>
              </a:path>
              <a:path w="2952115" h="3365500">
                <a:moveTo>
                  <a:pt x="440385" y="520700"/>
                </a:moveTo>
                <a:lnTo>
                  <a:pt x="439127" y="520700"/>
                </a:lnTo>
                <a:lnTo>
                  <a:pt x="439508" y="533400"/>
                </a:lnTo>
                <a:lnTo>
                  <a:pt x="441985" y="533400"/>
                </a:lnTo>
                <a:lnTo>
                  <a:pt x="440385" y="520700"/>
                </a:lnTo>
                <a:close/>
              </a:path>
              <a:path w="2952115" h="3365500">
                <a:moveTo>
                  <a:pt x="518731" y="520700"/>
                </a:moveTo>
                <a:lnTo>
                  <a:pt x="443725" y="520700"/>
                </a:lnTo>
                <a:lnTo>
                  <a:pt x="455358" y="533400"/>
                </a:lnTo>
                <a:lnTo>
                  <a:pt x="526084" y="533400"/>
                </a:lnTo>
                <a:lnTo>
                  <a:pt x="518731" y="520700"/>
                </a:lnTo>
                <a:close/>
              </a:path>
              <a:path w="2952115" h="3365500">
                <a:moveTo>
                  <a:pt x="447611" y="495300"/>
                </a:moveTo>
                <a:lnTo>
                  <a:pt x="433941" y="495300"/>
                </a:lnTo>
                <a:lnTo>
                  <a:pt x="437184" y="508000"/>
                </a:lnTo>
                <a:lnTo>
                  <a:pt x="437972" y="520700"/>
                </a:lnTo>
                <a:lnTo>
                  <a:pt x="451269" y="520700"/>
                </a:lnTo>
                <a:lnTo>
                  <a:pt x="446671" y="508000"/>
                </a:lnTo>
                <a:lnTo>
                  <a:pt x="445610" y="508000"/>
                </a:lnTo>
                <a:lnTo>
                  <a:pt x="447549" y="496894"/>
                </a:lnTo>
                <a:lnTo>
                  <a:pt x="447611" y="495300"/>
                </a:lnTo>
                <a:close/>
              </a:path>
              <a:path w="2952115" h="3365500">
                <a:moveTo>
                  <a:pt x="519184" y="508000"/>
                </a:moveTo>
                <a:lnTo>
                  <a:pt x="461060" y="508000"/>
                </a:lnTo>
                <a:lnTo>
                  <a:pt x="463905" y="520700"/>
                </a:lnTo>
                <a:lnTo>
                  <a:pt x="517530" y="520700"/>
                </a:lnTo>
                <a:lnTo>
                  <a:pt x="519184" y="508000"/>
                </a:lnTo>
                <a:close/>
              </a:path>
              <a:path w="2952115" h="3365500">
                <a:moveTo>
                  <a:pt x="427390" y="495300"/>
                </a:moveTo>
                <a:lnTo>
                  <a:pt x="410059" y="495300"/>
                </a:lnTo>
                <a:lnTo>
                  <a:pt x="416992" y="508000"/>
                </a:lnTo>
                <a:lnTo>
                  <a:pt x="427390" y="495300"/>
                </a:lnTo>
                <a:close/>
              </a:path>
              <a:path w="2952115" h="3365500">
                <a:moveTo>
                  <a:pt x="431279" y="495300"/>
                </a:moveTo>
                <a:lnTo>
                  <a:pt x="429056" y="495300"/>
                </a:lnTo>
                <a:lnTo>
                  <a:pt x="429158" y="508000"/>
                </a:lnTo>
                <a:lnTo>
                  <a:pt x="432828" y="508000"/>
                </a:lnTo>
                <a:lnTo>
                  <a:pt x="431279" y="495300"/>
                </a:lnTo>
                <a:close/>
              </a:path>
              <a:path w="2952115" h="3365500">
                <a:moveTo>
                  <a:pt x="447699" y="496031"/>
                </a:moveTo>
                <a:lnTo>
                  <a:pt x="447549" y="496894"/>
                </a:lnTo>
                <a:lnTo>
                  <a:pt x="447116" y="508000"/>
                </a:lnTo>
                <a:lnTo>
                  <a:pt x="449148" y="508000"/>
                </a:lnTo>
                <a:lnTo>
                  <a:pt x="447699" y="496031"/>
                </a:lnTo>
                <a:close/>
              </a:path>
              <a:path w="2952115" h="3365500">
                <a:moveTo>
                  <a:pt x="501941" y="495300"/>
                </a:moveTo>
                <a:lnTo>
                  <a:pt x="447827" y="495300"/>
                </a:lnTo>
                <a:lnTo>
                  <a:pt x="453063" y="508000"/>
                </a:lnTo>
                <a:lnTo>
                  <a:pt x="512017" y="508000"/>
                </a:lnTo>
                <a:lnTo>
                  <a:pt x="501941" y="495300"/>
                </a:lnTo>
                <a:close/>
              </a:path>
              <a:path w="2952115" h="3365500">
                <a:moveTo>
                  <a:pt x="447827" y="495300"/>
                </a:moveTo>
                <a:lnTo>
                  <a:pt x="447611" y="495300"/>
                </a:lnTo>
                <a:lnTo>
                  <a:pt x="447699" y="496031"/>
                </a:lnTo>
                <a:lnTo>
                  <a:pt x="447827" y="495300"/>
                </a:lnTo>
                <a:close/>
              </a:path>
              <a:path w="2952115" h="3365500">
                <a:moveTo>
                  <a:pt x="391693" y="482600"/>
                </a:moveTo>
                <a:lnTo>
                  <a:pt x="379996" y="482600"/>
                </a:lnTo>
                <a:lnTo>
                  <a:pt x="375780" y="495300"/>
                </a:lnTo>
                <a:lnTo>
                  <a:pt x="389686" y="495300"/>
                </a:lnTo>
                <a:lnTo>
                  <a:pt x="391693" y="482600"/>
                </a:lnTo>
                <a:close/>
              </a:path>
              <a:path w="2952115" h="3365500">
                <a:moveTo>
                  <a:pt x="408673" y="482600"/>
                </a:moveTo>
                <a:lnTo>
                  <a:pt x="406653" y="482600"/>
                </a:lnTo>
                <a:lnTo>
                  <a:pt x="405612" y="495300"/>
                </a:lnTo>
                <a:lnTo>
                  <a:pt x="409656" y="495300"/>
                </a:lnTo>
                <a:lnTo>
                  <a:pt x="411697" y="492483"/>
                </a:lnTo>
                <a:lnTo>
                  <a:pt x="408673" y="482600"/>
                </a:lnTo>
                <a:close/>
              </a:path>
              <a:path w="2952115" h="3365500">
                <a:moveTo>
                  <a:pt x="466547" y="469900"/>
                </a:moveTo>
                <a:lnTo>
                  <a:pt x="398133" y="469900"/>
                </a:lnTo>
                <a:lnTo>
                  <a:pt x="407568" y="482600"/>
                </a:lnTo>
                <a:lnTo>
                  <a:pt x="418858" y="482600"/>
                </a:lnTo>
                <a:lnTo>
                  <a:pt x="411697" y="492483"/>
                </a:lnTo>
                <a:lnTo>
                  <a:pt x="412559" y="495300"/>
                </a:lnTo>
                <a:lnTo>
                  <a:pt x="475742" y="495300"/>
                </a:lnTo>
                <a:lnTo>
                  <a:pt x="475589" y="482600"/>
                </a:lnTo>
                <a:lnTo>
                  <a:pt x="466547" y="469900"/>
                </a:lnTo>
                <a:close/>
              </a:path>
              <a:path w="2952115" h="3365500">
                <a:moveTo>
                  <a:pt x="483108" y="482600"/>
                </a:moveTo>
                <a:lnTo>
                  <a:pt x="480288" y="482600"/>
                </a:lnTo>
                <a:lnTo>
                  <a:pt x="478586" y="495300"/>
                </a:lnTo>
                <a:lnTo>
                  <a:pt x="485622" y="495300"/>
                </a:lnTo>
                <a:lnTo>
                  <a:pt x="483108" y="482600"/>
                </a:lnTo>
                <a:close/>
              </a:path>
              <a:path w="2952115" h="3365500">
                <a:moveTo>
                  <a:pt x="391769" y="469900"/>
                </a:moveTo>
                <a:lnTo>
                  <a:pt x="383870" y="469900"/>
                </a:lnTo>
                <a:lnTo>
                  <a:pt x="389496" y="482600"/>
                </a:lnTo>
                <a:lnTo>
                  <a:pt x="391769" y="469900"/>
                </a:lnTo>
                <a:close/>
              </a:path>
              <a:path w="2952115" h="3365500">
                <a:moveTo>
                  <a:pt x="457390" y="457200"/>
                </a:moveTo>
                <a:lnTo>
                  <a:pt x="357238" y="457200"/>
                </a:lnTo>
                <a:lnTo>
                  <a:pt x="361175" y="469900"/>
                </a:lnTo>
                <a:lnTo>
                  <a:pt x="468274" y="469900"/>
                </a:lnTo>
                <a:lnTo>
                  <a:pt x="457390" y="457200"/>
                </a:lnTo>
                <a:close/>
              </a:path>
              <a:path w="2952115" h="3365500">
                <a:moveTo>
                  <a:pt x="459054" y="457200"/>
                </a:moveTo>
                <a:lnTo>
                  <a:pt x="457390" y="457200"/>
                </a:lnTo>
                <a:lnTo>
                  <a:pt x="468274" y="469900"/>
                </a:lnTo>
                <a:lnTo>
                  <a:pt x="459054" y="457200"/>
                </a:lnTo>
                <a:close/>
              </a:path>
              <a:path w="2952115" h="3365500">
                <a:moveTo>
                  <a:pt x="450824" y="431800"/>
                </a:moveTo>
                <a:lnTo>
                  <a:pt x="430885" y="431800"/>
                </a:lnTo>
                <a:lnTo>
                  <a:pt x="435152" y="444500"/>
                </a:lnTo>
                <a:lnTo>
                  <a:pt x="379744" y="444500"/>
                </a:lnTo>
                <a:lnTo>
                  <a:pt x="375366" y="457200"/>
                </a:lnTo>
                <a:lnTo>
                  <a:pt x="459054" y="457200"/>
                </a:lnTo>
                <a:lnTo>
                  <a:pt x="468274" y="469900"/>
                </a:lnTo>
                <a:lnTo>
                  <a:pt x="473189" y="469900"/>
                </a:lnTo>
                <a:lnTo>
                  <a:pt x="465531" y="457200"/>
                </a:lnTo>
                <a:lnTo>
                  <a:pt x="460781" y="444500"/>
                </a:lnTo>
                <a:lnTo>
                  <a:pt x="450824" y="431800"/>
                </a:lnTo>
                <a:close/>
              </a:path>
              <a:path w="2952115" h="3365500">
                <a:moveTo>
                  <a:pt x="387032" y="431800"/>
                </a:moveTo>
                <a:lnTo>
                  <a:pt x="347370" y="431800"/>
                </a:lnTo>
                <a:lnTo>
                  <a:pt x="348615" y="444500"/>
                </a:lnTo>
                <a:lnTo>
                  <a:pt x="351383" y="457200"/>
                </a:lnTo>
                <a:lnTo>
                  <a:pt x="363042" y="444500"/>
                </a:lnTo>
                <a:lnTo>
                  <a:pt x="384238" y="444500"/>
                </a:lnTo>
                <a:lnTo>
                  <a:pt x="387032" y="431800"/>
                </a:lnTo>
                <a:close/>
              </a:path>
              <a:path w="2952115" h="3365500">
                <a:moveTo>
                  <a:pt x="364194" y="444500"/>
                </a:moveTo>
                <a:lnTo>
                  <a:pt x="363042" y="444500"/>
                </a:lnTo>
                <a:lnTo>
                  <a:pt x="365353" y="457200"/>
                </a:lnTo>
                <a:lnTo>
                  <a:pt x="368482" y="457200"/>
                </a:lnTo>
                <a:lnTo>
                  <a:pt x="364194" y="444500"/>
                </a:lnTo>
                <a:close/>
              </a:path>
              <a:path w="2952115" h="3365500">
                <a:moveTo>
                  <a:pt x="430885" y="431800"/>
                </a:moveTo>
                <a:lnTo>
                  <a:pt x="395897" y="431800"/>
                </a:lnTo>
                <a:lnTo>
                  <a:pt x="399300" y="444500"/>
                </a:lnTo>
                <a:lnTo>
                  <a:pt x="432231" y="444500"/>
                </a:lnTo>
                <a:lnTo>
                  <a:pt x="430885" y="431800"/>
                </a:lnTo>
                <a:close/>
              </a:path>
              <a:path w="2952115" h="3365500">
                <a:moveTo>
                  <a:pt x="352475" y="419100"/>
                </a:moveTo>
                <a:lnTo>
                  <a:pt x="351116" y="419100"/>
                </a:lnTo>
                <a:lnTo>
                  <a:pt x="351091" y="431800"/>
                </a:lnTo>
                <a:lnTo>
                  <a:pt x="354164" y="431800"/>
                </a:lnTo>
                <a:lnTo>
                  <a:pt x="352475" y="419100"/>
                </a:lnTo>
                <a:close/>
              </a:path>
              <a:path w="2952115" h="3365500">
                <a:moveTo>
                  <a:pt x="367042" y="419100"/>
                </a:moveTo>
                <a:lnTo>
                  <a:pt x="356626" y="419100"/>
                </a:lnTo>
                <a:lnTo>
                  <a:pt x="358686" y="431800"/>
                </a:lnTo>
                <a:lnTo>
                  <a:pt x="364858" y="431800"/>
                </a:lnTo>
                <a:lnTo>
                  <a:pt x="367042" y="419100"/>
                </a:lnTo>
                <a:close/>
              </a:path>
              <a:path w="2952115" h="3365500">
                <a:moveTo>
                  <a:pt x="400215" y="419100"/>
                </a:moveTo>
                <a:lnTo>
                  <a:pt x="371436" y="419100"/>
                </a:lnTo>
                <a:lnTo>
                  <a:pt x="375831" y="431800"/>
                </a:lnTo>
                <a:lnTo>
                  <a:pt x="400748" y="431800"/>
                </a:lnTo>
                <a:lnTo>
                  <a:pt x="400215" y="419100"/>
                </a:lnTo>
                <a:close/>
              </a:path>
              <a:path w="2952115" h="3365500">
                <a:moveTo>
                  <a:pt x="437819" y="419100"/>
                </a:moveTo>
                <a:lnTo>
                  <a:pt x="402297" y="419100"/>
                </a:lnTo>
                <a:lnTo>
                  <a:pt x="403301" y="431800"/>
                </a:lnTo>
                <a:lnTo>
                  <a:pt x="440118" y="431800"/>
                </a:lnTo>
                <a:lnTo>
                  <a:pt x="437819" y="419100"/>
                </a:lnTo>
                <a:close/>
              </a:path>
              <a:path w="2952115" h="3365500">
                <a:moveTo>
                  <a:pt x="333784" y="393700"/>
                </a:moveTo>
                <a:lnTo>
                  <a:pt x="325894" y="393700"/>
                </a:lnTo>
                <a:lnTo>
                  <a:pt x="327317" y="406400"/>
                </a:lnTo>
                <a:lnTo>
                  <a:pt x="329717" y="406400"/>
                </a:lnTo>
                <a:lnTo>
                  <a:pt x="329412" y="419100"/>
                </a:lnTo>
                <a:lnTo>
                  <a:pt x="335737" y="419100"/>
                </a:lnTo>
                <a:lnTo>
                  <a:pt x="332833" y="406400"/>
                </a:lnTo>
                <a:lnTo>
                  <a:pt x="333784" y="393700"/>
                </a:lnTo>
                <a:close/>
              </a:path>
              <a:path w="2952115" h="3365500">
                <a:moveTo>
                  <a:pt x="342684" y="406400"/>
                </a:moveTo>
                <a:lnTo>
                  <a:pt x="336283" y="406400"/>
                </a:lnTo>
                <a:lnTo>
                  <a:pt x="341452" y="419100"/>
                </a:lnTo>
                <a:lnTo>
                  <a:pt x="348018" y="419100"/>
                </a:lnTo>
                <a:lnTo>
                  <a:pt x="342684" y="406400"/>
                </a:lnTo>
                <a:close/>
              </a:path>
              <a:path w="2952115" h="3365500">
                <a:moveTo>
                  <a:pt x="352107" y="406400"/>
                </a:moveTo>
                <a:lnTo>
                  <a:pt x="353250" y="419100"/>
                </a:lnTo>
                <a:lnTo>
                  <a:pt x="361149" y="419100"/>
                </a:lnTo>
                <a:lnTo>
                  <a:pt x="352107" y="406400"/>
                </a:lnTo>
                <a:close/>
              </a:path>
              <a:path w="2952115" h="3365500">
                <a:moveTo>
                  <a:pt x="414566" y="406400"/>
                </a:moveTo>
                <a:lnTo>
                  <a:pt x="361145" y="406400"/>
                </a:lnTo>
                <a:lnTo>
                  <a:pt x="363453" y="419100"/>
                </a:lnTo>
                <a:lnTo>
                  <a:pt x="422478" y="419100"/>
                </a:lnTo>
                <a:lnTo>
                  <a:pt x="414566" y="406400"/>
                </a:lnTo>
                <a:close/>
              </a:path>
              <a:path w="2952115" h="3365500">
                <a:moveTo>
                  <a:pt x="432244" y="406400"/>
                </a:moveTo>
                <a:lnTo>
                  <a:pt x="423278" y="406400"/>
                </a:lnTo>
                <a:lnTo>
                  <a:pt x="422478" y="419100"/>
                </a:lnTo>
                <a:lnTo>
                  <a:pt x="438454" y="419100"/>
                </a:lnTo>
                <a:lnTo>
                  <a:pt x="432244" y="406400"/>
                </a:lnTo>
                <a:close/>
              </a:path>
              <a:path w="2952115" h="3365500">
                <a:moveTo>
                  <a:pt x="296913" y="393700"/>
                </a:moveTo>
                <a:lnTo>
                  <a:pt x="295770" y="393700"/>
                </a:lnTo>
                <a:lnTo>
                  <a:pt x="304812" y="406400"/>
                </a:lnTo>
                <a:lnTo>
                  <a:pt x="296913" y="393700"/>
                </a:lnTo>
                <a:close/>
              </a:path>
              <a:path w="2952115" h="3365500">
                <a:moveTo>
                  <a:pt x="310769" y="393700"/>
                </a:moveTo>
                <a:lnTo>
                  <a:pt x="308800" y="406400"/>
                </a:lnTo>
                <a:lnTo>
                  <a:pt x="315531" y="406400"/>
                </a:lnTo>
                <a:lnTo>
                  <a:pt x="315557" y="406269"/>
                </a:lnTo>
                <a:lnTo>
                  <a:pt x="310769" y="393700"/>
                </a:lnTo>
                <a:close/>
              </a:path>
              <a:path w="2952115" h="3365500">
                <a:moveTo>
                  <a:pt x="318096" y="393700"/>
                </a:moveTo>
                <a:lnTo>
                  <a:pt x="315557" y="406269"/>
                </a:lnTo>
                <a:lnTo>
                  <a:pt x="315607" y="406400"/>
                </a:lnTo>
                <a:lnTo>
                  <a:pt x="327317" y="406400"/>
                </a:lnTo>
                <a:lnTo>
                  <a:pt x="318096" y="393700"/>
                </a:lnTo>
                <a:close/>
              </a:path>
              <a:path w="2952115" h="3365500">
                <a:moveTo>
                  <a:pt x="390550" y="393700"/>
                </a:moveTo>
                <a:lnTo>
                  <a:pt x="333784" y="393700"/>
                </a:lnTo>
                <a:lnTo>
                  <a:pt x="343796" y="406400"/>
                </a:lnTo>
                <a:lnTo>
                  <a:pt x="392150" y="406400"/>
                </a:lnTo>
                <a:lnTo>
                  <a:pt x="390550" y="393700"/>
                </a:lnTo>
                <a:close/>
              </a:path>
              <a:path w="2952115" h="3365500">
                <a:moveTo>
                  <a:pt x="407191" y="393700"/>
                </a:moveTo>
                <a:lnTo>
                  <a:pt x="402424" y="393700"/>
                </a:lnTo>
                <a:lnTo>
                  <a:pt x="397040" y="406400"/>
                </a:lnTo>
                <a:lnTo>
                  <a:pt x="407016" y="406400"/>
                </a:lnTo>
                <a:lnTo>
                  <a:pt x="407191" y="393700"/>
                </a:lnTo>
                <a:close/>
              </a:path>
              <a:path w="2952115" h="3365500">
                <a:moveTo>
                  <a:pt x="417792" y="393763"/>
                </a:moveTo>
                <a:lnTo>
                  <a:pt x="420369" y="406400"/>
                </a:lnTo>
                <a:lnTo>
                  <a:pt x="430491" y="406400"/>
                </a:lnTo>
                <a:lnTo>
                  <a:pt x="417792" y="393763"/>
                </a:lnTo>
                <a:close/>
              </a:path>
              <a:path w="2952115" h="3365500">
                <a:moveTo>
                  <a:pt x="417779" y="393700"/>
                </a:moveTo>
                <a:close/>
              </a:path>
              <a:path w="2952115" h="3365500">
                <a:moveTo>
                  <a:pt x="382105" y="355600"/>
                </a:moveTo>
                <a:lnTo>
                  <a:pt x="304863" y="355600"/>
                </a:lnTo>
                <a:lnTo>
                  <a:pt x="306438" y="368300"/>
                </a:lnTo>
                <a:lnTo>
                  <a:pt x="354482" y="368300"/>
                </a:lnTo>
                <a:lnTo>
                  <a:pt x="360845" y="381000"/>
                </a:lnTo>
                <a:lnTo>
                  <a:pt x="289438" y="381000"/>
                </a:lnTo>
                <a:lnTo>
                  <a:pt x="300324" y="393700"/>
                </a:lnTo>
                <a:lnTo>
                  <a:pt x="411151" y="393700"/>
                </a:lnTo>
                <a:lnTo>
                  <a:pt x="403233" y="381000"/>
                </a:lnTo>
                <a:lnTo>
                  <a:pt x="392129" y="368300"/>
                </a:lnTo>
                <a:lnTo>
                  <a:pt x="382105" y="355600"/>
                </a:lnTo>
                <a:close/>
              </a:path>
              <a:path w="2952115" h="3365500">
                <a:moveTo>
                  <a:pt x="292455" y="368300"/>
                </a:moveTo>
                <a:lnTo>
                  <a:pt x="292036" y="368300"/>
                </a:lnTo>
                <a:lnTo>
                  <a:pt x="290766" y="381000"/>
                </a:lnTo>
                <a:lnTo>
                  <a:pt x="298107" y="381000"/>
                </a:lnTo>
                <a:lnTo>
                  <a:pt x="292455" y="368300"/>
                </a:lnTo>
                <a:close/>
              </a:path>
              <a:path w="2952115" h="3365500">
                <a:moveTo>
                  <a:pt x="292328" y="355600"/>
                </a:moveTo>
                <a:lnTo>
                  <a:pt x="288632" y="355600"/>
                </a:lnTo>
                <a:lnTo>
                  <a:pt x="288676" y="356347"/>
                </a:lnTo>
                <a:lnTo>
                  <a:pt x="299135" y="368300"/>
                </a:lnTo>
                <a:lnTo>
                  <a:pt x="298107" y="381000"/>
                </a:lnTo>
                <a:lnTo>
                  <a:pt x="304876" y="381000"/>
                </a:lnTo>
                <a:lnTo>
                  <a:pt x="304977" y="368300"/>
                </a:lnTo>
                <a:lnTo>
                  <a:pt x="300812" y="368300"/>
                </a:lnTo>
                <a:lnTo>
                  <a:pt x="292328" y="355600"/>
                </a:lnTo>
                <a:close/>
              </a:path>
              <a:path w="2952115" h="3365500">
                <a:moveTo>
                  <a:pt x="354482" y="368300"/>
                </a:moveTo>
                <a:lnTo>
                  <a:pt x="308978" y="368300"/>
                </a:lnTo>
                <a:lnTo>
                  <a:pt x="320420" y="381000"/>
                </a:lnTo>
                <a:lnTo>
                  <a:pt x="355714" y="381000"/>
                </a:lnTo>
                <a:lnTo>
                  <a:pt x="354482" y="368300"/>
                </a:lnTo>
                <a:close/>
              </a:path>
              <a:path w="2952115" h="3365500">
                <a:moveTo>
                  <a:pt x="276047" y="355600"/>
                </a:moveTo>
                <a:lnTo>
                  <a:pt x="267373" y="355600"/>
                </a:lnTo>
                <a:lnTo>
                  <a:pt x="272846" y="368300"/>
                </a:lnTo>
                <a:lnTo>
                  <a:pt x="276047" y="355600"/>
                </a:lnTo>
                <a:close/>
              </a:path>
              <a:path w="2952115" h="3365500">
                <a:moveTo>
                  <a:pt x="288023" y="355600"/>
                </a:moveTo>
                <a:lnTo>
                  <a:pt x="286677" y="355600"/>
                </a:lnTo>
                <a:lnTo>
                  <a:pt x="284899" y="368300"/>
                </a:lnTo>
                <a:lnTo>
                  <a:pt x="289382" y="368300"/>
                </a:lnTo>
                <a:lnTo>
                  <a:pt x="288676" y="356347"/>
                </a:lnTo>
                <a:lnTo>
                  <a:pt x="288023" y="355600"/>
                </a:lnTo>
                <a:close/>
              </a:path>
              <a:path w="2952115" h="3365500">
                <a:moveTo>
                  <a:pt x="355219" y="342900"/>
                </a:moveTo>
                <a:lnTo>
                  <a:pt x="285163" y="342900"/>
                </a:lnTo>
                <a:lnTo>
                  <a:pt x="292506" y="355600"/>
                </a:lnTo>
                <a:lnTo>
                  <a:pt x="368756" y="355600"/>
                </a:lnTo>
                <a:lnTo>
                  <a:pt x="369509" y="353952"/>
                </a:lnTo>
                <a:lnTo>
                  <a:pt x="355219" y="342900"/>
                </a:lnTo>
                <a:close/>
              </a:path>
              <a:path w="2952115" h="3365500">
                <a:moveTo>
                  <a:pt x="374561" y="342900"/>
                </a:moveTo>
                <a:lnTo>
                  <a:pt x="369509" y="353952"/>
                </a:lnTo>
                <a:lnTo>
                  <a:pt x="371640" y="355600"/>
                </a:lnTo>
                <a:lnTo>
                  <a:pt x="374561" y="342900"/>
                </a:lnTo>
                <a:close/>
              </a:path>
              <a:path w="2952115" h="3365500">
                <a:moveTo>
                  <a:pt x="381647" y="342900"/>
                </a:moveTo>
                <a:lnTo>
                  <a:pt x="378714" y="342900"/>
                </a:lnTo>
                <a:lnTo>
                  <a:pt x="382778" y="355600"/>
                </a:lnTo>
                <a:lnTo>
                  <a:pt x="386435" y="355600"/>
                </a:lnTo>
                <a:lnTo>
                  <a:pt x="381647" y="342900"/>
                </a:lnTo>
                <a:close/>
              </a:path>
              <a:path w="2952115" h="3365500">
                <a:moveTo>
                  <a:pt x="249212" y="330200"/>
                </a:moveTo>
                <a:lnTo>
                  <a:pt x="247472" y="330200"/>
                </a:lnTo>
                <a:lnTo>
                  <a:pt x="250863" y="342900"/>
                </a:lnTo>
                <a:lnTo>
                  <a:pt x="249212" y="330200"/>
                </a:lnTo>
                <a:close/>
              </a:path>
              <a:path w="2952115" h="3365500">
                <a:moveTo>
                  <a:pt x="261480" y="330200"/>
                </a:moveTo>
                <a:lnTo>
                  <a:pt x="261493" y="342900"/>
                </a:lnTo>
                <a:lnTo>
                  <a:pt x="267055" y="342900"/>
                </a:lnTo>
                <a:lnTo>
                  <a:pt x="261480" y="330200"/>
                </a:lnTo>
                <a:close/>
              </a:path>
              <a:path w="2952115" h="3365500">
                <a:moveTo>
                  <a:pt x="358432" y="330200"/>
                </a:moveTo>
                <a:lnTo>
                  <a:pt x="271460" y="330200"/>
                </a:lnTo>
                <a:lnTo>
                  <a:pt x="274615" y="342900"/>
                </a:lnTo>
                <a:lnTo>
                  <a:pt x="356273" y="342900"/>
                </a:lnTo>
                <a:lnTo>
                  <a:pt x="358432" y="330200"/>
                </a:lnTo>
                <a:close/>
              </a:path>
              <a:path w="2952115" h="3365500">
                <a:moveTo>
                  <a:pt x="282742" y="317500"/>
                </a:moveTo>
                <a:lnTo>
                  <a:pt x="253427" y="317500"/>
                </a:lnTo>
                <a:lnTo>
                  <a:pt x="247011" y="330200"/>
                </a:lnTo>
                <a:lnTo>
                  <a:pt x="279477" y="330200"/>
                </a:lnTo>
                <a:lnTo>
                  <a:pt x="282742" y="317500"/>
                </a:lnTo>
                <a:close/>
              </a:path>
              <a:path w="2952115" h="3365500">
                <a:moveTo>
                  <a:pt x="346723" y="317500"/>
                </a:moveTo>
                <a:lnTo>
                  <a:pt x="288961" y="317500"/>
                </a:lnTo>
                <a:lnTo>
                  <a:pt x="293531" y="330200"/>
                </a:lnTo>
                <a:lnTo>
                  <a:pt x="345382" y="330200"/>
                </a:lnTo>
                <a:lnTo>
                  <a:pt x="346723" y="317500"/>
                </a:lnTo>
                <a:close/>
              </a:path>
              <a:path w="2952115" h="3365500">
                <a:moveTo>
                  <a:pt x="246951" y="304800"/>
                </a:moveTo>
                <a:lnTo>
                  <a:pt x="241808" y="304800"/>
                </a:lnTo>
                <a:lnTo>
                  <a:pt x="241769" y="317500"/>
                </a:lnTo>
                <a:lnTo>
                  <a:pt x="248589" y="317500"/>
                </a:lnTo>
                <a:lnTo>
                  <a:pt x="246951" y="304800"/>
                </a:lnTo>
                <a:close/>
              </a:path>
              <a:path w="2952115" h="3365500">
                <a:moveTo>
                  <a:pt x="342531" y="304800"/>
                </a:moveTo>
                <a:lnTo>
                  <a:pt x="252619" y="304800"/>
                </a:lnTo>
                <a:lnTo>
                  <a:pt x="259080" y="317500"/>
                </a:lnTo>
                <a:lnTo>
                  <a:pt x="345490" y="317500"/>
                </a:lnTo>
                <a:lnTo>
                  <a:pt x="342531" y="304800"/>
                </a:lnTo>
                <a:close/>
              </a:path>
              <a:path w="2952115" h="3365500">
                <a:moveTo>
                  <a:pt x="233514" y="292100"/>
                </a:moveTo>
                <a:lnTo>
                  <a:pt x="229704" y="292100"/>
                </a:lnTo>
                <a:lnTo>
                  <a:pt x="235572" y="304800"/>
                </a:lnTo>
                <a:lnTo>
                  <a:pt x="242912" y="304800"/>
                </a:lnTo>
                <a:lnTo>
                  <a:pt x="233514" y="292100"/>
                </a:lnTo>
                <a:close/>
              </a:path>
              <a:path w="2952115" h="3365500">
                <a:moveTo>
                  <a:pt x="333057" y="292100"/>
                </a:moveTo>
                <a:lnTo>
                  <a:pt x="239766" y="292100"/>
                </a:lnTo>
                <a:lnTo>
                  <a:pt x="246158" y="304800"/>
                </a:lnTo>
                <a:lnTo>
                  <a:pt x="340944" y="304800"/>
                </a:lnTo>
                <a:lnTo>
                  <a:pt x="333057" y="292100"/>
                </a:lnTo>
                <a:close/>
              </a:path>
              <a:path w="2952115" h="3365500">
                <a:moveTo>
                  <a:pt x="219433" y="279400"/>
                </a:moveTo>
                <a:lnTo>
                  <a:pt x="213245" y="279400"/>
                </a:lnTo>
                <a:lnTo>
                  <a:pt x="207530" y="292100"/>
                </a:lnTo>
                <a:lnTo>
                  <a:pt x="224424" y="292100"/>
                </a:lnTo>
                <a:lnTo>
                  <a:pt x="219433" y="279400"/>
                </a:lnTo>
                <a:close/>
              </a:path>
              <a:path w="2952115" h="3365500">
                <a:moveTo>
                  <a:pt x="297218" y="279400"/>
                </a:moveTo>
                <a:lnTo>
                  <a:pt x="232555" y="279400"/>
                </a:lnTo>
                <a:lnTo>
                  <a:pt x="224424" y="292100"/>
                </a:lnTo>
                <a:lnTo>
                  <a:pt x="296443" y="292100"/>
                </a:lnTo>
                <a:lnTo>
                  <a:pt x="297218" y="279400"/>
                </a:lnTo>
                <a:close/>
              </a:path>
              <a:path w="2952115" h="3365500">
                <a:moveTo>
                  <a:pt x="305041" y="279400"/>
                </a:moveTo>
                <a:lnTo>
                  <a:pt x="301637" y="279400"/>
                </a:lnTo>
                <a:lnTo>
                  <a:pt x="304038" y="292100"/>
                </a:lnTo>
                <a:lnTo>
                  <a:pt x="304927" y="292100"/>
                </a:lnTo>
                <a:lnTo>
                  <a:pt x="305041" y="279400"/>
                </a:lnTo>
                <a:close/>
              </a:path>
              <a:path w="2952115" h="3365500">
                <a:moveTo>
                  <a:pt x="199034" y="266700"/>
                </a:moveTo>
                <a:lnTo>
                  <a:pt x="191287" y="266700"/>
                </a:lnTo>
                <a:lnTo>
                  <a:pt x="195999" y="279400"/>
                </a:lnTo>
                <a:lnTo>
                  <a:pt x="200266" y="279400"/>
                </a:lnTo>
                <a:lnTo>
                  <a:pt x="199034" y="266700"/>
                </a:lnTo>
                <a:close/>
              </a:path>
              <a:path w="2952115" h="3365500">
                <a:moveTo>
                  <a:pt x="298334" y="254000"/>
                </a:moveTo>
                <a:lnTo>
                  <a:pt x="241617" y="254000"/>
                </a:lnTo>
                <a:lnTo>
                  <a:pt x="236575" y="266700"/>
                </a:lnTo>
                <a:lnTo>
                  <a:pt x="223126" y="266700"/>
                </a:lnTo>
                <a:lnTo>
                  <a:pt x="206133" y="279400"/>
                </a:lnTo>
                <a:lnTo>
                  <a:pt x="305181" y="279400"/>
                </a:lnTo>
                <a:lnTo>
                  <a:pt x="307213" y="266700"/>
                </a:lnTo>
                <a:lnTo>
                  <a:pt x="298334" y="254000"/>
                </a:lnTo>
                <a:close/>
              </a:path>
              <a:path w="2952115" h="3365500">
                <a:moveTo>
                  <a:pt x="316992" y="266700"/>
                </a:moveTo>
                <a:lnTo>
                  <a:pt x="314350" y="266700"/>
                </a:lnTo>
                <a:lnTo>
                  <a:pt x="314070" y="279400"/>
                </a:lnTo>
                <a:lnTo>
                  <a:pt x="318350" y="279400"/>
                </a:lnTo>
                <a:lnTo>
                  <a:pt x="316992" y="266700"/>
                </a:lnTo>
                <a:close/>
              </a:path>
              <a:path w="2952115" h="3365500">
                <a:moveTo>
                  <a:pt x="225564" y="241300"/>
                </a:moveTo>
                <a:lnTo>
                  <a:pt x="214807" y="241300"/>
                </a:lnTo>
                <a:lnTo>
                  <a:pt x="212953" y="254000"/>
                </a:lnTo>
                <a:lnTo>
                  <a:pt x="207343" y="254000"/>
                </a:lnTo>
                <a:lnTo>
                  <a:pt x="215613" y="266700"/>
                </a:lnTo>
                <a:lnTo>
                  <a:pt x="236575" y="266700"/>
                </a:lnTo>
                <a:lnTo>
                  <a:pt x="233184" y="254000"/>
                </a:lnTo>
                <a:lnTo>
                  <a:pt x="225564" y="241300"/>
                </a:lnTo>
                <a:close/>
              </a:path>
              <a:path w="2952115" h="3365500">
                <a:moveTo>
                  <a:pt x="197209" y="241300"/>
                </a:moveTo>
                <a:lnTo>
                  <a:pt x="184124" y="241300"/>
                </a:lnTo>
                <a:lnTo>
                  <a:pt x="188988" y="254000"/>
                </a:lnTo>
                <a:lnTo>
                  <a:pt x="204855" y="254000"/>
                </a:lnTo>
                <a:lnTo>
                  <a:pt x="197209" y="241300"/>
                </a:lnTo>
                <a:close/>
              </a:path>
              <a:path w="2952115" h="3365500">
                <a:moveTo>
                  <a:pt x="255034" y="241300"/>
                </a:moveTo>
                <a:lnTo>
                  <a:pt x="235877" y="241300"/>
                </a:lnTo>
                <a:lnTo>
                  <a:pt x="238759" y="254000"/>
                </a:lnTo>
                <a:lnTo>
                  <a:pt x="258375" y="254000"/>
                </a:lnTo>
                <a:lnTo>
                  <a:pt x="255034" y="241300"/>
                </a:lnTo>
                <a:close/>
              </a:path>
              <a:path w="2952115" h="3365500">
                <a:moveTo>
                  <a:pt x="269836" y="241300"/>
                </a:moveTo>
                <a:lnTo>
                  <a:pt x="267919" y="241300"/>
                </a:lnTo>
                <a:lnTo>
                  <a:pt x="266865" y="254000"/>
                </a:lnTo>
                <a:lnTo>
                  <a:pt x="273812" y="254000"/>
                </a:lnTo>
                <a:lnTo>
                  <a:pt x="269836" y="241300"/>
                </a:lnTo>
                <a:close/>
              </a:path>
              <a:path w="2952115" h="3365500">
                <a:moveTo>
                  <a:pt x="169532" y="228600"/>
                </a:moveTo>
                <a:lnTo>
                  <a:pt x="162077" y="228600"/>
                </a:lnTo>
                <a:lnTo>
                  <a:pt x="163779" y="241300"/>
                </a:lnTo>
                <a:lnTo>
                  <a:pt x="176987" y="241300"/>
                </a:lnTo>
                <a:lnTo>
                  <a:pt x="169532" y="228600"/>
                </a:lnTo>
                <a:close/>
              </a:path>
              <a:path w="2952115" h="3365500">
                <a:moveTo>
                  <a:pt x="256882" y="215900"/>
                </a:moveTo>
                <a:lnTo>
                  <a:pt x="178223" y="215900"/>
                </a:lnTo>
                <a:lnTo>
                  <a:pt x="185739" y="228600"/>
                </a:lnTo>
                <a:lnTo>
                  <a:pt x="190678" y="241300"/>
                </a:lnTo>
                <a:lnTo>
                  <a:pt x="271075" y="241300"/>
                </a:lnTo>
                <a:lnTo>
                  <a:pt x="267208" y="228600"/>
                </a:lnTo>
                <a:lnTo>
                  <a:pt x="256882" y="215900"/>
                </a:lnTo>
                <a:close/>
              </a:path>
              <a:path w="2952115" h="3365500">
                <a:moveTo>
                  <a:pt x="173189" y="203200"/>
                </a:moveTo>
                <a:lnTo>
                  <a:pt x="163664" y="203200"/>
                </a:lnTo>
                <a:lnTo>
                  <a:pt x="148831" y="215900"/>
                </a:lnTo>
                <a:lnTo>
                  <a:pt x="184276" y="215900"/>
                </a:lnTo>
                <a:lnTo>
                  <a:pt x="173189" y="203200"/>
                </a:lnTo>
                <a:close/>
              </a:path>
              <a:path w="2952115" h="3365500">
                <a:moveTo>
                  <a:pt x="224281" y="203200"/>
                </a:moveTo>
                <a:lnTo>
                  <a:pt x="187947" y="203200"/>
                </a:lnTo>
                <a:lnTo>
                  <a:pt x="187388" y="215900"/>
                </a:lnTo>
                <a:lnTo>
                  <a:pt x="227078" y="215900"/>
                </a:lnTo>
                <a:lnTo>
                  <a:pt x="224281" y="203200"/>
                </a:lnTo>
                <a:close/>
              </a:path>
              <a:path w="2952115" h="3365500">
                <a:moveTo>
                  <a:pt x="261023" y="203200"/>
                </a:moveTo>
                <a:lnTo>
                  <a:pt x="231107" y="203200"/>
                </a:lnTo>
                <a:lnTo>
                  <a:pt x="227078" y="215900"/>
                </a:lnTo>
                <a:lnTo>
                  <a:pt x="256895" y="215900"/>
                </a:lnTo>
                <a:lnTo>
                  <a:pt x="261023" y="203200"/>
                </a:lnTo>
                <a:close/>
              </a:path>
              <a:path w="2952115" h="3365500">
                <a:moveTo>
                  <a:pt x="210515" y="177800"/>
                </a:moveTo>
                <a:lnTo>
                  <a:pt x="131146" y="177800"/>
                </a:lnTo>
                <a:lnTo>
                  <a:pt x="144229" y="190500"/>
                </a:lnTo>
                <a:lnTo>
                  <a:pt x="153023" y="203200"/>
                </a:lnTo>
                <a:lnTo>
                  <a:pt x="223862" y="203200"/>
                </a:lnTo>
                <a:lnTo>
                  <a:pt x="229552" y="190500"/>
                </a:lnTo>
                <a:lnTo>
                  <a:pt x="213817" y="190500"/>
                </a:lnTo>
                <a:lnTo>
                  <a:pt x="210515" y="177800"/>
                </a:lnTo>
                <a:close/>
              </a:path>
              <a:path w="2952115" h="3365500">
                <a:moveTo>
                  <a:pt x="233200" y="177800"/>
                </a:moveTo>
                <a:lnTo>
                  <a:pt x="227495" y="190500"/>
                </a:lnTo>
                <a:lnTo>
                  <a:pt x="229552" y="190500"/>
                </a:lnTo>
                <a:lnTo>
                  <a:pt x="234092" y="203200"/>
                </a:lnTo>
                <a:lnTo>
                  <a:pt x="245544" y="203200"/>
                </a:lnTo>
                <a:lnTo>
                  <a:pt x="240257" y="190500"/>
                </a:lnTo>
                <a:lnTo>
                  <a:pt x="233200" y="177800"/>
                </a:lnTo>
                <a:close/>
              </a:path>
              <a:path w="2952115" h="3365500">
                <a:moveTo>
                  <a:pt x="257378" y="190500"/>
                </a:moveTo>
                <a:lnTo>
                  <a:pt x="256222" y="190500"/>
                </a:lnTo>
                <a:lnTo>
                  <a:pt x="254558" y="203200"/>
                </a:lnTo>
                <a:lnTo>
                  <a:pt x="258762" y="203200"/>
                </a:lnTo>
                <a:lnTo>
                  <a:pt x="257378" y="190500"/>
                </a:lnTo>
                <a:close/>
              </a:path>
              <a:path w="2952115" h="3365500">
                <a:moveTo>
                  <a:pt x="123253" y="177800"/>
                </a:moveTo>
                <a:lnTo>
                  <a:pt x="123228" y="190500"/>
                </a:lnTo>
                <a:lnTo>
                  <a:pt x="128790" y="190500"/>
                </a:lnTo>
                <a:lnTo>
                  <a:pt x="123253" y="177800"/>
                </a:lnTo>
                <a:close/>
              </a:path>
              <a:path w="2952115" h="3365500">
                <a:moveTo>
                  <a:pt x="185400" y="139700"/>
                </a:moveTo>
                <a:lnTo>
                  <a:pt x="118479" y="139700"/>
                </a:lnTo>
                <a:lnTo>
                  <a:pt x="118898" y="150922"/>
                </a:lnTo>
                <a:lnTo>
                  <a:pt x="120345" y="152400"/>
                </a:lnTo>
                <a:lnTo>
                  <a:pt x="118953" y="152400"/>
                </a:lnTo>
                <a:lnTo>
                  <a:pt x="123080" y="165100"/>
                </a:lnTo>
                <a:lnTo>
                  <a:pt x="123201" y="177800"/>
                </a:lnTo>
                <a:lnTo>
                  <a:pt x="200037" y="177800"/>
                </a:lnTo>
                <a:lnTo>
                  <a:pt x="192277" y="165100"/>
                </a:lnTo>
                <a:lnTo>
                  <a:pt x="189240" y="165100"/>
                </a:lnTo>
                <a:lnTo>
                  <a:pt x="183237" y="152400"/>
                </a:lnTo>
                <a:lnTo>
                  <a:pt x="119418" y="152400"/>
                </a:lnTo>
                <a:lnTo>
                  <a:pt x="118933" y="151851"/>
                </a:lnTo>
                <a:lnTo>
                  <a:pt x="183331" y="151851"/>
                </a:lnTo>
                <a:lnTo>
                  <a:pt x="185400" y="139700"/>
                </a:lnTo>
                <a:close/>
              </a:path>
              <a:path w="2952115" h="3365500">
                <a:moveTo>
                  <a:pt x="214160" y="165100"/>
                </a:moveTo>
                <a:lnTo>
                  <a:pt x="196837" y="165100"/>
                </a:lnTo>
                <a:lnTo>
                  <a:pt x="200037" y="177800"/>
                </a:lnTo>
                <a:lnTo>
                  <a:pt x="220332" y="177800"/>
                </a:lnTo>
                <a:lnTo>
                  <a:pt x="214160" y="165100"/>
                </a:lnTo>
                <a:close/>
              </a:path>
              <a:path w="2952115" h="3365500">
                <a:moveTo>
                  <a:pt x="111074" y="152400"/>
                </a:moveTo>
                <a:lnTo>
                  <a:pt x="105041" y="152400"/>
                </a:lnTo>
                <a:lnTo>
                  <a:pt x="109105" y="165100"/>
                </a:lnTo>
                <a:lnTo>
                  <a:pt x="111074" y="152400"/>
                </a:lnTo>
                <a:close/>
              </a:path>
              <a:path w="2952115" h="3365500">
                <a:moveTo>
                  <a:pt x="205409" y="152400"/>
                </a:moveTo>
                <a:lnTo>
                  <a:pt x="203708" y="152400"/>
                </a:lnTo>
                <a:lnTo>
                  <a:pt x="189240" y="165100"/>
                </a:lnTo>
                <a:lnTo>
                  <a:pt x="211962" y="165100"/>
                </a:lnTo>
                <a:lnTo>
                  <a:pt x="205409" y="152400"/>
                </a:lnTo>
                <a:close/>
              </a:path>
              <a:path w="2952115" h="3365500">
                <a:moveTo>
                  <a:pt x="90766" y="114300"/>
                </a:moveTo>
                <a:lnTo>
                  <a:pt x="56096" y="114300"/>
                </a:lnTo>
                <a:lnTo>
                  <a:pt x="66185" y="127171"/>
                </a:lnTo>
                <a:lnTo>
                  <a:pt x="75262" y="139700"/>
                </a:lnTo>
                <a:lnTo>
                  <a:pt x="84370" y="152400"/>
                </a:lnTo>
                <a:lnTo>
                  <a:pt x="118953" y="152400"/>
                </a:lnTo>
                <a:lnTo>
                  <a:pt x="118933" y="151851"/>
                </a:lnTo>
                <a:lnTo>
                  <a:pt x="110791" y="142641"/>
                </a:lnTo>
                <a:lnTo>
                  <a:pt x="107911" y="139700"/>
                </a:lnTo>
                <a:lnTo>
                  <a:pt x="83566" y="139700"/>
                </a:lnTo>
                <a:lnTo>
                  <a:pt x="78753" y="127000"/>
                </a:lnTo>
                <a:lnTo>
                  <a:pt x="83553" y="127000"/>
                </a:lnTo>
                <a:lnTo>
                  <a:pt x="90766" y="114300"/>
                </a:lnTo>
                <a:close/>
              </a:path>
              <a:path w="2952115" h="3365500">
                <a:moveTo>
                  <a:pt x="118898" y="150922"/>
                </a:moveTo>
                <a:lnTo>
                  <a:pt x="118933" y="151851"/>
                </a:lnTo>
                <a:lnTo>
                  <a:pt x="119418" y="152400"/>
                </a:lnTo>
                <a:lnTo>
                  <a:pt x="120345" y="152400"/>
                </a:lnTo>
                <a:lnTo>
                  <a:pt x="118898" y="150922"/>
                </a:lnTo>
                <a:close/>
              </a:path>
              <a:path w="2952115" h="3365500">
                <a:moveTo>
                  <a:pt x="110791" y="142641"/>
                </a:moveTo>
                <a:lnTo>
                  <a:pt x="118933" y="151851"/>
                </a:lnTo>
                <a:lnTo>
                  <a:pt x="118898" y="150922"/>
                </a:lnTo>
                <a:lnTo>
                  <a:pt x="110791" y="142641"/>
                </a:lnTo>
                <a:close/>
              </a:path>
              <a:path w="2952115" h="3365500">
                <a:moveTo>
                  <a:pt x="113830" y="127000"/>
                </a:moveTo>
                <a:lnTo>
                  <a:pt x="88912" y="127000"/>
                </a:lnTo>
                <a:lnTo>
                  <a:pt x="91363" y="139700"/>
                </a:lnTo>
                <a:lnTo>
                  <a:pt x="111798" y="139700"/>
                </a:lnTo>
                <a:lnTo>
                  <a:pt x="113830" y="127000"/>
                </a:lnTo>
                <a:close/>
              </a:path>
              <a:path w="2952115" h="3365500">
                <a:moveTo>
                  <a:pt x="124452" y="127000"/>
                </a:moveTo>
                <a:lnTo>
                  <a:pt x="113830" y="127000"/>
                </a:lnTo>
                <a:lnTo>
                  <a:pt x="122085" y="139700"/>
                </a:lnTo>
                <a:lnTo>
                  <a:pt x="126278" y="139700"/>
                </a:lnTo>
                <a:lnTo>
                  <a:pt x="124574" y="127171"/>
                </a:lnTo>
                <a:lnTo>
                  <a:pt x="124452" y="127000"/>
                </a:lnTo>
                <a:close/>
              </a:path>
              <a:path w="2952115" h="3365500">
                <a:moveTo>
                  <a:pt x="131717" y="137165"/>
                </a:moveTo>
                <a:lnTo>
                  <a:pt x="130797" y="139700"/>
                </a:lnTo>
                <a:lnTo>
                  <a:pt x="133529" y="139700"/>
                </a:lnTo>
                <a:lnTo>
                  <a:pt x="131717" y="137165"/>
                </a:lnTo>
                <a:close/>
              </a:path>
              <a:path w="2952115" h="3365500">
                <a:moveTo>
                  <a:pt x="142341" y="127000"/>
                </a:moveTo>
                <a:lnTo>
                  <a:pt x="135407" y="127000"/>
                </a:lnTo>
                <a:lnTo>
                  <a:pt x="131717" y="137165"/>
                </a:lnTo>
                <a:lnTo>
                  <a:pt x="133529" y="139700"/>
                </a:lnTo>
                <a:lnTo>
                  <a:pt x="144144" y="139700"/>
                </a:lnTo>
                <a:lnTo>
                  <a:pt x="142341" y="127000"/>
                </a:lnTo>
                <a:close/>
              </a:path>
              <a:path w="2952115" h="3365500">
                <a:moveTo>
                  <a:pt x="176519" y="127000"/>
                </a:moveTo>
                <a:lnTo>
                  <a:pt x="142341" y="127000"/>
                </a:lnTo>
                <a:lnTo>
                  <a:pt x="144144" y="139700"/>
                </a:lnTo>
                <a:lnTo>
                  <a:pt x="184657" y="139700"/>
                </a:lnTo>
                <a:lnTo>
                  <a:pt x="176519" y="127000"/>
                </a:lnTo>
                <a:close/>
              </a:path>
              <a:path w="2952115" h="3365500">
                <a:moveTo>
                  <a:pt x="135407" y="127000"/>
                </a:moveTo>
                <a:lnTo>
                  <a:pt x="124551" y="127000"/>
                </a:lnTo>
                <a:lnTo>
                  <a:pt x="124574" y="127171"/>
                </a:lnTo>
                <a:lnTo>
                  <a:pt x="131717" y="137165"/>
                </a:lnTo>
                <a:lnTo>
                  <a:pt x="135407" y="127000"/>
                </a:lnTo>
                <a:close/>
              </a:path>
              <a:path w="2952115" h="3365500">
                <a:moveTo>
                  <a:pt x="124551" y="127000"/>
                </a:moveTo>
                <a:lnTo>
                  <a:pt x="124574" y="127171"/>
                </a:lnTo>
                <a:lnTo>
                  <a:pt x="124551" y="1270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90766" y="114300"/>
                </a:lnTo>
                <a:lnTo>
                  <a:pt x="83794" y="127000"/>
                </a:lnTo>
                <a:lnTo>
                  <a:pt x="140810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140810" y="127000"/>
                </a:lnTo>
                <a:lnTo>
                  <a:pt x="154949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70468" y="114300"/>
                </a:moveTo>
                <a:lnTo>
                  <a:pt x="145302" y="114300"/>
                </a:lnTo>
                <a:lnTo>
                  <a:pt x="154949" y="127000"/>
                </a:lnTo>
                <a:lnTo>
                  <a:pt x="162755" y="127000"/>
                </a:lnTo>
                <a:lnTo>
                  <a:pt x="170468" y="114300"/>
                </a:lnTo>
                <a:close/>
              </a:path>
              <a:path w="2952115" h="3365500">
                <a:moveTo>
                  <a:pt x="164401" y="101600"/>
                </a:moveTo>
                <a:lnTo>
                  <a:pt x="77673" y="101600"/>
                </a:lnTo>
                <a:lnTo>
                  <a:pt x="72643" y="114300"/>
                </a:lnTo>
                <a:lnTo>
                  <a:pt x="162496" y="114300"/>
                </a:lnTo>
                <a:lnTo>
                  <a:pt x="164401" y="101600"/>
                </a:lnTo>
                <a:close/>
              </a:path>
              <a:path w="2952115" h="3365500">
                <a:moveTo>
                  <a:pt x="51644" y="76200"/>
                </a:moveTo>
                <a:lnTo>
                  <a:pt x="36461" y="76200"/>
                </a:lnTo>
                <a:lnTo>
                  <a:pt x="37972" y="88900"/>
                </a:lnTo>
                <a:lnTo>
                  <a:pt x="28676" y="88900"/>
                </a:lnTo>
                <a:lnTo>
                  <a:pt x="34802" y="101600"/>
                </a:lnTo>
                <a:lnTo>
                  <a:pt x="43615" y="88900"/>
                </a:lnTo>
                <a:lnTo>
                  <a:pt x="51644" y="76200"/>
                </a:lnTo>
                <a:close/>
              </a:path>
              <a:path w="2952115" h="3365500">
                <a:moveTo>
                  <a:pt x="60562" y="88900"/>
                </a:moveTo>
                <a:lnTo>
                  <a:pt x="51422" y="88900"/>
                </a:lnTo>
                <a:lnTo>
                  <a:pt x="51269" y="101600"/>
                </a:lnTo>
                <a:lnTo>
                  <a:pt x="62153" y="101600"/>
                </a:lnTo>
                <a:lnTo>
                  <a:pt x="60582" y="88926"/>
                </a:lnTo>
                <a:close/>
              </a:path>
              <a:path w="2952115" h="3365500">
                <a:moveTo>
                  <a:pt x="148207" y="88900"/>
                </a:moveTo>
                <a:lnTo>
                  <a:pt x="60578" y="88900"/>
                </a:lnTo>
                <a:lnTo>
                  <a:pt x="70108" y="101600"/>
                </a:lnTo>
                <a:lnTo>
                  <a:pt x="148041" y="101600"/>
                </a:lnTo>
                <a:lnTo>
                  <a:pt x="148207" y="88900"/>
                </a:lnTo>
                <a:close/>
              </a:path>
              <a:path w="2952115" h="3365500">
                <a:moveTo>
                  <a:pt x="32562" y="76200"/>
                </a:moveTo>
                <a:lnTo>
                  <a:pt x="24498" y="76200"/>
                </a:lnTo>
                <a:lnTo>
                  <a:pt x="32651" y="88900"/>
                </a:lnTo>
                <a:lnTo>
                  <a:pt x="32842" y="88900"/>
                </a:lnTo>
                <a:lnTo>
                  <a:pt x="32562" y="76200"/>
                </a:lnTo>
                <a:close/>
              </a:path>
              <a:path w="2952115" h="3365500">
                <a:moveTo>
                  <a:pt x="86232" y="76200"/>
                </a:moveTo>
                <a:lnTo>
                  <a:pt x="51644" y="76200"/>
                </a:lnTo>
                <a:lnTo>
                  <a:pt x="60562" y="88900"/>
                </a:lnTo>
                <a:lnTo>
                  <a:pt x="90436" y="88900"/>
                </a:lnTo>
                <a:lnTo>
                  <a:pt x="86232" y="76200"/>
                </a:lnTo>
                <a:close/>
              </a:path>
              <a:path w="2952115" h="3365500">
                <a:moveTo>
                  <a:pt x="128041" y="76200"/>
                </a:moveTo>
                <a:lnTo>
                  <a:pt x="94830" y="76200"/>
                </a:lnTo>
                <a:lnTo>
                  <a:pt x="90436" y="88900"/>
                </a:lnTo>
                <a:lnTo>
                  <a:pt x="141575" y="88900"/>
                </a:lnTo>
                <a:lnTo>
                  <a:pt x="128041" y="76200"/>
                </a:lnTo>
                <a:close/>
              </a:path>
              <a:path w="2952115" h="3365500">
                <a:moveTo>
                  <a:pt x="32372" y="63500"/>
                </a:moveTo>
                <a:lnTo>
                  <a:pt x="6502" y="63500"/>
                </a:lnTo>
                <a:lnTo>
                  <a:pt x="14630" y="76200"/>
                </a:lnTo>
                <a:lnTo>
                  <a:pt x="45059" y="76200"/>
                </a:lnTo>
                <a:lnTo>
                  <a:pt x="32372" y="63500"/>
                </a:lnTo>
                <a:close/>
              </a:path>
              <a:path w="2952115" h="3365500">
                <a:moveTo>
                  <a:pt x="124472" y="63500"/>
                </a:moveTo>
                <a:lnTo>
                  <a:pt x="45059" y="63500"/>
                </a:lnTo>
                <a:lnTo>
                  <a:pt x="45059" y="76200"/>
                </a:lnTo>
                <a:lnTo>
                  <a:pt x="124040" y="76200"/>
                </a:lnTo>
                <a:lnTo>
                  <a:pt x="124472" y="63500"/>
                </a:lnTo>
                <a:close/>
              </a:path>
              <a:path w="2952115" h="3365500">
                <a:moveTo>
                  <a:pt x="17294" y="50800"/>
                </a:moveTo>
                <a:lnTo>
                  <a:pt x="2946" y="50800"/>
                </a:lnTo>
                <a:lnTo>
                  <a:pt x="9004" y="63500"/>
                </a:lnTo>
                <a:lnTo>
                  <a:pt x="25247" y="63500"/>
                </a:lnTo>
                <a:lnTo>
                  <a:pt x="17294" y="50800"/>
                </a:lnTo>
                <a:close/>
              </a:path>
              <a:path w="2952115" h="3365500">
                <a:moveTo>
                  <a:pt x="127254" y="50800"/>
                </a:moveTo>
                <a:lnTo>
                  <a:pt x="23379" y="50800"/>
                </a:lnTo>
                <a:lnTo>
                  <a:pt x="25247" y="63500"/>
                </a:lnTo>
                <a:lnTo>
                  <a:pt x="130086" y="63500"/>
                </a:lnTo>
                <a:lnTo>
                  <a:pt x="127254" y="50800"/>
                </a:lnTo>
                <a:close/>
              </a:path>
              <a:path w="2952115" h="3365500">
                <a:moveTo>
                  <a:pt x="5118" y="38100"/>
                </a:moveTo>
                <a:lnTo>
                  <a:pt x="0" y="50800"/>
                </a:lnTo>
                <a:lnTo>
                  <a:pt x="9563" y="50800"/>
                </a:lnTo>
                <a:lnTo>
                  <a:pt x="5118" y="38100"/>
                </a:lnTo>
                <a:close/>
              </a:path>
              <a:path w="2952115" h="3365500">
                <a:moveTo>
                  <a:pt x="108394" y="38100"/>
                </a:moveTo>
                <a:lnTo>
                  <a:pt x="20456" y="38100"/>
                </a:lnTo>
                <a:lnTo>
                  <a:pt x="16154" y="50800"/>
                </a:lnTo>
                <a:lnTo>
                  <a:pt x="107251" y="50800"/>
                </a:lnTo>
                <a:lnTo>
                  <a:pt x="108394" y="38100"/>
                </a:lnTo>
                <a:close/>
              </a:path>
              <a:path w="2952115" h="3365500">
                <a:moveTo>
                  <a:pt x="16116" y="25400"/>
                </a:moveTo>
                <a:lnTo>
                  <a:pt x="7518" y="25400"/>
                </a:lnTo>
                <a:lnTo>
                  <a:pt x="11722" y="38100"/>
                </a:lnTo>
                <a:lnTo>
                  <a:pt x="16116" y="25400"/>
                </a:lnTo>
                <a:close/>
              </a:path>
              <a:path w="2952115" h="3365500">
                <a:moveTo>
                  <a:pt x="90119" y="12700"/>
                </a:moveTo>
                <a:lnTo>
                  <a:pt x="28364" y="12700"/>
                </a:lnTo>
                <a:lnTo>
                  <a:pt x="30080" y="25400"/>
                </a:lnTo>
                <a:lnTo>
                  <a:pt x="34053" y="38100"/>
                </a:lnTo>
                <a:lnTo>
                  <a:pt x="100542" y="38100"/>
                </a:lnTo>
                <a:lnTo>
                  <a:pt x="90716" y="25400"/>
                </a:lnTo>
                <a:lnTo>
                  <a:pt x="86880" y="25400"/>
                </a:lnTo>
                <a:lnTo>
                  <a:pt x="90119" y="12700"/>
                </a:lnTo>
                <a:close/>
              </a:path>
              <a:path w="2952115" h="3365500">
                <a:moveTo>
                  <a:pt x="71005" y="0"/>
                </a:moveTo>
                <a:lnTo>
                  <a:pt x="72593" y="12700"/>
                </a:lnTo>
                <a:lnTo>
                  <a:pt x="75628" y="12700"/>
                </a:lnTo>
                <a:lnTo>
                  <a:pt x="71005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281017" y="223548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30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07400" y="236220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691880" y="23012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110219" y="237490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001000" y="23139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25320" y="210149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153400" y="2019300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80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7270622" y="530633"/>
            <a:ext cx="1715135" cy="1503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  <a:p>
            <a:pPr marL="335915">
              <a:lnSpc>
                <a:spcPct val="100000"/>
              </a:lnSpc>
              <a:spcBef>
                <a:spcPts val="3030"/>
              </a:spcBef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should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395710" y="2256038"/>
            <a:ext cx="5765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will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876352" y="2230663"/>
            <a:ext cx="43878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did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432800" y="209961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520183" y="200659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9675478" y="1596633"/>
            <a:ext cx="109410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737309" y="7766188"/>
            <a:ext cx="878078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438910" algn="l"/>
                <a:tab pos="2106295" algn="l"/>
                <a:tab pos="2986405" algn="l"/>
                <a:tab pos="4023360" algn="l"/>
                <a:tab pos="4944745" algn="l"/>
                <a:tab pos="6043295" algn="l"/>
                <a:tab pos="7211695" algn="l"/>
              </a:tabLst>
            </a:pPr>
            <a:r>
              <a:rPr sz="3800" spc="300" dirty="0">
                <a:solidFill>
                  <a:srgbClr val="FF3524"/>
                </a:solidFill>
                <a:latin typeface="Calibri"/>
                <a:cs typeface="Calibri"/>
              </a:rPr>
              <a:t>V</a:t>
            </a:r>
            <a:r>
              <a:rPr sz="3800" spc="85" dirty="0">
                <a:solidFill>
                  <a:srgbClr val="FF3524"/>
                </a:solidFill>
                <a:latin typeface="Calibri"/>
                <a:cs typeface="Calibri"/>
              </a:rPr>
              <a:t>iews	</a:t>
            </a:r>
            <a:r>
              <a:rPr sz="3800" spc="-100" dirty="0">
                <a:solidFill>
                  <a:srgbClr val="FF3524"/>
                </a:solidFill>
                <a:latin typeface="Calibri"/>
                <a:cs typeface="Calibri"/>
              </a:rPr>
              <a:t>do	</a:t>
            </a:r>
            <a:r>
              <a:rPr sz="3800" spc="25" dirty="0">
                <a:solidFill>
                  <a:srgbClr val="FF3524"/>
                </a:solidFill>
                <a:latin typeface="Calibri"/>
                <a:cs typeface="Calibri"/>
              </a:rPr>
              <a:t>n</a:t>
            </a:r>
            <a:r>
              <a:rPr sz="3800" spc="-305" dirty="0">
                <a:solidFill>
                  <a:srgbClr val="FF3524"/>
                </a:solidFill>
                <a:latin typeface="Calibri"/>
                <a:cs typeface="Calibri"/>
              </a:rPr>
              <a:t>o</a:t>
            </a:r>
            <a:r>
              <a:rPr sz="3800" spc="455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3524"/>
                </a:solidFill>
                <a:latin typeface="Calibri"/>
                <a:cs typeface="Calibri"/>
              </a:rPr>
              <a:t>	</a:t>
            </a:r>
            <a:r>
              <a:rPr sz="3800" spc="-75" dirty="0">
                <a:solidFill>
                  <a:srgbClr val="FF3524"/>
                </a:solidFill>
                <a:latin typeface="Calibri"/>
                <a:cs typeface="Calibri"/>
              </a:rPr>
              <a:t>o</a:t>
            </a:r>
            <a:r>
              <a:rPr sz="3800" spc="85" dirty="0">
                <a:solidFill>
                  <a:srgbClr val="FF3524"/>
                </a:solidFill>
                <a:latin typeface="Calibri"/>
                <a:cs typeface="Calibri"/>
              </a:rPr>
              <a:t>w</a:t>
            </a:r>
            <a:r>
              <a:rPr sz="3800" spc="-60" dirty="0">
                <a:solidFill>
                  <a:srgbClr val="FF3524"/>
                </a:solidFill>
                <a:latin typeface="Calibri"/>
                <a:cs typeface="Calibri"/>
              </a:rPr>
              <a:t>n</a:t>
            </a:r>
            <a:r>
              <a:rPr sz="3800" dirty="0">
                <a:solidFill>
                  <a:srgbClr val="FF3524"/>
                </a:solidFill>
                <a:latin typeface="Calibri"/>
                <a:cs typeface="Calibri"/>
              </a:rPr>
              <a:t>	</a:t>
            </a:r>
            <a:r>
              <a:rPr sz="3800" spc="190" dirty="0">
                <a:solidFill>
                  <a:srgbClr val="FF3524"/>
                </a:solidFill>
                <a:latin typeface="Calibri"/>
                <a:cs typeface="Calibri"/>
              </a:rPr>
              <a:t>th</a:t>
            </a:r>
            <a:r>
              <a:rPr sz="3800" spc="22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3524"/>
                </a:solidFill>
                <a:latin typeface="Calibri"/>
                <a:cs typeface="Calibri"/>
              </a:rPr>
              <a:t>	</a:t>
            </a:r>
            <a:r>
              <a:rPr sz="3800" spc="-60" dirty="0">
                <a:solidFill>
                  <a:srgbClr val="FF3524"/>
                </a:solidFill>
                <a:latin typeface="Calibri"/>
                <a:cs typeface="Calibri"/>
              </a:rPr>
              <a:t>d</a:t>
            </a:r>
            <a:r>
              <a:rPr sz="3800" spc="-65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800" spc="15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800" spc="20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800" dirty="0">
                <a:solidFill>
                  <a:srgbClr val="FF3524"/>
                </a:solidFill>
                <a:latin typeface="Calibri"/>
                <a:cs typeface="Calibri"/>
              </a:rPr>
              <a:t>	</a:t>
            </a:r>
            <a:r>
              <a:rPr sz="3800" spc="190" dirty="0">
                <a:solidFill>
                  <a:srgbClr val="FF3524"/>
                </a:solidFill>
                <a:latin typeface="Calibri"/>
                <a:cs typeface="Calibri"/>
              </a:rPr>
              <a:t>th</a:t>
            </a:r>
            <a:r>
              <a:rPr sz="3800" spc="13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800" spc="305" dirty="0">
                <a:solidFill>
                  <a:srgbClr val="FF3524"/>
                </a:solidFill>
                <a:latin typeface="Calibri"/>
                <a:cs typeface="Calibri"/>
              </a:rPr>
              <a:t>y</a:t>
            </a:r>
            <a:r>
              <a:rPr sz="3800" dirty="0">
                <a:solidFill>
                  <a:srgbClr val="FF3524"/>
                </a:solidFill>
                <a:latin typeface="Calibri"/>
                <a:cs typeface="Calibri"/>
              </a:rPr>
              <a:t>	</a:t>
            </a:r>
            <a:r>
              <a:rPr sz="3800" spc="45" dirty="0">
                <a:solidFill>
                  <a:srgbClr val="FF3524"/>
                </a:solidFill>
                <a:latin typeface="Calibri"/>
                <a:cs typeface="Calibri"/>
              </a:rPr>
              <a:t>disp</a:t>
            </a:r>
            <a:r>
              <a:rPr sz="3800" spc="5" dirty="0">
                <a:solidFill>
                  <a:srgbClr val="FF3524"/>
                </a:solidFill>
                <a:latin typeface="Calibri"/>
                <a:cs typeface="Calibri"/>
              </a:rPr>
              <a:t>l</a:t>
            </a:r>
            <a:r>
              <a:rPr sz="3800" spc="20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800" spc="-85" dirty="0">
                <a:solidFill>
                  <a:srgbClr val="FF3524"/>
                </a:solidFill>
                <a:latin typeface="Calibri"/>
                <a:cs typeface="Calibri"/>
              </a:rPr>
              <a:t>y</a:t>
            </a:r>
            <a:r>
              <a:rPr sz="3800" spc="160" dirty="0">
                <a:solidFill>
                  <a:srgbClr val="FF3524"/>
                </a:solidFill>
                <a:latin typeface="Calibri"/>
                <a:cs typeface="Calibri"/>
              </a:rPr>
              <a:t>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215047" y="2525634"/>
            <a:ext cx="705356" cy="7675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1988800" y="4749800"/>
            <a:ext cx="812800" cy="889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036180" y="4769256"/>
            <a:ext cx="713024" cy="7718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7009910" y="2500055"/>
            <a:ext cx="6521450" cy="2526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5215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  <a:p>
            <a:pPr marR="200660" algn="ctr">
              <a:lnSpc>
                <a:spcPts val="3535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8"/>
              </a:spcBef>
            </a:pPr>
            <a:endParaRPr sz="415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3000" spc="6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90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3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-25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000" spc="25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396623" y="2348167"/>
            <a:ext cx="2952115" cy="3365500"/>
          </a:xfrm>
          <a:custGeom>
            <a:avLst/>
            <a:gdLst/>
            <a:ahLst/>
            <a:cxnLst/>
            <a:rect l="l" t="t" r="r" b="b"/>
            <a:pathLst>
              <a:path w="2952115" h="3365500">
                <a:moveTo>
                  <a:pt x="2907284" y="3352800"/>
                </a:moveTo>
                <a:lnTo>
                  <a:pt x="2865829" y="3352800"/>
                </a:lnTo>
                <a:lnTo>
                  <a:pt x="2875108" y="3365500"/>
                </a:lnTo>
                <a:lnTo>
                  <a:pt x="2906725" y="3365500"/>
                </a:lnTo>
                <a:lnTo>
                  <a:pt x="2907284" y="3352800"/>
                </a:lnTo>
                <a:close/>
              </a:path>
              <a:path w="2952115" h="3365500">
                <a:moveTo>
                  <a:pt x="2926688" y="3352800"/>
                </a:moveTo>
                <a:lnTo>
                  <a:pt x="2916301" y="3352800"/>
                </a:lnTo>
                <a:lnTo>
                  <a:pt x="2920669" y="3365500"/>
                </a:lnTo>
                <a:lnTo>
                  <a:pt x="2924274" y="3365500"/>
                </a:lnTo>
                <a:lnTo>
                  <a:pt x="2926688" y="3352800"/>
                </a:lnTo>
                <a:close/>
              </a:path>
              <a:path w="2952115" h="3365500">
                <a:moveTo>
                  <a:pt x="2873362" y="3340100"/>
                </a:moveTo>
                <a:lnTo>
                  <a:pt x="2854642" y="3340100"/>
                </a:lnTo>
                <a:lnTo>
                  <a:pt x="2858164" y="3352800"/>
                </a:lnTo>
                <a:lnTo>
                  <a:pt x="2877807" y="3352800"/>
                </a:lnTo>
                <a:lnTo>
                  <a:pt x="2873362" y="3340100"/>
                </a:lnTo>
                <a:close/>
              </a:path>
              <a:path w="2952115" h="3365500">
                <a:moveTo>
                  <a:pt x="2898686" y="3340100"/>
                </a:moveTo>
                <a:lnTo>
                  <a:pt x="2883395" y="3340100"/>
                </a:lnTo>
                <a:lnTo>
                  <a:pt x="2883700" y="3352800"/>
                </a:lnTo>
                <a:lnTo>
                  <a:pt x="2902940" y="3352800"/>
                </a:lnTo>
                <a:lnTo>
                  <a:pt x="2898686" y="3340100"/>
                </a:lnTo>
                <a:close/>
              </a:path>
              <a:path w="2952115" h="3365500">
                <a:moveTo>
                  <a:pt x="2922689" y="3340100"/>
                </a:moveTo>
                <a:lnTo>
                  <a:pt x="2904363" y="3340100"/>
                </a:lnTo>
                <a:lnTo>
                  <a:pt x="2911995" y="3352800"/>
                </a:lnTo>
                <a:lnTo>
                  <a:pt x="2922485" y="3352800"/>
                </a:lnTo>
                <a:lnTo>
                  <a:pt x="2922689" y="3340100"/>
                </a:lnTo>
                <a:close/>
              </a:path>
              <a:path w="2952115" h="3365500">
                <a:moveTo>
                  <a:pt x="2859011" y="3327400"/>
                </a:moveTo>
                <a:lnTo>
                  <a:pt x="2857436" y="3327400"/>
                </a:lnTo>
                <a:lnTo>
                  <a:pt x="2856763" y="3340100"/>
                </a:lnTo>
                <a:lnTo>
                  <a:pt x="2860154" y="3340100"/>
                </a:lnTo>
                <a:lnTo>
                  <a:pt x="2859011" y="3327400"/>
                </a:lnTo>
                <a:close/>
              </a:path>
              <a:path w="2952115" h="3365500">
                <a:moveTo>
                  <a:pt x="2947174" y="3327400"/>
                </a:moveTo>
                <a:lnTo>
                  <a:pt x="2875546" y="3327400"/>
                </a:lnTo>
                <a:lnTo>
                  <a:pt x="2873756" y="3340100"/>
                </a:lnTo>
                <a:lnTo>
                  <a:pt x="2951549" y="3340100"/>
                </a:lnTo>
                <a:lnTo>
                  <a:pt x="2947174" y="3327400"/>
                </a:lnTo>
                <a:close/>
              </a:path>
              <a:path w="2952115" h="3365500">
                <a:moveTo>
                  <a:pt x="2863100" y="3314700"/>
                </a:moveTo>
                <a:lnTo>
                  <a:pt x="2854464" y="3314700"/>
                </a:lnTo>
                <a:lnTo>
                  <a:pt x="2857002" y="3327400"/>
                </a:lnTo>
                <a:lnTo>
                  <a:pt x="2866009" y="3327400"/>
                </a:lnTo>
                <a:lnTo>
                  <a:pt x="2863100" y="3314700"/>
                </a:lnTo>
                <a:close/>
              </a:path>
              <a:path w="2952115" h="3365500">
                <a:moveTo>
                  <a:pt x="2940989" y="3314700"/>
                </a:moveTo>
                <a:lnTo>
                  <a:pt x="2867685" y="3314700"/>
                </a:lnTo>
                <a:lnTo>
                  <a:pt x="2872168" y="3327400"/>
                </a:lnTo>
                <a:lnTo>
                  <a:pt x="2940189" y="3327400"/>
                </a:lnTo>
                <a:lnTo>
                  <a:pt x="2940989" y="3314700"/>
                </a:lnTo>
                <a:close/>
              </a:path>
              <a:path w="2952115" h="3365500">
                <a:moveTo>
                  <a:pt x="2833420" y="3302000"/>
                </a:moveTo>
                <a:lnTo>
                  <a:pt x="2824536" y="3302000"/>
                </a:lnTo>
                <a:lnTo>
                  <a:pt x="2831008" y="3314700"/>
                </a:lnTo>
                <a:lnTo>
                  <a:pt x="2833039" y="3314700"/>
                </a:lnTo>
                <a:lnTo>
                  <a:pt x="2833420" y="3302000"/>
                </a:lnTo>
                <a:close/>
              </a:path>
              <a:path w="2952115" h="3365500">
                <a:moveTo>
                  <a:pt x="2839605" y="3302000"/>
                </a:moveTo>
                <a:lnTo>
                  <a:pt x="2836164" y="3302000"/>
                </a:lnTo>
                <a:lnTo>
                  <a:pt x="2842615" y="3314700"/>
                </a:lnTo>
                <a:lnTo>
                  <a:pt x="2842124" y="3307258"/>
                </a:lnTo>
                <a:lnTo>
                  <a:pt x="2839605" y="3302000"/>
                </a:lnTo>
                <a:close/>
              </a:path>
              <a:path w="2952115" h="3365500">
                <a:moveTo>
                  <a:pt x="2841777" y="3302000"/>
                </a:moveTo>
                <a:lnTo>
                  <a:pt x="2842124" y="3307258"/>
                </a:lnTo>
                <a:lnTo>
                  <a:pt x="2845689" y="3314700"/>
                </a:lnTo>
                <a:lnTo>
                  <a:pt x="2847733" y="3314700"/>
                </a:lnTo>
                <a:lnTo>
                  <a:pt x="2841777" y="3302000"/>
                </a:lnTo>
                <a:close/>
              </a:path>
              <a:path w="2952115" h="3365500">
                <a:moveTo>
                  <a:pt x="2848221" y="3314110"/>
                </a:moveTo>
                <a:lnTo>
                  <a:pt x="2847860" y="3314700"/>
                </a:lnTo>
                <a:lnTo>
                  <a:pt x="2848457" y="3314700"/>
                </a:lnTo>
                <a:lnTo>
                  <a:pt x="2848221" y="3314110"/>
                </a:lnTo>
                <a:close/>
              </a:path>
              <a:path w="2952115" h="3365500">
                <a:moveTo>
                  <a:pt x="2936671" y="3302000"/>
                </a:moveTo>
                <a:lnTo>
                  <a:pt x="2855620" y="3302000"/>
                </a:lnTo>
                <a:lnTo>
                  <a:pt x="2860548" y="3314700"/>
                </a:lnTo>
                <a:lnTo>
                  <a:pt x="2940558" y="3314700"/>
                </a:lnTo>
                <a:lnTo>
                  <a:pt x="2936671" y="3302000"/>
                </a:lnTo>
                <a:close/>
              </a:path>
              <a:path w="2952115" h="3365500">
                <a:moveTo>
                  <a:pt x="2855620" y="3302000"/>
                </a:moveTo>
                <a:lnTo>
                  <a:pt x="2843364" y="3302000"/>
                </a:lnTo>
                <a:lnTo>
                  <a:pt x="2848221" y="3314110"/>
                </a:lnTo>
                <a:lnTo>
                  <a:pt x="2855620" y="3302000"/>
                </a:lnTo>
                <a:close/>
              </a:path>
              <a:path w="2952115" h="3365500">
                <a:moveTo>
                  <a:pt x="2928886" y="3289300"/>
                </a:moveTo>
                <a:lnTo>
                  <a:pt x="2836379" y="3289300"/>
                </a:lnTo>
                <a:lnTo>
                  <a:pt x="2840228" y="3302000"/>
                </a:lnTo>
                <a:lnTo>
                  <a:pt x="2924949" y="3302000"/>
                </a:lnTo>
                <a:lnTo>
                  <a:pt x="2928886" y="3289300"/>
                </a:lnTo>
                <a:close/>
              </a:path>
              <a:path w="2952115" h="3365500">
                <a:moveTo>
                  <a:pt x="2817956" y="3263900"/>
                </a:moveTo>
                <a:lnTo>
                  <a:pt x="2793479" y="3263900"/>
                </a:lnTo>
                <a:lnTo>
                  <a:pt x="2795574" y="3276600"/>
                </a:lnTo>
                <a:lnTo>
                  <a:pt x="2806928" y="3276600"/>
                </a:lnTo>
                <a:lnTo>
                  <a:pt x="2808655" y="3289300"/>
                </a:lnTo>
                <a:lnTo>
                  <a:pt x="2815211" y="3289300"/>
                </a:lnTo>
                <a:lnTo>
                  <a:pt x="2811805" y="3276600"/>
                </a:lnTo>
                <a:lnTo>
                  <a:pt x="2817956" y="3263900"/>
                </a:lnTo>
                <a:close/>
              </a:path>
              <a:path w="2952115" h="3365500">
                <a:moveTo>
                  <a:pt x="2823895" y="3276600"/>
                </a:moveTo>
                <a:lnTo>
                  <a:pt x="2826994" y="3289300"/>
                </a:lnTo>
                <a:lnTo>
                  <a:pt x="2833233" y="3289300"/>
                </a:lnTo>
                <a:lnTo>
                  <a:pt x="2823895" y="3276600"/>
                </a:lnTo>
                <a:close/>
              </a:path>
              <a:path w="2952115" h="3365500">
                <a:moveTo>
                  <a:pt x="2915299" y="3276600"/>
                </a:moveTo>
                <a:lnTo>
                  <a:pt x="2834247" y="3276600"/>
                </a:lnTo>
                <a:lnTo>
                  <a:pt x="2836098" y="3289300"/>
                </a:lnTo>
                <a:lnTo>
                  <a:pt x="2908399" y="3289300"/>
                </a:lnTo>
                <a:lnTo>
                  <a:pt x="2915299" y="3276600"/>
                </a:lnTo>
                <a:close/>
              </a:path>
              <a:path w="2952115" h="3365500">
                <a:moveTo>
                  <a:pt x="2897822" y="3251200"/>
                </a:moveTo>
                <a:lnTo>
                  <a:pt x="2890608" y="3251200"/>
                </a:lnTo>
                <a:lnTo>
                  <a:pt x="2885859" y="3263900"/>
                </a:lnTo>
                <a:lnTo>
                  <a:pt x="2823419" y="3263900"/>
                </a:lnTo>
                <a:lnTo>
                  <a:pt x="2829435" y="3276600"/>
                </a:lnTo>
                <a:lnTo>
                  <a:pt x="2903258" y="3276600"/>
                </a:lnTo>
                <a:lnTo>
                  <a:pt x="2897771" y="3263900"/>
                </a:lnTo>
                <a:lnTo>
                  <a:pt x="2897822" y="3251200"/>
                </a:lnTo>
                <a:close/>
              </a:path>
              <a:path w="2952115" h="3365500">
                <a:moveTo>
                  <a:pt x="2906141" y="3263900"/>
                </a:moveTo>
                <a:lnTo>
                  <a:pt x="2903258" y="3276600"/>
                </a:lnTo>
                <a:lnTo>
                  <a:pt x="2913938" y="3276600"/>
                </a:lnTo>
                <a:lnTo>
                  <a:pt x="2906141" y="3263900"/>
                </a:lnTo>
                <a:close/>
              </a:path>
              <a:path w="2952115" h="3365500">
                <a:moveTo>
                  <a:pt x="2916288" y="3263900"/>
                </a:moveTo>
                <a:lnTo>
                  <a:pt x="2910459" y="3263900"/>
                </a:lnTo>
                <a:lnTo>
                  <a:pt x="2916821" y="3276600"/>
                </a:lnTo>
                <a:lnTo>
                  <a:pt x="2916288" y="3263900"/>
                </a:lnTo>
                <a:close/>
              </a:path>
              <a:path w="2952115" h="3365500">
                <a:moveTo>
                  <a:pt x="2793301" y="3251200"/>
                </a:moveTo>
                <a:lnTo>
                  <a:pt x="2791079" y="3251200"/>
                </a:lnTo>
                <a:lnTo>
                  <a:pt x="2790063" y="3263900"/>
                </a:lnTo>
                <a:lnTo>
                  <a:pt x="2796171" y="3263900"/>
                </a:lnTo>
                <a:lnTo>
                  <a:pt x="2793301" y="3251200"/>
                </a:lnTo>
                <a:close/>
              </a:path>
              <a:path w="2952115" h="3365500">
                <a:moveTo>
                  <a:pt x="2816948" y="3251200"/>
                </a:moveTo>
                <a:lnTo>
                  <a:pt x="2805049" y="3251200"/>
                </a:lnTo>
                <a:lnTo>
                  <a:pt x="2801162" y="3263900"/>
                </a:lnTo>
                <a:lnTo>
                  <a:pt x="2812605" y="3263900"/>
                </a:lnTo>
                <a:lnTo>
                  <a:pt x="2816948" y="3251200"/>
                </a:lnTo>
                <a:close/>
              </a:path>
              <a:path w="2952115" h="3365500">
                <a:moveTo>
                  <a:pt x="2885008" y="3251200"/>
                </a:moveTo>
                <a:lnTo>
                  <a:pt x="2822079" y="3251200"/>
                </a:lnTo>
                <a:lnTo>
                  <a:pt x="2825864" y="3263900"/>
                </a:lnTo>
                <a:lnTo>
                  <a:pt x="2885859" y="3263900"/>
                </a:lnTo>
                <a:lnTo>
                  <a:pt x="2885008" y="3251200"/>
                </a:lnTo>
                <a:close/>
              </a:path>
              <a:path w="2952115" h="3365500">
                <a:moveTo>
                  <a:pt x="2798582" y="3238500"/>
                </a:moveTo>
                <a:lnTo>
                  <a:pt x="2772247" y="3238500"/>
                </a:lnTo>
                <a:lnTo>
                  <a:pt x="2776659" y="3251200"/>
                </a:lnTo>
                <a:lnTo>
                  <a:pt x="2804165" y="3251200"/>
                </a:lnTo>
                <a:lnTo>
                  <a:pt x="2798582" y="3238500"/>
                </a:lnTo>
                <a:close/>
              </a:path>
              <a:path w="2952115" h="3365500">
                <a:moveTo>
                  <a:pt x="2805404" y="3238500"/>
                </a:moveTo>
                <a:lnTo>
                  <a:pt x="2798582" y="3238500"/>
                </a:lnTo>
                <a:lnTo>
                  <a:pt x="2804165" y="3251200"/>
                </a:lnTo>
                <a:lnTo>
                  <a:pt x="2810903" y="3251200"/>
                </a:lnTo>
                <a:lnTo>
                  <a:pt x="2805404" y="3238500"/>
                </a:lnTo>
                <a:close/>
              </a:path>
              <a:path w="2952115" h="3365500">
                <a:moveTo>
                  <a:pt x="2886443" y="3238500"/>
                </a:moveTo>
                <a:lnTo>
                  <a:pt x="2805404" y="3238500"/>
                </a:lnTo>
                <a:lnTo>
                  <a:pt x="2810903" y="3251200"/>
                </a:lnTo>
                <a:lnTo>
                  <a:pt x="2887929" y="3251200"/>
                </a:lnTo>
                <a:lnTo>
                  <a:pt x="2886443" y="3238500"/>
                </a:lnTo>
                <a:close/>
              </a:path>
              <a:path w="2952115" h="3365500">
                <a:moveTo>
                  <a:pt x="2764078" y="3213100"/>
                </a:moveTo>
                <a:lnTo>
                  <a:pt x="2759659" y="3225800"/>
                </a:lnTo>
                <a:lnTo>
                  <a:pt x="2760484" y="3225800"/>
                </a:lnTo>
                <a:lnTo>
                  <a:pt x="2769184" y="3238500"/>
                </a:lnTo>
                <a:lnTo>
                  <a:pt x="2764078" y="3213100"/>
                </a:lnTo>
                <a:close/>
              </a:path>
              <a:path w="2952115" h="3365500">
                <a:moveTo>
                  <a:pt x="2817842" y="3225800"/>
                </a:moveTo>
                <a:lnTo>
                  <a:pt x="2776753" y="3225800"/>
                </a:lnTo>
                <a:lnTo>
                  <a:pt x="2787561" y="3238500"/>
                </a:lnTo>
                <a:lnTo>
                  <a:pt x="2809971" y="3238500"/>
                </a:lnTo>
                <a:lnTo>
                  <a:pt x="2817816" y="3226288"/>
                </a:lnTo>
                <a:lnTo>
                  <a:pt x="2817842" y="3225800"/>
                </a:lnTo>
                <a:close/>
              </a:path>
              <a:path w="2952115" h="3365500">
                <a:moveTo>
                  <a:pt x="2817816" y="3226288"/>
                </a:moveTo>
                <a:lnTo>
                  <a:pt x="2809971" y="3238500"/>
                </a:lnTo>
                <a:lnTo>
                  <a:pt x="2817164" y="3238500"/>
                </a:lnTo>
                <a:lnTo>
                  <a:pt x="2817816" y="3226288"/>
                </a:lnTo>
                <a:close/>
              </a:path>
              <a:path w="2952115" h="3365500">
                <a:moveTo>
                  <a:pt x="2854667" y="3225800"/>
                </a:moveTo>
                <a:lnTo>
                  <a:pt x="2818130" y="3225800"/>
                </a:lnTo>
                <a:lnTo>
                  <a:pt x="2817816" y="3226288"/>
                </a:lnTo>
                <a:lnTo>
                  <a:pt x="2817164" y="3238500"/>
                </a:lnTo>
                <a:lnTo>
                  <a:pt x="2858897" y="3238500"/>
                </a:lnTo>
                <a:lnTo>
                  <a:pt x="2854667" y="3225800"/>
                </a:lnTo>
                <a:close/>
              </a:path>
              <a:path w="2952115" h="3365500">
                <a:moveTo>
                  <a:pt x="2865432" y="3225800"/>
                </a:moveTo>
                <a:lnTo>
                  <a:pt x="2862338" y="3225800"/>
                </a:lnTo>
                <a:lnTo>
                  <a:pt x="2862021" y="3238500"/>
                </a:lnTo>
                <a:lnTo>
                  <a:pt x="2873114" y="3238500"/>
                </a:lnTo>
                <a:lnTo>
                  <a:pt x="2865432" y="3225800"/>
                </a:lnTo>
                <a:close/>
              </a:path>
              <a:path w="2952115" h="3365500">
                <a:moveTo>
                  <a:pt x="2770441" y="3213100"/>
                </a:moveTo>
                <a:lnTo>
                  <a:pt x="2765526" y="3213100"/>
                </a:lnTo>
                <a:lnTo>
                  <a:pt x="2767723" y="3225800"/>
                </a:lnTo>
                <a:lnTo>
                  <a:pt x="2769336" y="3225800"/>
                </a:lnTo>
                <a:lnTo>
                  <a:pt x="2770441" y="3213100"/>
                </a:lnTo>
                <a:close/>
              </a:path>
              <a:path w="2952115" h="3365500">
                <a:moveTo>
                  <a:pt x="2768257" y="3175000"/>
                </a:moveTo>
                <a:lnTo>
                  <a:pt x="2751892" y="3175000"/>
                </a:lnTo>
                <a:lnTo>
                  <a:pt x="2753169" y="3187700"/>
                </a:lnTo>
                <a:lnTo>
                  <a:pt x="2749296" y="3200400"/>
                </a:lnTo>
                <a:lnTo>
                  <a:pt x="2765705" y="3200400"/>
                </a:lnTo>
                <a:lnTo>
                  <a:pt x="2776609" y="3213100"/>
                </a:lnTo>
                <a:lnTo>
                  <a:pt x="2783382" y="3225800"/>
                </a:lnTo>
                <a:lnTo>
                  <a:pt x="2811373" y="3225800"/>
                </a:lnTo>
                <a:lnTo>
                  <a:pt x="2812834" y="3213100"/>
                </a:lnTo>
                <a:lnTo>
                  <a:pt x="2842891" y="3213100"/>
                </a:lnTo>
                <a:lnTo>
                  <a:pt x="2845581" y="3200400"/>
                </a:lnTo>
                <a:lnTo>
                  <a:pt x="2845126" y="3187700"/>
                </a:lnTo>
                <a:lnTo>
                  <a:pt x="2769400" y="3187700"/>
                </a:lnTo>
                <a:lnTo>
                  <a:pt x="2768257" y="3175000"/>
                </a:lnTo>
                <a:close/>
              </a:path>
              <a:path w="2952115" h="3365500">
                <a:moveTo>
                  <a:pt x="2812834" y="3213100"/>
                </a:moveTo>
                <a:lnTo>
                  <a:pt x="2811373" y="3225800"/>
                </a:lnTo>
                <a:lnTo>
                  <a:pt x="2824289" y="3225800"/>
                </a:lnTo>
                <a:lnTo>
                  <a:pt x="2812834" y="3213100"/>
                </a:lnTo>
                <a:close/>
              </a:path>
              <a:path w="2952115" h="3365500">
                <a:moveTo>
                  <a:pt x="2826969" y="3213100"/>
                </a:moveTo>
                <a:lnTo>
                  <a:pt x="2812834" y="3213100"/>
                </a:lnTo>
                <a:lnTo>
                  <a:pt x="2824289" y="3225800"/>
                </a:lnTo>
                <a:lnTo>
                  <a:pt x="2826969" y="3213100"/>
                </a:lnTo>
                <a:close/>
              </a:path>
              <a:path w="2952115" h="3365500">
                <a:moveTo>
                  <a:pt x="2840732" y="3213100"/>
                </a:moveTo>
                <a:lnTo>
                  <a:pt x="2826969" y="3213100"/>
                </a:lnTo>
                <a:lnTo>
                  <a:pt x="2824289" y="3225800"/>
                </a:lnTo>
                <a:lnTo>
                  <a:pt x="2839452" y="3225800"/>
                </a:lnTo>
                <a:lnTo>
                  <a:pt x="2842364" y="3215044"/>
                </a:lnTo>
                <a:lnTo>
                  <a:pt x="2840732" y="3213100"/>
                </a:lnTo>
                <a:close/>
              </a:path>
              <a:path w="2952115" h="3365500">
                <a:moveTo>
                  <a:pt x="2842364" y="3215044"/>
                </a:moveTo>
                <a:lnTo>
                  <a:pt x="2839452" y="3225800"/>
                </a:lnTo>
                <a:lnTo>
                  <a:pt x="2851391" y="3225800"/>
                </a:lnTo>
                <a:lnTo>
                  <a:pt x="2842364" y="3215044"/>
                </a:lnTo>
                <a:close/>
              </a:path>
              <a:path w="2952115" h="3365500">
                <a:moveTo>
                  <a:pt x="2851658" y="3200400"/>
                </a:moveTo>
                <a:lnTo>
                  <a:pt x="2850210" y="3200400"/>
                </a:lnTo>
                <a:lnTo>
                  <a:pt x="2849714" y="3213100"/>
                </a:lnTo>
                <a:lnTo>
                  <a:pt x="2851391" y="3225800"/>
                </a:lnTo>
                <a:lnTo>
                  <a:pt x="2873692" y="3225800"/>
                </a:lnTo>
                <a:lnTo>
                  <a:pt x="2870936" y="3213100"/>
                </a:lnTo>
                <a:lnTo>
                  <a:pt x="2857588" y="3213100"/>
                </a:lnTo>
                <a:lnTo>
                  <a:pt x="2851658" y="3200400"/>
                </a:lnTo>
                <a:close/>
              </a:path>
              <a:path w="2952115" h="3365500">
                <a:moveTo>
                  <a:pt x="2842891" y="3213100"/>
                </a:moveTo>
                <a:lnTo>
                  <a:pt x="2840732" y="3213100"/>
                </a:lnTo>
                <a:lnTo>
                  <a:pt x="2842364" y="3215044"/>
                </a:lnTo>
                <a:lnTo>
                  <a:pt x="2842891" y="3213100"/>
                </a:lnTo>
                <a:close/>
              </a:path>
              <a:path w="2952115" h="3365500">
                <a:moveTo>
                  <a:pt x="2758935" y="3200400"/>
                </a:moveTo>
                <a:lnTo>
                  <a:pt x="2747238" y="3200400"/>
                </a:lnTo>
                <a:lnTo>
                  <a:pt x="2746222" y="3213100"/>
                </a:lnTo>
                <a:lnTo>
                  <a:pt x="2753220" y="3213100"/>
                </a:lnTo>
                <a:lnTo>
                  <a:pt x="2758935" y="3200400"/>
                </a:lnTo>
                <a:close/>
              </a:path>
              <a:path w="2952115" h="3365500">
                <a:moveTo>
                  <a:pt x="2721902" y="3187700"/>
                </a:moveTo>
                <a:lnTo>
                  <a:pt x="2719082" y="3187700"/>
                </a:lnTo>
                <a:lnTo>
                  <a:pt x="2719425" y="3200400"/>
                </a:lnTo>
                <a:lnTo>
                  <a:pt x="2726080" y="3200400"/>
                </a:lnTo>
                <a:lnTo>
                  <a:pt x="2721902" y="3187700"/>
                </a:lnTo>
                <a:close/>
              </a:path>
              <a:path w="2952115" h="3365500">
                <a:moveTo>
                  <a:pt x="2737912" y="3175000"/>
                </a:moveTo>
                <a:lnTo>
                  <a:pt x="2720345" y="3175000"/>
                </a:lnTo>
                <a:lnTo>
                  <a:pt x="2729252" y="3187700"/>
                </a:lnTo>
                <a:lnTo>
                  <a:pt x="2735351" y="3200400"/>
                </a:lnTo>
                <a:lnTo>
                  <a:pt x="2740543" y="3200400"/>
                </a:lnTo>
                <a:lnTo>
                  <a:pt x="2736677" y="3187700"/>
                </a:lnTo>
                <a:lnTo>
                  <a:pt x="2737912" y="3175000"/>
                </a:lnTo>
                <a:close/>
              </a:path>
              <a:path w="2952115" h="3365500">
                <a:moveTo>
                  <a:pt x="2815031" y="3175000"/>
                </a:moveTo>
                <a:lnTo>
                  <a:pt x="2770212" y="3175000"/>
                </a:lnTo>
                <a:lnTo>
                  <a:pt x="2777274" y="3187700"/>
                </a:lnTo>
                <a:lnTo>
                  <a:pt x="2814586" y="3187700"/>
                </a:lnTo>
                <a:lnTo>
                  <a:pt x="2815031" y="3175000"/>
                </a:lnTo>
                <a:close/>
              </a:path>
              <a:path w="2952115" h="3365500">
                <a:moveTo>
                  <a:pt x="2826193" y="3187656"/>
                </a:moveTo>
                <a:close/>
              </a:path>
              <a:path w="2952115" h="3365500">
                <a:moveTo>
                  <a:pt x="2820563" y="3162300"/>
                </a:moveTo>
                <a:lnTo>
                  <a:pt x="2739656" y="3162300"/>
                </a:lnTo>
                <a:lnTo>
                  <a:pt x="2734043" y="3175000"/>
                </a:lnTo>
                <a:lnTo>
                  <a:pt x="2826016" y="3175000"/>
                </a:lnTo>
                <a:lnTo>
                  <a:pt x="2832544" y="3187700"/>
                </a:lnTo>
                <a:lnTo>
                  <a:pt x="2838167" y="3187700"/>
                </a:lnTo>
                <a:lnTo>
                  <a:pt x="2828661" y="3175000"/>
                </a:lnTo>
                <a:lnTo>
                  <a:pt x="2820563" y="3162300"/>
                </a:lnTo>
                <a:close/>
              </a:path>
              <a:path w="2952115" h="3365500">
                <a:moveTo>
                  <a:pt x="2826016" y="3175000"/>
                </a:moveTo>
                <a:lnTo>
                  <a:pt x="2815031" y="3175000"/>
                </a:lnTo>
                <a:lnTo>
                  <a:pt x="2826193" y="3187656"/>
                </a:lnTo>
                <a:lnTo>
                  <a:pt x="2826016" y="3175000"/>
                </a:lnTo>
                <a:close/>
              </a:path>
              <a:path w="2952115" h="3365500">
                <a:moveTo>
                  <a:pt x="2686100" y="3136900"/>
                </a:moveTo>
                <a:lnTo>
                  <a:pt x="2687572" y="3149600"/>
                </a:lnTo>
                <a:lnTo>
                  <a:pt x="2699091" y="3162300"/>
                </a:lnTo>
                <a:lnTo>
                  <a:pt x="2706390" y="3162300"/>
                </a:lnTo>
                <a:lnTo>
                  <a:pt x="2702894" y="3149600"/>
                </a:lnTo>
                <a:lnTo>
                  <a:pt x="2691790" y="3149600"/>
                </a:lnTo>
                <a:lnTo>
                  <a:pt x="2686100" y="3136900"/>
                </a:lnTo>
                <a:close/>
              </a:path>
              <a:path w="2952115" h="3365500">
                <a:moveTo>
                  <a:pt x="2793707" y="3149600"/>
                </a:moveTo>
                <a:lnTo>
                  <a:pt x="2720548" y="3149600"/>
                </a:lnTo>
                <a:lnTo>
                  <a:pt x="2728823" y="3162300"/>
                </a:lnTo>
                <a:lnTo>
                  <a:pt x="2797416" y="3162300"/>
                </a:lnTo>
                <a:lnTo>
                  <a:pt x="2794276" y="3150270"/>
                </a:lnTo>
                <a:lnTo>
                  <a:pt x="2793707" y="3149600"/>
                </a:lnTo>
                <a:close/>
              </a:path>
              <a:path w="2952115" h="3365500">
                <a:moveTo>
                  <a:pt x="2795518" y="3139123"/>
                </a:moveTo>
                <a:lnTo>
                  <a:pt x="2796032" y="3149600"/>
                </a:lnTo>
                <a:lnTo>
                  <a:pt x="2794101" y="3149600"/>
                </a:lnTo>
                <a:lnTo>
                  <a:pt x="2794276" y="3150270"/>
                </a:lnTo>
                <a:lnTo>
                  <a:pt x="2804477" y="3162300"/>
                </a:lnTo>
                <a:lnTo>
                  <a:pt x="2812152" y="3162300"/>
                </a:lnTo>
                <a:lnTo>
                  <a:pt x="2802569" y="3149600"/>
                </a:lnTo>
                <a:lnTo>
                  <a:pt x="2795518" y="3139123"/>
                </a:lnTo>
                <a:close/>
              </a:path>
              <a:path w="2952115" h="3365500">
                <a:moveTo>
                  <a:pt x="2794101" y="3149600"/>
                </a:moveTo>
                <a:lnTo>
                  <a:pt x="2793707" y="3149600"/>
                </a:lnTo>
                <a:lnTo>
                  <a:pt x="2794276" y="3150270"/>
                </a:lnTo>
                <a:lnTo>
                  <a:pt x="2794101" y="3149600"/>
                </a:lnTo>
                <a:close/>
              </a:path>
              <a:path w="2952115" h="3365500">
                <a:moveTo>
                  <a:pt x="2788437" y="3136900"/>
                </a:moveTo>
                <a:lnTo>
                  <a:pt x="2698318" y="3136900"/>
                </a:lnTo>
                <a:lnTo>
                  <a:pt x="2694292" y="3149600"/>
                </a:lnTo>
                <a:lnTo>
                  <a:pt x="2792133" y="3149600"/>
                </a:lnTo>
                <a:lnTo>
                  <a:pt x="2788437" y="3136900"/>
                </a:lnTo>
                <a:close/>
              </a:path>
              <a:path w="2952115" h="3365500">
                <a:moveTo>
                  <a:pt x="2795409" y="3136900"/>
                </a:moveTo>
                <a:lnTo>
                  <a:pt x="2794022" y="3136900"/>
                </a:lnTo>
                <a:lnTo>
                  <a:pt x="2795518" y="3139123"/>
                </a:lnTo>
                <a:lnTo>
                  <a:pt x="2795409" y="3136900"/>
                </a:lnTo>
                <a:close/>
              </a:path>
              <a:path w="2952115" h="3365500">
                <a:moveTo>
                  <a:pt x="2674277" y="3124200"/>
                </a:moveTo>
                <a:lnTo>
                  <a:pt x="2673159" y="3124200"/>
                </a:lnTo>
                <a:lnTo>
                  <a:pt x="2674721" y="3136900"/>
                </a:lnTo>
                <a:lnTo>
                  <a:pt x="2683560" y="3136900"/>
                </a:lnTo>
                <a:lnTo>
                  <a:pt x="2683553" y="3135152"/>
                </a:lnTo>
                <a:lnTo>
                  <a:pt x="2674277" y="3124200"/>
                </a:lnTo>
                <a:close/>
              </a:path>
              <a:path w="2952115" h="3365500">
                <a:moveTo>
                  <a:pt x="2683615" y="3135937"/>
                </a:moveTo>
                <a:lnTo>
                  <a:pt x="2683560" y="3136900"/>
                </a:lnTo>
                <a:lnTo>
                  <a:pt x="2683615" y="3135937"/>
                </a:lnTo>
                <a:close/>
              </a:path>
              <a:path w="2952115" h="3365500">
                <a:moveTo>
                  <a:pt x="2684913" y="3113164"/>
                </a:moveTo>
                <a:lnTo>
                  <a:pt x="2683653" y="3135270"/>
                </a:lnTo>
                <a:lnTo>
                  <a:pt x="2685034" y="3136900"/>
                </a:lnTo>
                <a:lnTo>
                  <a:pt x="2774441" y="3136900"/>
                </a:lnTo>
                <a:lnTo>
                  <a:pt x="2773668" y="3124200"/>
                </a:lnTo>
                <a:lnTo>
                  <a:pt x="2693885" y="3124200"/>
                </a:lnTo>
                <a:lnTo>
                  <a:pt x="2684913" y="3113164"/>
                </a:lnTo>
                <a:close/>
              </a:path>
              <a:path w="2952115" h="3365500">
                <a:moveTo>
                  <a:pt x="2683560" y="3111500"/>
                </a:moveTo>
                <a:lnTo>
                  <a:pt x="2681363" y="3124200"/>
                </a:lnTo>
                <a:lnTo>
                  <a:pt x="2684630" y="3112816"/>
                </a:lnTo>
                <a:lnTo>
                  <a:pt x="2683560" y="3111500"/>
                </a:lnTo>
                <a:close/>
              </a:path>
              <a:path w="2952115" h="3365500">
                <a:moveTo>
                  <a:pt x="2708770" y="3111500"/>
                </a:moveTo>
                <a:lnTo>
                  <a:pt x="2694597" y="3111500"/>
                </a:lnTo>
                <a:lnTo>
                  <a:pt x="2693885" y="3124200"/>
                </a:lnTo>
                <a:lnTo>
                  <a:pt x="2708948" y="3124200"/>
                </a:lnTo>
                <a:lnTo>
                  <a:pt x="2708770" y="3111500"/>
                </a:lnTo>
                <a:close/>
              </a:path>
              <a:path w="2952115" h="3365500">
                <a:moveTo>
                  <a:pt x="2753829" y="3111500"/>
                </a:moveTo>
                <a:lnTo>
                  <a:pt x="2712732" y="3111500"/>
                </a:lnTo>
                <a:lnTo>
                  <a:pt x="2713951" y="3124200"/>
                </a:lnTo>
                <a:lnTo>
                  <a:pt x="2757779" y="3124200"/>
                </a:lnTo>
                <a:lnTo>
                  <a:pt x="2753829" y="3111500"/>
                </a:lnTo>
                <a:close/>
              </a:path>
              <a:path w="2952115" h="3365500">
                <a:moveTo>
                  <a:pt x="2773929" y="3111500"/>
                </a:moveTo>
                <a:lnTo>
                  <a:pt x="2758274" y="3111500"/>
                </a:lnTo>
                <a:lnTo>
                  <a:pt x="2757779" y="3124200"/>
                </a:lnTo>
                <a:lnTo>
                  <a:pt x="2773668" y="3124200"/>
                </a:lnTo>
                <a:lnTo>
                  <a:pt x="2773929" y="3111500"/>
                </a:lnTo>
                <a:close/>
              </a:path>
              <a:path w="2952115" h="3365500">
                <a:moveTo>
                  <a:pt x="2685008" y="3111500"/>
                </a:moveTo>
                <a:lnTo>
                  <a:pt x="2684630" y="3112816"/>
                </a:lnTo>
                <a:lnTo>
                  <a:pt x="2684913" y="3113164"/>
                </a:lnTo>
                <a:lnTo>
                  <a:pt x="2685008" y="3111500"/>
                </a:lnTo>
                <a:close/>
              </a:path>
              <a:path w="2952115" h="3365500">
                <a:moveTo>
                  <a:pt x="2653707" y="3098800"/>
                </a:moveTo>
                <a:lnTo>
                  <a:pt x="2650159" y="3098800"/>
                </a:lnTo>
                <a:lnTo>
                  <a:pt x="2656174" y="3111500"/>
                </a:lnTo>
                <a:lnTo>
                  <a:pt x="2659563" y="3111500"/>
                </a:lnTo>
                <a:lnTo>
                  <a:pt x="2653707" y="3098800"/>
                </a:lnTo>
                <a:close/>
              </a:path>
              <a:path w="2952115" h="3365500">
                <a:moveTo>
                  <a:pt x="2670732" y="3098800"/>
                </a:moveTo>
                <a:lnTo>
                  <a:pt x="2665989" y="3098800"/>
                </a:lnTo>
                <a:lnTo>
                  <a:pt x="2670864" y="3111500"/>
                </a:lnTo>
                <a:lnTo>
                  <a:pt x="2676847" y="3111500"/>
                </a:lnTo>
                <a:lnTo>
                  <a:pt x="2670732" y="3098800"/>
                </a:lnTo>
                <a:close/>
              </a:path>
              <a:path w="2952115" h="3365500">
                <a:moveTo>
                  <a:pt x="2751709" y="3098800"/>
                </a:moveTo>
                <a:lnTo>
                  <a:pt x="2682976" y="3098800"/>
                </a:lnTo>
                <a:lnTo>
                  <a:pt x="2694609" y="3111500"/>
                </a:lnTo>
                <a:lnTo>
                  <a:pt x="2757970" y="3111500"/>
                </a:lnTo>
                <a:lnTo>
                  <a:pt x="2751709" y="3098800"/>
                </a:lnTo>
                <a:close/>
              </a:path>
              <a:path w="2952115" h="3365500">
                <a:moveTo>
                  <a:pt x="2685921" y="3086100"/>
                </a:moveTo>
                <a:lnTo>
                  <a:pt x="2676436" y="3086100"/>
                </a:lnTo>
                <a:lnTo>
                  <a:pt x="2677223" y="3098800"/>
                </a:lnTo>
                <a:lnTo>
                  <a:pt x="2690516" y="3098800"/>
                </a:lnTo>
                <a:lnTo>
                  <a:pt x="2685921" y="3086100"/>
                </a:lnTo>
                <a:close/>
              </a:path>
              <a:path w="2952115" h="3365500">
                <a:moveTo>
                  <a:pt x="2741192" y="3073400"/>
                </a:moveTo>
                <a:lnTo>
                  <a:pt x="2727871" y="3073400"/>
                </a:lnTo>
                <a:lnTo>
                  <a:pt x="2731592" y="3086100"/>
                </a:lnTo>
                <a:lnTo>
                  <a:pt x="2692316" y="3086100"/>
                </a:lnTo>
                <a:lnTo>
                  <a:pt x="2700312" y="3098800"/>
                </a:lnTo>
                <a:lnTo>
                  <a:pt x="2758436" y="3098800"/>
                </a:lnTo>
                <a:lnTo>
                  <a:pt x="2751268" y="3086100"/>
                </a:lnTo>
                <a:lnTo>
                  <a:pt x="2741192" y="3073400"/>
                </a:lnTo>
                <a:close/>
              </a:path>
              <a:path w="2952115" h="3365500">
                <a:moveTo>
                  <a:pt x="2762262" y="3086100"/>
                </a:moveTo>
                <a:lnTo>
                  <a:pt x="2761322" y="3086100"/>
                </a:lnTo>
                <a:lnTo>
                  <a:pt x="2760738" y="3098800"/>
                </a:lnTo>
                <a:lnTo>
                  <a:pt x="2764434" y="3098800"/>
                </a:lnTo>
                <a:lnTo>
                  <a:pt x="2762262" y="3086100"/>
                </a:lnTo>
                <a:close/>
              </a:path>
              <a:path w="2952115" h="3365500">
                <a:moveTo>
                  <a:pt x="2624823" y="3073400"/>
                </a:moveTo>
                <a:lnTo>
                  <a:pt x="2623553" y="3073400"/>
                </a:lnTo>
                <a:lnTo>
                  <a:pt x="2623477" y="3086100"/>
                </a:lnTo>
                <a:lnTo>
                  <a:pt x="2625623" y="3086100"/>
                </a:lnTo>
                <a:lnTo>
                  <a:pt x="2624823" y="3073400"/>
                </a:lnTo>
                <a:close/>
              </a:path>
              <a:path w="2952115" h="3365500">
                <a:moveTo>
                  <a:pt x="2666641" y="3073400"/>
                </a:moveTo>
                <a:lnTo>
                  <a:pt x="2648909" y="3073400"/>
                </a:lnTo>
                <a:lnTo>
                  <a:pt x="2649309" y="3086100"/>
                </a:lnTo>
                <a:lnTo>
                  <a:pt x="2656242" y="3086100"/>
                </a:lnTo>
                <a:lnTo>
                  <a:pt x="2666641" y="3073400"/>
                </a:lnTo>
                <a:close/>
              </a:path>
              <a:path w="2952115" h="3365500">
                <a:moveTo>
                  <a:pt x="2721521" y="3073400"/>
                </a:moveTo>
                <a:lnTo>
                  <a:pt x="2666641" y="3073400"/>
                </a:lnTo>
                <a:lnTo>
                  <a:pt x="2673194" y="3086100"/>
                </a:lnTo>
                <a:lnTo>
                  <a:pt x="2731592" y="3086100"/>
                </a:lnTo>
                <a:lnTo>
                  <a:pt x="2721521" y="3073400"/>
                </a:lnTo>
                <a:close/>
              </a:path>
              <a:path w="2952115" h="3365500">
                <a:moveTo>
                  <a:pt x="2614320" y="3060700"/>
                </a:moveTo>
                <a:lnTo>
                  <a:pt x="2612936" y="3060700"/>
                </a:lnTo>
                <a:lnTo>
                  <a:pt x="2612580" y="3073400"/>
                </a:lnTo>
                <a:lnTo>
                  <a:pt x="2615031" y="3073400"/>
                </a:lnTo>
                <a:lnTo>
                  <a:pt x="2615699" y="3071388"/>
                </a:lnTo>
                <a:lnTo>
                  <a:pt x="2614320" y="3060700"/>
                </a:lnTo>
                <a:close/>
              </a:path>
              <a:path w="2952115" h="3365500">
                <a:moveTo>
                  <a:pt x="2615699" y="3071388"/>
                </a:moveTo>
                <a:lnTo>
                  <a:pt x="2615031" y="3073400"/>
                </a:lnTo>
                <a:lnTo>
                  <a:pt x="2615958" y="3073400"/>
                </a:lnTo>
                <a:lnTo>
                  <a:pt x="2615699" y="3071388"/>
                </a:lnTo>
                <a:close/>
              </a:path>
              <a:path w="2952115" h="3365500">
                <a:moveTo>
                  <a:pt x="2621762" y="3060700"/>
                </a:moveTo>
                <a:lnTo>
                  <a:pt x="2619248" y="3060700"/>
                </a:lnTo>
                <a:lnTo>
                  <a:pt x="2615699" y="3071388"/>
                </a:lnTo>
                <a:lnTo>
                  <a:pt x="2615958" y="3073400"/>
                </a:lnTo>
                <a:lnTo>
                  <a:pt x="2630944" y="3073400"/>
                </a:lnTo>
                <a:lnTo>
                  <a:pt x="2621762" y="3060700"/>
                </a:lnTo>
                <a:close/>
              </a:path>
              <a:path w="2952115" h="3365500">
                <a:moveTo>
                  <a:pt x="2646987" y="3060959"/>
                </a:moveTo>
                <a:lnTo>
                  <a:pt x="2645918" y="3073400"/>
                </a:lnTo>
                <a:lnTo>
                  <a:pt x="2647924" y="3073400"/>
                </a:lnTo>
                <a:lnTo>
                  <a:pt x="2647034" y="3061030"/>
                </a:lnTo>
                <a:close/>
              </a:path>
              <a:path w="2952115" h="3365500">
                <a:moveTo>
                  <a:pt x="2714332" y="3048000"/>
                </a:moveTo>
                <a:lnTo>
                  <a:pt x="2676537" y="3048000"/>
                </a:lnTo>
                <a:lnTo>
                  <a:pt x="2677350" y="3060700"/>
                </a:lnTo>
                <a:lnTo>
                  <a:pt x="2647010" y="3060700"/>
                </a:lnTo>
                <a:lnTo>
                  <a:pt x="2647034" y="3061030"/>
                </a:lnTo>
                <a:lnTo>
                  <a:pt x="2655049" y="3073400"/>
                </a:lnTo>
                <a:lnTo>
                  <a:pt x="2714840" y="3073400"/>
                </a:lnTo>
                <a:lnTo>
                  <a:pt x="2705798" y="3060700"/>
                </a:lnTo>
                <a:lnTo>
                  <a:pt x="2714332" y="3048000"/>
                </a:lnTo>
                <a:close/>
              </a:path>
              <a:path w="2952115" h="3365500">
                <a:moveTo>
                  <a:pt x="2721203" y="3060700"/>
                </a:moveTo>
                <a:lnTo>
                  <a:pt x="2719539" y="3073400"/>
                </a:lnTo>
                <a:lnTo>
                  <a:pt x="2722359" y="3073400"/>
                </a:lnTo>
                <a:lnTo>
                  <a:pt x="2721203" y="3060700"/>
                </a:lnTo>
                <a:close/>
              </a:path>
              <a:path w="2952115" h="3365500">
                <a:moveTo>
                  <a:pt x="2675267" y="3048000"/>
                </a:moveTo>
                <a:lnTo>
                  <a:pt x="2637382" y="3048000"/>
                </a:lnTo>
                <a:lnTo>
                  <a:pt x="2646819" y="3060700"/>
                </a:lnTo>
                <a:lnTo>
                  <a:pt x="2646987" y="3060959"/>
                </a:lnTo>
                <a:lnTo>
                  <a:pt x="2647010" y="3060700"/>
                </a:lnTo>
                <a:lnTo>
                  <a:pt x="2675191" y="3060700"/>
                </a:lnTo>
                <a:lnTo>
                  <a:pt x="2675267" y="3048000"/>
                </a:lnTo>
                <a:close/>
              </a:path>
              <a:path w="2952115" h="3365500">
                <a:moveTo>
                  <a:pt x="2616661" y="3048000"/>
                </a:moveTo>
                <a:lnTo>
                  <a:pt x="2602865" y="3048000"/>
                </a:lnTo>
                <a:lnTo>
                  <a:pt x="2608046" y="3060700"/>
                </a:lnTo>
                <a:lnTo>
                  <a:pt x="2615311" y="3060700"/>
                </a:lnTo>
                <a:lnTo>
                  <a:pt x="2616661" y="3048000"/>
                </a:lnTo>
                <a:close/>
              </a:path>
              <a:path w="2952115" h="3365500">
                <a:moveTo>
                  <a:pt x="2633129" y="3048000"/>
                </a:moveTo>
                <a:lnTo>
                  <a:pt x="2623121" y="3048000"/>
                </a:lnTo>
                <a:lnTo>
                  <a:pt x="2628747" y="3060700"/>
                </a:lnTo>
                <a:lnTo>
                  <a:pt x="2631020" y="3060700"/>
                </a:lnTo>
                <a:lnTo>
                  <a:pt x="2633129" y="3048000"/>
                </a:lnTo>
                <a:close/>
              </a:path>
              <a:path w="2952115" h="3365500">
                <a:moveTo>
                  <a:pt x="2607734" y="3035300"/>
                </a:moveTo>
                <a:lnTo>
                  <a:pt x="2596489" y="3035300"/>
                </a:lnTo>
                <a:lnTo>
                  <a:pt x="2600426" y="3048000"/>
                </a:lnTo>
                <a:lnTo>
                  <a:pt x="2614615" y="3048000"/>
                </a:lnTo>
                <a:lnTo>
                  <a:pt x="2607734" y="3035300"/>
                </a:lnTo>
                <a:close/>
              </a:path>
              <a:path w="2952115" h="3365500">
                <a:moveTo>
                  <a:pt x="2623489" y="3022600"/>
                </a:moveTo>
                <a:lnTo>
                  <a:pt x="2613555" y="3022600"/>
                </a:lnTo>
                <a:lnTo>
                  <a:pt x="2618994" y="3035300"/>
                </a:lnTo>
                <a:lnTo>
                  <a:pt x="2614615" y="3048000"/>
                </a:lnTo>
                <a:lnTo>
                  <a:pt x="2696362" y="3048000"/>
                </a:lnTo>
                <a:lnTo>
                  <a:pt x="2696641" y="3035300"/>
                </a:lnTo>
                <a:lnTo>
                  <a:pt x="2628781" y="3035300"/>
                </a:lnTo>
                <a:lnTo>
                  <a:pt x="2623489" y="3022600"/>
                </a:lnTo>
                <a:close/>
              </a:path>
              <a:path w="2952115" h="3365500">
                <a:moveTo>
                  <a:pt x="2708757" y="3035300"/>
                </a:moveTo>
                <a:lnTo>
                  <a:pt x="2696641" y="3035300"/>
                </a:lnTo>
                <a:lnTo>
                  <a:pt x="2707525" y="3048000"/>
                </a:lnTo>
                <a:lnTo>
                  <a:pt x="2712440" y="3048000"/>
                </a:lnTo>
                <a:lnTo>
                  <a:pt x="2708757" y="3035300"/>
                </a:lnTo>
                <a:close/>
              </a:path>
              <a:path w="2952115" h="3365500">
                <a:moveTo>
                  <a:pt x="2605379" y="3022600"/>
                </a:moveTo>
                <a:lnTo>
                  <a:pt x="2587866" y="3022600"/>
                </a:lnTo>
                <a:lnTo>
                  <a:pt x="2590634" y="3035300"/>
                </a:lnTo>
                <a:lnTo>
                  <a:pt x="2603445" y="3035300"/>
                </a:lnTo>
                <a:lnTo>
                  <a:pt x="2605379" y="3022600"/>
                </a:lnTo>
                <a:close/>
              </a:path>
              <a:path w="2952115" h="3365500">
                <a:moveTo>
                  <a:pt x="2700032" y="3022600"/>
                </a:moveTo>
                <a:lnTo>
                  <a:pt x="2637243" y="3022600"/>
                </a:lnTo>
                <a:lnTo>
                  <a:pt x="2637024" y="3035300"/>
                </a:lnTo>
                <a:lnTo>
                  <a:pt x="2704782" y="3035300"/>
                </a:lnTo>
                <a:lnTo>
                  <a:pt x="2700032" y="3022600"/>
                </a:lnTo>
                <a:close/>
              </a:path>
              <a:path w="2952115" h="3365500">
                <a:moveTo>
                  <a:pt x="2679369" y="3009900"/>
                </a:moveTo>
                <a:lnTo>
                  <a:pt x="2581846" y="3009900"/>
                </a:lnTo>
                <a:lnTo>
                  <a:pt x="2588044" y="3022600"/>
                </a:lnTo>
                <a:lnTo>
                  <a:pt x="2680931" y="3022600"/>
                </a:lnTo>
                <a:lnTo>
                  <a:pt x="2679369" y="3009900"/>
                </a:lnTo>
                <a:close/>
              </a:path>
              <a:path w="2952115" h="3365500">
                <a:moveTo>
                  <a:pt x="2573035" y="2971800"/>
                </a:moveTo>
                <a:lnTo>
                  <a:pt x="2559505" y="2971800"/>
                </a:lnTo>
                <a:lnTo>
                  <a:pt x="2565146" y="2984500"/>
                </a:lnTo>
                <a:lnTo>
                  <a:pt x="2569438" y="2984500"/>
                </a:lnTo>
                <a:lnTo>
                  <a:pt x="2568968" y="2997200"/>
                </a:lnTo>
                <a:lnTo>
                  <a:pt x="2568663" y="2997200"/>
                </a:lnTo>
                <a:lnTo>
                  <a:pt x="2568194" y="3009900"/>
                </a:lnTo>
                <a:lnTo>
                  <a:pt x="2573503" y="3009900"/>
                </a:lnTo>
                <a:lnTo>
                  <a:pt x="2574988" y="2997200"/>
                </a:lnTo>
                <a:lnTo>
                  <a:pt x="2572084" y="2984500"/>
                </a:lnTo>
                <a:lnTo>
                  <a:pt x="2573035" y="2971800"/>
                </a:lnTo>
                <a:close/>
              </a:path>
              <a:path w="2952115" h="3365500">
                <a:moveTo>
                  <a:pt x="2591727" y="2997200"/>
                </a:moveTo>
                <a:lnTo>
                  <a:pt x="2590406" y="2997200"/>
                </a:lnTo>
                <a:lnTo>
                  <a:pt x="2590368" y="3009900"/>
                </a:lnTo>
                <a:lnTo>
                  <a:pt x="2593416" y="3009900"/>
                </a:lnTo>
                <a:lnTo>
                  <a:pt x="2591727" y="2997200"/>
                </a:lnTo>
                <a:close/>
              </a:path>
              <a:path w="2952115" h="3365500">
                <a:moveTo>
                  <a:pt x="2646259" y="2984500"/>
                </a:moveTo>
                <a:lnTo>
                  <a:pt x="2600394" y="2984500"/>
                </a:lnTo>
                <a:lnTo>
                  <a:pt x="2602705" y="2997200"/>
                </a:lnTo>
                <a:lnTo>
                  <a:pt x="2595877" y="3009900"/>
                </a:lnTo>
                <a:lnTo>
                  <a:pt x="2606294" y="3009900"/>
                </a:lnTo>
                <a:lnTo>
                  <a:pt x="2610192" y="2997200"/>
                </a:lnTo>
                <a:lnTo>
                  <a:pt x="2653817" y="2997200"/>
                </a:lnTo>
                <a:lnTo>
                  <a:pt x="2646259" y="2984500"/>
                </a:lnTo>
                <a:close/>
              </a:path>
              <a:path w="2952115" h="3365500">
                <a:moveTo>
                  <a:pt x="2677706" y="2997200"/>
                </a:moveTo>
                <a:lnTo>
                  <a:pt x="2610192" y="2997200"/>
                </a:lnTo>
                <a:lnTo>
                  <a:pt x="2610586" y="3009900"/>
                </a:lnTo>
                <a:lnTo>
                  <a:pt x="2677071" y="3009900"/>
                </a:lnTo>
                <a:lnTo>
                  <a:pt x="2677706" y="2997200"/>
                </a:lnTo>
                <a:close/>
              </a:path>
              <a:path w="2952115" h="3365500">
                <a:moveTo>
                  <a:pt x="2686989" y="2997200"/>
                </a:moveTo>
                <a:lnTo>
                  <a:pt x="2681998" y="2997200"/>
                </a:lnTo>
                <a:lnTo>
                  <a:pt x="2682354" y="3009900"/>
                </a:lnTo>
                <a:lnTo>
                  <a:pt x="2689009" y="3009900"/>
                </a:lnTo>
                <a:lnTo>
                  <a:pt x="2686989" y="2997200"/>
                </a:lnTo>
                <a:close/>
              </a:path>
              <a:path w="2952115" h="3365500">
                <a:moveTo>
                  <a:pt x="2569438" y="2984500"/>
                </a:moveTo>
                <a:lnTo>
                  <a:pt x="2554782" y="2984500"/>
                </a:lnTo>
                <a:lnTo>
                  <a:pt x="2562745" y="2997200"/>
                </a:lnTo>
                <a:lnTo>
                  <a:pt x="2563152" y="2997200"/>
                </a:lnTo>
                <a:lnTo>
                  <a:pt x="2569438" y="2984500"/>
                </a:lnTo>
                <a:close/>
              </a:path>
              <a:path w="2952115" h="3365500">
                <a:moveTo>
                  <a:pt x="2581935" y="2984500"/>
                </a:moveTo>
                <a:lnTo>
                  <a:pt x="2575534" y="2984500"/>
                </a:lnTo>
                <a:lnTo>
                  <a:pt x="2580703" y="2997200"/>
                </a:lnTo>
                <a:lnTo>
                  <a:pt x="2587269" y="2997200"/>
                </a:lnTo>
                <a:lnTo>
                  <a:pt x="2581935" y="2984500"/>
                </a:lnTo>
                <a:close/>
              </a:path>
              <a:path w="2952115" h="3365500">
                <a:moveTo>
                  <a:pt x="2669743" y="2984500"/>
                </a:moveTo>
                <a:lnTo>
                  <a:pt x="2659481" y="2984500"/>
                </a:lnTo>
                <a:lnTo>
                  <a:pt x="2662529" y="2997200"/>
                </a:lnTo>
                <a:lnTo>
                  <a:pt x="2671495" y="2997200"/>
                </a:lnTo>
                <a:lnTo>
                  <a:pt x="2669743" y="2984500"/>
                </a:lnTo>
                <a:close/>
              </a:path>
              <a:path w="2952115" h="3365500">
                <a:moveTo>
                  <a:pt x="2535021" y="2971800"/>
                </a:moveTo>
                <a:lnTo>
                  <a:pt x="2536164" y="2984500"/>
                </a:lnTo>
                <a:lnTo>
                  <a:pt x="2544064" y="2984500"/>
                </a:lnTo>
                <a:lnTo>
                  <a:pt x="2535021" y="2971800"/>
                </a:lnTo>
                <a:close/>
              </a:path>
              <a:path w="2952115" h="3365500">
                <a:moveTo>
                  <a:pt x="2630970" y="2971800"/>
                </a:moveTo>
                <a:lnTo>
                  <a:pt x="2573035" y="2971800"/>
                </a:lnTo>
                <a:lnTo>
                  <a:pt x="2583047" y="2984500"/>
                </a:lnTo>
                <a:lnTo>
                  <a:pt x="2634615" y="2984500"/>
                </a:lnTo>
                <a:lnTo>
                  <a:pt x="2631587" y="2972531"/>
                </a:lnTo>
                <a:lnTo>
                  <a:pt x="2630970" y="2971800"/>
                </a:lnTo>
                <a:close/>
              </a:path>
              <a:path w="2952115" h="3365500">
                <a:moveTo>
                  <a:pt x="2631814" y="2946885"/>
                </a:moveTo>
                <a:lnTo>
                  <a:pt x="2632278" y="2959100"/>
                </a:lnTo>
                <a:lnTo>
                  <a:pt x="2601950" y="2959100"/>
                </a:lnTo>
                <a:lnTo>
                  <a:pt x="2603906" y="2971800"/>
                </a:lnTo>
                <a:lnTo>
                  <a:pt x="2631401" y="2971800"/>
                </a:lnTo>
                <a:lnTo>
                  <a:pt x="2631587" y="2972531"/>
                </a:lnTo>
                <a:lnTo>
                  <a:pt x="2641676" y="2984500"/>
                </a:lnTo>
                <a:lnTo>
                  <a:pt x="2646449" y="2984500"/>
                </a:lnTo>
                <a:lnTo>
                  <a:pt x="2650418" y="2971800"/>
                </a:lnTo>
                <a:lnTo>
                  <a:pt x="2642498" y="2959100"/>
                </a:lnTo>
                <a:lnTo>
                  <a:pt x="2631814" y="2946885"/>
                </a:lnTo>
                <a:close/>
              </a:path>
              <a:path w="2952115" h="3365500">
                <a:moveTo>
                  <a:pt x="2631401" y="2971800"/>
                </a:moveTo>
                <a:lnTo>
                  <a:pt x="2630970" y="2971800"/>
                </a:lnTo>
                <a:lnTo>
                  <a:pt x="2631587" y="2972531"/>
                </a:lnTo>
                <a:lnTo>
                  <a:pt x="2631401" y="2971800"/>
                </a:lnTo>
                <a:close/>
              </a:path>
              <a:path w="2952115" h="3365500">
                <a:moveTo>
                  <a:pt x="2529195" y="2959691"/>
                </a:moveTo>
                <a:lnTo>
                  <a:pt x="2534450" y="2971800"/>
                </a:lnTo>
                <a:lnTo>
                  <a:pt x="2535411" y="2966944"/>
                </a:lnTo>
                <a:lnTo>
                  <a:pt x="2529195" y="2959691"/>
                </a:lnTo>
                <a:close/>
              </a:path>
              <a:path w="2952115" h="3365500">
                <a:moveTo>
                  <a:pt x="2593733" y="2946400"/>
                </a:moveTo>
                <a:lnTo>
                  <a:pt x="2546591" y="2946400"/>
                </a:lnTo>
                <a:lnTo>
                  <a:pt x="2548229" y="2959100"/>
                </a:lnTo>
                <a:lnTo>
                  <a:pt x="2536964" y="2959100"/>
                </a:lnTo>
                <a:lnTo>
                  <a:pt x="2535411" y="2966944"/>
                </a:lnTo>
                <a:lnTo>
                  <a:pt x="2539573" y="2971800"/>
                </a:lnTo>
                <a:lnTo>
                  <a:pt x="2596108" y="2971800"/>
                </a:lnTo>
                <a:lnTo>
                  <a:pt x="2594965" y="2959100"/>
                </a:lnTo>
                <a:lnTo>
                  <a:pt x="2593733" y="2946400"/>
                </a:lnTo>
                <a:close/>
              </a:path>
              <a:path w="2952115" h="3365500">
                <a:moveTo>
                  <a:pt x="2528938" y="2959100"/>
                </a:moveTo>
                <a:lnTo>
                  <a:pt x="2528687" y="2959100"/>
                </a:lnTo>
                <a:lnTo>
                  <a:pt x="2529195" y="2959691"/>
                </a:lnTo>
                <a:lnTo>
                  <a:pt x="2528938" y="2959100"/>
                </a:lnTo>
                <a:close/>
              </a:path>
              <a:path w="2952115" h="3365500">
                <a:moveTo>
                  <a:pt x="2531706" y="2946400"/>
                </a:moveTo>
                <a:lnTo>
                  <a:pt x="2531287" y="2959100"/>
                </a:lnTo>
                <a:lnTo>
                  <a:pt x="2537358" y="2959100"/>
                </a:lnTo>
                <a:lnTo>
                  <a:pt x="2531706" y="2946400"/>
                </a:lnTo>
                <a:close/>
              </a:path>
              <a:path w="2952115" h="3365500">
                <a:moveTo>
                  <a:pt x="2544229" y="2946400"/>
                </a:moveTo>
                <a:lnTo>
                  <a:pt x="2538387" y="2946400"/>
                </a:lnTo>
                <a:lnTo>
                  <a:pt x="2537358" y="2959100"/>
                </a:lnTo>
                <a:lnTo>
                  <a:pt x="2544127" y="2959100"/>
                </a:lnTo>
                <a:lnTo>
                  <a:pt x="2544229" y="2946400"/>
                </a:lnTo>
                <a:close/>
              </a:path>
              <a:path w="2952115" h="3365500">
                <a:moveTo>
                  <a:pt x="2628671" y="2946400"/>
                </a:moveTo>
                <a:lnTo>
                  <a:pt x="2593733" y="2946400"/>
                </a:lnTo>
                <a:lnTo>
                  <a:pt x="2600096" y="2959100"/>
                </a:lnTo>
                <a:lnTo>
                  <a:pt x="2632278" y="2959100"/>
                </a:lnTo>
                <a:lnTo>
                  <a:pt x="2628671" y="2946400"/>
                </a:lnTo>
                <a:close/>
              </a:path>
              <a:path w="2952115" h="3365500">
                <a:moveTo>
                  <a:pt x="2631795" y="2946400"/>
                </a:moveTo>
                <a:lnTo>
                  <a:pt x="2631389" y="2946400"/>
                </a:lnTo>
                <a:lnTo>
                  <a:pt x="2631814" y="2946885"/>
                </a:lnTo>
                <a:lnTo>
                  <a:pt x="2631795" y="2946400"/>
                </a:lnTo>
                <a:close/>
              </a:path>
              <a:path w="2952115" h="3365500">
                <a:moveTo>
                  <a:pt x="2521064" y="2933700"/>
                </a:moveTo>
                <a:lnTo>
                  <a:pt x="2506624" y="2933700"/>
                </a:lnTo>
                <a:lnTo>
                  <a:pt x="2512098" y="2946400"/>
                </a:lnTo>
                <a:lnTo>
                  <a:pt x="2515285" y="2946400"/>
                </a:lnTo>
                <a:lnTo>
                  <a:pt x="2521064" y="2933700"/>
                </a:lnTo>
                <a:close/>
              </a:path>
              <a:path w="2952115" h="3365500">
                <a:moveTo>
                  <a:pt x="2531579" y="2933700"/>
                </a:moveTo>
                <a:lnTo>
                  <a:pt x="2529662" y="2933700"/>
                </a:lnTo>
                <a:lnTo>
                  <a:pt x="2527274" y="2946400"/>
                </a:lnTo>
                <a:lnTo>
                  <a:pt x="2540063" y="2946400"/>
                </a:lnTo>
                <a:lnTo>
                  <a:pt x="2531579" y="2933700"/>
                </a:lnTo>
                <a:close/>
              </a:path>
              <a:path w="2952115" h="3365500">
                <a:moveTo>
                  <a:pt x="2613055" y="2933700"/>
                </a:moveTo>
                <a:lnTo>
                  <a:pt x="2544114" y="2933700"/>
                </a:lnTo>
                <a:lnTo>
                  <a:pt x="2545689" y="2946400"/>
                </a:lnTo>
                <a:lnTo>
                  <a:pt x="2617358" y="2946400"/>
                </a:lnTo>
                <a:lnTo>
                  <a:pt x="2613055" y="2933700"/>
                </a:lnTo>
                <a:close/>
              </a:path>
              <a:path w="2952115" h="3365500">
                <a:moveTo>
                  <a:pt x="2621359" y="2933700"/>
                </a:moveTo>
                <a:lnTo>
                  <a:pt x="2618409" y="2933700"/>
                </a:lnTo>
                <a:lnTo>
                  <a:pt x="2617358" y="2946400"/>
                </a:lnTo>
                <a:lnTo>
                  <a:pt x="2631389" y="2946400"/>
                </a:lnTo>
                <a:lnTo>
                  <a:pt x="2621359" y="2933700"/>
                </a:lnTo>
                <a:close/>
              </a:path>
              <a:path w="2952115" h="3365500">
                <a:moveTo>
                  <a:pt x="2520472" y="2921000"/>
                </a:moveTo>
                <a:lnTo>
                  <a:pt x="2510635" y="2921000"/>
                </a:lnTo>
                <a:lnTo>
                  <a:pt x="2517816" y="2933700"/>
                </a:lnTo>
                <a:lnTo>
                  <a:pt x="2520472" y="2921000"/>
                </a:lnTo>
                <a:close/>
              </a:path>
              <a:path w="2952115" h="3365500">
                <a:moveTo>
                  <a:pt x="2590312" y="2908300"/>
                </a:moveTo>
                <a:lnTo>
                  <a:pt x="2510712" y="2908300"/>
                </a:lnTo>
                <a:lnTo>
                  <a:pt x="2513870" y="2921000"/>
                </a:lnTo>
                <a:lnTo>
                  <a:pt x="2524408" y="2921000"/>
                </a:lnTo>
                <a:lnTo>
                  <a:pt x="2531754" y="2933700"/>
                </a:lnTo>
                <a:lnTo>
                  <a:pt x="2594457" y="2933700"/>
                </a:lnTo>
                <a:lnTo>
                  <a:pt x="2595524" y="2921000"/>
                </a:lnTo>
                <a:lnTo>
                  <a:pt x="2596519" y="2915147"/>
                </a:lnTo>
                <a:lnTo>
                  <a:pt x="2590312" y="2908300"/>
                </a:lnTo>
                <a:close/>
              </a:path>
              <a:path w="2952115" h="3365500">
                <a:moveTo>
                  <a:pt x="2620899" y="2921000"/>
                </a:moveTo>
                <a:lnTo>
                  <a:pt x="2617965" y="2921000"/>
                </a:lnTo>
                <a:lnTo>
                  <a:pt x="2622029" y="2933700"/>
                </a:lnTo>
                <a:lnTo>
                  <a:pt x="2625686" y="2933700"/>
                </a:lnTo>
                <a:lnTo>
                  <a:pt x="2620899" y="2921000"/>
                </a:lnTo>
                <a:close/>
              </a:path>
              <a:path w="2952115" h="3365500">
                <a:moveTo>
                  <a:pt x="2500731" y="2908300"/>
                </a:moveTo>
                <a:lnTo>
                  <a:pt x="2500718" y="2921000"/>
                </a:lnTo>
                <a:lnTo>
                  <a:pt x="2506306" y="2921000"/>
                </a:lnTo>
                <a:lnTo>
                  <a:pt x="2500731" y="2908300"/>
                </a:lnTo>
                <a:close/>
              </a:path>
              <a:path w="2952115" h="3365500">
                <a:moveTo>
                  <a:pt x="2597683" y="2908300"/>
                </a:moveTo>
                <a:lnTo>
                  <a:pt x="2596519" y="2915147"/>
                </a:lnTo>
                <a:lnTo>
                  <a:pt x="2601823" y="2921000"/>
                </a:lnTo>
                <a:lnTo>
                  <a:pt x="2597683" y="2908300"/>
                </a:lnTo>
                <a:close/>
              </a:path>
              <a:path w="2952115" h="3365500">
                <a:moveTo>
                  <a:pt x="2474747" y="2895600"/>
                </a:moveTo>
                <a:lnTo>
                  <a:pt x="2471341" y="2895600"/>
                </a:lnTo>
                <a:lnTo>
                  <a:pt x="2475369" y="2908300"/>
                </a:lnTo>
                <a:lnTo>
                  <a:pt x="2474747" y="2895600"/>
                </a:lnTo>
                <a:close/>
              </a:path>
              <a:path w="2952115" h="3365500">
                <a:moveTo>
                  <a:pt x="2521991" y="2895600"/>
                </a:moveTo>
                <a:lnTo>
                  <a:pt x="2498332" y="2895600"/>
                </a:lnTo>
                <a:lnTo>
                  <a:pt x="2492679" y="2908300"/>
                </a:lnTo>
                <a:lnTo>
                  <a:pt x="2518728" y="2908300"/>
                </a:lnTo>
                <a:lnTo>
                  <a:pt x="2521991" y="2895600"/>
                </a:lnTo>
                <a:close/>
              </a:path>
              <a:path w="2952115" h="3365500">
                <a:moveTo>
                  <a:pt x="2585974" y="2895600"/>
                </a:moveTo>
                <a:lnTo>
                  <a:pt x="2521991" y="2895600"/>
                </a:lnTo>
                <a:lnTo>
                  <a:pt x="2525610" y="2908300"/>
                </a:lnTo>
                <a:lnTo>
                  <a:pt x="2584633" y="2908300"/>
                </a:lnTo>
                <a:lnTo>
                  <a:pt x="2585974" y="2895600"/>
                </a:lnTo>
                <a:close/>
              </a:path>
              <a:path w="2952115" h="3365500">
                <a:moveTo>
                  <a:pt x="2544292" y="2857500"/>
                </a:moveTo>
                <a:lnTo>
                  <a:pt x="2537244" y="2857500"/>
                </a:lnTo>
                <a:lnTo>
                  <a:pt x="2539644" y="2870200"/>
                </a:lnTo>
                <a:lnTo>
                  <a:pt x="2479017" y="2870200"/>
                </a:lnTo>
                <a:lnTo>
                  <a:pt x="2485409" y="2882900"/>
                </a:lnTo>
                <a:lnTo>
                  <a:pt x="2491870" y="2895600"/>
                </a:lnTo>
                <a:lnTo>
                  <a:pt x="2565501" y="2895600"/>
                </a:lnTo>
                <a:lnTo>
                  <a:pt x="2559481" y="2882900"/>
                </a:lnTo>
                <a:lnTo>
                  <a:pt x="2553766" y="2882900"/>
                </a:lnTo>
                <a:lnTo>
                  <a:pt x="2544178" y="2870200"/>
                </a:lnTo>
                <a:lnTo>
                  <a:pt x="2544292" y="2857500"/>
                </a:lnTo>
                <a:close/>
              </a:path>
              <a:path w="2952115" h="3365500">
                <a:moveTo>
                  <a:pt x="2567330" y="2882900"/>
                </a:moveTo>
                <a:lnTo>
                  <a:pt x="2565095" y="2882900"/>
                </a:lnTo>
                <a:lnTo>
                  <a:pt x="2565501" y="2895600"/>
                </a:lnTo>
                <a:lnTo>
                  <a:pt x="2567724" y="2895600"/>
                </a:lnTo>
                <a:lnTo>
                  <a:pt x="2567330" y="2882900"/>
                </a:lnTo>
                <a:close/>
              </a:path>
              <a:path w="2952115" h="3365500">
                <a:moveTo>
                  <a:pt x="2460231" y="2870200"/>
                </a:moveTo>
                <a:lnTo>
                  <a:pt x="2446782" y="2870200"/>
                </a:lnTo>
                <a:lnTo>
                  <a:pt x="2453500" y="2882900"/>
                </a:lnTo>
                <a:lnTo>
                  <a:pt x="2458745" y="2882900"/>
                </a:lnTo>
                <a:lnTo>
                  <a:pt x="2460231" y="2870200"/>
                </a:lnTo>
                <a:close/>
              </a:path>
              <a:path w="2952115" h="3365500">
                <a:moveTo>
                  <a:pt x="2472766" y="2870200"/>
                </a:moveTo>
                <a:lnTo>
                  <a:pt x="2460231" y="2870200"/>
                </a:lnTo>
                <a:lnTo>
                  <a:pt x="2468956" y="2882900"/>
                </a:lnTo>
                <a:lnTo>
                  <a:pt x="2482176" y="2882900"/>
                </a:lnTo>
                <a:lnTo>
                  <a:pt x="2472766" y="2870200"/>
                </a:lnTo>
                <a:close/>
              </a:path>
              <a:path w="2952115" h="3365500">
                <a:moveTo>
                  <a:pt x="2458684" y="2857500"/>
                </a:moveTo>
                <a:lnTo>
                  <a:pt x="2448864" y="2857500"/>
                </a:lnTo>
                <a:lnTo>
                  <a:pt x="2452497" y="2870200"/>
                </a:lnTo>
                <a:lnTo>
                  <a:pt x="2463675" y="2870200"/>
                </a:lnTo>
                <a:lnTo>
                  <a:pt x="2458684" y="2857500"/>
                </a:lnTo>
                <a:close/>
              </a:path>
              <a:path w="2952115" h="3365500">
                <a:moveTo>
                  <a:pt x="2478963" y="2857500"/>
                </a:moveTo>
                <a:lnTo>
                  <a:pt x="2466996" y="2857500"/>
                </a:lnTo>
                <a:lnTo>
                  <a:pt x="2471807" y="2870200"/>
                </a:lnTo>
                <a:lnTo>
                  <a:pt x="2483065" y="2870200"/>
                </a:lnTo>
                <a:lnTo>
                  <a:pt x="2478963" y="2857500"/>
                </a:lnTo>
                <a:close/>
              </a:path>
              <a:path w="2952115" h="3365500">
                <a:moveTo>
                  <a:pt x="2537244" y="2857500"/>
                </a:moveTo>
                <a:lnTo>
                  <a:pt x="2484564" y="2857500"/>
                </a:lnTo>
                <a:lnTo>
                  <a:pt x="2487117" y="2870200"/>
                </a:lnTo>
                <a:lnTo>
                  <a:pt x="2536469" y="2870200"/>
                </a:lnTo>
                <a:lnTo>
                  <a:pt x="2537244" y="2857500"/>
                </a:lnTo>
                <a:close/>
              </a:path>
              <a:path w="2952115" h="3365500">
                <a:moveTo>
                  <a:pt x="2438285" y="2844800"/>
                </a:moveTo>
                <a:lnTo>
                  <a:pt x="2430538" y="2844800"/>
                </a:lnTo>
                <a:lnTo>
                  <a:pt x="2435250" y="2857500"/>
                </a:lnTo>
                <a:lnTo>
                  <a:pt x="2439517" y="2857500"/>
                </a:lnTo>
                <a:lnTo>
                  <a:pt x="2438285" y="2844800"/>
                </a:lnTo>
                <a:close/>
              </a:path>
              <a:path w="2952115" h="3365500">
                <a:moveTo>
                  <a:pt x="2546464" y="2844800"/>
                </a:moveTo>
                <a:lnTo>
                  <a:pt x="2454867" y="2844800"/>
                </a:lnTo>
                <a:lnTo>
                  <a:pt x="2462377" y="2857500"/>
                </a:lnTo>
                <a:lnTo>
                  <a:pt x="2544432" y="2857500"/>
                </a:lnTo>
                <a:lnTo>
                  <a:pt x="2546464" y="2844800"/>
                </a:lnTo>
                <a:close/>
              </a:path>
              <a:path w="2952115" h="3365500">
                <a:moveTo>
                  <a:pt x="2553919" y="2844800"/>
                </a:moveTo>
                <a:lnTo>
                  <a:pt x="2553601" y="2857500"/>
                </a:lnTo>
                <a:lnTo>
                  <a:pt x="2556243" y="2857500"/>
                </a:lnTo>
                <a:lnTo>
                  <a:pt x="2553919" y="2844800"/>
                </a:lnTo>
                <a:close/>
              </a:path>
              <a:path w="2952115" h="3365500">
                <a:moveTo>
                  <a:pt x="2465249" y="2820846"/>
                </a:moveTo>
                <a:lnTo>
                  <a:pt x="2461018" y="2832100"/>
                </a:lnTo>
                <a:lnTo>
                  <a:pt x="2427538" y="2832100"/>
                </a:lnTo>
                <a:lnTo>
                  <a:pt x="2434206" y="2844800"/>
                </a:lnTo>
                <a:lnTo>
                  <a:pt x="2472436" y="2844800"/>
                </a:lnTo>
                <a:lnTo>
                  <a:pt x="2465249" y="2820846"/>
                </a:lnTo>
                <a:close/>
              </a:path>
              <a:path w="2952115" h="3365500">
                <a:moveTo>
                  <a:pt x="2494293" y="2819400"/>
                </a:moveTo>
                <a:lnTo>
                  <a:pt x="2482570" y="2819400"/>
                </a:lnTo>
                <a:lnTo>
                  <a:pt x="2485161" y="2832100"/>
                </a:lnTo>
                <a:lnTo>
                  <a:pt x="2480868" y="2832100"/>
                </a:lnTo>
                <a:lnTo>
                  <a:pt x="2475826" y="2844800"/>
                </a:lnTo>
                <a:lnTo>
                  <a:pt x="2508314" y="2844800"/>
                </a:lnTo>
                <a:lnTo>
                  <a:pt x="2497634" y="2832100"/>
                </a:lnTo>
                <a:lnTo>
                  <a:pt x="2494293" y="2819400"/>
                </a:lnTo>
                <a:close/>
              </a:path>
              <a:path w="2952115" h="3365500">
                <a:moveTo>
                  <a:pt x="2527853" y="2832100"/>
                </a:moveTo>
                <a:lnTo>
                  <a:pt x="2514375" y="2832100"/>
                </a:lnTo>
                <a:lnTo>
                  <a:pt x="2508314" y="2844800"/>
                </a:lnTo>
                <a:lnTo>
                  <a:pt x="2537587" y="2844800"/>
                </a:lnTo>
                <a:lnTo>
                  <a:pt x="2527853" y="2832100"/>
                </a:lnTo>
                <a:close/>
              </a:path>
              <a:path w="2952115" h="3365500">
                <a:moveTo>
                  <a:pt x="2423375" y="2819400"/>
                </a:moveTo>
                <a:lnTo>
                  <a:pt x="2422639" y="2819400"/>
                </a:lnTo>
                <a:lnTo>
                  <a:pt x="2425407" y="2832100"/>
                </a:lnTo>
                <a:lnTo>
                  <a:pt x="2428252" y="2832100"/>
                </a:lnTo>
                <a:lnTo>
                  <a:pt x="2423375" y="2819400"/>
                </a:lnTo>
                <a:close/>
              </a:path>
              <a:path w="2952115" h="3365500">
                <a:moveTo>
                  <a:pt x="2496134" y="2794000"/>
                </a:moveTo>
                <a:lnTo>
                  <a:pt x="2417471" y="2794000"/>
                </a:lnTo>
                <a:lnTo>
                  <a:pt x="2424990" y="2806700"/>
                </a:lnTo>
                <a:lnTo>
                  <a:pt x="2429934" y="2819400"/>
                </a:lnTo>
                <a:lnTo>
                  <a:pt x="2431503" y="2832100"/>
                </a:lnTo>
                <a:lnTo>
                  <a:pt x="2461018" y="2832100"/>
                </a:lnTo>
                <a:lnTo>
                  <a:pt x="2464816" y="2819400"/>
                </a:lnTo>
                <a:lnTo>
                  <a:pt x="2510326" y="2819400"/>
                </a:lnTo>
                <a:lnTo>
                  <a:pt x="2506459" y="2806700"/>
                </a:lnTo>
                <a:lnTo>
                  <a:pt x="2496134" y="2794000"/>
                </a:lnTo>
                <a:close/>
              </a:path>
              <a:path w="2952115" h="3365500">
                <a:moveTo>
                  <a:pt x="2464816" y="2819400"/>
                </a:moveTo>
                <a:lnTo>
                  <a:pt x="2461018" y="2832100"/>
                </a:lnTo>
                <a:lnTo>
                  <a:pt x="2465249" y="2820846"/>
                </a:lnTo>
                <a:lnTo>
                  <a:pt x="2464816" y="2819400"/>
                </a:lnTo>
                <a:close/>
              </a:path>
              <a:path w="2952115" h="3365500">
                <a:moveTo>
                  <a:pt x="2477795" y="2819400"/>
                </a:moveTo>
                <a:lnTo>
                  <a:pt x="2465793" y="2819400"/>
                </a:lnTo>
                <a:lnTo>
                  <a:pt x="2475128" y="2832100"/>
                </a:lnTo>
                <a:lnTo>
                  <a:pt x="2476982" y="2832100"/>
                </a:lnTo>
                <a:lnTo>
                  <a:pt x="2477795" y="2819400"/>
                </a:lnTo>
                <a:close/>
              </a:path>
              <a:path w="2952115" h="3365500">
                <a:moveTo>
                  <a:pt x="2509088" y="2819400"/>
                </a:moveTo>
                <a:lnTo>
                  <a:pt x="2508262" y="2819400"/>
                </a:lnTo>
                <a:lnTo>
                  <a:pt x="2507170" y="2832100"/>
                </a:lnTo>
                <a:lnTo>
                  <a:pt x="2513063" y="2832100"/>
                </a:lnTo>
                <a:lnTo>
                  <a:pt x="2509088" y="2819400"/>
                </a:lnTo>
                <a:close/>
              </a:path>
              <a:path w="2952115" h="3365500">
                <a:moveTo>
                  <a:pt x="2465793" y="2819400"/>
                </a:moveTo>
                <a:lnTo>
                  <a:pt x="2464816" y="2819400"/>
                </a:lnTo>
                <a:lnTo>
                  <a:pt x="2465249" y="2820846"/>
                </a:lnTo>
                <a:lnTo>
                  <a:pt x="2465793" y="2819400"/>
                </a:lnTo>
                <a:close/>
              </a:path>
              <a:path w="2952115" h="3365500">
                <a:moveTo>
                  <a:pt x="2401328" y="2806700"/>
                </a:moveTo>
                <a:lnTo>
                  <a:pt x="2403030" y="2819400"/>
                </a:lnTo>
                <a:lnTo>
                  <a:pt x="2408783" y="2819400"/>
                </a:lnTo>
                <a:lnTo>
                  <a:pt x="2401328" y="2806700"/>
                </a:lnTo>
                <a:close/>
              </a:path>
              <a:path w="2952115" h="3365500">
                <a:moveTo>
                  <a:pt x="2400265" y="2794000"/>
                </a:moveTo>
                <a:lnTo>
                  <a:pt x="2388082" y="2794000"/>
                </a:lnTo>
                <a:lnTo>
                  <a:pt x="2389899" y="2806700"/>
                </a:lnTo>
                <a:lnTo>
                  <a:pt x="2400265" y="2794000"/>
                </a:lnTo>
                <a:close/>
              </a:path>
              <a:path w="2952115" h="3365500">
                <a:moveTo>
                  <a:pt x="2383167" y="2781300"/>
                </a:moveTo>
                <a:lnTo>
                  <a:pt x="2375738" y="2781300"/>
                </a:lnTo>
                <a:lnTo>
                  <a:pt x="2382723" y="2794000"/>
                </a:lnTo>
                <a:lnTo>
                  <a:pt x="2383167" y="2781300"/>
                </a:lnTo>
                <a:close/>
              </a:path>
              <a:path w="2952115" h="3365500">
                <a:moveTo>
                  <a:pt x="2479512" y="2768600"/>
                </a:moveTo>
                <a:lnTo>
                  <a:pt x="2383484" y="2768600"/>
                </a:lnTo>
                <a:lnTo>
                  <a:pt x="2392277" y="2781300"/>
                </a:lnTo>
                <a:lnTo>
                  <a:pt x="2402471" y="2794000"/>
                </a:lnTo>
                <a:lnTo>
                  <a:pt x="2423528" y="2794000"/>
                </a:lnTo>
                <a:lnTo>
                  <a:pt x="2412441" y="2781300"/>
                </a:lnTo>
                <a:lnTo>
                  <a:pt x="2484802" y="2781300"/>
                </a:lnTo>
                <a:lnTo>
                  <a:pt x="2479512" y="2768600"/>
                </a:lnTo>
                <a:close/>
              </a:path>
              <a:path w="2952115" h="3365500">
                <a:moveTo>
                  <a:pt x="2463533" y="2781300"/>
                </a:moveTo>
                <a:lnTo>
                  <a:pt x="2421013" y="2781300"/>
                </a:lnTo>
                <a:lnTo>
                  <a:pt x="2427198" y="2794000"/>
                </a:lnTo>
                <a:lnTo>
                  <a:pt x="2466329" y="2794000"/>
                </a:lnTo>
                <a:lnTo>
                  <a:pt x="2463533" y="2781300"/>
                </a:lnTo>
                <a:close/>
              </a:path>
              <a:path w="2952115" h="3365500">
                <a:moveTo>
                  <a:pt x="2484802" y="2781300"/>
                </a:moveTo>
                <a:lnTo>
                  <a:pt x="2473343" y="2781300"/>
                </a:lnTo>
                <a:lnTo>
                  <a:pt x="2470359" y="2794000"/>
                </a:lnTo>
                <a:lnTo>
                  <a:pt x="2486507" y="2794000"/>
                </a:lnTo>
                <a:lnTo>
                  <a:pt x="2484802" y="2781300"/>
                </a:lnTo>
                <a:close/>
              </a:path>
              <a:path w="2952115" h="3365500">
                <a:moveTo>
                  <a:pt x="2500274" y="2781300"/>
                </a:moveTo>
                <a:lnTo>
                  <a:pt x="2486507" y="2794000"/>
                </a:lnTo>
                <a:lnTo>
                  <a:pt x="2496146" y="2794000"/>
                </a:lnTo>
                <a:lnTo>
                  <a:pt x="2500274" y="2781300"/>
                </a:lnTo>
                <a:close/>
              </a:path>
              <a:path w="2952115" h="3365500">
                <a:moveTo>
                  <a:pt x="2362504" y="2755982"/>
                </a:moveTo>
                <a:lnTo>
                  <a:pt x="2362504" y="2768600"/>
                </a:lnTo>
                <a:lnTo>
                  <a:pt x="2368042" y="2768600"/>
                </a:lnTo>
                <a:lnTo>
                  <a:pt x="2362623" y="2756172"/>
                </a:lnTo>
                <a:lnTo>
                  <a:pt x="2362504" y="2755982"/>
                </a:lnTo>
                <a:close/>
              </a:path>
              <a:path w="2952115" h="3365500">
                <a:moveTo>
                  <a:pt x="2444343" y="2755900"/>
                </a:moveTo>
                <a:lnTo>
                  <a:pt x="2362504" y="2755900"/>
                </a:lnTo>
                <a:lnTo>
                  <a:pt x="2362623" y="2756172"/>
                </a:lnTo>
                <a:lnTo>
                  <a:pt x="2370399" y="2768600"/>
                </a:lnTo>
                <a:lnTo>
                  <a:pt x="2449766" y="2768600"/>
                </a:lnTo>
                <a:lnTo>
                  <a:pt x="2444343" y="2755900"/>
                </a:lnTo>
                <a:close/>
              </a:path>
              <a:path w="2952115" h="3365500">
                <a:moveTo>
                  <a:pt x="2376309" y="2717800"/>
                </a:moveTo>
                <a:lnTo>
                  <a:pt x="2357728" y="2717800"/>
                </a:lnTo>
                <a:lnTo>
                  <a:pt x="2358206" y="2730500"/>
                </a:lnTo>
                <a:lnTo>
                  <a:pt x="2362332" y="2743200"/>
                </a:lnTo>
                <a:lnTo>
                  <a:pt x="2362453" y="2755900"/>
                </a:lnTo>
                <a:lnTo>
                  <a:pt x="2431529" y="2755900"/>
                </a:lnTo>
                <a:lnTo>
                  <a:pt x="2432646" y="2743200"/>
                </a:lnTo>
                <a:lnTo>
                  <a:pt x="2428489" y="2743200"/>
                </a:lnTo>
                <a:lnTo>
                  <a:pt x="2422489" y="2730500"/>
                </a:lnTo>
                <a:lnTo>
                  <a:pt x="2372550" y="2730500"/>
                </a:lnTo>
                <a:lnTo>
                  <a:pt x="2376309" y="2717800"/>
                </a:lnTo>
                <a:close/>
              </a:path>
              <a:path w="2952115" h="3365500">
                <a:moveTo>
                  <a:pt x="2453411" y="2743200"/>
                </a:moveTo>
                <a:lnTo>
                  <a:pt x="2436088" y="2743200"/>
                </a:lnTo>
                <a:lnTo>
                  <a:pt x="2439289" y="2755900"/>
                </a:lnTo>
                <a:lnTo>
                  <a:pt x="2459583" y="2755900"/>
                </a:lnTo>
                <a:lnTo>
                  <a:pt x="2453411" y="2743200"/>
                </a:lnTo>
                <a:close/>
              </a:path>
              <a:path w="2952115" h="3365500">
                <a:moveTo>
                  <a:pt x="2344293" y="2730500"/>
                </a:moveTo>
                <a:lnTo>
                  <a:pt x="2339874" y="2730500"/>
                </a:lnTo>
                <a:lnTo>
                  <a:pt x="2338100" y="2743200"/>
                </a:lnTo>
                <a:lnTo>
                  <a:pt x="2348357" y="2743200"/>
                </a:lnTo>
                <a:lnTo>
                  <a:pt x="2344293" y="2730500"/>
                </a:lnTo>
                <a:close/>
              </a:path>
              <a:path w="2952115" h="3365500">
                <a:moveTo>
                  <a:pt x="2348356" y="2733599"/>
                </a:moveTo>
                <a:lnTo>
                  <a:pt x="2350008" y="2743200"/>
                </a:lnTo>
                <a:lnTo>
                  <a:pt x="2352014" y="2743200"/>
                </a:lnTo>
                <a:lnTo>
                  <a:pt x="2348356" y="2733599"/>
                </a:lnTo>
                <a:close/>
              </a:path>
              <a:path w="2952115" h="3365500">
                <a:moveTo>
                  <a:pt x="2347823" y="2730500"/>
                </a:moveTo>
                <a:lnTo>
                  <a:pt x="2347175" y="2730500"/>
                </a:lnTo>
                <a:lnTo>
                  <a:pt x="2348356" y="2733599"/>
                </a:lnTo>
                <a:lnTo>
                  <a:pt x="2347823" y="2730500"/>
                </a:lnTo>
                <a:close/>
              </a:path>
              <a:path w="2952115" h="3365500">
                <a:moveTo>
                  <a:pt x="2357728" y="2717800"/>
                </a:moveTo>
                <a:lnTo>
                  <a:pt x="2321153" y="2717800"/>
                </a:lnTo>
                <a:lnTo>
                  <a:pt x="2326665" y="2730500"/>
                </a:lnTo>
                <a:lnTo>
                  <a:pt x="2358206" y="2730500"/>
                </a:lnTo>
                <a:lnTo>
                  <a:pt x="2357728" y="2717800"/>
                </a:lnTo>
                <a:close/>
              </a:path>
              <a:path w="2952115" h="3365500">
                <a:moveTo>
                  <a:pt x="2415767" y="2705100"/>
                </a:moveTo>
                <a:lnTo>
                  <a:pt x="2383485" y="2705100"/>
                </a:lnTo>
                <a:lnTo>
                  <a:pt x="2383599" y="2717800"/>
                </a:lnTo>
                <a:lnTo>
                  <a:pt x="2376309" y="2717800"/>
                </a:lnTo>
                <a:lnTo>
                  <a:pt x="2372550" y="2730500"/>
                </a:lnTo>
                <a:lnTo>
                  <a:pt x="2424653" y="2730500"/>
                </a:lnTo>
                <a:lnTo>
                  <a:pt x="2423907" y="2717800"/>
                </a:lnTo>
                <a:lnTo>
                  <a:pt x="2415767" y="2705100"/>
                </a:lnTo>
                <a:close/>
              </a:path>
              <a:path w="2952115" h="3365500">
                <a:moveTo>
                  <a:pt x="2316645" y="2705100"/>
                </a:moveTo>
                <a:lnTo>
                  <a:pt x="2313101" y="2705100"/>
                </a:lnTo>
                <a:lnTo>
                  <a:pt x="2313965" y="2717800"/>
                </a:lnTo>
                <a:lnTo>
                  <a:pt x="2316645" y="2705100"/>
                </a:lnTo>
                <a:close/>
              </a:path>
              <a:path w="2952115" h="3365500">
                <a:moveTo>
                  <a:pt x="2330869" y="2705100"/>
                </a:moveTo>
                <a:lnTo>
                  <a:pt x="2326354" y="2705100"/>
                </a:lnTo>
                <a:lnTo>
                  <a:pt x="2331859" y="2717800"/>
                </a:lnTo>
                <a:lnTo>
                  <a:pt x="2337714" y="2717800"/>
                </a:lnTo>
                <a:lnTo>
                  <a:pt x="2330869" y="2705100"/>
                </a:lnTo>
                <a:close/>
              </a:path>
              <a:path w="2952115" h="3365500">
                <a:moveTo>
                  <a:pt x="2380062" y="2705100"/>
                </a:moveTo>
                <a:lnTo>
                  <a:pt x="2333904" y="2705100"/>
                </a:lnTo>
                <a:lnTo>
                  <a:pt x="2345118" y="2717800"/>
                </a:lnTo>
                <a:lnTo>
                  <a:pt x="2374658" y="2717800"/>
                </a:lnTo>
                <a:lnTo>
                  <a:pt x="2380062" y="2705100"/>
                </a:lnTo>
                <a:close/>
              </a:path>
              <a:path w="2952115" h="3365500">
                <a:moveTo>
                  <a:pt x="2388184" y="2692400"/>
                </a:moveTo>
                <a:lnTo>
                  <a:pt x="2326168" y="2692400"/>
                </a:lnTo>
                <a:lnTo>
                  <a:pt x="2324184" y="2705100"/>
                </a:lnTo>
                <a:lnTo>
                  <a:pt x="2380062" y="2705100"/>
                </a:lnTo>
                <a:lnTo>
                  <a:pt x="2374658" y="2717800"/>
                </a:lnTo>
                <a:lnTo>
                  <a:pt x="2383599" y="2717800"/>
                </a:lnTo>
                <a:lnTo>
                  <a:pt x="2383485" y="2705100"/>
                </a:lnTo>
                <a:lnTo>
                  <a:pt x="2388184" y="2692400"/>
                </a:lnTo>
                <a:close/>
              </a:path>
              <a:path w="2952115" h="3365500">
                <a:moveTo>
                  <a:pt x="2387967" y="2667000"/>
                </a:moveTo>
                <a:lnTo>
                  <a:pt x="2305045" y="2667000"/>
                </a:lnTo>
                <a:lnTo>
                  <a:pt x="2306375" y="2679700"/>
                </a:lnTo>
                <a:lnTo>
                  <a:pt x="2298041" y="2679700"/>
                </a:lnTo>
                <a:lnTo>
                  <a:pt x="2306722" y="2692400"/>
                </a:lnTo>
                <a:lnTo>
                  <a:pt x="2314911" y="2705100"/>
                </a:lnTo>
                <a:lnTo>
                  <a:pt x="2316557" y="2705100"/>
                </a:lnTo>
                <a:lnTo>
                  <a:pt x="2310396" y="2692400"/>
                </a:lnTo>
                <a:lnTo>
                  <a:pt x="2392972" y="2692400"/>
                </a:lnTo>
                <a:lnTo>
                  <a:pt x="2392794" y="2679700"/>
                </a:lnTo>
                <a:lnTo>
                  <a:pt x="2387967" y="2667000"/>
                </a:lnTo>
                <a:close/>
              </a:path>
              <a:path w="2952115" h="3365500">
                <a:moveTo>
                  <a:pt x="2286025" y="2679700"/>
                </a:moveTo>
                <a:lnTo>
                  <a:pt x="2282418" y="2679700"/>
                </a:lnTo>
                <a:lnTo>
                  <a:pt x="2289441" y="2692400"/>
                </a:lnTo>
                <a:lnTo>
                  <a:pt x="2295448" y="2692400"/>
                </a:lnTo>
                <a:lnTo>
                  <a:pt x="2286025" y="2679700"/>
                </a:lnTo>
                <a:close/>
              </a:path>
              <a:path w="2952115" h="3365500">
                <a:moveTo>
                  <a:pt x="2277975" y="2654339"/>
                </a:moveTo>
                <a:lnTo>
                  <a:pt x="2269783" y="2663243"/>
                </a:lnTo>
                <a:lnTo>
                  <a:pt x="2272333" y="2667000"/>
                </a:lnTo>
                <a:lnTo>
                  <a:pt x="2282672" y="2679700"/>
                </a:lnTo>
                <a:lnTo>
                  <a:pt x="2283777" y="2679700"/>
                </a:lnTo>
                <a:lnTo>
                  <a:pt x="2282278" y="2667000"/>
                </a:lnTo>
                <a:lnTo>
                  <a:pt x="2278468" y="2667000"/>
                </a:lnTo>
                <a:lnTo>
                  <a:pt x="2277975" y="2654339"/>
                </a:lnTo>
                <a:close/>
              </a:path>
              <a:path w="2952115" h="3365500">
                <a:moveTo>
                  <a:pt x="2302649" y="2667000"/>
                </a:moveTo>
                <a:lnTo>
                  <a:pt x="2296172" y="2667000"/>
                </a:lnTo>
                <a:lnTo>
                  <a:pt x="2298192" y="2679700"/>
                </a:lnTo>
                <a:lnTo>
                  <a:pt x="2302649" y="2667000"/>
                </a:lnTo>
                <a:close/>
              </a:path>
              <a:path w="2952115" h="3365500">
                <a:moveTo>
                  <a:pt x="2267016" y="2659168"/>
                </a:moveTo>
                <a:lnTo>
                  <a:pt x="2266327" y="2667000"/>
                </a:lnTo>
                <a:lnTo>
                  <a:pt x="2269783" y="2663243"/>
                </a:lnTo>
                <a:lnTo>
                  <a:pt x="2267016" y="2659168"/>
                </a:lnTo>
                <a:close/>
              </a:path>
              <a:path w="2952115" h="3365500">
                <a:moveTo>
                  <a:pt x="2278011" y="2654300"/>
                </a:moveTo>
                <a:lnTo>
                  <a:pt x="2278468" y="2667000"/>
                </a:lnTo>
                <a:lnTo>
                  <a:pt x="2278011" y="2654300"/>
                </a:lnTo>
                <a:close/>
              </a:path>
              <a:path w="2952115" h="3365500">
                <a:moveTo>
                  <a:pt x="2287460" y="2654300"/>
                </a:moveTo>
                <a:lnTo>
                  <a:pt x="2278011" y="2654300"/>
                </a:lnTo>
                <a:lnTo>
                  <a:pt x="2278468" y="2667000"/>
                </a:lnTo>
                <a:lnTo>
                  <a:pt x="2291372" y="2667000"/>
                </a:lnTo>
                <a:lnTo>
                  <a:pt x="2287460" y="2654300"/>
                </a:lnTo>
                <a:close/>
              </a:path>
              <a:path w="2952115" h="3365500">
                <a:moveTo>
                  <a:pt x="2371089" y="2654300"/>
                </a:moveTo>
                <a:lnTo>
                  <a:pt x="2298941" y="2654300"/>
                </a:lnTo>
                <a:lnTo>
                  <a:pt x="2300579" y="2667000"/>
                </a:lnTo>
                <a:lnTo>
                  <a:pt x="2378169" y="2667000"/>
                </a:lnTo>
                <a:lnTo>
                  <a:pt x="2371089" y="2654300"/>
                </a:lnTo>
                <a:close/>
              </a:path>
              <a:path w="2952115" h="3365500">
                <a:moveTo>
                  <a:pt x="2267445" y="2654300"/>
                </a:moveTo>
                <a:lnTo>
                  <a:pt x="2263712" y="2654300"/>
                </a:lnTo>
                <a:lnTo>
                  <a:pt x="2267016" y="2659168"/>
                </a:lnTo>
                <a:lnTo>
                  <a:pt x="2267445" y="2654300"/>
                </a:lnTo>
                <a:close/>
              </a:path>
              <a:path w="2952115" h="3365500">
                <a:moveTo>
                  <a:pt x="2278011" y="2654300"/>
                </a:moveTo>
                <a:close/>
              </a:path>
              <a:path w="2952115" h="3365500">
                <a:moveTo>
                  <a:pt x="2269405" y="2641600"/>
                </a:moveTo>
                <a:lnTo>
                  <a:pt x="2260616" y="2641600"/>
                </a:lnTo>
                <a:lnTo>
                  <a:pt x="2259056" y="2654300"/>
                </a:lnTo>
                <a:lnTo>
                  <a:pt x="2278104" y="2654300"/>
                </a:lnTo>
                <a:lnTo>
                  <a:pt x="2269405" y="2641600"/>
                </a:lnTo>
                <a:close/>
              </a:path>
              <a:path w="2952115" h="3365500">
                <a:moveTo>
                  <a:pt x="2328456" y="2641600"/>
                </a:moveTo>
                <a:lnTo>
                  <a:pt x="2279180" y="2641600"/>
                </a:lnTo>
                <a:lnTo>
                  <a:pt x="2278104" y="2654300"/>
                </a:lnTo>
                <a:lnTo>
                  <a:pt x="2332075" y="2654300"/>
                </a:lnTo>
                <a:lnTo>
                  <a:pt x="2328456" y="2641600"/>
                </a:lnTo>
                <a:close/>
              </a:path>
              <a:path w="2952115" h="3365500">
                <a:moveTo>
                  <a:pt x="2349423" y="2641600"/>
                </a:moveTo>
                <a:lnTo>
                  <a:pt x="2331110" y="2641600"/>
                </a:lnTo>
                <a:lnTo>
                  <a:pt x="2332075" y="2654300"/>
                </a:lnTo>
                <a:lnTo>
                  <a:pt x="2357170" y="2654300"/>
                </a:lnTo>
                <a:lnTo>
                  <a:pt x="2349423" y="2641600"/>
                </a:lnTo>
                <a:close/>
              </a:path>
              <a:path w="2952115" h="3365500">
                <a:moveTo>
                  <a:pt x="2351419" y="2632562"/>
                </a:moveTo>
                <a:lnTo>
                  <a:pt x="2346942" y="2641600"/>
                </a:lnTo>
                <a:lnTo>
                  <a:pt x="2357602" y="2641600"/>
                </a:lnTo>
                <a:lnTo>
                  <a:pt x="2363597" y="2654300"/>
                </a:lnTo>
                <a:lnTo>
                  <a:pt x="2366899" y="2654300"/>
                </a:lnTo>
                <a:lnTo>
                  <a:pt x="2360104" y="2641600"/>
                </a:lnTo>
                <a:lnTo>
                  <a:pt x="2351419" y="2632562"/>
                </a:lnTo>
                <a:close/>
              </a:path>
              <a:path w="2952115" h="3365500">
                <a:moveTo>
                  <a:pt x="2262589" y="2628900"/>
                </a:moveTo>
                <a:lnTo>
                  <a:pt x="2256091" y="2628900"/>
                </a:lnTo>
                <a:lnTo>
                  <a:pt x="2257336" y="2641600"/>
                </a:lnTo>
                <a:lnTo>
                  <a:pt x="2266581" y="2641600"/>
                </a:lnTo>
                <a:lnTo>
                  <a:pt x="2265009" y="2632718"/>
                </a:lnTo>
                <a:lnTo>
                  <a:pt x="2262589" y="2628900"/>
                </a:lnTo>
                <a:close/>
              </a:path>
              <a:path w="2952115" h="3365500">
                <a:moveTo>
                  <a:pt x="2329080" y="2616200"/>
                </a:moveTo>
                <a:lnTo>
                  <a:pt x="2314816" y="2616200"/>
                </a:lnTo>
                <a:lnTo>
                  <a:pt x="2319578" y="2628900"/>
                </a:lnTo>
                <a:lnTo>
                  <a:pt x="2264333" y="2628900"/>
                </a:lnTo>
                <a:lnTo>
                  <a:pt x="2265009" y="2632718"/>
                </a:lnTo>
                <a:lnTo>
                  <a:pt x="2270639" y="2641600"/>
                </a:lnTo>
                <a:lnTo>
                  <a:pt x="2346942" y="2641600"/>
                </a:lnTo>
                <a:lnTo>
                  <a:pt x="2329080" y="2616200"/>
                </a:lnTo>
                <a:close/>
              </a:path>
              <a:path w="2952115" h="3365500">
                <a:moveTo>
                  <a:pt x="2346236" y="2616200"/>
                </a:moveTo>
                <a:lnTo>
                  <a:pt x="2347899" y="2628900"/>
                </a:lnTo>
                <a:lnTo>
                  <a:pt x="2351419" y="2632562"/>
                </a:lnTo>
                <a:lnTo>
                  <a:pt x="2353233" y="2628900"/>
                </a:lnTo>
                <a:lnTo>
                  <a:pt x="2346236" y="2616200"/>
                </a:lnTo>
                <a:close/>
              </a:path>
              <a:path w="2952115" h="3365500">
                <a:moveTo>
                  <a:pt x="2257767" y="2616200"/>
                </a:moveTo>
                <a:lnTo>
                  <a:pt x="2246122" y="2616200"/>
                </a:lnTo>
                <a:lnTo>
                  <a:pt x="2245220" y="2628900"/>
                </a:lnTo>
                <a:lnTo>
                  <a:pt x="2257767" y="2616200"/>
                </a:lnTo>
                <a:close/>
              </a:path>
              <a:path w="2952115" h="3365500">
                <a:moveTo>
                  <a:pt x="2271471" y="2616200"/>
                </a:moveTo>
                <a:lnTo>
                  <a:pt x="2263556" y="2616200"/>
                </a:lnTo>
                <a:lnTo>
                  <a:pt x="2262589" y="2628900"/>
                </a:lnTo>
                <a:lnTo>
                  <a:pt x="2274963" y="2628900"/>
                </a:lnTo>
                <a:lnTo>
                  <a:pt x="2271471" y="2616200"/>
                </a:lnTo>
                <a:close/>
              </a:path>
              <a:path w="2952115" h="3365500">
                <a:moveTo>
                  <a:pt x="2305879" y="2616200"/>
                </a:moveTo>
                <a:lnTo>
                  <a:pt x="2275078" y="2616200"/>
                </a:lnTo>
                <a:lnTo>
                  <a:pt x="2274963" y="2628900"/>
                </a:lnTo>
                <a:lnTo>
                  <a:pt x="2315062" y="2628900"/>
                </a:lnTo>
                <a:lnTo>
                  <a:pt x="2305879" y="2616200"/>
                </a:lnTo>
                <a:close/>
              </a:path>
              <a:path w="2952115" h="3365500">
                <a:moveTo>
                  <a:pt x="2247341" y="2603500"/>
                </a:moveTo>
                <a:lnTo>
                  <a:pt x="2237574" y="2603500"/>
                </a:lnTo>
                <a:lnTo>
                  <a:pt x="2247087" y="2616200"/>
                </a:lnTo>
                <a:lnTo>
                  <a:pt x="2247341" y="2603500"/>
                </a:lnTo>
                <a:close/>
              </a:path>
              <a:path w="2952115" h="3365500">
                <a:moveTo>
                  <a:pt x="2257247" y="2603500"/>
                </a:moveTo>
                <a:lnTo>
                  <a:pt x="2253094" y="2603500"/>
                </a:lnTo>
                <a:lnTo>
                  <a:pt x="2261302" y="2616200"/>
                </a:lnTo>
                <a:lnTo>
                  <a:pt x="2263990" y="2616200"/>
                </a:lnTo>
                <a:lnTo>
                  <a:pt x="2257247" y="2603500"/>
                </a:lnTo>
                <a:close/>
              </a:path>
              <a:path w="2952115" h="3365500">
                <a:moveTo>
                  <a:pt x="2303335" y="2590800"/>
                </a:moveTo>
                <a:lnTo>
                  <a:pt x="2252476" y="2590800"/>
                </a:lnTo>
                <a:lnTo>
                  <a:pt x="2263492" y="2603500"/>
                </a:lnTo>
                <a:lnTo>
                  <a:pt x="2266734" y="2616200"/>
                </a:lnTo>
                <a:lnTo>
                  <a:pt x="2297176" y="2616200"/>
                </a:lnTo>
                <a:lnTo>
                  <a:pt x="2294449" y="2603500"/>
                </a:lnTo>
                <a:lnTo>
                  <a:pt x="2303186" y="2603500"/>
                </a:lnTo>
                <a:lnTo>
                  <a:pt x="2303335" y="2590800"/>
                </a:lnTo>
                <a:close/>
              </a:path>
              <a:path w="2952115" h="3365500">
                <a:moveTo>
                  <a:pt x="2321394" y="2603500"/>
                </a:moveTo>
                <a:lnTo>
                  <a:pt x="2307932" y="2603500"/>
                </a:lnTo>
                <a:lnTo>
                  <a:pt x="2313038" y="2616200"/>
                </a:lnTo>
                <a:lnTo>
                  <a:pt x="2320901" y="2616200"/>
                </a:lnTo>
                <a:lnTo>
                  <a:pt x="2321394" y="2603500"/>
                </a:lnTo>
                <a:close/>
              </a:path>
              <a:path w="2952115" h="3365500">
                <a:moveTo>
                  <a:pt x="2323211" y="2590800"/>
                </a:moveTo>
                <a:lnTo>
                  <a:pt x="2309431" y="2590800"/>
                </a:lnTo>
                <a:lnTo>
                  <a:pt x="2311768" y="2603500"/>
                </a:lnTo>
                <a:lnTo>
                  <a:pt x="2323414" y="2603500"/>
                </a:lnTo>
                <a:lnTo>
                  <a:pt x="2329091" y="2616200"/>
                </a:lnTo>
                <a:lnTo>
                  <a:pt x="2333294" y="2616200"/>
                </a:lnTo>
                <a:lnTo>
                  <a:pt x="2323211" y="2590800"/>
                </a:lnTo>
                <a:close/>
              </a:path>
              <a:path w="2952115" h="3365500">
                <a:moveTo>
                  <a:pt x="2213038" y="2590800"/>
                </a:moveTo>
                <a:lnTo>
                  <a:pt x="2211006" y="2590800"/>
                </a:lnTo>
                <a:lnTo>
                  <a:pt x="2216619" y="2603500"/>
                </a:lnTo>
                <a:lnTo>
                  <a:pt x="2213038" y="2590800"/>
                </a:lnTo>
                <a:close/>
              </a:path>
              <a:path w="2952115" h="3365500">
                <a:moveTo>
                  <a:pt x="2216404" y="2578100"/>
                </a:moveTo>
                <a:lnTo>
                  <a:pt x="2199957" y="2578100"/>
                </a:lnTo>
                <a:lnTo>
                  <a:pt x="2209736" y="2590800"/>
                </a:lnTo>
                <a:lnTo>
                  <a:pt x="2217801" y="2590800"/>
                </a:lnTo>
                <a:lnTo>
                  <a:pt x="2216404" y="2578100"/>
                </a:lnTo>
                <a:close/>
              </a:path>
              <a:path w="2952115" h="3365500">
                <a:moveTo>
                  <a:pt x="2290802" y="2578100"/>
                </a:moveTo>
                <a:lnTo>
                  <a:pt x="2219909" y="2578100"/>
                </a:lnTo>
                <a:lnTo>
                  <a:pt x="2228347" y="2590800"/>
                </a:lnTo>
                <a:lnTo>
                  <a:pt x="2287968" y="2590800"/>
                </a:lnTo>
                <a:lnTo>
                  <a:pt x="2290802" y="2578100"/>
                </a:lnTo>
                <a:close/>
              </a:path>
              <a:path w="2952115" h="3365500">
                <a:moveTo>
                  <a:pt x="2302063" y="2578100"/>
                </a:moveTo>
                <a:lnTo>
                  <a:pt x="2298026" y="2578100"/>
                </a:lnTo>
                <a:lnTo>
                  <a:pt x="2304034" y="2590800"/>
                </a:lnTo>
                <a:lnTo>
                  <a:pt x="2313051" y="2590800"/>
                </a:lnTo>
                <a:lnTo>
                  <a:pt x="2302063" y="2578100"/>
                </a:lnTo>
                <a:close/>
              </a:path>
              <a:path w="2952115" h="3365500">
                <a:moveTo>
                  <a:pt x="2319197" y="2578100"/>
                </a:moveTo>
                <a:lnTo>
                  <a:pt x="2310307" y="2578100"/>
                </a:lnTo>
                <a:lnTo>
                  <a:pt x="2319350" y="2590800"/>
                </a:lnTo>
                <a:lnTo>
                  <a:pt x="2319197" y="2578100"/>
                </a:lnTo>
                <a:close/>
              </a:path>
              <a:path w="2952115" h="3365500">
                <a:moveTo>
                  <a:pt x="2193723" y="2566853"/>
                </a:moveTo>
                <a:lnTo>
                  <a:pt x="2192362" y="2578100"/>
                </a:lnTo>
                <a:lnTo>
                  <a:pt x="2198255" y="2578100"/>
                </a:lnTo>
                <a:lnTo>
                  <a:pt x="2194766" y="2567927"/>
                </a:lnTo>
                <a:lnTo>
                  <a:pt x="2193723" y="2566853"/>
                </a:lnTo>
                <a:close/>
              </a:path>
              <a:path w="2952115" h="3365500">
                <a:moveTo>
                  <a:pt x="2216523" y="2565400"/>
                </a:moveTo>
                <a:lnTo>
                  <a:pt x="2193899" y="2565400"/>
                </a:lnTo>
                <a:lnTo>
                  <a:pt x="2194766" y="2567927"/>
                </a:lnTo>
                <a:lnTo>
                  <a:pt x="2204643" y="2578100"/>
                </a:lnTo>
                <a:lnTo>
                  <a:pt x="2211641" y="2578100"/>
                </a:lnTo>
                <a:lnTo>
                  <a:pt x="2216523" y="2565400"/>
                </a:lnTo>
                <a:close/>
              </a:path>
              <a:path w="2952115" h="3365500">
                <a:moveTo>
                  <a:pt x="2229256" y="2565400"/>
                </a:moveTo>
                <a:lnTo>
                  <a:pt x="2216523" y="2565400"/>
                </a:lnTo>
                <a:lnTo>
                  <a:pt x="2224599" y="2578100"/>
                </a:lnTo>
                <a:lnTo>
                  <a:pt x="2230285" y="2578100"/>
                </a:lnTo>
                <a:lnTo>
                  <a:pt x="2229256" y="2565400"/>
                </a:lnTo>
                <a:close/>
              </a:path>
              <a:path w="2952115" h="3365500">
                <a:moveTo>
                  <a:pt x="2270236" y="2565400"/>
                </a:moveTo>
                <a:lnTo>
                  <a:pt x="2238565" y="2565400"/>
                </a:lnTo>
                <a:lnTo>
                  <a:pt x="2240864" y="2578100"/>
                </a:lnTo>
                <a:lnTo>
                  <a:pt x="2269350" y="2578100"/>
                </a:lnTo>
                <a:lnTo>
                  <a:pt x="2270236" y="2565400"/>
                </a:lnTo>
                <a:close/>
              </a:path>
              <a:path w="2952115" h="3365500">
                <a:moveTo>
                  <a:pt x="2273730" y="2540000"/>
                </a:moveTo>
                <a:lnTo>
                  <a:pt x="2240534" y="2540000"/>
                </a:lnTo>
                <a:lnTo>
                  <a:pt x="2236330" y="2552700"/>
                </a:lnTo>
                <a:lnTo>
                  <a:pt x="2215464" y="2552700"/>
                </a:lnTo>
                <a:lnTo>
                  <a:pt x="2217318" y="2565400"/>
                </a:lnTo>
                <a:lnTo>
                  <a:pt x="2271937" y="2565400"/>
                </a:lnTo>
                <a:lnTo>
                  <a:pt x="2278462" y="2578100"/>
                </a:lnTo>
                <a:lnTo>
                  <a:pt x="2297640" y="2578100"/>
                </a:lnTo>
                <a:lnTo>
                  <a:pt x="2292221" y="2565400"/>
                </a:lnTo>
                <a:lnTo>
                  <a:pt x="2281773" y="2552700"/>
                </a:lnTo>
                <a:lnTo>
                  <a:pt x="2273730" y="2540000"/>
                </a:lnTo>
                <a:close/>
              </a:path>
              <a:path w="2952115" h="3365500">
                <a:moveTo>
                  <a:pt x="2193899" y="2565400"/>
                </a:moveTo>
                <a:lnTo>
                  <a:pt x="2192312" y="2565400"/>
                </a:lnTo>
                <a:lnTo>
                  <a:pt x="2193723" y="2566853"/>
                </a:lnTo>
                <a:lnTo>
                  <a:pt x="2193899" y="2565400"/>
                </a:lnTo>
                <a:close/>
              </a:path>
              <a:path w="2952115" h="3365500">
                <a:moveTo>
                  <a:pt x="2212251" y="2552700"/>
                </a:moveTo>
                <a:lnTo>
                  <a:pt x="2183441" y="2552700"/>
                </a:lnTo>
                <a:lnTo>
                  <a:pt x="2189670" y="2565400"/>
                </a:lnTo>
                <a:lnTo>
                  <a:pt x="2213597" y="2565400"/>
                </a:lnTo>
                <a:lnTo>
                  <a:pt x="2212251" y="2552700"/>
                </a:lnTo>
                <a:close/>
              </a:path>
              <a:path w="2952115" h="3365500">
                <a:moveTo>
                  <a:pt x="2260019" y="2514600"/>
                </a:moveTo>
                <a:lnTo>
                  <a:pt x="2168735" y="2514600"/>
                </a:lnTo>
                <a:lnTo>
                  <a:pt x="2170992" y="2527300"/>
                </a:lnTo>
                <a:lnTo>
                  <a:pt x="2180297" y="2527300"/>
                </a:lnTo>
                <a:lnTo>
                  <a:pt x="2186952" y="2540000"/>
                </a:lnTo>
                <a:lnTo>
                  <a:pt x="2200706" y="2552700"/>
                </a:lnTo>
                <a:lnTo>
                  <a:pt x="2233701" y="2552700"/>
                </a:lnTo>
                <a:lnTo>
                  <a:pt x="2232863" y="2540000"/>
                </a:lnTo>
                <a:lnTo>
                  <a:pt x="2277160" y="2540000"/>
                </a:lnTo>
                <a:lnTo>
                  <a:pt x="2260019" y="2514600"/>
                </a:lnTo>
                <a:close/>
              </a:path>
              <a:path w="2952115" h="3365500">
                <a:moveTo>
                  <a:pt x="2163584" y="2527300"/>
                </a:moveTo>
                <a:lnTo>
                  <a:pt x="2160206" y="2527300"/>
                </a:lnTo>
                <a:lnTo>
                  <a:pt x="2162708" y="2540000"/>
                </a:lnTo>
                <a:lnTo>
                  <a:pt x="2169121" y="2540000"/>
                </a:lnTo>
                <a:lnTo>
                  <a:pt x="2163584" y="2527300"/>
                </a:lnTo>
                <a:close/>
              </a:path>
              <a:path w="2952115" h="3365500">
                <a:moveTo>
                  <a:pt x="2164089" y="2514600"/>
                </a:moveTo>
                <a:lnTo>
                  <a:pt x="2141347" y="2514600"/>
                </a:lnTo>
                <a:lnTo>
                  <a:pt x="2146985" y="2527300"/>
                </a:lnTo>
                <a:lnTo>
                  <a:pt x="2157552" y="2527300"/>
                </a:lnTo>
                <a:lnTo>
                  <a:pt x="2164089" y="2514600"/>
                </a:lnTo>
                <a:close/>
              </a:path>
              <a:path w="2952115" h="3365500">
                <a:moveTo>
                  <a:pt x="2133409" y="2501900"/>
                </a:moveTo>
                <a:lnTo>
                  <a:pt x="2132647" y="2514600"/>
                </a:lnTo>
                <a:lnTo>
                  <a:pt x="2143175" y="2514600"/>
                </a:lnTo>
                <a:lnTo>
                  <a:pt x="2133409" y="2501900"/>
                </a:lnTo>
                <a:close/>
              </a:path>
              <a:path w="2952115" h="3365500">
                <a:moveTo>
                  <a:pt x="2151253" y="2501900"/>
                </a:moveTo>
                <a:lnTo>
                  <a:pt x="2145779" y="2501900"/>
                </a:lnTo>
                <a:lnTo>
                  <a:pt x="2150745" y="2514600"/>
                </a:lnTo>
                <a:lnTo>
                  <a:pt x="2151253" y="2501900"/>
                </a:lnTo>
                <a:close/>
              </a:path>
              <a:path w="2952115" h="3365500">
                <a:moveTo>
                  <a:pt x="2160308" y="2501900"/>
                </a:moveTo>
                <a:lnTo>
                  <a:pt x="2156561" y="2514600"/>
                </a:lnTo>
                <a:lnTo>
                  <a:pt x="2160689" y="2514600"/>
                </a:lnTo>
                <a:lnTo>
                  <a:pt x="2160308" y="2501900"/>
                </a:lnTo>
                <a:close/>
              </a:path>
              <a:path w="2952115" h="3365500">
                <a:moveTo>
                  <a:pt x="2170417" y="2501900"/>
                </a:moveTo>
                <a:lnTo>
                  <a:pt x="2164791" y="2501900"/>
                </a:lnTo>
                <a:lnTo>
                  <a:pt x="2163559" y="2514600"/>
                </a:lnTo>
                <a:lnTo>
                  <a:pt x="2171343" y="2514600"/>
                </a:lnTo>
                <a:lnTo>
                  <a:pt x="2170417" y="2501900"/>
                </a:lnTo>
                <a:close/>
              </a:path>
              <a:path w="2952115" h="3365500">
                <a:moveTo>
                  <a:pt x="2172322" y="2501900"/>
                </a:moveTo>
                <a:lnTo>
                  <a:pt x="2170417" y="2501900"/>
                </a:lnTo>
                <a:lnTo>
                  <a:pt x="2174506" y="2514600"/>
                </a:lnTo>
                <a:lnTo>
                  <a:pt x="2172322" y="2501900"/>
                </a:lnTo>
                <a:close/>
              </a:path>
              <a:path w="2952115" h="3365500">
                <a:moveTo>
                  <a:pt x="2177008" y="2501900"/>
                </a:moveTo>
                <a:lnTo>
                  <a:pt x="2172766" y="2501900"/>
                </a:lnTo>
                <a:lnTo>
                  <a:pt x="2175687" y="2514600"/>
                </a:lnTo>
                <a:lnTo>
                  <a:pt x="2177008" y="2501900"/>
                </a:lnTo>
                <a:close/>
              </a:path>
              <a:path w="2952115" h="3365500">
                <a:moveTo>
                  <a:pt x="2205893" y="2463800"/>
                </a:moveTo>
                <a:lnTo>
                  <a:pt x="2131275" y="2463800"/>
                </a:lnTo>
                <a:lnTo>
                  <a:pt x="2136851" y="2476500"/>
                </a:lnTo>
                <a:lnTo>
                  <a:pt x="2142197" y="2476500"/>
                </a:lnTo>
                <a:lnTo>
                  <a:pt x="2151646" y="2489200"/>
                </a:lnTo>
                <a:lnTo>
                  <a:pt x="2137592" y="2489200"/>
                </a:lnTo>
                <a:lnTo>
                  <a:pt x="2133653" y="2498965"/>
                </a:lnTo>
                <a:lnTo>
                  <a:pt x="2133752" y="2501900"/>
                </a:lnTo>
                <a:lnTo>
                  <a:pt x="2183942" y="2501900"/>
                </a:lnTo>
                <a:lnTo>
                  <a:pt x="2186969" y="2514600"/>
                </a:lnTo>
                <a:lnTo>
                  <a:pt x="2235626" y="2514600"/>
                </a:lnTo>
                <a:lnTo>
                  <a:pt x="2229754" y="2501900"/>
                </a:lnTo>
                <a:lnTo>
                  <a:pt x="2223197" y="2489200"/>
                </a:lnTo>
                <a:lnTo>
                  <a:pt x="2215421" y="2476500"/>
                </a:lnTo>
                <a:lnTo>
                  <a:pt x="2205893" y="2463800"/>
                </a:lnTo>
                <a:close/>
              </a:path>
              <a:path w="2952115" h="3365500">
                <a:moveTo>
                  <a:pt x="2243571" y="2501900"/>
                </a:moveTo>
                <a:lnTo>
                  <a:pt x="2240139" y="2514600"/>
                </a:lnTo>
                <a:lnTo>
                  <a:pt x="2250335" y="2514600"/>
                </a:lnTo>
                <a:lnTo>
                  <a:pt x="2243571" y="2501900"/>
                </a:lnTo>
                <a:close/>
              </a:path>
              <a:path w="2952115" h="3365500">
                <a:moveTo>
                  <a:pt x="2133323" y="2489200"/>
                </a:moveTo>
                <a:lnTo>
                  <a:pt x="2119274" y="2489200"/>
                </a:lnTo>
                <a:lnTo>
                  <a:pt x="2117610" y="2501900"/>
                </a:lnTo>
                <a:lnTo>
                  <a:pt x="2132469" y="2501900"/>
                </a:lnTo>
                <a:lnTo>
                  <a:pt x="2133653" y="2498965"/>
                </a:lnTo>
                <a:lnTo>
                  <a:pt x="2133323" y="2489200"/>
                </a:lnTo>
                <a:close/>
              </a:path>
              <a:path w="2952115" h="3365500">
                <a:moveTo>
                  <a:pt x="2133653" y="2498965"/>
                </a:moveTo>
                <a:lnTo>
                  <a:pt x="2132469" y="2501900"/>
                </a:lnTo>
                <a:lnTo>
                  <a:pt x="2133752" y="2501900"/>
                </a:lnTo>
                <a:lnTo>
                  <a:pt x="2133653" y="2498965"/>
                </a:lnTo>
                <a:close/>
              </a:path>
              <a:path w="2952115" h="3365500">
                <a:moveTo>
                  <a:pt x="2232660" y="2489200"/>
                </a:moveTo>
                <a:lnTo>
                  <a:pt x="2230361" y="2501900"/>
                </a:lnTo>
                <a:lnTo>
                  <a:pt x="2237854" y="2501900"/>
                </a:lnTo>
                <a:lnTo>
                  <a:pt x="2232660" y="2489200"/>
                </a:lnTo>
                <a:close/>
              </a:path>
              <a:path w="2952115" h="3365500">
                <a:moveTo>
                  <a:pt x="2142197" y="2476500"/>
                </a:moveTo>
                <a:lnTo>
                  <a:pt x="2122068" y="2476500"/>
                </a:lnTo>
                <a:lnTo>
                  <a:pt x="2129421" y="2489200"/>
                </a:lnTo>
                <a:lnTo>
                  <a:pt x="2142020" y="2489200"/>
                </a:lnTo>
                <a:lnTo>
                  <a:pt x="2142197" y="2476500"/>
                </a:lnTo>
                <a:close/>
              </a:path>
              <a:path w="2952115" h="3365500">
                <a:moveTo>
                  <a:pt x="2109114" y="2463800"/>
                </a:moveTo>
                <a:lnTo>
                  <a:pt x="2102294" y="2463800"/>
                </a:lnTo>
                <a:lnTo>
                  <a:pt x="2104758" y="2476500"/>
                </a:lnTo>
                <a:lnTo>
                  <a:pt x="2115667" y="2476500"/>
                </a:lnTo>
                <a:lnTo>
                  <a:pt x="2109114" y="2463800"/>
                </a:lnTo>
                <a:close/>
              </a:path>
              <a:path w="2952115" h="3365500">
                <a:moveTo>
                  <a:pt x="2131275" y="2463800"/>
                </a:moveTo>
                <a:lnTo>
                  <a:pt x="2126421" y="2463800"/>
                </a:lnTo>
                <a:lnTo>
                  <a:pt x="2116139" y="2476500"/>
                </a:lnTo>
                <a:lnTo>
                  <a:pt x="2127885" y="2476500"/>
                </a:lnTo>
                <a:lnTo>
                  <a:pt x="2131275" y="2463800"/>
                </a:lnTo>
                <a:close/>
              </a:path>
              <a:path w="2952115" h="3365500">
                <a:moveTo>
                  <a:pt x="2083474" y="2438400"/>
                </a:moveTo>
                <a:lnTo>
                  <a:pt x="2071375" y="2438400"/>
                </a:lnTo>
                <a:lnTo>
                  <a:pt x="2077128" y="2451100"/>
                </a:lnTo>
                <a:lnTo>
                  <a:pt x="2086471" y="2451100"/>
                </a:lnTo>
                <a:lnTo>
                  <a:pt x="2095040" y="2463800"/>
                </a:lnTo>
                <a:lnTo>
                  <a:pt x="2089198" y="2451100"/>
                </a:lnTo>
                <a:lnTo>
                  <a:pt x="2083474" y="2438400"/>
                </a:lnTo>
                <a:close/>
              </a:path>
              <a:path w="2952115" h="3365500">
                <a:moveTo>
                  <a:pt x="2112253" y="2438400"/>
                </a:moveTo>
                <a:lnTo>
                  <a:pt x="2096636" y="2438400"/>
                </a:lnTo>
                <a:lnTo>
                  <a:pt x="2095196" y="2451100"/>
                </a:lnTo>
                <a:lnTo>
                  <a:pt x="2106752" y="2451100"/>
                </a:lnTo>
                <a:lnTo>
                  <a:pt x="2100160" y="2463800"/>
                </a:lnTo>
                <a:lnTo>
                  <a:pt x="2107530" y="2463800"/>
                </a:lnTo>
                <a:lnTo>
                  <a:pt x="2109001" y="2451100"/>
                </a:lnTo>
                <a:lnTo>
                  <a:pt x="2112253" y="2438400"/>
                </a:lnTo>
                <a:close/>
              </a:path>
              <a:path w="2952115" h="3365500">
                <a:moveTo>
                  <a:pt x="2141728" y="2438400"/>
                </a:moveTo>
                <a:lnTo>
                  <a:pt x="2112253" y="2438400"/>
                </a:lnTo>
                <a:lnTo>
                  <a:pt x="2121331" y="2451100"/>
                </a:lnTo>
                <a:lnTo>
                  <a:pt x="2128660" y="2463800"/>
                </a:lnTo>
                <a:lnTo>
                  <a:pt x="2153069" y="2463800"/>
                </a:lnTo>
                <a:lnTo>
                  <a:pt x="2151773" y="2458776"/>
                </a:lnTo>
                <a:lnTo>
                  <a:pt x="2145390" y="2451100"/>
                </a:lnTo>
                <a:lnTo>
                  <a:pt x="2139988" y="2451100"/>
                </a:lnTo>
                <a:lnTo>
                  <a:pt x="2141728" y="2438400"/>
                </a:lnTo>
                <a:close/>
              </a:path>
              <a:path w="2952115" h="3365500">
                <a:moveTo>
                  <a:pt x="2153653" y="2461038"/>
                </a:moveTo>
                <a:lnTo>
                  <a:pt x="2153069" y="2463800"/>
                </a:lnTo>
                <a:lnTo>
                  <a:pt x="2155949" y="2463800"/>
                </a:lnTo>
                <a:lnTo>
                  <a:pt x="2153653" y="2461038"/>
                </a:lnTo>
                <a:close/>
              </a:path>
              <a:path w="2952115" h="3365500">
                <a:moveTo>
                  <a:pt x="2187994" y="2451100"/>
                </a:moveTo>
                <a:lnTo>
                  <a:pt x="2160769" y="2451100"/>
                </a:lnTo>
                <a:lnTo>
                  <a:pt x="2158519" y="2463800"/>
                </a:lnTo>
                <a:lnTo>
                  <a:pt x="2187181" y="2463800"/>
                </a:lnTo>
                <a:lnTo>
                  <a:pt x="2187994" y="2451100"/>
                </a:lnTo>
                <a:close/>
              </a:path>
              <a:path w="2952115" h="3365500">
                <a:moveTo>
                  <a:pt x="2206584" y="2451100"/>
                </a:moveTo>
                <a:lnTo>
                  <a:pt x="2187994" y="2451100"/>
                </a:lnTo>
                <a:lnTo>
                  <a:pt x="2197722" y="2463800"/>
                </a:lnTo>
                <a:lnTo>
                  <a:pt x="2207259" y="2463800"/>
                </a:lnTo>
                <a:lnTo>
                  <a:pt x="2206584" y="2451100"/>
                </a:lnTo>
                <a:close/>
              </a:path>
              <a:path w="2952115" h="3365500">
                <a:moveTo>
                  <a:pt x="2155759" y="2451100"/>
                </a:moveTo>
                <a:lnTo>
                  <a:pt x="2149792" y="2451100"/>
                </a:lnTo>
                <a:lnTo>
                  <a:pt x="2151773" y="2458776"/>
                </a:lnTo>
                <a:lnTo>
                  <a:pt x="2153653" y="2461038"/>
                </a:lnTo>
                <a:lnTo>
                  <a:pt x="2155759" y="2451100"/>
                </a:lnTo>
                <a:close/>
              </a:path>
              <a:path w="2952115" h="3365500">
                <a:moveTo>
                  <a:pt x="2150922" y="2438400"/>
                </a:moveTo>
                <a:lnTo>
                  <a:pt x="2141728" y="2438400"/>
                </a:lnTo>
                <a:lnTo>
                  <a:pt x="2149843" y="2451100"/>
                </a:lnTo>
                <a:lnTo>
                  <a:pt x="2150922" y="2438400"/>
                </a:lnTo>
                <a:close/>
              </a:path>
              <a:path w="2952115" h="3365500">
                <a:moveTo>
                  <a:pt x="2166366" y="2425700"/>
                </a:moveTo>
                <a:lnTo>
                  <a:pt x="2147385" y="2425700"/>
                </a:lnTo>
                <a:lnTo>
                  <a:pt x="2154752" y="2438400"/>
                </a:lnTo>
                <a:lnTo>
                  <a:pt x="2157027" y="2438400"/>
                </a:lnTo>
                <a:lnTo>
                  <a:pt x="2156266" y="2451100"/>
                </a:lnTo>
                <a:lnTo>
                  <a:pt x="2166747" y="2451100"/>
                </a:lnTo>
                <a:lnTo>
                  <a:pt x="2165654" y="2438400"/>
                </a:lnTo>
                <a:lnTo>
                  <a:pt x="2166366" y="2425700"/>
                </a:lnTo>
                <a:close/>
              </a:path>
              <a:path w="2952115" h="3365500">
                <a:moveTo>
                  <a:pt x="2186335" y="2438400"/>
                </a:moveTo>
                <a:lnTo>
                  <a:pt x="2171725" y="2438400"/>
                </a:lnTo>
                <a:lnTo>
                  <a:pt x="2173541" y="2451100"/>
                </a:lnTo>
                <a:lnTo>
                  <a:pt x="2199179" y="2451100"/>
                </a:lnTo>
                <a:lnTo>
                  <a:pt x="2186335" y="2438400"/>
                </a:lnTo>
                <a:close/>
              </a:path>
              <a:path w="2952115" h="3365500">
                <a:moveTo>
                  <a:pt x="2098421" y="2425700"/>
                </a:moveTo>
                <a:lnTo>
                  <a:pt x="2082590" y="2425700"/>
                </a:lnTo>
                <a:lnTo>
                  <a:pt x="2073570" y="2438400"/>
                </a:lnTo>
                <a:lnTo>
                  <a:pt x="2096160" y="2438400"/>
                </a:lnTo>
                <a:lnTo>
                  <a:pt x="2098421" y="2425700"/>
                </a:lnTo>
                <a:close/>
              </a:path>
              <a:path w="2952115" h="3365500">
                <a:moveTo>
                  <a:pt x="2147385" y="2425700"/>
                </a:moveTo>
                <a:lnTo>
                  <a:pt x="2098421" y="2425700"/>
                </a:lnTo>
                <a:lnTo>
                  <a:pt x="2103666" y="2438400"/>
                </a:lnTo>
                <a:lnTo>
                  <a:pt x="2147044" y="2438400"/>
                </a:lnTo>
                <a:lnTo>
                  <a:pt x="2147385" y="2425700"/>
                </a:lnTo>
                <a:close/>
              </a:path>
              <a:path w="2952115" h="3365500">
                <a:moveTo>
                  <a:pt x="2058924" y="2413000"/>
                </a:moveTo>
                <a:lnTo>
                  <a:pt x="2049703" y="2413000"/>
                </a:lnTo>
                <a:lnTo>
                  <a:pt x="2050732" y="2425700"/>
                </a:lnTo>
                <a:lnTo>
                  <a:pt x="2061311" y="2425700"/>
                </a:lnTo>
                <a:lnTo>
                  <a:pt x="2058924" y="2413000"/>
                </a:lnTo>
                <a:close/>
              </a:path>
              <a:path w="2952115" h="3365500">
                <a:moveTo>
                  <a:pt x="2171814" y="2413000"/>
                </a:moveTo>
                <a:lnTo>
                  <a:pt x="2071419" y="2413000"/>
                </a:lnTo>
                <a:lnTo>
                  <a:pt x="2066055" y="2425700"/>
                </a:lnTo>
                <a:lnTo>
                  <a:pt x="2173414" y="2425700"/>
                </a:lnTo>
                <a:lnTo>
                  <a:pt x="2171814" y="2413000"/>
                </a:lnTo>
                <a:close/>
              </a:path>
              <a:path w="2952115" h="3365500">
                <a:moveTo>
                  <a:pt x="2070087" y="2400300"/>
                </a:moveTo>
                <a:lnTo>
                  <a:pt x="2059296" y="2400300"/>
                </a:lnTo>
                <a:lnTo>
                  <a:pt x="2063927" y="2413000"/>
                </a:lnTo>
                <a:lnTo>
                  <a:pt x="2075814" y="2413000"/>
                </a:lnTo>
                <a:lnTo>
                  <a:pt x="2070087" y="2400300"/>
                </a:lnTo>
                <a:close/>
              </a:path>
              <a:path w="2952115" h="3365500">
                <a:moveTo>
                  <a:pt x="2120379" y="2387600"/>
                </a:moveTo>
                <a:lnTo>
                  <a:pt x="2066106" y="2387600"/>
                </a:lnTo>
                <a:lnTo>
                  <a:pt x="2072961" y="2400300"/>
                </a:lnTo>
                <a:lnTo>
                  <a:pt x="2077069" y="2413000"/>
                </a:lnTo>
                <a:lnTo>
                  <a:pt x="2080107" y="2413000"/>
                </a:lnTo>
                <a:lnTo>
                  <a:pt x="2084362" y="2400300"/>
                </a:lnTo>
                <a:lnTo>
                  <a:pt x="2133955" y="2400300"/>
                </a:lnTo>
                <a:lnTo>
                  <a:pt x="2120379" y="2387600"/>
                </a:lnTo>
                <a:close/>
              </a:path>
              <a:path w="2952115" h="3365500">
                <a:moveTo>
                  <a:pt x="2110511" y="2400300"/>
                </a:moveTo>
                <a:lnTo>
                  <a:pt x="2089327" y="2400300"/>
                </a:lnTo>
                <a:lnTo>
                  <a:pt x="2091994" y="2413000"/>
                </a:lnTo>
                <a:lnTo>
                  <a:pt x="2108581" y="2413000"/>
                </a:lnTo>
                <a:lnTo>
                  <a:pt x="2110511" y="2400300"/>
                </a:lnTo>
                <a:close/>
              </a:path>
              <a:path w="2952115" h="3365500">
                <a:moveTo>
                  <a:pt x="2144666" y="2387600"/>
                </a:moveTo>
                <a:lnTo>
                  <a:pt x="2140216" y="2387600"/>
                </a:lnTo>
                <a:lnTo>
                  <a:pt x="2135847" y="2400300"/>
                </a:lnTo>
                <a:lnTo>
                  <a:pt x="2110511" y="2400300"/>
                </a:lnTo>
                <a:lnTo>
                  <a:pt x="2108936" y="2413000"/>
                </a:lnTo>
                <a:lnTo>
                  <a:pt x="2147998" y="2413000"/>
                </a:lnTo>
                <a:lnTo>
                  <a:pt x="2144567" y="2400300"/>
                </a:lnTo>
                <a:lnTo>
                  <a:pt x="2144666" y="2387600"/>
                </a:lnTo>
                <a:close/>
              </a:path>
              <a:path w="2952115" h="3365500">
                <a:moveTo>
                  <a:pt x="2155075" y="2400300"/>
                </a:moveTo>
                <a:lnTo>
                  <a:pt x="2154174" y="2400300"/>
                </a:lnTo>
                <a:lnTo>
                  <a:pt x="2158263" y="2413000"/>
                </a:lnTo>
                <a:lnTo>
                  <a:pt x="2155075" y="2400300"/>
                </a:lnTo>
                <a:close/>
              </a:path>
              <a:path w="2952115" h="3365500">
                <a:moveTo>
                  <a:pt x="2049691" y="2387600"/>
                </a:moveTo>
                <a:lnTo>
                  <a:pt x="2042985" y="2387600"/>
                </a:lnTo>
                <a:lnTo>
                  <a:pt x="2044687" y="2400300"/>
                </a:lnTo>
                <a:lnTo>
                  <a:pt x="2050135" y="2400300"/>
                </a:lnTo>
                <a:lnTo>
                  <a:pt x="2049691" y="2387600"/>
                </a:lnTo>
                <a:close/>
              </a:path>
              <a:path w="2952115" h="3365500">
                <a:moveTo>
                  <a:pt x="2030095" y="2374900"/>
                </a:moveTo>
                <a:lnTo>
                  <a:pt x="2019241" y="2374900"/>
                </a:lnTo>
                <a:lnTo>
                  <a:pt x="2026112" y="2387600"/>
                </a:lnTo>
                <a:lnTo>
                  <a:pt x="2027149" y="2387600"/>
                </a:lnTo>
                <a:lnTo>
                  <a:pt x="2030095" y="2374900"/>
                </a:lnTo>
                <a:close/>
              </a:path>
              <a:path w="2952115" h="3365500">
                <a:moveTo>
                  <a:pt x="2041563" y="2374900"/>
                </a:moveTo>
                <a:lnTo>
                  <a:pt x="2030095" y="2374900"/>
                </a:lnTo>
                <a:lnTo>
                  <a:pt x="2036140" y="2387600"/>
                </a:lnTo>
                <a:lnTo>
                  <a:pt x="2041293" y="2387600"/>
                </a:lnTo>
                <a:lnTo>
                  <a:pt x="2041563" y="2374900"/>
                </a:lnTo>
                <a:close/>
              </a:path>
              <a:path w="2952115" h="3365500">
                <a:moveTo>
                  <a:pt x="2052332" y="2374900"/>
                </a:moveTo>
                <a:lnTo>
                  <a:pt x="2048573" y="2374900"/>
                </a:lnTo>
                <a:lnTo>
                  <a:pt x="2051113" y="2387600"/>
                </a:lnTo>
                <a:lnTo>
                  <a:pt x="2053704" y="2387600"/>
                </a:lnTo>
                <a:lnTo>
                  <a:pt x="2052332" y="2374900"/>
                </a:lnTo>
                <a:close/>
              </a:path>
              <a:path w="2952115" h="3365500">
                <a:moveTo>
                  <a:pt x="2126939" y="2374900"/>
                </a:moveTo>
                <a:lnTo>
                  <a:pt x="2054440" y="2374900"/>
                </a:lnTo>
                <a:lnTo>
                  <a:pt x="2058200" y="2387600"/>
                </a:lnTo>
                <a:lnTo>
                  <a:pt x="2137146" y="2387600"/>
                </a:lnTo>
                <a:lnTo>
                  <a:pt x="2126939" y="2374900"/>
                </a:lnTo>
                <a:close/>
              </a:path>
              <a:path w="2952115" h="3365500">
                <a:moveTo>
                  <a:pt x="2012607" y="2362200"/>
                </a:moveTo>
                <a:lnTo>
                  <a:pt x="2010194" y="2362200"/>
                </a:lnTo>
                <a:lnTo>
                  <a:pt x="2012607" y="2374900"/>
                </a:lnTo>
                <a:lnTo>
                  <a:pt x="2012607" y="2362200"/>
                </a:lnTo>
                <a:close/>
              </a:path>
              <a:path w="2952115" h="3365500">
                <a:moveTo>
                  <a:pt x="2115971" y="2362200"/>
                </a:moveTo>
                <a:lnTo>
                  <a:pt x="2034408" y="2362200"/>
                </a:lnTo>
                <a:lnTo>
                  <a:pt x="2031247" y="2374900"/>
                </a:lnTo>
                <a:lnTo>
                  <a:pt x="2117984" y="2374900"/>
                </a:lnTo>
                <a:lnTo>
                  <a:pt x="2115971" y="2362200"/>
                </a:lnTo>
                <a:close/>
              </a:path>
              <a:path w="2952115" h="3365500">
                <a:moveTo>
                  <a:pt x="2017763" y="2349500"/>
                </a:moveTo>
                <a:lnTo>
                  <a:pt x="2014194" y="2362200"/>
                </a:lnTo>
                <a:lnTo>
                  <a:pt x="2026666" y="2362200"/>
                </a:lnTo>
                <a:lnTo>
                  <a:pt x="2017763" y="2349500"/>
                </a:lnTo>
                <a:close/>
              </a:path>
              <a:path w="2952115" h="3365500">
                <a:moveTo>
                  <a:pt x="2100687" y="2336800"/>
                </a:moveTo>
                <a:lnTo>
                  <a:pt x="2098859" y="2336800"/>
                </a:lnTo>
                <a:lnTo>
                  <a:pt x="2098598" y="2349500"/>
                </a:lnTo>
                <a:lnTo>
                  <a:pt x="2018337" y="2349500"/>
                </a:lnTo>
                <a:lnTo>
                  <a:pt x="2027324" y="2362200"/>
                </a:lnTo>
                <a:lnTo>
                  <a:pt x="2114522" y="2362200"/>
                </a:lnTo>
                <a:lnTo>
                  <a:pt x="2110480" y="2349500"/>
                </a:lnTo>
                <a:lnTo>
                  <a:pt x="2100687" y="2336800"/>
                </a:lnTo>
                <a:close/>
              </a:path>
              <a:path w="2952115" h="3365500">
                <a:moveTo>
                  <a:pt x="2122970" y="2349500"/>
                </a:moveTo>
                <a:lnTo>
                  <a:pt x="2120290" y="2362200"/>
                </a:lnTo>
                <a:lnTo>
                  <a:pt x="2127770" y="2362200"/>
                </a:lnTo>
                <a:lnTo>
                  <a:pt x="2122970" y="2349500"/>
                </a:lnTo>
                <a:close/>
              </a:path>
              <a:path w="2952115" h="3365500">
                <a:moveTo>
                  <a:pt x="2082825" y="2336800"/>
                </a:moveTo>
                <a:lnTo>
                  <a:pt x="2003931" y="2336800"/>
                </a:lnTo>
                <a:lnTo>
                  <a:pt x="2006858" y="2349500"/>
                </a:lnTo>
                <a:lnTo>
                  <a:pt x="2087384" y="2349500"/>
                </a:lnTo>
                <a:lnTo>
                  <a:pt x="2082825" y="2336800"/>
                </a:lnTo>
                <a:close/>
              </a:path>
              <a:path w="2952115" h="3365500">
                <a:moveTo>
                  <a:pt x="2002282" y="2324100"/>
                </a:moveTo>
                <a:lnTo>
                  <a:pt x="2000275" y="2324100"/>
                </a:lnTo>
                <a:lnTo>
                  <a:pt x="2002269" y="2336800"/>
                </a:lnTo>
                <a:lnTo>
                  <a:pt x="2002282" y="2324100"/>
                </a:lnTo>
                <a:close/>
              </a:path>
              <a:path w="2952115" h="3365500">
                <a:moveTo>
                  <a:pt x="2077669" y="2311400"/>
                </a:moveTo>
                <a:lnTo>
                  <a:pt x="2048903" y="2311400"/>
                </a:lnTo>
                <a:lnTo>
                  <a:pt x="2049703" y="2324100"/>
                </a:lnTo>
                <a:lnTo>
                  <a:pt x="2007781" y="2324100"/>
                </a:lnTo>
                <a:lnTo>
                  <a:pt x="2005568" y="2336800"/>
                </a:lnTo>
                <a:lnTo>
                  <a:pt x="2077694" y="2336800"/>
                </a:lnTo>
                <a:lnTo>
                  <a:pt x="2079370" y="2324100"/>
                </a:lnTo>
                <a:lnTo>
                  <a:pt x="2077669" y="2311400"/>
                </a:lnTo>
                <a:close/>
              </a:path>
              <a:path w="2952115" h="3365500">
                <a:moveTo>
                  <a:pt x="1956396" y="2311400"/>
                </a:moveTo>
                <a:lnTo>
                  <a:pt x="1953501" y="2311400"/>
                </a:lnTo>
                <a:lnTo>
                  <a:pt x="1955380" y="2324100"/>
                </a:lnTo>
                <a:lnTo>
                  <a:pt x="1959241" y="2324100"/>
                </a:lnTo>
                <a:lnTo>
                  <a:pt x="1956396" y="2311400"/>
                </a:lnTo>
                <a:close/>
              </a:path>
              <a:path w="2952115" h="3365500">
                <a:moveTo>
                  <a:pt x="1997494" y="2273300"/>
                </a:moveTo>
                <a:lnTo>
                  <a:pt x="1956106" y="2273300"/>
                </a:lnTo>
                <a:lnTo>
                  <a:pt x="1964404" y="2286000"/>
                </a:lnTo>
                <a:lnTo>
                  <a:pt x="1958713" y="2298700"/>
                </a:lnTo>
                <a:lnTo>
                  <a:pt x="1956574" y="2311400"/>
                </a:lnTo>
                <a:lnTo>
                  <a:pt x="1957895" y="2311400"/>
                </a:lnTo>
                <a:lnTo>
                  <a:pt x="1965210" y="2324100"/>
                </a:lnTo>
                <a:lnTo>
                  <a:pt x="1965807" y="2311400"/>
                </a:lnTo>
                <a:lnTo>
                  <a:pt x="1966569" y="2298700"/>
                </a:lnTo>
                <a:lnTo>
                  <a:pt x="2059098" y="2298700"/>
                </a:lnTo>
                <a:lnTo>
                  <a:pt x="2056590" y="2286000"/>
                </a:lnTo>
                <a:lnTo>
                  <a:pt x="2002523" y="2286000"/>
                </a:lnTo>
                <a:lnTo>
                  <a:pt x="1997494" y="2273300"/>
                </a:lnTo>
                <a:close/>
              </a:path>
              <a:path w="2952115" h="3365500">
                <a:moveTo>
                  <a:pt x="1992220" y="2311400"/>
                </a:moveTo>
                <a:lnTo>
                  <a:pt x="1983816" y="2311400"/>
                </a:lnTo>
                <a:lnTo>
                  <a:pt x="1989963" y="2324100"/>
                </a:lnTo>
                <a:lnTo>
                  <a:pt x="1993970" y="2313689"/>
                </a:lnTo>
                <a:lnTo>
                  <a:pt x="1992220" y="2311400"/>
                </a:lnTo>
                <a:close/>
              </a:path>
              <a:path w="2952115" h="3365500">
                <a:moveTo>
                  <a:pt x="2038248" y="2311400"/>
                </a:moveTo>
                <a:lnTo>
                  <a:pt x="1994852" y="2311400"/>
                </a:lnTo>
                <a:lnTo>
                  <a:pt x="1993970" y="2313689"/>
                </a:lnTo>
                <a:lnTo>
                  <a:pt x="2001927" y="2324100"/>
                </a:lnTo>
                <a:lnTo>
                  <a:pt x="2043976" y="2324100"/>
                </a:lnTo>
                <a:lnTo>
                  <a:pt x="2038248" y="2311400"/>
                </a:lnTo>
                <a:close/>
              </a:path>
              <a:path w="2952115" h="3365500">
                <a:moveTo>
                  <a:pt x="2058738" y="2298700"/>
                </a:moveTo>
                <a:lnTo>
                  <a:pt x="1966569" y="2298700"/>
                </a:lnTo>
                <a:lnTo>
                  <a:pt x="1972792" y="2311400"/>
                </a:lnTo>
                <a:lnTo>
                  <a:pt x="2066956" y="2311400"/>
                </a:lnTo>
                <a:lnTo>
                  <a:pt x="2058738" y="2298700"/>
                </a:lnTo>
                <a:close/>
              </a:path>
              <a:path w="2952115" h="3365500">
                <a:moveTo>
                  <a:pt x="1951202" y="2273300"/>
                </a:moveTo>
                <a:lnTo>
                  <a:pt x="1951786" y="2286000"/>
                </a:lnTo>
                <a:lnTo>
                  <a:pt x="1957184" y="2286000"/>
                </a:lnTo>
                <a:lnTo>
                  <a:pt x="1951202" y="2273300"/>
                </a:lnTo>
                <a:close/>
              </a:path>
              <a:path w="2952115" h="3365500">
                <a:moveTo>
                  <a:pt x="2043807" y="2273300"/>
                </a:moveTo>
                <a:lnTo>
                  <a:pt x="2004491" y="2273300"/>
                </a:lnTo>
                <a:lnTo>
                  <a:pt x="2006739" y="2286000"/>
                </a:lnTo>
                <a:lnTo>
                  <a:pt x="2047851" y="2286000"/>
                </a:lnTo>
                <a:lnTo>
                  <a:pt x="2043807" y="2273300"/>
                </a:lnTo>
                <a:close/>
              </a:path>
              <a:path w="2952115" h="3365500">
                <a:moveTo>
                  <a:pt x="1922360" y="2260600"/>
                </a:moveTo>
                <a:lnTo>
                  <a:pt x="1919332" y="2260600"/>
                </a:lnTo>
                <a:lnTo>
                  <a:pt x="1927954" y="2273300"/>
                </a:lnTo>
                <a:lnTo>
                  <a:pt x="1929206" y="2273300"/>
                </a:lnTo>
                <a:lnTo>
                  <a:pt x="1922360" y="2260600"/>
                </a:lnTo>
                <a:close/>
              </a:path>
              <a:path w="2952115" h="3365500">
                <a:moveTo>
                  <a:pt x="2002091" y="2260600"/>
                </a:moveTo>
                <a:lnTo>
                  <a:pt x="1937385" y="2260600"/>
                </a:lnTo>
                <a:lnTo>
                  <a:pt x="1929206" y="2273300"/>
                </a:lnTo>
                <a:lnTo>
                  <a:pt x="2004809" y="2273300"/>
                </a:lnTo>
                <a:lnTo>
                  <a:pt x="2002091" y="2260600"/>
                </a:lnTo>
                <a:close/>
              </a:path>
              <a:path w="2952115" h="3365500">
                <a:moveTo>
                  <a:pt x="2034806" y="2260600"/>
                </a:moveTo>
                <a:lnTo>
                  <a:pt x="2018810" y="2260600"/>
                </a:lnTo>
                <a:lnTo>
                  <a:pt x="2013126" y="2273300"/>
                </a:lnTo>
                <a:lnTo>
                  <a:pt x="2041730" y="2273300"/>
                </a:lnTo>
                <a:lnTo>
                  <a:pt x="2034806" y="2260600"/>
                </a:lnTo>
                <a:close/>
              </a:path>
              <a:path w="2952115" h="3365500">
                <a:moveTo>
                  <a:pt x="1952400" y="2247900"/>
                </a:moveTo>
                <a:lnTo>
                  <a:pt x="1909889" y="2247900"/>
                </a:lnTo>
                <a:lnTo>
                  <a:pt x="1912556" y="2260600"/>
                </a:lnTo>
                <a:lnTo>
                  <a:pt x="1941169" y="2260600"/>
                </a:lnTo>
                <a:lnTo>
                  <a:pt x="1952400" y="2247900"/>
                </a:lnTo>
                <a:close/>
              </a:path>
              <a:path w="2952115" h="3365500">
                <a:moveTo>
                  <a:pt x="1994962" y="2247900"/>
                </a:moveTo>
                <a:lnTo>
                  <a:pt x="1952400" y="2247900"/>
                </a:lnTo>
                <a:lnTo>
                  <a:pt x="1952831" y="2260600"/>
                </a:lnTo>
                <a:lnTo>
                  <a:pt x="1994230" y="2260600"/>
                </a:lnTo>
                <a:lnTo>
                  <a:pt x="1994962" y="2247900"/>
                </a:lnTo>
                <a:close/>
              </a:path>
              <a:path w="2952115" h="3365500">
                <a:moveTo>
                  <a:pt x="2009520" y="2247900"/>
                </a:moveTo>
                <a:lnTo>
                  <a:pt x="2007933" y="2260600"/>
                </a:lnTo>
                <a:lnTo>
                  <a:pt x="2009724" y="2260600"/>
                </a:lnTo>
                <a:lnTo>
                  <a:pt x="2009520" y="2247900"/>
                </a:lnTo>
                <a:close/>
              </a:path>
              <a:path w="2952115" h="3365500">
                <a:moveTo>
                  <a:pt x="2016429" y="2247900"/>
                </a:moveTo>
                <a:lnTo>
                  <a:pt x="2014880" y="2247900"/>
                </a:lnTo>
                <a:lnTo>
                  <a:pt x="2016366" y="2260600"/>
                </a:lnTo>
                <a:lnTo>
                  <a:pt x="2016429" y="2247900"/>
                </a:lnTo>
                <a:close/>
              </a:path>
              <a:path w="2952115" h="3365500">
                <a:moveTo>
                  <a:pt x="1921278" y="2235200"/>
                </a:moveTo>
                <a:lnTo>
                  <a:pt x="1901585" y="2235200"/>
                </a:lnTo>
                <a:lnTo>
                  <a:pt x="1903855" y="2247900"/>
                </a:lnTo>
                <a:lnTo>
                  <a:pt x="1911382" y="2247900"/>
                </a:lnTo>
                <a:lnTo>
                  <a:pt x="1921278" y="2235200"/>
                </a:lnTo>
                <a:close/>
              </a:path>
              <a:path w="2952115" h="3365500">
                <a:moveTo>
                  <a:pt x="2012492" y="2235200"/>
                </a:moveTo>
                <a:lnTo>
                  <a:pt x="1926315" y="2235200"/>
                </a:lnTo>
                <a:lnTo>
                  <a:pt x="1922333" y="2247900"/>
                </a:lnTo>
                <a:lnTo>
                  <a:pt x="2012030" y="2247900"/>
                </a:lnTo>
                <a:lnTo>
                  <a:pt x="2012492" y="2235200"/>
                </a:lnTo>
                <a:close/>
              </a:path>
              <a:path w="2952115" h="3365500">
                <a:moveTo>
                  <a:pt x="1901913" y="2222500"/>
                </a:moveTo>
                <a:lnTo>
                  <a:pt x="1890928" y="2222500"/>
                </a:lnTo>
                <a:lnTo>
                  <a:pt x="1897024" y="2235200"/>
                </a:lnTo>
                <a:lnTo>
                  <a:pt x="1898827" y="2235200"/>
                </a:lnTo>
                <a:lnTo>
                  <a:pt x="1901913" y="2222500"/>
                </a:lnTo>
                <a:close/>
              </a:path>
              <a:path w="2952115" h="3365500">
                <a:moveTo>
                  <a:pt x="1906243" y="2221281"/>
                </a:moveTo>
                <a:lnTo>
                  <a:pt x="1906727" y="2222500"/>
                </a:lnTo>
                <a:lnTo>
                  <a:pt x="1906008" y="2235200"/>
                </a:lnTo>
                <a:lnTo>
                  <a:pt x="1993528" y="2235200"/>
                </a:lnTo>
                <a:lnTo>
                  <a:pt x="1986140" y="2222500"/>
                </a:lnTo>
                <a:lnTo>
                  <a:pt x="1907414" y="2222500"/>
                </a:lnTo>
                <a:lnTo>
                  <a:pt x="1906243" y="2221281"/>
                </a:lnTo>
                <a:close/>
              </a:path>
              <a:path w="2952115" h="3365500">
                <a:moveTo>
                  <a:pt x="1875193" y="2209800"/>
                </a:moveTo>
                <a:lnTo>
                  <a:pt x="1872869" y="2209800"/>
                </a:lnTo>
                <a:lnTo>
                  <a:pt x="1876209" y="2222500"/>
                </a:lnTo>
                <a:lnTo>
                  <a:pt x="1875193" y="2209800"/>
                </a:lnTo>
                <a:close/>
              </a:path>
              <a:path w="2952115" h="3365500">
                <a:moveTo>
                  <a:pt x="1909711" y="2209800"/>
                </a:moveTo>
                <a:lnTo>
                  <a:pt x="1901685" y="2209800"/>
                </a:lnTo>
                <a:lnTo>
                  <a:pt x="1906243" y="2221281"/>
                </a:lnTo>
                <a:lnTo>
                  <a:pt x="1907414" y="2222500"/>
                </a:lnTo>
                <a:lnTo>
                  <a:pt x="1915210" y="2222500"/>
                </a:lnTo>
                <a:lnTo>
                  <a:pt x="1909711" y="2209800"/>
                </a:lnTo>
                <a:close/>
              </a:path>
              <a:path w="2952115" h="3365500">
                <a:moveTo>
                  <a:pt x="1987332" y="2197100"/>
                </a:moveTo>
                <a:lnTo>
                  <a:pt x="1921459" y="2197100"/>
                </a:lnTo>
                <a:lnTo>
                  <a:pt x="1926932" y="2209800"/>
                </a:lnTo>
                <a:lnTo>
                  <a:pt x="1909711" y="2209800"/>
                </a:lnTo>
                <a:lnTo>
                  <a:pt x="1915210" y="2222500"/>
                </a:lnTo>
                <a:lnTo>
                  <a:pt x="1985695" y="2222500"/>
                </a:lnTo>
                <a:lnTo>
                  <a:pt x="1984730" y="2209800"/>
                </a:lnTo>
                <a:lnTo>
                  <a:pt x="1987332" y="2197100"/>
                </a:lnTo>
                <a:close/>
              </a:path>
              <a:path w="2952115" h="3365500">
                <a:moveTo>
                  <a:pt x="1901685" y="2209800"/>
                </a:moveTo>
                <a:lnTo>
                  <a:pt x="1895210" y="2209800"/>
                </a:lnTo>
                <a:lnTo>
                  <a:pt x="1906243" y="2221281"/>
                </a:lnTo>
                <a:lnTo>
                  <a:pt x="1901685" y="2209800"/>
                </a:lnTo>
                <a:close/>
              </a:path>
              <a:path w="2952115" h="3365500">
                <a:moveTo>
                  <a:pt x="1891017" y="2197100"/>
                </a:moveTo>
                <a:lnTo>
                  <a:pt x="1878939" y="2209800"/>
                </a:lnTo>
                <a:lnTo>
                  <a:pt x="1892630" y="2209800"/>
                </a:lnTo>
                <a:lnTo>
                  <a:pt x="1891017" y="2197100"/>
                </a:lnTo>
                <a:close/>
              </a:path>
              <a:path w="2952115" h="3365500">
                <a:moveTo>
                  <a:pt x="1919579" y="2197100"/>
                </a:moveTo>
                <a:lnTo>
                  <a:pt x="1891868" y="2197100"/>
                </a:lnTo>
                <a:lnTo>
                  <a:pt x="1892630" y="2209800"/>
                </a:lnTo>
                <a:lnTo>
                  <a:pt x="1917623" y="2209800"/>
                </a:lnTo>
                <a:lnTo>
                  <a:pt x="1919579" y="2197100"/>
                </a:lnTo>
                <a:close/>
              </a:path>
              <a:path w="2952115" h="3365500">
                <a:moveTo>
                  <a:pt x="1921459" y="2197100"/>
                </a:moveTo>
                <a:lnTo>
                  <a:pt x="1919579" y="2197100"/>
                </a:lnTo>
                <a:lnTo>
                  <a:pt x="1917623" y="2209800"/>
                </a:lnTo>
                <a:lnTo>
                  <a:pt x="1926932" y="2209800"/>
                </a:lnTo>
                <a:lnTo>
                  <a:pt x="1921459" y="2197100"/>
                </a:lnTo>
                <a:close/>
              </a:path>
              <a:path w="2952115" h="3365500">
                <a:moveTo>
                  <a:pt x="1868385" y="2184400"/>
                </a:moveTo>
                <a:lnTo>
                  <a:pt x="1863953" y="2184400"/>
                </a:lnTo>
                <a:lnTo>
                  <a:pt x="1864372" y="2197100"/>
                </a:lnTo>
                <a:lnTo>
                  <a:pt x="1873491" y="2197100"/>
                </a:lnTo>
                <a:lnTo>
                  <a:pt x="1868385" y="2184400"/>
                </a:lnTo>
                <a:close/>
              </a:path>
              <a:path w="2952115" h="3365500">
                <a:moveTo>
                  <a:pt x="1949428" y="2159000"/>
                </a:moveTo>
                <a:lnTo>
                  <a:pt x="1844827" y="2159000"/>
                </a:lnTo>
                <a:lnTo>
                  <a:pt x="1849069" y="2171700"/>
                </a:lnTo>
                <a:lnTo>
                  <a:pt x="1870002" y="2171700"/>
                </a:lnTo>
                <a:lnTo>
                  <a:pt x="1880901" y="2184400"/>
                </a:lnTo>
                <a:lnTo>
                  <a:pt x="1887677" y="2197100"/>
                </a:lnTo>
                <a:lnTo>
                  <a:pt x="1928994" y="2197100"/>
                </a:lnTo>
                <a:lnTo>
                  <a:pt x="1941298" y="2184400"/>
                </a:lnTo>
                <a:lnTo>
                  <a:pt x="1947197" y="2184400"/>
                </a:lnTo>
                <a:lnTo>
                  <a:pt x="1949885" y="2171700"/>
                </a:lnTo>
                <a:lnTo>
                  <a:pt x="1949428" y="2159000"/>
                </a:lnTo>
                <a:close/>
              </a:path>
              <a:path w="2952115" h="3365500">
                <a:moveTo>
                  <a:pt x="1941298" y="2184400"/>
                </a:moveTo>
                <a:lnTo>
                  <a:pt x="1928994" y="2197100"/>
                </a:lnTo>
                <a:lnTo>
                  <a:pt x="1943756" y="2197100"/>
                </a:lnTo>
                <a:lnTo>
                  <a:pt x="1944866" y="2193001"/>
                </a:lnTo>
                <a:lnTo>
                  <a:pt x="1941298" y="2184400"/>
                </a:lnTo>
                <a:close/>
              </a:path>
              <a:path w="2952115" h="3365500">
                <a:moveTo>
                  <a:pt x="1944866" y="2193001"/>
                </a:moveTo>
                <a:lnTo>
                  <a:pt x="1943756" y="2197100"/>
                </a:lnTo>
                <a:lnTo>
                  <a:pt x="1946567" y="2197100"/>
                </a:lnTo>
                <a:lnTo>
                  <a:pt x="1944866" y="2193001"/>
                </a:lnTo>
                <a:close/>
              </a:path>
              <a:path w="2952115" h="3365500">
                <a:moveTo>
                  <a:pt x="1970457" y="2184400"/>
                </a:moveTo>
                <a:lnTo>
                  <a:pt x="1961324" y="2184400"/>
                </a:lnTo>
                <a:lnTo>
                  <a:pt x="1956701" y="2197100"/>
                </a:lnTo>
                <a:lnTo>
                  <a:pt x="1980370" y="2197100"/>
                </a:lnTo>
                <a:lnTo>
                  <a:pt x="1970457" y="2184400"/>
                </a:lnTo>
                <a:close/>
              </a:path>
              <a:path w="2952115" h="3365500">
                <a:moveTo>
                  <a:pt x="1947197" y="2184400"/>
                </a:moveTo>
                <a:lnTo>
                  <a:pt x="1941298" y="2184400"/>
                </a:lnTo>
                <a:lnTo>
                  <a:pt x="1944866" y="2193001"/>
                </a:lnTo>
                <a:lnTo>
                  <a:pt x="1947197" y="2184400"/>
                </a:lnTo>
                <a:close/>
              </a:path>
              <a:path w="2952115" h="3365500">
                <a:moveTo>
                  <a:pt x="1863242" y="2171700"/>
                </a:moveTo>
                <a:lnTo>
                  <a:pt x="1851533" y="2171700"/>
                </a:lnTo>
                <a:lnTo>
                  <a:pt x="1850529" y="2184400"/>
                </a:lnTo>
                <a:lnTo>
                  <a:pt x="1857514" y="2184400"/>
                </a:lnTo>
                <a:lnTo>
                  <a:pt x="1863242" y="2171700"/>
                </a:lnTo>
                <a:close/>
              </a:path>
              <a:path w="2952115" h="3365500">
                <a:moveTo>
                  <a:pt x="1826209" y="2159000"/>
                </a:moveTo>
                <a:lnTo>
                  <a:pt x="1823377" y="2159000"/>
                </a:lnTo>
                <a:lnTo>
                  <a:pt x="1823732" y="2171700"/>
                </a:lnTo>
                <a:lnTo>
                  <a:pt x="1830374" y="2171700"/>
                </a:lnTo>
                <a:lnTo>
                  <a:pt x="1826209" y="2159000"/>
                </a:lnTo>
                <a:close/>
              </a:path>
              <a:path w="2952115" h="3365500">
                <a:moveTo>
                  <a:pt x="1850603" y="2133600"/>
                </a:moveTo>
                <a:lnTo>
                  <a:pt x="1822373" y="2133600"/>
                </a:lnTo>
                <a:lnTo>
                  <a:pt x="1824651" y="2146300"/>
                </a:lnTo>
                <a:lnTo>
                  <a:pt x="1833551" y="2159000"/>
                </a:lnTo>
                <a:lnTo>
                  <a:pt x="1839645" y="2171700"/>
                </a:lnTo>
                <a:lnTo>
                  <a:pt x="1844662" y="2171700"/>
                </a:lnTo>
                <a:lnTo>
                  <a:pt x="1844827" y="2159000"/>
                </a:lnTo>
                <a:lnTo>
                  <a:pt x="1840983" y="2159000"/>
                </a:lnTo>
                <a:lnTo>
                  <a:pt x="1842218" y="2146300"/>
                </a:lnTo>
                <a:lnTo>
                  <a:pt x="1850603" y="2133600"/>
                </a:lnTo>
                <a:close/>
              </a:path>
              <a:path w="2952115" h="3365500">
                <a:moveTo>
                  <a:pt x="1916446" y="2120900"/>
                </a:moveTo>
                <a:lnTo>
                  <a:pt x="1898014" y="2120900"/>
                </a:lnTo>
                <a:lnTo>
                  <a:pt x="1908771" y="2133600"/>
                </a:lnTo>
                <a:lnTo>
                  <a:pt x="1850603" y="2133600"/>
                </a:lnTo>
                <a:lnTo>
                  <a:pt x="1856194" y="2146300"/>
                </a:lnTo>
                <a:lnTo>
                  <a:pt x="1857469" y="2159000"/>
                </a:lnTo>
                <a:lnTo>
                  <a:pt x="1917674" y="2159000"/>
                </a:lnTo>
                <a:lnTo>
                  <a:pt x="1918893" y="2146300"/>
                </a:lnTo>
                <a:lnTo>
                  <a:pt x="1932957" y="2146300"/>
                </a:lnTo>
                <a:lnTo>
                  <a:pt x="1924858" y="2133600"/>
                </a:lnTo>
                <a:lnTo>
                  <a:pt x="1916446" y="2120900"/>
                </a:lnTo>
                <a:close/>
              </a:path>
              <a:path w="2952115" h="3365500">
                <a:moveTo>
                  <a:pt x="1930488" y="2158956"/>
                </a:moveTo>
                <a:close/>
              </a:path>
              <a:path w="2952115" h="3365500">
                <a:moveTo>
                  <a:pt x="1932957" y="2146300"/>
                </a:moveTo>
                <a:lnTo>
                  <a:pt x="1930323" y="2146300"/>
                </a:lnTo>
                <a:lnTo>
                  <a:pt x="1936838" y="2159000"/>
                </a:lnTo>
                <a:lnTo>
                  <a:pt x="1942466" y="2159000"/>
                </a:lnTo>
                <a:lnTo>
                  <a:pt x="1932957" y="2146300"/>
                </a:lnTo>
                <a:close/>
              </a:path>
              <a:path w="2952115" h="3365500">
                <a:moveTo>
                  <a:pt x="1930323" y="2146300"/>
                </a:moveTo>
                <a:lnTo>
                  <a:pt x="1919338" y="2146300"/>
                </a:lnTo>
                <a:lnTo>
                  <a:pt x="1930488" y="2158956"/>
                </a:lnTo>
                <a:lnTo>
                  <a:pt x="1930323" y="2146300"/>
                </a:lnTo>
                <a:close/>
              </a:path>
              <a:path w="2952115" h="3365500">
                <a:moveTo>
                  <a:pt x="1812670" y="2108200"/>
                </a:moveTo>
                <a:lnTo>
                  <a:pt x="1802625" y="2108200"/>
                </a:lnTo>
                <a:lnTo>
                  <a:pt x="1798599" y="2120900"/>
                </a:lnTo>
                <a:lnTo>
                  <a:pt x="1803395" y="2120900"/>
                </a:lnTo>
                <a:lnTo>
                  <a:pt x="1810693" y="2133600"/>
                </a:lnTo>
                <a:lnTo>
                  <a:pt x="1807190" y="2120900"/>
                </a:lnTo>
                <a:lnTo>
                  <a:pt x="1812670" y="2108200"/>
                </a:lnTo>
                <a:close/>
              </a:path>
              <a:path w="2952115" h="3365500">
                <a:moveTo>
                  <a:pt x="1822323" y="2120900"/>
                </a:moveTo>
                <a:lnTo>
                  <a:pt x="1820938" y="2120900"/>
                </a:lnTo>
                <a:lnTo>
                  <a:pt x="1819554" y="2133600"/>
                </a:lnTo>
                <a:lnTo>
                  <a:pt x="1827110" y="2133600"/>
                </a:lnTo>
                <a:lnTo>
                  <a:pt x="1822323" y="2120900"/>
                </a:lnTo>
                <a:close/>
              </a:path>
              <a:path w="2952115" h="3365500">
                <a:moveTo>
                  <a:pt x="1896859" y="2120900"/>
                </a:moveTo>
                <a:lnTo>
                  <a:pt x="1833130" y="2120900"/>
                </a:lnTo>
                <a:lnTo>
                  <a:pt x="1835785" y="2133600"/>
                </a:lnTo>
                <a:lnTo>
                  <a:pt x="1898408" y="2133600"/>
                </a:lnTo>
                <a:lnTo>
                  <a:pt x="1896859" y="2120900"/>
                </a:lnTo>
                <a:close/>
              </a:path>
              <a:path w="2952115" h="3365500">
                <a:moveTo>
                  <a:pt x="1790407" y="2108200"/>
                </a:moveTo>
                <a:lnTo>
                  <a:pt x="1791875" y="2120900"/>
                </a:lnTo>
                <a:lnTo>
                  <a:pt x="1796097" y="2120900"/>
                </a:lnTo>
                <a:lnTo>
                  <a:pt x="1790407" y="2108200"/>
                </a:lnTo>
                <a:close/>
              </a:path>
              <a:path w="2952115" h="3365500">
                <a:moveTo>
                  <a:pt x="1898320" y="2108200"/>
                </a:moveTo>
                <a:lnTo>
                  <a:pt x="1812670" y="2108200"/>
                </a:lnTo>
                <a:lnTo>
                  <a:pt x="1824854" y="2120900"/>
                </a:lnTo>
                <a:lnTo>
                  <a:pt x="1906865" y="2120900"/>
                </a:lnTo>
                <a:lnTo>
                  <a:pt x="1898320" y="2108200"/>
                </a:lnTo>
                <a:close/>
              </a:path>
              <a:path w="2952115" h="3365500">
                <a:moveTo>
                  <a:pt x="1791614" y="2095500"/>
                </a:moveTo>
                <a:lnTo>
                  <a:pt x="1790357" y="2095500"/>
                </a:lnTo>
                <a:lnTo>
                  <a:pt x="1790649" y="2108200"/>
                </a:lnTo>
                <a:lnTo>
                  <a:pt x="1793227" y="2108200"/>
                </a:lnTo>
                <a:lnTo>
                  <a:pt x="1791614" y="2095500"/>
                </a:lnTo>
                <a:close/>
              </a:path>
              <a:path w="2952115" h="3365500">
                <a:moveTo>
                  <a:pt x="1802115" y="2106982"/>
                </a:moveTo>
                <a:lnTo>
                  <a:pt x="1801952" y="2108200"/>
                </a:lnTo>
                <a:lnTo>
                  <a:pt x="1802625" y="2108200"/>
                </a:lnTo>
                <a:lnTo>
                  <a:pt x="1802115" y="2106982"/>
                </a:lnTo>
                <a:close/>
              </a:path>
              <a:path w="2952115" h="3365500">
                <a:moveTo>
                  <a:pt x="1814804" y="2108156"/>
                </a:moveTo>
                <a:close/>
              </a:path>
              <a:path w="2952115" h="3365500">
                <a:moveTo>
                  <a:pt x="1878733" y="2095500"/>
                </a:moveTo>
                <a:lnTo>
                  <a:pt x="1814639" y="2095500"/>
                </a:lnTo>
                <a:lnTo>
                  <a:pt x="1821116" y="2108200"/>
                </a:lnTo>
                <a:lnTo>
                  <a:pt x="1888935" y="2108200"/>
                </a:lnTo>
                <a:lnTo>
                  <a:pt x="1878733" y="2095500"/>
                </a:lnTo>
                <a:close/>
              </a:path>
              <a:path w="2952115" h="3365500">
                <a:moveTo>
                  <a:pt x="1814639" y="2095500"/>
                </a:moveTo>
                <a:lnTo>
                  <a:pt x="1803654" y="2095500"/>
                </a:lnTo>
                <a:lnTo>
                  <a:pt x="1814804" y="2108156"/>
                </a:lnTo>
                <a:lnTo>
                  <a:pt x="1814639" y="2095500"/>
                </a:lnTo>
                <a:close/>
              </a:path>
              <a:path w="2952115" h="3365500">
                <a:moveTo>
                  <a:pt x="1803654" y="2095500"/>
                </a:moveTo>
                <a:lnTo>
                  <a:pt x="1797304" y="2095500"/>
                </a:lnTo>
                <a:lnTo>
                  <a:pt x="1802115" y="2106982"/>
                </a:lnTo>
                <a:lnTo>
                  <a:pt x="1803654" y="2095500"/>
                </a:lnTo>
                <a:close/>
              </a:path>
              <a:path w="2952115" h="3365500">
                <a:moveTo>
                  <a:pt x="1813433" y="2082800"/>
                </a:moveTo>
                <a:lnTo>
                  <a:pt x="1789302" y="2082800"/>
                </a:lnTo>
                <a:lnTo>
                  <a:pt x="1787867" y="2095500"/>
                </a:lnTo>
                <a:lnTo>
                  <a:pt x="1820278" y="2095500"/>
                </a:lnTo>
                <a:lnTo>
                  <a:pt x="1813433" y="2082800"/>
                </a:lnTo>
                <a:close/>
              </a:path>
              <a:path w="2952115" h="3365500">
                <a:moveTo>
                  <a:pt x="1871078" y="2070100"/>
                </a:moveTo>
                <a:lnTo>
                  <a:pt x="1868233" y="2070100"/>
                </a:lnTo>
                <a:lnTo>
                  <a:pt x="1869630" y="2082800"/>
                </a:lnTo>
                <a:lnTo>
                  <a:pt x="1818246" y="2082800"/>
                </a:lnTo>
                <a:lnTo>
                  <a:pt x="1820278" y="2095500"/>
                </a:lnTo>
                <a:lnTo>
                  <a:pt x="1877967" y="2095500"/>
                </a:lnTo>
                <a:lnTo>
                  <a:pt x="1878233" y="2082800"/>
                </a:lnTo>
                <a:lnTo>
                  <a:pt x="1871078" y="2070100"/>
                </a:lnTo>
                <a:close/>
              </a:path>
              <a:path w="2952115" h="3365500">
                <a:moveTo>
                  <a:pt x="1758002" y="2070100"/>
                </a:moveTo>
                <a:lnTo>
                  <a:pt x="1754454" y="2070100"/>
                </a:lnTo>
                <a:lnTo>
                  <a:pt x="1760468" y="2082800"/>
                </a:lnTo>
                <a:lnTo>
                  <a:pt x="1763858" y="2082800"/>
                </a:lnTo>
                <a:lnTo>
                  <a:pt x="1758002" y="2070100"/>
                </a:lnTo>
                <a:close/>
              </a:path>
              <a:path w="2952115" h="3365500">
                <a:moveTo>
                  <a:pt x="1783930" y="2070100"/>
                </a:moveTo>
                <a:lnTo>
                  <a:pt x="1782673" y="2070100"/>
                </a:lnTo>
                <a:lnTo>
                  <a:pt x="1783054" y="2082800"/>
                </a:lnTo>
                <a:lnTo>
                  <a:pt x="1785531" y="2082800"/>
                </a:lnTo>
                <a:lnTo>
                  <a:pt x="1783930" y="2070100"/>
                </a:lnTo>
                <a:close/>
              </a:path>
              <a:path w="2952115" h="3365500">
                <a:moveTo>
                  <a:pt x="1862277" y="2070100"/>
                </a:moveTo>
                <a:lnTo>
                  <a:pt x="1787270" y="2070100"/>
                </a:lnTo>
                <a:lnTo>
                  <a:pt x="1798916" y="2082800"/>
                </a:lnTo>
                <a:lnTo>
                  <a:pt x="1869630" y="2082800"/>
                </a:lnTo>
                <a:lnTo>
                  <a:pt x="1862277" y="2070100"/>
                </a:lnTo>
                <a:close/>
              </a:path>
              <a:path w="2952115" h="3365500">
                <a:moveTo>
                  <a:pt x="1791157" y="2044700"/>
                </a:moveTo>
                <a:lnTo>
                  <a:pt x="1777497" y="2044700"/>
                </a:lnTo>
                <a:lnTo>
                  <a:pt x="1780743" y="2057400"/>
                </a:lnTo>
                <a:lnTo>
                  <a:pt x="1781517" y="2070100"/>
                </a:lnTo>
                <a:lnTo>
                  <a:pt x="1794835" y="2070100"/>
                </a:lnTo>
                <a:lnTo>
                  <a:pt x="1790232" y="2057400"/>
                </a:lnTo>
                <a:lnTo>
                  <a:pt x="1789167" y="2057400"/>
                </a:lnTo>
                <a:lnTo>
                  <a:pt x="1791094" y="2046339"/>
                </a:lnTo>
                <a:lnTo>
                  <a:pt x="1791157" y="2044700"/>
                </a:lnTo>
                <a:close/>
              </a:path>
              <a:path w="2952115" h="3365500">
                <a:moveTo>
                  <a:pt x="1862742" y="2057400"/>
                </a:moveTo>
                <a:lnTo>
                  <a:pt x="1804606" y="2057400"/>
                </a:lnTo>
                <a:lnTo>
                  <a:pt x="1807464" y="2070100"/>
                </a:lnTo>
                <a:lnTo>
                  <a:pt x="1861081" y="2070100"/>
                </a:lnTo>
                <a:lnTo>
                  <a:pt x="1862742" y="2057400"/>
                </a:lnTo>
                <a:close/>
              </a:path>
              <a:path w="2952115" h="3365500">
                <a:moveTo>
                  <a:pt x="1774825" y="2044700"/>
                </a:moveTo>
                <a:lnTo>
                  <a:pt x="1772704" y="2044700"/>
                </a:lnTo>
                <a:lnTo>
                  <a:pt x="1772920" y="2057400"/>
                </a:lnTo>
                <a:lnTo>
                  <a:pt x="1777822" y="2057400"/>
                </a:lnTo>
                <a:lnTo>
                  <a:pt x="1774825" y="2044700"/>
                </a:lnTo>
                <a:close/>
              </a:path>
              <a:path w="2952115" h="3365500">
                <a:moveTo>
                  <a:pt x="1791248" y="2045456"/>
                </a:moveTo>
                <a:lnTo>
                  <a:pt x="1791094" y="2046339"/>
                </a:lnTo>
                <a:lnTo>
                  <a:pt x="1790674" y="2057400"/>
                </a:lnTo>
                <a:lnTo>
                  <a:pt x="1792693" y="2057400"/>
                </a:lnTo>
                <a:lnTo>
                  <a:pt x="1791248" y="2045456"/>
                </a:lnTo>
                <a:close/>
              </a:path>
              <a:path w="2952115" h="3365500">
                <a:moveTo>
                  <a:pt x="1845500" y="2044700"/>
                </a:moveTo>
                <a:lnTo>
                  <a:pt x="1791380" y="2044700"/>
                </a:lnTo>
                <a:lnTo>
                  <a:pt x="1796613" y="2057400"/>
                </a:lnTo>
                <a:lnTo>
                  <a:pt x="1855581" y="2057400"/>
                </a:lnTo>
                <a:lnTo>
                  <a:pt x="1845500" y="2044700"/>
                </a:lnTo>
                <a:close/>
              </a:path>
              <a:path w="2952115" h="3365500">
                <a:moveTo>
                  <a:pt x="1791380" y="2044700"/>
                </a:moveTo>
                <a:lnTo>
                  <a:pt x="1791157" y="2044700"/>
                </a:lnTo>
                <a:lnTo>
                  <a:pt x="1791248" y="2045456"/>
                </a:lnTo>
                <a:lnTo>
                  <a:pt x="1791380" y="2044700"/>
                </a:lnTo>
                <a:close/>
              </a:path>
              <a:path w="2952115" h="3365500">
                <a:moveTo>
                  <a:pt x="1735239" y="2032000"/>
                </a:moveTo>
                <a:lnTo>
                  <a:pt x="1723542" y="2032000"/>
                </a:lnTo>
                <a:lnTo>
                  <a:pt x="1719326" y="2044700"/>
                </a:lnTo>
                <a:lnTo>
                  <a:pt x="1733232" y="2044700"/>
                </a:lnTo>
                <a:lnTo>
                  <a:pt x="1735239" y="2032000"/>
                </a:lnTo>
                <a:close/>
              </a:path>
              <a:path w="2952115" h="3365500">
                <a:moveTo>
                  <a:pt x="1752219" y="2032000"/>
                </a:moveTo>
                <a:lnTo>
                  <a:pt x="1750212" y="2032000"/>
                </a:lnTo>
                <a:lnTo>
                  <a:pt x="1749170" y="2044700"/>
                </a:lnTo>
                <a:lnTo>
                  <a:pt x="1753205" y="2044700"/>
                </a:lnTo>
                <a:lnTo>
                  <a:pt x="1755243" y="2041885"/>
                </a:lnTo>
                <a:lnTo>
                  <a:pt x="1752219" y="2032000"/>
                </a:lnTo>
                <a:close/>
              </a:path>
              <a:path w="2952115" h="3365500">
                <a:moveTo>
                  <a:pt x="1810105" y="2019300"/>
                </a:moveTo>
                <a:lnTo>
                  <a:pt x="1741676" y="2019300"/>
                </a:lnTo>
                <a:lnTo>
                  <a:pt x="1751114" y="2032000"/>
                </a:lnTo>
                <a:lnTo>
                  <a:pt x="1762404" y="2032000"/>
                </a:lnTo>
                <a:lnTo>
                  <a:pt x="1755243" y="2041885"/>
                </a:lnTo>
                <a:lnTo>
                  <a:pt x="1756105" y="2044700"/>
                </a:lnTo>
                <a:lnTo>
                  <a:pt x="1819300" y="2044700"/>
                </a:lnTo>
                <a:lnTo>
                  <a:pt x="1819148" y="2032000"/>
                </a:lnTo>
                <a:lnTo>
                  <a:pt x="1810105" y="2019300"/>
                </a:lnTo>
                <a:close/>
              </a:path>
              <a:path w="2952115" h="3365500">
                <a:moveTo>
                  <a:pt x="1826666" y="2032000"/>
                </a:moveTo>
                <a:lnTo>
                  <a:pt x="1823834" y="2032000"/>
                </a:lnTo>
                <a:lnTo>
                  <a:pt x="1822132" y="2044700"/>
                </a:lnTo>
                <a:lnTo>
                  <a:pt x="1828050" y="2044700"/>
                </a:lnTo>
                <a:lnTo>
                  <a:pt x="1826666" y="2032000"/>
                </a:lnTo>
                <a:close/>
              </a:path>
              <a:path w="2952115" h="3365500">
                <a:moveTo>
                  <a:pt x="1735327" y="2019300"/>
                </a:moveTo>
                <a:lnTo>
                  <a:pt x="1727415" y="2019300"/>
                </a:lnTo>
                <a:lnTo>
                  <a:pt x="1733041" y="2032000"/>
                </a:lnTo>
                <a:lnTo>
                  <a:pt x="1735327" y="2019300"/>
                </a:lnTo>
                <a:close/>
              </a:path>
              <a:path w="2952115" h="3365500">
                <a:moveTo>
                  <a:pt x="1800936" y="2006600"/>
                </a:moveTo>
                <a:lnTo>
                  <a:pt x="1700784" y="2006600"/>
                </a:lnTo>
                <a:lnTo>
                  <a:pt x="1707159" y="2019300"/>
                </a:lnTo>
                <a:lnTo>
                  <a:pt x="1811832" y="2019300"/>
                </a:lnTo>
                <a:lnTo>
                  <a:pt x="1800936" y="2006600"/>
                </a:lnTo>
                <a:close/>
              </a:path>
              <a:path w="2952115" h="3365500">
                <a:moveTo>
                  <a:pt x="1802599" y="2006600"/>
                </a:moveTo>
                <a:lnTo>
                  <a:pt x="1800936" y="2006600"/>
                </a:lnTo>
                <a:lnTo>
                  <a:pt x="1811832" y="2019300"/>
                </a:lnTo>
                <a:lnTo>
                  <a:pt x="1802599" y="2006600"/>
                </a:lnTo>
                <a:close/>
              </a:path>
              <a:path w="2952115" h="3365500">
                <a:moveTo>
                  <a:pt x="1813052" y="2006600"/>
                </a:moveTo>
                <a:lnTo>
                  <a:pt x="1802599" y="2006600"/>
                </a:lnTo>
                <a:lnTo>
                  <a:pt x="1811832" y="2019300"/>
                </a:lnTo>
                <a:lnTo>
                  <a:pt x="1816747" y="2019300"/>
                </a:lnTo>
                <a:lnTo>
                  <a:pt x="1813052" y="2006600"/>
                </a:lnTo>
                <a:close/>
              </a:path>
              <a:path w="2952115" h="3365500">
                <a:moveTo>
                  <a:pt x="1730578" y="1981200"/>
                </a:moveTo>
                <a:lnTo>
                  <a:pt x="1690928" y="1981200"/>
                </a:lnTo>
                <a:lnTo>
                  <a:pt x="1692160" y="1993900"/>
                </a:lnTo>
                <a:lnTo>
                  <a:pt x="1694929" y="2006600"/>
                </a:lnTo>
                <a:lnTo>
                  <a:pt x="1706587" y="1993900"/>
                </a:lnTo>
                <a:lnTo>
                  <a:pt x="1727784" y="1993900"/>
                </a:lnTo>
                <a:lnTo>
                  <a:pt x="1730578" y="1981200"/>
                </a:lnTo>
                <a:close/>
              </a:path>
              <a:path w="2952115" h="3365500">
                <a:moveTo>
                  <a:pt x="1707741" y="1993900"/>
                </a:moveTo>
                <a:lnTo>
                  <a:pt x="1706587" y="1993900"/>
                </a:lnTo>
                <a:lnTo>
                  <a:pt x="1708912" y="2006600"/>
                </a:lnTo>
                <a:lnTo>
                  <a:pt x="1712033" y="2006600"/>
                </a:lnTo>
                <a:lnTo>
                  <a:pt x="1707741" y="1993900"/>
                </a:lnTo>
                <a:close/>
              </a:path>
              <a:path w="2952115" h="3365500">
                <a:moveTo>
                  <a:pt x="1794370" y="1981200"/>
                </a:moveTo>
                <a:lnTo>
                  <a:pt x="1778698" y="1981200"/>
                </a:lnTo>
                <a:lnTo>
                  <a:pt x="1782406" y="1993900"/>
                </a:lnTo>
                <a:lnTo>
                  <a:pt x="1723300" y="1993900"/>
                </a:lnTo>
                <a:lnTo>
                  <a:pt x="1718917" y="2006600"/>
                </a:lnTo>
                <a:lnTo>
                  <a:pt x="1809076" y="2006600"/>
                </a:lnTo>
                <a:lnTo>
                  <a:pt x="1804339" y="1993900"/>
                </a:lnTo>
                <a:lnTo>
                  <a:pt x="1794370" y="1981200"/>
                </a:lnTo>
                <a:close/>
              </a:path>
              <a:path w="2952115" h="3365500">
                <a:moveTo>
                  <a:pt x="1774444" y="1981200"/>
                </a:moveTo>
                <a:lnTo>
                  <a:pt x="1739442" y="1981200"/>
                </a:lnTo>
                <a:lnTo>
                  <a:pt x="1742859" y="1993900"/>
                </a:lnTo>
                <a:lnTo>
                  <a:pt x="1775777" y="1993900"/>
                </a:lnTo>
                <a:lnTo>
                  <a:pt x="1774444" y="1981200"/>
                </a:lnTo>
                <a:close/>
              </a:path>
              <a:path w="2952115" h="3365500">
                <a:moveTo>
                  <a:pt x="1696034" y="1968500"/>
                </a:moveTo>
                <a:lnTo>
                  <a:pt x="1694675" y="1968500"/>
                </a:lnTo>
                <a:lnTo>
                  <a:pt x="1694649" y="1981200"/>
                </a:lnTo>
                <a:lnTo>
                  <a:pt x="1697723" y="1981200"/>
                </a:lnTo>
                <a:lnTo>
                  <a:pt x="1696034" y="1968500"/>
                </a:lnTo>
                <a:close/>
              </a:path>
              <a:path w="2952115" h="3365500">
                <a:moveTo>
                  <a:pt x="1710029" y="1968500"/>
                </a:moveTo>
                <a:lnTo>
                  <a:pt x="1700178" y="1968500"/>
                </a:lnTo>
                <a:lnTo>
                  <a:pt x="1702239" y="1981200"/>
                </a:lnTo>
                <a:lnTo>
                  <a:pt x="1708403" y="1981200"/>
                </a:lnTo>
                <a:lnTo>
                  <a:pt x="1710029" y="1968500"/>
                </a:lnTo>
                <a:close/>
              </a:path>
              <a:path w="2952115" h="3365500">
                <a:moveTo>
                  <a:pt x="1743760" y="1968500"/>
                </a:moveTo>
                <a:lnTo>
                  <a:pt x="1719389" y="1968500"/>
                </a:lnTo>
                <a:lnTo>
                  <a:pt x="1720240" y="1981200"/>
                </a:lnTo>
                <a:lnTo>
                  <a:pt x="1744294" y="1981200"/>
                </a:lnTo>
                <a:lnTo>
                  <a:pt x="1743760" y="1968500"/>
                </a:lnTo>
                <a:close/>
              </a:path>
              <a:path w="2952115" h="3365500">
                <a:moveTo>
                  <a:pt x="1781378" y="1968500"/>
                </a:moveTo>
                <a:lnTo>
                  <a:pt x="1745843" y="1968500"/>
                </a:lnTo>
                <a:lnTo>
                  <a:pt x="1746859" y="1981200"/>
                </a:lnTo>
                <a:lnTo>
                  <a:pt x="1785239" y="1981200"/>
                </a:lnTo>
                <a:lnTo>
                  <a:pt x="1781378" y="1968500"/>
                </a:lnTo>
                <a:close/>
              </a:path>
              <a:path w="2952115" h="3365500">
                <a:moveTo>
                  <a:pt x="1677345" y="1943100"/>
                </a:moveTo>
                <a:lnTo>
                  <a:pt x="1669453" y="1943100"/>
                </a:lnTo>
                <a:lnTo>
                  <a:pt x="1670862" y="1955800"/>
                </a:lnTo>
                <a:lnTo>
                  <a:pt x="1673275" y="1955800"/>
                </a:lnTo>
                <a:lnTo>
                  <a:pt x="1672958" y="1968500"/>
                </a:lnTo>
                <a:lnTo>
                  <a:pt x="1679287" y="1968500"/>
                </a:lnTo>
                <a:lnTo>
                  <a:pt x="1676389" y="1955800"/>
                </a:lnTo>
                <a:lnTo>
                  <a:pt x="1677345" y="1943100"/>
                </a:lnTo>
                <a:close/>
              </a:path>
              <a:path w="2952115" h="3365500">
                <a:moveTo>
                  <a:pt x="1686242" y="1955800"/>
                </a:moveTo>
                <a:lnTo>
                  <a:pt x="1679828" y="1955800"/>
                </a:lnTo>
                <a:lnTo>
                  <a:pt x="1684997" y="1968500"/>
                </a:lnTo>
                <a:lnTo>
                  <a:pt x="1691576" y="1968500"/>
                </a:lnTo>
                <a:lnTo>
                  <a:pt x="1686242" y="1955800"/>
                </a:lnTo>
                <a:close/>
              </a:path>
              <a:path w="2952115" h="3365500">
                <a:moveTo>
                  <a:pt x="1695653" y="1955800"/>
                </a:moveTo>
                <a:lnTo>
                  <a:pt x="1696808" y="1968500"/>
                </a:lnTo>
                <a:lnTo>
                  <a:pt x="1704695" y="1968500"/>
                </a:lnTo>
                <a:lnTo>
                  <a:pt x="1695653" y="1955800"/>
                </a:lnTo>
                <a:close/>
              </a:path>
              <a:path w="2952115" h="3365500">
                <a:moveTo>
                  <a:pt x="1734096" y="1943100"/>
                </a:moveTo>
                <a:lnTo>
                  <a:pt x="1698863" y="1943100"/>
                </a:lnTo>
                <a:lnTo>
                  <a:pt x="1704696" y="1955800"/>
                </a:lnTo>
                <a:lnTo>
                  <a:pt x="1707004" y="1968500"/>
                </a:lnTo>
                <a:lnTo>
                  <a:pt x="1782000" y="1968500"/>
                </a:lnTo>
                <a:lnTo>
                  <a:pt x="1775790" y="1955800"/>
                </a:lnTo>
                <a:lnTo>
                  <a:pt x="1735709" y="1955800"/>
                </a:lnTo>
                <a:lnTo>
                  <a:pt x="1734096" y="1943100"/>
                </a:lnTo>
                <a:close/>
              </a:path>
              <a:path w="2952115" h="3365500">
                <a:moveTo>
                  <a:pt x="1640471" y="1943100"/>
                </a:moveTo>
                <a:lnTo>
                  <a:pt x="1639315" y="1943100"/>
                </a:lnTo>
                <a:lnTo>
                  <a:pt x="1648358" y="1955800"/>
                </a:lnTo>
                <a:lnTo>
                  <a:pt x="1640471" y="1943100"/>
                </a:lnTo>
                <a:close/>
              </a:path>
              <a:path w="2952115" h="3365500">
                <a:moveTo>
                  <a:pt x="1654314" y="1943100"/>
                </a:moveTo>
                <a:lnTo>
                  <a:pt x="1652346" y="1955800"/>
                </a:lnTo>
                <a:lnTo>
                  <a:pt x="1659077" y="1955800"/>
                </a:lnTo>
                <a:lnTo>
                  <a:pt x="1659103" y="1955669"/>
                </a:lnTo>
                <a:lnTo>
                  <a:pt x="1654314" y="1943100"/>
                </a:lnTo>
                <a:close/>
              </a:path>
              <a:path w="2952115" h="3365500">
                <a:moveTo>
                  <a:pt x="1661642" y="1943100"/>
                </a:moveTo>
                <a:lnTo>
                  <a:pt x="1659103" y="1955669"/>
                </a:lnTo>
                <a:lnTo>
                  <a:pt x="1659153" y="1955800"/>
                </a:lnTo>
                <a:lnTo>
                  <a:pt x="1670862" y="1955800"/>
                </a:lnTo>
                <a:lnTo>
                  <a:pt x="1661642" y="1943100"/>
                </a:lnTo>
                <a:close/>
              </a:path>
              <a:path w="2952115" h="3365500">
                <a:moveTo>
                  <a:pt x="1698863" y="1943100"/>
                </a:moveTo>
                <a:lnTo>
                  <a:pt x="1677345" y="1943100"/>
                </a:lnTo>
                <a:lnTo>
                  <a:pt x="1687349" y="1955800"/>
                </a:lnTo>
                <a:lnTo>
                  <a:pt x="1696618" y="1955800"/>
                </a:lnTo>
                <a:lnTo>
                  <a:pt x="1698863" y="1943100"/>
                </a:lnTo>
                <a:close/>
              </a:path>
              <a:path w="2952115" h="3365500">
                <a:moveTo>
                  <a:pt x="1750744" y="1943100"/>
                </a:moveTo>
                <a:lnTo>
                  <a:pt x="1745983" y="1943100"/>
                </a:lnTo>
                <a:lnTo>
                  <a:pt x="1740598" y="1955800"/>
                </a:lnTo>
                <a:lnTo>
                  <a:pt x="1750554" y="1955800"/>
                </a:lnTo>
                <a:lnTo>
                  <a:pt x="1750744" y="1943100"/>
                </a:lnTo>
                <a:close/>
              </a:path>
              <a:path w="2952115" h="3365500">
                <a:moveTo>
                  <a:pt x="1761353" y="1943179"/>
                </a:moveTo>
                <a:lnTo>
                  <a:pt x="1763928" y="1955800"/>
                </a:lnTo>
                <a:lnTo>
                  <a:pt x="1774037" y="1955800"/>
                </a:lnTo>
                <a:lnTo>
                  <a:pt x="1761353" y="1943179"/>
                </a:lnTo>
                <a:close/>
              </a:path>
              <a:path w="2952115" h="3365500">
                <a:moveTo>
                  <a:pt x="1761337" y="1943100"/>
                </a:moveTo>
                <a:close/>
              </a:path>
              <a:path w="2952115" h="3365500">
                <a:moveTo>
                  <a:pt x="1725661" y="1905000"/>
                </a:moveTo>
                <a:lnTo>
                  <a:pt x="1649996" y="1905000"/>
                </a:lnTo>
                <a:lnTo>
                  <a:pt x="1647621" y="1917700"/>
                </a:lnTo>
                <a:lnTo>
                  <a:pt x="1704390" y="1917700"/>
                </a:lnTo>
                <a:lnTo>
                  <a:pt x="1706257" y="1930400"/>
                </a:lnTo>
                <a:lnTo>
                  <a:pt x="1632982" y="1930400"/>
                </a:lnTo>
                <a:lnTo>
                  <a:pt x="1643871" y="1943100"/>
                </a:lnTo>
                <a:lnTo>
                  <a:pt x="1754715" y="1943100"/>
                </a:lnTo>
                <a:lnTo>
                  <a:pt x="1746798" y="1930400"/>
                </a:lnTo>
                <a:lnTo>
                  <a:pt x="1735689" y="1917700"/>
                </a:lnTo>
                <a:lnTo>
                  <a:pt x="1725661" y="1905000"/>
                </a:lnTo>
                <a:close/>
              </a:path>
              <a:path w="2952115" h="3365500">
                <a:moveTo>
                  <a:pt x="1648523" y="1917700"/>
                </a:moveTo>
                <a:lnTo>
                  <a:pt x="1636014" y="1917700"/>
                </a:lnTo>
                <a:lnTo>
                  <a:pt x="1634324" y="1930400"/>
                </a:lnTo>
                <a:lnTo>
                  <a:pt x="1648434" y="1930400"/>
                </a:lnTo>
                <a:lnTo>
                  <a:pt x="1648523" y="1917700"/>
                </a:lnTo>
                <a:close/>
              </a:path>
              <a:path w="2952115" h="3365500">
                <a:moveTo>
                  <a:pt x="1698028" y="1917700"/>
                </a:moveTo>
                <a:lnTo>
                  <a:pt x="1652536" y="1917700"/>
                </a:lnTo>
                <a:lnTo>
                  <a:pt x="1663979" y="1930400"/>
                </a:lnTo>
                <a:lnTo>
                  <a:pt x="1699260" y="1930400"/>
                </a:lnTo>
                <a:lnTo>
                  <a:pt x="1698028" y="1917700"/>
                </a:lnTo>
                <a:close/>
              </a:path>
              <a:path w="2952115" h="3365500">
                <a:moveTo>
                  <a:pt x="1619592" y="1905000"/>
                </a:moveTo>
                <a:lnTo>
                  <a:pt x="1610918" y="1905000"/>
                </a:lnTo>
                <a:lnTo>
                  <a:pt x="1616392" y="1917700"/>
                </a:lnTo>
                <a:lnTo>
                  <a:pt x="1619592" y="1905000"/>
                </a:lnTo>
                <a:close/>
              </a:path>
              <a:path w="2952115" h="3365500">
                <a:moveTo>
                  <a:pt x="1632733" y="1914182"/>
                </a:moveTo>
                <a:lnTo>
                  <a:pt x="1632940" y="1917700"/>
                </a:lnTo>
                <a:lnTo>
                  <a:pt x="1634375" y="1917700"/>
                </a:lnTo>
                <a:lnTo>
                  <a:pt x="1632733" y="1914182"/>
                </a:lnTo>
                <a:close/>
              </a:path>
              <a:path w="2952115" h="3365500">
                <a:moveTo>
                  <a:pt x="1635887" y="1905000"/>
                </a:moveTo>
                <a:lnTo>
                  <a:pt x="1632191" y="1905000"/>
                </a:lnTo>
                <a:lnTo>
                  <a:pt x="1632235" y="1905747"/>
                </a:lnTo>
                <a:lnTo>
                  <a:pt x="1642681" y="1917700"/>
                </a:lnTo>
                <a:lnTo>
                  <a:pt x="1644357" y="1917700"/>
                </a:lnTo>
                <a:lnTo>
                  <a:pt x="1635887" y="1905000"/>
                </a:lnTo>
                <a:close/>
              </a:path>
              <a:path w="2952115" h="3365500">
                <a:moveTo>
                  <a:pt x="1631581" y="1905000"/>
                </a:moveTo>
                <a:lnTo>
                  <a:pt x="1628444" y="1905000"/>
                </a:lnTo>
                <a:lnTo>
                  <a:pt x="1632733" y="1914182"/>
                </a:lnTo>
                <a:lnTo>
                  <a:pt x="1632235" y="1905747"/>
                </a:lnTo>
                <a:lnTo>
                  <a:pt x="1631581" y="1905000"/>
                </a:lnTo>
                <a:close/>
              </a:path>
              <a:path w="2952115" h="3365500">
                <a:moveTo>
                  <a:pt x="1698764" y="1892300"/>
                </a:moveTo>
                <a:lnTo>
                  <a:pt x="1628715" y="1892300"/>
                </a:lnTo>
                <a:lnTo>
                  <a:pt x="1636059" y="1905000"/>
                </a:lnTo>
                <a:lnTo>
                  <a:pt x="1712312" y="1905000"/>
                </a:lnTo>
                <a:lnTo>
                  <a:pt x="1713066" y="1903352"/>
                </a:lnTo>
                <a:lnTo>
                  <a:pt x="1698764" y="1892300"/>
                </a:lnTo>
                <a:close/>
              </a:path>
              <a:path w="2952115" h="3365500">
                <a:moveTo>
                  <a:pt x="1718119" y="1892300"/>
                </a:moveTo>
                <a:lnTo>
                  <a:pt x="1713066" y="1903352"/>
                </a:lnTo>
                <a:lnTo>
                  <a:pt x="1715198" y="1905000"/>
                </a:lnTo>
                <a:lnTo>
                  <a:pt x="1718119" y="1892300"/>
                </a:lnTo>
                <a:close/>
              </a:path>
              <a:path w="2952115" h="3365500">
                <a:moveTo>
                  <a:pt x="1729981" y="1892300"/>
                </a:moveTo>
                <a:lnTo>
                  <a:pt x="1722272" y="1892300"/>
                </a:lnTo>
                <a:lnTo>
                  <a:pt x="1726323" y="1905000"/>
                </a:lnTo>
                <a:lnTo>
                  <a:pt x="1728292" y="1905000"/>
                </a:lnTo>
                <a:lnTo>
                  <a:pt x="1729981" y="1892300"/>
                </a:lnTo>
                <a:close/>
              </a:path>
              <a:path w="2952115" h="3365500">
                <a:moveTo>
                  <a:pt x="1593354" y="1879600"/>
                </a:moveTo>
                <a:lnTo>
                  <a:pt x="1591030" y="1879600"/>
                </a:lnTo>
                <a:lnTo>
                  <a:pt x="1594408" y="1892300"/>
                </a:lnTo>
                <a:lnTo>
                  <a:pt x="1593354" y="1879600"/>
                </a:lnTo>
                <a:close/>
              </a:path>
              <a:path w="2952115" h="3365500">
                <a:moveTo>
                  <a:pt x="1610601" y="1879600"/>
                </a:moveTo>
                <a:lnTo>
                  <a:pt x="1605026" y="1879600"/>
                </a:lnTo>
                <a:lnTo>
                  <a:pt x="1605051" y="1892300"/>
                </a:lnTo>
                <a:lnTo>
                  <a:pt x="1610829" y="1892300"/>
                </a:lnTo>
                <a:lnTo>
                  <a:pt x="1610601" y="1879600"/>
                </a:lnTo>
                <a:close/>
              </a:path>
              <a:path w="2952115" h="3365500">
                <a:moveTo>
                  <a:pt x="1701990" y="1879600"/>
                </a:moveTo>
                <a:lnTo>
                  <a:pt x="1615018" y="1879600"/>
                </a:lnTo>
                <a:lnTo>
                  <a:pt x="1618167" y="1892300"/>
                </a:lnTo>
                <a:lnTo>
                  <a:pt x="1699818" y="1892300"/>
                </a:lnTo>
                <a:lnTo>
                  <a:pt x="1701990" y="1879600"/>
                </a:lnTo>
                <a:close/>
              </a:path>
              <a:path w="2952115" h="3365500">
                <a:moveTo>
                  <a:pt x="1626296" y="1866900"/>
                </a:moveTo>
                <a:lnTo>
                  <a:pt x="1590566" y="1866900"/>
                </a:lnTo>
                <a:lnTo>
                  <a:pt x="1594309" y="1879600"/>
                </a:lnTo>
                <a:lnTo>
                  <a:pt x="1623032" y="1879600"/>
                </a:lnTo>
                <a:lnTo>
                  <a:pt x="1626296" y="1866900"/>
                </a:lnTo>
                <a:close/>
              </a:path>
              <a:path w="2952115" h="3365500">
                <a:moveTo>
                  <a:pt x="1690274" y="1866900"/>
                </a:moveTo>
                <a:lnTo>
                  <a:pt x="1632504" y="1866900"/>
                </a:lnTo>
                <a:lnTo>
                  <a:pt x="1637087" y="1879600"/>
                </a:lnTo>
                <a:lnTo>
                  <a:pt x="1688931" y="1879600"/>
                </a:lnTo>
                <a:lnTo>
                  <a:pt x="1690274" y="1866900"/>
                </a:lnTo>
                <a:close/>
              </a:path>
              <a:path w="2952115" h="3365500">
                <a:moveTo>
                  <a:pt x="1590497" y="1854200"/>
                </a:moveTo>
                <a:lnTo>
                  <a:pt x="1585315" y="1854200"/>
                </a:lnTo>
                <a:lnTo>
                  <a:pt x="1587334" y="1866900"/>
                </a:lnTo>
                <a:lnTo>
                  <a:pt x="1592135" y="1866900"/>
                </a:lnTo>
                <a:lnTo>
                  <a:pt x="1590497" y="1854200"/>
                </a:lnTo>
                <a:close/>
              </a:path>
              <a:path w="2952115" h="3365500">
                <a:moveTo>
                  <a:pt x="1663992" y="1841500"/>
                </a:moveTo>
                <a:lnTo>
                  <a:pt x="1589714" y="1841500"/>
                </a:lnTo>
                <a:lnTo>
                  <a:pt x="1602639" y="1866900"/>
                </a:lnTo>
                <a:lnTo>
                  <a:pt x="1689049" y="1866900"/>
                </a:lnTo>
                <a:lnTo>
                  <a:pt x="1686077" y="1854200"/>
                </a:lnTo>
                <a:lnTo>
                  <a:pt x="1663928" y="1854200"/>
                </a:lnTo>
                <a:lnTo>
                  <a:pt x="1663992" y="1841500"/>
                </a:lnTo>
                <a:close/>
              </a:path>
              <a:path w="2952115" h="3365500">
                <a:moveTo>
                  <a:pt x="1577073" y="1841500"/>
                </a:moveTo>
                <a:lnTo>
                  <a:pt x="1573263" y="1841500"/>
                </a:lnTo>
                <a:lnTo>
                  <a:pt x="1579130" y="1854200"/>
                </a:lnTo>
                <a:lnTo>
                  <a:pt x="1586471" y="1854200"/>
                </a:lnTo>
                <a:lnTo>
                  <a:pt x="1577073" y="1841500"/>
                </a:lnTo>
                <a:close/>
              </a:path>
              <a:path w="2952115" h="3365500">
                <a:moveTo>
                  <a:pt x="1676603" y="1841500"/>
                </a:moveTo>
                <a:lnTo>
                  <a:pt x="1663992" y="1841500"/>
                </a:lnTo>
                <a:lnTo>
                  <a:pt x="1669084" y="1854200"/>
                </a:lnTo>
                <a:lnTo>
                  <a:pt x="1684489" y="1854200"/>
                </a:lnTo>
                <a:lnTo>
                  <a:pt x="1676603" y="1841500"/>
                </a:lnTo>
                <a:close/>
              </a:path>
              <a:path w="2952115" h="3365500">
                <a:moveTo>
                  <a:pt x="1562989" y="1828800"/>
                </a:moveTo>
                <a:lnTo>
                  <a:pt x="1556804" y="1828800"/>
                </a:lnTo>
                <a:lnTo>
                  <a:pt x="1551076" y="1841500"/>
                </a:lnTo>
                <a:lnTo>
                  <a:pt x="1567954" y="1841500"/>
                </a:lnTo>
                <a:lnTo>
                  <a:pt x="1562989" y="1828800"/>
                </a:lnTo>
                <a:close/>
              </a:path>
              <a:path w="2952115" h="3365500">
                <a:moveTo>
                  <a:pt x="1640763" y="1828800"/>
                </a:moveTo>
                <a:lnTo>
                  <a:pt x="1576105" y="1828800"/>
                </a:lnTo>
                <a:lnTo>
                  <a:pt x="1567954" y="1841500"/>
                </a:lnTo>
                <a:lnTo>
                  <a:pt x="1639989" y="1841500"/>
                </a:lnTo>
                <a:lnTo>
                  <a:pt x="1640763" y="1828800"/>
                </a:lnTo>
                <a:close/>
              </a:path>
              <a:path w="2952115" h="3365500">
                <a:moveTo>
                  <a:pt x="1648587" y="1828800"/>
                </a:moveTo>
                <a:lnTo>
                  <a:pt x="1645196" y="1828800"/>
                </a:lnTo>
                <a:lnTo>
                  <a:pt x="1647596" y="1841500"/>
                </a:lnTo>
                <a:lnTo>
                  <a:pt x="1648472" y="1841500"/>
                </a:lnTo>
                <a:lnTo>
                  <a:pt x="1648587" y="1828800"/>
                </a:lnTo>
                <a:close/>
              </a:path>
              <a:path w="2952115" h="3365500">
                <a:moveTo>
                  <a:pt x="1542580" y="1816100"/>
                </a:moveTo>
                <a:lnTo>
                  <a:pt x="1534833" y="1816100"/>
                </a:lnTo>
                <a:lnTo>
                  <a:pt x="1539544" y="1828800"/>
                </a:lnTo>
                <a:lnTo>
                  <a:pt x="1543812" y="1828800"/>
                </a:lnTo>
                <a:lnTo>
                  <a:pt x="1542580" y="1816100"/>
                </a:lnTo>
                <a:close/>
              </a:path>
              <a:path w="2952115" h="3365500">
                <a:moveTo>
                  <a:pt x="1641884" y="1803400"/>
                </a:moveTo>
                <a:lnTo>
                  <a:pt x="1585163" y="1803400"/>
                </a:lnTo>
                <a:lnTo>
                  <a:pt x="1580134" y="1816100"/>
                </a:lnTo>
                <a:lnTo>
                  <a:pt x="1566684" y="1816100"/>
                </a:lnTo>
                <a:lnTo>
                  <a:pt x="1549692" y="1828800"/>
                </a:lnTo>
                <a:lnTo>
                  <a:pt x="1648739" y="1828800"/>
                </a:lnTo>
                <a:lnTo>
                  <a:pt x="1650758" y="1816100"/>
                </a:lnTo>
                <a:lnTo>
                  <a:pt x="1641884" y="1803400"/>
                </a:lnTo>
                <a:close/>
              </a:path>
              <a:path w="2952115" h="3365500">
                <a:moveTo>
                  <a:pt x="1660550" y="1816100"/>
                </a:moveTo>
                <a:lnTo>
                  <a:pt x="1657896" y="1816100"/>
                </a:lnTo>
                <a:lnTo>
                  <a:pt x="1657629" y="1828800"/>
                </a:lnTo>
                <a:lnTo>
                  <a:pt x="1661896" y="1828800"/>
                </a:lnTo>
                <a:lnTo>
                  <a:pt x="1660550" y="1816100"/>
                </a:lnTo>
                <a:close/>
              </a:path>
              <a:path w="2952115" h="3365500">
                <a:moveTo>
                  <a:pt x="1569123" y="1790700"/>
                </a:moveTo>
                <a:lnTo>
                  <a:pt x="1558353" y="1790700"/>
                </a:lnTo>
                <a:lnTo>
                  <a:pt x="1556499" y="1803400"/>
                </a:lnTo>
                <a:lnTo>
                  <a:pt x="1550904" y="1803400"/>
                </a:lnTo>
                <a:lnTo>
                  <a:pt x="1559170" y="1816100"/>
                </a:lnTo>
                <a:lnTo>
                  <a:pt x="1580134" y="1816100"/>
                </a:lnTo>
                <a:lnTo>
                  <a:pt x="1576730" y="1803400"/>
                </a:lnTo>
                <a:lnTo>
                  <a:pt x="1569123" y="1790700"/>
                </a:lnTo>
                <a:close/>
              </a:path>
              <a:path w="2952115" h="3365500">
                <a:moveTo>
                  <a:pt x="1540766" y="1790700"/>
                </a:moveTo>
                <a:lnTo>
                  <a:pt x="1527683" y="1790700"/>
                </a:lnTo>
                <a:lnTo>
                  <a:pt x="1532547" y="1803400"/>
                </a:lnTo>
                <a:lnTo>
                  <a:pt x="1548413" y="1803400"/>
                </a:lnTo>
                <a:lnTo>
                  <a:pt x="1540766" y="1790700"/>
                </a:lnTo>
                <a:close/>
              </a:path>
              <a:path w="2952115" h="3365500">
                <a:moveTo>
                  <a:pt x="1598588" y="1790700"/>
                </a:moveTo>
                <a:lnTo>
                  <a:pt x="1579422" y="1790700"/>
                </a:lnTo>
                <a:lnTo>
                  <a:pt x="1582305" y="1803400"/>
                </a:lnTo>
                <a:lnTo>
                  <a:pt x="1601932" y="1803400"/>
                </a:lnTo>
                <a:lnTo>
                  <a:pt x="1598588" y="1790700"/>
                </a:lnTo>
                <a:close/>
              </a:path>
              <a:path w="2952115" h="3365500">
                <a:moveTo>
                  <a:pt x="1613382" y="1790700"/>
                </a:moveTo>
                <a:lnTo>
                  <a:pt x="1611464" y="1790700"/>
                </a:lnTo>
                <a:lnTo>
                  <a:pt x="1610410" y="1803400"/>
                </a:lnTo>
                <a:lnTo>
                  <a:pt x="1617357" y="1803400"/>
                </a:lnTo>
                <a:lnTo>
                  <a:pt x="1613382" y="1790700"/>
                </a:lnTo>
                <a:close/>
              </a:path>
              <a:path w="2952115" h="3365500">
                <a:moveTo>
                  <a:pt x="1513090" y="1778000"/>
                </a:moveTo>
                <a:lnTo>
                  <a:pt x="1505635" y="1778000"/>
                </a:lnTo>
                <a:lnTo>
                  <a:pt x="1507337" y="1790700"/>
                </a:lnTo>
                <a:lnTo>
                  <a:pt x="1520545" y="1790700"/>
                </a:lnTo>
                <a:lnTo>
                  <a:pt x="1513090" y="1778000"/>
                </a:lnTo>
                <a:close/>
              </a:path>
              <a:path w="2952115" h="3365500">
                <a:moveTo>
                  <a:pt x="1604568" y="1752600"/>
                </a:moveTo>
                <a:lnTo>
                  <a:pt x="1574661" y="1752600"/>
                </a:lnTo>
                <a:lnTo>
                  <a:pt x="1570626" y="1765300"/>
                </a:lnTo>
                <a:lnTo>
                  <a:pt x="1521773" y="1765300"/>
                </a:lnTo>
                <a:lnTo>
                  <a:pt x="1529288" y="1778000"/>
                </a:lnTo>
                <a:lnTo>
                  <a:pt x="1534229" y="1790700"/>
                </a:lnTo>
                <a:lnTo>
                  <a:pt x="1614989" y="1790700"/>
                </a:lnTo>
                <a:lnTo>
                  <a:pt x="1614630" y="1778000"/>
                </a:lnTo>
                <a:lnTo>
                  <a:pt x="1610766" y="1778000"/>
                </a:lnTo>
                <a:lnTo>
                  <a:pt x="1600441" y="1765300"/>
                </a:lnTo>
                <a:lnTo>
                  <a:pt x="1604568" y="1752600"/>
                </a:lnTo>
                <a:close/>
              </a:path>
              <a:path w="2952115" h="3365500">
                <a:moveTo>
                  <a:pt x="1515694" y="1765300"/>
                </a:moveTo>
                <a:lnTo>
                  <a:pt x="1510919" y="1765300"/>
                </a:lnTo>
                <a:lnTo>
                  <a:pt x="1513001" y="1778000"/>
                </a:lnTo>
                <a:lnTo>
                  <a:pt x="1521193" y="1778000"/>
                </a:lnTo>
                <a:lnTo>
                  <a:pt x="1515694" y="1765300"/>
                </a:lnTo>
                <a:close/>
              </a:path>
              <a:path w="2952115" h="3365500">
                <a:moveTo>
                  <a:pt x="1516735" y="1752600"/>
                </a:moveTo>
                <a:lnTo>
                  <a:pt x="1507210" y="1752600"/>
                </a:lnTo>
                <a:lnTo>
                  <a:pt x="1492389" y="1765300"/>
                </a:lnTo>
                <a:lnTo>
                  <a:pt x="1527835" y="1765300"/>
                </a:lnTo>
                <a:lnTo>
                  <a:pt x="1516735" y="1752600"/>
                </a:lnTo>
                <a:close/>
              </a:path>
              <a:path w="2952115" h="3365500">
                <a:moveTo>
                  <a:pt x="1567827" y="1752600"/>
                </a:moveTo>
                <a:lnTo>
                  <a:pt x="1531493" y="1752600"/>
                </a:lnTo>
                <a:lnTo>
                  <a:pt x="1530934" y="1765300"/>
                </a:lnTo>
                <a:lnTo>
                  <a:pt x="1570626" y="1765300"/>
                </a:lnTo>
                <a:lnTo>
                  <a:pt x="1567827" y="1752600"/>
                </a:lnTo>
                <a:close/>
              </a:path>
              <a:path w="2952115" h="3365500">
                <a:moveTo>
                  <a:pt x="1485785" y="1739900"/>
                </a:moveTo>
                <a:lnTo>
                  <a:pt x="1483309" y="1752600"/>
                </a:lnTo>
                <a:lnTo>
                  <a:pt x="1487449" y="1752600"/>
                </a:lnTo>
                <a:lnTo>
                  <a:pt x="1485785" y="1739900"/>
                </a:lnTo>
                <a:close/>
              </a:path>
              <a:path w="2952115" h="3365500">
                <a:moveTo>
                  <a:pt x="1554073" y="1727200"/>
                </a:moveTo>
                <a:lnTo>
                  <a:pt x="1474706" y="1727200"/>
                </a:lnTo>
                <a:lnTo>
                  <a:pt x="1487784" y="1739900"/>
                </a:lnTo>
                <a:lnTo>
                  <a:pt x="1496575" y="1752600"/>
                </a:lnTo>
                <a:lnTo>
                  <a:pt x="1567408" y="1752600"/>
                </a:lnTo>
                <a:lnTo>
                  <a:pt x="1573098" y="1739900"/>
                </a:lnTo>
                <a:lnTo>
                  <a:pt x="1557362" y="1739900"/>
                </a:lnTo>
                <a:lnTo>
                  <a:pt x="1554073" y="1727200"/>
                </a:lnTo>
                <a:close/>
              </a:path>
              <a:path w="2952115" h="3365500">
                <a:moveTo>
                  <a:pt x="1576752" y="1727200"/>
                </a:moveTo>
                <a:lnTo>
                  <a:pt x="1571040" y="1727200"/>
                </a:lnTo>
                <a:lnTo>
                  <a:pt x="1567929" y="1739900"/>
                </a:lnTo>
                <a:lnTo>
                  <a:pt x="1573098" y="1739900"/>
                </a:lnTo>
                <a:lnTo>
                  <a:pt x="1577649" y="1752600"/>
                </a:lnTo>
                <a:lnTo>
                  <a:pt x="1589101" y="1752600"/>
                </a:lnTo>
                <a:lnTo>
                  <a:pt x="1583812" y="1739900"/>
                </a:lnTo>
                <a:lnTo>
                  <a:pt x="1576752" y="1727200"/>
                </a:lnTo>
                <a:close/>
              </a:path>
              <a:path w="2952115" h="3365500">
                <a:moveTo>
                  <a:pt x="1600936" y="1739900"/>
                </a:moveTo>
                <a:lnTo>
                  <a:pt x="1599768" y="1739900"/>
                </a:lnTo>
                <a:lnTo>
                  <a:pt x="1598104" y="1752600"/>
                </a:lnTo>
                <a:lnTo>
                  <a:pt x="1603451" y="1752600"/>
                </a:lnTo>
                <a:lnTo>
                  <a:pt x="1600936" y="1739900"/>
                </a:lnTo>
                <a:close/>
              </a:path>
              <a:path w="2952115" h="3365500">
                <a:moveTo>
                  <a:pt x="1466811" y="1727200"/>
                </a:moveTo>
                <a:lnTo>
                  <a:pt x="1466786" y="1739900"/>
                </a:lnTo>
                <a:lnTo>
                  <a:pt x="1472349" y="1739900"/>
                </a:lnTo>
                <a:lnTo>
                  <a:pt x="1466811" y="1727200"/>
                </a:lnTo>
                <a:close/>
              </a:path>
              <a:path w="2952115" h="3365500">
                <a:moveTo>
                  <a:pt x="1528210" y="1676400"/>
                </a:moveTo>
                <a:lnTo>
                  <a:pt x="1501736" y="1676400"/>
                </a:lnTo>
                <a:lnTo>
                  <a:pt x="1494294" y="1689100"/>
                </a:lnTo>
                <a:lnTo>
                  <a:pt x="1468040" y="1689100"/>
                </a:lnTo>
                <a:lnTo>
                  <a:pt x="1462445" y="1700163"/>
                </a:lnTo>
                <a:lnTo>
                  <a:pt x="1462507" y="1701800"/>
                </a:lnTo>
                <a:lnTo>
                  <a:pt x="1466629" y="1701800"/>
                </a:lnTo>
                <a:lnTo>
                  <a:pt x="1466758" y="1727200"/>
                </a:lnTo>
                <a:lnTo>
                  <a:pt x="1543596" y="1727200"/>
                </a:lnTo>
                <a:lnTo>
                  <a:pt x="1535836" y="1714500"/>
                </a:lnTo>
                <a:lnTo>
                  <a:pt x="1532785" y="1714500"/>
                </a:lnTo>
                <a:lnTo>
                  <a:pt x="1526787" y="1701800"/>
                </a:lnTo>
                <a:lnTo>
                  <a:pt x="1528950" y="1689100"/>
                </a:lnTo>
                <a:lnTo>
                  <a:pt x="1528210" y="1676400"/>
                </a:lnTo>
                <a:close/>
              </a:path>
              <a:path w="2952115" h="3365500">
                <a:moveTo>
                  <a:pt x="1548955" y="1701800"/>
                </a:moveTo>
                <a:lnTo>
                  <a:pt x="1547253" y="1701800"/>
                </a:lnTo>
                <a:lnTo>
                  <a:pt x="1532785" y="1714500"/>
                </a:lnTo>
                <a:lnTo>
                  <a:pt x="1540395" y="1714500"/>
                </a:lnTo>
                <a:lnTo>
                  <a:pt x="1543596" y="1727200"/>
                </a:lnTo>
                <a:lnTo>
                  <a:pt x="1563890" y="1727200"/>
                </a:lnTo>
                <a:lnTo>
                  <a:pt x="1557705" y="1714500"/>
                </a:lnTo>
                <a:lnTo>
                  <a:pt x="1548955" y="1701800"/>
                </a:lnTo>
                <a:close/>
              </a:path>
              <a:path w="2952115" h="3365500">
                <a:moveTo>
                  <a:pt x="1462028" y="1689100"/>
                </a:moveTo>
                <a:lnTo>
                  <a:pt x="1452625" y="1689100"/>
                </a:lnTo>
                <a:lnTo>
                  <a:pt x="1459250" y="1701800"/>
                </a:lnTo>
                <a:lnTo>
                  <a:pt x="1461617" y="1701800"/>
                </a:lnTo>
                <a:lnTo>
                  <a:pt x="1462445" y="1700163"/>
                </a:lnTo>
                <a:lnTo>
                  <a:pt x="1462028" y="1689100"/>
                </a:lnTo>
                <a:close/>
              </a:path>
              <a:path w="2952115" h="3365500">
                <a:moveTo>
                  <a:pt x="1468040" y="1689100"/>
                </a:moveTo>
                <a:lnTo>
                  <a:pt x="1462028" y="1689100"/>
                </a:lnTo>
                <a:lnTo>
                  <a:pt x="1462445" y="1700163"/>
                </a:lnTo>
                <a:lnTo>
                  <a:pt x="1468040" y="1689100"/>
                </a:lnTo>
                <a:close/>
              </a:path>
              <a:path w="2952115" h="3365500">
                <a:moveTo>
                  <a:pt x="1445107" y="1676400"/>
                </a:moveTo>
                <a:lnTo>
                  <a:pt x="1428788" y="1676400"/>
                </a:lnTo>
                <a:lnTo>
                  <a:pt x="1427568" y="1689100"/>
                </a:lnTo>
                <a:lnTo>
                  <a:pt x="1445247" y="1689100"/>
                </a:lnTo>
                <a:lnTo>
                  <a:pt x="1445107" y="1676400"/>
                </a:lnTo>
                <a:close/>
              </a:path>
              <a:path w="2952115" h="3365500">
                <a:moveTo>
                  <a:pt x="1478953" y="1676400"/>
                </a:moveTo>
                <a:lnTo>
                  <a:pt x="1450987" y="1676400"/>
                </a:lnTo>
                <a:lnTo>
                  <a:pt x="1450136" y="1689100"/>
                </a:lnTo>
                <a:lnTo>
                  <a:pt x="1474355" y="1689100"/>
                </a:lnTo>
                <a:lnTo>
                  <a:pt x="1478953" y="1676400"/>
                </a:lnTo>
                <a:close/>
              </a:path>
              <a:path w="2952115" h="3365500">
                <a:moveTo>
                  <a:pt x="1497812" y="1663700"/>
                </a:moveTo>
                <a:lnTo>
                  <a:pt x="1488863" y="1663700"/>
                </a:lnTo>
                <a:lnTo>
                  <a:pt x="1498509" y="1676400"/>
                </a:lnTo>
                <a:lnTo>
                  <a:pt x="1478953" y="1676400"/>
                </a:lnTo>
                <a:lnTo>
                  <a:pt x="1474355" y="1689100"/>
                </a:lnTo>
                <a:lnTo>
                  <a:pt x="1494294" y="1689100"/>
                </a:lnTo>
                <a:lnTo>
                  <a:pt x="1501736" y="1676400"/>
                </a:lnTo>
                <a:lnTo>
                  <a:pt x="1497812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32711" y="1663700"/>
                </a:lnTo>
                <a:lnTo>
                  <a:pt x="1428280" y="1676400"/>
                </a:lnTo>
                <a:lnTo>
                  <a:pt x="1484361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84361" y="1676400"/>
                </a:lnTo>
                <a:lnTo>
                  <a:pt x="1498509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14086" y="1651000"/>
                </a:moveTo>
                <a:lnTo>
                  <a:pt x="1399794" y="1651000"/>
                </a:lnTo>
                <a:lnTo>
                  <a:pt x="1400327" y="1663700"/>
                </a:lnTo>
                <a:lnTo>
                  <a:pt x="1415770" y="1663700"/>
                </a:lnTo>
                <a:lnTo>
                  <a:pt x="1414086" y="1651000"/>
                </a:lnTo>
                <a:close/>
              </a:path>
              <a:path w="2952115" h="3365500">
                <a:moveTo>
                  <a:pt x="1418782" y="1651006"/>
                </a:moveTo>
                <a:lnTo>
                  <a:pt x="1422082" y="1663700"/>
                </a:lnTo>
                <a:lnTo>
                  <a:pt x="1425333" y="1663700"/>
                </a:lnTo>
                <a:lnTo>
                  <a:pt x="1424790" y="1659456"/>
                </a:lnTo>
                <a:lnTo>
                  <a:pt x="1418782" y="1651006"/>
                </a:lnTo>
                <a:close/>
              </a:path>
              <a:path w="2952115" h="3365500">
                <a:moveTo>
                  <a:pt x="1503997" y="1651000"/>
                </a:moveTo>
                <a:lnTo>
                  <a:pt x="1423708" y="1651000"/>
                </a:lnTo>
                <a:lnTo>
                  <a:pt x="1424790" y="1659456"/>
                </a:lnTo>
                <a:lnTo>
                  <a:pt x="1427807" y="1663700"/>
                </a:lnTo>
                <a:lnTo>
                  <a:pt x="1498206" y="1663700"/>
                </a:lnTo>
                <a:lnTo>
                  <a:pt x="1503997" y="1651000"/>
                </a:lnTo>
                <a:close/>
              </a:path>
              <a:path w="2952115" h="3365500">
                <a:moveTo>
                  <a:pt x="1457617" y="1638300"/>
                </a:moveTo>
                <a:lnTo>
                  <a:pt x="1408608" y="1638300"/>
                </a:lnTo>
                <a:lnTo>
                  <a:pt x="1418782" y="1651006"/>
                </a:lnTo>
                <a:lnTo>
                  <a:pt x="1457744" y="1651000"/>
                </a:lnTo>
                <a:lnTo>
                  <a:pt x="1457617" y="1638300"/>
                </a:lnTo>
                <a:close/>
              </a:path>
              <a:path w="2952115" h="3365500">
                <a:moveTo>
                  <a:pt x="1375841" y="1638300"/>
                </a:moveTo>
                <a:lnTo>
                  <a:pt x="1371650" y="1638300"/>
                </a:lnTo>
                <a:lnTo>
                  <a:pt x="1374724" y="1651000"/>
                </a:lnTo>
                <a:lnTo>
                  <a:pt x="1375841" y="1638300"/>
                </a:lnTo>
                <a:close/>
              </a:path>
              <a:path w="2952115" h="3365500">
                <a:moveTo>
                  <a:pt x="1412614" y="1625600"/>
                </a:moveTo>
                <a:lnTo>
                  <a:pt x="1379842" y="1625600"/>
                </a:lnTo>
                <a:lnTo>
                  <a:pt x="1378892" y="1630258"/>
                </a:lnTo>
                <a:lnTo>
                  <a:pt x="1384261" y="1638300"/>
                </a:lnTo>
                <a:lnTo>
                  <a:pt x="1387915" y="1651000"/>
                </a:lnTo>
                <a:lnTo>
                  <a:pt x="1392773" y="1651000"/>
                </a:lnTo>
                <a:lnTo>
                  <a:pt x="1399048" y="1638300"/>
                </a:lnTo>
                <a:lnTo>
                  <a:pt x="1412963" y="1638300"/>
                </a:lnTo>
                <a:lnTo>
                  <a:pt x="1412614" y="1625600"/>
                </a:lnTo>
                <a:close/>
              </a:path>
              <a:path w="2952115" h="3365500">
                <a:moveTo>
                  <a:pt x="1490462" y="1638300"/>
                </a:moveTo>
                <a:lnTo>
                  <a:pt x="1463484" y="1638300"/>
                </a:lnTo>
                <a:lnTo>
                  <a:pt x="1462544" y="1651000"/>
                </a:lnTo>
                <a:lnTo>
                  <a:pt x="1500588" y="1651000"/>
                </a:lnTo>
                <a:lnTo>
                  <a:pt x="1490462" y="1638300"/>
                </a:lnTo>
                <a:close/>
              </a:path>
              <a:path w="2952115" h="3365500">
                <a:moveTo>
                  <a:pt x="1375781" y="1625600"/>
                </a:moveTo>
                <a:lnTo>
                  <a:pt x="1368983" y="1625600"/>
                </a:lnTo>
                <a:lnTo>
                  <a:pt x="1369085" y="1638300"/>
                </a:lnTo>
                <a:lnTo>
                  <a:pt x="1377251" y="1638300"/>
                </a:lnTo>
                <a:lnTo>
                  <a:pt x="1378892" y="1630258"/>
                </a:lnTo>
                <a:lnTo>
                  <a:pt x="1375781" y="1625600"/>
                </a:lnTo>
                <a:close/>
              </a:path>
              <a:path w="2952115" h="3365500">
                <a:moveTo>
                  <a:pt x="1464271" y="1625600"/>
                </a:moveTo>
                <a:lnTo>
                  <a:pt x="1412614" y="1625600"/>
                </a:lnTo>
                <a:lnTo>
                  <a:pt x="1419306" y="1638300"/>
                </a:lnTo>
                <a:lnTo>
                  <a:pt x="1474178" y="1638300"/>
                </a:lnTo>
                <a:lnTo>
                  <a:pt x="1464271" y="1625600"/>
                </a:lnTo>
                <a:close/>
              </a:path>
              <a:path w="2952115" h="3365500">
                <a:moveTo>
                  <a:pt x="1377979" y="1612900"/>
                </a:moveTo>
                <a:lnTo>
                  <a:pt x="1367192" y="1612900"/>
                </a:lnTo>
                <a:lnTo>
                  <a:pt x="1375781" y="1625600"/>
                </a:lnTo>
                <a:lnTo>
                  <a:pt x="1379447" y="1625600"/>
                </a:lnTo>
                <a:lnTo>
                  <a:pt x="1377979" y="1612900"/>
                </a:lnTo>
                <a:close/>
              </a:path>
              <a:path w="2952115" h="3365500">
                <a:moveTo>
                  <a:pt x="1462163" y="1612900"/>
                </a:moveTo>
                <a:lnTo>
                  <a:pt x="1396623" y="1612900"/>
                </a:lnTo>
                <a:lnTo>
                  <a:pt x="1398222" y="1625600"/>
                </a:lnTo>
                <a:lnTo>
                  <a:pt x="1460627" y="1625600"/>
                </a:lnTo>
                <a:lnTo>
                  <a:pt x="1462163" y="1612900"/>
                </a:lnTo>
                <a:close/>
              </a:path>
              <a:path w="2952115" h="3365500">
                <a:moveTo>
                  <a:pt x="1461230" y="1600200"/>
                </a:moveTo>
                <a:lnTo>
                  <a:pt x="1374809" y="1600200"/>
                </a:lnTo>
                <a:lnTo>
                  <a:pt x="1372552" y="1612900"/>
                </a:lnTo>
                <a:lnTo>
                  <a:pt x="1462163" y="1612900"/>
                </a:lnTo>
                <a:lnTo>
                  <a:pt x="1471942" y="1625600"/>
                </a:lnTo>
                <a:lnTo>
                  <a:pt x="1475755" y="1625600"/>
                </a:lnTo>
                <a:lnTo>
                  <a:pt x="1470844" y="1612900"/>
                </a:lnTo>
                <a:lnTo>
                  <a:pt x="1461230" y="1600200"/>
                </a:lnTo>
                <a:close/>
              </a:path>
              <a:path w="2952115" h="3365500">
                <a:moveTo>
                  <a:pt x="1355166" y="1600200"/>
                </a:moveTo>
                <a:lnTo>
                  <a:pt x="1349031" y="1600200"/>
                </a:lnTo>
                <a:lnTo>
                  <a:pt x="1357142" y="1612900"/>
                </a:lnTo>
                <a:lnTo>
                  <a:pt x="1360944" y="1612900"/>
                </a:lnTo>
                <a:lnTo>
                  <a:pt x="1355166" y="1600200"/>
                </a:lnTo>
                <a:close/>
              </a:path>
              <a:path w="2952115" h="3365500">
                <a:moveTo>
                  <a:pt x="1341996" y="1587500"/>
                </a:moveTo>
                <a:lnTo>
                  <a:pt x="1341412" y="1587500"/>
                </a:lnTo>
                <a:lnTo>
                  <a:pt x="1344955" y="1600200"/>
                </a:lnTo>
                <a:lnTo>
                  <a:pt x="1341996" y="1587500"/>
                </a:lnTo>
                <a:close/>
              </a:path>
              <a:path w="2952115" h="3365500">
                <a:moveTo>
                  <a:pt x="1358243" y="1587500"/>
                </a:moveTo>
                <a:lnTo>
                  <a:pt x="1353070" y="1587500"/>
                </a:lnTo>
                <a:lnTo>
                  <a:pt x="1353947" y="1600200"/>
                </a:lnTo>
                <a:lnTo>
                  <a:pt x="1360500" y="1600200"/>
                </a:lnTo>
                <a:lnTo>
                  <a:pt x="1358882" y="1588308"/>
                </a:lnTo>
                <a:lnTo>
                  <a:pt x="1358243" y="1587500"/>
                </a:lnTo>
                <a:close/>
              </a:path>
              <a:path w="2952115" h="3365500">
                <a:moveTo>
                  <a:pt x="1433029" y="1587500"/>
                </a:moveTo>
                <a:lnTo>
                  <a:pt x="1358773" y="1587500"/>
                </a:lnTo>
                <a:lnTo>
                  <a:pt x="1358882" y="1588308"/>
                </a:lnTo>
                <a:lnTo>
                  <a:pt x="1368285" y="1600200"/>
                </a:lnTo>
                <a:lnTo>
                  <a:pt x="1437347" y="1600200"/>
                </a:lnTo>
                <a:lnTo>
                  <a:pt x="1433029" y="1587500"/>
                </a:lnTo>
                <a:close/>
              </a:path>
              <a:path w="2952115" h="3365500">
                <a:moveTo>
                  <a:pt x="1445031" y="1574800"/>
                </a:moveTo>
                <a:lnTo>
                  <a:pt x="1345057" y="1574800"/>
                </a:lnTo>
                <a:lnTo>
                  <a:pt x="1340396" y="1587500"/>
                </a:lnTo>
                <a:lnTo>
                  <a:pt x="1443875" y="1587500"/>
                </a:lnTo>
                <a:lnTo>
                  <a:pt x="1445031" y="1574800"/>
                </a:lnTo>
                <a:close/>
              </a:path>
              <a:path w="2952115" h="3365500">
                <a:moveTo>
                  <a:pt x="1448841" y="1574800"/>
                </a:moveTo>
                <a:lnTo>
                  <a:pt x="1446415" y="1574800"/>
                </a:lnTo>
                <a:lnTo>
                  <a:pt x="1449374" y="1587500"/>
                </a:lnTo>
                <a:lnTo>
                  <a:pt x="1452333" y="1587500"/>
                </a:lnTo>
                <a:lnTo>
                  <a:pt x="1448841" y="1574800"/>
                </a:lnTo>
                <a:close/>
              </a:path>
              <a:path w="2952115" h="3365500">
                <a:moveTo>
                  <a:pt x="1333448" y="1562100"/>
                </a:moveTo>
                <a:lnTo>
                  <a:pt x="1330401" y="1562100"/>
                </a:lnTo>
                <a:lnTo>
                  <a:pt x="1331493" y="1574800"/>
                </a:lnTo>
                <a:lnTo>
                  <a:pt x="1341569" y="1574800"/>
                </a:lnTo>
                <a:lnTo>
                  <a:pt x="1333448" y="1562100"/>
                </a:lnTo>
                <a:close/>
              </a:path>
              <a:path w="2952115" h="3365500">
                <a:moveTo>
                  <a:pt x="1416343" y="1562100"/>
                </a:moveTo>
                <a:lnTo>
                  <a:pt x="1349514" y="1562100"/>
                </a:lnTo>
                <a:lnTo>
                  <a:pt x="1354899" y="1574800"/>
                </a:lnTo>
                <a:lnTo>
                  <a:pt x="1410403" y="1574800"/>
                </a:lnTo>
                <a:lnTo>
                  <a:pt x="1416343" y="1562100"/>
                </a:lnTo>
                <a:close/>
              </a:path>
              <a:path w="2952115" h="3365500">
                <a:moveTo>
                  <a:pt x="1311275" y="1549400"/>
                </a:moveTo>
                <a:lnTo>
                  <a:pt x="1304112" y="1549400"/>
                </a:lnTo>
                <a:lnTo>
                  <a:pt x="1304404" y="1562100"/>
                </a:lnTo>
                <a:lnTo>
                  <a:pt x="1311135" y="1562100"/>
                </a:lnTo>
                <a:lnTo>
                  <a:pt x="1311275" y="1549400"/>
                </a:lnTo>
                <a:close/>
              </a:path>
              <a:path w="2952115" h="3365500">
                <a:moveTo>
                  <a:pt x="1413042" y="1549400"/>
                </a:moveTo>
                <a:lnTo>
                  <a:pt x="1312562" y="1549400"/>
                </a:lnTo>
                <a:lnTo>
                  <a:pt x="1318277" y="1562100"/>
                </a:lnTo>
                <a:lnTo>
                  <a:pt x="1415531" y="1562100"/>
                </a:lnTo>
                <a:lnTo>
                  <a:pt x="1413042" y="1549400"/>
                </a:lnTo>
                <a:close/>
              </a:path>
              <a:path w="2952115" h="3365500">
                <a:moveTo>
                  <a:pt x="1399298" y="1536700"/>
                </a:moveTo>
                <a:lnTo>
                  <a:pt x="1297543" y="1536700"/>
                </a:lnTo>
                <a:lnTo>
                  <a:pt x="1307931" y="1549400"/>
                </a:lnTo>
                <a:lnTo>
                  <a:pt x="1400873" y="1549400"/>
                </a:lnTo>
                <a:lnTo>
                  <a:pt x="1399298" y="1536700"/>
                </a:lnTo>
                <a:close/>
              </a:path>
              <a:path w="2952115" h="3365500">
                <a:moveTo>
                  <a:pt x="1408277" y="1536700"/>
                </a:moveTo>
                <a:lnTo>
                  <a:pt x="1400873" y="1549400"/>
                </a:lnTo>
                <a:lnTo>
                  <a:pt x="1412608" y="1549400"/>
                </a:lnTo>
                <a:lnTo>
                  <a:pt x="1408277" y="1536700"/>
                </a:lnTo>
                <a:close/>
              </a:path>
              <a:path w="2952115" h="3365500">
                <a:moveTo>
                  <a:pt x="1373263" y="1511300"/>
                </a:moveTo>
                <a:lnTo>
                  <a:pt x="1293380" y="1511300"/>
                </a:lnTo>
                <a:lnTo>
                  <a:pt x="1293641" y="1512046"/>
                </a:lnTo>
                <a:lnTo>
                  <a:pt x="1302163" y="1524000"/>
                </a:lnTo>
                <a:lnTo>
                  <a:pt x="1308341" y="1536700"/>
                </a:lnTo>
                <a:lnTo>
                  <a:pt x="1397939" y="1536700"/>
                </a:lnTo>
                <a:lnTo>
                  <a:pt x="1399413" y="1524000"/>
                </a:lnTo>
                <a:lnTo>
                  <a:pt x="1374444" y="1524000"/>
                </a:lnTo>
                <a:lnTo>
                  <a:pt x="1373263" y="1511300"/>
                </a:lnTo>
                <a:close/>
              </a:path>
              <a:path w="2952115" h="3365500">
                <a:moveTo>
                  <a:pt x="1279232" y="1511300"/>
                </a:moveTo>
                <a:lnTo>
                  <a:pt x="1276705" y="1511300"/>
                </a:lnTo>
                <a:lnTo>
                  <a:pt x="1278470" y="1524000"/>
                </a:lnTo>
                <a:lnTo>
                  <a:pt x="1279232" y="1511300"/>
                </a:lnTo>
                <a:close/>
              </a:path>
              <a:path w="2952115" h="3365500">
                <a:moveTo>
                  <a:pt x="1293305" y="1511575"/>
                </a:moveTo>
                <a:lnTo>
                  <a:pt x="1289913" y="1524000"/>
                </a:lnTo>
                <a:lnTo>
                  <a:pt x="1297813" y="1524000"/>
                </a:lnTo>
                <a:lnTo>
                  <a:pt x="1293641" y="1512046"/>
                </a:lnTo>
                <a:lnTo>
                  <a:pt x="1293305" y="1511575"/>
                </a:lnTo>
                <a:close/>
              </a:path>
              <a:path w="2952115" h="3365500">
                <a:moveTo>
                  <a:pt x="1386262" y="1511300"/>
                </a:moveTo>
                <a:lnTo>
                  <a:pt x="1376222" y="1511300"/>
                </a:lnTo>
                <a:lnTo>
                  <a:pt x="1380820" y="1524000"/>
                </a:lnTo>
                <a:lnTo>
                  <a:pt x="1394645" y="1524000"/>
                </a:lnTo>
                <a:lnTo>
                  <a:pt x="1386262" y="1511300"/>
                </a:lnTo>
                <a:close/>
              </a:path>
              <a:path w="2952115" h="3365500">
                <a:moveTo>
                  <a:pt x="1401533" y="1511300"/>
                </a:moveTo>
                <a:lnTo>
                  <a:pt x="1399057" y="1524000"/>
                </a:lnTo>
                <a:lnTo>
                  <a:pt x="1401559" y="1524000"/>
                </a:lnTo>
                <a:lnTo>
                  <a:pt x="1401533" y="1511300"/>
                </a:lnTo>
                <a:close/>
              </a:path>
              <a:path w="2952115" h="3365500">
                <a:moveTo>
                  <a:pt x="1326840" y="1498600"/>
                </a:moveTo>
                <a:lnTo>
                  <a:pt x="1285680" y="1498600"/>
                </a:lnTo>
                <a:lnTo>
                  <a:pt x="1293109" y="1511300"/>
                </a:lnTo>
                <a:lnTo>
                  <a:pt x="1293305" y="1511575"/>
                </a:lnTo>
                <a:lnTo>
                  <a:pt x="1293380" y="1511300"/>
                </a:lnTo>
                <a:lnTo>
                  <a:pt x="1332828" y="1511300"/>
                </a:lnTo>
                <a:lnTo>
                  <a:pt x="1326840" y="1498600"/>
                </a:lnTo>
                <a:close/>
              </a:path>
              <a:path w="2952115" h="3365500">
                <a:moveTo>
                  <a:pt x="1285680" y="1498600"/>
                </a:moveTo>
                <a:lnTo>
                  <a:pt x="1263484" y="1498600"/>
                </a:lnTo>
                <a:lnTo>
                  <a:pt x="1272608" y="1511300"/>
                </a:lnTo>
                <a:lnTo>
                  <a:pt x="1283169" y="1511300"/>
                </a:lnTo>
                <a:lnTo>
                  <a:pt x="1285680" y="1498600"/>
                </a:lnTo>
                <a:close/>
              </a:path>
              <a:path w="2952115" h="3365500">
                <a:moveTo>
                  <a:pt x="1331010" y="1460500"/>
                </a:moveTo>
                <a:lnTo>
                  <a:pt x="1253837" y="1460500"/>
                </a:lnTo>
                <a:lnTo>
                  <a:pt x="1253476" y="1473200"/>
                </a:lnTo>
                <a:lnTo>
                  <a:pt x="1334092" y="1473200"/>
                </a:lnTo>
                <a:lnTo>
                  <a:pt x="1340914" y="1485900"/>
                </a:lnTo>
                <a:lnTo>
                  <a:pt x="1341960" y="1498600"/>
                </a:lnTo>
                <a:lnTo>
                  <a:pt x="1346522" y="1511300"/>
                </a:lnTo>
                <a:lnTo>
                  <a:pt x="1372362" y="1511300"/>
                </a:lnTo>
                <a:lnTo>
                  <a:pt x="1363084" y="1498600"/>
                </a:lnTo>
                <a:lnTo>
                  <a:pt x="1358989" y="1498600"/>
                </a:lnTo>
                <a:lnTo>
                  <a:pt x="1355344" y="1485900"/>
                </a:lnTo>
                <a:lnTo>
                  <a:pt x="1346199" y="1485900"/>
                </a:lnTo>
                <a:lnTo>
                  <a:pt x="1339069" y="1473200"/>
                </a:lnTo>
                <a:lnTo>
                  <a:pt x="1331010" y="14605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43227" y="1473200"/>
                </a:lnTo>
                <a:lnTo>
                  <a:pt x="1249562" y="1485900"/>
                </a:lnTo>
                <a:lnTo>
                  <a:pt x="1257410" y="1498600"/>
                </a:lnTo>
                <a:lnTo>
                  <a:pt x="1268709" y="1498600"/>
                </a:lnTo>
                <a:lnTo>
                  <a:pt x="1269179" y="1485900"/>
                </a:lnTo>
                <a:lnTo>
                  <a:pt x="1253096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05822" y="1485900"/>
                </a:moveTo>
                <a:lnTo>
                  <a:pt x="1283248" y="1485900"/>
                </a:lnTo>
                <a:lnTo>
                  <a:pt x="1283107" y="1498600"/>
                </a:lnTo>
                <a:lnTo>
                  <a:pt x="1302571" y="1498600"/>
                </a:lnTo>
                <a:lnTo>
                  <a:pt x="1305822" y="1485900"/>
                </a:lnTo>
                <a:close/>
              </a:path>
              <a:path w="2952115" h="3365500">
                <a:moveTo>
                  <a:pt x="1318704" y="1473200"/>
                </a:moveTo>
                <a:lnTo>
                  <a:pt x="1251229" y="1473200"/>
                </a:lnTo>
                <a:lnTo>
                  <a:pt x="1254518" y="1485900"/>
                </a:lnTo>
                <a:lnTo>
                  <a:pt x="1305822" y="1485900"/>
                </a:lnTo>
                <a:lnTo>
                  <a:pt x="1311186" y="1498600"/>
                </a:lnTo>
                <a:lnTo>
                  <a:pt x="1332001" y="1498600"/>
                </a:lnTo>
                <a:lnTo>
                  <a:pt x="1318704" y="1473200"/>
                </a:lnTo>
                <a:close/>
              </a:path>
              <a:path w="2952115" h="3365500">
                <a:moveTo>
                  <a:pt x="1340675" y="1485900"/>
                </a:moveTo>
                <a:lnTo>
                  <a:pt x="1334363" y="1485900"/>
                </a:lnTo>
                <a:lnTo>
                  <a:pt x="1337411" y="1498600"/>
                </a:lnTo>
                <a:lnTo>
                  <a:pt x="1340954" y="1498600"/>
                </a:lnTo>
                <a:lnTo>
                  <a:pt x="1340675" y="14859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53096" y="1485900"/>
                </a:lnTo>
                <a:lnTo>
                  <a:pt x="1254518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70545" y="1473200"/>
                </a:moveTo>
                <a:lnTo>
                  <a:pt x="1362773" y="1473200"/>
                </a:lnTo>
                <a:lnTo>
                  <a:pt x="1365986" y="1485900"/>
                </a:lnTo>
                <a:lnTo>
                  <a:pt x="1370330" y="1485900"/>
                </a:lnTo>
                <a:lnTo>
                  <a:pt x="1370545" y="1473200"/>
                </a:lnTo>
                <a:close/>
              </a:path>
              <a:path w="2952115" h="3365500">
                <a:moveTo>
                  <a:pt x="1246378" y="1460500"/>
                </a:moveTo>
                <a:lnTo>
                  <a:pt x="1237119" y="1460500"/>
                </a:lnTo>
                <a:lnTo>
                  <a:pt x="1246225" y="1473200"/>
                </a:lnTo>
                <a:lnTo>
                  <a:pt x="1246378" y="1460500"/>
                </a:lnTo>
                <a:close/>
              </a:path>
              <a:path w="2952115" h="3365500">
                <a:moveTo>
                  <a:pt x="1226286" y="1447800"/>
                </a:moveTo>
                <a:lnTo>
                  <a:pt x="1217523" y="1447800"/>
                </a:lnTo>
                <a:lnTo>
                  <a:pt x="1220186" y="1460500"/>
                </a:lnTo>
                <a:lnTo>
                  <a:pt x="1227133" y="1460500"/>
                </a:lnTo>
                <a:lnTo>
                  <a:pt x="1226286" y="1447800"/>
                </a:lnTo>
                <a:close/>
              </a:path>
              <a:path w="2952115" h="3365500">
                <a:moveTo>
                  <a:pt x="1320584" y="1435100"/>
                </a:moveTo>
                <a:lnTo>
                  <a:pt x="1230985" y="1435100"/>
                </a:lnTo>
                <a:lnTo>
                  <a:pt x="1232369" y="1447800"/>
                </a:lnTo>
                <a:lnTo>
                  <a:pt x="1246618" y="1460500"/>
                </a:lnTo>
                <a:lnTo>
                  <a:pt x="1268272" y="1460500"/>
                </a:lnTo>
                <a:lnTo>
                  <a:pt x="1271422" y="1447800"/>
                </a:lnTo>
                <a:lnTo>
                  <a:pt x="1324343" y="1447800"/>
                </a:lnTo>
                <a:lnTo>
                  <a:pt x="1320584" y="1435100"/>
                </a:lnTo>
                <a:close/>
              </a:path>
              <a:path w="2952115" h="3365500">
                <a:moveTo>
                  <a:pt x="1300797" y="1447800"/>
                </a:moveTo>
                <a:lnTo>
                  <a:pt x="1271422" y="1447800"/>
                </a:lnTo>
                <a:lnTo>
                  <a:pt x="1272489" y="1460500"/>
                </a:lnTo>
                <a:lnTo>
                  <a:pt x="1297597" y="1460500"/>
                </a:lnTo>
                <a:lnTo>
                  <a:pt x="1300797" y="1447800"/>
                </a:lnTo>
                <a:close/>
              </a:path>
              <a:path w="2952115" h="3365500">
                <a:moveTo>
                  <a:pt x="1318171" y="1447800"/>
                </a:moveTo>
                <a:lnTo>
                  <a:pt x="1300797" y="1447800"/>
                </a:lnTo>
                <a:lnTo>
                  <a:pt x="1301851" y="1460500"/>
                </a:lnTo>
                <a:lnTo>
                  <a:pt x="1318958" y="1460500"/>
                </a:lnTo>
                <a:lnTo>
                  <a:pt x="1318171" y="1447800"/>
                </a:lnTo>
                <a:close/>
              </a:path>
              <a:path w="2952115" h="3365500">
                <a:moveTo>
                  <a:pt x="1326273" y="1447800"/>
                </a:moveTo>
                <a:lnTo>
                  <a:pt x="1324394" y="1447800"/>
                </a:lnTo>
                <a:lnTo>
                  <a:pt x="1326769" y="1460500"/>
                </a:lnTo>
                <a:lnTo>
                  <a:pt x="1326273" y="1447800"/>
                </a:lnTo>
                <a:close/>
              </a:path>
              <a:path w="2952115" h="3365500">
                <a:moveTo>
                  <a:pt x="1217409" y="1435100"/>
                </a:moveTo>
                <a:lnTo>
                  <a:pt x="1209725" y="1435100"/>
                </a:lnTo>
                <a:lnTo>
                  <a:pt x="1214932" y="1447800"/>
                </a:lnTo>
                <a:lnTo>
                  <a:pt x="1217409" y="1435100"/>
                </a:lnTo>
                <a:close/>
              </a:path>
              <a:path w="2952115" h="3365500">
                <a:moveTo>
                  <a:pt x="1218097" y="1422400"/>
                </a:moveTo>
                <a:lnTo>
                  <a:pt x="1211503" y="1422400"/>
                </a:lnTo>
                <a:lnTo>
                  <a:pt x="1211097" y="1435100"/>
                </a:lnTo>
                <a:lnTo>
                  <a:pt x="1215212" y="1435100"/>
                </a:lnTo>
                <a:lnTo>
                  <a:pt x="1218097" y="1422400"/>
                </a:lnTo>
                <a:close/>
              </a:path>
              <a:path w="2952115" h="3365500">
                <a:moveTo>
                  <a:pt x="1283322" y="1422400"/>
                </a:moveTo>
                <a:lnTo>
                  <a:pt x="1218097" y="1422400"/>
                </a:lnTo>
                <a:lnTo>
                  <a:pt x="1225955" y="1435100"/>
                </a:lnTo>
                <a:lnTo>
                  <a:pt x="1290878" y="1435100"/>
                </a:lnTo>
                <a:lnTo>
                  <a:pt x="1290128" y="1431250"/>
                </a:lnTo>
                <a:lnTo>
                  <a:pt x="1283322" y="1422400"/>
                </a:lnTo>
                <a:close/>
              </a:path>
              <a:path w="2952115" h="3365500">
                <a:moveTo>
                  <a:pt x="1290128" y="1431250"/>
                </a:moveTo>
                <a:lnTo>
                  <a:pt x="1290878" y="1435100"/>
                </a:lnTo>
                <a:lnTo>
                  <a:pt x="1293088" y="1435100"/>
                </a:lnTo>
                <a:lnTo>
                  <a:pt x="1290128" y="1431250"/>
                </a:lnTo>
                <a:close/>
              </a:path>
              <a:path w="2952115" h="3365500">
                <a:moveTo>
                  <a:pt x="1309814" y="1422400"/>
                </a:moveTo>
                <a:lnTo>
                  <a:pt x="1288402" y="1422400"/>
                </a:lnTo>
                <a:lnTo>
                  <a:pt x="1290128" y="1431250"/>
                </a:lnTo>
                <a:lnTo>
                  <a:pt x="1293088" y="1435100"/>
                </a:lnTo>
                <a:lnTo>
                  <a:pt x="1313408" y="1435100"/>
                </a:lnTo>
                <a:lnTo>
                  <a:pt x="1309814" y="1422400"/>
                </a:lnTo>
                <a:close/>
              </a:path>
              <a:path w="2952115" h="3365500">
                <a:moveTo>
                  <a:pt x="1203998" y="1409700"/>
                </a:moveTo>
                <a:lnTo>
                  <a:pt x="1194041" y="1409700"/>
                </a:lnTo>
                <a:lnTo>
                  <a:pt x="1198105" y="1422400"/>
                </a:lnTo>
                <a:lnTo>
                  <a:pt x="1206512" y="1422400"/>
                </a:lnTo>
                <a:lnTo>
                  <a:pt x="1203998" y="1409700"/>
                </a:lnTo>
                <a:close/>
              </a:path>
              <a:path w="2952115" h="3365500">
                <a:moveTo>
                  <a:pt x="1215087" y="1409700"/>
                </a:moveTo>
                <a:lnTo>
                  <a:pt x="1207249" y="1409700"/>
                </a:lnTo>
                <a:lnTo>
                  <a:pt x="1208963" y="1422400"/>
                </a:lnTo>
                <a:lnTo>
                  <a:pt x="1214082" y="1422400"/>
                </a:lnTo>
                <a:lnTo>
                  <a:pt x="1215087" y="1409700"/>
                </a:lnTo>
                <a:close/>
              </a:path>
              <a:path w="2952115" h="3365500">
                <a:moveTo>
                  <a:pt x="1254606" y="1384300"/>
                </a:moveTo>
                <a:lnTo>
                  <a:pt x="1189951" y="1384300"/>
                </a:lnTo>
                <a:lnTo>
                  <a:pt x="1195819" y="1397000"/>
                </a:lnTo>
                <a:lnTo>
                  <a:pt x="1192738" y="1409700"/>
                </a:lnTo>
                <a:lnTo>
                  <a:pt x="1240845" y="1409700"/>
                </a:lnTo>
                <a:lnTo>
                  <a:pt x="1240472" y="1422400"/>
                </a:lnTo>
                <a:lnTo>
                  <a:pt x="1279903" y="1422400"/>
                </a:lnTo>
                <a:lnTo>
                  <a:pt x="1275042" y="1409700"/>
                </a:lnTo>
                <a:lnTo>
                  <a:pt x="1269551" y="1397000"/>
                </a:lnTo>
                <a:lnTo>
                  <a:pt x="1262259" y="1397000"/>
                </a:lnTo>
                <a:lnTo>
                  <a:pt x="1254606" y="1384300"/>
                </a:lnTo>
                <a:close/>
              </a:path>
              <a:path w="2952115" h="3365500">
                <a:moveTo>
                  <a:pt x="1285520" y="1397000"/>
                </a:moveTo>
                <a:lnTo>
                  <a:pt x="1280807" y="1397000"/>
                </a:lnTo>
                <a:lnTo>
                  <a:pt x="1283804" y="1422400"/>
                </a:lnTo>
                <a:lnTo>
                  <a:pt x="1300251" y="1422400"/>
                </a:lnTo>
                <a:lnTo>
                  <a:pt x="1293916" y="1409700"/>
                </a:lnTo>
                <a:lnTo>
                  <a:pt x="1285520" y="1397000"/>
                </a:lnTo>
                <a:close/>
              </a:path>
              <a:path w="2952115" h="3365500">
                <a:moveTo>
                  <a:pt x="1176324" y="1397000"/>
                </a:moveTo>
                <a:lnTo>
                  <a:pt x="1172908" y="1397000"/>
                </a:lnTo>
                <a:lnTo>
                  <a:pt x="1174864" y="1409700"/>
                </a:lnTo>
                <a:lnTo>
                  <a:pt x="1176324" y="1397000"/>
                </a:lnTo>
                <a:close/>
              </a:path>
              <a:path w="2952115" h="3365500">
                <a:moveTo>
                  <a:pt x="1162545" y="1358900"/>
                </a:moveTo>
                <a:lnTo>
                  <a:pt x="1136789" y="1358900"/>
                </a:lnTo>
                <a:lnTo>
                  <a:pt x="1136817" y="1359798"/>
                </a:lnTo>
                <a:lnTo>
                  <a:pt x="1144604" y="1371600"/>
                </a:lnTo>
                <a:lnTo>
                  <a:pt x="1153115" y="1384300"/>
                </a:lnTo>
                <a:lnTo>
                  <a:pt x="1160153" y="1384300"/>
                </a:lnTo>
                <a:lnTo>
                  <a:pt x="1172921" y="1397000"/>
                </a:lnTo>
                <a:lnTo>
                  <a:pt x="1162862" y="1384300"/>
                </a:lnTo>
                <a:lnTo>
                  <a:pt x="1168451" y="1371600"/>
                </a:lnTo>
                <a:lnTo>
                  <a:pt x="1161973" y="1371600"/>
                </a:lnTo>
                <a:lnTo>
                  <a:pt x="1162545" y="1358900"/>
                </a:lnTo>
                <a:close/>
              </a:path>
              <a:path w="2952115" h="3365500">
                <a:moveTo>
                  <a:pt x="1186854" y="1384300"/>
                </a:moveTo>
                <a:lnTo>
                  <a:pt x="1171917" y="1384300"/>
                </a:lnTo>
                <a:lnTo>
                  <a:pt x="1181989" y="1397000"/>
                </a:lnTo>
                <a:lnTo>
                  <a:pt x="1184694" y="1397000"/>
                </a:lnTo>
                <a:lnTo>
                  <a:pt x="1186854" y="1384300"/>
                </a:lnTo>
                <a:close/>
              </a:path>
              <a:path w="2952115" h="3365500">
                <a:moveTo>
                  <a:pt x="1263905" y="1371600"/>
                </a:moveTo>
                <a:lnTo>
                  <a:pt x="1179517" y="1371600"/>
                </a:lnTo>
                <a:lnTo>
                  <a:pt x="1188821" y="1384300"/>
                </a:lnTo>
                <a:lnTo>
                  <a:pt x="1271125" y="1384300"/>
                </a:lnTo>
                <a:lnTo>
                  <a:pt x="1263905" y="1371600"/>
                </a:lnTo>
                <a:close/>
              </a:path>
              <a:path w="2952115" h="3365500">
                <a:moveTo>
                  <a:pt x="1136704" y="1359627"/>
                </a:moveTo>
                <a:lnTo>
                  <a:pt x="1135303" y="1371600"/>
                </a:lnTo>
                <a:lnTo>
                  <a:pt x="1137183" y="1371600"/>
                </a:lnTo>
                <a:lnTo>
                  <a:pt x="1136817" y="1359798"/>
                </a:lnTo>
                <a:lnTo>
                  <a:pt x="1136704" y="1359627"/>
                </a:lnTo>
                <a:close/>
              </a:path>
              <a:path w="2952115" h="3365500">
                <a:moveTo>
                  <a:pt x="1166381" y="1359590"/>
                </a:moveTo>
                <a:lnTo>
                  <a:pt x="1161973" y="1371600"/>
                </a:lnTo>
                <a:lnTo>
                  <a:pt x="1165948" y="1371600"/>
                </a:lnTo>
                <a:lnTo>
                  <a:pt x="1166381" y="1359590"/>
                </a:lnTo>
                <a:close/>
              </a:path>
              <a:path w="2952115" h="3365500">
                <a:moveTo>
                  <a:pt x="1248029" y="1358900"/>
                </a:moveTo>
                <a:lnTo>
                  <a:pt x="1170393" y="1358900"/>
                </a:lnTo>
                <a:lnTo>
                  <a:pt x="1167405" y="1371600"/>
                </a:lnTo>
                <a:lnTo>
                  <a:pt x="1255639" y="1371600"/>
                </a:lnTo>
                <a:lnTo>
                  <a:pt x="1248029" y="1358900"/>
                </a:lnTo>
                <a:close/>
              </a:path>
              <a:path w="2952115" h="3365500">
                <a:moveTo>
                  <a:pt x="1136789" y="1358900"/>
                </a:moveTo>
                <a:lnTo>
                  <a:pt x="1136224" y="1358900"/>
                </a:lnTo>
                <a:lnTo>
                  <a:pt x="1136704" y="1359627"/>
                </a:lnTo>
                <a:lnTo>
                  <a:pt x="1136789" y="1358900"/>
                </a:lnTo>
                <a:close/>
              </a:path>
              <a:path w="2952115" h="3365500">
                <a:moveTo>
                  <a:pt x="1166634" y="1358900"/>
                </a:moveTo>
                <a:lnTo>
                  <a:pt x="1166406" y="1358900"/>
                </a:lnTo>
                <a:lnTo>
                  <a:pt x="1166381" y="1359590"/>
                </a:lnTo>
                <a:lnTo>
                  <a:pt x="1166634" y="1358900"/>
                </a:lnTo>
                <a:close/>
              </a:path>
              <a:path w="2952115" h="3365500">
                <a:moveTo>
                  <a:pt x="1140817" y="1348696"/>
                </a:moveTo>
                <a:lnTo>
                  <a:pt x="1132000" y="1358900"/>
                </a:lnTo>
                <a:lnTo>
                  <a:pt x="1141447" y="1358900"/>
                </a:lnTo>
                <a:lnTo>
                  <a:pt x="1140817" y="1348696"/>
                </a:lnTo>
                <a:close/>
              </a:path>
              <a:path w="2952115" h="3365500">
                <a:moveTo>
                  <a:pt x="1248359" y="1346200"/>
                </a:moveTo>
                <a:lnTo>
                  <a:pt x="1155610" y="1346200"/>
                </a:lnTo>
                <a:lnTo>
                  <a:pt x="1158232" y="1358900"/>
                </a:lnTo>
                <a:lnTo>
                  <a:pt x="1245019" y="1358900"/>
                </a:lnTo>
                <a:lnTo>
                  <a:pt x="1248359" y="1346200"/>
                </a:lnTo>
                <a:close/>
              </a:path>
              <a:path w="2952115" h="3365500">
                <a:moveTo>
                  <a:pt x="1142974" y="1346200"/>
                </a:moveTo>
                <a:lnTo>
                  <a:pt x="1140663" y="1346200"/>
                </a:lnTo>
                <a:lnTo>
                  <a:pt x="1140817" y="1348696"/>
                </a:lnTo>
                <a:lnTo>
                  <a:pt x="1142974" y="1346200"/>
                </a:lnTo>
                <a:close/>
              </a:path>
              <a:path w="2952115" h="3365500">
                <a:moveTo>
                  <a:pt x="1194765" y="1308100"/>
                </a:moveTo>
                <a:lnTo>
                  <a:pt x="1130985" y="1308100"/>
                </a:lnTo>
                <a:lnTo>
                  <a:pt x="1134757" y="1320800"/>
                </a:lnTo>
                <a:lnTo>
                  <a:pt x="1139122" y="1320800"/>
                </a:lnTo>
                <a:lnTo>
                  <a:pt x="1146618" y="1333500"/>
                </a:lnTo>
                <a:lnTo>
                  <a:pt x="1153668" y="1346200"/>
                </a:lnTo>
                <a:lnTo>
                  <a:pt x="1215263" y="1346200"/>
                </a:lnTo>
                <a:lnTo>
                  <a:pt x="1211823" y="1333500"/>
                </a:lnTo>
                <a:lnTo>
                  <a:pt x="1203866" y="1333500"/>
                </a:lnTo>
                <a:lnTo>
                  <a:pt x="1196993" y="1320800"/>
                </a:lnTo>
                <a:lnTo>
                  <a:pt x="1194765" y="1308100"/>
                </a:lnTo>
                <a:close/>
              </a:path>
              <a:path w="2952115" h="3365500">
                <a:moveTo>
                  <a:pt x="1227896" y="1333500"/>
                </a:moveTo>
                <a:lnTo>
                  <a:pt x="1215699" y="1333500"/>
                </a:lnTo>
                <a:lnTo>
                  <a:pt x="1220083" y="1346200"/>
                </a:lnTo>
                <a:lnTo>
                  <a:pt x="1233083" y="1346200"/>
                </a:lnTo>
                <a:lnTo>
                  <a:pt x="1227896" y="1333500"/>
                </a:lnTo>
                <a:close/>
              </a:path>
              <a:path w="2952115" h="3365500">
                <a:moveTo>
                  <a:pt x="1125435" y="1320800"/>
                </a:moveTo>
                <a:lnTo>
                  <a:pt x="1113510" y="1333500"/>
                </a:lnTo>
                <a:lnTo>
                  <a:pt x="1124153" y="1333500"/>
                </a:lnTo>
                <a:lnTo>
                  <a:pt x="1125435" y="1320800"/>
                </a:lnTo>
                <a:close/>
              </a:path>
              <a:path w="2952115" h="3365500">
                <a:moveTo>
                  <a:pt x="1137183" y="1320800"/>
                </a:moveTo>
                <a:lnTo>
                  <a:pt x="1129906" y="1320800"/>
                </a:lnTo>
                <a:lnTo>
                  <a:pt x="1136065" y="1333500"/>
                </a:lnTo>
                <a:lnTo>
                  <a:pt x="1137183" y="1320800"/>
                </a:lnTo>
                <a:close/>
              </a:path>
              <a:path w="2952115" h="3365500">
                <a:moveTo>
                  <a:pt x="1216596" y="1320800"/>
                </a:moveTo>
                <a:lnTo>
                  <a:pt x="1214653" y="1320800"/>
                </a:lnTo>
                <a:lnTo>
                  <a:pt x="1211245" y="1333500"/>
                </a:lnTo>
                <a:lnTo>
                  <a:pt x="1219593" y="1333500"/>
                </a:lnTo>
                <a:lnTo>
                  <a:pt x="1216596" y="1320800"/>
                </a:lnTo>
                <a:close/>
              </a:path>
              <a:path w="2952115" h="3365500">
                <a:moveTo>
                  <a:pt x="1114069" y="1308100"/>
                </a:moveTo>
                <a:lnTo>
                  <a:pt x="1098345" y="1308100"/>
                </a:lnTo>
                <a:lnTo>
                  <a:pt x="1107917" y="1320800"/>
                </a:lnTo>
                <a:lnTo>
                  <a:pt x="1115009" y="1320800"/>
                </a:lnTo>
                <a:lnTo>
                  <a:pt x="1114069" y="1308100"/>
                </a:lnTo>
                <a:close/>
              </a:path>
              <a:path w="2952115" h="3365500">
                <a:moveTo>
                  <a:pt x="1114666" y="1308100"/>
                </a:moveTo>
                <a:lnTo>
                  <a:pt x="1114069" y="1308100"/>
                </a:lnTo>
                <a:lnTo>
                  <a:pt x="1115009" y="1320800"/>
                </a:lnTo>
                <a:lnTo>
                  <a:pt x="1116678" y="1318418"/>
                </a:lnTo>
                <a:lnTo>
                  <a:pt x="1114666" y="1308100"/>
                </a:lnTo>
                <a:close/>
              </a:path>
              <a:path w="2952115" h="3365500">
                <a:moveTo>
                  <a:pt x="1116678" y="1318418"/>
                </a:moveTo>
                <a:lnTo>
                  <a:pt x="1115009" y="1320800"/>
                </a:lnTo>
                <a:lnTo>
                  <a:pt x="1117142" y="1320800"/>
                </a:lnTo>
                <a:lnTo>
                  <a:pt x="1116678" y="1318418"/>
                </a:lnTo>
                <a:close/>
              </a:path>
              <a:path w="2952115" h="3365500">
                <a:moveTo>
                  <a:pt x="1211282" y="1308100"/>
                </a:moveTo>
                <a:lnTo>
                  <a:pt x="1198765" y="1308100"/>
                </a:lnTo>
                <a:lnTo>
                  <a:pt x="1211097" y="1320800"/>
                </a:lnTo>
                <a:lnTo>
                  <a:pt x="1214081" y="1320800"/>
                </a:lnTo>
                <a:lnTo>
                  <a:pt x="1211282" y="1308100"/>
                </a:lnTo>
                <a:close/>
              </a:path>
              <a:path w="2952115" h="3365500">
                <a:moveTo>
                  <a:pt x="1123911" y="1308100"/>
                </a:moveTo>
                <a:lnTo>
                  <a:pt x="1114666" y="1308100"/>
                </a:lnTo>
                <a:lnTo>
                  <a:pt x="1116678" y="1318418"/>
                </a:lnTo>
                <a:lnTo>
                  <a:pt x="1123911" y="1308100"/>
                </a:lnTo>
                <a:close/>
              </a:path>
              <a:path w="2952115" h="3365500">
                <a:moveTo>
                  <a:pt x="1099248" y="1295400"/>
                </a:moveTo>
                <a:lnTo>
                  <a:pt x="1089037" y="1295400"/>
                </a:lnTo>
                <a:lnTo>
                  <a:pt x="1091031" y="1308100"/>
                </a:lnTo>
                <a:lnTo>
                  <a:pt x="1096670" y="1308100"/>
                </a:lnTo>
                <a:lnTo>
                  <a:pt x="1100471" y="1301701"/>
                </a:lnTo>
                <a:lnTo>
                  <a:pt x="1099248" y="1295400"/>
                </a:lnTo>
                <a:close/>
              </a:path>
              <a:path w="2952115" h="3365500">
                <a:moveTo>
                  <a:pt x="1151382" y="1295400"/>
                </a:moveTo>
                <a:lnTo>
                  <a:pt x="1104214" y="1295400"/>
                </a:lnTo>
                <a:lnTo>
                  <a:pt x="1100471" y="1301701"/>
                </a:lnTo>
                <a:lnTo>
                  <a:pt x="1101712" y="1308100"/>
                </a:lnTo>
                <a:lnTo>
                  <a:pt x="1157071" y="1308100"/>
                </a:lnTo>
                <a:lnTo>
                  <a:pt x="1157050" y="1307857"/>
                </a:lnTo>
                <a:lnTo>
                  <a:pt x="1151382" y="1295400"/>
                </a:lnTo>
                <a:close/>
              </a:path>
              <a:path w="2952115" h="3365500">
                <a:moveTo>
                  <a:pt x="1157050" y="1307857"/>
                </a:moveTo>
                <a:lnTo>
                  <a:pt x="1157071" y="1308100"/>
                </a:lnTo>
                <a:lnTo>
                  <a:pt x="1157050" y="1307857"/>
                </a:lnTo>
                <a:close/>
              </a:path>
              <a:path w="2952115" h="3365500">
                <a:moveTo>
                  <a:pt x="1192722" y="1282700"/>
                </a:moveTo>
                <a:lnTo>
                  <a:pt x="1096479" y="1282700"/>
                </a:lnTo>
                <a:lnTo>
                  <a:pt x="1094295" y="1295400"/>
                </a:lnTo>
                <a:lnTo>
                  <a:pt x="1155954" y="1295400"/>
                </a:lnTo>
                <a:lnTo>
                  <a:pt x="1157050" y="1307857"/>
                </a:lnTo>
                <a:lnTo>
                  <a:pt x="1157160" y="1308100"/>
                </a:lnTo>
                <a:lnTo>
                  <a:pt x="1200612" y="1308100"/>
                </a:lnTo>
                <a:lnTo>
                  <a:pt x="1195450" y="1295400"/>
                </a:lnTo>
                <a:lnTo>
                  <a:pt x="1192722" y="1282700"/>
                </a:lnTo>
                <a:close/>
              </a:path>
              <a:path w="2952115" h="3365500">
                <a:moveTo>
                  <a:pt x="1090320" y="1282700"/>
                </a:moveTo>
                <a:lnTo>
                  <a:pt x="1086383" y="1282700"/>
                </a:lnTo>
                <a:lnTo>
                  <a:pt x="1087526" y="1295400"/>
                </a:lnTo>
                <a:lnTo>
                  <a:pt x="1092962" y="1295400"/>
                </a:lnTo>
                <a:lnTo>
                  <a:pt x="1090320" y="1282700"/>
                </a:lnTo>
                <a:close/>
              </a:path>
              <a:path w="2952115" h="3365500">
                <a:moveTo>
                  <a:pt x="1198651" y="1282700"/>
                </a:moveTo>
                <a:lnTo>
                  <a:pt x="1197394" y="1282700"/>
                </a:lnTo>
                <a:lnTo>
                  <a:pt x="1197927" y="1295400"/>
                </a:lnTo>
                <a:lnTo>
                  <a:pt x="1201331" y="1295400"/>
                </a:lnTo>
                <a:lnTo>
                  <a:pt x="1198651" y="1282700"/>
                </a:lnTo>
                <a:close/>
              </a:path>
              <a:path w="2952115" h="3365500">
                <a:moveTo>
                  <a:pt x="1078814" y="1270000"/>
                </a:moveTo>
                <a:lnTo>
                  <a:pt x="1065834" y="1270000"/>
                </a:lnTo>
                <a:lnTo>
                  <a:pt x="1070546" y="1282700"/>
                </a:lnTo>
                <a:lnTo>
                  <a:pt x="1073531" y="1282700"/>
                </a:lnTo>
                <a:lnTo>
                  <a:pt x="1078814" y="1270000"/>
                </a:lnTo>
                <a:close/>
              </a:path>
              <a:path w="2952115" h="3365500">
                <a:moveTo>
                  <a:pt x="1111046" y="1270000"/>
                </a:moveTo>
                <a:lnTo>
                  <a:pt x="1092009" y="1270000"/>
                </a:lnTo>
                <a:lnTo>
                  <a:pt x="1098618" y="1282700"/>
                </a:lnTo>
                <a:lnTo>
                  <a:pt x="1113409" y="1282700"/>
                </a:lnTo>
                <a:lnTo>
                  <a:pt x="1111046" y="1270000"/>
                </a:lnTo>
                <a:close/>
              </a:path>
              <a:path w="2952115" h="3365500">
                <a:moveTo>
                  <a:pt x="1160957" y="1257300"/>
                </a:moveTo>
                <a:lnTo>
                  <a:pt x="1114983" y="1257300"/>
                </a:lnTo>
                <a:lnTo>
                  <a:pt x="1115441" y="1270000"/>
                </a:lnTo>
                <a:lnTo>
                  <a:pt x="1117556" y="1270000"/>
                </a:lnTo>
                <a:lnTo>
                  <a:pt x="1124593" y="1282700"/>
                </a:lnTo>
                <a:lnTo>
                  <a:pt x="1170812" y="1282700"/>
                </a:lnTo>
                <a:lnTo>
                  <a:pt x="1165699" y="1270000"/>
                </a:lnTo>
                <a:lnTo>
                  <a:pt x="1160957" y="1257300"/>
                </a:lnTo>
                <a:close/>
              </a:path>
              <a:path w="2952115" h="3365500">
                <a:moveTo>
                  <a:pt x="1153731" y="1244600"/>
                </a:moveTo>
                <a:lnTo>
                  <a:pt x="1073238" y="1244600"/>
                </a:lnTo>
                <a:lnTo>
                  <a:pt x="1073155" y="1244946"/>
                </a:lnTo>
                <a:lnTo>
                  <a:pt x="1078734" y="1257300"/>
                </a:lnTo>
                <a:lnTo>
                  <a:pt x="1072340" y="1270000"/>
                </a:lnTo>
                <a:lnTo>
                  <a:pt x="1100328" y="1270000"/>
                </a:lnTo>
                <a:lnTo>
                  <a:pt x="1099439" y="1257300"/>
                </a:lnTo>
                <a:lnTo>
                  <a:pt x="1147267" y="1257300"/>
                </a:lnTo>
                <a:lnTo>
                  <a:pt x="1153731" y="1244600"/>
                </a:lnTo>
                <a:close/>
              </a:path>
              <a:path w="2952115" h="3365500">
                <a:moveTo>
                  <a:pt x="1110945" y="1257300"/>
                </a:moveTo>
                <a:lnTo>
                  <a:pt x="1099439" y="1257300"/>
                </a:lnTo>
                <a:lnTo>
                  <a:pt x="1109472" y="1270000"/>
                </a:lnTo>
                <a:lnTo>
                  <a:pt x="1109840" y="1270000"/>
                </a:lnTo>
                <a:lnTo>
                  <a:pt x="1110945" y="1257300"/>
                </a:lnTo>
                <a:close/>
              </a:path>
              <a:path w="2952115" h="3365500">
                <a:moveTo>
                  <a:pt x="1072999" y="1244600"/>
                </a:moveTo>
                <a:lnTo>
                  <a:pt x="1065276" y="1244600"/>
                </a:lnTo>
                <a:lnTo>
                  <a:pt x="1070178" y="1257300"/>
                </a:lnTo>
                <a:lnTo>
                  <a:pt x="1073155" y="1244946"/>
                </a:lnTo>
                <a:lnTo>
                  <a:pt x="1072999" y="1244600"/>
                </a:lnTo>
                <a:close/>
              </a:path>
              <a:path w="2952115" h="3365500">
                <a:moveTo>
                  <a:pt x="1137200" y="1219200"/>
                </a:moveTo>
                <a:lnTo>
                  <a:pt x="1133360" y="1219200"/>
                </a:lnTo>
                <a:lnTo>
                  <a:pt x="1134948" y="1231900"/>
                </a:lnTo>
                <a:lnTo>
                  <a:pt x="1056628" y="1231900"/>
                </a:lnTo>
                <a:lnTo>
                  <a:pt x="1065218" y="1244600"/>
                </a:lnTo>
                <a:lnTo>
                  <a:pt x="1140113" y="1244600"/>
                </a:lnTo>
                <a:lnTo>
                  <a:pt x="1138295" y="1231900"/>
                </a:lnTo>
                <a:lnTo>
                  <a:pt x="1137200" y="1219200"/>
                </a:lnTo>
                <a:close/>
              </a:path>
              <a:path w="2952115" h="3365500">
                <a:moveTo>
                  <a:pt x="1035809" y="1206500"/>
                </a:moveTo>
                <a:lnTo>
                  <a:pt x="1023061" y="1206500"/>
                </a:lnTo>
                <a:lnTo>
                  <a:pt x="1023070" y="1211227"/>
                </a:lnTo>
                <a:lnTo>
                  <a:pt x="1028686" y="1219200"/>
                </a:lnTo>
                <a:lnTo>
                  <a:pt x="1032335" y="1231900"/>
                </a:lnTo>
                <a:lnTo>
                  <a:pt x="1036370" y="1231900"/>
                </a:lnTo>
                <a:lnTo>
                  <a:pt x="1045375" y="1219200"/>
                </a:lnTo>
                <a:lnTo>
                  <a:pt x="1037013" y="1219200"/>
                </a:lnTo>
                <a:lnTo>
                  <a:pt x="1035809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041202" y="1206500"/>
                </a:lnTo>
                <a:lnTo>
                  <a:pt x="1047966" y="1219200"/>
                </a:lnTo>
                <a:lnTo>
                  <a:pt x="1050874" y="1231900"/>
                </a:lnTo>
                <a:lnTo>
                  <a:pt x="1125651" y="1231900"/>
                </a:lnTo>
                <a:lnTo>
                  <a:pt x="1121326" y="1223054"/>
                </a:lnTo>
                <a:lnTo>
                  <a:pt x="1118235" y="1219200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114392" y="1206500"/>
                </a:moveTo>
                <a:lnTo>
                  <a:pt x="1113193" y="1206500"/>
                </a:lnTo>
                <a:lnTo>
                  <a:pt x="1121326" y="1223054"/>
                </a:lnTo>
                <a:lnTo>
                  <a:pt x="1128420" y="1231900"/>
                </a:lnTo>
                <a:lnTo>
                  <a:pt x="1130795" y="1231900"/>
                </a:lnTo>
                <a:lnTo>
                  <a:pt x="1133360" y="1219200"/>
                </a:lnTo>
                <a:lnTo>
                  <a:pt x="1126669" y="1219200"/>
                </a:lnTo>
                <a:lnTo>
                  <a:pt x="1114392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118235" y="1219200"/>
                </a:lnTo>
                <a:lnTo>
                  <a:pt x="1121326" y="1223054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013523" y="1206500"/>
                </a:moveTo>
                <a:lnTo>
                  <a:pt x="1003373" y="1206500"/>
                </a:lnTo>
                <a:lnTo>
                  <a:pt x="1008087" y="1219200"/>
                </a:lnTo>
                <a:lnTo>
                  <a:pt x="1018616" y="1219200"/>
                </a:lnTo>
                <a:lnTo>
                  <a:pt x="1013523" y="1206500"/>
                </a:lnTo>
                <a:close/>
              </a:path>
              <a:path w="2952115" h="3365500">
                <a:moveTo>
                  <a:pt x="1022355" y="1210212"/>
                </a:moveTo>
                <a:lnTo>
                  <a:pt x="1020648" y="1219200"/>
                </a:lnTo>
                <a:lnTo>
                  <a:pt x="1023086" y="1219200"/>
                </a:lnTo>
                <a:lnTo>
                  <a:pt x="1023070" y="1211227"/>
                </a:lnTo>
                <a:lnTo>
                  <a:pt x="1022355" y="1210212"/>
                </a:lnTo>
                <a:close/>
              </a:path>
              <a:path w="2952115" h="3365500">
                <a:moveTo>
                  <a:pt x="1023061" y="1206500"/>
                </a:moveTo>
                <a:lnTo>
                  <a:pt x="1019740" y="1206500"/>
                </a:lnTo>
                <a:lnTo>
                  <a:pt x="1022355" y="1210212"/>
                </a:lnTo>
                <a:lnTo>
                  <a:pt x="1023061" y="1206500"/>
                </a:lnTo>
                <a:close/>
              </a:path>
              <a:path w="2952115" h="3365500">
                <a:moveTo>
                  <a:pt x="1043012" y="1193800"/>
                </a:moveTo>
                <a:lnTo>
                  <a:pt x="1008022" y="1193800"/>
                </a:lnTo>
                <a:lnTo>
                  <a:pt x="1004826" y="1206500"/>
                </a:lnTo>
                <a:lnTo>
                  <a:pt x="1046518" y="1206500"/>
                </a:lnTo>
                <a:lnTo>
                  <a:pt x="1043012" y="1193800"/>
                </a:lnTo>
                <a:close/>
              </a:path>
              <a:path w="2952115" h="3365500">
                <a:moveTo>
                  <a:pt x="1105535" y="1193800"/>
                </a:moveTo>
                <a:lnTo>
                  <a:pt x="1051204" y="1193800"/>
                </a:lnTo>
                <a:lnTo>
                  <a:pt x="1046518" y="1206500"/>
                </a:lnTo>
                <a:lnTo>
                  <a:pt x="1106957" y="1206500"/>
                </a:lnTo>
                <a:lnTo>
                  <a:pt x="1105535" y="1193800"/>
                </a:lnTo>
                <a:close/>
              </a:path>
              <a:path w="2952115" h="3365500">
                <a:moveTo>
                  <a:pt x="1004277" y="1181100"/>
                </a:moveTo>
                <a:lnTo>
                  <a:pt x="996321" y="1181100"/>
                </a:lnTo>
                <a:lnTo>
                  <a:pt x="994554" y="1193800"/>
                </a:lnTo>
                <a:lnTo>
                  <a:pt x="1006462" y="1193800"/>
                </a:lnTo>
                <a:lnTo>
                  <a:pt x="1004277" y="1181100"/>
                </a:lnTo>
                <a:close/>
              </a:path>
              <a:path w="2952115" h="3365500">
                <a:moveTo>
                  <a:pt x="1099007" y="1181100"/>
                </a:moveTo>
                <a:lnTo>
                  <a:pt x="1005471" y="1181100"/>
                </a:lnTo>
                <a:lnTo>
                  <a:pt x="1008926" y="1193800"/>
                </a:lnTo>
                <a:lnTo>
                  <a:pt x="1098804" y="1193800"/>
                </a:lnTo>
                <a:lnTo>
                  <a:pt x="1099007" y="1181100"/>
                </a:lnTo>
                <a:close/>
              </a:path>
              <a:path w="2952115" h="3365500">
                <a:moveTo>
                  <a:pt x="1030492" y="1155700"/>
                </a:moveTo>
                <a:lnTo>
                  <a:pt x="990358" y="1155700"/>
                </a:lnTo>
                <a:lnTo>
                  <a:pt x="1001572" y="1168400"/>
                </a:lnTo>
                <a:lnTo>
                  <a:pt x="977595" y="1168400"/>
                </a:lnTo>
                <a:lnTo>
                  <a:pt x="983107" y="1181100"/>
                </a:lnTo>
                <a:lnTo>
                  <a:pt x="1023691" y="1181100"/>
                </a:lnTo>
                <a:lnTo>
                  <a:pt x="1020872" y="1168400"/>
                </a:lnTo>
                <a:lnTo>
                  <a:pt x="1030492" y="1155700"/>
                </a:lnTo>
                <a:close/>
              </a:path>
              <a:path w="2952115" h="3365500">
                <a:moveTo>
                  <a:pt x="1044625" y="1143000"/>
                </a:moveTo>
                <a:lnTo>
                  <a:pt x="982620" y="1143000"/>
                </a:lnTo>
                <a:lnTo>
                  <a:pt x="980628" y="1155700"/>
                </a:lnTo>
                <a:lnTo>
                  <a:pt x="1030492" y="1155700"/>
                </a:lnTo>
                <a:lnTo>
                  <a:pt x="1020872" y="1168400"/>
                </a:lnTo>
                <a:lnTo>
                  <a:pt x="1023691" y="1181100"/>
                </a:lnTo>
                <a:lnTo>
                  <a:pt x="1029004" y="1181100"/>
                </a:lnTo>
                <a:lnTo>
                  <a:pt x="1032751" y="1168400"/>
                </a:lnTo>
                <a:lnTo>
                  <a:pt x="1039939" y="1168400"/>
                </a:lnTo>
                <a:lnTo>
                  <a:pt x="1042682" y="1155700"/>
                </a:lnTo>
                <a:lnTo>
                  <a:pt x="1044625" y="1143000"/>
                </a:lnTo>
                <a:close/>
              </a:path>
              <a:path w="2952115" h="3365500">
                <a:moveTo>
                  <a:pt x="1046686" y="1168400"/>
                </a:moveTo>
                <a:lnTo>
                  <a:pt x="1032751" y="1168400"/>
                </a:lnTo>
                <a:lnTo>
                  <a:pt x="1029004" y="1181100"/>
                </a:lnTo>
                <a:lnTo>
                  <a:pt x="1048499" y="1181100"/>
                </a:lnTo>
                <a:lnTo>
                  <a:pt x="1046686" y="1168400"/>
                </a:lnTo>
                <a:close/>
              </a:path>
              <a:path w="2952115" h="3365500">
                <a:moveTo>
                  <a:pt x="1070860" y="1168400"/>
                </a:moveTo>
                <a:lnTo>
                  <a:pt x="1055408" y="1168400"/>
                </a:lnTo>
                <a:lnTo>
                  <a:pt x="1048499" y="1181100"/>
                </a:lnTo>
                <a:lnTo>
                  <a:pt x="1074200" y="1181100"/>
                </a:lnTo>
                <a:lnTo>
                  <a:pt x="1070860" y="1168400"/>
                </a:lnTo>
                <a:close/>
              </a:path>
              <a:path w="2952115" h="3365500">
                <a:moveTo>
                  <a:pt x="1079030" y="1168400"/>
                </a:moveTo>
                <a:lnTo>
                  <a:pt x="1078039" y="1168400"/>
                </a:lnTo>
                <a:lnTo>
                  <a:pt x="1080198" y="1181100"/>
                </a:lnTo>
                <a:lnTo>
                  <a:pt x="1082128" y="1181100"/>
                </a:lnTo>
                <a:lnTo>
                  <a:pt x="1079030" y="1168400"/>
                </a:lnTo>
                <a:close/>
              </a:path>
              <a:path w="2952115" h="3365500">
                <a:moveTo>
                  <a:pt x="971371" y="1155700"/>
                </a:moveTo>
                <a:lnTo>
                  <a:pt x="969556" y="1155700"/>
                </a:lnTo>
                <a:lnTo>
                  <a:pt x="970419" y="1168400"/>
                </a:lnTo>
                <a:lnTo>
                  <a:pt x="972762" y="1157244"/>
                </a:lnTo>
                <a:lnTo>
                  <a:pt x="971371" y="1155700"/>
                </a:lnTo>
                <a:close/>
              </a:path>
              <a:path w="2952115" h="3365500">
                <a:moveTo>
                  <a:pt x="987323" y="1155700"/>
                </a:moveTo>
                <a:lnTo>
                  <a:pt x="973086" y="1155700"/>
                </a:lnTo>
                <a:lnTo>
                  <a:pt x="972762" y="1157244"/>
                </a:lnTo>
                <a:lnTo>
                  <a:pt x="982808" y="1168400"/>
                </a:lnTo>
                <a:lnTo>
                  <a:pt x="994156" y="1168400"/>
                </a:lnTo>
                <a:lnTo>
                  <a:pt x="987323" y="1155700"/>
                </a:lnTo>
                <a:close/>
              </a:path>
              <a:path w="2952115" h="3365500">
                <a:moveTo>
                  <a:pt x="1043219" y="1155700"/>
                </a:moveTo>
                <a:lnTo>
                  <a:pt x="1042682" y="1155700"/>
                </a:lnTo>
                <a:lnTo>
                  <a:pt x="1039939" y="1168400"/>
                </a:lnTo>
                <a:lnTo>
                  <a:pt x="1049005" y="1168400"/>
                </a:lnTo>
                <a:lnTo>
                  <a:pt x="1043219" y="1155700"/>
                </a:lnTo>
                <a:close/>
              </a:path>
              <a:path w="2952115" h="3365500">
                <a:moveTo>
                  <a:pt x="1070172" y="1143000"/>
                </a:moveTo>
                <a:lnTo>
                  <a:pt x="1057536" y="1155700"/>
                </a:lnTo>
                <a:lnTo>
                  <a:pt x="1057989" y="1168400"/>
                </a:lnTo>
                <a:lnTo>
                  <a:pt x="1076440" y="1168400"/>
                </a:lnTo>
                <a:lnTo>
                  <a:pt x="1076536" y="1155700"/>
                </a:lnTo>
                <a:lnTo>
                  <a:pt x="1070172" y="1143000"/>
                </a:lnTo>
                <a:close/>
              </a:path>
              <a:path w="2952115" h="3365500">
                <a:moveTo>
                  <a:pt x="966838" y="1143000"/>
                </a:moveTo>
                <a:lnTo>
                  <a:pt x="963172" y="1143000"/>
                </a:lnTo>
                <a:lnTo>
                  <a:pt x="971371" y="1155700"/>
                </a:lnTo>
                <a:lnTo>
                  <a:pt x="972999" y="1155700"/>
                </a:lnTo>
                <a:lnTo>
                  <a:pt x="966838" y="1143000"/>
                </a:lnTo>
                <a:close/>
              </a:path>
              <a:path w="2952115" h="3365500">
                <a:moveTo>
                  <a:pt x="942479" y="1130300"/>
                </a:moveTo>
                <a:lnTo>
                  <a:pt x="940600" y="1130300"/>
                </a:lnTo>
                <a:lnTo>
                  <a:pt x="938860" y="1143000"/>
                </a:lnTo>
                <a:lnTo>
                  <a:pt x="951890" y="1143000"/>
                </a:lnTo>
                <a:lnTo>
                  <a:pt x="942479" y="1130300"/>
                </a:lnTo>
                <a:close/>
              </a:path>
              <a:path w="2952115" h="3365500">
                <a:moveTo>
                  <a:pt x="1044420" y="1117600"/>
                </a:moveTo>
                <a:lnTo>
                  <a:pt x="961508" y="1117600"/>
                </a:lnTo>
                <a:lnTo>
                  <a:pt x="962816" y="1130300"/>
                </a:lnTo>
                <a:lnTo>
                  <a:pt x="957091" y="1130300"/>
                </a:lnTo>
                <a:lnTo>
                  <a:pt x="954490" y="1143000"/>
                </a:lnTo>
                <a:lnTo>
                  <a:pt x="1049413" y="1143000"/>
                </a:lnTo>
                <a:lnTo>
                  <a:pt x="1049235" y="1130300"/>
                </a:lnTo>
                <a:lnTo>
                  <a:pt x="1044420" y="1117600"/>
                </a:lnTo>
                <a:close/>
              </a:path>
              <a:path w="2952115" h="3365500">
                <a:moveTo>
                  <a:pt x="934428" y="1104926"/>
                </a:moveTo>
                <a:lnTo>
                  <a:pt x="926238" y="1113839"/>
                </a:lnTo>
                <a:lnTo>
                  <a:pt x="928791" y="1117600"/>
                </a:lnTo>
                <a:lnTo>
                  <a:pt x="939126" y="1130300"/>
                </a:lnTo>
                <a:lnTo>
                  <a:pt x="940231" y="1130300"/>
                </a:lnTo>
                <a:lnTo>
                  <a:pt x="938733" y="1117600"/>
                </a:lnTo>
                <a:lnTo>
                  <a:pt x="934923" y="1117600"/>
                </a:lnTo>
                <a:lnTo>
                  <a:pt x="934428" y="1104926"/>
                </a:lnTo>
                <a:close/>
              </a:path>
              <a:path w="2952115" h="3365500">
                <a:moveTo>
                  <a:pt x="959091" y="1117600"/>
                </a:moveTo>
                <a:lnTo>
                  <a:pt x="952627" y="1117600"/>
                </a:lnTo>
                <a:lnTo>
                  <a:pt x="954633" y="1130300"/>
                </a:lnTo>
                <a:lnTo>
                  <a:pt x="959091" y="1117600"/>
                </a:lnTo>
                <a:close/>
              </a:path>
              <a:path w="2952115" h="3365500">
                <a:moveTo>
                  <a:pt x="923471" y="1109764"/>
                </a:moveTo>
                <a:lnTo>
                  <a:pt x="922782" y="1117600"/>
                </a:lnTo>
                <a:lnTo>
                  <a:pt x="926238" y="1113839"/>
                </a:lnTo>
                <a:lnTo>
                  <a:pt x="923471" y="1109764"/>
                </a:lnTo>
                <a:close/>
              </a:path>
              <a:path w="2952115" h="3365500">
                <a:moveTo>
                  <a:pt x="934453" y="1104900"/>
                </a:moveTo>
                <a:lnTo>
                  <a:pt x="934923" y="1117600"/>
                </a:lnTo>
                <a:lnTo>
                  <a:pt x="934453" y="1104900"/>
                </a:lnTo>
                <a:close/>
              </a:path>
              <a:path w="2952115" h="3365500">
                <a:moveTo>
                  <a:pt x="955382" y="1104900"/>
                </a:moveTo>
                <a:lnTo>
                  <a:pt x="934453" y="1104900"/>
                </a:lnTo>
                <a:lnTo>
                  <a:pt x="934923" y="1117600"/>
                </a:lnTo>
                <a:lnTo>
                  <a:pt x="943914" y="1117600"/>
                </a:lnTo>
                <a:lnTo>
                  <a:pt x="955382" y="1104900"/>
                </a:lnTo>
                <a:close/>
              </a:path>
              <a:path w="2952115" h="3365500">
                <a:moveTo>
                  <a:pt x="1027529" y="1104900"/>
                </a:moveTo>
                <a:lnTo>
                  <a:pt x="955382" y="1104900"/>
                </a:lnTo>
                <a:lnTo>
                  <a:pt x="957033" y="1117600"/>
                </a:lnTo>
                <a:lnTo>
                  <a:pt x="1034616" y="1117600"/>
                </a:lnTo>
                <a:lnTo>
                  <a:pt x="1027529" y="1104900"/>
                </a:lnTo>
                <a:close/>
              </a:path>
              <a:path w="2952115" h="3365500">
                <a:moveTo>
                  <a:pt x="923899" y="1104900"/>
                </a:moveTo>
                <a:lnTo>
                  <a:pt x="920169" y="1104900"/>
                </a:lnTo>
                <a:lnTo>
                  <a:pt x="923471" y="1109764"/>
                </a:lnTo>
                <a:lnTo>
                  <a:pt x="923899" y="1104900"/>
                </a:lnTo>
                <a:close/>
              </a:path>
              <a:path w="2952115" h="3365500">
                <a:moveTo>
                  <a:pt x="934453" y="1104900"/>
                </a:moveTo>
                <a:close/>
              </a:path>
              <a:path w="2952115" h="3365500">
                <a:moveTo>
                  <a:pt x="925851" y="1092200"/>
                </a:moveTo>
                <a:lnTo>
                  <a:pt x="917056" y="1092200"/>
                </a:lnTo>
                <a:lnTo>
                  <a:pt x="915508" y="1104900"/>
                </a:lnTo>
                <a:lnTo>
                  <a:pt x="934557" y="1104900"/>
                </a:lnTo>
                <a:lnTo>
                  <a:pt x="925851" y="1092200"/>
                </a:lnTo>
                <a:close/>
              </a:path>
              <a:path w="2952115" h="3365500">
                <a:moveTo>
                  <a:pt x="985519" y="1066800"/>
                </a:moveTo>
                <a:lnTo>
                  <a:pt x="971270" y="1066800"/>
                </a:lnTo>
                <a:lnTo>
                  <a:pt x="976033" y="1079500"/>
                </a:lnTo>
                <a:lnTo>
                  <a:pt x="920788" y="1079500"/>
                </a:lnTo>
                <a:lnTo>
                  <a:pt x="921459" y="1083315"/>
                </a:lnTo>
                <a:lnTo>
                  <a:pt x="927091" y="1092200"/>
                </a:lnTo>
                <a:lnTo>
                  <a:pt x="935632" y="1104900"/>
                </a:lnTo>
                <a:lnTo>
                  <a:pt x="984910" y="1104900"/>
                </a:lnTo>
                <a:lnTo>
                  <a:pt x="981392" y="1092200"/>
                </a:lnTo>
                <a:lnTo>
                  <a:pt x="1003392" y="1092200"/>
                </a:lnTo>
                <a:lnTo>
                  <a:pt x="985519" y="1066800"/>
                </a:lnTo>
                <a:close/>
              </a:path>
              <a:path w="2952115" h="3365500">
                <a:moveTo>
                  <a:pt x="1005878" y="1092200"/>
                </a:moveTo>
                <a:lnTo>
                  <a:pt x="987564" y="1092200"/>
                </a:lnTo>
                <a:lnTo>
                  <a:pt x="988517" y="1104900"/>
                </a:lnTo>
                <a:lnTo>
                  <a:pt x="1013612" y="1104900"/>
                </a:lnTo>
                <a:lnTo>
                  <a:pt x="1005878" y="1092200"/>
                </a:lnTo>
                <a:close/>
              </a:path>
              <a:path w="2952115" h="3365500">
                <a:moveTo>
                  <a:pt x="1007862" y="1083163"/>
                </a:moveTo>
                <a:lnTo>
                  <a:pt x="1003392" y="1092200"/>
                </a:lnTo>
                <a:lnTo>
                  <a:pt x="1014056" y="1092200"/>
                </a:lnTo>
                <a:lnTo>
                  <a:pt x="1020038" y="1104900"/>
                </a:lnTo>
                <a:lnTo>
                  <a:pt x="1023342" y="1104900"/>
                </a:lnTo>
                <a:lnTo>
                  <a:pt x="1016548" y="1092200"/>
                </a:lnTo>
                <a:lnTo>
                  <a:pt x="1007862" y="1083163"/>
                </a:lnTo>
                <a:close/>
              </a:path>
              <a:path w="2952115" h="3365500">
                <a:moveTo>
                  <a:pt x="919041" y="1079500"/>
                </a:moveTo>
                <a:lnTo>
                  <a:pt x="911479" y="1079500"/>
                </a:lnTo>
                <a:lnTo>
                  <a:pt x="912533" y="1092200"/>
                </a:lnTo>
                <a:lnTo>
                  <a:pt x="923023" y="1092200"/>
                </a:lnTo>
                <a:lnTo>
                  <a:pt x="921459" y="1083315"/>
                </a:lnTo>
                <a:lnTo>
                  <a:pt x="919041" y="1079500"/>
                </a:lnTo>
                <a:close/>
              </a:path>
              <a:path w="2952115" h="3365500">
                <a:moveTo>
                  <a:pt x="1002677" y="1066800"/>
                </a:moveTo>
                <a:lnTo>
                  <a:pt x="1004341" y="1079500"/>
                </a:lnTo>
                <a:lnTo>
                  <a:pt x="1007862" y="1083163"/>
                </a:lnTo>
                <a:lnTo>
                  <a:pt x="1009675" y="1079500"/>
                </a:lnTo>
                <a:lnTo>
                  <a:pt x="1002677" y="1066800"/>
                </a:lnTo>
                <a:close/>
              </a:path>
              <a:path w="2952115" h="3365500">
                <a:moveTo>
                  <a:pt x="914222" y="1066800"/>
                </a:moveTo>
                <a:lnTo>
                  <a:pt x="902563" y="1066800"/>
                </a:lnTo>
                <a:lnTo>
                  <a:pt x="901674" y="1079500"/>
                </a:lnTo>
                <a:lnTo>
                  <a:pt x="914222" y="1066800"/>
                </a:lnTo>
                <a:close/>
              </a:path>
              <a:path w="2952115" h="3365500">
                <a:moveTo>
                  <a:pt x="927925" y="1066800"/>
                </a:moveTo>
                <a:lnTo>
                  <a:pt x="920007" y="1066800"/>
                </a:lnTo>
                <a:lnTo>
                  <a:pt x="919041" y="1079500"/>
                </a:lnTo>
                <a:lnTo>
                  <a:pt x="931405" y="1079500"/>
                </a:lnTo>
                <a:lnTo>
                  <a:pt x="927925" y="1066800"/>
                </a:lnTo>
                <a:close/>
              </a:path>
              <a:path w="2952115" h="3365500">
                <a:moveTo>
                  <a:pt x="950906" y="1054100"/>
                </a:moveTo>
                <a:lnTo>
                  <a:pt x="919947" y="1054100"/>
                </a:lnTo>
                <a:lnTo>
                  <a:pt x="923175" y="1066800"/>
                </a:lnTo>
                <a:lnTo>
                  <a:pt x="931532" y="1066800"/>
                </a:lnTo>
                <a:lnTo>
                  <a:pt x="931405" y="1079500"/>
                </a:lnTo>
                <a:lnTo>
                  <a:pt x="962342" y="1079500"/>
                </a:lnTo>
                <a:lnTo>
                  <a:pt x="953635" y="1066800"/>
                </a:lnTo>
                <a:lnTo>
                  <a:pt x="950906" y="1054100"/>
                </a:lnTo>
                <a:close/>
              </a:path>
              <a:path w="2952115" h="3365500">
                <a:moveTo>
                  <a:pt x="903795" y="1054100"/>
                </a:moveTo>
                <a:lnTo>
                  <a:pt x="894016" y="1054100"/>
                </a:lnTo>
                <a:lnTo>
                  <a:pt x="903541" y="1066800"/>
                </a:lnTo>
                <a:lnTo>
                  <a:pt x="903795" y="1054100"/>
                </a:lnTo>
                <a:close/>
              </a:path>
              <a:path w="2952115" h="3365500">
                <a:moveTo>
                  <a:pt x="913701" y="1054100"/>
                </a:moveTo>
                <a:lnTo>
                  <a:pt x="909535" y="1054100"/>
                </a:lnTo>
                <a:lnTo>
                  <a:pt x="917735" y="1066800"/>
                </a:lnTo>
                <a:lnTo>
                  <a:pt x="920445" y="1066800"/>
                </a:lnTo>
                <a:lnTo>
                  <a:pt x="913701" y="1054100"/>
                </a:lnTo>
                <a:close/>
              </a:path>
              <a:path w="2952115" h="3365500">
                <a:moveTo>
                  <a:pt x="977849" y="1054100"/>
                </a:moveTo>
                <a:lnTo>
                  <a:pt x="964387" y="1054100"/>
                </a:lnTo>
                <a:lnTo>
                  <a:pt x="969479" y="1066800"/>
                </a:lnTo>
                <a:lnTo>
                  <a:pt x="977345" y="1066800"/>
                </a:lnTo>
                <a:lnTo>
                  <a:pt x="977849" y="1054100"/>
                </a:lnTo>
                <a:close/>
              </a:path>
              <a:path w="2952115" h="3365500">
                <a:moveTo>
                  <a:pt x="979665" y="1041400"/>
                </a:moveTo>
                <a:lnTo>
                  <a:pt x="965885" y="1041400"/>
                </a:lnTo>
                <a:lnTo>
                  <a:pt x="968222" y="1054100"/>
                </a:lnTo>
                <a:lnTo>
                  <a:pt x="979868" y="1054100"/>
                </a:lnTo>
                <a:lnTo>
                  <a:pt x="985545" y="1066800"/>
                </a:lnTo>
                <a:lnTo>
                  <a:pt x="989749" y="1066800"/>
                </a:lnTo>
                <a:lnTo>
                  <a:pt x="979665" y="1041400"/>
                </a:lnTo>
                <a:close/>
              </a:path>
              <a:path w="2952115" h="3365500">
                <a:moveTo>
                  <a:pt x="869492" y="1041400"/>
                </a:moveTo>
                <a:lnTo>
                  <a:pt x="867448" y="1041400"/>
                </a:lnTo>
                <a:lnTo>
                  <a:pt x="873061" y="1054100"/>
                </a:lnTo>
                <a:lnTo>
                  <a:pt x="869492" y="1041400"/>
                </a:lnTo>
                <a:close/>
              </a:path>
              <a:path w="2952115" h="3365500">
                <a:moveTo>
                  <a:pt x="959777" y="1041400"/>
                </a:moveTo>
                <a:lnTo>
                  <a:pt x="904431" y="1041400"/>
                </a:lnTo>
                <a:lnTo>
                  <a:pt x="908939" y="1054100"/>
                </a:lnTo>
                <a:lnTo>
                  <a:pt x="959630" y="1054100"/>
                </a:lnTo>
                <a:lnTo>
                  <a:pt x="959777" y="1041400"/>
                </a:lnTo>
                <a:close/>
              </a:path>
              <a:path w="2952115" h="3365500">
                <a:moveTo>
                  <a:pt x="872858" y="1028700"/>
                </a:moveTo>
                <a:lnTo>
                  <a:pt x="856411" y="1028700"/>
                </a:lnTo>
                <a:lnTo>
                  <a:pt x="866190" y="1041400"/>
                </a:lnTo>
                <a:lnTo>
                  <a:pt x="874242" y="1041400"/>
                </a:lnTo>
                <a:lnTo>
                  <a:pt x="872858" y="1028700"/>
                </a:lnTo>
                <a:close/>
              </a:path>
              <a:path w="2952115" h="3365500">
                <a:moveTo>
                  <a:pt x="947246" y="1028700"/>
                </a:moveTo>
                <a:lnTo>
                  <a:pt x="876363" y="1028700"/>
                </a:lnTo>
                <a:lnTo>
                  <a:pt x="884802" y="1041400"/>
                </a:lnTo>
                <a:lnTo>
                  <a:pt x="944422" y="1041400"/>
                </a:lnTo>
                <a:lnTo>
                  <a:pt x="947246" y="1028700"/>
                </a:lnTo>
                <a:close/>
              </a:path>
              <a:path w="2952115" h="3365500">
                <a:moveTo>
                  <a:pt x="958521" y="1028700"/>
                </a:moveTo>
                <a:lnTo>
                  <a:pt x="954476" y="1028700"/>
                </a:lnTo>
                <a:lnTo>
                  <a:pt x="960475" y="1041400"/>
                </a:lnTo>
                <a:lnTo>
                  <a:pt x="969505" y="1041400"/>
                </a:lnTo>
                <a:lnTo>
                  <a:pt x="958521" y="1028700"/>
                </a:lnTo>
                <a:close/>
              </a:path>
              <a:path w="2952115" h="3365500">
                <a:moveTo>
                  <a:pt x="975639" y="1028700"/>
                </a:moveTo>
                <a:lnTo>
                  <a:pt x="966749" y="1028700"/>
                </a:lnTo>
                <a:lnTo>
                  <a:pt x="975804" y="1041400"/>
                </a:lnTo>
                <a:lnTo>
                  <a:pt x="975639" y="1028700"/>
                </a:lnTo>
                <a:close/>
              </a:path>
              <a:path w="2952115" h="3365500">
                <a:moveTo>
                  <a:pt x="850176" y="1017465"/>
                </a:moveTo>
                <a:lnTo>
                  <a:pt x="848817" y="1028700"/>
                </a:lnTo>
                <a:lnTo>
                  <a:pt x="854697" y="1028700"/>
                </a:lnTo>
                <a:lnTo>
                  <a:pt x="851223" y="1018544"/>
                </a:lnTo>
                <a:lnTo>
                  <a:pt x="850176" y="1017465"/>
                </a:lnTo>
                <a:close/>
              </a:path>
              <a:path w="2952115" h="3365500">
                <a:moveTo>
                  <a:pt x="885710" y="1016000"/>
                </a:moveTo>
                <a:lnTo>
                  <a:pt x="850353" y="1016000"/>
                </a:lnTo>
                <a:lnTo>
                  <a:pt x="851223" y="1018544"/>
                </a:lnTo>
                <a:lnTo>
                  <a:pt x="861085" y="1028700"/>
                </a:lnTo>
                <a:lnTo>
                  <a:pt x="886739" y="1028700"/>
                </a:lnTo>
                <a:lnTo>
                  <a:pt x="885710" y="1016000"/>
                </a:lnTo>
                <a:close/>
              </a:path>
              <a:path w="2952115" h="3365500">
                <a:moveTo>
                  <a:pt x="926688" y="1016000"/>
                </a:moveTo>
                <a:lnTo>
                  <a:pt x="893508" y="1016000"/>
                </a:lnTo>
                <a:lnTo>
                  <a:pt x="895019" y="1028700"/>
                </a:lnTo>
                <a:lnTo>
                  <a:pt x="925804" y="1028700"/>
                </a:lnTo>
                <a:lnTo>
                  <a:pt x="926688" y="1016000"/>
                </a:lnTo>
                <a:close/>
              </a:path>
              <a:path w="2952115" h="3365500">
                <a:moveTo>
                  <a:pt x="930178" y="990600"/>
                </a:moveTo>
                <a:lnTo>
                  <a:pt x="896975" y="990600"/>
                </a:lnTo>
                <a:lnTo>
                  <a:pt x="892771" y="1003300"/>
                </a:lnTo>
                <a:lnTo>
                  <a:pt x="871905" y="1003300"/>
                </a:lnTo>
                <a:lnTo>
                  <a:pt x="873772" y="1016000"/>
                </a:lnTo>
                <a:lnTo>
                  <a:pt x="928382" y="1016000"/>
                </a:lnTo>
                <a:lnTo>
                  <a:pt x="934904" y="1028700"/>
                </a:lnTo>
                <a:lnTo>
                  <a:pt x="954089" y="1028700"/>
                </a:lnTo>
                <a:lnTo>
                  <a:pt x="948675" y="1016000"/>
                </a:lnTo>
                <a:lnTo>
                  <a:pt x="938221" y="1003300"/>
                </a:lnTo>
                <a:lnTo>
                  <a:pt x="930178" y="990600"/>
                </a:lnTo>
                <a:close/>
              </a:path>
              <a:path w="2952115" h="3365500">
                <a:moveTo>
                  <a:pt x="850353" y="1016000"/>
                </a:moveTo>
                <a:lnTo>
                  <a:pt x="848753" y="1016000"/>
                </a:lnTo>
                <a:lnTo>
                  <a:pt x="850176" y="1017465"/>
                </a:lnTo>
                <a:lnTo>
                  <a:pt x="850353" y="1016000"/>
                </a:lnTo>
                <a:close/>
              </a:path>
              <a:path w="2952115" h="3365500">
                <a:moveTo>
                  <a:pt x="868705" y="1003300"/>
                </a:moveTo>
                <a:lnTo>
                  <a:pt x="839888" y="1003300"/>
                </a:lnTo>
                <a:lnTo>
                  <a:pt x="846112" y="1016000"/>
                </a:lnTo>
                <a:lnTo>
                  <a:pt x="870038" y="1016000"/>
                </a:lnTo>
                <a:lnTo>
                  <a:pt x="868705" y="1003300"/>
                </a:lnTo>
                <a:close/>
              </a:path>
              <a:path w="2952115" h="3365500">
                <a:moveTo>
                  <a:pt x="842873" y="990600"/>
                </a:moveTo>
                <a:lnTo>
                  <a:pt x="832980" y="990600"/>
                </a:lnTo>
                <a:lnTo>
                  <a:pt x="842924" y="1003300"/>
                </a:lnTo>
                <a:lnTo>
                  <a:pt x="842873" y="990600"/>
                </a:lnTo>
                <a:close/>
              </a:path>
              <a:path w="2952115" h="3365500">
                <a:moveTo>
                  <a:pt x="925072" y="977900"/>
                </a:moveTo>
                <a:lnTo>
                  <a:pt x="836752" y="977900"/>
                </a:lnTo>
                <a:lnTo>
                  <a:pt x="843407" y="990600"/>
                </a:lnTo>
                <a:lnTo>
                  <a:pt x="857161" y="1003300"/>
                </a:lnTo>
                <a:lnTo>
                  <a:pt x="890155" y="1003300"/>
                </a:lnTo>
                <a:lnTo>
                  <a:pt x="889317" y="990600"/>
                </a:lnTo>
                <a:lnTo>
                  <a:pt x="933617" y="990600"/>
                </a:lnTo>
                <a:lnTo>
                  <a:pt x="925072" y="977900"/>
                </a:lnTo>
                <a:close/>
              </a:path>
              <a:path w="2952115" h="3365500">
                <a:moveTo>
                  <a:pt x="820026" y="977900"/>
                </a:moveTo>
                <a:lnTo>
                  <a:pt x="816660" y="977900"/>
                </a:lnTo>
                <a:lnTo>
                  <a:pt x="819162" y="990600"/>
                </a:lnTo>
                <a:lnTo>
                  <a:pt x="825563" y="990600"/>
                </a:lnTo>
                <a:lnTo>
                  <a:pt x="820026" y="977900"/>
                </a:lnTo>
                <a:close/>
              </a:path>
              <a:path w="2952115" h="3365500">
                <a:moveTo>
                  <a:pt x="820522" y="965200"/>
                </a:moveTo>
                <a:lnTo>
                  <a:pt x="797801" y="965200"/>
                </a:lnTo>
                <a:lnTo>
                  <a:pt x="803427" y="977900"/>
                </a:lnTo>
                <a:lnTo>
                  <a:pt x="813993" y="977900"/>
                </a:lnTo>
                <a:lnTo>
                  <a:pt x="820522" y="965200"/>
                </a:lnTo>
                <a:close/>
              </a:path>
              <a:path w="2952115" h="3365500">
                <a:moveTo>
                  <a:pt x="906807" y="965200"/>
                </a:moveTo>
                <a:lnTo>
                  <a:pt x="825179" y="965200"/>
                </a:lnTo>
                <a:lnTo>
                  <a:pt x="827442" y="977900"/>
                </a:lnTo>
                <a:lnTo>
                  <a:pt x="916475" y="977900"/>
                </a:lnTo>
                <a:lnTo>
                  <a:pt x="906807" y="965200"/>
                </a:lnTo>
                <a:close/>
              </a:path>
              <a:path w="2952115" h="3365500">
                <a:moveTo>
                  <a:pt x="789863" y="952500"/>
                </a:moveTo>
                <a:lnTo>
                  <a:pt x="789101" y="965200"/>
                </a:lnTo>
                <a:lnTo>
                  <a:pt x="799630" y="965200"/>
                </a:lnTo>
                <a:lnTo>
                  <a:pt x="789863" y="952500"/>
                </a:lnTo>
                <a:close/>
              </a:path>
              <a:path w="2952115" h="3365500">
                <a:moveTo>
                  <a:pt x="807707" y="952500"/>
                </a:moveTo>
                <a:lnTo>
                  <a:pt x="802233" y="952500"/>
                </a:lnTo>
                <a:lnTo>
                  <a:pt x="807199" y="965200"/>
                </a:lnTo>
                <a:lnTo>
                  <a:pt x="807707" y="952500"/>
                </a:lnTo>
                <a:close/>
              </a:path>
              <a:path w="2952115" h="3365500">
                <a:moveTo>
                  <a:pt x="814640" y="956089"/>
                </a:moveTo>
                <a:lnTo>
                  <a:pt x="809256" y="965200"/>
                </a:lnTo>
                <a:lnTo>
                  <a:pt x="817143" y="965200"/>
                </a:lnTo>
                <a:lnTo>
                  <a:pt x="816966" y="959297"/>
                </a:lnTo>
                <a:lnTo>
                  <a:pt x="814640" y="956089"/>
                </a:lnTo>
                <a:close/>
              </a:path>
              <a:path w="2952115" h="3365500">
                <a:moveTo>
                  <a:pt x="828763" y="952500"/>
                </a:moveTo>
                <a:lnTo>
                  <a:pt x="816762" y="952500"/>
                </a:lnTo>
                <a:lnTo>
                  <a:pt x="816966" y="959297"/>
                </a:lnTo>
                <a:lnTo>
                  <a:pt x="821245" y="965200"/>
                </a:lnTo>
                <a:lnTo>
                  <a:pt x="830948" y="965200"/>
                </a:lnTo>
                <a:lnTo>
                  <a:pt x="828763" y="952500"/>
                </a:lnTo>
                <a:close/>
              </a:path>
              <a:path w="2952115" h="3365500">
                <a:moveTo>
                  <a:pt x="833460" y="952500"/>
                </a:moveTo>
                <a:lnTo>
                  <a:pt x="829221" y="952500"/>
                </a:lnTo>
                <a:lnTo>
                  <a:pt x="832129" y="965200"/>
                </a:lnTo>
                <a:lnTo>
                  <a:pt x="833460" y="952500"/>
                </a:lnTo>
                <a:close/>
              </a:path>
              <a:path w="2952115" h="3365500">
                <a:moveTo>
                  <a:pt x="871872" y="927100"/>
                </a:moveTo>
                <a:lnTo>
                  <a:pt x="798652" y="927100"/>
                </a:lnTo>
                <a:lnTo>
                  <a:pt x="808101" y="939800"/>
                </a:lnTo>
                <a:lnTo>
                  <a:pt x="794044" y="939800"/>
                </a:lnTo>
                <a:lnTo>
                  <a:pt x="790107" y="949564"/>
                </a:lnTo>
                <a:lnTo>
                  <a:pt x="790206" y="952500"/>
                </a:lnTo>
                <a:lnTo>
                  <a:pt x="840397" y="952500"/>
                </a:lnTo>
                <a:lnTo>
                  <a:pt x="843420" y="965200"/>
                </a:lnTo>
                <a:lnTo>
                  <a:pt x="892080" y="965200"/>
                </a:lnTo>
                <a:lnTo>
                  <a:pt x="886208" y="952500"/>
                </a:lnTo>
                <a:lnTo>
                  <a:pt x="879650" y="939800"/>
                </a:lnTo>
                <a:lnTo>
                  <a:pt x="871872" y="9271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4640" y="956089"/>
                </a:lnTo>
                <a:lnTo>
                  <a:pt x="816966" y="959297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2038" y="952500"/>
                </a:lnTo>
                <a:lnTo>
                  <a:pt x="814640" y="956089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789777" y="939800"/>
                </a:moveTo>
                <a:lnTo>
                  <a:pt x="775716" y="939800"/>
                </a:lnTo>
                <a:lnTo>
                  <a:pt x="774065" y="952500"/>
                </a:lnTo>
                <a:lnTo>
                  <a:pt x="788924" y="952500"/>
                </a:lnTo>
                <a:lnTo>
                  <a:pt x="790107" y="949564"/>
                </a:lnTo>
                <a:lnTo>
                  <a:pt x="789777" y="939800"/>
                </a:lnTo>
                <a:close/>
              </a:path>
              <a:path w="2952115" h="3365500">
                <a:moveTo>
                  <a:pt x="790107" y="949564"/>
                </a:moveTo>
                <a:lnTo>
                  <a:pt x="788924" y="952500"/>
                </a:lnTo>
                <a:lnTo>
                  <a:pt x="790206" y="952500"/>
                </a:lnTo>
                <a:lnTo>
                  <a:pt x="790107" y="949564"/>
                </a:lnTo>
                <a:close/>
              </a:path>
              <a:path w="2952115" h="3365500">
                <a:moveTo>
                  <a:pt x="889114" y="939800"/>
                </a:moveTo>
                <a:lnTo>
                  <a:pt x="886815" y="952500"/>
                </a:lnTo>
                <a:lnTo>
                  <a:pt x="894308" y="952500"/>
                </a:lnTo>
                <a:lnTo>
                  <a:pt x="889114" y="939800"/>
                </a:lnTo>
                <a:close/>
              </a:path>
              <a:path w="2952115" h="3365500">
                <a:moveTo>
                  <a:pt x="786803" y="927100"/>
                </a:moveTo>
                <a:lnTo>
                  <a:pt x="778514" y="927100"/>
                </a:lnTo>
                <a:lnTo>
                  <a:pt x="785872" y="939800"/>
                </a:lnTo>
                <a:lnTo>
                  <a:pt x="789305" y="939800"/>
                </a:lnTo>
                <a:lnTo>
                  <a:pt x="786803" y="927100"/>
                </a:lnTo>
                <a:close/>
              </a:path>
              <a:path w="2952115" h="3365500">
                <a:moveTo>
                  <a:pt x="862340" y="914400"/>
                </a:moveTo>
                <a:lnTo>
                  <a:pt x="787717" y="914400"/>
                </a:lnTo>
                <a:lnTo>
                  <a:pt x="793292" y="927100"/>
                </a:lnTo>
                <a:lnTo>
                  <a:pt x="789305" y="939800"/>
                </a:lnTo>
                <a:lnTo>
                  <a:pt x="798474" y="939800"/>
                </a:lnTo>
                <a:lnTo>
                  <a:pt x="798652" y="927100"/>
                </a:lnTo>
                <a:lnTo>
                  <a:pt x="871872" y="927100"/>
                </a:lnTo>
                <a:lnTo>
                  <a:pt x="862340" y="914400"/>
                </a:lnTo>
                <a:close/>
              </a:path>
              <a:path w="2952115" h="3365500">
                <a:moveTo>
                  <a:pt x="765568" y="914400"/>
                </a:moveTo>
                <a:lnTo>
                  <a:pt x="758736" y="914400"/>
                </a:lnTo>
                <a:lnTo>
                  <a:pt x="761212" y="927100"/>
                </a:lnTo>
                <a:lnTo>
                  <a:pt x="772109" y="927100"/>
                </a:lnTo>
                <a:lnTo>
                  <a:pt x="765568" y="914400"/>
                </a:lnTo>
                <a:close/>
              </a:path>
              <a:path w="2952115" h="3365500">
                <a:moveTo>
                  <a:pt x="787717" y="914400"/>
                </a:moveTo>
                <a:lnTo>
                  <a:pt x="782874" y="914400"/>
                </a:lnTo>
                <a:lnTo>
                  <a:pt x="772592" y="927100"/>
                </a:lnTo>
                <a:lnTo>
                  <a:pt x="784339" y="927100"/>
                </a:lnTo>
                <a:lnTo>
                  <a:pt x="787717" y="914400"/>
                </a:lnTo>
                <a:close/>
              </a:path>
              <a:path w="2952115" h="3365500">
                <a:moveTo>
                  <a:pt x="739920" y="889000"/>
                </a:moveTo>
                <a:lnTo>
                  <a:pt x="727825" y="889000"/>
                </a:lnTo>
                <a:lnTo>
                  <a:pt x="733581" y="901700"/>
                </a:lnTo>
                <a:lnTo>
                  <a:pt x="742922" y="901700"/>
                </a:lnTo>
                <a:lnTo>
                  <a:pt x="751485" y="914400"/>
                </a:lnTo>
                <a:lnTo>
                  <a:pt x="745652" y="901700"/>
                </a:lnTo>
                <a:lnTo>
                  <a:pt x="739920" y="889000"/>
                </a:lnTo>
                <a:close/>
              </a:path>
              <a:path w="2952115" h="3365500">
                <a:moveTo>
                  <a:pt x="768708" y="889000"/>
                </a:moveTo>
                <a:lnTo>
                  <a:pt x="753082" y="889000"/>
                </a:lnTo>
                <a:lnTo>
                  <a:pt x="751650" y="901700"/>
                </a:lnTo>
                <a:lnTo>
                  <a:pt x="763193" y="901700"/>
                </a:lnTo>
                <a:lnTo>
                  <a:pt x="756615" y="914400"/>
                </a:lnTo>
                <a:lnTo>
                  <a:pt x="763984" y="914400"/>
                </a:lnTo>
                <a:lnTo>
                  <a:pt x="765455" y="901700"/>
                </a:lnTo>
                <a:lnTo>
                  <a:pt x="768708" y="889000"/>
                </a:lnTo>
                <a:close/>
              </a:path>
              <a:path w="2952115" h="3365500">
                <a:moveTo>
                  <a:pt x="806869" y="889000"/>
                </a:moveTo>
                <a:lnTo>
                  <a:pt x="768708" y="889000"/>
                </a:lnTo>
                <a:lnTo>
                  <a:pt x="777784" y="901700"/>
                </a:lnTo>
                <a:lnTo>
                  <a:pt x="785117" y="914400"/>
                </a:lnTo>
                <a:lnTo>
                  <a:pt x="809523" y="914400"/>
                </a:lnTo>
                <a:lnTo>
                  <a:pt x="808222" y="909375"/>
                </a:lnTo>
                <a:lnTo>
                  <a:pt x="801843" y="901700"/>
                </a:lnTo>
                <a:lnTo>
                  <a:pt x="807377" y="901700"/>
                </a:lnTo>
                <a:lnTo>
                  <a:pt x="806869" y="889000"/>
                </a:lnTo>
                <a:close/>
              </a:path>
              <a:path w="2952115" h="3365500">
                <a:moveTo>
                  <a:pt x="810107" y="911643"/>
                </a:moveTo>
                <a:lnTo>
                  <a:pt x="809523" y="914400"/>
                </a:lnTo>
                <a:lnTo>
                  <a:pt x="812397" y="914400"/>
                </a:lnTo>
                <a:lnTo>
                  <a:pt x="810107" y="911643"/>
                </a:lnTo>
                <a:close/>
              </a:path>
              <a:path w="2952115" h="3365500">
                <a:moveTo>
                  <a:pt x="844448" y="901700"/>
                </a:moveTo>
                <a:lnTo>
                  <a:pt x="830478" y="901700"/>
                </a:lnTo>
                <a:lnTo>
                  <a:pt x="817203" y="914400"/>
                </a:lnTo>
                <a:lnTo>
                  <a:pt x="843635" y="914400"/>
                </a:lnTo>
                <a:lnTo>
                  <a:pt x="844448" y="901700"/>
                </a:lnTo>
                <a:close/>
              </a:path>
              <a:path w="2952115" h="3365500">
                <a:moveTo>
                  <a:pt x="842791" y="889000"/>
                </a:moveTo>
                <a:lnTo>
                  <a:pt x="832092" y="889000"/>
                </a:lnTo>
                <a:lnTo>
                  <a:pt x="828179" y="901700"/>
                </a:lnTo>
                <a:lnTo>
                  <a:pt x="844448" y="901700"/>
                </a:lnTo>
                <a:lnTo>
                  <a:pt x="854176" y="914400"/>
                </a:lnTo>
                <a:lnTo>
                  <a:pt x="863033" y="914400"/>
                </a:lnTo>
                <a:lnTo>
                  <a:pt x="855631" y="901700"/>
                </a:lnTo>
                <a:lnTo>
                  <a:pt x="842791" y="889000"/>
                </a:lnTo>
                <a:close/>
              </a:path>
              <a:path w="2952115" h="3365500">
                <a:moveTo>
                  <a:pt x="812213" y="901700"/>
                </a:moveTo>
                <a:lnTo>
                  <a:pt x="806234" y="901700"/>
                </a:lnTo>
                <a:lnTo>
                  <a:pt x="808222" y="909375"/>
                </a:lnTo>
                <a:lnTo>
                  <a:pt x="810107" y="911643"/>
                </a:lnTo>
                <a:lnTo>
                  <a:pt x="812213" y="901700"/>
                </a:lnTo>
                <a:close/>
              </a:path>
              <a:path w="2952115" h="3365500">
                <a:moveTo>
                  <a:pt x="822109" y="889000"/>
                </a:moveTo>
                <a:lnTo>
                  <a:pt x="813477" y="889000"/>
                </a:lnTo>
                <a:lnTo>
                  <a:pt x="812716" y="901700"/>
                </a:lnTo>
                <a:lnTo>
                  <a:pt x="823201" y="901700"/>
                </a:lnTo>
                <a:lnTo>
                  <a:pt x="822109" y="889000"/>
                </a:lnTo>
                <a:close/>
              </a:path>
              <a:path w="2952115" h="3365500">
                <a:moveTo>
                  <a:pt x="754862" y="876300"/>
                </a:moveTo>
                <a:lnTo>
                  <a:pt x="739036" y="876300"/>
                </a:lnTo>
                <a:lnTo>
                  <a:pt x="730015" y="889000"/>
                </a:lnTo>
                <a:lnTo>
                  <a:pt x="752614" y="889000"/>
                </a:lnTo>
                <a:lnTo>
                  <a:pt x="754862" y="876300"/>
                </a:lnTo>
                <a:close/>
              </a:path>
              <a:path w="2952115" h="3365500">
                <a:moveTo>
                  <a:pt x="803836" y="876300"/>
                </a:moveTo>
                <a:lnTo>
                  <a:pt x="754862" y="876300"/>
                </a:lnTo>
                <a:lnTo>
                  <a:pt x="760107" y="889000"/>
                </a:lnTo>
                <a:lnTo>
                  <a:pt x="803490" y="889000"/>
                </a:lnTo>
                <a:lnTo>
                  <a:pt x="803836" y="876300"/>
                </a:lnTo>
                <a:close/>
              </a:path>
              <a:path w="2952115" h="3365500">
                <a:moveTo>
                  <a:pt x="823696" y="876300"/>
                </a:moveTo>
                <a:lnTo>
                  <a:pt x="803836" y="876300"/>
                </a:lnTo>
                <a:lnTo>
                  <a:pt x="811198" y="889000"/>
                </a:lnTo>
                <a:lnTo>
                  <a:pt x="822820" y="889000"/>
                </a:lnTo>
                <a:lnTo>
                  <a:pt x="823696" y="876300"/>
                </a:lnTo>
                <a:close/>
              </a:path>
              <a:path w="2952115" h="3365500">
                <a:moveTo>
                  <a:pt x="715378" y="863600"/>
                </a:moveTo>
                <a:lnTo>
                  <a:pt x="706158" y="863600"/>
                </a:lnTo>
                <a:lnTo>
                  <a:pt x="707174" y="876300"/>
                </a:lnTo>
                <a:lnTo>
                  <a:pt x="717753" y="876300"/>
                </a:lnTo>
                <a:lnTo>
                  <a:pt x="715378" y="863600"/>
                </a:lnTo>
                <a:close/>
              </a:path>
              <a:path w="2952115" h="3365500">
                <a:moveTo>
                  <a:pt x="822773" y="863600"/>
                </a:moveTo>
                <a:lnTo>
                  <a:pt x="727868" y="863600"/>
                </a:lnTo>
                <a:lnTo>
                  <a:pt x="722506" y="876300"/>
                </a:lnTo>
                <a:lnTo>
                  <a:pt x="828268" y="876300"/>
                </a:lnTo>
                <a:lnTo>
                  <a:pt x="822773" y="863600"/>
                </a:lnTo>
                <a:close/>
              </a:path>
              <a:path w="2952115" h="3365500">
                <a:moveTo>
                  <a:pt x="726541" y="850900"/>
                </a:moveTo>
                <a:lnTo>
                  <a:pt x="719126" y="850900"/>
                </a:lnTo>
                <a:lnTo>
                  <a:pt x="715742" y="863600"/>
                </a:lnTo>
                <a:lnTo>
                  <a:pt x="732256" y="863600"/>
                </a:lnTo>
                <a:lnTo>
                  <a:pt x="726541" y="850900"/>
                </a:lnTo>
                <a:close/>
              </a:path>
              <a:path w="2952115" h="3365500">
                <a:moveTo>
                  <a:pt x="776833" y="838200"/>
                </a:moveTo>
                <a:lnTo>
                  <a:pt x="722552" y="838200"/>
                </a:lnTo>
                <a:lnTo>
                  <a:pt x="729405" y="850900"/>
                </a:lnTo>
                <a:lnTo>
                  <a:pt x="733515" y="863600"/>
                </a:lnTo>
                <a:lnTo>
                  <a:pt x="736561" y="863600"/>
                </a:lnTo>
                <a:lnTo>
                  <a:pt x="740816" y="850900"/>
                </a:lnTo>
                <a:lnTo>
                  <a:pt x="785545" y="850900"/>
                </a:lnTo>
                <a:lnTo>
                  <a:pt x="785044" y="845888"/>
                </a:lnTo>
                <a:lnTo>
                  <a:pt x="776833" y="838200"/>
                </a:lnTo>
                <a:close/>
              </a:path>
              <a:path w="2952115" h="3365500">
                <a:moveTo>
                  <a:pt x="766965" y="850900"/>
                </a:moveTo>
                <a:lnTo>
                  <a:pt x="745782" y="850900"/>
                </a:lnTo>
                <a:lnTo>
                  <a:pt x="748449" y="863600"/>
                </a:lnTo>
                <a:lnTo>
                  <a:pt x="765035" y="863600"/>
                </a:lnTo>
                <a:lnTo>
                  <a:pt x="766965" y="850900"/>
                </a:lnTo>
                <a:close/>
              </a:path>
              <a:path w="2952115" h="3365500">
                <a:moveTo>
                  <a:pt x="801114" y="838200"/>
                </a:moveTo>
                <a:lnTo>
                  <a:pt x="796671" y="838200"/>
                </a:lnTo>
                <a:lnTo>
                  <a:pt x="790397" y="850900"/>
                </a:lnTo>
                <a:lnTo>
                  <a:pt x="766965" y="850900"/>
                </a:lnTo>
                <a:lnTo>
                  <a:pt x="765390" y="863600"/>
                </a:lnTo>
                <a:lnTo>
                  <a:pt x="804442" y="863600"/>
                </a:lnTo>
                <a:lnTo>
                  <a:pt x="801012" y="850900"/>
                </a:lnTo>
                <a:lnTo>
                  <a:pt x="801114" y="838200"/>
                </a:lnTo>
                <a:close/>
              </a:path>
              <a:path w="2952115" h="3365500">
                <a:moveTo>
                  <a:pt x="811517" y="850900"/>
                </a:moveTo>
                <a:lnTo>
                  <a:pt x="811390" y="850900"/>
                </a:lnTo>
                <a:lnTo>
                  <a:pt x="810615" y="863600"/>
                </a:lnTo>
                <a:lnTo>
                  <a:pt x="814717" y="863600"/>
                </a:lnTo>
                <a:lnTo>
                  <a:pt x="811517" y="850900"/>
                </a:lnTo>
                <a:close/>
              </a:path>
              <a:path w="2952115" h="3365500">
                <a:moveTo>
                  <a:pt x="706145" y="838200"/>
                </a:moveTo>
                <a:lnTo>
                  <a:pt x="700443" y="838200"/>
                </a:lnTo>
                <a:lnTo>
                  <a:pt x="701141" y="850900"/>
                </a:lnTo>
                <a:lnTo>
                  <a:pt x="706589" y="850900"/>
                </a:lnTo>
                <a:lnTo>
                  <a:pt x="706145" y="838200"/>
                </a:lnTo>
                <a:close/>
              </a:path>
              <a:path w="2952115" h="3365500">
                <a:moveTo>
                  <a:pt x="785044" y="845888"/>
                </a:moveTo>
                <a:lnTo>
                  <a:pt x="785545" y="850900"/>
                </a:lnTo>
                <a:lnTo>
                  <a:pt x="785799" y="850900"/>
                </a:lnTo>
                <a:lnTo>
                  <a:pt x="787845" y="848510"/>
                </a:lnTo>
                <a:lnTo>
                  <a:pt x="785044" y="845888"/>
                </a:lnTo>
                <a:close/>
              </a:path>
              <a:path w="2952115" h="3365500">
                <a:moveTo>
                  <a:pt x="787845" y="848510"/>
                </a:moveTo>
                <a:lnTo>
                  <a:pt x="785799" y="850900"/>
                </a:lnTo>
                <a:lnTo>
                  <a:pt x="790397" y="850900"/>
                </a:lnTo>
                <a:lnTo>
                  <a:pt x="787845" y="848510"/>
                </a:lnTo>
                <a:close/>
              </a:path>
              <a:path w="2952115" h="3365500">
                <a:moveTo>
                  <a:pt x="796671" y="838200"/>
                </a:moveTo>
                <a:lnTo>
                  <a:pt x="784275" y="838200"/>
                </a:lnTo>
                <a:lnTo>
                  <a:pt x="785044" y="845888"/>
                </a:lnTo>
                <a:lnTo>
                  <a:pt x="787845" y="848510"/>
                </a:lnTo>
                <a:lnTo>
                  <a:pt x="796671" y="838200"/>
                </a:lnTo>
                <a:close/>
              </a:path>
              <a:path w="2952115" h="3365500">
                <a:moveTo>
                  <a:pt x="686542" y="825500"/>
                </a:moveTo>
                <a:lnTo>
                  <a:pt x="675693" y="825500"/>
                </a:lnTo>
                <a:lnTo>
                  <a:pt x="682565" y="838200"/>
                </a:lnTo>
                <a:lnTo>
                  <a:pt x="683595" y="838200"/>
                </a:lnTo>
                <a:lnTo>
                  <a:pt x="686542" y="825500"/>
                </a:lnTo>
                <a:close/>
              </a:path>
              <a:path w="2952115" h="3365500">
                <a:moveTo>
                  <a:pt x="697103" y="825500"/>
                </a:moveTo>
                <a:lnTo>
                  <a:pt x="686542" y="825500"/>
                </a:lnTo>
                <a:lnTo>
                  <a:pt x="692587" y="838200"/>
                </a:lnTo>
                <a:lnTo>
                  <a:pt x="698017" y="838200"/>
                </a:lnTo>
                <a:lnTo>
                  <a:pt x="697103" y="825500"/>
                </a:lnTo>
                <a:close/>
              </a:path>
              <a:path w="2952115" h="3365500">
                <a:moveTo>
                  <a:pt x="708774" y="825500"/>
                </a:moveTo>
                <a:lnTo>
                  <a:pt x="705015" y="825500"/>
                </a:lnTo>
                <a:lnTo>
                  <a:pt x="707567" y="838200"/>
                </a:lnTo>
                <a:lnTo>
                  <a:pt x="710145" y="838200"/>
                </a:lnTo>
                <a:lnTo>
                  <a:pt x="708774" y="825500"/>
                </a:lnTo>
                <a:close/>
              </a:path>
              <a:path w="2952115" h="3365500">
                <a:moveTo>
                  <a:pt x="783388" y="825500"/>
                </a:moveTo>
                <a:lnTo>
                  <a:pt x="710895" y="825500"/>
                </a:lnTo>
                <a:lnTo>
                  <a:pt x="714648" y="838200"/>
                </a:lnTo>
                <a:lnTo>
                  <a:pt x="793592" y="838200"/>
                </a:lnTo>
                <a:lnTo>
                  <a:pt x="783388" y="825500"/>
                </a:lnTo>
                <a:close/>
              </a:path>
              <a:path w="2952115" h="3365500">
                <a:moveTo>
                  <a:pt x="669048" y="812800"/>
                </a:moveTo>
                <a:lnTo>
                  <a:pt x="666648" y="812800"/>
                </a:lnTo>
                <a:lnTo>
                  <a:pt x="669061" y="825500"/>
                </a:lnTo>
                <a:lnTo>
                  <a:pt x="669048" y="812800"/>
                </a:lnTo>
                <a:close/>
              </a:path>
              <a:path w="2952115" h="3365500">
                <a:moveTo>
                  <a:pt x="772423" y="812800"/>
                </a:moveTo>
                <a:lnTo>
                  <a:pt x="690863" y="812800"/>
                </a:lnTo>
                <a:lnTo>
                  <a:pt x="687697" y="825500"/>
                </a:lnTo>
                <a:lnTo>
                  <a:pt x="774435" y="825500"/>
                </a:lnTo>
                <a:lnTo>
                  <a:pt x="772423" y="812800"/>
                </a:lnTo>
                <a:close/>
              </a:path>
              <a:path w="2952115" h="3365500">
                <a:moveTo>
                  <a:pt x="674217" y="800100"/>
                </a:moveTo>
                <a:lnTo>
                  <a:pt x="670648" y="812800"/>
                </a:lnTo>
                <a:lnTo>
                  <a:pt x="683120" y="812800"/>
                </a:lnTo>
                <a:lnTo>
                  <a:pt x="674217" y="800100"/>
                </a:lnTo>
                <a:close/>
              </a:path>
              <a:path w="2952115" h="3365500">
                <a:moveTo>
                  <a:pt x="757146" y="787400"/>
                </a:moveTo>
                <a:lnTo>
                  <a:pt x="755310" y="787400"/>
                </a:lnTo>
                <a:lnTo>
                  <a:pt x="755047" y="800100"/>
                </a:lnTo>
                <a:lnTo>
                  <a:pt x="674790" y="800100"/>
                </a:lnTo>
                <a:lnTo>
                  <a:pt x="683775" y="812800"/>
                </a:lnTo>
                <a:lnTo>
                  <a:pt x="770978" y="812800"/>
                </a:lnTo>
                <a:lnTo>
                  <a:pt x="766938" y="800100"/>
                </a:lnTo>
                <a:lnTo>
                  <a:pt x="757146" y="787400"/>
                </a:lnTo>
                <a:close/>
              </a:path>
              <a:path w="2952115" h="3365500">
                <a:moveTo>
                  <a:pt x="779411" y="800100"/>
                </a:moveTo>
                <a:lnTo>
                  <a:pt x="776744" y="812800"/>
                </a:lnTo>
                <a:lnTo>
                  <a:pt x="784225" y="812800"/>
                </a:lnTo>
                <a:lnTo>
                  <a:pt x="779411" y="800100"/>
                </a:lnTo>
                <a:close/>
              </a:path>
              <a:path w="2952115" h="3365500">
                <a:moveTo>
                  <a:pt x="649693" y="787400"/>
                </a:moveTo>
                <a:lnTo>
                  <a:pt x="643623" y="787400"/>
                </a:lnTo>
                <a:lnTo>
                  <a:pt x="648449" y="800100"/>
                </a:lnTo>
                <a:lnTo>
                  <a:pt x="649693" y="787400"/>
                </a:lnTo>
                <a:close/>
              </a:path>
              <a:path w="2952115" h="3365500">
                <a:moveTo>
                  <a:pt x="734110" y="762000"/>
                </a:moveTo>
                <a:lnTo>
                  <a:pt x="705345" y="762000"/>
                </a:lnTo>
                <a:lnTo>
                  <a:pt x="706158" y="774700"/>
                </a:lnTo>
                <a:lnTo>
                  <a:pt x="664225" y="774700"/>
                </a:lnTo>
                <a:lnTo>
                  <a:pt x="662020" y="787400"/>
                </a:lnTo>
                <a:lnTo>
                  <a:pt x="660383" y="800100"/>
                </a:lnTo>
                <a:lnTo>
                  <a:pt x="743839" y="800100"/>
                </a:lnTo>
                <a:lnTo>
                  <a:pt x="739279" y="787400"/>
                </a:lnTo>
                <a:lnTo>
                  <a:pt x="734148" y="787400"/>
                </a:lnTo>
                <a:lnTo>
                  <a:pt x="735812" y="774700"/>
                </a:lnTo>
                <a:lnTo>
                  <a:pt x="734110" y="762000"/>
                </a:lnTo>
                <a:close/>
              </a:path>
              <a:path w="2952115" h="3365500">
                <a:moveTo>
                  <a:pt x="658723" y="774700"/>
                </a:moveTo>
                <a:lnTo>
                  <a:pt x="654786" y="774700"/>
                </a:lnTo>
                <a:lnTo>
                  <a:pt x="656729" y="787400"/>
                </a:lnTo>
                <a:lnTo>
                  <a:pt x="658723" y="787400"/>
                </a:lnTo>
                <a:lnTo>
                  <a:pt x="658723" y="774700"/>
                </a:lnTo>
                <a:close/>
              </a:path>
              <a:path w="2952115" h="3365500">
                <a:moveTo>
                  <a:pt x="609955" y="762000"/>
                </a:moveTo>
                <a:lnTo>
                  <a:pt x="611835" y="774700"/>
                </a:lnTo>
                <a:lnTo>
                  <a:pt x="612851" y="774700"/>
                </a:lnTo>
                <a:lnTo>
                  <a:pt x="609955" y="762000"/>
                </a:lnTo>
                <a:close/>
              </a:path>
              <a:path w="2952115" h="3365500">
                <a:moveTo>
                  <a:pt x="653935" y="723900"/>
                </a:moveTo>
                <a:lnTo>
                  <a:pt x="612559" y="723900"/>
                </a:lnTo>
                <a:lnTo>
                  <a:pt x="620853" y="736600"/>
                </a:lnTo>
                <a:lnTo>
                  <a:pt x="615159" y="749300"/>
                </a:lnTo>
                <a:lnTo>
                  <a:pt x="613029" y="762000"/>
                </a:lnTo>
                <a:lnTo>
                  <a:pt x="614349" y="762000"/>
                </a:lnTo>
                <a:lnTo>
                  <a:pt x="621665" y="774700"/>
                </a:lnTo>
                <a:lnTo>
                  <a:pt x="622261" y="762000"/>
                </a:lnTo>
                <a:lnTo>
                  <a:pt x="623011" y="749300"/>
                </a:lnTo>
                <a:lnTo>
                  <a:pt x="715549" y="749300"/>
                </a:lnTo>
                <a:lnTo>
                  <a:pt x="713025" y="736600"/>
                </a:lnTo>
                <a:lnTo>
                  <a:pt x="658977" y="736600"/>
                </a:lnTo>
                <a:lnTo>
                  <a:pt x="653935" y="723900"/>
                </a:lnTo>
                <a:close/>
              </a:path>
              <a:path w="2952115" h="3365500">
                <a:moveTo>
                  <a:pt x="648664" y="762000"/>
                </a:moveTo>
                <a:lnTo>
                  <a:pt x="640257" y="762000"/>
                </a:lnTo>
                <a:lnTo>
                  <a:pt x="646417" y="774700"/>
                </a:lnTo>
                <a:lnTo>
                  <a:pt x="650422" y="764297"/>
                </a:lnTo>
                <a:lnTo>
                  <a:pt x="648664" y="762000"/>
                </a:lnTo>
                <a:close/>
              </a:path>
              <a:path w="2952115" h="3365500">
                <a:moveTo>
                  <a:pt x="702614" y="762000"/>
                </a:moveTo>
                <a:lnTo>
                  <a:pt x="651306" y="762000"/>
                </a:lnTo>
                <a:lnTo>
                  <a:pt x="650422" y="764297"/>
                </a:lnTo>
                <a:lnTo>
                  <a:pt x="658380" y="774700"/>
                </a:lnTo>
                <a:lnTo>
                  <a:pt x="694702" y="774700"/>
                </a:lnTo>
                <a:lnTo>
                  <a:pt x="702614" y="762000"/>
                </a:lnTo>
                <a:close/>
              </a:path>
              <a:path w="2952115" h="3365500">
                <a:moveTo>
                  <a:pt x="715175" y="749300"/>
                </a:moveTo>
                <a:lnTo>
                  <a:pt x="623011" y="749300"/>
                </a:lnTo>
                <a:lnTo>
                  <a:pt x="629234" y="762000"/>
                </a:lnTo>
                <a:lnTo>
                  <a:pt x="723399" y="762000"/>
                </a:lnTo>
                <a:lnTo>
                  <a:pt x="715175" y="749300"/>
                </a:lnTo>
                <a:close/>
              </a:path>
              <a:path w="2952115" h="3365500">
                <a:moveTo>
                  <a:pt x="616369" y="736600"/>
                </a:moveTo>
                <a:lnTo>
                  <a:pt x="595947" y="736600"/>
                </a:lnTo>
                <a:lnTo>
                  <a:pt x="603440" y="749300"/>
                </a:lnTo>
                <a:lnTo>
                  <a:pt x="616369" y="736600"/>
                </a:lnTo>
                <a:close/>
              </a:path>
              <a:path w="2952115" h="3365500">
                <a:moveTo>
                  <a:pt x="607644" y="723900"/>
                </a:moveTo>
                <a:lnTo>
                  <a:pt x="608241" y="736600"/>
                </a:lnTo>
                <a:lnTo>
                  <a:pt x="613638" y="736600"/>
                </a:lnTo>
                <a:lnTo>
                  <a:pt x="607644" y="723900"/>
                </a:lnTo>
                <a:close/>
              </a:path>
              <a:path w="2952115" h="3365500">
                <a:moveTo>
                  <a:pt x="691246" y="711200"/>
                </a:moveTo>
                <a:lnTo>
                  <a:pt x="675249" y="711200"/>
                </a:lnTo>
                <a:lnTo>
                  <a:pt x="669566" y="723900"/>
                </a:lnTo>
                <a:lnTo>
                  <a:pt x="657733" y="723900"/>
                </a:lnTo>
                <a:lnTo>
                  <a:pt x="660946" y="736600"/>
                </a:lnTo>
                <a:lnTo>
                  <a:pt x="700248" y="736600"/>
                </a:lnTo>
                <a:lnTo>
                  <a:pt x="698171" y="723900"/>
                </a:lnTo>
                <a:lnTo>
                  <a:pt x="691246" y="711200"/>
                </a:lnTo>
                <a:close/>
              </a:path>
              <a:path w="2952115" h="3365500">
                <a:moveTo>
                  <a:pt x="578815" y="711200"/>
                </a:moveTo>
                <a:lnTo>
                  <a:pt x="575780" y="711200"/>
                </a:lnTo>
                <a:lnTo>
                  <a:pt x="584403" y="723900"/>
                </a:lnTo>
                <a:lnTo>
                  <a:pt x="585647" y="723900"/>
                </a:lnTo>
                <a:lnTo>
                  <a:pt x="578815" y="711200"/>
                </a:lnTo>
                <a:close/>
              </a:path>
              <a:path w="2952115" h="3365500">
                <a:moveTo>
                  <a:pt x="658533" y="711200"/>
                </a:moveTo>
                <a:lnTo>
                  <a:pt x="593839" y="711200"/>
                </a:lnTo>
                <a:lnTo>
                  <a:pt x="585647" y="723900"/>
                </a:lnTo>
                <a:lnTo>
                  <a:pt x="661250" y="723900"/>
                </a:lnTo>
                <a:lnTo>
                  <a:pt x="658533" y="711200"/>
                </a:lnTo>
                <a:close/>
              </a:path>
              <a:path w="2952115" h="3365500">
                <a:moveTo>
                  <a:pt x="608846" y="698500"/>
                </a:moveTo>
                <a:lnTo>
                  <a:pt x="566331" y="698500"/>
                </a:lnTo>
                <a:lnTo>
                  <a:pt x="569010" y="711200"/>
                </a:lnTo>
                <a:lnTo>
                  <a:pt x="597622" y="711200"/>
                </a:lnTo>
                <a:lnTo>
                  <a:pt x="608846" y="698500"/>
                </a:lnTo>
                <a:close/>
              </a:path>
              <a:path w="2952115" h="3365500">
                <a:moveTo>
                  <a:pt x="651402" y="698500"/>
                </a:moveTo>
                <a:lnTo>
                  <a:pt x="608846" y="698500"/>
                </a:lnTo>
                <a:lnTo>
                  <a:pt x="609279" y="711200"/>
                </a:lnTo>
                <a:lnTo>
                  <a:pt x="650671" y="711200"/>
                </a:lnTo>
                <a:lnTo>
                  <a:pt x="651402" y="698500"/>
                </a:lnTo>
                <a:close/>
              </a:path>
              <a:path w="2952115" h="3365500">
                <a:moveTo>
                  <a:pt x="665975" y="698500"/>
                </a:moveTo>
                <a:lnTo>
                  <a:pt x="660387" y="711200"/>
                </a:lnTo>
                <a:lnTo>
                  <a:pt x="666165" y="711200"/>
                </a:lnTo>
                <a:lnTo>
                  <a:pt x="665975" y="698500"/>
                </a:lnTo>
                <a:close/>
              </a:path>
              <a:path w="2952115" h="3365500">
                <a:moveTo>
                  <a:pt x="672871" y="698500"/>
                </a:moveTo>
                <a:lnTo>
                  <a:pt x="669886" y="698500"/>
                </a:lnTo>
                <a:lnTo>
                  <a:pt x="671322" y="711200"/>
                </a:lnTo>
                <a:lnTo>
                  <a:pt x="672807" y="711200"/>
                </a:lnTo>
                <a:lnTo>
                  <a:pt x="672871" y="698500"/>
                </a:lnTo>
                <a:close/>
              </a:path>
              <a:path w="2952115" h="3365500">
                <a:moveTo>
                  <a:pt x="577722" y="685800"/>
                </a:moveTo>
                <a:lnTo>
                  <a:pt x="558028" y="685800"/>
                </a:lnTo>
                <a:lnTo>
                  <a:pt x="560302" y="698500"/>
                </a:lnTo>
                <a:lnTo>
                  <a:pt x="567830" y="698500"/>
                </a:lnTo>
                <a:lnTo>
                  <a:pt x="577722" y="685800"/>
                </a:lnTo>
                <a:close/>
              </a:path>
              <a:path w="2952115" h="3365500">
                <a:moveTo>
                  <a:pt x="668948" y="685800"/>
                </a:moveTo>
                <a:lnTo>
                  <a:pt x="582760" y="685800"/>
                </a:lnTo>
                <a:lnTo>
                  <a:pt x="578777" y="698500"/>
                </a:lnTo>
                <a:lnTo>
                  <a:pt x="668478" y="698500"/>
                </a:lnTo>
                <a:lnTo>
                  <a:pt x="668948" y="685800"/>
                </a:lnTo>
                <a:close/>
              </a:path>
              <a:path w="2952115" h="3365500">
                <a:moveTo>
                  <a:pt x="558368" y="673100"/>
                </a:moveTo>
                <a:lnTo>
                  <a:pt x="547370" y="673100"/>
                </a:lnTo>
                <a:lnTo>
                  <a:pt x="553478" y="685800"/>
                </a:lnTo>
                <a:lnTo>
                  <a:pt x="555269" y="685800"/>
                </a:lnTo>
                <a:lnTo>
                  <a:pt x="558368" y="673100"/>
                </a:lnTo>
                <a:close/>
              </a:path>
              <a:path w="2952115" h="3365500">
                <a:moveTo>
                  <a:pt x="562676" y="671859"/>
                </a:moveTo>
                <a:lnTo>
                  <a:pt x="563168" y="673100"/>
                </a:lnTo>
                <a:lnTo>
                  <a:pt x="562450" y="685800"/>
                </a:lnTo>
                <a:lnTo>
                  <a:pt x="649986" y="685800"/>
                </a:lnTo>
                <a:lnTo>
                  <a:pt x="642594" y="673100"/>
                </a:lnTo>
                <a:lnTo>
                  <a:pt x="563868" y="673100"/>
                </a:lnTo>
                <a:lnTo>
                  <a:pt x="562676" y="671859"/>
                </a:lnTo>
                <a:close/>
              </a:path>
              <a:path w="2952115" h="3365500">
                <a:moveTo>
                  <a:pt x="531634" y="660400"/>
                </a:moveTo>
                <a:lnTo>
                  <a:pt x="529310" y="660400"/>
                </a:lnTo>
                <a:lnTo>
                  <a:pt x="532650" y="673100"/>
                </a:lnTo>
                <a:lnTo>
                  <a:pt x="531634" y="660400"/>
                </a:lnTo>
                <a:close/>
              </a:path>
              <a:path w="2952115" h="3365500">
                <a:moveTo>
                  <a:pt x="566153" y="660400"/>
                </a:moveTo>
                <a:lnTo>
                  <a:pt x="558126" y="660400"/>
                </a:lnTo>
                <a:lnTo>
                  <a:pt x="562676" y="671859"/>
                </a:lnTo>
                <a:lnTo>
                  <a:pt x="563868" y="673100"/>
                </a:lnTo>
                <a:lnTo>
                  <a:pt x="571652" y="673100"/>
                </a:lnTo>
                <a:lnTo>
                  <a:pt x="566153" y="660400"/>
                </a:lnTo>
                <a:close/>
              </a:path>
              <a:path w="2952115" h="3365500">
                <a:moveTo>
                  <a:pt x="643776" y="647700"/>
                </a:moveTo>
                <a:lnTo>
                  <a:pt x="577913" y="647700"/>
                </a:lnTo>
                <a:lnTo>
                  <a:pt x="583387" y="660400"/>
                </a:lnTo>
                <a:lnTo>
                  <a:pt x="566153" y="660400"/>
                </a:lnTo>
                <a:lnTo>
                  <a:pt x="571652" y="673100"/>
                </a:lnTo>
                <a:lnTo>
                  <a:pt x="642150" y="673100"/>
                </a:lnTo>
                <a:lnTo>
                  <a:pt x="641184" y="660400"/>
                </a:lnTo>
                <a:lnTo>
                  <a:pt x="643776" y="647700"/>
                </a:lnTo>
                <a:close/>
              </a:path>
              <a:path w="2952115" h="3365500">
                <a:moveTo>
                  <a:pt x="558126" y="660400"/>
                </a:moveTo>
                <a:lnTo>
                  <a:pt x="551665" y="660400"/>
                </a:lnTo>
                <a:lnTo>
                  <a:pt x="562676" y="671859"/>
                </a:lnTo>
                <a:lnTo>
                  <a:pt x="558126" y="660400"/>
                </a:lnTo>
                <a:close/>
              </a:path>
              <a:path w="2952115" h="3365500">
                <a:moveTo>
                  <a:pt x="542207" y="653229"/>
                </a:moveTo>
                <a:lnTo>
                  <a:pt x="535381" y="660400"/>
                </a:lnTo>
                <a:lnTo>
                  <a:pt x="548309" y="660400"/>
                </a:lnTo>
                <a:lnTo>
                  <a:pt x="542207" y="653229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42207" y="653229"/>
                </a:lnTo>
                <a:lnTo>
                  <a:pt x="548309" y="660400"/>
                </a:lnTo>
                <a:lnTo>
                  <a:pt x="549071" y="660400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76033" y="647700"/>
                </a:moveTo>
                <a:lnTo>
                  <a:pt x="547471" y="647700"/>
                </a:lnTo>
                <a:lnTo>
                  <a:pt x="549071" y="660400"/>
                </a:lnTo>
                <a:lnTo>
                  <a:pt x="574065" y="660400"/>
                </a:lnTo>
                <a:lnTo>
                  <a:pt x="576033" y="647700"/>
                </a:lnTo>
                <a:close/>
              </a:path>
              <a:path w="2952115" h="3365500">
                <a:moveTo>
                  <a:pt x="577913" y="647700"/>
                </a:moveTo>
                <a:lnTo>
                  <a:pt x="576033" y="647700"/>
                </a:lnTo>
                <a:lnTo>
                  <a:pt x="574065" y="660400"/>
                </a:lnTo>
                <a:lnTo>
                  <a:pt x="583387" y="660400"/>
                </a:lnTo>
                <a:lnTo>
                  <a:pt x="577913" y="647700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37502" y="647700"/>
                </a:lnTo>
                <a:lnTo>
                  <a:pt x="542207" y="653229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24827" y="635000"/>
                </a:moveTo>
                <a:lnTo>
                  <a:pt x="520407" y="635000"/>
                </a:lnTo>
                <a:lnTo>
                  <a:pt x="520814" y="647700"/>
                </a:lnTo>
                <a:lnTo>
                  <a:pt x="529932" y="647700"/>
                </a:lnTo>
                <a:lnTo>
                  <a:pt x="524827" y="635000"/>
                </a:lnTo>
                <a:close/>
              </a:path>
              <a:path w="2952115" h="3365500">
                <a:moveTo>
                  <a:pt x="605873" y="609600"/>
                </a:moveTo>
                <a:lnTo>
                  <a:pt x="510044" y="609600"/>
                </a:lnTo>
                <a:lnTo>
                  <a:pt x="508218" y="622300"/>
                </a:lnTo>
                <a:lnTo>
                  <a:pt x="526463" y="622300"/>
                </a:lnTo>
                <a:lnTo>
                  <a:pt x="537365" y="635000"/>
                </a:lnTo>
                <a:lnTo>
                  <a:pt x="544131" y="647700"/>
                </a:lnTo>
                <a:lnTo>
                  <a:pt x="585443" y="647700"/>
                </a:lnTo>
                <a:lnTo>
                  <a:pt x="597749" y="635000"/>
                </a:lnTo>
                <a:lnTo>
                  <a:pt x="603640" y="635000"/>
                </a:lnTo>
                <a:lnTo>
                  <a:pt x="606332" y="622300"/>
                </a:lnTo>
                <a:lnTo>
                  <a:pt x="605873" y="609600"/>
                </a:lnTo>
                <a:close/>
              </a:path>
              <a:path w="2952115" h="3365500">
                <a:moveTo>
                  <a:pt x="597749" y="635000"/>
                </a:moveTo>
                <a:lnTo>
                  <a:pt x="585443" y="647700"/>
                </a:lnTo>
                <a:lnTo>
                  <a:pt x="600204" y="647700"/>
                </a:lnTo>
                <a:lnTo>
                  <a:pt x="601312" y="643604"/>
                </a:lnTo>
                <a:lnTo>
                  <a:pt x="597749" y="635000"/>
                </a:lnTo>
                <a:close/>
              </a:path>
              <a:path w="2952115" h="3365500">
                <a:moveTo>
                  <a:pt x="601312" y="643604"/>
                </a:moveTo>
                <a:lnTo>
                  <a:pt x="600204" y="647700"/>
                </a:lnTo>
                <a:lnTo>
                  <a:pt x="603008" y="647700"/>
                </a:lnTo>
                <a:lnTo>
                  <a:pt x="601312" y="643604"/>
                </a:lnTo>
                <a:close/>
              </a:path>
              <a:path w="2952115" h="3365500">
                <a:moveTo>
                  <a:pt x="626902" y="635000"/>
                </a:moveTo>
                <a:lnTo>
                  <a:pt x="617772" y="635000"/>
                </a:lnTo>
                <a:lnTo>
                  <a:pt x="613156" y="647700"/>
                </a:lnTo>
                <a:lnTo>
                  <a:pt x="636814" y="647700"/>
                </a:lnTo>
                <a:lnTo>
                  <a:pt x="626902" y="635000"/>
                </a:lnTo>
                <a:close/>
              </a:path>
              <a:path w="2952115" h="3365500">
                <a:moveTo>
                  <a:pt x="603640" y="635000"/>
                </a:moveTo>
                <a:lnTo>
                  <a:pt x="597749" y="635000"/>
                </a:lnTo>
                <a:lnTo>
                  <a:pt x="601312" y="643604"/>
                </a:lnTo>
                <a:lnTo>
                  <a:pt x="603640" y="635000"/>
                </a:lnTo>
                <a:close/>
              </a:path>
              <a:path w="2952115" h="3365500">
                <a:moveTo>
                  <a:pt x="519684" y="622300"/>
                </a:moveTo>
                <a:lnTo>
                  <a:pt x="507987" y="622300"/>
                </a:lnTo>
                <a:lnTo>
                  <a:pt x="506971" y="635000"/>
                </a:lnTo>
                <a:lnTo>
                  <a:pt x="513969" y="635000"/>
                </a:lnTo>
                <a:lnTo>
                  <a:pt x="519684" y="622300"/>
                </a:lnTo>
                <a:close/>
              </a:path>
              <a:path w="2952115" h="3365500">
                <a:moveTo>
                  <a:pt x="482650" y="609600"/>
                </a:moveTo>
                <a:lnTo>
                  <a:pt x="479831" y="609600"/>
                </a:lnTo>
                <a:lnTo>
                  <a:pt x="480174" y="622300"/>
                </a:lnTo>
                <a:lnTo>
                  <a:pt x="486829" y="622300"/>
                </a:lnTo>
                <a:lnTo>
                  <a:pt x="482650" y="609600"/>
                </a:lnTo>
                <a:close/>
              </a:path>
              <a:path w="2952115" h="3365500">
                <a:moveTo>
                  <a:pt x="507046" y="584200"/>
                </a:moveTo>
                <a:lnTo>
                  <a:pt x="478828" y="584200"/>
                </a:lnTo>
                <a:lnTo>
                  <a:pt x="481094" y="596900"/>
                </a:lnTo>
                <a:lnTo>
                  <a:pt x="490001" y="609600"/>
                </a:lnTo>
                <a:lnTo>
                  <a:pt x="496100" y="622300"/>
                </a:lnTo>
                <a:lnTo>
                  <a:pt x="501116" y="622300"/>
                </a:lnTo>
                <a:lnTo>
                  <a:pt x="501281" y="609600"/>
                </a:lnTo>
                <a:lnTo>
                  <a:pt x="497427" y="609600"/>
                </a:lnTo>
                <a:lnTo>
                  <a:pt x="498659" y="596900"/>
                </a:lnTo>
                <a:lnTo>
                  <a:pt x="507046" y="584200"/>
                </a:lnTo>
                <a:close/>
              </a:path>
              <a:path w="2952115" h="3365500">
                <a:moveTo>
                  <a:pt x="501297" y="609600"/>
                </a:moveTo>
                <a:lnTo>
                  <a:pt x="505510" y="622300"/>
                </a:lnTo>
                <a:lnTo>
                  <a:pt x="508218" y="622300"/>
                </a:lnTo>
                <a:lnTo>
                  <a:pt x="501297" y="609600"/>
                </a:lnTo>
                <a:close/>
              </a:path>
              <a:path w="2952115" h="3365500">
                <a:moveTo>
                  <a:pt x="581307" y="584200"/>
                </a:moveTo>
                <a:lnTo>
                  <a:pt x="507046" y="584200"/>
                </a:lnTo>
                <a:lnTo>
                  <a:pt x="512641" y="596900"/>
                </a:lnTo>
                <a:lnTo>
                  <a:pt x="513918" y="609600"/>
                </a:lnTo>
                <a:lnTo>
                  <a:pt x="538022" y="609600"/>
                </a:lnTo>
                <a:lnTo>
                  <a:pt x="530148" y="596900"/>
                </a:lnTo>
                <a:lnTo>
                  <a:pt x="589406" y="596900"/>
                </a:lnTo>
                <a:lnTo>
                  <a:pt x="581307" y="584200"/>
                </a:lnTo>
                <a:close/>
              </a:path>
              <a:path w="2952115" h="3365500">
                <a:moveTo>
                  <a:pt x="575335" y="596900"/>
                </a:moveTo>
                <a:lnTo>
                  <a:pt x="530961" y="596900"/>
                </a:lnTo>
                <a:lnTo>
                  <a:pt x="538022" y="609600"/>
                </a:lnTo>
                <a:lnTo>
                  <a:pt x="574128" y="609600"/>
                </a:lnTo>
                <a:lnTo>
                  <a:pt x="575335" y="596900"/>
                </a:lnTo>
                <a:close/>
              </a:path>
              <a:path w="2952115" h="3365500">
                <a:moveTo>
                  <a:pt x="586942" y="609556"/>
                </a:moveTo>
                <a:close/>
              </a:path>
              <a:path w="2952115" h="3365500">
                <a:moveTo>
                  <a:pt x="589406" y="596900"/>
                </a:moveTo>
                <a:lnTo>
                  <a:pt x="586765" y="596900"/>
                </a:lnTo>
                <a:lnTo>
                  <a:pt x="593293" y="609600"/>
                </a:lnTo>
                <a:lnTo>
                  <a:pt x="598912" y="609600"/>
                </a:lnTo>
                <a:lnTo>
                  <a:pt x="589406" y="596900"/>
                </a:lnTo>
                <a:close/>
              </a:path>
              <a:path w="2952115" h="3365500">
                <a:moveTo>
                  <a:pt x="586765" y="596900"/>
                </a:moveTo>
                <a:lnTo>
                  <a:pt x="575779" y="596900"/>
                </a:lnTo>
                <a:lnTo>
                  <a:pt x="586942" y="609556"/>
                </a:lnTo>
                <a:lnTo>
                  <a:pt x="586765" y="596900"/>
                </a:lnTo>
                <a:close/>
              </a:path>
              <a:path w="2952115" h="3365500">
                <a:moveTo>
                  <a:pt x="469114" y="558800"/>
                </a:moveTo>
                <a:lnTo>
                  <a:pt x="459066" y="558800"/>
                </a:lnTo>
                <a:lnTo>
                  <a:pt x="455041" y="571500"/>
                </a:lnTo>
                <a:lnTo>
                  <a:pt x="459843" y="571500"/>
                </a:lnTo>
                <a:lnTo>
                  <a:pt x="467139" y="584200"/>
                </a:lnTo>
                <a:lnTo>
                  <a:pt x="463643" y="571500"/>
                </a:lnTo>
                <a:lnTo>
                  <a:pt x="469114" y="558800"/>
                </a:lnTo>
                <a:close/>
              </a:path>
              <a:path w="2952115" h="3365500">
                <a:moveTo>
                  <a:pt x="478764" y="571500"/>
                </a:moveTo>
                <a:lnTo>
                  <a:pt x="477393" y="571500"/>
                </a:lnTo>
                <a:lnTo>
                  <a:pt x="476008" y="584200"/>
                </a:lnTo>
                <a:lnTo>
                  <a:pt x="483565" y="584200"/>
                </a:lnTo>
                <a:lnTo>
                  <a:pt x="478764" y="571500"/>
                </a:lnTo>
                <a:close/>
              </a:path>
              <a:path w="2952115" h="3365500">
                <a:moveTo>
                  <a:pt x="553300" y="571500"/>
                </a:moveTo>
                <a:lnTo>
                  <a:pt x="489572" y="571500"/>
                </a:lnTo>
                <a:lnTo>
                  <a:pt x="492239" y="584200"/>
                </a:lnTo>
                <a:lnTo>
                  <a:pt x="554863" y="584200"/>
                </a:lnTo>
                <a:lnTo>
                  <a:pt x="553300" y="571500"/>
                </a:lnTo>
                <a:close/>
              </a:path>
              <a:path w="2952115" h="3365500">
                <a:moveTo>
                  <a:pt x="554762" y="558800"/>
                </a:moveTo>
                <a:lnTo>
                  <a:pt x="469114" y="558800"/>
                </a:lnTo>
                <a:lnTo>
                  <a:pt x="481296" y="571500"/>
                </a:lnTo>
                <a:lnTo>
                  <a:pt x="554456" y="571500"/>
                </a:lnTo>
                <a:lnTo>
                  <a:pt x="565226" y="584200"/>
                </a:lnTo>
                <a:lnTo>
                  <a:pt x="572895" y="584200"/>
                </a:lnTo>
                <a:lnTo>
                  <a:pt x="563312" y="571500"/>
                </a:lnTo>
                <a:lnTo>
                  <a:pt x="554762" y="558800"/>
                </a:lnTo>
                <a:close/>
              </a:path>
              <a:path w="2952115" h="3365500">
                <a:moveTo>
                  <a:pt x="446849" y="558800"/>
                </a:moveTo>
                <a:lnTo>
                  <a:pt x="448324" y="571500"/>
                </a:lnTo>
                <a:lnTo>
                  <a:pt x="452539" y="571500"/>
                </a:lnTo>
                <a:lnTo>
                  <a:pt x="446849" y="558800"/>
                </a:lnTo>
                <a:close/>
              </a:path>
              <a:path w="2952115" h="3365500">
                <a:moveTo>
                  <a:pt x="448068" y="546100"/>
                </a:moveTo>
                <a:lnTo>
                  <a:pt x="446798" y="546100"/>
                </a:lnTo>
                <a:lnTo>
                  <a:pt x="447103" y="558800"/>
                </a:lnTo>
                <a:lnTo>
                  <a:pt x="449668" y="558800"/>
                </a:lnTo>
                <a:lnTo>
                  <a:pt x="448068" y="546100"/>
                </a:lnTo>
                <a:close/>
              </a:path>
              <a:path w="2952115" h="3365500">
                <a:moveTo>
                  <a:pt x="458565" y="557603"/>
                </a:moveTo>
                <a:lnTo>
                  <a:pt x="458406" y="558800"/>
                </a:lnTo>
                <a:lnTo>
                  <a:pt x="459066" y="558800"/>
                </a:lnTo>
                <a:lnTo>
                  <a:pt x="458565" y="557603"/>
                </a:lnTo>
                <a:close/>
              </a:path>
              <a:path w="2952115" h="3365500">
                <a:moveTo>
                  <a:pt x="471258" y="558756"/>
                </a:moveTo>
                <a:close/>
              </a:path>
              <a:path w="2952115" h="3365500">
                <a:moveTo>
                  <a:pt x="535190" y="546100"/>
                </a:moveTo>
                <a:lnTo>
                  <a:pt x="471081" y="546100"/>
                </a:lnTo>
                <a:lnTo>
                  <a:pt x="477558" y="558800"/>
                </a:lnTo>
                <a:lnTo>
                  <a:pt x="545386" y="558800"/>
                </a:lnTo>
                <a:lnTo>
                  <a:pt x="535190" y="546100"/>
                </a:lnTo>
                <a:close/>
              </a:path>
              <a:path w="2952115" h="3365500">
                <a:moveTo>
                  <a:pt x="471081" y="546100"/>
                </a:moveTo>
                <a:lnTo>
                  <a:pt x="460095" y="546100"/>
                </a:lnTo>
                <a:lnTo>
                  <a:pt x="471258" y="558756"/>
                </a:lnTo>
                <a:lnTo>
                  <a:pt x="471081" y="546100"/>
                </a:lnTo>
                <a:close/>
              </a:path>
              <a:path w="2952115" h="3365500">
                <a:moveTo>
                  <a:pt x="460095" y="546100"/>
                </a:moveTo>
                <a:lnTo>
                  <a:pt x="453745" y="546100"/>
                </a:lnTo>
                <a:lnTo>
                  <a:pt x="458565" y="557603"/>
                </a:lnTo>
                <a:lnTo>
                  <a:pt x="460095" y="546100"/>
                </a:lnTo>
                <a:close/>
              </a:path>
              <a:path w="2952115" h="3365500">
                <a:moveTo>
                  <a:pt x="469874" y="533400"/>
                </a:moveTo>
                <a:lnTo>
                  <a:pt x="445757" y="533400"/>
                </a:lnTo>
                <a:lnTo>
                  <a:pt x="444309" y="546100"/>
                </a:lnTo>
                <a:lnTo>
                  <a:pt x="476732" y="546100"/>
                </a:lnTo>
                <a:lnTo>
                  <a:pt x="469874" y="533400"/>
                </a:lnTo>
                <a:close/>
              </a:path>
              <a:path w="2952115" h="3365500">
                <a:moveTo>
                  <a:pt x="527519" y="520700"/>
                </a:moveTo>
                <a:lnTo>
                  <a:pt x="524675" y="520700"/>
                </a:lnTo>
                <a:lnTo>
                  <a:pt x="526084" y="533400"/>
                </a:lnTo>
                <a:lnTo>
                  <a:pt x="474700" y="533400"/>
                </a:lnTo>
                <a:lnTo>
                  <a:pt x="476732" y="546100"/>
                </a:lnTo>
                <a:lnTo>
                  <a:pt x="534417" y="546100"/>
                </a:lnTo>
                <a:lnTo>
                  <a:pt x="534678" y="533400"/>
                </a:lnTo>
                <a:lnTo>
                  <a:pt x="527519" y="520700"/>
                </a:lnTo>
                <a:close/>
              </a:path>
              <a:path w="2952115" h="3365500">
                <a:moveTo>
                  <a:pt x="414454" y="520700"/>
                </a:moveTo>
                <a:lnTo>
                  <a:pt x="410908" y="520700"/>
                </a:lnTo>
                <a:lnTo>
                  <a:pt x="416923" y="533400"/>
                </a:lnTo>
                <a:lnTo>
                  <a:pt x="420312" y="533400"/>
                </a:lnTo>
                <a:lnTo>
                  <a:pt x="414454" y="520700"/>
                </a:lnTo>
                <a:close/>
              </a:path>
              <a:path w="2952115" h="3365500">
                <a:moveTo>
                  <a:pt x="440385" y="520700"/>
                </a:moveTo>
                <a:lnTo>
                  <a:pt x="439127" y="520700"/>
                </a:lnTo>
                <a:lnTo>
                  <a:pt x="439508" y="533400"/>
                </a:lnTo>
                <a:lnTo>
                  <a:pt x="441985" y="533400"/>
                </a:lnTo>
                <a:lnTo>
                  <a:pt x="440385" y="520700"/>
                </a:lnTo>
                <a:close/>
              </a:path>
              <a:path w="2952115" h="3365500">
                <a:moveTo>
                  <a:pt x="518731" y="520700"/>
                </a:moveTo>
                <a:lnTo>
                  <a:pt x="443725" y="520700"/>
                </a:lnTo>
                <a:lnTo>
                  <a:pt x="455358" y="533400"/>
                </a:lnTo>
                <a:lnTo>
                  <a:pt x="526084" y="533400"/>
                </a:lnTo>
                <a:lnTo>
                  <a:pt x="518731" y="520700"/>
                </a:lnTo>
                <a:close/>
              </a:path>
              <a:path w="2952115" h="3365500">
                <a:moveTo>
                  <a:pt x="447611" y="495300"/>
                </a:moveTo>
                <a:lnTo>
                  <a:pt x="433941" y="495300"/>
                </a:lnTo>
                <a:lnTo>
                  <a:pt x="437184" y="508000"/>
                </a:lnTo>
                <a:lnTo>
                  <a:pt x="437972" y="520700"/>
                </a:lnTo>
                <a:lnTo>
                  <a:pt x="451269" y="520700"/>
                </a:lnTo>
                <a:lnTo>
                  <a:pt x="446671" y="508000"/>
                </a:lnTo>
                <a:lnTo>
                  <a:pt x="445610" y="508000"/>
                </a:lnTo>
                <a:lnTo>
                  <a:pt x="447549" y="496894"/>
                </a:lnTo>
                <a:lnTo>
                  <a:pt x="447611" y="495300"/>
                </a:lnTo>
                <a:close/>
              </a:path>
              <a:path w="2952115" h="3365500">
                <a:moveTo>
                  <a:pt x="519184" y="508000"/>
                </a:moveTo>
                <a:lnTo>
                  <a:pt x="461060" y="508000"/>
                </a:lnTo>
                <a:lnTo>
                  <a:pt x="463905" y="520700"/>
                </a:lnTo>
                <a:lnTo>
                  <a:pt x="517530" y="520700"/>
                </a:lnTo>
                <a:lnTo>
                  <a:pt x="519184" y="508000"/>
                </a:lnTo>
                <a:close/>
              </a:path>
              <a:path w="2952115" h="3365500">
                <a:moveTo>
                  <a:pt x="427390" y="495300"/>
                </a:moveTo>
                <a:lnTo>
                  <a:pt x="410059" y="495300"/>
                </a:lnTo>
                <a:lnTo>
                  <a:pt x="416992" y="508000"/>
                </a:lnTo>
                <a:lnTo>
                  <a:pt x="427390" y="495300"/>
                </a:lnTo>
                <a:close/>
              </a:path>
              <a:path w="2952115" h="3365500">
                <a:moveTo>
                  <a:pt x="431279" y="495300"/>
                </a:moveTo>
                <a:lnTo>
                  <a:pt x="429056" y="495300"/>
                </a:lnTo>
                <a:lnTo>
                  <a:pt x="429158" y="508000"/>
                </a:lnTo>
                <a:lnTo>
                  <a:pt x="432828" y="508000"/>
                </a:lnTo>
                <a:lnTo>
                  <a:pt x="431279" y="495300"/>
                </a:lnTo>
                <a:close/>
              </a:path>
              <a:path w="2952115" h="3365500">
                <a:moveTo>
                  <a:pt x="447699" y="496031"/>
                </a:moveTo>
                <a:lnTo>
                  <a:pt x="447549" y="496894"/>
                </a:lnTo>
                <a:lnTo>
                  <a:pt x="447116" y="508000"/>
                </a:lnTo>
                <a:lnTo>
                  <a:pt x="449148" y="508000"/>
                </a:lnTo>
                <a:lnTo>
                  <a:pt x="447699" y="496031"/>
                </a:lnTo>
                <a:close/>
              </a:path>
              <a:path w="2952115" h="3365500">
                <a:moveTo>
                  <a:pt x="501941" y="495300"/>
                </a:moveTo>
                <a:lnTo>
                  <a:pt x="447827" y="495300"/>
                </a:lnTo>
                <a:lnTo>
                  <a:pt x="453063" y="508000"/>
                </a:lnTo>
                <a:lnTo>
                  <a:pt x="512017" y="508000"/>
                </a:lnTo>
                <a:lnTo>
                  <a:pt x="501941" y="495300"/>
                </a:lnTo>
                <a:close/>
              </a:path>
              <a:path w="2952115" h="3365500">
                <a:moveTo>
                  <a:pt x="447827" y="495300"/>
                </a:moveTo>
                <a:lnTo>
                  <a:pt x="447611" y="495300"/>
                </a:lnTo>
                <a:lnTo>
                  <a:pt x="447699" y="496031"/>
                </a:lnTo>
                <a:lnTo>
                  <a:pt x="447827" y="495300"/>
                </a:lnTo>
                <a:close/>
              </a:path>
              <a:path w="2952115" h="3365500">
                <a:moveTo>
                  <a:pt x="391693" y="482600"/>
                </a:moveTo>
                <a:lnTo>
                  <a:pt x="379996" y="482600"/>
                </a:lnTo>
                <a:lnTo>
                  <a:pt x="375780" y="495300"/>
                </a:lnTo>
                <a:lnTo>
                  <a:pt x="389686" y="495300"/>
                </a:lnTo>
                <a:lnTo>
                  <a:pt x="391693" y="482600"/>
                </a:lnTo>
                <a:close/>
              </a:path>
              <a:path w="2952115" h="3365500">
                <a:moveTo>
                  <a:pt x="408673" y="482600"/>
                </a:moveTo>
                <a:lnTo>
                  <a:pt x="406653" y="482600"/>
                </a:lnTo>
                <a:lnTo>
                  <a:pt x="405612" y="495300"/>
                </a:lnTo>
                <a:lnTo>
                  <a:pt x="409656" y="495300"/>
                </a:lnTo>
                <a:lnTo>
                  <a:pt x="411697" y="492483"/>
                </a:lnTo>
                <a:lnTo>
                  <a:pt x="408673" y="482600"/>
                </a:lnTo>
                <a:close/>
              </a:path>
              <a:path w="2952115" h="3365500">
                <a:moveTo>
                  <a:pt x="466547" y="469900"/>
                </a:moveTo>
                <a:lnTo>
                  <a:pt x="398133" y="469900"/>
                </a:lnTo>
                <a:lnTo>
                  <a:pt x="407568" y="482600"/>
                </a:lnTo>
                <a:lnTo>
                  <a:pt x="418858" y="482600"/>
                </a:lnTo>
                <a:lnTo>
                  <a:pt x="411697" y="492483"/>
                </a:lnTo>
                <a:lnTo>
                  <a:pt x="412559" y="495300"/>
                </a:lnTo>
                <a:lnTo>
                  <a:pt x="475742" y="495300"/>
                </a:lnTo>
                <a:lnTo>
                  <a:pt x="475589" y="482600"/>
                </a:lnTo>
                <a:lnTo>
                  <a:pt x="466547" y="469900"/>
                </a:lnTo>
                <a:close/>
              </a:path>
              <a:path w="2952115" h="3365500">
                <a:moveTo>
                  <a:pt x="483108" y="482600"/>
                </a:moveTo>
                <a:lnTo>
                  <a:pt x="480288" y="482600"/>
                </a:lnTo>
                <a:lnTo>
                  <a:pt x="478586" y="495300"/>
                </a:lnTo>
                <a:lnTo>
                  <a:pt x="485622" y="495300"/>
                </a:lnTo>
                <a:lnTo>
                  <a:pt x="483108" y="482600"/>
                </a:lnTo>
                <a:close/>
              </a:path>
              <a:path w="2952115" h="3365500">
                <a:moveTo>
                  <a:pt x="391769" y="469900"/>
                </a:moveTo>
                <a:lnTo>
                  <a:pt x="383870" y="469900"/>
                </a:lnTo>
                <a:lnTo>
                  <a:pt x="389496" y="482600"/>
                </a:lnTo>
                <a:lnTo>
                  <a:pt x="391769" y="469900"/>
                </a:lnTo>
                <a:close/>
              </a:path>
              <a:path w="2952115" h="3365500">
                <a:moveTo>
                  <a:pt x="457390" y="457200"/>
                </a:moveTo>
                <a:lnTo>
                  <a:pt x="357238" y="457200"/>
                </a:lnTo>
                <a:lnTo>
                  <a:pt x="361175" y="469900"/>
                </a:lnTo>
                <a:lnTo>
                  <a:pt x="468274" y="469900"/>
                </a:lnTo>
                <a:lnTo>
                  <a:pt x="457390" y="457200"/>
                </a:lnTo>
                <a:close/>
              </a:path>
              <a:path w="2952115" h="3365500">
                <a:moveTo>
                  <a:pt x="459054" y="457200"/>
                </a:moveTo>
                <a:lnTo>
                  <a:pt x="457390" y="457200"/>
                </a:lnTo>
                <a:lnTo>
                  <a:pt x="468274" y="469900"/>
                </a:lnTo>
                <a:lnTo>
                  <a:pt x="459054" y="457200"/>
                </a:lnTo>
                <a:close/>
              </a:path>
              <a:path w="2952115" h="3365500">
                <a:moveTo>
                  <a:pt x="450824" y="431800"/>
                </a:moveTo>
                <a:lnTo>
                  <a:pt x="430885" y="431800"/>
                </a:lnTo>
                <a:lnTo>
                  <a:pt x="435152" y="444500"/>
                </a:lnTo>
                <a:lnTo>
                  <a:pt x="379744" y="444500"/>
                </a:lnTo>
                <a:lnTo>
                  <a:pt x="375366" y="457200"/>
                </a:lnTo>
                <a:lnTo>
                  <a:pt x="459054" y="457200"/>
                </a:lnTo>
                <a:lnTo>
                  <a:pt x="468274" y="469900"/>
                </a:lnTo>
                <a:lnTo>
                  <a:pt x="473189" y="469900"/>
                </a:lnTo>
                <a:lnTo>
                  <a:pt x="465531" y="457200"/>
                </a:lnTo>
                <a:lnTo>
                  <a:pt x="460781" y="444500"/>
                </a:lnTo>
                <a:lnTo>
                  <a:pt x="450824" y="431800"/>
                </a:lnTo>
                <a:close/>
              </a:path>
              <a:path w="2952115" h="3365500">
                <a:moveTo>
                  <a:pt x="387032" y="431800"/>
                </a:moveTo>
                <a:lnTo>
                  <a:pt x="347370" y="431800"/>
                </a:lnTo>
                <a:lnTo>
                  <a:pt x="348615" y="444500"/>
                </a:lnTo>
                <a:lnTo>
                  <a:pt x="351383" y="457200"/>
                </a:lnTo>
                <a:lnTo>
                  <a:pt x="363042" y="444500"/>
                </a:lnTo>
                <a:lnTo>
                  <a:pt x="384238" y="444500"/>
                </a:lnTo>
                <a:lnTo>
                  <a:pt x="387032" y="431800"/>
                </a:lnTo>
                <a:close/>
              </a:path>
              <a:path w="2952115" h="3365500">
                <a:moveTo>
                  <a:pt x="364194" y="444500"/>
                </a:moveTo>
                <a:lnTo>
                  <a:pt x="363042" y="444500"/>
                </a:lnTo>
                <a:lnTo>
                  <a:pt x="365353" y="457200"/>
                </a:lnTo>
                <a:lnTo>
                  <a:pt x="368482" y="457200"/>
                </a:lnTo>
                <a:lnTo>
                  <a:pt x="364194" y="444500"/>
                </a:lnTo>
                <a:close/>
              </a:path>
              <a:path w="2952115" h="3365500">
                <a:moveTo>
                  <a:pt x="430885" y="431800"/>
                </a:moveTo>
                <a:lnTo>
                  <a:pt x="395897" y="431800"/>
                </a:lnTo>
                <a:lnTo>
                  <a:pt x="399300" y="444500"/>
                </a:lnTo>
                <a:lnTo>
                  <a:pt x="432231" y="444500"/>
                </a:lnTo>
                <a:lnTo>
                  <a:pt x="430885" y="431800"/>
                </a:lnTo>
                <a:close/>
              </a:path>
              <a:path w="2952115" h="3365500">
                <a:moveTo>
                  <a:pt x="352475" y="419100"/>
                </a:moveTo>
                <a:lnTo>
                  <a:pt x="351116" y="419100"/>
                </a:lnTo>
                <a:lnTo>
                  <a:pt x="351091" y="431800"/>
                </a:lnTo>
                <a:lnTo>
                  <a:pt x="354164" y="431800"/>
                </a:lnTo>
                <a:lnTo>
                  <a:pt x="352475" y="419100"/>
                </a:lnTo>
                <a:close/>
              </a:path>
              <a:path w="2952115" h="3365500">
                <a:moveTo>
                  <a:pt x="367042" y="419100"/>
                </a:moveTo>
                <a:lnTo>
                  <a:pt x="356626" y="419100"/>
                </a:lnTo>
                <a:lnTo>
                  <a:pt x="358686" y="431800"/>
                </a:lnTo>
                <a:lnTo>
                  <a:pt x="364858" y="431800"/>
                </a:lnTo>
                <a:lnTo>
                  <a:pt x="367042" y="419100"/>
                </a:lnTo>
                <a:close/>
              </a:path>
              <a:path w="2952115" h="3365500">
                <a:moveTo>
                  <a:pt x="400215" y="419100"/>
                </a:moveTo>
                <a:lnTo>
                  <a:pt x="371436" y="419100"/>
                </a:lnTo>
                <a:lnTo>
                  <a:pt x="375831" y="431800"/>
                </a:lnTo>
                <a:lnTo>
                  <a:pt x="400748" y="431800"/>
                </a:lnTo>
                <a:lnTo>
                  <a:pt x="400215" y="419100"/>
                </a:lnTo>
                <a:close/>
              </a:path>
              <a:path w="2952115" h="3365500">
                <a:moveTo>
                  <a:pt x="437819" y="419100"/>
                </a:moveTo>
                <a:lnTo>
                  <a:pt x="402297" y="419100"/>
                </a:lnTo>
                <a:lnTo>
                  <a:pt x="403301" y="431800"/>
                </a:lnTo>
                <a:lnTo>
                  <a:pt x="440118" y="431800"/>
                </a:lnTo>
                <a:lnTo>
                  <a:pt x="437819" y="419100"/>
                </a:lnTo>
                <a:close/>
              </a:path>
              <a:path w="2952115" h="3365500">
                <a:moveTo>
                  <a:pt x="333784" y="393700"/>
                </a:moveTo>
                <a:lnTo>
                  <a:pt x="325894" y="393700"/>
                </a:lnTo>
                <a:lnTo>
                  <a:pt x="327317" y="406400"/>
                </a:lnTo>
                <a:lnTo>
                  <a:pt x="329717" y="406400"/>
                </a:lnTo>
                <a:lnTo>
                  <a:pt x="329412" y="419100"/>
                </a:lnTo>
                <a:lnTo>
                  <a:pt x="335737" y="419100"/>
                </a:lnTo>
                <a:lnTo>
                  <a:pt x="332833" y="406400"/>
                </a:lnTo>
                <a:lnTo>
                  <a:pt x="333784" y="393700"/>
                </a:lnTo>
                <a:close/>
              </a:path>
              <a:path w="2952115" h="3365500">
                <a:moveTo>
                  <a:pt x="342684" y="406400"/>
                </a:moveTo>
                <a:lnTo>
                  <a:pt x="336283" y="406400"/>
                </a:lnTo>
                <a:lnTo>
                  <a:pt x="341452" y="419100"/>
                </a:lnTo>
                <a:lnTo>
                  <a:pt x="348018" y="419100"/>
                </a:lnTo>
                <a:lnTo>
                  <a:pt x="342684" y="406400"/>
                </a:lnTo>
                <a:close/>
              </a:path>
              <a:path w="2952115" h="3365500">
                <a:moveTo>
                  <a:pt x="352107" y="406400"/>
                </a:moveTo>
                <a:lnTo>
                  <a:pt x="353250" y="419100"/>
                </a:lnTo>
                <a:lnTo>
                  <a:pt x="361149" y="419100"/>
                </a:lnTo>
                <a:lnTo>
                  <a:pt x="352107" y="406400"/>
                </a:lnTo>
                <a:close/>
              </a:path>
              <a:path w="2952115" h="3365500">
                <a:moveTo>
                  <a:pt x="414566" y="406400"/>
                </a:moveTo>
                <a:lnTo>
                  <a:pt x="361145" y="406400"/>
                </a:lnTo>
                <a:lnTo>
                  <a:pt x="363453" y="419100"/>
                </a:lnTo>
                <a:lnTo>
                  <a:pt x="422478" y="419100"/>
                </a:lnTo>
                <a:lnTo>
                  <a:pt x="414566" y="406400"/>
                </a:lnTo>
                <a:close/>
              </a:path>
              <a:path w="2952115" h="3365500">
                <a:moveTo>
                  <a:pt x="432244" y="406400"/>
                </a:moveTo>
                <a:lnTo>
                  <a:pt x="423278" y="406400"/>
                </a:lnTo>
                <a:lnTo>
                  <a:pt x="422478" y="419100"/>
                </a:lnTo>
                <a:lnTo>
                  <a:pt x="438454" y="419100"/>
                </a:lnTo>
                <a:lnTo>
                  <a:pt x="432244" y="406400"/>
                </a:lnTo>
                <a:close/>
              </a:path>
              <a:path w="2952115" h="3365500">
                <a:moveTo>
                  <a:pt x="296913" y="393700"/>
                </a:moveTo>
                <a:lnTo>
                  <a:pt x="295770" y="393700"/>
                </a:lnTo>
                <a:lnTo>
                  <a:pt x="304812" y="406400"/>
                </a:lnTo>
                <a:lnTo>
                  <a:pt x="296913" y="393700"/>
                </a:lnTo>
                <a:close/>
              </a:path>
              <a:path w="2952115" h="3365500">
                <a:moveTo>
                  <a:pt x="310769" y="393700"/>
                </a:moveTo>
                <a:lnTo>
                  <a:pt x="308800" y="406400"/>
                </a:lnTo>
                <a:lnTo>
                  <a:pt x="315531" y="406400"/>
                </a:lnTo>
                <a:lnTo>
                  <a:pt x="315557" y="406269"/>
                </a:lnTo>
                <a:lnTo>
                  <a:pt x="310769" y="393700"/>
                </a:lnTo>
                <a:close/>
              </a:path>
              <a:path w="2952115" h="3365500">
                <a:moveTo>
                  <a:pt x="318096" y="393700"/>
                </a:moveTo>
                <a:lnTo>
                  <a:pt x="315557" y="406269"/>
                </a:lnTo>
                <a:lnTo>
                  <a:pt x="315607" y="406400"/>
                </a:lnTo>
                <a:lnTo>
                  <a:pt x="327317" y="406400"/>
                </a:lnTo>
                <a:lnTo>
                  <a:pt x="318096" y="393700"/>
                </a:lnTo>
                <a:close/>
              </a:path>
              <a:path w="2952115" h="3365500">
                <a:moveTo>
                  <a:pt x="390550" y="393700"/>
                </a:moveTo>
                <a:lnTo>
                  <a:pt x="333784" y="393700"/>
                </a:lnTo>
                <a:lnTo>
                  <a:pt x="343796" y="406400"/>
                </a:lnTo>
                <a:lnTo>
                  <a:pt x="392150" y="406400"/>
                </a:lnTo>
                <a:lnTo>
                  <a:pt x="390550" y="393700"/>
                </a:lnTo>
                <a:close/>
              </a:path>
              <a:path w="2952115" h="3365500">
                <a:moveTo>
                  <a:pt x="407191" y="393700"/>
                </a:moveTo>
                <a:lnTo>
                  <a:pt x="402424" y="393700"/>
                </a:lnTo>
                <a:lnTo>
                  <a:pt x="397040" y="406400"/>
                </a:lnTo>
                <a:lnTo>
                  <a:pt x="407016" y="406400"/>
                </a:lnTo>
                <a:lnTo>
                  <a:pt x="407191" y="393700"/>
                </a:lnTo>
                <a:close/>
              </a:path>
              <a:path w="2952115" h="3365500">
                <a:moveTo>
                  <a:pt x="417792" y="393763"/>
                </a:moveTo>
                <a:lnTo>
                  <a:pt x="420369" y="406400"/>
                </a:lnTo>
                <a:lnTo>
                  <a:pt x="430491" y="406400"/>
                </a:lnTo>
                <a:lnTo>
                  <a:pt x="417792" y="393763"/>
                </a:lnTo>
                <a:close/>
              </a:path>
              <a:path w="2952115" h="3365500">
                <a:moveTo>
                  <a:pt x="417779" y="393700"/>
                </a:moveTo>
                <a:close/>
              </a:path>
              <a:path w="2952115" h="3365500">
                <a:moveTo>
                  <a:pt x="382105" y="355600"/>
                </a:moveTo>
                <a:lnTo>
                  <a:pt x="304863" y="355600"/>
                </a:lnTo>
                <a:lnTo>
                  <a:pt x="306438" y="368300"/>
                </a:lnTo>
                <a:lnTo>
                  <a:pt x="354482" y="368300"/>
                </a:lnTo>
                <a:lnTo>
                  <a:pt x="360845" y="381000"/>
                </a:lnTo>
                <a:lnTo>
                  <a:pt x="289438" y="381000"/>
                </a:lnTo>
                <a:lnTo>
                  <a:pt x="300324" y="393700"/>
                </a:lnTo>
                <a:lnTo>
                  <a:pt x="411151" y="393700"/>
                </a:lnTo>
                <a:lnTo>
                  <a:pt x="403233" y="381000"/>
                </a:lnTo>
                <a:lnTo>
                  <a:pt x="392129" y="368300"/>
                </a:lnTo>
                <a:lnTo>
                  <a:pt x="382105" y="355600"/>
                </a:lnTo>
                <a:close/>
              </a:path>
              <a:path w="2952115" h="3365500">
                <a:moveTo>
                  <a:pt x="292455" y="368300"/>
                </a:moveTo>
                <a:lnTo>
                  <a:pt x="292036" y="368300"/>
                </a:lnTo>
                <a:lnTo>
                  <a:pt x="290766" y="381000"/>
                </a:lnTo>
                <a:lnTo>
                  <a:pt x="298107" y="381000"/>
                </a:lnTo>
                <a:lnTo>
                  <a:pt x="292455" y="368300"/>
                </a:lnTo>
                <a:close/>
              </a:path>
              <a:path w="2952115" h="3365500">
                <a:moveTo>
                  <a:pt x="292328" y="355600"/>
                </a:moveTo>
                <a:lnTo>
                  <a:pt x="288632" y="355600"/>
                </a:lnTo>
                <a:lnTo>
                  <a:pt x="288676" y="356347"/>
                </a:lnTo>
                <a:lnTo>
                  <a:pt x="299135" y="368300"/>
                </a:lnTo>
                <a:lnTo>
                  <a:pt x="298107" y="381000"/>
                </a:lnTo>
                <a:lnTo>
                  <a:pt x="304876" y="381000"/>
                </a:lnTo>
                <a:lnTo>
                  <a:pt x="304977" y="368300"/>
                </a:lnTo>
                <a:lnTo>
                  <a:pt x="300812" y="368300"/>
                </a:lnTo>
                <a:lnTo>
                  <a:pt x="292328" y="355600"/>
                </a:lnTo>
                <a:close/>
              </a:path>
              <a:path w="2952115" h="3365500">
                <a:moveTo>
                  <a:pt x="354482" y="368300"/>
                </a:moveTo>
                <a:lnTo>
                  <a:pt x="308978" y="368300"/>
                </a:lnTo>
                <a:lnTo>
                  <a:pt x="320420" y="381000"/>
                </a:lnTo>
                <a:lnTo>
                  <a:pt x="355714" y="381000"/>
                </a:lnTo>
                <a:lnTo>
                  <a:pt x="354482" y="368300"/>
                </a:lnTo>
                <a:close/>
              </a:path>
              <a:path w="2952115" h="3365500">
                <a:moveTo>
                  <a:pt x="276047" y="355600"/>
                </a:moveTo>
                <a:lnTo>
                  <a:pt x="267373" y="355600"/>
                </a:lnTo>
                <a:lnTo>
                  <a:pt x="272846" y="368300"/>
                </a:lnTo>
                <a:lnTo>
                  <a:pt x="276047" y="355600"/>
                </a:lnTo>
                <a:close/>
              </a:path>
              <a:path w="2952115" h="3365500">
                <a:moveTo>
                  <a:pt x="288023" y="355600"/>
                </a:moveTo>
                <a:lnTo>
                  <a:pt x="286677" y="355600"/>
                </a:lnTo>
                <a:lnTo>
                  <a:pt x="284899" y="368300"/>
                </a:lnTo>
                <a:lnTo>
                  <a:pt x="289382" y="368300"/>
                </a:lnTo>
                <a:lnTo>
                  <a:pt x="288676" y="356347"/>
                </a:lnTo>
                <a:lnTo>
                  <a:pt x="288023" y="355600"/>
                </a:lnTo>
                <a:close/>
              </a:path>
              <a:path w="2952115" h="3365500">
                <a:moveTo>
                  <a:pt x="355219" y="342900"/>
                </a:moveTo>
                <a:lnTo>
                  <a:pt x="285163" y="342900"/>
                </a:lnTo>
                <a:lnTo>
                  <a:pt x="292506" y="355600"/>
                </a:lnTo>
                <a:lnTo>
                  <a:pt x="368756" y="355600"/>
                </a:lnTo>
                <a:lnTo>
                  <a:pt x="369509" y="353952"/>
                </a:lnTo>
                <a:lnTo>
                  <a:pt x="355219" y="342900"/>
                </a:lnTo>
                <a:close/>
              </a:path>
              <a:path w="2952115" h="3365500">
                <a:moveTo>
                  <a:pt x="374561" y="342900"/>
                </a:moveTo>
                <a:lnTo>
                  <a:pt x="369509" y="353952"/>
                </a:lnTo>
                <a:lnTo>
                  <a:pt x="371640" y="355600"/>
                </a:lnTo>
                <a:lnTo>
                  <a:pt x="374561" y="342900"/>
                </a:lnTo>
                <a:close/>
              </a:path>
              <a:path w="2952115" h="3365500">
                <a:moveTo>
                  <a:pt x="381647" y="342900"/>
                </a:moveTo>
                <a:lnTo>
                  <a:pt x="378714" y="342900"/>
                </a:lnTo>
                <a:lnTo>
                  <a:pt x="382778" y="355600"/>
                </a:lnTo>
                <a:lnTo>
                  <a:pt x="386435" y="355600"/>
                </a:lnTo>
                <a:lnTo>
                  <a:pt x="381647" y="342900"/>
                </a:lnTo>
                <a:close/>
              </a:path>
              <a:path w="2952115" h="3365500">
                <a:moveTo>
                  <a:pt x="249212" y="330200"/>
                </a:moveTo>
                <a:lnTo>
                  <a:pt x="247472" y="330200"/>
                </a:lnTo>
                <a:lnTo>
                  <a:pt x="250863" y="342900"/>
                </a:lnTo>
                <a:lnTo>
                  <a:pt x="249212" y="330200"/>
                </a:lnTo>
                <a:close/>
              </a:path>
              <a:path w="2952115" h="3365500">
                <a:moveTo>
                  <a:pt x="261480" y="330200"/>
                </a:moveTo>
                <a:lnTo>
                  <a:pt x="261493" y="342900"/>
                </a:lnTo>
                <a:lnTo>
                  <a:pt x="267055" y="342900"/>
                </a:lnTo>
                <a:lnTo>
                  <a:pt x="261480" y="330200"/>
                </a:lnTo>
                <a:close/>
              </a:path>
              <a:path w="2952115" h="3365500">
                <a:moveTo>
                  <a:pt x="358432" y="330200"/>
                </a:moveTo>
                <a:lnTo>
                  <a:pt x="271460" y="330200"/>
                </a:lnTo>
                <a:lnTo>
                  <a:pt x="274615" y="342900"/>
                </a:lnTo>
                <a:lnTo>
                  <a:pt x="356273" y="342900"/>
                </a:lnTo>
                <a:lnTo>
                  <a:pt x="358432" y="330200"/>
                </a:lnTo>
                <a:close/>
              </a:path>
              <a:path w="2952115" h="3365500">
                <a:moveTo>
                  <a:pt x="282742" y="317500"/>
                </a:moveTo>
                <a:lnTo>
                  <a:pt x="253427" y="317500"/>
                </a:lnTo>
                <a:lnTo>
                  <a:pt x="247011" y="330200"/>
                </a:lnTo>
                <a:lnTo>
                  <a:pt x="279477" y="330200"/>
                </a:lnTo>
                <a:lnTo>
                  <a:pt x="282742" y="317500"/>
                </a:lnTo>
                <a:close/>
              </a:path>
              <a:path w="2952115" h="3365500">
                <a:moveTo>
                  <a:pt x="346723" y="317500"/>
                </a:moveTo>
                <a:lnTo>
                  <a:pt x="288961" y="317500"/>
                </a:lnTo>
                <a:lnTo>
                  <a:pt x="293531" y="330200"/>
                </a:lnTo>
                <a:lnTo>
                  <a:pt x="345382" y="330200"/>
                </a:lnTo>
                <a:lnTo>
                  <a:pt x="346723" y="317500"/>
                </a:lnTo>
                <a:close/>
              </a:path>
              <a:path w="2952115" h="3365500">
                <a:moveTo>
                  <a:pt x="246951" y="304800"/>
                </a:moveTo>
                <a:lnTo>
                  <a:pt x="241808" y="304800"/>
                </a:lnTo>
                <a:lnTo>
                  <a:pt x="241769" y="317500"/>
                </a:lnTo>
                <a:lnTo>
                  <a:pt x="248589" y="317500"/>
                </a:lnTo>
                <a:lnTo>
                  <a:pt x="246951" y="304800"/>
                </a:lnTo>
                <a:close/>
              </a:path>
              <a:path w="2952115" h="3365500">
                <a:moveTo>
                  <a:pt x="342531" y="304800"/>
                </a:moveTo>
                <a:lnTo>
                  <a:pt x="252619" y="304800"/>
                </a:lnTo>
                <a:lnTo>
                  <a:pt x="259080" y="317500"/>
                </a:lnTo>
                <a:lnTo>
                  <a:pt x="345490" y="317500"/>
                </a:lnTo>
                <a:lnTo>
                  <a:pt x="342531" y="304800"/>
                </a:lnTo>
                <a:close/>
              </a:path>
              <a:path w="2952115" h="3365500">
                <a:moveTo>
                  <a:pt x="233514" y="292100"/>
                </a:moveTo>
                <a:lnTo>
                  <a:pt x="229704" y="292100"/>
                </a:lnTo>
                <a:lnTo>
                  <a:pt x="235572" y="304800"/>
                </a:lnTo>
                <a:lnTo>
                  <a:pt x="242912" y="304800"/>
                </a:lnTo>
                <a:lnTo>
                  <a:pt x="233514" y="292100"/>
                </a:lnTo>
                <a:close/>
              </a:path>
              <a:path w="2952115" h="3365500">
                <a:moveTo>
                  <a:pt x="333057" y="292100"/>
                </a:moveTo>
                <a:lnTo>
                  <a:pt x="239766" y="292100"/>
                </a:lnTo>
                <a:lnTo>
                  <a:pt x="246158" y="304800"/>
                </a:lnTo>
                <a:lnTo>
                  <a:pt x="340944" y="304800"/>
                </a:lnTo>
                <a:lnTo>
                  <a:pt x="333057" y="292100"/>
                </a:lnTo>
                <a:close/>
              </a:path>
              <a:path w="2952115" h="3365500">
                <a:moveTo>
                  <a:pt x="219433" y="279400"/>
                </a:moveTo>
                <a:lnTo>
                  <a:pt x="213245" y="279400"/>
                </a:lnTo>
                <a:lnTo>
                  <a:pt x="207530" y="292100"/>
                </a:lnTo>
                <a:lnTo>
                  <a:pt x="224424" y="292100"/>
                </a:lnTo>
                <a:lnTo>
                  <a:pt x="219433" y="279400"/>
                </a:lnTo>
                <a:close/>
              </a:path>
              <a:path w="2952115" h="3365500">
                <a:moveTo>
                  <a:pt x="297218" y="279400"/>
                </a:moveTo>
                <a:lnTo>
                  <a:pt x="232555" y="279400"/>
                </a:lnTo>
                <a:lnTo>
                  <a:pt x="224424" y="292100"/>
                </a:lnTo>
                <a:lnTo>
                  <a:pt x="296443" y="292100"/>
                </a:lnTo>
                <a:lnTo>
                  <a:pt x="297218" y="279400"/>
                </a:lnTo>
                <a:close/>
              </a:path>
              <a:path w="2952115" h="3365500">
                <a:moveTo>
                  <a:pt x="305041" y="279400"/>
                </a:moveTo>
                <a:lnTo>
                  <a:pt x="301637" y="279400"/>
                </a:lnTo>
                <a:lnTo>
                  <a:pt x="304038" y="292100"/>
                </a:lnTo>
                <a:lnTo>
                  <a:pt x="304927" y="292100"/>
                </a:lnTo>
                <a:lnTo>
                  <a:pt x="305041" y="279400"/>
                </a:lnTo>
                <a:close/>
              </a:path>
              <a:path w="2952115" h="3365500">
                <a:moveTo>
                  <a:pt x="199034" y="266700"/>
                </a:moveTo>
                <a:lnTo>
                  <a:pt x="191287" y="266700"/>
                </a:lnTo>
                <a:lnTo>
                  <a:pt x="195999" y="279400"/>
                </a:lnTo>
                <a:lnTo>
                  <a:pt x="200266" y="279400"/>
                </a:lnTo>
                <a:lnTo>
                  <a:pt x="199034" y="266700"/>
                </a:lnTo>
                <a:close/>
              </a:path>
              <a:path w="2952115" h="3365500">
                <a:moveTo>
                  <a:pt x="298334" y="254000"/>
                </a:moveTo>
                <a:lnTo>
                  <a:pt x="241617" y="254000"/>
                </a:lnTo>
                <a:lnTo>
                  <a:pt x="236575" y="266700"/>
                </a:lnTo>
                <a:lnTo>
                  <a:pt x="223126" y="266700"/>
                </a:lnTo>
                <a:lnTo>
                  <a:pt x="206133" y="279400"/>
                </a:lnTo>
                <a:lnTo>
                  <a:pt x="305181" y="279400"/>
                </a:lnTo>
                <a:lnTo>
                  <a:pt x="307213" y="266700"/>
                </a:lnTo>
                <a:lnTo>
                  <a:pt x="298334" y="254000"/>
                </a:lnTo>
                <a:close/>
              </a:path>
              <a:path w="2952115" h="3365500">
                <a:moveTo>
                  <a:pt x="316992" y="266700"/>
                </a:moveTo>
                <a:lnTo>
                  <a:pt x="314350" y="266700"/>
                </a:lnTo>
                <a:lnTo>
                  <a:pt x="314070" y="279400"/>
                </a:lnTo>
                <a:lnTo>
                  <a:pt x="318350" y="279400"/>
                </a:lnTo>
                <a:lnTo>
                  <a:pt x="316992" y="266700"/>
                </a:lnTo>
                <a:close/>
              </a:path>
              <a:path w="2952115" h="3365500">
                <a:moveTo>
                  <a:pt x="225564" y="241300"/>
                </a:moveTo>
                <a:lnTo>
                  <a:pt x="214807" y="241300"/>
                </a:lnTo>
                <a:lnTo>
                  <a:pt x="212953" y="254000"/>
                </a:lnTo>
                <a:lnTo>
                  <a:pt x="207343" y="254000"/>
                </a:lnTo>
                <a:lnTo>
                  <a:pt x="215613" y="266700"/>
                </a:lnTo>
                <a:lnTo>
                  <a:pt x="236575" y="266700"/>
                </a:lnTo>
                <a:lnTo>
                  <a:pt x="233184" y="254000"/>
                </a:lnTo>
                <a:lnTo>
                  <a:pt x="225564" y="241300"/>
                </a:lnTo>
                <a:close/>
              </a:path>
              <a:path w="2952115" h="3365500">
                <a:moveTo>
                  <a:pt x="197209" y="241300"/>
                </a:moveTo>
                <a:lnTo>
                  <a:pt x="184124" y="241300"/>
                </a:lnTo>
                <a:lnTo>
                  <a:pt x="188988" y="254000"/>
                </a:lnTo>
                <a:lnTo>
                  <a:pt x="204855" y="254000"/>
                </a:lnTo>
                <a:lnTo>
                  <a:pt x="197209" y="241300"/>
                </a:lnTo>
                <a:close/>
              </a:path>
              <a:path w="2952115" h="3365500">
                <a:moveTo>
                  <a:pt x="255034" y="241300"/>
                </a:moveTo>
                <a:lnTo>
                  <a:pt x="235877" y="241300"/>
                </a:lnTo>
                <a:lnTo>
                  <a:pt x="238759" y="254000"/>
                </a:lnTo>
                <a:lnTo>
                  <a:pt x="258375" y="254000"/>
                </a:lnTo>
                <a:lnTo>
                  <a:pt x="255034" y="241300"/>
                </a:lnTo>
                <a:close/>
              </a:path>
              <a:path w="2952115" h="3365500">
                <a:moveTo>
                  <a:pt x="269836" y="241300"/>
                </a:moveTo>
                <a:lnTo>
                  <a:pt x="267919" y="241300"/>
                </a:lnTo>
                <a:lnTo>
                  <a:pt x="266865" y="254000"/>
                </a:lnTo>
                <a:lnTo>
                  <a:pt x="273812" y="254000"/>
                </a:lnTo>
                <a:lnTo>
                  <a:pt x="269836" y="241300"/>
                </a:lnTo>
                <a:close/>
              </a:path>
              <a:path w="2952115" h="3365500">
                <a:moveTo>
                  <a:pt x="169532" y="228600"/>
                </a:moveTo>
                <a:lnTo>
                  <a:pt x="162077" y="228600"/>
                </a:lnTo>
                <a:lnTo>
                  <a:pt x="163779" y="241300"/>
                </a:lnTo>
                <a:lnTo>
                  <a:pt x="176987" y="241300"/>
                </a:lnTo>
                <a:lnTo>
                  <a:pt x="169532" y="228600"/>
                </a:lnTo>
                <a:close/>
              </a:path>
              <a:path w="2952115" h="3365500">
                <a:moveTo>
                  <a:pt x="256882" y="215900"/>
                </a:moveTo>
                <a:lnTo>
                  <a:pt x="178223" y="215900"/>
                </a:lnTo>
                <a:lnTo>
                  <a:pt x="185739" y="228600"/>
                </a:lnTo>
                <a:lnTo>
                  <a:pt x="190678" y="241300"/>
                </a:lnTo>
                <a:lnTo>
                  <a:pt x="271075" y="241300"/>
                </a:lnTo>
                <a:lnTo>
                  <a:pt x="267208" y="228600"/>
                </a:lnTo>
                <a:lnTo>
                  <a:pt x="256882" y="215900"/>
                </a:lnTo>
                <a:close/>
              </a:path>
              <a:path w="2952115" h="3365500">
                <a:moveTo>
                  <a:pt x="173189" y="203200"/>
                </a:moveTo>
                <a:lnTo>
                  <a:pt x="163664" y="203200"/>
                </a:lnTo>
                <a:lnTo>
                  <a:pt x="148831" y="215900"/>
                </a:lnTo>
                <a:lnTo>
                  <a:pt x="184276" y="215900"/>
                </a:lnTo>
                <a:lnTo>
                  <a:pt x="173189" y="203200"/>
                </a:lnTo>
                <a:close/>
              </a:path>
              <a:path w="2952115" h="3365500">
                <a:moveTo>
                  <a:pt x="224281" y="203200"/>
                </a:moveTo>
                <a:lnTo>
                  <a:pt x="187947" y="203200"/>
                </a:lnTo>
                <a:lnTo>
                  <a:pt x="187388" y="215900"/>
                </a:lnTo>
                <a:lnTo>
                  <a:pt x="227078" y="215900"/>
                </a:lnTo>
                <a:lnTo>
                  <a:pt x="224281" y="203200"/>
                </a:lnTo>
                <a:close/>
              </a:path>
              <a:path w="2952115" h="3365500">
                <a:moveTo>
                  <a:pt x="261023" y="203200"/>
                </a:moveTo>
                <a:lnTo>
                  <a:pt x="231107" y="203200"/>
                </a:lnTo>
                <a:lnTo>
                  <a:pt x="227078" y="215900"/>
                </a:lnTo>
                <a:lnTo>
                  <a:pt x="256895" y="215900"/>
                </a:lnTo>
                <a:lnTo>
                  <a:pt x="261023" y="203200"/>
                </a:lnTo>
                <a:close/>
              </a:path>
              <a:path w="2952115" h="3365500">
                <a:moveTo>
                  <a:pt x="210515" y="177800"/>
                </a:moveTo>
                <a:lnTo>
                  <a:pt x="131146" y="177800"/>
                </a:lnTo>
                <a:lnTo>
                  <a:pt x="144229" y="190500"/>
                </a:lnTo>
                <a:lnTo>
                  <a:pt x="153023" y="203200"/>
                </a:lnTo>
                <a:lnTo>
                  <a:pt x="223862" y="203200"/>
                </a:lnTo>
                <a:lnTo>
                  <a:pt x="229552" y="190500"/>
                </a:lnTo>
                <a:lnTo>
                  <a:pt x="213817" y="190500"/>
                </a:lnTo>
                <a:lnTo>
                  <a:pt x="210515" y="177800"/>
                </a:lnTo>
                <a:close/>
              </a:path>
              <a:path w="2952115" h="3365500">
                <a:moveTo>
                  <a:pt x="233200" y="177800"/>
                </a:moveTo>
                <a:lnTo>
                  <a:pt x="227495" y="190500"/>
                </a:lnTo>
                <a:lnTo>
                  <a:pt x="229552" y="190500"/>
                </a:lnTo>
                <a:lnTo>
                  <a:pt x="234092" y="203200"/>
                </a:lnTo>
                <a:lnTo>
                  <a:pt x="245544" y="203200"/>
                </a:lnTo>
                <a:lnTo>
                  <a:pt x="240257" y="190500"/>
                </a:lnTo>
                <a:lnTo>
                  <a:pt x="233200" y="177800"/>
                </a:lnTo>
                <a:close/>
              </a:path>
              <a:path w="2952115" h="3365500">
                <a:moveTo>
                  <a:pt x="257378" y="190500"/>
                </a:moveTo>
                <a:lnTo>
                  <a:pt x="256222" y="190500"/>
                </a:lnTo>
                <a:lnTo>
                  <a:pt x="254558" y="203200"/>
                </a:lnTo>
                <a:lnTo>
                  <a:pt x="258762" y="203200"/>
                </a:lnTo>
                <a:lnTo>
                  <a:pt x="257378" y="190500"/>
                </a:lnTo>
                <a:close/>
              </a:path>
              <a:path w="2952115" h="3365500">
                <a:moveTo>
                  <a:pt x="123253" y="177800"/>
                </a:moveTo>
                <a:lnTo>
                  <a:pt x="123228" y="190500"/>
                </a:lnTo>
                <a:lnTo>
                  <a:pt x="128790" y="190500"/>
                </a:lnTo>
                <a:lnTo>
                  <a:pt x="123253" y="177800"/>
                </a:lnTo>
                <a:close/>
              </a:path>
              <a:path w="2952115" h="3365500">
                <a:moveTo>
                  <a:pt x="185400" y="139700"/>
                </a:moveTo>
                <a:lnTo>
                  <a:pt x="118479" y="139700"/>
                </a:lnTo>
                <a:lnTo>
                  <a:pt x="118898" y="150922"/>
                </a:lnTo>
                <a:lnTo>
                  <a:pt x="120345" y="152400"/>
                </a:lnTo>
                <a:lnTo>
                  <a:pt x="118953" y="152400"/>
                </a:lnTo>
                <a:lnTo>
                  <a:pt x="123080" y="165100"/>
                </a:lnTo>
                <a:lnTo>
                  <a:pt x="123201" y="177800"/>
                </a:lnTo>
                <a:lnTo>
                  <a:pt x="200037" y="177800"/>
                </a:lnTo>
                <a:lnTo>
                  <a:pt x="192277" y="165100"/>
                </a:lnTo>
                <a:lnTo>
                  <a:pt x="189240" y="165100"/>
                </a:lnTo>
                <a:lnTo>
                  <a:pt x="183237" y="152400"/>
                </a:lnTo>
                <a:lnTo>
                  <a:pt x="119418" y="152400"/>
                </a:lnTo>
                <a:lnTo>
                  <a:pt x="118933" y="151851"/>
                </a:lnTo>
                <a:lnTo>
                  <a:pt x="183331" y="151851"/>
                </a:lnTo>
                <a:lnTo>
                  <a:pt x="185400" y="139700"/>
                </a:lnTo>
                <a:close/>
              </a:path>
              <a:path w="2952115" h="3365500">
                <a:moveTo>
                  <a:pt x="214160" y="165100"/>
                </a:moveTo>
                <a:lnTo>
                  <a:pt x="196837" y="165100"/>
                </a:lnTo>
                <a:lnTo>
                  <a:pt x="200037" y="177800"/>
                </a:lnTo>
                <a:lnTo>
                  <a:pt x="220332" y="177800"/>
                </a:lnTo>
                <a:lnTo>
                  <a:pt x="214160" y="165100"/>
                </a:lnTo>
                <a:close/>
              </a:path>
              <a:path w="2952115" h="3365500">
                <a:moveTo>
                  <a:pt x="111074" y="152400"/>
                </a:moveTo>
                <a:lnTo>
                  <a:pt x="105041" y="152400"/>
                </a:lnTo>
                <a:lnTo>
                  <a:pt x="109105" y="165100"/>
                </a:lnTo>
                <a:lnTo>
                  <a:pt x="111074" y="152400"/>
                </a:lnTo>
                <a:close/>
              </a:path>
              <a:path w="2952115" h="3365500">
                <a:moveTo>
                  <a:pt x="205409" y="152400"/>
                </a:moveTo>
                <a:lnTo>
                  <a:pt x="203708" y="152400"/>
                </a:lnTo>
                <a:lnTo>
                  <a:pt x="189240" y="165100"/>
                </a:lnTo>
                <a:lnTo>
                  <a:pt x="211962" y="165100"/>
                </a:lnTo>
                <a:lnTo>
                  <a:pt x="205409" y="152400"/>
                </a:lnTo>
                <a:close/>
              </a:path>
              <a:path w="2952115" h="3365500">
                <a:moveTo>
                  <a:pt x="90766" y="114300"/>
                </a:moveTo>
                <a:lnTo>
                  <a:pt x="56096" y="114300"/>
                </a:lnTo>
                <a:lnTo>
                  <a:pt x="66185" y="127171"/>
                </a:lnTo>
                <a:lnTo>
                  <a:pt x="75262" y="139700"/>
                </a:lnTo>
                <a:lnTo>
                  <a:pt x="84370" y="152400"/>
                </a:lnTo>
                <a:lnTo>
                  <a:pt x="118953" y="152400"/>
                </a:lnTo>
                <a:lnTo>
                  <a:pt x="118933" y="151851"/>
                </a:lnTo>
                <a:lnTo>
                  <a:pt x="110791" y="142641"/>
                </a:lnTo>
                <a:lnTo>
                  <a:pt x="107911" y="139700"/>
                </a:lnTo>
                <a:lnTo>
                  <a:pt x="83566" y="139700"/>
                </a:lnTo>
                <a:lnTo>
                  <a:pt x="78753" y="127000"/>
                </a:lnTo>
                <a:lnTo>
                  <a:pt x="83553" y="127000"/>
                </a:lnTo>
                <a:lnTo>
                  <a:pt x="90766" y="114300"/>
                </a:lnTo>
                <a:close/>
              </a:path>
              <a:path w="2952115" h="3365500">
                <a:moveTo>
                  <a:pt x="118898" y="150922"/>
                </a:moveTo>
                <a:lnTo>
                  <a:pt x="118933" y="151851"/>
                </a:lnTo>
                <a:lnTo>
                  <a:pt x="119418" y="152400"/>
                </a:lnTo>
                <a:lnTo>
                  <a:pt x="120345" y="152400"/>
                </a:lnTo>
                <a:lnTo>
                  <a:pt x="118898" y="150922"/>
                </a:lnTo>
                <a:close/>
              </a:path>
              <a:path w="2952115" h="3365500">
                <a:moveTo>
                  <a:pt x="110791" y="142641"/>
                </a:moveTo>
                <a:lnTo>
                  <a:pt x="118933" y="151851"/>
                </a:lnTo>
                <a:lnTo>
                  <a:pt x="118898" y="150922"/>
                </a:lnTo>
                <a:lnTo>
                  <a:pt x="110791" y="142641"/>
                </a:lnTo>
                <a:close/>
              </a:path>
              <a:path w="2952115" h="3365500">
                <a:moveTo>
                  <a:pt x="113830" y="127000"/>
                </a:moveTo>
                <a:lnTo>
                  <a:pt x="88912" y="127000"/>
                </a:lnTo>
                <a:lnTo>
                  <a:pt x="91363" y="139700"/>
                </a:lnTo>
                <a:lnTo>
                  <a:pt x="111798" y="139700"/>
                </a:lnTo>
                <a:lnTo>
                  <a:pt x="113830" y="127000"/>
                </a:lnTo>
                <a:close/>
              </a:path>
              <a:path w="2952115" h="3365500">
                <a:moveTo>
                  <a:pt x="124452" y="127000"/>
                </a:moveTo>
                <a:lnTo>
                  <a:pt x="113830" y="127000"/>
                </a:lnTo>
                <a:lnTo>
                  <a:pt x="122085" y="139700"/>
                </a:lnTo>
                <a:lnTo>
                  <a:pt x="126278" y="139700"/>
                </a:lnTo>
                <a:lnTo>
                  <a:pt x="124574" y="127171"/>
                </a:lnTo>
                <a:lnTo>
                  <a:pt x="124452" y="127000"/>
                </a:lnTo>
                <a:close/>
              </a:path>
              <a:path w="2952115" h="3365500">
                <a:moveTo>
                  <a:pt x="131717" y="137165"/>
                </a:moveTo>
                <a:lnTo>
                  <a:pt x="130797" y="139700"/>
                </a:lnTo>
                <a:lnTo>
                  <a:pt x="133529" y="139700"/>
                </a:lnTo>
                <a:lnTo>
                  <a:pt x="131717" y="137165"/>
                </a:lnTo>
                <a:close/>
              </a:path>
              <a:path w="2952115" h="3365500">
                <a:moveTo>
                  <a:pt x="142341" y="127000"/>
                </a:moveTo>
                <a:lnTo>
                  <a:pt x="135407" y="127000"/>
                </a:lnTo>
                <a:lnTo>
                  <a:pt x="131717" y="137165"/>
                </a:lnTo>
                <a:lnTo>
                  <a:pt x="133529" y="139700"/>
                </a:lnTo>
                <a:lnTo>
                  <a:pt x="144144" y="139700"/>
                </a:lnTo>
                <a:lnTo>
                  <a:pt x="142341" y="127000"/>
                </a:lnTo>
                <a:close/>
              </a:path>
              <a:path w="2952115" h="3365500">
                <a:moveTo>
                  <a:pt x="176519" y="127000"/>
                </a:moveTo>
                <a:lnTo>
                  <a:pt x="142341" y="127000"/>
                </a:lnTo>
                <a:lnTo>
                  <a:pt x="144144" y="139700"/>
                </a:lnTo>
                <a:lnTo>
                  <a:pt x="184657" y="139700"/>
                </a:lnTo>
                <a:lnTo>
                  <a:pt x="176519" y="127000"/>
                </a:lnTo>
                <a:close/>
              </a:path>
              <a:path w="2952115" h="3365500">
                <a:moveTo>
                  <a:pt x="135407" y="127000"/>
                </a:moveTo>
                <a:lnTo>
                  <a:pt x="124551" y="127000"/>
                </a:lnTo>
                <a:lnTo>
                  <a:pt x="124574" y="127171"/>
                </a:lnTo>
                <a:lnTo>
                  <a:pt x="131717" y="137165"/>
                </a:lnTo>
                <a:lnTo>
                  <a:pt x="135407" y="127000"/>
                </a:lnTo>
                <a:close/>
              </a:path>
              <a:path w="2952115" h="3365500">
                <a:moveTo>
                  <a:pt x="124551" y="127000"/>
                </a:moveTo>
                <a:lnTo>
                  <a:pt x="124574" y="127171"/>
                </a:lnTo>
                <a:lnTo>
                  <a:pt x="124551" y="1270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90766" y="114300"/>
                </a:lnTo>
                <a:lnTo>
                  <a:pt x="83794" y="127000"/>
                </a:lnTo>
                <a:lnTo>
                  <a:pt x="140810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140810" y="127000"/>
                </a:lnTo>
                <a:lnTo>
                  <a:pt x="154949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70468" y="114300"/>
                </a:moveTo>
                <a:lnTo>
                  <a:pt x="145302" y="114300"/>
                </a:lnTo>
                <a:lnTo>
                  <a:pt x="154949" y="127000"/>
                </a:lnTo>
                <a:lnTo>
                  <a:pt x="162755" y="127000"/>
                </a:lnTo>
                <a:lnTo>
                  <a:pt x="170468" y="114300"/>
                </a:lnTo>
                <a:close/>
              </a:path>
              <a:path w="2952115" h="3365500">
                <a:moveTo>
                  <a:pt x="164401" y="101600"/>
                </a:moveTo>
                <a:lnTo>
                  <a:pt x="77673" y="101600"/>
                </a:lnTo>
                <a:lnTo>
                  <a:pt x="72643" y="114300"/>
                </a:lnTo>
                <a:lnTo>
                  <a:pt x="162496" y="114300"/>
                </a:lnTo>
                <a:lnTo>
                  <a:pt x="164401" y="101600"/>
                </a:lnTo>
                <a:close/>
              </a:path>
              <a:path w="2952115" h="3365500">
                <a:moveTo>
                  <a:pt x="51644" y="76200"/>
                </a:moveTo>
                <a:lnTo>
                  <a:pt x="36461" y="76200"/>
                </a:lnTo>
                <a:lnTo>
                  <a:pt x="37972" y="88900"/>
                </a:lnTo>
                <a:lnTo>
                  <a:pt x="28676" y="88900"/>
                </a:lnTo>
                <a:lnTo>
                  <a:pt x="34802" y="101600"/>
                </a:lnTo>
                <a:lnTo>
                  <a:pt x="43615" y="88900"/>
                </a:lnTo>
                <a:lnTo>
                  <a:pt x="51644" y="76200"/>
                </a:lnTo>
                <a:close/>
              </a:path>
              <a:path w="2952115" h="3365500">
                <a:moveTo>
                  <a:pt x="60562" y="88900"/>
                </a:moveTo>
                <a:lnTo>
                  <a:pt x="51422" y="88900"/>
                </a:lnTo>
                <a:lnTo>
                  <a:pt x="51269" y="101600"/>
                </a:lnTo>
                <a:lnTo>
                  <a:pt x="62153" y="101600"/>
                </a:lnTo>
                <a:lnTo>
                  <a:pt x="60582" y="88926"/>
                </a:lnTo>
                <a:close/>
              </a:path>
              <a:path w="2952115" h="3365500">
                <a:moveTo>
                  <a:pt x="148207" y="88900"/>
                </a:moveTo>
                <a:lnTo>
                  <a:pt x="60578" y="88900"/>
                </a:lnTo>
                <a:lnTo>
                  <a:pt x="70108" y="101600"/>
                </a:lnTo>
                <a:lnTo>
                  <a:pt x="148041" y="101600"/>
                </a:lnTo>
                <a:lnTo>
                  <a:pt x="148207" y="88900"/>
                </a:lnTo>
                <a:close/>
              </a:path>
              <a:path w="2952115" h="3365500">
                <a:moveTo>
                  <a:pt x="32562" y="76200"/>
                </a:moveTo>
                <a:lnTo>
                  <a:pt x="24498" y="76200"/>
                </a:lnTo>
                <a:lnTo>
                  <a:pt x="32651" y="88900"/>
                </a:lnTo>
                <a:lnTo>
                  <a:pt x="32842" y="88900"/>
                </a:lnTo>
                <a:lnTo>
                  <a:pt x="32562" y="76200"/>
                </a:lnTo>
                <a:close/>
              </a:path>
              <a:path w="2952115" h="3365500">
                <a:moveTo>
                  <a:pt x="86232" y="76200"/>
                </a:moveTo>
                <a:lnTo>
                  <a:pt x="51644" y="76200"/>
                </a:lnTo>
                <a:lnTo>
                  <a:pt x="60562" y="88900"/>
                </a:lnTo>
                <a:lnTo>
                  <a:pt x="90436" y="88900"/>
                </a:lnTo>
                <a:lnTo>
                  <a:pt x="86232" y="76200"/>
                </a:lnTo>
                <a:close/>
              </a:path>
              <a:path w="2952115" h="3365500">
                <a:moveTo>
                  <a:pt x="128041" y="76200"/>
                </a:moveTo>
                <a:lnTo>
                  <a:pt x="94830" y="76200"/>
                </a:lnTo>
                <a:lnTo>
                  <a:pt x="90436" y="88900"/>
                </a:lnTo>
                <a:lnTo>
                  <a:pt x="141575" y="88900"/>
                </a:lnTo>
                <a:lnTo>
                  <a:pt x="128041" y="76200"/>
                </a:lnTo>
                <a:close/>
              </a:path>
              <a:path w="2952115" h="3365500">
                <a:moveTo>
                  <a:pt x="32372" y="63500"/>
                </a:moveTo>
                <a:lnTo>
                  <a:pt x="6502" y="63500"/>
                </a:lnTo>
                <a:lnTo>
                  <a:pt x="14630" y="76200"/>
                </a:lnTo>
                <a:lnTo>
                  <a:pt x="45059" y="76200"/>
                </a:lnTo>
                <a:lnTo>
                  <a:pt x="32372" y="63500"/>
                </a:lnTo>
                <a:close/>
              </a:path>
              <a:path w="2952115" h="3365500">
                <a:moveTo>
                  <a:pt x="124472" y="63500"/>
                </a:moveTo>
                <a:lnTo>
                  <a:pt x="45059" y="63500"/>
                </a:lnTo>
                <a:lnTo>
                  <a:pt x="45059" y="76200"/>
                </a:lnTo>
                <a:lnTo>
                  <a:pt x="124040" y="76200"/>
                </a:lnTo>
                <a:lnTo>
                  <a:pt x="124472" y="63500"/>
                </a:lnTo>
                <a:close/>
              </a:path>
              <a:path w="2952115" h="3365500">
                <a:moveTo>
                  <a:pt x="17294" y="50800"/>
                </a:moveTo>
                <a:lnTo>
                  <a:pt x="2946" y="50800"/>
                </a:lnTo>
                <a:lnTo>
                  <a:pt x="9004" y="63500"/>
                </a:lnTo>
                <a:lnTo>
                  <a:pt x="25247" y="63500"/>
                </a:lnTo>
                <a:lnTo>
                  <a:pt x="17294" y="50800"/>
                </a:lnTo>
                <a:close/>
              </a:path>
              <a:path w="2952115" h="3365500">
                <a:moveTo>
                  <a:pt x="127254" y="50800"/>
                </a:moveTo>
                <a:lnTo>
                  <a:pt x="23379" y="50800"/>
                </a:lnTo>
                <a:lnTo>
                  <a:pt x="25247" y="63500"/>
                </a:lnTo>
                <a:lnTo>
                  <a:pt x="130086" y="63500"/>
                </a:lnTo>
                <a:lnTo>
                  <a:pt x="127254" y="50800"/>
                </a:lnTo>
                <a:close/>
              </a:path>
              <a:path w="2952115" h="3365500">
                <a:moveTo>
                  <a:pt x="5118" y="38100"/>
                </a:moveTo>
                <a:lnTo>
                  <a:pt x="0" y="50800"/>
                </a:lnTo>
                <a:lnTo>
                  <a:pt x="9563" y="50800"/>
                </a:lnTo>
                <a:lnTo>
                  <a:pt x="5118" y="38100"/>
                </a:lnTo>
                <a:close/>
              </a:path>
              <a:path w="2952115" h="3365500">
                <a:moveTo>
                  <a:pt x="108394" y="38100"/>
                </a:moveTo>
                <a:lnTo>
                  <a:pt x="20456" y="38100"/>
                </a:lnTo>
                <a:lnTo>
                  <a:pt x="16154" y="50800"/>
                </a:lnTo>
                <a:lnTo>
                  <a:pt x="107251" y="50800"/>
                </a:lnTo>
                <a:lnTo>
                  <a:pt x="108394" y="38100"/>
                </a:lnTo>
                <a:close/>
              </a:path>
              <a:path w="2952115" h="3365500">
                <a:moveTo>
                  <a:pt x="16116" y="25400"/>
                </a:moveTo>
                <a:lnTo>
                  <a:pt x="7518" y="25400"/>
                </a:lnTo>
                <a:lnTo>
                  <a:pt x="11722" y="38100"/>
                </a:lnTo>
                <a:lnTo>
                  <a:pt x="16116" y="25400"/>
                </a:lnTo>
                <a:close/>
              </a:path>
              <a:path w="2952115" h="3365500">
                <a:moveTo>
                  <a:pt x="90119" y="12700"/>
                </a:moveTo>
                <a:lnTo>
                  <a:pt x="28364" y="12700"/>
                </a:lnTo>
                <a:lnTo>
                  <a:pt x="30080" y="25400"/>
                </a:lnTo>
                <a:lnTo>
                  <a:pt x="34053" y="38100"/>
                </a:lnTo>
                <a:lnTo>
                  <a:pt x="100542" y="38100"/>
                </a:lnTo>
                <a:lnTo>
                  <a:pt x="90716" y="25400"/>
                </a:lnTo>
                <a:lnTo>
                  <a:pt x="86880" y="25400"/>
                </a:lnTo>
                <a:lnTo>
                  <a:pt x="90119" y="12700"/>
                </a:lnTo>
                <a:close/>
              </a:path>
              <a:path w="2952115" h="3365500">
                <a:moveTo>
                  <a:pt x="71005" y="0"/>
                </a:moveTo>
                <a:lnTo>
                  <a:pt x="72593" y="12700"/>
                </a:lnTo>
                <a:lnTo>
                  <a:pt x="75628" y="12700"/>
                </a:lnTo>
                <a:lnTo>
                  <a:pt x="71005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281017" y="223548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30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407400" y="236220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691880" y="23012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110219" y="237490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001000" y="23139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225320" y="210149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153400" y="2019300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80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7270622" y="530633"/>
            <a:ext cx="1715135" cy="1503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  <a:p>
            <a:pPr marL="335915">
              <a:lnSpc>
                <a:spcPct val="100000"/>
              </a:lnSpc>
              <a:spcBef>
                <a:spcPts val="3030"/>
              </a:spcBef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should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 rot="2940000">
            <a:off x="9748477" y="4061546"/>
            <a:ext cx="150105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15" dirty="0">
                <a:solidFill>
                  <a:srgbClr val="FFF820"/>
                </a:solidFill>
                <a:latin typeface="Calibri"/>
                <a:cs typeface="Calibri"/>
              </a:rPr>
              <a:t>d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30" dirty="0">
                <a:solidFill>
                  <a:srgbClr val="FFF820"/>
                </a:solidFill>
                <a:latin typeface="Calibri"/>
                <a:cs typeface="Calibri"/>
              </a:rPr>
              <a:t>l</a:t>
            </a:r>
            <a:r>
              <a:rPr sz="3000" spc="114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g</a:t>
            </a:r>
            <a:r>
              <a:rPr sz="3000" spc="-7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200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395710" y="2256038"/>
            <a:ext cx="5765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will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876352" y="2230663"/>
            <a:ext cx="43878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did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8432800" y="209961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520183" y="200659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9675478" y="1596633"/>
            <a:ext cx="109410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0937388" y="621693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29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063771" y="634365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348251" y="62826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19"/>
                </a:lnTo>
                <a:lnTo>
                  <a:pt x="121920" y="60959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766591" y="635635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657371" y="62953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881691" y="608294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809771" y="6000748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79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11507234" y="6212164"/>
            <a:ext cx="7137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count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0092201" y="6066089"/>
            <a:ext cx="57658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860" marR="5080" indent="-137795">
              <a:lnSpc>
                <a:spcPts val="21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data at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1089171" y="608106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1176556" y="598804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2823861" y="7766188"/>
            <a:ext cx="1060640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00735" algn="l"/>
                <a:tab pos="1290955" algn="l"/>
                <a:tab pos="3155315" algn="l"/>
                <a:tab pos="4323715" algn="l"/>
                <a:tab pos="5501005" algn="l"/>
                <a:tab pos="5944235" algn="l"/>
                <a:tab pos="7839709" algn="l"/>
                <a:tab pos="8458200" algn="l"/>
                <a:tab pos="10200005" algn="l"/>
              </a:tabLst>
            </a:pPr>
            <a:r>
              <a:rPr sz="3800" spc="48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-4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1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47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2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2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800" spc="1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-15" dirty="0">
                <a:solidFill>
                  <a:srgbClr val="FFFFFF"/>
                </a:solidFill>
                <a:latin typeface="Calibri"/>
                <a:cs typeface="Calibri"/>
              </a:rPr>
              <a:t>d,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9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800" spc="13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30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3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8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8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9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800" spc="27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-30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0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13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8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229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95" dirty="0">
                <a:solidFill>
                  <a:srgbClr val="FFFFFF"/>
                </a:solidFill>
                <a:latin typeface="Calibri"/>
                <a:cs typeface="Calibri"/>
              </a:rPr>
              <a:t>qui</a:t>
            </a:r>
            <a:r>
              <a:rPr sz="3800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204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215047" y="2525634"/>
            <a:ext cx="705356" cy="7675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988800" y="4749800"/>
            <a:ext cx="812800" cy="889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036180" y="4769256"/>
            <a:ext cx="713024" cy="7718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56209" y="3506741"/>
            <a:ext cx="3034030" cy="2844800"/>
          </a:xfrm>
          <a:custGeom>
            <a:avLst/>
            <a:gdLst/>
            <a:ahLst/>
            <a:cxnLst/>
            <a:rect l="l" t="t" r="r" b="b"/>
            <a:pathLst>
              <a:path w="3034029" h="2844800">
                <a:moveTo>
                  <a:pt x="2990621" y="2832099"/>
                </a:moveTo>
                <a:lnTo>
                  <a:pt x="2950156" y="2832099"/>
                </a:lnTo>
                <a:lnTo>
                  <a:pt x="2960410" y="2844799"/>
                </a:lnTo>
                <a:lnTo>
                  <a:pt x="2989427" y="2844799"/>
                </a:lnTo>
                <a:lnTo>
                  <a:pt x="2990621" y="2832099"/>
                </a:lnTo>
                <a:close/>
              </a:path>
              <a:path w="3034029" h="2844800">
                <a:moveTo>
                  <a:pt x="2992031" y="2832099"/>
                </a:moveTo>
                <a:lnTo>
                  <a:pt x="2990621" y="2832099"/>
                </a:lnTo>
                <a:lnTo>
                  <a:pt x="2991866" y="2844799"/>
                </a:lnTo>
                <a:lnTo>
                  <a:pt x="2992031" y="2832099"/>
                </a:lnTo>
                <a:close/>
              </a:path>
              <a:path w="3034029" h="2844800">
                <a:moveTo>
                  <a:pt x="3012081" y="2819399"/>
                </a:moveTo>
                <a:lnTo>
                  <a:pt x="2995523" y="2819399"/>
                </a:lnTo>
                <a:lnTo>
                  <a:pt x="3000806" y="2832099"/>
                </a:lnTo>
                <a:lnTo>
                  <a:pt x="3006128" y="2844799"/>
                </a:lnTo>
                <a:lnTo>
                  <a:pt x="3009911" y="2844799"/>
                </a:lnTo>
                <a:lnTo>
                  <a:pt x="3011211" y="2832099"/>
                </a:lnTo>
                <a:lnTo>
                  <a:pt x="3006239" y="2832099"/>
                </a:lnTo>
                <a:lnTo>
                  <a:pt x="3012081" y="2819399"/>
                </a:lnTo>
                <a:close/>
              </a:path>
              <a:path w="3034029" h="2844800">
                <a:moveTo>
                  <a:pt x="2958858" y="2819399"/>
                </a:moveTo>
                <a:lnTo>
                  <a:pt x="2949435" y="2819399"/>
                </a:lnTo>
                <a:lnTo>
                  <a:pt x="2938094" y="2832099"/>
                </a:lnTo>
                <a:lnTo>
                  <a:pt x="2956979" y="2832099"/>
                </a:lnTo>
                <a:lnTo>
                  <a:pt x="2958858" y="2819399"/>
                </a:lnTo>
                <a:close/>
              </a:path>
              <a:path w="3034029" h="2844800">
                <a:moveTo>
                  <a:pt x="2981985" y="2819399"/>
                </a:moveTo>
                <a:lnTo>
                  <a:pt x="2965577" y="2819399"/>
                </a:lnTo>
                <a:lnTo>
                  <a:pt x="2966974" y="2832099"/>
                </a:lnTo>
                <a:lnTo>
                  <a:pt x="2986633" y="2832099"/>
                </a:lnTo>
                <a:lnTo>
                  <a:pt x="2981985" y="2819399"/>
                </a:lnTo>
                <a:close/>
              </a:path>
              <a:path w="3034029" h="2844800">
                <a:moveTo>
                  <a:pt x="2933560" y="2806699"/>
                </a:moveTo>
                <a:lnTo>
                  <a:pt x="2924035" y="2806699"/>
                </a:lnTo>
                <a:lnTo>
                  <a:pt x="2926676" y="2819399"/>
                </a:lnTo>
                <a:lnTo>
                  <a:pt x="2932226" y="2819399"/>
                </a:lnTo>
                <a:lnTo>
                  <a:pt x="2933560" y="2806699"/>
                </a:lnTo>
                <a:close/>
              </a:path>
              <a:path w="3034029" h="2844800">
                <a:moveTo>
                  <a:pt x="2948749" y="2806699"/>
                </a:moveTo>
                <a:lnTo>
                  <a:pt x="2939033" y="2806699"/>
                </a:lnTo>
                <a:lnTo>
                  <a:pt x="2947803" y="2819399"/>
                </a:lnTo>
                <a:lnTo>
                  <a:pt x="2948749" y="2806699"/>
                </a:lnTo>
                <a:close/>
              </a:path>
              <a:path w="3034029" h="2844800">
                <a:moveTo>
                  <a:pt x="3033976" y="2806699"/>
                </a:moveTo>
                <a:lnTo>
                  <a:pt x="2957144" y="2806699"/>
                </a:lnTo>
                <a:lnTo>
                  <a:pt x="2956433" y="2819399"/>
                </a:lnTo>
                <a:lnTo>
                  <a:pt x="3027592" y="2819399"/>
                </a:lnTo>
                <a:lnTo>
                  <a:pt x="3033976" y="2806699"/>
                </a:lnTo>
                <a:close/>
              </a:path>
              <a:path w="3034029" h="2844800">
                <a:moveTo>
                  <a:pt x="2935236" y="2793999"/>
                </a:moveTo>
                <a:lnTo>
                  <a:pt x="2921838" y="2793999"/>
                </a:lnTo>
                <a:lnTo>
                  <a:pt x="2928607" y="2806699"/>
                </a:lnTo>
                <a:lnTo>
                  <a:pt x="2928747" y="2806699"/>
                </a:lnTo>
                <a:lnTo>
                  <a:pt x="2935236" y="2793999"/>
                </a:lnTo>
                <a:close/>
              </a:path>
              <a:path w="3034029" h="2844800">
                <a:moveTo>
                  <a:pt x="3021266" y="2793999"/>
                </a:moveTo>
                <a:lnTo>
                  <a:pt x="2948165" y="2793999"/>
                </a:lnTo>
                <a:lnTo>
                  <a:pt x="2953372" y="2806699"/>
                </a:lnTo>
                <a:lnTo>
                  <a:pt x="3023527" y="2806699"/>
                </a:lnTo>
                <a:lnTo>
                  <a:pt x="3021266" y="2793999"/>
                </a:lnTo>
                <a:close/>
              </a:path>
              <a:path w="3034029" h="2844800">
                <a:moveTo>
                  <a:pt x="3030994" y="2793999"/>
                </a:moveTo>
                <a:lnTo>
                  <a:pt x="3028899" y="2793999"/>
                </a:lnTo>
                <a:lnTo>
                  <a:pt x="3028264" y="2806699"/>
                </a:lnTo>
                <a:lnTo>
                  <a:pt x="3031083" y="2806699"/>
                </a:lnTo>
                <a:lnTo>
                  <a:pt x="3030994" y="2793999"/>
                </a:lnTo>
                <a:close/>
              </a:path>
              <a:path w="3034029" h="2844800">
                <a:moveTo>
                  <a:pt x="2906725" y="2781299"/>
                </a:moveTo>
                <a:lnTo>
                  <a:pt x="2904811" y="2793999"/>
                </a:lnTo>
                <a:lnTo>
                  <a:pt x="2909468" y="2793999"/>
                </a:lnTo>
                <a:lnTo>
                  <a:pt x="2906725" y="2781299"/>
                </a:lnTo>
                <a:close/>
              </a:path>
              <a:path w="3034029" h="2844800">
                <a:moveTo>
                  <a:pt x="2920809" y="2781299"/>
                </a:moveTo>
                <a:lnTo>
                  <a:pt x="2919349" y="2781299"/>
                </a:lnTo>
                <a:lnTo>
                  <a:pt x="2912300" y="2793999"/>
                </a:lnTo>
                <a:lnTo>
                  <a:pt x="2919272" y="2793999"/>
                </a:lnTo>
                <a:lnTo>
                  <a:pt x="2920809" y="2781299"/>
                </a:lnTo>
                <a:close/>
              </a:path>
              <a:path w="3034029" h="2844800">
                <a:moveTo>
                  <a:pt x="3016186" y="2781299"/>
                </a:moveTo>
                <a:lnTo>
                  <a:pt x="2922435" y="2781299"/>
                </a:lnTo>
                <a:lnTo>
                  <a:pt x="2928569" y="2793999"/>
                </a:lnTo>
                <a:lnTo>
                  <a:pt x="3020529" y="2793999"/>
                </a:lnTo>
                <a:lnTo>
                  <a:pt x="3016186" y="2781299"/>
                </a:lnTo>
                <a:close/>
              </a:path>
              <a:path w="3034029" h="2844800">
                <a:moveTo>
                  <a:pt x="2892598" y="2768599"/>
                </a:moveTo>
                <a:lnTo>
                  <a:pt x="2886595" y="2768599"/>
                </a:lnTo>
                <a:lnTo>
                  <a:pt x="2898324" y="2781299"/>
                </a:lnTo>
                <a:lnTo>
                  <a:pt x="2898930" y="2781299"/>
                </a:lnTo>
                <a:lnTo>
                  <a:pt x="2892598" y="2768599"/>
                </a:lnTo>
                <a:close/>
              </a:path>
              <a:path w="3034029" h="2844800">
                <a:moveTo>
                  <a:pt x="3007245" y="2768599"/>
                </a:moveTo>
                <a:lnTo>
                  <a:pt x="2904998" y="2768599"/>
                </a:lnTo>
                <a:lnTo>
                  <a:pt x="2902661" y="2781299"/>
                </a:lnTo>
                <a:lnTo>
                  <a:pt x="3003626" y="2781299"/>
                </a:lnTo>
                <a:lnTo>
                  <a:pt x="3007245" y="2768599"/>
                </a:lnTo>
                <a:close/>
              </a:path>
              <a:path w="3034029" h="2844800">
                <a:moveTo>
                  <a:pt x="2894273" y="2755899"/>
                </a:moveTo>
                <a:lnTo>
                  <a:pt x="2865843" y="2755899"/>
                </a:lnTo>
                <a:lnTo>
                  <a:pt x="2875622" y="2768599"/>
                </a:lnTo>
                <a:lnTo>
                  <a:pt x="2888756" y="2768599"/>
                </a:lnTo>
                <a:lnTo>
                  <a:pt x="2894273" y="2755899"/>
                </a:lnTo>
                <a:close/>
              </a:path>
              <a:path w="3034029" h="2844800">
                <a:moveTo>
                  <a:pt x="2998381" y="2755899"/>
                </a:moveTo>
                <a:lnTo>
                  <a:pt x="2906297" y="2755899"/>
                </a:lnTo>
                <a:lnTo>
                  <a:pt x="2911587" y="2768599"/>
                </a:lnTo>
                <a:lnTo>
                  <a:pt x="2989186" y="2768599"/>
                </a:lnTo>
                <a:lnTo>
                  <a:pt x="2998381" y="2755899"/>
                </a:lnTo>
                <a:close/>
              </a:path>
              <a:path w="3034029" h="2844800">
                <a:moveTo>
                  <a:pt x="2868358" y="2743199"/>
                </a:moveTo>
                <a:lnTo>
                  <a:pt x="2866326" y="2743199"/>
                </a:lnTo>
                <a:lnTo>
                  <a:pt x="2865539" y="2755899"/>
                </a:lnTo>
                <a:lnTo>
                  <a:pt x="2871431" y="2755899"/>
                </a:lnTo>
                <a:lnTo>
                  <a:pt x="2868358" y="2743199"/>
                </a:lnTo>
                <a:close/>
              </a:path>
              <a:path w="3034029" h="2844800">
                <a:moveTo>
                  <a:pt x="2973476" y="2743199"/>
                </a:moveTo>
                <a:lnTo>
                  <a:pt x="2876511" y="2743199"/>
                </a:lnTo>
                <a:lnTo>
                  <a:pt x="2881871" y="2755899"/>
                </a:lnTo>
                <a:lnTo>
                  <a:pt x="2979445" y="2755899"/>
                </a:lnTo>
                <a:lnTo>
                  <a:pt x="2973476" y="2743199"/>
                </a:lnTo>
                <a:close/>
              </a:path>
              <a:path w="3034029" h="2844800">
                <a:moveTo>
                  <a:pt x="2981985" y="2743199"/>
                </a:moveTo>
                <a:lnTo>
                  <a:pt x="2979445" y="2755899"/>
                </a:lnTo>
                <a:lnTo>
                  <a:pt x="2990215" y="2755899"/>
                </a:lnTo>
                <a:lnTo>
                  <a:pt x="2981985" y="2743199"/>
                </a:lnTo>
                <a:close/>
              </a:path>
              <a:path w="3034029" h="2844800">
                <a:moveTo>
                  <a:pt x="2872526" y="2730499"/>
                </a:moveTo>
                <a:lnTo>
                  <a:pt x="2847966" y="2730499"/>
                </a:lnTo>
                <a:lnTo>
                  <a:pt x="2851028" y="2743199"/>
                </a:lnTo>
                <a:lnTo>
                  <a:pt x="2878858" y="2743199"/>
                </a:lnTo>
                <a:lnTo>
                  <a:pt x="2872526" y="2730499"/>
                </a:lnTo>
                <a:close/>
              </a:path>
              <a:path w="3034029" h="2844800">
                <a:moveTo>
                  <a:pt x="2879051" y="2730499"/>
                </a:moveTo>
                <a:lnTo>
                  <a:pt x="2872526" y="2730499"/>
                </a:lnTo>
                <a:lnTo>
                  <a:pt x="2878858" y="2743199"/>
                </a:lnTo>
                <a:lnTo>
                  <a:pt x="2885122" y="2743199"/>
                </a:lnTo>
                <a:lnTo>
                  <a:pt x="2879051" y="2730499"/>
                </a:lnTo>
                <a:close/>
              </a:path>
              <a:path w="3034029" h="2844800">
                <a:moveTo>
                  <a:pt x="2887052" y="2730499"/>
                </a:moveTo>
                <a:lnTo>
                  <a:pt x="2879051" y="2730499"/>
                </a:lnTo>
                <a:lnTo>
                  <a:pt x="2885122" y="2743199"/>
                </a:lnTo>
                <a:lnTo>
                  <a:pt x="2889681" y="2743199"/>
                </a:lnTo>
                <a:lnTo>
                  <a:pt x="2887052" y="2730499"/>
                </a:lnTo>
                <a:close/>
              </a:path>
              <a:path w="3034029" h="2844800">
                <a:moveTo>
                  <a:pt x="2959582" y="2730499"/>
                </a:moveTo>
                <a:lnTo>
                  <a:pt x="2896069" y="2730499"/>
                </a:lnTo>
                <a:lnTo>
                  <a:pt x="2901302" y="2743199"/>
                </a:lnTo>
                <a:lnTo>
                  <a:pt x="2960738" y="2743199"/>
                </a:lnTo>
                <a:lnTo>
                  <a:pt x="2959582" y="2730499"/>
                </a:lnTo>
                <a:close/>
              </a:path>
              <a:path w="3034029" h="2844800">
                <a:moveTo>
                  <a:pt x="2838399" y="2717799"/>
                </a:moveTo>
                <a:lnTo>
                  <a:pt x="2835351" y="2717799"/>
                </a:lnTo>
                <a:lnTo>
                  <a:pt x="2844050" y="2730499"/>
                </a:lnTo>
                <a:lnTo>
                  <a:pt x="2838399" y="2717799"/>
                </a:lnTo>
                <a:close/>
              </a:path>
              <a:path w="3034029" h="2844800">
                <a:moveTo>
                  <a:pt x="2890113" y="2717799"/>
                </a:moveTo>
                <a:lnTo>
                  <a:pt x="2851061" y="2717799"/>
                </a:lnTo>
                <a:lnTo>
                  <a:pt x="2861856" y="2730499"/>
                </a:lnTo>
                <a:lnTo>
                  <a:pt x="2883264" y="2730499"/>
                </a:lnTo>
                <a:lnTo>
                  <a:pt x="2890334" y="2718305"/>
                </a:lnTo>
                <a:lnTo>
                  <a:pt x="2890113" y="2717799"/>
                </a:lnTo>
                <a:close/>
              </a:path>
              <a:path w="3034029" h="2844800">
                <a:moveTo>
                  <a:pt x="2890334" y="2718305"/>
                </a:moveTo>
                <a:lnTo>
                  <a:pt x="2883264" y="2730499"/>
                </a:lnTo>
                <a:lnTo>
                  <a:pt x="2895663" y="2730499"/>
                </a:lnTo>
                <a:lnTo>
                  <a:pt x="2890334" y="2718305"/>
                </a:lnTo>
                <a:close/>
              </a:path>
              <a:path w="3034029" h="2844800">
                <a:moveTo>
                  <a:pt x="2953817" y="2717799"/>
                </a:moveTo>
                <a:lnTo>
                  <a:pt x="2890627" y="2717799"/>
                </a:lnTo>
                <a:lnTo>
                  <a:pt x="2890334" y="2718305"/>
                </a:lnTo>
                <a:lnTo>
                  <a:pt x="2895663" y="2730499"/>
                </a:lnTo>
                <a:lnTo>
                  <a:pt x="2959912" y="2730499"/>
                </a:lnTo>
                <a:lnTo>
                  <a:pt x="2953817" y="2717799"/>
                </a:lnTo>
                <a:close/>
              </a:path>
              <a:path w="3034029" h="2844800">
                <a:moveTo>
                  <a:pt x="2832620" y="2705099"/>
                </a:moveTo>
                <a:lnTo>
                  <a:pt x="2820873" y="2705099"/>
                </a:lnTo>
                <a:lnTo>
                  <a:pt x="2827705" y="2717799"/>
                </a:lnTo>
                <a:lnTo>
                  <a:pt x="2832620" y="2705099"/>
                </a:lnTo>
                <a:close/>
              </a:path>
              <a:path w="3034029" h="2844800">
                <a:moveTo>
                  <a:pt x="2883890" y="2705099"/>
                </a:moveTo>
                <a:lnTo>
                  <a:pt x="2849419" y="2705099"/>
                </a:lnTo>
                <a:lnTo>
                  <a:pt x="2857296" y="2717799"/>
                </a:lnTo>
                <a:lnTo>
                  <a:pt x="2883700" y="2717799"/>
                </a:lnTo>
                <a:lnTo>
                  <a:pt x="2883890" y="2705099"/>
                </a:lnTo>
                <a:close/>
              </a:path>
              <a:path w="3034029" h="2844800">
                <a:moveTo>
                  <a:pt x="2912147" y="2705099"/>
                </a:moveTo>
                <a:lnTo>
                  <a:pt x="2883890" y="2705099"/>
                </a:lnTo>
                <a:lnTo>
                  <a:pt x="2883700" y="2717799"/>
                </a:lnTo>
                <a:lnTo>
                  <a:pt x="2902173" y="2717799"/>
                </a:lnTo>
                <a:lnTo>
                  <a:pt x="2912147" y="2705099"/>
                </a:lnTo>
                <a:close/>
              </a:path>
              <a:path w="3034029" h="2844800">
                <a:moveTo>
                  <a:pt x="2939923" y="2705099"/>
                </a:moveTo>
                <a:lnTo>
                  <a:pt x="2912147" y="2705099"/>
                </a:lnTo>
                <a:lnTo>
                  <a:pt x="2902173" y="2717799"/>
                </a:lnTo>
                <a:lnTo>
                  <a:pt x="2937539" y="2717799"/>
                </a:lnTo>
                <a:lnTo>
                  <a:pt x="2939923" y="2705099"/>
                </a:lnTo>
                <a:close/>
              </a:path>
              <a:path w="3034029" h="2844800">
                <a:moveTo>
                  <a:pt x="2946069" y="2705099"/>
                </a:moveTo>
                <a:lnTo>
                  <a:pt x="2942107" y="2705099"/>
                </a:lnTo>
                <a:lnTo>
                  <a:pt x="2946730" y="2717799"/>
                </a:lnTo>
                <a:lnTo>
                  <a:pt x="2946069" y="2705099"/>
                </a:lnTo>
                <a:close/>
              </a:path>
              <a:path w="3034029" h="2844800">
                <a:moveTo>
                  <a:pt x="2796387" y="2692399"/>
                </a:moveTo>
                <a:lnTo>
                  <a:pt x="2793771" y="2692399"/>
                </a:lnTo>
                <a:lnTo>
                  <a:pt x="2794406" y="2705099"/>
                </a:lnTo>
                <a:lnTo>
                  <a:pt x="2800769" y="2705099"/>
                </a:lnTo>
                <a:lnTo>
                  <a:pt x="2796387" y="2692399"/>
                </a:lnTo>
                <a:close/>
              </a:path>
              <a:path w="3034029" h="2844800">
                <a:moveTo>
                  <a:pt x="2818716" y="2666999"/>
                </a:moveTo>
                <a:lnTo>
                  <a:pt x="2806763" y="2666999"/>
                </a:lnTo>
                <a:lnTo>
                  <a:pt x="2804350" y="2679699"/>
                </a:lnTo>
                <a:lnTo>
                  <a:pt x="2793057" y="2679699"/>
                </a:lnTo>
                <a:lnTo>
                  <a:pt x="2802749" y="2692399"/>
                </a:lnTo>
                <a:lnTo>
                  <a:pt x="2809849" y="2705099"/>
                </a:lnTo>
                <a:lnTo>
                  <a:pt x="2814840" y="2705099"/>
                </a:lnTo>
                <a:lnTo>
                  <a:pt x="2814510" y="2692399"/>
                </a:lnTo>
                <a:lnTo>
                  <a:pt x="2810456" y="2692399"/>
                </a:lnTo>
                <a:lnTo>
                  <a:pt x="2811101" y="2679699"/>
                </a:lnTo>
                <a:lnTo>
                  <a:pt x="2818716" y="2666999"/>
                </a:lnTo>
                <a:close/>
              </a:path>
              <a:path w="3034029" h="2844800">
                <a:moveTo>
                  <a:pt x="2905628" y="2692399"/>
                </a:moveTo>
                <a:lnTo>
                  <a:pt x="2814510" y="2692399"/>
                </a:lnTo>
                <a:lnTo>
                  <a:pt x="2818815" y="2705099"/>
                </a:lnTo>
                <a:lnTo>
                  <a:pt x="2898203" y="2705099"/>
                </a:lnTo>
                <a:lnTo>
                  <a:pt x="2905628" y="2692399"/>
                </a:lnTo>
                <a:close/>
              </a:path>
              <a:path w="3034029" h="2844800">
                <a:moveTo>
                  <a:pt x="2908193" y="2692399"/>
                </a:moveTo>
                <a:lnTo>
                  <a:pt x="2905628" y="2692399"/>
                </a:lnTo>
                <a:lnTo>
                  <a:pt x="2898203" y="2705099"/>
                </a:lnTo>
                <a:lnTo>
                  <a:pt x="2912037" y="2705099"/>
                </a:lnTo>
                <a:lnTo>
                  <a:pt x="2908193" y="2692399"/>
                </a:lnTo>
                <a:close/>
              </a:path>
              <a:path w="3034029" h="2844800">
                <a:moveTo>
                  <a:pt x="2838945" y="2666999"/>
                </a:moveTo>
                <a:lnTo>
                  <a:pt x="2818716" y="2666999"/>
                </a:lnTo>
                <a:lnTo>
                  <a:pt x="2824413" y="2679699"/>
                </a:lnTo>
                <a:lnTo>
                  <a:pt x="2826232" y="2692399"/>
                </a:lnTo>
                <a:lnTo>
                  <a:pt x="2908193" y="2692399"/>
                </a:lnTo>
                <a:lnTo>
                  <a:pt x="2912037" y="2705099"/>
                </a:lnTo>
                <a:lnTo>
                  <a:pt x="2913862" y="2692399"/>
                </a:lnTo>
                <a:lnTo>
                  <a:pt x="2916043" y="2679699"/>
                </a:lnTo>
                <a:lnTo>
                  <a:pt x="2840012" y="2679699"/>
                </a:lnTo>
                <a:lnTo>
                  <a:pt x="2838945" y="2666999"/>
                </a:lnTo>
                <a:close/>
              </a:path>
              <a:path w="3034029" h="2844800">
                <a:moveTo>
                  <a:pt x="2929610" y="2692399"/>
                </a:moveTo>
                <a:lnTo>
                  <a:pt x="2920034" y="2692399"/>
                </a:lnTo>
                <a:lnTo>
                  <a:pt x="2922663" y="2705099"/>
                </a:lnTo>
                <a:lnTo>
                  <a:pt x="2933725" y="2705099"/>
                </a:lnTo>
                <a:lnTo>
                  <a:pt x="2929610" y="2692399"/>
                </a:lnTo>
                <a:close/>
              </a:path>
              <a:path w="3034029" h="2844800">
                <a:moveTo>
                  <a:pt x="2885020" y="2666999"/>
                </a:moveTo>
                <a:lnTo>
                  <a:pt x="2841688" y="2666999"/>
                </a:lnTo>
                <a:lnTo>
                  <a:pt x="2849105" y="2679699"/>
                </a:lnTo>
                <a:lnTo>
                  <a:pt x="2884741" y="2679699"/>
                </a:lnTo>
                <a:lnTo>
                  <a:pt x="2885020" y="2666999"/>
                </a:lnTo>
                <a:close/>
              </a:path>
              <a:path w="3034029" h="2844800">
                <a:moveTo>
                  <a:pt x="2896046" y="2679444"/>
                </a:moveTo>
                <a:lnTo>
                  <a:pt x="2896057" y="2679699"/>
                </a:lnTo>
                <a:lnTo>
                  <a:pt x="2896273" y="2679699"/>
                </a:lnTo>
                <a:lnTo>
                  <a:pt x="2896046" y="2679444"/>
                </a:lnTo>
                <a:close/>
              </a:path>
              <a:path w="3034029" h="2844800">
                <a:moveTo>
                  <a:pt x="2900672" y="2666999"/>
                </a:moveTo>
                <a:lnTo>
                  <a:pt x="2895549" y="2666999"/>
                </a:lnTo>
                <a:lnTo>
                  <a:pt x="2902229" y="2679699"/>
                </a:lnTo>
                <a:lnTo>
                  <a:pt x="2910620" y="2679699"/>
                </a:lnTo>
                <a:lnTo>
                  <a:pt x="2900672" y="2666999"/>
                </a:lnTo>
                <a:close/>
              </a:path>
              <a:path w="3034029" h="2844800">
                <a:moveTo>
                  <a:pt x="2895549" y="2666999"/>
                </a:moveTo>
                <a:lnTo>
                  <a:pt x="2885020" y="2666999"/>
                </a:lnTo>
                <a:lnTo>
                  <a:pt x="2896046" y="2679444"/>
                </a:lnTo>
                <a:lnTo>
                  <a:pt x="2895549" y="2666999"/>
                </a:lnTo>
                <a:close/>
              </a:path>
              <a:path w="3034029" h="2844800">
                <a:moveTo>
                  <a:pt x="2779294" y="2654299"/>
                </a:moveTo>
                <a:lnTo>
                  <a:pt x="2759955" y="2654299"/>
                </a:lnTo>
                <a:lnTo>
                  <a:pt x="2771744" y="2666999"/>
                </a:lnTo>
                <a:lnTo>
                  <a:pt x="2775999" y="2666999"/>
                </a:lnTo>
                <a:lnTo>
                  <a:pt x="2779294" y="2654299"/>
                </a:lnTo>
                <a:close/>
              </a:path>
              <a:path w="3034029" h="2844800">
                <a:moveTo>
                  <a:pt x="2884198" y="2654299"/>
                </a:moveTo>
                <a:lnTo>
                  <a:pt x="2792075" y="2654299"/>
                </a:lnTo>
                <a:lnTo>
                  <a:pt x="2801112" y="2666999"/>
                </a:lnTo>
                <a:lnTo>
                  <a:pt x="2892512" y="2666999"/>
                </a:lnTo>
                <a:lnTo>
                  <a:pt x="2884198" y="2654299"/>
                </a:lnTo>
                <a:close/>
              </a:path>
              <a:path w="3034029" h="2844800">
                <a:moveTo>
                  <a:pt x="2770557" y="2641940"/>
                </a:moveTo>
                <a:lnTo>
                  <a:pt x="2767406" y="2654299"/>
                </a:lnTo>
                <a:lnTo>
                  <a:pt x="2784487" y="2654299"/>
                </a:lnTo>
                <a:lnTo>
                  <a:pt x="2770557" y="2641940"/>
                </a:lnTo>
                <a:close/>
              </a:path>
              <a:path w="3034029" h="2844800">
                <a:moveTo>
                  <a:pt x="2860695" y="2628899"/>
                </a:moveTo>
                <a:lnTo>
                  <a:pt x="2756789" y="2628899"/>
                </a:lnTo>
                <a:lnTo>
                  <a:pt x="2756192" y="2641599"/>
                </a:lnTo>
                <a:lnTo>
                  <a:pt x="2787726" y="2641599"/>
                </a:lnTo>
                <a:lnTo>
                  <a:pt x="2784487" y="2654299"/>
                </a:lnTo>
                <a:lnTo>
                  <a:pt x="2874521" y="2654299"/>
                </a:lnTo>
                <a:lnTo>
                  <a:pt x="2867148" y="2641599"/>
                </a:lnTo>
                <a:lnTo>
                  <a:pt x="2860695" y="2628899"/>
                </a:lnTo>
                <a:close/>
              </a:path>
              <a:path w="3034029" h="2844800">
                <a:moveTo>
                  <a:pt x="2770644" y="2641599"/>
                </a:moveTo>
                <a:lnTo>
                  <a:pt x="2770174" y="2641599"/>
                </a:lnTo>
                <a:lnTo>
                  <a:pt x="2770557" y="2641940"/>
                </a:lnTo>
                <a:lnTo>
                  <a:pt x="2770644" y="2641599"/>
                </a:lnTo>
                <a:close/>
              </a:path>
              <a:path w="3034029" h="2844800">
                <a:moveTo>
                  <a:pt x="2725392" y="2616199"/>
                </a:moveTo>
                <a:lnTo>
                  <a:pt x="2722651" y="2616199"/>
                </a:lnTo>
                <a:lnTo>
                  <a:pt x="2729320" y="2628899"/>
                </a:lnTo>
                <a:lnTo>
                  <a:pt x="2731905" y="2628899"/>
                </a:lnTo>
                <a:lnTo>
                  <a:pt x="2725392" y="2616199"/>
                </a:lnTo>
                <a:close/>
              </a:path>
              <a:path w="3034029" h="2844800">
                <a:moveTo>
                  <a:pt x="2736062" y="2603499"/>
                </a:moveTo>
                <a:lnTo>
                  <a:pt x="2735465" y="2616199"/>
                </a:lnTo>
                <a:lnTo>
                  <a:pt x="2744393" y="2628899"/>
                </a:lnTo>
                <a:lnTo>
                  <a:pt x="2750870" y="2628899"/>
                </a:lnTo>
                <a:lnTo>
                  <a:pt x="2750648" y="2623339"/>
                </a:lnTo>
                <a:lnTo>
                  <a:pt x="2749042" y="2616199"/>
                </a:lnTo>
                <a:lnTo>
                  <a:pt x="2741993" y="2616199"/>
                </a:lnTo>
                <a:lnTo>
                  <a:pt x="2736062" y="2603499"/>
                </a:lnTo>
                <a:close/>
              </a:path>
              <a:path w="3034029" h="2844800">
                <a:moveTo>
                  <a:pt x="2750648" y="2623339"/>
                </a:moveTo>
                <a:lnTo>
                  <a:pt x="2750870" y="2628899"/>
                </a:lnTo>
                <a:lnTo>
                  <a:pt x="2751899" y="2628899"/>
                </a:lnTo>
                <a:lnTo>
                  <a:pt x="2750648" y="2623339"/>
                </a:lnTo>
                <a:close/>
              </a:path>
              <a:path w="3034029" h="2844800">
                <a:moveTo>
                  <a:pt x="2752801" y="2616199"/>
                </a:moveTo>
                <a:lnTo>
                  <a:pt x="2750362" y="2616199"/>
                </a:lnTo>
                <a:lnTo>
                  <a:pt x="2750648" y="2623339"/>
                </a:lnTo>
                <a:lnTo>
                  <a:pt x="2751899" y="2628899"/>
                </a:lnTo>
                <a:lnTo>
                  <a:pt x="2754312" y="2628899"/>
                </a:lnTo>
                <a:lnTo>
                  <a:pt x="2752801" y="2616199"/>
                </a:lnTo>
                <a:close/>
              </a:path>
              <a:path w="3034029" h="2844800">
                <a:moveTo>
                  <a:pt x="2834678" y="2603499"/>
                </a:moveTo>
                <a:lnTo>
                  <a:pt x="2831934" y="2603499"/>
                </a:lnTo>
                <a:lnTo>
                  <a:pt x="2833700" y="2616199"/>
                </a:lnTo>
                <a:lnTo>
                  <a:pt x="2754134" y="2616199"/>
                </a:lnTo>
                <a:lnTo>
                  <a:pt x="2765933" y="2628899"/>
                </a:lnTo>
                <a:lnTo>
                  <a:pt x="2842051" y="2628899"/>
                </a:lnTo>
                <a:lnTo>
                  <a:pt x="2842022" y="2616199"/>
                </a:lnTo>
                <a:lnTo>
                  <a:pt x="2834678" y="2603499"/>
                </a:lnTo>
                <a:close/>
              </a:path>
              <a:path w="3034029" h="2844800">
                <a:moveTo>
                  <a:pt x="2756191" y="2590799"/>
                </a:moveTo>
                <a:lnTo>
                  <a:pt x="2743198" y="2590799"/>
                </a:lnTo>
                <a:lnTo>
                  <a:pt x="2747060" y="2603499"/>
                </a:lnTo>
                <a:lnTo>
                  <a:pt x="2748229" y="2616199"/>
                </a:lnTo>
                <a:lnTo>
                  <a:pt x="2764630" y="2616199"/>
                </a:lnTo>
                <a:lnTo>
                  <a:pt x="2757680" y="2603499"/>
                </a:lnTo>
                <a:lnTo>
                  <a:pt x="2754924" y="2603499"/>
                </a:lnTo>
                <a:lnTo>
                  <a:pt x="2756191" y="2590799"/>
                </a:lnTo>
                <a:close/>
              </a:path>
              <a:path w="3034029" h="2844800">
                <a:moveTo>
                  <a:pt x="2826169" y="2603499"/>
                </a:moveTo>
                <a:lnTo>
                  <a:pt x="2773057" y="2603499"/>
                </a:lnTo>
                <a:lnTo>
                  <a:pt x="2768638" y="2616199"/>
                </a:lnTo>
                <a:lnTo>
                  <a:pt x="2833700" y="2616199"/>
                </a:lnTo>
                <a:lnTo>
                  <a:pt x="2826169" y="2603499"/>
                </a:lnTo>
                <a:close/>
              </a:path>
              <a:path w="3034029" h="2844800">
                <a:moveTo>
                  <a:pt x="2736307" y="2590799"/>
                </a:moveTo>
                <a:lnTo>
                  <a:pt x="2720606" y="2590799"/>
                </a:lnTo>
                <a:lnTo>
                  <a:pt x="2720181" y="2603499"/>
                </a:lnTo>
                <a:lnTo>
                  <a:pt x="2726681" y="2603499"/>
                </a:lnTo>
                <a:lnTo>
                  <a:pt x="2736307" y="2590799"/>
                </a:lnTo>
                <a:close/>
              </a:path>
              <a:path w="3034029" h="2844800">
                <a:moveTo>
                  <a:pt x="2740926" y="2590799"/>
                </a:moveTo>
                <a:lnTo>
                  <a:pt x="2738755" y="2590799"/>
                </a:lnTo>
                <a:lnTo>
                  <a:pt x="2738958" y="2603499"/>
                </a:lnTo>
                <a:lnTo>
                  <a:pt x="2744076" y="2603499"/>
                </a:lnTo>
                <a:lnTo>
                  <a:pt x="2740926" y="2590799"/>
                </a:lnTo>
                <a:close/>
              </a:path>
              <a:path w="3034029" h="2844800">
                <a:moveTo>
                  <a:pt x="2758160" y="2590799"/>
                </a:moveTo>
                <a:lnTo>
                  <a:pt x="2756217" y="2590799"/>
                </a:lnTo>
                <a:lnTo>
                  <a:pt x="2755900" y="2603499"/>
                </a:lnTo>
                <a:lnTo>
                  <a:pt x="2759036" y="2603499"/>
                </a:lnTo>
                <a:lnTo>
                  <a:pt x="2758160" y="2590799"/>
                </a:lnTo>
                <a:close/>
              </a:path>
              <a:path w="3034029" h="2844800">
                <a:moveTo>
                  <a:pt x="2808817" y="2578099"/>
                </a:moveTo>
                <a:lnTo>
                  <a:pt x="2795587" y="2578099"/>
                </a:lnTo>
                <a:lnTo>
                  <a:pt x="2799473" y="2590799"/>
                </a:lnTo>
                <a:lnTo>
                  <a:pt x="2761307" y="2590799"/>
                </a:lnTo>
                <a:lnTo>
                  <a:pt x="2770098" y="2603499"/>
                </a:lnTo>
                <a:lnTo>
                  <a:pt x="2826512" y="2603499"/>
                </a:lnTo>
                <a:lnTo>
                  <a:pt x="2819283" y="2590799"/>
                </a:lnTo>
                <a:lnTo>
                  <a:pt x="2808817" y="2578099"/>
                </a:lnTo>
                <a:close/>
              </a:path>
              <a:path w="3034029" h="2844800">
                <a:moveTo>
                  <a:pt x="2829356" y="2590799"/>
                </a:moveTo>
                <a:lnTo>
                  <a:pt x="2828061" y="2590799"/>
                </a:lnTo>
                <a:lnTo>
                  <a:pt x="2831706" y="2603499"/>
                </a:lnTo>
                <a:lnTo>
                  <a:pt x="2829356" y="2590799"/>
                </a:lnTo>
                <a:close/>
              </a:path>
              <a:path w="3034029" h="2844800">
                <a:moveTo>
                  <a:pt x="2704706" y="2578099"/>
                </a:moveTo>
                <a:lnTo>
                  <a:pt x="2702610" y="2578099"/>
                </a:lnTo>
                <a:lnTo>
                  <a:pt x="2706204" y="2590799"/>
                </a:lnTo>
                <a:lnTo>
                  <a:pt x="2704706" y="2578099"/>
                </a:lnTo>
                <a:close/>
              </a:path>
              <a:path w="3034029" h="2844800">
                <a:moveTo>
                  <a:pt x="2782963" y="2578099"/>
                </a:moveTo>
                <a:lnTo>
                  <a:pt x="2717126" y="2578099"/>
                </a:lnTo>
                <a:lnTo>
                  <a:pt x="2725356" y="2590799"/>
                </a:lnTo>
                <a:lnTo>
                  <a:pt x="2783319" y="2590799"/>
                </a:lnTo>
                <a:lnTo>
                  <a:pt x="2782963" y="2578099"/>
                </a:lnTo>
                <a:close/>
              </a:path>
              <a:path w="3034029" h="2844800">
                <a:moveTo>
                  <a:pt x="2696176" y="2565399"/>
                </a:moveTo>
                <a:lnTo>
                  <a:pt x="2667546" y="2565399"/>
                </a:lnTo>
                <a:lnTo>
                  <a:pt x="2671711" y="2578099"/>
                </a:lnTo>
                <a:lnTo>
                  <a:pt x="2686699" y="2578099"/>
                </a:lnTo>
                <a:lnTo>
                  <a:pt x="2696176" y="2565399"/>
                </a:lnTo>
                <a:close/>
              </a:path>
              <a:path w="3034029" h="2844800">
                <a:moveTo>
                  <a:pt x="2743822" y="2565399"/>
                </a:moveTo>
                <a:lnTo>
                  <a:pt x="2696176" y="2565399"/>
                </a:lnTo>
                <a:lnTo>
                  <a:pt x="2706994" y="2578099"/>
                </a:lnTo>
                <a:lnTo>
                  <a:pt x="2743936" y="2578099"/>
                </a:lnTo>
                <a:lnTo>
                  <a:pt x="2743822" y="2565399"/>
                </a:lnTo>
                <a:close/>
              </a:path>
              <a:path w="3034029" h="2844800">
                <a:moveTo>
                  <a:pt x="2780969" y="2552699"/>
                </a:moveTo>
                <a:lnTo>
                  <a:pt x="2689042" y="2552699"/>
                </a:lnTo>
                <a:lnTo>
                  <a:pt x="2686603" y="2565399"/>
                </a:lnTo>
                <a:lnTo>
                  <a:pt x="2745879" y="2565399"/>
                </a:lnTo>
                <a:lnTo>
                  <a:pt x="2746857" y="2578099"/>
                </a:lnTo>
                <a:lnTo>
                  <a:pt x="2782557" y="2578099"/>
                </a:lnTo>
                <a:lnTo>
                  <a:pt x="2773248" y="2565399"/>
                </a:lnTo>
                <a:lnTo>
                  <a:pt x="2780969" y="2552699"/>
                </a:lnTo>
                <a:close/>
              </a:path>
              <a:path w="3034029" h="2844800">
                <a:moveTo>
                  <a:pt x="2787243" y="2565399"/>
                </a:moveTo>
                <a:lnTo>
                  <a:pt x="2785567" y="2565399"/>
                </a:lnTo>
                <a:lnTo>
                  <a:pt x="2785110" y="2578099"/>
                </a:lnTo>
                <a:lnTo>
                  <a:pt x="2788754" y="2578099"/>
                </a:lnTo>
                <a:lnTo>
                  <a:pt x="2787243" y="2565399"/>
                </a:lnTo>
                <a:close/>
              </a:path>
              <a:path w="3034029" h="2844800">
                <a:moveTo>
                  <a:pt x="2694940" y="2539999"/>
                </a:moveTo>
                <a:lnTo>
                  <a:pt x="2656801" y="2539999"/>
                </a:lnTo>
                <a:lnTo>
                  <a:pt x="2658618" y="2552699"/>
                </a:lnTo>
                <a:lnTo>
                  <a:pt x="2661615" y="2565399"/>
                </a:lnTo>
                <a:lnTo>
                  <a:pt x="2672664" y="2552699"/>
                </a:lnTo>
                <a:lnTo>
                  <a:pt x="2692501" y="2552699"/>
                </a:lnTo>
                <a:lnTo>
                  <a:pt x="2694940" y="2539999"/>
                </a:lnTo>
                <a:close/>
              </a:path>
              <a:path w="3034029" h="2844800">
                <a:moveTo>
                  <a:pt x="2673836" y="2552699"/>
                </a:moveTo>
                <a:lnTo>
                  <a:pt x="2672664" y="2552699"/>
                </a:lnTo>
                <a:lnTo>
                  <a:pt x="2675204" y="2565399"/>
                </a:lnTo>
                <a:lnTo>
                  <a:pt x="2679173" y="2565399"/>
                </a:lnTo>
                <a:lnTo>
                  <a:pt x="2673836" y="2552699"/>
                </a:lnTo>
                <a:close/>
              </a:path>
              <a:path w="3034029" h="2844800">
                <a:moveTo>
                  <a:pt x="2656801" y="2539999"/>
                </a:moveTo>
                <a:lnTo>
                  <a:pt x="2651776" y="2539999"/>
                </a:lnTo>
                <a:lnTo>
                  <a:pt x="2658249" y="2552699"/>
                </a:lnTo>
                <a:lnTo>
                  <a:pt x="2656801" y="2539999"/>
                </a:lnTo>
                <a:close/>
              </a:path>
              <a:path w="3034029" h="2844800">
                <a:moveTo>
                  <a:pt x="2770974" y="2539999"/>
                </a:moveTo>
                <a:lnTo>
                  <a:pt x="2706776" y="2539999"/>
                </a:lnTo>
                <a:lnTo>
                  <a:pt x="2705569" y="2552699"/>
                </a:lnTo>
                <a:lnTo>
                  <a:pt x="2775178" y="2552699"/>
                </a:lnTo>
                <a:lnTo>
                  <a:pt x="2770974" y="2539999"/>
                </a:lnTo>
                <a:close/>
              </a:path>
              <a:path w="3034029" h="2844800">
                <a:moveTo>
                  <a:pt x="2640828" y="2514599"/>
                </a:moveTo>
                <a:lnTo>
                  <a:pt x="2624378" y="2514599"/>
                </a:lnTo>
                <a:lnTo>
                  <a:pt x="2632570" y="2527299"/>
                </a:lnTo>
                <a:lnTo>
                  <a:pt x="2638386" y="2527299"/>
                </a:lnTo>
                <a:lnTo>
                  <a:pt x="2638412" y="2539999"/>
                </a:lnTo>
                <a:lnTo>
                  <a:pt x="2643032" y="2539999"/>
                </a:lnTo>
                <a:lnTo>
                  <a:pt x="2644556" y="2527299"/>
                </a:lnTo>
                <a:lnTo>
                  <a:pt x="2640828" y="2514599"/>
                </a:lnTo>
                <a:close/>
              </a:path>
              <a:path w="3034029" h="2844800">
                <a:moveTo>
                  <a:pt x="2660904" y="2527299"/>
                </a:moveTo>
                <a:lnTo>
                  <a:pt x="2659634" y="2527299"/>
                </a:lnTo>
                <a:lnTo>
                  <a:pt x="2659748" y="2539999"/>
                </a:lnTo>
                <a:lnTo>
                  <a:pt x="2662821" y="2539999"/>
                </a:lnTo>
                <a:lnTo>
                  <a:pt x="2660904" y="2527299"/>
                </a:lnTo>
                <a:close/>
              </a:path>
              <a:path w="3034029" h="2844800">
                <a:moveTo>
                  <a:pt x="2674950" y="2527299"/>
                </a:moveTo>
                <a:lnTo>
                  <a:pt x="2665104" y="2527299"/>
                </a:lnTo>
                <a:lnTo>
                  <a:pt x="2667370" y="2539999"/>
                </a:lnTo>
                <a:lnTo>
                  <a:pt x="2673350" y="2539999"/>
                </a:lnTo>
                <a:lnTo>
                  <a:pt x="2674950" y="2527299"/>
                </a:lnTo>
                <a:close/>
              </a:path>
              <a:path w="3034029" h="2844800">
                <a:moveTo>
                  <a:pt x="2743111" y="2514599"/>
                </a:moveTo>
                <a:lnTo>
                  <a:pt x="2667768" y="2514599"/>
                </a:lnTo>
                <a:lnTo>
                  <a:pt x="2671051" y="2527299"/>
                </a:lnTo>
                <a:lnTo>
                  <a:pt x="2683522" y="2527299"/>
                </a:lnTo>
                <a:lnTo>
                  <a:pt x="2684411" y="2539999"/>
                </a:lnTo>
                <a:lnTo>
                  <a:pt x="2747352" y="2539999"/>
                </a:lnTo>
                <a:lnTo>
                  <a:pt x="2742793" y="2527299"/>
                </a:lnTo>
                <a:lnTo>
                  <a:pt x="2743111" y="2514599"/>
                </a:lnTo>
                <a:close/>
              </a:path>
              <a:path w="3034029" h="2844800">
                <a:moveTo>
                  <a:pt x="2756001" y="2527299"/>
                </a:moveTo>
                <a:lnTo>
                  <a:pt x="2747352" y="2539999"/>
                </a:lnTo>
                <a:lnTo>
                  <a:pt x="2760687" y="2539999"/>
                </a:lnTo>
                <a:lnTo>
                  <a:pt x="2756001" y="2527299"/>
                </a:lnTo>
                <a:close/>
              </a:path>
              <a:path w="3034029" h="2844800">
                <a:moveTo>
                  <a:pt x="2619514" y="2514599"/>
                </a:moveTo>
                <a:lnTo>
                  <a:pt x="2617152" y="2514599"/>
                </a:lnTo>
                <a:lnTo>
                  <a:pt x="2621356" y="2527299"/>
                </a:lnTo>
                <a:lnTo>
                  <a:pt x="2624759" y="2527299"/>
                </a:lnTo>
                <a:lnTo>
                  <a:pt x="2619514" y="2514599"/>
                </a:lnTo>
                <a:close/>
              </a:path>
              <a:path w="3034029" h="2844800">
                <a:moveTo>
                  <a:pt x="2650655" y="2514599"/>
                </a:moveTo>
                <a:lnTo>
                  <a:pt x="2644546" y="2514599"/>
                </a:lnTo>
                <a:lnTo>
                  <a:pt x="2649855" y="2527299"/>
                </a:lnTo>
                <a:lnTo>
                  <a:pt x="2656166" y="2527299"/>
                </a:lnTo>
                <a:lnTo>
                  <a:pt x="2650655" y="2514599"/>
                </a:lnTo>
                <a:close/>
              </a:path>
              <a:path w="3034029" h="2844800">
                <a:moveTo>
                  <a:pt x="2659875" y="2514599"/>
                </a:moveTo>
                <a:lnTo>
                  <a:pt x="2661234" y="2527299"/>
                </a:lnTo>
                <a:lnTo>
                  <a:pt x="2668968" y="2527299"/>
                </a:lnTo>
                <a:lnTo>
                  <a:pt x="2659875" y="2514599"/>
                </a:lnTo>
                <a:close/>
              </a:path>
              <a:path w="3034029" h="2844800">
                <a:moveTo>
                  <a:pt x="2749918" y="2514599"/>
                </a:moveTo>
                <a:lnTo>
                  <a:pt x="2747289" y="2514599"/>
                </a:lnTo>
                <a:lnTo>
                  <a:pt x="2747937" y="2527299"/>
                </a:lnTo>
                <a:lnTo>
                  <a:pt x="2754299" y="2527299"/>
                </a:lnTo>
                <a:lnTo>
                  <a:pt x="2749918" y="2514599"/>
                </a:lnTo>
                <a:close/>
              </a:path>
              <a:path w="3034029" h="2844800">
                <a:moveTo>
                  <a:pt x="2713921" y="2501899"/>
                </a:moveTo>
                <a:lnTo>
                  <a:pt x="2597343" y="2501899"/>
                </a:lnTo>
                <a:lnTo>
                  <a:pt x="2607552" y="2514599"/>
                </a:lnTo>
                <a:lnTo>
                  <a:pt x="2719743" y="2514599"/>
                </a:lnTo>
                <a:lnTo>
                  <a:pt x="2713921" y="2501899"/>
                </a:lnTo>
                <a:close/>
              </a:path>
              <a:path w="3034029" h="2844800">
                <a:moveTo>
                  <a:pt x="2722153" y="2501997"/>
                </a:moveTo>
                <a:lnTo>
                  <a:pt x="2725127" y="2514599"/>
                </a:lnTo>
                <a:lnTo>
                  <a:pt x="2724890" y="2504688"/>
                </a:lnTo>
                <a:lnTo>
                  <a:pt x="2722153" y="2501997"/>
                </a:lnTo>
                <a:close/>
              </a:path>
              <a:path w="3034029" h="2844800">
                <a:moveTo>
                  <a:pt x="2725788" y="2505571"/>
                </a:moveTo>
                <a:lnTo>
                  <a:pt x="2728163" y="2514599"/>
                </a:lnTo>
                <a:lnTo>
                  <a:pt x="2734970" y="2514599"/>
                </a:lnTo>
                <a:lnTo>
                  <a:pt x="2725788" y="2505571"/>
                </a:lnTo>
                <a:close/>
              </a:path>
              <a:path w="3034029" h="2844800">
                <a:moveTo>
                  <a:pt x="2724823" y="2501899"/>
                </a:moveTo>
                <a:lnTo>
                  <a:pt x="2724890" y="2504688"/>
                </a:lnTo>
                <a:lnTo>
                  <a:pt x="2725788" y="2505571"/>
                </a:lnTo>
                <a:lnTo>
                  <a:pt x="2724823" y="2501899"/>
                </a:lnTo>
                <a:close/>
              </a:path>
              <a:path w="3034029" h="2844800">
                <a:moveTo>
                  <a:pt x="2722130" y="2501899"/>
                </a:moveTo>
                <a:close/>
              </a:path>
              <a:path w="3034029" h="2844800">
                <a:moveTo>
                  <a:pt x="2612339" y="2489199"/>
                </a:moveTo>
                <a:lnTo>
                  <a:pt x="2600490" y="2489199"/>
                </a:lnTo>
                <a:lnTo>
                  <a:pt x="2599131" y="2501899"/>
                </a:lnTo>
                <a:lnTo>
                  <a:pt x="2612847" y="2501899"/>
                </a:lnTo>
                <a:lnTo>
                  <a:pt x="2612339" y="2489199"/>
                </a:lnTo>
                <a:close/>
              </a:path>
              <a:path w="3034029" h="2844800">
                <a:moveTo>
                  <a:pt x="2659862" y="2476499"/>
                </a:moveTo>
                <a:lnTo>
                  <a:pt x="2613393" y="2476499"/>
                </a:lnTo>
                <a:lnTo>
                  <a:pt x="2611234" y="2489199"/>
                </a:lnTo>
                <a:lnTo>
                  <a:pt x="2627668" y="2489199"/>
                </a:lnTo>
                <a:lnTo>
                  <a:pt x="2612847" y="2501899"/>
                </a:lnTo>
                <a:lnTo>
                  <a:pt x="2663037" y="2501899"/>
                </a:lnTo>
                <a:lnTo>
                  <a:pt x="2661488" y="2489199"/>
                </a:lnTo>
                <a:lnTo>
                  <a:pt x="2659862" y="2476499"/>
                </a:lnTo>
                <a:close/>
              </a:path>
              <a:path w="3034029" h="2844800">
                <a:moveTo>
                  <a:pt x="2686186" y="2463799"/>
                </a:moveTo>
                <a:lnTo>
                  <a:pt x="2597073" y="2463799"/>
                </a:lnTo>
                <a:lnTo>
                  <a:pt x="2601379" y="2476499"/>
                </a:lnTo>
                <a:lnTo>
                  <a:pt x="2659862" y="2476499"/>
                </a:lnTo>
                <a:lnTo>
                  <a:pt x="2666250" y="2489199"/>
                </a:lnTo>
                <a:lnTo>
                  <a:pt x="2668346" y="2489199"/>
                </a:lnTo>
                <a:lnTo>
                  <a:pt x="2670517" y="2501899"/>
                </a:lnTo>
                <a:lnTo>
                  <a:pt x="2716576" y="2501899"/>
                </a:lnTo>
                <a:lnTo>
                  <a:pt x="2709505" y="2489199"/>
                </a:lnTo>
                <a:lnTo>
                  <a:pt x="2697564" y="2476499"/>
                </a:lnTo>
                <a:lnTo>
                  <a:pt x="2686186" y="2463799"/>
                </a:lnTo>
                <a:close/>
              </a:path>
              <a:path w="3034029" h="2844800">
                <a:moveTo>
                  <a:pt x="2589377" y="2476499"/>
                </a:moveTo>
                <a:lnTo>
                  <a:pt x="2575610" y="2476499"/>
                </a:lnTo>
                <a:lnTo>
                  <a:pt x="2581287" y="2489199"/>
                </a:lnTo>
                <a:lnTo>
                  <a:pt x="2584183" y="2489199"/>
                </a:lnTo>
                <a:lnTo>
                  <a:pt x="2589377" y="2476499"/>
                </a:lnTo>
                <a:close/>
              </a:path>
              <a:path w="3034029" h="2844800">
                <a:moveTo>
                  <a:pt x="2595970" y="2476975"/>
                </a:moveTo>
                <a:lnTo>
                  <a:pt x="2594381" y="2489199"/>
                </a:lnTo>
                <a:lnTo>
                  <a:pt x="2597099" y="2489199"/>
                </a:lnTo>
                <a:lnTo>
                  <a:pt x="2596331" y="2477381"/>
                </a:lnTo>
                <a:lnTo>
                  <a:pt x="2595970" y="2476975"/>
                </a:lnTo>
                <a:close/>
              </a:path>
              <a:path w="3034029" h="2844800">
                <a:moveTo>
                  <a:pt x="2599397" y="2476499"/>
                </a:moveTo>
                <a:lnTo>
                  <a:pt x="2596273" y="2476499"/>
                </a:lnTo>
                <a:lnTo>
                  <a:pt x="2596331" y="2477381"/>
                </a:lnTo>
                <a:lnTo>
                  <a:pt x="2606802" y="2489199"/>
                </a:lnTo>
                <a:lnTo>
                  <a:pt x="2608262" y="2489199"/>
                </a:lnTo>
                <a:lnTo>
                  <a:pt x="2599397" y="2476499"/>
                </a:lnTo>
                <a:close/>
              </a:path>
              <a:path w="3034029" h="2844800">
                <a:moveTo>
                  <a:pt x="2596032" y="2476499"/>
                </a:moveTo>
                <a:lnTo>
                  <a:pt x="2595549" y="2476499"/>
                </a:lnTo>
                <a:lnTo>
                  <a:pt x="2595970" y="2476975"/>
                </a:lnTo>
                <a:lnTo>
                  <a:pt x="2596032" y="2476499"/>
                </a:lnTo>
                <a:close/>
              </a:path>
              <a:path w="3034029" h="2844800">
                <a:moveTo>
                  <a:pt x="2588093" y="2463799"/>
                </a:moveTo>
                <a:lnTo>
                  <a:pt x="2578478" y="2463799"/>
                </a:lnTo>
                <a:lnTo>
                  <a:pt x="2584747" y="2476499"/>
                </a:lnTo>
                <a:lnTo>
                  <a:pt x="2588093" y="2463799"/>
                </a:lnTo>
                <a:close/>
              </a:path>
              <a:path w="3034029" h="2844800">
                <a:moveTo>
                  <a:pt x="2660712" y="2451099"/>
                </a:moveTo>
                <a:lnTo>
                  <a:pt x="2578255" y="2451099"/>
                </a:lnTo>
                <a:lnTo>
                  <a:pt x="2582376" y="2463799"/>
                </a:lnTo>
                <a:lnTo>
                  <a:pt x="2659253" y="2463799"/>
                </a:lnTo>
                <a:lnTo>
                  <a:pt x="2660712" y="2451099"/>
                </a:lnTo>
                <a:close/>
              </a:path>
              <a:path w="3034029" h="2844800">
                <a:moveTo>
                  <a:pt x="2684157" y="2451099"/>
                </a:moveTo>
                <a:lnTo>
                  <a:pt x="2681706" y="2451099"/>
                </a:lnTo>
                <a:lnTo>
                  <a:pt x="2685897" y="2463799"/>
                </a:lnTo>
                <a:lnTo>
                  <a:pt x="2689352" y="2463799"/>
                </a:lnTo>
                <a:lnTo>
                  <a:pt x="2684157" y="2451099"/>
                </a:lnTo>
                <a:close/>
              </a:path>
              <a:path w="3034029" h="2844800">
                <a:moveTo>
                  <a:pt x="2542584" y="2438399"/>
                </a:moveTo>
                <a:lnTo>
                  <a:pt x="2538011" y="2451099"/>
                </a:lnTo>
                <a:lnTo>
                  <a:pt x="2549067" y="2451099"/>
                </a:lnTo>
                <a:lnTo>
                  <a:pt x="2542584" y="2438399"/>
                </a:lnTo>
                <a:close/>
              </a:path>
              <a:path w="3034029" h="2844800">
                <a:moveTo>
                  <a:pt x="2555570" y="2438399"/>
                </a:moveTo>
                <a:lnTo>
                  <a:pt x="2550579" y="2438399"/>
                </a:lnTo>
                <a:lnTo>
                  <a:pt x="2551874" y="2451099"/>
                </a:lnTo>
                <a:lnTo>
                  <a:pt x="2553538" y="2451099"/>
                </a:lnTo>
                <a:lnTo>
                  <a:pt x="2555570" y="2438399"/>
                </a:lnTo>
                <a:close/>
              </a:path>
              <a:path w="3034029" h="2844800">
                <a:moveTo>
                  <a:pt x="2647988" y="2425699"/>
                </a:moveTo>
                <a:lnTo>
                  <a:pt x="2551398" y="2425699"/>
                </a:lnTo>
                <a:lnTo>
                  <a:pt x="2558557" y="2438399"/>
                </a:lnTo>
                <a:lnTo>
                  <a:pt x="2565606" y="2451099"/>
                </a:lnTo>
                <a:lnTo>
                  <a:pt x="2585436" y="2451099"/>
                </a:lnTo>
                <a:lnTo>
                  <a:pt x="2588337" y="2438399"/>
                </a:lnTo>
                <a:lnTo>
                  <a:pt x="2649418" y="2438399"/>
                </a:lnTo>
                <a:lnTo>
                  <a:pt x="2647988" y="2425699"/>
                </a:lnTo>
                <a:close/>
              </a:path>
              <a:path w="3034029" h="2844800">
                <a:moveTo>
                  <a:pt x="2648791" y="2438399"/>
                </a:moveTo>
                <a:lnTo>
                  <a:pt x="2588337" y="2438399"/>
                </a:lnTo>
                <a:lnTo>
                  <a:pt x="2591854" y="2451099"/>
                </a:lnTo>
                <a:lnTo>
                  <a:pt x="2660731" y="2451099"/>
                </a:lnTo>
                <a:lnTo>
                  <a:pt x="2648791" y="2438399"/>
                </a:lnTo>
                <a:close/>
              </a:path>
              <a:path w="3034029" h="2844800">
                <a:moveTo>
                  <a:pt x="2539555" y="2425699"/>
                </a:moveTo>
                <a:lnTo>
                  <a:pt x="2536215" y="2425699"/>
                </a:lnTo>
                <a:lnTo>
                  <a:pt x="2542311" y="2438399"/>
                </a:lnTo>
                <a:lnTo>
                  <a:pt x="2549271" y="2438399"/>
                </a:lnTo>
                <a:lnTo>
                  <a:pt x="2539555" y="2425699"/>
                </a:lnTo>
                <a:close/>
              </a:path>
              <a:path w="3034029" h="2844800">
                <a:moveTo>
                  <a:pt x="2525389" y="2412999"/>
                </a:moveTo>
                <a:lnTo>
                  <a:pt x="2515971" y="2412999"/>
                </a:lnTo>
                <a:lnTo>
                  <a:pt x="2519654" y="2425699"/>
                </a:lnTo>
                <a:lnTo>
                  <a:pt x="2530770" y="2425699"/>
                </a:lnTo>
                <a:lnTo>
                  <a:pt x="2525389" y="2412999"/>
                </a:lnTo>
                <a:close/>
              </a:path>
              <a:path w="3034029" h="2844800">
                <a:moveTo>
                  <a:pt x="2623210" y="2412999"/>
                </a:moveTo>
                <a:lnTo>
                  <a:pt x="2538093" y="2412999"/>
                </a:lnTo>
                <a:lnTo>
                  <a:pt x="2530770" y="2425699"/>
                </a:lnTo>
                <a:lnTo>
                  <a:pt x="2623400" y="2425699"/>
                </a:lnTo>
                <a:lnTo>
                  <a:pt x="2623210" y="2412999"/>
                </a:lnTo>
                <a:close/>
              </a:path>
              <a:path w="3034029" h="2844800">
                <a:moveTo>
                  <a:pt x="2635224" y="2412999"/>
                </a:moveTo>
                <a:lnTo>
                  <a:pt x="2623210" y="2412999"/>
                </a:lnTo>
                <a:lnTo>
                  <a:pt x="2628303" y="2425699"/>
                </a:lnTo>
                <a:lnTo>
                  <a:pt x="2643251" y="2425699"/>
                </a:lnTo>
                <a:lnTo>
                  <a:pt x="2635224" y="2412999"/>
                </a:lnTo>
                <a:close/>
              </a:path>
              <a:path w="3034029" h="2844800">
                <a:moveTo>
                  <a:pt x="2504884" y="2400299"/>
                </a:moveTo>
                <a:lnTo>
                  <a:pt x="2492692" y="2400299"/>
                </a:lnTo>
                <a:lnTo>
                  <a:pt x="2497734" y="2412999"/>
                </a:lnTo>
                <a:lnTo>
                  <a:pt x="2506700" y="2412999"/>
                </a:lnTo>
                <a:lnTo>
                  <a:pt x="2504884" y="2400299"/>
                </a:lnTo>
                <a:close/>
              </a:path>
              <a:path w="3034029" h="2844800">
                <a:moveTo>
                  <a:pt x="2600642" y="2400299"/>
                </a:moveTo>
                <a:lnTo>
                  <a:pt x="2528290" y="2400299"/>
                </a:lnTo>
                <a:lnTo>
                  <a:pt x="2512466" y="2412999"/>
                </a:lnTo>
                <a:lnTo>
                  <a:pt x="2600071" y="2412999"/>
                </a:lnTo>
                <a:lnTo>
                  <a:pt x="2600642" y="2400299"/>
                </a:lnTo>
                <a:close/>
              </a:path>
              <a:path w="3034029" h="2844800">
                <a:moveTo>
                  <a:pt x="2607462" y="2400299"/>
                </a:moveTo>
                <a:lnTo>
                  <a:pt x="2600642" y="2400299"/>
                </a:lnTo>
                <a:lnTo>
                  <a:pt x="2603106" y="2412999"/>
                </a:lnTo>
                <a:lnTo>
                  <a:pt x="2607754" y="2412999"/>
                </a:lnTo>
                <a:lnTo>
                  <a:pt x="2607462" y="2400299"/>
                </a:lnTo>
                <a:close/>
              </a:path>
              <a:path w="3034029" h="2844800">
                <a:moveTo>
                  <a:pt x="2529743" y="2375798"/>
                </a:moveTo>
                <a:lnTo>
                  <a:pt x="2525649" y="2387599"/>
                </a:lnTo>
                <a:lnTo>
                  <a:pt x="2493611" y="2387599"/>
                </a:lnTo>
                <a:lnTo>
                  <a:pt x="2500496" y="2400299"/>
                </a:lnTo>
                <a:lnTo>
                  <a:pt x="2540685" y="2400299"/>
                </a:lnTo>
                <a:lnTo>
                  <a:pt x="2537320" y="2387599"/>
                </a:lnTo>
                <a:lnTo>
                  <a:pt x="2529743" y="2375798"/>
                </a:lnTo>
                <a:close/>
              </a:path>
              <a:path w="3034029" h="2844800">
                <a:moveTo>
                  <a:pt x="2592463" y="2387599"/>
                </a:moveTo>
                <a:lnTo>
                  <a:pt x="2545067" y="2387599"/>
                </a:lnTo>
                <a:lnTo>
                  <a:pt x="2540685" y="2400299"/>
                </a:lnTo>
                <a:lnTo>
                  <a:pt x="2594749" y="2400299"/>
                </a:lnTo>
                <a:lnTo>
                  <a:pt x="2592463" y="2387599"/>
                </a:lnTo>
                <a:close/>
              </a:path>
              <a:path w="3034029" h="2844800">
                <a:moveTo>
                  <a:pt x="2608783" y="2387599"/>
                </a:moveTo>
                <a:lnTo>
                  <a:pt x="2599131" y="2387599"/>
                </a:lnTo>
                <a:lnTo>
                  <a:pt x="2594749" y="2400299"/>
                </a:lnTo>
                <a:lnTo>
                  <a:pt x="2607322" y="2400299"/>
                </a:lnTo>
                <a:lnTo>
                  <a:pt x="2608783" y="2387599"/>
                </a:lnTo>
                <a:close/>
              </a:path>
              <a:path w="3034029" h="2844800">
                <a:moveTo>
                  <a:pt x="2618346" y="2387599"/>
                </a:moveTo>
                <a:lnTo>
                  <a:pt x="2615806" y="2387599"/>
                </a:lnTo>
                <a:lnTo>
                  <a:pt x="2615692" y="2400299"/>
                </a:lnTo>
                <a:lnTo>
                  <a:pt x="2619768" y="2400299"/>
                </a:lnTo>
                <a:lnTo>
                  <a:pt x="2618346" y="2387599"/>
                </a:lnTo>
                <a:close/>
              </a:path>
              <a:path w="3034029" h="2844800">
                <a:moveTo>
                  <a:pt x="2474823" y="2374899"/>
                </a:moveTo>
                <a:lnTo>
                  <a:pt x="2469476" y="2374899"/>
                </a:lnTo>
                <a:lnTo>
                  <a:pt x="2480843" y="2387599"/>
                </a:lnTo>
                <a:lnTo>
                  <a:pt x="2482329" y="2387599"/>
                </a:lnTo>
                <a:lnTo>
                  <a:pt x="2474823" y="2374899"/>
                </a:lnTo>
                <a:close/>
              </a:path>
              <a:path w="3034029" h="2844800">
                <a:moveTo>
                  <a:pt x="2572639" y="2362199"/>
                </a:moveTo>
                <a:lnTo>
                  <a:pt x="2489745" y="2362199"/>
                </a:lnTo>
                <a:lnTo>
                  <a:pt x="2495380" y="2374899"/>
                </a:lnTo>
                <a:lnTo>
                  <a:pt x="2497289" y="2387599"/>
                </a:lnTo>
                <a:lnTo>
                  <a:pt x="2525649" y="2387599"/>
                </a:lnTo>
                <a:lnTo>
                  <a:pt x="2529166" y="2374899"/>
                </a:lnTo>
                <a:lnTo>
                  <a:pt x="2570073" y="2374899"/>
                </a:lnTo>
                <a:lnTo>
                  <a:pt x="2572639" y="2362199"/>
                </a:lnTo>
                <a:close/>
              </a:path>
              <a:path w="3034029" h="2844800">
                <a:moveTo>
                  <a:pt x="2529166" y="2374899"/>
                </a:moveTo>
                <a:lnTo>
                  <a:pt x="2525649" y="2387599"/>
                </a:lnTo>
                <a:lnTo>
                  <a:pt x="2529743" y="2375798"/>
                </a:lnTo>
                <a:lnTo>
                  <a:pt x="2529166" y="2374899"/>
                </a:lnTo>
                <a:close/>
              </a:path>
              <a:path w="3034029" h="2844800">
                <a:moveTo>
                  <a:pt x="2559257" y="2374899"/>
                </a:moveTo>
                <a:lnTo>
                  <a:pt x="2539098" y="2374899"/>
                </a:lnTo>
                <a:lnTo>
                  <a:pt x="2542095" y="2387599"/>
                </a:lnTo>
                <a:lnTo>
                  <a:pt x="2571179" y="2387599"/>
                </a:lnTo>
                <a:lnTo>
                  <a:pt x="2559257" y="2374899"/>
                </a:lnTo>
                <a:close/>
              </a:path>
              <a:path w="3034029" h="2844800">
                <a:moveTo>
                  <a:pt x="2590647" y="2374899"/>
                </a:moveTo>
                <a:lnTo>
                  <a:pt x="2580318" y="2374899"/>
                </a:lnTo>
                <a:lnTo>
                  <a:pt x="2577343" y="2387599"/>
                </a:lnTo>
                <a:lnTo>
                  <a:pt x="2600797" y="2387599"/>
                </a:lnTo>
                <a:lnTo>
                  <a:pt x="2590647" y="2374899"/>
                </a:lnTo>
                <a:close/>
              </a:path>
              <a:path w="3034029" h="2844800">
                <a:moveTo>
                  <a:pt x="2530055" y="2374899"/>
                </a:moveTo>
                <a:lnTo>
                  <a:pt x="2529166" y="2374899"/>
                </a:lnTo>
                <a:lnTo>
                  <a:pt x="2529743" y="2375798"/>
                </a:lnTo>
                <a:lnTo>
                  <a:pt x="2530055" y="2374899"/>
                </a:lnTo>
                <a:close/>
              </a:path>
              <a:path w="3034029" h="2844800">
                <a:moveTo>
                  <a:pt x="2476728" y="2362199"/>
                </a:moveTo>
                <a:lnTo>
                  <a:pt x="2472131" y="2362199"/>
                </a:lnTo>
                <a:lnTo>
                  <a:pt x="2474341" y="2374899"/>
                </a:lnTo>
                <a:lnTo>
                  <a:pt x="2482354" y="2374899"/>
                </a:lnTo>
                <a:lnTo>
                  <a:pt x="2476728" y="2362199"/>
                </a:lnTo>
                <a:close/>
              </a:path>
              <a:path w="3034029" h="2844800">
                <a:moveTo>
                  <a:pt x="2487790" y="2349499"/>
                </a:moveTo>
                <a:lnTo>
                  <a:pt x="2467686" y="2349499"/>
                </a:lnTo>
                <a:lnTo>
                  <a:pt x="2453944" y="2362199"/>
                </a:lnTo>
                <a:lnTo>
                  <a:pt x="2488882" y="2362199"/>
                </a:lnTo>
                <a:lnTo>
                  <a:pt x="2487790" y="2349499"/>
                </a:lnTo>
                <a:close/>
              </a:path>
              <a:path w="3034029" h="2844800">
                <a:moveTo>
                  <a:pt x="2560955" y="2336799"/>
                </a:moveTo>
                <a:lnTo>
                  <a:pt x="2534923" y="2336799"/>
                </a:lnTo>
                <a:lnTo>
                  <a:pt x="2532552" y="2349499"/>
                </a:lnTo>
                <a:lnTo>
                  <a:pt x="2490762" y="2349499"/>
                </a:lnTo>
                <a:lnTo>
                  <a:pt x="2489847" y="2362199"/>
                </a:lnTo>
                <a:lnTo>
                  <a:pt x="2566619" y="2362199"/>
                </a:lnTo>
                <a:lnTo>
                  <a:pt x="2557449" y="2349499"/>
                </a:lnTo>
                <a:lnTo>
                  <a:pt x="2560955" y="2336799"/>
                </a:lnTo>
                <a:close/>
              </a:path>
              <a:path w="3034029" h="2844800">
                <a:moveTo>
                  <a:pt x="2525128" y="2336799"/>
                </a:moveTo>
                <a:lnTo>
                  <a:pt x="2446591" y="2336799"/>
                </a:lnTo>
                <a:lnTo>
                  <a:pt x="2456334" y="2349499"/>
                </a:lnTo>
                <a:lnTo>
                  <a:pt x="2525763" y="2349499"/>
                </a:lnTo>
                <a:lnTo>
                  <a:pt x="2525128" y="2336799"/>
                </a:lnTo>
                <a:close/>
              </a:path>
              <a:path w="3034029" h="2844800">
                <a:moveTo>
                  <a:pt x="2513507" y="2298699"/>
                </a:moveTo>
                <a:lnTo>
                  <a:pt x="2421988" y="2298699"/>
                </a:lnTo>
                <a:lnTo>
                  <a:pt x="2426199" y="2311399"/>
                </a:lnTo>
                <a:lnTo>
                  <a:pt x="2426387" y="2324099"/>
                </a:lnTo>
                <a:lnTo>
                  <a:pt x="2433660" y="2336799"/>
                </a:lnTo>
                <a:lnTo>
                  <a:pt x="2546584" y="2336799"/>
                </a:lnTo>
                <a:lnTo>
                  <a:pt x="2541236" y="2324099"/>
                </a:lnTo>
                <a:lnTo>
                  <a:pt x="2511285" y="2324099"/>
                </a:lnTo>
                <a:lnTo>
                  <a:pt x="2505659" y="2311399"/>
                </a:lnTo>
                <a:lnTo>
                  <a:pt x="2520416" y="2311399"/>
                </a:lnTo>
                <a:lnTo>
                  <a:pt x="2513507" y="2298699"/>
                </a:lnTo>
                <a:close/>
              </a:path>
              <a:path w="3034029" h="2844800">
                <a:moveTo>
                  <a:pt x="2556941" y="2324099"/>
                </a:moveTo>
                <a:lnTo>
                  <a:pt x="2555748" y="2324099"/>
                </a:lnTo>
                <a:lnTo>
                  <a:pt x="2554376" y="2336799"/>
                </a:lnTo>
                <a:lnTo>
                  <a:pt x="2559710" y="2336799"/>
                </a:lnTo>
                <a:lnTo>
                  <a:pt x="2556941" y="2324099"/>
                </a:lnTo>
                <a:close/>
              </a:path>
              <a:path w="3034029" h="2844800">
                <a:moveTo>
                  <a:pt x="2411679" y="2311399"/>
                </a:moveTo>
                <a:lnTo>
                  <a:pt x="2402653" y="2311399"/>
                </a:lnTo>
                <a:lnTo>
                  <a:pt x="2412072" y="2324099"/>
                </a:lnTo>
                <a:lnTo>
                  <a:pt x="2414612" y="2324099"/>
                </a:lnTo>
                <a:lnTo>
                  <a:pt x="2411679" y="2311399"/>
                </a:lnTo>
                <a:close/>
              </a:path>
              <a:path w="3034029" h="2844800">
                <a:moveTo>
                  <a:pt x="2520632" y="2311399"/>
                </a:moveTo>
                <a:lnTo>
                  <a:pt x="2505659" y="2311399"/>
                </a:lnTo>
                <a:lnTo>
                  <a:pt x="2518067" y="2324099"/>
                </a:lnTo>
                <a:lnTo>
                  <a:pt x="2520632" y="2311399"/>
                </a:lnTo>
                <a:close/>
              </a:path>
              <a:path w="3034029" h="2844800">
                <a:moveTo>
                  <a:pt x="2391702" y="2298699"/>
                </a:moveTo>
                <a:lnTo>
                  <a:pt x="2386482" y="2311399"/>
                </a:lnTo>
                <a:lnTo>
                  <a:pt x="2397607" y="2311399"/>
                </a:lnTo>
                <a:lnTo>
                  <a:pt x="2391702" y="2298699"/>
                </a:lnTo>
                <a:close/>
              </a:path>
              <a:path w="3034029" h="2844800">
                <a:moveTo>
                  <a:pt x="2410904" y="2298699"/>
                </a:moveTo>
                <a:lnTo>
                  <a:pt x="2403652" y="2298699"/>
                </a:lnTo>
                <a:lnTo>
                  <a:pt x="2404329" y="2311399"/>
                </a:lnTo>
                <a:lnTo>
                  <a:pt x="2408491" y="2311399"/>
                </a:lnTo>
                <a:lnTo>
                  <a:pt x="2410904" y="2298699"/>
                </a:lnTo>
                <a:close/>
              </a:path>
              <a:path w="3034029" h="2844800">
                <a:moveTo>
                  <a:pt x="2414231" y="2306775"/>
                </a:moveTo>
                <a:lnTo>
                  <a:pt x="2411679" y="2311399"/>
                </a:lnTo>
                <a:lnTo>
                  <a:pt x="2416136" y="2311399"/>
                </a:lnTo>
                <a:lnTo>
                  <a:pt x="2414231" y="2306775"/>
                </a:lnTo>
                <a:close/>
              </a:path>
              <a:path w="3034029" h="2844800">
                <a:moveTo>
                  <a:pt x="2418689" y="2298699"/>
                </a:moveTo>
                <a:lnTo>
                  <a:pt x="2410904" y="2298699"/>
                </a:lnTo>
                <a:lnTo>
                  <a:pt x="2414231" y="2306775"/>
                </a:lnTo>
                <a:lnTo>
                  <a:pt x="2418689" y="2298699"/>
                </a:lnTo>
                <a:close/>
              </a:path>
              <a:path w="3034029" h="2844800">
                <a:moveTo>
                  <a:pt x="2394242" y="2285999"/>
                </a:moveTo>
                <a:lnTo>
                  <a:pt x="2389736" y="2285999"/>
                </a:lnTo>
                <a:lnTo>
                  <a:pt x="2395626" y="2298699"/>
                </a:lnTo>
                <a:lnTo>
                  <a:pt x="2401252" y="2298699"/>
                </a:lnTo>
                <a:lnTo>
                  <a:pt x="2394242" y="2285999"/>
                </a:lnTo>
                <a:close/>
              </a:path>
              <a:path w="3034029" h="2844800">
                <a:moveTo>
                  <a:pt x="2426690" y="2285999"/>
                </a:moveTo>
                <a:lnTo>
                  <a:pt x="2408161" y="2285999"/>
                </a:lnTo>
                <a:lnTo>
                  <a:pt x="2403932" y="2298699"/>
                </a:lnTo>
                <a:lnTo>
                  <a:pt x="2420109" y="2298699"/>
                </a:lnTo>
                <a:lnTo>
                  <a:pt x="2426690" y="2285999"/>
                </a:lnTo>
                <a:close/>
              </a:path>
              <a:path w="3034029" h="2844800">
                <a:moveTo>
                  <a:pt x="2445092" y="2285999"/>
                </a:moveTo>
                <a:lnTo>
                  <a:pt x="2426690" y="2285999"/>
                </a:lnTo>
                <a:lnTo>
                  <a:pt x="2420109" y="2298699"/>
                </a:lnTo>
                <a:lnTo>
                  <a:pt x="2438450" y="2298699"/>
                </a:lnTo>
                <a:lnTo>
                  <a:pt x="2445092" y="2285999"/>
                </a:lnTo>
                <a:close/>
              </a:path>
              <a:path w="3034029" h="2844800">
                <a:moveTo>
                  <a:pt x="2476302" y="2273299"/>
                </a:moveTo>
                <a:lnTo>
                  <a:pt x="2446845" y="2273299"/>
                </a:lnTo>
                <a:lnTo>
                  <a:pt x="2444686" y="2285999"/>
                </a:lnTo>
                <a:lnTo>
                  <a:pt x="2445092" y="2285999"/>
                </a:lnTo>
                <a:lnTo>
                  <a:pt x="2438450" y="2298699"/>
                </a:lnTo>
                <a:lnTo>
                  <a:pt x="2483026" y="2298699"/>
                </a:lnTo>
                <a:lnTo>
                  <a:pt x="2484074" y="2285999"/>
                </a:lnTo>
                <a:lnTo>
                  <a:pt x="2476302" y="2273299"/>
                </a:lnTo>
                <a:close/>
              </a:path>
              <a:path w="3034029" h="2844800">
                <a:moveTo>
                  <a:pt x="2448369" y="2260599"/>
                </a:moveTo>
                <a:lnTo>
                  <a:pt x="2360361" y="2260599"/>
                </a:lnTo>
                <a:lnTo>
                  <a:pt x="2369743" y="2273299"/>
                </a:lnTo>
                <a:lnTo>
                  <a:pt x="2378022" y="2285999"/>
                </a:lnTo>
                <a:lnTo>
                  <a:pt x="2436329" y="2285999"/>
                </a:lnTo>
                <a:lnTo>
                  <a:pt x="2441198" y="2273299"/>
                </a:lnTo>
                <a:lnTo>
                  <a:pt x="2446845" y="2273299"/>
                </a:lnTo>
                <a:lnTo>
                  <a:pt x="2448369" y="2260599"/>
                </a:lnTo>
                <a:close/>
              </a:path>
              <a:path w="3034029" h="2844800">
                <a:moveTo>
                  <a:pt x="2446845" y="2273299"/>
                </a:moveTo>
                <a:lnTo>
                  <a:pt x="2441198" y="2273299"/>
                </a:lnTo>
                <a:lnTo>
                  <a:pt x="2436329" y="2285999"/>
                </a:lnTo>
                <a:lnTo>
                  <a:pt x="2444686" y="2285999"/>
                </a:lnTo>
                <a:lnTo>
                  <a:pt x="2446845" y="2273299"/>
                </a:lnTo>
                <a:close/>
              </a:path>
              <a:path w="3034029" h="2844800">
                <a:moveTo>
                  <a:pt x="2349500" y="2260599"/>
                </a:moveTo>
                <a:lnTo>
                  <a:pt x="2347861" y="2273299"/>
                </a:lnTo>
                <a:lnTo>
                  <a:pt x="2359037" y="2273299"/>
                </a:lnTo>
                <a:lnTo>
                  <a:pt x="2349500" y="2260599"/>
                </a:lnTo>
                <a:close/>
              </a:path>
              <a:path w="3034029" h="2844800">
                <a:moveTo>
                  <a:pt x="2345016" y="2247899"/>
                </a:moveTo>
                <a:lnTo>
                  <a:pt x="2335249" y="2247899"/>
                </a:lnTo>
                <a:lnTo>
                  <a:pt x="2345994" y="2260599"/>
                </a:lnTo>
                <a:lnTo>
                  <a:pt x="2347087" y="2260599"/>
                </a:lnTo>
                <a:lnTo>
                  <a:pt x="2345016" y="2247899"/>
                </a:lnTo>
                <a:close/>
              </a:path>
              <a:path w="3034029" h="2844800">
                <a:moveTo>
                  <a:pt x="2362441" y="2247899"/>
                </a:moveTo>
                <a:lnTo>
                  <a:pt x="2356561" y="2247899"/>
                </a:lnTo>
                <a:lnTo>
                  <a:pt x="2358758" y="2260599"/>
                </a:lnTo>
                <a:lnTo>
                  <a:pt x="2360955" y="2260599"/>
                </a:lnTo>
                <a:lnTo>
                  <a:pt x="2364001" y="2250741"/>
                </a:lnTo>
                <a:lnTo>
                  <a:pt x="2362441" y="2247899"/>
                </a:lnTo>
                <a:close/>
              </a:path>
              <a:path w="3034029" h="2844800">
                <a:moveTo>
                  <a:pt x="2393721" y="2247899"/>
                </a:moveTo>
                <a:lnTo>
                  <a:pt x="2364879" y="2247899"/>
                </a:lnTo>
                <a:lnTo>
                  <a:pt x="2364001" y="2250741"/>
                </a:lnTo>
                <a:lnTo>
                  <a:pt x="2369417" y="2260599"/>
                </a:lnTo>
                <a:lnTo>
                  <a:pt x="2389124" y="2260599"/>
                </a:lnTo>
                <a:lnTo>
                  <a:pt x="2393721" y="2247899"/>
                </a:lnTo>
                <a:close/>
              </a:path>
              <a:path w="3034029" h="2844800">
                <a:moveTo>
                  <a:pt x="2451874" y="2247899"/>
                </a:moveTo>
                <a:lnTo>
                  <a:pt x="2397861" y="2247899"/>
                </a:lnTo>
                <a:lnTo>
                  <a:pt x="2399004" y="2260599"/>
                </a:lnTo>
                <a:lnTo>
                  <a:pt x="2452230" y="2260599"/>
                </a:lnTo>
                <a:lnTo>
                  <a:pt x="2451874" y="2247899"/>
                </a:lnTo>
                <a:close/>
              </a:path>
              <a:path w="3034029" h="2844800">
                <a:moveTo>
                  <a:pt x="2330881" y="2235199"/>
                </a:moveTo>
                <a:lnTo>
                  <a:pt x="2321719" y="2235199"/>
                </a:lnTo>
                <a:lnTo>
                  <a:pt x="2326289" y="2247899"/>
                </a:lnTo>
                <a:lnTo>
                  <a:pt x="2330361" y="2247899"/>
                </a:lnTo>
                <a:lnTo>
                  <a:pt x="2330881" y="2235199"/>
                </a:lnTo>
                <a:close/>
              </a:path>
              <a:path w="3034029" h="2844800">
                <a:moveTo>
                  <a:pt x="2443442" y="2235199"/>
                </a:moveTo>
                <a:lnTo>
                  <a:pt x="2330881" y="2235199"/>
                </a:lnTo>
                <a:lnTo>
                  <a:pt x="2340622" y="2247899"/>
                </a:lnTo>
                <a:lnTo>
                  <a:pt x="2451557" y="2247899"/>
                </a:lnTo>
                <a:lnTo>
                  <a:pt x="2443442" y="2235199"/>
                </a:lnTo>
                <a:close/>
              </a:path>
              <a:path w="3034029" h="2844800">
                <a:moveTo>
                  <a:pt x="2326081" y="2222499"/>
                </a:moveTo>
                <a:lnTo>
                  <a:pt x="2318258" y="2222499"/>
                </a:lnTo>
                <a:lnTo>
                  <a:pt x="2319718" y="2235199"/>
                </a:lnTo>
                <a:lnTo>
                  <a:pt x="2328659" y="2235199"/>
                </a:lnTo>
                <a:lnTo>
                  <a:pt x="2326081" y="2222499"/>
                </a:lnTo>
                <a:close/>
              </a:path>
              <a:path w="3034029" h="2844800">
                <a:moveTo>
                  <a:pt x="2388349" y="2222499"/>
                </a:moveTo>
                <a:lnTo>
                  <a:pt x="2332176" y="2222499"/>
                </a:lnTo>
                <a:lnTo>
                  <a:pt x="2341235" y="2235199"/>
                </a:lnTo>
                <a:lnTo>
                  <a:pt x="2391943" y="2235199"/>
                </a:lnTo>
                <a:lnTo>
                  <a:pt x="2388349" y="2222499"/>
                </a:lnTo>
                <a:close/>
              </a:path>
              <a:path w="3034029" h="2844800">
                <a:moveTo>
                  <a:pt x="2416098" y="2222499"/>
                </a:moveTo>
                <a:lnTo>
                  <a:pt x="2390546" y="2222499"/>
                </a:lnTo>
                <a:lnTo>
                  <a:pt x="2391943" y="2235199"/>
                </a:lnTo>
                <a:lnTo>
                  <a:pt x="2423845" y="2235199"/>
                </a:lnTo>
                <a:lnTo>
                  <a:pt x="2416098" y="2222499"/>
                </a:lnTo>
                <a:close/>
              </a:path>
              <a:path w="3034029" h="2844800">
                <a:moveTo>
                  <a:pt x="2357015" y="2197099"/>
                </a:moveTo>
                <a:lnTo>
                  <a:pt x="2327148" y="2197099"/>
                </a:lnTo>
                <a:lnTo>
                  <a:pt x="2324668" y="2209684"/>
                </a:lnTo>
                <a:lnTo>
                  <a:pt x="2323823" y="2222499"/>
                </a:lnTo>
                <a:lnTo>
                  <a:pt x="2422131" y="2222499"/>
                </a:lnTo>
                <a:lnTo>
                  <a:pt x="2423845" y="2235199"/>
                </a:lnTo>
                <a:lnTo>
                  <a:pt x="2430997" y="2235199"/>
                </a:lnTo>
                <a:lnTo>
                  <a:pt x="2426253" y="2222499"/>
                </a:lnTo>
                <a:lnTo>
                  <a:pt x="2418959" y="2209799"/>
                </a:lnTo>
                <a:lnTo>
                  <a:pt x="2367026" y="2209799"/>
                </a:lnTo>
                <a:lnTo>
                  <a:pt x="2357015" y="2197099"/>
                </a:lnTo>
                <a:close/>
              </a:path>
              <a:path w="3034029" h="2844800">
                <a:moveTo>
                  <a:pt x="2308123" y="2197099"/>
                </a:moveTo>
                <a:lnTo>
                  <a:pt x="2298395" y="2197099"/>
                </a:lnTo>
                <a:lnTo>
                  <a:pt x="2308263" y="2209799"/>
                </a:lnTo>
                <a:lnTo>
                  <a:pt x="2308123" y="2197099"/>
                </a:lnTo>
                <a:close/>
              </a:path>
              <a:path w="3034029" h="2844800">
                <a:moveTo>
                  <a:pt x="2320577" y="2197099"/>
                </a:moveTo>
                <a:lnTo>
                  <a:pt x="2317610" y="2197099"/>
                </a:lnTo>
                <a:lnTo>
                  <a:pt x="2324646" y="2209799"/>
                </a:lnTo>
                <a:lnTo>
                  <a:pt x="2320577" y="2197099"/>
                </a:lnTo>
                <a:close/>
              </a:path>
              <a:path w="3034029" h="2844800">
                <a:moveTo>
                  <a:pt x="2388919" y="2197099"/>
                </a:moveTo>
                <a:lnTo>
                  <a:pt x="2373274" y="2197099"/>
                </a:lnTo>
                <a:lnTo>
                  <a:pt x="2378417" y="2209799"/>
                </a:lnTo>
                <a:lnTo>
                  <a:pt x="2399135" y="2209799"/>
                </a:lnTo>
                <a:lnTo>
                  <a:pt x="2388919" y="2197099"/>
                </a:lnTo>
                <a:close/>
              </a:path>
              <a:path w="3034029" h="2844800">
                <a:moveTo>
                  <a:pt x="2405595" y="2197099"/>
                </a:moveTo>
                <a:lnTo>
                  <a:pt x="2403906" y="2197099"/>
                </a:lnTo>
                <a:lnTo>
                  <a:pt x="2411260" y="2209799"/>
                </a:lnTo>
                <a:lnTo>
                  <a:pt x="2418959" y="2209799"/>
                </a:lnTo>
                <a:lnTo>
                  <a:pt x="2405595" y="2197099"/>
                </a:lnTo>
                <a:close/>
              </a:path>
              <a:path w="3034029" h="2844800">
                <a:moveTo>
                  <a:pt x="2272436" y="2184399"/>
                </a:moveTo>
                <a:lnTo>
                  <a:pt x="2267165" y="2197099"/>
                </a:lnTo>
                <a:lnTo>
                  <a:pt x="2278341" y="2197099"/>
                </a:lnTo>
                <a:lnTo>
                  <a:pt x="2272436" y="2184399"/>
                </a:lnTo>
                <a:close/>
              </a:path>
              <a:path w="3034029" h="2844800">
                <a:moveTo>
                  <a:pt x="2357987" y="2184399"/>
                </a:moveTo>
                <a:lnTo>
                  <a:pt x="2310928" y="2184399"/>
                </a:lnTo>
                <a:lnTo>
                  <a:pt x="2323066" y="2197099"/>
                </a:lnTo>
                <a:lnTo>
                  <a:pt x="2362405" y="2197099"/>
                </a:lnTo>
                <a:lnTo>
                  <a:pt x="2357987" y="2184399"/>
                </a:lnTo>
                <a:close/>
              </a:path>
              <a:path w="3034029" h="2844800">
                <a:moveTo>
                  <a:pt x="2379091" y="2184399"/>
                </a:moveTo>
                <a:lnTo>
                  <a:pt x="2366086" y="2184399"/>
                </a:lnTo>
                <a:lnTo>
                  <a:pt x="2371420" y="2197099"/>
                </a:lnTo>
                <a:lnTo>
                  <a:pt x="2379643" y="2197099"/>
                </a:lnTo>
                <a:lnTo>
                  <a:pt x="2379091" y="2184399"/>
                </a:lnTo>
                <a:close/>
              </a:path>
              <a:path w="3034029" h="2844800">
                <a:moveTo>
                  <a:pt x="2380297" y="2171699"/>
                </a:moveTo>
                <a:lnTo>
                  <a:pt x="2361577" y="2171699"/>
                </a:lnTo>
                <a:lnTo>
                  <a:pt x="2367089" y="2184399"/>
                </a:lnTo>
                <a:lnTo>
                  <a:pt x="2380869" y="2184399"/>
                </a:lnTo>
                <a:lnTo>
                  <a:pt x="2386965" y="2197099"/>
                </a:lnTo>
                <a:lnTo>
                  <a:pt x="2390952" y="2197099"/>
                </a:lnTo>
                <a:lnTo>
                  <a:pt x="2380297" y="2171699"/>
                </a:lnTo>
                <a:close/>
              </a:path>
              <a:path w="3034029" h="2844800">
                <a:moveTo>
                  <a:pt x="2255012" y="2171699"/>
                </a:moveTo>
                <a:lnTo>
                  <a:pt x="2253805" y="2171699"/>
                </a:lnTo>
                <a:lnTo>
                  <a:pt x="2254770" y="2184399"/>
                </a:lnTo>
                <a:lnTo>
                  <a:pt x="2259660" y="2184399"/>
                </a:lnTo>
                <a:lnTo>
                  <a:pt x="2255012" y="2171699"/>
                </a:lnTo>
                <a:close/>
              </a:path>
              <a:path w="3034029" h="2844800">
                <a:moveTo>
                  <a:pt x="2271971" y="2171699"/>
                </a:moveTo>
                <a:lnTo>
                  <a:pt x="2264702" y="2171699"/>
                </a:lnTo>
                <a:lnTo>
                  <a:pt x="2266746" y="2184399"/>
                </a:lnTo>
                <a:lnTo>
                  <a:pt x="2277173" y="2184399"/>
                </a:lnTo>
                <a:lnTo>
                  <a:pt x="2271971" y="2171699"/>
                </a:lnTo>
                <a:close/>
              </a:path>
              <a:path w="3034029" h="2844800">
                <a:moveTo>
                  <a:pt x="2349627" y="2158999"/>
                </a:moveTo>
                <a:lnTo>
                  <a:pt x="2329558" y="2158999"/>
                </a:lnTo>
                <a:lnTo>
                  <a:pt x="2337072" y="2171699"/>
                </a:lnTo>
                <a:lnTo>
                  <a:pt x="2280373" y="2171699"/>
                </a:lnTo>
                <a:lnTo>
                  <a:pt x="2285933" y="2184399"/>
                </a:lnTo>
                <a:lnTo>
                  <a:pt x="2346299" y="2184399"/>
                </a:lnTo>
                <a:lnTo>
                  <a:pt x="2348166" y="2171699"/>
                </a:lnTo>
                <a:lnTo>
                  <a:pt x="2349627" y="2158999"/>
                </a:lnTo>
                <a:close/>
              </a:path>
              <a:path w="3034029" h="2844800">
                <a:moveTo>
                  <a:pt x="2356243" y="2171699"/>
                </a:moveTo>
                <a:lnTo>
                  <a:pt x="2346299" y="2184399"/>
                </a:lnTo>
                <a:lnTo>
                  <a:pt x="2361285" y="2184399"/>
                </a:lnTo>
                <a:lnTo>
                  <a:pt x="2356243" y="2171699"/>
                </a:lnTo>
                <a:close/>
              </a:path>
              <a:path w="3034029" h="2844800">
                <a:moveTo>
                  <a:pt x="2296121" y="2158999"/>
                </a:moveTo>
                <a:lnTo>
                  <a:pt x="2253589" y="2158999"/>
                </a:lnTo>
                <a:lnTo>
                  <a:pt x="2249703" y="2171699"/>
                </a:lnTo>
                <a:lnTo>
                  <a:pt x="2288781" y="2171699"/>
                </a:lnTo>
                <a:lnTo>
                  <a:pt x="2296121" y="2158999"/>
                </a:lnTo>
                <a:close/>
              </a:path>
              <a:path w="3034029" h="2844800">
                <a:moveTo>
                  <a:pt x="2327452" y="2158999"/>
                </a:moveTo>
                <a:lnTo>
                  <a:pt x="2296121" y="2158999"/>
                </a:lnTo>
                <a:lnTo>
                  <a:pt x="2297836" y="2171699"/>
                </a:lnTo>
                <a:lnTo>
                  <a:pt x="2331504" y="2171699"/>
                </a:lnTo>
                <a:lnTo>
                  <a:pt x="2327452" y="2158999"/>
                </a:lnTo>
                <a:close/>
              </a:path>
              <a:path w="3034029" h="2844800">
                <a:moveTo>
                  <a:pt x="2354948" y="2165224"/>
                </a:moveTo>
                <a:lnTo>
                  <a:pt x="2353602" y="2171699"/>
                </a:lnTo>
                <a:lnTo>
                  <a:pt x="2360485" y="2171699"/>
                </a:lnTo>
                <a:lnTo>
                  <a:pt x="2354948" y="2165224"/>
                </a:lnTo>
                <a:close/>
              </a:path>
              <a:path w="3034029" h="2844800">
                <a:moveTo>
                  <a:pt x="2371039" y="2158999"/>
                </a:moveTo>
                <a:lnTo>
                  <a:pt x="2370074" y="2158999"/>
                </a:lnTo>
                <a:lnTo>
                  <a:pt x="2367153" y="2171699"/>
                </a:lnTo>
                <a:lnTo>
                  <a:pt x="2375814" y="2171699"/>
                </a:lnTo>
                <a:lnTo>
                  <a:pt x="2371039" y="2158999"/>
                </a:lnTo>
                <a:close/>
              </a:path>
              <a:path w="3034029" h="2844800">
                <a:moveTo>
                  <a:pt x="2350089" y="2146299"/>
                </a:moveTo>
                <a:lnTo>
                  <a:pt x="2258072" y="2146299"/>
                </a:lnTo>
                <a:lnTo>
                  <a:pt x="2256243" y="2158999"/>
                </a:lnTo>
                <a:lnTo>
                  <a:pt x="2349627" y="2158999"/>
                </a:lnTo>
                <a:lnTo>
                  <a:pt x="2354948" y="2165224"/>
                </a:lnTo>
                <a:lnTo>
                  <a:pt x="2356243" y="2158999"/>
                </a:lnTo>
                <a:lnTo>
                  <a:pt x="2350089" y="2146299"/>
                </a:lnTo>
                <a:close/>
              </a:path>
              <a:path w="3034029" h="2844800">
                <a:moveTo>
                  <a:pt x="2233904" y="2146299"/>
                </a:moveTo>
                <a:lnTo>
                  <a:pt x="2229675" y="2158999"/>
                </a:lnTo>
                <a:lnTo>
                  <a:pt x="2234476" y="2158999"/>
                </a:lnTo>
                <a:lnTo>
                  <a:pt x="2233904" y="2146299"/>
                </a:lnTo>
                <a:close/>
              </a:path>
              <a:path w="3034029" h="2844800">
                <a:moveTo>
                  <a:pt x="2243543" y="2146299"/>
                </a:moveTo>
                <a:lnTo>
                  <a:pt x="2236495" y="2158999"/>
                </a:lnTo>
                <a:lnTo>
                  <a:pt x="2256243" y="2158999"/>
                </a:lnTo>
                <a:lnTo>
                  <a:pt x="2243543" y="2146299"/>
                </a:lnTo>
                <a:close/>
              </a:path>
              <a:path w="3034029" h="2844800">
                <a:moveTo>
                  <a:pt x="2214778" y="2133599"/>
                </a:moveTo>
                <a:lnTo>
                  <a:pt x="2201722" y="2133599"/>
                </a:lnTo>
                <a:lnTo>
                  <a:pt x="2207755" y="2146299"/>
                </a:lnTo>
                <a:lnTo>
                  <a:pt x="2214778" y="2133599"/>
                </a:lnTo>
                <a:close/>
              </a:path>
              <a:path w="3034029" h="2844800">
                <a:moveTo>
                  <a:pt x="2223439" y="2133599"/>
                </a:moveTo>
                <a:lnTo>
                  <a:pt x="2220429" y="2133599"/>
                </a:lnTo>
                <a:lnTo>
                  <a:pt x="2223109" y="2146299"/>
                </a:lnTo>
                <a:lnTo>
                  <a:pt x="2229218" y="2146299"/>
                </a:lnTo>
                <a:lnTo>
                  <a:pt x="2223439" y="2133599"/>
                </a:lnTo>
                <a:close/>
              </a:path>
              <a:path w="3034029" h="2844800">
                <a:moveTo>
                  <a:pt x="2286152" y="2133599"/>
                </a:moveTo>
                <a:lnTo>
                  <a:pt x="2246261" y="2133599"/>
                </a:lnTo>
                <a:lnTo>
                  <a:pt x="2260142" y="2146299"/>
                </a:lnTo>
                <a:lnTo>
                  <a:pt x="2290914" y="2146299"/>
                </a:lnTo>
                <a:lnTo>
                  <a:pt x="2286152" y="2133599"/>
                </a:lnTo>
                <a:close/>
              </a:path>
              <a:path w="3034029" h="2844800">
                <a:moveTo>
                  <a:pt x="2329687" y="2133599"/>
                </a:moveTo>
                <a:lnTo>
                  <a:pt x="2286152" y="2133599"/>
                </a:lnTo>
                <a:lnTo>
                  <a:pt x="2298179" y="2146299"/>
                </a:lnTo>
                <a:lnTo>
                  <a:pt x="2339035" y="2146299"/>
                </a:lnTo>
                <a:lnTo>
                  <a:pt x="2329687" y="2133599"/>
                </a:lnTo>
                <a:close/>
              </a:path>
              <a:path w="3034029" h="2844800">
                <a:moveTo>
                  <a:pt x="2203069" y="2120899"/>
                </a:moveTo>
                <a:lnTo>
                  <a:pt x="2192782" y="2120899"/>
                </a:lnTo>
                <a:lnTo>
                  <a:pt x="2192108" y="2133599"/>
                </a:lnTo>
                <a:lnTo>
                  <a:pt x="2203069" y="2120899"/>
                </a:lnTo>
                <a:close/>
              </a:path>
              <a:path w="3034029" h="2844800">
                <a:moveTo>
                  <a:pt x="2207412" y="2120899"/>
                </a:moveTo>
                <a:lnTo>
                  <a:pt x="2202700" y="2133599"/>
                </a:lnTo>
                <a:lnTo>
                  <a:pt x="2212708" y="2133599"/>
                </a:lnTo>
                <a:lnTo>
                  <a:pt x="2207412" y="2120899"/>
                </a:lnTo>
                <a:close/>
              </a:path>
              <a:path w="3034029" h="2844800">
                <a:moveTo>
                  <a:pt x="2222594" y="2120899"/>
                </a:moveTo>
                <a:lnTo>
                  <a:pt x="2215908" y="2120899"/>
                </a:lnTo>
                <a:lnTo>
                  <a:pt x="2212708" y="2133599"/>
                </a:lnTo>
                <a:lnTo>
                  <a:pt x="2217521" y="2133599"/>
                </a:lnTo>
                <a:lnTo>
                  <a:pt x="2222594" y="2120899"/>
                </a:lnTo>
                <a:close/>
              </a:path>
              <a:path w="3034029" h="2844800">
                <a:moveTo>
                  <a:pt x="2300772" y="2108199"/>
                </a:moveTo>
                <a:lnTo>
                  <a:pt x="2297271" y="2108199"/>
                </a:lnTo>
                <a:lnTo>
                  <a:pt x="2294997" y="2120899"/>
                </a:lnTo>
                <a:lnTo>
                  <a:pt x="2227711" y="2120899"/>
                </a:lnTo>
                <a:lnTo>
                  <a:pt x="2230414" y="2133599"/>
                </a:lnTo>
                <a:lnTo>
                  <a:pt x="2332434" y="2133599"/>
                </a:lnTo>
                <a:lnTo>
                  <a:pt x="2322604" y="2120899"/>
                </a:lnTo>
                <a:lnTo>
                  <a:pt x="2300772" y="2108199"/>
                </a:lnTo>
                <a:close/>
              </a:path>
              <a:path w="3034029" h="2844800">
                <a:moveTo>
                  <a:pt x="2210231" y="2108199"/>
                </a:moveTo>
                <a:lnTo>
                  <a:pt x="2189695" y="2108199"/>
                </a:lnTo>
                <a:lnTo>
                  <a:pt x="2204072" y="2120899"/>
                </a:lnTo>
                <a:lnTo>
                  <a:pt x="2210104" y="2120899"/>
                </a:lnTo>
                <a:lnTo>
                  <a:pt x="2210231" y="2108199"/>
                </a:lnTo>
                <a:close/>
              </a:path>
              <a:path w="3034029" h="2844800">
                <a:moveTo>
                  <a:pt x="2230589" y="2108199"/>
                </a:moveTo>
                <a:lnTo>
                  <a:pt x="2213991" y="2108199"/>
                </a:lnTo>
                <a:lnTo>
                  <a:pt x="2223503" y="2120899"/>
                </a:lnTo>
                <a:lnTo>
                  <a:pt x="2232977" y="2120899"/>
                </a:lnTo>
                <a:lnTo>
                  <a:pt x="2230589" y="2108199"/>
                </a:lnTo>
                <a:close/>
              </a:path>
              <a:path w="3034029" h="2844800">
                <a:moveTo>
                  <a:pt x="2235546" y="2108199"/>
                </a:moveTo>
                <a:lnTo>
                  <a:pt x="2231021" y="2108199"/>
                </a:lnTo>
                <a:lnTo>
                  <a:pt x="2234069" y="2120899"/>
                </a:lnTo>
                <a:lnTo>
                  <a:pt x="2235546" y="2108199"/>
                </a:lnTo>
                <a:close/>
              </a:path>
              <a:path w="3034029" h="2844800">
                <a:moveTo>
                  <a:pt x="2262617" y="2070099"/>
                </a:moveTo>
                <a:lnTo>
                  <a:pt x="2215062" y="2070099"/>
                </a:lnTo>
                <a:lnTo>
                  <a:pt x="2213787" y="2082799"/>
                </a:lnTo>
                <a:lnTo>
                  <a:pt x="2189137" y="2082799"/>
                </a:lnTo>
                <a:lnTo>
                  <a:pt x="2194953" y="2095499"/>
                </a:lnTo>
                <a:lnTo>
                  <a:pt x="2208987" y="2095499"/>
                </a:lnTo>
                <a:lnTo>
                  <a:pt x="2208161" y="2108199"/>
                </a:lnTo>
                <a:lnTo>
                  <a:pt x="2241664" y="2108199"/>
                </a:lnTo>
                <a:lnTo>
                  <a:pt x="2245084" y="2120899"/>
                </a:lnTo>
                <a:lnTo>
                  <a:pt x="2294997" y="2120899"/>
                </a:lnTo>
                <a:lnTo>
                  <a:pt x="2288402" y="2108199"/>
                </a:lnTo>
                <a:lnTo>
                  <a:pt x="2281052" y="2095499"/>
                </a:lnTo>
                <a:lnTo>
                  <a:pt x="2272580" y="2082799"/>
                </a:lnTo>
                <a:lnTo>
                  <a:pt x="2262617" y="2070099"/>
                </a:lnTo>
                <a:close/>
              </a:path>
              <a:path w="3034029" h="2844800">
                <a:moveTo>
                  <a:pt x="2200363" y="2095499"/>
                </a:moveTo>
                <a:lnTo>
                  <a:pt x="2187531" y="2095499"/>
                </a:lnTo>
                <a:lnTo>
                  <a:pt x="2185075" y="2108199"/>
                </a:lnTo>
                <a:lnTo>
                  <a:pt x="2208161" y="2108199"/>
                </a:lnTo>
                <a:lnTo>
                  <a:pt x="2200363" y="2095499"/>
                </a:lnTo>
                <a:close/>
              </a:path>
              <a:path w="3034029" h="2844800">
                <a:moveTo>
                  <a:pt x="2167902" y="2082799"/>
                </a:moveTo>
                <a:lnTo>
                  <a:pt x="2161336" y="2082799"/>
                </a:lnTo>
                <a:lnTo>
                  <a:pt x="2163940" y="2095499"/>
                </a:lnTo>
                <a:lnTo>
                  <a:pt x="2174443" y="2095499"/>
                </a:lnTo>
                <a:lnTo>
                  <a:pt x="2167902" y="2082799"/>
                </a:lnTo>
                <a:close/>
              </a:path>
              <a:path w="3034029" h="2844800">
                <a:moveTo>
                  <a:pt x="2186114" y="2082799"/>
                </a:moveTo>
                <a:lnTo>
                  <a:pt x="2185136" y="2082799"/>
                </a:lnTo>
                <a:lnTo>
                  <a:pt x="2175187" y="2095499"/>
                </a:lnTo>
                <a:lnTo>
                  <a:pt x="2188768" y="2095499"/>
                </a:lnTo>
                <a:lnTo>
                  <a:pt x="2186114" y="2082799"/>
                </a:lnTo>
                <a:close/>
              </a:path>
              <a:path w="3034029" h="2844800">
                <a:moveTo>
                  <a:pt x="2141616" y="2057399"/>
                </a:moveTo>
                <a:lnTo>
                  <a:pt x="2129717" y="2057399"/>
                </a:lnTo>
                <a:lnTo>
                  <a:pt x="2135358" y="2070099"/>
                </a:lnTo>
                <a:lnTo>
                  <a:pt x="2145061" y="2082799"/>
                </a:lnTo>
                <a:lnTo>
                  <a:pt x="2153860" y="2082799"/>
                </a:lnTo>
                <a:lnTo>
                  <a:pt x="2148591" y="2070099"/>
                </a:lnTo>
                <a:lnTo>
                  <a:pt x="2141616" y="2057399"/>
                </a:lnTo>
                <a:close/>
              </a:path>
              <a:path w="3034029" h="2844800">
                <a:moveTo>
                  <a:pt x="2167726" y="2057399"/>
                </a:moveTo>
                <a:lnTo>
                  <a:pt x="2154124" y="2057399"/>
                </a:lnTo>
                <a:lnTo>
                  <a:pt x="2153501" y="2070099"/>
                </a:lnTo>
                <a:lnTo>
                  <a:pt x="2164715" y="2070099"/>
                </a:lnTo>
                <a:lnTo>
                  <a:pt x="2158949" y="2082799"/>
                </a:lnTo>
                <a:lnTo>
                  <a:pt x="2165381" y="2082799"/>
                </a:lnTo>
                <a:lnTo>
                  <a:pt x="2166669" y="2070099"/>
                </a:lnTo>
                <a:lnTo>
                  <a:pt x="2167726" y="2057399"/>
                </a:lnTo>
                <a:close/>
              </a:path>
              <a:path w="3034029" h="2844800">
                <a:moveTo>
                  <a:pt x="2196299" y="2057399"/>
                </a:moveTo>
                <a:lnTo>
                  <a:pt x="2167726" y="2057399"/>
                </a:lnTo>
                <a:lnTo>
                  <a:pt x="2177422" y="2070099"/>
                </a:lnTo>
                <a:lnTo>
                  <a:pt x="2185227" y="2082799"/>
                </a:lnTo>
                <a:lnTo>
                  <a:pt x="2213787" y="2082799"/>
                </a:lnTo>
                <a:lnTo>
                  <a:pt x="2202698" y="2070099"/>
                </a:lnTo>
                <a:lnTo>
                  <a:pt x="2196299" y="2057399"/>
                </a:lnTo>
                <a:close/>
              </a:path>
              <a:path w="3034029" h="2844800">
                <a:moveTo>
                  <a:pt x="2205850" y="2057399"/>
                </a:moveTo>
                <a:lnTo>
                  <a:pt x="2202154" y="2057399"/>
                </a:lnTo>
                <a:lnTo>
                  <a:pt x="2203767" y="2070099"/>
                </a:lnTo>
                <a:lnTo>
                  <a:pt x="2211653" y="2070099"/>
                </a:lnTo>
                <a:lnTo>
                  <a:pt x="2205850" y="2057399"/>
                </a:lnTo>
                <a:close/>
              </a:path>
              <a:path w="3034029" h="2844800">
                <a:moveTo>
                  <a:pt x="2242629" y="2057399"/>
                </a:moveTo>
                <a:lnTo>
                  <a:pt x="2228811" y="2057399"/>
                </a:lnTo>
                <a:lnTo>
                  <a:pt x="2229358" y="2070099"/>
                </a:lnTo>
                <a:lnTo>
                  <a:pt x="2242108" y="2070099"/>
                </a:lnTo>
                <a:lnTo>
                  <a:pt x="2242629" y="2057399"/>
                </a:lnTo>
                <a:close/>
              </a:path>
              <a:path w="3034029" h="2844800">
                <a:moveTo>
                  <a:pt x="2261768" y="2057399"/>
                </a:moveTo>
                <a:lnTo>
                  <a:pt x="2242629" y="2057399"/>
                </a:lnTo>
                <a:lnTo>
                  <a:pt x="2252370" y="2070099"/>
                </a:lnTo>
                <a:lnTo>
                  <a:pt x="2261842" y="2070099"/>
                </a:lnTo>
                <a:lnTo>
                  <a:pt x="2261768" y="2057399"/>
                </a:lnTo>
                <a:close/>
              </a:path>
              <a:path w="3034029" h="2844800">
                <a:moveTo>
                  <a:pt x="2116937" y="2044699"/>
                </a:moveTo>
                <a:lnTo>
                  <a:pt x="2109165" y="2044699"/>
                </a:lnTo>
                <a:lnTo>
                  <a:pt x="2110625" y="2057399"/>
                </a:lnTo>
                <a:lnTo>
                  <a:pt x="2119642" y="2057399"/>
                </a:lnTo>
                <a:lnTo>
                  <a:pt x="2116937" y="2044699"/>
                </a:lnTo>
                <a:close/>
              </a:path>
              <a:path w="3034029" h="2844800">
                <a:moveTo>
                  <a:pt x="2155405" y="2044699"/>
                </a:moveTo>
                <a:lnTo>
                  <a:pt x="2143849" y="2044699"/>
                </a:lnTo>
                <a:lnTo>
                  <a:pt x="2138993" y="2057399"/>
                </a:lnTo>
                <a:lnTo>
                  <a:pt x="2153424" y="2057399"/>
                </a:lnTo>
                <a:lnTo>
                  <a:pt x="2155405" y="2044699"/>
                </a:lnTo>
                <a:close/>
              </a:path>
              <a:path w="3034029" h="2844800">
                <a:moveTo>
                  <a:pt x="2202145" y="2044699"/>
                </a:moveTo>
                <a:lnTo>
                  <a:pt x="2155405" y="2044699"/>
                </a:lnTo>
                <a:lnTo>
                  <a:pt x="2160841" y="2057399"/>
                </a:lnTo>
                <a:lnTo>
                  <a:pt x="2203729" y="2057399"/>
                </a:lnTo>
                <a:lnTo>
                  <a:pt x="2202145" y="2044699"/>
                </a:lnTo>
                <a:close/>
              </a:path>
              <a:path w="3034029" h="2844800">
                <a:moveTo>
                  <a:pt x="2220125" y="2044699"/>
                </a:moveTo>
                <a:lnTo>
                  <a:pt x="2203351" y="2044699"/>
                </a:lnTo>
                <a:lnTo>
                  <a:pt x="2212283" y="2057399"/>
                </a:lnTo>
                <a:lnTo>
                  <a:pt x="2222169" y="2057399"/>
                </a:lnTo>
                <a:lnTo>
                  <a:pt x="2220125" y="2044699"/>
                </a:lnTo>
                <a:close/>
              </a:path>
              <a:path w="3034029" h="2844800">
                <a:moveTo>
                  <a:pt x="2241998" y="2044699"/>
                </a:moveTo>
                <a:lnTo>
                  <a:pt x="2230596" y="2044699"/>
                </a:lnTo>
                <a:lnTo>
                  <a:pt x="2226538" y="2057399"/>
                </a:lnTo>
                <a:lnTo>
                  <a:pt x="2251964" y="2057399"/>
                </a:lnTo>
                <a:lnTo>
                  <a:pt x="2241998" y="2044699"/>
                </a:lnTo>
                <a:close/>
              </a:path>
              <a:path w="3034029" h="2844800">
                <a:moveTo>
                  <a:pt x="2144890" y="2019299"/>
                </a:moveTo>
                <a:lnTo>
                  <a:pt x="2128858" y="2019299"/>
                </a:lnTo>
                <a:lnTo>
                  <a:pt x="2134519" y="2031999"/>
                </a:lnTo>
                <a:lnTo>
                  <a:pt x="2128546" y="2044699"/>
                </a:lnTo>
                <a:lnTo>
                  <a:pt x="2221382" y="2044699"/>
                </a:lnTo>
                <a:lnTo>
                  <a:pt x="2233015" y="2031999"/>
                </a:lnTo>
                <a:lnTo>
                  <a:pt x="2140458" y="2031999"/>
                </a:lnTo>
                <a:lnTo>
                  <a:pt x="2144890" y="2019299"/>
                </a:lnTo>
                <a:close/>
              </a:path>
              <a:path w="3034029" h="2844800">
                <a:moveTo>
                  <a:pt x="2124417" y="2019299"/>
                </a:moveTo>
                <a:lnTo>
                  <a:pt x="2119198" y="2031999"/>
                </a:lnTo>
                <a:lnTo>
                  <a:pt x="2126932" y="2031999"/>
                </a:lnTo>
                <a:lnTo>
                  <a:pt x="2124417" y="2019299"/>
                </a:lnTo>
                <a:close/>
              </a:path>
              <a:path w="3034029" h="2844800">
                <a:moveTo>
                  <a:pt x="2165642" y="2019299"/>
                </a:moveTo>
                <a:lnTo>
                  <a:pt x="2144890" y="2019299"/>
                </a:lnTo>
                <a:lnTo>
                  <a:pt x="2148078" y="2031999"/>
                </a:lnTo>
                <a:lnTo>
                  <a:pt x="2164092" y="2031999"/>
                </a:lnTo>
                <a:lnTo>
                  <a:pt x="2165642" y="2019299"/>
                </a:lnTo>
                <a:close/>
              </a:path>
              <a:path w="3034029" h="2844800">
                <a:moveTo>
                  <a:pt x="2220577" y="2019299"/>
                </a:moveTo>
                <a:lnTo>
                  <a:pt x="2165642" y="2019299"/>
                </a:lnTo>
                <a:lnTo>
                  <a:pt x="2164270" y="2031999"/>
                </a:lnTo>
                <a:lnTo>
                  <a:pt x="2225192" y="2031999"/>
                </a:lnTo>
                <a:lnTo>
                  <a:pt x="2220577" y="2019299"/>
                </a:lnTo>
                <a:close/>
              </a:path>
              <a:path w="3034029" h="2844800">
                <a:moveTo>
                  <a:pt x="2086018" y="2006599"/>
                </a:moveTo>
                <a:lnTo>
                  <a:pt x="2075261" y="2006599"/>
                </a:lnTo>
                <a:lnTo>
                  <a:pt x="2082641" y="2019299"/>
                </a:lnTo>
                <a:lnTo>
                  <a:pt x="2084830" y="2019299"/>
                </a:lnTo>
                <a:lnTo>
                  <a:pt x="2086018" y="2006599"/>
                </a:lnTo>
                <a:close/>
              </a:path>
              <a:path w="3034029" h="2844800">
                <a:moveTo>
                  <a:pt x="2174354" y="2006599"/>
                </a:moveTo>
                <a:lnTo>
                  <a:pt x="2111888" y="2006599"/>
                </a:lnTo>
                <a:lnTo>
                  <a:pt x="2120723" y="2019299"/>
                </a:lnTo>
                <a:lnTo>
                  <a:pt x="2187841" y="2019299"/>
                </a:lnTo>
                <a:lnTo>
                  <a:pt x="2174354" y="2006599"/>
                </a:lnTo>
                <a:close/>
              </a:path>
              <a:path w="3034029" h="2844800">
                <a:moveTo>
                  <a:pt x="2190499" y="1993899"/>
                </a:moveTo>
                <a:lnTo>
                  <a:pt x="2102599" y="1993899"/>
                </a:lnTo>
                <a:lnTo>
                  <a:pt x="2110270" y="2006599"/>
                </a:lnTo>
                <a:lnTo>
                  <a:pt x="2193429" y="2006599"/>
                </a:lnTo>
                <a:lnTo>
                  <a:pt x="2187841" y="2019299"/>
                </a:lnTo>
                <a:lnTo>
                  <a:pt x="2198376" y="2019299"/>
                </a:lnTo>
                <a:lnTo>
                  <a:pt x="2197821" y="2006599"/>
                </a:lnTo>
                <a:lnTo>
                  <a:pt x="2190499" y="1993899"/>
                </a:lnTo>
                <a:close/>
              </a:path>
              <a:path w="3034029" h="2844800">
                <a:moveTo>
                  <a:pt x="2069414" y="1993899"/>
                </a:moveTo>
                <a:lnTo>
                  <a:pt x="2068258" y="1993899"/>
                </a:lnTo>
                <a:lnTo>
                  <a:pt x="2065324" y="2006599"/>
                </a:lnTo>
                <a:lnTo>
                  <a:pt x="2069757" y="2006599"/>
                </a:lnTo>
                <a:lnTo>
                  <a:pt x="2069414" y="1993899"/>
                </a:lnTo>
                <a:close/>
              </a:path>
              <a:path w="3034029" h="2844800">
                <a:moveTo>
                  <a:pt x="2102599" y="1993899"/>
                </a:moveTo>
                <a:lnTo>
                  <a:pt x="2089222" y="1993899"/>
                </a:lnTo>
                <a:lnTo>
                  <a:pt x="2082010" y="2006599"/>
                </a:lnTo>
                <a:lnTo>
                  <a:pt x="2094471" y="2006599"/>
                </a:lnTo>
                <a:lnTo>
                  <a:pt x="2102599" y="1993899"/>
                </a:lnTo>
                <a:close/>
              </a:path>
              <a:path w="3034029" h="2844800">
                <a:moveTo>
                  <a:pt x="2168667" y="1981199"/>
                </a:moveTo>
                <a:lnTo>
                  <a:pt x="2073519" y="1981199"/>
                </a:lnTo>
                <a:lnTo>
                  <a:pt x="2082569" y="1993899"/>
                </a:lnTo>
                <a:lnTo>
                  <a:pt x="2171272" y="1993899"/>
                </a:lnTo>
                <a:lnTo>
                  <a:pt x="2168667" y="1981199"/>
                </a:lnTo>
                <a:close/>
              </a:path>
              <a:path w="3034029" h="2844800">
                <a:moveTo>
                  <a:pt x="2049259" y="1968499"/>
                </a:moveTo>
                <a:lnTo>
                  <a:pt x="2045766" y="1981199"/>
                </a:lnTo>
                <a:lnTo>
                  <a:pt x="2048510" y="1981199"/>
                </a:lnTo>
                <a:lnTo>
                  <a:pt x="2049259" y="1968499"/>
                </a:lnTo>
                <a:close/>
              </a:path>
              <a:path w="3034029" h="2844800">
                <a:moveTo>
                  <a:pt x="2140140" y="1968499"/>
                </a:moveTo>
                <a:lnTo>
                  <a:pt x="2061008" y="1968499"/>
                </a:lnTo>
                <a:lnTo>
                  <a:pt x="2059849" y="1981199"/>
                </a:lnTo>
                <a:lnTo>
                  <a:pt x="2147948" y="1981199"/>
                </a:lnTo>
                <a:lnTo>
                  <a:pt x="2140140" y="1968499"/>
                </a:lnTo>
                <a:close/>
              </a:path>
              <a:path w="3034029" h="2844800">
                <a:moveTo>
                  <a:pt x="2161962" y="1968499"/>
                </a:moveTo>
                <a:lnTo>
                  <a:pt x="2150562" y="1968499"/>
                </a:lnTo>
                <a:lnTo>
                  <a:pt x="2147948" y="1981199"/>
                </a:lnTo>
                <a:lnTo>
                  <a:pt x="2166716" y="1981199"/>
                </a:lnTo>
                <a:lnTo>
                  <a:pt x="2161962" y="1968499"/>
                </a:lnTo>
                <a:close/>
              </a:path>
              <a:path w="3034029" h="2844800">
                <a:moveTo>
                  <a:pt x="2015693" y="1955799"/>
                </a:moveTo>
                <a:lnTo>
                  <a:pt x="2010105" y="1955799"/>
                </a:lnTo>
                <a:lnTo>
                  <a:pt x="2012061" y="1968499"/>
                </a:lnTo>
                <a:lnTo>
                  <a:pt x="2013331" y="1968499"/>
                </a:lnTo>
                <a:lnTo>
                  <a:pt x="2015693" y="1955799"/>
                </a:lnTo>
                <a:close/>
              </a:path>
              <a:path w="3034029" h="2844800">
                <a:moveTo>
                  <a:pt x="2050402" y="1955799"/>
                </a:moveTo>
                <a:lnTo>
                  <a:pt x="2043798" y="1955799"/>
                </a:lnTo>
                <a:lnTo>
                  <a:pt x="2042718" y="1968499"/>
                </a:lnTo>
                <a:lnTo>
                  <a:pt x="2051291" y="1968499"/>
                </a:lnTo>
                <a:lnTo>
                  <a:pt x="2050708" y="1956093"/>
                </a:lnTo>
                <a:lnTo>
                  <a:pt x="2050402" y="1955799"/>
                </a:lnTo>
                <a:close/>
              </a:path>
              <a:path w="3034029" h="2844800">
                <a:moveTo>
                  <a:pt x="2143353" y="1955799"/>
                </a:moveTo>
                <a:lnTo>
                  <a:pt x="2050694" y="1955799"/>
                </a:lnTo>
                <a:lnTo>
                  <a:pt x="2050708" y="1956093"/>
                </a:lnTo>
                <a:lnTo>
                  <a:pt x="2063623" y="1968499"/>
                </a:lnTo>
                <a:lnTo>
                  <a:pt x="2135530" y="1968499"/>
                </a:lnTo>
                <a:lnTo>
                  <a:pt x="2143353" y="1955799"/>
                </a:lnTo>
                <a:close/>
              </a:path>
              <a:path w="3034029" h="2844800">
                <a:moveTo>
                  <a:pt x="2055139" y="1917699"/>
                </a:moveTo>
                <a:lnTo>
                  <a:pt x="2010230" y="1917699"/>
                </a:lnTo>
                <a:lnTo>
                  <a:pt x="2019086" y="1930399"/>
                </a:lnTo>
                <a:lnTo>
                  <a:pt x="2014194" y="1943099"/>
                </a:lnTo>
                <a:lnTo>
                  <a:pt x="2012492" y="1955799"/>
                </a:lnTo>
                <a:lnTo>
                  <a:pt x="2021573" y="1955799"/>
                </a:lnTo>
                <a:lnTo>
                  <a:pt x="2021801" y="1943099"/>
                </a:lnTo>
                <a:lnTo>
                  <a:pt x="2036076" y="1943099"/>
                </a:lnTo>
                <a:lnTo>
                  <a:pt x="2026945" y="1930399"/>
                </a:lnTo>
                <a:lnTo>
                  <a:pt x="2060333" y="1930399"/>
                </a:lnTo>
                <a:lnTo>
                  <a:pt x="2055139" y="1917699"/>
                </a:lnTo>
                <a:close/>
              </a:path>
              <a:path w="3034029" h="2844800">
                <a:moveTo>
                  <a:pt x="2046579" y="1943099"/>
                </a:moveTo>
                <a:lnTo>
                  <a:pt x="2021801" y="1943099"/>
                </a:lnTo>
                <a:lnTo>
                  <a:pt x="2028202" y="1955799"/>
                </a:lnTo>
                <a:lnTo>
                  <a:pt x="2037092" y="1955799"/>
                </a:lnTo>
                <a:lnTo>
                  <a:pt x="2046579" y="1943099"/>
                </a:lnTo>
                <a:close/>
              </a:path>
              <a:path w="3034029" h="2844800">
                <a:moveTo>
                  <a:pt x="2101240" y="1943099"/>
                </a:moveTo>
                <a:lnTo>
                  <a:pt x="2046579" y="1943099"/>
                </a:lnTo>
                <a:lnTo>
                  <a:pt x="2050402" y="1955799"/>
                </a:lnTo>
                <a:lnTo>
                  <a:pt x="2091397" y="1955799"/>
                </a:lnTo>
                <a:lnTo>
                  <a:pt x="2101240" y="1943099"/>
                </a:lnTo>
                <a:close/>
              </a:path>
              <a:path w="3034029" h="2844800">
                <a:moveTo>
                  <a:pt x="2130945" y="1943099"/>
                </a:moveTo>
                <a:lnTo>
                  <a:pt x="2101240" y="1943099"/>
                </a:lnTo>
                <a:lnTo>
                  <a:pt x="2102777" y="1955799"/>
                </a:lnTo>
                <a:lnTo>
                  <a:pt x="2130018" y="1955799"/>
                </a:lnTo>
                <a:lnTo>
                  <a:pt x="2130945" y="1943099"/>
                </a:lnTo>
                <a:close/>
              </a:path>
              <a:path w="3034029" h="2844800">
                <a:moveTo>
                  <a:pt x="2014664" y="1930399"/>
                </a:moveTo>
                <a:lnTo>
                  <a:pt x="1994890" y="1930399"/>
                </a:lnTo>
                <a:lnTo>
                  <a:pt x="2002485" y="1943099"/>
                </a:lnTo>
                <a:lnTo>
                  <a:pt x="2014664" y="1930399"/>
                </a:lnTo>
                <a:close/>
              </a:path>
              <a:path w="3034029" h="2844800">
                <a:moveTo>
                  <a:pt x="2110574" y="1930399"/>
                </a:moveTo>
                <a:lnTo>
                  <a:pt x="2029129" y="1930399"/>
                </a:lnTo>
                <a:lnTo>
                  <a:pt x="2036076" y="1943099"/>
                </a:lnTo>
                <a:lnTo>
                  <a:pt x="2118970" y="1943099"/>
                </a:lnTo>
                <a:lnTo>
                  <a:pt x="2110574" y="1930399"/>
                </a:lnTo>
                <a:close/>
              </a:path>
              <a:path w="3034029" h="2844800">
                <a:moveTo>
                  <a:pt x="1994864" y="1904999"/>
                </a:moveTo>
                <a:lnTo>
                  <a:pt x="1967509" y="1904999"/>
                </a:lnTo>
                <a:lnTo>
                  <a:pt x="1974007" y="1917699"/>
                </a:lnTo>
                <a:lnTo>
                  <a:pt x="1982998" y="1930399"/>
                </a:lnTo>
                <a:lnTo>
                  <a:pt x="1984400" y="1930399"/>
                </a:lnTo>
                <a:lnTo>
                  <a:pt x="1977351" y="1917699"/>
                </a:lnTo>
                <a:lnTo>
                  <a:pt x="2000087" y="1917699"/>
                </a:lnTo>
                <a:lnTo>
                  <a:pt x="1994864" y="1904999"/>
                </a:lnTo>
                <a:close/>
              </a:path>
              <a:path w="3034029" h="2844800">
                <a:moveTo>
                  <a:pt x="2002554" y="1917699"/>
                </a:moveTo>
                <a:lnTo>
                  <a:pt x="1991791" y="1917699"/>
                </a:lnTo>
                <a:lnTo>
                  <a:pt x="1984400" y="1930399"/>
                </a:lnTo>
                <a:lnTo>
                  <a:pt x="1994065" y="1930399"/>
                </a:lnTo>
                <a:lnTo>
                  <a:pt x="2002554" y="1917699"/>
                </a:lnTo>
                <a:close/>
              </a:path>
              <a:path w="3034029" h="2844800">
                <a:moveTo>
                  <a:pt x="2005545" y="1917699"/>
                </a:moveTo>
                <a:lnTo>
                  <a:pt x="2006587" y="1930399"/>
                </a:lnTo>
                <a:lnTo>
                  <a:pt x="2011756" y="1930399"/>
                </a:lnTo>
                <a:lnTo>
                  <a:pt x="2005545" y="1917699"/>
                </a:lnTo>
                <a:close/>
              </a:path>
              <a:path w="3034029" h="2844800">
                <a:moveTo>
                  <a:pt x="2109711" y="1917699"/>
                </a:moveTo>
                <a:lnTo>
                  <a:pt x="2059025" y="1917699"/>
                </a:lnTo>
                <a:lnTo>
                  <a:pt x="2060333" y="1930399"/>
                </a:lnTo>
                <a:lnTo>
                  <a:pt x="2115172" y="1930399"/>
                </a:lnTo>
                <a:lnTo>
                  <a:pt x="2109711" y="1917699"/>
                </a:lnTo>
                <a:close/>
              </a:path>
              <a:path w="3034029" h="2844800">
                <a:moveTo>
                  <a:pt x="2093096" y="1904999"/>
                </a:moveTo>
                <a:lnTo>
                  <a:pt x="2006449" y="1904999"/>
                </a:lnTo>
                <a:lnTo>
                  <a:pt x="2000465" y="1917699"/>
                </a:lnTo>
                <a:lnTo>
                  <a:pt x="2094022" y="1917699"/>
                </a:lnTo>
                <a:lnTo>
                  <a:pt x="2093096" y="1904999"/>
                </a:lnTo>
                <a:close/>
              </a:path>
              <a:path w="3034029" h="2844800">
                <a:moveTo>
                  <a:pt x="1979510" y="1879599"/>
                </a:moveTo>
                <a:lnTo>
                  <a:pt x="1960376" y="1879599"/>
                </a:lnTo>
                <a:lnTo>
                  <a:pt x="1955842" y="1892299"/>
                </a:lnTo>
                <a:lnTo>
                  <a:pt x="1957835" y="1904999"/>
                </a:lnTo>
                <a:lnTo>
                  <a:pt x="1964882" y="1892299"/>
                </a:lnTo>
                <a:lnTo>
                  <a:pt x="1980565" y="1892299"/>
                </a:lnTo>
                <a:lnTo>
                  <a:pt x="1979510" y="1879599"/>
                </a:lnTo>
                <a:close/>
              </a:path>
              <a:path w="3034029" h="2844800">
                <a:moveTo>
                  <a:pt x="2045716" y="1892299"/>
                </a:moveTo>
                <a:lnTo>
                  <a:pt x="1976495" y="1892299"/>
                </a:lnTo>
                <a:lnTo>
                  <a:pt x="1967496" y="1904999"/>
                </a:lnTo>
                <a:lnTo>
                  <a:pt x="2053729" y="1904999"/>
                </a:lnTo>
                <a:lnTo>
                  <a:pt x="2045716" y="1892299"/>
                </a:lnTo>
                <a:close/>
              </a:path>
              <a:path w="3034029" h="2844800">
                <a:moveTo>
                  <a:pt x="2060219" y="1892299"/>
                </a:moveTo>
                <a:lnTo>
                  <a:pt x="2054631" y="1892299"/>
                </a:lnTo>
                <a:lnTo>
                  <a:pt x="2057768" y="1904999"/>
                </a:lnTo>
                <a:lnTo>
                  <a:pt x="2060829" y="1904999"/>
                </a:lnTo>
                <a:lnTo>
                  <a:pt x="2060219" y="1892299"/>
                </a:lnTo>
                <a:close/>
              </a:path>
              <a:path w="3034029" h="2844800">
                <a:moveTo>
                  <a:pt x="2077378" y="1892299"/>
                </a:moveTo>
                <a:lnTo>
                  <a:pt x="2070259" y="1904999"/>
                </a:lnTo>
                <a:lnTo>
                  <a:pt x="2086269" y="1904999"/>
                </a:lnTo>
                <a:lnTo>
                  <a:pt x="2077378" y="1892299"/>
                </a:lnTo>
                <a:close/>
              </a:path>
              <a:path w="3034029" h="2844800">
                <a:moveTo>
                  <a:pt x="1955609" y="1879599"/>
                </a:moveTo>
                <a:lnTo>
                  <a:pt x="1944979" y="1879599"/>
                </a:lnTo>
                <a:lnTo>
                  <a:pt x="1951253" y="1892299"/>
                </a:lnTo>
                <a:lnTo>
                  <a:pt x="1955609" y="1879599"/>
                </a:lnTo>
                <a:close/>
              </a:path>
              <a:path w="3034029" h="2844800">
                <a:moveTo>
                  <a:pt x="2061477" y="1879599"/>
                </a:moveTo>
                <a:lnTo>
                  <a:pt x="1982165" y="1879599"/>
                </a:lnTo>
                <a:lnTo>
                  <a:pt x="1980565" y="1892299"/>
                </a:lnTo>
                <a:lnTo>
                  <a:pt x="2055249" y="1892299"/>
                </a:lnTo>
                <a:lnTo>
                  <a:pt x="2061477" y="1879599"/>
                </a:lnTo>
                <a:close/>
              </a:path>
              <a:path w="3034029" h="2844800">
                <a:moveTo>
                  <a:pt x="1927529" y="1866899"/>
                </a:moveTo>
                <a:lnTo>
                  <a:pt x="1927313" y="1879599"/>
                </a:lnTo>
                <a:lnTo>
                  <a:pt x="1928634" y="1879599"/>
                </a:lnTo>
                <a:lnTo>
                  <a:pt x="1927529" y="1866899"/>
                </a:lnTo>
                <a:close/>
              </a:path>
              <a:path w="3034029" h="2844800">
                <a:moveTo>
                  <a:pt x="1954530" y="1866899"/>
                </a:moveTo>
                <a:lnTo>
                  <a:pt x="1946850" y="1866899"/>
                </a:lnTo>
                <a:lnTo>
                  <a:pt x="1959688" y="1879599"/>
                </a:lnTo>
                <a:lnTo>
                  <a:pt x="1959927" y="1879599"/>
                </a:lnTo>
                <a:lnTo>
                  <a:pt x="1954530" y="1866899"/>
                </a:lnTo>
                <a:close/>
              </a:path>
              <a:path w="3034029" h="2844800">
                <a:moveTo>
                  <a:pt x="1963000" y="1854199"/>
                </a:moveTo>
                <a:lnTo>
                  <a:pt x="1943696" y="1854199"/>
                </a:lnTo>
                <a:lnTo>
                  <a:pt x="1945373" y="1866899"/>
                </a:lnTo>
                <a:lnTo>
                  <a:pt x="1954530" y="1866899"/>
                </a:lnTo>
                <a:lnTo>
                  <a:pt x="1959927" y="1879599"/>
                </a:lnTo>
                <a:lnTo>
                  <a:pt x="1967839" y="1879599"/>
                </a:lnTo>
                <a:lnTo>
                  <a:pt x="1961769" y="1866899"/>
                </a:lnTo>
                <a:lnTo>
                  <a:pt x="1963000" y="1854199"/>
                </a:lnTo>
                <a:close/>
              </a:path>
              <a:path w="3034029" h="2844800">
                <a:moveTo>
                  <a:pt x="2053812" y="1866899"/>
                </a:moveTo>
                <a:lnTo>
                  <a:pt x="1961769" y="1866899"/>
                </a:lnTo>
                <a:lnTo>
                  <a:pt x="1967839" y="1879599"/>
                </a:lnTo>
                <a:lnTo>
                  <a:pt x="2062549" y="1879599"/>
                </a:lnTo>
                <a:lnTo>
                  <a:pt x="2053812" y="1866899"/>
                </a:lnTo>
                <a:close/>
              </a:path>
              <a:path w="3034029" h="2844800">
                <a:moveTo>
                  <a:pt x="1921116" y="1854199"/>
                </a:moveTo>
                <a:lnTo>
                  <a:pt x="1918081" y="1854199"/>
                </a:lnTo>
                <a:lnTo>
                  <a:pt x="1926767" y="1866899"/>
                </a:lnTo>
                <a:lnTo>
                  <a:pt x="1921116" y="1854199"/>
                </a:lnTo>
                <a:close/>
              </a:path>
              <a:path w="3034029" h="2844800">
                <a:moveTo>
                  <a:pt x="1938620" y="1859897"/>
                </a:moveTo>
                <a:lnTo>
                  <a:pt x="1932381" y="1866899"/>
                </a:lnTo>
                <a:lnTo>
                  <a:pt x="1944573" y="1866899"/>
                </a:lnTo>
                <a:lnTo>
                  <a:pt x="1938620" y="1859897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8620" y="1859897"/>
                </a:lnTo>
                <a:lnTo>
                  <a:pt x="1944573" y="1866899"/>
                </a:lnTo>
                <a:lnTo>
                  <a:pt x="1945373" y="1866899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8973" y="1858843"/>
                </a:moveTo>
                <a:lnTo>
                  <a:pt x="1968385" y="1866899"/>
                </a:lnTo>
                <a:lnTo>
                  <a:pt x="1975459" y="1866899"/>
                </a:lnTo>
                <a:lnTo>
                  <a:pt x="1968973" y="1858843"/>
                </a:lnTo>
                <a:close/>
              </a:path>
              <a:path w="3034029" h="2844800">
                <a:moveTo>
                  <a:pt x="1978393" y="1854199"/>
                </a:moveTo>
                <a:lnTo>
                  <a:pt x="1969312" y="1854199"/>
                </a:lnTo>
                <a:lnTo>
                  <a:pt x="1968973" y="1858843"/>
                </a:lnTo>
                <a:lnTo>
                  <a:pt x="1975459" y="1866899"/>
                </a:lnTo>
                <a:lnTo>
                  <a:pt x="1978393" y="1854199"/>
                </a:lnTo>
                <a:close/>
              </a:path>
              <a:path w="3034029" h="2844800">
                <a:moveTo>
                  <a:pt x="2034019" y="1854199"/>
                </a:moveTo>
                <a:lnTo>
                  <a:pt x="1978393" y="1854199"/>
                </a:lnTo>
                <a:lnTo>
                  <a:pt x="1975459" y="1866899"/>
                </a:lnTo>
                <a:lnTo>
                  <a:pt x="2035289" y="1866899"/>
                </a:lnTo>
                <a:lnTo>
                  <a:pt x="2034019" y="1854199"/>
                </a:lnTo>
                <a:close/>
              </a:path>
              <a:path w="3034029" h="2844800">
                <a:moveTo>
                  <a:pt x="2044268" y="1854199"/>
                </a:moveTo>
                <a:lnTo>
                  <a:pt x="2041702" y="1866899"/>
                </a:lnTo>
                <a:lnTo>
                  <a:pt x="2049119" y="1866899"/>
                </a:lnTo>
                <a:lnTo>
                  <a:pt x="2044268" y="1854199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3778" y="1854199"/>
                </a:lnTo>
                <a:lnTo>
                  <a:pt x="1938620" y="1859897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9312" y="1854199"/>
                </a:moveTo>
                <a:lnTo>
                  <a:pt x="1965236" y="1854199"/>
                </a:lnTo>
                <a:lnTo>
                  <a:pt x="1968973" y="1858843"/>
                </a:lnTo>
                <a:lnTo>
                  <a:pt x="1969312" y="1854199"/>
                </a:lnTo>
                <a:close/>
              </a:path>
              <a:path w="3034029" h="2844800">
                <a:moveTo>
                  <a:pt x="1927136" y="1841499"/>
                </a:moveTo>
                <a:lnTo>
                  <a:pt x="1923351" y="1841499"/>
                </a:lnTo>
                <a:lnTo>
                  <a:pt x="1922487" y="1854199"/>
                </a:lnTo>
                <a:lnTo>
                  <a:pt x="1926196" y="1854199"/>
                </a:lnTo>
                <a:lnTo>
                  <a:pt x="1927136" y="1841499"/>
                </a:lnTo>
                <a:close/>
              </a:path>
              <a:path w="3034029" h="2844800">
                <a:moveTo>
                  <a:pt x="1993348" y="1803399"/>
                </a:moveTo>
                <a:lnTo>
                  <a:pt x="1984946" y="1803399"/>
                </a:lnTo>
                <a:lnTo>
                  <a:pt x="1984095" y="1816099"/>
                </a:lnTo>
                <a:lnTo>
                  <a:pt x="1908949" y="1816099"/>
                </a:lnTo>
                <a:lnTo>
                  <a:pt x="1905673" y="1828799"/>
                </a:lnTo>
                <a:lnTo>
                  <a:pt x="1920876" y="1828799"/>
                </a:lnTo>
                <a:lnTo>
                  <a:pt x="1932149" y="1841499"/>
                </a:lnTo>
                <a:lnTo>
                  <a:pt x="1940013" y="1854199"/>
                </a:lnTo>
                <a:lnTo>
                  <a:pt x="1970989" y="1854199"/>
                </a:lnTo>
                <a:lnTo>
                  <a:pt x="1980005" y="1841499"/>
                </a:lnTo>
                <a:lnTo>
                  <a:pt x="1994869" y="1841499"/>
                </a:lnTo>
                <a:lnTo>
                  <a:pt x="1996586" y="1828799"/>
                </a:lnTo>
                <a:lnTo>
                  <a:pt x="1998770" y="1816099"/>
                </a:lnTo>
                <a:lnTo>
                  <a:pt x="1993348" y="1803399"/>
                </a:lnTo>
                <a:close/>
              </a:path>
              <a:path w="3034029" h="2844800">
                <a:moveTo>
                  <a:pt x="1994869" y="1841499"/>
                </a:moveTo>
                <a:lnTo>
                  <a:pt x="1980005" y="1841499"/>
                </a:lnTo>
                <a:lnTo>
                  <a:pt x="1970989" y="1854199"/>
                </a:lnTo>
                <a:lnTo>
                  <a:pt x="1984893" y="1854199"/>
                </a:lnTo>
                <a:lnTo>
                  <a:pt x="1994869" y="1841499"/>
                </a:lnTo>
                <a:close/>
              </a:path>
              <a:path w="3034029" h="2844800">
                <a:moveTo>
                  <a:pt x="1996325" y="1841499"/>
                </a:moveTo>
                <a:lnTo>
                  <a:pt x="1994869" y="1841499"/>
                </a:lnTo>
                <a:lnTo>
                  <a:pt x="1984893" y="1854199"/>
                </a:lnTo>
                <a:lnTo>
                  <a:pt x="2005723" y="1854199"/>
                </a:lnTo>
                <a:lnTo>
                  <a:pt x="1996325" y="1841499"/>
                </a:lnTo>
                <a:close/>
              </a:path>
              <a:path w="3034029" h="2844800">
                <a:moveTo>
                  <a:pt x="2031382" y="1841499"/>
                </a:moveTo>
                <a:lnTo>
                  <a:pt x="2006130" y="1841499"/>
                </a:lnTo>
                <a:lnTo>
                  <a:pt x="2005723" y="1854199"/>
                </a:lnTo>
                <a:lnTo>
                  <a:pt x="2037129" y="1854199"/>
                </a:lnTo>
                <a:lnTo>
                  <a:pt x="2031382" y="1841499"/>
                </a:lnTo>
                <a:close/>
              </a:path>
              <a:path w="3034029" h="2844800">
                <a:moveTo>
                  <a:pt x="1898726" y="1803399"/>
                </a:moveTo>
                <a:lnTo>
                  <a:pt x="1874304" y="1803399"/>
                </a:lnTo>
                <a:lnTo>
                  <a:pt x="1875770" y="1816099"/>
                </a:lnTo>
                <a:lnTo>
                  <a:pt x="1885462" y="1828799"/>
                </a:lnTo>
                <a:lnTo>
                  <a:pt x="1892566" y="1841499"/>
                </a:lnTo>
                <a:lnTo>
                  <a:pt x="1897570" y="1841499"/>
                </a:lnTo>
                <a:lnTo>
                  <a:pt x="1897227" y="1828799"/>
                </a:lnTo>
                <a:lnTo>
                  <a:pt x="1893173" y="1828799"/>
                </a:lnTo>
                <a:lnTo>
                  <a:pt x="1893820" y="1816099"/>
                </a:lnTo>
                <a:lnTo>
                  <a:pt x="1898788" y="1807817"/>
                </a:lnTo>
                <a:lnTo>
                  <a:pt x="1898726" y="1803399"/>
                </a:lnTo>
                <a:close/>
              </a:path>
              <a:path w="3034029" h="2844800">
                <a:moveTo>
                  <a:pt x="1920876" y="1828799"/>
                </a:moveTo>
                <a:lnTo>
                  <a:pt x="1901545" y="1828799"/>
                </a:lnTo>
                <a:lnTo>
                  <a:pt x="1904060" y="1841499"/>
                </a:lnTo>
                <a:lnTo>
                  <a:pt x="1915337" y="1841499"/>
                </a:lnTo>
                <a:lnTo>
                  <a:pt x="1920876" y="1828799"/>
                </a:lnTo>
                <a:close/>
              </a:path>
              <a:path w="3034029" h="2844800">
                <a:moveTo>
                  <a:pt x="1899640" y="1816099"/>
                </a:moveTo>
                <a:lnTo>
                  <a:pt x="1896960" y="1816099"/>
                </a:lnTo>
                <a:lnTo>
                  <a:pt x="1897646" y="1828799"/>
                </a:lnTo>
                <a:lnTo>
                  <a:pt x="1901901" y="1828799"/>
                </a:lnTo>
                <a:lnTo>
                  <a:pt x="1899640" y="1816099"/>
                </a:lnTo>
                <a:close/>
              </a:path>
              <a:path w="3034029" h="2844800">
                <a:moveTo>
                  <a:pt x="1899341" y="1806895"/>
                </a:moveTo>
                <a:lnTo>
                  <a:pt x="1898788" y="1807817"/>
                </a:lnTo>
                <a:lnTo>
                  <a:pt x="1898904" y="1816099"/>
                </a:lnTo>
                <a:lnTo>
                  <a:pt x="1900961" y="1816099"/>
                </a:lnTo>
                <a:lnTo>
                  <a:pt x="1899341" y="1806895"/>
                </a:lnTo>
                <a:close/>
              </a:path>
              <a:path w="3034029" h="2844800">
                <a:moveTo>
                  <a:pt x="1922741" y="1803399"/>
                </a:moveTo>
                <a:lnTo>
                  <a:pt x="1901437" y="1803399"/>
                </a:lnTo>
                <a:lnTo>
                  <a:pt x="1907131" y="1816099"/>
                </a:lnTo>
                <a:lnTo>
                  <a:pt x="1924138" y="1816099"/>
                </a:lnTo>
                <a:lnTo>
                  <a:pt x="1922741" y="1803399"/>
                </a:lnTo>
                <a:close/>
              </a:path>
              <a:path w="3034029" h="2844800">
                <a:moveTo>
                  <a:pt x="1967458" y="1803399"/>
                </a:moveTo>
                <a:lnTo>
                  <a:pt x="1928291" y="1803399"/>
                </a:lnTo>
                <a:lnTo>
                  <a:pt x="1931822" y="1816099"/>
                </a:lnTo>
                <a:lnTo>
                  <a:pt x="1966645" y="1816099"/>
                </a:lnTo>
                <a:lnTo>
                  <a:pt x="1967458" y="1803399"/>
                </a:lnTo>
                <a:close/>
              </a:path>
              <a:path w="3034029" h="2844800">
                <a:moveTo>
                  <a:pt x="1978774" y="1803399"/>
                </a:moveTo>
                <a:lnTo>
                  <a:pt x="1967750" y="1803399"/>
                </a:lnTo>
                <a:lnTo>
                  <a:pt x="1978990" y="1816099"/>
                </a:lnTo>
                <a:lnTo>
                  <a:pt x="1978774" y="1803399"/>
                </a:lnTo>
                <a:close/>
              </a:path>
              <a:path w="3034029" h="2844800">
                <a:moveTo>
                  <a:pt x="1901437" y="1803399"/>
                </a:moveTo>
                <a:lnTo>
                  <a:pt x="1898726" y="1803399"/>
                </a:lnTo>
                <a:lnTo>
                  <a:pt x="1899341" y="1806895"/>
                </a:lnTo>
                <a:lnTo>
                  <a:pt x="1901437" y="1803399"/>
                </a:lnTo>
                <a:close/>
              </a:path>
              <a:path w="3034029" h="2844800">
                <a:moveTo>
                  <a:pt x="1858724" y="1790699"/>
                </a:moveTo>
                <a:lnTo>
                  <a:pt x="1842679" y="1790699"/>
                </a:lnTo>
                <a:lnTo>
                  <a:pt x="1854462" y="1803399"/>
                </a:lnTo>
                <a:lnTo>
                  <a:pt x="1862818" y="1803399"/>
                </a:lnTo>
                <a:lnTo>
                  <a:pt x="1858724" y="1790699"/>
                </a:lnTo>
                <a:close/>
              </a:path>
              <a:path w="3034029" h="2844800">
                <a:moveTo>
                  <a:pt x="1873389" y="1790699"/>
                </a:moveTo>
                <a:lnTo>
                  <a:pt x="1872221" y="1803399"/>
                </a:lnTo>
                <a:lnTo>
                  <a:pt x="1878228" y="1803399"/>
                </a:lnTo>
                <a:lnTo>
                  <a:pt x="1873389" y="1790699"/>
                </a:lnTo>
                <a:close/>
              </a:path>
              <a:path w="3034029" h="2844800">
                <a:moveTo>
                  <a:pt x="1975232" y="1790699"/>
                </a:moveTo>
                <a:lnTo>
                  <a:pt x="1886534" y="1790699"/>
                </a:lnTo>
                <a:lnTo>
                  <a:pt x="1894636" y="1803399"/>
                </a:lnTo>
                <a:lnTo>
                  <a:pt x="1983399" y="1803399"/>
                </a:lnTo>
                <a:lnTo>
                  <a:pt x="1975232" y="1790699"/>
                </a:lnTo>
                <a:close/>
              </a:path>
              <a:path w="3034029" h="2844800">
                <a:moveTo>
                  <a:pt x="1945754" y="1777999"/>
                </a:moveTo>
                <a:lnTo>
                  <a:pt x="1853361" y="1777999"/>
                </a:lnTo>
                <a:lnTo>
                  <a:pt x="1850136" y="1790699"/>
                </a:lnTo>
                <a:lnTo>
                  <a:pt x="1949640" y="1790699"/>
                </a:lnTo>
                <a:lnTo>
                  <a:pt x="1946547" y="1778938"/>
                </a:lnTo>
                <a:lnTo>
                  <a:pt x="1945754" y="1777999"/>
                </a:lnTo>
                <a:close/>
              </a:path>
              <a:path w="3034029" h="2844800">
                <a:moveTo>
                  <a:pt x="1949876" y="1765299"/>
                </a:moveTo>
                <a:lnTo>
                  <a:pt x="1946757" y="1765299"/>
                </a:lnTo>
                <a:lnTo>
                  <a:pt x="1947608" y="1777999"/>
                </a:lnTo>
                <a:lnTo>
                  <a:pt x="1946300" y="1777999"/>
                </a:lnTo>
                <a:lnTo>
                  <a:pt x="1946547" y="1778938"/>
                </a:lnTo>
                <a:lnTo>
                  <a:pt x="1956485" y="1790699"/>
                </a:lnTo>
                <a:lnTo>
                  <a:pt x="1966918" y="1790699"/>
                </a:lnTo>
                <a:lnTo>
                  <a:pt x="1957243" y="1777999"/>
                </a:lnTo>
                <a:lnTo>
                  <a:pt x="1949876" y="1765299"/>
                </a:lnTo>
                <a:close/>
              </a:path>
              <a:path w="3034029" h="2844800">
                <a:moveTo>
                  <a:pt x="1946300" y="1777999"/>
                </a:moveTo>
                <a:lnTo>
                  <a:pt x="1945754" y="1777999"/>
                </a:lnTo>
                <a:lnTo>
                  <a:pt x="1946547" y="1778938"/>
                </a:lnTo>
                <a:lnTo>
                  <a:pt x="1946300" y="1777999"/>
                </a:lnTo>
                <a:close/>
              </a:path>
              <a:path w="3034029" h="2844800">
                <a:moveTo>
                  <a:pt x="1829625" y="1765299"/>
                </a:moveTo>
                <a:lnTo>
                  <a:pt x="1828482" y="1765299"/>
                </a:lnTo>
                <a:lnTo>
                  <a:pt x="1830197" y="1777999"/>
                </a:lnTo>
                <a:lnTo>
                  <a:pt x="1838909" y="1777999"/>
                </a:lnTo>
                <a:lnTo>
                  <a:pt x="1838984" y="1776389"/>
                </a:lnTo>
                <a:lnTo>
                  <a:pt x="1829625" y="1765299"/>
                </a:lnTo>
                <a:close/>
              </a:path>
              <a:path w="3034029" h="2844800">
                <a:moveTo>
                  <a:pt x="1864563" y="1765299"/>
                </a:moveTo>
                <a:lnTo>
                  <a:pt x="1839506" y="1765299"/>
                </a:lnTo>
                <a:lnTo>
                  <a:pt x="1838984" y="1776389"/>
                </a:lnTo>
                <a:lnTo>
                  <a:pt x="1840344" y="1777999"/>
                </a:lnTo>
                <a:lnTo>
                  <a:pt x="1865071" y="1777999"/>
                </a:lnTo>
                <a:lnTo>
                  <a:pt x="1864563" y="1765299"/>
                </a:lnTo>
                <a:close/>
              </a:path>
              <a:path w="3034029" h="2844800">
                <a:moveTo>
                  <a:pt x="1939912" y="1765299"/>
                </a:moveTo>
                <a:lnTo>
                  <a:pt x="1864563" y="1765299"/>
                </a:lnTo>
                <a:lnTo>
                  <a:pt x="1871205" y="1777999"/>
                </a:lnTo>
                <a:lnTo>
                  <a:pt x="1943785" y="1777999"/>
                </a:lnTo>
                <a:lnTo>
                  <a:pt x="1939912" y="1765299"/>
                </a:lnTo>
                <a:close/>
              </a:path>
              <a:path w="3034029" h="2844800">
                <a:moveTo>
                  <a:pt x="1814630" y="1752599"/>
                </a:moveTo>
                <a:lnTo>
                  <a:pt x="1805368" y="1752599"/>
                </a:lnTo>
                <a:lnTo>
                  <a:pt x="1812040" y="1765299"/>
                </a:lnTo>
                <a:lnTo>
                  <a:pt x="1814630" y="1752599"/>
                </a:lnTo>
                <a:close/>
              </a:path>
              <a:path w="3034029" h="2844800">
                <a:moveTo>
                  <a:pt x="1865960" y="1752599"/>
                </a:moveTo>
                <a:lnTo>
                  <a:pt x="1836851" y="1752599"/>
                </a:lnTo>
                <a:lnTo>
                  <a:pt x="1848650" y="1765299"/>
                </a:lnTo>
                <a:lnTo>
                  <a:pt x="1862328" y="1765299"/>
                </a:lnTo>
                <a:lnTo>
                  <a:pt x="1865960" y="1752599"/>
                </a:lnTo>
                <a:close/>
              </a:path>
              <a:path w="3034029" h="2844800">
                <a:moveTo>
                  <a:pt x="1924773" y="1752599"/>
                </a:moveTo>
                <a:lnTo>
                  <a:pt x="1865960" y="1752599"/>
                </a:lnTo>
                <a:lnTo>
                  <a:pt x="1867344" y="1765299"/>
                </a:lnTo>
                <a:lnTo>
                  <a:pt x="1934604" y="1765299"/>
                </a:lnTo>
                <a:lnTo>
                  <a:pt x="1924773" y="1752599"/>
                </a:lnTo>
                <a:close/>
              </a:path>
              <a:path w="3034029" h="2844800">
                <a:moveTo>
                  <a:pt x="1818779" y="1739899"/>
                </a:moveTo>
                <a:lnTo>
                  <a:pt x="1818182" y="1752599"/>
                </a:lnTo>
                <a:lnTo>
                  <a:pt x="1824710" y="1752599"/>
                </a:lnTo>
                <a:lnTo>
                  <a:pt x="1818779" y="1739899"/>
                </a:lnTo>
                <a:close/>
              </a:path>
              <a:path w="3034029" h="2844800">
                <a:moveTo>
                  <a:pt x="1837642" y="1727199"/>
                </a:moveTo>
                <a:lnTo>
                  <a:pt x="1825920" y="1727199"/>
                </a:lnTo>
                <a:lnTo>
                  <a:pt x="1829777" y="1739899"/>
                </a:lnTo>
                <a:lnTo>
                  <a:pt x="1826006" y="1739899"/>
                </a:lnTo>
                <a:lnTo>
                  <a:pt x="1835607" y="1752599"/>
                </a:lnTo>
                <a:lnTo>
                  <a:pt x="1847347" y="1752599"/>
                </a:lnTo>
                <a:lnTo>
                  <a:pt x="1840397" y="1739899"/>
                </a:lnTo>
                <a:lnTo>
                  <a:pt x="1837642" y="1727199"/>
                </a:lnTo>
                <a:close/>
              </a:path>
              <a:path w="3034029" h="2844800">
                <a:moveTo>
                  <a:pt x="1908886" y="1739899"/>
                </a:moveTo>
                <a:lnTo>
                  <a:pt x="1855787" y="1739899"/>
                </a:lnTo>
                <a:lnTo>
                  <a:pt x="1851355" y="1752599"/>
                </a:lnTo>
                <a:lnTo>
                  <a:pt x="1916430" y="1752599"/>
                </a:lnTo>
                <a:lnTo>
                  <a:pt x="1908886" y="1739899"/>
                </a:lnTo>
                <a:close/>
              </a:path>
              <a:path w="3034029" h="2844800">
                <a:moveTo>
                  <a:pt x="1917407" y="1739899"/>
                </a:moveTo>
                <a:lnTo>
                  <a:pt x="1914652" y="1739899"/>
                </a:lnTo>
                <a:lnTo>
                  <a:pt x="1916430" y="1752599"/>
                </a:lnTo>
                <a:lnTo>
                  <a:pt x="1924743" y="1752599"/>
                </a:lnTo>
                <a:lnTo>
                  <a:pt x="1917407" y="1739899"/>
                </a:lnTo>
                <a:close/>
              </a:path>
              <a:path w="3034029" h="2844800">
                <a:moveTo>
                  <a:pt x="1779600" y="1727199"/>
                </a:moveTo>
                <a:lnTo>
                  <a:pt x="1778368" y="1727199"/>
                </a:lnTo>
                <a:lnTo>
                  <a:pt x="1778431" y="1739899"/>
                </a:lnTo>
                <a:lnTo>
                  <a:pt x="1780489" y="1739899"/>
                </a:lnTo>
                <a:lnTo>
                  <a:pt x="1779600" y="1727199"/>
                </a:lnTo>
                <a:close/>
              </a:path>
              <a:path w="3034029" h="2844800">
                <a:moveTo>
                  <a:pt x="1819030" y="1727199"/>
                </a:moveTo>
                <a:lnTo>
                  <a:pt x="1802896" y="1727199"/>
                </a:lnTo>
                <a:lnTo>
                  <a:pt x="1809396" y="1739899"/>
                </a:lnTo>
                <a:lnTo>
                  <a:pt x="1819030" y="1727199"/>
                </a:lnTo>
                <a:close/>
              </a:path>
              <a:path w="3034029" h="2844800">
                <a:moveTo>
                  <a:pt x="1825282" y="1727199"/>
                </a:moveTo>
                <a:lnTo>
                  <a:pt x="1821688" y="1727199"/>
                </a:lnTo>
                <a:lnTo>
                  <a:pt x="1822107" y="1739899"/>
                </a:lnTo>
                <a:lnTo>
                  <a:pt x="1826806" y="1739899"/>
                </a:lnTo>
                <a:lnTo>
                  <a:pt x="1825282" y="1727199"/>
                </a:lnTo>
                <a:close/>
              </a:path>
              <a:path w="3034029" h="2844800">
                <a:moveTo>
                  <a:pt x="1909229" y="1727199"/>
                </a:moveTo>
                <a:lnTo>
                  <a:pt x="1844024" y="1727199"/>
                </a:lnTo>
                <a:lnTo>
                  <a:pt x="1852815" y="1739899"/>
                </a:lnTo>
                <a:lnTo>
                  <a:pt x="1914131" y="1739899"/>
                </a:lnTo>
                <a:lnTo>
                  <a:pt x="1909229" y="1727199"/>
                </a:lnTo>
                <a:close/>
              </a:path>
              <a:path w="3034029" h="2844800">
                <a:moveTo>
                  <a:pt x="1775790" y="1714499"/>
                </a:moveTo>
                <a:lnTo>
                  <a:pt x="1773567" y="1727199"/>
                </a:lnTo>
                <a:lnTo>
                  <a:pt x="1784934" y="1727199"/>
                </a:lnTo>
                <a:lnTo>
                  <a:pt x="1775790" y="1714499"/>
                </a:lnTo>
                <a:close/>
              </a:path>
              <a:path w="3034029" h="2844800">
                <a:moveTo>
                  <a:pt x="1801152" y="1714499"/>
                </a:moveTo>
                <a:lnTo>
                  <a:pt x="1800212" y="1714499"/>
                </a:lnTo>
                <a:lnTo>
                  <a:pt x="1799361" y="1727199"/>
                </a:lnTo>
                <a:lnTo>
                  <a:pt x="1803329" y="1727199"/>
                </a:lnTo>
                <a:lnTo>
                  <a:pt x="1804618" y="1725068"/>
                </a:lnTo>
                <a:lnTo>
                  <a:pt x="1801152" y="1714499"/>
                </a:lnTo>
                <a:close/>
              </a:path>
              <a:path w="3034029" h="2844800">
                <a:moveTo>
                  <a:pt x="1872335" y="1714499"/>
                </a:moveTo>
                <a:lnTo>
                  <a:pt x="1811007" y="1714499"/>
                </a:lnTo>
                <a:lnTo>
                  <a:pt x="1804618" y="1725068"/>
                </a:lnTo>
                <a:lnTo>
                  <a:pt x="1805317" y="1727199"/>
                </a:lnTo>
                <a:lnTo>
                  <a:pt x="1882190" y="1727199"/>
                </a:lnTo>
                <a:lnTo>
                  <a:pt x="1872335" y="1714499"/>
                </a:lnTo>
                <a:close/>
              </a:path>
              <a:path w="3034029" h="2844800">
                <a:moveTo>
                  <a:pt x="1891540" y="1714499"/>
                </a:moveTo>
                <a:lnTo>
                  <a:pt x="1878304" y="1714499"/>
                </a:lnTo>
                <a:lnTo>
                  <a:pt x="1882190" y="1727199"/>
                </a:lnTo>
                <a:lnTo>
                  <a:pt x="1902003" y="1727199"/>
                </a:lnTo>
                <a:lnTo>
                  <a:pt x="1891540" y="1714499"/>
                </a:lnTo>
                <a:close/>
              </a:path>
              <a:path w="3034029" h="2844800">
                <a:moveTo>
                  <a:pt x="1769423" y="1701799"/>
                </a:moveTo>
                <a:lnTo>
                  <a:pt x="1754428" y="1701799"/>
                </a:lnTo>
                <a:lnTo>
                  <a:pt x="1756994" y="1714499"/>
                </a:lnTo>
                <a:lnTo>
                  <a:pt x="1769138" y="1714499"/>
                </a:lnTo>
                <a:lnTo>
                  <a:pt x="1769423" y="1701799"/>
                </a:lnTo>
                <a:close/>
              </a:path>
              <a:path w="3034029" h="2844800">
                <a:moveTo>
                  <a:pt x="1780070" y="1701799"/>
                </a:moveTo>
                <a:lnTo>
                  <a:pt x="1776564" y="1714499"/>
                </a:lnTo>
                <a:lnTo>
                  <a:pt x="1786204" y="1714499"/>
                </a:lnTo>
                <a:lnTo>
                  <a:pt x="1780070" y="1701799"/>
                </a:lnTo>
                <a:close/>
              </a:path>
              <a:path w="3034029" h="2844800">
                <a:moveTo>
                  <a:pt x="1863686" y="1689099"/>
                </a:moveTo>
                <a:lnTo>
                  <a:pt x="1771762" y="1689099"/>
                </a:lnTo>
                <a:lnTo>
                  <a:pt x="1769320" y="1701799"/>
                </a:lnTo>
                <a:lnTo>
                  <a:pt x="1789717" y="1701799"/>
                </a:lnTo>
                <a:lnTo>
                  <a:pt x="1799856" y="1714499"/>
                </a:lnTo>
                <a:lnTo>
                  <a:pt x="1865274" y="1714499"/>
                </a:lnTo>
                <a:lnTo>
                  <a:pt x="1855965" y="1701799"/>
                </a:lnTo>
                <a:lnTo>
                  <a:pt x="1863686" y="1689099"/>
                </a:lnTo>
                <a:close/>
              </a:path>
              <a:path w="3034029" h="2844800">
                <a:moveTo>
                  <a:pt x="1756553" y="1689099"/>
                </a:moveTo>
                <a:lnTo>
                  <a:pt x="1755394" y="1689099"/>
                </a:lnTo>
                <a:lnTo>
                  <a:pt x="1757921" y="1701799"/>
                </a:lnTo>
                <a:lnTo>
                  <a:pt x="1761890" y="1701799"/>
                </a:lnTo>
                <a:lnTo>
                  <a:pt x="1756553" y="1689099"/>
                </a:lnTo>
                <a:close/>
              </a:path>
              <a:path w="3034029" h="2844800">
                <a:moveTo>
                  <a:pt x="1775231" y="1676399"/>
                </a:moveTo>
                <a:lnTo>
                  <a:pt x="1739519" y="1676399"/>
                </a:lnTo>
                <a:lnTo>
                  <a:pt x="1741335" y="1689099"/>
                </a:lnTo>
                <a:lnTo>
                  <a:pt x="1772920" y="1689099"/>
                </a:lnTo>
                <a:lnTo>
                  <a:pt x="1775231" y="1676399"/>
                </a:lnTo>
                <a:close/>
              </a:path>
              <a:path w="3034029" h="2844800">
                <a:moveTo>
                  <a:pt x="1853692" y="1676399"/>
                </a:moveTo>
                <a:lnTo>
                  <a:pt x="1783219" y="1676399"/>
                </a:lnTo>
                <a:lnTo>
                  <a:pt x="1788693" y="1689099"/>
                </a:lnTo>
                <a:lnTo>
                  <a:pt x="1857895" y="1689099"/>
                </a:lnTo>
                <a:lnTo>
                  <a:pt x="1853692" y="1676399"/>
                </a:lnTo>
                <a:close/>
              </a:path>
              <a:path w="3034029" h="2844800">
                <a:moveTo>
                  <a:pt x="1744484" y="1663699"/>
                </a:moveTo>
                <a:lnTo>
                  <a:pt x="1742465" y="1663699"/>
                </a:lnTo>
                <a:lnTo>
                  <a:pt x="1742579" y="1676399"/>
                </a:lnTo>
                <a:lnTo>
                  <a:pt x="1745551" y="1676399"/>
                </a:lnTo>
                <a:lnTo>
                  <a:pt x="1744484" y="1663699"/>
                </a:lnTo>
                <a:close/>
              </a:path>
              <a:path w="3034029" h="2844800">
                <a:moveTo>
                  <a:pt x="1757260" y="1663699"/>
                </a:moveTo>
                <a:lnTo>
                  <a:pt x="1747829" y="1663699"/>
                </a:lnTo>
                <a:lnTo>
                  <a:pt x="1750089" y="1676399"/>
                </a:lnTo>
                <a:lnTo>
                  <a:pt x="1756067" y="1676399"/>
                </a:lnTo>
                <a:lnTo>
                  <a:pt x="1757260" y="1663699"/>
                </a:lnTo>
                <a:close/>
              </a:path>
              <a:path w="3034029" h="2844800">
                <a:moveTo>
                  <a:pt x="1838718" y="1663699"/>
                </a:moveTo>
                <a:lnTo>
                  <a:pt x="1768144" y="1663699"/>
                </a:lnTo>
                <a:lnTo>
                  <a:pt x="1756067" y="1676399"/>
                </a:lnTo>
                <a:lnTo>
                  <a:pt x="1843405" y="1676399"/>
                </a:lnTo>
                <a:lnTo>
                  <a:pt x="1838718" y="1663699"/>
                </a:lnTo>
                <a:close/>
              </a:path>
              <a:path w="3034029" h="2844800">
                <a:moveTo>
                  <a:pt x="1707095" y="1650999"/>
                </a:moveTo>
                <a:lnTo>
                  <a:pt x="1699869" y="1650999"/>
                </a:lnTo>
                <a:lnTo>
                  <a:pt x="1704073" y="1663699"/>
                </a:lnTo>
                <a:lnTo>
                  <a:pt x="1705927" y="1663699"/>
                </a:lnTo>
                <a:lnTo>
                  <a:pt x="1707416" y="1651496"/>
                </a:lnTo>
                <a:lnTo>
                  <a:pt x="1707095" y="1650999"/>
                </a:lnTo>
                <a:close/>
              </a:path>
              <a:path w="3034029" h="2844800">
                <a:moveTo>
                  <a:pt x="1721459" y="1650999"/>
                </a:moveTo>
                <a:lnTo>
                  <a:pt x="1707476" y="1650999"/>
                </a:lnTo>
                <a:lnTo>
                  <a:pt x="1707416" y="1651496"/>
                </a:lnTo>
                <a:lnTo>
                  <a:pt x="1715300" y="1663699"/>
                </a:lnTo>
                <a:lnTo>
                  <a:pt x="1715693" y="1663699"/>
                </a:lnTo>
                <a:lnTo>
                  <a:pt x="1721459" y="1650999"/>
                </a:lnTo>
                <a:close/>
              </a:path>
              <a:path w="3034029" h="2844800">
                <a:moveTo>
                  <a:pt x="1723567" y="1638299"/>
                </a:moveTo>
                <a:lnTo>
                  <a:pt x="1710660" y="1638299"/>
                </a:lnTo>
                <a:lnTo>
                  <a:pt x="1716836" y="1650999"/>
                </a:lnTo>
                <a:lnTo>
                  <a:pt x="1721459" y="1650999"/>
                </a:lnTo>
                <a:lnTo>
                  <a:pt x="1721256" y="1663699"/>
                </a:lnTo>
                <a:lnTo>
                  <a:pt x="1727273" y="1663699"/>
                </a:lnTo>
                <a:lnTo>
                  <a:pt x="1723546" y="1650999"/>
                </a:lnTo>
                <a:lnTo>
                  <a:pt x="1723567" y="1638299"/>
                </a:lnTo>
                <a:close/>
              </a:path>
              <a:path w="3034029" h="2844800">
                <a:moveTo>
                  <a:pt x="1733384" y="1650999"/>
                </a:moveTo>
                <a:lnTo>
                  <a:pt x="1727276" y="1650999"/>
                </a:lnTo>
                <a:lnTo>
                  <a:pt x="1732584" y="1663699"/>
                </a:lnTo>
                <a:lnTo>
                  <a:pt x="1738896" y="1663699"/>
                </a:lnTo>
                <a:lnTo>
                  <a:pt x="1733384" y="1650999"/>
                </a:lnTo>
                <a:close/>
              </a:path>
              <a:path w="3034029" h="2844800">
                <a:moveTo>
                  <a:pt x="1742592" y="1650999"/>
                </a:moveTo>
                <a:lnTo>
                  <a:pt x="1743964" y="1663699"/>
                </a:lnTo>
                <a:lnTo>
                  <a:pt x="1747829" y="1663699"/>
                </a:lnTo>
                <a:lnTo>
                  <a:pt x="1749353" y="1660443"/>
                </a:lnTo>
                <a:lnTo>
                  <a:pt x="1742592" y="1650999"/>
                </a:lnTo>
                <a:close/>
              </a:path>
              <a:path w="3034029" h="2844800">
                <a:moveTo>
                  <a:pt x="1825523" y="1650999"/>
                </a:moveTo>
                <a:lnTo>
                  <a:pt x="1753774" y="1650999"/>
                </a:lnTo>
                <a:lnTo>
                  <a:pt x="1749353" y="1660443"/>
                </a:lnTo>
                <a:lnTo>
                  <a:pt x="1751685" y="1663699"/>
                </a:lnTo>
                <a:lnTo>
                  <a:pt x="1830070" y="1663699"/>
                </a:lnTo>
                <a:lnTo>
                  <a:pt x="1825523" y="1650999"/>
                </a:lnTo>
                <a:close/>
              </a:path>
              <a:path w="3034029" h="2844800">
                <a:moveTo>
                  <a:pt x="1710660" y="1638299"/>
                </a:moveTo>
                <a:lnTo>
                  <a:pt x="1690279" y="1638299"/>
                </a:lnTo>
                <a:lnTo>
                  <a:pt x="1703616" y="1650999"/>
                </a:lnTo>
                <a:lnTo>
                  <a:pt x="1710660" y="1638299"/>
                </a:lnTo>
                <a:close/>
              </a:path>
              <a:path w="3034029" h="2844800">
                <a:moveTo>
                  <a:pt x="1796651" y="1638299"/>
                </a:moveTo>
                <a:lnTo>
                  <a:pt x="1723567" y="1638299"/>
                </a:lnTo>
                <a:lnTo>
                  <a:pt x="1733814" y="1650999"/>
                </a:lnTo>
                <a:lnTo>
                  <a:pt x="1802460" y="1650999"/>
                </a:lnTo>
                <a:lnTo>
                  <a:pt x="1796651" y="1638299"/>
                </a:lnTo>
                <a:close/>
              </a:path>
              <a:path w="3034029" h="2844800">
                <a:moveTo>
                  <a:pt x="1819478" y="1638299"/>
                </a:moveTo>
                <a:lnTo>
                  <a:pt x="1807540" y="1638299"/>
                </a:lnTo>
                <a:lnTo>
                  <a:pt x="1810893" y="1650999"/>
                </a:lnTo>
                <a:lnTo>
                  <a:pt x="1825828" y="1650999"/>
                </a:lnTo>
                <a:lnTo>
                  <a:pt x="1819478" y="1638299"/>
                </a:lnTo>
                <a:close/>
              </a:path>
              <a:path w="3034029" h="2844800">
                <a:moveTo>
                  <a:pt x="1799294" y="1625599"/>
                </a:moveTo>
                <a:lnTo>
                  <a:pt x="1681848" y="1625599"/>
                </a:lnTo>
                <a:lnTo>
                  <a:pt x="1688719" y="1638299"/>
                </a:lnTo>
                <a:lnTo>
                  <a:pt x="1794489" y="1638299"/>
                </a:lnTo>
                <a:lnTo>
                  <a:pt x="1799294" y="1625599"/>
                </a:lnTo>
                <a:close/>
              </a:path>
              <a:path w="3034029" h="2844800">
                <a:moveTo>
                  <a:pt x="1666900" y="1612899"/>
                </a:moveTo>
                <a:lnTo>
                  <a:pt x="1658340" y="1612899"/>
                </a:lnTo>
                <a:lnTo>
                  <a:pt x="1664004" y="1625599"/>
                </a:lnTo>
                <a:lnTo>
                  <a:pt x="1666900" y="1612899"/>
                </a:lnTo>
                <a:close/>
              </a:path>
              <a:path w="3034029" h="2844800">
                <a:moveTo>
                  <a:pt x="1678266" y="1612899"/>
                </a:moveTo>
                <a:lnTo>
                  <a:pt x="1675460" y="1612899"/>
                </a:lnTo>
                <a:lnTo>
                  <a:pt x="1681391" y="1625599"/>
                </a:lnTo>
                <a:lnTo>
                  <a:pt x="1680068" y="1614933"/>
                </a:lnTo>
                <a:lnTo>
                  <a:pt x="1678266" y="1612899"/>
                </a:lnTo>
                <a:close/>
              </a:path>
              <a:path w="3034029" h="2844800">
                <a:moveTo>
                  <a:pt x="1682127" y="1612899"/>
                </a:moveTo>
                <a:lnTo>
                  <a:pt x="1679816" y="1612899"/>
                </a:lnTo>
                <a:lnTo>
                  <a:pt x="1680068" y="1614933"/>
                </a:lnTo>
                <a:lnTo>
                  <a:pt x="1689519" y="1625599"/>
                </a:lnTo>
                <a:lnTo>
                  <a:pt x="1690979" y="1625599"/>
                </a:lnTo>
                <a:lnTo>
                  <a:pt x="1682127" y="1612899"/>
                </a:lnTo>
                <a:close/>
              </a:path>
              <a:path w="3034029" h="2844800">
                <a:moveTo>
                  <a:pt x="1742579" y="1612899"/>
                </a:moveTo>
                <a:lnTo>
                  <a:pt x="1693951" y="1612899"/>
                </a:lnTo>
                <a:lnTo>
                  <a:pt x="1690979" y="1625599"/>
                </a:lnTo>
                <a:lnTo>
                  <a:pt x="1744205" y="1625599"/>
                </a:lnTo>
                <a:lnTo>
                  <a:pt x="1742579" y="1612899"/>
                </a:lnTo>
                <a:close/>
              </a:path>
              <a:path w="3034029" h="2844800">
                <a:moveTo>
                  <a:pt x="1768908" y="1600199"/>
                </a:moveTo>
                <a:lnTo>
                  <a:pt x="1694078" y="1600199"/>
                </a:lnTo>
                <a:lnTo>
                  <a:pt x="1696110" y="1612899"/>
                </a:lnTo>
                <a:lnTo>
                  <a:pt x="1742579" y="1612899"/>
                </a:lnTo>
                <a:lnTo>
                  <a:pt x="1748980" y="1625599"/>
                </a:lnTo>
                <a:lnTo>
                  <a:pt x="1792225" y="1625599"/>
                </a:lnTo>
                <a:lnTo>
                  <a:pt x="1780286" y="1612899"/>
                </a:lnTo>
                <a:lnTo>
                  <a:pt x="1768908" y="1600199"/>
                </a:lnTo>
                <a:close/>
              </a:path>
              <a:path w="3034029" h="2844800">
                <a:moveTo>
                  <a:pt x="1694078" y="1600199"/>
                </a:moveTo>
                <a:lnTo>
                  <a:pt x="1679790" y="1600199"/>
                </a:lnTo>
                <a:lnTo>
                  <a:pt x="1684096" y="1612899"/>
                </a:lnTo>
                <a:lnTo>
                  <a:pt x="1694078" y="1600199"/>
                </a:lnTo>
                <a:close/>
              </a:path>
              <a:path w="3034029" h="2844800">
                <a:moveTo>
                  <a:pt x="1651254" y="1587499"/>
                </a:moveTo>
                <a:lnTo>
                  <a:pt x="1651482" y="1600199"/>
                </a:lnTo>
                <a:lnTo>
                  <a:pt x="1656930" y="1600199"/>
                </a:lnTo>
                <a:lnTo>
                  <a:pt x="1651254" y="1587499"/>
                </a:lnTo>
                <a:close/>
              </a:path>
              <a:path w="3034029" h="2844800">
                <a:moveTo>
                  <a:pt x="1741970" y="1587499"/>
                </a:moveTo>
                <a:lnTo>
                  <a:pt x="1660978" y="1587499"/>
                </a:lnTo>
                <a:lnTo>
                  <a:pt x="1665097" y="1600199"/>
                </a:lnTo>
                <a:lnTo>
                  <a:pt x="1755434" y="1600199"/>
                </a:lnTo>
                <a:lnTo>
                  <a:pt x="1756048" y="1598700"/>
                </a:lnTo>
                <a:lnTo>
                  <a:pt x="1741970" y="1587499"/>
                </a:lnTo>
                <a:close/>
              </a:path>
              <a:path w="3034029" h="2844800">
                <a:moveTo>
                  <a:pt x="1760639" y="1587499"/>
                </a:moveTo>
                <a:lnTo>
                  <a:pt x="1756048" y="1598700"/>
                </a:lnTo>
                <a:lnTo>
                  <a:pt x="1757934" y="1600199"/>
                </a:lnTo>
                <a:lnTo>
                  <a:pt x="1760639" y="1587499"/>
                </a:lnTo>
                <a:close/>
              </a:path>
              <a:path w="3034029" h="2844800">
                <a:moveTo>
                  <a:pt x="1625300" y="1574799"/>
                </a:moveTo>
                <a:lnTo>
                  <a:pt x="1620732" y="1574799"/>
                </a:lnTo>
                <a:lnTo>
                  <a:pt x="1623341" y="1587499"/>
                </a:lnTo>
                <a:lnTo>
                  <a:pt x="1626387" y="1587499"/>
                </a:lnTo>
                <a:lnTo>
                  <a:pt x="1625572" y="1575331"/>
                </a:lnTo>
                <a:lnTo>
                  <a:pt x="1625300" y="1574799"/>
                </a:lnTo>
                <a:close/>
              </a:path>
              <a:path w="3034029" h="2844800">
                <a:moveTo>
                  <a:pt x="1625619" y="1575424"/>
                </a:moveTo>
                <a:lnTo>
                  <a:pt x="1627225" y="1587499"/>
                </a:lnTo>
                <a:lnTo>
                  <a:pt x="1631784" y="1587499"/>
                </a:lnTo>
                <a:lnTo>
                  <a:pt x="1625619" y="1575424"/>
                </a:lnTo>
                <a:close/>
              </a:path>
              <a:path w="3034029" h="2844800">
                <a:moveTo>
                  <a:pt x="1671059" y="1574799"/>
                </a:moveTo>
                <a:lnTo>
                  <a:pt x="1648323" y="1574799"/>
                </a:lnTo>
                <a:lnTo>
                  <a:pt x="1643630" y="1587499"/>
                </a:lnTo>
                <a:lnTo>
                  <a:pt x="1668160" y="1587499"/>
                </a:lnTo>
                <a:lnTo>
                  <a:pt x="1671059" y="1574799"/>
                </a:lnTo>
                <a:close/>
              </a:path>
              <a:path w="3034029" h="2844800">
                <a:moveTo>
                  <a:pt x="1743457" y="1574799"/>
                </a:moveTo>
                <a:lnTo>
                  <a:pt x="1676980" y="1574799"/>
                </a:lnTo>
                <a:lnTo>
                  <a:pt x="1681626" y="1587499"/>
                </a:lnTo>
                <a:lnTo>
                  <a:pt x="1743435" y="1587499"/>
                </a:lnTo>
                <a:lnTo>
                  <a:pt x="1743457" y="1574799"/>
                </a:lnTo>
                <a:close/>
              </a:path>
              <a:path w="3034029" h="2844800">
                <a:moveTo>
                  <a:pt x="1627326" y="1549399"/>
                </a:moveTo>
                <a:lnTo>
                  <a:pt x="1602371" y="1549399"/>
                </a:lnTo>
                <a:lnTo>
                  <a:pt x="1597456" y="1562099"/>
                </a:lnTo>
                <a:lnTo>
                  <a:pt x="1618932" y="1562099"/>
                </a:lnTo>
                <a:lnTo>
                  <a:pt x="1625028" y="1574799"/>
                </a:lnTo>
                <a:lnTo>
                  <a:pt x="1631988" y="1574799"/>
                </a:lnTo>
                <a:lnTo>
                  <a:pt x="1622285" y="1562099"/>
                </a:lnTo>
                <a:lnTo>
                  <a:pt x="1627326" y="1549399"/>
                </a:lnTo>
                <a:close/>
              </a:path>
              <a:path w="3034029" h="2844800">
                <a:moveTo>
                  <a:pt x="1705940" y="1549399"/>
                </a:moveTo>
                <a:lnTo>
                  <a:pt x="1627326" y="1549399"/>
                </a:lnTo>
                <a:lnTo>
                  <a:pt x="1634122" y="1562099"/>
                </a:lnTo>
                <a:lnTo>
                  <a:pt x="1641277" y="1574799"/>
                </a:lnTo>
                <a:lnTo>
                  <a:pt x="1731516" y="1574799"/>
                </a:lnTo>
                <a:lnTo>
                  <a:pt x="1732137" y="1562099"/>
                </a:lnTo>
                <a:lnTo>
                  <a:pt x="1706130" y="1562099"/>
                </a:lnTo>
                <a:lnTo>
                  <a:pt x="1705940" y="1549399"/>
                </a:lnTo>
                <a:close/>
              </a:path>
              <a:path w="3034029" h="2844800">
                <a:moveTo>
                  <a:pt x="1712722" y="1549399"/>
                </a:moveTo>
                <a:lnTo>
                  <a:pt x="1711020" y="1549399"/>
                </a:lnTo>
                <a:lnTo>
                  <a:pt x="1711464" y="1562099"/>
                </a:lnTo>
                <a:lnTo>
                  <a:pt x="1713649" y="1562099"/>
                </a:lnTo>
                <a:lnTo>
                  <a:pt x="1712722" y="1549399"/>
                </a:lnTo>
                <a:close/>
              </a:path>
              <a:path w="3034029" h="2844800">
                <a:moveTo>
                  <a:pt x="1717941" y="1549399"/>
                </a:moveTo>
                <a:lnTo>
                  <a:pt x="1712722" y="1549399"/>
                </a:lnTo>
                <a:lnTo>
                  <a:pt x="1721866" y="1562099"/>
                </a:lnTo>
                <a:lnTo>
                  <a:pt x="1725968" y="1562099"/>
                </a:lnTo>
                <a:lnTo>
                  <a:pt x="1717941" y="1549399"/>
                </a:lnTo>
                <a:close/>
              </a:path>
              <a:path w="3034029" h="2844800">
                <a:moveTo>
                  <a:pt x="1587614" y="1536699"/>
                </a:moveTo>
                <a:lnTo>
                  <a:pt x="1580464" y="1536699"/>
                </a:lnTo>
                <a:lnTo>
                  <a:pt x="1585341" y="1549399"/>
                </a:lnTo>
                <a:lnTo>
                  <a:pt x="1589417" y="1549399"/>
                </a:lnTo>
                <a:lnTo>
                  <a:pt x="1587614" y="1536699"/>
                </a:lnTo>
                <a:close/>
              </a:path>
              <a:path w="3034029" h="2844800">
                <a:moveTo>
                  <a:pt x="1682800" y="1536699"/>
                </a:moveTo>
                <a:lnTo>
                  <a:pt x="1611020" y="1536699"/>
                </a:lnTo>
                <a:lnTo>
                  <a:pt x="1595183" y="1549399"/>
                </a:lnTo>
                <a:lnTo>
                  <a:pt x="1682229" y="1549399"/>
                </a:lnTo>
                <a:lnTo>
                  <a:pt x="1682800" y="1536699"/>
                </a:lnTo>
                <a:close/>
              </a:path>
              <a:path w="3034029" h="2844800">
                <a:moveTo>
                  <a:pt x="1690179" y="1536699"/>
                </a:moveTo>
                <a:lnTo>
                  <a:pt x="1687169" y="1536699"/>
                </a:lnTo>
                <a:lnTo>
                  <a:pt x="1689722" y="1549399"/>
                </a:lnTo>
                <a:lnTo>
                  <a:pt x="1690471" y="1549399"/>
                </a:lnTo>
                <a:lnTo>
                  <a:pt x="1690179" y="1536699"/>
                </a:lnTo>
                <a:close/>
              </a:path>
              <a:path w="3034029" h="2844800">
                <a:moveTo>
                  <a:pt x="1691500" y="1523999"/>
                </a:moveTo>
                <a:lnTo>
                  <a:pt x="1595512" y="1523999"/>
                </a:lnTo>
                <a:lnTo>
                  <a:pt x="1603636" y="1536699"/>
                </a:lnTo>
                <a:lnTo>
                  <a:pt x="1690052" y="1536699"/>
                </a:lnTo>
                <a:lnTo>
                  <a:pt x="1691500" y="1523999"/>
                </a:lnTo>
                <a:close/>
              </a:path>
              <a:path w="3034029" h="2844800">
                <a:moveTo>
                  <a:pt x="1702498" y="1523999"/>
                </a:moveTo>
                <a:lnTo>
                  <a:pt x="1698409" y="1523999"/>
                </a:lnTo>
                <a:lnTo>
                  <a:pt x="1705140" y="1536699"/>
                </a:lnTo>
                <a:lnTo>
                  <a:pt x="1702498" y="1523999"/>
                </a:lnTo>
                <a:close/>
              </a:path>
              <a:path w="3034029" h="2844800">
                <a:moveTo>
                  <a:pt x="1550035" y="1498599"/>
                </a:moveTo>
                <a:lnTo>
                  <a:pt x="1552194" y="1511299"/>
                </a:lnTo>
                <a:lnTo>
                  <a:pt x="1563560" y="1523999"/>
                </a:lnTo>
                <a:lnTo>
                  <a:pt x="1565046" y="1511299"/>
                </a:lnTo>
                <a:lnTo>
                  <a:pt x="1557540" y="1511299"/>
                </a:lnTo>
                <a:lnTo>
                  <a:pt x="1550035" y="1498599"/>
                </a:lnTo>
                <a:close/>
              </a:path>
              <a:path w="3034029" h="2844800">
                <a:moveTo>
                  <a:pt x="1571396" y="1511299"/>
                </a:moveTo>
                <a:lnTo>
                  <a:pt x="1572120" y="1523999"/>
                </a:lnTo>
                <a:lnTo>
                  <a:pt x="1574152" y="1523999"/>
                </a:lnTo>
                <a:lnTo>
                  <a:pt x="1571396" y="1511299"/>
                </a:lnTo>
                <a:close/>
              </a:path>
              <a:path w="3034029" h="2844800">
                <a:moveTo>
                  <a:pt x="1640166" y="1473199"/>
                </a:moveTo>
                <a:lnTo>
                  <a:pt x="1615267" y="1473199"/>
                </a:lnTo>
                <a:lnTo>
                  <a:pt x="1611594" y="1485899"/>
                </a:lnTo>
                <a:lnTo>
                  <a:pt x="1564367" y="1485899"/>
                </a:lnTo>
                <a:lnTo>
                  <a:pt x="1572462" y="1498599"/>
                </a:lnTo>
                <a:lnTo>
                  <a:pt x="1578101" y="1511299"/>
                </a:lnTo>
                <a:lnTo>
                  <a:pt x="1580019" y="1523999"/>
                </a:lnTo>
                <a:lnTo>
                  <a:pt x="1584452" y="1523999"/>
                </a:lnTo>
                <a:lnTo>
                  <a:pt x="1580654" y="1511299"/>
                </a:lnTo>
                <a:lnTo>
                  <a:pt x="1640908" y="1511299"/>
                </a:lnTo>
                <a:lnTo>
                  <a:pt x="1644322" y="1498599"/>
                </a:lnTo>
                <a:lnTo>
                  <a:pt x="1655155" y="1498599"/>
                </a:lnTo>
                <a:lnTo>
                  <a:pt x="1650911" y="1485899"/>
                </a:lnTo>
                <a:lnTo>
                  <a:pt x="1640166" y="1473199"/>
                </a:lnTo>
                <a:close/>
              </a:path>
              <a:path w="3034029" h="2844800">
                <a:moveTo>
                  <a:pt x="1611884" y="1511299"/>
                </a:moveTo>
                <a:lnTo>
                  <a:pt x="1601724" y="1511299"/>
                </a:lnTo>
                <a:lnTo>
                  <a:pt x="1600288" y="1523999"/>
                </a:lnTo>
                <a:lnTo>
                  <a:pt x="1620037" y="1523999"/>
                </a:lnTo>
                <a:lnTo>
                  <a:pt x="1611884" y="1511299"/>
                </a:lnTo>
                <a:close/>
              </a:path>
              <a:path w="3034029" h="2844800">
                <a:moveTo>
                  <a:pt x="1641980" y="1511299"/>
                </a:moveTo>
                <a:lnTo>
                  <a:pt x="1624825" y="1511299"/>
                </a:lnTo>
                <a:lnTo>
                  <a:pt x="1627784" y="1523999"/>
                </a:lnTo>
                <a:lnTo>
                  <a:pt x="1653904" y="1523999"/>
                </a:lnTo>
                <a:lnTo>
                  <a:pt x="1641980" y="1511299"/>
                </a:lnTo>
                <a:close/>
              </a:path>
              <a:path w="3034029" h="2844800">
                <a:moveTo>
                  <a:pt x="1673366" y="1511299"/>
                </a:moveTo>
                <a:lnTo>
                  <a:pt x="1660068" y="1511299"/>
                </a:lnTo>
                <a:lnTo>
                  <a:pt x="1653904" y="1523999"/>
                </a:lnTo>
                <a:lnTo>
                  <a:pt x="1683519" y="1523999"/>
                </a:lnTo>
                <a:lnTo>
                  <a:pt x="1673366" y="1511299"/>
                </a:lnTo>
                <a:close/>
              </a:path>
              <a:path w="3034029" h="2844800">
                <a:moveTo>
                  <a:pt x="1564367" y="1485899"/>
                </a:moveTo>
                <a:lnTo>
                  <a:pt x="1550403" y="1485899"/>
                </a:lnTo>
                <a:lnTo>
                  <a:pt x="1536674" y="1498599"/>
                </a:lnTo>
                <a:lnTo>
                  <a:pt x="1552416" y="1498599"/>
                </a:lnTo>
                <a:lnTo>
                  <a:pt x="1564367" y="1485899"/>
                </a:lnTo>
                <a:close/>
              </a:path>
              <a:path w="3034029" h="2844800">
                <a:moveTo>
                  <a:pt x="1529334" y="1473199"/>
                </a:moveTo>
                <a:lnTo>
                  <a:pt x="1527009" y="1485899"/>
                </a:lnTo>
                <a:lnTo>
                  <a:pt x="1530985" y="1485899"/>
                </a:lnTo>
                <a:lnTo>
                  <a:pt x="1529334" y="1473199"/>
                </a:lnTo>
                <a:close/>
              </a:path>
              <a:path w="3034029" h="2844800">
                <a:moveTo>
                  <a:pt x="1608480" y="1473199"/>
                </a:moveTo>
                <a:lnTo>
                  <a:pt x="1539052" y="1473199"/>
                </a:lnTo>
                <a:lnTo>
                  <a:pt x="1549971" y="1485899"/>
                </a:lnTo>
                <a:lnTo>
                  <a:pt x="1611594" y="1485899"/>
                </a:lnTo>
                <a:lnTo>
                  <a:pt x="1608480" y="1473199"/>
                </a:lnTo>
                <a:close/>
              </a:path>
              <a:path w="3034029" h="2844800">
                <a:moveTo>
                  <a:pt x="1510131" y="1460499"/>
                </a:moveTo>
                <a:lnTo>
                  <a:pt x="1510372" y="1473199"/>
                </a:lnTo>
                <a:lnTo>
                  <a:pt x="1515770" y="1473199"/>
                </a:lnTo>
                <a:lnTo>
                  <a:pt x="1510131" y="1460499"/>
                </a:lnTo>
                <a:close/>
              </a:path>
              <a:path w="3034029" h="2844800">
                <a:moveTo>
                  <a:pt x="1613001" y="1460499"/>
                </a:moveTo>
                <a:lnTo>
                  <a:pt x="1516380" y="1460499"/>
                </a:lnTo>
                <a:lnTo>
                  <a:pt x="1529314" y="1473199"/>
                </a:lnTo>
                <a:lnTo>
                  <a:pt x="1607845" y="1473199"/>
                </a:lnTo>
                <a:lnTo>
                  <a:pt x="1613001" y="1460499"/>
                </a:lnTo>
                <a:close/>
              </a:path>
              <a:path w="3034029" h="2844800">
                <a:moveTo>
                  <a:pt x="1623957" y="1460499"/>
                </a:moveTo>
                <a:lnTo>
                  <a:pt x="1613001" y="1460499"/>
                </a:lnTo>
                <a:lnTo>
                  <a:pt x="1617639" y="1473199"/>
                </a:lnTo>
                <a:lnTo>
                  <a:pt x="1629308" y="1473199"/>
                </a:lnTo>
                <a:lnTo>
                  <a:pt x="1623957" y="1460499"/>
                </a:lnTo>
                <a:close/>
              </a:path>
              <a:path w="3034029" h="2844800">
                <a:moveTo>
                  <a:pt x="1641195" y="1460499"/>
                </a:moveTo>
                <a:lnTo>
                  <a:pt x="1637106" y="1460499"/>
                </a:lnTo>
                <a:lnTo>
                  <a:pt x="1635721" y="1473199"/>
                </a:lnTo>
                <a:lnTo>
                  <a:pt x="1642440" y="1473199"/>
                </a:lnTo>
                <a:lnTo>
                  <a:pt x="1641195" y="1460499"/>
                </a:lnTo>
                <a:close/>
              </a:path>
              <a:path w="3034029" h="2844800">
                <a:moveTo>
                  <a:pt x="1577568" y="1435099"/>
                </a:moveTo>
                <a:lnTo>
                  <a:pt x="1509280" y="1435099"/>
                </a:lnTo>
                <a:lnTo>
                  <a:pt x="1507597" y="1443819"/>
                </a:lnTo>
                <a:lnTo>
                  <a:pt x="1508916" y="1447799"/>
                </a:lnTo>
                <a:lnTo>
                  <a:pt x="1509105" y="1460499"/>
                </a:lnTo>
                <a:lnTo>
                  <a:pt x="1594015" y="1460499"/>
                </a:lnTo>
                <a:lnTo>
                  <a:pt x="1588376" y="1447799"/>
                </a:lnTo>
                <a:lnTo>
                  <a:pt x="1576654" y="1447799"/>
                </a:lnTo>
                <a:lnTo>
                  <a:pt x="1577568" y="1435099"/>
                </a:lnTo>
                <a:close/>
              </a:path>
              <a:path w="3034029" h="2844800">
                <a:moveTo>
                  <a:pt x="1486522" y="1435099"/>
                </a:moveTo>
                <a:lnTo>
                  <a:pt x="1480705" y="1435099"/>
                </a:lnTo>
                <a:lnTo>
                  <a:pt x="1480972" y="1447799"/>
                </a:lnTo>
                <a:lnTo>
                  <a:pt x="1485874" y="1447799"/>
                </a:lnTo>
                <a:lnTo>
                  <a:pt x="1486522" y="1435099"/>
                </a:lnTo>
                <a:close/>
              </a:path>
              <a:path w="3034029" h="2844800">
                <a:moveTo>
                  <a:pt x="1493621" y="1435099"/>
                </a:moveTo>
                <a:lnTo>
                  <a:pt x="1491221" y="1447799"/>
                </a:lnTo>
                <a:lnTo>
                  <a:pt x="1498866" y="1447799"/>
                </a:lnTo>
                <a:lnTo>
                  <a:pt x="1493621" y="1435099"/>
                </a:lnTo>
                <a:close/>
              </a:path>
              <a:path w="3034029" h="2844800">
                <a:moveTo>
                  <a:pt x="1502834" y="1422399"/>
                </a:moveTo>
                <a:lnTo>
                  <a:pt x="1471066" y="1422399"/>
                </a:lnTo>
                <a:lnTo>
                  <a:pt x="1470190" y="1435099"/>
                </a:lnTo>
                <a:lnTo>
                  <a:pt x="1501178" y="1435099"/>
                </a:lnTo>
                <a:lnTo>
                  <a:pt x="1506829" y="1447799"/>
                </a:lnTo>
                <a:lnTo>
                  <a:pt x="1507597" y="1443819"/>
                </a:lnTo>
                <a:lnTo>
                  <a:pt x="1504708" y="1435099"/>
                </a:lnTo>
                <a:lnTo>
                  <a:pt x="1502834" y="1422399"/>
                </a:lnTo>
                <a:close/>
              </a:path>
              <a:path w="3034029" h="2844800">
                <a:moveTo>
                  <a:pt x="1596237" y="1435099"/>
                </a:moveTo>
                <a:lnTo>
                  <a:pt x="1577568" y="1435099"/>
                </a:lnTo>
                <a:lnTo>
                  <a:pt x="1579918" y="1447799"/>
                </a:lnTo>
                <a:lnTo>
                  <a:pt x="1603133" y="1447799"/>
                </a:lnTo>
                <a:lnTo>
                  <a:pt x="1596237" y="1435099"/>
                </a:lnTo>
                <a:close/>
              </a:path>
              <a:path w="3034029" h="2844800">
                <a:moveTo>
                  <a:pt x="1523995" y="1422399"/>
                </a:moveTo>
                <a:lnTo>
                  <a:pt x="1502834" y="1422399"/>
                </a:lnTo>
                <a:lnTo>
                  <a:pt x="1504708" y="1435099"/>
                </a:lnTo>
                <a:lnTo>
                  <a:pt x="1507597" y="1443819"/>
                </a:lnTo>
                <a:lnTo>
                  <a:pt x="1509280" y="1435099"/>
                </a:lnTo>
                <a:lnTo>
                  <a:pt x="1509010" y="1435099"/>
                </a:lnTo>
                <a:lnTo>
                  <a:pt x="1523995" y="1422399"/>
                </a:lnTo>
                <a:close/>
              </a:path>
              <a:path w="3034029" h="2844800">
                <a:moveTo>
                  <a:pt x="1566789" y="1409699"/>
                </a:moveTo>
                <a:lnTo>
                  <a:pt x="1540954" y="1409699"/>
                </a:lnTo>
                <a:lnTo>
                  <a:pt x="1533994" y="1422399"/>
                </a:lnTo>
                <a:lnTo>
                  <a:pt x="1523995" y="1422399"/>
                </a:lnTo>
                <a:lnTo>
                  <a:pt x="1509010" y="1435099"/>
                </a:lnTo>
                <a:lnTo>
                  <a:pt x="1569109" y="1435099"/>
                </a:lnTo>
                <a:lnTo>
                  <a:pt x="1565746" y="1422399"/>
                </a:lnTo>
                <a:lnTo>
                  <a:pt x="1566789" y="14096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468589" y="1396999"/>
                </a:lnTo>
                <a:lnTo>
                  <a:pt x="1470609" y="1409699"/>
                </a:lnTo>
                <a:lnTo>
                  <a:pt x="1480045" y="1409699"/>
                </a:lnTo>
                <a:lnTo>
                  <a:pt x="1462989" y="1422399"/>
                </a:lnTo>
                <a:lnTo>
                  <a:pt x="1519047" y="1422399"/>
                </a:lnTo>
                <a:lnTo>
                  <a:pt x="1523915" y="1409699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523915" y="1409699"/>
                </a:lnTo>
                <a:lnTo>
                  <a:pt x="1519047" y="1422399"/>
                </a:lnTo>
                <a:lnTo>
                  <a:pt x="1533994" y="1422399"/>
                </a:lnTo>
                <a:lnTo>
                  <a:pt x="1540954" y="1409699"/>
                </a:lnTo>
                <a:lnTo>
                  <a:pt x="1536496" y="1409699"/>
                </a:lnTo>
                <a:lnTo>
                  <a:pt x="1536475" y="1407736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449844" y="1396999"/>
                </a:moveTo>
                <a:lnTo>
                  <a:pt x="1441488" y="1396999"/>
                </a:lnTo>
                <a:lnTo>
                  <a:pt x="1442681" y="1409699"/>
                </a:lnTo>
                <a:lnTo>
                  <a:pt x="1462163" y="1409699"/>
                </a:lnTo>
                <a:lnTo>
                  <a:pt x="1449844" y="1396999"/>
                </a:lnTo>
                <a:close/>
              </a:path>
              <a:path w="3034029" h="2844800">
                <a:moveTo>
                  <a:pt x="1464678" y="1396999"/>
                </a:moveTo>
                <a:lnTo>
                  <a:pt x="1460042" y="1396999"/>
                </a:lnTo>
                <a:lnTo>
                  <a:pt x="1463319" y="1409699"/>
                </a:lnTo>
                <a:lnTo>
                  <a:pt x="1466557" y="1409699"/>
                </a:lnTo>
                <a:lnTo>
                  <a:pt x="1464678" y="1396999"/>
                </a:lnTo>
                <a:close/>
              </a:path>
              <a:path w="3034029" h="2844800">
                <a:moveTo>
                  <a:pt x="1536475" y="1407736"/>
                </a:moveTo>
                <a:lnTo>
                  <a:pt x="1536496" y="1409699"/>
                </a:lnTo>
                <a:lnTo>
                  <a:pt x="1537898" y="1409699"/>
                </a:lnTo>
                <a:lnTo>
                  <a:pt x="1536475" y="1407736"/>
                </a:lnTo>
                <a:close/>
              </a:path>
              <a:path w="3034029" h="2844800">
                <a:moveTo>
                  <a:pt x="1536357" y="1396999"/>
                </a:moveTo>
                <a:lnTo>
                  <a:pt x="1528690" y="1396999"/>
                </a:lnTo>
                <a:lnTo>
                  <a:pt x="1536475" y="1407736"/>
                </a:lnTo>
                <a:lnTo>
                  <a:pt x="1536357" y="1396999"/>
                </a:lnTo>
                <a:close/>
              </a:path>
              <a:path w="3034029" h="2844800">
                <a:moveTo>
                  <a:pt x="1418577" y="1384299"/>
                </a:moveTo>
                <a:lnTo>
                  <a:pt x="1416227" y="1396999"/>
                </a:lnTo>
                <a:lnTo>
                  <a:pt x="1418704" y="1396999"/>
                </a:lnTo>
                <a:lnTo>
                  <a:pt x="1418577" y="1384299"/>
                </a:lnTo>
                <a:close/>
              </a:path>
              <a:path w="3034029" h="2844800">
                <a:moveTo>
                  <a:pt x="1420699" y="1371599"/>
                </a:moveTo>
                <a:lnTo>
                  <a:pt x="1413859" y="1371599"/>
                </a:lnTo>
                <a:lnTo>
                  <a:pt x="1424470" y="1384299"/>
                </a:lnTo>
                <a:lnTo>
                  <a:pt x="1429761" y="1396999"/>
                </a:lnTo>
                <a:lnTo>
                  <a:pt x="1433267" y="1396999"/>
                </a:lnTo>
                <a:lnTo>
                  <a:pt x="1438564" y="1384299"/>
                </a:lnTo>
                <a:lnTo>
                  <a:pt x="1427590" y="1384299"/>
                </a:lnTo>
                <a:lnTo>
                  <a:pt x="1420699" y="1371599"/>
                </a:lnTo>
                <a:close/>
              </a:path>
              <a:path w="3034029" h="2844800">
                <a:moveTo>
                  <a:pt x="1544256" y="1384299"/>
                </a:moveTo>
                <a:lnTo>
                  <a:pt x="1447486" y="1384299"/>
                </a:lnTo>
                <a:lnTo>
                  <a:pt x="1458643" y="1396999"/>
                </a:lnTo>
                <a:lnTo>
                  <a:pt x="1541703" y="1396999"/>
                </a:lnTo>
                <a:lnTo>
                  <a:pt x="1544256" y="1384299"/>
                </a:lnTo>
                <a:close/>
              </a:path>
              <a:path w="3034029" h="2844800">
                <a:moveTo>
                  <a:pt x="1526328" y="1371599"/>
                </a:moveTo>
                <a:lnTo>
                  <a:pt x="1431759" y="1371599"/>
                </a:lnTo>
                <a:lnTo>
                  <a:pt x="1427590" y="1384299"/>
                </a:lnTo>
                <a:lnTo>
                  <a:pt x="1537486" y="1384299"/>
                </a:lnTo>
                <a:lnTo>
                  <a:pt x="1526328" y="1371599"/>
                </a:lnTo>
                <a:close/>
              </a:path>
              <a:path w="3034029" h="2844800">
                <a:moveTo>
                  <a:pt x="1401889" y="1358899"/>
                </a:moveTo>
                <a:lnTo>
                  <a:pt x="1390705" y="1358899"/>
                </a:lnTo>
                <a:lnTo>
                  <a:pt x="1399091" y="1371599"/>
                </a:lnTo>
                <a:lnTo>
                  <a:pt x="1401889" y="1358899"/>
                </a:lnTo>
                <a:close/>
              </a:path>
              <a:path w="3034029" h="2844800">
                <a:moveTo>
                  <a:pt x="1404581" y="1358899"/>
                </a:moveTo>
                <a:lnTo>
                  <a:pt x="1405220" y="1371599"/>
                </a:lnTo>
                <a:lnTo>
                  <a:pt x="1412278" y="1371599"/>
                </a:lnTo>
                <a:lnTo>
                  <a:pt x="1404581" y="1358899"/>
                </a:lnTo>
                <a:close/>
              </a:path>
              <a:path w="3034029" h="2844800">
                <a:moveTo>
                  <a:pt x="1424830" y="1358899"/>
                </a:moveTo>
                <a:lnTo>
                  <a:pt x="1413090" y="1358899"/>
                </a:lnTo>
                <a:lnTo>
                  <a:pt x="1412278" y="1371599"/>
                </a:lnTo>
                <a:lnTo>
                  <a:pt x="1417928" y="1371599"/>
                </a:lnTo>
                <a:lnTo>
                  <a:pt x="1424830" y="1358899"/>
                </a:lnTo>
                <a:close/>
              </a:path>
              <a:path w="3034029" h="2844800">
                <a:moveTo>
                  <a:pt x="1498079" y="1358899"/>
                </a:moveTo>
                <a:lnTo>
                  <a:pt x="1424830" y="1358899"/>
                </a:lnTo>
                <a:lnTo>
                  <a:pt x="1435736" y="1371599"/>
                </a:lnTo>
                <a:lnTo>
                  <a:pt x="1502819" y="1371599"/>
                </a:lnTo>
                <a:lnTo>
                  <a:pt x="1498079" y="1358899"/>
                </a:lnTo>
                <a:close/>
              </a:path>
              <a:path w="3034029" h="2844800">
                <a:moveTo>
                  <a:pt x="1512576" y="1358899"/>
                </a:moveTo>
                <a:lnTo>
                  <a:pt x="1499298" y="1358899"/>
                </a:lnTo>
                <a:lnTo>
                  <a:pt x="1509255" y="1371599"/>
                </a:lnTo>
                <a:lnTo>
                  <a:pt x="1512576" y="1358899"/>
                </a:lnTo>
                <a:close/>
              </a:path>
              <a:path w="3034029" h="2844800">
                <a:moveTo>
                  <a:pt x="1398879" y="1346199"/>
                </a:moveTo>
                <a:lnTo>
                  <a:pt x="1394320" y="1346199"/>
                </a:lnTo>
                <a:lnTo>
                  <a:pt x="1397558" y="1358899"/>
                </a:lnTo>
                <a:lnTo>
                  <a:pt x="1400835" y="1358899"/>
                </a:lnTo>
                <a:lnTo>
                  <a:pt x="1398879" y="1346199"/>
                </a:lnTo>
                <a:close/>
              </a:path>
              <a:path w="3034029" h="2844800">
                <a:moveTo>
                  <a:pt x="1489390" y="1333499"/>
                </a:moveTo>
                <a:lnTo>
                  <a:pt x="1491727" y="1346199"/>
                </a:lnTo>
                <a:lnTo>
                  <a:pt x="1406954" y="1346199"/>
                </a:lnTo>
                <a:lnTo>
                  <a:pt x="1414623" y="1358899"/>
                </a:lnTo>
                <a:lnTo>
                  <a:pt x="1508136" y="1358899"/>
                </a:lnTo>
                <a:lnTo>
                  <a:pt x="1497746" y="1346199"/>
                </a:lnTo>
                <a:lnTo>
                  <a:pt x="1489390" y="1333499"/>
                </a:lnTo>
                <a:close/>
              </a:path>
              <a:path w="3034029" h="2844800">
                <a:moveTo>
                  <a:pt x="1470050" y="1333499"/>
                </a:moveTo>
                <a:lnTo>
                  <a:pt x="1390015" y="1333499"/>
                </a:lnTo>
                <a:lnTo>
                  <a:pt x="1385611" y="1346199"/>
                </a:lnTo>
                <a:lnTo>
                  <a:pt x="1474368" y="1346199"/>
                </a:lnTo>
                <a:lnTo>
                  <a:pt x="1470050" y="1333499"/>
                </a:lnTo>
                <a:close/>
              </a:path>
              <a:path w="3034029" h="2844800">
                <a:moveTo>
                  <a:pt x="1359154" y="1320799"/>
                </a:moveTo>
                <a:lnTo>
                  <a:pt x="1358392" y="1320799"/>
                </a:lnTo>
                <a:lnTo>
                  <a:pt x="1362062" y="1333499"/>
                </a:lnTo>
                <a:lnTo>
                  <a:pt x="1359154" y="1320799"/>
                </a:lnTo>
                <a:close/>
              </a:path>
              <a:path w="3034029" h="2844800">
                <a:moveTo>
                  <a:pt x="1372830" y="1320799"/>
                </a:moveTo>
                <a:lnTo>
                  <a:pt x="1370139" y="1333499"/>
                </a:lnTo>
                <a:lnTo>
                  <a:pt x="1381101" y="1333499"/>
                </a:lnTo>
                <a:lnTo>
                  <a:pt x="1372830" y="1320799"/>
                </a:lnTo>
                <a:close/>
              </a:path>
              <a:path w="3034029" h="2844800">
                <a:moveTo>
                  <a:pt x="1480718" y="1320799"/>
                </a:moveTo>
                <a:lnTo>
                  <a:pt x="1388465" y="1320799"/>
                </a:lnTo>
                <a:lnTo>
                  <a:pt x="1393964" y="1333499"/>
                </a:lnTo>
                <a:lnTo>
                  <a:pt x="1479804" y="1333499"/>
                </a:lnTo>
                <a:lnTo>
                  <a:pt x="1480718" y="1320799"/>
                </a:lnTo>
                <a:close/>
              </a:path>
              <a:path w="3034029" h="2844800">
                <a:moveTo>
                  <a:pt x="1485099" y="1320799"/>
                </a:moveTo>
                <a:lnTo>
                  <a:pt x="1484337" y="1320799"/>
                </a:lnTo>
                <a:lnTo>
                  <a:pt x="1487995" y="1333499"/>
                </a:lnTo>
                <a:lnTo>
                  <a:pt x="1485099" y="1320799"/>
                </a:lnTo>
                <a:close/>
              </a:path>
              <a:path w="3034029" h="2844800">
                <a:moveTo>
                  <a:pt x="1431886" y="1308099"/>
                </a:moveTo>
                <a:lnTo>
                  <a:pt x="1354582" y="1308099"/>
                </a:lnTo>
                <a:lnTo>
                  <a:pt x="1349565" y="1320799"/>
                </a:lnTo>
                <a:lnTo>
                  <a:pt x="1435608" y="1320799"/>
                </a:lnTo>
                <a:lnTo>
                  <a:pt x="1431886" y="1308099"/>
                </a:lnTo>
                <a:close/>
              </a:path>
              <a:path w="3034029" h="2844800">
                <a:moveTo>
                  <a:pt x="1455726" y="1308099"/>
                </a:moveTo>
                <a:lnTo>
                  <a:pt x="1439519" y="1308099"/>
                </a:lnTo>
                <a:lnTo>
                  <a:pt x="1439316" y="1320799"/>
                </a:lnTo>
                <a:lnTo>
                  <a:pt x="1452822" y="1320799"/>
                </a:lnTo>
                <a:lnTo>
                  <a:pt x="1455726" y="1308099"/>
                </a:lnTo>
                <a:close/>
              </a:path>
              <a:path w="3034029" h="2844800">
                <a:moveTo>
                  <a:pt x="1334117" y="1295399"/>
                </a:moveTo>
                <a:lnTo>
                  <a:pt x="1328686" y="1308099"/>
                </a:lnTo>
                <a:lnTo>
                  <a:pt x="1341157" y="1308099"/>
                </a:lnTo>
                <a:lnTo>
                  <a:pt x="1334117" y="1295399"/>
                </a:lnTo>
                <a:close/>
              </a:path>
              <a:path w="3034029" h="2844800">
                <a:moveTo>
                  <a:pt x="1450993" y="1295399"/>
                </a:moveTo>
                <a:lnTo>
                  <a:pt x="1348997" y="1295399"/>
                </a:lnTo>
                <a:lnTo>
                  <a:pt x="1347039" y="1308099"/>
                </a:lnTo>
                <a:lnTo>
                  <a:pt x="1448507" y="1308099"/>
                </a:lnTo>
                <a:lnTo>
                  <a:pt x="1450993" y="1295399"/>
                </a:lnTo>
                <a:close/>
              </a:path>
              <a:path w="3034029" h="2844800">
                <a:moveTo>
                  <a:pt x="1331734" y="1282699"/>
                </a:moveTo>
                <a:lnTo>
                  <a:pt x="1328648" y="1282699"/>
                </a:lnTo>
                <a:lnTo>
                  <a:pt x="1332333" y="1295399"/>
                </a:lnTo>
                <a:lnTo>
                  <a:pt x="1336382" y="1295399"/>
                </a:lnTo>
                <a:lnTo>
                  <a:pt x="1331734" y="1282699"/>
                </a:lnTo>
                <a:close/>
              </a:path>
              <a:path w="3034029" h="2844800">
                <a:moveTo>
                  <a:pt x="1433029" y="1282699"/>
                </a:moveTo>
                <a:lnTo>
                  <a:pt x="1337831" y="1282699"/>
                </a:lnTo>
                <a:lnTo>
                  <a:pt x="1344262" y="1295399"/>
                </a:lnTo>
                <a:lnTo>
                  <a:pt x="1434579" y="1295399"/>
                </a:lnTo>
                <a:lnTo>
                  <a:pt x="1433029" y="1282699"/>
                </a:lnTo>
                <a:close/>
              </a:path>
              <a:path w="3034029" h="2844800">
                <a:moveTo>
                  <a:pt x="1307497" y="1257299"/>
                </a:moveTo>
                <a:lnTo>
                  <a:pt x="1287049" y="1257299"/>
                </a:lnTo>
                <a:lnTo>
                  <a:pt x="1295571" y="1269999"/>
                </a:lnTo>
                <a:lnTo>
                  <a:pt x="1302317" y="1282699"/>
                </a:lnTo>
                <a:lnTo>
                  <a:pt x="1381836" y="1282699"/>
                </a:lnTo>
                <a:lnTo>
                  <a:pt x="1376797" y="1269999"/>
                </a:lnTo>
                <a:lnTo>
                  <a:pt x="1306677" y="1269999"/>
                </a:lnTo>
                <a:lnTo>
                  <a:pt x="1307497" y="1257299"/>
                </a:lnTo>
                <a:close/>
              </a:path>
              <a:path w="3034029" h="2844800">
                <a:moveTo>
                  <a:pt x="1408341" y="1269999"/>
                </a:moveTo>
                <a:lnTo>
                  <a:pt x="1383531" y="1269999"/>
                </a:lnTo>
                <a:lnTo>
                  <a:pt x="1381836" y="1282699"/>
                </a:lnTo>
                <a:lnTo>
                  <a:pt x="1409712" y="1282699"/>
                </a:lnTo>
                <a:lnTo>
                  <a:pt x="1408341" y="1269999"/>
                </a:lnTo>
                <a:close/>
              </a:path>
              <a:path w="3034029" h="2844800">
                <a:moveTo>
                  <a:pt x="1421656" y="1269999"/>
                </a:moveTo>
                <a:lnTo>
                  <a:pt x="1415821" y="1269999"/>
                </a:lnTo>
                <a:lnTo>
                  <a:pt x="1418920" y="1282699"/>
                </a:lnTo>
                <a:lnTo>
                  <a:pt x="1430208" y="1282699"/>
                </a:lnTo>
                <a:lnTo>
                  <a:pt x="1421656" y="1269999"/>
                </a:lnTo>
                <a:close/>
              </a:path>
              <a:path w="3034029" h="2844800">
                <a:moveTo>
                  <a:pt x="1435696" y="1269999"/>
                </a:moveTo>
                <a:lnTo>
                  <a:pt x="1430947" y="1269999"/>
                </a:lnTo>
                <a:lnTo>
                  <a:pt x="1434109" y="1282699"/>
                </a:lnTo>
                <a:lnTo>
                  <a:pt x="1435696" y="1269999"/>
                </a:lnTo>
                <a:close/>
              </a:path>
              <a:path w="3034029" h="2844800">
                <a:moveTo>
                  <a:pt x="1334617" y="1257299"/>
                </a:moveTo>
                <a:lnTo>
                  <a:pt x="1312641" y="1257299"/>
                </a:lnTo>
                <a:lnTo>
                  <a:pt x="1321093" y="1269999"/>
                </a:lnTo>
                <a:lnTo>
                  <a:pt x="1339608" y="1269999"/>
                </a:lnTo>
                <a:lnTo>
                  <a:pt x="1334617" y="1257299"/>
                </a:lnTo>
                <a:close/>
              </a:path>
              <a:path w="3034029" h="2844800">
                <a:moveTo>
                  <a:pt x="1358506" y="1257299"/>
                </a:moveTo>
                <a:lnTo>
                  <a:pt x="1347762" y="1257299"/>
                </a:lnTo>
                <a:lnTo>
                  <a:pt x="1346847" y="1269999"/>
                </a:lnTo>
                <a:lnTo>
                  <a:pt x="1363443" y="1269999"/>
                </a:lnTo>
                <a:lnTo>
                  <a:pt x="1358506" y="1257299"/>
                </a:lnTo>
                <a:close/>
              </a:path>
              <a:path w="3034029" h="2844800">
                <a:moveTo>
                  <a:pt x="1389945" y="1244599"/>
                </a:moveTo>
                <a:lnTo>
                  <a:pt x="1374505" y="1244599"/>
                </a:lnTo>
                <a:lnTo>
                  <a:pt x="1376380" y="1257299"/>
                </a:lnTo>
                <a:lnTo>
                  <a:pt x="1380192" y="1269999"/>
                </a:lnTo>
                <a:lnTo>
                  <a:pt x="1398854" y="1269999"/>
                </a:lnTo>
                <a:lnTo>
                  <a:pt x="1393895" y="1257299"/>
                </a:lnTo>
                <a:lnTo>
                  <a:pt x="1389945" y="1244599"/>
                </a:lnTo>
                <a:close/>
              </a:path>
              <a:path w="3034029" h="2844800">
                <a:moveTo>
                  <a:pt x="1353972" y="1244599"/>
                </a:moveTo>
                <a:lnTo>
                  <a:pt x="1280508" y="1244599"/>
                </a:lnTo>
                <a:lnTo>
                  <a:pt x="1280709" y="1257299"/>
                </a:lnTo>
                <a:lnTo>
                  <a:pt x="1367510" y="1257299"/>
                </a:lnTo>
                <a:lnTo>
                  <a:pt x="1353972" y="1244599"/>
                </a:lnTo>
                <a:close/>
              </a:path>
              <a:path w="3034029" h="2844800">
                <a:moveTo>
                  <a:pt x="1263929" y="1231899"/>
                </a:moveTo>
                <a:lnTo>
                  <a:pt x="1255369" y="1231899"/>
                </a:lnTo>
                <a:lnTo>
                  <a:pt x="1258763" y="1244599"/>
                </a:lnTo>
                <a:lnTo>
                  <a:pt x="1267585" y="1244599"/>
                </a:lnTo>
                <a:lnTo>
                  <a:pt x="1263929" y="1231899"/>
                </a:lnTo>
                <a:close/>
              </a:path>
              <a:path w="3034029" h="2844800">
                <a:moveTo>
                  <a:pt x="1274499" y="1232161"/>
                </a:moveTo>
                <a:lnTo>
                  <a:pt x="1274673" y="1244599"/>
                </a:lnTo>
                <a:lnTo>
                  <a:pt x="1283728" y="1244599"/>
                </a:lnTo>
                <a:lnTo>
                  <a:pt x="1274499" y="1232161"/>
                </a:lnTo>
                <a:close/>
              </a:path>
              <a:path w="3034029" h="2844800">
                <a:moveTo>
                  <a:pt x="1373256" y="1231899"/>
                </a:moveTo>
                <a:lnTo>
                  <a:pt x="1290418" y="1231899"/>
                </a:lnTo>
                <a:lnTo>
                  <a:pt x="1291281" y="1244599"/>
                </a:lnTo>
                <a:lnTo>
                  <a:pt x="1381020" y="1244599"/>
                </a:lnTo>
                <a:lnTo>
                  <a:pt x="1373256" y="1231899"/>
                </a:lnTo>
                <a:close/>
              </a:path>
              <a:path w="3034029" h="2844800">
                <a:moveTo>
                  <a:pt x="1396034" y="1231899"/>
                </a:moveTo>
                <a:lnTo>
                  <a:pt x="1399438" y="1244599"/>
                </a:lnTo>
                <a:lnTo>
                  <a:pt x="1403692" y="1244599"/>
                </a:lnTo>
                <a:lnTo>
                  <a:pt x="1396034" y="1231899"/>
                </a:lnTo>
                <a:close/>
              </a:path>
              <a:path w="3034029" h="2844800">
                <a:moveTo>
                  <a:pt x="1274495" y="1231899"/>
                </a:moveTo>
                <a:lnTo>
                  <a:pt x="1274305" y="1231899"/>
                </a:lnTo>
                <a:lnTo>
                  <a:pt x="1274499" y="1232161"/>
                </a:lnTo>
                <a:lnTo>
                  <a:pt x="1274495" y="1231899"/>
                </a:lnTo>
                <a:close/>
              </a:path>
              <a:path w="3034029" h="2844800">
                <a:moveTo>
                  <a:pt x="1272566" y="1219199"/>
                </a:moveTo>
                <a:lnTo>
                  <a:pt x="1267752" y="1219199"/>
                </a:lnTo>
                <a:lnTo>
                  <a:pt x="1269644" y="1231899"/>
                </a:lnTo>
                <a:lnTo>
                  <a:pt x="1274457" y="1231899"/>
                </a:lnTo>
                <a:lnTo>
                  <a:pt x="1272566" y="1219199"/>
                </a:lnTo>
                <a:close/>
              </a:path>
              <a:path w="3034029" h="2844800">
                <a:moveTo>
                  <a:pt x="1307007" y="1219199"/>
                </a:moveTo>
                <a:lnTo>
                  <a:pt x="1287978" y="1219199"/>
                </a:lnTo>
                <a:lnTo>
                  <a:pt x="1283511" y="1231899"/>
                </a:lnTo>
                <a:lnTo>
                  <a:pt x="1304277" y="1231899"/>
                </a:lnTo>
                <a:lnTo>
                  <a:pt x="1307007" y="1219199"/>
                </a:lnTo>
                <a:close/>
              </a:path>
              <a:path w="3034029" h="2844800">
                <a:moveTo>
                  <a:pt x="1332357" y="1219199"/>
                </a:moveTo>
                <a:lnTo>
                  <a:pt x="1307007" y="1219199"/>
                </a:lnTo>
                <a:lnTo>
                  <a:pt x="1308303" y="1231899"/>
                </a:lnTo>
                <a:lnTo>
                  <a:pt x="1337703" y="1231899"/>
                </a:lnTo>
                <a:lnTo>
                  <a:pt x="1332357" y="1219199"/>
                </a:lnTo>
                <a:close/>
              </a:path>
              <a:path w="3034029" h="2844800">
                <a:moveTo>
                  <a:pt x="1348651" y="1219199"/>
                </a:moveTo>
                <a:lnTo>
                  <a:pt x="1336433" y="1219199"/>
                </a:lnTo>
                <a:lnTo>
                  <a:pt x="1337703" y="1231899"/>
                </a:lnTo>
                <a:lnTo>
                  <a:pt x="1346301" y="1231899"/>
                </a:lnTo>
                <a:lnTo>
                  <a:pt x="1348651" y="1219199"/>
                </a:lnTo>
                <a:close/>
              </a:path>
              <a:path w="3034029" h="2844800">
                <a:moveTo>
                  <a:pt x="1357350" y="1206499"/>
                </a:moveTo>
                <a:lnTo>
                  <a:pt x="1253901" y="1206499"/>
                </a:lnTo>
                <a:lnTo>
                  <a:pt x="1261904" y="1219199"/>
                </a:lnTo>
                <a:lnTo>
                  <a:pt x="1350911" y="1219199"/>
                </a:lnTo>
                <a:lnTo>
                  <a:pt x="1351038" y="1231899"/>
                </a:lnTo>
                <a:lnTo>
                  <a:pt x="1354632" y="1231899"/>
                </a:lnTo>
                <a:lnTo>
                  <a:pt x="1351851" y="1219199"/>
                </a:lnTo>
                <a:lnTo>
                  <a:pt x="1357350" y="1206499"/>
                </a:lnTo>
                <a:close/>
              </a:path>
              <a:path w="3034029" h="2844800">
                <a:moveTo>
                  <a:pt x="1360766" y="1219199"/>
                </a:moveTo>
                <a:lnTo>
                  <a:pt x="1354632" y="1231899"/>
                </a:lnTo>
                <a:lnTo>
                  <a:pt x="1364703" y="1231899"/>
                </a:lnTo>
                <a:lnTo>
                  <a:pt x="1360766" y="1219199"/>
                </a:lnTo>
                <a:close/>
              </a:path>
              <a:path w="3034029" h="2844800">
                <a:moveTo>
                  <a:pt x="1253901" y="1206499"/>
                </a:moveTo>
                <a:lnTo>
                  <a:pt x="1248206" y="1206499"/>
                </a:lnTo>
                <a:lnTo>
                  <a:pt x="1248029" y="1219199"/>
                </a:lnTo>
                <a:lnTo>
                  <a:pt x="1252029" y="1219199"/>
                </a:lnTo>
                <a:lnTo>
                  <a:pt x="1253901" y="1206499"/>
                </a:lnTo>
                <a:close/>
              </a:path>
              <a:path w="3034029" h="2844800">
                <a:moveTo>
                  <a:pt x="1221371" y="1193799"/>
                </a:moveTo>
                <a:lnTo>
                  <a:pt x="1215478" y="1193799"/>
                </a:lnTo>
                <a:lnTo>
                  <a:pt x="1220050" y="1206499"/>
                </a:lnTo>
                <a:lnTo>
                  <a:pt x="1222971" y="1206499"/>
                </a:lnTo>
                <a:lnTo>
                  <a:pt x="1221371" y="1193799"/>
                </a:lnTo>
                <a:close/>
              </a:path>
              <a:path w="3034029" h="2844800">
                <a:moveTo>
                  <a:pt x="1241552" y="1193799"/>
                </a:moveTo>
                <a:lnTo>
                  <a:pt x="1230541" y="1193799"/>
                </a:lnTo>
                <a:lnTo>
                  <a:pt x="1234833" y="1206499"/>
                </a:lnTo>
                <a:lnTo>
                  <a:pt x="1240459" y="1206499"/>
                </a:lnTo>
                <a:lnTo>
                  <a:pt x="1241552" y="1193799"/>
                </a:lnTo>
                <a:close/>
              </a:path>
              <a:path w="3034029" h="2844800">
                <a:moveTo>
                  <a:pt x="1249147" y="1193799"/>
                </a:moveTo>
                <a:lnTo>
                  <a:pt x="1241552" y="1193799"/>
                </a:lnTo>
                <a:lnTo>
                  <a:pt x="1243545" y="1206499"/>
                </a:lnTo>
                <a:lnTo>
                  <a:pt x="1249969" y="1206499"/>
                </a:lnTo>
                <a:lnTo>
                  <a:pt x="1249147" y="1193799"/>
                </a:lnTo>
                <a:close/>
              </a:path>
              <a:path w="3034029" h="2844800">
                <a:moveTo>
                  <a:pt x="1266812" y="1193799"/>
                </a:moveTo>
                <a:lnTo>
                  <a:pt x="1265178" y="1193799"/>
                </a:lnTo>
                <a:lnTo>
                  <a:pt x="1257933" y="1206499"/>
                </a:lnTo>
                <a:lnTo>
                  <a:pt x="1275219" y="1206499"/>
                </a:lnTo>
                <a:lnTo>
                  <a:pt x="1266812" y="1193799"/>
                </a:lnTo>
                <a:close/>
              </a:path>
              <a:path w="3034029" h="2844800">
                <a:moveTo>
                  <a:pt x="1321879" y="1193799"/>
                </a:moveTo>
                <a:lnTo>
                  <a:pt x="1275394" y="1193799"/>
                </a:lnTo>
                <a:lnTo>
                  <a:pt x="1275854" y="1206499"/>
                </a:lnTo>
                <a:lnTo>
                  <a:pt x="1321562" y="1206499"/>
                </a:lnTo>
                <a:lnTo>
                  <a:pt x="1323454" y="1201124"/>
                </a:lnTo>
                <a:lnTo>
                  <a:pt x="1321879" y="1193799"/>
                </a:lnTo>
                <a:close/>
              </a:path>
              <a:path w="3034029" h="2844800">
                <a:moveTo>
                  <a:pt x="1342428" y="1193799"/>
                </a:moveTo>
                <a:lnTo>
                  <a:pt x="1326032" y="1193799"/>
                </a:lnTo>
                <a:lnTo>
                  <a:pt x="1323454" y="1201124"/>
                </a:lnTo>
                <a:lnTo>
                  <a:pt x="1324610" y="1206499"/>
                </a:lnTo>
                <a:lnTo>
                  <a:pt x="1346161" y="1206499"/>
                </a:lnTo>
                <a:lnTo>
                  <a:pt x="1342428" y="1193799"/>
                </a:lnTo>
                <a:close/>
              </a:path>
              <a:path w="3034029" h="2844800">
                <a:moveTo>
                  <a:pt x="1326032" y="1193799"/>
                </a:moveTo>
                <a:lnTo>
                  <a:pt x="1321879" y="1193799"/>
                </a:lnTo>
                <a:lnTo>
                  <a:pt x="1323454" y="1201124"/>
                </a:lnTo>
                <a:lnTo>
                  <a:pt x="1326032" y="1193799"/>
                </a:lnTo>
                <a:close/>
              </a:path>
              <a:path w="3034029" h="2844800">
                <a:moveTo>
                  <a:pt x="1295891" y="1168399"/>
                </a:moveTo>
                <a:lnTo>
                  <a:pt x="1225207" y="1168399"/>
                </a:lnTo>
                <a:lnTo>
                  <a:pt x="1231861" y="1193799"/>
                </a:lnTo>
                <a:lnTo>
                  <a:pt x="1309116" y="1193799"/>
                </a:lnTo>
                <a:lnTo>
                  <a:pt x="1307693" y="1181099"/>
                </a:lnTo>
                <a:lnTo>
                  <a:pt x="1302681" y="1181099"/>
                </a:lnTo>
                <a:lnTo>
                  <a:pt x="1295891" y="1168399"/>
                </a:lnTo>
                <a:close/>
              </a:path>
              <a:path w="3034029" h="2844800">
                <a:moveTo>
                  <a:pt x="1327383" y="1181099"/>
                </a:moveTo>
                <a:lnTo>
                  <a:pt x="1313345" y="1181099"/>
                </a:lnTo>
                <a:lnTo>
                  <a:pt x="1317269" y="1193799"/>
                </a:lnTo>
                <a:lnTo>
                  <a:pt x="1332725" y="1193799"/>
                </a:lnTo>
                <a:lnTo>
                  <a:pt x="1327383" y="1181099"/>
                </a:lnTo>
                <a:close/>
              </a:path>
              <a:path w="3034029" h="2844800">
                <a:moveTo>
                  <a:pt x="1198892" y="1168399"/>
                </a:moveTo>
                <a:lnTo>
                  <a:pt x="1189632" y="1168399"/>
                </a:lnTo>
                <a:lnTo>
                  <a:pt x="1196953" y="1181099"/>
                </a:lnTo>
                <a:lnTo>
                  <a:pt x="1209395" y="1181099"/>
                </a:lnTo>
                <a:lnTo>
                  <a:pt x="1198892" y="1168399"/>
                </a:lnTo>
                <a:close/>
              </a:path>
              <a:path w="3034029" h="2844800">
                <a:moveTo>
                  <a:pt x="1215853" y="1168399"/>
                </a:moveTo>
                <a:lnTo>
                  <a:pt x="1207858" y="1168399"/>
                </a:lnTo>
                <a:lnTo>
                  <a:pt x="1218082" y="1181099"/>
                </a:lnTo>
                <a:lnTo>
                  <a:pt x="1222306" y="1181099"/>
                </a:lnTo>
                <a:lnTo>
                  <a:pt x="1215853" y="1168399"/>
                </a:lnTo>
                <a:close/>
              </a:path>
              <a:path w="3034029" h="2844800">
                <a:moveTo>
                  <a:pt x="1325549" y="1168399"/>
                </a:moveTo>
                <a:lnTo>
                  <a:pt x="1323797" y="1168399"/>
                </a:lnTo>
                <a:lnTo>
                  <a:pt x="1326146" y="1181099"/>
                </a:lnTo>
                <a:lnTo>
                  <a:pt x="1325549" y="1168399"/>
                </a:lnTo>
                <a:close/>
              </a:path>
              <a:path w="3034029" h="2844800">
                <a:moveTo>
                  <a:pt x="1172936" y="1157430"/>
                </a:moveTo>
                <a:lnTo>
                  <a:pt x="1171829" y="1168399"/>
                </a:lnTo>
                <a:lnTo>
                  <a:pt x="1173619" y="1168399"/>
                </a:lnTo>
                <a:lnTo>
                  <a:pt x="1173195" y="1157807"/>
                </a:lnTo>
                <a:lnTo>
                  <a:pt x="1172936" y="1157430"/>
                </a:lnTo>
                <a:close/>
              </a:path>
              <a:path w="3034029" h="2844800">
                <a:moveTo>
                  <a:pt x="1195374" y="1155699"/>
                </a:moveTo>
                <a:lnTo>
                  <a:pt x="1173111" y="1155699"/>
                </a:lnTo>
                <a:lnTo>
                  <a:pt x="1173195" y="1157807"/>
                </a:lnTo>
                <a:lnTo>
                  <a:pt x="1180486" y="1168399"/>
                </a:lnTo>
                <a:lnTo>
                  <a:pt x="1196936" y="1168399"/>
                </a:lnTo>
                <a:lnTo>
                  <a:pt x="1195374" y="1155699"/>
                </a:lnTo>
                <a:close/>
              </a:path>
              <a:path w="3034029" h="2844800">
                <a:moveTo>
                  <a:pt x="1287540" y="1142999"/>
                </a:moveTo>
                <a:lnTo>
                  <a:pt x="1202334" y="1142999"/>
                </a:lnTo>
                <a:lnTo>
                  <a:pt x="1205101" y="1155699"/>
                </a:lnTo>
                <a:lnTo>
                  <a:pt x="1203046" y="1168399"/>
                </a:lnTo>
                <a:lnTo>
                  <a:pt x="1233563" y="1168399"/>
                </a:lnTo>
                <a:lnTo>
                  <a:pt x="1233500" y="1155699"/>
                </a:lnTo>
                <a:lnTo>
                  <a:pt x="1295924" y="1155699"/>
                </a:lnTo>
                <a:lnTo>
                  <a:pt x="1287540" y="1142999"/>
                </a:lnTo>
                <a:close/>
              </a:path>
              <a:path w="3034029" h="2844800">
                <a:moveTo>
                  <a:pt x="1294028" y="1155699"/>
                </a:moveTo>
                <a:lnTo>
                  <a:pt x="1236497" y="1155699"/>
                </a:lnTo>
                <a:lnTo>
                  <a:pt x="1237602" y="1168399"/>
                </a:lnTo>
                <a:lnTo>
                  <a:pt x="1288694" y="1168399"/>
                </a:lnTo>
                <a:lnTo>
                  <a:pt x="1294028" y="1155699"/>
                </a:lnTo>
                <a:close/>
              </a:path>
              <a:path w="3034029" h="2844800">
                <a:moveTo>
                  <a:pt x="1303665" y="1155699"/>
                </a:moveTo>
                <a:lnTo>
                  <a:pt x="1294028" y="1155699"/>
                </a:lnTo>
                <a:lnTo>
                  <a:pt x="1301381" y="1168399"/>
                </a:lnTo>
                <a:lnTo>
                  <a:pt x="1308032" y="1168399"/>
                </a:lnTo>
                <a:lnTo>
                  <a:pt x="1303665" y="1155699"/>
                </a:lnTo>
                <a:close/>
              </a:path>
              <a:path w="3034029" h="2844800">
                <a:moveTo>
                  <a:pt x="1173111" y="1155699"/>
                </a:moveTo>
                <a:lnTo>
                  <a:pt x="1171745" y="1155699"/>
                </a:lnTo>
                <a:lnTo>
                  <a:pt x="1172936" y="1157430"/>
                </a:lnTo>
                <a:lnTo>
                  <a:pt x="1173111" y="1155699"/>
                </a:lnTo>
                <a:close/>
              </a:path>
              <a:path w="3034029" h="2844800">
                <a:moveTo>
                  <a:pt x="1175614" y="1146092"/>
                </a:moveTo>
                <a:lnTo>
                  <a:pt x="1167925" y="1155699"/>
                </a:lnTo>
                <a:lnTo>
                  <a:pt x="1177391" y="1155699"/>
                </a:lnTo>
                <a:lnTo>
                  <a:pt x="1175614" y="1146092"/>
                </a:lnTo>
                <a:close/>
              </a:path>
              <a:path w="3034029" h="2844800">
                <a:moveTo>
                  <a:pt x="1202334" y="1142999"/>
                </a:moveTo>
                <a:lnTo>
                  <a:pt x="1188932" y="1142999"/>
                </a:lnTo>
                <a:lnTo>
                  <a:pt x="1193326" y="1155699"/>
                </a:lnTo>
                <a:lnTo>
                  <a:pt x="1198321" y="1155699"/>
                </a:lnTo>
                <a:lnTo>
                  <a:pt x="1202334" y="1142999"/>
                </a:lnTo>
                <a:close/>
              </a:path>
              <a:path w="3034029" h="2844800">
                <a:moveTo>
                  <a:pt x="1178090" y="1142999"/>
                </a:moveTo>
                <a:lnTo>
                  <a:pt x="1175043" y="1142999"/>
                </a:lnTo>
                <a:lnTo>
                  <a:pt x="1175614" y="1146092"/>
                </a:lnTo>
                <a:lnTo>
                  <a:pt x="1178090" y="1142999"/>
                </a:lnTo>
                <a:close/>
              </a:path>
              <a:path w="3034029" h="2844800">
                <a:moveTo>
                  <a:pt x="1154277" y="1130299"/>
                </a:moveTo>
                <a:lnTo>
                  <a:pt x="1146289" y="1130299"/>
                </a:lnTo>
                <a:lnTo>
                  <a:pt x="1155115" y="1142999"/>
                </a:lnTo>
                <a:lnTo>
                  <a:pt x="1157160" y="1142999"/>
                </a:lnTo>
                <a:lnTo>
                  <a:pt x="1154277" y="1130299"/>
                </a:lnTo>
                <a:close/>
              </a:path>
              <a:path w="3034029" h="2844800">
                <a:moveTo>
                  <a:pt x="1279334" y="1130299"/>
                </a:moveTo>
                <a:lnTo>
                  <a:pt x="1182839" y="1130299"/>
                </a:lnTo>
                <a:lnTo>
                  <a:pt x="1188173" y="1142999"/>
                </a:lnTo>
                <a:lnTo>
                  <a:pt x="1276311" y="1142999"/>
                </a:lnTo>
                <a:lnTo>
                  <a:pt x="1279334" y="1130299"/>
                </a:lnTo>
                <a:close/>
              </a:path>
              <a:path w="3034029" h="2844800">
                <a:moveTo>
                  <a:pt x="1171841" y="1117599"/>
                </a:moveTo>
                <a:lnTo>
                  <a:pt x="1163015" y="1117599"/>
                </a:lnTo>
                <a:lnTo>
                  <a:pt x="1164323" y="1130299"/>
                </a:lnTo>
                <a:lnTo>
                  <a:pt x="1170305" y="1130299"/>
                </a:lnTo>
                <a:lnTo>
                  <a:pt x="1172360" y="1118689"/>
                </a:lnTo>
                <a:lnTo>
                  <a:pt x="1171841" y="1117599"/>
                </a:lnTo>
                <a:close/>
              </a:path>
              <a:path w="3034029" h="2844800">
                <a:moveTo>
                  <a:pt x="1247317" y="1117599"/>
                </a:moveTo>
                <a:lnTo>
                  <a:pt x="1172552" y="1117599"/>
                </a:lnTo>
                <a:lnTo>
                  <a:pt x="1172360" y="1118689"/>
                </a:lnTo>
                <a:lnTo>
                  <a:pt x="1177886" y="1130299"/>
                </a:lnTo>
                <a:lnTo>
                  <a:pt x="1255179" y="1130299"/>
                </a:lnTo>
                <a:lnTo>
                  <a:pt x="1247317" y="1117599"/>
                </a:lnTo>
                <a:close/>
              </a:path>
              <a:path w="3034029" h="2844800">
                <a:moveTo>
                  <a:pt x="1259230" y="1117599"/>
                </a:moveTo>
                <a:lnTo>
                  <a:pt x="1253413" y="1117599"/>
                </a:lnTo>
                <a:lnTo>
                  <a:pt x="1255179" y="1130299"/>
                </a:lnTo>
                <a:lnTo>
                  <a:pt x="1264334" y="1130299"/>
                </a:lnTo>
                <a:lnTo>
                  <a:pt x="1259230" y="1117599"/>
                </a:lnTo>
                <a:close/>
              </a:path>
              <a:path w="3034029" h="2844800">
                <a:moveTo>
                  <a:pt x="1131328" y="1104899"/>
                </a:moveTo>
                <a:lnTo>
                  <a:pt x="1123734" y="1104899"/>
                </a:lnTo>
                <a:lnTo>
                  <a:pt x="1126109" y="1117599"/>
                </a:lnTo>
                <a:lnTo>
                  <a:pt x="1131328" y="1104899"/>
                </a:lnTo>
                <a:close/>
              </a:path>
              <a:path w="3034029" h="2844800">
                <a:moveTo>
                  <a:pt x="1148105" y="1104899"/>
                </a:moveTo>
                <a:lnTo>
                  <a:pt x="1136065" y="1104899"/>
                </a:lnTo>
                <a:lnTo>
                  <a:pt x="1138618" y="1117599"/>
                </a:lnTo>
                <a:lnTo>
                  <a:pt x="1148918" y="1117599"/>
                </a:lnTo>
                <a:lnTo>
                  <a:pt x="1148105" y="1104899"/>
                </a:lnTo>
                <a:close/>
              </a:path>
              <a:path w="3034029" h="2844800">
                <a:moveTo>
                  <a:pt x="1157655" y="1104899"/>
                </a:moveTo>
                <a:lnTo>
                  <a:pt x="1148105" y="1104899"/>
                </a:lnTo>
                <a:lnTo>
                  <a:pt x="1149413" y="1117599"/>
                </a:lnTo>
                <a:lnTo>
                  <a:pt x="1157655" y="1104899"/>
                </a:lnTo>
                <a:close/>
              </a:path>
              <a:path w="3034029" h="2844800">
                <a:moveTo>
                  <a:pt x="1228513" y="1104899"/>
                </a:moveTo>
                <a:lnTo>
                  <a:pt x="1157655" y="1104899"/>
                </a:lnTo>
                <a:lnTo>
                  <a:pt x="1159992" y="1117599"/>
                </a:lnTo>
                <a:lnTo>
                  <a:pt x="1236201" y="1117599"/>
                </a:lnTo>
                <a:lnTo>
                  <a:pt x="1228513" y="1104899"/>
                </a:lnTo>
                <a:close/>
              </a:path>
              <a:path w="3034029" h="2844800">
                <a:moveTo>
                  <a:pt x="1135646" y="1092199"/>
                </a:moveTo>
                <a:lnTo>
                  <a:pt x="1128217" y="1092199"/>
                </a:lnTo>
                <a:lnTo>
                  <a:pt x="1129931" y="1104899"/>
                </a:lnTo>
                <a:lnTo>
                  <a:pt x="1138059" y="1104899"/>
                </a:lnTo>
                <a:lnTo>
                  <a:pt x="1135646" y="1092199"/>
                </a:lnTo>
                <a:close/>
              </a:path>
              <a:path w="3034029" h="2844800">
                <a:moveTo>
                  <a:pt x="1183411" y="1092199"/>
                </a:moveTo>
                <a:lnTo>
                  <a:pt x="1144155" y="1092199"/>
                </a:lnTo>
                <a:lnTo>
                  <a:pt x="1140625" y="1104899"/>
                </a:lnTo>
                <a:lnTo>
                  <a:pt x="1189189" y="1104899"/>
                </a:lnTo>
                <a:lnTo>
                  <a:pt x="1189162" y="1104648"/>
                </a:lnTo>
                <a:lnTo>
                  <a:pt x="1183411" y="1092199"/>
                </a:lnTo>
                <a:close/>
              </a:path>
              <a:path w="3034029" h="2844800">
                <a:moveTo>
                  <a:pt x="1189162" y="1104648"/>
                </a:moveTo>
                <a:lnTo>
                  <a:pt x="1189189" y="1104899"/>
                </a:lnTo>
                <a:lnTo>
                  <a:pt x="1189162" y="1104648"/>
                </a:lnTo>
                <a:close/>
              </a:path>
              <a:path w="3034029" h="2844800">
                <a:moveTo>
                  <a:pt x="1231601" y="1092199"/>
                </a:moveTo>
                <a:lnTo>
                  <a:pt x="1187805" y="1092199"/>
                </a:lnTo>
                <a:lnTo>
                  <a:pt x="1189162" y="1104648"/>
                </a:lnTo>
                <a:lnTo>
                  <a:pt x="1189278" y="1104899"/>
                </a:lnTo>
                <a:lnTo>
                  <a:pt x="1243313" y="1104899"/>
                </a:lnTo>
                <a:lnTo>
                  <a:pt x="1231601" y="1092199"/>
                </a:lnTo>
                <a:close/>
              </a:path>
              <a:path w="3034029" h="2844800">
                <a:moveTo>
                  <a:pt x="1112405" y="1079499"/>
                </a:moveTo>
                <a:lnTo>
                  <a:pt x="1099883" y="1079499"/>
                </a:lnTo>
                <a:lnTo>
                  <a:pt x="1104709" y="1092199"/>
                </a:lnTo>
                <a:lnTo>
                  <a:pt x="1107503" y="1092199"/>
                </a:lnTo>
                <a:lnTo>
                  <a:pt x="1112405" y="1079499"/>
                </a:lnTo>
                <a:close/>
              </a:path>
              <a:path w="3034029" h="2844800">
                <a:moveTo>
                  <a:pt x="1146708" y="1079499"/>
                </a:moveTo>
                <a:lnTo>
                  <a:pt x="1131356" y="1079499"/>
                </a:lnTo>
                <a:lnTo>
                  <a:pt x="1130139" y="1092199"/>
                </a:lnTo>
                <a:lnTo>
                  <a:pt x="1144447" y="1092199"/>
                </a:lnTo>
                <a:lnTo>
                  <a:pt x="1146708" y="1079499"/>
                </a:lnTo>
                <a:close/>
              </a:path>
              <a:path w="3034029" h="2844800">
                <a:moveTo>
                  <a:pt x="1190180" y="1054099"/>
                </a:moveTo>
                <a:lnTo>
                  <a:pt x="1187450" y="1054099"/>
                </a:lnTo>
                <a:lnTo>
                  <a:pt x="1184478" y="1066799"/>
                </a:lnTo>
                <a:lnTo>
                  <a:pt x="1148638" y="1066799"/>
                </a:lnTo>
                <a:lnTo>
                  <a:pt x="1156224" y="1079499"/>
                </a:lnTo>
                <a:lnTo>
                  <a:pt x="1155814" y="1092199"/>
                </a:lnTo>
                <a:lnTo>
                  <a:pt x="1225425" y="1092199"/>
                </a:lnTo>
                <a:lnTo>
                  <a:pt x="1222507" y="1079499"/>
                </a:lnTo>
                <a:lnTo>
                  <a:pt x="1201257" y="1079499"/>
                </a:lnTo>
                <a:lnTo>
                  <a:pt x="1195440" y="1066799"/>
                </a:lnTo>
                <a:lnTo>
                  <a:pt x="1190180" y="1054099"/>
                </a:lnTo>
                <a:close/>
              </a:path>
              <a:path w="3034029" h="2844800">
                <a:moveTo>
                  <a:pt x="1233512" y="1079499"/>
                </a:moveTo>
                <a:lnTo>
                  <a:pt x="1227518" y="1079499"/>
                </a:lnTo>
                <a:lnTo>
                  <a:pt x="1228331" y="1092199"/>
                </a:lnTo>
                <a:lnTo>
                  <a:pt x="1233512" y="1079499"/>
                </a:lnTo>
                <a:close/>
              </a:path>
              <a:path w="3034029" h="2844800">
                <a:moveTo>
                  <a:pt x="1178636" y="1054099"/>
                </a:moveTo>
                <a:lnTo>
                  <a:pt x="1105687" y="1054099"/>
                </a:lnTo>
                <a:lnTo>
                  <a:pt x="1105501" y="1054981"/>
                </a:lnTo>
                <a:lnTo>
                  <a:pt x="1111702" y="1066799"/>
                </a:lnTo>
                <a:lnTo>
                  <a:pt x="1106197" y="1079499"/>
                </a:lnTo>
                <a:lnTo>
                  <a:pt x="1133640" y="1079499"/>
                </a:lnTo>
                <a:lnTo>
                  <a:pt x="1132484" y="1066799"/>
                </a:lnTo>
                <a:lnTo>
                  <a:pt x="1184478" y="1066799"/>
                </a:lnTo>
                <a:lnTo>
                  <a:pt x="1178636" y="1054099"/>
                </a:lnTo>
                <a:close/>
              </a:path>
              <a:path w="3034029" h="2844800">
                <a:moveTo>
                  <a:pt x="1076490" y="1054099"/>
                </a:moveTo>
                <a:lnTo>
                  <a:pt x="1062012" y="1054099"/>
                </a:lnTo>
                <a:lnTo>
                  <a:pt x="1067041" y="1066799"/>
                </a:lnTo>
                <a:lnTo>
                  <a:pt x="1075194" y="1066799"/>
                </a:lnTo>
                <a:lnTo>
                  <a:pt x="1076490" y="1054099"/>
                </a:lnTo>
                <a:close/>
              </a:path>
              <a:path w="3034029" h="2844800">
                <a:moveTo>
                  <a:pt x="1105039" y="1054099"/>
                </a:moveTo>
                <a:lnTo>
                  <a:pt x="1093101" y="1054099"/>
                </a:lnTo>
                <a:lnTo>
                  <a:pt x="1098080" y="1066799"/>
                </a:lnTo>
                <a:lnTo>
                  <a:pt x="1103007" y="1066799"/>
                </a:lnTo>
                <a:lnTo>
                  <a:pt x="1105501" y="1054981"/>
                </a:lnTo>
                <a:lnTo>
                  <a:pt x="1105039" y="1054099"/>
                </a:lnTo>
                <a:close/>
              </a:path>
              <a:path w="3034029" h="2844800">
                <a:moveTo>
                  <a:pt x="1072037" y="1052630"/>
                </a:moveTo>
                <a:lnTo>
                  <a:pt x="1072438" y="1054099"/>
                </a:lnTo>
                <a:lnTo>
                  <a:pt x="1072721" y="1053756"/>
                </a:lnTo>
                <a:lnTo>
                  <a:pt x="1072037" y="1052630"/>
                </a:lnTo>
                <a:close/>
              </a:path>
              <a:path w="3034029" h="2844800">
                <a:moveTo>
                  <a:pt x="1182712" y="1041399"/>
                </a:moveTo>
                <a:lnTo>
                  <a:pt x="1082903" y="1041399"/>
                </a:lnTo>
                <a:lnTo>
                  <a:pt x="1072721" y="1053756"/>
                </a:lnTo>
                <a:lnTo>
                  <a:pt x="1072930" y="1054099"/>
                </a:lnTo>
                <a:lnTo>
                  <a:pt x="1176883" y="1054099"/>
                </a:lnTo>
                <a:lnTo>
                  <a:pt x="1182712" y="1041399"/>
                </a:lnTo>
                <a:close/>
              </a:path>
              <a:path w="3034029" h="2844800">
                <a:moveTo>
                  <a:pt x="1071012" y="1028699"/>
                </a:moveTo>
                <a:lnTo>
                  <a:pt x="1060305" y="1028699"/>
                </a:lnTo>
                <a:lnTo>
                  <a:pt x="1065215" y="1041399"/>
                </a:lnTo>
                <a:lnTo>
                  <a:pt x="1072037" y="1052630"/>
                </a:lnTo>
                <a:lnTo>
                  <a:pt x="1068971" y="1041399"/>
                </a:lnTo>
                <a:lnTo>
                  <a:pt x="1072553" y="1041399"/>
                </a:lnTo>
                <a:lnTo>
                  <a:pt x="1071012" y="1028699"/>
                </a:lnTo>
                <a:close/>
              </a:path>
              <a:path w="3034029" h="2844800">
                <a:moveTo>
                  <a:pt x="1050201" y="1028699"/>
                </a:moveTo>
                <a:lnTo>
                  <a:pt x="1041171" y="1028699"/>
                </a:lnTo>
                <a:lnTo>
                  <a:pt x="1042060" y="1041399"/>
                </a:lnTo>
                <a:lnTo>
                  <a:pt x="1049909" y="1041399"/>
                </a:lnTo>
                <a:lnTo>
                  <a:pt x="1050201" y="1028699"/>
                </a:lnTo>
                <a:close/>
              </a:path>
              <a:path w="3034029" h="2844800">
                <a:moveTo>
                  <a:pt x="1051282" y="1030093"/>
                </a:moveTo>
                <a:lnTo>
                  <a:pt x="1050886" y="1041399"/>
                </a:lnTo>
                <a:lnTo>
                  <a:pt x="1055776" y="1041399"/>
                </a:lnTo>
                <a:lnTo>
                  <a:pt x="1054792" y="1034617"/>
                </a:lnTo>
                <a:lnTo>
                  <a:pt x="1051282" y="1030093"/>
                </a:lnTo>
                <a:close/>
              </a:path>
              <a:path w="3034029" h="2844800">
                <a:moveTo>
                  <a:pt x="1054792" y="1034617"/>
                </a:moveTo>
                <a:lnTo>
                  <a:pt x="1055776" y="1041399"/>
                </a:lnTo>
                <a:lnTo>
                  <a:pt x="1055709" y="1035798"/>
                </a:lnTo>
                <a:lnTo>
                  <a:pt x="1054792" y="1034617"/>
                </a:lnTo>
                <a:close/>
              </a:path>
              <a:path w="3034029" h="2844800">
                <a:moveTo>
                  <a:pt x="1055709" y="1035798"/>
                </a:moveTo>
                <a:lnTo>
                  <a:pt x="1055776" y="1041399"/>
                </a:lnTo>
                <a:lnTo>
                  <a:pt x="1060056" y="1041399"/>
                </a:lnTo>
                <a:lnTo>
                  <a:pt x="1055709" y="1035798"/>
                </a:lnTo>
                <a:close/>
              </a:path>
              <a:path w="3034029" h="2844800">
                <a:moveTo>
                  <a:pt x="1166972" y="1028699"/>
                </a:moveTo>
                <a:lnTo>
                  <a:pt x="1079217" y="1028699"/>
                </a:lnTo>
                <a:lnTo>
                  <a:pt x="1082929" y="1041399"/>
                </a:lnTo>
                <a:lnTo>
                  <a:pt x="1169363" y="1041399"/>
                </a:lnTo>
                <a:lnTo>
                  <a:pt x="1166972" y="1028699"/>
                </a:lnTo>
                <a:close/>
              </a:path>
              <a:path w="3034029" h="2844800">
                <a:moveTo>
                  <a:pt x="1055624" y="1028699"/>
                </a:moveTo>
                <a:lnTo>
                  <a:pt x="1053934" y="1028699"/>
                </a:lnTo>
                <a:lnTo>
                  <a:pt x="1054792" y="1034617"/>
                </a:lnTo>
                <a:lnTo>
                  <a:pt x="1055709" y="1035798"/>
                </a:lnTo>
                <a:lnTo>
                  <a:pt x="1055624" y="1028699"/>
                </a:lnTo>
                <a:close/>
              </a:path>
              <a:path w="3034029" h="2844800">
                <a:moveTo>
                  <a:pt x="1051331" y="1028699"/>
                </a:moveTo>
                <a:lnTo>
                  <a:pt x="1050201" y="1028699"/>
                </a:lnTo>
                <a:lnTo>
                  <a:pt x="1051282" y="1030093"/>
                </a:lnTo>
                <a:lnTo>
                  <a:pt x="1051331" y="1028699"/>
                </a:lnTo>
                <a:close/>
              </a:path>
              <a:path w="3034029" h="2844800">
                <a:moveTo>
                  <a:pt x="1038367" y="1014582"/>
                </a:moveTo>
                <a:lnTo>
                  <a:pt x="1037935" y="1028699"/>
                </a:lnTo>
                <a:lnTo>
                  <a:pt x="1148321" y="1028699"/>
                </a:lnTo>
                <a:lnTo>
                  <a:pt x="1141806" y="1015999"/>
                </a:lnTo>
                <a:lnTo>
                  <a:pt x="1038694" y="1015999"/>
                </a:lnTo>
                <a:lnTo>
                  <a:pt x="1038367" y="1014582"/>
                </a:lnTo>
                <a:close/>
              </a:path>
              <a:path w="3034029" h="2844800">
                <a:moveTo>
                  <a:pt x="1154664" y="1015999"/>
                </a:moveTo>
                <a:lnTo>
                  <a:pt x="1146898" y="1015999"/>
                </a:lnTo>
                <a:lnTo>
                  <a:pt x="1157236" y="1028699"/>
                </a:lnTo>
                <a:lnTo>
                  <a:pt x="1165257" y="1028699"/>
                </a:lnTo>
                <a:lnTo>
                  <a:pt x="1154664" y="1015999"/>
                </a:lnTo>
                <a:close/>
              </a:path>
              <a:path w="3034029" h="2844800">
                <a:moveTo>
                  <a:pt x="1018146" y="1003299"/>
                </a:moveTo>
                <a:lnTo>
                  <a:pt x="1015784" y="1003299"/>
                </a:lnTo>
                <a:lnTo>
                  <a:pt x="1021689" y="1015999"/>
                </a:lnTo>
                <a:lnTo>
                  <a:pt x="1018146" y="1003299"/>
                </a:lnTo>
                <a:close/>
              </a:path>
              <a:path w="3034029" h="2844800">
                <a:moveTo>
                  <a:pt x="1035761" y="1003299"/>
                </a:moveTo>
                <a:lnTo>
                  <a:pt x="1028411" y="1003299"/>
                </a:lnTo>
                <a:lnTo>
                  <a:pt x="1026735" y="1015999"/>
                </a:lnTo>
                <a:lnTo>
                  <a:pt x="1038323" y="1015999"/>
                </a:lnTo>
                <a:lnTo>
                  <a:pt x="1038367" y="1014582"/>
                </a:lnTo>
                <a:lnTo>
                  <a:pt x="1035761" y="1003299"/>
                </a:lnTo>
                <a:close/>
              </a:path>
              <a:path w="3034029" h="2844800">
                <a:moveTo>
                  <a:pt x="1071740" y="1003299"/>
                </a:moveTo>
                <a:lnTo>
                  <a:pt x="1038712" y="1003299"/>
                </a:lnTo>
                <a:lnTo>
                  <a:pt x="1038367" y="1014582"/>
                </a:lnTo>
                <a:lnTo>
                  <a:pt x="1038694" y="1015999"/>
                </a:lnTo>
                <a:lnTo>
                  <a:pt x="1070267" y="1015999"/>
                </a:lnTo>
                <a:lnTo>
                  <a:pt x="1071740" y="1003299"/>
                </a:lnTo>
                <a:close/>
              </a:path>
              <a:path w="3034029" h="2844800">
                <a:moveTo>
                  <a:pt x="1135176" y="1003299"/>
                </a:moveTo>
                <a:lnTo>
                  <a:pt x="1071740" y="1003299"/>
                </a:lnTo>
                <a:lnTo>
                  <a:pt x="1081722" y="1015999"/>
                </a:lnTo>
                <a:lnTo>
                  <a:pt x="1142675" y="1015999"/>
                </a:lnTo>
                <a:lnTo>
                  <a:pt x="1135176" y="1003299"/>
                </a:lnTo>
                <a:close/>
              </a:path>
              <a:path w="3034029" h="2844800">
                <a:moveTo>
                  <a:pt x="1009561" y="990599"/>
                </a:moveTo>
                <a:lnTo>
                  <a:pt x="1005878" y="990599"/>
                </a:lnTo>
                <a:lnTo>
                  <a:pt x="1004760" y="1003299"/>
                </a:lnTo>
                <a:lnTo>
                  <a:pt x="1009065" y="1003299"/>
                </a:lnTo>
                <a:lnTo>
                  <a:pt x="1009561" y="990599"/>
                </a:lnTo>
                <a:close/>
              </a:path>
              <a:path w="3034029" h="2844800">
                <a:moveTo>
                  <a:pt x="1053934" y="977899"/>
                </a:moveTo>
                <a:lnTo>
                  <a:pt x="1020953" y="977899"/>
                </a:lnTo>
                <a:lnTo>
                  <a:pt x="1032243" y="990599"/>
                </a:lnTo>
                <a:lnTo>
                  <a:pt x="1019708" y="990599"/>
                </a:lnTo>
                <a:lnTo>
                  <a:pt x="1009611" y="1003299"/>
                </a:lnTo>
                <a:lnTo>
                  <a:pt x="1054046" y="1003299"/>
                </a:lnTo>
                <a:lnTo>
                  <a:pt x="1050893" y="990599"/>
                </a:lnTo>
                <a:lnTo>
                  <a:pt x="1053934" y="977899"/>
                </a:lnTo>
                <a:close/>
              </a:path>
              <a:path w="3034029" h="2844800">
                <a:moveTo>
                  <a:pt x="1068768" y="977899"/>
                </a:moveTo>
                <a:lnTo>
                  <a:pt x="1053934" y="977899"/>
                </a:lnTo>
                <a:lnTo>
                  <a:pt x="1050893" y="990599"/>
                </a:lnTo>
                <a:lnTo>
                  <a:pt x="1054046" y="1003299"/>
                </a:lnTo>
                <a:lnTo>
                  <a:pt x="1054900" y="1003299"/>
                </a:lnTo>
                <a:lnTo>
                  <a:pt x="1059116" y="990599"/>
                </a:lnTo>
                <a:lnTo>
                  <a:pt x="1069174" y="990599"/>
                </a:lnTo>
                <a:lnTo>
                  <a:pt x="1068768" y="977899"/>
                </a:lnTo>
                <a:close/>
              </a:path>
              <a:path w="3034029" h="2844800">
                <a:moveTo>
                  <a:pt x="1103445" y="990599"/>
                </a:moveTo>
                <a:lnTo>
                  <a:pt x="1059116" y="990599"/>
                </a:lnTo>
                <a:lnTo>
                  <a:pt x="1054900" y="1003299"/>
                </a:lnTo>
                <a:lnTo>
                  <a:pt x="1112960" y="1003299"/>
                </a:lnTo>
                <a:lnTo>
                  <a:pt x="1103445" y="990599"/>
                </a:lnTo>
                <a:close/>
              </a:path>
              <a:path w="3034029" h="2844800">
                <a:moveTo>
                  <a:pt x="1126807" y="990599"/>
                </a:moveTo>
                <a:lnTo>
                  <a:pt x="1117041" y="990599"/>
                </a:lnTo>
                <a:lnTo>
                  <a:pt x="1112960" y="1003299"/>
                </a:lnTo>
                <a:lnTo>
                  <a:pt x="1126807" y="1003299"/>
                </a:lnTo>
                <a:lnTo>
                  <a:pt x="1126807" y="990599"/>
                </a:lnTo>
                <a:close/>
              </a:path>
              <a:path w="3034029" h="2844800">
                <a:moveTo>
                  <a:pt x="1020953" y="977899"/>
                </a:moveTo>
                <a:lnTo>
                  <a:pt x="1002121" y="977899"/>
                </a:lnTo>
                <a:lnTo>
                  <a:pt x="1013825" y="990599"/>
                </a:lnTo>
                <a:lnTo>
                  <a:pt x="1019784" y="990599"/>
                </a:lnTo>
                <a:lnTo>
                  <a:pt x="1020953" y="977899"/>
                </a:lnTo>
                <a:close/>
              </a:path>
              <a:path w="3034029" h="2844800">
                <a:moveTo>
                  <a:pt x="1073150" y="977899"/>
                </a:moveTo>
                <a:lnTo>
                  <a:pt x="1068768" y="977899"/>
                </a:lnTo>
                <a:lnTo>
                  <a:pt x="1069174" y="990599"/>
                </a:lnTo>
                <a:lnTo>
                  <a:pt x="1077731" y="990599"/>
                </a:lnTo>
                <a:lnTo>
                  <a:pt x="1073150" y="977899"/>
                </a:lnTo>
                <a:close/>
              </a:path>
              <a:path w="3034029" h="2844800">
                <a:moveTo>
                  <a:pt x="1103517" y="965199"/>
                </a:moveTo>
                <a:lnTo>
                  <a:pt x="1097219" y="965199"/>
                </a:lnTo>
                <a:lnTo>
                  <a:pt x="1085539" y="977899"/>
                </a:lnTo>
                <a:lnTo>
                  <a:pt x="1085987" y="977899"/>
                </a:lnTo>
                <a:lnTo>
                  <a:pt x="1085100" y="990599"/>
                </a:lnTo>
                <a:lnTo>
                  <a:pt x="1098742" y="990599"/>
                </a:lnTo>
                <a:lnTo>
                  <a:pt x="1103743" y="977899"/>
                </a:lnTo>
                <a:lnTo>
                  <a:pt x="1103517" y="965199"/>
                </a:lnTo>
                <a:close/>
              </a:path>
              <a:path w="3034029" h="2844800">
                <a:moveTo>
                  <a:pt x="983119" y="965199"/>
                </a:moveTo>
                <a:lnTo>
                  <a:pt x="970432" y="965199"/>
                </a:lnTo>
                <a:lnTo>
                  <a:pt x="977519" y="977899"/>
                </a:lnTo>
                <a:lnTo>
                  <a:pt x="979995" y="977899"/>
                </a:lnTo>
                <a:lnTo>
                  <a:pt x="983119" y="965199"/>
                </a:lnTo>
                <a:close/>
              </a:path>
              <a:path w="3034029" h="2844800">
                <a:moveTo>
                  <a:pt x="997764" y="965199"/>
                </a:moveTo>
                <a:lnTo>
                  <a:pt x="984451" y="965199"/>
                </a:lnTo>
                <a:lnTo>
                  <a:pt x="993833" y="977899"/>
                </a:lnTo>
                <a:lnTo>
                  <a:pt x="997648" y="977899"/>
                </a:lnTo>
                <a:lnTo>
                  <a:pt x="997764" y="965199"/>
                </a:lnTo>
                <a:close/>
              </a:path>
              <a:path w="3034029" h="2844800">
                <a:moveTo>
                  <a:pt x="1004773" y="965199"/>
                </a:moveTo>
                <a:lnTo>
                  <a:pt x="1002639" y="965199"/>
                </a:lnTo>
                <a:lnTo>
                  <a:pt x="1004544" y="977899"/>
                </a:lnTo>
                <a:lnTo>
                  <a:pt x="1005865" y="977899"/>
                </a:lnTo>
                <a:lnTo>
                  <a:pt x="1007368" y="969640"/>
                </a:lnTo>
                <a:lnTo>
                  <a:pt x="1004773" y="965199"/>
                </a:lnTo>
                <a:close/>
              </a:path>
              <a:path w="3034029" h="2844800">
                <a:moveTo>
                  <a:pt x="1072451" y="965199"/>
                </a:moveTo>
                <a:lnTo>
                  <a:pt x="1008176" y="965199"/>
                </a:lnTo>
                <a:lnTo>
                  <a:pt x="1007368" y="969640"/>
                </a:lnTo>
                <a:lnTo>
                  <a:pt x="1012194" y="977899"/>
                </a:lnTo>
                <a:lnTo>
                  <a:pt x="1070927" y="977899"/>
                </a:lnTo>
                <a:lnTo>
                  <a:pt x="1072451" y="965199"/>
                </a:lnTo>
                <a:close/>
              </a:path>
              <a:path w="3034029" h="2844800">
                <a:moveTo>
                  <a:pt x="969098" y="952499"/>
                </a:moveTo>
                <a:lnTo>
                  <a:pt x="959331" y="952499"/>
                </a:lnTo>
                <a:lnTo>
                  <a:pt x="970076" y="965199"/>
                </a:lnTo>
                <a:lnTo>
                  <a:pt x="971169" y="965199"/>
                </a:lnTo>
                <a:lnTo>
                  <a:pt x="969098" y="952499"/>
                </a:lnTo>
                <a:close/>
              </a:path>
              <a:path w="3034029" h="2844800">
                <a:moveTo>
                  <a:pt x="988961" y="952499"/>
                </a:moveTo>
                <a:lnTo>
                  <a:pt x="982840" y="952499"/>
                </a:lnTo>
                <a:lnTo>
                  <a:pt x="985037" y="965199"/>
                </a:lnTo>
                <a:lnTo>
                  <a:pt x="988961" y="952499"/>
                </a:lnTo>
                <a:close/>
              </a:path>
              <a:path w="3034029" h="2844800">
                <a:moveTo>
                  <a:pt x="1075639" y="939799"/>
                </a:moveTo>
                <a:lnTo>
                  <a:pt x="986536" y="939799"/>
                </a:lnTo>
                <a:lnTo>
                  <a:pt x="993499" y="952499"/>
                </a:lnTo>
                <a:lnTo>
                  <a:pt x="988066" y="965199"/>
                </a:lnTo>
                <a:lnTo>
                  <a:pt x="1076731" y="965199"/>
                </a:lnTo>
                <a:lnTo>
                  <a:pt x="1076299" y="952499"/>
                </a:lnTo>
                <a:lnTo>
                  <a:pt x="1075956" y="952499"/>
                </a:lnTo>
                <a:lnTo>
                  <a:pt x="1075639" y="939799"/>
                </a:lnTo>
                <a:close/>
              </a:path>
              <a:path w="3034029" h="2844800">
                <a:moveTo>
                  <a:pt x="948226" y="927099"/>
                </a:moveTo>
                <a:lnTo>
                  <a:pt x="945801" y="939799"/>
                </a:lnTo>
                <a:lnTo>
                  <a:pt x="950371" y="952499"/>
                </a:lnTo>
                <a:lnTo>
                  <a:pt x="953731" y="952499"/>
                </a:lnTo>
                <a:lnTo>
                  <a:pt x="954455" y="939799"/>
                </a:lnTo>
                <a:lnTo>
                  <a:pt x="956938" y="939799"/>
                </a:lnTo>
                <a:lnTo>
                  <a:pt x="948226" y="927099"/>
                </a:lnTo>
                <a:close/>
              </a:path>
              <a:path w="3034029" h="2844800">
                <a:moveTo>
                  <a:pt x="964706" y="939841"/>
                </a:moveTo>
                <a:lnTo>
                  <a:pt x="953731" y="952499"/>
                </a:lnTo>
                <a:lnTo>
                  <a:pt x="965250" y="952499"/>
                </a:lnTo>
                <a:lnTo>
                  <a:pt x="964706" y="939841"/>
                </a:lnTo>
                <a:close/>
              </a:path>
              <a:path w="3034029" h="2844800">
                <a:moveTo>
                  <a:pt x="964742" y="939799"/>
                </a:moveTo>
                <a:lnTo>
                  <a:pt x="965250" y="952499"/>
                </a:lnTo>
                <a:lnTo>
                  <a:pt x="964742" y="939799"/>
                </a:lnTo>
                <a:close/>
              </a:path>
              <a:path w="3034029" h="2844800">
                <a:moveTo>
                  <a:pt x="973836" y="939799"/>
                </a:moveTo>
                <a:lnTo>
                  <a:pt x="964742" y="939799"/>
                </a:lnTo>
                <a:lnTo>
                  <a:pt x="965250" y="952499"/>
                </a:lnTo>
                <a:lnTo>
                  <a:pt x="978077" y="952499"/>
                </a:lnTo>
                <a:lnTo>
                  <a:pt x="973836" y="939799"/>
                </a:lnTo>
                <a:close/>
              </a:path>
              <a:path w="3034029" h="2844800">
                <a:moveTo>
                  <a:pt x="983970" y="939799"/>
                </a:moveTo>
                <a:lnTo>
                  <a:pt x="980643" y="952499"/>
                </a:lnTo>
                <a:lnTo>
                  <a:pt x="986066" y="952499"/>
                </a:lnTo>
                <a:lnTo>
                  <a:pt x="983970" y="939799"/>
                </a:lnTo>
                <a:close/>
              </a:path>
              <a:path w="3034029" h="2844800">
                <a:moveTo>
                  <a:pt x="964742" y="939799"/>
                </a:moveTo>
                <a:close/>
              </a:path>
              <a:path w="3034029" h="2844800">
                <a:moveTo>
                  <a:pt x="939939" y="927099"/>
                </a:moveTo>
                <a:lnTo>
                  <a:pt x="939380" y="939799"/>
                </a:lnTo>
                <a:lnTo>
                  <a:pt x="944867" y="939799"/>
                </a:lnTo>
                <a:lnTo>
                  <a:pt x="939939" y="927099"/>
                </a:lnTo>
                <a:close/>
              </a:path>
              <a:path w="3034029" h="2844800">
                <a:moveTo>
                  <a:pt x="1040168" y="914399"/>
                </a:moveTo>
                <a:lnTo>
                  <a:pt x="948474" y="914399"/>
                </a:lnTo>
                <a:lnTo>
                  <a:pt x="948618" y="915487"/>
                </a:lnTo>
                <a:lnTo>
                  <a:pt x="956256" y="927099"/>
                </a:lnTo>
                <a:lnTo>
                  <a:pt x="965313" y="939799"/>
                </a:lnTo>
                <a:lnTo>
                  <a:pt x="1055079" y="939799"/>
                </a:lnTo>
                <a:lnTo>
                  <a:pt x="1050335" y="927099"/>
                </a:lnTo>
                <a:lnTo>
                  <a:pt x="1032433" y="927099"/>
                </a:lnTo>
                <a:lnTo>
                  <a:pt x="1040168" y="914399"/>
                </a:lnTo>
                <a:close/>
              </a:path>
              <a:path w="3034029" h="2844800">
                <a:moveTo>
                  <a:pt x="939431" y="914399"/>
                </a:moveTo>
                <a:lnTo>
                  <a:pt x="935786" y="914399"/>
                </a:lnTo>
                <a:lnTo>
                  <a:pt x="934631" y="927099"/>
                </a:lnTo>
                <a:lnTo>
                  <a:pt x="938936" y="927099"/>
                </a:lnTo>
                <a:lnTo>
                  <a:pt x="939431" y="914399"/>
                </a:lnTo>
                <a:close/>
              </a:path>
              <a:path w="3034029" h="2844800">
                <a:moveTo>
                  <a:pt x="948206" y="914860"/>
                </a:moveTo>
                <a:lnTo>
                  <a:pt x="941095" y="927099"/>
                </a:lnTo>
                <a:lnTo>
                  <a:pt x="950163" y="927099"/>
                </a:lnTo>
                <a:lnTo>
                  <a:pt x="948618" y="915487"/>
                </a:lnTo>
                <a:lnTo>
                  <a:pt x="948206" y="914860"/>
                </a:lnTo>
                <a:close/>
              </a:path>
              <a:path w="3034029" h="2844800">
                <a:moveTo>
                  <a:pt x="1029677" y="901699"/>
                </a:moveTo>
                <a:lnTo>
                  <a:pt x="1027988" y="901699"/>
                </a:lnTo>
                <a:lnTo>
                  <a:pt x="1035342" y="914399"/>
                </a:lnTo>
                <a:lnTo>
                  <a:pt x="1040168" y="914399"/>
                </a:lnTo>
                <a:lnTo>
                  <a:pt x="1046213" y="927099"/>
                </a:lnTo>
                <a:lnTo>
                  <a:pt x="1050335" y="927099"/>
                </a:lnTo>
                <a:lnTo>
                  <a:pt x="1043041" y="914399"/>
                </a:lnTo>
                <a:lnTo>
                  <a:pt x="1029677" y="901699"/>
                </a:lnTo>
                <a:close/>
              </a:path>
              <a:path w="3034029" h="2844800">
                <a:moveTo>
                  <a:pt x="948474" y="914399"/>
                </a:moveTo>
                <a:lnTo>
                  <a:pt x="947903" y="914399"/>
                </a:lnTo>
                <a:lnTo>
                  <a:pt x="948206" y="914860"/>
                </a:lnTo>
                <a:lnTo>
                  <a:pt x="948474" y="914399"/>
                </a:lnTo>
                <a:close/>
              </a:path>
              <a:path w="3034029" h="2844800">
                <a:moveTo>
                  <a:pt x="939990" y="901699"/>
                </a:moveTo>
                <a:lnTo>
                  <a:pt x="932751" y="901699"/>
                </a:lnTo>
                <a:lnTo>
                  <a:pt x="931824" y="914399"/>
                </a:lnTo>
                <a:lnTo>
                  <a:pt x="943152" y="914399"/>
                </a:lnTo>
                <a:lnTo>
                  <a:pt x="939990" y="901699"/>
                </a:lnTo>
                <a:close/>
              </a:path>
              <a:path w="3034029" h="2844800">
                <a:moveTo>
                  <a:pt x="957783" y="901699"/>
                </a:moveTo>
                <a:lnTo>
                  <a:pt x="944664" y="901699"/>
                </a:lnTo>
                <a:lnTo>
                  <a:pt x="948787" y="914399"/>
                </a:lnTo>
                <a:lnTo>
                  <a:pt x="953427" y="914399"/>
                </a:lnTo>
                <a:lnTo>
                  <a:pt x="957783" y="901699"/>
                </a:lnTo>
                <a:close/>
              </a:path>
              <a:path w="3034029" h="2844800">
                <a:moveTo>
                  <a:pt x="991096" y="901699"/>
                </a:moveTo>
                <a:lnTo>
                  <a:pt x="959421" y="901699"/>
                </a:lnTo>
                <a:lnTo>
                  <a:pt x="959777" y="914399"/>
                </a:lnTo>
                <a:lnTo>
                  <a:pt x="1000263" y="914399"/>
                </a:lnTo>
                <a:lnTo>
                  <a:pt x="991096" y="901699"/>
                </a:lnTo>
                <a:close/>
              </a:path>
              <a:path w="3034029" h="2844800">
                <a:moveTo>
                  <a:pt x="1013005" y="901699"/>
                </a:moveTo>
                <a:lnTo>
                  <a:pt x="1002499" y="901699"/>
                </a:lnTo>
                <a:lnTo>
                  <a:pt x="1000263" y="914399"/>
                </a:lnTo>
                <a:lnTo>
                  <a:pt x="1023218" y="914399"/>
                </a:lnTo>
                <a:lnTo>
                  <a:pt x="1013005" y="901699"/>
                </a:lnTo>
                <a:close/>
              </a:path>
              <a:path w="3034029" h="2844800">
                <a:moveTo>
                  <a:pt x="898867" y="888999"/>
                </a:moveTo>
                <a:lnTo>
                  <a:pt x="896518" y="888999"/>
                </a:lnTo>
                <a:lnTo>
                  <a:pt x="902423" y="901699"/>
                </a:lnTo>
                <a:lnTo>
                  <a:pt x="898867" y="888999"/>
                </a:lnTo>
                <a:close/>
              </a:path>
              <a:path w="3034029" h="2844800">
                <a:moveTo>
                  <a:pt x="932176" y="901498"/>
                </a:moveTo>
                <a:lnTo>
                  <a:pt x="932205" y="901699"/>
                </a:lnTo>
                <a:lnTo>
                  <a:pt x="932176" y="901498"/>
                </a:lnTo>
                <a:close/>
              </a:path>
              <a:path w="3034029" h="2844800">
                <a:moveTo>
                  <a:pt x="938920" y="893090"/>
                </a:moveTo>
                <a:lnTo>
                  <a:pt x="941692" y="901699"/>
                </a:lnTo>
                <a:lnTo>
                  <a:pt x="942505" y="901699"/>
                </a:lnTo>
                <a:lnTo>
                  <a:pt x="939359" y="893550"/>
                </a:lnTo>
                <a:lnTo>
                  <a:pt x="938920" y="893090"/>
                </a:lnTo>
                <a:close/>
              </a:path>
              <a:path w="3034029" h="2844800">
                <a:moveTo>
                  <a:pt x="977506" y="888999"/>
                </a:moveTo>
                <a:lnTo>
                  <a:pt x="937602" y="888999"/>
                </a:lnTo>
                <a:lnTo>
                  <a:pt x="939359" y="893550"/>
                </a:lnTo>
                <a:lnTo>
                  <a:pt x="947148" y="901699"/>
                </a:lnTo>
                <a:lnTo>
                  <a:pt x="981088" y="901699"/>
                </a:lnTo>
                <a:lnTo>
                  <a:pt x="977506" y="888999"/>
                </a:lnTo>
                <a:close/>
              </a:path>
              <a:path w="3034029" h="2844800">
                <a:moveTo>
                  <a:pt x="986487" y="888999"/>
                </a:moveTo>
                <a:lnTo>
                  <a:pt x="980579" y="888999"/>
                </a:lnTo>
                <a:lnTo>
                  <a:pt x="991184" y="901699"/>
                </a:lnTo>
                <a:lnTo>
                  <a:pt x="986487" y="888999"/>
                </a:lnTo>
                <a:close/>
              </a:path>
              <a:path w="3034029" h="2844800">
                <a:moveTo>
                  <a:pt x="1003173" y="888999"/>
                </a:moveTo>
                <a:lnTo>
                  <a:pt x="995502" y="888999"/>
                </a:lnTo>
                <a:lnTo>
                  <a:pt x="997356" y="901699"/>
                </a:lnTo>
                <a:lnTo>
                  <a:pt x="1003727" y="901699"/>
                </a:lnTo>
                <a:lnTo>
                  <a:pt x="1003173" y="888999"/>
                </a:lnTo>
                <a:close/>
              </a:path>
              <a:path w="3034029" h="2844800">
                <a:moveTo>
                  <a:pt x="1008456" y="888999"/>
                </a:moveTo>
                <a:lnTo>
                  <a:pt x="1005497" y="888999"/>
                </a:lnTo>
                <a:lnTo>
                  <a:pt x="1006627" y="901699"/>
                </a:lnTo>
                <a:lnTo>
                  <a:pt x="1009688" y="901699"/>
                </a:lnTo>
                <a:lnTo>
                  <a:pt x="1008456" y="888999"/>
                </a:lnTo>
                <a:close/>
              </a:path>
              <a:path w="3034029" h="2844800">
                <a:moveTo>
                  <a:pt x="1025169" y="888999"/>
                </a:moveTo>
                <a:lnTo>
                  <a:pt x="1020978" y="888999"/>
                </a:lnTo>
                <a:lnTo>
                  <a:pt x="1022108" y="901699"/>
                </a:lnTo>
                <a:lnTo>
                  <a:pt x="1023239" y="901699"/>
                </a:lnTo>
                <a:lnTo>
                  <a:pt x="1025169" y="888999"/>
                </a:lnTo>
                <a:close/>
              </a:path>
              <a:path w="3034029" h="2844800">
                <a:moveTo>
                  <a:pt x="930363" y="888999"/>
                </a:moveTo>
                <a:lnTo>
                  <a:pt x="922477" y="888999"/>
                </a:lnTo>
                <a:lnTo>
                  <a:pt x="932176" y="901498"/>
                </a:lnTo>
                <a:lnTo>
                  <a:pt x="930363" y="888999"/>
                </a:lnTo>
                <a:close/>
              </a:path>
              <a:path w="3034029" h="2844800">
                <a:moveTo>
                  <a:pt x="937602" y="888999"/>
                </a:moveTo>
                <a:lnTo>
                  <a:pt x="935010" y="888999"/>
                </a:lnTo>
                <a:lnTo>
                  <a:pt x="938920" y="893090"/>
                </a:lnTo>
                <a:lnTo>
                  <a:pt x="937602" y="888999"/>
                </a:lnTo>
                <a:close/>
              </a:path>
              <a:path w="3034029" h="2844800">
                <a:moveTo>
                  <a:pt x="901255" y="876299"/>
                </a:moveTo>
                <a:lnTo>
                  <a:pt x="885520" y="876299"/>
                </a:lnTo>
                <a:lnTo>
                  <a:pt x="895096" y="888999"/>
                </a:lnTo>
                <a:lnTo>
                  <a:pt x="902982" y="888999"/>
                </a:lnTo>
                <a:lnTo>
                  <a:pt x="901255" y="876299"/>
                </a:lnTo>
                <a:close/>
              </a:path>
              <a:path w="3034029" h="2844800">
                <a:moveTo>
                  <a:pt x="924647" y="876299"/>
                </a:moveTo>
                <a:lnTo>
                  <a:pt x="910015" y="876299"/>
                </a:lnTo>
                <a:lnTo>
                  <a:pt x="916687" y="888999"/>
                </a:lnTo>
                <a:lnTo>
                  <a:pt x="921125" y="888999"/>
                </a:lnTo>
                <a:lnTo>
                  <a:pt x="924647" y="876299"/>
                </a:lnTo>
                <a:close/>
              </a:path>
              <a:path w="3034029" h="2844800">
                <a:moveTo>
                  <a:pt x="985367" y="876299"/>
                </a:moveTo>
                <a:lnTo>
                  <a:pt x="934222" y="876299"/>
                </a:lnTo>
                <a:lnTo>
                  <a:pt x="931999" y="888999"/>
                </a:lnTo>
                <a:lnTo>
                  <a:pt x="985106" y="888999"/>
                </a:lnTo>
                <a:lnTo>
                  <a:pt x="985367" y="876299"/>
                </a:lnTo>
                <a:close/>
              </a:path>
              <a:path w="3034029" h="2844800">
                <a:moveTo>
                  <a:pt x="1004379" y="876299"/>
                </a:moveTo>
                <a:lnTo>
                  <a:pt x="991171" y="876299"/>
                </a:lnTo>
                <a:lnTo>
                  <a:pt x="993914" y="888999"/>
                </a:lnTo>
                <a:lnTo>
                  <a:pt x="1015034" y="888999"/>
                </a:lnTo>
                <a:lnTo>
                  <a:pt x="1004379" y="876299"/>
                </a:lnTo>
                <a:close/>
              </a:path>
              <a:path w="3034029" h="2844800">
                <a:moveTo>
                  <a:pt x="899533" y="863599"/>
                </a:moveTo>
                <a:lnTo>
                  <a:pt x="873785" y="863599"/>
                </a:lnTo>
                <a:lnTo>
                  <a:pt x="876973" y="876299"/>
                </a:lnTo>
                <a:lnTo>
                  <a:pt x="896053" y="876299"/>
                </a:lnTo>
                <a:lnTo>
                  <a:pt x="899533" y="863599"/>
                </a:lnTo>
                <a:close/>
              </a:path>
              <a:path w="3034029" h="2844800">
                <a:moveTo>
                  <a:pt x="914057" y="863599"/>
                </a:moveTo>
                <a:lnTo>
                  <a:pt x="899533" y="863599"/>
                </a:lnTo>
                <a:lnTo>
                  <a:pt x="907686" y="876299"/>
                </a:lnTo>
                <a:lnTo>
                  <a:pt x="915568" y="876299"/>
                </a:lnTo>
                <a:lnTo>
                  <a:pt x="914057" y="863599"/>
                </a:lnTo>
                <a:close/>
              </a:path>
              <a:path w="3034029" h="2844800">
                <a:moveTo>
                  <a:pt x="951534" y="863599"/>
                </a:moveTo>
                <a:lnTo>
                  <a:pt x="921918" y="863599"/>
                </a:lnTo>
                <a:lnTo>
                  <a:pt x="924547" y="876299"/>
                </a:lnTo>
                <a:lnTo>
                  <a:pt x="955590" y="876299"/>
                </a:lnTo>
                <a:lnTo>
                  <a:pt x="951534" y="863599"/>
                </a:lnTo>
                <a:close/>
              </a:path>
              <a:path w="3034029" h="2844800">
                <a:moveTo>
                  <a:pt x="972248" y="863599"/>
                </a:moveTo>
                <a:lnTo>
                  <a:pt x="953642" y="863599"/>
                </a:lnTo>
                <a:lnTo>
                  <a:pt x="961155" y="876299"/>
                </a:lnTo>
                <a:lnTo>
                  <a:pt x="970381" y="876299"/>
                </a:lnTo>
                <a:lnTo>
                  <a:pt x="972248" y="863599"/>
                </a:lnTo>
                <a:close/>
              </a:path>
              <a:path w="3034029" h="2844800">
                <a:moveTo>
                  <a:pt x="985532" y="863599"/>
                </a:moveTo>
                <a:lnTo>
                  <a:pt x="973709" y="863599"/>
                </a:lnTo>
                <a:lnTo>
                  <a:pt x="984567" y="876299"/>
                </a:lnTo>
                <a:lnTo>
                  <a:pt x="994168" y="876299"/>
                </a:lnTo>
                <a:lnTo>
                  <a:pt x="985532" y="863599"/>
                </a:lnTo>
                <a:close/>
              </a:path>
              <a:path w="3034029" h="2844800">
                <a:moveTo>
                  <a:pt x="999896" y="863599"/>
                </a:moveTo>
                <a:lnTo>
                  <a:pt x="991235" y="863599"/>
                </a:lnTo>
                <a:lnTo>
                  <a:pt x="1000277" y="876299"/>
                </a:lnTo>
                <a:lnTo>
                  <a:pt x="999896" y="863599"/>
                </a:lnTo>
                <a:close/>
              </a:path>
              <a:path w="3034029" h="2844800">
                <a:moveTo>
                  <a:pt x="897686" y="850899"/>
                </a:moveTo>
                <a:lnTo>
                  <a:pt x="867613" y="850899"/>
                </a:lnTo>
                <a:lnTo>
                  <a:pt x="860577" y="863599"/>
                </a:lnTo>
                <a:lnTo>
                  <a:pt x="895946" y="863599"/>
                </a:lnTo>
                <a:lnTo>
                  <a:pt x="897686" y="850899"/>
                </a:lnTo>
                <a:close/>
              </a:path>
              <a:path w="3034029" h="2844800">
                <a:moveTo>
                  <a:pt x="963117" y="838199"/>
                </a:moveTo>
                <a:lnTo>
                  <a:pt x="922261" y="838199"/>
                </a:lnTo>
                <a:lnTo>
                  <a:pt x="918718" y="850899"/>
                </a:lnTo>
                <a:lnTo>
                  <a:pt x="899020" y="850899"/>
                </a:lnTo>
                <a:lnTo>
                  <a:pt x="900963" y="863599"/>
                </a:lnTo>
                <a:lnTo>
                  <a:pt x="980325" y="863599"/>
                </a:lnTo>
                <a:lnTo>
                  <a:pt x="974172" y="850899"/>
                </a:lnTo>
                <a:lnTo>
                  <a:pt x="963117" y="838199"/>
                </a:lnTo>
                <a:close/>
              </a:path>
              <a:path w="3034029" h="2844800">
                <a:moveTo>
                  <a:pt x="853300" y="838199"/>
                </a:moveTo>
                <a:lnTo>
                  <a:pt x="847191" y="838199"/>
                </a:lnTo>
                <a:lnTo>
                  <a:pt x="849845" y="850899"/>
                </a:lnTo>
                <a:lnTo>
                  <a:pt x="853300" y="838199"/>
                </a:lnTo>
                <a:close/>
              </a:path>
              <a:path w="3034029" h="2844800">
                <a:moveTo>
                  <a:pt x="863828" y="838199"/>
                </a:moveTo>
                <a:lnTo>
                  <a:pt x="862063" y="850899"/>
                </a:lnTo>
                <a:lnTo>
                  <a:pt x="870242" y="850899"/>
                </a:lnTo>
                <a:lnTo>
                  <a:pt x="863828" y="838199"/>
                </a:lnTo>
                <a:close/>
              </a:path>
              <a:path w="3034029" h="2844800">
                <a:moveTo>
                  <a:pt x="914996" y="838199"/>
                </a:moveTo>
                <a:lnTo>
                  <a:pt x="870343" y="838199"/>
                </a:lnTo>
                <a:lnTo>
                  <a:pt x="884224" y="850899"/>
                </a:lnTo>
                <a:lnTo>
                  <a:pt x="915898" y="850899"/>
                </a:lnTo>
                <a:lnTo>
                  <a:pt x="914996" y="838199"/>
                </a:lnTo>
                <a:close/>
              </a:path>
              <a:path w="3034029" h="2844800">
                <a:moveTo>
                  <a:pt x="846666" y="825499"/>
                </a:moveTo>
                <a:lnTo>
                  <a:pt x="825804" y="825499"/>
                </a:lnTo>
                <a:lnTo>
                  <a:pt x="831837" y="838199"/>
                </a:lnTo>
                <a:lnTo>
                  <a:pt x="841603" y="838199"/>
                </a:lnTo>
                <a:lnTo>
                  <a:pt x="846666" y="825499"/>
                </a:lnTo>
                <a:close/>
              </a:path>
              <a:path w="3034029" h="2844800">
                <a:moveTo>
                  <a:pt x="864793" y="825499"/>
                </a:moveTo>
                <a:lnTo>
                  <a:pt x="851786" y="825499"/>
                </a:lnTo>
                <a:lnTo>
                  <a:pt x="854493" y="838199"/>
                </a:lnTo>
                <a:lnTo>
                  <a:pt x="865746" y="838199"/>
                </a:lnTo>
                <a:lnTo>
                  <a:pt x="864793" y="825499"/>
                </a:lnTo>
                <a:close/>
              </a:path>
              <a:path w="3034029" h="2844800">
                <a:moveTo>
                  <a:pt x="956517" y="825499"/>
                </a:moveTo>
                <a:lnTo>
                  <a:pt x="867232" y="825499"/>
                </a:lnTo>
                <a:lnTo>
                  <a:pt x="865746" y="838199"/>
                </a:lnTo>
                <a:lnTo>
                  <a:pt x="958333" y="838199"/>
                </a:lnTo>
                <a:lnTo>
                  <a:pt x="956517" y="825499"/>
                </a:lnTo>
                <a:close/>
              </a:path>
              <a:path w="3034029" h="2844800">
                <a:moveTo>
                  <a:pt x="817333" y="812799"/>
                </a:moveTo>
                <a:lnTo>
                  <a:pt x="816864" y="825499"/>
                </a:lnTo>
                <a:lnTo>
                  <a:pt x="827112" y="825499"/>
                </a:lnTo>
                <a:lnTo>
                  <a:pt x="817333" y="812799"/>
                </a:lnTo>
                <a:close/>
              </a:path>
              <a:path w="3034029" h="2844800">
                <a:moveTo>
                  <a:pt x="839165" y="812799"/>
                </a:moveTo>
                <a:lnTo>
                  <a:pt x="838060" y="825499"/>
                </a:lnTo>
                <a:lnTo>
                  <a:pt x="839546" y="825499"/>
                </a:lnTo>
                <a:lnTo>
                  <a:pt x="839165" y="812799"/>
                </a:lnTo>
                <a:close/>
              </a:path>
              <a:path w="3034029" h="2844800">
                <a:moveTo>
                  <a:pt x="843191" y="812799"/>
                </a:moveTo>
                <a:lnTo>
                  <a:pt x="839990" y="825499"/>
                </a:lnTo>
                <a:lnTo>
                  <a:pt x="843851" y="825499"/>
                </a:lnTo>
                <a:lnTo>
                  <a:pt x="843191" y="812799"/>
                </a:lnTo>
                <a:close/>
              </a:path>
              <a:path w="3034029" h="2844800">
                <a:moveTo>
                  <a:pt x="854246" y="812799"/>
                </a:moveTo>
                <a:lnTo>
                  <a:pt x="846467" y="812799"/>
                </a:lnTo>
                <a:lnTo>
                  <a:pt x="843851" y="825499"/>
                </a:lnTo>
                <a:lnTo>
                  <a:pt x="860494" y="825499"/>
                </a:lnTo>
                <a:lnTo>
                  <a:pt x="854246" y="812799"/>
                </a:lnTo>
                <a:close/>
              </a:path>
              <a:path w="3034029" h="2844800">
                <a:moveTo>
                  <a:pt x="924860" y="800099"/>
                </a:moveTo>
                <a:lnTo>
                  <a:pt x="921350" y="812799"/>
                </a:lnTo>
                <a:lnTo>
                  <a:pt x="869165" y="812799"/>
                </a:lnTo>
                <a:lnTo>
                  <a:pt x="867029" y="825499"/>
                </a:lnTo>
                <a:lnTo>
                  <a:pt x="946688" y="825499"/>
                </a:lnTo>
                <a:lnTo>
                  <a:pt x="924860" y="800099"/>
                </a:lnTo>
                <a:close/>
              </a:path>
              <a:path w="3034029" h="2844800">
                <a:moveTo>
                  <a:pt x="816393" y="800099"/>
                </a:moveTo>
                <a:lnTo>
                  <a:pt x="809155" y="800099"/>
                </a:lnTo>
                <a:lnTo>
                  <a:pt x="803059" y="812799"/>
                </a:lnTo>
                <a:lnTo>
                  <a:pt x="816114" y="812799"/>
                </a:lnTo>
                <a:lnTo>
                  <a:pt x="817138" y="809891"/>
                </a:lnTo>
                <a:lnTo>
                  <a:pt x="816393" y="800099"/>
                </a:lnTo>
                <a:close/>
              </a:path>
              <a:path w="3034029" h="2844800">
                <a:moveTo>
                  <a:pt x="817138" y="809891"/>
                </a:moveTo>
                <a:lnTo>
                  <a:pt x="816114" y="812799"/>
                </a:lnTo>
                <a:lnTo>
                  <a:pt x="817359" y="812799"/>
                </a:lnTo>
                <a:lnTo>
                  <a:pt x="817138" y="809891"/>
                </a:lnTo>
                <a:close/>
              </a:path>
              <a:path w="3034029" h="2844800">
                <a:moveTo>
                  <a:pt x="838073" y="800099"/>
                </a:moveTo>
                <a:lnTo>
                  <a:pt x="820583" y="800099"/>
                </a:lnTo>
                <a:lnTo>
                  <a:pt x="817138" y="809891"/>
                </a:lnTo>
                <a:lnTo>
                  <a:pt x="817359" y="812799"/>
                </a:lnTo>
                <a:lnTo>
                  <a:pt x="834313" y="812799"/>
                </a:lnTo>
                <a:lnTo>
                  <a:pt x="838073" y="800099"/>
                </a:lnTo>
                <a:close/>
              </a:path>
              <a:path w="3034029" h="2844800">
                <a:moveTo>
                  <a:pt x="856041" y="800099"/>
                </a:moveTo>
                <a:lnTo>
                  <a:pt x="838073" y="800099"/>
                </a:lnTo>
                <a:lnTo>
                  <a:pt x="847585" y="812799"/>
                </a:lnTo>
                <a:lnTo>
                  <a:pt x="859631" y="812799"/>
                </a:lnTo>
                <a:lnTo>
                  <a:pt x="856041" y="800099"/>
                </a:lnTo>
                <a:close/>
              </a:path>
              <a:path w="3034029" h="2844800">
                <a:moveTo>
                  <a:pt x="820381" y="761999"/>
                </a:moveTo>
                <a:lnTo>
                  <a:pt x="801508" y="761999"/>
                </a:lnTo>
                <a:lnTo>
                  <a:pt x="809314" y="774699"/>
                </a:lnTo>
                <a:lnTo>
                  <a:pt x="809215" y="787399"/>
                </a:lnTo>
                <a:lnTo>
                  <a:pt x="824420" y="787399"/>
                </a:lnTo>
                <a:lnTo>
                  <a:pt x="833932" y="800099"/>
                </a:lnTo>
                <a:lnTo>
                  <a:pt x="859764" y="800099"/>
                </a:lnTo>
                <a:lnTo>
                  <a:pt x="861872" y="812799"/>
                </a:lnTo>
                <a:lnTo>
                  <a:pt x="912490" y="812799"/>
                </a:lnTo>
                <a:lnTo>
                  <a:pt x="905136" y="800099"/>
                </a:lnTo>
                <a:lnTo>
                  <a:pt x="896665" y="787399"/>
                </a:lnTo>
                <a:lnTo>
                  <a:pt x="886712" y="774699"/>
                </a:lnTo>
                <a:lnTo>
                  <a:pt x="826781" y="774699"/>
                </a:lnTo>
                <a:lnTo>
                  <a:pt x="820381" y="761999"/>
                </a:lnTo>
                <a:close/>
              </a:path>
              <a:path w="3034029" h="2844800">
                <a:moveTo>
                  <a:pt x="939279" y="800099"/>
                </a:moveTo>
                <a:lnTo>
                  <a:pt x="938085" y="812799"/>
                </a:lnTo>
                <a:lnTo>
                  <a:pt x="943940" y="812799"/>
                </a:lnTo>
                <a:lnTo>
                  <a:pt x="939279" y="800099"/>
                </a:lnTo>
                <a:close/>
              </a:path>
              <a:path w="3034029" h="2844800">
                <a:moveTo>
                  <a:pt x="798525" y="787399"/>
                </a:moveTo>
                <a:lnTo>
                  <a:pt x="788022" y="787399"/>
                </a:lnTo>
                <a:lnTo>
                  <a:pt x="792111" y="800099"/>
                </a:lnTo>
                <a:lnTo>
                  <a:pt x="798525" y="787399"/>
                </a:lnTo>
                <a:close/>
              </a:path>
              <a:path w="3034029" h="2844800">
                <a:moveTo>
                  <a:pt x="812850" y="787399"/>
                </a:moveTo>
                <a:lnTo>
                  <a:pt x="803964" y="787399"/>
                </a:lnTo>
                <a:lnTo>
                  <a:pt x="811626" y="800099"/>
                </a:lnTo>
                <a:lnTo>
                  <a:pt x="815543" y="800099"/>
                </a:lnTo>
                <a:lnTo>
                  <a:pt x="812850" y="787399"/>
                </a:lnTo>
                <a:close/>
              </a:path>
              <a:path w="3034029" h="2844800">
                <a:moveTo>
                  <a:pt x="824420" y="787399"/>
                </a:moveTo>
                <a:lnTo>
                  <a:pt x="819035" y="787399"/>
                </a:lnTo>
                <a:lnTo>
                  <a:pt x="815543" y="800099"/>
                </a:lnTo>
                <a:lnTo>
                  <a:pt x="824445" y="800099"/>
                </a:lnTo>
                <a:lnTo>
                  <a:pt x="824420" y="787399"/>
                </a:lnTo>
                <a:close/>
              </a:path>
              <a:path w="3034029" h="2844800">
                <a:moveTo>
                  <a:pt x="777506" y="749299"/>
                </a:moveTo>
                <a:lnTo>
                  <a:pt x="763073" y="749299"/>
                </a:lnTo>
                <a:lnTo>
                  <a:pt x="753798" y="761999"/>
                </a:lnTo>
                <a:lnTo>
                  <a:pt x="759437" y="774699"/>
                </a:lnTo>
                <a:lnTo>
                  <a:pt x="772675" y="774699"/>
                </a:lnTo>
                <a:lnTo>
                  <a:pt x="765698" y="761999"/>
                </a:lnTo>
                <a:lnTo>
                  <a:pt x="782281" y="761999"/>
                </a:lnTo>
                <a:lnTo>
                  <a:pt x="777506" y="749299"/>
                </a:lnTo>
                <a:close/>
              </a:path>
              <a:path w="3034029" h="2844800">
                <a:moveTo>
                  <a:pt x="791812" y="761999"/>
                </a:moveTo>
                <a:lnTo>
                  <a:pt x="777582" y="761999"/>
                </a:lnTo>
                <a:lnTo>
                  <a:pt x="775987" y="774699"/>
                </a:lnTo>
                <a:lnTo>
                  <a:pt x="790751" y="774699"/>
                </a:lnTo>
                <a:lnTo>
                  <a:pt x="791812" y="761999"/>
                </a:lnTo>
                <a:close/>
              </a:path>
              <a:path w="3034029" h="2844800">
                <a:moveTo>
                  <a:pt x="794994" y="761999"/>
                </a:moveTo>
                <a:lnTo>
                  <a:pt x="793978" y="761999"/>
                </a:lnTo>
                <a:lnTo>
                  <a:pt x="793000" y="774699"/>
                </a:lnTo>
                <a:lnTo>
                  <a:pt x="796950" y="774699"/>
                </a:lnTo>
                <a:lnTo>
                  <a:pt x="794994" y="761999"/>
                </a:lnTo>
                <a:close/>
              </a:path>
              <a:path w="3034029" h="2844800">
                <a:moveTo>
                  <a:pt x="835732" y="761999"/>
                </a:moveTo>
                <a:lnTo>
                  <a:pt x="827849" y="761999"/>
                </a:lnTo>
                <a:lnTo>
                  <a:pt x="830262" y="774699"/>
                </a:lnTo>
                <a:lnTo>
                  <a:pt x="833501" y="774699"/>
                </a:lnTo>
                <a:lnTo>
                  <a:pt x="835732" y="761999"/>
                </a:lnTo>
                <a:close/>
              </a:path>
              <a:path w="3034029" h="2844800">
                <a:moveTo>
                  <a:pt x="866190" y="761999"/>
                </a:moveTo>
                <a:lnTo>
                  <a:pt x="841594" y="761999"/>
                </a:lnTo>
                <a:lnTo>
                  <a:pt x="839145" y="774699"/>
                </a:lnTo>
                <a:lnTo>
                  <a:pt x="865530" y="774699"/>
                </a:lnTo>
                <a:lnTo>
                  <a:pt x="866190" y="761999"/>
                </a:lnTo>
                <a:close/>
              </a:path>
              <a:path w="3034029" h="2844800">
                <a:moveTo>
                  <a:pt x="885927" y="761999"/>
                </a:moveTo>
                <a:lnTo>
                  <a:pt x="876528" y="761999"/>
                </a:lnTo>
                <a:lnTo>
                  <a:pt x="865530" y="774699"/>
                </a:lnTo>
                <a:lnTo>
                  <a:pt x="883825" y="774699"/>
                </a:lnTo>
                <a:lnTo>
                  <a:pt x="885927" y="761999"/>
                </a:lnTo>
                <a:close/>
              </a:path>
              <a:path w="3034029" h="2844800">
                <a:moveTo>
                  <a:pt x="830059" y="749299"/>
                </a:moveTo>
                <a:lnTo>
                  <a:pt x="779487" y="749299"/>
                </a:lnTo>
                <a:lnTo>
                  <a:pt x="784923" y="761999"/>
                </a:lnTo>
                <a:lnTo>
                  <a:pt x="830681" y="761999"/>
                </a:lnTo>
                <a:lnTo>
                  <a:pt x="830059" y="749299"/>
                </a:lnTo>
                <a:close/>
              </a:path>
              <a:path w="3034029" h="2844800">
                <a:moveTo>
                  <a:pt x="844207" y="749299"/>
                </a:moveTo>
                <a:lnTo>
                  <a:pt x="836365" y="749299"/>
                </a:lnTo>
                <a:lnTo>
                  <a:pt x="835927" y="761999"/>
                </a:lnTo>
                <a:lnTo>
                  <a:pt x="846251" y="761999"/>
                </a:lnTo>
                <a:lnTo>
                  <a:pt x="844207" y="749299"/>
                </a:lnTo>
                <a:close/>
              </a:path>
              <a:path w="3034029" h="2844800">
                <a:moveTo>
                  <a:pt x="876046" y="749299"/>
                </a:moveTo>
                <a:lnTo>
                  <a:pt x="850620" y="749299"/>
                </a:lnTo>
                <a:lnTo>
                  <a:pt x="852893" y="761999"/>
                </a:lnTo>
                <a:lnTo>
                  <a:pt x="883729" y="761999"/>
                </a:lnTo>
                <a:lnTo>
                  <a:pt x="876046" y="749299"/>
                </a:lnTo>
                <a:close/>
              </a:path>
              <a:path w="3034029" h="2844800">
                <a:moveTo>
                  <a:pt x="739343" y="736599"/>
                </a:moveTo>
                <a:lnTo>
                  <a:pt x="732040" y="749299"/>
                </a:lnTo>
                <a:lnTo>
                  <a:pt x="741019" y="749299"/>
                </a:lnTo>
                <a:lnTo>
                  <a:pt x="739343" y="736599"/>
                </a:lnTo>
                <a:close/>
              </a:path>
              <a:path w="3034029" h="2844800">
                <a:moveTo>
                  <a:pt x="845464" y="736599"/>
                </a:moveTo>
                <a:lnTo>
                  <a:pt x="752625" y="736599"/>
                </a:lnTo>
                <a:lnTo>
                  <a:pt x="744506" y="749299"/>
                </a:lnTo>
                <a:lnTo>
                  <a:pt x="844778" y="749299"/>
                </a:lnTo>
                <a:lnTo>
                  <a:pt x="845464" y="736599"/>
                </a:lnTo>
                <a:close/>
              </a:path>
              <a:path w="3034029" h="2844800">
                <a:moveTo>
                  <a:pt x="748499" y="723899"/>
                </a:moveTo>
                <a:lnTo>
                  <a:pt x="743282" y="723899"/>
                </a:lnTo>
                <a:lnTo>
                  <a:pt x="740942" y="736599"/>
                </a:lnTo>
                <a:lnTo>
                  <a:pt x="751014" y="736599"/>
                </a:lnTo>
                <a:lnTo>
                  <a:pt x="748499" y="723899"/>
                </a:lnTo>
                <a:close/>
              </a:path>
              <a:path w="3034029" h="2844800">
                <a:moveTo>
                  <a:pt x="821905" y="698499"/>
                </a:moveTo>
                <a:lnTo>
                  <a:pt x="726681" y="698499"/>
                </a:lnTo>
                <a:lnTo>
                  <a:pt x="734352" y="711199"/>
                </a:lnTo>
                <a:lnTo>
                  <a:pt x="744804" y="711199"/>
                </a:lnTo>
                <a:lnTo>
                  <a:pt x="752939" y="723899"/>
                </a:lnTo>
                <a:lnTo>
                  <a:pt x="758599" y="736599"/>
                </a:lnTo>
                <a:lnTo>
                  <a:pt x="760742" y="736599"/>
                </a:lnTo>
                <a:lnTo>
                  <a:pt x="764540" y="723899"/>
                </a:lnTo>
                <a:lnTo>
                  <a:pt x="826257" y="723899"/>
                </a:lnTo>
                <a:lnTo>
                  <a:pt x="822458" y="711199"/>
                </a:lnTo>
                <a:lnTo>
                  <a:pt x="821905" y="698499"/>
                </a:lnTo>
                <a:close/>
              </a:path>
              <a:path w="3034029" h="2844800">
                <a:moveTo>
                  <a:pt x="788352" y="723899"/>
                </a:moveTo>
                <a:lnTo>
                  <a:pt x="768972" y="723899"/>
                </a:lnTo>
                <a:lnTo>
                  <a:pt x="772160" y="736599"/>
                </a:lnTo>
                <a:lnTo>
                  <a:pt x="788174" y="736599"/>
                </a:lnTo>
                <a:lnTo>
                  <a:pt x="789505" y="725688"/>
                </a:lnTo>
                <a:lnTo>
                  <a:pt x="788352" y="723899"/>
                </a:lnTo>
                <a:close/>
              </a:path>
              <a:path w="3034029" h="2844800">
                <a:moveTo>
                  <a:pt x="849274" y="723899"/>
                </a:moveTo>
                <a:lnTo>
                  <a:pt x="789724" y="723899"/>
                </a:lnTo>
                <a:lnTo>
                  <a:pt x="789505" y="725688"/>
                </a:lnTo>
                <a:lnTo>
                  <a:pt x="796544" y="736599"/>
                </a:lnTo>
                <a:lnTo>
                  <a:pt x="850938" y="736599"/>
                </a:lnTo>
                <a:lnTo>
                  <a:pt x="849274" y="723899"/>
                </a:lnTo>
                <a:close/>
              </a:path>
              <a:path w="3034029" h="2844800">
                <a:moveTo>
                  <a:pt x="789724" y="723899"/>
                </a:moveTo>
                <a:lnTo>
                  <a:pt x="788352" y="723899"/>
                </a:lnTo>
                <a:lnTo>
                  <a:pt x="789505" y="725688"/>
                </a:lnTo>
                <a:lnTo>
                  <a:pt x="789724" y="723899"/>
                </a:lnTo>
                <a:close/>
              </a:path>
              <a:path w="3034029" h="2844800">
                <a:moveTo>
                  <a:pt x="729983" y="711199"/>
                </a:moveTo>
                <a:lnTo>
                  <a:pt x="724001" y="711199"/>
                </a:lnTo>
                <a:lnTo>
                  <a:pt x="725233" y="723899"/>
                </a:lnTo>
                <a:lnTo>
                  <a:pt x="730656" y="723899"/>
                </a:lnTo>
                <a:lnTo>
                  <a:pt x="729983" y="711199"/>
                </a:lnTo>
                <a:close/>
              </a:path>
              <a:path w="3034029" h="2844800">
                <a:moveTo>
                  <a:pt x="832750" y="712918"/>
                </a:moveTo>
                <a:lnTo>
                  <a:pt x="832256" y="723899"/>
                </a:lnTo>
                <a:lnTo>
                  <a:pt x="835583" y="723899"/>
                </a:lnTo>
                <a:lnTo>
                  <a:pt x="832750" y="712918"/>
                </a:lnTo>
                <a:close/>
              </a:path>
              <a:path w="3034029" h="2844800">
                <a:moveTo>
                  <a:pt x="832827" y="711199"/>
                </a:moveTo>
                <a:lnTo>
                  <a:pt x="832307" y="711199"/>
                </a:lnTo>
                <a:lnTo>
                  <a:pt x="832750" y="712918"/>
                </a:lnTo>
                <a:lnTo>
                  <a:pt x="832827" y="711199"/>
                </a:lnTo>
                <a:close/>
              </a:path>
              <a:path w="3034029" h="2844800">
                <a:moveTo>
                  <a:pt x="718553" y="698499"/>
                </a:moveTo>
                <a:lnTo>
                  <a:pt x="698957" y="698499"/>
                </a:lnTo>
                <a:lnTo>
                  <a:pt x="699342" y="711199"/>
                </a:lnTo>
                <a:lnTo>
                  <a:pt x="721321" y="711199"/>
                </a:lnTo>
                <a:lnTo>
                  <a:pt x="718553" y="698499"/>
                </a:lnTo>
                <a:close/>
              </a:path>
              <a:path w="3034029" h="2844800">
                <a:moveTo>
                  <a:pt x="697852" y="685799"/>
                </a:moveTo>
                <a:lnTo>
                  <a:pt x="694601" y="685799"/>
                </a:lnTo>
                <a:lnTo>
                  <a:pt x="691540" y="698499"/>
                </a:lnTo>
                <a:lnTo>
                  <a:pt x="706831" y="698499"/>
                </a:lnTo>
                <a:lnTo>
                  <a:pt x="697852" y="685799"/>
                </a:lnTo>
                <a:close/>
              </a:path>
              <a:path w="3034029" h="2844800">
                <a:moveTo>
                  <a:pt x="792748" y="685799"/>
                </a:moveTo>
                <a:lnTo>
                  <a:pt x="706651" y="685799"/>
                </a:lnTo>
                <a:lnTo>
                  <a:pt x="713308" y="698499"/>
                </a:lnTo>
                <a:lnTo>
                  <a:pt x="795352" y="698499"/>
                </a:lnTo>
                <a:lnTo>
                  <a:pt x="792748" y="685799"/>
                </a:lnTo>
                <a:close/>
              </a:path>
              <a:path w="3034029" h="2844800">
                <a:moveTo>
                  <a:pt x="673341" y="673099"/>
                </a:moveTo>
                <a:lnTo>
                  <a:pt x="665429" y="673099"/>
                </a:lnTo>
                <a:lnTo>
                  <a:pt x="663168" y="685799"/>
                </a:lnTo>
                <a:lnTo>
                  <a:pt x="672592" y="685799"/>
                </a:lnTo>
                <a:lnTo>
                  <a:pt x="673341" y="673099"/>
                </a:lnTo>
                <a:close/>
              </a:path>
              <a:path w="3034029" h="2844800">
                <a:moveTo>
                  <a:pt x="767422" y="660399"/>
                </a:moveTo>
                <a:lnTo>
                  <a:pt x="686866" y="660399"/>
                </a:lnTo>
                <a:lnTo>
                  <a:pt x="685090" y="673099"/>
                </a:lnTo>
                <a:lnTo>
                  <a:pt x="683931" y="685799"/>
                </a:lnTo>
                <a:lnTo>
                  <a:pt x="790796" y="685799"/>
                </a:lnTo>
                <a:lnTo>
                  <a:pt x="786040" y="673099"/>
                </a:lnTo>
                <a:lnTo>
                  <a:pt x="759612" y="673099"/>
                </a:lnTo>
                <a:lnTo>
                  <a:pt x="767422" y="660399"/>
                </a:lnTo>
                <a:close/>
              </a:path>
              <a:path w="3034029" h="2844800">
                <a:moveTo>
                  <a:pt x="803681" y="673099"/>
                </a:moveTo>
                <a:lnTo>
                  <a:pt x="793381" y="673099"/>
                </a:lnTo>
                <a:lnTo>
                  <a:pt x="801357" y="685799"/>
                </a:lnTo>
                <a:lnTo>
                  <a:pt x="803681" y="673099"/>
                </a:lnTo>
                <a:close/>
              </a:path>
              <a:path w="3034029" h="2844800">
                <a:moveTo>
                  <a:pt x="675805" y="660399"/>
                </a:moveTo>
                <a:lnTo>
                  <a:pt x="666800" y="660399"/>
                </a:lnTo>
                <a:lnTo>
                  <a:pt x="665657" y="673099"/>
                </a:lnTo>
                <a:lnTo>
                  <a:pt x="675805" y="660399"/>
                </a:lnTo>
                <a:close/>
              </a:path>
              <a:path w="3034029" h="2844800">
                <a:moveTo>
                  <a:pt x="681520" y="660399"/>
                </a:moveTo>
                <a:lnTo>
                  <a:pt x="677875" y="673099"/>
                </a:lnTo>
                <a:lnTo>
                  <a:pt x="681774" y="673099"/>
                </a:lnTo>
                <a:lnTo>
                  <a:pt x="681520" y="660399"/>
                </a:lnTo>
                <a:close/>
              </a:path>
              <a:path w="3034029" h="2844800">
                <a:moveTo>
                  <a:pt x="775024" y="660399"/>
                </a:moveTo>
                <a:lnTo>
                  <a:pt x="774750" y="660399"/>
                </a:lnTo>
                <a:lnTo>
                  <a:pt x="774649" y="673099"/>
                </a:lnTo>
                <a:lnTo>
                  <a:pt x="786040" y="673099"/>
                </a:lnTo>
                <a:lnTo>
                  <a:pt x="775024" y="660399"/>
                </a:lnTo>
                <a:close/>
              </a:path>
              <a:path w="3034029" h="2844800">
                <a:moveTo>
                  <a:pt x="645883" y="647699"/>
                </a:moveTo>
                <a:lnTo>
                  <a:pt x="637984" y="647699"/>
                </a:lnTo>
                <a:lnTo>
                  <a:pt x="645541" y="660399"/>
                </a:lnTo>
                <a:lnTo>
                  <a:pt x="645883" y="647699"/>
                </a:lnTo>
                <a:close/>
              </a:path>
              <a:path w="3034029" h="2844800">
                <a:moveTo>
                  <a:pt x="661174" y="647699"/>
                </a:moveTo>
                <a:lnTo>
                  <a:pt x="652284" y="647699"/>
                </a:lnTo>
                <a:lnTo>
                  <a:pt x="656763" y="660399"/>
                </a:lnTo>
                <a:lnTo>
                  <a:pt x="661174" y="647699"/>
                </a:lnTo>
                <a:close/>
              </a:path>
              <a:path w="3034029" h="2844800">
                <a:moveTo>
                  <a:pt x="667067" y="647699"/>
                </a:moveTo>
                <a:lnTo>
                  <a:pt x="665124" y="647699"/>
                </a:lnTo>
                <a:lnTo>
                  <a:pt x="663054" y="660399"/>
                </a:lnTo>
                <a:lnTo>
                  <a:pt x="673747" y="660399"/>
                </a:lnTo>
                <a:lnTo>
                  <a:pt x="667067" y="647699"/>
                </a:lnTo>
                <a:close/>
              </a:path>
              <a:path w="3034029" h="2844800">
                <a:moveTo>
                  <a:pt x="721169" y="647699"/>
                </a:moveTo>
                <a:lnTo>
                  <a:pt x="674484" y="647699"/>
                </a:lnTo>
                <a:lnTo>
                  <a:pt x="687705" y="660399"/>
                </a:lnTo>
                <a:lnTo>
                  <a:pt x="726871" y="660399"/>
                </a:lnTo>
                <a:lnTo>
                  <a:pt x="721169" y="647699"/>
                </a:lnTo>
                <a:close/>
              </a:path>
              <a:path w="3034029" h="2844800">
                <a:moveTo>
                  <a:pt x="752983" y="634999"/>
                </a:moveTo>
                <a:lnTo>
                  <a:pt x="649312" y="634999"/>
                </a:lnTo>
                <a:lnTo>
                  <a:pt x="647560" y="647699"/>
                </a:lnTo>
                <a:lnTo>
                  <a:pt x="725322" y="647699"/>
                </a:lnTo>
                <a:lnTo>
                  <a:pt x="726871" y="660399"/>
                </a:lnTo>
                <a:lnTo>
                  <a:pt x="754100" y="660399"/>
                </a:lnTo>
                <a:lnTo>
                  <a:pt x="755027" y="647699"/>
                </a:lnTo>
                <a:lnTo>
                  <a:pt x="752983" y="634999"/>
                </a:lnTo>
                <a:close/>
              </a:path>
              <a:path w="3034029" h="2844800">
                <a:moveTo>
                  <a:pt x="641273" y="639916"/>
                </a:moveTo>
                <a:lnTo>
                  <a:pt x="638276" y="647699"/>
                </a:lnTo>
                <a:lnTo>
                  <a:pt x="646137" y="647699"/>
                </a:lnTo>
                <a:lnTo>
                  <a:pt x="641273" y="639916"/>
                </a:lnTo>
                <a:close/>
              </a:path>
              <a:path w="3034029" h="2844800">
                <a:moveTo>
                  <a:pt x="643165" y="634999"/>
                </a:moveTo>
                <a:lnTo>
                  <a:pt x="638200" y="634999"/>
                </a:lnTo>
                <a:lnTo>
                  <a:pt x="641273" y="639916"/>
                </a:lnTo>
                <a:lnTo>
                  <a:pt x="643165" y="634999"/>
                </a:lnTo>
                <a:close/>
              </a:path>
              <a:path w="3034029" h="2844800">
                <a:moveTo>
                  <a:pt x="629627" y="622299"/>
                </a:moveTo>
                <a:lnTo>
                  <a:pt x="630669" y="634999"/>
                </a:lnTo>
                <a:lnTo>
                  <a:pt x="635838" y="634999"/>
                </a:lnTo>
                <a:lnTo>
                  <a:pt x="629627" y="622299"/>
                </a:lnTo>
                <a:close/>
              </a:path>
              <a:path w="3034029" h="2844800">
                <a:moveTo>
                  <a:pt x="739254" y="622299"/>
                </a:moveTo>
                <a:lnTo>
                  <a:pt x="634309" y="622299"/>
                </a:lnTo>
                <a:lnTo>
                  <a:pt x="643165" y="634999"/>
                </a:lnTo>
                <a:lnTo>
                  <a:pt x="729996" y="634999"/>
                </a:lnTo>
                <a:lnTo>
                  <a:pt x="739254" y="622299"/>
                </a:lnTo>
                <a:close/>
              </a:path>
              <a:path w="3034029" h="2844800">
                <a:moveTo>
                  <a:pt x="602597" y="615976"/>
                </a:moveTo>
                <a:lnTo>
                  <a:pt x="601433" y="622299"/>
                </a:lnTo>
                <a:lnTo>
                  <a:pt x="607076" y="622299"/>
                </a:lnTo>
                <a:lnTo>
                  <a:pt x="602597" y="615976"/>
                </a:lnTo>
                <a:close/>
              </a:path>
              <a:path w="3034029" h="2844800">
                <a:moveTo>
                  <a:pt x="718105" y="609599"/>
                </a:moveTo>
                <a:lnTo>
                  <a:pt x="615873" y="609599"/>
                </a:lnTo>
                <a:lnTo>
                  <a:pt x="608482" y="622299"/>
                </a:lnTo>
                <a:lnTo>
                  <a:pt x="722989" y="622299"/>
                </a:lnTo>
                <a:lnTo>
                  <a:pt x="718105" y="609599"/>
                </a:lnTo>
                <a:close/>
              </a:path>
              <a:path w="3034029" h="2844800">
                <a:moveTo>
                  <a:pt x="603770" y="609599"/>
                </a:moveTo>
                <a:lnTo>
                  <a:pt x="598080" y="609599"/>
                </a:lnTo>
                <a:lnTo>
                  <a:pt x="602597" y="615976"/>
                </a:lnTo>
                <a:lnTo>
                  <a:pt x="603770" y="609599"/>
                </a:lnTo>
                <a:close/>
              </a:path>
              <a:path w="3034029" h="2844800">
                <a:moveTo>
                  <a:pt x="629189" y="596899"/>
                </a:moveTo>
                <a:lnTo>
                  <a:pt x="588391" y="596899"/>
                </a:lnTo>
                <a:lnTo>
                  <a:pt x="591591" y="609599"/>
                </a:lnTo>
                <a:lnTo>
                  <a:pt x="618946" y="609599"/>
                </a:lnTo>
                <a:lnTo>
                  <a:pt x="629189" y="596899"/>
                </a:lnTo>
                <a:close/>
              </a:path>
              <a:path w="3034029" h="2844800">
                <a:moveTo>
                  <a:pt x="669798" y="596899"/>
                </a:moveTo>
                <a:lnTo>
                  <a:pt x="629189" y="596899"/>
                </a:lnTo>
                <a:lnTo>
                  <a:pt x="630531" y="609599"/>
                </a:lnTo>
                <a:lnTo>
                  <a:pt x="677811" y="609599"/>
                </a:lnTo>
                <a:lnTo>
                  <a:pt x="669798" y="596899"/>
                </a:lnTo>
                <a:close/>
              </a:path>
              <a:path w="3034029" h="2844800">
                <a:moveTo>
                  <a:pt x="710343" y="596899"/>
                </a:moveTo>
                <a:lnTo>
                  <a:pt x="694337" y="596899"/>
                </a:lnTo>
                <a:lnTo>
                  <a:pt x="688989" y="609599"/>
                </a:lnTo>
                <a:lnTo>
                  <a:pt x="717174" y="609599"/>
                </a:lnTo>
                <a:lnTo>
                  <a:pt x="710343" y="596899"/>
                </a:lnTo>
                <a:close/>
              </a:path>
              <a:path w="3034029" h="2844800">
                <a:moveTo>
                  <a:pt x="679332" y="584199"/>
                </a:moveTo>
                <a:lnTo>
                  <a:pt x="584460" y="584199"/>
                </a:lnTo>
                <a:lnTo>
                  <a:pt x="579924" y="596899"/>
                </a:lnTo>
                <a:lnTo>
                  <a:pt x="672602" y="596899"/>
                </a:lnTo>
                <a:lnTo>
                  <a:pt x="679332" y="584199"/>
                </a:lnTo>
                <a:close/>
              </a:path>
              <a:path w="3034029" h="2844800">
                <a:moveTo>
                  <a:pt x="575157" y="571499"/>
                </a:moveTo>
                <a:lnTo>
                  <a:pt x="573963" y="571499"/>
                </a:lnTo>
                <a:lnTo>
                  <a:pt x="573138" y="584199"/>
                </a:lnTo>
                <a:lnTo>
                  <a:pt x="578243" y="584199"/>
                </a:lnTo>
                <a:lnTo>
                  <a:pt x="575157" y="571499"/>
                </a:lnTo>
                <a:close/>
              </a:path>
              <a:path w="3034029" h="2844800">
                <a:moveTo>
                  <a:pt x="677888" y="571499"/>
                </a:moveTo>
                <a:lnTo>
                  <a:pt x="578612" y="571499"/>
                </a:lnTo>
                <a:lnTo>
                  <a:pt x="584009" y="584199"/>
                </a:lnTo>
                <a:lnTo>
                  <a:pt x="686627" y="584199"/>
                </a:lnTo>
                <a:lnTo>
                  <a:pt x="677888" y="571499"/>
                </a:lnTo>
                <a:close/>
              </a:path>
              <a:path w="3034029" h="2844800">
                <a:moveTo>
                  <a:pt x="585851" y="558799"/>
                </a:moveTo>
                <a:lnTo>
                  <a:pt x="567778" y="558799"/>
                </a:lnTo>
                <a:lnTo>
                  <a:pt x="556463" y="571499"/>
                </a:lnTo>
                <a:lnTo>
                  <a:pt x="589407" y="571499"/>
                </a:lnTo>
                <a:lnTo>
                  <a:pt x="590249" y="568002"/>
                </a:lnTo>
                <a:lnTo>
                  <a:pt x="585851" y="558799"/>
                </a:lnTo>
                <a:close/>
              </a:path>
              <a:path w="3034029" h="2844800">
                <a:moveTo>
                  <a:pt x="590249" y="568002"/>
                </a:moveTo>
                <a:lnTo>
                  <a:pt x="589407" y="571499"/>
                </a:lnTo>
                <a:lnTo>
                  <a:pt x="591921" y="571499"/>
                </a:lnTo>
                <a:lnTo>
                  <a:pt x="590249" y="568002"/>
                </a:lnTo>
                <a:close/>
              </a:path>
              <a:path w="3034029" h="2844800">
                <a:moveTo>
                  <a:pt x="659371" y="558799"/>
                </a:moveTo>
                <a:lnTo>
                  <a:pt x="592467" y="558799"/>
                </a:lnTo>
                <a:lnTo>
                  <a:pt x="590249" y="568002"/>
                </a:lnTo>
                <a:lnTo>
                  <a:pt x="591921" y="571499"/>
                </a:lnTo>
                <a:lnTo>
                  <a:pt x="660133" y="571499"/>
                </a:lnTo>
                <a:lnTo>
                  <a:pt x="659371" y="558799"/>
                </a:lnTo>
                <a:close/>
              </a:path>
              <a:path w="3034029" h="2844800">
                <a:moveTo>
                  <a:pt x="673201" y="558799"/>
                </a:moveTo>
                <a:lnTo>
                  <a:pt x="662863" y="558799"/>
                </a:lnTo>
                <a:lnTo>
                  <a:pt x="670877" y="571499"/>
                </a:lnTo>
                <a:lnTo>
                  <a:pt x="673201" y="558799"/>
                </a:lnTo>
                <a:close/>
              </a:path>
              <a:path w="3034029" h="2844800">
                <a:moveTo>
                  <a:pt x="545211" y="546099"/>
                </a:moveTo>
                <a:lnTo>
                  <a:pt x="541134" y="546099"/>
                </a:lnTo>
                <a:lnTo>
                  <a:pt x="541642" y="558799"/>
                </a:lnTo>
                <a:lnTo>
                  <a:pt x="550849" y="558799"/>
                </a:lnTo>
                <a:lnTo>
                  <a:pt x="545211" y="546099"/>
                </a:lnTo>
                <a:close/>
              </a:path>
              <a:path w="3034029" h="2844800">
                <a:moveTo>
                  <a:pt x="617441" y="507999"/>
                </a:moveTo>
                <a:lnTo>
                  <a:pt x="531211" y="507999"/>
                </a:lnTo>
                <a:lnTo>
                  <a:pt x="533031" y="520699"/>
                </a:lnTo>
                <a:lnTo>
                  <a:pt x="529755" y="533399"/>
                </a:lnTo>
                <a:lnTo>
                  <a:pt x="544945" y="533399"/>
                </a:lnTo>
                <a:lnTo>
                  <a:pt x="556214" y="546099"/>
                </a:lnTo>
                <a:lnTo>
                  <a:pt x="564095" y="558799"/>
                </a:lnTo>
                <a:lnTo>
                  <a:pt x="595071" y="558799"/>
                </a:lnTo>
                <a:lnTo>
                  <a:pt x="604090" y="546099"/>
                </a:lnTo>
                <a:lnTo>
                  <a:pt x="618949" y="546099"/>
                </a:lnTo>
                <a:lnTo>
                  <a:pt x="620663" y="533399"/>
                </a:lnTo>
                <a:lnTo>
                  <a:pt x="622853" y="520699"/>
                </a:lnTo>
                <a:lnTo>
                  <a:pt x="617441" y="507999"/>
                </a:lnTo>
                <a:close/>
              </a:path>
              <a:path w="3034029" h="2844800">
                <a:moveTo>
                  <a:pt x="608972" y="546099"/>
                </a:moveTo>
                <a:lnTo>
                  <a:pt x="604090" y="546099"/>
                </a:lnTo>
                <a:lnTo>
                  <a:pt x="595071" y="558799"/>
                </a:lnTo>
                <a:lnTo>
                  <a:pt x="598215" y="558799"/>
                </a:lnTo>
                <a:lnTo>
                  <a:pt x="608972" y="546099"/>
                </a:lnTo>
                <a:close/>
              </a:path>
              <a:path w="3034029" h="2844800">
                <a:moveTo>
                  <a:pt x="661208" y="546099"/>
                </a:moveTo>
                <a:lnTo>
                  <a:pt x="608972" y="546099"/>
                </a:lnTo>
                <a:lnTo>
                  <a:pt x="598215" y="558799"/>
                </a:lnTo>
                <a:lnTo>
                  <a:pt x="658101" y="558799"/>
                </a:lnTo>
                <a:lnTo>
                  <a:pt x="661208" y="546099"/>
                </a:lnTo>
                <a:close/>
              </a:path>
              <a:path w="3034029" h="2844800">
                <a:moveTo>
                  <a:pt x="539419" y="533399"/>
                </a:moveTo>
                <a:lnTo>
                  <a:pt x="528142" y="533399"/>
                </a:lnTo>
                <a:lnTo>
                  <a:pt x="527685" y="546099"/>
                </a:lnTo>
                <a:lnTo>
                  <a:pt x="534504" y="546099"/>
                </a:lnTo>
                <a:lnTo>
                  <a:pt x="539419" y="533399"/>
                </a:lnTo>
                <a:close/>
              </a:path>
              <a:path w="3034029" h="2844800">
                <a:moveTo>
                  <a:pt x="645071" y="533399"/>
                </a:moveTo>
                <a:lnTo>
                  <a:pt x="635009" y="533399"/>
                </a:lnTo>
                <a:lnTo>
                  <a:pt x="630212" y="546099"/>
                </a:lnTo>
                <a:lnTo>
                  <a:pt x="655453" y="546099"/>
                </a:lnTo>
                <a:lnTo>
                  <a:pt x="645071" y="533399"/>
                </a:lnTo>
                <a:close/>
              </a:path>
              <a:path w="3034029" h="2844800">
                <a:moveTo>
                  <a:pt x="522986" y="507999"/>
                </a:moveTo>
                <a:lnTo>
                  <a:pt x="499852" y="507999"/>
                </a:lnTo>
                <a:lnTo>
                  <a:pt x="509544" y="520699"/>
                </a:lnTo>
                <a:lnTo>
                  <a:pt x="516648" y="533399"/>
                </a:lnTo>
                <a:lnTo>
                  <a:pt x="521407" y="533399"/>
                </a:lnTo>
                <a:lnTo>
                  <a:pt x="517259" y="520699"/>
                </a:lnTo>
                <a:lnTo>
                  <a:pt x="517901" y="520699"/>
                </a:lnTo>
                <a:lnTo>
                  <a:pt x="523059" y="512095"/>
                </a:lnTo>
                <a:lnTo>
                  <a:pt x="522986" y="507999"/>
                </a:lnTo>
                <a:close/>
              </a:path>
              <a:path w="3034029" h="2844800">
                <a:moveTo>
                  <a:pt x="528091" y="520699"/>
                </a:moveTo>
                <a:lnTo>
                  <a:pt x="521042" y="520699"/>
                </a:lnTo>
                <a:lnTo>
                  <a:pt x="521728" y="533399"/>
                </a:lnTo>
                <a:lnTo>
                  <a:pt x="528091" y="520699"/>
                </a:lnTo>
                <a:close/>
              </a:path>
              <a:path w="3034029" h="2844800">
                <a:moveTo>
                  <a:pt x="526199" y="507999"/>
                </a:moveTo>
                <a:lnTo>
                  <a:pt x="525514" y="507999"/>
                </a:lnTo>
                <a:lnTo>
                  <a:pt x="523059" y="512095"/>
                </a:lnTo>
                <a:lnTo>
                  <a:pt x="523214" y="520699"/>
                </a:lnTo>
                <a:lnTo>
                  <a:pt x="526199" y="507999"/>
                </a:lnTo>
                <a:close/>
              </a:path>
              <a:path w="3034029" h="2844800">
                <a:moveTo>
                  <a:pt x="486094" y="482599"/>
                </a:moveTo>
                <a:lnTo>
                  <a:pt x="477443" y="482599"/>
                </a:lnTo>
                <a:lnTo>
                  <a:pt x="474218" y="495299"/>
                </a:lnTo>
                <a:lnTo>
                  <a:pt x="478545" y="495299"/>
                </a:lnTo>
                <a:lnTo>
                  <a:pt x="486900" y="507999"/>
                </a:lnTo>
                <a:lnTo>
                  <a:pt x="482805" y="495299"/>
                </a:lnTo>
                <a:lnTo>
                  <a:pt x="486094" y="482599"/>
                </a:lnTo>
                <a:close/>
              </a:path>
              <a:path w="3034029" h="2844800">
                <a:moveTo>
                  <a:pt x="502780" y="495299"/>
                </a:moveTo>
                <a:lnTo>
                  <a:pt x="495134" y="495299"/>
                </a:lnTo>
                <a:lnTo>
                  <a:pt x="503415" y="507999"/>
                </a:lnTo>
                <a:lnTo>
                  <a:pt x="502780" y="495299"/>
                </a:lnTo>
                <a:close/>
              </a:path>
              <a:path w="3034029" h="2844800">
                <a:moveTo>
                  <a:pt x="591015" y="482599"/>
                </a:moveTo>
                <a:lnTo>
                  <a:pt x="580567" y="482599"/>
                </a:lnTo>
                <a:lnTo>
                  <a:pt x="575513" y="495299"/>
                </a:lnTo>
                <a:lnTo>
                  <a:pt x="518718" y="495299"/>
                </a:lnTo>
                <a:lnTo>
                  <a:pt x="513575" y="507999"/>
                </a:lnTo>
                <a:lnTo>
                  <a:pt x="607492" y="507999"/>
                </a:lnTo>
                <a:lnTo>
                  <a:pt x="599328" y="495299"/>
                </a:lnTo>
                <a:lnTo>
                  <a:pt x="591015" y="482599"/>
                </a:lnTo>
                <a:close/>
              </a:path>
              <a:path w="3034029" h="2844800">
                <a:moveTo>
                  <a:pt x="466064" y="482599"/>
                </a:moveTo>
                <a:lnTo>
                  <a:pt x="466762" y="495299"/>
                </a:lnTo>
                <a:lnTo>
                  <a:pt x="471830" y="495299"/>
                </a:lnTo>
                <a:lnTo>
                  <a:pt x="466064" y="482599"/>
                </a:lnTo>
                <a:close/>
              </a:path>
              <a:path w="3034029" h="2844800">
                <a:moveTo>
                  <a:pt x="569074" y="482599"/>
                </a:moveTo>
                <a:lnTo>
                  <a:pt x="486094" y="482599"/>
                </a:lnTo>
                <a:lnTo>
                  <a:pt x="498877" y="495299"/>
                </a:lnTo>
                <a:lnTo>
                  <a:pt x="570674" y="495299"/>
                </a:lnTo>
                <a:lnTo>
                  <a:pt x="569074" y="482599"/>
                </a:lnTo>
                <a:close/>
              </a:path>
              <a:path w="3034029" h="2844800">
                <a:moveTo>
                  <a:pt x="462851" y="469899"/>
                </a:moveTo>
                <a:lnTo>
                  <a:pt x="452970" y="469899"/>
                </a:lnTo>
                <a:lnTo>
                  <a:pt x="454583" y="482599"/>
                </a:lnTo>
                <a:lnTo>
                  <a:pt x="459371" y="482599"/>
                </a:lnTo>
                <a:lnTo>
                  <a:pt x="462941" y="473631"/>
                </a:lnTo>
                <a:lnTo>
                  <a:pt x="462851" y="469899"/>
                </a:lnTo>
                <a:close/>
              </a:path>
              <a:path w="3034029" h="2844800">
                <a:moveTo>
                  <a:pt x="472122" y="469899"/>
                </a:moveTo>
                <a:lnTo>
                  <a:pt x="464426" y="469899"/>
                </a:lnTo>
                <a:lnTo>
                  <a:pt x="462941" y="473631"/>
                </a:lnTo>
                <a:lnTo>
                  <a:pt x="463156" y="482599"/>
                </a:lnTo>
                <a:lnTo>
                  <a:pt x="472122" y="469899"/>
                </a:lnTo>
                <a:close/>
              </a:path>
              <a:path w="3034029" h="2844800">
                <a:moveTo>
                  <a:pt x="477057" y="481678"/>
                </a:moveTo>
                <a:lnTo>
                  <a:pt x="476973" y="482599"/>
                </a:lnTo>
                <a:lnTo>
                  <a:pt x="477443" y="482599"/>
                </a:lnTo>
                <a:lnTo>
                  <a:pt x="477057" y="481678"/>
                </a:lnTo>
                <a:close/>
              </a:path>
              <a:path w="3034029" h="2844800">
                <a:moveTo>
                  <a:pt x="489142" y="482344"/>
                </a:moveTo>
                <a:lnTo>
                  <a:pt x="489153" y="482599"/>
                </a:lnTo>
                <a:lnTo>
                  <a:pt x="489369" y="482599"/>
                </a:lnTo>
                <a:lnTo>
                  <a:pt x="489142" y="482344"/>
                </a:lnTo>
                <a:close/>
              </a:path>
              <a:path w="3034029" h="2844800">
                <a:moveTo>
                  <a:pt x="573965" y="469899"/>
                </a:moveTo>
                <a:lnTo>
                  <a:pt x="488645" y="469899"/>
                </a:lnTo>
                <a:lnTo>
                  <a:pt x="495287" y="482599"/>
                </a:lnTo>
                <a:lnTo>
                  <a:pt x="581334" y="482599"/>
                </a:lnTo>
                <a:lnTo>
                  <a:pt x="573965" y="469899"/>
                </a:lnTo>
                <a:close/>
              </a:path>
              <a:path w="3034029" h="2844800">
                <a:moveTo>
                  <a:pt x="488645" y="469899"/>
                </a:moveTo>
                <a:lnTo>
                  <a:pt x="478129" y="469899"/>
                </a:lnTo>
                <a:lnTo>
                  <a:pt x="489142" y="482344"/>
                </a:lnTo>
                <a:lnTo>
                  <a:pt x="488645" y="469899"/>
                </a:lnTo>
                <a:close/>
              </a:path>
              <a:path w="3034029" h="2844800">
                <a:moveTo>
                  <a:pt x="478129" y="469899"/>
                </a:moveTo>
                <a:lnTo>
                  <a:pt x="472122" y="469899"/>
                </a:lnTo>
                <a:lnTo>
                  <a:pt x="477057" y="481678"/>
                </a:lnTo>
                <a:lnTo>
                  <a:pt x="478129" y="469899"/>
                </a:lnTo>
                <a:close/>
              </a:path>
              <a:path w="3034029" h="2844800">
                <a:moveTo>
                  <a:pt x="463588" y="457199"/>
                </a:moveTo>
                <a:lnTo>
                  <a:pt x="462254" y="457199"/>
                </a:lnTo>
                <a:lnTo>
                  <a:pt x="460197" y="469899"/>
                </a:lnTo>
                <a:lnTo>
                  <a:pt x="463588" y="457199"/>
                </a:lnTo>
                <a:close/>
              </a:path>
              <a:path w="3034029" h="2844800">
                <a:moveTo>
                  <a:pt x="486943" y="457199"/>
                </a:moveTo>
                <a:lnTo>
                  <a:pt x="463588" y="457199"/>
                </a:lnTo>
                <a:lnTo>
                  <a:pt x="462991" y="469899"/>
                </a:lnTo>
                <a:lnTo>
                  <a:pt x="493750" y="469899"/>
                </a:lnTo>
                <a:lnTo>
                  <a:pt x="486943" y="457199"/>
                </a:lnTo>
                <a:close/>
              </a:path>
              <a:path w="3034029" h="2844800">
                <a:moveTo>
                  <a:pt x="558691" y="457199"/>
                </a:moveTo>
                <a:lnTo>
                  <a:pt x="491426" y="457199"/>
                </a:lnTo>
                <a:lnTo>
                  <a:pt x="493750" y="469899"/>
                </a:lnTo>
                <a:lnTo>
                  <a:pt x="567508" y="469899"/>
                </a:lnTo>
                <a:lnTo>
                  <a:pt x="558691" y="457199"/>
                </a:lnTo>
                <a:close/>
              </a:path>
              <a:path w="3034029" h="2844800">
                <a:moveTo>
                  <a:pt x="432194" y="444499"/>
                </a:moveTo>
                <a:lnTo>
                  <a:pt x="429368" y="457199"/>
                </a:lnTo>
                <a:lnTo>
                  <a:pt x="438712" y="457199"/>
                </a:lnTo>
                <a:lnTo>
                  <a:pt x="432194" y="444499"/>
                </a:lnTo>
                <a:close/>
              </a:path>
              <a:path w="3034029" h="2844800">
                <a:moveTo>
                  <a:pt x="448805" y="444499"/>
                </a:moveTo>
                <a:lnTo>
                  <a:pt x="442861" y="444499"/>
                </a:lnTo>
                <a:lnTo>
                  <a:pt x="442264" y="457199"/>
                </a:lnTo>
                <a:lnTo>
                  <a:pt x="455841" y="457199"/>
                </a:lnTo>
                <a:lnTo>
                  <a:pt x="448805" y="444499"/>
                </a:lnTo>
                <a:close/>
              </a:path>
              <a:path w="3034029" h="2844800">
                <a:moveTo>
                  <a:pt x="529374" y="444499"/>
                </a:moveTo>
                <a:lnTo>
                  <a:pt x="460933" y="444499"/>
                </a:lnTo>
                <a:lnTo>
                  <a:pt x="472732" y="457199"/>
                </a:lnTo>
                <a:lnTo>
                  <a:pt x="533412" y="457199"/>
                </a:lnTo>
                <a:lnTo>
                  <a:pt x="529374" y="444499"/>
                </a:lnTo>
                <a:close/>
              </a:path>
              <a:path w="3034029" h="2844800">
                <a:moveTo>
                  <a:pt x="548825" y="444499"/>
                </a:moveTo>
                <a:lnTo>
                  <a:pt x="533717" y="444499"/>
                </a:lnTo>
                <a:lnTo>
                  <a:pt x="533412" y="457199"/>
                </a:lnTo>
                <a:lnTo>
                  <a:pt x="548855" y="457199"/>
                </a:lnTo>
                <a:lnTo>
                  <a:pt x="548825" y="444499"/>
                </a:lnTo>
                <a:close/>
              </a:path>
              <a:path w="3034029" h="2844800">
                <a:moveTo>
                  <a:pt x="461724" y="431799"/>
                </a:moveTo>
                <a:lnTo>
                  <a:pt x="453859" y="431799"/>
                </a:lnTo>
                <a:lnTo>
                  <a:pt x="455028" y="444499"/>
                </a:lnTo>
                <a:lnTo>
                  <a:pt x="464479" y="444499"/>
                </a:lnTo>
                <a:lnTo>
                  <a:pt x="461724" y="431799"/>
                </a:lnTo>
                <a:close/>
              </a:path>
              <a:path w="3034029" h="2844800">
                <a:moveTo>
                  <a:pt x="525297" y="431799"/>
                </a:moveTo>
                <a:lnTo>
                  <a:pt x="476897" y="431799"/>
                </a:lnTo>
                <a:lnTo>
                  <a:pt x="479869" y="444499"/>
                </a:lnTo>
                <a:lnTo>
                  <a:pt x="526808" y="444499"/>
                </a:lnTo>
                <a:lnTo>
                  <a:pt x="525755" y="432250"/>
                </a:lnTo>
                <a:lnTo>
                  <a:pt x="525297" y="431799"/>
                </a:lnTo>
                <a:close/>
              </a:path>
              <a:path w="3034029" h="2844800">
                <a:moveTo>
                  <a:pt x="526085" y="419099"/>
                </a:moveTo>
                <a:lnTo>
                  <a:pt x="443102" y="419099"/>
                </a:lnTo>
                <a:lnTo>
                  <a:pt x="450000" y="431799"/>
                </a:lnTo>
                <a:lnTo>
                  <a:pt x="525716" y="431799"/>
                </a:lnTo>
                <a:lnTo>
                  <a:pt x="525755" y="432250"/>
                </a:lnTo>
                <a:lnTo>
                  <a:pt x="538213" y="444499"/>
                </a:lnTo>
                <a:lnTo>
                  <a:pt x="533311" y="431799"/>
                </a:lnTo>
                <a:lnTo>
                  <a:pt x="526085" y="419099"/>
                </a:lnTo>
                <a:close/>
              </a:path>
              <a:path w="3034029" h="2844800">
                <a:moveTo>
                  <a:pt x="525716" y="431799"/>
                </a:moveTo>
                <a:lnTo>
                  <a:pt x="525297" y="431799"/>
                </a:lnTo>
                <a:lnTo>
                  <a:pt x="525755" y="432250"/>
                </a:lnTo>
                <a:lnTo>
                  <a:pt x="525716" y="431799"/>
                </a:lnTo>
                <a:close/>
              </a:path>
              <a:path w="3034029" h="2844800">
                <a:moveTo>
                  <a:pt x="409016" y="419099"/>
                </a:moveTo>
                <a:lnTo>
                  <a:pt x="397637" y="419099"/>
                </a:lnTo>
                <a:lnTo>
                  <a:pt x="393903" y="431799"/>
                </a:lnTo>
                <a:lnTo>
                  <a:pt x="407263" y="431799"/>
                </a:lnTo>
                <a:lnTo>
                  <a:pt x="409016" y="419099"/>
                </a:lnTo>
                <a:close/>
              </a:path>
              <a:path w="3034029" h="2844800">
                <a:moveTo>
                  <a:pt x="428469" y="430051"/>
                </a:moveTo>
                <a:lnTo>
                  <a:pt x="427412" y="431799"/>
                </a:lnTo>
                <a:lnTo>
                  <a:pt x="429399" y="431799"/>
                </a:lnTo>
                <a:lnTo>
                  <a:pt x="428469" y="430051"/>
                </a:lnTo>
                <a:close/>
              </a:path>
              <a:path w="3034029" h="2844800">
                <a:moveTo>
                  <a:pt x="443102" y="419099"/>
                </a:moveTo>
                <a:lnTo>
                  <a:pt x="435089" y="419099"/>
                </a:lnTo>
                <a:lnTo>
                  <a:pt x="428887" y="429360"/>
                </a:lnTo>
                <a:lnTo>
                  <a:pt x="429399" y="431799"/>
                </a:lnTo>
                <a:lnTo>
                  <a:pt x="433475" y="431799"/>
                </a:lnTo>
                <a:lnTo>
                  <a:pt x="443102" y="419099"/>
                </a:lnTo>
                <a:close/>
              </a:path>
              <a:path w="3034029" h="2844800">
                <a:moveTo>
                  <a:pt x="535813" y="419099"/>
                </a:moveTo>
                <a:lnTo>
                  <a:pt x="535317" y="431799"/>
                </a:lnTo>
                <a:lnTo>
                  <a:pt x="536168" y="431799"/>
                </a:lnTo>
                <a:lnTo>
                  <a:pt x="535813" y="419099"/>
                </a:lnTo>
                <a:close/>
              </a:path>
              <a:path w="3034029" h="2844800">
                <a:moveTo>
                  <a:pt x="426732" y="419099"/>
                </a:moveTo>
                <a:lnTo>
                  <a:pt x="422643" y="419099"/>
                </a:lnTo>
                <a:lnTo>
                  <a:pt x="428469" y="430051"/>
                </a:lnTo>
                <a:lnTo>
                  <a:pt x="428887" y="429360"/>
                </a:lnTo>
                <a:lnTo>
                  <a:pt x="426732" y="419099"/>
                </a:lnTo>
                <a:close/>
              </a:path>
              <a:path w="3034029" h="2844800">
                <a:moveTo>
                  <a:pt x="393219" y="406399"/>
                </a:moveTo>
                <a:lnTo>
                  <a:pt x="381076" y="406399"/>
                </a:lnTo>
                <a:lnTo>
                  <a:pt x="386461" y="419099"/>
                </a:lnTo>
                <a:lnTo>
                  <a:pt x="393219" y="406399"/>
                </a:lnTo>
                <a:close/>
              </a:path>
              <a:path w="3034029" h="2844800">
                <a:moveTo>
                  <a:pt x="408444" y="406399"/>
                </a:moveTo>
                <a:lnTo>
                  <a:pt x="400646" y="406399"/>
                </a:lnTo>
                <a:lnTo>
                  <a:pt x="406463" y="419099"/>
                </a:lnTo>
                <a:lnTo>
                  <a:pt x="408444" y="406399"/>
                </a:lnTo>
                <a:close/>
              </a:path>
              <a:path w="3034029" h="2844800">
                <a:moveTo>
                  <a:pt x="489356" y="406399"/>
                </a:moveTo>
                <a:lnTo>
                  <a:pt x="413799" y="406399"/>
                </a:lnTo>
                <a:lnTo>
                  <a:pt x="423938" y="419099"/>
                </a:lnTo>
                <a:lnTo>
                  <a:pt x="489762" y="419099"/>
                </a:lnTo>
                <a:lnTo>
                  <a:pt x="489356" y="406399"/>
                </a:lnTo>
                <a:close/>
              </a:path>
              <a:path w="3034029" h="2844800">
                <a:moveTo>
                  <a:pt x="496582" y="406399"/>
                </a:moveTo>
                <a:lnTo>
                  <a:pt x="494017" y="406399"/>
                </a:lnTo>
                <a:lnTo>
                  <a:pt x="492594" y="419099"/>
                </a:lnTo>
                <a:lnTo>
                  <a:pt x="499351" y="419099"/>
                </a:lnTo>
                <a:lnTo>
                  <a:pt x="496582" y="406399"/>
                </a:lnTo>
                <a:close/>
              </a:path>
              <a:path w="3034029" h="2844800">
                <a:moveTo>
                  <a:pt x="487768" y="393699"/>
                </a:moveTo>
                <a:lnTo>
                  <a:pt x="374357" y="393699"/>
                </a:lnTo>
                <a:lnTo>
                  <a:pt x="378510" y="406399"/>
                </a:lnTo>
                <a:lnTo>
                  <a:pt x="480060" y="406399"/>
                </a:lnTo>
                <a:lnTo>
                  <a:pt x="487768" y="393699"/>
                </a:lnTo>
                <a:close/>
              </a:path>
              <a:path w="3034029" h="2844800">
                <a:moveTo>
                  <a:pt x="382181" y="380999"/>
                </a:moveTo>
                <a:lnTo>
                  <a:pt x="363601" y="380999"/>
                </a:lnTo>
                <a:lnTo>
                  <a:pt x="365417" y="393699"/>
                </a:lnTo>
                <a:lnTo>
                  <a:pt x="380635" y="393699"/>
                </a:lnTo>
                <a:lnTo>
                  <a:pt x="382181" y="380999"/>
                </a:lnTo>
                <a:close/>
              </a:path>
              <a:path w="3034029" h="2844800">
                <a:moveTo>
                  <a:pt x="397002" y="380999"/>
                </a:moveTo>
                <a:lnTo>
                  <a:pt x="389484" y="380999"/>
                </a:lnTo>
                <a:lnTo>
                  <a:pt x="395844" y="393699"/>
                </a:lnTo>
                <a:lnTo>
                  <a:pt x="412191" y="393699"/>
                </a:lnTo>
                <a:lnTo>
                  <a:pt x="397002" y="380999"/>
                </a:lnTo>
                <a:close/>
              </a:path>
              <a:path w="3034029" h="2844800">
                <a:moveTo>
                  <a:pt x="470204" y="380999"/>
                </a:moveTo>
                <a:lnTo>
                  <a:pt x="412699" y="380999"/>
                </a:lnTo>
                <a:lnTo>
                  <a:pt x="412191" y="393699"/>
                </a:lnTo>
                <a:lnTo>
                  <a:pt x="470331" y="393699"/>
                </a:lnTo>
                <a:lnTo>
                  <a:pt x="470204" y="380999"/>
                </a:lnTo>
                <a:close/>
              </a:path>
              <a:path w="3034029" h="2844800">
                <a:moveTo>
                  <a:pt x="481977" y="380999"/>
                </a:moveTo>
                <a:lnTo>
                  <a:pt x="470204" y="380999"/>
                </a:lnTo>
                <a:lnTo>
                  <a:pt x="481126" y="393699"/>
                </a:lnTo>
                <a:lnTo>
                  <a:pt x="485876" y="393699"/>
                </a:lnTo>
                <a:lnTo>
                  <a:pt x="481977" y="380999"/>
                </a:lnTo>
                <a:close/>
              </a:path>
              <a:path w="3034029" h="2844800">
                <a:moveTo>
                  <a:pt x="410222" y="368299"/>
                </a:moveTo>
                <a:lnTo>
                  <a:pt x="358582" y="368299"/>
                </a:lnTo>
                <a:lnTo>
                  <a:pt x="365061" y="380999"/>
                </a:lnTo>
                <a:lnTo>
                  <a:pt x="401751" y="380999"/>
                </a:lnTo>
                <a:lnTo>
                  <a:pt x="410222" y="368299"/>
                </a:lnTo>
                <a:close/>
              </a:path>
              <a:path w="3034029" h="2844800">
                <a:moveTo>
                  <a:pt x="462800" y="368299"/>
                </a:moveTo>
                <a:lnTo>
                  <a:pt x="410222" y="368299"/>
                </a:lnTo>
                <a:lnTo>
                  <a:pt x="413677" y="380999"/>
                </a:lnTo>
                <a:lnTo>
                  <a:pt x="472948" y="380999"/>
                </a:lnTo>
                <a:lnTo>
                  <a:pt x="462800" y="368299"/>
                </a:lnTo>
                <a:close/>
              </a:path>
              <a:path w="3034029" h="2844800">
                <a:moveTo>
                  <a:pt x="347631" y="342899"/>
                </a:moveTo>
                <a:lnTo>
                  <a:pt x="340918" y="342899"/>
                </a:lnTo>
                <a:lnTo>
                  <a:pt x="342480" y="355599"/>
                </a:lnTo>
                <a:lnTo>
                  <a:pt x="345186" y="355599"/>
                </a:lnTo>
                <a:lnTo>
                  <a:pt x="345224" y="368299"/>
                </a:lnTo>
                <a:lnTo>
                  <a:pt x="349837" y="368299"/>
                </a:lnTo>
                <a:lnTo>
                  <a:pt x="351355" y="355599"/>
                </a:lnTo>
                <a:lnTo>
                  <a:pt x="347631" y="342899"/>
                </a:lnTo>
                <a:close/>
              </a:path>
              <a:path w="3034029" h="2844800">
                <a:moveTo>
                  <a:pt x="443560" y="342899"/>
                </a:moveTo>
                <a:lnTo>
                  <a:pt x="374573" y="342899"/>
                </a:lnTo>
                <a:lnTo>
                  <a:pt x="377856" y="355599"/>
                </a:lnTo>
                <a:lnTo>
                  <a:pt x="371911" y="368299"/>
                </a:lnTo>
                <a:lnTo>
                  <a:pt x="381749" y="368299"/>
                </a:lnTo>
                <a:lnTo>
                  <a:pt x="385305" y="355599"/>
                </a:lnTo>
                <a:lnTo>
                  <a:pt x="449910" y="355599"/>
                </a:lnTo>
                <a:lnTo>
                  <a:pt x="443560" y="342899"/>
                </a:lnTo>
                <a:close/>
              </a:path>
              <a:path w="3034029" h="2844800">
                <a:moveTo>
                  <a:pt x="413042" y="355599"/>
                </a:moveTo>
                <a:lnTo>
                  <a:pt x="385305" y="355599"/>
                </a:lnTo>
                <a:lnTo>
                  <a:pt x="385927" y="368299"/>
                </a:lnTo>
                <a:lnTo>
                  <a:pt x="413664" y="368299"/>
                </a:lnTo>
                <a:lnTo>
                  <a:pt x="413042" y="355599"/>
                </a:lnTo>
                <a:close/>
              </a:path>
              <a:path w="3034029" h="2844800">
                <a:moveTo>
                  <a:pt x="449605" y="355599"/>
                </a:moveTo>
                <a:lnTo>
                  <a:pt x="415645" y="355599"/>
                </a:lnTo>
                <a:lnTo>
                  <a:pt x="416763" y="368299"/>
                </a:lnTo>
                <a:lnTo>
                  <a:pt x="454152" y="368299"/>
                </a:lnTo>
                <a:lnTo>
                  <a:pt x="449605" y="355599"/>
                </a:lnTo>
                <a:close/>
              </a:path>
              <a:path w="3034029" h="2844800">
                <a:moveTo>
                  <a:pt x="311785" y="342899"/>
                </a:moveTo>
                <a:lnTo>
                  <a:pt x="313156" y="355599"/>
                </a:lnTo>
                <a:lnTo>
                  <a:pt x="320878" y="355599"/>
                </a:lnTo>
                <a:lnTo>
                  <a:pt x="311785" y="342899"/>
                </a:lnTo>
                <a:close/>
              </a:path>
              <a:path w="3034029" h="2844800">
                <a:moveTo>
                  <a:pt x="326313" y="342899"/>
                </a:moveTo>
                <a:lnTo>
                  <a:pt x="324675" y="355599"/>
                </a:lnTo>
                <a:lnTo>
                  <a:pt x="331177" y="355599"/>
                </a:lnTo>
                <a:lnTo>
                  <a:pt x="331288" y="354946"/>
                </a:lnTo>
                <a:lnTo>
                  <a:pt x="326313" y="342899"/>
                </a:lnTo>
                <a:close/>
              </a:path>
              <a:path w="3034029" h="2844800">
                <a:moveTo>
                  <a:pt x="333336" y="342899"/>
                </a:moveTo>
                <a:lnTo>
                  <a:pt x="331288" y="354946"/>
                </a:lnTo>
                <a:lnTo>
                  <a:pt x="331558" y="355599"/>
                </a:lnTo>
                <a:lnTo>
                  <a:pt x="342480" y="355599"/>
                </a:lnTo>
                <a:lnTo>
                  <a:pt x="333336" y="342899"/>
                </a:lnTo>
                <a:close/>
              </a:path>
              <a:path w="3034029" h="2844800">
                <a:moveTo>
                  <a:pt x="367182" y="342899"/>
                </a:moveTo>
                <a:lnTo>
                  <a:pt x="357908" y="342899"/>
                </a:lnTo>
                <a:lnTo>
                  <a:pt x="367436" y="355599"/>
                </a:lnTo>
                <a:lnTo>
                  <a:pt x="367182" y="342899"/>
                </a:lnTo>
                <a:close/>
              </a:path>
              <a:path w="3034029" h="2844800">
                <a:moveTo>
                  <a:pt x="456717" y="342899"/>
                </a:moveTo>
                <a:lnTo>
                  <a:pt x="453720" y="342899"/>
                </a:lnTo>
                <a:lnTo>
                  <a:pt x="454088" y="355599"/>
                </a:lnTo>
                <a:lnTo>
                  <a:pt x="461098" y="355599"/>
                </a:lnTo>
                <a:lnTo>
                  <a:pt x="456717" y="342899"/>
                </a:lnTo>
                <a:close/>
              </a:path>
              <a:path w="3034029" h="2844800">
                <a:moveTo>
                  <a:pt x="306467" y="333085"/>
                </a:moveTo>
                <a:lnTo>
                  <a:pt x="310756" y="342899"/>
                </a:lnTo>
                <a:lnTo>
                  <a:pt x="311357" y="339164"/>
                </a:lnTo>
                <a:lnTo>
                  <a:pt x="306467" y="333085"/>
                </a:lnTo>
                <a:close/>
              </a:path>
              <a:path w="3034029" h="2844800">
                <a:moveTo>
                  <a:pt x="402640" y="330199"/>
                </a:moveTo>
                <a:lnTo>
                  <a:pt x="312801" y="330199"/>
                </a:lnTo>
                <a:lnTo>
                  <a:pt x="311357" y="339164"/>
                </a:lnTo>
                <a:lnTo>
                  <a:pt x="314362" y="342899"/>
                </a:lnTo>
                <a:lnTo>
                  <a:pt x="402894" y="342899"/>
                </a:lnTo>
                <a:lnTo>
                  <a:pt x="402640" y="330199"/>
                </a:lnTo>
                <a:close/>
              </a:path>
              <a:path w="3034029" h="2844800">
                <a:moveTo>
                  <a:pt x="403669" y="330199"/>
                </a:moveTo>
                <a:lnTo>
                  <a:pt x="402640" y="330199"/>
                </a:lnTo>
                <a:lnTo>
                  <a:pt x="407504" y="342899"/>
                </a:lnTo>
                <a:lnTo>
                  <a:pt x="404509" y="331198"/>
                </a:lnTo>
                <a:lnTo>
                  <a:pt x="403669" y="330199"/>
                </a:lnTo>
                <a:close/>
              </a:path>
              <a:path w="3034029" h="2844800">
                <a:moveTo>
                  <a:pt x="418570" y="330199"/>
                </a:moveTo>
                <a:lnTo>
                  <a:pt x="404253" y="330199"/>
                </a:lnTo>
                <a:lnTo>
                  <a:pt x="404509" y="331198"/>
                </a:lnTo>
                <a:lnTo>
                  <a:pt x="414350" y="342899"/>
                </a:lnTo>
                <a:lnTo>
                  <a:pt x="420731" y="342899"/>
                </a:lnTo>
                <a:lnTo>
                  <a:pt x="418570" y="330199"/>
                </a:lnTo>
                <a:close/>
              </a:path>
              <a:path w="3034029" h="2844800">
                <a:moveTo>
                  <a:pt x="428952" y="330297"/>
                </a:moveTo>
                <a:lnTo>
                  <a:pt x="431927" y="342899"/>
                </a:lnTo>
                <a:lnTo>
                  <a:pt x="441769" y="342899"/>
                </a:lnTo>
                <a:lnTo>
                  <a:pt x="428952" y="330297"/>
                </a:lnTo>
                <a:close/>
              </a:path>
              <a:path w="3034029" h="2844800">
                <a:moveTo>
                  <a:pt x="305206" y="330199"/>
                </a:moveTo>
                <a:lnTo>
                  <a:pt x="304146" y="330199"/>
                </a:lnTo>
                <a:lnTo>
                  <a:pt x="306467" y="333085"/>
                </a:lnTo>
                <a:lnTo>
                  <a:pt x="305206" y="330199"/>
                </a:lnTo>
                <a:close/>
              </a:path>
              <a:path w="3034029" h="2844800">
                <a:moveTo>
                  <a:pt x="404253" y="330199"/>
                </a:moveTo>
                <a:lnTo>
                  <a:pt x="403669" y="330199"/>
                </a:lnTo>
                <a:lnTo>
                  <a:pt x="404509" y="331198"/>
                </a:lnTo>
                <a:lnTo>
                  <a:pt x="404253" y="330199"/>
                </a:lnTo>
                <a:close/>
              </a:path>
              <a:path w="3034029" h="2844800">
                <a:moveTo>
                  <a:pt x="428929" y="330199"/>
                </a:moveTo>
                <a:close/>
              </a:path>
              <a:path w="3034029" h="2844800">
                <a:moveTo>
                  <a:pt x="319151" y="317499"/>
                </a:moveTo>
                <a:lnTo>
                  <a:pt x="313601" y="317499"/>
                </a:lnTo>
                <a:lnTo>
                  <a:pt x="312928" y="330199"/>
                </a:lnTo>
                <a:lnTo>
                  <a:pt x="319659" y="330199"/>
                </a:lnTo>
                <a:lnTo>
                  <a:pt x="319151" y="317499"/>
                </a:lnTo>
                <a:close/>
              </a:path>
              <a:path w="3034029" h="2844800">
                <a:moveTo>
                  <a:pt x="368287" y="317499"/>
                </a:moveTo>
                <a:lnTo>
                  <a:pt x="321538" y="317499"/>
                </a:lnTo>
                <a:lnTo>
                  <a:pt x="323215" y="330199"/>
                </a:lnTo>
                <a:lnTo>
                  <a:pt x="369836" y="330199"/>
                </a:lnTo>
                <a:lnTo>
                  <a:pt x="368287" y="317499"/>
                </a:lnTo>
                <a:close/>
              </a:path>
              <a:path w="3034029" h="2844800">
                <a:moveTo>
                  <a:pt x="392982" y="292099"/>
                </a:moveTo>
                <a:lnTo>
                  <a:pt x="385597" y="292099"/>
                </a:lnTo>
                <a:lnTo>
                  <a:pt x="389661" y="304799"/>
                </a:lnTo>
                <a:lnTo>
                  <a:pt x="403034" y="304799"/>
                </a:lnTo>
                <a:lnTo>
                  <a:pt x="403745" y="317499"/>
                </a:lnTo>
                <a:lnTo>
                  <a:pt x="373062" y="317499"/>
                </a:lnTo>
                <a:lnTo>
                  <a:pt x="375145" y="330199"/>
                </a:lnTo>
                <a:lnTo>
                  <a:pt x="423372" y="330199"/>
                </a:lnTo>
                <a:lnTo>
                  <a:pt x="416295" y="317499"/>
                </a:lnTo>
                <a:lnTo>
                  <a:pt x="404355" y="304799"/>
                </a:lnTo>
                <a:lnTo>
                  <a:pt x="392982" y="292099"/>
                </a:lnTo>
                <a:close/>
              </a:path>
              <a:path w="3034029" h="2844800">
                <a:moveTo>
                  <a:pt x="296176" y="304799"/>
                </a:moveTo>
                <a:lnTo>
                  <a:pt x="286880" y="317499"/>
                </a:lnTo>
                <a:lnTo>
                  <a:pt x="290982" y="317499"/>
                </a:lnTo>
                <a:lnTo>
                  <a:pt x="296176" y="304799"/>
                </a:lnTo>
                <a:close/>
              </a:path>
              <a:path w="3034029" h="2844800">
                <a:moveTo>
                  <a:pt x="306025" y="304799"/>
                </a:moveTo>
                <a:lnTo>
                  <a:pt x="304482" y="304799"/>
                </a:lnTo>
                <a:lnTo>
                  <a:pt x="302348" y="317499"/>
                </a:lnTo>
                <a:lnTo>
                  <a:pt x="308178" y="317499"/>
                </a:lnTo>
                <a:lnTo>
                  <a:pt x="306025" y="304799"/>
                </a:lnTo>
                <a:close/>
              </a:path>
              <a:path w="3034029" h="2844800">
                <a:moveTo>
                  <a:pt x="384733" y="292099"/>
                </a:moveTo>
                <a:lnTo>
                  <a:pt x="303872" y="292099"/>
                </a:lnTo>
                <a:lnTo>
                  <a:pt x="308178" y="317499"/>
                </a:lnTo>
                <a:lnTo>
                  <a:pt x="311826" y="312858"/>
                </a:lnTo>
                <a:lnTo>
                  <a:pt x="306209" y="304799"/>
                </a:lnTo>
                <a:lnTo>
                  <a:pt x="379519" y="304799"/>
                </a:lnTo>
                <a:lnTo>
                  <a:pt x="384733" y="292099"/>
                </a:lnTo>
                <a:close/>
              </a:path>
              <a:path w="3034029" h="2844800">
                <a:moveTo>
                  <a:pt x="311826" y="312858"/>
                </a:moveTo>
                <a:lnTo>
                  <a:pt x="308178" y="317499"/>
                </a:lnTo>
                <a:lnTo>
                  <a:pt x="315061" y="317499"/>
                </a:lnTo>
                <a:lnTo>
                  <a:pt x="311826" y="312858"/>
                </a:lnTo>
                <a:close/>
              </a:path>
              <a:path w="3034029" h="2844800">
                <a:moveTo>
                  <a:pt x="396786" y="304799"/>
                </a:moveTo>
                <a:lnTo>
                  <a:pt x="318160" y="304799"/>
                </a:lnTo>
                <a:lnTo>
                  <a:pt x="320192" y="317499"/>
                </a:lnTo>
                <a:lnTo>
                  <a:pt x="400227" y="317499"/>
                </a:lnTo>
                <a:lnTo>
                  <a:pt x="396786" y="304799"/>
                </a:lnTo>
                <a:close/>
              </a:path>
              <a:path w="3034029" h="2844800">
                <a:moveTo>
                  <a:pt x="318160" y="304799"/>
                </a:moveTo>
                <a:lnTo>
                  <a:pt x="306209" y="304799"/>
                </a:lnTo>
                <a:lnTo>
                  <a:pt x="311826" y="312858"/>
                </a:lnTo>
                <a:lnTo>
                  <a:pt x="318160" y="304799"/>
                </a:lnTo>
                <a:close/>
              </a:path>
              <a:path w="3034029" h="2844800">
                <a:moveTo>
                  <a:pt x="263791" y="292099"/>
                </a:moveTo>
                <a:lnTo>
                  <a:pt x="262204" y="292099"/>
                </a:lnTo>
                <a:lnTo>
                  <a:pt x="265544" y="304799"/>
                </a:lnTo>
                <a:lnTo>
                  <a:pt x="263791" y="292099"/>
                </a:lnTo>
                <a:close/>
              </a:path>
              <a:path w="3034029" h="2844800">
                <a:moveTo>
                  <a:pt x="281368" y="292099"/>
                </a:moveTo>
                <a:lnTo>
                  <a:pt x="275729" y="292099"/>
                </a:lnTo>
                <a:lnTo>
                  <a:pt x="281965" y="304799"/>
                </a:lnTo>
                <a:lnTo>
                  <a:pt x="281368" y="292099"/>
                </a:lnTo>
                <a:close/>
              </a:path>
              <a:path w="3034029" h="2844800">
                <a:moveTo>
                  <a:pt x="298348" y="292099"/>
                </a:moveTo>
                <a:lnTo>
                  <a:pt x="285286" y="292099"/>
                </a:lnTo>
                <a:lnTo>
                  <a:pt x="291569" y="304799"/>
                </a:lnTo>
                <a:lnTo>
                  <a:pt x="294900" y="304799"/>
                </a:lnTo>
                <a:lnTo>
                  <a:pt x="298348" y="292099"/>
                </a:lnTo>
                <a:close/>
              </a:path>
              <a:path w="3034029" h="2844800">
                <a:moveTo>
                  <a:pt x="367517" y="279399"/>
                </a:moveTo>
                <a:lnTo>
                  <a:pt x="267712" y="279399"/>
                </a:lnTo>
                <a:lnTo>
                  <a:pt x="264277" y="292099"/>
                </a:lnTo>
                <a:lnTo>
                  <a:pt x="366052" y="292099"/>
                </a:lnTo>
                <a:lnTo>
                  <a:pt x="367517" y="279399"/>
                </a:lnTo>
                <a:close/>
              </a:path>
              <a:path w="3034029" h="2844800">
                <a:moveTo>
                  <a:pt x="390956" y="279399"/>
                </a:moveTo>
                <a:lnTo>
                  <a:pt x="388505" y="292099"/>
                </a:lnTo>
                <a:lnTo>
                  <a:pt x="396151" y="292099"/>
                </a:lnTo>
                <a:lnTo>
                  <a:pt x="390956" y="279399"/>
                </a:lnTo>
                <a:close/>
              </a:path>
              <a:path w="3034029" h="2844800">
                <a:moveTo>
                  <a:pt x="260235" y="266699"/>
                </a:moveTo>
                <a:lnTo>
                  <a:pt x="257327" y="266699"/>
                </a:lnTo>
                <a:lnTo>
                  <a:pt x="255282" y="279399"/>
                </a:lnTo>
                <a:lnTo>
                  <a:pt x="261924" y="279399"/>
                </a:lnTo>
                <a:lnTo>
                  <a:pt x="260235" y="266699"/>
                </a:lnTo>
                <a:close/>
              </a:path>
              <a:path w="3034029" h="2844800">
                <a:moveTo>
                  <a:pt x="356219" y="266699"/>
                </a:moveTo>
                <a:lnTo>
                  <a:pt x="265359" y="266699"/>
                </a:lnTo>
                <a:lnTo>
                  <a:pt x="272405" y="279399"/>
                </a:lnTo>
                <a:lnTo>
                  <a:pt x="355598" y="279399"/>
                </a:lnTo>
                <a:lnTo>
                  <a:pt x="356219" y="266699"/>
                </a:lnTo>
                <a:close/>
              </a:path>
              <a:path w="3034029" h="2844800">
                <a:moveTo>
                  <a:pt x="234251" y="253999"/>
                </a:moveTo>
                <a:lnTo>
                  <a:pt x="226453" y="253999"/>
                </a:lnTo>
                <a:lnTo>
                  <a:pt x="221538" y="266699"/>
                </a:lnTo>
                <a:lnTo>
                  <a:pt x="233172" y="266699"/>
                </a:lnTo>
                <a:lnTo>
                  <a:pt x="234251" y="253999"/>
                </a:lnTo>
                <a:close/>
              </a:path>
              <a:path w="3034029" h="2844800">
                <a:moveTo>
                  <a:pt x="246367" y="253999"/>
                </a:moveTo>
                <a:lnTo>
                  <a:pt x="234251" y="253999"/>
                </a:lnTo>
                <a:lnTo>
                  <a:pt x="243014" y="266699"/>
                </a:lnTo>
                <a:lnTo>
                  <a:pt x="256070" y="266699"/>
                </a:lnTo>
                <a:lnTo>
                  <a:pt x="246367" y="253999"/>
                </a:lnTo>
                <a:close/>
              </a:path>
              <a:path w="3034029" h="2844800">
                <a:moveTo>
                  <a:pt x="330212" y="253999"/>
                </a:moveTo>
                <a:lnTo>
                  <a:pt x="251407" y="253999"/>
                </a:lnTo>
                <a:lnTo>
                  <a:pt x="258203" y="266699"/>
                </a:lnTo>
                <a:lnTo>
                  <a:pt x="330314" y="266699"/>
                </a:lnTo>
                <a:lnTo>
                  <a:pt x="330212" y="253999"/>
                </a:lnTo>
                <a:close/>
              </a:path>
              <a:path w="3034029" h="2844800">
                <a:moveTo>
                  <a:pt x="337731" y="253999"/>
                </a:moveTo>
                <a:lnTo>
                  <a:pt x="335546" y="253999"/>
                </a:lnTo>
                <a:lnTo>
                  <a:pt x="336181" y="266699"/>
                </a:lnTo>
                <a:lnTo>
                  <a:pt x="338302" y="266699"/>
                </a:lnTo>
                <a:lnTo>
                  <a:pt x="337731" y="253999"/>
                </a:lnTo>
                <a:close/>
              </a:path>
              <a:path w="3034029" h="2844800">
                <a:moveTo>
                  <a:pt x="351828" y="253999"/>
                </a:moveTo>
                <a:lnTo>
                  <a:pt x="338302" y="266699"/>
                </a:lnTo>
                <a:lnTo>
                  <a:pt x="354787" y="266699"/>
                </a:lnTo>
                <a:lnTo>
                  <a:pt x="351828" y="253999"/>
                </a:lnTo>
                <a:close/>
              </a:path>
              <a:path w="3034029" h="2844800">
                <a:moveTo>
                  <a:pt x="238023" y="241299"/>
                </a:moveTo>
                <a:lnTo>
                  <a:pt x="219265" y="241299"/>
                </a:lnTo>
                <a:lnTo>
                  <a:pt x="222783" y="253999"/>
                </a:lnTo>
                <a:lnTo>
                  <a:pt x="232188" y="253999"/>
                </a:lnTo>
                <a:lnTo>
                  <a:pt x="238023" y="241299"/>
                </a:lnTo>
                <a:close/>
              </a:path>
              <a:path w="3034029" h="2844800">
                <a:moveTo>
                  <a:pt x="251688" y="241299"/>
                </a:moveTo>
                <a:lnTo>
                  <a:pt x="239695" y="241299"/>
                </a:lnTo>
                <a:lnTo>
                  <a:pt x="244892" y="253999"/>
                </a:lnTo>
                <a:lnTo>
                  <a:pt x="255689" y="253999"/>
                </a:lnTo>
                <a:lnTo>
                  <a:pt x="251688" y="241299"/>
                </a:lnTo>
                <a:close/>
              </a:path>
              <a:path w="3034029" h="2844800">
                <a:moveTo>
                  <a:pt x="314553" y="241299"/>
                </a:moveTo>
                <a:lnTo>
                  <a:pt x="256933" y="241299"/>
                </a:lnTo>
                <a:lnTo>
                  <a:pt x="259651" y="253999"/>
                </a:lnTo>
                <a:lnTo>
                  <a:pt x="324205" y="253999"/>
                </a:lnTo>
                <a:lnTo>
                  <a:pt x="314553" y="241299"/>
                </a:lnTo>
                <a:close/>
              </a:path>
              <a:path w="3034029" h="2844800">
                <a:moveTo>
                  <a:pt x="314134" y="228599"/>
                </a:moveTo>
                <a:lnTo>
                  <a:pt x="227713" y="228599"/>
                </a:lnTo>
                <a:lnTo>
                  <a:pt x="235102" y="241299"/>
                </a:lnTo>
                <a:lnTo>
                  <a:pt x="314261" y="241299"/>
                </a:lnTo>
                <a:lnTo>
                  <a:pt x="314134" y="228599"/>
                </a:lnTo>
                <a:close/>
              </a:path>
              <a:path w="3034029" h="2844800">
                <a:moveTo>
                  <a:pt x="204736" y="215899"/>
                </a:moveTo>
                <a:lnTo>
                  <a:pt x="196202" y="215899"/>
                </a:lnTo>
                <a:lnTo>
                  <a:pt x="201244" y="228599"/>
                </a:lnTo>
                <a:lnTo>
                  <a:pt x="208534" y="228599"/>
                </a:lnTo>
                <a:lnTo>
                  <a:pt x="204736" y="215899"/>
                </a:lnTo>
                <a:close/>
              </a:path>
              <a:path w="3034029" h="2844800">
                <a:moveTo>
                  <a:pt x="235966" y="215899"/>
                </a:moveTo>
                <a:lnTo>
                  <a:pt x="225806" y="215899"/>
                </a:lnTo>
                <a:lnTo>
                  <a:pt x="224370" y="228599"/>
                </a:lnTo>
                <a:lnTo>
                  <a:pt x="244119" y="228599"/>
                </a:lnTo>
                <a:lnTo>
                  <a:pt x="235966" y="215899"/>
                </a:lnTo>
                <a:close/>
              </a:path>
              <a:path w="3034029" h="2844800">
                <a:moveTo>
                  <a:pt x="307608" y="215899"/>
                </a:moveTo>
                <a:lnTo>
                  <a:pt x="251866" y="215899"/>
                </a:lnTo>
                <a:lnTo>
                  <a:pt x="247484" y="228599"/>
                </a:lnTo>
                <a:lnTo>
                  <a:pt x="315582" y="228599"/>
                </a:lnTo>
                <a:lnTo>
                  <a:pt x="307608" y="215899"/>
                </a:lnTo>
                <a:close/>
              </a:path>
              <a:path w="3034029" h="2844800">
                <a:moveTo>
                  <a:pt x="181622" y="203199"/>
                </a:moveTo>
                <a:lnTo>
                  <a:pt x="174117" y="203199"/>
                </a:lnTo>
                <a:lnTo>
                  <a:pt x="176276" y="215899"/>
                </a:lnTo>
                <a:lnTo>
                  <a:pt x="189128" y="215899"/>
                </a:lnTo>
                <a:lnTo>
                  <a:pt x="181622" y="203199"/>
                </a:lnTo>
                <a:close/>
              </a:path>
              <a:path w="3034029" h="2844800">
                <a:moveTo>
                  <a:pt x="267754" y="165099"/>
                </a:moveTo>
                <a:lnTo>
                  <a:pt x="254647" y="177799"/>
                </a:lnTo>
                <a:lnTo>
                  <a:pt x="191693" y="177799"/>
                </a:lnTo>
                <a:lnTo>
                  <a:pt x="197916" y="190499"/>
                </a:lnTo>
                <a:lnTo>
                  <a:pt x="188447" y="190499"/>
                </a:lnTo>
                <a:lnTo>
                  <a:pt x="196544" y="203199"/>
                </a:lnTo>
                <a:lnTo>
                  <a:pt x="202183" y="215899"/>
                </a:lnTo>
                <a:lnTo>
                  <a:pt x="247662" y="215899"/>
                </a:lnTo>
                <a:lnTo>
                  <a:pt x="248297" y="203199"/>
                </a:lnTo>
                <a:lnTo>
                  <a:pt x="279237" y="203199"/>
                </a:lnTo>
                <a:lnTo>
                  <a:pt x="274993" y="190499"/>
                </a:lnTo>
                <a:lnTo>
                  <a:pt x="264248" y="177799"/>
                </a:lnTo>
                <a:lnTo>
                  <a:pt x="267754" y="165099"/>
                </a:lnTo>
                <a:close/>
              </a:path>
              <a:path w="3034029" h="2844800">
                <a:moveTo>
                  <a:pt x="263793" y="203199"/>
                </a:moveTo>
                <a:lnTo>
                  <a:pt x="252895" y="203199"/>
                </a:lnTo>
                <a:lnTo>
                  <a:pt x="255663" y="215899"/>
                </a:lnTo>
                <a:lnTo>
                  <a:pt x="266062" y="215899"/>
                </a:lnTo>
                <a:lnTo>
                  <a:pt x="263793" y="203199"/>
                </a:lnTo>
                <a:close/>
              </a:path>
              <a:path w="3034029" h="2844800">
                <a:moveTo>
                  <a:pt x="278358" y="203199"/>
                </a:moveTo>
                <a:lnTo>
                  <a:pt x="276669" y="203199"/>
                </a:lnTo>
                <a:lnTo>
                  <a:pt x="275869" y="215899"/>
                </a:lnTo>
                <a:lnTo>
                  <a:pt x="282613" y="215899"/>
                </a:lnTo>
                <a:lnTo>
                  <a:pt x="278358" y="203199"/>
                </a:lnTo>
                <a:close/>
              </a:path>
              <a:path w="3034029" h="2844800">
                <a:moveTo>
                  <a:pt x="176497" y="190499"/>
                </a:moveTo>
                <a:lnTo>
                  <a:pt x="160756" y="190499"/>
                </a:lnTo>
                <a:lnTo>
                  <a:pt x="160517" y="203199"/>
                </a:lnTo>
                <a:lnTo>
                  <a:pt x="165366" y="203199"/>
                </a:lnTo>
                <a:lnTo>
                  <a:pt x="176497" y="190499"/>
                </a:lnTo>
                <a:close/>
              </a:path>
              <a:path w="3034029" h="2844800">
                <a:moveTo>
                  <a:pt x="155790" y="177799"/>
                </a:moveTo>
                <a:lnTo>
                  <a:pt x="147955" y="177799"/>
                </a:lnTo>
                <a:lnTo>
                  <a:pt x="155168" y="190499"/>
                </a:lnTo>
                <a:lnTo>
                  <a:pt x="155613" y="190499"/>
                </a:lnTo>
                <a:lnTo>
                  <a:pt x="155790" y="177799"/>
                </a:lnTo>
                <a:close/>
              </a:path>
              <a:path w="3034029" h="2844800">
                <a:moveTo>
                  <a:pt x="237070" y="165099"/>
                </a:moveTo>
                <a:lnTo>
                  <a:pt x="153395" y="165099"/>
                </a:lnTo>
                <a:lnTo>
                  <a:pt x="163137" y="177799"/>
                </a:lnTo>
                <a:lnTo>
                  <a:pt x="174053" y="190499"/>
                </a:lnTo>
                <a:lnTo>
                  <a:pt x="194589" y="190499"/>
                </a:lnTo>
                <a:lnTo>
                  <a:pt x="183527" y="177799"/>
                </a:lnTo>
                <a:lnTo>
                  <a:pt x="231940" y="177799"/>
                </a:lnTo>
                <a:lnTo>
                  <a:pt x="237070" y="165099"/>
                </a:lnTo>
                <a:close/>
              </a:path>
              <a:path w="3034029" h="2844800">
                <a:moveTo>
                  <a:pt x="139839" y="165099"/>
                </a:moveTo>
                <a:lnTo>
                  <a:pt x="134569" y="165099"/>
                </a:lnTo>
                <a:lnTo>
                  <a:pt x="140855" y="177799"/>
                </a:lnTo>
                <a:lnTo>
                  <a:pt x="139839" y="165099"/>
                </a:lnTo>
                <a:close/>
              </a:path>
              <a:path w="3034029" h="2844800">
                <a:moveTo>
                  <a:pt x="240334" y="152399"/>
                </a:moveTo>
                <a:lnTo>
                  <a:pt x="234416" y="152399"/>
                </a:lnTo>
                <a:lnTo>
                  <a:pt x="231762" y="165099"/>
                </a:lnTo>
                <a:lnTo>
                  <a:pt x="241723" y="165099"/>
                </a:lnTo>
                <a:lnTo>
                  <a:pt x="239352" y="177799"/>
                </a:lnTo>
                <a:lnTo>
                  <a:pt x="253392" y="177799"/>
                </a:lnTo>
                <a:lnTo>
                  <a:pt x="248043" y="165099"/>
                </a:lnTo>
                <a:lnTo>
                  <a:pt x="240334" y="152399"/>
                </a:lnTo>
                <a:close/>
              </a:path>
              <a:path w="3034029" h="2844800">
                <a:moveTo>
                  <a:pt x="118935" y="152399"/>
                </a:moveTo>
                <a:lnTo>
                  <a:pt x="106438" y="152399"/>
                </a:lnTo>
                <a:lnTo>
                  <a:pt x="119329" y="165099"/>
                </a:lnTo>
                <a:lnTo>
                  <a:pt x="118935" y="152399"/>
                </a:lnTo>
                <a:close/>
              </a:path>
              <a:path w="3034029" h="2844800">
                <a:moveTo>
                  <a:pt x="183101" y="101599"/>
                </a:moveTo>
                <a:lnTo>
                  <a:pt x="169090" y="114299"/>
                </a:lnTo>
                <a:lnTo>
                  <a:pt x="172542" y="114299"/>
                </a:lnTo>
                <a:lnTo>
                  <a:pt x="175298" y="126999"/>
                </a:lnTo>
                <a:lnTo>
                  <a:pt x="126909" y="126999"/>
                </a:lnTo>
                <a:lnTo>
                  <a:pt x="128499" y="137756"/>
                </a:lnTo>
                <a:lnTo>
                  <a:pt x="130644" y="139699"/>
                </a:lnTo>
                <a:lnTo>
                  <a:pt x="129453" y="141712"/>
                </a:lnTo>
                <a:lnTo>
                  <a:pt x="132997" y="152399"/>
                </a:lnTo>
                <a:lnTo>
                  <a:pt x="133186" y="165099"/>
                </a:lnTo>
                <a:lnTo>
                  <a:pt x="221513" y="165099"/>
                </a:lnTo>
                <a:lnTo>
                  <a:pt x="218097" y="152399"/>
                </a:lnTo>
                <a:lnTo>
                  <a:pt x="199859" y="152399"/>
                </a:lnTo>
                <a:lnTo>
                  <a:pt x="200736" y="139699"/>
                </a:lnTo>
                <a:lnTo>
                  <a:pt x="193192" y="139699"/>
                </a:lnTo>
                <a:lnTo>
                  <a:pt x="189828" y="126999"/>
                </a:lnTo>
                <a:lnTo>
                  <a:pt x="190874" y="114299"/>
                </a:lnTo>
                <a:lnTo>
                  <a:pt x="183101" y="101599"/>
                </a:lnTo>
                <a:close/>
              </a:path>
              <a:path w="3034029" h="2844800">
                <a:moveTo>
                  <a:pt x="117800" y="147266"/>
                </a:moveTo>
                <a:lnTo>
                  <a:pt x="119494" y="152399"/>
                </a:lnTo>
                <a:lnTo>
                  <a:pt x="121348" y="152399"/>
                </a:lnTo>
                <a:lnTo>
                  <a:pt x="121541" y="150869"/>
                </a:lnTo>
                <a:lnTo>
                  <a:pt x="117800" y="147266"/>
                </a:lnTo>
                <a:close/>
              </a:path>
              <a:path w="3034029" h="2844800">
                <a:moveTo>
                  <a:pt x="116624" y="126999"/>
                </a:moveTo>
                <a:lnTo>
                  <a:pt x="117360" y="139699"/>
                </a:lnTo>
                <a:lnTo>
                  <a:pt x="122948" y="139699"/>
                </a:lnTo>
                <a:lnTo>
                  <a:pt x="121541" y="150869"/>
                </a:lnTo>
                <a:lnTo>
                  <a:pt x="123129" y="152399"/>
                </a:lnTo>
                <a:lnTo>
                  <a:pt x="129453" y="141712"/>
                </a:lnTo>
                <a:lnTo>
                  <a:pt x="128786" y="139699"/>
                </a:lnTo>
                <a:lnTo>
                  <a:pt x="128499" y="137756"/>
                </a:lnTo>
                <a:lnTo>
                  <a:pt x="116624" y="126999"/>
                </a:lnTo>
                <a:close/>
              </a:path>
              <a:path w="3034029" h="2844800">
                <a:moveTo>
                  <a:pt x="220306" y="139699"/>
                </a:moveTo>
                <a:lnTo>
                  <a:pt x="204000" y="139699"/>
                </a:lnTo>
                <a:lnTo>
                  <a:pt x="207454" y="152399"/>
                </a:lnTo>
                <a:lnTo>
                  <a:pt x="227215" y="152399"/>
                </a:lnTo>
                <a:lnTo>
                  <a:pt x="220306" y="139699"/>
                </a:lnTo>
                <a:close/>
              </a:path>
              <a:path w="3034029" h="2844800">
                <a:moveTo>
                  <a:pt x="115303" y="139699"/>
                </a:moveTo>
                <a:lnTo>
                  <a:pt x="109945" y="139699"/>
                </a:lnTo>
                <a:lnTo>
                  <a:pt x="117800" y="147266"/>
                </a:lnTo>
                <a:lnTo>
                  <a:pt x="115303" y="139699"/>
                </a:lnTo>
                <a:close/>
              </a:path>
              <a:path w="3034029" h="2844800">
                <a:moveTo>
                  <a:pt x="128499" y="137756"/>
                </a:moveTo>
                <a:lnTo>
                  <a:pt x="128786" y="139699"/>
                </a:lnTo>
                <a:lnTo>
                  <a:pt x="129453" y="141712"/>
                </a:lnTo>
                <a:lnTo>
                  <a:pt x="130644" y="139699"/>
                </a:lnTo>
                <a:lnTo>
                  <a:pt x="128499" y="137756"/>
                </a:lnTo>
                <a:close/>
              </a:path>
              <a:path w="3034029" h="2844800">
                <a:moveTo>
                  <a:pt x="115887" y="126999"/>
                </a:moveTo>
                <a:lnTo>
                  <a:pt x="83595" y="126999"/>
                </a:lnTo>
                <a:lnTo>
                  <a:pt x="93718" y="139699"/>
                </a:lnTo>
                <a:lnTo>
                  <a:pt x="117360" y="139699"/>
                </a:lnTo>
                <a:lnTo>
                  <a:pt x="115887" y="126999"/>
                </a:lnTo>
                <a:close/>
              </a:path>
              <a:path w="3034029" h="2844800">
                <a:moveTo>
                  <a:pt x="211670" y="126999"/>
                </a:moveTo>
                <a:lnTo>
                  <a:pt x="210096" y="126999"/>
                </a:lnTo>
                <a:lnTo>
                  <a:pt x="202554" y="139699"/>
                </a:lnTo>
                <a:lnTo>
                  <a:pt x="218147" y="139699"/>
                </a:lnTo>
                <a:lnTo>
                  <a:pt x="211670" y="126999"/>
                </a:lnTo>
                <a:close/>
              </a:path>
              <a:path w="3034029" h="2844800">
                <a:moveTo>
                  <a:pt x="148001" y="101599"/>
                </a:moveTo>
                <a:lnTo>
                  <a:pt x="61822" y="101599"/>
                </a:lnTo>
                <a:lnTo>
                  <a:pt x="62822" y="114299"/>
                </a:lnTo>
                <a:lnTo>
                  <a:pt x="73650" y="126999"/>
                </a:lnTo>
                <a:lnTo>
                  <a:pt x="86421" y="126999"/>
                </a:lnTo>
                <a:lnTo>
                  <a:pt x="90462" y="114299"/>
                </a:lnTo>
                <a:lnTo>
                  <a:pt x="143141" y="114299"/>
                </a:lnTo>
                <a:lnTo>
                  <a:pt x="148001" y="101599"/>
                </a:lnTo>
                <a:close/>
              </a:path>
              <a:path w="3034029" h="2844800">
                <a:moveTo>
                  <a:pt x="121589" y="114299"/>
                </a:moveTo>
                <a:lnTo>
                  <a:pt x="91465" y="114299"/>
                </a:lnTo>
                <a:lnTo>
                  <a:pt x="96926" y="126999"/>
                </a:lnTo>
                <a:lnTo>
                  <a:pt x="119799" y="126999"/>
                </a:lnTo>
                <a:lnTo>
                  <a:pt x="121589" y="114299"/>
                </a:lnTo>
                <a:close/>
              </a:path>
              <a:path w="3034029" h="2844800">
                <a:moveTo>
                  <a:pt x="131508" y="114299"/>
                </a:moveTo>
                <a:lnTo>
                  <a:pt x="121589" y="114299"/>
                </a:lnTo>
                <a:lnTo>
                  <a:pt x="130213" y="126999"/>
                </a:lnTo>
                <a:lnTo>
                  <a:pt x="134813" y="126999"/>
                </a:lnTo>
                <a:lnTo>
                  <a:pt x="132506" y="115561"/>
                </a:lnTo>
                <a:lnTo>
                  <a:pt x="131508" y="114299"/>
                </a:lnTo>
                <a:close/>
              </a:path>
              <a:path w="3034029" h="2844800">
                <a:moveTo>
                  <a:pt x="139733" y="124692"/>
                </a:moveTo>
                <a:lnTo>
                  <a:pt x="138976" y="126999"/>
                </a:lnTo>
                <a:lnTo>
                  <a:pt x="141559" y="126999"/>
                </a:lnTo>
                <a:lnTo>
                  <a:pt x="139733" y="124692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8001" y="101599"/>
                </a:lnTo>
                <a:lnTo>
                  <a:pt x="143141" y="114299"/>
                </a:lnTo>
                <a:lnTo>
                  <a:pt x="139733" y="124692"/>
                </a:lnTo>
                <a:lnTo>
                  <a:pt x="141559" y="126999"/>
                </a:lnTo>
                <a:lnTo>
                  <a:pt x="147662" y="1269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7662" y="126999"/>
                </a:lnTo>
                <a:lnTo>
                  <a:pt x="167297" y="126999"/>
                </a:lnTo>
                <a:lnTo>
                  <a:pt x="167944" y="114299"/>
                </a:lnTo>
                <a:lnTo>
                  <a:pt x="158673" y="1142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43141" y="114299"/>
                </a:moveTo>
                <a:lnTo>
                  <a:pt x="132252" y="114299"/>
                </a:lnTo>
                <a:lnTo>
                  <a:pt x="132506" y="115561"/>
                </a:lnTo>
                <a:lnTo>
                  <a:pt x="139733" y="124692"/>
                </a:lnTo>
                <a:lnTo>
                  <a:pt x="143141" y="114299"/>
                </a:lnTo>
                <a:close/>
              </a:path>
              <a:path w="3034029" h="2844800">
                <a:moveTo>
                  <a:pt x="132252" y="114299"/>
                </a:moveTo>
                <a:lnTo>
                  <a:pt x="131508" y="114299"/>
                </a:lnTo>
                <a:lnTo>
                  <a:pt x="132506" y="115561"/>
                </a:lnTo>
                <a:lnTo>
                  <a:pt x="132252" y="114299"/>
                </a:lnTo>
                <a:close/>
              </a:path>
              <a:path w="3034029" h="2844800">
                <a:moveTo>
                  <a:pt x="161986" y="101599"/>
                </a:moveTo>
                <a:lnTo>
                  <a:pt x="152044" y="101599"/>
                </a:lnTo>
                <a:lnTo>
                  <a:pt x="158673" y="114299"/>
                </a:lnTo>
                <a:lnTo>
                  <a:pt x="163709" y="108419"/>
                </a:lnTo>
                <a:lnTo>
                  <a:pt x="161986" y="101599"/>
                </a:lnTo>
                <a:close/>
              </a:path>
              <a:path w="3034029" h="2844800">
                <a:moveTo>
                  <a:pt x="163709" y="108419"/>
                </a:moveTo>
                <a:lnTo>
                  <a:pt x="158673" y="114299"/>
                </a:lnTo>
                <a:lnTo>
                  <a:pt x="165195" y="114299"/>
                </a:lnTo>
                <a:lnTo>
                  <a:pt x="163709" y="108419"/>
                </a:lnTo>
                <a:close/>
              </a:path>
              <a:path w="3034029" h="2844800">
                <a:moveTo>
                  <a:pt x="169550" y="101599"/>
                </a:moveTo>
                <a:lnTo>
                  <a:pt x="161986" y="101599"/>
                </a:lnTo>
                <a:lnTo>
                  <a:pt x="163709" y="108419"/>
                </a:lnTo>
                <a:lnTo>
                  <a:pt x="169550" y="101599"/>
                </a:lnTo>
                <a:close/>
              </a:path>
              <a:path w="3034029" h="2844800">
                <a:moveTo>
                  <a:pt x="66662" y="88899"/>
                </a:moveTo>
                <a:lnTo>
                  <a:pt x="62141" y="88899"/>
                </a:lnTo>
                <a:lnTo>
                  <a:pt x="64731" y="101599"/>
                </a:lnTo>
                <a:lnTo>
                  <a:pt x="70650" y="101599"/>
                </a:lnTo>
                <a:lnTo>
                  <a:pt x="66662" y="88899"/>
                </a:lnTo>
                <a:close/>
              </a:path>
              <a:path w="3034029" h="2844800">
                <a:moveTo>
                  <a:pt x="152118" y="76199"/>
                </a:moveTo>
                <a:lnTo>
                  <a:pt x="63950" y="76199"/>
                </a:lnTo>
                <a:lnTo>
                  <a:pt x="74544" y="88899"/>
                </a:lnTo>
                <a:lnTo>
                  <a:pt x="82994" y="101599"/>
                </a:lnTo>
                <a:lnTo>
                  <a:pt x="92811" y="101599"/>
                </a:lnTo>
                <a:lnTo>
                  <a:pt x="88849" y="88899"/>
                </a:lnTo>
                <a:lnTo>
                  <a:pt x="158889" y="88899"/>
                </a:lnTo>
                <a:lnTo>
                  <a:pt x="152118" y="76199"/>
                </a:lnTo>
                <a:close/>
              </a:path>
              <a:path w="3034029" h="2844800">
                <a:moveTo>
                  <a:pt x="102679" y="88899"/>
                </a:moveTo>
                <a:lnTo>
                  <a:pt x="98196" y="88899"/>
                </a:lnTo>
                <a:lnTo>
                  <a:pt x="92811" y="101599"/>
                </a:lnTo>
                <a:lnTo>
                  <a:pt x="104813" y="101599"/>
                </a:lnTo>
                <a:lnTo>
                  <a:pt x="102679" y="88899"/>
                </a:lnTo>
                <a:close/>
              </a:path>
              <a:path w="3034029" h="2844800">
                <a:moveTo>
                  <a:pt x="172275" y="88899"/>
                </a:moveTo>
                <a:lnTo>
                  <a:pt x="105727" y="88899"/>
                </a:lnTo>
                <a:lnTo>
                  <a:pt x="104813" y="101599"/>
                </a:lnTo>
                <a:lnTo>
                  <a:pt x="176711" y="101599"/>
                </a:lnTo>
                <a:lnTo>
                  <a:pt x="172275" y="88899"/>
                </a:lnTo>
                <a:close/>
              </a:path>
              <a:path w="3034029" h="2844800">
                <a:moveTo>
                  <a:pt x="47051" y="76199"/>
                </a:moveTo>
                <a:lnTo>
                  <a:pt x="36271" y="76199"/>
                </a:lnTo>
                <a:lnTo>
                  <a:pt x="32994" y="88899"/>
                </a:lnTo>
                <a:lnTo>
                  <a:pt x="39277" y="88899"/>
                </a:lnTo>
                <a:lnTo>
                  <a:pt x="47051" y="76199"/>
                </a:lnTo>
                <a:close/>
              </a:path>
              <a:path w="3034029" h="2844800">
                <a:moveTo>
                  <a:pt x="57619" y="76199"/>
                </a:moveTo>
                <a:lnTo>
                  <a:pt x="51308" y="76199"/>
                </a:lnTo>
                <a:lnTo>
                  <a:pt x="55473" y="88899"/>
                </a:lnTo>
                <a:lnTo>
                  <a:pt x="60007" y="88899"/>
                </a:lnTo>
                <a:lnTo>
                  <a:pt x="57619" y="76199"/>
                </a:lnTo>
                <a:close/>
              </a:path>
              <a:path w="3034029" h="2844800">
                <a:moveTo>
                  <a:pt x="161848" y="76199"/>
                </a:moveTo>
                <a:lnTo>
                  <a:pt x="158889" y="88899"/>
                </a:lnTo>
                <a:lnTo>
                  <a:pt x="165658" y="88899"/>
                </a:lnTo>
                <a:lnTo>
                  <a:pt x="161848" y="76199"/>
                </a:lnTo>
                <a:close/>
              </a:path>
              <a:path w="3034029" h="2844800">
                <a:moveTo>
                  <a:pt x="89573" y="63499"/>
                </a:moveTo>
                <a:lnTo>
                  <a:pt x="16903" y="63499"/>
                </a:lnTo>
                <a:lnTo>
                  <a:pt x="25323" y="76199"/>
                </a:lnTo>
                <a:lnTo>
                  <a:pt x="89001" y="76199"/>
                </a:lnTo>
                <a:lnTo>
                  <a:pt x="89573" y="63499"/>
                </a:lnTo>
                <a:close/>
              </a:path>
              <a:path w="3034029" h="2844800">
                <a:moveTo>
                  <a:pt x="143911" y="63499"/>
                </a:moveTo>
                <a:lnTo>
                  <a:pt x="95415" y="63499"/>
                </a:lnTo>
                <a:lnTo>
                  <a:pt x="97675" y="76199"/>
                </a:lnTo>
                <a:lnTo>
                  <a:pt x="151758" y="76199"/>
                </a:lnTo>
                <a:lnTo>
                  <a:pt x="143911" y="63499"/>
                </a:lnTo>
                <a:close/>
              </a:path>
              <a:path w="3034029" h="2844800">
                <a:moveTo>
                  <a:pt x="155562" y="63499"/>
                </a:moveTo>
                <a:lnTo>
                  <a:pt x="151638" y="63499"/>
                </a:lnTo>
                <a:lnTo>
                  <a:pt x="152234" y="76199"/>
                </a:lnTo>
                <a:lnTo>
                  <a:pt x="157683" y="76199"/>
                </a:lnTo>
                <a:lnTo>
                  <a:pt x="155562" y="63499"/>
                </a:lnTo>
                <a:close/>
              </a:path>
              <a:path w="3034029" h="2844800">
                <a:moveTo>
                  <a:pt x="9271" y="38099"/>
                </a:moveTo>
                <a:lnTo>
                  <a:pt x="4495" y="38099"/>
                </a:lnTo>
                <a:lnTo>
                  <a:pt x="0" y="50799"/>
                </a:lnTo>
                <a:lnTo>
                  <a:pt x="3810" y="50799"/>
                </a:lnTo>
                <a:lnTo>
                  <a:pt x="10261" y="63499"/>
                </a:lnTo>
                <a:lnTo>
                  <a:pt x="26448" y="63499"/>
                </a:lnTo>
                <a:lnTo>
                  <a:pt x="17630" y="50799"/>
                </a:lnTo>
                <a:lnTo>
                  <a:pt x="9271" y="38099"/>
                </a:lnTo>
                <a:close/>
              </a:path>
              <a:path w="3034029" h="2844800">
                <a:moveTo>
                  <a:pt x="19038" y="25399"/>
                </a:moveTo>
                <a:lnTo>
                  <a:pt x="15487" y="38099"/>
                </a:lnTo>
                <a:lnTo>
                  <a:pt x="23693" y="50799"/>
                </a:lnTo>
                <a:lnTo>
                  <a:pt x="26448" y="63499"/>
                </a:lnTo>
                <a:lnTo>
                  <a:pt x="34175" y="63499"/>
                </a:lnTo>
                <a:lnTo>
                  <a:pt x="35902" y="50799"/>
                </a:lnTo>
                <a:lnTo>
                  <a:pt x="130568" y="50799"/>
                </a:lnTo>
                <a:lnTo>
                  <a:pt x="127431" y="38099"/>
                </a:lnTo>
                <a:lnTo>
                  <a:pt x="23766" y="38099"/>
                </a:lnTo>
                <a:lnTo>
                  <a:pt x="19038" y="25399"/>
                </a:lnTo>
                <a:close/>
              </a:path>
              <a:path w="3034029" h="2844800">
                <a:moveTo>
                  <a:pt x="125552" y="50799"/>
                </a:moveTo>
                <a:lnTo>
                  <a:pt x="46228" y="50799"/>
                </a:lnTo>
                <a:lnTo>
                  <a:pt x="46672" y="63499"/>
                </a:lnTo>
                <a:lnTo>
                  <a:pt x="125793" y="63499"/>
                </a:lnTo>
                <a:lnTo>
                  <a:pt x="125552" y="50799"/>
                </a:lnTo>
                <a:close/>
              </a:path>
              <a:path w="3034029" h="2844800">
                <a:moveTo>
                  <a:pt x="14363" y="25399"/>
                </a:moveTo>
                <a:lnTo>
                  <a:pt x="5676" y="25399"/>
                </a:lnTo>
                <a:lnTo>
                  <a:pt x="10477" y="38099"/>
                </a:lnTo>
                <a:lnTo>
                  <a:pt x="14363" y="25399"/>
                </a:lnTo>
                <a:close/>
              </a:path>
              <a:path w="3034029" h="2844800">
                <a:moveTo>
                  <a:pt x="107289" y="25399"/>
                </a:moveTo>
                <a:lnTo>
                  <a:pt x="31256" y="25399"/>
                </a:lnTo>
                <a:lnTo>
                  <a:pt x="23766" y="38099"/>
                </a:lnTo>
                <a:lnTo>
                  <a:pt x="106718" y="38099"/>
                </a:lnTo>
                <a:lnTo>
                  <a:pt x="107289" y="25399"/>
                </a:lnTo>
                <a:close/>
              </a:path>
              <a:path w="3034029" h="2844800">
                <a:moveTo>
                  <a:pt x="81217" y="12699"/>
                </a:moveTo>
                <a:lnTo>
                  <a:pt x="26137" y="12699"/>
                </a:lnTo>
                <a:lnTo>
                  <a:pt x="29352" y="25399"/>
                </a:lnTo>
                <a:lnTo>
                  <a:pt x="88941" y="25399"/>
                </a:lnTo>
                <a:lnTo>
                  <a:pt x="81217" y="12699"/>
                </a:lnTo>
                <a:close/>
              </a:path>
              <a:path w="3034029" h="2844800">
                <a:moveTo>
                  <a:pt x="89890" y="12699"/>
                </a:moveTo>
                <a:lnTo>
                  <a:pt x="89331" y="12699"/>
                </a:lnTo>
                <a:lnTo>
                  <a:pt x="92011" y="25399"/>
                </a:lnTo>
                <a:lnTo>
                  <a:pt x="89890" y="12699"/>
                </a:lnTo>
                <a:close/>
              </a:path>
              <a:path w="3034029" h="2844800">
                <a:moveTo>
                  <a:pt x="85953" y="0"/>
                </a:moveTo>
                <a:lnTo>
                  <a:pt x="39960" y="0"/>
                </a:lnTo>
                <a:lnTo>
                  <a:pt x="41043" y="12699"/>
                </a:lnTo>
                <a:lnTo>
                  <a:pt x="93078" y="12699"/>
                </a:lnTo>
                <a:lnTo>
                  <a:pt x="85953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396623" y="2348167"/>
            <a:ext cx="2952115" cy="3365500"/>
          </a:xfrm>
          <a:custGeom>
            <a:avLst/>
            <a:gdLst/>
            <a:ahLst/>
            <a:cxnLst/>
            <a:rect l="l" t="t" r="r" b="b"/>
            <a:pathLst>
              <a:path w="2952115" h="3365500">
                <a:moveTo>
                  <a:pt x="2907284" y="3352800"/>
                </a:moveTo>
                <a:lnTo>
                  <a:pt x="2865829" y="3352800"/>
                </a:lnTo>
                <a:lnTo>
                  <a:pt x="2875108" y="3365500"/>
                </a:lnTo>
                <a:lnTo>
                  <a:pt x="2906725" y="3365500"/>
                </a:lnTo>
                <a:lnTo>
                  <a:pt x="2907284" y="3352800"/>
                </a:lnTo>
                <a:close/>
              </a:path>
              <a:path w="2952115" h="3365500">
                <a:moveTo>
                  <a:pt x="2926688" y="3352800"/>
                </a:moveTo>
                <a:lnTo>
                  <a:pt x="2916301" y="3352800"/>
                </a:lnTo>
                <a:lnTo>
                  <a:pt x="2920669" y="3365500"/>
                </a:lnTo>
                <a:lnTo>
                  <a:pt x="2924274" y="3365500"/>
                </a:lnTo>
                <a:lnTo>
                  <a:pt x="2926688" y="3352800"/>
                </a:lnTo>
                <a:close/>
              </a:path>
              <a:path w="2952115" h="3365500">
                <a:moveTo>
                  <a:pt x="2873362" y="3340100"/>
                </a:moveTo>
                <a:lnTo>
                  <a:pt x="2854642" y="3340100"/>
                </a:lnTo>
                <a:lnTo>
                  <a:pt x="2858164" y="3352800"/>
                </a:lnTo>
                <a:lnTo>
                  <a:pt x="2877807" y="3352800"/>
                </a:lnTo>
                <a:lnTo>
                  <a:pt x="2873362" y="3340100"/>
                </a:lnTo>
                <a:close/>
              </a:path>
              <a:path w="2952115" h="3365500">
                <a:moveTo>
                  <a:pt x="2898686" y="3340100"/>
                </a:moveTo>
                <a:lnTo>
                  <a:pt x="2883395" y="3340100"/>
                </a:lnTo>
                <a:lnTo>
                  <a:pt x="2883700" y="3352800"/>
                </a:lnTo>
                <a:lnTo>
                  <a:pt x="2902940" y="3352800"/>
                </a:lnTo>
                <a:lnTo>
                  <a:pt x="2898686" y="3340100"/>
                </a:lnTo>
                <a:close/>
              </a:path>
              <a:path w="2952115" h="3365500">
                <a:moveTo>
                  <a:pt x="2922689" y="3340100"/>
                </a:moveTo>
                <a:lnTo>
                  <a:pt x="2904363" y="3340100"/>
                </a:lnTo>
                <a:lnTo>
                  <a:pt x="2911995" y="3352800"/>
                </a:lnTo>
                <a:lnTo>
                  <a:pt x="2922485" y="3352800"/>
                </a:lnTo>
                <a:lnTo>
                  <a:pt x="2922689" y="3340100"/>
                </a:lnTo>
                <a:close/>
              </a:path>
              <a:path w="2952115" h="3365500">
                <a:moveTo>
                  <a:pt x="2859011" y="3327400"/>
                </a:moveTo>
                <a:lnTo>
                  <a:pt x="2857436" y="3327400"/>
                </a:lnTo>
                <a:lnTo>
                  <a:pt x="2856763" y="3340100"/>
                </a:lnTo>
                <a:lnTo>
                  <a:pt x="2860154" y="3340100"/>
                </a:lnTo>
                <a:lnTo>
                  <a:pt x="2859011" y="3327400"/>
                </a:lnTo>
                <a:close/>
              </a:path>
              <a:path w="2952115" h="3365500">
                <a:moveTo>
                  <a:pt x="2947174" y="3327400"/>
                </a:moveTo>
                <a:lnTo>
                  <a:pt x="2875546" y="3327400"/>
                </a:lnTo>
                <a:lnTo>
                  <a:pt x="2873756" y="3340100"/>
                </a:lnTo>
                <a:lnTo>
                  <a:pt x="2951549" y="3340100"/>
                </a:lnTo>
                <a:lnTo>
                  <a:pt x="2947174" y="3327400"/>
                </a:lnTo>
                <a:close/>
              </a:path>
              <a:path w="2952115" h="3365500">
                <a:moveTo>
                  <a:pt x="2863100" y="3314700"/>
                </a:moveTo>
                <a:lnTo>
                  <a:pt x="2854464" y="3314700"/>
                </a:lnTo>
                <a:lnTo>
                  <a:pt x="2857002" y="3327400"/>
                </a:lnTo>
                <a:lnTo>
                  <a:pt x="2866009" y="3327400"/>
                </a:lnTo>
                <a:lnTo>
                  <a:pt x="2863100" y="3314700"/>
                </a:lnTo>
                <a:close/>
              </a:path>
              <a:path w="2952115" h="3365500">
                <a:moveTo>
                  <a:pt x="2940989" y="3314700"/>
                </a:moveTo>
                <a:lnTo>
                  <a:pt x="2867685" y="3314700"/>
                </a:lnTo>
                <a:lnTo>
                  <a:pt x="2872168" y="3327400"/>
                </a:lnTo>
                <a:lnTo>
                  <a:pt x="2940189" y="3327400"/>
                </a:lnTo>
                <a:lnTo>
                  <a:pt x="2940989" y="3314700"/>
                </a:lnTo>
                <a:close/>
              </a:path>
              <a:path w="2952115" h="3365500">
                <a:moveTo>
                  <a:pt x="2833420" y="3302000"/>
                </a:moveTo>
                <a:lnTo>
                  <a:pt x="2824536" y="3302000"/>
                </a:lnTo>
                <a:lnTo>
                  <a:pt x="2831008" y="3314700"/>
                </a:lnTo>
                <a:lnTo>
                  <a:pt x="2833039" y="3314700"/>
                </a:lnTo>
                <a:lnTo>
                  <a:pt x="2833420" y="3302000"/>
                </a:lnTo>
                <a:close/>
              </a:path>
              <a:path w="2952115" h="3365500">
                <a:moveTo>
                  <a:pt x="2839605" y="3302000"/>
                </a:moveTo>
                <a:lnTo>
                  <a:pt x="2836164" y="3302000"/>
                </a:lnTo>
                <a:lnTo>
                  <a:pt x="2842615" y="3314700"/>
                </a:lnTo>
                <a:lnTo>
                  <a:pt x="2842124" y="3307258"/>
                </a:lnTo>
                <a:lnTo>
                  <a:pt x="2839605" y="3302000"/>
                </a:lnTo>
                <a:close/>
              </a:path>
              <a:path w="2952115" h="3365500">
                <a:moveTo>
                  <a:pt x="2841777" y="3302000"/>
                </a:moveTo>
                <a:lnTo>
                  <a:pt x="2842124" y="3307258"/>
                </a:lnTo>
                <a:lnTo>
                  <a:pt x="2845689" y="3314700"/>
                </a:lnTo>
                <a:lnTo>
                  <a:pt x="2847733" y="3314700"/>
                </a:lnTo>
                <a:lnTo>
                  <a:pt x="2841777" y="3302000"/>
                </a:lnTo>
                <a:close/>
              </a:path>
              <a:path w="2952115" h="3365500">
                <a:moveTo>
                  <a:pt x="2848221" y="3314110"/>
                </a:moveTo>
                <a:lnTo>
                  <a:pt x="2847860" y="3314700"/>
                </a:lnTo>
                <a:lnTo>
                  <a:pt x="2848457" y="3314700"/>
                </a:lnTo>
                <a:lnTo>
                  <a:pt x="2848221" y="3314110"/>
                </a:lnTo>
                <a:close/>
              </a:path>
              <a:path w="2952115" h="3365500">
                <a:moveTo>
                  <a:pt x="2936671" y="3302000"/>
                </a:moveTo>
                <a:lnTo>
                  <a:pt x="2855620" y="3302000"/>
                </a:lnTo>
                <a:lnTo>
                  <a:pt x="2860548" y="3314700"/>
                </a:lnTo>
                <a:lnTo>
                  <a:pt x="2940558" y="3314700"/>
                </a:lnTo>
                <a:lnTo>
                  <a:pt x="2936671" y="3302000"/>
                </a:lnTo>
                <a:close/>
              </a:path>
              <a:path w="2952115" h="3365500">
                <a:moveTo>
                  <a:pt x="2855620" y="3302000"/>
                </a:moveTo>
                <a:lnTo>
                  <a:pt x="2843364" y="3302000"/>
                </a:lnTo>
                <a:lnTo>
                  <a:pt x="2848221" y="3314110"/>
                </a:lnTo>
                <a:lnTo>
                  <a:pt x="2855620" y="3302000"/>
                </a:lnTo>
                <a:close/>
              </a:path>
              <a:path w="2952115" h="3365500">
                <a:moveTo>
                  <a:pt x="2928886" y="3289300"/>
                </a:moveTo>
                <a:lnTo>
                  <a:pt x="2836379" y="3289300"/>
                </a:lnTo>
                <a:lnTo>
                  <a:pt x="2840228" y="3302000"/>
                </a:lnTo>
                <a:lnTo>
                  <a:pt x="2924949" y="3302000"/>
                </a:lnTo>
                <a:lnTo>
                  <a:pt x="2928886" y="3289300"/>
                </a:lnTo>
                <a:close/>
              </a:path>
              <a:path w="2952115" h="3365500">
                <a:moveTo>
                  <a:pt x="2817956" y="3263900"/>
                </a:moveTo>
                <a:lnTo>
                  <a:pt x="2793479" y="3263900"/>
                </a:lnTo>
                <a:lnTo>
                  <a:pt x="2795574" y="3276600"/>
                </a:lnTo>
                <a:lnTo>
                  <a:pt x="2806928" y="3276600"/>
                </a:lnTo>
                <a:lnTo>
                  <a:pt x="2808655" y="3289300"/>
                </a:lnTo>
                <a:lnTo>
                  <a:pt x="2815211" y="3289300"/>
                </a:lnTo>
                <a:lnTo>
                  <a:pt x="2811805" y="3276600"/>
                </a:lnTo>
                <a:lnTo>
                  <a:pt x="2817956" y="3263900"/>
                </a:lnTo>
                <a:close/>
              </a:path>
              <a:path w="2952115" h="3365500">
                <a:moveTo>
                  <a:pt x="2823895" y="3276600"/>
                </a:moveTo>
                <a:lnTo>
                  <a:pt x="2826994" y="3289300"/>
                </a:lnTo>
                <a:lnTo>
                  <a:pt x="2833233" y="3289300"/>
                </a:lnTo>
                <a:lnTo>
                  <a:pt x="2823895" y="3276600"/>
                </a:lnTo>
                <a:close/>
              </a:path>
              <a:path w="2952115" h="3365500">
                <a:moveTo>
                  <a:pt x="2915299" y="3276600"/>
                </a:moveTo>
                <a:lnTo>
                  <a:pt x="2834247" y="3276600"/>
                </a:lnTo>
                <a:lnTo>
                  <a:pt x="2836098" y="3289300"/>
                </a:lnTo>
                <a:lnTo>
                  <a:pt x="2908399" y="3289300"/>
                </a:lnTo>
                <a:lnTo>
                  <a:pt x="2915299" y="3276600"/>
                </a:lnTo>
                <a:close/>
              </a:path>
              <a:path w="2952115" h="3365500">
                <a:moveTo>
                  <a:pt x="2897822" y="3251200"/>
                </a:moveTo>
                <a:lnTo>
                  <a:pt x="2890608" y="3251200"/>
                </a:lnTo>
                <a:lnTo>
                  <a:pt x="2885859" y="3263900"/>
                </a:lnTo>
                <a:lnTo>
                  <a:pt x="2823419" y="3263900"/>
                </a:lnTo>
                <a:lnTo>
                  <a:pt x="2829435" y="3276600"/>
                </a:lnTo>
                <a:lnTo>
                  <a:pt x="2903258" y="3276600"/>
                </a:lnTo>
                <a:lnTo>
                  <a:pt x="2897771" y="3263900"/>
                </a:lnTo>
                <a:lnTo>
                  <a:pt x="2897822" y="3251200"/>
                </a:lnTo>
                <a:close/>
              </a:path>
              <a:path w="2952115" h="3365500">
                <a:moveTo>
                  <a:pt x="2906141" y="3263900"/>
                </a:moveTo>
                <a:lnTo>
                  <a:pt x="2903258" y="3276600"/>
                </a:lnTo>
                <a:lnTo>
                  <a:pt x="2913938" y="3276600"/>
                </a:lnTo>
                <a:lnTo>
                  <a:pt x="2906141" y="3263900"/>
                </a:lnTo>
                <a:close/>
              </a:path>
              <a:path w="2952115" h="3365500">
                <a:moveTo>
                  <a:pt x="2916288" y="3263900"/>
                </a:moveTo>
                <a:lnTo>
                  <a:pt x="2910459" y="3263900"/>
                </a:lnTo>
                <a:lnTo>
                  <a:pt x="2916821" y="3276600"/>
                </a:lnTo>
                <a:lnTo>
                  <a:pt x="2916288" y="3263900"/>
                </a:lnTo>
                <a:close/>
              </a:path>
              <a:path w="2952115" h="3365500">
                <a:moveTo>
                  <a:pt x="2793301" y="3251200"/>
                </a:moveTo>
                <a:lnTo>
                  <a:pt x="2791079" y="3251200"/>
                </a:lnTo>
                <a:lnTo>
                  <a:pt x="2790063" y="3263900"/>
                </a:lnTo>
                <a:lnTo>
                  <a:pt x="2796171" y="3263900"/>
                </a:lnTo>
                <a:lnTo>
                  <a:pt x="2793301" y="3251200"/>
                </a:lnTo>
                <a:close/>
              </a:path>
              <a:path w="2952115" h="3365500">
                <a:moveTo>
                  <a:pt x="2816948" y="3251200"/>
                </a:moveTo>
                <a:lnTo>
                  <a:pt x="2805049" y="3251200"/>
                </a:lnTo>
                <a:lnTo>
                  <a:pt x="2801162" y="3263900"/>
                </a:lnTo>
                <a:lnTo>
                  <a:pt x="2812605" y="3263900"/>
                </a:lnTo>
                <a:lnTo>
                  <a:pt x="2816948" y="3251200"/>
                </a:lnTo>
                <a:close/>
              </a:path>
              <a:path w="2952115" h="3365500">
                <a:moveTo>
                  <a:pt x="2885008" y="3251200"/>
                </a:moveTo>
                <a:lnTo>
                  <a:pt x="2822079" y="3251200"/>
                </a:lnTo>
                <a:lnTo>
                  <a:pt x="2825864" y="3263900"/>
                </a:lnTo>
                <a:lnTo>
                  <a:pt x="2885859" y="3263900"/>
                </a:lnTo>
                <a:lnTo>
                  <a:pt x="2885008" y="3251200"/>
                </a:lnTo>
                <a:close/>
              </a:path>
              <a:path w="2952115" h="3365500">
                <a:moveTo>
                  <a:pt x="2798582" y="3238500"/>
                </a:moveTo>
                <a:lnTo>
                  <a:pt x="2772247" y="3238500"/>
                </a:lnTo>
                <a:lnTo>
                  <a:pt x="2776659" y="3251200"/>
                </a:lnTo>
                <a:lnTo>
                  <a:pt x="2804165" y="3251200"/>
                </a:lnTo>
                <a:lnTo>
                  <a:pt x="2798582" y="3238500"/>
                </a:lnTo>
                <a:close/>
              </a:path>
              <a:path w="2952115" h="3365500">
                <a:moveTo>
                  <a:pt x="2805404" y="3238500"/>
                </a:moveTo>
                <a:lnTo>
                  <a:pt x="2798582" y="3238500"/>
                </a:lnTo>
                <a:lnTo>
                  <a:pt x="2804165" y="3251200"/>
                </a:lnTo>
                <a:lnTo>
                  <a:pt x="2810903" y="3251200"/>
                </a:lnTo>
                <a:lnTo>
                  <a:pt x="2805404" y="3238500"/>
                </a:lnTo>
                <a:close/>
              </a:path>
              <a:path w="2952115" h="3365500">
                <a:moveTo>
                  <a:pt x="2886443" y="3238500"/>
                </a:moveTo>
                <a:lnTo>
                  <a:pt x="2805404" y="3238500"/>
                </a:lnTo>
                <a:lnTo>
                  <a:pt x="2810903" y="3251200"/>
                </a:lnTo>
                <a:lnTo>
                  <a:pt x="2887929" y="3251200"/>
                </a:lnTo>
                <a:lnTo>
                  <a:pt x="2886443" y="3238500"/>
                </a:lnTo>
                <a:close/>
              </a:path>
              <a:path w="2952115" h="3365500">
                <a:moveTo>
                  <a:pt x="2764078" y="3213100"/>
                </a:moveTo>
                <a:lnTo>
                  <a:pt x="2759659" y="3225800"/>
                </a:lnTo>
                <a:lnTo>
                  <a:pt x="2760484" y="3225800"/>
                </a:lnTo>
                <a:lnTo>
                  <a:pt x="2769184" y="3238500"/>
                </a:lnTo>
                <a:lnTo>
                  <a:pt x="2764078" y="3213100"/>
                </a:lnTo>
                <a:close/>
              </a:path>
              <a:path w="2952115" h="3365500">
                <a:moveTo>
                  <a:pt x="2817842" y="3225800"/>
                </a:moveTo>
                <a:lnTo>
                  <a:pt x="2776753" y="3225800"/>
                </a:lnTo>
                <a:lnTo>
                  <a:pt x="2787561" y="3238500"/>
                </a:lnTo>
                <a:lnTo>
                  <a:pt x="2809971" y="3238500"/>
                </a:lnTo>
                <a:lnTo>
                  <a:pt x="2817816" y="3226288"/>
                </a:lnTo>
                <a:lnTo>
                  <a:pt x="2817842" y="3225800"/>
                </a:lnTo>
                <a:close/>
              </a:path>
              <a:path w="2952115" h="3365500">
                <a:moveTo>
                  <a:pt x="2817816" y="3226288"/>
                </a:moveTo>
                <a:lnTo>
                  <a:pt x="2809971" y="3238500"/>
                </a:lnTo>
                <a:lnTo>
                  <a:pt x="2817164" y="3238500"/>
                </a:lnTo>
                <a:lnTo>
                  <a:pt x="2817816" y="3226288"/>
                </a:lnTo>
                <a:close/>
              </a:path>
              <a:path w="2952115" h="3365500">
                <a:moveTo>
                  <a:pt x="2854667" y="3225800"/>
                </a:moveTo>
                <a:lnTo>
                  <a:pt x="2818130" y="3225800"/>
                </a:lnTo>
                <a:lnTo>
                  <a:pt x="2817816" y="3226288"/>
                </a:lnTo>
                <a:lnTo>
                  <a:pt x="2817164" y="3238500"/>
                </a:lnTo>
                <a:lnTo>
                  <a:pt x="2858897" y="3238500"/>
                </a:lnTo>
                <a:lnTo>
                  <a:pt x="2854667" y="3225800"/>
                </a:lnTo>
                <a:close/>
              </a:path>
              <a:path w="2952115" h="3365500">
                <a:moveTo>
                  <a:pt x="2865432" y="3225800"/>
                </a:moveTo>
                <a:lnTo>
                  <a:pt x="2862338" y="3225800"/>
                </a:lnTo>
                <a:lnTo>
                  <a:pt x="2862021" y="3238500"/>
                </a:lnTo>
                <a:lnTo>
                  <a:pt x="2873114" y="3238500"/>
                </a:lnTo>
                <a:lnTo>
                  <a:pt x="2865432" y="3225800"/>
                </a:lnTo>
                <a:close/>
              </a:path>
              <a:path w="2952115" h="3365500">
                <a:moveTo>
                  <a:pt x="2770441" y="3213100"/>
                </a:moveTo>
                <a:lnTo>
                  <a:pt x="2765526" y="3213100"/>
                </a:lnTo>
                <a:lnTo>
                  <a:pt x="2767723" y="3225800"/>
                </a:lnTo>
                <a:lnTo>
                  <a:pt x="2769336" y="3225800"/>
                </a:lnTo>
                <a:lnTo>
                  <a:pt x="2770441" y="3213100"/>
                </a:lnTo>
                <a:close/>
              </a:path>
              <a:path w="2952115" h="3365500">
                <a:moveTo>
                  <a:pt x="2768257" y="3175000"/>
                </a:moveTo>
                <a:lnTo>
                  <a:pt x="2751892" y="3175000"/>
                </a:lnTo>
                <a:lnTo>
                  <a:pt x="2753169" y="3187700"/>
                </a:lnTo>
                <a:lnTo>
                  <a:pt x="2749296" y="3200400"/>
                </a:lnTo>
                <a:lnTo>
                  <a:pt x="2765705" y="3200400"/>
                </a:lnTo>
                <a:lnTo>
                  <a:pt x="2776609" y="3213100"/>
                </a:lnTo>
                <a:lnTo>
                  <a:pt x="2783382" y="3225800"/>
                </a:lnTo>
                <a:lnTo>
                  <a:pt x="2811373" y="3225800"/>
                </a:lnTo>
                <a:lnTo>
                  <a:pt x="2812834" y="3213100"/>
                </a:lnTo>
                <a:lnTo>
                  <a:pt x="2842891" y="3213100"/>
                </a:lnTo>
                <a:lnTo>
                  <a:pt x="2845581" y="3200400"/>
                </a:lnTo>
                <a:lnTo>
                  <a:pt x="2845126" y="3187700"/>
                </a:lnTo>
                <a:lnTo>
                  <a:pt x="2769400" y="3187700"/>
                </a:lnTo>
                <a:lnTo>
                  <a:pt x="2768257" y="3175000"/>
                </a:lnTo>
                <a:close/>
              </a:path>
              <a:path w="2952115" h="3365500">
                <a:moveTo>
                  <a:pt x="2812834" y="3213100"/>
                </a:moveTo>
                <a:lnTo>
                  <a:pt x="2811373" y="3225800"/>
                </a:lnTo>
                <a:lnTo>
                  <a:pt x="2824289" y="3225800"/>
                </a:lnTo>
                <a:lnTo>
                  <a:pt x="2812834" y="3213100"/>
                </a:lnTo>
                <a:close/>
              </a:path>
              <a:path w="2952115" h="3365500">
                <a:moveTo>
                  <a:pt x="2826969" y="3213100"/>
                </a:moveTo>
                <a:lnTo>
                  <a:pt x="2812834" y="3213100"/>
                </a:lnTo>
                <a:lnTo>
                  <a:pt x="2824289" y="3225800"/>
                </a:lnTo>
                <a:lnTo>
                  <a:pt x="2826969" y="3213100"/>
                </a:lnTo>
                <a:close/>
              </a:path>
              <a:path w="2952115" h="3365500">
                <a:moveTo>
                  <a:pt x="2840732" y="3213100"/>
                </a:moveTo>
                <a:lnTo>
                  <a:pt x="2826969" y="3213100"/>
                </a:lnTo>
                <a:lnTo>
                  <a:pt x="2824289" y="3225800"/>
                </a:lnTo>
                <a:lnTo>
                  <a:pt x="2839452" y="3225800"/>
                </a:lnTo>
                <a:lnTo>
                  <a:pt x="2842364" y="3215044"/>
                </a:lnTo>
                <a:lnTo>
                  <a:pt x="2840732" y="3213100"/>
                </a:lnTo>
                <a:close/>
              </a:path>
              <a:path w="2952115" h="3365500">
                <a:moveTo>
                  <a:pt x="2842364" y="3215044"/>
                </a:moveTo>
                <a:lnTo>
                  <a:pt x="2839452" y="3225800"/>
                </a:lnTo>
                <a:lnTo>
                  <a:pt x="2851391" y="3225800"/>
                </a:lnTo>
                <a:lnTo>
                  <a:pt x="2842364" y="3215044"/>
                </a:lnTo>
                <a:close/>
              </a:path>
              <a:path w="2952115" h="3365500">
                <a:moveTo>
                  <a:pt x="2851658" y="3200400"/>
                </a:moveTo>
                <a:lnTo>
                  <a:pt x="2850210" y="3200400"/>
                </a:lnTo>
                <a:lnTo>
                  <a:pt x="2849714" y="3213100"/>
                </a:lnTo>
                <a:lnTo>
                  <a:pt x="2851391" y="3225800"/>
                </a:lnTo>
                <a:lnTo>
                  <a:pt x="2873692" y="3225800"/>
                </a:lnTo>
                <a:lnTo>
                  <a:pt x="2870936" y="3213100"/>
                </a:lnTo>
                <a:lnTo>
                  <a:pt x="2857588" y="3213100"/>
                </a:lnTo>
                <a:lnTo>
                  <a:pt x="2851658" y="3200400"/>
                </a:lnTo>
                <a:close/>
              </a:path>
              <a:path w="2952115" h="3365500">
                <a:moveTo>
                  <a:pt x="2842891" y="3213100"/>
                </a:moveTo>
                <a:lnTo>
                  <a:pt x="2840732" y="3213100"/>
                </a:lnTo>
                <a:lnTo>
                  <a:pt x="2842364" y="3215044"/>
                </a:lnTo>
                <a:lnTo>
                  <a:pt x="2842891" y="3213100"/>
                </a:lnTo>
                <a:close/>
              </a:path>
              <a:path w="2952115" h="3365500">
                <a:moveTo>
                  <a:pt x="2758935" y="3200400"/>
                </a:moveTo>
                <a:lnTo>
                  <a:pt x="2747238" y="3200400"/>
                </a:lnTo>
                <a:lnTo>
                  <a:pt x="2746222" y="3213100"/>
                </a:lnTo>
                <a:lnTo>
                  <a:pt x="2753220" y="3213100"/>
                </a:lnTo>
                <a:lnTo>
                  <a:pt x="2758935" y="3200400"/>
                </a:lnTo>
                <a:close/>
              </a:path>
              <a:path w="2952115" h="3365500">
                <a:moveTo>
                  <a:pt x="2721902" y="3187700"/>
                </a:moveTo>
                <a:lnTo>
                  <a:pt x="2719082" y="3187700"/>
                </a:lnTo>
                <a:lnTo>
                  <a:pt x="2719425" y="3200400"/>
                </a:lnTo>
                <a:lnTo>
                  <a:pt x="2726080" y="3200400"/>
                </a:lnTo>
                <a:lnTo>
                  <a:pt x="2721902" y="3187700"/>
                </a:lnTo>
                <a:close/>
              </a:path>
              <a:path w="2952115" h="3365500">
                <a:moveTo>
                  <a:pt x="2737912" y="3175000"/>
                </a:moveTo>
                <a:lnTo>
                  <a:pt x="2720345" y="3175000"/>
                </a:lnTo>
                <a:lnTo>
                  <a:pt x="2729252" y="3187700"/>
                </a:lnTo>
                <a:lnTo>
                  <a:pt x="2735351" y="3200400"/>
                </a:lnTo>
                <a:lnTo>
                  <a:pt x="2740543" y="3200400"/>
                </a:lnTo>
                <a:lnTo>
                  <a:pt x="2736677" y="3187700"/>
                </a:lnTo>
                <a:lnTo>
                  <a:pt x="2737912" y="3175000"/>
                </a:lnTo>
                <a:close/>
              </a:path>
              <a:path w="2952115" h="3365500">
                <a:moveTo>
                  <a:pt x="2815031" y="3175000"/>
                </a:moveTo>
                <a:lnTo>
                  <a:pt x="2770212" y="3175000"/>
                </a:lnTo>
                <a:lnTo>
                  <a:pt x="2777274" y="3187700"/>
                </a:lnTo>
                <a:lnTo>
                  <a:pt x="2814586" y="3187700"/>
                </a:lnTo>
                <a:lnTo>
                  <a:pt x="2815031" y="3175000"/>
                </a:lnTo>
                <a:close/>
              </a:path>
              <a:path w="2952115" h="3365500">
                <a:moveTo>
                  <a:pt x="2826193" y="3187656"/>
                </a:moveTo>
                <a:close/>
              </a:path>
              <a:path w="2952115" h="3365500">
                <a:moveTo>
                  <a:pt x="2820563" y="3162300"/>
                </a:moveTo>
                <a:lnTo>
                  <a:pt x="2739656" y="3162300"/>
                </a:lnTo>
                <a:lnTo>
                  <a:pt x="2734043" y="3175000"/>
                </a:lnTo>
                <a:lnTo>
                  <a:pt x="2826016" y="3175000"/>
                </a:lnTo>
                <a:lnTo>
                  <a:pt x="2832544" y="3187700"/>
                </a:lnTo>
                <a:lnTo>
                  <a:pt x="2838167" y="3187700"/>
                </a:lnTo>
                <a:lnTo>
                  <a:pt x="2828661" y="3175000"/>
                </a:lnTo>
                <a:lnTo>
                  <a:pt x="2820563" y="3162300"/>
                </a:lnTo>
                <a:close/>
              </a:path>
              <a:path w="2952115" h="3365500">
                <a:moveTo>
                  <a:pt x="2826016" y="3175000"/>
                </a:moveTo>
                <a:lnTo>
                  <a:pt x="2815031" y="3175000"/>
                </a:lnTo>
                <a:lnTo>
                  <a:pt x="2826193" y="3187656"/>
                </a:lnTo>
                <a:lnTo>
                  <a:pt x="2826016" y="3175000"/>
                </a:lnTo>
                <a:close/>
              </a:path>
              <a:path w="2952115" h="3365500">
                <a:moveTo>
                  <a:pt x="2686100" y="3136900"/>
                </a:moveTo>
                <a:lnTo>
                  <a:pt x="2687572" y="3149600"/>
                </a:lnTo>
                <a:lnTo>
                  <a:pt x="2699091" y="3162300"/>
                </a:lnTo>
                <a:lnTo>
                  <a:pt x="2706390" y="3162300"/>
                </a:lnTo>
                <a:lnTo>
                  <a:pt x="2702894" y="3149600"/>
                </a:lnTo>
                <a:lnTo>
                  <a:pt x="2691790" y="3149600"/>
                </a:lnTo>
                <a:lnTo>
                  <a:pt x="2686100" y="3136900"/>
                </a:lnTo>
                <a:close/>
              </a:path>
              <a:path w="2952115" h="3365500">
                <a:moveTo>
                  <a:pt x="2793707" y="3149600"/>
                </a:moveTo>
                <a:lnTo>
                  <a:pt x="2720548" y="3149600"/>
                </a:lnTo>
                <a:lnTo>
                  <a:pt x="2728823" y="3162300"/>
                </a:lnTo>
                <a:lnTo>
                  <a:pt x="2797416" y="3162300"/>
                </a:lnTo>
                <a:lnTo>
                  <a:pt x="2794276" y="3150270"/>
                </a:lnTo>
                <a:lnTo>
                  <a:pt x="2793707" y="3149600"/>
                </a:lnTo>
                <a:close/>
              </a:path>
              <a:path w="2952115" h="3365500">
                <a:moveTo>
                  <a:pt x="2795518" y="3139123"/>
                </a:moveTo>
                <a:lnTo>
                  <a:pt x="2796032" y="3149600"/>
                </a:lnTo>
                <a:lnTo>
                  <a:pt x="2794101" y="3149600"/>
                </a:lnTo>
                <a:lnTo>
                  <a:pt x="2794276" y="3150270"/>
                </a:lnTo>
                <a:lnTo>
                  <a:pt x="2804477" y="3162300"/>
                </a:lnTo>
                <a:lnTo>
                  <a:pt x="2812152" y="3162300"/>
                </a:lnTo>
                <a:lnTo>
                  <a:pt x="2802569" y="3149600"/>
                </a:lnTo>
                <a:lnTo>
                  <a:pt x="2795518" y="3139123"/>
                </a:lnTo>
                <a:close/>
              </a:path>
              <a:path w="2952115" h="3365500">
                <a:moveTo>
                  <a:pt x="2794101" y="3149600"/>
                </a:moveTo>
                <a:lnTo>
                  <a:pt x="2793707" y="3149600"/>
                </a:lnTo>
                <a:lnTo>
                  <a:pt x="2794276" y="3150270"/>
                </a:lnTo>
                <a:lnTo>
                  <a:pt x="2794101" y="3149600"/>
                </a:lnTo>
                <a:close/>
              </a:path>
              <a:path w="2952115" h="3365500">
                <a:moveTo>
                  <a:pt x="2788437" y="3136900"/>
                </a:moveTo>
                <a:lnTo>
                  <a:pt x="2698318" y="3136900"/>
                </a:lnTo>
                <a:lnTo>
                  <a:pt x="2694292" y="3149600"/>
                </a:lnTo>
                <a:lnTo>
                  <a:pt x="2792133" y="3149600"/>
                </a:lnTo>
                <a:lnTo>
                  <a:pt x="2788437" y="3136900"/>
                </a:lnTo>
                <a:close/>
              </a:path>
              <a:path w="2952115" h="3365500">
                <a:moveTo>
                  <a:pt x="2795409" y="3136900"/>
                </a:moveTo>
                <a:lnTo>
                  <a:pt x="2794022" y="3136900"/>
                </a:lnTo>
                <a:lnTo>
                  <a:pt x="2795518" y="3139123"/>
                </a:lnTo>
                <a:lnTo>
                  <a:pt x="2795409" y="3136900"/>
                </a:lnTo>
                <a:close/>
              </a:path>
              <a:path w="2952115" h="3365500">
                <a:moveTo>
                  <a:pt x="2674277" y="3124200"/>
                </a:moveTo>
                <a:lnTo>
                  <a:pt x="2673159" y="3124200"/>
                </a:lnTo>
                <a:lnTo>
                  <a:pt x="2674721" y="3136900"/>
                </a:lnTo>
                <a:lnTo>
                  <a:pt x="2683560" y="3136900"/>
                </a:lnTo>
                <a:lnTo>
                  <a:pt x="2683553" y="3135152"/>
                </a:lnTo>
                <a:lnTo>
                  <a:pt x="2674277" y="3124200"/>
                </a:lnTo>
                <a:close/>
              </a:path>
              <a:path w="2952115" h="3365500">
                <a:moveTo>
                  <a:pt x="2683615" y="3135937"/>
                </a:moveTo>
                <a:lnTo>
                  <a:pt x="2683560" y="3136900"/>
                </a:lnTo>
                <a:lnTo>
                  <a:pt x="2683615" y="3135937"/>
                </a:lnTo>
                <a:close/>
              </a:path>
              <a:path w="2952115" h="3365500">
                <a:moveTo>
                  <a:pt x="2684913" y="3113164"/>
                </a:moveTo>
                <a:lnTo>
                  <a:pt x="2683653" y="3135270"/>
                </a:lnTo>
                <a:lnTo>
                  <a:pt x="2685034" y="3136900"/>
                </a:lnTo>
                <a:lnTo>
                  <a:pt x="2774441" y="3136900"/>
                </a:lnTo>
                <a:lnTo>
                  <a:pt x="2773668" y="3124200"/>
                </a:lnTo>
                <a:lnTo>
                  <a:pt x="2693885" y="3124200"/>
                </a:lnTo>
                <a:lnTo>
                  <a:pt x="2684913" y="3113164"/>
                </a:lnTo>
                <a:close/>
              </a:path>
              <a:path w="2952115" h="3365500">
                <a:moveTo>
                  <a:pt x="2683560" y="3111500"/>
                </a:moveTo>
                <a:lnTo>
                  <a:pt x="2681363" y="3124200"/>
                </a:lnTo>
                <a:lnTo>
                  <a:pt x="2684630" y="3112816"/>
                </a:lnTo>
                <a:lnTo>
                  <a:pt x="2683560" y="3111500"/>
                </a:lnTo>
                <a:close/>
              </a:path>
              <a:path w="2952115" h="3365500">
                <a:moveTo>
                  <a:pt x="2708770" y="3111500"/>
                </a:moveTo>
                <a:lnTo>
                  <a:pt x="2694597" y="3111500"/>
                </a:lnTo>
                <a:lnTo>
                  <a:pt x="2693885" y="3124200"/>
                </a:lnTo>
                <a:lnTo>
                  <a:pt x="2708948" y="3124200"/>
                </a:lnTo>
                <a:lnTo>
                  <a:pt x="2708770" y="3111500"/>
                </a:lnTo>
                <a:close/>
              </a:path>
              <a:path w="2952115" h="3365500">
                <a:moveTo>
                  <a:pt x="2753829" y="3111500"/>
                </a:moveTo>
                <a:lnTo>
                  <a:pt x="2712732" y="3111500"/>
                </a:lnTo>
                <a:lnTo>
                  <a:pt x="2713951" y="3124200"/>
                </a:lnTo>
                <a:lnTo>
                  <a:pt x="2757779" y="3124200"/>
                </a:lnTo>
                <a:lnTo>
                  <a:pt x="2753829" y="3111500"/>
                </a:lnTo>
                <a:close/>
              </a:path>
              <a:path w="2952115" h="3365500">
                <a:moveTo>
                  <a:pt x="2773929" y="3111500"/>
                </a:moveTo>
                <a:lnTo>
                  <a:pt x="2758274" y="3111500"/>
                </a:lnTo>
                <a:lnTo>
                  <a:pt x="2757779" y="3124200"/>
                </a:lnTo>
                <a:lnTo>
                  <a:pt x="2773668" y="3124200"/>
                </a:lnTo>
                <a:lnTo>
                  <a:pt x="2773929" y="3111500"/>
                </a:lnTo>
                <a:close/>
              </a:path>
              <a:path w="2952115" h="3365500">
                <a:moveTo>
                  <a:pt x="2685008" y="3111500"/>
                </a:moveTo>
                <a:lnTo>
                  <a:pt x="2684630" y="3112816"/>
                </a:lnTo>
                <a:lnTo>
                  <a:pt x="2684913" y="3113164"/>
                </a:lnTo>
                <a:lnTo>
                  <a:pt x="2685008" y="3111500"/>
                </a:lnTo>
                <a:close/>
              </a:path>
              <a:path w="2952115" h="3365500">
                <a:moveTo>
                  <a:pt x="2653707" y="3098800"/>
                </a:moveTo>
                <a:lnTo>
                  <a:pt x="2650159" y="3098800"/>
                </a:lnTo>
                <a:lnTo>
                  <a:pt x="2656174" y="3111500"/>
                </a:lnTo>
                <a:lnTo>
                  <a:pt x="2659563" y="3111500"/>
                </a:lnTo>
                <a:lnTo>
                  <a:pt x="2653707" y="3098800"/>
                </a:lnTo>
                <a:close/>
              </a:path>
              <a:path w="2952115" h="3365500">
                <a:moveTo>
                  <a:pt x="2670732" y="3098800"/>
                </a:moveTo>
                <a:lnTo>
                  <a:pt x="2665989" y="3098800"/>
                </a:lnTo>
                <a:lnTo>
                  <a:pt x="2670864" y="3111500"/>
                </a:lnTo>
                <a:lnTo>
                  <a:pt x="2676847" y="3111500"/>
                </a:lnTo>
                <a:lnTo>
                  <a:pt x="2670732" y="3098800"/>
                </a:lnTo>
                <a:close/>
              </a:path>
              <a:path w="2952115" h="3365500">
                <a:moveTo>
                  <a:pt x="2751709" y="3098800"/>
                </a:moveTo>
                <a:lnTo>
                  <a:pt x="2682976" y="3098800"/>
                </a:lnTo>
                <a:lnTo>
                  <a:pt x="2694609" y="3111500"/>
                </a:lnTo>
                <a:lnTo>
                  <a:pt x="2757970" y="3111500"/>
                </a:lnTo>
                <a:lnTo>
                  <a:pt x="2751709" y="3098800"/>
                </a:lnTo>
                <a:close/>
              </a:path>
              <a:path w="2952115" h="3365500">
                <a:moveTo>
                  <a:pt x="2685921" y="3086100"/>
                </a:moveTo>
                <a:lnTo>
                  <a:pt x="2676436" y="3086100"/>
                </a:lnTo>
                <a:lnTo>
                  <a:pt x="2677223" y="3098800"/>
                </a:lnTo>
                <a:lnTo>
                  <a:pt x="2690516" y="3098800"/>
                </a:lnTo>
                <a:lnTo>
                  <a:pt x="2685921" y="3086100"/>
                </a:lnTo>
                <a:close/>
              </a:path>
              <a:path w="2952115" h="3365500">
                <a:moveTo>
                  <a:pt x="2741192" y="3073400"/>
                </a:moveTo>
                <a:lnTo>
                  <a:pt x="2727871" y="3073400"/>
                </a:lnTo>
                <a:lnTo>
                  <a:pt x="2731592" y="3086100"/>
                </a:lnTo>
                <a:lnTo>
                  <a:pt x="2692316" y="3086100"/>
                </a:lnTo>
                <a:lnTo>
                  <a:pt x="2700312" y="3098800"/>
                </a:lnTo>
                <a:lnTo>
                  <a:pt x="2758436" y="3098800"/>
                </a:lnTo>
                <a:lnTo>
                  <a:pt x="2751268" y="3086100"/>
                </a:lnTo>
                <a:lnTo>
                  <a:pt x="2741192" y="3073400"/>
                </a:lnTo>
                <a:close/>
              </a:path>
              <a:path w="2952115" h="3365500">
                <a:moveTo>
                  <a:pt x="2762262" y="3086100"/>
                </a:moveTo>
                <a:lnTo>
                  <a:pt x="2761322" y="3086100"/>
                </a:lnTo>
                <a:lnTo>
                  <a:pt x="2760738" y="3098800"/>
                </a:lnTo>
                <a:lnTo>
                  <a:pt x="2764434" y="3098800"/>
                </a:lnTo>
                <a:lnTo>
                  <a:pt x="2762262" y="3086100"/>
                </a:lnTo>
                <a:close/>
              </a:path>
              <a:path w="2952115" h="3365500">
                <a:moveTo>
                  <a:pt x="2624823" y="3073400"/>
                </a:moveTo>
                <a:lnTo>
                  <a:pt x="2623553" y="3073400"/>
                </a:lnTo>
                <a:lnTo>
                  <a:pt x="2623477" y="3086100"/>
                </a:lnTo>
                <a:lnTo>
                  <a:pt x="2625623" y="3086100"/>
                </a:lnTo>
                <a:lnTo>
                  <a:pt x="2624823" y="3073400"/>
                </a:lnTo>
                <a:close/>
              </a:path>
              <a:path w="2952115" h="3365500">
                <a:moveTo>
                  <a:pt x="2666641" y="3073400"/>
                </a:moveTo>
                <a:lnTo>
                  <a:pt x="2648909" y="3073400"/>
                </a:lnTo>
                <a:lnTo>
                  <a:pt x="2649309" y="3086100"/>
                </a:lnTo>
                <a:lnTo>
                  <a:pt x="2656242" y="3086100"/>
                </a:lnTo>
                <a:lnTo>
                  <a:pt x="2666641" y="3073400"/>
                </a:lnTo>
                <a:close/>
              </a:path>
              <a:path w="2952115" h="3365500">
                <a:moveTo>
                  <a:pt x="2721521" y="3073400"/>
                </a:moveTo>
                <a:lnTo>
                  <a:pt x="2666641" y="3073400"/>
                </a:lnTo>
                <a:lnTo>
                  <a:pt x="2673194" y="3086100"/>
                </a:lnTo>
                <a:lnTo>
                  <a:pt x="2731592" y="3086100"/>
                </a:lnTo>
                <a:lnTo>
                  <a:pt x="2721521" y="3073400"/>
                </a:lnTo>
                <a:close/>
              </a:path>
              <a:path w="2952115" h="3365500">
                <a:moveTo>
                  <a:pt x="2614320" y="3060700"/>
                </a:moveTo>
                <a:lnTo>
                  <a:pt x="2612936" y="3060700"/>
                </a:lnTo>
                <a:lnTo>
                  <a:pt x="2612580" y="3073400"/>
                </a:lnTo>
                <a:lnTo>
                  <a:pt x="2615031" y="3073400"/>
                </a:lnTo>
                <a:lnTo>
                  <a:pt x="2615699" y="3071388"/>
                </a:lnTo>
                <a:lnTo>
                  <a:pt x="2614320" y="3060700"/>
                </a:lnTo>
                <a:close/>
              </a:path>
              <a:path w="2952115" h="3365500">
                <a:moveTo>
                  <a:pt x="2615699" y="3071388"/>
                </a:moveTo>
                <a:lnTo>
                  <a:pt x="2615031" y="3073400"/>
                </a:lnTo>
                <a:lnTo>
                  <a:pt x="2615958" y="3073400"/>
                </a:lnTo>
                <a:lnTo>
                  <a:pt x="2615699" y="3071388"/>
                </a:lnTo>
                <a:close/>
              </a:path>
              <a:path w="2952115" h="3365500">
                <a:moveTo>
                  <a:pt x="2621762" y="3060700"/>
                </a:moveTo>
                <a:lnTo>
                  <a:pt x="2619248" y="3060700"/>
                </a:lnTo>
                <a:lnTo>
                  <a:pt x="2615699" y="3071388"/>
                </a:lnTo>
                <a:lnTo>
                  <a:pt x="2615958" y="3073400"/>
                </a:lnTo>
                <a:lnTo>
                  <a:pt x="2630944" y="3073400"/>
                </a:lnTo>
                <a:lnTo>
                  <a:pt x="2621762" y="3060700"/>
                </a:lnTo>
                <a:close/>
              </a:path>
              <a:path w="2952115" h="3365500">
                <a:moveTo>
                  <a:pt x="2646987" y="3060959"/>
                </a:moveTo>
                <a:lnTo>
                  <a:pt x="2645918" y="3073400"/>
                </a:lnTo>
                <a:lnTo>
                  <a:pt x="2647924" y="3073400"/>
                </a:lnTo>
                <a:lnTo>
                  <a:pt x="2647034" y="3061030"/>
                </a:lnTo>
                <a:close/>
              </a:path>
              <a:path w="2952115" h="3365500">
                <a:moveTo>
                  <a:pt x="2714332" y="3048000"/>
                </a:moveTo>
                <a:lnTo>
                  <a:pt x="2676537" y="3048000"/>
                </a:lnTo>
                <a:lnTo>
                  <a:pt x="2677350" y="3060700"/>
                </a:lnTo>
                <a:lnTo>
                  <a:pt x="2647010" y="3060700"/>
                </a:lnTo>
                <a:lnTo>
                  <a:pt x="2647034" y="3061030"/>
                </a:lnTo>
                <a:lnTo>
                  <a:pt x="2655049" y="3073400"/>
                </a:lnTo>
                <a:lnTo>
                  <a:pt x="2714840" y="3073400"/>
                </a:lnTo>
                <a:lnTo>
                  <a:pt x="2705798" y="3060700"/>
                </a:lnTo>
                <a:lnTo>
                  <a:pt x="2714332" y="3048000"/>
                </a:lnTo>
                <a:close/>
              </a:path>
              <a:path w="2952115" h="3365500">
                <a:moveTo>
                  <a:pt x="2721203" y="3060700"/>
                </a:moveTo>
                <a:lnTo>
                  <a:pt x="2719539" y="3073400"/>
                </a:lnTo>
                <a:lnTo>
                  <a:pt x="2722359" y="3073400"/>
                </a:lnTo>
                <a:lnTo>
                  <a:pt x="2721203" y="3060700"/>
                </a:lnTo>
                <a:close/>
              </a:path>
              <a:path w="2952115" h="3365500">
                <a:moveTo>
                  <a:pt x="2675267" y="3048000"/>
                </a:moveTo>
                <a:lnTo>
                  <a:pt x="2637382" y="3048000"/>
                </a:lnTo>
                <a:lnTo>
                  <a:pt x="2646819" y="3060700"/>
                </a:lnTo>
                <a:lnTo>
                  <a:pt x="2646987" y="3060959"/>
                </a:lnTo>
                <a:lnTo>
                  <a:pt x="2647010" y="3060700"/>
                </a:lnTo>
                <a:lnTo>
                  <a:pt x="2675191" y="3060700"/>
                </a:lnTo>
                <a:lnTo>
                  <a:pt x="2675267" y="3048000"/>
                </a:lnTo>
                <a:close/>
              </a:path>
              <a:path w="2952115" h="3365500">
                <a:moveTo>
                  <a:pt x="2616661" y="3048000"/>
                </a:moveTo>
                <a:lnTo>
                  <a:pt x="2602865" y="3048000"/>
                </a:lnTo>
                <a:lnTo>
                  <a:pt x="2608046" y="3060700"/>
                </a:lnTo>
                <a:lnTo>
                  <a:pt x="2615311" y="3060700"/>
                </a:lnTo>
                <a:lnTo>
                  <a:pt x="2616661" y="3048000"/>
                </a:lnTo>
                <a:close/>
              </a:path>
              <a:path w="2952115" h="3365500">
                <a:moveTo>
                  <a:pt x="2633129" y="3048000"/>
                </a:moveTo>
                <a:lnTo>
                  <a:pt x="2623121" y="3048000"/>
                </a:lnTo>
                <a:lnTo>
                  <a:pt x="2628747" y="3060700"/>
                </a:lnTo>
                <a:lnTo>
                  <a:pt x="2631020" y="3060700"/>
                </a:lnTo>
                <a:lnTo>
                  <a:pt x="2633129" y="3048000"/>
                </a:lnTo>
                <a:close/>
              </a:path>
              <a:path w="2952115" h="3365500">
                <a:moveTo>
                  <a:pt x="2607734" y="3035300"/>
                </a:moveTo>
                <a:lnTo>
                  <a:pt x="2596489" y="3035300"/>
                </a:lnTo>
                <a:lnTo>
                  <a:pt x="2600426" y="3048000"/>
                </a:lnTo>
                <a:lnTo>
                  <a:pt x="2614615" y="3048000"/>
                </a:lnTo>
                <a:lnTo>
                  <a:pt x="2607734" y="3035300"/>
                </a:lnTo>
                <a:close/>
              </a:path>
              <a:path w="2952115" h="3365500">
                <a:moveTo>
                  <a:pt x="2623489" y="3022600"/>
                </a:moveTo>
                <a:lnTo>
                  <a:pt x="2613555" y="3022600"/>
                </a:lnTo>
                <a:lnTo>
                  <a:pt x="2618994" y="3035300"/>
                </a:lnTo>
                <a:lnTo>
                  <a:pt x="2614615" y="3048000"/>
                </a:lnTo>
                <a:lnTo>
                  <a:pt x="2696362" y="3048000"/>
                </a:lnTo>
                <a:lnTo>
                  <a:pt x="2696641" y="3035300"/>
                </a:lnTo>
                <a:lnTo>
                  <a:pt x="2628781" y="3035300"/>
                </a:lnTo>
                <a:lnTo>
                  <a:pt x="2623489" y="3022600"/>
                </a:lnTo>
                <a:close/>
              </a:path>
              <a:path w="2952115" h="3365500">
                <a:moveTo>
                  <a:pt x="2708757" y="3035300"/>
                </a:moveTo>
                <a:lnTo>
                  <a:pt x="2696641" y="3035300"/>
                </a:lnTo>
                <a:lnTo>
                  <a:pt x="2707525" y="3048000"/>
                </a:lnTo>
                <a:lnTo>
                  <a:pt x="2712440" y="3048000"/>
                </a:lnTo>
                <a:lnTo>
                  <a:pt x="2708757" y="3035300"/>
                </a:lnTo>
                <a:close/>
              </a:path>
              <a:path w="2952115" h="3365500">
                <a:moveTo>
                  <a:pt x="2605379" y="3022600"/>
                </a:moveTo>
                <a:lnTo>
                  <a:pt x="2587866" y="3022600"/>
                </a:lnTo>
                <a:lnTo>
                  <a:pt x="2590634" y="3035300"/>
                </a:lnTo>
                <a:lnTo>
                  <a:pt x="2603445" y="3035300"/>
                </a:lnTo>
                <a:lnTo>
                  <a:pt x="2605379" y="3022600"/>
                </a:lnTo>
                <a:close/>
              </a:path>
              <a:path w="2952115" h="3365500">
                <a:moveTo>
                  <a:pt x="2700032" y="3022600"/>
                </a:moveTo>
                <a:lnTo>
                  <a:pt x="2637243" y="3022600"/>
                </a:lnTo>
                <a:lnTo>
                  <a:pt x="2637024" y="3035300"/>
                </a:lnTo>
                <a:lnTo>
                  <a:pt x="2704782" y="3035300"/>
                </a:lnTo>
                <a:lnTo>
                  <a:pt x="2700032" y="3022600"/>
                </a:lnTo>
                <a:close/>
              </a:path>
              <a:path w="2952115" h="3365500">
                <a:moveTo>
                  <a:pt x="2679369" y="3009900"/>
                </a:moveTo>
                <a:lnTo>
                  <a:pt x="2581846" y="3009900"/>
                </a:lnTo>
                <a:lnTo>
                  <a:pt x="2588044" y="3022600"/>
                </a:lnTo>
                <a:lnTo>
                  <a:pt x="2680931" y="3022600"/>
                </a:lnTo>
                <a:lnTo>
                  <a:pt x="2679369" y="3009900"/>
                </a:lnTo>
                <a:close/>
              </a:path>
              <a:path w="2952115" h="3365500">
                <a:moveTo>
                  <a:pt x="2573035" y="2971800"/>
                </a:moveTo>
                <a:lnTo>
                  <a:pt x="2559505" y="2971800"/>
                </a:lnTo>
                <a:lnTo>
                  <a:pt x="2565146" y="2984500"/>
                </a:lnTo>
                <a:lnTo>
                  <a:pt x="2569438" y="2984500"/>
                </a:lnTo>
                <a:lnTo>
                  <a:pt x="2568968" y="2997200"/>
                </a:lnTo>
                <a:lnTo>
                  <a:pt x="2568663" y="2997200"/>
                </a:lnTo>
                <a:lnTo>
                  <a:pt x="2568194" y="3009900"/>
                </a:lnTo>
                <a:lnTo>
                  <a:pt x="2573503" y="3009900"/>
                </a:lnTo>
                <a:lnTo>
                  <a:pt x="2574988" y="2997200"/>
                </a:lnTo>
                <a:lnTo>
                  <a:pt x="2572084" y="2984500"/>
                </a:lnTo>
                <a:lnTo>
                  <a:pt x="2573035" y="2971800"/>
                </a:lnTo>
                <a:close/>
              </a:path>
              <a:path w="2952115" h="3365500">
                <a:moveTo>
                  <a:pt x="2591727" y="2997200"/>
                </a:moveTo>
                <a:lnTo>
                  <a:pt x="2590406" y="2997200"/>
                </a:lnTo>
                <a:lnTo>
                  <a:pt x="2590368" y="3009900"/>
                </a:lnTo>
                <a:lnTo>
                  <a:pt x="2593416" y="3009900"/>
                </a:lnTo>
                <a:lnTo>
                  <a:pt x="2591727" y="2997200"/>
                </a:lnTo>
                <a:close/>
              </a:path>
              <a:path w="2952115" h="3365500">
                <a:moveTo>
                  <a:pt x="2646259" y="2984500"/>
                </a:moveTo>
                <a:lnTo>
                  <a:pt x="2600394" y="2984500"/>
                </a:lnTo>
                <a:lnTo>
                  <a:pt x="2602705" y="2997200"/>
                </a:lnTo>
                <a:lnTo>
                  <a:pt x="2595877" y="3009900"/>
                </a:lnTo>
                <a:lnTo>
                  <a:pt x="2606294" y="3009900"/>
                </a:lnTo>
                <a:lnTo>
                  <a:pt x="2610192" y="2997200"/>
                </a:lnTo>
                <a:lnTo>
                  <a:pt x="2653817" y="2997200"/>
                </a:lnTo>
                <a:lnTo>
                  <a:pt x="2646259" y="2984500"/>
                </a:lnTo>
                <a:close/>
              </a:path>
              <a:path w="2952115" h="3365500">
                <a:moveTo>
                  <a:pt x="2677706" y="2997200"/>
                </a:moveTo>
                <a:lnTo>
                  <a:pt x="2610192" y="2997200"/>
                </a:lnTo>
                <a:lnTo>
                  <a:pt x="2610586" y="3009900"/>
                </a:lnTo>
                <a:lnTo>
                  <a:pt x="2677071" y="3009900"/>
                </a:lnTo>
                <a:lnTo>
                  <a:pt x="2677706" y="2997200"/>
                </a:lnTo>
                <a:close/>
              </a:path>
              <a:path w="2952115" h="3365500">
                <a:moveTo>
                  <a:pt x="2686989" y="2997200"/>
                </a:moveTo>
                <a:lnTo>
                  <a:pt x="2681998" y="2997200"/>
                </a:lnTo>
                <a:lnTo>
                  <a:pt x="2682354" y="3009900"/>
                </a:lnTo>
                <a:lnTo>
                  <a:pt x="2689009" y="3009900"/>
                </a:lnTo>
                <a:lnTo>
                  <a:pt x="2686989" y="2997200"/>
                </a:lnTo>
                <a:close/>
              </a:path>
              <a:path w="2952115" h="3365500">
                <a:moveTo>
                  <a:pt x="2569438" y="2984500"/>
                </a:moveTo>
                <a:lnTo>
                  <a:pt x="2554782" y="2984500"/>
                </a:lnTo>
                <a:lnTo>
                  <a:pt x="2562745" y="2997200"/>
                </a:lnTo>
                <a:lnTo>
                  <a:pt x="2563152" y="2997200"/>
                </a:lnTo>
                <a:lnTo>
                  <a:pt x="2569438" y="2984500"/>
                </a:lnTo>
                <a:close/>
              </a:path>
              <a:path w="2952115" h="3365500">
                <a:moveTo>
                  <a:pt x="2581935" y="2984500"/>
                </a:moveTo>
                <a:lnTo>
                  <a:pt x="2575534" y="2984500"/>
                </a:lnTo>
                <a:lnTo>
                  <a:pt x="2580703" y="2997200"/>
                </a:lnTo>
                <a:lnTo>
                  <a:pt x="2587269" y="2997200"/>
                </a:lnTo>
                <a:lnTo>
                  <a:pt x="2581935" y="2984500"/>
                </a:lnTo>
                <a:close/>
              </a:path>
              <a:path w="2952115" h="3365500">
                <a:moveTo>
                  <a:pt x="2669743" y="2984500"/>
                </a:moveTo>
                <a:lnTo>
                  <a:pt x="2659481" y="2984500"/>
                </a:lnTo>
                <a:lnTo>
                  <a:pt x="2662529" y="2997200"/>
                </a:lnTo>
                <a:lnTo>
                  <a:pt x="2671495" y="2997200"/>
                </a:lnTo>
                <a:lnTo>
                  <a:pt x="2669743" y="2984500"/>
                </a:lnTo>
                <a:close/>
              </a:path>
              <a:path w="2952115" h="3365500">
                <a:moveTo>
                  <a:pt x="2535021" y="2971800"/>
                </a:moveTo>
                <a:lnTo>
                  <a:pt x="2536164" y="2984500"/>
                </a:lnTo>
                <a:lnTo>
                  <a:pt x="2544064" y="2984500"/>
                </a:lnTo>
                <a:lnTo>
                  <a:pt x="2535021" y="2971800"/>
                </a:lnTo>
                <a:close/>
              </a:path>
              <a:path w="2952115" h="3365500">
                <a:moveTo>
                  <a:pt x="2630970" y="2971800"/>
                </a:moveTo>
                <a:lnTo>
                  <a:pt x="2573035" y="2971800"/>
                </a:lnTo>
                <a:lnTo>
                  <a:pt x="2583047" y="2984500"/>
                </a:lnTo>
                <a:lnTo>
                  <a:pt x="2634615" y="2984500"/>
                </a:lnTo>
                <a:lnTo>
                  <a:pt x="2631587" y="2972531"/>
                </a:lnTo>
                <a:lnTo>
                  <a:pt x="2630970" y="2971800"/>
                </a:lnTo>
                <a:close/>
              </a:path>
              <a:path w="2952115" h="3365500">
                <a:moveTo>
                  <a:pt x="2631814" y="2946885"/>
                </a:moveTo>
                <a:lnTo>
                  <a:pt x="2632278" y="2959100"/>
                </a:lnTo>
                <a:lnTo>
                  <a:pt x="2601950" y="2959100"/>
                </a:lnTo>
                <a:lnTo>
                  <a:pt x="2603906" y="2971800"/>
                </a:lnTo>
                <a:lnTo>
                  <a:pt x="2631401" y="2971800"/>
                </a:lnTo>
                <a:lnTo>
                  <a:pt x="2631587" y="2972531"/>
                </a:lnTo>
                <a:lnTo>
                  <a:pt x="2641676" y="2984500"/>
                </a:lnTo>
                <a:lnTo>
                  <a:pt x="2646449" y="2984500"/>
                </a:lnTo>
                <a:lnTo>
                  <a:pt x="2650418" y="2971800"/>
                </a:lnTo>
                <a:lnTo>
                  <a:pt x="2642498" y="2959100"/>
                </a:lnTo>
                <a:lnTo>
                  <a:pt x="2631814" y="2946885"/>
                </a:lnTo>
                <a:close/>
              </a:path>
              <a:path w="2952115" h="3365500">
                <a:moveTo>
                  <a:pt x="2631401" y="2971800"/>
                </a:moveTo>
                <a:lnTo>
                  <a:pt x="2630970" y="2971800"/>
                </a:lnTo>
                <a:lnTo>
                  <a:pt x="2631587" y="2972531"/>
                </a:lnTo>
                <a:lnTo>
                  <a:pt x="2631401" y="2971800"/>
                </a:lnTo>
                <a:close/>
              </a:path>
              <a:path w="2952115" h="3365500">
                <a:moveTo>
                  <a:pt x="2529195" y="2959691"/>
                </a:moveTo>
                <a:lnTo>
                  <a:pt x="2534450" y="2971800"/>
                </a:lnTo>
                <a:lnTo>
                  <a:pt x="2535411" y="2966944"/>
                </a:lnTo>
                <a:lnTo>
                  <a:pt x="2529195" y="2959691"/>
                </a:lnTo>
                <a:close/>
              </a:path>
              <a:path w="2952115" h="3365500">
                <a:moveTo>
                  <a:pt x="2593733" y="2946400"/>
                </a:moveTo>
                <a:lnTo>
                  <a:pt x="2546591" y="2946400"/>
                </a:lnTo>
                <a:lnTo>
                  <a:pt x="2548229" y="2959100"/>
                </a:lnTo>
                <a:lnTo>
                  <a:pt x="2536964" y="2959100"/>
                </a:lnTo>
                <a:lnTo>
                  <a:pt x="2535411" y="2966944"/>
                </a:lnTo>
                <a:lnTo>
                  <a:pt x="2539573" y="2971800"/>
                </a:lnTo>
                <a:lnTo>
                  <a:pt x="2596108" y="2971800"/>
                </a:lnTo>
                <a:lnTo>
                  <a:pt x="2594965" y="2959100"/>
                </a:lnTo>
                <a:lnTo>
                  <a:pt x="2593733" y="2946400"/>
                </a:lnTo>
                <a:close/>
              </a:path>
              <a:path w="2952115" h="3365500">
                <a:moveTo>
                  <a:pt x="2528938" y="2959100"/>
                </a:moveTo>
                <a:lnTo>
                  <a:pt x="2528687" y="2959100"/>
                </a:lnTo>
                <a:lnTo>
                  <a:pt x="2529195" y="2959691"/>
                </a:lnTo>
                <a:lnTo>
                  <a:pt x="2528938" y="2959100"/>
                </a:lnTo>
                <a:close/>
              </a:path>
              <a:path w="2952115" h="3365500">
                <a:moveTo>
                  <a:pt x="2531706" y="2946400"/>
                </a:moveTo>
                <a:lnTo>
                  <a:pt x="2531287" y="2959100"/>
                </a:lnTo>
                <a:lnTo>
                  <a:pt x="2537358" y="2959100"/>
                </a:lnTo>
                <a:lnTo>
                  <a:pt x="2531706" y="2946400"/>
                </a:lnTo>
                <a:close/>
              </a:path>
              <a:path w="2952115" h="3365500">
                <a:moveTo>
                  <a:pt x="2544229" y="2946400"/>
                </a:moveTo>
                <a:lnTo>
                  <a:pt x="2538387" y="2946400"/>
                </a:lnTo>
                <a:lnTo>
                  <a:pt x="2537358" y="2959100"/>
                </a:lnTo>
                <a:lnTo>
                  <a:pt x="2544127" y="2959100"/>
                </a:lnTo>
                <a:lnTo>
                  <a:pt x="2544229" y="2946400"/>
                </a:lnTo>
                <a:close/>
              </a:path>
              <a:path w="2952115" h="3365500">
                <a:moveTo>
                  <a:pt x="2628671" y="2946400"/>
                </a:moveTo>
                <a:lnTo>
                  <a:pt x="2593733" y="2946400"/>
                </a:lnTo>
                <a:lnTo>
                  <a:pt x="2600096" y="2959100"/>
                </a:lnTo>
                <a:lnTo>
                  <a:pt x="2632278" y="2959100"/>
                </a:lnTo>
                <a:lnTo>
                  <a:pt x="2628671" y="2946400"/>
                </a:lnTo>
                <a:close/>
              </a:path>
              <a:path w="2952115" h="3365500">
                <a:moveTo>
                  <a:pt x="2631795" y="2946400"/>
                </a:moveTo>
                <a:lnTo>
                  <a:pt x="2631389" y="2946400"/>
                </a:lnTo>
                <a:lnTo>
                  <a:pt x="2631814" y="2946885"/>
                </a:lnTo>
                <a:lnTo>
                  <a:pt x="2631795" y="2946400"/>
                </a:lnTo>
                <a:close/>
              </a:path>
              <a:path w="2952115" h="3365500">
                <a:moveTo>
                  <a:pt x="2521064" y="2933700"/>
                </a:moveTo>
                <a:lnTo>
                  <a:pt x="2506624" y="2933700"/>
                </a:lnTo>
                <a:lnTo>
                  <a:pt x="2512098" y="2946400"/>
                </a:lnTo>
                <a:lnTo>
                  <a:pt x="2515285" y="2946400"/>
                </a:lnTo>
                <a:lnTo>
                  <a:pt x="2521064" y="2933700"/>
                </a:lnTo>
                <a:close/>
              </a:path>
              <a:path w="2952115" h="3365500">
                <a:moveTo>
                  <a:pt x="2531579" y="2933700"/>
                </a:moveTo>
                <a:lnTo>
                  <a:pt x="2529662" y="2933700"/>
                </a:lnTo>
                <a:lnTo>
                  <a:pt x="2527274" y="2946400"/>
                </a:lnTo>
                <a:lnTo>
                  <a:pt x="2540063" y="2946400"/>
                </a:lnTo>
                <a:lnTo>
                  <a:pt x="2531579" y="2933700"/>
                </a:lnTo>
                <a:close/>
              </a:path>
              <a:path w="2952115" h="3365500">
                <a:moveTo>
                  <a:pt x="2613055" y="2933700"/>
                </a:moveTo>
                <a:lnTo>
                  <a:pt x="2544114" y="2933700"/>
                </a:lnTo>
                <a:lnTo>
                  <a:pt x="2545689" y="2946400"/>
                </a:lnTo>
                <a:lnTo>
                  <a:pt x="2617358" y="2946400"/>
                </a:lnTo>
                <a:lnTo>
                  <a:pt x="2613055" y="2933700"/>
                </a:lnTo>
                <a:close/>
              </a:path>
              <a:path w="2952115" h="3365500">
                <a:moveTo>
                  <a:pt x="2621359" y="2933700"/>
                </a:moveTo>
                <a:lnTo>
                  <a:pt x="2618409" y="2933700"/>
                </a:lnTo>
                <a:lnTo>
                  <a:pt x="2617358" y="2946400"/>
                </a:lnTo>
                <a:lnTo>
                  <a:pt x="2631389" y="2946400"/>
                </a:lnTo>
                <a:lnTo>
                  <a:pt x="2621359" y="2933700"/>
                </a:lnTo>
                <a:close/>
              </a:path>
              <a:path w="2952115" h="3365500">
                <a:moveTo>
                  <a:pt x="2520472" y="2921000"/>
                </a:moveTo>
                <a:lnTo>
                  <a:pt x="2510635" y="2921000"/>
                </a:lnTo>
                <a:lnTo>
                  <a:pt x="2517816" y="2933700"/>
                </a:lnTo>
                <a:lnTo>
                  <a:pt x="2520472" y="2921000"/>
                </a:lnTo>
                <a:close/>
              </a:path>
              <a:path w="2952115" h="3365500">
                <a:moveTo>
                  <a:pt x="2590312" y="2908300"/>
                </a:moveTo>
                <a:lnTo>
                  <a:pt x="2510712" y="2908300"/>
                </a:lnTo>
                <a:lnTo>
                  <a:pt x="2513870" y="2921000"/>
                </a:lnTo>
                <a:lnTo>
                  <a:pt x="2524408" y="2921000"/>
                </a:lnTo>
                <a:lnTo>
                  <a:pt x="2531754" y="2933700"/>
                </a:lnTo>
                <a:lnTo>
                  <a:pt x="2594457" y="2933700"/>
                </a:lnTo>
                <a:lnTo>
                  <a:pt x="2595524" y="2921000"/>
                </a:lnTo>
                <a:lnTo>
                  <a:pt x="2596519" y="2915147"/>
                </a:lnTo>
                <a:lnTo>
                  <a:pt x="2590312" y="2908300"/>
                </a:lnTo>
                <a:close/>
              </a:path>
              <a:path w="2952115" h="3365500">
                <a:moveTo>
                  <a:pt x="2620899" y="2921000"/>
                </a:moveTo>
                <a:lnTo>
                  <a:pt x="2617965" y="2921000"/>
                </a:lnTo>
                <a:lnTo>
                  <a:pt x="2622029" y="2933700"/>
                </a:lnTo>
                <a:lnTo>
                  <a:pt x="2625686" y="2933700"/>
                </a:lnTo>
                <a:lnTo>
                  <a:pt x="2620899" y="2921000"/>
                </a:lnTo>
                <a:close/>
              </a:path>
              <a:path w="2952115" h="3365500">
                <a:moveTo>
                  <a:pt x="2500731" y="2908300"/>
                </a:moveTo>
                <a:lnTo>
                  <a:pt x="2500718" y="2921000"/>
                </a:lnTo>
                <a:lnTo>
                  <a:pt x="2506306" y="2921000"/>
                </a:lnTo>
                <a:lnTo>
                  <a:pt x="2500731" y="2908300"/>
                </a:lnTo>
                <a:close/>
              </a:path>
              <a:path w="2952115" h="3365500">
                <a:moveTo>
                  <a:pt x="2597683" y="2908300"/>
                </a:moveTo>
                <a:lnTo>
                  <a:pt x="2596519" y="2915147"/>
                </a:lnTo>
                <a:lnTo>
                  <a:pt x="2601823" y="2921000"/>
                </a:lnTo>
                <a:lnTo>
                  <a:pt x="2597683" y="2908300"/>
                </a:lnTo>
                <a:close/>
              </a:path>
              <a:path w="2952115" h="3365500">
                <a:moveTo>
                  <a:pt x="2474747" y="2895600"/>
                </a:moveTo>
                <a:lnTo>
                  <a:pt x="2471341" y="2895600"/>
                </a:lnTo>
                <a:lnTo>
                  <a:pt x="2475369" y="2908300"/>
                </a:lnTo>
                <a:lnTo>
                  <a:pt x="2474747" y="2895600"/>
                </a:lnTo>
                <a:close/>
              </a:path>
              <a:path w="2952115" h="3365500">
                <a:moveTo>
                  <a:pt x="2521991" y="2895600"/>
                </a:moveTo>
                <a:lnTo>
                  <a:pt x="2498332" y="2895600"/>
                </a:lnTo>
                <a:lnTo>
                  <a:pt x="2492679" y="2908300"/>
                </a:lnTo>
                <a:lnTo>
                  <a:pt x="2518728" y="2908300"/>
                </a:lnTo>
                <a:lnTo>
                  <a:pt x="2521991" y="2895600"/>
                </a:lnTo>
                <a:close/>
              </a:path>
              <a:path w="2952115" h="3365500">
                <a:moveTo>
                  <a:pt x="2585974" y="2895600"/>
                </a:moveTo>
                <a:lnTo>
                  <a:pt x="2521991" y="2895600"/>
                </a:lnTo>
                <a:lnTo>
                  <a:pt x="2525610" y="2908300"/>
                </a:lnTo>
                <a:lnTo>
                  <a:pt x="2584633" y="2908300"/>
                </a:lnTo>
                <a:lnTo>
                  <a:pt x="2585974" y="2895600"/>
                </a:lnTo>
                <a:close/>
              </a:path>
              <a:path w="2952115" h="3365500">
                <a:moveTo>
                  <a:pt x="2544292" y="2857500"/>
                </a:moveTo>
                <a:lnTo>
                  <a:pt x="2537244" y="2857500"/>
                </a:lnTo>
                <a:lnTo>
                  <a:pt x="2539644" y="2870200"/>
                </a:lnTo>
                <a:lnTo>
                  <a:pt x="2479017" y="2870200"/>
                </a:lnTo>
                <a:lnTo>
                  <a:pt x="2485409" y="2882900"/>
                </a:lnTo>
                <a:lnTo>
                  <a:pt x="2491870" y="2895600"/>
                </a:lnTo>
                <a:lnTo>
                  <a:pt x="2565501" y="2895600"/>
                </a:lnTo>
                <a:lnTo>
                  <a:pt x="2559481" y="2882900"/>
                </a:lnTo>
                <a:lnTo>
                  <a:pt x="2553766" y="2882900"/>
                </a:lnTo>
                <a:lnTo>
                  <a:pt x="2544178" y="2870200"/>
                </a:lnTo>
                <a:lnTo>
                  <a:pt x="2544292" y="2857500"/>
                </a:lnTo>
                <a:close/>
              </a:path>
              <a:path w="2952115" h="3365500">
                <a:moveTo>
                  <a:pt x="2567330" y="2882900"/>
                </a:moveTo>
                <a:lnTo>
                  <a:pt x="2565095" y="2882900"/>
                </a:lnTo>
                <a:lnTo>
                  <a:pt x="2565501" y="2895600"/>
                </a:lnTo>
                <a:lnTo>
                  <a:pt x="2567724" y="2895600"/>
                </a:lnTo>
                <a:lnTo>
                  <a:pt x="2567330" y="2882900"/>
                </a:lnTo>
                <a:close/>
              </a:path>
              <a:path w="2952115" h="3365500">
                <a:moveTo>
                  <a:pt x="2460231" y="2870200"/>
                </a:moveTo>
                <a:lnTo>
                  <a:pt x="2446782" y="2870200"/>
                </a:lnTo>
                <a:lnTo>
                  <a:pt x="2453500" y="2882900"/>
                </a:lnTo>
                <a:lnTo>
                  <a:pt x="2458745" y="2882900"/>
                </a:lnTo>
                <a:lnTo>
                  <a:pt x="2460231" y="2870200"/>
                </a:lnTo>
                <a:close/>
              </a:path>
              <a:path w="2952115" h="3365500">
                <a:moveTo>
                  <a:pt x="2472766" y="2870200"/>
                </a:moveTo>
                <a:lnTo>
                  <a:pt x="2460231" y="2870200"/>
                </a:lnTo>
                <a:lnTo>
                  <a:pt x="2468956" y="2882900"/>
                </a:lnTo>
                <a:lnTo>
                  <a:pt x="2482176" y="2882900"/>
                </a:lnTo>
                <a:lnTo>
                  <a:pt x="2472766" y="2870200"/>
                </a:lnTo>
                <a:close/>
              </a:path>
              <a:path w="2952115" h="3365500">
                <a:moveTo>
                  <a:pt x="2458684" y="2857500"/>
                </a:moveTo>
                <a:lnTo>
                  <a:pt x="2448864" y="2857500"/>
                </a:lnTo>
                <a:lnTo>
                  <a:pt x="2452497" y="2870200"/>
                </a:lnTo>
                <a:lnTo>
                  <a:pt x="2463675" y="2870200"/>
                </a:lnTo>
                <a:lnTo>
                  <a:pt x="2458684" y="2857500"/>
                </a:lnTo>
                <a:close/>
              </a:path>
              <a:path w="2952115" h="3365500">
                <a:moveTo>
                  <a:pt x="2478963" y="2857500"/>
                </a:moveTo>
                <a:lnTo>
                  <a:pt x="2466996" y="2857500"/>
                </a:lnTo>
                <a:lnTo>
                  <a:pt x="2471807" y="2870200"/>
                </a:lnTo>
                <a:lnTo>
                  <a:pt x="2483065" y="2870200"/>
                </a:lnTo>
                <a:lnTo>
                  <a:pt x="2478963" y="2857500"/>
                </a:lnTo>
                <a:close/>
              </a:path>
              <a:path w="2952115" h="3365500">
                <a:moveTo>
                  <a:pt x="2537244" y="2857500"/>
                </a:moveTo>
                <a:lnTo>
                  <a:pt x="2484564" y="2857500"/>
                </a:lnTo>
                <a:lnTo>
                  <a:pt x="2487117" y="2870200"/>
                </a:lnTo>
                <a:lnTo>
                  <a:pt x="2536469" y="2870200"/>
                </a:lnTo>
                <a:lnTo>
                  <a:pt x="2537244" y="2857500"/>
                </a:lnTo>
                <a:close/>
              </a:path>
              <a:path w="2952115" h="3365500">
                <a:moveTo>
                  <a:pt x="2438285" y="2844800"/>
                </a:moveTo>
                <a:lnTo>
                  <a:pt x="2430538" y="2844800"/>
                </a:lnTo>
                <a:lnTo>
                  <a:pt x="2435250" y="2857500"/>
                </a:lnTo>
                <a:lnTo>
                  <a:pt x="2439517" y="2857500"/>
                </a:lnTo>
                <a:lnTo>
                  <a:pt x="2438285" y="2844800"/>
                </a:lnTo>
                <a:close/>
              </a:path>
              <a:path w="2952115" h="3365500">
                <a:moveTo>
                  <a:pt x="2546464" y="2844800"/>
                </a:moveTo>
                <a:lnTo>
                  <a:pt x="2454867" y="2844800"/>
                </a:lnTo>
                <a:lnTo>
                  <a:pt x="2462377" y="2857500"/>
                </a:lnTo>
                <a:lnTo>
                  <a:pt x="2544432" y="2857500"/>
                </a:lnTo>
                <a:lnTo>
                  <a:pt x="2546464" y="2844800"/>
                </a:lnTo>
                <a:close/>
              </a:path>
              <a:path w="2952115" h="3365500">
                <a:moveTo>
                  <a:pt x="2553919" y="2844800"/>
                </a:moveTo>
                <a:lnTo>
                  <a:pt x="2553601" y="2857500"/>
                </a:lnTo>
                <a:lnTo>
                  <a:pt x="2556243" y="2857500"/>
                </a:lnTo>
                <a:lnTo>
                  <a:pt x="2553919" y="2844800"/>
                </a:lnTo>
                <a:close/>
              </a:path>
              <a:path w="2952115" h="3365500">
                <a:moveTo>
                  <a:pt x="2465249" y="2820846"/>
                </a:moveTo>
                <a:lnTo>
                  <a:pt x="2461018" y="2832100"/>
                </a:lnTo>
                <a:lnTo>
                  <a:pt x="2427538" y="2832100"/>
                </a:lnTo>
                <a:lnTo>
                  <a:pt x="2434206" y="2844800"/>
                </a:lnTo>
                <a:lnTo>
                  <a:pt x="2472436" y="2844800"/>
                </a:lnTo>
                <a:lnTo>
                  <a:pt x="2465249" y="2820846"/>
                </a:lnTo>
                <a:close/>
              </a:path>
              <a:path w="2952115" h="3365500">
                <a:moveTo>
                  <a:pt x="2494293" y="2819400"/>
                </a:moveTo>
                <a:lnTo>
                  <a:pt x="2482570" y="2819400"/>
                </a:lnTo>
                <a:lnTo>
                  <a:pt x="2485161" y="2832100"/>
                </a:lnTo>
                <a:lnTo>
                  <a:pt x="2480868" y="2832100"/>
                </a:lnTo>
                <a:lnTo>
                  <a:pt x="2475826" y="2844800"/>
                </a:lnTo>
                <a:lnTo>
                  <a:pt x="2508314" y="2844800"/>
                </a:lnTo>
                <a:lnTo>
                  <a:pt x="2497634" y="2832100"/>
                </a:lnTo>
                <a:lnTo>
                  <a:pt x="2494293" y="2819400"/>
                </a:lnTo>
                <a:close/>
              </a:path>
              <a:path w="2952115" h="3365500">
                <a:moveTo>
                  <a:pt x="2527853" y="2832100"/>
                </a:moveTo>
                <a:lnTo>
                  <a:pt x="2514375" y="2832100"/>
                </a:lnTo>
                <a:lnTo>
                  <a:pt x="2508314" y="2844800"/>
                </a:lnTo>
                <a:lnTo>
                  <a:pt x="2537587" y="2844800"/>
                </a:lnTo>
                <a:lnTo>
                  <a:pt x="2527853" y="2832100"/>
                </a:lnTo>
                <a:close/>
              </a:path>
              <a:path w="2952115" h="3365500">
                <a:moveTo>
                  <a:pt x="2423375" y="2819400"/>
                </a:moveTo>
                <a:lnTo>
                  <a:pt x="2422639" y="2819400"/>
                </a:lnTo>
                <a:lnTo>
                  <a:pt x="2425407" y="2832100"/>
                </a:lnTo>
                <a:lnTo>
                  <a:pt x="2428252" y="2832100"/>
                </a:lnTo>
                <a:lnTo>
                  <a:pt x="2423375" y="2819400"/>
                </a:lnTo>
                <a:close/>
              </a:path>
              <a:path w="2952115" h="3365500">
                <a:moveTo>
                  <a:pt x="2496134" y="2794000"/>
                </a:moveTo>
                <a:lnTo>
                  <a:pt x="2417471" y="2794000"/>
                </a:lnTo>
                <a:lnTo>
                  <a:pt x="2424990" y="2806700"/>
                </a:lnTo>
                <a:lnTo>
                  <a:pt x="2429934" y="2819400"/>
                </a:lnTo>
                <a:lnTo>
                  <a:pt x="2431503" y="2832100"/>
                </a:lnTo>
                <a:lnTo>
                  <a:pt x="2461018" y="2832100"/>
                </a:lnTo>
                <a:lnTo>
                  <a:pt x="2464816" y="2819400"/>
                </a:lnTo>
                <a:lnTo>
                  <a:pt x="2510326" y="2819400"/>
                </a:lnTo>
                <a:lnTo>
                  <a:pt x="2506459" y="2806700"/>
                </a:lnTo>
                <a:lnTo>
                  <a:pt x="2496134" y="2794000"/>
                </a:lnTo>
                <a:close/>
              </a:path>
              <a:path w="2952115" h="3365500">
                <a:moveTo>
                  <a:pt x="2464816" y="2819400"/>
                </a:moveTo>
                <a:lnTo>
                  <a:pt x="2461018" y="2832100"/>
                </a:lnTo>
                <a:lnTo>
                  <a:pt x="2465249" y="2820846"/>
                </a:lnTo>
                <a:lnTo>
                  <a:pt x="2464816" y="2819400"/>
                </a:lnTo>
                <a:close/>
              </a:path>
              <a:path w="2952115" h="3365500">
                <a:moveTo>
                  <a:pt x="2477795" y="2819400"/>
                </a:moveTo>
                <a:lnTo>
                  <a:pt x="2465793" y="2819400"/>
                </a:lnTo>
                <a:lnTo>
                  <a:pt x="2475128" y="2832100"/>
                </a:lnTo>
                <a:lnTo>
                  <a:pt x="2476982" y="2832100"/>
                </a:lnTo>
                <a:lnTo>
                  <a:pt x="2477795" y="2819400"/>
                </a:lnTo>
                <a:close/>
              </a:path>
              <a:path w="2952115" h="3365500">
                <a:moveTo>
                  <a:pt x="2509088" y="2819400"/>
                </a:moveTo>
                <a:lnTo>
                  <a:pt x="2508262" y="2819400"/>
                </a:lnTo>
                <a:lnTo>
                  <a:pt x="2507170" y="2832100"/>
                </a:lnTo>
                <a:lnTo>
                  <a:pt x="2513063" y="2832100"/>
                </a:lnTo>
                <a:lnTo>
                  <a:pt x="2509088" y="2819400"/>
                </a:lnTo>
                <a:close/>
              </a:path>
              <a:path w="2952115" h="3365500">
                <a:moveTo>
                  <a:pt x="2465793" y="2819400"/>
                </a:moveTo>
                <a:lnTo>
                  <a:pt x="2464816" y="2819400"/>
                </a:lnTo>
                <a:lnTo>
                  <a:pt x="2465249" y="2820846"/>
                </a:lnTo>
                <a:lnTo>
                  <a:pt x="2465793" y="2819400"/>
                </a:lnTo>
                <a:close/>
              </a:path>
              <a:path w="2952115" h="3365500">
                <a:moveTo>
                  <a:pt x="2401328" y="2806700"/>
                </a:moveTo>
                <a:lnTo>
                  <a:pt x="2403030" y="2819400"/>
                </a:lnTo>
                <a:lnTo>
                  <a:pt x="2408783" y="2819400"/>
                </a:lnTo>
                <a:lnTo>
                  <a:pt x="2401328" y="2806700"/>
                </a:lnTo>
                <a:close/>
              </a:path>
              <a:path w="2952115" h="3365500">
                <a:moveTo>
                  <a:pt x="2400265" y="2794000"/>
                </a:moveTo>
                <a:lnTo>
                  <a:pt x="2388082" y="2794000"/>
                </a:lnTo>
                <a:lnTo>
                  <a:pt x="2389899" y="2806700"/>
                </a:lnTo>
                <a:lnTo>
                  <a:pt x="2400265" y="2794000"/>
                </a:lnTo>
                <a:close/>
              </a:path>
              <a:path w="2952115" h="3365500">
                <a:moveTo>
                  <a:pt x="2383167" y="2781300"/>
                </a:moveTo>
                <a:lnTo>
                  <a:pt x="2375738" y="2781300"/>
                </a:lnTo>
                <a:lnTo>
                  <a:pt x="2382723" y="2794000"/>
                </a:lnTo>
                <a:lnTo>
                  <a:pt x="2383167" y="2781300"/>
                </a:lnTo>
                <a:close/>
              </a:path>
              <a:path w="2952115" h="3365500">
                <a:moveTo>
                  <a:pt x="2479512" y="2768600"/>
                </a:moveTo>
                <a:lnTo>
                  <a:pt x="2383484" y="2768600"/>
                </a:lnTo>
                <a:lnTo>
                  <a:pt x="2392277" y="2781300"/>
                </a:lnTo>
                <a:lnTo>
                  <a:pt x="2402471" y="2794000"/>
                </a:lnTo>
                <a:lnTo>
                  <a:pt x="2423528" y="2794000"/>
                </a:lnTo>
                <a:lnTo>
                  <a:pt x="2412441" y="2781300"/>
                </a:lnTo>
                <a:lnTo>
                  <a:pt x="2484802" y="2781300"/>
                </a:lnTo>
                <a:lnTo>
                  <a:pt x="2479512" y="2768600"/>
                </a:lnTo>
                <a:close/>
              </a:path>
              <a:path w="2952115" h="3365500">
                <a:moveTo>
                  <a:pt x="2463533" y="2781300"/>
                </a:moveTo>
                <a:lnTo>
                  <a:pt x="2421013" y="2781300"/>
                </a:lnTo>
                <a:lnTo>
                  <a:pt x="2427198" y="2794000"/>
                </a:lnTo>
                <a:lnTo>
                  <a:pt x="2466329" y="2794000"/>
                </a:lnTo>
                <a:lnTo>
                  <a:pt x="2463533" y="2781300"/>
                </a:lnTo>
                <a:close/>
              </a:path>
              <a:path w="2952115" h="3365500">
                <a:moveTo>
                  <a:pt x="2484802" y="2781300"/>
                </a:moveTo>
                <a:lnTo>
                  <a:pt x="2473343" y="2781300"/>
                </a:lnTo>
                <a:lnTo>
                  <a:pt x="2470359" y="2794000"/>
                </a:lnTo>
                <a:lnTo>
                  <a:pt x="2486507" y="2794000"/>
                </a:lnTo>
                <a:lnTo>
                  <a:pt x="2484802" y="2781300"/>
                </a:lnTo>
                <a:close/>
              </a:path>
              <a:path w="2952115" h="3365500">
                <a:moveTo>
                  <a:pt x="2500274" y="2781300"/>
                </a:moveTo>
                <a:lnTo>
                  <a:pt x="2486507" y="2794000"/>
                </a:lnTo>
                <a:lnTo>
                  <a:pt x="2496146" y="2794000"/>
                </a:lnTo>
                <a:lnTo>
                  <a:pt x="2500274" y="2781300"/>
                </a:lnTo>
                <a:close/>
              </a:path>
              <a:path w="2952115" h="3365500">
                <a:moveTo>
                  <a:pt x="2362504" y="2755982"/>
                </a:moveTo>
                <a:lnTo>
                  <a:pt x="2362504" y="2768600"/>
                </a:lnTo>
                <a:lnTo>
                  <a:pt x="2368042" y="2768600"/>
                </a:lnTo>
                <a:lnTo>
                  <a:pt x="2362623" y="2756172"/>
                </a:lnTo>
                <a:lnTo>
                  <a:pt x="2362504" y="2755982"/>
                </a:lnTo>
                <a:close/>
              </a:path>
              <a:path w="2952115" h="3365500">
                <a:moveTo>
                  <a:pt x="2444343" y="2755900"/>
                </a:moveTo>
                <a:lnTo>
                  <a:pt x="2362504" y="2755900"/>
                </a:lnTo>
                <a:lnTo>
                  <a:pt x="2362623" y="2756172"/>
                </a:lnTo>
                <a:lnTo>
                  <a:pt x="2370399" y="2768600"/>
                </a:lnTo>
                <a:lnTo>
                  <a:pt x="2449766" y="2768600"/>
                </a:lnTo>
                <a:lnTo>
                  <a:pt x="2444343" y="2755900"/>
                </a:lnTo>
                <a:close/>
              </a:path>
              <a:path w="2952115" h="3365500">
                <a:moveTo>
                  <a:pt x="2376309" y="2717800"/>
                </a:moveTo>
                <a:lnTo>
                  <a:pt x="2357728" y="2717800"/>
                </a:lnTo>
                <a:lnTo>
                  <a:pt x="2358206" y="2730500"/>
                </a:lnTo>
                <a:lnTo>
                  <a:pt x="2362332" y="2743200"/>
                </a:lnTo>
                <a:lnTo>
                  <a:pt x="2362453" y="2755900"/>
                </a:lnTo>
                <a:lnTo>
                  <a:pt x="2431529" y="2755900"/>
                </a:lnTo>
                <a:lnTo>
                  <a:pt x="2432646" y="2743200"/>
                </a:lnTo>
                <a:lnTo>
                  <a:pt x="2428489" y="2743200"/>
                </a:lnTo>
                <a:lnTo>
                  <a:pt x="2422489" y="2730500"/>
                </a:lnTo>
                <a:lnTo>
                  <a:pt x="2372550" y="2730500"/>
                </a:lnTo>
                <a:lnTo>
                  <a:pt x="2376309" y="2717800"/>
                </a:lnTo>
                <a:close/>
              </a:path>
              <a:path w="2952115" h="3365500">
                <a:moveTo>
                  <a:pt x="2453411" y="2743200"/>
                </a:moveTo>
                <a:lnTo>
                  <a:pt x="2436088" y="2743200"/>
                </a:lnTo>
                <a:lnTo>
                  <a:pt x="2439289" y="2755900"/>
                </a:lnTo>
                <a:lnTo>
                  <a:pt x="2459583" y="2755900"/>
                </a:lnTo>
                <a:lnTo>
                  <a:pt x="2453411" y="2743200"/>
                </a:lnTo>
                <a:close/>
              </a:path>
              <a:path w="2952115" h="3365500">
                <a:moveTo>
                  <a:pt x="2344293" y="2730500"/>
                </a:moveTo>
                <a:lnTo>
                  <a:pt x="2339874" y="2730500"/>
                </a:lnTo>
                <a:lnTo>
                  <a:pt x="2338100" y="2743200"/>
                </a:lnTo>
                <a:lnTo>
                  <a:pt x="2348357" y="2743200"/>
                </a:lnTo>
                <a:lnTo>
                  <a:pt x="2344293" y="2730500"/>
                </a:lnTo>
                <a:close/>
              </a:path>
              <a:path w="2952115" h="3365500">
                <a:moveTo>
                  <a:pt x="2348356" y="2733599"/>
                </a:moveTo>
                <a:lnTo>
                  <a:pt x="2350008" y="2743200"/>
                </a:lnTo>
                <a:lnTo>
                  <a:pt x="2352014" y="2743200"/>
                </a:lnTo>
                <a:lnTo>
                  <a:pt x="2348356" y="2733599"/>
                </a:lnTo>
                <a:close/>
              </a:path>
              <a:path w="2952115" h="3365500">
                <a:moveTo>
                  <a:pt x="2347823" y="2730500"/>
                </a:moveTo>
                <a:lnTo>
                  <a:pt x="2347175" y="2730500"/>
                </a:lnTo>
                <a:lnTo>
                  <a:pt x="2348356" y="2733599"/>
                </a:lnTo>
                <a:lnTo>
                  <a:pt x="2347823" y="2730500"/>
                </a:lnTo>
                <a:close/>
              </a:path>
              <a:path w="2952115" h="3365500">
                <a:moveTo>
                  <a:pt x="2357728" y="2717800"/>
                </a:moveTo>
                <a:lnTo>
                  <a:pt x="2321153" y="2717800"/>
                </a:lnTo>
                <a:lnTo>
                  <a:pt x="2326665" y="2730500"/>
                </a:lnTo>
                <a:lnTo>
                  <a:pt x="2358206" y="2730500"/>
                </a:lnTo>
                <a:lnTo>
                  <a:pt x="2357728" y="2717800"/>
                </a:lnTo>
                <a:close/>
              </a:path>
              <a:path w="2952115" h="3365500">
                <a:moveTo>
                  <a:pt x="2415767" y="2705100"/>
                </a:moveTo>
                <a:lnTo>
                  <a:pt x="2383485" y="2705100"/>
                </a:lnTo>
                <a:lnTo>
                  <a:pt x="2383599" y="2717800"/>
                </a:lnTo>
                <a:lnTo>
                  <a:pt x="2376309" y="2717800"/>
                </a:lnTo>
                <a:lnTo>
                  <a:pt x="2372550" y="2730500"/>
                </a:lnTo>
                <a:lnTo>
                  <a:pt x="2424653" y="2730500"/>
                </a:lnTo>
                <a:lnTo>
                  <a:pt x="2423907" y="2717800"/>
                </a:lnTo>
                <a:lnTo>
                  <a:pt x="2415767" y="2705100"/>
                </a:lnTo>
                <a:close/>
              </a:path>
              <a:path w="2952115" h="3365500">
                <a:moveTo>
                  <a:pt x="2316645" y="2705100"/>
                </a:moveTo>
                <a:lnTo>
                  <a:pt x="2313101" y="2705100"/>
                </a:lnTo>
                <a:lnTo>
                  <a:pt x="2313965" y="2717800"/>
                </a:lnTo>
                <a:lnTo>
                  <a:pt x="2316645" y="2705100"/>
                </a:lnTo>
                <a:close/>
              </a:path>
              <a:path w="2952115" h="3365500">
                <a:moveTo>
                  <a:pt x="2330869" y="2705100"/>
                </a:moveTo>
                <a:lnTo>
                  <a:pt x="2326354" y="2705100"/>
                </a:lnTo>
                <a:lnTo>
                  <a:pt x="2331859" y="2717800"/>
                </a:lnTo>
                <a:lnTo>
                  <a:pt x="2337714" y="2717800"/>
                </a:lnTo>
                <a:lnTo>
                  <a:pt x="2330869" y="2705100"/>
                </a:lnTo>
                <a:close/>
              </a:path>
              <a:path w="2952115" h="3365500">
                <a:moveTo>
                  <a:pt x="2380062" y="2705100"/>
                </a:moveTo>
                <a:lnTo>
                  <a:pt x="2333904" y="2705100"/>
                </a:lnTo>
                <a:lnTo>
                  <a:pt x="2345118" y="2717800"/>
                </a:lnTo>
                <a:lnTo>
                  <a:pt x="2374658" y="2717800"/>
                </a:lnTo>
                <a:lnTo>
                  <a:pt x="2380062" y="2705100"/>
                </a:lnTo>
                <a:close/>
              </a:path>
              <a:path w="2952115" h="3365500">
                <a:moveTo>
                  <a:pt x="2388184" y="2692400"/>
                </a:moveTo>
                <a:lnTo>
                  <a:pt x="2326168" y="2692400"/>
                </a:lnTo>
                <a:lnTo>
                  <a:pt x="2324184" y="2705100"/>
                </a:lnTo>
                <a:lnTo>
                  <a:pt x="2380062" y="2705100"/>
                </a:lnTo>
                <a:lnTo>
                  <a:pt x="2374658" y="2717800"/>
                </a:lnTo>
                <a:lnTo>
                  <a:pt x="2383599" y="2717800"/>
                </a:lnTo>
                <a:lnTo>
                  <a:pt x="2383485" y="2705100"/>
                </a:lnTo>
                <a:lnTo>
                  <a:pt x="2388184" y="2692400"/>
                </a:lnTo>
                <a:close/>
              </a:path>
              <a:path w="2952115" h="3365500">
                <a:moveTo>
                  <a:pt x="2387967" y="2667000"/>
                </a:moveTo>
                <a:lnTo>
                  <a:pt x="2305045" y="2667000"/>
                </a:lnTo>
                <a:lnTo>
                  <a:pt x="2306375" y="2679700"/>
                </a:lnTo>
                <a:lnTo>
                  <a:pt x="2298041" y="2679700"/>
                </a:lnTo>
                <a:lnTo>
                  <a:pt x="2306722" y="2692400"/>
                </a:lnTo>
                <a:lnTo>
                  <a:pt x="2314911" y="2705100"/>
                </a:lnTo>
                <a:lnTo>
                  <a:pt x="2316557" y="2705100"/>
                </a:lnTo>
                <a:lnTo>
                  <a:pt x="2310396" y="2692400"/>
                </a:lnTo>
                <a:lnTo>
                  <a:pt x="2392972" y="2692400"/>
                </a:lnTo>
                <a:lnTo>
                  <a:pt x="2392794" y="2679700"/>
                </a:lnTo>
                <a:lnTo>
                  <a:pt x="2387967" y="2667000"/>
                </a:lnTo>
                <a:close/>
              </a:path>
              <a:path w="2952115" h="3365500">
                <a:moveTo>
                  <a:pt x="2286025" y="2679700"/>
                </a:moveTo>
                <a:lnTo>
                  <a:pt x="2282418" y="2679700"/>
                </a:lnTo>
                <a:lnTo>
                  <a:pt x="2289441" y="2692400"/>
                </a:lnTo>
                <a:lnTo>
                  <a:pt x="2295448" y="2692400"/>
                </a:lnTo>
                <a:lnTo>
                  <a:pt x="2286025" y="2679700"/>
                </a:lnTo>
                <a:close/>
              </a:path>
              <a:path w="2952115" h="3365500">
                <a:moveTo>
                  <a:pt x="2277975" y="2654339"/>
                </a:moveTo>
                <a:lnTo>
                  <a:pt x="2269783" y="2663243"/>
                </a:lnTo>
                <a:lnTo>
                  <a:pt x="2272333" y="2667000"/>
                </a:lnTo>
                <a:lnTo>
                  <a:pt x="2282672" y="2679700"/>
                </a:lnTo>
                <a:lnTo>
                  <a:pt x="2283777" y="2679700"/>
                </a:lnTo>
                <a:lnTo>
                  <a:pt x="2282278" y="2667000"/>
                </a:lnTo>
                <a:lnTo>
                  <a:pt x="2278468" y="2667000"/>
                </a:lnTo>
                <a:lnTo>
                  <a:pt x="2277975" y="2654339"/>
                </a:lnTo>
                <a:close/>
              </a:path>
              <a:path w="2952115" h="3365500">
                <a:moveTo>
                  <a:pt x="2302649" y="2667000"/>
                </a:moveTo>
                <a:lnTo>
                  <a:pt x="2296172" y="2667000"/>
                </a:lnTo>
                <a:lnTo>
                  <a:pt x="2298192" y="2679700"/>
                </a:lnTo>
                <a:lnTo>
                  <a:pt x="2302649" y="2667000"/>
                </a:lnTo>
                <a:close/>
              </a:path>
              <a:path w="2952115" h="3365500">
                <a:moveTo>
                  <a:pt x="2267016" y="2659168"/>
                </a:moveTo>
                <a:lnTo>
                  <a:pt x="2266327" y="2667000"/>
                </a:lnTo>
                <a:lnTo>
                  <a:pt x="2269783" y="2663243"/>
                </a:lnTo>
                <a:lnTo>
                  <a:pt x="2267016" y="2659168"/>
                </a:lnTo>
                <a:close/>
              </a:path>
              <a:path w="2952115" h="3365500">
                <a:moveTo>
                  <a:pt x="2278011" y="2654300"/>
                </a:moveTo>
                <a:lnTo>
                  <a:pt x="2278468" y="2667000"/>
                </a:lnTo>
                <a:lnTo>
                  <a:pt x="2278011" y="2654300"/>
                </a:lnTo>
                <a:close/>
              </a:path>
              <a:path w="2952115" h="3365500">
                <a:moveTo>
                  <a:pt x="2287460" y="2654300"/>
                </a:moveTo>
                <a:lnTo>
                  <a:pt x="2278011" y="2654300"/>
                </a:lnTo>
                <a:lnTo>
                  <a:pt x="2278468" y="2667000"/>
                </a:lnTo>
                <a:lnTo>
                  <a:pt x="2291372" y="2667000"/>
                </a:lnTo>
                <a:lnTo>
                  <a:pt x="2287460" y="2654300"/>
                </a:lnTo>
                <a:close/>
              </a:path>
              <a:path w="2952115" h="3365500">
                <a:moveTo>
                  <a:pt x="2371089" y="2654300"/>
                </a:moveTo>
                <a:lnTo>
                  <a:pt x="2298941" y="2654300"/>
                </a:lnTo>
                <a:lnTo>
                  <a:pt x="2300579" y="2667000"/>
                </a:lnTo>
                <a:lnTo>
                  <a:pt x="2378169" y="2667000"/>
                </a:lnTo>
                <a:lnTo>
                  <a:pt x="2371089" y="2654300"/>
                </a:lnTo>
                <a:close/>
              </a:path>
              <a:path w="2952115" h="3365500">
                <a:moveTo>
                  <a:pt x="2267445" y="2654300"/>
                </a:moveTo>
                <a:lnTo>
                  <a:pt x="2263712" y="2654300"/>
                </a:lnTo>
                <a:lnTo>
                  <a:pt x="2267016" y="2659168"/>
                </a:lnTo>
                <a:lnTo>
                  <a:pt x="2267445" y="2654300"/>
                </a:lnTo>
                <a:close/>
              </a:path>
              <a:path w="2952115" h="3365500">
                <a:moveTo>
                  <a:pt x="2278011" y="2654300"/>
                </a:moveTo>
                <a:close/>
              </a:path>
              <a:path w="2952115" h="3365500">
                <a:moveTo>
                  <a:pt x="2269405" y="2641600"/>
                </a:moveTo>
                <a:lnTo>
                  <a:pt x="2260616" y="2641600"/>
                </a:lnTo>
                <a:lnTo>
                  <a:pt x="2259056" y="2654300"/>
                </a:lnTo>
                <a:lnTo>
                  <a:pt x="2278104" y="2654300"/>
                </a:lnTo>
                <a:lnTo>
                  <a:pt x="2269405" y="2641600"/>
                </a:lnTo>
                <a:close/>
              </a:path>
              <a:path w="2952115" h="3365500">
                <a:moveTo>
                  <a:pt x="2328456" y="2641600"/>
                </a:moveTo>
                <a:lnTo>
                  <a:pt x="2279180" y="2641600"/>
                </a:lnTo>
                <a:lnTo>
                  <a:pt x="2278104" y="2654300"/>
                </a:lnTo>
                <a:lnTo>
                  <a:pt x="2332075" y="2654300"/>
                </a:lnTo>
                <a:lnTo>
                  <a:pt x="2328456" y="2641600"/>
                </a:lnTo>
                <a:close/>
              </a:path>
              <a:path w="2952115" h="3365500">
                <a:moveTo>
                  <a:pt x="2349423" y="2641600"/>
                </a:moveTo>
                <a:lnTo>
                  <a:pt x="2331110" y="2641600"/>
                </a:lnTo>
                <a:lnTo>
                  <a:pt x="2332075" y="2654300"/>
                </a:lnTo>
                <a:lnTo>
                  <a:pt x="2357170" y="2654300"/>
                </a:lnTo>
                <a:lnTo>
                  <a:pt x="2349423" y="2641600"/>
                </a:lnTo>
                <a:close/>
              </a:path>
              <a:path w="2952115" h="3365500">
                <a:moveTo>
                  <a:pt x="2351419" y="2632562"/>
                </a:moveTo>
                <a:lnTo>
                  <a:pt x="2346942" y="2641600"/>
                </a:lnTo>
                <a:lnTo>
                  <a:pt x="2357602" y="2641600"/>
                </a:lnTo>
                <a:lnTo>
                  <a:pt x="2363597" y="2654300"/>
                </a:lnTo>
                <a:lnTo>
                  <a:pt x="2366899" y="2654300"/>
                </a:lnTo>
                <a:lnTo>
                  <a:pt x="2360104" y="2641600"/>
                </a:lnTo>
                <a:lnTo>
                  <a:pt x="2351419" y="2632562"/>
                </a:lnTo>
                <a:close/>
              </a:path>
              <a:path w="2952115" h="3365500">
                <a:moveTo>
                  <a:pt x="2262589" y="2628900"/>
                </a:moveTo>
                <a:lnTo>
                  <a:pt x="2256091" y="2628900"/>
                </a:lnTo>
                <a:lnTo>
                  <a:pt x="2257336" y="2641600"/>
                </a:lnTo>
                <a:lnTo>
                  <a:pt x="2266581" y="2641600"/>
                </a:lnTo>
                <a:lnTo>
                  <a:pt x="2265009" y="2632718"/>
                </a:lnTo>
                <a:lnTo>
                  <a:pt x="2262589" y="2628900"/>
                </a:lnTo>
                <a:close/>
              </a:path>
              <a:path w="2952115" h="3365500">
                <a:moveTo>
                  <a:pt x="2329080" y="2616200"/>
                </a:moveTo>
                <a:lnTo>
                  <a:pt x="2314816" y="2616200"/>
                </a:lnTo>
                <a:lnTo>
                  <a:pt x="2319578" y="2628900"/>
                </a:lnTo>
                <a:lnTo>
                  <a:pt x="2264333" y="2628900"/>
                </a:lnTo>
                <a:lnTo>
                  <a:pt x="2265009" y="2632718"/>
                </a:lnTo>
                <a:lnTo>
                  <a:pt x="2270639" y="2641600"/>
                </a:lnTo>
                <a:lnTo>
                  <a:pt x="2346942" y="2641600"/>
                </a:lnTo>
                <a:lnTo>
                  <a:pt x="2329080" y="2616200"/>
                </a:lnTo>
                <a:close/>
              </a:path>
              <a:path w="2952115" h="3365500">
                <a:moveTo>
                  <a:pt x="2346236" y="2616200"/>
                </a:moveTo>
                <a:lnTo>
                  <a:pt x="2347899" y="2628900"/>
                </a:lnTo>
                <a:lnTo>
                  <a:pt x="2351419" y="2632562"/>
                </a:lnTo>
                <a:lnTo>
                  <a:pt x="2353233" y="2628900"/>
                </a:lnTo>
                <a:lnTo>
                  <a:pt x="2346236" y="2616200"/>
                </a:lnTo>
                <a:close/>
              </a:path>
              <a:path w="2952115" h="3365500">
                <a:moveTo>
                  <a:pt x="2257767" y="2616200"/>
                </a:moveTo>
                <a:lnTo>
                  <a:pt x="2246122" y="2616200"/>
                </a:lnTo>
                <a:lnTo>
                  <a:pt x="2245220" y="2628900"/>
                </a:lnTo>
                <a:lnTo>
                  <a:pt x="2257767" y="2616200"/>
                </a:lnTo>
                <a:close/>
              </a:path>
              <a:path w="2952115" h="3365500">
                <a:moveTo>
                  <a:pt x="2271471" y="2616200"/>
                </a:moveTo>
                <a:lnTo>
                  <a:pt x="2263556" y="2616200"/>
                </a:lnTo>
                <a:lnTo>
                  <a:pt x="2262589" y="2628900"/>
                </a:lnTo>
                <a:lnTo>
                  <a:pt x="2274963" y="2628900"/>
                </a:lnTo>
                <a:lnTo>
                  <a:pt x="2271471" y="2616200"/>
                </a:lnTo>
                <a:close/>
              </a:path>
              <a:path w="2952115" h="3365500">
                <a:moveTo>
                  <a:pt x="2305879" y="2616200"/>
                </a:moveTo>
                <a:lnTo>
                  <a:pt x="2275078" y="2616200"/>
                </a:lnTo>
                <a:lnTo>
                  <a:pt x="2274963" y="2628900"/>
                </a:lnTo>
                <a:lnTo>
                  <a:pt x="2315062" y="2628900"/>
                </a:lnTo>
                <a:lnTo>
                  <a:pt x="2305879" y="2616200"/>
                </a:lnTo>
                <a:close/>
              </a:path>
              <a:path w="2952115" h="3365500">
                <a:moveTo>
                  <a:pt x="2247341" y="2603500"/>
                </a:moveTo>
                <a:lnTo>
                  <a:pt x="2237574" y="2603500"/>
                </a:lnTo>
                <a:lnTo>
                  <a:pt x="2247087" y="2616200"/>
                </a:lnTo>
                <a:lnTo>
                  <a:pt x="2247341" y="2603500"/>
                </a:lnTo>
                <a:close/>
              </a:path>
              <a:path w="2952115" h="3365500">
                <a:moveTo>
                  <a:pt x="2257247" y="2603500"/>
                </a:moveTo>
                <a:lnTo>
                  <a:pt x="2253094" y="2603500"/>
                </a:lnTo>
                <a:lnTo>
                  <a:pt x="2261302" y="2616200"/>
                </a:lnTo>
                <a:lnTo>
                  <a:pt x="2263990" y="2616200"/>
                </a:lnTo>
                <a:lnTo>
                  <a:pt x="2257247" y="2603500"/>
                </a:lnTo>
                <a:close/>
              </a:path>
              <a:path w="2952115" h="3365500">
                <a:moveTo>
                  <a:pt x="2303335" y="2590800"/>
                </a:moveTo>
                <a:lnTo>
                  <a:pt x="2252476" y="2590800"/>
                </a:lnTo>
                <a:lnTo>
                  <a:pt x="2263492" y="2603500"/>
                </a:lnTo>
                <a:lnTo>
                  <a:pt x="2266734" y="2616200"/>
                </a:lnTo>
                <a:lnTo>
                  <a:pt x="2297176" y="2616200"/>
                </a:lnTo>
                <a:lnTo>
                  <a:pt x="2294449" y="2603500"/>
                </a:lnTo>
                <a:lnTo>
                  <a:pt x="2303186" y="2603500"/>
                </a:lnTo>
                <a:lnTo>
                  <a:pt x="2303335" y="2590800"/>
                </a:lnTo>
                <a:close/>
              </a:path>
              <a:path w="2952115" h="3365500">
                <a:moveTo>
                  <a:pt x="2321394" y="2603500"/>
                </a:moveTo>
                <a:lnTo>
                  <a:pt x="2307932" y="2603500"/>
                </a:lnTo>
                <a:lnTo>
                  <a:pt x="2313038" y="2616200"/>
                </a:lnTo>
                <a:lnTo>
                  <a:pt x="2320901" y="2616200"/>
                </a:lnTo>
                <a:lnTo>
                  <a:pt x="2321394" y="2603500"/>
                </a:lnTo>
                <a:close/>
              </a:path>
              <a:path w="2952115" h="3365500">
                <a:moveTo>
                  <a:pt x="2323211" y="2590800"/>
                </a:moveTo>
                <a:lnTo>
                  <a:pt x="2309431" y="2590800"/>
                </a:lnTo>
                <a:lnTo>
                  <a:pt x="2311768" y="2603500"/>
                </a:lnTo>
                <a:lnTo>
                  <a:pt x="2323414" y="2603500"/>
                </a:lnTo>
                <a:lnTo>
                  <a:pt x="2329091" y="2616200"/>
                </a:lnTo>
                <a:lnTo>
                  <a:pt x="2333294" y="2616200"/>
                </a:lnTo>
                <a:lnTo>
                  <a:pt x="2323211" y="2590800"/>
                </a:lnTo>
                <a:close/>
              </a:path>
              <a:path w="2952115" h="3365500">
                <a:moveTo>
                  <a:pt x="2213038" y="2590800"/>
                </a:moveTo>
                <a:lnTo>
                  <a:pt x="2211006" y="2590800"/>
                </a:lnTo>
                <a:lnTo>
                  <a:pt x="2216619" y="2603500"/>
                </a:lnTo>
                <a:lnTo>
                  <a:pt x="2213038" y="2590800"/>
                </a:lnTo>
                <a:close/>
              </a:path>
              <a:path w="2952115" h="3365500">
                <a:moveTo>
                  <a:pt x="2216404" y="2578100"/>
                </a:moveTo>
                <a:lnTo>
                  <a:pt x="2199957" y="2578100"/>
                </a:lnTo>
                <a:lnTo>
                  <a:pt x="2209736" y="2590800"/>
                </a:lnTo>
                <a:lnTo>
                  <a:pt x="2217801" y="2590800"/>
                </a:lnTo>
                <a:lnTo>
                  <a:pt x="2216404" y="2578100"/>
                </a:lnTo>
                <a:close/>
              </a:path>
              <a:path w="2952115" h="3365500">
                <a:moveTo>
                  <a:pt x="2290802" y="2578100"/>
                </a:moveTo>
                <a:lnTo>
                  <a:pt x="2219909" y="2578100"/>
                </a:lnTo>
                <a:lnTo>
                  <a:pt x="2228347" y="2590800"/>
                </a:lnTo>
                <a:lnTo>
                  <a:pt x="2287968" y="2590800"/>
                </a:lnTo>
                <a:lnTo>
                  <a:pt x="2290802" y="2578100"/>
                </a:lnTo>
                <a:close/>
              </a:path>
              <a:path w="2952115" h="3365500">
                <a:moveTo>
                  <a:pt x="2302063" y="2578100"/>
                </a:moveTo>
                <a:lnTo>
                  <a:pt x="2298026" y="2578100"/>
                </a:lnTo>
                <a:lnTo>
                  <a:pt x="2304034" y="2590800"/>
                </a:lnTo>
                <a:lnTo>
                  <a:pt x="2313051" y="2590800"/>
                </a:lnTo>
                <a:lnTo>
                  <a:pt x="2302063" y="2578100"/>
                </a:lnTo>
                <a:close/>
              </a:path>
              <a:path w="2952115" h="3365500">
                <a:moveTo>
                  <a:pt x="2319197" y="2578100"/>
                </a:moveTo>
                <a:lnTo>
                  <a:pt x="2310307" y="2578100"/>
                </a:lnTo>
                <a:lnTo>
                  <a:pt x="2319350" y="2590800"/>
                </a:lnTo>
                <a:lnTo>
                  <a:pt x="2319197" y="2578100"/>
                </a:lnTo>
                <a:close/>
              </a:path>
              <a:path w="2952115" h="3365500">
                <a:moveTo>
                  <a:pt x="2193723" y="2566853"/>
                </a:moveTo>
                <a:lnTo>
                  <a:pt x="2192362" y="2578100"/>
                </a:lnTo>
                <a:lnTo>
                  <a:pt x="2198255" y="2578100"/>
                </a:lnTo>
                <a:lnTo>
                  <a:pt x="2194766" y="2567927"/>
                </a:lnTo>
                <a:lnTo>
                  <a:pt x="2193723" y="2566853"/>
                </a:lnTo>
                <a:close/>
              </a:path>
              <a:path w="2952115" h="3365500">
                <a:moveTo>
                  <a:pt x="2216523" y="2565400"/>
                </a:moveTo>
                <a:lnTo>
                  <a:pt x="2193899" y="2565400"/>
                </a:lnTo>
                <a:lnTo>
                  <a:pt x="2194766" y="2567927"/>
                </a:lnTo>
                <a:lnTo>
                  <a:pt x="2204643" y="2578100"/>
                </a:lnTo>
                <a:lnTo>
                  <a:pt x="2211641" y="2578100"/>
                </a:lnTo>
                <a:lnTo>
                  <a:pt x="2216523" y="2565400"/>
                </a:lnTo>
                <a:close/>
              </a:path>
              <a:path w="2952115" h="3365500">
                <a:moveTo>
                  <a:pt x="2229256" y="2565400"/>
                </a:moveTo>
                <a:lnTo>
                  <a:pt x="2216523" y="2565400"/>
                </a:lnTo>
                <a:lnTo>
                  <a:pt x="2224599" y="2578100"/>
                </a:lnTo>
                <a:lnTo>
                  <a:pt x="2230285" y="2578100"/>
                </a:lnTo>
                <a:lnTo>
                  <a:pt x="2229256" y="2565400"/>
                </a:lnTo>
                <a:close/>
              </a:path>
              <a:path w="2952115" h="3365500">
                <a:moveTo>
                  <a:pt x="2270236" y="2565400"/>
                </a:moveTo>
                <a:lnTo>
                  <a:pt x="2238565" y="2565400"/>
                </a:lnTo>
                <a:lnTo>
                  <a:pt x="2240864" y="2578100"/>
                </a:lnTo>
                <a:lnTo>
                  <a:pt x="2269350" y="2578100"/>
                </a:lnTo>
                <a:lnTo>
                  <a:pt x="2270236" y="2565400"/>
                </a:lnTo>
                <a:close/>
              </a:path>
              <a:path w="2952115" h="3365500">
                <a:moveTo>
                  <a:pt x="2273730" y="2540000"/>
                </a:moveTo>
                <a:lnTo>
                  <a:pt x="2240534" y="2540000"/>
                </a:lnTo>
                <a:lnTo>
                  <a:pt x="2236330" y="2552700"/>
                </a:lnTo>
                <a:lnTo>
                  <a:pt x="2215464" y="2552700"/>
                </a:lnTo>
                <a:lnTo>
                  <a:pt x="2217318" y="2565400"/>
                </a:lnTo>
                <a:lnTo>
                  <a:pt x="2271937" y="2565400"/>
                </a:lnTo>
                <a:lnTo>
                  <a:pt x="2278462" y="2578100"/>
                </a:lnTo>
                <a:lnTo>
                  <a:pt x="2297640" y="2578100"/>
                </a:lnTo>
                <a:lnTo>
                  <a:pt x="2292221" y="2565400"/>
                </a:lnTo>
                <a:lnTo>
                  <a:pt x="2281773" y="2552700"/>
                </a:lnTo>
                <a:lnTo>
                  <a:pt x="2273730" y="2540000"/>
                </a:lnTo>
                <a:close/>
              </a:path>
              <a:path w="2952115" h="3365500">
                <a:moveTo>
                  <a:pt x="2193899" y="2565400"/>
                </a:moveTo>
                <a:lnTo>
                  <a:pt x="2192312" y="2565400"/>
                </a:lnTo>
                <a:lnTo>
                  <a:pt x="2193723" y="2566853"/>
                </a:lnTo>
                <a:lnTo>
                  <a:pt x="2193899" y="2565400"/>
                </a:lnTo>
                <a:close/>
              </a:path>
              <a:path w="2952115" h="3365500">
                <a:moveTo>
                  <a:pt x="2212251" y="2552700"/>
                </a:moveTo>
                <a:lnTo>
                  <a:pt x="2183441" y="2552700"/>
                </a:lnTo>
                <a:lnTo>
                  <a:pt x="2189670" y="2565400"/>
                </a:lnTo>
                <a:lnTo>
                  <a:pt x="2213597" y="2565400"/>
                </a:lnTo>
                <a:lnTo>
                  <a:pt x="2212251" y="2552700"/>
                </a:lnTo>
                <a:close/>
              </a:path>
              <a:path w="2952115" h="3365500">
                <a:moveTo>
                  <a:pt x="2260019" y="2514600"/>
                </a:moveTo>
                <a:lnTo>
                  <a:pt x="2168735" y="2514600"/>
                </a:lnTo>
                <a:lnTo>
                  <a:pt x="2170992" y="2527300"/>
                </a:lnTo>
                <a:lnTo>
                  <a:pt x="2180297" y="2527300"/>
                </a:lnTo>
                <a:lnTo>
                  <a:pt x="2186952" y="2540000"/>
                </a:lnTo>
                <a:lnTo>
                  <a:pt x="2200706" y="2552700"/>
                </a:lnTo>
                <a:lnTo>
                  <a:pt x="2233701" y="2552700"/>
                </a:lnTo>
                <a:lnTo>
                  <a:pt x="2232863" y="2540000"/>
                </a:lnTo>
                <a:lnTo>
                  <a:pt x="2277160" y="2540000"/>
                </a:lnTo>
                <a:lnTo>
                  <a:pt x="2260019" y="2514600"/>
                </a:lnTo>
                <a:close/>
              </a:path>
              <a:path w="2952115" h="3365500">
                <a:moveTo>
                  <a:pt x="2163584" y="2527300"/>
                </a:moveTo>
                <a:lnTo>
                  <a:pt x="2160206" y="2527300"/>
                </a:lnTo>
                <a:lnTo>
                  <a:pt x="2162708" y="2540000"/>
                </a:lnTo>
                <a:lnTo>
                  <a:pt x="2169121" y="2540000"/>
                </a:lnTo>
                <a:lnTo>
                  <a:pt x="2163584" y="2527300"/>
                </a:lnTo>
                <a:close/>
              </a:path>
              <a:path w="2952115" h="3365500">
                <a:moveTo>
                  <a:pt x="2164089" y="2514600"/>
                </a:moveTo>
                <a:lnTo>
                  <a:pt x="2141347" y="2514600"/>
                </a:lnTo>
                <a:lnTo>
                  <a:pt x="2146985" y="2527300"/>
                </a:lnTo>
                <a:lnTo>
                  <a:pt x="2157552" y="2527300"/>
                </a:lnTo>
                <a:lnTo>
                  <a:pt x="2164089" y="2514600"/>
                </a:lnTo>
                <a:close/>
              </a:path>
              <a:path w="2952115" h="3365500">
                <a:moveTo>
                  <a:pt x="2133409" y="2501900"/>
                </a:moveTo>
                <a:lnTo>
                  <a:pt x="2132647" y="2514600"/>
                </a:lnTo>
                <a:lnTo>
                  <a:pt x="2143175" y="2514600"/>
                </a:lnTo>
                <a:lnTo>
                  <a:pt x="2133409" y="2501900"/>
                </a:lnTo>
                <a:close/>
              </a:path>
              <a:path w="2952115" h="3365500">
                <a:moveTo>
                  <a:pt x="2151253" y="2501900"/>
                </a:moveTo>
                <a:lnTo>
                  <a:pt x="2145779" y="2501900"/>
                </a:lnTo>
                <a:lnTo>
                  <a:pt x="2150745" y="2514600"/>
                </a:lnTo>
                <a:lnTo>
                  <a:pt x="2151253" y="2501900"/>
                </a:lnTo>
                <a:close/>
              </a:path>
              <a:path w="2952115" h="3365500">
                <a:moveTo>
                  <a:pt x="2160308" y="2501900"/>
                </a:moveTo>
                <a:lnTo>
                  <a:pt x="2156561" y="2514600"/>
                </a:lnTo>
                <a:lnTo>
                  <a:pt x="2160689" y="2514600"/>
                </a:lnTo>
                <a:lnTo>
                  <a:pt x="2160308" y="2501900"/>
                </a:lnTo>
                <a:close/>
              </a:path>
              <a:path w="2952115" h="3365500">
                <a:moveTo>
                  <a:pt x="2170417" y="2501900"/>
                </a:moveTo>
                <a:lnTo>
                  <a:pt x="2164791" y="2501900"/>
                </a:lnTo>
                <a:lnTo>
                  <a:pt x="2163559" y="2514600"/>
                </a:lnTo>
                <a:lnTo>
                  <a:pt x="2171343" y="2514600"/>
                </a:lnTo>
                <a:lnTo>
                  <a:pt x="2170417" y="2501900"/>
                </a:lnTo>
                <a:close/>
              </a:path>
              <a:path w="2952115" h="3365500">
                <a:moveTo>
                  <a:pt x="2172322" y="2501900"/>
                </a:moveTo>
                <a:lnTo>
                  <a:pt x="2170417" y="2501900"/>
                </a:lnTo>
                <a:lnTo>
                  <a:pt x="2174506" y="2514600"/>
                </a:lnTo>
                <a:lnTo>
                  <a:pt x="2172322" y="2501900"/>
                </a:lnTo>
                <a:close/>
              </a:path>
              <a:path w="2952115" h="3365500">
                <a:moveTo>
                  <a:pt x="2177008" y="2501900"/>
                </a:moveTo>
                <a:lnTo>
                  <a:pt x="2172766" y="2501900"/>
                </a:lnTo>
                <a:lnTo>
                  <a:pt x="2175687" y="2514600"/>
                </a:lnTo>
                <a:lnTo>
                  <a:pt x="2177008" y="2501900"/>
                </a:lnTo>
                <a:close/>
              </a:path>
              <a:path w="2952115" h="3365500">
                <a:moveTo>
                  <a:pt x="2205893" y="2463800"/>
                </a:moveTo>
                <a:lnTo>
                  <a:pt x="2131275" y="2463800"/>
                </a:lnTo>
                <a:lnTo>
                  <a:pt x="2136851" y="2476500"/>
                </a:lnTo>
                <a:lnTo>
                  <a:pt x="2142197" y="2476500"/>
                </a:lnTo>
                <a:lnTo>
                  <a:pt x="2151646" y="2489200"/>
                </a:lnTo>
                <a:lnTo>
                  <a:pt x="2137592" y="2489200"/>
                </a:lnTo>
                <a:lnTo>
                  <a:pt x="2133653" y="2498965"/>
                </a:lnTo>
                <a:lnTo>
                  <a:pt x="2133752" y="2501900"/>
                </a:lnTo>
                <a:lnTo>
                  <a:pt x="2183942" y="2501900"/>
                </a:lnTo>
                <a:lnTo>
                  <a:pt x="2186969" y="2514600"/>
                </a:lnTo>
                <a:lnTo>
                  <a:pt x="2235626" y="2514600"/>
                </a:lnTo>
                <a:lnTo>
                  <a:pt x="2229754" y="2501900"/>
                </a:lnTo>
                <a:lnTo>
                  <a:pt x="2223197" y="2489200"/>
                </a:lnTo>
                <a:lnTo>
                  <a:pt x="2215421" y="2476500"/>
                </a:lnTo>
                <a:lnTo>
                  <a:pt x="2205893" y="2463800"/>
                </a:lnTo>
                <a:close/>
              </a:path>
              <a:path w="2952115" h="3365500">
                <a:moveTo>
                  <a:pt x="2243571" y="2501900"/>
                </a:moveTo>
                <a:lnTo>
                  <a:pt x="2240139" y="2514600"/>
                </a:lnTo>
                <a:lnTo>
                  <a:pt x="2250335" y="2514600"/>
                </a:lnTo>
                <a:lnTo>
                  <a:pt x="2243571" y="2501900"/>
                </a:lnTo>
                <a:close/>
              </a:path>
              <a:path w="2952115" h="3365500">
                <a:moveTo>
                  <a:pt x="2133323" y="2489200"/>
                </a:moveTo>
                <a:lnTo>
                  <a:pt x="2119274" y="2489200"/>
                </a:lnTo>
                <a:lnTo>
                  <a:pt x="2117610" y="2501900"/>
                </a:lnTo>
                <a:lnTo>
                  <a:pt x="2132469" y="2501900"/>
                </a:lnTo>
                <a:lnTo>
                  <a:pt x="2133653" y="2498965"/>
                </a:lnTo>
                <a:lnTo>
                  <a:pt x="2133323" y="2489200"/>
                </a:lnTo>
                <a:close/>
              </a:path>
              <a:path w="2952115" h="3365500">
                <a:moveTo>
                  <a:pt x="2133653" y="2498965"/>
                </a:moveTo>
                <a:lnTo>
                  <a:pt x="2132469" y="2501900"/>
                </a:lnTo>
                <a:lnTo>
                  <a:pt x="2133752" y="2501900"/>
                </a:lnTo>
                <a:lnTo>
                  <a:pt x="2133653" y="2498965"/>
                </a:lnTo>
                <a:close/>
              </a:path>
              <a:path w="2952115" h="3365500">
                <a:moveTo>
                  <a:pt x="2232660" y="2489200"/>
                </a:moveTo>
                <a:lnTo>
                  <a:pt x="2230361" y="2501900"/>
                </a:lnTo>
                <a:lnTo>
                  <a:pt x="2237854" y="2501900"/>
                </a:lnTo>
                <a:lnTo>
                  <a:pt x="2232660" y="2489200"/>
                </a:lnTo>
                <a:close/>
              </a:path>
              <a:path w="2952115" h="3365500">
                <a:moveTo>
                  <a:pt x="2142197" y="2476500"/>
                </a:moveTo>
                <a:lnTo>
                  <a:pt x="2122068" y="2476500"/>
                </a:lnTo>
                <a:lnTo>
                  <a:pt x="2129421" y="2489200"/>
                </a:lnTo>
                <a:lnTo>
                  <a:pt x="2142020" y="2489200"/>
                </a:lnTo>
                <a:lnTo>
                  <a:pt x="2142197" y="2476500"/>
                </a:lnTo>
                <a:close/>
              </a:path>
              <a:path w="2952115" h="3365500">
                <a:moveTo>
                  <a:pt x="2109114" y="2463800"/>
                </a:moveTo>
                <a:lnTo>
                  <a:pt x="2102294" y="2463800"/>
                </a:lnTo>
                <a:lnTo>
                  <a:pt x="2104758" y="2476500"/>
                </a:lnTo>
                <a:lnTo>
                  <a:pt x="2115667" y="2476500"/>
                </a:lnTo>
                <a:lnTo>
                  <a:pt x="2109114" y="2463800"/>
                </a:lnTo>
                <a:close/>
              </a:path>
              <a:path w="2952115" h="3365500">
                <a:moveTo>
                  <a:pt x="2131275" y="2463800"/>
                </a:moveTo>
                <a:lnTo>
                  <a:pt x="2126421" y="2463800"/>
                </a:lnTo>
                <a:lnTo>
                  <a:pt x="2116139" y="2476500"/>
                </a:lnTo>
                <a:lnTo>
                  <a:pt x="2127885" y="2476500"/>
                </a:lnTo>
                <a:lnTo>
                  <a:pt x="2131275" y="2463800"/>
                </a:lnTo>
                <a:close/>
              </a:path>
              <a:path w="2952115" h="3365500">
                <a:moveTo>
                  <a:pt x="2083474" y="2438400"/>
                </a:moveTo>
                <a:lnTo>
                  <a:pt x="2071375" y="2438400"/>
                </a:lnTo>
                <a:lnTo>
                  <a:pt x="2077128" y="2451100"/>
                </a:lnTo>
                <a:lnTo>
                  <a:pt x="2086471" y="2451100"/>
                </a:lnTo>
                <a:lnTo>
                  <a:pt x="2095040" y="2463800"/>
                </a:lnTo>
                <a:lnTo>
                  <a:pt x="2089198" y="2451100"/>
                </a:lnTo>
                <a:lnTo>
                  <a:pt x="2083474" y="2438400"/>
                </a:lnTo>
                <a:close/>
              </a:path>
              <a:path w="2952115" h="3365500">
                <a:moveTo>
                  <a:pt x="2112253" y="2438400"/>
                </a:moveTo>
                <a:lnTo>
                  <a:pt x="2096636" y="2438400"/>
                </a:lnTo>
                <a:lnTo>
                  <a:pt x="2095196" y="2451100"/>
                </a:lnTo>
                <a:lnTo>
                  <a:pt x="2106752" y="2451100"/>
                </a:lnTo>
                <a:lnTo>
                  <a:pt x="2100160" y="2463800"/>
                </a:lnTo>
                <a:lnTo>
                  <a:pt x="2107530" y="2463800"/>
                </a:lnTo>
                <a:lnTo>
                  <a:pt x="2109001" y="2451100"/>
                </a:lnTo>
                <a:lnTo>
                  <a:pt x="2112253" y="2438400"/>
                </a:lnTo>
                <a:close/>
              </a:path>
              <a:path w="2952115" h="3365500">
                <a:moveTo>
                  <a:pt x="2141728" y="2438400"/>
                </a:moveTo>
                <a:lnTo>
                  <a:pt x="2112253" y="2438400"/>
                </a:lnTo>
                <a:lnTo>
                  <a:pt x="2121331" y="2451100"/>
                </a:lnTo>
                <a:lnTo>
                  <a:pt x="2128660" y="2463800"/>
                </a:lnTo>
                <a:lnTo>
                  <a:pt x="2153069" y="2463800"/>
                </a:lnTo>
                <a:lnTo>
                  <a:pt x="2151773" y="2458776"/>
                </a:lnTo>
                <a:lnTo>
                  <a:pt x="2145390" y="2451100"/>
                </a:lnTo>
                <a:lnTo>
                  <a:pt x="2139988" y="2451100"/>
                </a:lnTo>
                <a:lnTo>
                  <a:pt x="2141728" y="2438400"/>
                </a:lnTo>
                <a:close/>
              </a:path>
              <a:path w="2952115" h="3365500">
                <a:moveTo>
                  <a:pt x="2153653" y="2461038"/>
                </a:moveTo>
                <a:lnTo>
                  <a:pt x="2153069" y="2463800"/>
                </a:lnTo>
                <a:lnTo>
                  <a:pt x="2155949" y="2463800"/>
                </a:lnTo>
                <a:lnTo>
                  <a:pt x="2153653" y="2461038"/>
                </a:lnTo>
                <a:close/>
              </a:path>
              <a:path w="2952115" h="3365500">
                <a:moveTo>
                  <a:pt x="2187994" y="2451100"/>
                </a:moveTo>
                <a:lnTo>
                  <a:pt x="2160769" y="2451100"/>
                </a:lnTo>
                <a:lnTo>
                  <a:pt x="2158519" y="2463800"/>
                </a:lnTo>
                <a:lnTo>
                  <a:pt x="2187181" y="2463800"/>
                </a:lnTo>
                <a:lnTo>
                  <a:pt x="2187994" y="2451100"/>
                </a:lnTo>
                <a:close/>
              </a:path>
              <a:path w="2952115" h="3365500">
                <a:moveTo>
                  <a:pt x="2206584" y="2451100"/>
                </a:moveTo>
                <a:lnTo>
                  <a:pt x="2187994" y="2451100"/>
                </a:lnTo>
                <a:lnTo>
                  <a:pt x="2197722" y="2463800"/>
                </a:lnTo>
                <a:lnTo>
                  <a:pt x="2207259" y="2463800"/>
                </a:lnTo>
                <a:lnTo>
                  <a:pt x="2206584" y="2451100"/>
                </a:lnTo>
                <a:close/>
              </a:path>
              <a:path w="2952115" h="3365500">
                <a:moveTo>
                  <a:pt x="2155759" y="2451100"/>
                </a:moveTo>
                <a:lnTo>
                  <a:pt x="2149792" y="2451100"/>
                </a:lnTo>
                <a:lnTo>
                  <a:pt x="2151773" y="2458776"/>
                </a:lnTo>
                <a:lnTo>
                  <a:pt x="2153653" y="2461038"/>
                </a:lnTo>
                <a:lnTo>
                  <a:pt x="2155759" y="2451100"/>
                </a:lnTo>
                <a:close/>
              </a:path>
              <a:path w="2952115" h="3365500">
                <a:moveTo>
                  <a:pt x="2150922" y="2438400"/>
                </a:moveTo>
                <a:lnTo>
                  <a:pt x="2141728" y="2438400"/>
                </a:lnTo>
                <a:lnTo>
                  <a:pt x="2149843" y="2451100"/>
                </a:lnTo>
                <a:lnTo>
                  <a:pt x="2150922" y="2438400"/>
                </a:lnTo>
                <a:close/>
              </a:path>
              <a:path w="2952115" h="3365500">
                <a:moveTo>
                  <a:pt x="2166366" y="2425700"/>
                </a:moveTo>
                <a:lnTo>
                  <a:pt x="2147385" y="2425700"/>
                </a:lnTo>
                <a:lnTo>
                  <a:pt x="2154752" y="2438400"/>
                </a:lnTo>
                <a:lnTo>
                  <a:pt x="2157027" y="2438400"/>
                </a:lnTo>
                <a:lnTo>
                  <a:pt x="2156266" y="2451100"/>
                </a:lnTo>
                <a:lnTo>
                  <a:pt x="2166747" y="2451100"/>
                </a:lnTo>
                <a:lnTo>
                  <a:pt x="2165654" y="2438400"/>
                </a:lnTo>
                <a:lnTo>
                  <a:pt x="2166366" y="2425700"/>
                </a:lnTo>
                <a:close/>
              </a:path>
              <a:path w="2952115" h="3365500">
                <a:moveTo>
                  <a:pt x="2186335" y="2438400"/>
                </a:moveTo>
                <a:lnTo>
                  <a:pt x="2171725" y="2438400"/>
                </a:lnTo>
                <a:lnTo>
                  <a:pt x="2173541" y="2451100"/>
                </a:lnTo>
                <a:lnTo>
                  <a:pt x="2199179" y="2451100"/>
                </a:lnTo>
                <a:lnTo>
                  <a:pt x="2186335" y="2438400"/>
                </a:lnTo>
                <a:close/>
              </a:path>
              <a:path w="2952115" h="3365500">
                <a:moveTo>
                  <a:pt x="2098421" y="2425700"/>
                </a:moveTo>
                <a:lnTo>
                  <a:pt x="2082590" y="2425700"/>
                </a:lnTo>
                <a:lnTo>
                  <a:pt x="2073570" y="2438400"/>
                </a:lnTo>
                <a:lnTo>
                  <a:pt x="2096160" y="2438400"/>
                </a:lnTo>
                <a:lnTo>
                  <a:pt x="2098421" y="2425700"/>
                </a:lnTo>
                <a:close/>
              </a:path>
              <a:path w="2952115" h="3365500">
                <a:moveTo>
                  <a:pt x="2147385" y="2425700"/>
                </a:moveTo>
                <a:lnTo>
                  <a:pt x="2098421" y="2425700"/>
                </a:lnTo>
                <a:lnTo>
                  <a:pt x="2103666" y="2438400"/>
                </a:lnTo>
                <a:lnTo>
                  <a:pt x="2147044" y="2438400"/>
                </a:lnTo>
                <a:lnTo>
                  <a:pt x="2147385" y="2425700"/>
                </a:lnTo>
                <a:close/>
              </a:path>
              <a:path w="2952115" h="3365500">
                <a:moveTo>
                  <a:pt x="2058924" y="2413000"/>
                </a:moveTo>
                <a:lnTo>
                  <a:pt x="2049703" y="2413000"/>
                </a:lnTo>
                <a:lnTo>
                  <a:pt x="2050732" y="2425700"/>
                </a:lnTo>
                <a:lnTo>
                  <a:pt x="2061311" y="2425700"/>
                </a:lnTo>
                <a:lnTo>
                  <a:pt x="2058924" y="2413000"/>
                </a:lnTo>
                <a:close/>
              </a:path>
              <a:path w="2952115" h="3365500">
                <a:moveTo>
                  <a:pt x="2171814" y="2413000"/>
                </a:moveTo>
                <a:lnTo>
                  <a:pt x="2071419" y="2413000"/>
                </a:lnTo>
                <a:lnTo>
                  <a:pt x="2066055" y="2425700"/>
                </a:lnTo>
                <a:lnTo>
                  <a:pt x="2173414" y="2425700"/>
                </a:lnTo>
                <a:lnTo>
                  <a:pt x="2171814" y="2413000"/>
                </a:lnTo>
                <a:close/>
              </a:path>
              <a:path w="2952115" h="3365500">
                <a:moveTo>
                  <a:pt x="2070087" y="2400300"/>
                </a:moveTo>
                <a:lnTo>
                  <a:pt x="2059296" y="2400300"/>
                </a:lnTo>
                <a:lnTo>
                  <a:pt x="2063927" y="2413000"/>
                </a:lnTo>
                <a:lnTo>
                  <a:pt x="2075814" y="2413000"/>
                </a:lnTo>
                <a:lnTo>
                  <a:pt x="2070087" y="2400300"/>
                </a:lnTo>
                <a:close/>
              </a:path>
              <a:path w="2952115" h="3365500">
                <a:moveTo>
                  <a:pt x="2120379" y="2387600"/>
                </a:moveTo>
                <a:lnTo>
                  <a:pt x="2066106" y="2387600"/>
                </a:lnTo>
                <a:lnTo>
                  <a:pt x="2072961" y="2400300"/>
                </a:lnTo>
                <a:lnTo>
                  <a:pt x="2077069" y="2413000"/>
                </a:lnTo>
                <a:lnTo>
                  <a:pt x="2080107" y="2413000"/>
                </a:lnTo>
                <a:lnTo>
                  <a:pt x="2084362" y="2400300"/>
                </a:lnTo>
                <a:lnTo>
                  <a:pt x="2133955" y="2400300"/>
                </a:lnTo>
                <a:lnTo>
                  <a:pt x="2120379" y="2387600"/>
                </a:lnTo>
                <a:close/>
              </a:path>
              <a:path w="2952115" h="3365500">
                <a:moveTo>
                  <a:pt x="2110511" y="2400300"/>
                </a:moveTo>
                <a:lnTo>
                  <a:pt x="2089327" y="2400300"/>
                </a:lnTo>
                <a:lnTo>
                  <a:pt x="2091994" y="2413000"/>
                </a:lnTo>
                <a:lnTo>
                  <a:pt x="2108581" y="2413000"/>
                </a:lnTo>
                <a:lnTo>
                  <a:pt x="2110511" y="2400300"/>
                </a:lnTo>
                <a:close/>
              </a:path>
              <a:path w="2952115" h="3365500">
                <a:moveTo>
                  <a:pt x="2144666" y="2387600"/>
                </a:moveTo>
                <a:lnTo>
                  <a:pt x="2140216" y="2387600"/>
                </a:lnTo>
                <a:lnTo>
                  <a:pt x="2135847" y="2400300"/>
                </a:lnTo>
                <a:lnTo>
                  <a:pt x="2110511" y="2400300"/>
                </a:lnTo>
                <a:lnTo>
                  <a:pt x="2108936" y="2413000"/>
                </a:lnTo>
                <a:lnTo>
                  <a:pt x="2147998" y="2413000"/>
                </a:lnTo>
                <a:lnTo>
                  <a:pt x="2144567" y="2400300"/>
                </a:lnTo>
                <a:lnTo>
                  <a:pt x="2144666" y="2387600"/>
                </a:lnTo>
                <a:close/>
              </a:path>
              <a:path w="2952115" h="3365500">
                <a:moveTo>
                  <a:pt x="2155075" y="2400300"/>
                </a:moveTo>
                <a:lnTo>
                  <a:pt x="2154174" y="2400300"/>
                </a:lnTo>
                <a:lnTo>
                  <a:pt x="2158263" y="2413000"/>
                </a:lnTo>
                <a:lnTo>
                  <a:pt x="2155075" y="2400300"/>
                </a:lnTo>
                <a:close/>
              </a:path>
              <a:path w="2952115" h="3365500">
                <a:moveTo>
                  <a:pt x="2049691" y="2387600"/>
                </a:moveTo>
                <a:lnTo>
                  <a:pt x="2042985" y="2387600"/>
                </a:lnTo>
                <a:lnTo>
                  <a:pt x="2044687" y="2400300"/>
                </a:lnTo>
                <a:lnTo>
                  <a:pt x="2050135" y="2400300"/>
                </a:lnTo>
                <a:lnTo>
                  <a:pt x="2049691" y="2387600"/>
                </a:lnTo>
                <a:close/>
              </a:path>
              <a:path w="2952115" h="3365500">
                <a:moveTo>
                  <a:pt x="2030095" y="2374900"/>
                </a:moveTo>
                <a:lnTo>
                  <a:pt x="2019241" y="2374900"/>
                </a:lnTo>
                <a:lnTo>
                  <a:pt x="2026112" y="2387600"/>
                </a:lnTo>
                <a:lnTo>
                  <a:pt x="2027149" y="2387600"/>
                </a:lnTo>
                <a:lnTo>
                  <a:pt x="2030095" y="2374900"/>
                </a:lnTo>
                <a:close/>
              </a:path>
              <a:path w="2952115" h="3365500">
                <a:moveTo>
                  <a:pt x="2041563" y="2374900"/>
                </a:moveTo>
                <a:lnTo>
                  <a:pt x="2030095" y="2374900"/>
                </a:lnTo>
                <a:lnTo>
                  <a:pt x="2036140" y="2387600"/>
                </a:lnTo>
                <a:lnTo>
                  <a:pt x="2041293" y="2387600"/>
                </a:lnTo>
                <a:lnTo>
                  <a:pt x="2041563" y="2374900"/>
                </a:lnTo>
                <a:close/>
              </a:path>
              <a:path w="2952115" h="3365500">
                <a:moveTo>
                  <a:pt x="2052332" y="2374900"/>
                </a:moveTo>
                <a:lnTo>
                  <a:pt x="2048573" y="2374900"/>
                </a:lnTo>
                <a:lnTo>
                  <a:pt x="2051113" y="2387600"/>
                </a:lnTo>
                <a:lnTo>
                  <a:pt x="2053704" y="2387600"/>
                </a:lnTo>
                <a:lnTo>
                  <a:pt x="2052332" y="2374900"/>
                </a:lnTo>
                <a:close/>
              </a:path>
              <a:path w="2952115" h="3365500">
                <a:moveTo>
                  <a:pt x="2126939" y="2374900"/>
                </a:moveTo>
                <a:lnTo>
                  <a:pt x="2054440" y="2374900"/>
                </a:lnTo>
                <a:lnTo>
                  <a:pt x="2058200" y="2387600"/>
                </a:lnTo>
                <a:lnTo>
                  <a:pt x="2137146" y="2387600"/>
                </a:lnTo>
                <a:lnTo>
                  <a:pt x="2126939" y="2374900"/>
                </a:lnTo>
                <a:close/>
              </a:path>
              <a:path w="2952115" h="3365500">
                <a:moveTo>
                  <a:pt x="2012607" y="2362200"/>
                </a:moveTo>
                <a:lnTo>
                  <a:pt x="2010194" y="2362200"/>
                </a:lnTo>
                <a:lnTo>
                  <a:pt x="2012607" y="2374900"/>
                </a:lnTo>
                <a:lnTo>
                  <a:pt x="2012607" y="2362200"/>
                </a:lnTo>
                <a:close/>
              </a:path>
              <a:path w="2952115" h="3365500">
                <a:moveTo>
                  <a:pt x="2115971" y="2362200"/>
                </a:moveTo>
                <a:lnTo>
                  <a:pt x="2034408" y="2362200"/>
                </a:lnTo>
                <a:lnTo>
                  <a:pt x="2031247" y="2374900"/>
                </a:lnTo>
                <a:lnTo>
                  <a:pt x="2117984" y="2374900"/>
                </a:lnTo>
                <a:lnTo>
                  <a:pt x="2115971" y="2362200"/>
                </a:lnTo>
                <a:close/>
              </a:path>
              <a:path w="2952115" h="3365500">
                <a:moveTo>
                  <a:pt x="2017763" y="2349500"/>
                </a:moveTo>
                <a:lnTo>
                  <a:pt x="2014194" y="2362200"/>
                </a:lnTo>
                <a:lnTo>
                  <a:pt x="2026666" y="2362200"/>
                </a:lnTo>
                <a:lnTo>
                  <a:pt x="2017763" y="2349500"/>
                </a:lnTo>
                <a:close/>
              </a:path>
              <a:path w="2952115" h="3365500">
                <a:moveTo>
                  <a:pt x="2100687" y="2336800"/>
                </a:moveTo>
                <a:lnTo>
                  <a:pt x="2098859" y="2336800"/>
                </a:lnTo>
                <a:lnTo>
                  <a:pt x="2098598" y="2349500"/>
                </a:lnTo>
                <a:lnTo>
                  <a:pt x="2018337" y="2349500"/>
                </a:lnTo>
                <a:lnTo>
                  <a:pt x="2027324" y="2362200"/>
                </a:lnTo>
                <a:lnTo>
                  <a:pt x="2114522" y="2362200"/>
                </a:lnTo>
                <a:lnTo>
                  <a:pt x="2110480" y="2349500"/>
                </a:lnTo>
                <a:lnTo>
                  <a:pt x="2100687" y="2336800"/>
                </a:lnTo>
                <a:close/>
              </a:path>
              <a:path w="2952115" h="3365500">
                <a:moveTo>
                  <a:pt x="2122970" y="2349500"/>
                </a:moveTo>
                <a:lnTo>
                  <a:pt x="2120290" y="2362200"/>
                </a:lnTo>
                <a:lnTo>
                  <a:pt x="2127770" y="2362200"/>
                </a:lnTo>
                <a:lnTo>
                  <a:pt x="2122970" y="2349500"/>
                </a:lnTo>
                <a:close/>
              </a:path>
              <a:path w="2952115" h="3365500">
                <a:moveTo>
                  <a:pt x="2082825" y="2336800"/>
                </a:moveTo>
                <a:lnTo>
                  <a:pt x="2003931" y="2336800"/>
                </a:lnTo>
                <a:lnTo>
                  <a:pt x="2006858" y="2349500"/>
                </a:lnTo>
                <a:lnTo>
                  <a:pt x="2087384" y="2349500"/>
                </a:lnTo>
                <a:lnTo>
                  <a:pt x="2082825" y="2336800"/>
                </a:lnTo>
                <a:close/>
              </a:path>
              <a:path w="2952115" h="3365500">
                <a:moveTo>
                  <a:pt x="2002282" y="2324100"/>
                </a:moveTo>
                <a:lnTo>
                  <a:pt x="2000275" y="2324100"/>
                </a:lnTo>
                <a:lnTo>
                  <a:pt x="2002269" y="2336800"/>
                </a:lnTo>
                <a:lnTo>
                  <a:pt x="2002282" y="2324100"/>
                </a:lnTo>
                <a:close/>
              </a:path>
              <a:path w="2952115" h="3365500">
                <a:moveTo>
                  <a:pt x="2077669" y="2311400"/>
                </a:moveTo>
                <a:lnTo>
                  <a:pt x="2048903" y="2311400"/>
                </a:lnTo>
                <a:lnTo>
                  <a:pt x="2049703" y="2324100"/>
                </a:lnTo>
                <a:lnTo>
                  <a:pt x="2007781" y="2324100"/>
                </a:lnTo>
                <a:lnTo>
                  <a:pt x="2005568" y="2336800"/>
                </a:lnTo>
                <a:lnTo>
                  <a:pt x="2077694" y="2336800"/>
                </a:lnTo>
                <a:lnTo>
                  <a:pt x="2079370" y="2324100"/>
                </a:lnTo>
                <a:lnTo>
                  <a:pt x="2077669" y="2311400"/>
                </a:lnTo>
                <a:close/>
              </a:path>
              <a:path w="2952115" h="3365500">
                <a:moveTo>
                  <a:pt x="1956396" y="2311400"/>
                </a:moveTo>
                <a:lnTo>
                  <a:pt x="1953501" y="2311400"/>
                </a:lnTo>
                <a:lnTo>
                  <a:pt x="1955380" y="2324100"/>
                </a:lnTo>
                <a:lnTo>
                  <a:pt x="1959241" y="2324100"/>
                </a:lnTo>
                <a:lnTo>
                  <a:pt x="1956396" y="2311400"/>
                </a:lnTo>
                <a:close/>
              </a:path>
              <a:path w="2952115" h="3365500">
                <a:moveTo>
                  <a:pt x="1997494" y="2273300"/>
                </a:moveTo>
                <a:lnTo>
                  <a:pt x="1956106" y="2273300"/>
                </a:lnTo>
                <a:lnTo>
                  <a:pt x="1964404" y="2286000"/>
                </a:lnTo>
                <a:lnTo>
                  <a:pt x="1958713" y="2298700"/>
                </a:lnTo>
                <a:lnTo>
                  <a:pt x="1956574" y="2311400"/>
                </a:lnTo>
                <a:lnTo>
                  <a:pt x="1957895" y="2311400"/>
                </a:lnTo>
                <a:lnTo>
                  <a:pt x="1965210" y="2324100"/>
                </a:lnTo>
                <a:lnTo>
                  <a:pt x="1965807" y="2311400"/>
                </a:lnTo>
                <a:lnTo>
                  <a:pt x="1966569" y="2298700"/>
                </a:lnTo>
                <a:lnTo>
                  <a:pt x="2059098" y="2298700"/>
                </a:lnTo>
                <a:lnTo>
                  <a:pt x="2056590" y="2286000"/>
                </a:lnTo>
                <a:lnTo>
                  <a:pt x="2002523" y="2286000"/>
                </a:lnTo>
                <a:lnTo>
                  <a:pt x="1997494" y="2273300"/>
                </a:lnTo>
                <a:close/>
              </a:path>
              <a:path w="2952115" h="3365500">
                <a:moveTo>
                  <a:pt x="1992220" y="2311400"/>
                </a:moveTo>
                <a:lnTo>
                  <a:pt x="1983816" y="2311400"/>
                </a:lnTo>
                <a:lnTo>
                  <a:pt x="1989963" y="2324100"/>
                </a:lnTo>
                <a:lnTo>
                  <a:pt x="1993970" y="2313689"/>
                </a:lnTo>
                <a:lnTo>
                  <a:pt x="1992220" y="2311400"/>
                </a:lnTo>
                <a:close/>
              </a:path>
              <a:path w="2952115" h="3365500">
                <a:moveTo>
                  <a:pt x="2038248" y="2311400"/>
                </a:moveTo>
                <a:lnTo>
                  <a:pt x="1994852" y="2311400"/>
                </a:lnTo>
                <a:lnTo>
                  <a:pt x="1993970" y="2313689"/>
                </a:lnTo>
                <a:lnTo>
                  <a:pt x="2001927" y="2324100"/>
                </a:lnTo>
                <a:lnTo>
                  <a:pt x="2043976" y="2324100"/>
                </a:lnTo>
                <a:lnTo>
                  <a:pt x="2038248" y="2311400"/>
                </a:lnTo>
                <a:close/>
              </a:path>
              <a:path w="2952115" h="3365500">
                <a:moveTo>
                  <a:pt x="2058738" y="2298700"/>
                </a:moveTo>
                <a:lnTo>
                  <a:pt x="1966569" y="2298700"/>
                </a:lnTo>
                <a:lnTo>
                  <a:pt x="1972792" y="2311400"/>
                </a:lnTo>
                <a:lnTo>
                  <a:pt x="2066956" y="2311400"/>
                </a:lnTo>
                <a:lnTo>
                  <a:pt x="2058738" y="2298700"/>
                </a:lnTo>
                <a:close/>
              </a:path>
              <a:path w="2952115" h="3365500">
                <a:moveTo>
                  <a:pt x="1951202" y="2273300"/>
                </a:moveTo>
                <a:lnTo>
                  <a:pt x="1951786" y="2286000"/>
                </a:lnTo>
                <a:lnTo>
                  <a:pt x="1957184" y="2286000"/>
                </a:lnTo>
                <a:lnTo>
                  <a:pt x="1951202" y="2273300"/>
                </a:lnTo>
                <a:close/>
              </a:path>
              <a:path w="2952115" h="3365500">
                <a:moveTo>
                  <a:pt x="2043807" y="2273300"/>
                </a:moveTo>
                <a:lnTo>
                  <a:pt x="2004491" y="2273300"/>
                </a:lnTo>
                <a:lnTo>
                  <a:pt x="2006739" y="2286000"/>
                </a:lnTo>
                <a:lnTo>
                  <a:pt x="2047851" y="2286000"/>
                </a:lnTo>
                <a:lnTo>
                  <a:pt x="2043807" y="2273300"/>
                </a:lnTo>
                <a:close/>
              </a:path>
              <a:path w="2952115" h="3365500">
                <a:moveTo>
                  <a:pt x="1922360" y="2260600"/>
                </a:moveTo>
                <a:lnTo>
                  <a:pt x="1919332" y="2260600"/>
                </a:lnTo>
                <a:lnTo>
                  <a:pt x="1927954" y="2273300"/>
                </a:lnTo>
                <a:lnTo>
                  <a:pt x="1929206" y="2273300"/>
                </a:lnTo>
                <a:lnTo>
                  <a:pt x="1922360" y="2260600"/>
                </a:lnTo>
                <a:close/>
              </a:path>
              <a:path w="2952115" h="3365500">
                <a:moveTo>
                  <a:pt x="2002091" y="2260600"/>
                </a:moveTo>
                <a:lnTo>
                  <a:pt x="1937385" y="2260600"/>
                </a:lnTo>
                <a:lnTo>
                  <a:pt x="1929206" y="2273300"/>
                </a:lnTo>
                <a:lnTo>
                  <a:pt x="2004809" y="2273300"/>
                </a:lnTo>
                <a:lnTo>
                  <a:pt x="2002091" y="2260600"/>
                </a:lnTo>
                <a:close/>
              </a:path>
              <a:path w="2952115" h="3365500">
                <a:moveTo>
                  <a:pt x="2034806" y="2260600"/>
                </a:moveTo>
                <a:lnTo>
                  <a:pt x="2018810" y="2260600"/>
                </a:lnTo>
                <a:lnTo>
                  <a:pt x="2013126" y="2273300"/>
                </a:lnTo>
                <a:lnTo>
                  <a:pt x="2041730" y="2273300"/>
                </a:lnTo>
                <a:lnTo>
                  <a:pt x="2034806" y="2260600"/>
                </a:lnTo>
                <a:close/>
              </a:path>
              <a:path w="2952115" h="3365500">
                <a:moveTo>
                  <a:pt x="1952400" y="2247900"/>
                </a:moveTo>
                <a:lnTo>
                  <a:pt x="1909889" y="2247900"/>
                </a:lnTo>
                <a:lnTo>
                  <a:pt x="1912556" y="2260600"/>
                </a:lnTo>
                <a:lnTo>
                  <a:pt x="1941169" y="2260600"/>
                </a:lnTo>
                <a:lnTo>
                  <a:pt x="1952400" y="2247900"/>
                </a:lnTo>
                <a:close/>
              </a:path>
              <a:path w="2952115" h="3365500">
                <a:moveTo>
                  <a:pt x="1994962" y="2247900"/>
                </a:moveTo>
                <a:lnTo>
                  <a:pt x="1952400" y="2247900"/>
                </a:lnTo>
                <a:lnTo>
                  <a:pt x="1952831" y="2260600"/>
                </a:lnTo>
                <a:lnTo>
                  <a:pt x="1994230" y="2260600"/>
                </a:lnTo>
                <a:lnTo>
                  <a:pt x="1994962" y="2247900"/>
                </a:lnTo>
                <a:close/>
              </a:path>
              <a:path w="2952115" h="3365500">
                <a:moveTo>
                  <a:pt x="2009520" y="2247900"/>
                </a:moveTo>
                <a:lnTo>
                  <a:pt x="2007933" y="2260600"/>
                </a:lnTo>
                <a:lnTo>
                  <a:pt x="2009724" y="2260600"/>
                </a:lnTo>
                <a:lnTo>
                  <a:pt x="2009520" y="2247900"/>
                </a:lnTo>
                <a:close/>
              </a:path>
              <a:path w="2952115" h="3365500">
                <a:moveTo>
                  <a:pt x="2016429" y="2247900"/>
                </a:moveTo>
                <a:lnTo>
                  <a:pt x="2014880" y="2247900"/>
                </a:lnTo>
                <a:lnTo>
                  <a:pt x="2016366" y="2260600"/>
                </a:lnTo>
                <a:lnTo>
                  <a:pt x="2016429" y="2247900"/>
                </a:lnTo>
                <a:close/>
              </a:path>
              <a:path w="2952115" h="3365500">
                <a:moveTo>
                  <a:pt x="1921278" y="2235200"/>
                </a:moveTo>
                <a:lnTo>
                  <a:pt x="1901585" y="2235200"/>
                </a:lnTo>
                <a:lnTo>
                  <a:pt x="1903855" y="2247900"/>
                </a:lnTo>
                <a:lnTo>
                  <a:pt x="1911382" y="2247900"/>
                </a:lnTo>
                <a:lnTo>
                  <a:pt x="1921278" y="2235200"/>
                </a:lnTo>
                <a:close/>
              </a:path>
              <a:path w="2952115" h="3365500">
                <a:moveTo>
                  <a:pt x="2012492" y="2235200"/>
                </a:moveTo>
                <a:lnTo>
                  <a:pt x="1926315" y="2235200"/>
                </a:lnTo>
                <a:lnTo>
                  <a:pt x="1922333" y="2247900"/>
                </a:lnTo>
                <a:lnTo>
                  <a:pt x="2012030" y="2247900"/>
                </a:lnTo>
                <a:lnTo>
                  <a:pt x="2012492" y="2235200"/>
                </a:lnTo>
                <a:close/>
              </a:path>
              <a:path w="2952115" h="3365500">
                <a:moveTo>
                  <a:pt x="1901913" y="2222500"/>
                </a:moveTo>
                <a:lnTo>
                  <a:pt x="1890928" y="2222500"/>
                </a:lnTo>
                <a:lnTo>
                  <a:pt x="1897024" y="2235200"/>
                </a:lnTo>
                <a:lnTo>
                  <a:pt x="1898827" y="2235200"/>
                </a:lnTo>
                <a:lnTo>
                  <a:pt x="1901913" y="2222500"/>
                </a:lnTo>
                <a:close/>
              </a:path>
              <a:path w="2952115" h="3365500">
                <a:moveTo>
                  <a:pt x="1906243" y="2221281"/>
                </a:moveTo>
                <a:lnTo>
                  <a:pt x="1906727" y="2222500"/>
                </a:lnTo>
                <a:lnTo>
                  <a:pt x="1906008" y="2235200"/>
                </a:lnTo>
                <a:lnTo>
                  <a:pt x="1993528" y="2235200"/>
                </a:lnTo>
                <a:lnTo>
                  <a:pt x="1986140" y="2222500"/>
                </a:lnTo>
                <a:lnTo>
                  <a:pt x="1907414" y="2222500"/>
                </a:lnTo>
                <a:lnTo>
                  <a:pt x="1906243" y="2221281"/>
                </a:lnTo>
                <a:close/>
              </a:path>
              <a:path w="2952115" h="3365500">
                <a:moveTo>
                  <a:pt x="1875193" y="2209800"/>
                </a:moveTo>
                <a:lnTo>
                  <a:pt x="1872869" y="2209800"/>
                </a:lnTo>
                <a:lnTo>
                  <a:pt x="1876209" y="2222500"/>
                </a:lnTo>
                <a:lnTo>
                  <a:pt x="1875193" y="2209800"/>
                </a:lnTo>
                <a:close/>
              </a:path>
              <a:path w="2952115" h="3365500">
                <a:moveTo>
                  <a:pt x="1909711" y="2209800"/>
                </a:moveTo>
                <a:lnTo>
                  <a:pt x="1901685" y="2209800"/>
                </a:lnTo>
                <a:lnTo>
                  <a:pt x="1906243" y="2221281"/>
                </a:lnTo>
                <a:lnTo>
                  <a:pt x="1907414" y="2222500"/>
                </a:lnTo>
                <a:lnTo>
                  <a:pt x="1915210" y="2222500"/>
                </a:lnTo>
                <a:lnTo>
                  <a:pt x="1909711" y="2209800"/>
                </a:lnTo>
                <a:close/>
              </a:path>
              <a:path w="2952115" h="3365500">
                <a:moveTo>
                  <a:pt x="1987332" y="2197100"/>
                </a:moveTo>
                <a:lnTo>
                  <a:pt x="1921459" y="2197100"/>
                </a:lnTo>
                <a:lnTo>
                  <a:pt x="1926932" y="2209800"/>
                </a:lnTo>
                <a:lnTo>
                  <a:pt x="1909711" y="2209800"/>
                </a:lnTo>
                <a:lnTo>
                  <a:pt x="1915210" y="2222500"/>
                </a:lnTo>
                <a:lnTo>
                  <a:pt x="1985695" y="2222500"/>
                </a:lnTo>
                <a:lnTo>
                  <a:pt x="1984730" y="2209800"/>
                </a:lnTo>
                <a:lnTo>
                  <a:pt x="1987332" y="2197100"/>
                </a:lnTo>
                <a:close/>
              </a:path>
              <a:path w="2952115" h="3365500">
                <a:moveTo>
                  <a:pt x="1901685" y="2209800"/>
                </a:moveTo>
                <a:lnTo>
                  <a:pt x="1895210" y="2209800"/>
                </a:lnTo>
                <a:lnTo>
                  <a:pt x="1906243" y="2221281"/>
                </a:lnTo>
                <a:lnTo>
                  <a:pt x="1901685" y="2209800"/>
                </a:lnTo>
                <a:close/>
              </a:path>
              <a:path w="2952115" h="3365500">
                <a:moveTo>
                  <a:pt x="1891017" y="2197100"/>
                </a:moveTo>
                <a:lnTo>
                  <a:pt x="1878939" y="2209800"/>
                </a:lnTo>
                <a:lnTo>
                  <a:pt x="1892630" y="2209800"/>
                </a:lnTo>
                <a:lnTo>
                  <a:pt x="1891017" y="2197100"/>
                </a:lnTo>
                <a:close/>
              </a:path>
              <a:path w="2952115" h="3365500">
                <a:moveTo>
                  <a:pt x="1919579" y="2197100"/>
                </a:moveTo>
                <a:lnTo>
                  <a:pt x="1891868" y="2197100"/>
                </a:lnTo>
                <a:lnTo>
                  <a:pt x="1892630" y="2209800"/>
                </a:lnTo>
                <a:lnTo>
                  <a:pt x="1917623" y="2209800"/>
                </a:lnTo>
                <a:lnTo>
                  <a:pt x="1919579" y="2197100"/>
                </a:lnTo>
                <a:close/>
              </a:path>
              <a:path w="2952115" h="3365500">
                <a:moveTo>
                  <a:pt x="1921459" y="2197100"/>
                </a:moveTo>
                <a:lnTo>
                  <a:pt x="1919579" y="2197100"/>
                </a:lnTo>
                <a:lnTo>
                  <a:pt x="1917623" y="2209800"/>
                </a:lnTo>
                <a:lnTo>
                  <a:pt x="1926932" y="2209800"/>
                </a:lnTo>
                <a:lnTo>
                  <a:pt x="1921459" y="2197100"/>
                </a:lnTo>
                <a:close/>
              </a:path>
              <a:path w="2952115" h="3365500">
                <a:moveTo>
                  <a:pt x="1868385" y="2184400"/>
                </a:moveTo>
                <a:lnTo>
                  <a:pt x="1863953" y="2184400"/>
                </a:lnTo>
                <a:lnTo>
                  <a:pt x="1864372" y="2197100"/>
                </a:lnTo>
                <a:lnTo>
                  <a:pt x="1873491" y="2197100"/>
                </a:lnTo>
                <a:lnTo>
                  <a:pt x="1868385" y="2184400"/>
                </a:lnTo>
                <a:close/>
              </a:path>
              <a:path w="2952115" h="3365500">
                <a:moveTo>
                  <a:pt x="1949428" y="2159000"/>
                </a:moveTo>
                <a:lnTo>
                  <a:pt x="1844827" y="2159000"/>
                </a:lnTo>
                <a:lnTo>
                  <a:pt x="1849069" y="2171700"/>
                </a:lnTo>
                <a:lnTo>
                  <a:pt x="1870002" y="2171700"/>
                </a:lnTo>
                <a:lnTo>
                  <a:pt x="1880901" y="2184400"/>
                </a:lnTo>
                <a:lnTo>
                  <a:pt x="1887677" y="2197100"/>
                </a:lnTo>
                <a:lnTo>
                  <a:pt x="1928994" y="2197100"/>
                </a:lnTo>
                <a:lnTo>
                  <a:pt x="1941298" y="2184400"/>
                </a:lnTo>
                <a:lnTo>
                  <a:pt x="1947197" y="2184400"/>
                </a:lnTo>
                <a:lnTo>
                  <a:pt x="1949885" y="2171700"/>
                </a:lnTo>
                <a:lnTo>
                  <a:pt x="1949428" y="2159000"/>
                </a:lnTo>
                <a:close/>
              </a:path>
              <a:path w="2952115" h="3365500">
                <a:moveTo>
                  <a:pt x="1941298" y="2184400"/>
                </a:moveTo>
                <a:lnTo>
                  <a:pt x="1928994" y="2197100"/>
                </a:lnTo>
                <a:lnTo>
                  <a:pt x="1943756" y="2197100"/>
                </a:lnTo>
                <a:lnTo>
                  <a:pt x="1944866" y="2193001"/>
                </a:lnTo>
                <a:lnTo>
                  <a:pt x="1941298" y="2184400"/>
                </a:lnTo>
                <a:close/>
              </a:path>
              <a:path w="2952115" h="3365500">
                <a:moveTo>
                  <a:pt x="1944866" y="2193001"/>
                </a:moveTo>
                <a:lnTo>
                  <a:pt x="1943756" y="2197100"/>
                </a:lnTo>
                <a:lnTo>
                  <a:pt x="1946567" y="2197100"/>
                </a:lnTo>
                <a:lnTo>
                  <a:pt x="1944866" y="2193001"/>
                </a:lnTo>
                <a:close/>
              </a:path>
              <a:path w="2952115" h="3365500">
                <a:moveTo>
                  <a:pt x="1970457" y="2184400"/>
                </a:moveTo>
                <a:lnTo>
                  <a:pt x="1961324" y="2184400"/>
                </a:lnTo>
                <a:lnTo>
                  <a:pt x="1956701" y="2197100"/>
                </a:lnTo>
                <a:lnTo>
                  <a:pt x="1980370" y="2197100"/>
                </a:lnTo>
                <a:lnTo>
                  <a:pt x="1970457" y="2184400"/>
                </a:lnTo>
                <a:close/>
              </a:path>
              <a:path w="2952115" h="3365500">
                <a:moveTo>
                  <a:pt x="1947197" y="2184400"/>
                </a:moveTo>
                <a:lnTo>
                  <a:pt x="1941298" y="2184400"/>
                </a:lnTo>
                <a:lnTo>
                  <a:pt x="1944866" y="2193001"/>
                </a:lnTo>
                <a:lnTo>
                  <a:pt x="1947197" y="2184400"/>
                </a:lnTo>
                <a:close/>
              </a:path>
              <a:path w="2952115" h="3365500">
                <a:moveTo>
                  <a:pt x="1863242" y="2171700"/>
                </a:moveTo>
                <a:lnTo>
                  <a:pt x="1851533" y="2171700"/>
                </a:lnTo>
                <a:lnTo>
                  <a:pt x="1850529" y="2184400"/>
                </a:lnTo>
                <a:lnTo>
                  <a:pt x="1857514" y="2184400"/>
                </a:lnTo>
                <a:lnTo>
                  <a:pt x="1863242" y="2171700"/>
                </a:lnTo>
                <a:close/>
              </a:path>
              <a:path w="2952115" h="3365500">
                <a:moveTo>
                  <a:pt x="1826209" y="2159000"/>
                </a:moveTo>
                <a:lnTo>
                  <a:pt x="1823377" y="2159000"/>
                </a:lnTo>
                <a:lnTo>
                  <a:pt x="1823732" y="2171700"/>
                </a:lnTo>
                <a:lnTo>
                  <a:pt x="1830374" y="2171700"/>
                </a:lnTo>
                <a:lnTo>
                  <a:pt x="1826209" y="2159000"/>
                </a:lnTo>
                <a:close/>
              </a:path>
              <a:path w="2952115" h="3365500">
                <a:moveTo>
                  <a:pt x="1850603" y="2133600"/>
                </a:moveTo>
                <a:lnTo>
                  <a:pt x="1822373" y="2133600"/>
                </a:lnTo>
                <a:lnTo>
                  <a:pt x="1824651" y="2146300"/>
                </a:lnTo>
                <a:lnTo>
                  <a:pt x="1833551" y="2159000"/>
                </a:lnTo>
                <a:lnTo>
                  <a:pt x="1839645" y="2171700"/>
                </a:lnTo>
                <a:lnTo>
                  <a:pt x="1844662" y="2171700"/>
                </a:lnTo>
                <a:lnTo>
                  <a:pt x="1844827" y="2159000"/>
                </a:lnTo>
                <a:lnTo>
                  <a:pt x="1840983" y="2159000"/>
                </a:lnTo>
                <a:lnTo>
                  <a:pt x="1842218" y="2146300"/>
                </a:lnTo>
                <a:lnTo>
                  <a:pt x="1850603" y="2133600"/>
                </a:lnTo>
                <a:close/>
              </a:path>
              <a:path w="2952115" h="3365500">
                <a:moveTo>
                  <a:pt x="1916446" y="2120900"/>
                </a:moveTo>
                <a:lnTo>
                  <a:pt x="1898014" y="2120900"/>
                </a:lnTo>
                <a:lnTo>
                  <a:pt x="1908771" y="2133600"/>
                </a:lnTo>
                <a:lnTo>
                  <a:pt x="1850603" y="2133600"/>
                </a:lnTo>
                <a:lnTo>
                  <a:pt x="1856194" y="2146300"/>
                </a:lnTo>
                <a:lnTo>
                  <a:pt x="1857469" y="2159000"/>
                </a:lnTo>
                <a:lnTo>
                  <a:pt x="1917674" y="2159000"/>
                </a:lnTo>
                <a:lnTo>
                  <a:pt x="1918893" y="2146300"/>
                </a:lnTo>
                <a:lnTo>
                  <a:pt x="1932957" y="2146300"/>
                </a:lnTo>
                <a:lnTo>
                  <a:pt x="1924858" y="2133600"/>
                </a:lnTo>
                <a:lnTo>
                  <a:pt x="1916446" y="2120900"/>
                </a:lnTo>
                <a:close/>
              </a:path>
              <a:path w="2952115" h="3365500">
                <a:moveTo>
                  <a:pt x="1930488" y="2158956"/>
                </a:moveTo>
                <a:close/>
              </a:path>
              <a:path w="2952115" h="3365500">
                <a:moveTo>
                  <a:pt x="1932957" y="2146300"/>
                </a:moveTo>
                <a:lnTo>
                  <a:pt x="1930323" y="2146300"/>
                </a:lnTo>
                <a:lnTo>
                  <a:pt x="1936838" y="2159000"/>
                </a:lnTo>
                <a:lnTo>
                  <a:pt x="1942466" y="2159000"/>
                </a:lnTo>
                <a:lnTo>
                  <a:pt x="1932957" y="2146300"/>
                </a:lnTo>
                <a:close/>
              </a:path>
              <a:path w="2952115" h="3365500">
                <a:moveTo>
                  <a:pt x="1930323" y="2146300"/>
                </a:moveTo>
                <a:lnTo>
                  <a:pt x="1919338" y="2146300"/>
                </a:lnTo>
                <a:lnTo>
                  <a:pt x="1930488" y="2158956"/>
                </a:lnTo>
                <a:lnTo>
                  <a:pt x="1930323" y="2146300"/>
                </a:lnTo>
                <a:close/>
              </a:path>
              <a:path w="2952115" h="3365500">
                <a:moveTo>
                  <a:pt x="1812670" y="2108200"/>
                </a:moveTo>
                <a:lnTo>
                  <a:pt x="1802625" y="2108200"/>
                </a:lnTo>
                <a:lnTo>
                  <a:pt x="1798599" y="2120900"/>
                </a:lnTo>
                <a:lnTo>
                  <a:pt x="1803395" y="2120900"/>
                </a:lnTo>
                <a:lnTo>
                  <a:pt x="1810693" y="2133600"/>
                </a:lnTo>
                <a:lnTo>
                  <a:pt x="1807190" y="2120900"/>
                </a:lnTo>
                <a:lnTo>
                  <a:pt x="1812670" y="2108200"/>
                </a:lnTo>
                <a:close/>
              </a:path>
              <a:path w="2952115" h="3365500">
                <a:moveTo>
                  <a:pt x="1822323" y="2120900"/>
                </a:moveTo>
                <a:lnTo>
                  <a:pt x="1820938" y="2120900"/>
                </a:lnTo>
                <a:lnTo>
                  <a:pt x="1819554" y="2133600"/>
                </a:lnTo>
                <a:lnTo>
                  <a:pt x="1827110" y="2133600"/>
                </a:lnTo>
                <a:lnTo>
                  <a:pt x="1822323" y="2120900"/>
                </a:lnTo>
                <a:close/>
              </a:path>
              <a:path w="2952115" h="3365500">
                <a:moveTo>
                  <a:pt x="1896859" y="2120900"/>
                </a:moveTo>
                <a:lnTo>
                  <a:pt x="1833130" y="2120900"/>
                </a:lnTo>
                <a:lnTo>
                  <a:pt x="1835785" y="2133600"/>
                </a:lnTo>
                <a:lnTo>
                  <a:pt x="1898408" y="2133600"/>
                </a:lnTo>
                <a:lnTo>
                  <a:pt x="1896859" y="2120900"/>
                </a:lnTo>
                <a:close/>
              </a:path>
              <a:path w="2952115" h="3365500">
                <a:moveTo>
                  <a:pt x="1790407" y="2108200"/>
                </a:moveTo>
                <a:lnTo>
                  <a:pt x="1791875" y="2120900"/>
                </a:lnTo>
                <a:lnTo>
                  <a:pt x="1796097" y="2120900"/>
                </a:lnTo>
                <a:lnTo>
                  <a:pt x="1790407" y="2108200"/>
                </a:lnTo>
                <a:close/>
              </a:path>
              <a:path w="2952115" h="3365500">
                <a:moveTo>
                  <a:pt x="1898320" y="2108200"/>
                </a:moveTo>
                <a:lnTo>
                  <a:pt x="1812670" y="2108200"/>
                </a:lnTo>
                <a:lnTo>
                  <a:pt x="1824854" y="2120900"/>
                </a:lnTo>
                <a:lnTo>
                  <a:pt x="1906865" y="2120900"/>
                </a:lnTo>
                <a:lnTo>
                  <a:pt x="1898320" y="2108200"/>
                </a:lnTo>
                <a:close/>
              </a:path>
              <a:path w="2952115" h="3365500">
                <a:moveTo>
                  <a:pt x="1791614" y="2095500"/>
                </a:moveTo>
                <a:lnTo>
                  <a:pt x="1790357" y="2095500"/>
                </a:lnTo>
                <a:lnTo>
                  <a:pt x="1790649" y="2108200"/>
                </a:lnTo>
                <a:lnTo>
                  <a:pt x="1793227" y="2108200"/>
                </a:lnTo>
                <a:lnTo>
                  <a:pt x="1791614" y="2095500"/>
                </a:lnTo>
                <a:close/>
              </a:path>
              <a:path w="2952115" h="3365500">
                <a:moveTo>
                  <a:pt x="1802115" y="2106982"/>
                </a:moveTo>
                <a:lnTo>
                  <a:pt x="1801952" y="2108200"/>
                </a:lnTo>
                <a:lnTo>
                  <a:pt x="1802625" y="2108200"/>
                </a:lnTo>
                <a:lnTo>
                  <a:pt x="1802115" y="2106982"/>
                </a:lnTo>
                <a:close/>
              </a:path>
              <a:path w="2952115" h="3365500">
                <a:moveTo>
                  <a:pt x="1814804" y="2108156"/>
                </a:moveTo>
                <a:close/>
              </a:path>
              <a:path w="2952115" h="3365500">
                <a:moveTo>
                  <a:pt x="1878733" y="2095500"/>
                </a:moveTo>
                <a:lnTo>
                  <a:pt x="1814639" y="2095500"/>
                </a:lnTo>
                <a:lnTo>
                  <a:pt x="1821116" y="2108200"/>
                </a:lnTo>
                <a:lnTo>
                  <a:pt x="1888935" y="2108200"/>
                </a:lnTo>
                <a:lnTo>
                  <a:pt x="1878733" y="2095500"/>
                </a:lnTo>
                <a:close/>
              </a:path>
              <a:path w="2952115" h="3365500">
                <a:moveTo>
                  <a:pt x="1814639" y="2095500"/>
                </a:moveTo>
                <a:lnTo>
                  <a:pt x="1803654" y="2095500"/>
                </a:lnTo>
                <a:lnTo>
                  <a:pt x="1814804" y="2108156"/>
                </a:lnTo>
                <a:lnTo>
                  <a:pt x="1814639" y="2095500"/>
                </a:lnTo>
                <a:close/>
              </a:path>
              <a:path w="2952115" h="3365500">
                <a:moveTo>
                  <a:pt x="1803654" y="2095500"/>
                </a:moveTo>
                <a:lnTo>
                  <a:pt x="1797304" y="2095500"/>
                </a:lnTo>
                <a:lnTo>
                  <a:pt x="1802115" y="2106982"/>
                </a:lnTo>
                <a:lnTo>
                  <a:pt x="1803654" y="2095500"/>
                </a:lnTo>
                <a:close/>
              </a:path>
              <a:path w="2952115" h="3365500">
                <a:moveTo>
                  <a:pt x="1813433" y="2082800"/>
                </a:moveTo>
                <a:lnTo>
                  <a:pt x="1789302" y="2082800"/>
                </a:lnTo>
                <a:lnTo>
                  <a:pt x="1787867" y="2095500"/>
                </a:lnTo>
                <a:lnTo>
                  <a:pt x="1820278" y="2095500"/>
                </a:lnTo>
                <a:lnTo>
                  <a:pt x="1813433" y="2082800"/>
                </a:lnTo>
                <a:close/>
              </a:path>
              <a:path w="2952115" h="3365500">
                <a:moveTo>
                  <a:pt x="1871078" y="2070100"/>
                </a:moveTo>
                <a:lnTo>
                  <a:pt x="1868233" y="2070100"/>
                </a:lnTo>
                <a:lnTo>
                  <a:pt x="1869630" y="2082800"/>
                </a:lnTo>
                <a:lnTo>
                  <a:pt x="1818246" y="2082800"/>
                </a:lnTo>
                <a:lnTo>
                  <a:pt x="1820278" y="2095500"/>
                </a:lnTo>
                <a:lnTo>
                  <a:pt x="1877967" y="2095500"/>
                </a:lnTo>
                <a:lnTo>
                  <a:pt x="1878233" y="2082800"/>
                </a:lnTo>
                <a:lnTo>
                  <a:pt x="1871078" y="2070100"/>
                </a:lnTo>
                <a:close/>
              </a:path>
              <a:path w="2952115" h="3365500">
                <a:moveTo>
                  <a:pt x="1758002" y="2070100"/>
                </a:moveTo>
                <a:lnTo>
                  <a:pt x="1754454" y="2070100"/>
                </a:lnTo>
                <a:lnTo>
                  <a:pt x="1760468" y="2082800"/>
                </a:lnTo>
                <a:lnTo>
                  <a:pt x="1763858" y="2082800"/>
                </a:lnTo>
                <a:lnTo>
                  <a:pt x="1758002" y="2070100"/>
                </a:lnTo>
                <a:close/>
              </a:path>
              <a:path w="2952115" h="3365500">
                <a:moveTo>
                  <a:pt x="1783930" y="2070100"/>
                </a:moveTo>
                <a:lnTo>
                  <a:pt x="1782673" y="2070100"/>
                </a:lnTo>
                <a:lnTo>
                  <a:pt x="1783054" y="2082800"/>
                </a:lnTo>
                <a:lnTo>
                  <a:pt x="1785531" y="2082800"/>
                </a:lnTo>
                <a:lnTo>
                  <a:pt x="1783930" y="2070100"/>
                </a:lnTo>
                <a:close/>
              </a:path>
              <a:path w="2952115" h="3365500">
                <a:moveTo>
                  <a:pt x="1862277" y="2070100"/>
                </a:moveTo>
                <a:lnTo>
                  <a:pt x="1787270" y="2070100"/>
                </a:lnTo>
                <a:lnTo>
                  <a:pt x="1798916" y="2082800"/>
                </a:lnTo>
                <a:lnTo>
                  <a:pt x="1869630" y="2082800"/>
                </a:lnTo>
                <a:lnTo>
                  <a:pt x="1862277" y="2070100"/>
                </a:lnTo>
                <a:close/>
              </a:path>
              <a:path w="2952115" h="3365500">
                <a:moveTo>
                  <a:pt x="1791157" y="2044700"/>
                </a:moveTo>
                <a:lnTo>
                  <a:pt x="1777497" y="2044700"/>
                </a:lnTo>
                <a:lnTo>
                  <a:pt x="1780743" y="2057400"/>
                </a:lnTo>
                <a:lnTo>
                  <a:pt x="1781517" y="2070100"/>
                </a:lnTo>
                <a:lnTo>
                  <a:pt x="1794835" y="2070100"/>
                </a:lnTo>
                <a:lnTo>
                  <a:pt x="1790232" y="2057400"/>
                </a:lnTo>
                <a:lnTo>
                  <a:pt x="1789167" y="2057400"/>
                </a:lnTo>
                <a:lnTo>
                  <a:pt x="1791094" y="2046339"/>
                </a:lnTo>
                <a:lnTo>
                  <a:pt x="1791157" y="2044700"/>
                </a:lnTo>
                <a:close/>
              </a:path>
              <a:path w="2952115" h="3365500">
                <a:moveTo>
                  <a:pt x="1862742" y="2057400"/>
                </a:moveTo>
                <a:lnTo>
                  <a:pt x="1804606" y="2057400"/>
                </a:lnTo>
                <a:lnTo>
                  <a:pt x="1807464" y="2070100"/>
                </a:lnTo>
                <a:lnTo>
                  <a:pt x="1861081" y="2070100"/>
                </a:lnTo>
                <a:lnTo>
                  <a:pt x="1862742" y="2057400"/>
                </a:lnTo>
                <a:close/>
              </a:path>
              <a:path w="2952115" h="3365500">
                <a:moveTo>
                  <a:pt x="1774825" y="2044700"/>
                </a:moveTo>
                <a:lnTo>
                  <a:pt x="1772704" y="2044700"/>
                </a:lnTo>
                <a:lnTo>
                  <a:pt x="1772920" y="2057400"/>
                </a:lnTo>
                <a:lnTo>
                  <a:pt x="1777822" y="2057400"/>
                </a:lnTo>
                <a:lnTo>
                  <a:pt x="1774825" y="2044700"/>
                </a:lnTo>
                <a:close/>
              </a:path>
              <a:path w="2952115" h="3365500">
                <a:moveTo>
                  <a:pt x="1791248" y="2045456"/>
                </a:moveTo>
                <a:lnTo>
                  <a:pt x="1791094" y="2046339"/>
                </a:lnTo>
                <a:lnTo>
                  <a:pt x="1790674" y="2057400"/>
                </a:lnTo>
                <a:lnTo>
                  <a:pt x="1792693" y="2057400"/>
                </a:lnTo>
                <a:lnTo>
                  <a:pt x="1791248" y="2045456"/>
                </a:lnTo>
                <a:close/>
              </a:path>
              <a:path w="2952115" h="3365500">
                <a:moveTo>
                  <a:pt x="1845500" y="2044700"/>
                </a:moveTo>
                <a:lnTo>
                  <a:pt x="1791380" y="2044700"/>
                </a:lnTo>
                <a:lnTo>
                  <a:pt x="1796613" y="2057400"/>
                </a:lnTo>
                <a:lnTo>
                  <a:pt x="1855581" y="2057400"/>
                </a:lnTo>
                <a:lnTo>
                  <a:pt x="1845500" y="2044700"/>
                </a:lnTo>
                <a:close/>
              </a:path>
              <a:path w="2952115" h="3365500">
                <a:moveTo>
                  <a:pt x="1791380" y="2044700"/>
                </a:moveTo>
                <a:lnTo>
                  <a:pt x="1791157" y="2044700"/>
                </a:lnTo>
                <a:lnTo>
                  <a:pt x="1791248" y="2045456"/>
                </a:lnTo>
                <a:lnTo>
                  <a:pt x="1791380" y="2044700"/>
                </a:lnTo>
                <a:close/>
              </a:path>
              <a:path w="2952115" h="3365500">
                <a:moveTo>
                  <a:pt x="1735239" y="2032000"/>
                </a:moveTo>
                <a:lnTo>
                  <a:pt x="1723542" y="2032000"/>
                </a:lnTo>
                <a:lnTo>
                  <a:pt x="1719326" y="2044700"/>
                </a:lnTo>
                <a:lnTo>
                  <a:pt x="1733232" y="2044700"/>
                </a:lnTo>
                <a:lnTo>
                  <a:pt x="1735239" y="2032000"/>
                </a:lnTo>
                <a:close/>
              </a:path>
              <a:path w="2952115" h="3365500">
                <a:moveTo>
                  <a:pt x="1752219" y="2032000"/>
                </a:moveTo>
                <a:lnTo>
                  <a:pt x="1750212" y="2032000"/>
                </a:lnTo>
                <a:lnTo>
                  <a:pt x="1749170" y="2044700"/>
                </a:lnTo>
                <a:lnTo>
                  <a:pt x="1753205" y="2044700"/>
                </a:lnTo>
                <a:lnTo>
                  <a:pt x="1755243" y="2041885"/>
                </a:lnTo>
                <a:lnTo>
                  <a:pt x="1752219" y="2032000"/>
                </a:lnTo>
                <a:close/>
              </a:path>
              <a:path w="2952115" h="3365500">
                <a:moveTo>
                  <a:pt x="1810105" y="2019300"/>
                </a:moveTo>
                <a:lnTo>
                  <a:pt x="1741676" y="2019300"/>
                </a:lnTo>
                <a:lnTo>
                  <a:pt x="1751114" y="2032000"/>
                </a:lnTo>
                <a:lnTo>
                  <a:pt x="1762404" y="2032000"/>
                </a:lnTo>
                <a:lnTo>
                  <a:pt x="1755243" y="2041885"/>
                </a:lnTo>
                <a:lnTo>
                  <a:pt x="1756105" y="2044700"/>
                </a:lnTo>
                <a:lnTo>
                  <a:pt x="1819300" y="2044700"/>
                </a:lnTo>
                <a:lnTo>
                  <a:pt x="1819148" y="2032000"/>
                </a:lnTo>
                <a:lnTo>
                  <a:pt x="1810105" y="2019300"/>
                </a:lnTo>
                <a:close/>
              </a:path>
              <a:path w="2952115" h="3365500">
                <a:moveTo>
                  <a:pt x="1826666" y="2032000"/>
                </a:moveTo>
                <a:lnTo>
                  <a:pt x="1823834" y="2032000"/>
                </a:lnTo>
                <a:lnTo>
                  <a:pt x="1822132" y="2044700"/>
                </a:lnTo>
                <a:lnTo>
                  <a:pt x="1828050" y="2044700"/>
                </a:lnTo>
                <a:lnTo>
                  <a:pt x="1826666" y="2032000"/>
                </a:lnTo>
                <a:close/>
              </a:path>
              <a:path w="2952115" h="3365500">
                <a:moveTo>
                  <a:pt x="1735327" y="2019300"/>
                </a:moveTo>
                <a:lnTo>
                  <a:pt x="1727415" y="2019300"/>
                </a:lnTo>
                <a:lnTo>
                  <a:pt x="1733041" y="2032000"/>
                </a:lnTo>
                <a:lnTo>
                  <a:pt x="1735327" y="2019300"/>
                </a:lnTo>
                <a:close/>
              </a:path>
              <a:path w="2952115" h="3365500">
                <a:moveTo>
                  <a:pt x="1800936" y="2006600"/>
                </a:moveTo>
                <a:lnTo>
                  <a:pt x="1700784" y="2006600"/>
                </a:lnTo>
                <a:lnTo>
                  <a:pt x="1707159" y="2019300"/>
                </a:lnTo>
                <a:lnTo>
                  <a:pt x="1811832" y="2019300"/>
                </a:lnTo>
                <a:lnTo>
                  <a:pt x="1800936" y="2006600"/>
                </a:lnTo>
                <a:close/>
              </a:path>
              <a:path w="2952115" h="3365500">
                <a:moveTo>
                  <a:pt x="1802599" y="2006600"/>
                </a:moveTo>
                <a:lnTo>
                  <a:pt x="1800936" y="2006600"/>
                </a:lnTo>
                <a:lnTo>
                  <a:pt x="1811832" y="2019300"/>
                </a:lnTo>
                <a:lnTo>
                  <a:pt x="1802599" y="2006600"/>
                </a:lnTo>
                <a:close/>
              </a:path>
              <a:path w="2952115" h="3365500">
                <a:moveTo>
                  <a:pt x="1813052" y="2006600"/>
                </a:moveTo>
                <a:lnTo>
                  <a:pt x="1802599" y="2006600"/>
                </a:lnTo>
                <a:lnTo>
                  <a:pt x="1811832" y="2019300"/>
                </a:lnTo>
                <a:lnTo>
                  <a:pt x="1816747" y="2019300"/>
                </a:lnTo>
                <a:lnTo>
                  <a:pt x="1813052" y="2006600"/>
                </a:lnTo>
                <a:close/>
              </a:path>
              <a:path w="2952115" h="3365500">
                <a:moveTo>
                  <a:pt x="1730578" y="1981200"/>
                </a:moveTo>
                <a:lnTo>
                  <a:pt x="1690928" y="1981200"/>
                </a:lnTo>
                <a:lnTo>
                  <a:pt x="1692160" y="1993900"/>
                </a:lnTo>
                <a:lnTo>
                  <a:pt x="1694929" y="2006600"/>
                </a:lnTo>
                <a:lnTo>
                  <a:pt x="1706587" y="1993900"/>
                </a:lnTo>
                <a:lnTo>
                  <a:pt x="1727784" y="1993900"/>
                </a:lnTo>
                <a:lnTo>
                  <a:pt x="1730578" y="1981200"/>
                </a:lnTo>
                <a:close/>
              </a:path>
              <a:path w="2952115" h="3365500">
                <a:moveTo>
                  <a:pt x="1707741" y="1993900"/>
                </a:moveTo>
                <a:lnTo>
                  <a:pt x="1706587" y="1993900"/>
                </a:lnTo>
                <a:lnTo>
                  <a:pt x="1708912" y="2006600"/>
                </a:lnTo>
                <a:lnTo>
                  <a:pt x="1712033" y="2006600"/>
                </a:lnTo>
                <a:lnTo>
                  <a:pt x="1707741" y="1993900"/>
                </a:lnTo>
                <a:close/>
              </a:path>
              <a:path w="2952115" h="3365500">
                <a:moveTo>
                  <a:pt x="1794370" y="1981200"/>
                </a:moveTo>
                <a:lnTo>
                  <a:pt x="1778698" y="1981200"/>
                </a:lnTo>
                <a:lnTo>
                  <a:pt x="1782406" y="1993900"/>
                </a:lnTo>
                <a:lnTo>
                  <a:pt x="1723300" y="1993900"/>
                </a:lnTo>
                <a:lnTo>
                  <a:pt x="1718917" y="2006600"/>
                </a:lnTo>
                <a:lnTo>
                  <a:pt x="1809076" y="2006600"/>
                </a:lnTo>
                <a:lnTo>
                  <a:pt x="1804339" y="1993900"/>
                </a:lnTo>
                <a:lnTo>
                  <a:pt x="1794370" y="1981200"/>
                </a:lnTo>
                <a:close/>
              </a:path>
              <a:path w="2952115" h="3365500">
                <a:moveTo>
                  <a:pt x="1774444" y="1981200"/>
                </a:moveTo>
                <a:lnTo>
                  <a:pt x="1739442" y="1981200"/>
                </a:lnTo>
                <a:lnTo>
                  <a:pt x="1742859" y="1993900"/>
                </a:lnTo>
                <a:lnTo>
                  <a:pt x="1775777" y="1993900"/>
                </a:lnTo>
                <a:lnTo>
                  <a:pt x="1774444" y="1981200"/>
                </a:lnTo>
                <a:close/>
              </a:path>
              <a:path w="2952115" h="3365500">
                <a:moveTo>
                  <a:pt x="1696034" y="1968500"/>
                </a:moveTo>
                <a:lnTo>
                  <a:pt x="1694675" y="1968500"/>
                </a:lnTo>
                <a:lnTo>
                  <a:pt x="1694649" y="1981200"/>
                </a:lnTo>
                <a:lnTo>
                  <a:pt x="1697723" y="1981200"/>
                </a:lnTo>
                <a:lnTo>
                  <a:pt x="1696034" y="1968500"/>
                </a:lnTo>
                <a:close/>
              </a:path>
              <a:path w="2952115" h="3365500">
                <a:moveTo>
                  <a:pt x="1710029" y="1968500"/>
                </a:moveTo>
                <a:lnTo>
                  <a:pt x="1700178" y="1968500"/>
                </a:lnTo>
                <a:lnTo>
                  <a:pt x="1702239" y="1981200"/>
                </a:lnTo>
                <a:lnTo>
                  <a:pt x="1708403" y="1981200"/>
                </a:lnTo>
                <a:lnTo>
                  <a:pt x="1710029" y="1968500"/>
                </a:lnTo>
                <a:close/>
              </a:path>
              <a:path w="2952115" h="3365500">
                <a:moveTo>
                  <a:pt x="1743760" y="1968500"/>
                </a:moveTo>
                <a:lnTo>
                  <a:pt x="1719389" y="1968500"/>
                </a:lnTo>
                <a:lnTo>
                  <a:pt x="1720240" y="1981200"/>
                </a:lnTo>
                <a:lnTo>
                  <a:pt x="1744294" y="1981200"/>
                </a:lnTo>
                <a:lnTo>
                  <a:pt x="1743760" y="1968500"/>
                </a:lnTo>
                <a:close/>
              </a:path>
              <a:path w="2952115" h="3365500">
                <a:moveTo>
                  <a:pt x="1781378" y="1968500"/>
                </a:moveTo>
                <a:lnTo>
                  <a:pt x="1745843" y="1968500"/>
                </a:lnTo>
                <a:lnTo>
                  <a:pt x="1746859" y="1981200"/>
                </a:lnTo>
                <a:lnTo>
                  <a:pt x="1785239" y="1981200"/>
                </a:lnTo>
                <a:lnTo>
                  <a:pt x="1781378" y="1968500"/>
                </a:lnTo>
                <a:close/>
              </a:path>
              <a:path w="2952115" h="3365500">
                <a:moveTo>
                  <a:pt x="1677345" y="1943100"/>
                </a:moveTo>
                <a:lnTo>
                  <a:pt x="1669453" y="1943100"/>
                </a:lnTo>
                <a:lnTo>
                  <a:pt x="1670862" y="1955800"/>
                </a:lnTo>
                <a:lnTo>
                  <a:pt x="1673275" y="1955800"/>
                </a:lnTo>
                <a:lnTo>
                  <a:pt x="1672958" y="1968500"/>
                </a:lnTo>
                <a:lnTo>
                  <a:pt x="1679287" y="1968500"/>
                </a:lnTo>
                <a:lnTo>
                  <a:pt x="1676389" y="1955800"/>
                </a:lnTo>
                <a:lnTo>
                  <a:pt x="1677345" y="1943100"/>
                </a:lnTo>
                <a:close/>
              </a:path>
              <a:path w="2952115" h="3365500">
                <a:moveTo>
                  <a:pt x="1686242" y="1955800"/>
                </a:moveTo>
                <a:lnTo>
                  <a:pt x="1679828" y="1955800"/>
                </a:lnTo>
                <a:lnTo>
                  <a:pt x="1684997" y="1968500"/>
                </a:lnTo>
                <a:lnTo>
                  <a:pt x="1691576" y="1968500"/>
                </a:lnTo>
                <a:lnTo>
                  <a:pt x="1686242" y="1955800"/>
                </a:lnTo>
                <a:close/>
              </a:path>
              <a:path w="2952115" h="3365500">
                <a:moveTo>
                  <a:pt x="1695653" y="1955800"/>
                </a:moveTo>
                <a:lnTo>
                  <a:pt x="1696808" y="1968500"/>
                </a:lnTo>
                <a:lnTo>
                  <a:pt x="1704695" y="1968500"/>
                </a:lnTo>
                <a:lnTo>
                  <a:pt x="1695653" y="1955800"/>
                </a:lnTo>
                <a:close/>
              </a:path>
              <a:path w="2952115" h="3365500">
                <a:moveTo>
                  <a:pt x="1734096" y="1943100"/>
                </a:moveTo>
                <a:lnTo>
                  <a:pt x="1698863" y="1943100"/>
                </a:lnTo>
                <a:lnTo>
                  <a:pt x="1704696" y="1955800"/>
                </a:lnTo>
                <a:lnTo>
                  <a:pt x="1707004" y="1968500"/>
                </a:lnTo>
                <a:lnTo>
                  <a:pt x="1782000" y="1968500"/>
                </a:lnTo>
                <a:lnTo>
                  <a:pt x="1775790" y="1955800"/>
                </a:lnTo>
                <a:lnTo>
                  <a:pt x="1735709" y="1955800"/>
                </a:lnTo>
                <a:lnTo>
                  <a:pt x="1734096" y="1943100"/>
                </a:lnTo>
                <a:close/>
              </a:path>
              <a:path w="2952115" h="3365500">
                <a:moveTo>
                  <a:pt x="1640471" y="1943100"/>
                </a:moveTo>
                <a:lnTo>
                  <a:pt x="1639315" y="1943100"/>
                </a:lnTo>
                <a:lnTo>
                  <a:pt x="1648358" y="1955800"/>
                </a:lnTo>
                <a:lnTo>
                  <a:pt x="1640471" y="1943100"/>
                </a:lnTo>
                <a:close/>
              </a:path>
              <a:path w="2952115" h="3365500">
                <a:moveTo>
                  <a:pt x="1654314" y="1943100"/>
                </a:moveTo>
                <a:lnTo>
                  <a:pt x="1652346" y="1955800"/>
                </a:lnTo>
                <a:lnTo>
                  <a:pt x="1659077" y="1955800"/>
                </a:lnTo>
                <a:lnTo>
                  <a:pt x="1659103" y="1955669"/>
                </a:lnTo>
                <a:lnTo>
                  <a:pt x="1654314" y="1943100"/>
                </a:lnTo>
                <a:close/>
              </a:path>
              <a:path w="2952115" h="3365500">
                <a:moveTo>
                  <a:pt x="1661642" y="1943100"/>
                </a:moveTo>
                <a:lnTo>
                  <a:pt x="1659103" y="1955669"/>
                </a:lnTo>
                <a:lnTo>
                  <a:pt x="1659153" y="1955800"/>
                </a:lnTo>
                <a:lnTo>
                  <a:pt x="1670862" y="1955800"/>
                </a:lnTo>
                <a:lnTo>
                  <a:pt x="1661642" y="1943100"/>
                </a:lnTo>
                <a:close/>
              </a:path>
              <a:path w="2952115" h="3365500">
                <a:moveTo>
                  <a:pt x="1698863" y="1943100"/>
                </a:moveTo>
                <a:lnTo>
                  <a:pt x="1677345" y="1943100"/>
                </a:lnTo>
                <a:lnTo>
                  <a:pt x="1687349" y="1955800"/>
                </a:lnTo>
                <a:lnTo>
                  <a:pt x="1696618" y="1955800"/>
                </a:lnTo>
                <a:lnTo>
                  <a:pt x="1698863" y="1943100"/>
                </a:lnTo>
                <a:close/>
              </a:path>
              <a:path w="2952115" h="3365500">
                <a:moveTo>
                  <a:pt x="1750744" y="1943100"/>
                </a:moveTo>
                <a:lnTo>
                  <a:pt x="1745983" y="1943100"/>
                </a:lnTo>
                <a:lnTo>
                  <a:pt x="1740598" y="1955800"/>
                </a:lnTo>
                <a:lnTo>
                  <a:pt x="1750554" y="1955800"/>
                </a:lnTo>
                <a:lnTo>
                  <a:pt x="1750744" y="1943100"/>
                </a:lnTo>
                <a:close/>
              </a:path>
              <a:path w="2952115" h="3365500">
                <a:moveTo>
                  <a:pt x="1761353" y="1943179"/>
                </a:moveTo>
                <a:lnTo>
                  <a:pt x="1763928" y="1955800"/>
                </a:lnTo>
                <a:lnTo>
                  <a:pt x="1774037" y="1955800"/>
                </a:lnTo>
                <a:lnTo>
                  <a:pt x="1761353" y="1943179"/>
                </a:lnTo>
                <a:close/>
              </a:path>
              <a:path w="2952115" h="3365500">
                <a:moveTo>
                  <a:pt x="1761337" y="1943100"/>
                </a:moveTo>
                <a:close/>
              </a:path>
              <a:path w="2952115" h="3365500">
                <a:moveTo>
                  <a:pt x="1725661" y="1905000"/>
                </a:moveTo>
                <a:lnTo>
                  <a:pt x="1649996" y="1905000"/>
                </a:lnTo>
                <a:lnTo>
                  <a:pt x="1647621" y="1917700"/>
                </a:lnTo>
                <a:lnTo>
                  <a:pt x="1704390" y="1917700"/>
                </a:lnTo>
                <a:lnTo>
                  <a:pt x="1706257" y="1930400"/>
                </a:lnTo>
                <a:lnTo>
                  <a:pt x="1632982" y="1930400"/>
                </a:lnTo>
                <a:lnTo>
                  <a:pt x="1643871" y="1943100"/>
                </a:lnTo>
                <a:lnTo>
                  <a:pt x="1754715" y="1943100"/>
                </a:lnTo>
                <a:lnTo>
                  <a:pt x="1746798" y="1930400"/>
                </a:lnTo>
                <a:lnTo>
                  <a:pt x="1735689" y="1917700"/>
                </a:lnTo>
                <a:lnTo>
                  <a:pt x="1725661" y="1905000"/>
                </a:lnTo>
                <a:close/>
              </a:path>
              <a:path w="2952115" h="3365500">
                <a:moveTo>
                  <a:pt x="1648523" y="1917700"/>
                </a:moveTo>
                <a:lnTo>
                  <a:pt x="1636014" y="1917700"/>
                </a:lnTo>
                <a:lnTo>
                  <a:pt x="1634324" y="1930400"/>
                </a:lnTo>
                <a:lnTo>
                  <a:pt x="1648434" y="1930400"/>
                </a:lnTo>
                <a:lnTo>
                  <a:pt x="1648523" y="1917700"/>
                </a:lnTo>
                <a:close/>
              </a:path>
              <a:path w="2952115" h="3365500">
                <a:moveTo>
                  <a:pt x="1698028" y="1917700"/>
                </a:moveTo>
                <a:lnTo>
                  <a:pt x="1652536" y="1917700"/>
                </a:lnTo>
                <a:lnTo>
                  <a:pt x="1663979" y="1930400"/>
                </a:lnTo>
                <a:lnTo>
                  <a:pt x="1699260" y="1930400"/>
                </a:lnTo>
                <a:lnTo>
                  <a:pt x="1698028" y="1917700"/>
                </a:lnTo>
                <a:close/>
              </a:path>
              <a:path w="2952115" h="3365500">
                <a:moveTo>
                  <a:pt x="1619592" y="1905000"/>
                </a:moveTo>
                <a:lnTo>
                  <a:pt x="1610918" y="1905000"/>
                </a:lnTo>
                <a:lnTo>
                  <a:pt x="1616392" y="1917700"/>
                </a:lnTo>
                <a:lnTo>
                  <a:pt x="1619592" y="1905000"/>
                </a:lnTo>
                <a:close/>
              </a:path>
              <a:path w="2952115" h="3365500">
                <a:moveTo>
                  <a:pt x="1632733" y="1914182"/>
                </a:moveTo>
                <a:lnTo>
                  <a:pt x="1632940" y="1917700"/>
                </a:lnTo>
                <a:lnTo>
                  <a:pt x="1634375" y="1917700"/>
                </a:lnTo>
                <a:lnTo>
                  <a:pt x="1632733" y="1914182"/>
                </a:lnTo>
                <a:close/>
              </a:path>
              <a:path w="2952115" h="3365500">
                <a:moveTo>
                  <a:pt x="1635887" y="1905000"/>
                </a:moveTo>
                <a:lnTo>
                  <a:pt x="1632191" y="1905000"/>
                </a:lnTo>
                <a:lnTo>
                  <a:pt x="1632235" y="1905747"/>
                </a:lnTo>
                <a:lnTo>
                  <a:pt x="1642681" y="1917700"/>
                </a:lnTo>
                <a:lnTo>
                  <a:pt x="1644357" y="1917700"/>
                </a:lnTo>
                <a:lnTo>
                  <a:pt x="1635887" y="1905000"/>
                </a:lnTo>
                <a:close/>
              </a:path>
              <a:path w="2952115" h="3365500">
                <a:moveTo>
                  <a:pt x="1631581" y="1905000"/>
                </a:moveTo>
                <a:lnTo>
                  <a:pt x="1628444" y="1905000"/>
                </a:lnTo>
                <a:lnTo>
                  <a:pt x="1632733" y="1914182"/>
                </a:lnTo>
                <a:lnTo>
                  <a:pt x="1632235" y="1905747"/>
                </a:lnTo>
                <a:lnTo>
                  <a:pt x="1631581" y="1905000"/>
                </a:lnTo>
                <a:close/>
              </a:path>
              <a:path w="2952115" h="3365500">
                <a:moveTo>
                  <a:pt x="1698764" y="1892300"/>
                </a:moveTo>
                <a:lnTo>
                  <a:pt x="1628715" y="1892300"/>
                </a:lnTo>
                <a:lnTo>
                  <a:pt x="1636059" y="1905000"/>
                </a:lnTo>
                <a:lnTo>
                  <a:pt x="1712312" y="1905000"/>
                </a:lnTo>
                <a:lnTo>
                  <a:pt x="1713066" y="1903352"/>
                </a:lnTo>
                <a:lnTo>
                  <a:pt x="1698764" y="1892300"/>
                </a:lnTo>
                <a:close/>
              </a:path>
              <a:path w="2952115" h="3365500">
                <a:moveTo>
                  <a:pt x="1718119" y="1892300"/>
                </a:moveTo>
                <a:lnTo>
                  <a:pt x="1713066" y="1903352"/>
                </a:lnTo>
                <a:lnTo>
                  <a:pt x="1715198" y="1905000"/>
                </a:lnTo>
                <a:lnTo>
                  <a:pt x="1718119" y="1892300"/>
                </a:lnTo>
                <a:close/>
              </a:path>
              <a:path w="2952115" h="3365500">
                <a:moveTo>
                  <a:pt x="1729981" y="1892300"/>
                </a:moveTo>
                <a:lnTo>
                  <a:pt x="1722272" y="1892300"/>
                </a:lnTo>
                <a:lnTo>
                  <a:pt x="1726323" y="1905000"/>
                </a:lnTo>
                <a:lnTo>
                  <a:pt x="1728292" y="1905000"/>
                </a:lnTo>
                <a:lnTo>
                  <a:pt x="1729981" y="1892300"/>
                </a:lnTo>
                <a:close/>
              </a:path>
              <a:path w="2952115" h="3365500">
                <a:moveTo>
                  <a:pt x="1593354" y="1879600"/>
                </a:moveTo>
                <a:lnTo>
                  <a:pt x="1591030" y="1879600"/>
                </a:lnTo>
                <a:lnTo>
                  <a:pt x="1594408" y="1892300"/>
                </a:lnTo>
                <a:lnTo>
                  <a:pt x="1593354" y="1879600"/>
                </a:lnTo>
                <a:close/>
              </a:path>
              <a:path w="2952115" h="3365500">
                <a:moveTo>
                  <a:pt x="1610601" y="1879600"/>
                </a:moveTo>
                <a:lnTo>
                  <a:pt x="1605026" y="1879600"/>
                </a:lnTo>
                <a:lnTo>
                  <a:pt x="1605051" y="1892300"/>
                </a:lnTo>
                <a:lnTo>
                  <a:pt x="1610829" y="1892300"/>
                </a:lnTo>
                <a:lnTo>
                  <a:pt x="1610601" y="1879600"/>
                </a:lnTo>
                <a:close/>
              </a:path>
              <a:path w="2952115" h="3365500">
                <a:moveTo>
                  <a:pt x="1701990" y="1879600"/>
                </a:moveTo>
                <a:lnTo>
                  <a:pt x="1615018" y="1879600"/>
                </a:lnTo>
                <a:lnTo>
                  <a:pt x="1618167" y="1892300"/>
                </a:lnTo>
                <a:lnTo>
                  <a:pt x="1699818" y="1892300"/>
                </a:lnTo>
                <a:lnTo>
                  <a:pt x="1701990" y="1879600"/>
                </a:lnTo>
                <a:close/>
              </a:path>
              <a:path w="2952115" h="3365500">
                <a:moveTo>
                  <a:pt x="1626296" y="1866900"/>
                </a:moveTo>
                <a:lnTo>
                  <a:pt x="1590566" y="1866900"/>
                </a:lnTo>
                <a:lnTo>
                  <a:pt x="1594309" y="1879600"/>
                </a:lnTo>
                <a:lnTo>
                  <a:pt x="1623032" y="1879600"/>
                </a:lnTo>
                <a:lnTo>
                  <a:pt x="1626296" y="1866900"/>
                </a:lnTo>
                <a:close/>
              </a:path>
              <a:path w="2952115" h="3365500">
                <a:moveTo>
                  <a:pt x="1690274" y="1866900"/>
                </a:moveTo>
                <a:lnTo>
                  <a:pt x="1632504" y="1866900"/>
                </a:lnTo>
                <a:lnTo>
                  <a:pt x="1637087" y="1879600"/>
                </a:lnTo>
                <a:lnTo>
                  <a:pt x="1688931" y="1879600"/>
                </a:lnTo>
                <a:lnTo>
                  <a:pt x="1690274" y="1866900"/>
                </a:lnTo>
                <a:close/>
              </a:path>
              <a:path w="2952115" h="3365500">
                <a:moveTo>
                  <a:pt x="1590497" y="1854200"/>
                </a:moveTo>
                <a:lnTo>
                  <a:pt x="1585315" y="1854200"/>
                </a:lnTo>
                <a:lnTo>
                  <a:pt x="1587334" y="1866900"/>
                </a:lnTo>
                <a:lnTo>
                  <a:pt x="1592135" y="1866900"/>
                </a:lnTo>
                <a:lnTo>
                  <a:pt x="1590497" y="1854200"/>
                </a:lnTo>
                <a:close/>
              </a:path>
              <a:path w="2952115" h="3365500">
                <a:moveTo>
                  <a:pt x="1663992" y="1841500"/>
                </a:moveTo>
                <a:lnTo>
                  <a:pt x="1589714" y="1841500"/>
                </a:lnTo>
                <a:lnTo>
                  <a:pt x="1602639" y="1866900"/>
                </a:lnTo>
                <a:lnTo>
                  <a:pt x="1689049" y="1866900"/>
                </a:lnTo>
                <a:lnTo>
                  <a:pt x="1686077" y="1854200"/>
                </a:lnTo>
                <a:lnTo>
                  <a:pt x="1663928" y="1854200"/>
                </a:lnTo>
                <a:lnTo>
                  <a:pt x="1663992" y="1841500"/>
                </a:lnTo>
                <a:close/>
              </a:path>
              <a:path w="2952115" h="3365500">
                <a:moveTo>
                  <a:pt x="1577073" y="1841500"/>
                </a:moveTo>
                <a:lnTo>
                  <a:pt x="1573263" y="1841500"/>
                </a:lnTo>
                <a:lnTo>
                  <a:pt x="1579130" y="1854200"/>
                </a:lnTo>
                <a:lnTo>
                  <a:pt x="1586471" y="1854200"/>
                </a:lnTo>
                <a:lnTo>
                  <a:pt x="1577073" y="1841500"/>
                </a:lnTo>
                <a:close/>
              </a:path>
              <a:path w="2952115" h="3365500">
                <a:moveTo>
                  <a:pt x="1676603" y="1841500"/>
                </a:moveTo>
                <a:lnTo>
                  <a:pt x="1663992" y="1841500"/>
                </a:lnTo>
                <a:lnTo>
                  <a:pt x="1669084" y="1854200"/>
                </a:lnTo>
                <a:lnTo>
                  <a:pt x="1684489" y="1854200"/>
                </a:lnTo>
                <a:lnTo>
                  <a:pt x="1676603" y="1841500"/>
                </a:lnTo>
                <a:close/>
              </a:path>
              <a:path w="2952115" h="3365500">
                <a:moveTo>
                  <a:pt x="1562989" y="1828800"/>
                </a:moveTo>
                <a:lnTo>
                  <a:pt x="1556804" y="1828800"/>
                </a:lnTo>
                <a:lnTo>
                  <a:pt x="1551076" y="1841500"/>
                </a:lnTo>
                <a:lnTo>
                  <a:pt x="1567954" y="1841500"/>
                </a:lnTo>
                <a:lnTo>
                  <a:pt x="1562989" y="1828800"/>
                </a:lnTo>
                <a:close/>
              </a:path>
              <a:path w="2952115" h="3365500">
                <a:moveTo>
                  <a:pt x="1640763" y="1828800"/>
                </a:moveTo>
                <a:lnTo>
                  <a:pt x="1576105" y="1828800"/>
                </a:lnTo>
                <a:lnTo>
                  <a:pt x="1567954" y="1841500"/>
                </a:lnTo>
                <a:lnTo>
                  <a:pt x="1639989" y="1841500"/>
                </a:lnTo>
                <a:lnTo>
                  <a:pt x="1640763" y="1828800"/>
                </a:lnTo>
                <a:close/>
              </a:path>
              <a:path w="2952115" h="3365500">
                <a:moveTo>
                  <a:pt x="1648587" y="1828800"/>
                </a:moveTo>
                <a:lnTo>
                  <a:pt x="1645196" y="1828800"/>
                </a:lnTo>
                <a:lnTo>
                  <a:pt x="1647596" y="1841500"/>
                </a:lnTo>
                <a:lnTo>
                  <a:pt x="1648472" y="1841500"/>
                </a:lnTo>
                <a:lnTo>
                  <a:pt x="1648587" y="1828800"/>
                </a:lnTo>
                <a:close/>
              </a:path>
              <a:path w="2952115" h="3365500">
                <a:moveTo>
                  <a:pt x="1542580" y="1816100"/>
                </a:moveTo>
                <a:lnTo>
                  <a:pt x="1534833" y="1816100"/>
                </a:lnTo>
                <a:lnTo>
                  <a:pt x="1539544" y="1828800"/>
                </a:lnTo>
                <a:lnTo>
                  <a:pt x="1543812" y="1828800"/>
                </a:lnTo>
                <a:lnTo>
                  <a:pt x="1542580" y="1816100"/>
                </a:lnTo>
                <a:close/>
              </a:path>
              <a:path w="2952115" h="3365500">
                <a:moveTo>
                  <a:pt x="1641884" y="1803400"/>
                </a:moveTo>
                <a:lnTo>
                  <a:pt x="1585163" y="1803400"/>
                </a:lnTo>
                <a:lnTo>
                  <a:pt x="1580134" y="1816100"/>
                </a:lnTo>
                <a:lnTo>
                  <a:pt x="1566684" y="1816100"/>
                </a:lnTo>
                <a:lnTo>
                  <a:pt x="1549692" y="1828800"/>
                </a:lnTo>
                <a:lnTo>
                  <a:pt x="1648739" y="1828800"/>
                </a:lnTo>
                <a:lnTo>
                  <a:pt x="1650758" y="1816100"/>
                </a:lnTo>
                <a:lnTo>
                  <a:pt x="1641884" y="1803400"/>
                </a:lnTo>
                <a:close/>
              </a:path>
              <a:path w="2952115" h="3365500">
                <a:moveTo>
                  <a:pt x="1660550" y="1816100"/>
                </a:moveTo>
                <a:lnTo>
                  <a:pt x="1657896" y="1816100"/>
                </a:lnTo>
                <a:lnTo>
                  <a:pt x="1657629" y="1828800"/>
                </a:lnTo>
                <a:lnTo>
                  <a:pt x="1661896" y="1828800"/>
                </a:lnTo>
                <a:lnTo>
                  <a:pt x="1660550" y="1816100"/>
                </a:lnTo>
                <a:close/>
              </a:path>
              <a:path w="2952115" h="3365500">
                <a:moveTo>
                  <a:pt x="1569123" y="1790700"/>
                </a:moveTo>
                <a:lnTo>
                  <a:pt x="1558353" y="1790700"/>
                </a:lnTo>
                <a:lnTo>
                  <a:pt x="1556499" y="1803400"/>
                </a:lnTo>
                <a:lnTo>
                  <a:pt x="1550904" y="1803400"/>
                </a:lnTo>
                <a:lnTo>
                  <a:pt x="1559170" y="1816100"/>
                </a:lnTo>
                <a:lnTo>
                  <a:pt x="1580134" y="1816100"/>
                </a:lnTo>
                <a:lnTo>
                  <a:pt x="1576730" y="1803400"/>
                </a:lnTo>
                <a:lnTo>
                  <a:pt x="1569123" y="1790700"/>
                </a:lnTo>
                <a:close/>
              </a:path>
              <a:path w="2952115" h="3365500">
                <a:moveTo>
                  <a:pt x="1540766" y="1790700"/>
                </a:moveTo>
                <a:lnTo>
                  <a:pt x="1527683" y="1790700"/>
                </a:lnTo>
                <a:lnTo>
                  <a:pt x="1532547" y="1803400"/>
                </a:lnTo>
                <a:lnTo>
                  <a:pt x="1548413" y="1803400"/>
                </a:lnTo>
                <a:lnTo>
                  <a:pt x="1540766" y="1790700"/>
                </a:lnTo>
                <a:close/>
              </a:path>
              <a:path w="2952115" h="3365500">
                <a:moveTo>
                  <a:pt x="1598588" y="1790700"/>
                </a:moveTo>
                <a:lnTo>
                  <a:pt x="1579422" y="1790700"/>
                </a:lnTo>
                <a:lnTo>
                  <a:pt x="1582305" y="1803400"/>
                </a:lnTo>
                <a:lnTo>
                  <a:pt x="1601932" y="1803400"/>
                </a:lnTo>
                <a:lnTo>
                  <a:pt x="1598588" y="1790700"/>
                </a:lnTo>
                <a:close/>
              </a:path>
              <a:path w="2952115" h="3365500">
                <a:moveTo>
                  <a:pt x="1613382" y="1790700"/>
                </a:moveTo>
                <a:lnTo>
                  <a:pt x="1611464" y="1790700"/>
                </a:lnTo>
                <a:lnTo>
                  <a:pt x="1610410" y="1803400"/>
                </a:lnTo>
                <a:lnTo>
                  <a:pt x="1617357" y="1803400"/>
                </a:lnTo>
                <a:lnTo>
                  <a:pt x="1613382" y="1790700"/>
                </a:lnTo>
                <a:close/>
              </a:path>
              <a:path w="2952115" h="3365500">
                <a:moveTo>
                  <a:pt x="1513090" y="1778000"/>
                </a:moveTo>
                <a:lnTo>
                  <a:pt x="1505635" y="1778000"/>
                </a:lnTo>
                <a:lnTo>
                  <a:pt x="1507337" y="1790700"/>
                </a:lnTo>
                <a:lnTo>
                  <a:pt x="1520545" y="1790700"/>
                </a:lnTo>
                <a:lnTo>
                  <a:pt x="1513090" y="1778000"/>
                </a:lnTo>
                <a:close/>
              </a:path>
              <a:path w="2952115" h="3365500">
                <a:moveTo>
                  <a:pt x="1604568" y="1752600"/>
                </a:moveTo>
                <a:lnTo>
                  <a:pt x="1574661" y="1752600"/>
                </a:lnTo>
                <a:lnTo>
                  <a:pt x="1570626" y="1765300"/>
                </a:lnTo>
                <a:lnTo>
                  <a:pt x="1521773" y="1765300"/>
                </a:lnTo>
                <a:lnTo>
                  <a:pt x="1529288" y="1778000"/>
                </a:lnTo>
                <a:lnTo>
                  <a:pt x="1534229" y="1790700"/>
                </a:lnTo>
                <a:lnTo>
                  <a:pt x="1614989" y="1790700"/>
                </a:lnTo>
                <a:lnTo>
                  <a:pt x="1614630" y="1778000"/>
                </a:lnTo>
                <a:lnTo>
                  <a:pt x="1610766" y="1778000"/>
                </a:lnTo>
                <a:lnTo>
                  <a:pt x="1600441" y="1765300"/>
                </a:lnTo>
                <a:lnTo>
                  <a:pt x="1604568" y="1752600"/>
                </a:lnTo>
                <a:close/>
              </a:path>
              <a:path w="2952115" h="3365500">
                <a:moveTo>
                  <a:pt x="1515694" y="1765300"/>
                </a:moveTo>
                <a:lnTo>
                  <a:pt x="1510919" y="1765300"/>
                </a:lnTo>
                <a:lnTo>
                  <a:pt x="1513001" y="1778000"/>
                </a:lnTo>
                <a:lnTo>
                  <a:pt x="1521193" y="1778000"/>
                </a:lnTo>
                <a:lnTo>
                  <a:pt x="1515694" y="1765300"/>
                </a:lnTo>
                <a:close/>
              </a:path>
              <a:path w="2952115" h="3365500">
                <a:moveTo>
                  <a:pt x="1516735" y="1752600"/>
                </a:moveTo>
                <a:lnTo>
                  <a:pt x="1507210" y="1752600"/>
                </a:lnTo>
                <a:lnTo>
                  <a:pt x="1492389" y="1765300"/>
                </a:lnTo>
                <a:lnTo>
                  <a:pt x="1527835" y="1765300"/>
                </a:lnTo>
                <a:lnTo>
                  <a:pt x="1516735" y="1752600"/>
                </a:lnTo>
                <a:close/>
              </a:path>
              <a:path w="2952115" h="3365500">
                <a:moveTo>
                  <a:pt x="1567827" y="1752600"/>
                </a:moveTo>
                <a:lnTo>
                  <a:pt x="1531493" y="1752600"/>
                </a:lnTo>
                <a:lnTo>
                  <a:pt x="1530934" y="1765300"/>
                </a:lnTo>
                <a:lnTo>
                  <a:pt x="1570626" y="1765300"/>
                </a:lnTo>
                <a:lnTo>
                  <a:pt x="1567827" y="1752600"/>
                </a:lnTo>
                <a:close/>
              </a:path>
              <a:path w="2952115" h="3365500">
                <a:moveTo>
                  <a:pt x="1485785" y="1739900"/>
                </a:moveTo>
                <a:lnTo>
                  <a:pt x="1483309" y="1752600"/>
                </a:lnTo>
                <a:lnTo>
                  <a:pt x="1487449" y="1752600"/>
                </a:lnTo>
                <a:lnTo>
                  <a:pt x="1485785" y="1739900"/>
                </a:lnTo>
                <a:close/>
              </a:path>
              <a:path w="2952115" h="3365500">
                <a:moveTo>
                  <a:pt x="1554073" y="1727200"/>
                </a:moveTo>
                <a:lnTo>
                  <a:pt x="1474706" y="1727200"/>
                </a:lnTo>
                <a:lnTo>
                  <a:pt x="1487784" y="1739900"/>
                </a:lnTo>
                <a:lnTo>
                  <a:pt x="1496575" y="1752600"/>
                </a:lnTo>
                <a:lnTo>
                  <a:pt x="1567408" y="1752600"/>
                </a:lnTo>
                <a:lnTo>
                  <a:pt x="1573098" y="1739900"/>
                </a:lnTo>
                <a:lnTo>
                  <a:pt x="1557362" y="1739900"/>
                </a:lnTo>
                <a:lnTo>
                  <a:pt x="1554073" y="1727200"/>
                </a:lnTo>
                <a:close/>
              </a:path>
              <a:path w="2952115" h="3365500">
                <a:moveTo>
                  <a:pt x="1576752" y="1727200"/>
                </a:moveTo>
                <a:lnTo>
                  <a:pt x="1571040" y="1727200"/>
                </a:lnTo>
                <a:lnTo>
                  <a:pt x="1567929" y="1739900"/>
                </a:lnTo>
                <a:lnTo>
                  <a:pt x="1573098" y="1739900"/>
                </a:lnTo>
                <a:lnTo>
                  <a:pt x="1577649" y="1752600"/>
                </a:lnTo>
                <a:lnTo>
                  <a:pt x="1589101" y="1752600"/>
                </a:lnTo>
                <a:lnTo>
                  <a:pt x="1583812" y="1739900"/>
                </a:lnTo>
                <a:lnTo>
                  <a:pt x="1576752" y="1727200"/>
                </a:lnTo>
                <a:close/>
              </a:path>
              <a:path w="2952115" h="3365500">
                <a:moveTo>
                  <a:pt x="1600936" y="1739900"/>
                </a:moveTo>
                <a:lnTo>
                  <a:pt x="1599768" y="1739900"/>
                </a:lnTo>
                <a:lnTo>
                  <a:pt x="1598104" y="1752600"/>
                </a:lnTo>
                <a:lnTo>
                  <a:pt x="1603451" y="1752600"/>
                </a:lnTo>
                <a:lnTo>
                  <a:pt x="1600936" y="1739900"/>
                </a:lnTo>
                <a:close/>
              </a:path>
              <a:path w="2952115" h="3365500">
                <a:moveTo>
                  <a:pt x="1466811" y="1727200"/>
                </a:moveTo>
                <a:lnTo>
                  <a:pt x="1466786" y="1739900"/>
                </a:lnTo>
                <a:lnTo>
                  <a:pt x="1472349" y="1739900"/>
                </a:lnTo>
                <a:lnTo>
                  <a:pt x="1466811" y="1727200"/>
                </a:lnTo>
                <a:close/>
              </a:path>
              <a:path w="2952115" h="3365500">
                <a:moveTo>
                  <a:pt x="1528210" y="1676400"/>
                </a:moveTo>
                <a:lnTo>
                  <a:pt x="1501736" y="1676400"/>
                </a:lnTo>
                <a:lnTo>
                  <a:pt x="1494294" y="1689100"/>
                </a:lnTo>
                <a:lnTo>
                  <a:pt x="1468040" y="1689100"/>
                </a:lnTo>
                <a:lnTo>
                  <a:pt x="1462445" y="1700163"/>
                </a:lnTo>
                <a:lnTo>
                  <a:pt x="1462507" y="1701800"/>
                </a:lnTo>
                <a:lnTo>
                  <a:pt x="1466629" y="1701800"/>
                </a:lnTo>
                <a:lnTo>
                  <a:pt x="1466758" y="1727200"/>
                </a:lnTo>
                <a:lnTo>
                  <a:pt x="1543596" y="1727200"/>
                </a:lnTo>
                <a:lnTo>
                  <a:pt x="1535836" y="1714500"/>
                </a:lnTo>
                <a:lnTo>
                  <a:pt x="1532785" y="1714500"/>
                </a:lnTo>
                <a:lnTo>
                  <a:pt x="1526787" y="1701800"/>
                </a:lnTo>
                <a:lnTo>
                  <a:pt x="1528950" y="1689100"/>
                </a:lnTo>
                <a:lnTo>
                  <a:pt x="1528210" y="1676400"/>
                </a:lnTo>
                <a:close/>
              </a:path>
              <a:path w="2952115" h="3365500">
                <a:moveTo>
                  <a:pt x="1548955" y="1701800"/>
                </a:moveTo>
                <a:lnTo>
                  <a:pt x="1547253" y="1701800"/>
                </a:lnTo>
                <a:lnTo>
                  <a:pt x="1532785" y="1714500"/>
                </a:lnTo>
                <a:lnTo>
                  <a:pt x="1540395" y="1714500"/>
                </a:lnTo>
                <a:lnTo>
                  <a:pt x="1543596" y="1727200"/>
                </a:lnTo>
                <a:lnTo>
                  <a:pt x="1563890" y="1727200"/>
                </a:lnTo>
                <a:lnTo>
                  <a:pt x="1557705" y="1714500"/>
                </a:lnTo>
                <a:lnTo>
                  <a:pt x="1548955" y="1701800"/>
                </a:lnTo>
                <a:close/>
              </a:path>
              <a:path w="2952115" h="3365500">
                <a:moveTo>
                  <a:pt x="1462028" y="1689100"/>
                </a:moveTo>
                <a:lnTo>
                  <a:pt x="1452625" y="1689100"/>
                </a:lnTo>
                <a:lnTo>
                  <a:pt x="1459250" y="1701800"/>
                </a:lnTo>
                <a:lnTo>
                  <a:pt x="1461617" y="1701800"/>
                </a:lnTo>
                <a:lnTo>
                  <a:pt x="1462445" y="1700163"/>
                </a:lnTo>
                <a:lnTo>
                  <a:pt x="1462028" y="1689100"/>
                </a:lnTo>
                <a:close/>
              </a:path>
              <a:path w="2952115" h="3365500">
                <a:moveTo>
                  <a:pt x="1468040" y="1689100"/>
                </a:moveTo>
                <a:lnTo>
                  <a:pt x="1462028" y="1689100"/>
                </a:lnTo>
                <a:lnTo>
                  <a:pt x="1462445" y="1700163"/>
                </a:lnTo>
                <a:lnTo>
                  <a:pt x="1468040" y="1689100"/>
                </a:lnTo>
                <a:close/>
              </a:path>
              <a:path w="2952115" h="3365500">
                <a:moveTo>
                  <a:pt x="1445107" y="1676400"/>
                </a:moveTo>
                <a:lnTo>
                  <a:pt x="1428788" y="1676400"/>
                </a:lnTo>
                <a:lnTo>
                  <a:pt x="1427568" y="1689100"/>
                </a:lnTo>
                <a:lnTo>
                  <a:pt x="1445247" y="1689100"/>
                </a:lnTo>
                <a:lnTo>
                  <a:pt x="1445107" y="1676400"/>
                </a:lnTo>
                <a:close/>
              </a:path>
              <a:path w="2952115" h="3365500">
                <a:moveTo>
                  <a:pt x="1478953" y="1676400"/>
                </a:moveTo>
                <a:lnTo>
                  <a:pt x="1450987" y="1676400"/>
                </a:lnTo>
                <a:lnTo>
                  <a:pt x="1450136" y="1689100"/>
                </a:lnTo>
                <a:lnTo>
                  <a:pt x="1474355" y="1689100"/>
                </a:lnTo>
                <a:lnTo>
                  <a:pt x="1478953" y="1676400"/>
                </a:lnTo>
                <a:close/>
              </a:path>
              <a:path w="2952115" h="3365500">
                <a:moveTo>
                  <a:pt x="1497812" y="1663700"/>
                </a:moveTo>
                <a:lnTo>
                  <a:pt x="1488863" y="1663700"/>
                </a:lnTo>
                <a:lnTo>
                  <a:pt x="1498509" y="1676400"/>
                </a:lnTo>
                <a:lnTo>
                  <a:pt x="1478953" y="1676400"/>
                </a:lnTo>
                <a:lnTo>
                  <a:pt x="1474355" y="1689100"/>
                </a:lnTo>
                <a:lnTo>
                  <a:pt x="1494294" y="1689100"/>
                </a:lnTo>
                <a:lnTo>
                  <a:pt x="1501736" y="1676400"/>
                </a:lnTo>
                <a:lnTo>
                  <a:pt x="1497812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32711" y="1663700"/>
                </a:lnTo>
                <a:lnTo>
                  <a:pt x="1428280" y="1676400"/>
                </a:lnTo>
                <a:lnTo>
                  <a:pt x="1484361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84361" y="1676400"/>
                </a:lnTo>
                <a:lnTo>
                  <a:pt x="1498509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14086" y="1651000"/>
                </a:moveTo>
                <a:lnTo>
                  <a:pt x="1399794" y="1651000"/>
                </a:lnTo>
                <a:lnTo>
                  <a:pt x="1400327" y="1663700"/>
                </a:lnTo>
                <a:lnTo>
                  <a:pt x="1415770" y="1663700"/>
                </a:lnTo>
                <a:lnTo>
                  <a:pt x="1414086" y="1651000"/>
                </a:lnTo>
                <a:close/>
              </a:path>
              <a:path w="2952115" h="3365500">
                <a:moveTo>
                  <a:pt x="1418782" y="1651006"/>
                </a:moveTo>
                <a:lnTo>
                  <a:pt x="1422082" y="1663700"/>
                </a:lnTo>
                <a:lnTo>
                  <a:pt x="1425333" y="1663700"/>
                </a:lnTo>
                <a:lnTo>
                  <a:pt x="1424790" y="1659456"/>
                </a:lnTo>
                <a:lnTo>
                  <a:pt x="1418782" y="1651006"/>
                </a:lnTo>
                <a:close/>
              </a:path>
              <a:path w="2952115" h="3365500">
                <a:moveTo>
                  <a:pt x="1503997" y="1651000"/>
                </a:moveTo>
                <a:lnTo>
                  <a:pt x="1423708" y="1651000"/>
                </a:lnTo>
                <a:lnTo>
                  <a:pt x="1424790" y="1659456"/>
                </a:lnTo>
                <a:lnTo>
                  <a:pt x="1427807" y="1663700"/>
                </a:lnTo>
                <a:lnTo>
                  <a:pt x="1498206" y="1663700"/>
                </a:lnTo>
                <a:lnTo>
                  <a:pt x="1503997" y="1651000"/>
                </a:lnTo>
                <a:close/>
              </a:path>
              <a:path w="2952115" h="3365500">
                <a:moveTo>
                  <a:pt x="1457617" y="1638300"/>
                </a:moveTo>
                <a:lnTo>
                  <a:pt x="1408608" y="1638300"/>
                </a:lnTo>
                <a:lnTo>
                  <a:pt x="1418782" y="1651006"/>
                </a:lnTo>
                <a:lnTo>
                  <a:pt x="1457744" y="1651000"/>
                </a:lnTo>
                <a:lnTo>
                  <a:pt x="1457617" y="1638300"/>
                </a:lnTo>
                <a:close/>
              </a:path>
              <a:path w="2952115" h="3365500">
                <a:moveTo>
                  <a:pt x="1375841" y="1638300"/>
                </a:moveTo>
                <a:lnTo>
                  <a:pt x="1371650" y="1638300"/>
                </a:lnTo>
                <a:lnTo>
                  <a:pt x="1374724" y="1651000"/>
                </a:lnTo>
                <a:lnTo>
                  <a:pt x="1375841" y="1638300"/>
                </a:lnTo>
                <a:close/>
              </a:path>
              <a:path w="2952115" h="3365500">
                <a:moveTo>
                  <a:pt x="1412614" y="1625600"/>
                </a:moveTo>
                <a:lnTo>
                  <a:pt x="1379842" y="1625600"/>
                </a:lnTo>
                <a:lnTo>
                  <a:pt x="1378892" y="1630258"/>
                </a:lnTo>
                <a:lnTo>
                  <a:pt x="1384261" y="1638300"/>
                </a:lnTo>
                <a:lnTo>
                  <a:pt x="1387915" y="1651000"/>
                </a:lnTo>
                <a:lnTo>
                  <a:pt x="1392773" y="1651000"/>
                </a:lnTo>
                <a:lnTo>
                  <a:pt x="1399048" y="1638300"/>
                </a:lnTo>
                <a:lnTo>
                  <a:pt x="1412963" y="1638300"/>
                </a:lnTo>
                <a:lnTo>
                  <a:pt x="1412614" y="1625600"/>
                </a:lnTo>
                <a:close/>
              </a:path>
              <a:path w="2952115" h="3365500">
                <a:moveTo>
                  <a:pt x="1490462" y="1638300"/>
                </a:moveTo>
                <a:lnTo>
                  <a:pt x="1463484" y="1638300"/>
                </a:lnTo>
                <a:lnTo>
                  <a:pt x="1462544" y="1651000"/>
                </a:lnTo>
                <a:lnTo>
                  <a:pt x="1500588" y="1651000"/>
                </a:lnTo>
                <a:lnTo>
                  <a:pt x="1490462" y="1638300"/>
                </a:lnTo>
                <a:close/>
              </a:path>
              <a:path w="2952115" h="3365500">
                <a:moveTo>
                  <a:pt x="1375781" y="1625600"/>
                </a:moveTo>
                <a:lnTo>
                  <a:pt x="1368983" y="1625600"/>
                </a:lnTo>
                <a:lnTo>
                  <a:pt x="1369085" y="1638300"/>
                </a:lnTo>
                <a:lnTo>
                  <a:pt x="1377251" y="1638300"/>
                </a:lnTo>
                <a:lnTo>
                  <a:pt x="1378892" y="1630258"/>
                </a:lnTo>
                <a:lnTo>
                  <a:pt x="1375781" y="1625600"/>
                </a:lnTo>
                <a:close/>
              </a:path>
              <a:path w="2952115" h="3365500">
                <a:moveTo>
                  <a:pt x="1464271" y="1625600"/>
                </a:moveTo>
                <a:lnTo>
                  <a:pt x="1412614" y="1625600"/>
                </a:lnTo>
                <a:lnTo>
                  <a:pt x="1419306" y="1638300"/>
                </a:lnTo>
                <a:lnTo>
                  <a:pt x="1474178" y="1638300"/>
                </a:lnTo>
                <a:lnTo>
                  <a:pt x="1464271" y="1625600"/>
                </a:lnTo>
                <a:close/>
              </a:path>
              <a:path w="2952115" h="3365500">
                <a:moveTo>
                  <a:pt x="1377979" y="1612900"/>
                </a:moveTo>
                <a:lnTo>
                  <a:pt x="1367192" y="1612900"/>
                </a:lnTo>
                <a:lnTo>
                  <a:pt x="1375781" y="1625600"/>
                </a:lnTo>
                <a:lnTo>
                  <a:pt x="1379447" y="1625600"/>
                </a:lnTo>
                <a:lnTo>
                  <a:pt x="1377979" y="1612900"/>
                </a:lnTo>
                <a:close/>
              </a:path>
              <a:path w="2952115" h="3365500">
                <a:moveTo>
                  <a:pt x="1462163" y="1612900"/>
                </a:moveTo>
                <a:lnTo>
                  <a:pt x="1396623" y="1612900"/>
                </a:lnTo>
                <a:lnTo>
                  <a:pt x="1398222" y="1625600"/>
                </a:lnTo>
                <a:lnTo>
                  <a:pt x="1460627" y="1625600"/>
                </a:lnTo>
                <a:lnTo>
                  <a:pt x="1462163" y="1612900"/>
                </a:lnTo>
                <a:close/>
              </a:path>
              <a:path w="2952115" h="3365500">
                <a:moveTo>
                  <a:pt x="1461230" y="1600200"/>
                </a:moveTo>
                <a:lnTo>
                  <a:pt x="1374809" y="1600200"/>
                </a:lnTo>
                <a:lnTo>
                  <a:pt x="1372552" y="1612900"/>
                </a:lnTo>
                <a:lnTo>
                  <a:pt x="1462163" y="1612900"/>
                </a:lnTo>
                <a:lnTo>
                  <a:pt x="1471942" y="1625600"/>
                </a:lnTo>
                <a:lnTo>
                  <a:pt x="1475755" y="1625600"/>
                </a:lnTo>
                <a:lnTo>
                  <a:pt x="1470844" y="1612900"/>
                </a:lnTo>
                <a:lnTo>
                  <a:pt x="1461230" y="1600200"/>
                </a:lnTo>
                <a:close/>
              </a:path>
              <a:path w="2952115" h="3365500">
                <a:moveTo>
                  <a:pt x="1355166" y="1600200"/>
                </a:moveTo>
                <a:lnTo>
                  <a:pt x="1349031" y="1600200"/>
                </a:lnTo>
                <a:lnTo>
                  <a:pt x="1357142" y="1612900"/>
                </a:lnTo>
                <a:lnTo>
                  <a:pt x="1360944" y="1612900"/>
                </a:lnTo>
                <a:lnTo>
                  <a:pt x="1355166" y="1600200"/>
                </a:lnTo>
                <a:close/>
              </a:path>
              <a:path w="2952115" h="3365500">
                <a:moveTo>
                  <a:pt x="1341996" y="1587500"/>
                </a:moveTo>
                <a:lnTo>
                  <a:pt x="1341412" y="1587500"/>
                </a:lnTo>
                <a:lnTo>
                  <a:pt x="1344955" y="1600200"/>
                </a:lnTo>
                <a:lnTo>
                  <a:pt x="1341996" y="1587500"/>
                </a:lnTo>
                <a:close/>
              </a:path>
              <a:path w="2952115" h="3365500">
                <a:moveTo>
                  <a:pt x="1358243" y="1587500"/>
                </a:moveTo>
                <a:lnTo>
                  <a:pt x="1353070" y="1587500"/>
                </a:lnTo>
                <a:lnTo>
                  <a:pt x="1353947" y="1600200"/>
                </a:lnTo>
                <a:lnTo>
                  <a:pt x="1360500" y="1600200"/>
                </a:lnTo>
                <a:lnTo>
                  <a:pt x="1358882" y="1588308"/>
                </a:lnTo>
                <a:lnTo>
                  <a:pt x="1358243" y="1587500"/>
                </a:lnTo>
                <a:close/>
              </a:path>
              <a:path w="2952115" h="3365500">
                <a:moveTo>
                  <a:pt x="1433029" y="1587500"/>
                </a:moveTo>
                <a:lnTo>
                  <a:pt x="1358773" y="1587500"/>
                </a:lnTo>
                <a:lnTo>
                  <a:pt x="1358882" y="1588308"/>
                </a:lnTo>
                <a:lnTo>
                  <a:pt x="1368285" y="1600200"/>
                </a:lnTo>
                <a:lnTo>
                  <a:pt x="1437347" y="1600200"/>
                </a:lnTo>
                <a:lnTo>
                  <a:pt x="1433029" y="1587500"/>
                </a:lnTo>
                <a:close/>
              </a:path>
              <a:path w="2952115" h="3365500">
                <a:moveTo>
                  <a:pt x="1445031" y="1574800"/>
                </a:moveTo>
                <a:lnTo>
                  <a:pt x="1345057" y="1574800"/>
                </a:lnTo>
                <a:lnTo>
                  <a:pt x="1340396" y="1587500"/>
                </a:lnTo>
                <a:lnTo>
                  <a:pt x="1443875" y="1587500"/>
                </a:lnTo>
                <a:lnTo>
                  <a:pt x="1445031" y="1574800"/>
                </a:lnTo>
                <a:close/>
              </a:path>
              <a:path w="2952115" h="3365500">
                <a:moveTo>
                  <a:pt x="1448841" y="1574800"/>
                </a:moveTo>
                <a:lnTo>
                  <a:pt x="1446415" y="1574800"/>
                </a:lnTo>
                <a:lnTo>
                  <a:pt x="1449374" y="1587500"/>
                </a:lnTo>
                <a:lnTo>
                  <a:pt x="1452333" y="1587500"/>
                </a:lnTo>
                <a:lnTo>
                  <a:pt x="1448841" y="1574800"/>
                </a:lnTo>
                <a:close/>
              </a:path>
              <a:path w="2952115" h="3365500">
                <a:moveTo>
                  <a:pt x="1333448" y="1562100"/>
                </a:moveTo>
                <a:lnTo>
                  <a:pt x="1330401" y="1562100"/>
                </a:lnTo>
                <a:lnTo>
                  <a:pt x="1331493" y="1574800"/>
                </a:lnTo>
                <a:lnTo>
                  <a:pt x="1341569" y="1574800"/>
                </a:lnTo>
                <a:lnTo>
                  <a:pt x="1333448" y="1562100"/>
                </a:lnTo>
                <a:close/>
              </a:path>
              <a:path w="2952115" h="3365500">
                <a:moveTo>
                  <a:pt x="1416343" y="1562100"/>
                </a:moveTo>
                <a:lnTo>
                  <a:pt x="1349514" y="1562100"/>
                </a:lnTo>
                <a:lnTo>
                  <a:pt x="1354899" y="1574800"/>
                </a:lnTo>
                <a:lnTo>
                  <a:pt x="1410403" y="1574800"/>
                </a:lnTo>
                <a:lnTo>
                  <a:pt x="1416343" y="1562100"/>
                </a:lnTo>
                <a:close/>
              </a:path>
              <a:path w="2952115" h="3365500">
                <a:moveTo>
                  <a:pt x="1311275" y="1549400"/>
                </a:moveTo>
                <a:lnTo>
                  <a:pt x="1304112" y="1549400"/>
                </a:lnTo>
                <a:lnTo>
                  <a:pt x="1304404" y="1562100"/>
                </a:lnTo>
                <a:lnTo>
                  <a:pt x="1311135" y="1562100"/>
                </a:lnTo>
                <a:lnTo>
                  <a:pt x="1311275" y="1549400"/>
                </a:lnTo>
                <a:close/>
              </a:path>
              <a:path w="2952115" h="3365500">
                <a:moveTo>
                  <a:pt x="1413042" y="1549400"/>
                </a:moveTo>
                <a:lnTo>
                  <a:pt x="1312562" y="1549400"/>
                </a:lnTo>
                <a:lnTo>
                  <a:pt x="1318277" y="1562100"/>
                </a:lnTo>
                <a:lnTo>
                  <a:pt x="1415531" y="1562100"/>
                </a:lnTo>
                <a:lnTo>
                  <a:pt x="1413042" y="1549400"/>
                </a:lnTo>
                <a:close/>
              </a:path>
              <a:path w="2952115" h="3365500">
                <a:moveTo>
                  <a:pt x="1399298" y="1536700"/>
                </a:moveTo>
                <a:lnTo>
                  <a:pt x="1297543" y="1536700"/>
                </a:lnTo>
                <a:lnTo>
                  <a:pt x="1307931" y="1549400"/>
                </a:lnTo>
                <a:lnTo>
                  <a:pt x="1400873" y="1549400"/>
                </a:lnTo>
                <a:lnTo>
                  <a:pt x="1399298" y="1536700"/>
                </a:lnTo>
                <a:close/>
              </a:path>
              <a:path w="2952115" h="3365500">
                <a:moveTo>
                  <a:pt x="1408277" y="1536700"/>
                </a:moveTo>
                <a:lnTo>
                  <a:pt x="1400873" y="1549400"/>
                </a:lnTo>
                <a:lnTo>
                  <a:pt x="1412608" y="1549400"/>
                </a:lnTo>
                <a:lnTo>
                  <a:pt x="1408277" y="1536700"/>
                </a:lnTo>
                <a:close/>
              </a:path>
              <a:path w="2952115" h="3365500">
                <a:moveTo>
                  <a:pt x="1373263" y="1511300"/>
                </a:moveTo>
                <a:lnTo>
                  <a:pt x="1293380" y="1511300"/>
                </a:lnTo>
                <a:lnTo>
                  <a:pt x="1293641" y="1512046"/>
                </a:lnTo>
                <a:lnTo>
                  <a:pt x="1302163" y="1524000"/>
                </a:lnTo>
                <a:lnTo>
                  <a:pt x="1308341" y="1536700"/>
                </a:lnTo>
                <a:lnTo>
                  <a:pt x="1397939" y="1536700"/>
                </a:lnTo>
                <a:lnTo>
                  <a:pt x="1399413" y="1524000"/>
                </a:lnTo>
                <a:lnTo>
                  <a:pt x="1374444" y="1524000"/>
                </a:lnTo>
                <a:lnTo>
                  <a:pt x="1373263" y="1511300"/>
                </a:lnTo>
                <a:close/>
              </a:path>
              <a:path w="2952115" h="3365500">
                <a:moveTo>
                  <a:pt x="1279232" y="1511300"/>
                </a:moveTo>
                <a:lnTo>
                  <a:pt x="1276705" y="1511300"/>
                </a:lnTo>
                <a:lnTo>
                  <a:pt x="1278470" y="1524000"/>
                </a:lnTo>
                <a:lnTo>
                  <a:pt x="1279232" y="1511300"/>
                </a:lnTo>
                <a:close/>
              </a:path>
              <a:path w="2952115" h="3365500">
                <a:moveTo>
                  <a:pt x="1293305" y="1511575"/>
                </a:moveTo>
                <a:lnTo>
                  <a:pt x="1289913" y="1524000"/>
                </a:lnTo>
                <a:lnTo>
                  <a:pt x="1297813" y="1524000"/>
                </a:lnTo>
                <a:lnTo>
                  <a:pt x="1293641" y="1512046"/>
                </a:lnTo>
                <a:lnTo>
                  <a:pt x="1293305" y="1511575"/>
                </a:lnTo>
                <a:close/>
              </a:path>
              <a:path w="2952115" h="3365500">
                <a:moveTo>
                  <a:pt x="1386262" y="1511300"/>
                </a:moveTo>
                <a:lnTo>
                  <a:pt x="1376222" y="1511300"/>
                </a:lnTo>
                <a:lnTo>
                  <a:pt x="1380820" y="1524000"/>
                </a:lnTo>
                <a:lnTo>
                  <a:pt x="1394645" y="1524000"/>
                </a:lnTo>
                <a:lnTo>
                  <a:pt x="1386262" y="1511300"/>
                </a:lnTo>
                <a:close/>
              </a:path>
              <a:path w="2952115" h="3365500">
                <a:moveTo>
                  <a:pt x="1401533" y="1511300"/>
                </a:moveTo>
                <a:lnTo>
                  <a:pt x="1399057" y="1524000"/>
                </a:lnTo>
                <a:lnTo>
                  <a:pt x="1401559" y="1524000"/>
                </a:lnTo>
                <a:lnTo>
                  <a:pt x="1401533" y="1511300"/>
                </a:lnTo>
                <a:close/>
              </a:path>
              <a:path w="2952115" h="3365500">
                <a:moveTo>
                  <a:pt x="1326840" y="1498600"/>
                </a:moveTo>
                <a:lnTo>
                  <a:pt x="1285680" y="1498600"/>
                </a:lnTo>
                <a:lnTo>
                  <a:pt x="1293109" y="1511300"/>
                </a:lnTo>
                <a:lnTo>
                  <a:pt x="1293305" y="1511575"/>
                </a:lnTo>
                <a:lnTo>
                  <a:pt x="1293380" y="1511300"/>
                </a:lnTo>
                <a:lnTo>
                  <a:pt x="1332828" y="1511300"/>
                </a:lnTo>
                <a:lnTo>
                  <a:pt x="1326840" y="1498600"/>
                </a:lnTo>
                <a:close/>
              </a:path>
              <a:path w="2952115" h="3365500">
                <a:moveTo>
                  <a:pt x="1285680" y="1498600"/>
                </a:moveTo>
                <a:lnTo>
                  <a:pt x="1263484" y="1498600"/>
                </a:lnTo>
                <a:lnTo>
                  <a:pt x="1272608" y="1511300"/>
                </a:lnTo>
                <a:lnTo>
                  <a:pt x="1283169" y="1511300"/>
                </a:lnTo>
                <a:lnTo>
                  <a:pt x="1285680" y="1498600"/>
                </a:lnTo>
                <a:close/>
              </a:path>
              <a:path w="2952115" h="3365500">
                <a:moveTo>
                  <a:pt x="1331010" y="1460500"/>
                </a:moveTo>
                <a:lnTo>
                  <a:pt x="1253837" y="1460500"/>
                </a:lnTo>
                <a:lnTo>
                  <a:pt x="1253476" y="1473200"/>
                </a:lnTo>
                <a:lnTo>
                  <a:pt x="1334092" y="1473200"/>
                </a:lnTo>
                <a:lnTo>
                  <a:pt x="1340914" y="1485900"/>
                </a:lnTo>
                <a:lnTo>
                  <a:pt x="1341960" y="1498600"/>
                </a:lnTo>
                <a:lnTo>
                  <a:pt x="1346522" y="1511300"/>
                </a:lnTo>
                <a:lnTo>
                  <a:pt x="1372362" y="1511300"/>
                </a:lnTo>
                <a:lnTo>
                  <a:pt x="1363084" y="1498600"/>
                </a:lnTo>
                <a:lnTo>
                  <a:pt x="1358989" y="1498600"/>
                </a:lnTo>
                <a:lnTo>
                  <a:pt x="1355344" y="1485900"/>
                </a:lnTo>
                <a:lnTo>
                  <a:pt x="1346199" y="1485900"/>
                </a:lnTo>
                <a:lnTo>
                  <a:pt x="1339069" y="1473200"/>
                </a:lnTo>
                <a:lnTo>
                  <a:pt x="1331010" y="14605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43227" y="1473200"/>
                </a:lnTo>
                <a:lnTo>
                  <a:pt x="1249562" y="1485900"/>
                </a:lnTo>
                <a:lnTo>
                  <a:pt x="1257410" y="1498600"/>
                </a:lnTo>
                <a:lnTo>
                  <a:pt x="1268709" y="1498600"/>
                </a:lnTo>
                <a:lnTo>
                  <a:pt x="1269179" y="1485900"/>
                </a:lnTo>
                <a:lnTo>
                  <a:pt x="1253096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05822" y="1485900"/>
                </a:moveTo>
                <a:lnTo>
                  <a:pt x="1283248" y="1485900"/>
                </a:lnTo>
                <a:lnTo>
                  <a:pt x="1283107" y="1498600"/>
                </a:lnTo>
                <a:lnTo>
                  <a:pt x="1302571" y="1498600"/>
                </a:lnTo>
                <a:lnTo>
                  <a:pt x="1305822" y="1485900"/>
                </a:lnTo>
                <a:close/>
              </a:path>
              <a:path w="2952115" h="3365500">
                <a:moveTo>
                  <a:pt x="1318704" y="1473200"/>
                </a:moveTo>
                <a:lnTo>
                  <a:pt x="1251229" y="1473200"/>
                </a:lnTo>
                <a:lnTo>
                  <a:pt x="1254518" y="1485900"/>
                </a:lnTo>
                <a:lnTo>
                  <a:pt x="1305822" y="1485900"/>
                </a:lnTo>
                <a:lnTo>
                  <a:pt x="1311186" y="1498600"/>
                </a:lnTo>
                <a:lnTo>
                  <a:pt x="1332001" y="1498600"/>
                </a:lnTo>
                <a:lnTo>
                  <a:pt x="1318704" y="1473200"/>
                </a:lnTo>
                <a:close/>
              </a:path>
              <a:path w="2952115" h="3365500">
                <a:moveTo>
                  <a:pt x="1340675" y="1485900"/>
                </a:moveTo>
                <a:lnTo>
                  <a:pt x="1334363" y="1485900"/>
                </a:lnTo>
                <a:lnTo>
                  <a:pt x="1337411" y="1498600"/>
                </a:lnTo>
                <a:lnTo>
                  <a:pt x="1340954" y="1498600"/>
                </a:lnTo>
                <a:lnTo>
                  <a:pt x="1340675" y="14859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53096" y="1485900"/>
                </a:lnTo>
                <a:lnTo>
                  <a:pt x="1254518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70545" y="1473200"/>
                </a:moveTo>
                <a:lnTo>
                  <a:pt x="1362773" y="1473200"/>
                </a:lnTo>
                <a:lnTo>
                  <a:pt x="1365986" y="1485900"/>
                </a:lnTo>
                <a:lnTo>
                  <a:pt x="1370330" y="1485900"/>
                </a:lnTo>
                <a:lnTo>
                  <a:pt x="1370545" y="1473200"/>
                </a:lnTo>
                <a:close/>
              </a:path>
              <a:path w="2952115" h="3365500">
                <a:moveTo>
                  <a:pt x="1246378" y="1460500"/>
                </a:moveTo>
                <a:lnTo>
                  <a:pt x="1237119" y="1460500"/>
                </a:lnTo>
                <a:lnTo>
                  <a:pt x="1246225" y="1473200"/>
                </a:lnTo>
                <a:lnTo>
                  <a:pt x="1246378" y="1460500"/>
                </a:lnTo>
                <a:close/>
              </a:path>
              <a:path w="2952115" h="3365500">
                <a:moveTo>
                  <a:pt x="1226286" y="1447800"/>
                </a:moveTo>
                <a:lnTo>
                  <a:pt x="1217523" y="1447800"/>
                </a:lnTo>
                <a:lnTo>
                  <a:pt x="1220186" y="1460500"/>
                </a:lnTo>
                <a:lnTo>
                  <a:pt x="1227133" y="1460500"/>
                </a:lnTo>
                <a:lnTo>
                  <a:pt x="1226286" y="1447800"/>
                </a:lnTo>
                <a:close/>
              </a:path>
              <a:path w="2952115" h="3365500">
                <a:moveTo>
                  <a:pt x="1320584" y="1435100"/>
                </a:moveTo>
                <a:lnTo>
                  <a:pt x="1230985" y="1435100"/>
                </a:lnTo>
                <a:lnTo>
                  <a:pt x="1232369" y="1447800"/>
                </a:lnTo>
                <a:lnTo>
                  <a:pt x="1246618" y="1460500"/>
                </a:lnTo>
                <a:lnTo>
                  <a:pt x="1268272" y="1460500"/>
                </a:lnTo>
                <a:lnTo>
                  <a:pt x="1271422" y="1447800"/>
                </a:lnTo>
                <a:lnTo>
                  <a:pt x="1324343" y="1447800"/>
                </a:lnTo>
                <a:lnTo>
                  <a:pt x="1320584" y="1435100"/>
                </a:lnTo>
                <a:close/>
              </a:path>
              <a:path w="2952115" h="3365500">
                <a:moveTo>
                  <a:pt x="1300797" y="1447800"/>
                </a:moveTo>
                <a:lnTo>
                  <a:pt x="1271422" y="1447800"/>
                </a:lnTo>
                <a:lnTo>
                  <a:pt x="1272489" y="1460500"/>
                </a:lnTo>
                <a:lnTo>
                  <a:pt x="1297597" y="1460500"/>
                </a:lnTo>
                <a:lnTo>
                  <a:pt x="1300797" y="1447800"/>
                </a:lnTo>
                <a:close/>
              </a:path>
              <a:path w="2952115" h="3365500">
                <a:moveTo>
                  <a:pt x="1318171" y="1447800"/>
                </a:moveTo>
                <a:lnTo>
                  <a:pt x="1300797" y="1447800"/>
                </a:lnTo>
                <a:lnTo>
                  <a:pt x="1301851" y="1460500"/>
                </a:lnTo>
                <a:lnTo>
                  <a:pt x="1318958" y="1460500"/>
                </a:lnTo>
                <a:lnTo>
                  <a:pt x="1318171" y="1447800"/>
                </a:lnTo>
                <a:close/>
              </a:path>
              <a:path w="2952115" h="3365500">
                <a:moveTo>
                  <a:pt x="1326273" y="1447800"/>
                </a:moveTo>
                <a:lnTo>
                  <a:pt x="1324394" y="1447800"/>
                </a:lnTo>
                <a:lnTo>
                  <a:pt x="1326769" y="1460500"/>
                </a:lnTo>
                <a:lnTo>
                  <a:pt x="1326273" y="1447800"/>
                </a:lnTo>
                <a:close/>
              </a:path>
              <a:path w="2952115" h="3365500">
                <a:moveTo>
                  <a:pt x="1217409" y="1435100"/>
                </a:moveTo>
                <a:lnTo>
                  <a:pt x="1209725" y="1435100"/>
                </a:lnTo>
                <a:lnTo>
                  <a:pt x="1214932" y="1447800"/>
                </a:lnTo>
                <a:lnTo>
                  <a:pt x="1217409" y="1435100"/>
                </a:lnTo>
                <a:close/>
              </a:path>
              <a:path w="2952115" h="3365500">
                <a:moveTo>
                  <a:pt x="1218097" y="1422400"/>
                </a:moveTo>
                <a:lnTo>
                  <a:pt x="1211503" y="1422400"/>
                </a:lnTo>
                <a:lnTo>
                  <a:pt x="1211097" y="1435100"/>
                </a:lnTo>
                <a:lnTo>
                  <a:pt x="1215212" y="1435100"/>
                </a:lnTo>
                <a:lnTo>
                  <a:pt x="1218097" y="1422400"/>
                </a:lnTo>
                <a:close/>
              </a:path>
              <a:path w="2952115" h="3365500">
                <a:moveTo>
                  <a:pt x="1283322" y="1422400"/>
                </a:moveTo>
                <a:lnTo>
                  <a:pt x="1218097" y="1422400"/>
                </a:lnTo>
                <a:lnTo>
                  <a:pt x="1225955" y="1435100"/>
                </a:lnTo>
                <a:lnTo>
                  <a:pt x="1290878" y="1435100"/>
                </a:lnTo>
                <a:lnTo>
                  <a:pt x="1290128" y="1431250"/>
                </a:lnTo>
                <a:lnTo>
                  <a:pt x="1283322" y="1422400"/>
                </a:lnTo>
                <a:close/>
              </a:path>
              <a:path w="2952115" h="3365500">
                <a:moveTo>
                  <a:pt x="1290128" y="1431250"/>
                </a:moveTo>
                <a:lnTo>
                  <a:pt x="1290878" y="1435100"/>
                </a:lnTo>
                <a:lnTo>
                  <a:pt x="1293088" y="1435100"/>
                </a:lnTo>
                <a:lnTo>
                  <a:pt x="1290128" y="1431250"/>
                </a:lnTo>
                <a:close/>
              </a:path>
              <a:path w="2952115" h="3365500">
                <a:moveTo>
                  <a:pt x="1309814" y="1422400"/>
                </a:moveTo>
                <a:lnTo>
                  <a:pt x="1288402" y="1422400"/>
                </a:lnTo>
                <a:lnTo>
                  <a:pt x="1290128" y="1431250"/>
                </a:lnTo>
                <a:lnTo>
                  <a:pt x="1293088" y="1435100"/>
                </a:lnTo>
                <a:lnTo>
                  <a:pt x="1313408" y="1435100"/>
                </a:lnTo>
                <a:lnTo>
                  <a:pt x="1309814" y="1422400"/>
                </a:lnTo>
                <a:close/>
              </a:path>
              <a:path w="2952115" h="3365500">
                <a:moveTo>
                  <a:pt x="1203998" y="1409700"/>
                </a:moveTo>
                <a:lnTo>
                  <a:pt x="1194041" y="1409700"/>
                </a:lnTo>
                <a:lnTo>
                  <a:pt x="1198105" y="1422400"/>
                </a:lnTo>
                <a:lnTo>
                  <a:pt x="1206512" y="1422400"/>
                </a:lnTo>
                <a:lnTo>
                  <a:pt x="1203998" y="1409700"/>
                </a:lnTo>
                <a:close/>
              </a:path>
              <a:path w="2952115" h="3365500">
                <a:moveTo>
                  <a:pt x="1215087" y="1409700"/>
                </a:moveTo>
                <a:lnTo>
                  <a:pt x="1207249" y="1409700"/>
                </a:lnTo>
                <a:lnTo>
                  <a:pt x="1208963" y="1422400"/>
                </a:lnTo>
                <a:lnTo>
                  <a:pt x="1214082" y="1422400"/>
                </a:lnTo>
                <a:lnTo>
                  <a:pt x="1215087" y="1409700"/>
                </a:lnTo>
                <a:close/>
              </a:path>
              <a:path w="2952115" h="3365500">
                <a:moveTo>
                  <a:pt x="1254606" y="1384300"/>
                </a:moveTo>
                <a:lnTo>
                  <a:pt x="1189951" y="1384300"/>
                </a:lnTo>
                <a:lnTo>
                  <a:pt x="1195819" y="1397000"/>
                </a:lnTo>
                <a:lnTo>
                  <a:pt x="1192738" y="1409700"/>
                </a:lnTo>
                <a:lnTo>
                  <a:pt x="1240845" y="1409700"/>
                </a:lnTo>
                <a:lnTo>
                  <a:pt x="1240472" y="1422400"/>
                </a:lnTo>
                <a:lnTo>
                  <a:pt x="1279903" y="1422400"/>
                </a:lnTo>
                <a:lnTo>
                  <a:pt x="1275042" y="1409700"/>
                </a:lnTo>
                <a:lnTo>
                  <a:pt x="1269551" y="1397000"/>
                </a:lnTo>
                <a:lnTo>
                  <a:pt x="1262259" y="1397000"/>
                </a:lnTo>
                <a:lnTo>
                  <a:pt x="1254606" y="1384300"/>
                </a:lnTo>
                <a:close/>
              </a:path>
              <a:path w="2952115" h="3365500">
                <a:moveTo>
                  <a:pt x="1285520" y="1397000"/>
                </a:moveTo>
                <a:lnTo>
                  <a:pt x="1280807" y="1397000"/>
                </a:lnTo>
                <a:lnTo>
                  <a:pt x="1283804" y="1422400"/>
                </a:lnTo>
                <a:lnTo>
                  <a:pt x="1300251" y="1422400"/>
                </a:lnTo>
                <a:lnTo>
                  <a:pt x="1293916" y="1409700"/>
                </a:lnTo>
                <a:lnTo>
                  <a:pt x="1285520" y="1397000"/>
                </a:lnTo>
                <a:close/>
              </a:path>
              <a:path w="2952115" h="3365500">
                <a:moveTo>
                  <a:pt x="1176324" y="1397000"/>
                </a:moveTo>
                <a:lnTo>
                  <a:pt x="1172908" y="1397000"/>
                </a:lnTo>
                <a:lnTo>
                  <a:pt x="1174864" y="1409700"/>
                </a:lnTo>
                <a:lnTo>
                  <a:pt x="1176324" y="1397000"/>
                </a:lnTo>
                <a:close/>
              </a:path>
              <a:path w="2952115" h="3365500">
                <a:moveTo>
                  <a:pt x="1162545" y="1358900"/>
                </a:moveTo>
                <a:lnTo>
                  <a:pt x="1136789" y="1358900"/>
                </a:lnTo>
                <a:lnTo>
                  <a:pt x="1136817" y="1359798"/>
                </a:lnTo>
                <a:lnTo>
                  <a:pt x="1144604" y="1371600"/>
                </a:lnTo>
                <a:lnTo>
                  <a:pt x="1153115" y="1384300"/>
                </a:lnTo>
                <a:lnTo>
                  <a:pt x="1160153" y="1384300"/>
                </a:lnTo>
                <a:lnTo>
                  <a:pt x="1172921" y="1397000"/>
                </a:lnTo>
                <a:lnTo>
                  <a:pt x="1162862" y="1384300"/>
                </a:lnTo>
                <a:lnTo>
                  <a:pt x="1168451" y="1371600"/>
                </a:lnTo>
                <a:lnTo>
                  <a:pt x="1161973" y="1371600"/>
                </a:lnTo>
                <a:lnTo>
                  <a:pt x="1162545" y="1358900"/>
                </a:lnTo>
                <a:close/>
              </a:path>
              <a:path w="2952115" h="3365500">
                <a:moveTo>
                  <a:pt x="1186854" y="1384300"/>
                </a:moveTo>
                <a:lnTo>
                  <a:pt x="1171917" y="1384300"/>
                </a:lnTo>
                <a:lnTo>
                  <a:pt x="1181989" y="1397000"/>
                </a:lnTo>
                <a:lnTo>
                  <a:pt x="1184694" y="1397000"/>
                </a:lnTo>
                <a:lnTo>
                  <a:pt x="1186854" y="1384300"/>
                </a:lnTo>
                <a:close/>
              </a:path>
              <a:path w="2952115" h="3365500">
                <a:moveTo>
                  <a:pt x="1263905" y="1371600"/>
                </a:moveTo>
                <a:lnTo>
                  <a:pt x="1179517" y="1371600"/>
                </a:lnTo>
                <a:lnTo>
                  <a:pt x="1188821" y="1384300"/>
                </a:lnTo>
                <a:lnTo>
                  <a:pt x="1271125" y="1384300"/>
                </a:lnTo>
                <a:lnTo>
                  <a:pt x="1263905" y="1371600"/>
                </a:lnTo>
                <a:close/>
              </a:path>
              <a:path w="2952115" h="3365500">
                <a:moveTo>
                  <a:pt x="1136704" y="1359627"/>
                </a:moveTo>
                <a:lnTo>
                  <a:pt x="1135303" y="1371600"/>
                </a:lnTo>
                <a:lnTo>
                  <a:pt x="1137183" y="1371600"/>
                </a:lnTo>
                <a:lnTo>
                  <a:pt x="1136817" y="1359798"/>
                </a:lnTo>
                <a:lnTo>
                  <a:pt x="1136704" y="1359627"/>
                </a:lnTo>
                <a:close/>
              </a:path>
              <a:path w="2952115" h="3365500">
                <a:moveTo>
                  <a:pt x="1166381" y="1359590"/>
                </a:moveTo>
                <a:lnTo>
                  <a:pt x="1161973" y="1371600"/>
                </a:lnTo>
                <a:lnTo>
                  <a:pt x="1165948" y="1371600"/>
                </a:lnTo>
                <a:lnTo>
                  <a:pt x="1166381" y="1359590"/>
                </a:lnTo>
                <a:close/>
              </a:path>
              <a:path w="2952115" h="3365500">
                <a:moveTo>
                  <a:pt x="1248029" y="1358900"/>
                </a:moveTo>
                <a:lnTo>
                  <a:pt x="1170393" y="1358900"/>
                </a:lnTo>
                <a:lnTo>
                  <a:pt x="1167405" y="1371600"/>
                </a:lnTo>
                <a:lnTo>
                  <a:pt x="1255639" y="1371600"/>
                </a:lnTo>
                <a:lnTo>
                  <a:pt x="1248029" y="1358900"/>
                </a:lnTo>
                <a:close/>
              </a:path>
              <a:path w="2952115" h="3365500">
                <a:moveTo>
                  <a:pt x="1136789" y="1358900"/>
                </a:moveTo>
                <a:lnTo>
                  <a:pt x="1136224" y="1358900"/>
                </a:lnTo>
                <a:lnTo>
                  <a:pt x="1136704" y="1359627"/>
                </a:lnTo>
                <a:lnTo>
                  <a:pt x="1136789" y="1358900"/>
                </a:lnTo>
                <a:close/>
              </a:path>
              <a:path w="2952115" h="3365500">
                <a:moveTo>
                  <a:pt x="1166634" y="1358900"/>
                </a:moveTo>
                <a:lnTo>
                  <a:pt x="1166406" y="1358900"/>
                </a:lnTo>
                <a:lnTo>
                  <a:pt x="1166381" y="1359590"/>
                </a:lnTo>
                <a:lnTo>
                  <a:pt x="1166634" y="1358900"/>
                </a:lnTo>
                <a:close/>
              </a:path>
              <a:path w="2952115" h="3365500">
                <a:moveTo>
                  <a:pt x="1140817" y="1348696"/>
                </a:moveTo>
                <a:lnTo>
                  <a:pt x="1132000" y="1358900"/>
                </a:lnTo>
                <a:lnTo>
                  <a:pt x="1141447" y="1358900"/>
                </a:lnTo>
                <a:lnTo>
                  <a:pt x="1140817" y="1348696"/>
                </a:lnTo>
                <a:close/>
              </a:path>
              <a:path w="2952115" h="3365500">
                <a:moveTo>
                  <a:pt x="1248359" y="1346200"/>
                </a:moveTo>
                <a:lnTo>
                  <a:pt x="1155610" y="1346200"/>
                </a:lnTo>
                <a:lnTo>
                  <a:pt x="1158232" y="1358900"/>
                </a:lnTo>
                <a:lnTo>
                  <a:pt x="1245019" y="1358900"/>
                </a:lnTo>
                <a:lnTo>
                  <a:pt x="1248359" y="1346200"/>
                </a:lnTo>
                <a:close/>
              </a:path>
              <a:path w="2952115" h="3365500">
                <a:moveTo>
                  <a:pt x="1142974" y="1346200"/>
                </a:moveTo>
                <a:lnTo>
                  <a:pt x="1140663" y="1346200"/>
                </a:lnTo>
                <a:lnTo>
                  <a:pt x="1140817" y="1348696"/>
                </a:lnTo>
                <a:lnTo>
                  <a:pt x="1142974" y="1346200"/>
                </a:lnTo>
                <a:close/>
              </a:path>
              <a:path w="2952115" h="3365500">
                <a:moveTo>
                  <a:pt x="1194765" y="1308100"/>
                </a:moveTo>
                <a:lnTo>
                  <a:pt x="1130985" y="1308100"/>
                </a:lnTo>
                <a:lnTo>
                  <a:pt x="1134757" y="1320800"/>
                </a:lnTo>
                <a:lnTo>
                  <a:pt x="1139122" y="1320800"/>
                </a:lnTo>
                <a:lnTo>
                  <a:pt x="1146618" y="1333500"/>
                </a:lnTo>
                <a:lnTo>
                  <a:pt x="1153668" y="1346200"/>
                </a:lnTo>
                <a:lnTo>
                  <a:pt x="1215263" y="1346200"/>
                </a:lnTo>
                <a:lnTo>
                  <a:pt x="1211823" y="1333500"/>
                </a:lnTo>
                <a:lnTo>
                  <a:pt x="1203866" y="1333500"/>
                </a:lnTo>
                <a:lnTo>
                  <a:pt x="1196993" y="1320800"/>
                </a:lnTo>
                <a:lnTo>
                  <a:pt x="1194765" y="1308100"/>
                </a:lnTo>
                <a:close/>
              </a:path>
              <a:path w="2952115" h="3365500">
                <a:moveTo>
                  <a:pt x="1227896" y="1333500"/>
                </a:moveTo>
                <a:lnTo>
                  <a:pt x="1215699" y="1333500"/>
                </a:lnTo>
                <a:lnTo>
                  <a:pt x="1220083" y="1346200"/>
                </a:lnTo>
                <a:lnTo>
                  <a:pt x="1233083" y="1346200"/>
                </a:lnTo>
                <a:lnTo>
                  <a:pt x="1227896" y="1333500"/>
                </a:lnTo>
                <a:close/>
              </a:path>
              <a:path w="2952115" h="3365500">
                <a:moveTo>
                  <a:pt x="1125435" y="1320800"/>
                </a:moveTo>
                <a:lnTo>
                  <a:pt x="1113510" y="1333500"/>
                </a:lnTo>
                <a:lnTo>
                  <a:pt x="1124153" y="1333500"/>
                </a:lnTo>
                <a:lnTo>
                  <a:pt x="1125435" y="1320800"/>
                </a:lnTo>
                <a:close/>
              </a:path>
              <a:path w="2952115" h="3365500">
                <a:moveTo>
                  <a:pt x="1137183" y="1320800"/>
                </a:moveTo>
                <a:lnTo>
                  <a:pt x="1129906" y="1320800"/>
                </a:lnTo>
                <a:lnTo>
                  <a:pt x="1136065" y="1333500"/>
                </a:lnTo>
                <a:lnTo>
                  <a:pt x="1137183" y="1320800"/>
                </a:lnTo>
                <a:close/>
              </a:path>
              <a:path w="2952115" h="3365500">
                <a:moveTo>
                  <a:pt x="1216596" y="1320800"/>
                </a:moveTo>
                <a:lnTo>
                  <a:pt x="1214653" y="1320800"/>
                </a:lnTo>
                <a:lnTo>
                  <a:pt x="1211245" y="1333500"/>
                </a:lnTo>
                <a:lnTo>
                  <a:pt x="1219593" y="1333500"/>
                </a:lnTo>
                <a:lnTo>
                  <a:pt x="1216596" y="1320800"/>
                </a:lnTo>
                <a:close/>
              </a:path>
              <a:path w="2952115" h="3365500">
                <a:moveTo>
                  <a:pt x="1114069" y="1308100"/>
                </a:moveTo>
                <a:lnTo>
                  <a:pt x="1098345" y="1308100"/>
                </a:lnTo>
                <a:lnTo>
                  <a:pt x="1107917" y="1320800"/>
                </a:lnTo>
                <a:lnTo>
                  <a:pt x="1115009" y="1320800"/>
                </a:lnTo>
                <a:lnTo>
                  <a:pt x="1114069" y="1308100"/>
                </a:lnTo>
                <a:close/>
              </a:path>
              <a:path w="2952115" h="3365500">
                <a:moveTo>
                  <a:pt x="1114666" y="1308100"/>
                </a:moveTo>
                <a:lnTo>
                  <a:pt x="1114069" y="1308100"/>
                </a:lnTo>
                <a:lnTo>
                  <a:pt x="1115009" y="1320800"/>
                </a:lnTo>
                <a:lnTo>
                  <a:pt x="1116678" y="1318418"/>
                </a:lnTo>
                <a:lnTo>
                  <a:pt x="1114666" y="1308100"/>
                </a:lnTo>
                <a:close/>
              </a:path>
              <a:path w="2952115" h="3365500">
                <a:moveTo>
                  <a:pt x="1116678" y="1318418"/>
                </a:moveTo>
                <a:lnTo>
                  <a:pt x="1115009" y="1320800"/>
                </a:lnTo>
                <a:lnTo>
                  <a:pt x="1117142" y="1320800"/>
                </a:lnTo>
                <a:lnTo>
                  <a:pt x="1116678" y="1318418"/>
                </a:lnTo>
                <a:close/>
              </a:path>
              <a:path w="2952115" h="3365500">
                <a:moveTo>
                  <a:pt x="1211282" y="1308100"/>
                </a:moveTo>
                <a:lnTo>
                  <a:pt x="1198765" y="1308100"/>
                </a:lnTo>
                <a:lnTo>
                  <a:pt x="1211097" y="1320800"/>
                </a:lnTo>
                <a:lnTo>
                  <a:pt x="1214081" y="1320800"/>
                </a:lnTo>
                <a:lnTo>
                  <a:pt x="1211282" y="1308100"/>
                </a:lnTo>
                <a:close/>
              </a:path>
              <a:path w="2952115" h="3365500">
                <a:moveTo>
                  <a:pt x="1123911" y="1308100"/>
                </a:moveTo>
                <a:lnTo>
                  <a:pt x="1114666" y="1308100"/>
                </a:lnTo>
                <a:lnTo>
                  <a:pt x="1116678" y="1318418"/>
                </a:lnTo>
                <a:lnTo>
                  <a:pt x="1123911" y="1308100"/>
                </a:lnTo>
                <a:close/>
              </a:path>
              <a:path w="2952115" h="3365500">
                <a:moveTo>
                  <a:pt x="1099248" y="1295400"/>
                </a:moveTo>
                <a:lnTo>
                  <a:pt x="1089037" y="1295400"/>
                </a:lnTo>
                <a:lnTo>
                  <a:pt x="1091031" y="1308100"/>
                </a:lnTo>
                <a:lnTo>
                  <a:pt x="1096670" y="1308100"/>
                </a:lnTo>
                <a:lnTo>
                  <a:pt x="1100471" y="1301701"/>
                </a:lnTo>
                <a:lnTo>
                  <a:pt x="1099248" y="1295400"/>
                </a:lnTo>
                <a:close/>
              </a:path>
              <a:path w="2952115" h="3365500">
                <a:moveTo>
                  <a:pt x="1151382" y="1295400"/>
                </a:moveTo>
                <a:lnTo>
                  <a:pt x="1104214" y="1295400"/>
                </a:lnTo>
                <a:lnTo>
                  <a:pt x="1100471" y="1301701"/>
                </a:lnTo>
                <a:lnTo>
                  <a:pt x="1101712" y="1308100"/>
                </a:lnTo>
                <a:lnTo>
                  <a:pt x="1157071" y="1308100"/>
                </a:lnTo>
                <a:lnTo>
                  <a:pt x="1157050" y="1307857"/>
                </a:lnTo>
                <a:lnTo>
                  <a:pt x="1151382" y="1295400"/>
                </a:lnTo>
                <a:close/>
              </a:path>
              <a:path w="2952115" h="3365500">
                <a:moveTo>
                  <a:pt x="1157050" y="1307857"/>
                </a:moveTo>
                <a:lnTo>
                  <a:pt x="1157071" y="1308100"/>
                </a:lnTo>
                <a:lnTo>
                  <a:pt x="1157050" y="1307857"/>
                </a:lnTo>
                <a:close/>
              </a:path>
              <a:path w="2952115" h="3365500">
                <a:moveTo>
                  <a:pt x="1192722" y="1282700"/>
                </a:moveTo>
                <a:lnTo>
                  <a:pt x="1096479" y="1282700"/>
                </a:lnTo>
                <a:lnTo>
                  <a:pt x="1094295" y="1295400"/>
                </a:lnTo>
                <a:lnTo>
                  <a:pt x="1155954" y="1295400"/>
                </a:lnTo>
                <a:lnTo>
                  <a:pt x="1157050" y="1307857"/>
                </a:lnTo>
                <a:lnTo>
                  <a:pt x="1157160" y="1308100"/>
                </a:lnTo>
                <a:lnTo>
                  <a:pt x="1200612" y="1308100"/>
                </a:lnTo>
                <a:lnTo>
                  <a:pt x="1195450" y="1295400"/>
                </a:lnTo>
                <a:lnTo>
                  <a:pt x="1192722" y="1282700"/>
                </a:lnTo>
                <a:close/>
              </a:path>
              <a:path w="2952115" h="3365500">
                <a:moveTo>
                  <a:pt x="1090320" y="1282700"/>
                </a:moveTo>
                <a:lnTo>
                  <a:pt x="1086383" y="1282700"/>
                </a:lnTo>
                <a:lnTo>
                  <a:pt x="1087526" y="1295400"/>
                </a:lnTo>
                <a:lnTo>
                  <a:pt x="1092962" y="1295400"/>
                </a:lnTo>
                <a:lnTo>
                  <a:pt x="1090320" y="1282700"/>
                </a:lnTo>
                <a:close/>
              </a:path>
              <a:path w="2952115" h="3365500">
                <a:moveTo>
                  <a:pt x="1198651" y="1282700"/>
                </a:moveTo>
                <a:lnTo>
                  <a:pt x="1197394" y="1282700"/>
                </a:lnTo>
                <a:lnTo>
                  <a:pt x="1197927" y="1295400"/>
                </a:lnTo>
                <a:lnTo>
                  <a:pt x="1201331" y="1295400"/>
                </a:lnTo>
                <a:lnTo>
                  <a:pt x="1198651" y="1282700"/>
                </a:lnTo>
                <a:close/>
              </a:path>
              <a:path w="2952115" h="3365500">
                <a:moveTo>
                  <a:pt x="1078814" y="1270000"/>
                </a:moveTo>
                <a:lnTo>
                  <a:pt x="1065834" y="1270000"/>
                </a:lnTo>
                <a:lnTo>
                  <a:pt x="1070546" y="1282700"/>
                </a:lnTo>
                <a:lnTo>
                  <a:pt x="1073531" y="1282700"/>
                </a:lnTo>
                <a:lnTo>
                  <a:pt x="1078814" y="1270000"/>
                </a:lnTo>
                <a:close/>
              </a:path>
              <a:path w="2952115" h="3365500">
                <a:moveTo>
                  <a:pt x="1111046" y="1270000"/>
                </a:moveTo>
                <a:lnTo>
                  <a:pt x="1092009" y="1270000"/>
                </a:lnTo>
                <a:lnTo>
                  <a:pt x="1098618" y="1282700"/>
                </a:lnTo>
                <a:lnTo>
                  <a:pt x="1113409" y="1282700"/>
                </a:lnTo>
                <a:lnTo>
                  <a:pt x="1111046" y="1270000"/>
                </a:lnTo>
                <a:close/>
              </a:path>
              <a:path w="2952115" h="3365500">
                <a:moveTo>
                  <a:pt x="1160957" y="1257300"/>
                </a:moveTo>
                <a:lnTo>
                  <a:pt x="1114983" y="1257300"/>
                </a:lnTo>
                <a:lnTo>
                  <a:pt x="1115441" y="1270000"/>
                </a:lnTo>
                <a:lnTo>
                  <a:pt x="1117556" y="1270000"/>
                </a:lnTo>
                <a:lnTo>
                  <a:pt x="1124593" y="1282700"/>
                </a:lnTo>
                <a:lnTo>
                  <a:pt x="1170812" y="1282700"/>
                </a:lnTo>
                <a:lnTo>
                  <a:pt x="1165699" y="1270000"/>
                </a:lnTo>
                <a:lnTo>
                  <a:pt x="1160957" y="1257300"/>
                </a:lnTo>
                <a:close/>
              </a:path>
              <a:path w="2952115" h="3365500">
                <a:moveTo>
                  <a:pt x="1153731" y="1244600"/>
                </a:moveTo>
                <a:lnTo>
                  <a:pt x="1073238" y="1244600"/>
                </a:lnTo>
                <a:lnTo>
                  <a:pt x="1073155" y="1244946"/>
                </a:lnTo>
                <a:lnTo>
                  <a:pt x="1078734" y="1257300"/>
                </a:lnTo>
                <a:lnTo>
                  <a:pt x="1072340" y="1270000"/>
                </a:lnTo>
                <a:lnTo>
                  <a:pt x="1100328" y="1270000"/>
                </a:lnTo>
                <a:lnTo>
                  <a:pt x="1099439" y="1257300"/>
                </a:lnTo>
                <a:lnTo>
                  <a:pt x="1147267" y="1257300"/>
                </a:lnTo>
                <a:lnTo>
                  <a:pt x="1153731" y="1244600"/>
                </a:lnTo>
                <a:close/>
              </a:path>
              <a:path w="2952115" h="3365500">
                <a:moveTo>
                  <a:pt x="1110945" y="1257300"/>
                </a:moveTo>
                <a:lnTo>
                  <a:pt x="1099439" y="1257300"/>
                </a:lnTo>
                <a:lnTo>
                  <a:pt x="1109472" y="1270000"/>
                </a:lnTo>
                <a:lnTo>
                  <a:pt x="1109840" y="1270000"/>
                </a:lnTo>
                <a:lnTo>
                  <a:pt x="1110945" y="1257300"/>
                </a:lnTo>
                <a:close/>
              </a:path>
              <a:path w="2952115" h="3365500">
                <a:moveTo>
                  <a:pt x="1072999" y="1244600"/>
                </a:moveTo>
                <a:lnTo>
                  <a:pt x="1065276" y="1244600"/>
                </a:lnTo>
                <a:lnTo>
                  <a:pt x="1070178" y="1257300"/>
                </a:lnTo>
                <a:lnTo>
                  <a:pt x="1073155" y="1244946"/>
                </a:lnTo>
                <a:lnTo>
                  <a:pt x="1072999" y="1244600"/>
                </a:lnTo>
                <a:close/>
              </a:path>
              <a:path w="2952115" h="3365500">
                <a:moveTo>
                  <a:pt x="1137200" y="1219200"/>
                </a:moveTo>
                <a:lnTo>
                  <a:pt x="1133360" y="1219200"/>
                </a:lnTo>
                <a:lnTo>
                  <a:pt x="1134948" y="1231900"/>
                </a:lnTo>
                <a:lnTo>
                  <a:pt x="1056628" y="1231900"/>
                </a:lnTo>
                <a:lnTo>
                  <a:pt x="1065218" y="1244600"/>
                </a:lnTo>
                <a:lnTo>
                  <a:pt x="1140113" y="1244600"/>
                </a:lnTo>
                <a:lnTo>
                  <a:pt x="1138295" y="1231900"/>
                </a:lnTo>
                <a:lnTo>
                  <a:pt x="1137200" y="1219200"/>
                </a:lnTo>
                <a:close/>
              </a:path>
              <a:path w="2952115" h="3365500">
                <a:moveTo>
                  <a:pt x="1035809" y="1206500"/>
                </a:moveTo>
                <a:lnTo>
                  <a:pt x="1023061" y="1206500"/>
                </a:lnTo>
                <a:lnTo>
                  <a:pt x="1023070" y="1211227"/>
                </a:lnTo>
                <a:lnTo>
                  <a:pt x="1028686" y="1219200"/>
                </a:lnTo>
                <a:lnTo>
                  <a:pt x="1032335" y="1231900"/>
                </a:lnTo>
                <a:lnTo>
                  <a:pt x="1036370" y="1231900"/>
                </a:lnTo>
                <a:lnTo>
                  <a:pt x="1045375" y="1219200"/>
                </a:lnTo>
                <a:lnTo>
                  <a:pt x="1037013" y="1219200"/>
                </a:lnTo>
                <a:lnTo>
                  <a:pt x="1035809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041202" y="1206500"/>
                </a:lnTo>
                <a:lnTo>
                  <a:pt x="1047966" y="1219200"/>
                </a:lnTo>
                <a:lnTo>
                  <a:pt x="1050874" y="1231900"/>
                </a:lnTo>
                <a:lnTo>
                  <a:pt x="1125651" y="1231900"/>
                </a:lnTo>
                <a:lnTo>
                  <a:pt x="1121326" y="1223054"/>
                </a:lnTo>
                <a:lnTo>
                  <a:pt x="1118235" y="1219200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114392" y="1206500"/>
                </a:moveTo>
                <a:lnTo>
                  <a:pt x="1113193" y="1206500"/>
                </a:lnTo>
                <a:lnTo>
                  <a:pt x="1121326" y="1223054"/>
                </a:lnTo>
                <a:lnTo>
                  <a:pt x="1128420" y="1231900"/>
                </a:lnTo>
                <a:lnTo>
                  <a:pt x="1130795" y="1231900"/>
                </a:lnTo>
                <a:lnTo>
                  <a:pt x="1133360" y="1219200"/>
                </a:lnTo>
                <a:lnTo>
                  <a:pt x="1126669" y="1219200"/>
                </a:lnTo>
                <a:lnTo>
                  <a:pt x="1114392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118235" y="1219200"/>
                </a:lnTo>
                <a:lnTo>
                  <a:pt x="1121326" y="1223054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013523" y="1206500"/>
                </a:moveTo>
                <a:lnTo>
                  <a:pt x="1003373" y="1206500"/>
                </a:lnTo>
                <a:lnTo>
                  <a:pt x="1008087" y="1219200"/>
                </a:lnTo>
                <a:lnTo>
                  <a:pt x="1018616" y="1219200"/>
                </a:lnTo>
                <a:lnTo>
                  <a:pt x="1013523" y="1206500"/>
                </a:lnTo>
                <a:close/>
              </a:path>
              <a:path w="2952115" h="3365500">
                <a:moveTo>
                  <a:pt x="1022355" y="1210212"/>
                </a:moveTo>
                <a:lnTo>
                  <a:pt x="1020648" y="1219200"/>
                </a:lnTo>
                <a:lnTo>
                  <a:pt x="1023086" y="1219200"/>
                </a:lnTo>
                <a:lnTo>
                  <a:pt x="1023070" y="1211227"/>
                </a:lnTo>
                <a:lnTo>
                  <a:pt x="1022355" y="1210212"/>
                </a:lnTo>
                <a:close/>
              </a:path>
              <a:path w="2952115" h="3365500">
                <a:moveTo>
                  <a:pt x="1023061" y="1206500"/>
                </a:moveTo>
                <a:lnTo>
                  <a:pt x="1019740" y="1206500"/>
                </a:lnTo>
                <a:lnTo>
                  <a:pt x="1022355" y="1210212"/>
                </a:lnTo>
                <a:lnTo>
                  <a:pt x="1023061" y="1206500"/>
                </a:lnTo>
                <a:close/>
              </a:path>
              <a:path w="2952115" h="3365500">
                <a:moveTo>
                  <a:pt x="1043012" y="1193800"/>
                </a:moveTo>
                <a:lnTo>
                  <a:pt x="1008022" y="1193800"/>
                </a:lnTo>
                <a:lnTo>
                  <a:pt x="1004826" y="1206500"/>
                </a:lnTo>
                <a:lnTo>
                  <a:pt x="1046518" y="1206500"/>
                </a:lnTo>
                <a:lnTo>
                  <a:pt x="1043012" y="1193800"/>
                </a:lnTo>
                <a:close/>
              </a:path>
              <a:path w="2952115" h="3365500">
                <a:moveTo>
                  <a:pt x="1105535" y="1193800"/>
                </a:moveTo>
                <a:lnTo>
                  <a:pt x="1051204" y="1193800"/>
                </a:lnTo>
                <a:lnTo>
                  <a:pt x="1046518" y="1206500"/>
                </a:lnTo>
                <a:lnTo>
                  <a:pt x="1106957" y="1206500"/>
                </a:lnTo>
                <a:lnTo>
                  <a:pt x="1105535" y="1193800"/>
                </a:lnTo>
                <a:close/>
              </a:path>
              <a:path w="2952115" h="3365500">
                <a:moveTo>
                  <a:pt x="1004277" y="1181100"/>
                </a:moveTo>
                <a:lnTo>
                  <a:pt x="996321" y="1181100"/>
                </a:lnTo>
                <a:lnTo>
                  <a:pt x="994554" y="1193800"/>
                </a:lnTo>
                <a:lnTo>
                  <a:pt x="1006462" y="1193800"/>
                </a:lnTo>
                <a:lnTo>
                  <a:pt x="1004277" y="1181100"/>
                </a:lnTo>
                <a:close/>
              </a:path>
              <a:path w="2952115" h="3365500">
                <a:moveTo>
                  <a:pt x="1099007" y="1181100"/>
                </a:moveTo>
                <a:lnTo>
                  <a:pt x="1005471" y="1181100"/>
                </a:lnTo>
                <a:lnTo>
                  <a:pt x="1008926" y="1193800"/>
                </a:lnTo>
                <a:lnTo>
                  <a:pt x="1098804" y="1193800"/>
                </a:lnTo>
                <a:lnTo>
                  <a:pt x="1099007" y="1181100"/>
                </a:lnTo>
                <a:close/>
              </a:path>
              <a:path w="2952115" h="3365500">
                <a:moveTo>
                  <a:pt x="1030492" y="1155700"/>
                </a:moveTo>
                <a:lnTo>
                  <a:pt x="990358" y="1155700"/>
                </a:lnTo>
                <a:lnTo>
                  <a:pt x="1001572" y="1168400"/>
                </a:lnTo>
                <a:lnTo>
                  <a:pt x="977595" y="1168400"/>
                </a:lnTo>
                <a:lnTo>
                  <a:pt x="983107" y="1181100"/>
                </a:lnTo>
                <a:lnTo>
                  <a:pt x="1023691" y="1181100"/>
                </a:lnTo>
                <a:lnTo>
                  <a:pt x="1020872" y="1168400"/>
                </a:lnTo>
                <a:lnTo>
                  <a:pt x="1030492" y="1155700"/>
                </a:lnTo>
                <a:close/>
              </a:path>
              <a:path w="2952115" h="3365500">
                <a:moveTo>
                  <a:pt x="1044625" y="1143000"/>
                </a:moveTo>
                <a:lnTo>
                  <a:pt x="982620" y="1143000"/>
                </a:lnTo>
                <a:lnTo>
                  <a:pt x="980628" y="1155700"/>
                </a:lnTo>
                <a:lnTo>
                  <a:pt x="1030492" y="1155700"/>
                </a:lnTo>
                <a:lnTo>
                  <a:pt x="1020872" y="1168400"/>
                </a:lnTo>
                <a:lnTo>
                  <a:pt x="1023691" y="1181100"/>
                </a:lnTo>
                <a:lnTo>
                  <a:pt x="1029004" y="1181100"/>
                </a:lnTo>
                <a:lnTo>
                  <a:pt x="1032751" y="1168400"/>
                </a:lnTo>
                <a:lnTo>
                  <a:pt x="1039939" y="1168400"/>
                </a:lnTo>
                <a:lnTo>
                  <a:pt x="1042682" y="1155700"/>
                </a:lnTo>
                <a:lnTo>
                  <a:pt x="1044625" y="1143000"/>
                </a:lnTo>
                <a:close/>
              </a:path>
              <a:path w="2952115" h="3365500">
                <a:moveTo>
                  <a:pt x="1046686" y="1168400"/>
                </a:moveTo>
                <a:lnTo>
                  <a:pt x="1032751" y="1168400"/>
                </a:lnTo>
                <a:lnTo>
                  <a:pt x="1029004" y="1181100"/>
                </a:lnTo>
                <a:lnTo>
                  <a:pt x="1048499" y="1181100"/>
                </a:lnTo>
                <a:lnTo>
                  <a:pt x="1046686" y="1168400"/>
                </a:lnTo>
                <a:close/>
              </a:path>
              <a:path w="2952115" h="3365500">
                <a:moveTo>
                  <a:pt x="1070860" y="1168400"/>
                </a:moveTo>
                <a:lnTo>
                  <a:pt x="1055408" y="1168400"/>
                </a:lnTo>
                <a:lnTo>
                  <a:pt x="1048499" y="1181100"/>
                </a:lnTo>
                <a:lnTo>
                  <a:pt x="1074200" y="1181100"/>
                </a:lnTo>
                <a:lnTo>
                  <a:pt x="1070860" y="1168400"/>
                </a:lnTo>
                <a:close/>
              </a:path>
              <a:path w="2952115" h="3365500">
                <a:moveTo>
                  <a:pt x="1079030" y="1168400"/>
                </a:moveTo>
                <a:lnTo>
                  <a:pt x="1078039" y="1168400"/>
                </a:lnTo>
                <a:lnTo>
                  <a:pt x="1080198" y="1181100"/>
                </a:lnTo>
                <a:lnTo>
                  <a:pt x="1082128" y="1181100"/>
                </a:lnTo>
                <a:lnTo>
                  <a:pt x="1079030" y="1168400"/>
                </a:lnTo>
                <a:close/>
              </a:path>
              <a:path w="2952115" h="3365500">
                <a:moveTo>
                  <a:pt x="971371" y="1155700"/>
                </a:moveTo>
                <a:lnTo>
                  <a:pt x="969556" y="1155700"/>
                </a:lnTo>
                <a:lnTo>
                  <a:pt x="970419" y="1168400"/>
                </a:lnTo>
                <a:lnTo>
                  <a:pt x="972762" y="1157244"/>
                </a:lnTo>
                <a:lnTo>
                  <a:pt x="971371" y="1155700"/>
                </a:lnTo>
                <a:close/>
              </a:path>
              <a:path w="2952115" h="3365500">
                <a:moveTo>
                  <a:pt x="987323" y="1155700"/>
                </a:moveTo>
                <a:lnTo>
                  <a:pt x="973086" y="1155700"/>
                </a:lnTo>
                <a:lnTo>
                  <a:pt x="972762" y="1157244"/>
                </a:lnTo>
                <a:lnTo>
                  <a:pt x="982808" y="1168400"/>
                </a:lnTo>
                <a:lnTo>
                  <a:pt x="994156" y="1168400"/>
                </a:lnTo>
                <a:lnTo>
                  <a:pt x="987323" y="1155700"/>
                </a:lnTo>
                <a:close/>
              </a:path>
              <a:path w="2952115" h="3365500">
                <a:moveTo>
                  <a:pt x="1043219" y="1155700"/>
                </a:moveTo>
                <a:lnTo>
                  <a:pt x="1042682" y="1155700"/>
                </a:lnTo>
                <a:lnTo>
                  <a:pt x="1039939" y="1168400"/>
                </a:lnTo>
                <a:lnTo>
                  <a:pt x="1049005" y="1168400"/>
                </a:lnTo>
                <a:lnTo>
                  <a:pt x="1043219" y="1155700"/>
                </a:lnTo>
                <a:close/>
              </a:path>
              <a:path w="2952115" h="3365500">
                <a:moveTo>
                  <a:pt x="1070172" y="1143000"/>
                </a:moveTo>
                <a:lnTo>
                  <a:pt x="1057536" y="1155700"/>
                </a:lnTo>
                <a:lnTo>
                  <a:pt x="1057989" y="1168400"/>
                </a:lnTo>
                <a:lnTo>
                  <a:pt x="1076440" y="1168400"/>
                </a:lnTo>
                <a:lnTo>
                  <a:pt x="1076536" y="1155700"/>
                </a:lnTo>
                <a:lnTo>
                  <a:pt x="1070172" y="1143000"/>
                </a:lnTo>
                <a:close/>
              </a:path>
              <a:path w="2952115" h="3365500">
                <a:moveTo>
                  <a:pt x="966838" y="1143000"/>
                </a:moveTo>
                <a:lnTo>
                  <a:pt x="963172" y="1143000"/>
                </a:lnTo>
                <a:lnTo>
                  <a:pt x="971371" y="1155700"/>
                </a:lnTo>
                <a:lnTo>
                  <a:pt x="972999" y="1155700"/>
                </a:lnTo>
                <a:lnTo>
                  <a:pt x="966838" y="1143000"/>
                </a:lnTo>
                <a:close/>
              </a:path>
              <a:path w="2952115" h="3365500">
                <a:moveTo>
                  <a:pt x="942479" y="1130300"/>
                </a:moveTo>
                <a:lnTo>
                  <a:pt x="940600" y="1130300"/>
                </a:lnTo>
                <a:lnTo>
                  <a:pt x="938860" y="1143000"/>
                </a:lnTo>
                <a:lnTo>
                  <a:pt x="951890" y="1143000"/>
                </a:lnTo>
                <a:lnTo>
                  <a:pt x="942479" y="1130300"/>
                </a:lnTo>
                <a:close/>
              </a:path>
              <a:path w="2952115" h="3365500">
                <a:moveTo>
                  <a:pt x="1044420" y="1117600"/>
                </a:moveTo>
                <a:lnTo>
                  <a:pt x="961508" y="1117600"/>
                </a:lnTo>
                <a:lnTo>
                  <a:pt x="962816" y="1130300"/>
                </a:lnTo>
                <a:lnTo>
                  <a:pt x="957091" y="1130300"/>
                </a:lnTo>
                <a:lnTo>
                  <a:pt x="954490" y="1143000"/>
                </a:lnTo>
                <a:lnTo>
                  <a:pt x="1049413" y="1143000"/>
                </a:lnTo>
                <a:lnTo>
                  <a:pt x="1049235" y="1130300"/>
                </a:lnTo>
                <a:lnTo>
                  <a:pt x="1044420" y="1117600"/>
                </a:lnTo>
                <a:close/>
              </a:path>
              <a:path w="2952115" h="3365500">
                <a:moveTo>
                  <a:pt x="934428" y="1104926"/>
                </a:moveTo>
                <a:lnTo>
                  <a:pt x="926238" y="1113839"/>
                </a:lnTo>
                <a:lnTo>
                  <a:pt x="928791" y="1117600"/>
                </a:lnTo>
                <a:lnTo>
                  <a:pt x="939126" y="1130300"/>
                </a:lnTo>
                <a:lnTo>
                  <a:pt x="940231" y="1130300"/>
                </a:lnTo>
                <a:lnTo>
                  <a:pt x="938733" y="1117600"/>
                </a:lnTo>
                <a:lnTo>
                  <a:pt x="934923" y="1117600"/>
                </a:lnTo>
                <a:lnTo>
                  <a:pt x="934428" y="1104926"/>
                </a:lnTo>
                <a:close/>
              </a:path>
              <a:path w="2952115" h="3365500">
                <a:moveTo>
                  <a:pt x="959091" y="1117600"/>
                </a:moveTo>
                <a:lnTo>
                  <a:pt x="952627" y="1117600"/>
                </a:lnTo>
                <a:lnTo>
                  <a:pt x="954633" y="1130300"/>
                </a:lnTo>
                <a:lnTo>
                  <a:pt x="959091" y="1117600"/>
                </a:lnTo>
                <a:close/>
              </a:path>
              <a:path w="2952115" h="3365500">
                <a:moveTo>
                  <a:pt x="923471" y="1109764"/>
                </a:moveTo>
                <a:lnTo>
                  <a:pt x="922782" y="1117600"/>
                </a:lnTo>
                <a:lnTo>
                  <a:pt x="926238" y="1113839"/>
                </a:lnTo>
                <a:lnTo>
                  <a:pt x="923471" y="1109764"/>
                </a:lnTo>
                <a:close/>
              </a:path>
              <a:path w="2952115" h="3365500">
                <a:moveTo>
                  <a:pt x="934453" y="1104900"/>
                </a:moveTo>
                <a:lnTo>
                  <a:pt x="934923" y="1117600"/>
                </a:lnTo>
                <a:lnTo>
                  <a:pt x="934453" y="1104900"/>
                </a:lnTo>
                <a:close/>
              </a:path>
              <a:path w="2952115" h="3365500">
                <a:moveTo>
                  <a:pt x="955382" y="1104900"/>
                </a:moveTo>
                <a:lnTo>
                  <a:pt x="934453" y="1104900"/>
                </a:lnTo>
                <a:lnTo>
                  <a:pt x="934923" y="1117600"/>
                </a:lnTo>
                <a:lnTo>
                  <a:pt x="943914" y="1117600"/>
                </a:lnTo>
                <a:lnTo>
                  <a:pt x="955382" y="1104900"/>
                </a:lnTo>
                <a:close/>
              </a:path>
              <a:path w="2952115" h="3365500">
                <a:moveTo>
                  <a:pt x="1027529" y="1104900"/>
                </a:moveTo>
                <a:lnTo>
                  <a:pt x="955382" y="1104900"/>
                </a:lnTo>
                <a:lnTo>
                  <a:pt x="957033" y="1117600"/>
                </a:lnTo>
                <a:lnTo>
                  <a:pt x="1034616" y="1117600"/>
                </a:lnTo>
                <a:lnTo>
                  <a:pt x="1027529" y="1104900"/>
                </a:lnTo>
                <a:close/>
              </a:path>
              <a:path w="2952115" h="3365500">
                <a:moveTo>
                  <a:pt x="923899" y="1104900"/>
                </a:moveTo>
                <a:lnTo>
                  <a:pt x="920169" y="1104900"/>
                </a:lnTo>
                <a:lnTo>
                  <a:pt x="923471" y="1109764"/>
                </a:lnTo>
                <a:lnTo>
                  <a:pt x="923899" y="1104900"/>
                </a:lnTo>
                <a:close/>
              </a:path>
              <a:path w="2952115" h="3365500">
                <a:moveTo>
                  <a:pt x="934453" y="1104900"/>
                </a:moveTo>
                <a:close/>
              </a:path>
              <a:path w="2952115" h="3365500">
                <a:moveTo>
                  <a:pt x="925851" y="1092200"/>
                </a:moveTo>
                <a:lnTo>
                  <a:pt x="917056" y="1092200"/>
                </a:lnTo>
                <a:lnTo>
                  <a:pt x="915508" y="1104900"/>
                </a:lnTo>
                <a:lnTo>
                  <a:pt x="934557" y="1104900"/>
                </a:lnTo>
                <a:lnTo>
                  <a:pt x="925851" y="1092200"/>
                </a:lnTo>
                <a:close/>
              </a:path>
              <a:path w="2952115" h="3365500">
                <a:moveTo>
                  <a:pt x="985519" y="1066800"/>
                </a:moveTo>
                <a:lnTo>
                  <a:pt x="971270" y="1066800"/>
                </a:lnTo>
                <a:lnTo>
                  <a:pt x="976033" y="1079500"/>
                </a:lnTo>
                <a:lnTo>
                  <a:pt x="920788" y="1079500"/>
                </a:lnTo>
                <a:lnTo>
                  <a:pt x="921459" y="1083315"/>
                </a:lnTo>
                <a:lnTo>
                  <a:pt x="927091" y="1092200"/>
                </a:lnTo>
                <a:lnTo>
                  <a:pt x="935632" y="1104900"/>
                </a:lnTo>
                <a:lnTo>
                  <a:pt x="984910" y="1104900"/>
                </a:lnTo>
                <a:lnTo>
                  <a:pt x="981392" y="1092200"/>
                </a:lnTo>
                <a:lnTo>
                  <a:pt x="1003392" y="1092200"/>
                </a:lnTo>
                <a:lnTo>
                  <a:pt x="985519" y="1066800"/>
                </a:lnTo>
                <a:close/>
              </a:path>
              <a:path w="2952115" h="3365500">
                <a:moveTo>
                  <a:pt x="1005878" y="1092200"/>
                </a:moveTo>
                <a:lnTo>
                  <a:pt x="987564" y="1092200"/>
                </a:lnTo>
                <a:lnTo>
                  <a:pt x="988517" y="1104900"/>
                </a:lnTo>
                <a:lnTo>
                  <a:pt x="1013612" y="1104900"/>
                </a:lnTo>
                <a:lnTo>
                  <a:pt x="1005878" y="1092200"/>
                </a:lnTo>
                <a:close/>
              </a:path>
              <a:path w="2952115" h="3365500">
                <a:moveTo>
                  <a:pt x="1007862" y="1083163"/>
                </a:moveTo>
                <a:lnTo>
                  <a:pt x="1003392" y="1092200"/>
                </a:lnTo>
                <a:lnTo>
                  <a:pt x="1014056" y="1092200"/>
                </a:lnTo>
                <a:lnTo>
                  <a:pt x="1020038" y="1104900"/>
                </a:lnTo>
                <a:lnTo>
                  <a:pt x="1023342" y="1104900"/>
                </a:lnTo>
                <a:lnTo>
                  <a:pt x="1016548" y="1092200"/>
                </a:lnTo>
                <a:lnTo>
                  <a:pt x="1007862" y="1083163"/>
                </a:lnTo>
                <a:close/>
              </a:path>
              <a:path w="2952115" h="3365500">
                <a:moveTo>
                  <a:pt x="919041" y="1079500"/>
                </a:moveTo>
                <a:lnTo>
                  <a:pt x="911479" y="1079500"/>
                </a:lnTo>
                <a:lnTo>
                  <a:pt x="912533" y="1092200"/>
                </a:lnTo>
                <a:lnTo>
                  <a:pt x="923023" y="1092200"/>
                </a:lnTo>
                <a:lnTo>
                  <a:pt x="921459" y="1083315"/>
                </a:lnTo>
                <a:lnTo>
                  <a:pt x="919041" y="1079500"/>
                </a:lnTo>
                <a:close/>
              </a:path>
              <a:path w="2952115" h="3365500">
                <a:moveTo>
                  <a:pt x="1002677" y="1066800"/>
                </a:moveTo>
                <a:lnTo>
                  <a:pt x="1004341" y="1079500"/>
                </a:lnTo>
                <a:lnTo>
                  <a:pt x="1007862" y="1083163"/>
                </a:lnTo>
                <a:lnTo>
                  <a:pt x="1009675" y="1079500"/>
                </a:lnTo>
                <a:lnTo>
                  <a:pt x="1002677" y="1066800"/>
                </a:lnTo>
                <a:close/>
              </a:path>
              <a:path w="2952115" h="3365500">
                <a:moveTo>
                  <a:pt x="914222" y="1066800"/>
                </a:moveTo>
                <a:lnTo>
                  <a:pt x="902563" y="1066800"/>
                </a:lnTo>
                <a:lnTo>
                  <a:pt x="901674" y="1079500"/>
                </a:lnTo>
                <a:lnTo>
                  <a:pt x="914222" y="1066800"/>
                </a:lnTo>
                <a:close/>
              </a:path>
              <a:path w="2952115" h="3365500">
                <a:moveTo>
                  <a:pt x="927925" y="1066800"/>
                </a:moveTo>
                <a:lnTo>
                  <a:pt x="920007" y="1066800"/>
                </a:lnTo>
                <a:lnTo>
                  <a:pt x="919041" y="1079500"/>
                </a:lnTo>
                <a:lnTo>
                  <a:pt x="931405" y="1079500"/>
                </a:lnTo>
                <a:lnTo>
                  <a:pt x="927925" y="1066800"/>
                </a:lnTo>
                <a:close/>
              </a:path>
              <a:path w="2952115" h="3365500">
                <a:moveTo>
                  <a:pt x="950906" y="1054100"/>
                </a:moveTo>
                <a:lnTo>
                  <a:pt x="919947" y="1054100"/>
                </a:lnTo>
                <a:lnTo>
                  <a:pt x="923175" y="1066800"/>
                </a:lnTo>
                <a:lnTo>
                  <a:pt x="931532" y="1066800"/>
                </a:lnTo>
                <a:lnTo>
                  <a:pt x="931405" y="1079500"/>
                </a:lnTo>
                <a:lnTo>
                  <a:pt x="962342" y="1079500"/>
                </a:lnTo>
                <a:lnTo>
                  <a:pt x="953635" y="1066800"/>
                </a:lnTo>
                <a:lnTo>
                  <a:pt x="950906" y="1054100"/>
                </a:lnTo>
                <a:close/>
              </a:path>
              <a:path w="2952115" h="3365500">
                <a:moveTo>
                  <a:pt x="903795" y="1054100"/>
                </a:moveTo>
                <a:lnTo>
                  <a:pt x="894016" y="1054100"/>
                </a:lnTo>
                <a:lnTo>
                  <a:pt x="903541" y="1066800"/>
                </a:lnTo>
                <a:lnTo>
                  <a:pt x="903795" y="1054100"/>
                </a:lnTo>
                <a:close/>
              </a:path>
              <a:path w="2952115" h="3365500">
                <a:moveTo>
                  <a:pt x="913701" y="1054100"/>
                </a:moveTo>
                <a:lnTo>
                  <a:pt x="909535" y="1054100"/>
                </a:lnTo>
                <a:lnTo>
                  <a:pt x="917735" y="1066800"/>
                </a:lnTo>
                <a:lnTo>
                  <a:pt x="920445" y="1066800"/>
                </a:lnTo>
                <a:lnTo>
                  <a:pt x="913701" y="1054100"/>
                </a:lnTo>
                <a:close/>
              </a:path>
              <a:path w="2952115" h="3365500">
                <a:moveTo>
                  <a:pt x="977849" y="1054100"/>
                </a:moveTo>
                <a:lnTo>
                  <a:pt x="964387" y="1054100"/>
                </a:lnTo>
                <a:lnTo>
                  <a:pt x="969479" y="1066800"/>
                </a:lnTo>
                <a:lnTo>
                  <a:pt x="977345" y="1066800"/>
                </a:lnTo>
                <a:lnTo>
                  <a:pt x="977849" y="1054100"/>
                </a:lnTo>
                <a:close/>
              </a:path>
              <a:path w="2952115" h="3365500">
                <a:moveTo>
                  <a:pt x="979665" y="1041400"/>
                </a:moveTo>
                <a:lnTo>
                  <a:pt x="965885" y="1041400"/>
                </a:lnTo>
                <a:lnTo>
                  <a:pt x="968222" y="1054100"/>
                </a:lnTo>
                <a:lnTo>
                  <a:pt x="979868" y="1054100"/>
                </a:lnTo>
                <a:lnTo>
                  <a:pt x="985545" y="1066800"/>
                </a:lnTo>
                <a:lnTo>
                  <a:pt x="989749" y="1066800"/>
                </a:lnTo>
                <a:lnTo>
                  <a:pt x="979665" y="1041400"/>
                </a:lnTo>
                <a:close/>
              </a:path>
              <a:path w="2952115" h="3365500">
                <a:moveTo>
                  <a:pt x="869492" y="1041400"/>
                </a:moveTo>
                <a:lnTo>
                  <a:pt x="867448" y="1041400"/>
                </a:lnTo>
                <a:lnTo>
                  <a:pt x="873061" y="1054100"/>
                </a:lnTo>
                <a:lnTo>
                  <a:pt x="869492" y="1041400"/>
                </a:lnTo>
                <a:close/>
              </a:path>
              <a:path w="2952115" h="3365500">
                <a:moveTo>
                  <a:pt x="959777" y="1041400"/>
                </a:moveTo>
                <a:lnTo>
                  <a:pt x="904431" y="1041400"/>
                </a:lnTo>
                <a:lnTo>
                  <a:pt x="908939" y="1054100"/>
                </a:lnTo>
                <a:lnTo>
                  <a:pt x="959630" y="1054100"/>
                </a:lnTo>
                <a:lnTo>
                  <a:pt x="959777" y="1041400"/>
                </a:lnTo>
                <a:close/>
              </a:path>
              <a:path w="2952115" h="3365500">
                <a:moveTo>
                  <a:pt x="872858" y="1028700"/>
                </a:moveTo>
                <a:lnTo>
                  <a:pt x="856411" y="1028700"/>
                </a:lnTo>
                <a:lnTo>
                  <a:pt x="866190" y="1041400"/>
                </a:lnTo>
                <a:lnTo>
                  <a:pt x="874242" y="1041400"/>
                </a:lnTo>
                <a:lnTo>
                  <a:pt x="872858" y="1028700"/>
                </a:lnTo>
                <a:close/>
              </a:path>
              <a:path w="2952115" h="3365500">
                <a:moveTo>
                  <a:pt x="947246" y="1028700"/>
                </a:moveTo>
                <a:lnTo>
                  <a:pt x="876363" y="1028700"/>
                </a:lnTo>
                <a:lnTo>
                  <a:pt x="884802" y="1041400"/>
                </a:lnTo>
                <a:lnTo>
                  <a:pt x="944422" y="1041400"/>
                </a:lnTo>
                <a:lnTo>
                  <a:pt x="947246" y="1028700"/>
                </a:lnTo>
                <a:close/>
              </a:path>
              <a:path w="2952115" h="3365500">
                <a:moveTo>
                  <a:pt x="958521" y="1028700"/>
                </a:moveTo>
                <a:lnTo>
                  <a:pt x="954476" y="1028700"/>
                </a:lnTo>
                <a:lnTo>
                  <a:pt x="960475" y="1041400"/>
                </a:lnTo>
                <a:lnTo>
                  <a:pt x="969505" y="1041400"/>
                </a:lnTo>
                <a:lnTo>
                  <a:pt x="958521" y="1028700"/>
                </a:lnTo>
                <a:close/>
              </a:path>
              <a:path w="2952115" h="3365500">
                <a:moveTo>
                  <a:pt x="975639" y="1028700"/>
                </a:moveTo>
                <a:lnTo>
                  <a:pt x="966749" y="1028700"/>
                </a:lnTo>
                <a:lnTo>
                  <a:pt x="975804" y="1041400"/>
                </a:lnTo>
                <a:lnTo>
                  <a:pt x="975639" y="1028700"/>
                </a:lnTo>
                <a:close/>
              </a:path>
              <a:path w="2952115" h="3365500">
                <a:moveTo>
                  <a:pt x="850176" y="1017465"/>
                </a:moveTo>
                <a:lnTo>
                  <a:pt x="848817" y="1028700"/>
                </a:lnTo>
                <a:lnTo>
                  <a:pt x="854697" y="1028700"/>
                </a:lnTo>
                <a:lnTo>
                  <a:pt x="851223" y="1018544"/>
                </a:lnTo>
                <a:lnTo>
                  <a:pt x="850176" y="1017465"/>
                </a:lnTo>
                <a:close/>
              </a:path>
              <a:path w="2952115" h="3365500">
                <a:moveTo>
                  <a:pt x="885710" y="1016000"/>
                </a:moveTo>
                <a:lnTo>
                  <a:pt x="850353" y="1016000"/>
                </a:lnTo>
                <a:lnTo>
                  <a:pt x="851223" y="1018544"/>
                </a:lnTo>
                <a:lnTo>
                  <a:pt x="861085" y="1028700"/>
                </a:lnTo>
                <a:lnTo>
                  <a:pt x="886739" y="1028700"/>
                </a:lnTo>
                <a:lnTo>
                  <a:pt x="885710" y="1016000"/>
                </a:lnTo>
                <a:close/>
              </a:path>
              <a:path w="2952115" h="3365500">
                <a:moveTo>
                  <a:pt x="926688" y="1016000"/>
                </a:moveTo>
                <a:lnTo>
                  <a:pt x="893508" y="1016000"/>
                </a:lnTo>
                <a:lnTo>
                  <a:pt x="895019" y="1028700"/>
                </a:lnTo>
                <a:lnTo>
                  <a:pt x="925804" y="1028700"/>
                </a:lnTo>
                <a:lnTo>
                  <a:pt x="926688" y="1016000"/>
                </a:lnTo>
                <a:close/>
              </a:path>
              <a:path w="2952115" h="3365500">
                <a:moveTo>
                  <a:pt x="930178" y="990600"/>
                </a:moveTo>
                <a:lnTo>
                  <a:pt x="896975" y="990600"/>
                </a:lnTo>
                <a:lnTo>
                  <a:pt x="892771" y="1003300"/>
                </a:lnTo>
                <a:lnTo>
                  <a:pt x="871905" y="1003300"/>
                </a:lnTo>
                <a:lnTo>
                  <a:pt x="873772" y="1016000"/>
                </a:lnTo>
                <a:lnTo>
                  <a:pt x="928382" y="1016000"/>
                </a:lnTo>
                <a:lnTo>
                  <a:pt x="934904" y="1028700"/>
                </a:lnTo>
                <a:lnTo>
                  <a:pt x="954089" y="1028700"/>
                </a:lnTo>
                <a:lnTo>
                  <a:pt x="948675" y="1016000"/>
                </a:lnTo>
                <a:lnTo>
                  <a:pt x="938221" y="1003300"/>
                </a:lnTo>
                <a:lnTo>
                  <a:pt x="930178" y="990600"/>
                </a:lnTo>
                <a:close/>
              </a:path>
              <a:path w="2952115" h="3365500">
                <a:moveTo>
                  <a:pt x="850353" y="1016000"/>
                </a:moveTo>
                <a:lnTo>
                  <a:pt x="848753" y="1016000"/>
                </a:lnTo>
                <a:lnTo>
                  <a:pt x="850176" y="1017465"/>
                </a:lnTo>
                <a:lnTo>
                  <a:pt x="850353" y="1016000"/>
                </a:lnTo>
                <a:close/>
              </a:path>
              <a:path w="2952115" h="3365500">
                <a:moveTo>
                  <a:pt x="868705" y="1003300"/>
                </a:moveTo>
                <a:lnTo>
                  <a:pt x="839888" y="1003300"/>
                </a:lnTo>
                <a:lnTo>
                  <a:pt x="846112" y="1016000"/>
                </a:lnTo>
                <a:lnTo>
                  <a:pt x="870038" y="1016000"/>
                </a:lnTo>
                <a:lnTo>
                  <a:pt x="868705" y="1003300"/>
                </a:lnTo>
                <a:close/>
              </a:path>
              <a:path w="2952115" h="3365500">
                <a:moveTo>
                  <a:pt x="842873" y="990600"/>
                </a:moveTo>
                <a:lnTo>
                  <a:pt x="832980" y="990600"/>
                </a:lnTo>
                <a:lnTo>
                  <a:pt x="842924" y="1003300"/>
                </a:lnTo>
                <a:lnTo>
                  <a:pt x="842873" y="990600"/>
                </a:lnTo>
                <a:close/>
              </a:path>
              <a:path w="2952115" h="3365500">
                <a:moveTo>
                  <a:pt x="925072" y="977900"/>
                </a:moveTo>
                <a:lnTo>
                  <a:pt x="836752" y="977900"/>
                </a:lnTo>
                <a:lnTo>
                  <a:pt x="843407" y="990600"/>
                </a:lnTo>
                <a:lnTo>
                  <a:pt x="857161" y="1003300"/>
                </a:lnTo>
                <a:lnTo>
                  <a:pt x="890155" y="1003300"/>
                </a:lnTo>
                <a:lnTo>
                  <a:pt x="889317" y="990600"/>
                </a:lnTo>
                <a:lnTo>
                  <a:pt x="933617" y="990600"/>
                </a:lnTo>
                <a:lnTo>
                  <a:pt x="925072" y="977900"/>
                </a:lnTo>
                <a:close/>
              </a:path>
              <a:path w="2952115" h="3365500">
                <a:moveTo>
                  <a:pt x="820026" y="977900"/>
                </a:moveTo>
                <a:lnTo>
                  <a:pt x="816660" y="977900"/>
                </a:lnTo>
                <a:lnTo>
                  <a:pt x="819162" y="990600"/>
                </a:lnTo>
                <a:lnTo>
                  <a:pt x="825563" y="990600"/>
                </a:lnTo>
                <a:lnTo>
                  <a:pt x="820026" y="977900"/>
                </a:lnTo>
                <a:close/>
              </a:path>
              <a:path w="2952115" h="3365500">
                <a:moveTo>
                  <a:pt x="820522" y="965200"/>
                </a:moveTo>
                <a:lnTo>
                  <a:pt x="797801" y="965200"/>
                </a:lnTo>
                <a:lnTo>
                  <a:pt x="803427" y="977900"/>
                </a:lnTo>
                <a:lnTo>
                  <a:pt x="813993" y="977900"/>
                </a:lnTo>
                <a:lnTo>
                  <a:pt x="820522" y="965200"/>
                </a:lnTo>
                <a:close/>
              </a:path>
              <a:path w="2952115" h="3365500">
                <a:moveTo>
                  <a:pt x="906807" y="965200"/>
                </a:moveTo>
                <a:lnTo>
                  <a:pt x="825179" y="965200"/>
                </a:lnTo>
                <a:lnTo>
                  <a:pt x="827442" y="977900"/>
                </a:lnTo>
                <a:lnTo>
                  <a:pt x="916475" y="977900"/>
                </a:lnTo>
                <a:lnTo>
                  <a:pt x="906807" y="965200"/>
                </a:lnTo>
                <a:close/>
              </a:path>
              <a:path w="2952115" h="3365500">
                <a:moveTo>
                  <a:pt x="789863" y="952500"/>
                </a:moveTo>
                <a:lnTo>
                  <a:pt x="789101" y="965200"/>
                </a:lnTo>
                <a:lnTo>
                  <a:pt x="799630" y="965200"/>
                </a:lnTo>
                <a:lnTo>
                  <a:pt x="789863" y="952500"/>
                </a:lnTo>
                <a:close/>
              </a:path>
              <a:path w="2952115" h="3365500">
                <a:moveTo>
                  <a:pt x="807707" y="952500"/>
                </a:moveTo>
                <a:lnTo>
                  <a:pt x="802233" y="952500"/>
                </a:lnTo>
                <a:lnTo>
                  <a:pt x="807199" y="965200"/>
                </a:lnTo>
                <a:lnTo>
                  <a:pt x="807707" y="952500"/>
                </a:lnTo>
                <a:close/>
              </a:path>
              <a:path w="2952115" h="3365500">
                <a:moveTo>
                  <a:pt x="814640" y="956089"/>
                </a:moveTo>
                <a:lnTo>
                  <a:pt x="809256" y="965200"/>
                </a:lnTo>
                <a:lnTo>
                  <a:pt x="817143" y="965200"/>
                </a:lnTo>
                <a:lnTo>
                  <a:pt x="816966" y="959297"/>
                </a:lnTo>
                <a:lnTo>
                  <a:pt x="814640" y="956089"/>
                </a:lnTo>
                <a:close/>
              </a:path>
              <a:path w="2952115" h="3365500">
                <a:moveTo>
                  <a:pt x="828763" y="952500"/>
                </a:moveTo>
                <a:lnTo>
                  <a:pt x="816762" y="952500"/>
                </a:lnTo>
                <a:lnTo>
                  <a:pt x="816966" y="959297"/>
                </a:lnTo>
                <a:lnTo>
                  <a:pt x="821245" y="965200"/>
                </a:lnTo>
                <a:lnTo>
                  <a:pt x="830948" y="965200"/>
                </a:lnTo>
                <a:lnTo>
                  <a:pt x="828763" y="952500"/>
                </a:lnTo>
                <a:close/>
              </a:path>
              <a:path w="2952115" h="3365500">
                <a:moveTo>
                  <a:pt x="833460" y="952500"/>
                </a:moveTo>
                <a:lnTo>
                  <a:pt x="829221" y="952500"/>
                </a:lnTo>
                <a:lnTo>
                  <a:pt x="832129" y="965200"/>
                </a:lnTo>
                <a:lnTo>
                  <a:pt x="833460" y="952500"/>
                </a:lnTo>
                <a:close/>
              </a:path>
              <a:path w="2952115" h="3365500">
                <a:moveTo>
                  <a:pt x="871872" y="927100"/>
                </a:moveTo>
                <a:lnTo>
                  <a:pt x="798652" y="927100"/>
                </a:lnTo>
                <a:lnTo>
                  <a:pt x="808101" y="939800"/>
                </a:lnTo>
                <a:lnTo>
                  <a:pt x="794044" y="939800"/>
                </a:lnTo>
                <a:lnTo>
                  <a:pt x="790107" y="949564"/>
                </a:lnTo>
                <a:lnTo>
                  <a:pt x="790206" y="952500"/>
                </a:lnTo>
                <a:lnTo>
                  <a:pt x="840397" y="952500"/>
                </a:lnTo>
                <a:lnTo>
                  <a:pt x="843420" y="965200"/>
                </a:lnTo>
                <a:lnTo>
                  <a:pt x="892080" y="965200"/>
                </a:lnTo>
                <a:lnTo>
                  <a:pt x="886208" y="952500"/>
                </a:lnTo>
                <a:lnTo>
                  <a:pt x="879650" y="939800"/>
                </a:lnTo>
                <a:lnTo>
                  <a:pt x="871872" y="9271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4640" y="956089"/>
                </a:lnTo>
                <a:lnTo>
                  <a:pt x="816966" y="959297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2038" y="952500"/>
                </a:lnTo>
                <a:lnTo>
                  <a:pt x="814640" y="956089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789777" y="939800"/>
                </a:moveTo>
                <a:lnTo>
                  <a:pt x="775716" y="939800"/>
                </a:lnTo>
                <a:lnTo>
                  <a:pt x="774065" y="952500"/>
                </a:lnTo>
                <a:lnTo>
                  <a:pt x="788924" y="952500"/>
                </a:lnTo>
                <a:lnTo>
                  <a:pt x="790107" y="949564"/>
                </a:lnTo>
                <a:lnTo>
                  <a:pt x="789777" y="939800"/>
                </a:lnTo>
                <a:close/>
              </a:path>
              <a:path w="2952115" h="3365500">
                <a:moveTo>
                  <a:pt x="790107" y="949564"/>
                </a:moveTo>
                <a:lnTo>
                  <a:pt x="788924" y="952500"/>
                </a:lnTo>
                <a:lnTo>
                  <a:pt x="790206" y="952500"/>
                </a:lnTo>
                <a:lnTo>
                  <a:pt x="790107" y="949564"/>
                </a:lnTo>
                <a:close/>
              </a:path>
              <a:path w="2952115" h="3365500">
                <a:moveTo>
                  <a:pt x="889114" y="939800"/>
                </a:moveTo>
                <a:lnTo>
                  <a:pt x="886815" y="952500"/>
                </a:lnTo>
                <a:lnTo>
                  <a:pt x="894308" y="952500"/>
                </a:lnTo>
                <a:lnTo>
                  <a:pt x="889114" y="939800"/>
                </a:lnTo>
                <a:close/>
              </a:path>
              <a:path w="2952115" h="3365500">
                <a:moveTo>
                  <a:pt x="786803" y="927100"/>
                </a:moveTo>
                <a:lnTo>
                  <a:pt x="778514" y="927100"/>
                </a:lnTo>
                <a:lnTo>
                  <a:pt x="785872" y="939800"/>
                </a:lnTo>
                <a:lnTo>
                  <a:pt x="789305" y="939800"/>
                </a:lnTo>
                <a:lnTo>
                  <a:pt x="786803" y="927100"/>
                </a:lnTo>
                <a:close/>
              </a:path>
              <a:path w="2952115" h="3365500">
                <a:moveTo>
                  <a:pt x="862340" y="914400"/>
                </a:moveTo>
                <a:lnTo>
                  <a:pt x="787717" y="914400"/>
                </a:lnTo>
                <a:lnTo>
                  <a:pt x="793292" y="927100"/>
                </a:lnTo>
                <a:lnTo>
                  <a:pt x="789305" y="939800"/>
                </a:lnTo>
                <a:lnTo>
                  <a:pt x="798474" y="939800"/>
                </a:lnTo>
                <a:lnTo>
                  <a:pt x="798652" y="927100"/>
                </a:lnTo>
                <a:lnTo>
                  <a:pt x="871872" y="927100"/>
                </a:lnTo>
                <a:lnTo>
                  <a:pt x="862340" y="914400"/>
                </a:lnTo>
                <a:close/>
              </a:path>
              <a:path w="2952115" h="3365500">
                <a:moveTo>
                  <a:pt x="765568" y="914400"/>
                </a:moveTo>
                <a:lnTo>
                  <a:pt x="758736" y="914400"/>
                </a:lnTo>
                <a:lnTo>
                  <a:pt x="761212" y="927100"/>
                </a:lnTo>
                <a:lnTo>
                  <a:pt x="772109" y="927100"/>
                </a:lnTo>
                <a:lnTo>
                  <a:pt x="765568" y="914400"/>
                </a:lnTo>
                <a:close/>
              </a:path>
              <a:path w="2952115" h="3365500">
                <a:moveTo>
                  <a:pt x="787717" y="914400"/>
                </a:moveTo>
                <a:lnTo>
                  <a:pt x="782874" y="914400"/>
                </a:lnTo>
                <a:lnTo>
                  <a:pt x="772592" y="927100"/>
                </a:lnTo>
                <a:lnTo>
                  <a:pt x="784339" y="927100"/>
                </a:lnTo>
                <a:lnTo>
                  <a:pt x="787717" y="914400"/>
                </a:lnTo>
                <a:close/>
              </a:path>
              <a:path w="2952115" h="3365500">
                <a:moveTo>
                  <a:pt x="739920" y="889000"/>
                </a:moveTo>
                <a:lnTo>
                  <a:pt x="727825" y="889000"/>
                </a:lnTo>
                <a:lnTo>
                  <a:pt x="733581" y="901700"/>
                </a:lnTo>
                <a:lnTo>
                  <a:pt x="742922" y="901700"/>
                </a:lnTo>
                <a:lnTo>
                  <a:pt x="751485" y="914400"/>
                </a:lnTo>
                <a:lnTo>
                  <a:pt x="745652" y="901700"/>
                </a:lnTo>
                <a:lnTo>
                  <a:pt x="739920" y="889000"/>
                </a:lnTo>
                <a:close/>
              </a:path>
              <a:path w="2952115" h="3365500">
                <a:moveTo>
                  <a:pt x="768708" y="889000"/>
                </a:moveTo>
                <a:lnTo>
                  <a:pt x="753082" y="889000"/>
                </a:lnTo>
                <a:lnTo>
                  <a:pt x="751650" y="901700"/>
                </a:lnTo>
                <a:lnTo>
                  <a:pt x="763193" y="901700"/>
                </a:lnTo>
                <a:lnTo>
                  <a:pt x="756615" y="914400"/>
                </a:lnTo>
                <a:lnTo>
                  <a:pt x="763984" y="914400"/>
                </a:lnTo>
                <a:lnTo>
                  <a:pt x="765455" y="901700"/>
                </a:lnTo>
                <a:lnTo>
                  <a:pt x="768708" y="889000"/>
                </a:lnTo>
                <a:close/>
              </a:path>
              <a:path w="2952115" h="3365500">
                <a:moveTo>
                  <a:pt x="806869" y="889000"/>
                </a:moveTo>
                <a:lnTo>
                  <a:pt x="768708" y="889000"/>
                </a:lnTo>
                <a:lnTo>
                  <a:pt x="777784" y="901700"/>
                </a:lnTo>
                <a:lnTo>
                  <a:pt x="785117" y="914400"/>
                </a:lnTo>
                <a:lnTo>
                  <a:pt x="809523" y="914400"/>
                </a:lnTo>
                <a:lnTo>
                  <a:pt x="808222" y="909375"/>
                </a:lnTo>
                <a:lnTo>
                  <a:pt x="801843" y="901700"/>
                </a:lnTo>
                <a:lnTo>
                  <a:pt x="807377" y="901700"/>
                </a:lnTo>
                <a:lnTo>
                  <a:pt x="806869" y="889000"/>
                </a:lnTo>
                <a:close/>
              </a:path>
              <a:path w="2952115" h="3365500">
                <a:moveTo>
                  <a:pt x="810107" y="911643"/>
                </a:moveTo>
                <a:lnTo>
                  <a:pt x="809523" y="914400"/>
                </a:lnTo>
                <a:lnTo>
                  <a:pt x="812397" y="914400"/>
                </a:lnTo>
                <a:lnTo>
                  <a:pt x="810107" y="911643"/>
                </a:lnTo>
                <a:close/>
              </a:path>
              <a:path w="2952115" h="3365500">
                <a:moveTo>
                  <a:pt x="844448" y="901700"/>
                </a:moveTo>
                <a:lnTo>
                  <a:pt x="830478" y="901700"/>
                </a:lnTo>
                <a:lnTo>
                  <a:pt x="817203" y="914400"/>
                </a:lnTo>
                <a:lnTo>
                  <a:pt x="843635" y="914400"/>
                </a:lnTo>
                <a:lnTo>
                  <a:pt x="844448" y="901700"/>
                </a:lnTo>
                <a:close/>
              </a:path>
              <a:path w="2952115" h="3365500">
                <a:moveTo>
                  <a:pt x="842791" y="889000"/>
                </a:moveTo>
                <a:lnTo>
                  <a:pt x="832092" y="889000"/>
                </a:lnTo>
                <a:lnTo>
                  <a:pt x="828179" y="901700"/>
                </a:lnTo>
                <a:lnTo>
                  <a:pt x="844448" y="901700"/>
                </a:lnTo>
                <a:lnTo>
                  <a:pt x="854176" y="914400"/>
                </a:lnTo>
                <a:lnTo>
                  <a:pt x="863033" y="914400"/>
                </a:lnTo>
                <a:lnTo>
                  <a:pt x="855631" y="901700"/>
                </a:lnTo>
                <a:lnTo>
                  <a:pt x="842791" y="889000"/>
                </a:lnTo>
                <a:close/>
              </a:path>
              <a:path w="2952115" h="3365500">
                <a:moveTo>
                  <a:pt x="812213" y="901700"/>
                </a:moveTo>
                <a:lnTo>
                  <a:pt x="806234" y="901700"/>
                </a:lnTo>
                <a:lnTo>
                  <a:pt x="808222" y="909375"/>
                </a:lnTo>
                <a:lnTo>
                  <a:pt x="810107" y="911643"/>
                </a:lnTo>
                <a:lnTo>
                  <a:pt x="812213" y="901700"/>
                </a:lnTo>
                <a:close/>
              </a:path>
              <a:path w="2952115" h="3365500">
                <a:moveTo>
                  <a:pt x="822109" y="889000"/>
                </a:moveTo>
                <a:lnTo>
                  <a:pt x="813477" y="889000"/>
                </a:lnTo>
                <a:lnTo>
                  <a:pt x="812716" y="901700"/>
                </a:lnTo>
                <a:lnTo>
                  <a:pt x="823201" y="901700"/>
                </a:lnTo>
                <a:lnTo>
                  <a:pt x="822109" y="889000"/>
                </a:lnTo>
                <a:close/>
              </a:path>
              <a:path w="2952115" h="3365500">
                <a:moveTo>
                  <a:pt x="754862" y="876300"/>
                </a:moveTo>
                <a:lnTo>
                  <a:pt x="739036" y="876300"/>
                </a:lnTo>
                <a:lnTo>
                  <a:pt x="730015" y="889000"/>
                </a:lnTo>
                <a:lnTo>
                  <a:pt x="752614" y="889000"/>
                </a:lnTo>
                <a:lnTo>
                  <a:pt x="754862" y="876300"/>
                </a:lnTo>
                <a:close/>
              </a:path>
              <a:path w="2952115" h="3365500">
                <a:moveTo>
                  <a:pt x="803836" y="876300"/>
                </a:moveTo>
                <a:lnTo>
                  <a:pt x="754862" y="876300"/>
                </a:lnTo>
                <a:lnTo>
                  <a:pt x="760107" y="889000"/>
                </a:lnTo>
                <a:lnTo>
                  <a:pt x="803490" y="889000"/>
                </a:lnTo>
                <a:lnTo>
                  <a:pt x="803836" y="876300"/>
                </a:lnTo>
                <a:close/>
              </a:path>
              <a:path w="2952115" h="3365500">
                <a:moveTo>
                  <a:pt x="823696" y="876300"/>
                </a:moveTo>
                <a:lnTo>
                  <a:pt x="803836" y="876300"/>
                </a:lnTo>
                <a:lnTo>
                  <a:pt x="811198" y="889000"/>
                </a:lnTo>
                <a:lnTo>
                  <a:pt x="822820" y="889000"/>
                </a:lnTo>
                <a:lnTo>
                  <a:pt x="823696" y="876300"/>
                </a:lnTo>
                <a:close/>
              </a:path>
              <a:path w="2952115" h="3365500">
                <a:moveTo>
                  <a:pt x="715378" y="863600"/>
                </a:moveTo>
                <a:lnTo>
                  <a:pt x="706158" y="863600"/>
                </a:lnTo>
                <a:lnTo>
                  <a:pt x="707174" y="876300"/>
                </a:lnTo>
                <a:lnTo>
                  <a:pt x="717753" y="876300"/>
                </a:lnTo>
                <a:lnTo>
                  <a:pt x="715378" y="863600"/>
                </a:lnTo>
                <a:close/>
              </a:path>
              <a:path w="2952115" h="3365500">
                <a:moveTo>
                  <a:pt x="822773" y="863600"/>
                </a:moveTo>
                <a:lnTo>
                  <a:pt x="727868" y="863600"/>
                </a:lnTo>
                <a:lnTo>
                  <a:pt x="722506" y="876300"/>
                </a:lnTo>
                <a:lnTo>
                  <a:pt x="828268" y="876300"/>
                </a:lnTo>
                <a:lnTo>
                  <a:pt x="822773" y="863600"/>
                </a:lnTo>
                <a:close/>
              </a:path>
              <a:path w="2952115" h="3365500">
                <a:moveTo>
                  <a:pt x="726541" y="850900"/>
                </a:moveTo>
                <a:lnTo>
                  <a:pt x="719126" y="850900"/>
                </a:lnTo>
                <a:lnTo>
                  <a:pt x="715742" y="863600"/>
                </a:lnTo>
                <a:lnTo>
                  <a:pt x="732256" y="863600"/>
                </a:lnTo>
                <a:lnTo>
                  <a:pt x="726541" y="850900"/>
                </a:lnTo>
                <a:close/>
              </a:path>
              <a:path w="2952115" h="3365500">
                <a:moveTo>
                  <a:pt x="776833" y="838200"/>
                </a:moveTo>
                <a:lnTo>
                  <a:pt x="722552" y="838200"/>
                </a:lnTo>
                <a:lnTo>
                  <a:pt x="729405" y="850900"/>
                </a:lnTo>
                <a:lnTo>
                  <a:pt x="733515" y="863600"/>
                </a:lnTo>
                <a:lnTo>
                  <a:pt x="736561" y="863600"/>
                </a:lnTo>
                <a:lnTo>
                  <a:pt x="740816" y="850900"/>
                </a:lnTo>
                <a:lnTo>
                  <a:pt x="785545" y="850900"/>
                </a:lnTo>
                <a:lnTo>
                  <a:pt x="785044" y="845888"/>
                </a:lnTo>
                <a:lnTo>
                  <a:pt x="776833" y="838200"/>
                </a:lnTo>
                <a:close/>
              </a:path>
              <a:path w="2952115" h="3365500">
                <a:moveTo>
                  <a:pt x="766965" y="850900"/>
                </a:moveTo>
                <a:lnTo>
                  <a:pt x="745782" y="850900"/>
                </a:lnTo>
                <a:lnTo>
                  <a:pt x="748449" y="863600"/>
                </a:lnTo>
                <a:lnTo>
                  <a:pt x="765035" y="863600"/>
                </a:lnTo>
                <a:lnTo>
                  <a:pt x="766965" y="850900"/>
                </a:lnTo>
                <a:close/>
              </a:path>
              <a:path w="2952115" h="3365500">
                <a:moveTo>
                  <a:pt x="801114" y="838200"/>
                </a:moveTo>
                <a:lnTo>
                  <a:pt x="796671" y="838200"/>
                </a:lnTo>
                <a:lnTo>
                  <a:pt x="790397" y="850900"/>
                </a:lnTo>
                <a:lnTo>
                  <a:pt x="766965" y="850900"/>
                </a:lnTo>
                <a:lnTo>
                  <a:pt x="765390" y="863600"/>
                </a:lnTo>
                <a:lnTo>
                  <a:pt x="804442" y="863600"/>
                </a:lnTo>
                <a:lnTo>
                  <a:pt x="801012" y="850900"/>
                </a:lnTo>
                <a:lnTo>
                  <a:pt x="801114" y="838200"/>
                </a:lnTo>
                <a:close/>
              </a:path>
              <a:path w="2952115" h="3365500">
                <a:moveTo>
                  <a:pt x="811517" y="850900"/>
                </a:moveTo>
                <a:lnTo>
                  <a:pt x="811390" y="850900"/>
                </a:lnTo>
                <a:lnTo>
                  <a:pt x="810615" y="863600"/>
                </a:lnTo>
                <a:lnTo>
                  <a:pt x="814717" y="863600"/>
                </a:lnTo>
                <a:lnTo>
                  <a:pt x="811517" y="850900"/>
                </a:lnTo>
                <a:close/>
              </a:path>
              <a:path w="2952115" h="3365500">
                <a:moveTo>
                  <a:pt x="706145" y="838200"/>
                </a:moveTo>
                <a:lnTo>
                  <a:pt x="700443" y="838200"/>
                </a:lnTo>
                <a:lnTo>
                  <a:pt x="701141" y="850900"/>
                </a:lnTo>
                <a:lnTo>
                  <a:pt x="706589" y="850900"/>
                </a:lnTo>
                <a:lnTo>
                  <a:pt x="706145" y="838200"/>
                </a:lnTo>
                <a:close/>
              </a:path>
              <a:path w="2952115" h="3365500">
                <a:moveTo>
                  <a:pt x="785044" y="845888"/>
                </a:moveTo>
                <a:lnTo>
                  <a:pt x="785545" y="850900"/>
                </a:lnTo>
                <a:lnTo>
                  <a:pt x="785799" y="850900"/>
                </a:lnTo>
                <a:lnTo>
                  <a:pt x="787845" y="848510"/>
                </a:lnTo>
                <a:lnTo>
                  <a:pt x="785044" y="845888"/>
                </a:lnTo>
                <a:close/>
              </a:path>
              <a:path w="2952115" h="3365500">
                <a:moveTo>
                  <a:pt x="787845" y="848510"/>
                </a:moveTo>
                <a:lnTo>
                  <a:pt x="785799" y="850900"/>
                </a:lnTo>
                <a:lnTo>
                  <a:pt x="790397" y="850900"/>
                </a:lnTo>
                <a:lnTo>
                  <a:pt x="787845" y="848510"/>
                </a:lnTo>
                <a:close/>
              </a:path>
              <a:path w="2952115" h="3365500">
                <a:moveTo>
                  <a:pt x="796671" y="838200"/>
                </a:moveTo>
                <a:lnTo>
                  <a:pt x="784275" y="838200"/>
                </a:lnTo>
                <a:lnTo>
                  <a:pt x="785044" y="845888"/>
                </a:lnTo>
                <a:lnTo>
                  <a:pt x="787845" y="848510"/>
                </a:lnTo>
                <a:lnTo>
                  <a:pt x="796671" y="838200"/>
                </a:lnTo>
                <a:close/>
              </a:path>
              <a:path w="2952115" h="3365500">
                <a:moveTo>
                  <a:pt x="686542" y="825500"/>
                </a:moveTo>
                <a:lnTo>
                  <a:pt x="675693" y="825500"/>
                </a:lnTo>
                <a:lnTo>
                  <a:pt x="682565" y="838200"/>
                </a:lnTo>
                <a:lnTo>
                  <a:pt x="683595" y="838200"/>
                </a:lnTo>
                <a:lnTo>
                  <a:pt x="686542" y="825500"/>
                </a:lnTo>
                <a:close/>
              </a:path>
              <a:path w="2952115" h="3365500">
                <a:moveTo>
                  <a:pt x="697103" y="825500"/>
                </a:moveTo>
                <a:lnTo>
                  <a:pt x="686542" y="825500"/>
                </a:lnTo>
                <a:lnTo>
                  <a:pt x="692587" y="838200"/>
                </a:lnTo>
                <a:lnTo>
                  <a:pt x="698017" y="838200"/>
                </a:lnTo>
                <a:lnTo>
                  <a:pt x="697103" y="825500"/>
                </a:lnTo>
                <a:close/>
              </a:path>
              <a:path w="2952115" h="3365500">
                <a:moveTo>
                  <a:pt x="708774" y="825500"/>
                </a:moveTo>
                <a:lnTo>
                  <a:pt x="705015" y="825500"/>
                </a:lnTo>
                <a:lnTo>
                  <a:pt x="707567" y="838200"/>
                </a:lnTo>
                <a:lnTo>
                  <a:pt x="710145" y="838200"/>
                </a:lnTo>
                <a:lnTo>
                  <a:pt x="708774" y="825500"/>
                </a:lnTo>
                <a:close/>
              </a:path>
              <a:path w="2952115" h="3365500">
                <a:moveTo>
                  <a:pt x="783388" y="825500"/>
                </a:moveTo>
                <a:lnTo>
                  <a:pt x="710895" y="825500"/>
                </a:lnTo>
                <a:lnTo>
                  <a:pt x="714648" y="838200"/>
                </a:lnTo>
                <a:lnTo>
                  <a:pt x="793592" y="838200"/>
                </a:lnTo>
                <a:lnTo>
                  <a:pt x="783388" y="825500"/>
                </a:lnTo>
                <a:close/>
              </a:path>
              <a:path w="2952115" h="3365500">
                <a:moveTo>
                  <a:pt x="669048" y="812800"/>
                </a:moveTo>
                <a:lnTo>
                  <a:pt x="666648" y="812800"/>
                </a:lnTo>
                <a:lnTo>
                  <a:pt x="669061" y="825500"/>
                </a:lnTo>
                <a:lnTo>
                  <a:pt x="669048" y="812800"/>
                </a:lnTo>
                <a:close/>
              </a:path>
              <a:path w="2952115" h="3365500">
                <a:moveTo>
                  <a:pt x="772423" y="812800"/>
                </a:moveTo>
                <a:lnTo>
                  <a:pt x="690863" y="812800"/>
                </a:lnTo>
                <a:lnTo>
                  <a:pt x="687697" y="825500"/>
                </a:lnTo>
                <a:lnTo>
                  <a:pt x="774435" y="825500"/>
                </a:lnTo>
                <a:lnTo>
                  <a:pt x="772423" y="812800"/>
                </a:lnTo>
                <a:close/>
              </a:path>
              <a:path w="2952115" h="3365500">
                <a:moveTo>
                  <a:pt x="674217" y="800100"/>
                </a:moveTo>
                <a:lnTo>
                  <a:pt x="670648" y="812800"/>
                </a:lnTo>
                <a:lnTo>
                  <a:pt x="683120" y="812800"/>
                </a:lnTo>
                <a:lnTo>
                  <a:pt x="674217" y="800100"/>
                </a:lnTo>
                <a:close/>
              </a:path>
              <a:path w="2952115" h="3365500">
                <a:moveTo>
                  <a:pt x="757146" y="787400"/>
                </a:moveTo>
                <a:lnTo>
                  <a:pt x="755310" y="787400"/>
                </a:lnTo>
                <a:lnTo>
                  <a:pt x="755047" y="800100"/>
                </a:lnTo>
                <a:lnTo>
                  <a:pt x="674790" y="800100"/>
                </a:lnTo>
                <a:lnTo>
                  <a:pt x="683775" y="812800"/>
                </a:lnTo>
                <a:lnTo>
                  <a:pt x="770978" y="812800"/>
                </a:lnTo>
                <a:lnTo>
                  <a:pt x="766938" y="800100"/>
                </a:lnTo>
                <a:lnTo>
                  <a:pt x="757146" y="787400"/>
                </a:lnTo>
                <a:close/>
              </a:path>
              <a:path w="2952115" h="3365500">
                <a:moveTo>
                  <a:pt x="779411" y="800100"/>
                </a:moveTo>
                <a:lnTo>
                  <a:pt x="776744" y="812800"/>
                </a:lnTo>
                <a:lnTo>
                  <a:pt x="784225" y="812800"/>
                </a:lnTo>
                <a:lnTo>
                  <a:pt x="779411" y="800100"/>
                </a:lnTo>
                <a:close/>
              </a:path>
              <a:path w="2952115" h="3365500">
                <a:moveTo>
                  <a:pt x="649693" y="787400"/>
                </a:moveTo>
                <a:lnTo>
                  <a:pt x="643623" y="787400"/>
                </a:lnTo>
                <a:lnTo>
                  <a:pt x="648449" y="800100"/>
                </a:lnTo>
                <a:lnTo>
                  <a:pt x="649693" y="787400"/>
                </a:lnTo>
                <a:close/>
              </a:path>
              <a:path w="2952115" h="3365500">
                <a:moveTo>
                  <a:pt x="734110" y="762000"/>
                </a:moveTo>
                <a:lnTo>
                  <a:pt x="705345" y="762000"/>
                </a:lnTo>
                <a:lnTo>
                  <a:pt x="706158" y="774700"/>
                </a:lnTo>
                <a:lnTo>
                  <a:pt x="664225" y="774700"/>
                </a:lnTo>
                <a:lnTo>
                  <a:pt x="662020" y="787400"/>
                </a:lnTo>
                <a:lnTo>
                  <a:pt x="660383" y="800100"/>
                </a:lnTo>
                <a:lnTo>
                  <a:pt x="743839" y="800100"/>
                </a:lnTo>
                <a:lnTo>
                  <a:pt x="739279" y="787400"/>
                </a:lnTo>
                <a:lnTo>
                  <a:pt x="734148" y="787400"/>
                </a:lnTo>
                <a:lnTo>
                  <a:pt x="735812" y="774700"/>
                </a:lnTo>
                <a:lnTo>
                  <a:pt x="734110" y="762000"/>
                </a:lnTo>
                <a:close/>
              </a:path>
              <a:path w="2952115" h="3365500">
                <a:moveTo>
                  <a:pt x="658723" y="774700"/>
                </a:moveTo>
                <a:lnTo>
                  <a:pt x="654786" y="774700"/>
                </a:lnTo>
                <a:lnTo>
                  <a:pt x="656729" y="787400"/>
                </a:lnTo>
                <a:lnTo>
                  <a:pt x="658723" y="787400"/>
                </a:lnTo>
                <a:lnTo>
                  <a:pt x="658723" y="774700"/>
                </a:lnTo>
                <a:close/>
              </a:path>
              <a:path w="2952115" h="3365500">
                <a:moveTo>
                  <a:pt x="609955" y="762000"/>
                </a:moveTo>
                <a:lnTo>
                  <a:pt x="611835" y="774700"/>
                </a:lnTo>
                <a:lnTo>
                  <a:pt x="612851" y="774700"/>
                </a:lnTo>
                <a:lnTo>
                  <a:pt x="609955" y="762000"/>
                </a:lnTo>
                <a:close/>
              </a:path>
              <a:path w="2952115" h="3365500">
                <a:moveTo>
                  <a:pt x="653935" y="723900"/>
                </a:moveTo>
                <a:lnTo>
                  <a:pt x="612559" y="723900"/>
                </a:lnTo>
                <a:lnTo>
                  <a:pt x="620853" y="736600"/>
                </a:lnTo>
                <a:lnTo>
                  <a:pt x="615159" y="749300"/>
                </a:lnTo>
                <a:lnTo>
                  <a:pt x="613029" y="762000"/>
                </a:lnTo>
                <a:lnTo>
                  <a:pt x="614349" y="762000"/>
                </a:lnTo>
                <a:lnTo>
                  <a:pt x="621665" y="774700"/>
                </a:lnTo>
                <a:lnTo>
                  <a:pt x="622261" y="762000"/>
                </a:lnTo>
                <a:lnTo>
                  <a:pt x="623011" y="749300"/>
                </a:lnTo>
                <a:lnTo>
                  <a:pt x="715549" y="749300"/>
                </a:lnTo>
                <a:lnTo>
                  <a:pt x="713025" y="736600"/>
                </a:lnTo>
                <a:lnTo>
                  <a:pt x="658977" y="736600"/>
                </a:lnTo>
                <a:lnTo>
                  <a:pt x="653935" y="723900"/>
                </a:lnTo>
                <a:close/>
              </a:path>
              <a:path w="2952115" h="3365500">
                <a:moveTo>
                  <a:pt x="648664" y="762000"/>
                </a:moveTo>
                <a:lnTo>
                  <a:pt x="640257" y="762000"/>
                </a:lnTo>
                <a:lnTo>
                  <a:pt x="646417" y="774700"/>
                </a:lnTo>
                <a:lnTo>
                  <a:pt x="650422" y="764297"/>
                </a:lnTo>
                <a:lnTo>
                  <a:pt x="648664" y="762000"/>
                </a:lnTo>
                <a:close/>
              </a:path>
              <a:path w="2952115" h="3365500">
                <a:moveTo>
                  <a:pt x="702614" y="762000"/>
                </a:moveTo>
                <a:lnTo>
                  <a:pt x="651306" y="762000"/>
                </a:lnTo>
                <a:lnTo>
                  <a:pt x="650422" y="764297"/>
                </a:lnTo>
                <a:lnTo>
                  <a:pt x="658380" y="774700"/>
                </a:lnTo>
                <a:lnTo>
                  <a:pt x="694702" y="774700"/>
                </a:lnTo>
                <a:lnTo>
                  <a:pt x="702614" y="762000"/>
                </a:lnTo>
                <a:close/>
              </a:path>
              <a:path w="2952115" h="3365500">
                <a:moveTo>
                  <a:pt x="715175" y="749300"/>
                </a:moveTo>
                <a:lnTo>
                  <a:pt x="623011" y="749300"/>
                </a:lnTo>
                <a:lnTo>
                  <a:pt x="629234" y="762000"/>
                </a:lnTo>
                <a:lnTo>
                  <a:pt x="723399" y="762000"/>
                </a:lnTo>
                <a:lnTo>
                  <a:pt x="715175" y="749300"/>
                </a:lnTo>
                <a:close/>
              </a:path>
              <a:path w="2952115" h="3365500">
                <a:moveTo>
                  <a:pt x="616369" y="736600"/>
                </a:moveTo>
                <a:lnTo>
                  <a:pt x="595947" y="736600"/>
                </a:lnTo>
                <a:lnTo>
                  <a:pt x="603440" y="749300"/>
                </a:lnTo>
                <a:lnTo>
                  <a:pt x="616369" y="736600"/>
                </a:lnTo>
                <a:close/>
              </a:path>
              <a:path w="2952115" h="3365500">
                <a:moveTo>
                  <a:pt x="607644" y="723900"/>
                </a:moveTo>
                <a:lnTo>
                  <a:pt x="608241" y="736600"/>
                </a:lnTo>
                <a:lnTo>
                  <a:pt x="613638" y="736600"/>
                </a:lnTo>
                <a:lnTo>
                  <a:pt x="607644" y="723900"/>
                </a:lnTo>
                <a:close/>
              </a:path>
              <a:path w="2952115" h="3365500">
                <a:moveTo>
                  <a:pt x="691246" y="711200"/>
                </a:moveTo>
                <a:lnTo>
                  <a:pt x="675249" y="711200"/>
                </a:lnTo>
                <a:lnTo>
                  <a:pt x="669566" y="723900"/>
                </a:lnTo>
                <a:lnTo>
                  <a:pt x="657733" y="723900"/>
                </a:lnTo>
                <a:lnTo>
                  <a:pt x="660946" y="736600"/>
                </a:lnTo>
                <a:lnTo>
                  <a:pt x="700248" y="736600"/>
                </a:lnTo>
                <a:lnTo>
                  <a:pt x="698171" y="723900"/>
                </a:lnTo>
                <a:lnTo>
                  <a:pt x="691246" y="711200"/>
                </a:lnTo>
                <a:close/>
              </a:path>
              <a:path w="2952115" h="3365500">
                <a:moveTo>
                  <a:pt x="578815" y="711200"/>
                </a:moveTo>
                <a:lnTo>
                  <a:pt x="575780" y="711200"/>
                </a:lnTo>
                <a:lnTo>
                  <a:pt x="584403" y="723900"/>
                </a:lnTo>
                <a:lnTo>
                  <a:pt x="585647" y="723900"/>
                </a:lnTo>
                <a:lnTo>
                  <a:pt x="578815" y="711200"/>
                </a:lnTo>
                <a:close/>
              </a:path>
              <a:path w="2952115" h="3365500">
                <a:moveTo>
                  <a:pt x="658533" y="711200"/>
                </a:moveTo>
                <a:lnTo>
                  <a:pt x="593839" y="711200"/>
                </a:lnTo>
                <a:lnTo>
                  <a:pt x="585647" y="723900"/>
                </a:lnTo>
                <a:lnTo>
                  <a:pt x="661250" y="723900"/>
                </a:lnTo>
                <a:lnTo>
                  <a:pt x="658533" y="711200"/>
                </a:lnTo>
                <a:close/>
              </a:path>
              <a:path w="2952115" h="3365500">
                <a:moveTo>
                  <a:pt x="608846" y="698500"/>
                </a:moveTo>
                <a:lnTo>
                  <a:pt x="566331" y="698500"/>
                </a:lnTo>
                <a:lnTo>
                  <a:pt x="569010" y="711200"/>
                </a:lnTo>
                <a:lnTo>
                  <a:pt x="597622" y="711200"/>
                </a:lnTo>
                <a:lnTo>
                  <a:pt x="608846" y="698500"/>
                </a:lnTo>
                <a:close/>
              </a:path>
              <a:path w="2952115" h="3365500">
                <a:moveTo>
                  <a:pt x="651402" y="698500"/>
                </a:moveTo>
                <a:lnTo>
                  <a:pt x="608846" y="698500"/>
                </a:lnTo>
                <a:lnTo>
                  <a:pt x="609279" y="711200"/>
                </a:lnTo>
                <a:lnTo>
                  <a:pt x="650671" y="711200"/>
                </a:lnTo>
                <a:lnTo>
                  <a:pt x="651402" y="698500"/>
                </a:lnTo>
                <a:close/>
              </a:path>
              <a:path w="2952115" h="3365500">
                <a:moveTo>
                  <a:pt x="665975" y="698500"/>
                </a:moveTo>
                <a:lnTo>
                  <a:pt x="660387" y="711200"/>
                </a:lnTo>
                <a:lnTo>
                  <a:pt x="666165" y="711200"/>
                </a:lnTo>
                <a:lnTo>
                  <a:pt x="665975" y="698500"/>
                </a:lnTo>
                <a:close/>
              </a:path>
              <a:path w="2952115" h="3365500">
                <a:moveTo>
                  <a:pt x="672871" y="698500"/>
                </a:moveTo>
                <a:lnTo>
                  <a:pt x="669886" y="698500"/>
                </a:lnTo>
                <a:lnTo>
                  <a:pt x="671322" y="711200"/>
                </a:lnTo>
                <a:lnTo>
                  <a:pt x="672807" y="711200"/>
                </a:lnTo>
                <a:lnTo>
                  <a:pt x="672871" y="698500"/>
                </a:lnTo>
                <a:close/>
              </a:path>
              <a:path w="2952115" h="3365500">
                <a:moveTo>
                  <a:pt x="577722" y="685800"/>
                </a:moveTo>
                <a:lnTo>
                  <a:pt x="558028" y="685800"/>
                </a:lnTo>
                <a:lnTo>
                  <a:pt x="560302" y="698500"/>
                </a:lnTo>
                <a:lnTo>
                  <a:pt x="567830" y="698500"/>
                </a:lnTo>
                <a:lnTo>
                  <a:pt x="577722" y="685800"/>
                </a:lnTo>
                <a:close/>
              </a:path>
              <a:path w="2952115" h="3365500">
                <a:moveTo>
                  <a:pt x="668948" y="685800"/>
                </a:moveTo>
                <a:lnTo>
                  <a:pt x="582760" y="685800"/>
                </a:lnTo>
                <a:lnTo>
                  <a:pt x="578777" y="698500"/>
                </a:lnTo>
                <a:lnTo>
                  <a:pt x="668478" y="698500"/>
                </a:lnTo>
                <a:lnTo>
                  <a:pt x="668948" y="685800"/>
                </a:lnTo>
                <a:close/>
              </a:path>
              <a:path w="2952115" h="3365500">
                <a:moveTo>
                  <a:pt x="558368" y="673100"/>
                </a:moveTo>
                <a:lnTo>
                  <a:pt x="547370" y="673100"/>
                </a:lnTo>
                <a:lnTo>
                  <a:pt x="553478" y="685800"/>
                </a:lnTo>
                <a:lnTo>
                  <a:pt x="555269" y="685800"/>
                </a:lnTo>
                <a:lnTo>
                  <a:pt x="558368" y="673100"/>
                </a:lnTo>
                <a:close/>
              </a:path>
              <a:path w="2952115" h="3365500">
                <a:moveTo>
                  <a:pt x="562676" y="671859"/>
                </a:moveTo>
                <a:lnTo>
                  <a:pt x="563168" y="673100"/>
                </a:lnTo>
                <a:lnTo>
                  <a:pt x="562450" y="685800"/>
                </a:lnTo>
                <a:lnTo>
                  <a:pt x="649986" y="685800"/>
                </a:lnTo>
                <a:lnTo>
                  <a:pt x="642594" y="673100"/>
                </a:lnTo>
                <a:lnTo>
                  <a:pt x="563868" y="673100"/>
                </a:lnTo>
                <a:lnTo>
                  <a:pt x="562676" y="671859"/>
                </a:lnTo>
                <a:close/>
              </a:path>
              <a:path w="2952115" h="3365500">
                <a:moveTo>
                  <a:pt x="531634" y="660400"/>
                </a:moveTo>
                <a:lnTo>
                  <a:pt x="529310" y="660400"/>
                </a:lnTo>
                <a:lnTo>
                  <a:pt x="532650" y="673100"/>
                </a:lnTo>
                <a:lnTo>
                  <a:pt x="531634" y="660400"/>
                </a:lnTo>
                <a:close/>
              </a:path>
              <a:path w="2952115" h="3365500">
                <a:moveTo>
                  <a:pt x="566153" y="660400"/>
                </a:moveTo>
                <a:lnTo>
                  <a:pt x="558126" y="660400"/>
                </a:lnTo>
                <a:lnTo>
                  <a:pt x="562676" y="671859"/>
                </a:lnTo>
                <a:lnTo>
                  <a:pt x="563868" y="673100"/>
                </a:lnTo>
                <a:lnTo>
                  <a:pt x="571652" y="673100"/>
                </a:lnTo>
                <a:lnTo>
                  <a:pt x="566153" y="660400"/>
                </a:lnTo>
                <a:close/>
              </a:path>
              <a:path w="2952115" h="3365500">
                <a:moveTo>
                  <a:pt x="643776" y="647700"/>
                </a:moveTo>
                <a:lnTo>
                  <a:pt x="577913" y="647700"/>
                </a:lnTo>
                <a:lnTo>
                  <a:pt x="583387" y="660400"/>
                </a:lnTo>
                <a:lnTo>
                  <a:pt x="566153" y="660400"/>
                </a:lnTo>
                <a:lnTo>
                  <a:pt x="571652" y="673100"/>
                </a:lnTo>
                <a:lnTo>
                  <a:pt x="642150" y="673100"/>
                </a:lnTo>
                <a:lnTo>
                  <a:pt x="641184" y="660400"/>
                </a:lnTo>
                <a:lnTo>
                  <a:pt x="643776" y="647700"/>
                </a:lnTo>
                <a:close/>
              </a:path>
              <a:path w="2952115" h="3365500">
                <a:moveTo>
                  <a:pt x="558126" y="660400"/>
                </a:moveTo>
                <a:lnTo>
                  <a:pt x="551665" y="660400"/>
                </a:lnTo>
                <a:lnTo>
                  <a:pt x="562676" y="671859"/>
                </a:lnTo>
                <a:lnTo>
                  <a:pt x="558126" y="660400"/>
                </a:lnTo>
                <a:close/>
              </a:path>
              <a:path w="2952115" h="3365500">
                <a:moveTo>
                  <a:pt x="542207" y="653229"/>
                </a:moveTo>
                <a:lnTo>
                  <a:pt x="535381" y="660400"/>
                </a:lnTo>
                <a:lnTo>
                  <a:pt x="548309" y="660400"/>
                </a:lnTo>
                <a:lnTo>
                  <a:pt x="542207" y="653229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42207" y="653229"/>
                </a:lnTo>
                <a:lnTo>
                  <a:pt x="548309" y="660400"/>
                </a:lnTo>
                <a:lnTo>
                  <a:pt x="549071" y="660400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76033" y="647700"/>
                </a:moveTo>
                <a:lnTo>
                  <a:pt x="547471" y="647700"/>
                </a:lnTo>
                <a:lnTo>
                  <a:pt x="549071" y="660400"/>
                </a:lnTo>
                <a:lnTo>
                  <a:pt x="574065" y="660400"/>
                </a:lnTo>
                <a:lnTo>
                  <a:pt x="576033" y="647700"/>
                </a:lnTo>
                <a:close/>
              </a:path>
              <a:path w="2952115" h="3365500">
                <a:moveTo>
                  <a:pt x="577913" y="647700"/>
                </a:moveTo>
                <a:lnTo>
                  <a:pt x="576033" y="647700"/>
                </a:lnTo>
                <a:lnTo>
                  <a:pt x="574065" y="660400"/>
                </a:lnTo>
                <a:lnTo>
                  <a:pt x="583387" y="660400"/>
                </a:lnTo>
                <a:lnTo>
                  <a:pt x="577913" y="647700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37502" y="647700"/>
                </a:lnTo>
                <a:lnTo>
                  <a:pt x="542207" y="653229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24827" y="635000"/>
                </a:moveTo>
                <a:lnTo>
                  <a:pt x="520407" y="635000"/>
                </a:lnTo>
                <a:lnTo>
                  <a:pt x="520814" y="647700"/>
                </a:lnTo>
                <a:lnTo>
                  <a:pt x="529932" y="647700"/>
                </a:lnTo>
                <a:lnTo>
                  <a:pt x="524827" y="635000"/>
                </a:lnTo>
                <a:close/>
              </a:path>
              <a:path w="2952115" h="3365500">
                <a:moveTo>
                  <a:pt x="605873" y="609600"/>
                </a:moveTo>
                <a:lnTo>
                  <a:pt x="510044" y="609600"/>
                </a:lnTo>
                <a:lnTo>
                  <a:pt x="508218" y="622300"/>
                </a:lnTo>
                <a:lnTo>
                  <a:pt x="526463" y="622300"/>
                </a:lnTo>
                <a:lnTo>
                  <a:pt x="537365" y="635000"/>
                </a:lnTo>
                <a:lnTo>
                  <a:pt x="544131" y="647700"/>
                </a:lnTo>
                <a:lnTo>
                  <a:pt x="585443" y="647700"/>
                </a:lnTo>
                <a:lnTo>
                  <a:pt x="597749" y="635000"/>
                </a:lnTo>
                <a:lnTo>
                  <a:pt x="603640" y="635000"/>
                </a:lnTo>
                <a:lnTo>
                  <a:pt x="606332" y="622300"/>
                </a:lnTo>
                <a:lnTo>
                  <a:pt x="605873" y="609600"/>
                </a:lnTo>
                <a:close/>
              </a:path>
              <a:path w="2952115" h="3365500">
                <a:moveTo>
                  <a:pt x="597749" y="635000"/>
                </a:moveTo>
                <a:lnTo>
                  <a:pt x="585443" y="647700"/>
                </a:lnTo>
                <a:lnTo>
                  <a:pt x="600204" y="647700"/>
                </a:lnTo>
                <a:lnTo>
                  <a:pt x="601312" y="643604"/>
                </a:lnTo>
                <a:lnTo>
                  <a:pt x="597749" y="635000"/>
                </a:lnTo>
                <a:close/>
              </a:path>
              <a:path w="2952115" h="3365500">
                <a:moveTo>
                  <a:pt x="601312" y="643604"/>
                </a:moveTo>
                <a:lnTo>
                  <a:pt x="600204" y="647700"/>
                </a:lnTo>
                <a:lnTo>
                  <a:pt x="603008" y="647700"/>
                </a:lnTo>
                <a:lnTo>
                  <a:pt x="601312" y="643604"/>
                </a:lnTo>
                <a:close/>
              </a:path>
              <a:path w="2952115" h="3365500">
                <a:moveTo>
                  <a:pt x="626902" y="635000"/>
                </a:moveTo>
                <a:lnTo>
                  <a:pt x="617772" y="635000"/>
                </a:lnTo>
                <a:lnTo>
                  <a:pt x="613156" y="647700"/>
                </a:lnTo>
                <a:lnTo>
                  <a:pt x="636814" y="647700"/>
                </a:lnTo>
                <a:lnTo>
                  <a:pt x="626902" y="635000"/>
                </a:lnTo>
                <a:close/>
              </a:path>
              <a:path w="2952115" h="3365500">
                <a:moveTo>
                  <a:pt x="603640" y="635000"/>
                </a:moveTo>
                <a:lnTo>
                  <a:pt x="597749" y="635000"/>
                </a:lnTo>
                <a:lnTo>
                  <a:pt x="601312" y="643604"/>
                </a:lnTo>
                <a:lnTo>
                  <a:pt x="603640" y="635000"/>
                </a:lnTo>
                <a:close/>
              </a:path>
              <a:path w="2952115" h="3365500">
                <a:moveTo>
                  <a:pt x="519684" y="622300"/>
                </a:moveTo>
                <a:lnTo>
                  <a:pt x="507987" y="622300"/>
                </a:lnTo>
                <a:lnTo>
                  <a:pt x="506971" y="635000"/>
                </a:lnTo>
                <a:lnTo>
                  <a:pt x="513969" y="635000"/>
                </a:lnTo>
                <a:lnTo>
                  <a:pt x="519684" y="622300"/>
                </a:lnTo>
                <a:close/>
              </a:path>
              <a:path w="2952115" h="3365500">
                <a:moveTo>
                  <a:pt x="482650" y="609600"/>
                </a:moveTo>
                <a:lnTo>
                  <a:pt x="479831" y="609600"/>
                </a:lnTo>
                <a:lnTo>
                  <a:pt x="480174" y="622300"/>
                </a:lnTo>
                <a:lnTo>
                  <a:pt x="486829" y="622300"/>
                </a:lnTo>
                <a:lnTo>
                  <a:pt x="482650" y="609600"/>
                </a:lnTo>
                <a:close/>
              </a:path>
              <a:path w="2952115" h="3365500">
                <a:moveTo>
                  <a:pt x="507046" y="584200"/>
                </a:moveTo>
                <a:lnTo>
                  <a:pt x="478828" y="584200"/>
                </a:lnTo>
                <a:lnTo>
                  <a:pt x="481094" y="596900"/>
                </a:lnTo>
                <a:lnTo>
                  <a:pt x="490001" y="609600"/>
                </a:lnTo>
                <a:lnTo>
                  <a:pt x="496100" y="622300"/>
                </a:lnTo>
                <a:lnTo>
                  <a:pt x="501116" y="622300"/>
                </a:lnTo>
                <a:lnTo>
                  <a:pt x="501281" y="609600"/>
                </a:lnTo>
                <a:lnTo>
                  <a:pt x="497427" y="609600"/>
                </a:lnTo>
                <a:lnTo>
                  <a:pt x="498659" y="596900"/>
                </a:lnTo>
                <a:lnTo>
                  <a:pt x="507046" y="584200"/>
                </a:lnTo>
                <a:close/>
              </a:path>
              <a:path w="2952115" h="3365500">
                <a:moveTo>
                  <a:pt x="501297" y="609600"/>
                </a:moveTo>
                <a:lnTo>
                  <a:pt x="505510" y="622300"/>
                </a:lnTo>
                <a:lnTo>
                  <a:pt x="508218" y="622300"/>
                </a:lnTo>
                <a:lnTo>
                  <a:pt x="501297" y="609600"/>
                </a:lnTo>
                <a:close/>
              </a:path>
              <a:path w="2952115" h="3365500">
                <a:moveTo>
                  <a:pt x="581307" y="584200"/>
                </a:moveTo>
                <a:lnTo>
                  <a:pt x="507046" y="584200"/>
                </a:lnTo>
                <a:lnTo>
                  <a:pt x="512641" y="596900"/>
                </a:lnTo>
                <a:lnTo>
                  <a:pt x="513918" y="609600"/>
                </a:lnTo>
                <a:lnTo>
                  <a:pt x="538022" y="609600"/>
                </a:lnTo>
                <a:lnTo>
                  <a:pt x="530148" y="596900"/>
                </a:lnTo>
                <a:lnTo>
                  <a:pt x="589406" y="596900"/>
                </a:lnTo>
                <a:lnTo>
                  <a:pt x="581307" y="584200"/>
                </a:lnTo>
                <a:close/>
              </a:path>
              <a:path w="2952115" h="3365500">
                <a:moveTo>
                  <a:pt x="575335" y="596900"/>
                </a:moveTo>
                <a:lnTo>
                  <a:pt x="530961" y="596900"/>
                </a:lnTo>
                <a:lnTo>
                  <a:pt x="538022" y="609600"/>
                </a:lnTo>
                <a:lnTo>
                  <a:pt x="574128" y="609600"/>
                </a:lnTo>
                <a:lnTo>
                  <a:pt x="575335" y="596900"/>
                </a:lnTo>
                <a:close/>
              </a:path>
              <a:path w="2952115" h="3365500">
                <a:moveTo>
                  <a:pt x="586942" y="609556"/>
                </a:moveTo>
                <a:close/>
              </a:path>
              <a:path w="2952115" h="3365500">
                <a:moveTo>
                  <a:pt x="589406" y="596900"/>
                </a:moveTo>
                <a:lnTo>
                  <a:pt x="586765" y="596900"/>
                </a:lnTo>
                <a:lnTo>
                  <a:pt x="593293" y="609600"/>
                </a:lnTo>
                <a:lnTo>
                  <a:pt x="598912" y="609600"/>
                </a:lnTo>
                <a:lnTo>
                  <a:pt x="589406" y="596900"/>
                </a:lnTo>
                <a:close/>
              </a:path>
              <a:path w="2952115" h="3365500">
                <a:moveTo>
                  <a:pt x="586765" y="596900"/>
                </a:moveTo>
                <a:lnTo>
                  <a:pt x="575779" y="596900"/>
                </a:lnTo>
                <a:lnTo>
                  <a:pt x="586942" y="609556"/>
                </a:lnTo>
                <a:lnTo>
                  <a:pt x="586765" y="596900"/>
                </a:lnTo>
                <a:close/>
              </a:path>
              <a:path w="2952115" h="3365500">
                <a:moveTo>
                  <a:pt x="469114" y="558800"/>
                </a:moveTo>
                <a:lnTo>
                  <a:pt x="459066" y="558800"/>
                </a:lnTo>
                <a:lnTo>
                  <a:pt x="455041" y="571500"/>
                </a:lnTo>
                <a:lnTo>
                  <a:pt x="459843" y="571500"/>
                </a:lnTo>
                <a:lnTo>
                  <a:pt x="467139" y="584200"/>
                </a:lnTo>
                <a:lnTo>
                  <a:pt x="463643" y="571500"/>
                </a:lnTo>
                <a:lnTo>
                  <a:pt x="469114" y="558800"/>
                </a:lnTo>
                <a:close/>
              </a:path>
              <a:path w="2952115" h="3365500">
                <a:moveTo>
                  <a:pt x="478764" y="571500"/>
                </a:moveTo>
                <a:lnTo>
                  <a:pt x="477393" y="571500"/>
                </a:lnTo>
                <a:lnTo>
                  <a:pt x="476008" y="584200"/>
                </a:lnTo>
                <a:lnTo>
                  <a:pt x="483565" y="584200"/>
                </a:lnTo>
                <a:lnTo>
                  <a:pt x="478764" y="571500"/>
                </a:lnTo>
                <a:close/>
              </a:path>
              <a:path w="2952115" h="3365500">
                <a:moveTo>
                  <a:pt x="553300" y="571500"/>
                </a:moveTo>
                <a:lnTo>
                  <a:pt x="489572" y="571500"/>
                </a:lnTo>
                <a:lnTo>
                  <a:pt x="492239" y="584200"/>
                </a:lnTo>
                <a:lnTo>
                  <a:pt x="554863" y="584200"/>
                </a:lnTo>
                <a:lnTo>
                  <a:pt x="553300" y="571500"/>
                </a:lnTo>
                <a:close/>
              </a:path>
              <a:path w="2952115" h="3365500">
                <a:moveTo>
                  <a:pt x="554762" y="558800"/>
                </a:moveTo>
                <a:lnTo>
                  <a:pt x="469114" y="558800"/>
                </a:lnTo>
                <a:lnTo>
                  <a:pt x="481296" y="571500"/>
                </a:lnTo>
                <a:lnTo>
                  <a:pt x="554456" y="571500"/>
                </a:lnTo>
                <a:lnTo>
                  <a:pt x="565226" y="584200"/>
                </a:lnTo>
                <a:lnTo>
                  <a:pt x="572895" y="584200"/>
                </a:lnTo>
                <a:lnTo>
                  <a:pt x="563312" y="571500"/>
                </a:lnTo>
                <a:lnTo>
                  <a:pt x="554762" y="558800"/>
                </a:lnTo>
                <a:close/>
              </a:path>
              <a:path w="2952115" h="3365500">
                <a:moveTo>
                  <a:pt x="446849" y="558800"/>
                </a:moveTo>
                <a:lnTo>
                  <a:pt x="448324" y="571500"/>
                </a:lnTo>
                <a:lnTo>
                  <a:pt x="452539" y="571500"/>
                </a:lnTo>
                <a:lnTo>
                  <a:pt x="446849" y="558800"/>
                </a:lnTo>
                <a:close/>
              </a:path>
              <a:path w="2952115" h="3365500">
                <a:moveTo>
                  <a:pt x="448068" y="546100"/>
                </a:moveTo>
                <a:lnTo>
                  <a:pt x="446798" y="546100"/>
                </a:lnTo>
                <a:lnTo>
                  <a:pt x="447103" y="558800"/>
                </a:lnTo>
                <a:lnTo>
                  <a:pt x="449668" y="558800"/>
                </a:lnTo>
                <a:lnTo>
                  <a:pt x="448068" y="546100"/>
                </a:lnTo>
                <a:close/>
              </a:path>
              <a:path w="2952115" h="3365500">
                <a:moveTo>
                  <a:pt x="458565" y="557603"/>
                </a:moveTo>
                <a:lnTo>
                  <a:pt x="458406" y="558800"/>
                </a:lnTo>
                <a:lnTo>
                  <a:pt x="459066" y="558800"/>
                </a:lnTo>
                <a:lnTo>
                  <a:pt x="458565" y="557603"/>
                </a:lnTo>
                <a:close/>
              </a:path>
              <a:path w="2952115" h="3365500">
                <a:moveTo>
                  <a:pt x="471258" y="558756"/>
                </a:moveTo>
                <a:close/>
              </a:path>
              <a:path w="2952115" h="3365500">
                <a:moveTo>
                  <a:pt x="535190" y="546100"/>
                </a:moveTo>
                <a:lnTo>
                  <a:pt x="471081" y="546100"/>
                </a:lnTo>
                <a:lnTo>
                  <a:pt x="477558" y="558800"/>
                </a:lnTo>
                <a:lnTo>
                  <a:pt x="545386" y="558800"/>
                </a:lnTo>
                <a:lnTo>
                  <a:pt x="535190" y="546100"/>
                </a:lnTo>
                <a:close/>
              </a:path>
              <a:path w="2952115" h="3365500">
                <a:moveTo>
                  <a:pt x="471081" y="546100"/>
                </a:moveTo>
                <a:lnTo>
                  <a:pt x="460095" y="546100"/>
                </a:lnTo>
                <a:lnTo>
                  <a:pt x="471258" y="558756"/>
                </a:lnTo>
                <a:lnTo>
                  <a:pt x="471081" y="546100"/>
                </a:lnTo>
                <a:close/>
              </a:path>
              <a:path w="2952115" h="3365500">
                <a:moveTo>
                  <a:pt x="460095" y="546100"/>
                </a:moveTo>
                <a:lnTo>
                  <a:pt x="453745" y="546100"/>
                </a:lnTo>
                <a:lnTo>
                  <a:pt x="458565" y="557603"/>
                </a:lnTo>
                <a:lnTo>
                  <a:pt x="460095" y="546100"/>
                </a:lnTo>
                <a:close/>
              </a:path>
              <a:path w="2952115" h="3365500">
                <a:moveTo>
                  <a:pt x="469874" y="533400"/>
                </a:moveTo>
                <a:lnTo>
                  <a:pt x="445757" y="533400"/>
                </a:lnTo>
                <a:lnTo>
                  <a:pt x="444309" y="546100"/>
                </a:lnTo>
                <a:lnTo>
                  <a:pt x="476732" y="546100"/>
                </a:lnTo>
                <a:lnTo>
                  <a:pt x="469874" y="533400"/>
                </a:lnTo>
                <a:close/>
              </a:path>
              <a:path w="2952115" h="3365500">
                <a:moveTo>
                  <a:pt x="527519" y="520700"/>
                </a:moveTo>
                <a:lnTo>
                  <a:pt x="524675" y="520700"/>
                </a:lnTo>
                <a:lnTo>
                  <a:pt x="526084" y="533400"/>
                </a:lnTo>
                <a:lnTo>
                  <a:pt x="474700" y="533400"/>
                </a:lnTo>
                <a:lnTo>
                  <a:pt x="476732" y="546100"/>
                </a:lnTo>
                <a:lnTo>
                  <a:pt x="534417" y="546100"/>
                </a:lnTo>
                <a:lnTo>
                  <a:pt x="534678" y="533400"/>
                </a:lnTo>
                <a:lnTo>
                  <a:pt x="527519" y="520700"/>
                </a:lnTo>
                <a:close/>
              </a:path>
              <a:path w="2952115" h="3365500">
                <a:moveTo>
                  <a:pt x="414454" y="520700"/>
                </a:moveTo>
                <a:lnTo>
                  <a:pt x="410908" y="520700"/>
                </a:lnTo>
                <a:lnTo>
                  <a:pt x="416923" y="533400"/>
                </a:lnTo>
                <a:lnTo>
                  <a:pt x="420312" y="533400"/>
                </a:lnTo>
                <a:lnTo>
                  <a:pt x="414454" y="520700"/>
                </a:lnTo>
                <a:close/>
              </a:path>
              <a:path w="2952115" h="3365500">
                <a:moveTo>
                  <a:pt x="440385" y="520700"/>
                </a:moveTo>
                <a:lnTo>
                  <a:pt x="439127" y="520700"/>
                </a:lnTo>
                <a:lnTo>
                  <a:pt x="439508" y="533400"/>
                </a:lnTo>
                <a:lnTo>
                  <a:pt x="441985" y="533400"/>
                </a:lnTo>
                <a:lnTo>
                  <a:pt x="440385" y="520700"/>
                </a:lnTo>
                <a:close/>
              </a:path>
              <a:path w="2952115" h="3365500">
                <a:moveTo>
                  <a:pt x="518731" y="520700"/>
                </a:moveTo>
                <a:lnTo>
                  <a:pt x="443725" y="520700"/>
                </a:lnTo>
                <a:lnTo>
                  <a:pt x="455358" y="533400"/>
                </a:lnTo>
                <a:lnTo>
                  <a:pt x="526084" y="533400"/>
                </a:lnTo>
                <a:lnTo>
                  <a:pt x="518731" y="520700"/>
                </a:lnTo>
                <a:close/>
              </a:path>
              <a:path w="2952115" h="3365500">
                <a:moveTo>
                  <a:pt x="447611" y="495300"/>
                </a:moveTo>
                <a:lnTo>
                  <a:pt x="433941" y="495300"/>
                </a:lnTo>
                <a:lnTo>
                  <a:pt x="437184" y="508000"/>
                </a:lnTo>
                <a:lnTo>
                  <a:pt x="437972" y="520700"/>
                </a:lnTo>
                <a:lnTo>
                  <a:pt x="451269" y="520700"/>
                </a:lnTo>
                <a:lnTo>
                  <a:pt x="446671" y="508000"/>
                </a:lnTo>
                <a:lnTo>
                  <a:pt x="445610" y="508000"/>
                </a:lnTo>
                <a:lnTo>
                  <a:pt x="447549" y="496894"/>
                </a:lnTo>
                <a:lnTo>
                  <a:pt x="447611" y="495300"/>
                </a:lnTo>
                <a:close/>
              </a:path>
              <a:path w="2952115" h="3365500">
                <a:moveTo>
                  <a:pt x="519184" y="508000"/>
                </a:moveTo>
                <a:lnTo>
                  <a:pt x="461060" y="508000"/>
                </a:lnTo>
                <a:lnTo>
                  <a:pt x="463905" y="520700"/>
                </a:lnTo>
                <a:lnTo>
                  <a:pt x="517530" y="520700"/>
                </a:lnTo>
                <a:lnTo>
                  <a:pt x="519184" y="508000"/>
                </a:lnTo>
                <a:close/>
              </a:path>
              <a:path w="2952115" h="3365500">
                <a:moveTo>
                  <a:pt x="427390" y="495300"/>
                </a:moveTo>
                <a:lnTo>
                  <a:pt x="410059" y="495300"/>
                </a:lnTo>
                <a:lnTo>
                  <a:pt x="416992" y="508000"/>
                </a:lnTo>
                <a:lnTo>
                  <a:pt x="427390" y="495300"/>
                </a:lnTo>
                <a:close/>
              </a:path>
              <a:path w="2952115" h="3365500">
                <a:moveTo>
                  <a:pt x="431279" y="495300"/>
                </a:moveTo>
                <a:lnTo>
                  <a:pt x="429056" y="495300"/>
                </a:lnTo>
                <a:lnTo>
                  <a:pt x="429158" y="508000"/>
                </a:lnTo>
                <a:lnTo>
                  <a:pt x="432828" y="508000"/>
                </a:lnTo>
                <a:lnTo>
                  <a:pt x="431279" y="495300"/>
                </a:lnTo>
                <a:close/>
              </a:path>
              <a:path w="2952115" h="3365500">
                <a:moveTo>
                  <a:pt x="447699" y="496031"/>
                </a:moveTo>
                <a:lnTo>
                  <a:pt x="447549" y="496894"/>
                </a:lnTo>
                <a:lnTo>
                  <a:pt x="447116" y="508000"/>
                </a:lnTo>
                <a:lnTo>
                  <a:pt x="449148" y="508000"/>
                </a:lnTo>
                <a:lnTo>
                  <a:pt x="447699" y="496031"/>
                </a:lnTo>
                <a:close/>
              </a:path>
              <a:path w="2952115" h="3365500">
                <a:moveTo>
                  <a:pt x="501941" y="495300"/>
                </a:moveTo>
                <a:lnTo>
                  <a:pt x="447827" y="495300"/>
                </a:lnTo>
                <a:lnTo>
                  <a:pt x="453063" y="508000"/>
                </a:lnTo>
                <a:lnTo>
                  <a:pt x="512017" y="508000"/>
                </a:lnTo>
                <a:lnTo>
                  <a:pt x="501941" y="495300"/>
                </a:lnTo>
                <a:close/>
              </a:path>
              <a:path w="2952115" h="3365500">
                <a:moveTo>
                  <a:pt x="447827" y="495300"/>
                </a:moveTo>
                <a:lnTo>
                  <a:pt x="447611" y="495300"/>
                </a:lnTo>
                <a:lnTo>
                  <a:pt x="447699" y="496031"/>
                </a:lnTo>
                <a:lnTo>
                  <a:pt x="447827" y="495300"/>
                </a:lnTo>
                <a:close/>
              </a:path>
              <a:path w="2952115" h="3365500">
                <a:moveTo>
                  <a:pt x="391693" y="482600"/>
                </a:moveTo>
                <a:lnTo>
                  <a:pt x="379996" y="482600"/>
                </a:lnTo>
                <a:lnTo>
                  <a:pt x="375780" y="495300"/>
                </a:lnTo>
                <a:lnTo>
                  <a:pt x="389686" y="495300"/>
                </a:lnTo>
                <a:lnTo>
                  <a:pt x="391693" y="482600"/>
                </a:lnTo>
                <a:close/>
              </a:path>
              <a:path w="2952115" h="3365500">
                <a:moveTo>
                  <a:pt x="408673" y="482600"/>
                </a:moveTo>
                <a:lnTo>
                  <a:pt x="406653" y="482600"/>
                </a:lnTo>
                <a:lnTo>
                  <a:pt x="405612" y="495300"/>
                </a:lnTo>
                <a:lnTo>
                  <a:pt x="409656" y="495300"/>
                </a:lnTo>
                <a:lnTo>
                  <a:pt x="411697" y="492483"/>
                </a:lnTo>
                <a:lnTo>
                  <a:pt x="408673" y="482600"/>
                </a:lnTo>
                <a:close/>
              </a:path>
              <a:path w="2952115" h="3365500">
                <a:moveTo>
                  <a:pt x="466547" y="469900"/>
                </a:moveTo>
                <a:lnTo>
                  <a:pt x="398133" y="469900"/>
                </a:lnTo>
                <a:lnTo>
                  <a:pt x="407568" y="482600"/>
                </a:lnTo>
                <a:lnTo>
                  <a:pt x="418858" y="482600"/>
                </a:lnTo>
                <a:lnTo>
                  <a:pt x="411697" y="492483"/>
                </a:lnTo>
                <a:lnTo>
                  <a:pt x="412559" y="495300"/>
                </a:lnTo>
                <a:lnTo>
                  <a:pt x="475742" y="495300"/>
                </a:lnTo>
                <a:lnTo>
                  <a:pt x="475589" y="482600"/>
                </a:lnTo>
                <a:lnTo>
                  <a:pt x="466547" y="469900"/>
                </a:lnTo>
                <a:close/>
              </a:path>
              <a:path w="2952115" h="3365500">
                <a:moveTo>
                  <a:pt x="483108" y="482600"/>
                </a:moveTo>
                <a:lnTo>
                  <a:pt x="480288" y="482600"/>
                </a:lnTo>
                <a:lnTo>
                  <a:pt x="478586" y="495300"/>
                </a:lnTo>
                <a:lnTo>
                  <a:pt x="485622" y="495300"/>
                </a:lnTo>
                <a:lnTo>
                  <a:pt x="483108" y="482600"/>
                </a:lnTo>
                <a:close/>
              </a:path>
              <a:path w="2952115" h="3365500">
                <a:moveTo>
                  <a:pt x="391769" y="469900"/>
                </a:moveTo>
                <a:lnTo>
                  <a:pt x="383870" y="469900"/>
                </a:lnTo>
                <a:lnTo>
                  <a:pt x="389496" y="482600"/>
                </a:lnTo>
                <a:lnTo>
                  <a:pt x="391769" y="469900"/>
                </a:lnTo>
                <a:close/>
              </a:path>
              <a:path w="2952115" h="3365500">
                <a:moveTo>
                  <a:pt x="457390" y="457200"/>
                </a:moveTo>
                <a:lnTo>
                  <a:pt x="357238" y="457200"/>
                </a:lnTo>
                <a:lnTo>
                  <a:pt x="361175" y="469900"/>
                </a:lnTo>
                <a:lnTo>
                  <a:pt x="468274" y="469900"/>
                </a:lnTo>
                <a:lnTo>
                  <a:pt x="457390" y="457200"/>
                </a:lnTo>
                <a:close/>
              </a:path>
              <a:path w="2952115" h="3365500">
                <a:moveTo>
                  <a:pt x="459054" y="457200"/>
                </a:moveTo>
                <a:lnTo>
                  <a:pt x="457390" y="457200"/>
                </a:lnTo>
                <a:lnTo>
                  <a:pt x="468274" y="469900"/>
                </a:lnTo>
                <a:lnTo>
                  <a:pt x="459054" y="457200"/>
                </a:lnTo>
                <a:close/>
              </a:path>
              <a:path w="2952115" h="3365500">
                <a:moveTo>
                  <a:pt x="450824" y="431800"/>
                </a:moveTo>
                <a:lnTo>
                  <a:pt x="430885" y="431800"/>
                </a:lnTo>
                <a:lnTo>
                  <a:pt x="435152" y="444500"/>
                </a:lnTo>
                <a:lnTo>
                  <a:pt x="379744" y="444500"/>
                </a:lnTo>
                <a:lnTo>
                  <a:pt x="375366" y="457200"/>
                </a:lnTo>
                <a:lnTo>
                  <a:pt x="459054" y="457200"/>
                </a:lnTo>
                <a:lnTo>
                  <a:pt x="468274" y="469900"/>
                </a:lnTo>
                <a:lnTo>
                  <a:pt x="473189" y="469900"/>
                </a:lnTo>
                <a:lnTo>
                  <a:pt x="465531" y="457200"/>
                </a:lnTo>
                <a:lnTo>
                  <a:pt x="460781" y="444500"/>
                </a:lnTo>
                <a:lnTo>
                  <a:pt x="450824" y="431800"/>
                </a:lnTo>
                <a:close/>
              </a:path>
              <a:path w="2952115" h="3365500">
                <a:moveTo>
                  <a:pt x="387032" y="431800"/>
                </a:moveTo>
                <a:lnTo>
                  <a:pt x="347370" y="431800"/>
                </a:lnTo>
                <a:lnTo>
                  <a:pt x="348615" y="444500"/>
                </a:lnTo>
                <a:lnTo>
                  <a:pt x="351383" y="457200"/>
                </a:lnTo>
                <a:lnTo>
                  <a:pt x="363042" y="444500"/>
                </a:lnTo>
                <a:lnTo>
                  <a:pt x="384238" y="444500"/>
                </a:lnTo>
                <a:lnTo>
                  <a:pt x="387032" y="431800"/>
                </a:lnTo>
                <a:close/>
              </a:path>
              <a:path w="2952115" h="3365500">
                <a:moveTo>
                  <a:pt x="364194" y="444500"/>
                </a:moveTo>
                <a:lnTo>
                  <a:pt x="363042" y="444500"/>
                </a:lnTo>
                <a:lnTo>
                  <a:pt x="365353" y="457200"/>
                </a:lnTo>
                <a:lnTo>
                  <a:pt x="368482" y="457200"/>
                </a:lnTo>
                <a:lnTo>
                  <a:pt x="364194" y="444500"/>
                </a:lnTo>
                <a:close/>
              </a:path>
              <a:path w="2952115" h="3365500">
                <a:moveTo>
                  <a:pt x="430885" y="431800"/>
                </a:moveTo>
                <a:lnTo>
                  <a:pt x="395897" y="431800"/>
                </a:lnTo>
                <a:lnTo>
                  <a:pt x="399300" y="444500"/>
                </a:lnTo>
                <a:lnTo>
                  <a:pt x="432231" y="444500"/>
                </a:lnTo>
                <a:lnTo>
                  <a:pt x="430885" y="431800"/>
                </a:lnTo>
                <a:close/>
              </a:path>
              <a:path w="2952115" h="3365500">
                <a:moveTo>
                  <a:pt x="352475" y="419100"/>
                </a:moveTo>
                <a:lnTo>
                  <a:pt x="351116" y="419100"/>
                </a:lnTo>
                <a:lnTo>
                  <a:pt x="351091" y="431800"/>
                </a:lnTo>
                <a:lnTo>
                  <a:pt x="354164" y="431800"/>
                </a:lnTo>
                <a:lnTo>
                  <a:pt x="352475" y="419100"/>
                </a:lnTo>
                <a:close/>
              </a:path>
              <a:path w="2952115" h="3365500">
                <a:moveTo>
                  <a:pt x="367042" y="419100"/>
                </a:moveTo>
                <a:lnTo>
                  <a:pt x="356626" y="419100"/>
                </a:lnTo>
                <a:lnTo>
                  <a:pt x="358686" y="431800"/>
                </a:lnTo>
                <a:lnTo>
                  <a:pt x="364858" y="431800"/>
                </a:lnTo>
                <a:lnTo>
                  <a:pt x="367042" y="419100"/>
                </a:lnTo>
                <a:close/>
              </a:path>
              <a:path w="2952115" h="3365500">
                <a:moveTo>
                  <a:pt x="400215" y="419100"/>
                </a:moveTo>
                <a:lnTo>
                  <a:pt x="371436" y="419100"/>
                </a:lnTo>
                <a:lnTo>
                  <a:pt x="375831" y="431800"/>
                </a:lnTo>
                <a:lnTo>
                  <a:pt x="400748" y="431800"/>
                </a:lnTo>
                <a:lnTo>
                  <a:pt x="400215" y="419100"/>
                </a:lnTo>
                <a:close/>
              </a:path>
              <a:path w="2952115" h="3365500">
                <a:moveTo>
                  <a:pt x="437819" y="419100"/>
                </a:moveTo>
                <a:lnTo>
                  <a:pt x="402297" y="419100"/>
                </a:lnTo>
                <a:lnTo>
                  <a:pt x="403301" y="431800"/>
                </a:lnTo>
                <a:lnTo>
                  <a:pt x="440118" y="431800"/>
                </a:lnTo>
                <a:lnTo>
                  <a:pt x="437819" y="419100"/>
                </a:lnTo>
                <a:close/>
              </a:path>
              <a:path w="2952115" h="3365500">
                <a:moveTo>
                  <a:pt x="333784" y="393700"/>
                </a:moveTo>
                <a:lnTo>
                  <a:pt x="325894" y="393700"/>
                </a:lnTo>
                <a:lnTo>
                  <a:pt x="327317" y="406400"/>
                </a:lnTo>
                <a:lnTo>
                  <a:pt x="329717" y="406400"/>
                </a:lnTo>
                <a:lnTo>
                  <a:pt x="329412" y="419100"/>
                </a:lnTo>
                <a:lnTo>
                  <a:pt x="335737" y="419100"/>
                </a:lnTo>
                <a:lnTo>
                  <a:pt x="332833" y="406400"/>
                </a:lnTo>
                <a:lnTo>
                  <a:pt x="333784" y="393700"/>
                </a:lnTo>
                <a:close/>
              </a:path>
              <a:path w="2952115" h="3365500">
                <a:moveTo>
                  <a:pt x="342684" y="406400"/>
                </a:moveTo>
                <a:lnTo>
                  <a:pt x="336283" y="406400"/>
                </a:lnTo>
                <a:lnTo>
                  <a:pt x="341452" y="419100"/>
                </a:lnTo>
                <a:lnTo>
                  <a:pt x="348018" y="419100"/>
                </a:lnTo>
                <a:lnTo>
                  <a:pt x="342684" y="406400"/>
                </a:lnTo>
                <a:close/>
              </a:path>
              <a:path w="2952115" h="3365500">
                <a:moveTo>
                  <a:pt x="352107" y="406400"/>
                </a:moveTo>
                <a:lnTo>
                  <a:pt x="353250" y="419100"/>
                </a:lnTo>
                <a:lnTo>
                  <a:pt x="361149" y="419100"/>
                </a:lnTo>
                <a:lnTo>
                  <a:pt x="352107" y="406400"/>
                </a:lnTo>
                <a:close/>
              </a:path>
              <a:path w="2952115" h="3365500">
                <a:moveTo>
                  <a:pt x="414566" y="406400"/>
                </a:moveTo>
                <a:lnTo>
                  <a:pt x="361145" y="406400"/>
                </a:lnTo>
                <a:lnTo>
                  <a:pt x="363453" y="419100"/>
                </a:lnTo>
                <a:lnTo>
                  <a:pt x="422478" y="419100"/>
                </a:lnTo>
                <a:lnTo>
                  <a:pt x="414566" y="406400"/>
                </a:lnTo>
                <a:close/>
              </a:path>
              <a:path w="2952115" h="3365500">
                <a:moveTo>
                  <a:pt x="432244" y="406400"/>
                </a:moveTo>
                <a:lnTo>
                  <a:pt x="423278" y="406400"/>
                </a:lnTo>
                <a:lnTo>
                  <a:pt x="422478" y="419100"/>
                </a:lnTo>
                <a:lnTo>
                  <a:pt x="438454" y="419100"/>
                </a:lnTo>
                <a:lnTo>
                  <a:pt x="432244" y="406400"/>
                </a:lnTo>
                <a:close/>
              </a:path>
              <a:path w="2952115" h="3365500">
                <a:moveTo>
                  <a:pt x="296913" y="393700"/>
                </a:moveTo>
                <a:lnTo>
                  <a:pt x="295770" y="393700"/>
                </a:lnTo>
                <a:lnTo>
                  <a:pt x="304812" y="406400"/>
                </a:lnTo>
                <a:lnTo>
                  <a:pt x="296913" y="393700"/>
                </a:lnTo>
                <a:close/>
              </a:path>
              <a:path w="2952115" h="3365500">
                <a:moveTo>
                  <a:pt x="310769" y="393700"/>
                </a:moveTo>
                <a:lnTo>
                  <a:pt x="308800" y="406400"/>
                </a:lnTo>
                <a:lnTo>
                  <a:pt x="315531" y="406400"/>
                </a:lnTo>
                <a:lnTo>
                  <a:pt x="315557" y="406269"/>
                </a:lnTo>
                <a:lnTo>
                  <a:pt x="310769" y="393700"/>
                </a:lnTo>
                <a:close/>
              </a:path>
              <a:path w="2952115" h="3365500">
                <a:moveTo>
                  <a:pt x="318096" y="393700"/>
                </a:moveTo>
                <a:lnTo>
                  <a:pt x="315557" y="406269"/>
                </a:lnTo>
                <a:lnTo>
                  <a:pt x="315607" y="406400"/>
                </a:lnTo>
                <a:lnTo>
                  <a:pt x="327317" y="406400"/>
                </a:lnTo>
                <a:lnTo>
                  <a:pt x="318096" y="393700"/>
                </a:lnTo>
                <a:close/>
              </a:path>
              <a:path w="2952115" h="3365500">
                <a:moveTo>
                  <a:pt x="390550" y="393700"/>
                </a:moveTo>
                <a:lnTo>
                  <a:pt x="333784" y="393700"/>
                </a:lnTo>
                <a:lnTo>
                  <a:pt x="343796" y="406400"/>
                </a:lnTo>
                <a:lnTo>
                  <a:pt x="392150" y="406400"/>
                </a:lnTo>
                <a:lnTo>
                  <a:pt x="390550" y="393700"/>
                </a:lnTo>
                <a:close/>
              </a:path>
              <a:path w="2952115" h="3365500">
                <a:moveTo>
                  <a:pt x="407191" y="393700"/>
                </a:moveTo>
                <a:lnTo>
                  <a:pt x="402424" y="393700"/>
                </a:lnTo>
                <a:lnTo>
                  <a:pt x="397040" y="406400"/>
                </a:lnTo>
                <a:lnTo>
                  <a:pt x="407016" y="406400"/>
                </a:lnTo>
                <a:lnTo>
                  <a:pt x="407191" y="393700"/>
                </a:lnTo>
                <a:close/>
              </a:path>
              <a:path w="2952115" h="3365500">
                <a:moveTo>
                  <a:pt x="417792" y="393763"/>
                </a:moveTo>
                <a:lnTo>
                  <a:pt x="420369" y="406400"/>
                </a:lnTo>
                <a:lnTo>
                  <a:pt x="430491" y="406400"/>
                </a:lnTo>
                <a:lnTo>
                  <a:pt x="417792" y="393763"/>
                </a:lnTo>
                <a:close/>
              </a:path>
              <a:path w="2952115" h="3365500">
                <a:moveTo>
                  <a:pt x="417779" y="393700"/>
                </a:moveTo>
                <a:close/>
              </a:path>
              <a:path w="2952115" h="3365500">
                <a:moveTo>
                  <a:pt x="382105" y="355600"/>
                </a:moveTo>
                <a:lnTo>
                  <a:pt x="304863" y="355600"/>
                </a:lnTo>
                <a:lnTo>
                  <a:pt x="306438" y="368300"/>
                </a:lnTo>
                <a:lnTo>
                  <a:pt x="354482" y="368300"/>
                </a:lnTo>
                <a:lnTo>
                  <a:pt x="360845" y="381000"/>
                </a:lnTo>
                <a:lnTo>
                  <a:pt x="289438" y="381000"/>
                </a:lnTo>
                <a:lnTo>
                  <a:pt x="300324" y="393700"/>
                </a:lnTo>
                <a:lnTo>
                  <a:pt x="411151" y="393700"/>
                </a:lnTo>
                <a:lnTo>
                  <a:pt x="403233" y="381000"/>
                </a:lnTo>
                <a:lnTo>
                  <a:pt x="392129" y="368300"/>
                </a:lnTo>
                <a:lnTo>
                  <a:pt x="382105" y="355600"/>
                </a:lnTo>
                <a:close/>
              </a:path>
              <a:path w="2952115" h="3365500">
                <a:moveTo>
                  <a:pt x="292455" y="368300"/>
                </a:moveTo>
                <a:lnTo>
                  <a:pt x="292036" y="368300"/>
                </a:lnTo>
                <a:lnTo>
                  <a:pt x="290766" y="381000"/>
                </a:lnTo>
                <a:lnTo>
                  <a:pt x="298107" y="381000"/>
                </a:lnTo>
                <a:lnTo>
                  <a:pt x="292455" y="368300"/>
                </a:lnTo>
                <a:close/>
              </a:path>
              <a:path w="2952115" h="3365500">
                <a:moveTo>
                  <a:pt x="292328" y="355600"/>
                </a:moveTo>
                <a:lnTo>
                  <a:pt x="288632" y="355600"/>
                </a:lnTo>
                <a:lnTo>
                  <a:pt x="288676" y="356347"/>
                </a:lnTo>
                <a:lnTo>
                  <a:pt x="299135" y="368300"/>
                </a:lnTo>
                <a:lnTo>
                  <a:pt x="298107" y="381000"/>
                </a:lnTo>
                <a:lnTo>
                  <a:pt x="304876" y="381000"/>
                </a:lnTo>
                <a:lnTo>
                  <a:pt x="304977" y="368300"/>
                </a:lnTo>
                <a:lnTo>
                  <a:pt x="300812" y="368300"/>
                </a:lnTo>
                <a:lnTo>
                  <a:pt x="292328" y="355600"/>
                </a:lnTo>
                <a:close/>
              </a:path>
              <a:path w="2952115" h="3365500">
                <a:moveTo>
                  <a:pt x="354482" y="368300"/>
                </a:moveTo>
                <a:lnTo>
                  <a:pt x="308978" y="368300"/>
                </a:lnTo>
                <a:lnTo>
                  <a:pt x="320420" y="381000"/>
                </a:lnTo>
                <a:lnTo>
                  <a:pt x="355714" y="381000"/>
                </a:lnTo>
                <a:lnTo>
                  <a:pt x="354482" y="368300"/>
                </a:lnTo>
                <a:close/>
              </a:path>
              <a:path w="2952115" h="3365500">
                <a:moveTo>
                  <a:pt x="276047" y="355600"/>
                </a:moveTo>
                <a:lnTo>
                  <a:pt x="267373" y="355600"/>
                </a:lnTo>
                <a:lnTo>
                  <a:pt x="272846" y="368300"/>
                </a:lnTo>
                <a:lnTo>
                  <a:pt x="276047" y="355600"/>
                </a:lnTo>
                <a:close/>
              </a:path>
              <a:path w="2952115" h="3365500">
                <a:moveTo>
                  <a:pt x="288023" y="355600"/>
                </a:moveTo>
                <a:lnTo>
                  <a:pt x="286677" y="355600"/>
                </a:lnTo>
                <a:lnTo>
                  <a:pt x="284899" y="368300"/>
                </a:lnTo>
                <a:lnTo>
                  <a:pt x="289382" y="368300"/>
                </a:lnTo>
                <a:lnTo>
                  <a:pt x="288676" y="356347"/>
                </a:lnTo>
                <a:lnTo>
                  <a:pt x="288023" y="355600"/>
                </a:lnTo>
                <a:close/>
              </a:path>
              <a:path w="2952115" h="3365500">
                <a:moveTo>
                  <a:pt x="355219" y="342900"/>
                </a:moveTo>
                <a:lnTo>
                  <a:pt x="285163" y="342900"/>
                </a:lnTo>
                <a:lnTo>
                  <a:pt x="292506" y="355600"/>
                </a:lnTo>
                <a:lnTo>
                  <a:pt x="368756" y="355600"/>
                </a:lnTo>
                <a:lnTo>
                  <a:pt x="369509" y="353952"/>
                </a:lnTo>
                <a:lnTo>
                  <a:pt x="355219" y="342900"/>
                </a:lnTo>
                <a:close/>
              </a:path>
              <a:path w="2952115" h="3365500">
                <a:moveTo>
                  <a:pt x="374561" y="342900"/>
                </a:moveTo>
                <a:lnTo>
                  <a:pt x="369509" y="353952"/>
                </a:lnTo>
                <a:lnTo>
                  <a:pt x="371640" y="355600"/>
                </a:lnTo>
                <a:lnTo>
                  <a:pt x="374561" y="342900"/>
                </a:lnTo>
                <a:close/>
              </a:path>
              <a:path w="2952115" h="3365500">
                <a:moveTo>
                  <a:pt x="381647" y="342900"/>
                </a:moveTo>
                <a:lnTo>
                  <a:pt x="378714" y="342900"/>
                </a:lnTo>
                <a:lnTo>
                  <a:pt x="382778" y="355600"/>
                </a:lnTo>
                <a:lnTo>
                  <a:pt x="386435" y="355600"/>
                </a:lnTo>
                <a:lnTo>
                  <a:pt x="381647" y="342900"/>
                </a:lnTo>
                <a:close/>
              </a:path>
              <a:path w="2952115" h="3365500">
                <a:moveTo>
                  <a:pt x="249212" y="330200"/>
                </a:moveTo>
                <a:lnTo>
                  <a:pt x="247472" y="330200"/>
                </a:lnTo>
                <a:lnTo>
                  <a:pt x="250863" y="342900"/>
                </a:lnTo>
                <a:lnTo>
                  <a:pt x="249212" y="330200"/>
                </a:lnTo>
                <a:close/>
              </a:path>
              <a:path w="2952115" h="3365500">
                <a:moveTo>
                  <a:pt x="261480" y="330200"/>
                </a:moveTo>
                <a:lnTo>
                  <a:pt x="261493" y="342900"/>
                </a:lnTo>
                <a:lnTo>
                  <a:pt x="267055" y="342900"/>
                </a:lnTo>
                <a:lnTo>
                  <a:pt x="261480" y="330200"/>
                </a:lnTo>
                <a:close/>
              </a:path>
              <a:path w="2952115" h="3365500">
                <a:moveTo>
                  <a:pt x="358432" y="330200"/>
                </a:moveTo>
                <a:lnTo>
                  <a:pt x="271460" y="330200"/>
                </a:lnTo>
                <a:lnTo>
                  <a:pt x="274615" y="342900"/>
                </a:lnTo>
                <a:lnTo>
                  <a:pt x="356273" y="342900"/>
                </a:lnTo>
                <a:lnTo>
                  <a:pt x="358432" y="330200"/>
                </a:lnTo>
                <a:close/>
              </a:path>
              <a:path w="2952115" h="3365500">
                <a:moveTo>
                  <a:pt x="282742" y="317500"/>
                </a:moveTo>
                <a:lnTo>
                  <a:pt x="253427" y="317500"/>
                </a:lnTo>
                <a:lnTo>
                  <a:pt x="247011" y="330200"/>
                </a:lnTo>
                <a:lnTo>
                  <a:pt x="279477" y="330200"/>
                </a:lnTo>
                <a:lnTo>
                  <a:pt x="282742" y="317500"/>
                </a:lnTo>
                <a:close/>
              </a:path>
              <a:path w="2952115" h="3365500">
                <a:moveTo>
                  <a:pt x="346723" y="317500"/>
                </a:moveTo>
                <a:lnTo>
                  <a:pt x="288961" y="317500"/>
                </a:lnTo>
                <a:lnTo>
                  <a:pt x="293531" y="330200"/>
                </a:lnTo>
                <a:lnTo>
                  <a:pt x="345382" y="330200"/>
                </a:lnTo>
                <a:lnTo>
                  <a:pt x="346723" y="317500"/>
                </a:lnTo>
                <a:close/>
              </a:path>
              <a:path w="2952115" h="3365500">
                <a:moveTo>
                  <a:pt x="246951" y="304800"/>
                </a:moveTo>
                <a:lnTo>
                  <a:pt x="241808" y="304800"/>
                </a:lnTo>
                <a:lnTo>
                  <a:pt x="241769" y="317500"/>
                </a:lnTo>
                <a:lnTo>
                  <a:pt x="248589" y="317500"/>
                </a:lnTo>
                <a:lnTo>
                  <a:pt x="246951" y="304800"/>
                </a:lnTo>
                <a:close/>
              </a:path>
              <a:path w="2952115" h="3365500">
                <a:moveTo>
                  <a:pt x="342531" y="304800"/>
                </a:moveTo>
                <a:lnTo>
                  <a:pt x="252619" y="304800"/>
                </a:lnTo>
                <a:lnTo>
                  <a:pt x="259080" y="317500"/>
                </a:lnTo>
                <a:lnTo>
                  <a:pt x="345490" y="317500"/>
                </a:lnTo>
                <a:lnTo>
                  <a:pt x="342531" y="304800"/>
                </a:lnTo>
                <a:close/>
              </a:path>
              <a:path w="2952115" h="3365500">
                <a:moveTo>
                  <a:pt x="233514" y="292100"/>
                </a:moveTo>
                <a:lnTo>
                  <a:pt x="229704" y="292100"/>
                </a:lnTo>
                <a:lnTo>
                  <a:pt x="235572" y="304800"/>
                </a:lnTo>
                <a:lnTo>
                  <a:pt x="242912" y="304800"/>
                </a:lnTo>
                <a:lnTo>
                  <a:pt x="233514" y="292100"/>
                </a:lnTo>
                <a:close/>
              </a:path>
              <a:path w="2952115" h="3365500">
                <a:moveTo>
                  <a:pt x="333057" y="292100"/>
                </a:moveTo>
                <a:lnTo>
                  <a:pt x="239766" y="292100"/>
                </a:lnTo>
                <a:lnTo>
                  <a:pt x="246158" y="304800"/>
                </a:lnTo>
                <a:lnTo>
                  <a:pt x="340944" y="304800"/>
                </a:lnTo>
                <a:lnTo>
                  <a:pt x="333057" y="292100"/>
                </a:lnTo>
                <a:close/>
              </a:path>
              <a:path w="2952115" h="3365500">
                <a:moveTo>
                  <a:pt x="219433" y="279400"/>
                </a:moveTo>
                <a:lnTo>
                  <a:pt x="213245" y="279400"/>
                </a:lnTo>
                <a:lnTo>
                  <a:pt x="207530" y="292100"/>
                </a:lnTo>
                <a:lnTo>
                  <a:pt x="224424" y="292100"/>
                </a:lnTo>
                <a:lnTo>
                  <a:pt x="219433" y="279400"/>
                </a:lnTo>
                <a:close/>
              </a:path>
              <a:path w="2952115" h="3365500">
                <a:moveTo>
                  <a:pt x="297218" y="279400"/>
                </a:moveTo>
                <a:lnTo>
                  <a:pt x="232555" y="279400"/>
                </a:lnTo>
                <a:lnTo>
                  <a:pt x="224424" y="292100"/>
                </a:lnTo>
                <a:lnTo>
                  <a:pt x="296443" y="292100"/>
                </a:lnTo>
                <a:lnTo>
                  <a:pt x="297218" y="279400"/>
                </a:lnTo>
                <a:close/>
              </a:path>
              <a:path w="2952115" h="3365500">
                <a:moveTo>
                  <a:pt x="305041" y="279400"/>
                </a:moveTo>
                <a:lnTo>
                  <a:pt x="301637" y="279400"/>
                </a:lnTo>
                <a:lnTo>
                  <a:pt x="304038" y="292100"/>
                </a:lnTo>
                <a:lnTo>
                  <a:pt x="304927" y="292100"/>
                </a:lnTo>
                <a:lnTo>
                  <a:pt x="305041" y="279400"/>
                </a:lnTo>
                <a:close/>
              </a:path>
              <a:path w="2952115" h="3365500">
                <a:moveTo>
                  <a:pt x="199034" y="266700"/>
                </a:moveTo>
                <a:lnTo>
                  <a:pt x="191287" y="266700"/>
                </a:lnTo>
                <a:lnTo>
                  <a:pt x="195999" y="279400"/>
                </a:lnTo>
                <a:lnTo>
                  <a:pt x="200266" y="279400"/>
                </a:lnTo>
                <a:lnTo>
                  <a:pt x="199034" y="266700"/>
                </a:lnTo>
                <a:close/>
              </a:path>
              <a:path w="2952115" h="3365500">
                <a:moveTo>
                  <a:pt x="298334" y="254000"/>
                </a:moveTo>
                <a:lnTo>
                  <a:pt x="241617" y="254000"/>
                </a:lnTo>
                <a:lnTo>
                  <a:pt x="236575" y="266700"/>
                </a:lnTo>
                <a:lnTo>
                  <a:pt x="223126" y="266700"/>
                </a:lnTo>
                <a:lnTo>
                  <a:pt x="206133" y="279400"/>
                </a:lnTo>
                <a:lnTo>
                  <a:pt x="305181" y="279400"/>
                </a:lnTo>
                <a:lnTo>
                  <a:pt x="307213" y="266700"/>
                </a:lnTo>
                <a:lnTo>
                  <a:pt x="298334" y="254000"/>
                </a:lnTo>
                <a:close/>
              </a:path>
              <a:path w="2952115" h="3365500">
                <a:moveTo>
                  <a:pt x="316992" y="266700"/>
                </a:moveTo>
                <a:lnTo>
                  <a:pt x="314350" y="266700"/>
                </a:lnTo>
                <a:lnTo>
                  <a:pt x="314070" y="279400"/>
                </a:lnTo>
                <a:lnTo>
                  <a:pt x="318350" y="279400"/>
                </a:lnTo>
                <a:lnTo>
                  <a:pt x="316992" y="266700"/>
                </a:lnTo>
                <a:close/>
              </a:path>
              <a:path w="2952115" h="3365500">
                <a:moveTo>
                  <a:pt x="225564" y="241300"/>
                </a:moveTo>
                <a:lnTo>
                  <a:pt x="214807" y="241300"/>
                </a:lnTo>
                <a:lnTo>
                  <a:pt x="212953" y="254000"/>
                </a:lnTo>
                <a:lnTo>
                  <a:pt x="207343" y="254000"/>
                </a:lnTo>
                <a:lnTo>
                  <a:pt x="215613" y="266700"/>
                </a:lnTo>
                <a:lnTo>
                  <a:pt x="236575" y="266700"/>
                </a:lnTo>
                <a:lnTo>
                  <a:pt x="233184" y="254000"/>
                </a:lnTo>
                <a:lnTo>
                  <a:pt x="225564" y="241300"/>
                </a:lnTo>
                <a:close/>
              </a:path>
              <a:path w="2952115" h="3365500">
                <a:moveTo>
                  <a:pt x="197209" y="241300"/>
                </a:moveTo>
                <a:lnTo>
                  <a:pt x="184124" y="241300"/>
                </a:lnTo>
                <a:lnTo>
                  <a:pt x="188988" y="254000"/>
                </a:lnTo>
                <a:lnTo>
                  <a:pt x="204855" y="254000"/>
                </a:lnTo>
                <a:lnTo>
                  <a:pt x="197209" y="241300"/>
                </a:lnTo>
                <a:close/>
              </a:path>
              <a:path w="2952115" h="3365500">
                <a:moveTo>
                  <a:pt x="255034" y="241300"/>
                </a:moveTo>
                <a:lnTo>
                  <a:pt x="235877" y="241300"/>
                </a:lnTo>
                <a:lnTo>
                  <a:pt x="238759" y="254000"/>
                </a:lnTo>
                <a:lnTo>
                  <a:pt x="258375" y="254000"/>
                </a:lnTo>
                <a:lnTo>
                  <a:pt x="255034" y="241300"/>
                </a:lnTo>
                <a:close/>
              </a:path>
              <a:path w="2952115" h="3365500">
                <a:moveTo>
                  <a:pt x="269836" y="241300"/>
                </a:moveTo>
                <a:lnTo>
                  <a:pt x="267919" y="241300"/>
                </a:lnTo>
                <a:lnTo>
                  <a:pt x="266865" y="254000"/>
                </a:lnTo>
                <a:lnTo>
                  <a:pt x="273812" y="254000"/>
                </a:lnTo>
                <a:lnTo>
                  <a:pt x="269836" y="241300"/>
                </a:lnTo>
                <a:close/>
              </a:path>
              <a:path w="2952115" h="3365500">
                <a:moveTo>
                  <a:pt x="169532" y="228600"/>
                </a:moveTo>
                <a:lnTo>
                  <a:pt x="162077" y="228600"/>
                </a:lnTo>
                <a:lnTo>
                  <a:pt x="163779" y="241300"/>
                </a:lnTo>
                <a:lnTo>
                  <a:pt x="176987" y="241300"/>
                </a:lnTo>
                <a:lnTo>
                  <a:pt x="169532" y="228600"/>
                </a:lnTo>
                <a:close/>
              </a:path>
              <a:path w="2952115" h="3365500">
                <a:moveTo>
                  <a:pt x="256882" y="215900"/>
                </a:moveTo>
                <a:lnTo>
                  <a:pt x="178223" y="215900"/>
                </a:lnTo>
                <a:lnTo>
                  <a:pt x="185739" y="228600"/>
                </a:lnTo>
                <a:lnTo>
                  <a:pt x="190678" y="241300"/>
                </a:lnTo>
                <a:lnTo>
                  <a:pt x="271075" y="241300"/>
                </a:lnTo>
                <a:lnTo>
                  <a:pt x="267208" y="228600"/>
                </a:lnTo>
                <a:lnTo>
                  <a:pt x="256882" y="215900"/>
                </a:lnTo>
                <a:close/>
              </a:path>
              <a:path w="2952115" h="3365500">
                <a:moveTo>
                  <a:pt x="173189" y="203200"/>
                </a:moveTo>
                <a:lnTo>
                  <a:pt x="163664" y="203200"/>
                </a:lnTo>
                <a:lnTo>
                  <a:pt x="148831" y="215900"/>
                </a:lnTo>
                <a:lnTo>
                  <a:pt x="184276" y="215900"/>
                </a:lnTo>
                <a:lnTo>
                  <a:pt x="173189" y="203200"/>
                </a:lnTo>
                <a:close/>
              </a:path>
              <a:path w="2952115" h="3365500">
                <a:moveTo>
                  <a:pt x="224281" y="203200"/>
                </a:moveTo>
                <a:lnTo>
                  <a:pt x="187947" y="203200"/>
                </a:lnTo>
                <a:lnTo>
                  <a:pt x="187388" y="215900"/>
                </a:lnTo>
                <a:lnTo>
                  <a:pt x="227078" y="215900"/>
                </a:lnTo>
                <a:lnTo>
                  <a:pt x="224281" y="203200"/>
                </a:lnTo>
                <a:close/>
              </a:path>
              <a:path w="2952115" h="3365500">
                <a:moveTo>
                  <a:pt x="261023" y="203200"/>
                </a:moveTo>
                <a:lnTo>
                  <a:pt x="231107" y="203200"/>
                </a:lnTo>
                <a:lnTo>
                  <a:pt x="227078" y="215900"/>
                </a:lnTo>
                <a:lnTo>
                  <a:pt x="256895" y="215900"/>
                </a:lnTo>
                <a:lnTo>
                  <a:pt x="261023" y="203200"/>
                </a:lnTo>
                <a:close/>
              </a:path>
              <a:path w="2952115" h="3365500">
                <a:moveTo>
                  <a:pt x="210515" y="177800"/>
                </a:moveTo>
                <a:lnTo>
                  <a:pt x="131146" y="177800"/>
                </a:lnTo>
                <a:lnTo>
                  <a:pt x="144229" y="190500"/>
                </a:lnTo>
                <a:lnTo>
                  <a:pt x="153023" y="203200"/>
                </a:lnTo>
                <a:lnTo>
                  <a:pt x="223862" y="203200"/>
                </a:lnTo>
                <a:lnTo>
                  <a:pt x="229552" y="190500"/>
                </a:lnTo>
                <a:lnTo>
                  <a:pt x="213817" y="190500"/>
                </a:lnTo>
                <a:lnTo>
                  <a:pt x="210515" y="177800"/>
                </a:lnTo>
                <a:close/>
              </a:path>
              <a:path w="2952115" h="3365500">
                <a:moveTo>
                  <a:pt x="233200" y="177800"/>
                </a:moveTo>
                <a:lnTo>
                  <a:pt x="227495" y="190500"/>
                </a:lnTo>
                <a:lnTo>
                  <a:pt x="229552" y="190500"/>
                </a:lnTo>
                <a:lnTo>
                  <a:pt x="234092" y="203200"/>
                </a:lnTo>
                <a:lnTo>
                  <a:pt x="245544" y="203200"/>
                </a:lnTo>
                <a:lnTo>
                  <a:pt x="240257" y="190500"/>
                </a:lnTo>
                <a:lnTo>
                  <a:pt x="233200" y="177800"/>
                </a:lnTo>
                <a:close/>
              </a:path>
              <a:path w="2952115" h="3365500">
                <a:moveTo>
                  <a:pt x="257378" y="190500"/>
                </a:moveTo>
                <a:lnTo>
                  <a:pt x="256222" y="190500"/>
                </a:lnTo>
                <a:lnTo>
                  <a:pt x="254558" y="203200"/>
                </a:lnTo>
                <a:lnTo>
                  <a:pt x="258762" y="203200"/>
                </a:lnTo>
                <a:lnTo>
                  <a:pt x="257378" y="190500"/>
                </a:lnTo>
                <a:close/>
              </a:path>
              <a:path w="2952115" h="3365500">
                <a:moveTo>
                  <a:pt x="123253" y="177800"/>
                </a:moveTo>
                <a:lnTo>
                  <a:pt x="123228" y="190500"/>
                </a:lnTo>
                <a:lnTo>
                  <a:pt x="128790" y="190500"/>
                </a:lnTo>
                <a:lnTo>
                  <a:pt x="123253" y="177800"/>
                </a:lnTo>
                <a:close/>
              </a:path>
              <a:path w="2952115" h="3365500">
                <a:moveTo>
                  <a:pt x="185400" y="139700"/>
                </a:moveTo>
                <a:lnTo>
                  <a:pt x="118479" y="139700"/>
                </a:lnTo>
                <a:lnTo>
                  <a:pt x="118898" y="150922"/>
                </a:lnTo>
                <a:lnTo>
                  <a:pt x="120345" y="152400"/>
                </a:lnTo>
                <a:lnTo>
                  <a:pt x="118953" y="152400"/>
                </a:lnTo>
                <a:lnTo>
                  <a:pt x="123080" y="165100"/>
                </a:lnTo>
                <a:lnTo>
                  <a:pt x="123201" y="177800"/>
                </a:lnTo>
                <a:lnTo>
                  <a:pt x="200037" y="177800"/>
                </a:lnTo>
                <a:lnTo>
                  <a:pt x="192277" y="165100"/>
                </a:lnTo>
                <a:lnTo>
                  <a:pt x="189240" y="165100"/>
                </a:lnTo>
                <a:lnTo>
                  <a:pt x="183237" y="152400"/>
                </a:lnTo>
                <a:lnTo>
                  <a:pt x="119418" y="152400"/>
                </a:lnTo>
                <a:lnTo>
                  <a:pt x="118933" y="151851"/>
                </a:lnTo>
                <a:lnTo>
                  <a:pt x="183331" y="151851"/>
                </a:lnTo>
                <a:lnTo>
                  <a:pt x="185400" y="139700"/>
                </a:lnTo>
                <a:close/>
              </a:path>
              <a:path w="2952115" h="3365500">
                <a:moveTo>
                  <a:pt x="214160" y="165100"/>
                </a:moveTo>
                <a:lnTo>
                  <a:pt x="196837" y="165100"/>
                </a:lnTo>
                <a:lnTo>
                  <a:pt x="200037" y="177800"/>
                </a:lnTo>
                <a:lnTo>
                  <a:pt x="220332" y="177800"/>
                </a:lnTo>
                <a:lnTo>
                  <a:pt x="214160" y="165100"/>
                </a:lnTo>
                <a:close/>
              </a:path>
              <a:path w="2952115" h="3365500">
                <a:moveTo>
                  <a:pt x="111074" y="152400"/>
                </a:moveTo>
                <a:lnTo>
                  <a:pt x="105041" y="152400"/>
                </a:lnTo>
                <a:lnTo>
                  <a:pt x="109105" y="165100"/>
                </a:lnTo>
                <a:lnTo>
                  <a:pt x="111074" y="152400"/>
                </a:lnTo>
                <a:close/>
              </a:path>
              <a:path w="2952115" h="3365500">
                <a:moveTo>
                  <a:pt x="205409" y="152400"/>
                </a:moveTo>
                <a:lnTo>
                  <a:pt x="203708" y="152400"/>
                </a:lnTo>
                <a:lnTo>
                  <a:pt x="189240" y="165100"/>
                </a:lnTo>
                <a:lnTo>
                  <a:pt x="211962" y="165100"/>
                </a:lnTo>
                <a:lnTo>
                  <a:pt x="205409" y="152400"/>
                </a:lnTo>
                <a:close/>
              </a:path>
              <a:path w="2952115" h="3365500">
                <a:moveTo>
                  <a:pt x="90766" y="114300"/>
                </a:moveTo>
                <a:lnTo>
                  <a:pt x="56096" y="114300"/>
                </a:lnTo>
                <a:lnTo>
                  <a:pt x="66185" y="127171"/>
                </a:lnTo>
                <a:lnTo>
                  <a:pt x="75262" y="139700"/>
                </a:lnTo>
                <a:lnTo>
                  <a:pt x="84370" y="152400"/>
                </a:lnTo>
                <a:lnTo>
                  <a:pt x="118953" y="152400"/>
                </a:lnTo>
                <a:lnTo>
                  <a:pt x="118933" y="151851"/>
                </a:lnTo>
                <a:lnTo>
                  <a:pt x="110791" y="142641"/>
                </a:lnTo>
                <a:lnTo>
                  <a:pt x="107911" y="139700"/>
                </a:lnTo>
                <a:lnTo>
                  <a:pt x="83566" y="139700"/>
                </a:lnTo>
                <a:lnTo>
                  <a:pt x="78753" y="127000"/>
                </a:lnTo>
                <a:lnTo>
                  <a:pt x="83553" y="127000"/>
                </a:lnTo>
                <a:lnTo>
                  <a:pt x="90766" y="114300"/>
                </a:lnTo>
                <a:close/>
              </a:path>
              <a:path w="2952115" h="3365500">
                <a:moveTo>
                  <a:pt x="118898" y="150922"/>
                </a:moveTo>
                <a:lnTo>
                  <a:pt x="118933" y="151851"/>
                </a:lnTo>
                <a:lnTo>
                  <a:pt x="119418" y="152400"/>
                </a:lnTo>
                <a:lnTo>
                  <a:pt x="120345" y="152400"/>
                </a:lnTo>
                <a:lnTo>
                  <a:pt x="118898" y="150922"/>
                </a:lnTo>
                <a:close/>
              </a:path>
              <a:path w="2952115" h="3365500">
                <a:moveTo>
                  <a:pt x="110791" y="142641"/>
                </a:moveTo>
                <a:lnTo>
                  <a:pt x="118933" y="151851"/>
                </a:lnTo>
                <a:lnTo>
                  <a:pt x="118898" y="150922"/>
                </a:lnTo>
                <a:lnTo>
                  <a:pt x="110791" y="142641"/>
                </a:lnTo>
                <a:close/>
              </a:path>
              <a:path w="2952115" h="3365500">
                <a:moveTo>
                  <a:pt x="113830" y="127000"/>
                </a:moveTo>
                <a:lnTo>
                  <a:pt x="88912" y="127000"/>
                </a:lnTo>
                <a:lnTo>
                  <a:pt x="91363" y="139700"/>
                </a:lnTo>
                <a:lnTo>
                  <a:pt x="111798" y="139700"/>
                </a:lnTo>
                <a:lnTo>
                  <a:pt x="113830" y="127000"/>
                </a:lnTo>
                <a:close/>
              </a:path>
              <a:path w="2952115" h="3365500">
                <a:moveTo>
                  <a:pt x="124452" y="127000"/>
                </a:moveTo>
                <a:lnTo>
                  <a:pt x="113830" y="127000"/>
                </a:lnTo>
                <a:lnTo>
                  <a:pt x="122085" y="139700"/>
                </a:lnTo>
                <a:lnTo>
                  <a:pt x="126278" y="139700"/>
                </a:lnTo>
                <a:lnTo>
                  <a:pt x="124574" y="127171"/>
                </a:lnTo>
                <a:lnTo>
                  <a:pt x="124452" y="127000"/>
                </a:lnTo>
                <a:close/>
              </a:path>
              <a:path w="2952115" h="3365500">
                <a:moveTo>
                  <a:pt x="131717" y="137165"/>
                </a:moveTo>
                <a:lnTo>
                  <a:pt x="130797" y="139700"/>
                </a:lnTo>
                <a:lnTo>
                  <a:pt x="133529" y="139700"/>
                </a:lnTo>
                <a:lnTo>
                  <a:pt x="131717" y="137165"/>
                </a:lnTo>
                <a:close/>
              </a:path>
              <a:path w="2952115" h="3365500">
                <a:moveTo>
                  <a:pt x="142341" y="127000"/>
                </a:moveTo>
                <a:lnTo>
                  <a:pt x="135407" y="127000"/>
                </a:lnTo>
                <a:lnTo>
                  <a:pt x="131717" y="137165"/>
                </a:lnTo>
                <a:lnTo>
                  <a:pt x="133529" y="139700"/>
                </a:lnTo>
                <a:lnTo>
                  <a:pt x="144144" y="139700"/>
                </a:lnTo>
                <a:lnTo>
                  <a:pt x="142341" y="127000"/>
                </a:lnTo>
                <a:close/>
              </a:path>
              <a:path w="2952115" h="3365500">
                <a:moveTo>
                  <a:pt x="176519" y="127000"/>
                </a:moveTo>
                <a:lnTo>
                  <a:pt x="142341" y="127000"/>
                </a:lnTo>
                <a:lnTo>
                  <a:pt x="144144" y="139700"/>
                </a:lnTo>
                <a:lnTo>
                  <a:pt x="184657" y="139700"/>
                </a:lnTo>
                <a:lnTo>
                  <a:pt x="176519" y="127000"/>
                </a:lnTo>
                <a:close/>
              </a:path>
              <a:path w="2952115" h="3365500">
                <a:moveTo>
                  <a:pt x="135407" y="127000"/>
                </a:moveTo>
                <a:lnTo>
                  <a:pt x="124551" y="127000"/>
                </a:lnTo>
                <a:lnTo>
                  <a:pt x="124574" y="127171"/>
                </a:lnTo>
                <a:lnTo>
                  <a:pt x="131717" y="137165"/>
                </a:lnTo>
                <a:lnTo>
                  <a:pt x="135407" y="127000"/>
                </a:lnTo>
                <a:close/>
              </a:path>
              <a:path w="2952115" h="3365500">
                <a:moveTo>
                  <a:pt x="124551" y="127000"/>
                </a:moveTo>
                <a:lnTo>
                  <a:pt x="124574" y="127171"/>
                </a:lnTo>
                <a:lnTo>
                  <a:pt x="124551" y="1270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90766" y="114300"/>
                </a:lnTo>
                <a:lnTo>
                  <a:pt x="83794" y="127000"/>
                </a:lnTo>
                <a:lnTo>
                  <a:pt x="140810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140810" y="127000"/>
                </a:lnTo>
                <a:lnTo>
                  <a:pt x="154949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70468" y="114300"/>
                </a:moveTo>
                <a:lnTo>
                  <a:pt x="145302" y="114300"/>
                </a:lnTo>
                <a:lnTo>
                  <a:pt x="154949" y="127000"/>
                </a:lnTo>
                <a:lnTo>
                  <a:pt x="162755" y="127000"/>
                </a:lnTo>
                <a:lnTo>
                  <a:pt x="170468" y="114300"/>
                </a:lnTo>
                <a:close/>
              </a:path>
              <a:path w="2952115" h="3365500">
                <a:moveTo>
                  <a:pt x="164401" y="101600"/>
                </a:moveTo>
                <a:lnTo>
                  <a:pt x="77673" y="101600"/>
                </a:lnTo>
                <a:lnTo>
                  <a:pt x="72643" y="114300"/>
                </a:lnTo>
                <a:lnTo>
                  <a:pt x="162496" y="114300"/>
                </a:lnTo>
                <a:lnTo>
                  <a:pt x="164401" y="101600"/>
                </a:lnTo>
                <a:close/>
              </a:path>
              <a:path w="2952115" h="3365500">
                <a:moveTo>
                  <a:pt x="51644" y="76200"/>
                </a:moveTo>
                <a:lnTo>
                  <a:pt x="36461" y="76200"/>
                </a:lnTo>
                <a:lnTo>
                  <a:pt x="37972" y="88900"/>
                </a:lnTo>
                <a:lnTo>
                  <a:pt x="28676" y="88900"/>
                </a:lnTo>
                <a:lnTo>
                  <a:pt x="34802" y="101600"/>
                </a:lnTo>
                <a:lnTo>
                  <a:pt x="43615" y="88900"/>
                </a:lnTo>
                <a:lnTo>
                  <a:pt x="51644" y="76200"/>
                </a:lnTo>
                <a:close/>
              </a:path>
              <a:path w="2952115" h="3365500">
                <a:moveTo>
                  <a:pt x="60562" y="88900"/>
                </a:moveTo>
                <a:lnTo>
                  <a:pt x="51422" y="88900"/>
                </a:lnTo>
                <a:lnTo>
                  <a:pt x="51269" y="101600"/>
                </a:lnTo>
                <a:lnTo>
                  <a:pt x="62153" y="101600"/>
                </a:lnTo>
                <a:lnTo>
                  <a:pt x="60582" y="88926"/>
                </a:lnTo>
                <a:close/>
              </a:path>
              <a:path w="2952115" h="3365500">
                <a:moveTo>
                  <a:pt x="148207" y="88900"/>
                </a:moveTo>
                <a:lnTo>
                  <a:pt x="60578" y="88900"/>
                </a:lnTo>
                <a:lnTo>
                  <a:pt x="70108" y="101600"/>
                </a:lnTo>
                <a:lnTo>
                  <a:pt x="148041" y="101600"/>
                </a:lnTo>
                <a:lnTo>
                  <a:pt x="148207" y="88900"/>
                </a:lnTo>
                <a:close/>
              </a:path>
              <a:path w="2952115" h="3365500">
                <a:moveTo>
                  <a:pt x="32562" y="76200"/>
                </a:moveTo>
                <a:lnTo>
                  <a:pt x="24498" y="76200"/>
                </a:lnTo>
                <a:lnTo>
                  <a:pt x="32651" y="88900"/>
                </a:lnTo>
                <a:lnTo>
                  <a:pt x="32842" y="88900"/>
                </a:lnTo>
                <a:lnTo>
                  <a:pt x="32562" y="76200"/>
                </a:lnTo>
                <a:close/>
              </a:path>
              <a:path w="2952115" h="3365500">
                <a:moveTo>
                  <a:pt x="86232" y="76200"/>
                </a:moveTo>
                <a:lnTo>
                  <a:pt x="51644" y="76200"/>
                </a:lnTo>
                <a:lnTo>
                  <a:pt x="60562" y="88900"/>
                </a:lnTo>
                <a:lnTo>
                  <a:pt x="90436" y="88900"/>
                </a:lnTo>
                <a:lnTo>
                  <a:pt x="86232" y="76200"/>
                </a:lnTo>
                <a:close/>
              </a:path>
              <a:path w="2952115" h="3365500">
                <a:moveTo>
                  <a:pt x="128041" y="76200"/>
                </a:moveTo>
                <a:lnTo>
                  <a:pt x="94830" y="76200"/>
                </a:lnTo>
                <a:lnTo>
                  <a:pt x="90436" y="88900"/>
                </a:lnTo>
                <a:lnTo>
                  <a:pt x="141575" y="88900"/>
                </a:lnTo>
                <a:lnTo>
                  <a:pt x="128041" y="76200"/>
                </a:lnTo>
                <a:close/>
              </a:path>
              <a:path w="2952115" h="3365500">
                <a:moveTo>
                  <a:pt x="32372" y="63500"/>
                </a:moveTo>
                <a:lnTo>
                  <a:pt x="6502" y="63500"/>
                </a:lnTo>
                <a:lnTo>
                  <a:pt x="14630" y="76200"/>
                </a:lnTo>
                <a:lnTo>
                  <a:pt x="45059" y="76200"/>
                </a:lnTo>
                <a:lnTo>
                  <a:pt x="32372" y="63500"/>
                </a:lnTo>
                <a:close/>
              </a:path>
              <a:path w="2952115" h="3365500">
                <a:moveTo>
                  <a:pt x="124472" y="63500"/>
                </a:moveTo>
                <a:lnTo>
                  <a:pt x="45059" y="63500"/>
                </a:lnTo>
                <a:lnTo>
                  <a:pt x="45059" y="76200"/>
                </a:lnTo>
                <a:lnTo>
                  <a:pt x="124040" y="76200"/>
                </a:lnTo>
                <a:lnTo>
                  <a:pt x="124472" y="63500"/>
                </a:lnTo>
                <a:close/>
              </a:path>
              <a:path w="2952115" h="3365500">
                <a:moveTo>
                  <a:pt x="17294" y="50800"/>
                </a:moveTo>
                <a:lnTo>
                  <a:pt x="2946" y="50800"/>
                </a:lnTo>
                <a:lnTo>
                  <a:pt x="9004" y="63500"/>
                </a:lnTo>
                <a:lnTo>
                  <a:pt x="25247" y="63500"/>
                </a:lnTo>
                <a:lnTo>
                  <a:pt x="17294" y="50800"/>
                </a:lnTo>
                <a:close/>
              </a:path>
              <a:path w="2952115" h="3365500">
                <a:moveTo>
                  <a:pt x="127254" y="50800"/>
                </a:moveTo>
                <a:lnTo>
                  <a:pt x="23379" y="50800"/>
                </a:lnTo>
                <a:lnTo>
                  <a:pt x="25247" y="63500"/>
                </a:lnTo>
                <a:lnTo>
                  <a:pt x="130086" y="63500"/>
                </a:lnTo>
                <a:lnTo>
                  <a:pt x="127254" y="50800"/>
                </a:lnTo>
                <a:close/>
              </a:path>
              <a:path w="2952115" h="3365500">
                <a:moveTo>
                  <a:pt x="5118" y="38100"/>
                </a:moveTo>
                <a:lnTo>
                  <a:pt x="0" y="50800"/>
                </a:lnTo>
                <a:lnTo>
                  <a:pt x="9563" y="50800"/>
                </a:lnTo>
                <a:lnTo>
                  <a:pt x="5118" y="38100"/>
                </a:lnTo>
                <a:close/>
              </a:path>
              <a:path w="2952115" h="3365500">
                <a:moveTo>
                  <a:pt x="108394" y="38100"/>
                </a:moveTo>
                <a:lnTo>
                  <a:pt x="20456" y="38100"/>
                </a:lnTo>
                <a:lnTo>
                  <a:pt x="16154" y="50800"/>
                </a:lnTo>
                <a:lnTo>
                  <a:pt x="107251" y="50800"/>
                </a:lnTo>
                <a:lnTo>
                  <a:pt x="108394" y="38100"/>
                </a:lnTo>
                <a:close/>
              </a:path>
              <a:path w="2952115" h="3365500">
                <a:moveTo>
                  <a:pt x="16116" y="25400"/>
                </a:moveTo>
                <a:lnTo>
                  <a:pt x="7518" y="25400"/>
                </a:lnTo>
                <a:lnTo>
                  <a:pt x="11722" y="38100"/>
                </a:lnTo>
                <a:lnTo>
                  <a:pt x="16116" y="25400"/>
                </a:lnTo>
                <a:close/>
              </a:path>
              <a:path w="2952115" h="3365500">
                <a:moveTo>
                  <a:pt x="90119" y="12700"/>
                </a:moveTo>
                <a:lnTo>
                  <a:pt x="28364" y="12700"/>
                </a:lnTo>
                <a:lnTo>
                  <a:pt x="30080" y="25400"/>
                </a:lnTo>
                <a:lnTo>
                  <a:pt x="34053" y="38100"/>
                </a:lnTo>
                <a:lnTo>
                  <a:pt x="100542" y="38100"/>
                </a:lnTo>
                <a:lnTo>
                  <a:pt x="90716" y="25400"/>
                </a:lnTo>
                <a:lnTo>
                  <a:pt x="86880" y="25400"/>
                </a:lnTo>
                <a:lnTo>
                  <a:pt x="90119" y="12700"/>
                </a:lnTo>
                <a:close/>
              </a:path>
              <a:path w="2952115" h="3365500">
                <a:moveTo>
                  <a:pt x="71005" y="0"/>
                </a:moveTo>
                <a:lnTo>
                  <a:pt x="72593" y="12700"/>
                </a:lnTo>
                <a:lnTo>
                  <a:pt x="75628" y="12700"/>
                </a:lnTo>
                <a:lnTo>
                  <a:pt x="71005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281017" y="223548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30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07400" y="236220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691880" y="23012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110219" y="237490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001000" y="23139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25320" y="210149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153400" y="2019300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80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7270622" y="530633"/>
            <a:ext cx="1715135" cy="1503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  <a:p>
            <a:pPr marL="335915">
              <a:lnSpc>
                <a:spcPct val="100000"/>
              </a:lnSpc>
              <a:spcBef>
                <a:spcPts val="3030"/>
              </a:spcBef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should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2477758" y="4619233"/>
            <a:ext cx="105410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6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90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3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-25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000" spc="25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 rot="2940000">
            <a:off x="9748477" y="4061546"/>
            <a:ext cx="150105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15" dirty="0">
                <a:solidFill>
                  <a:srgbClr val="FFF820"/>
                </a:solidFill>
                <a:latin typeface="Calibri"/>
                <a:cs typeface="Calibri"/>
              </a:rPr>
              <a:t>d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30" dirty="0">
                <a:solidFill>
                  <a:srgbClr val="FFF820"/>
                </a:solidFill>
                <a:latin typeface="Calibri"/>
                <a:cs typeface="Calibri"/>
              </a:rPr>
              <a:t>l</a:t>
            </a:r>
            <a:r>
              <a:rPr sz="3000" spc="114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g</a:t>
            </a:r>
            <a:r>
              <a:rPr sz="3000" spc="-7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200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652992" y="3114283"/>
            <a:ext cx="1026794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 rot="2580000">
            <a:off x="8786595" y="4119158"/>
            <a:ext cx="86422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-95" dirty="0">
                <a:solidFill>
                  <a:srgbClr val="FFF820"/>
                </a:solidFill>
                <a:latin typeface="Calibri"/>
                <a:cs typeface="Calibri"/>
              </a:rPr>
              <a:t>da</a:t>
            </a:r>
            <a:r>
              <a:rPr sz="3000" spc="8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155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 rot="2580000">
            <a:off x="9380549" y="4856176"/>
            <a:ext cx="120743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500" spc="-7" baseline="1851" dirty="0">
                <a:solidFill>
                  <a:srgbClr val="FFF820"/>
                </a:solidFill>
                <a:latin typeface="Calibri"/>
                <a:cs typeface="Calibri"/>
              </a:rPr>
              <a:t>s</a:t>
            </a:r>
            <a:r>
              <a:rPr sz="4500" spc="67" baseline="1851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u</a:t>
            </a:r>
            <a:r>
              <a:rPr sz="3000" spc="170" dirty="0">
                <a:solidFill>
                  <a:srgbClr val="FFF820"/>
                </a:solidFill>
                <a:latin typeface="Calibri"/>
                <a:cs typeface="Calibri"/>
              </a:rPr>
              <a:t>r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395710" y="2256038"/>
            <a:ext cx="5765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will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876352" y="2230663"/>
            <a:ext cx="43878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did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8432800" y="209961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520183" y="200659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9675478" y="1596633"/>
            <a:ext cx="109410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825888" y="337213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29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952271" y="349885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236751" y="34378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655091" y="351155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545871" y="34505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70191" y="323814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698271" y="3155948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79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8395734" y="3367364"/>
            <a:ext cx="7137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count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980701" y="3221289"/>
            <a:ext cx="57658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860" marR="5080" indent="-137795">
              <a:lnSpc>
                <a:spcPts val="21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data at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977671" y="323626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065056" y="314324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1507237" y="7766188"/>
            <a:ext cx="1324229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563495" algn="l"/>
                <a:tab pos="3453129" algn="l"/>
                <a:tab pos="5038725" algn="l"/>
                <a:tab pos="6673215" algn="l"/>
                <a:tab pos="7786370" algn="l"/>
                <a:tab pos="8886190" algn="l"/>
                <a:tab pos="10478770" algn="l"/>
                <a:tab pos="11492230" algn="l"/>
              </a:tabLst>
            </a:pPr>
            <a:r>
              <a:rPr sz="3800" spc="15" dirty="0">
                <a:solidFill>
                  <a:srgbClr val="EF9DF1"/>
                </a:solidFill>
                <a:latin typeface="Calibri"/>
                <a:cs typeface="Calibri"/>
              </a:rPr>
              <a:t>C</a:t>
            </a:r>
            <a:r>
              <a:rPr sz="3800" spc="110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-204" dirty="0">
                <a:solidFill>
                  <a:srgbClr val="EF9DF1"/>
                </a:solidFill>
                <a:latin typeface="Calibri"/>
                <a:cs typeface="Calibri"/>
              </a:rPr>
              <a:t>n</a:t>
            </a:r>
            <a:r>
              <a:rPr sz="3800" spc="455" dirty="0">
                <a:solidFill>
                  <a:srgbClr val="EF9DF1"/>
                </a:solidFill>
                <a:latin typeface="Calibri"/>
                <a:cs typeface="Calibri"/>
              </a:rPr>
              <a:t>t</a:t>
            </a:r>
            <a:r>
              <a:rPr sz="3800" spc="27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-165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200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55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170" dirty="0">
                <a:solidFill>
                  <a:srgbClr val="EF9DF1"/>
                </a:solidFill>
                <a:latin typeface="Calibri"/>
                <a:cs typeface="Calibri"/>
              </a:rPr>
              <a:t>e</a:t>
            </a:r>
            <a:r>
              <a:rPr sz="3800" spc="395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2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7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-40" dirty="0">
                <a:solidFill>
                  <a:srgbClr val="FFFFFF"/>
                </a:solidFill>
                <a:latin typeface="Calibri"/>
                <a:cs typeface="Calibri"/>
              </a:rPr>
              <a:t>lm</a:t>
            </a: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-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7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8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800" spc="13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800" spc="9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220" dirty="0">
                <a:solidFill>
                  <a:srgbClr val="FFFFFF"/>
                </a:solidFill>
                <a:latin typeface="Calibri"/>
                <a:cs typeface="Calibri"/>
              </a:rPr>
              <a:t>ys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54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800" spc="-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60" dirty="0">
                <a:solidFill>
                  <a:srgbClr val="FFF820"/>
                </a:solidFill>
                <a:latin typeface="Calibri"/>
                <a:cs typeface="Calibri"/>
              </a:rPr>
              <a:t>da</a:t>
            </a:r>
            <a:r>
              <a:rPr sz="3800" spc="150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800" spc="20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800" dirty="0">
                <a:solidFill>
                  <a:srgbClr val="FFF820"/>
                </a:solidFill>
                <a:latin typeface="Calibri"/>
                <a:cs typeface="Calibri"/>
              </a:rPr>
              <a:t>	</a:t>
            </a:r>
            <a:r>
              <a:rPr sz="3800" spc="-5" dirty="0">
                <a:solidFill>
                  <a:srgbClr val="FFF820"/>
                </a:solidFill>
                <a:latin typeface="Calibri"/>
                <a:cs typeface="Calibri"/>
              </a:rPr>
              <a:t>s</a:t>
            </a:r>
            <a:r>
              <a:rPr sz="3800" spc="114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800" spc="55" dirty="0">
                <a:solidFill>
                  <a:srgbClr val="FFF820"/>
                </a:solidFill>
                <a:latin typeface="Calibri"/>
                <a:cs typeface="Calibri"/>
              </a:rPr>
              <a:t>u</a:t>
            </a:r>
            <a:r>
              <a:rPr sz="3800" spc="285" dirty="0">
                <a:solidFill>
                  <a:srgbClr val="FFF820"/>
                </a:solidFill>
                <a:latin typeface="Calibri"/>
                <a:cs typeface="Calibri"/>
              </a:rPr>
              <a:t>r</a:t>
            </a:r>
            <a:r>
              <a:rPr sz="3800" spc="165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800" spc="9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820"/>
                </a:solidFill>
                <a:latin typeface="Calibri"/>
                <a:cs typeface="Calibri"/>
              </a:rPr>
              <a:t>	</a:t>
            </a:r>
            <a:r>
              <a:rPr sz="3800" spc="-12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3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-3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30" dirty="0">
                <a:solidFill>
                  <a:srgbClr val="A0A3FD"/>
                </a:solidFill>
                <a:latin typeface="Calibri"/>
                <a:cs typeface="Calibri"/>
              </a:rPr>
              <a:t>M</a:t>
            </a:r>
            <a:r>
              <a:rPr sz="3800" spc="20" dirty="0">
                <a:solidFill>
                  <a:srgbClr val="A0A3FD"/>
                </a:solidFill>
                <a:latin typeface="Calibri"/>
                <a:cs typeface="Calibri"/>
              </a:rPr>
              <a:t>o</a:t>
            </a:r>
            <a:r>
              <a:rPr sz="3800" spc="110" dirty="0">
                <a:solidFill>
                  <a:srgbClr val="A0A3FD"/>
                </a:solidFill>
                <a:latin typeface="Calibri"/>
                <a:cs typeface="Calibri"/>
              </a:rPr>
              <a:t>del</a:t>
            </a:r>
            <a:r>
              <a:rPr sz="3800" spc="-30" dirty="0">
                <a:solidFill>
                  <a:srgbClr val="FFFFFF"/>
                </a:solidFill>
                <a:latin typeface="Calibri"/>
                <a:cs typeface="Calibri"/>
              </a:rPr>
              <a:t>!).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72901" y="543333"/>
            <a:ext cx="12508230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392045" algn="l"/>
                <a:tab pos="4049395" algn="l"/>
                <a:tab pos="4740910" algn="l"/>
                <a:tab pos="6957059" algn="l"/>
                <a:tab pos="7914005" algn="l"/>
                <a:tab pos="9657715" algn="l"/>
              </a:tabLst>
            </a:pPr>
            <a:r>
              <a:rPr sz="6600" spc="59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6600" spc="10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6600" spc="-1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6600" spc="7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6600" spc="25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6600" spc="1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6600" spc="36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6600" spc="4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6600" spc="124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6600" spc="9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6600" spc="26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6600" spc="1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6600" spc="7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6600" spc="-10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	in	</a:t>
            </a:r>
            <a:r>
              <a:rPr sz="6600" spc="34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600" spc="65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6600" spc="18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6600" spc="24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6600" spc="-8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6600" spc="1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6600" spc="6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6600" spc="114" dirty="0">
                <a:solidFill>
                  <a:srgbClr val="FFFFFF"/>
                </a:solidFill>
                <a:latin typeface="Calibri"/>
                <a:cs typeface="Calibri"/>
              </a:rPr>
              <a:t>se?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70000" y="19685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0000" y="42291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63909" y="1854999"/>
            <a:ext cx="13449935" cy="46399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35050" algn="l"/>
                <a:tab pos="1621155" algn="l"/>
                <a:tab pos="2780030" algn="l"/>
                <a:tab pos="3766185" algn="l"/>
              </a:tabLst>
            </a:pPr>
            <a:r>
              <a:rPr sz="3600" spc="-9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00" spc="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w	</a:t>
            </a:r>
            <a:r>
              <a:rPr sz="3600" spc="27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spc="-15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1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600" spc="114" dirty="0">
                <a:solidFill>
                  <a:srgbClr val="FFFFFF"/>
                </a:solidFill>
                <a:latin typeface="Calibri"/>
                <a:cs typeface="Calibri"/>
              </a:rPr>
              <a:t>ui</a:t>
            </a:r>
            <a:r>
              <a:rPr sz="3600" spc="7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00" spc="-6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12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00" spc="-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spc="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spc="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18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00" spc="45" dirty="0">
                <a:solidFill>
                  <a:srgbClr val="FFFFFF"/>
                </a:solidFill>
                <a:latin typeface="Calibri"/>
                <a:cs typeface="Calibri"/>
              </a:rPr>
              <a:t>pps</a:t>
            </a:r>
            <a:endParaRPr sz="3600">
              <a:latin typeface="Calibri"/>
              <a:cs typeface="Calibri"/>
            </a:endParaRPr>
          </a:p>
          <a:p>
            <a:pPr marL="12700" marR="7289800">
              <a:lnSpc>
                <a:spcPct val="104200"/>
              </a:lnSpc>
              <a:spcBef>
                <a:spcPts val="60"/>
              </a:spcBef>
            </a:pP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sy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10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400" spc="30" dirty="0">
                <a:solidFill>
                  <a:srgbClr val="FFFFFF"/>
                </a:solidFill>
                <a:latin typeface="Calibri"/>
                <a:cs typeface="Calibri"/>
              </a:rPr>
              <a:t>uil</a:t>
            </a:r>
            <a:r>
              <a:rPr sz="2400" spc="6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9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19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1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90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pp</a:t>
            </a:r>
            <a:r>
              <a:rPr sz="2400" spc="6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15" dirty="0">
                <a:solidFill>
                  <a:srgbClr val="FFFFFF"/>
                </a:solidFill>
                <a:latin typeface="Calibri"/>
                <a:cs typeface="Calibri"/>
              </a:rPr>
              <a:t>ns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11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8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6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1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1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7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400" spc="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kp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k!</a:t>
            </a:r>
            <a:endParaRPr sz="2400">
              <a:latin typeface="Calibri"/>
              <a:cs typeface="Calibri"/>
            </a:endParaRPr>
          </a:p>
          <a:p>
            <a:pPr marL="12700" marR="4802505">
              <a:lnSpc>
                <a:spcPts val="3100"/>
              </a:lnSpc>
              <a:spcBef>
                <a:spcPts val="40"/>
              </a:spcBef>
            </a:pP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9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19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9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1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sy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10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2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60" dirty="0">
                <a:solidFill>
                  <a:srgbClr val="FFFFFF"/>
                </a:solidFill>
                <a:latin typeface="Calibri"/>
                <a:cs typeface="Calibri"/>
              </a:rPr>
              <a:t>ib</a:t>
            </a:r>
            <a:r>
              <a:rPr sz="2400" spc="-15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pp</a:t>
            </a:r>
            <a:r>
              <a:rPr sz="2400" spc="6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8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2400" spc="11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11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ppS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9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60" dirty="0">
                <a:solidFill>
                  <a:srgbClr val="FFFFFF"/>
                </a:solidFill>
                <a:latin typeface="Calibri"/>
                <a:cs typeface="Calibri"/>
              </a:rPr>
              <a:t>ib</a:t>
            </a:r>
            <a:r>
              <a:rPr sz="2400" spc="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1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om</a:t>
            </a:r>
            <a:r>
              <a:rPr sz="240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3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1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240" dirty="0">
                <a:solidFill>
                  <a:srgbClr val="FFFFFF"/>
                </a:solidFill>
                <a:latin typeface="Calibri"/>
                <a:cs typeface="Calibri"/>
              </a:rPr>
              <a:t>ty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80"/>
              </a:spcBef>
              <a:tabLst>
                <a:tab pos="1946275" algn="l"/>
                <a:tab pos="5529580" algn="l"/>
              </a:tabLst>
            </a:pPr>
            <a:r>
              <a:rPr sz="3600" spc="180" dirty="0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r>
              <a:rPr sz="3600" spc="1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00" spc="430" dirty="0">
                <a:solidFill>
                  <a:srgbClr val="FFFFFF"/>
                </a:solidFill>
                <a:latin typeface="Calibri"/>
                <a:cs typeface="Calibri"/>
              </a:rPr>
              <a:t>l-</a:t>
            </a:r>
            <a:r>
              <a:rPr sz="3600" spc="9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00" spc="-10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00" spc="36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600" spc="8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235" dirty="0">
                <a:solidFill>
                  <a:srgbClr val="FFFFFF"/>
                </a:solidFill>
                <a:latin typeface="Calibri"/>
                <a:cs typeface="Calibri"/>
              </a:rPr>
              <a:t>Obj</a:t>
            </a:r>
            <a:r>
              <a:rPr sz="3600" spc="30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spc="1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00" spc="1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spc="409" dirty="0">
                <a:solidFill>
                  <a:srgbClr val="FFFFFF"/>
                </a:solidFill>
                <a:latin typeface="Calibri"/>
                <a:cs typeface="Calibri"/>
              </a:rPr>
              <a:t>-O</a:t>
            </a:r>
            <a:r>
              <a:rPr sz="3600" spc="39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spc="75" dirty="0">
                <a:solidFill>
                  <a:srgbClr val="FFFFFF"/>
                </a:solidFill>
                <a:latin typeface="Calibri"/>
                <a:cs typeface="Calibri"/>
              </a:rPr>
              <a:t>ie</a:t>
            </a:r>
            <a:r>
              <a:rPr sz="3600" spc="-2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00" spc="250" dirty="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sz="3600" spc="-6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14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600" spc="25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spc="-1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spc="28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600" spc="7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00" spc="7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600" spc="-18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00" spc="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00" spc="18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3600">
              <a:latin typeface="Calibri"/>
              <a:cs typeface="Calibri"/>
            </a:endParaRPr>
          </a:p>
          <a:p>
            <a:pPr marL="12700" marR="6491605">
              <a:lnSpc>
                <a:spcPts val="3100"/>
              </a:lnSpc>
            </a:pPr>
            <a:r>
              <a:rPr sz="2400" spc="1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he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5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0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%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obj</a:t>
            </a:r>
            <a:r>
              <a:rPr sz="2400" spc="14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400" spc="2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26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15" dirty="0">
                <a:solidFill>
                  <a:srgbClr val="FFFFFF"/>
                </a:solidFill>
                <a:latin typeface="Calibri"/>
                <a:cs typeface="Calibri"/>
              </a:rPr>
              <a:t>ie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te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pp</a:t>
            </a:r>
            <a:r>
              <a:rPr sz="2400" spc="6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9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15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si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ts val="2860"/>
              </a:lnSpc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Man</a:t>
            </a:r>
            <a:r>
              <a:rPr sz="2400" spc="195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1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-15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cien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16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pp</a:t>
            </a:r>
            <a:r>
              <a:rPr sz="2400" spc="6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om</a:t>
            </a:r>
            <a:r>
              <a:rPr sz="2400" spc="-1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13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1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3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2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30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m:</a:t>
            </a:r>
            <a:endParaRPr sz="2400">
              <a:latin typeface="Calibri"/>
              <a:cs typeface="Calibri"/>
            </a:endParaRPr>
          </a:p>
          <a:p>
            <a:pPr marL="361950">
              <a:lnSpc>
                <a:spcPct val="100000"/>
              </a:lnSpc>
              <a:spcBef>
                <a:spcPts val="120"/>
              </a:spcBef>
            </a:pP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13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6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13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8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a,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8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1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18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2400" spc="95" dirty="0">
                <a:solidFill>
                  <a:srgbClr val="FFFFFF"/>
                </a:solidFill>
                <a:latin typeface="Calibri"/>
                <a:cs typeface="Calibri"/>
              </a:rPr>
              <a:t>re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1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400" spc="2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im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12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21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40" dirty="0">
                <a:solidFill>
                  <a:srgbClr val="FFFFFF"/>
                </a:solidFill>
                <a:latin typeface="Calibri"/>
                <a:cs typeface="Calibri"/>
              </a:rPr>
              <a:t>ki</a:t>
            </a:r>
            <a:r>
              <a:rPr sz="2400" spc="1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1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h,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e!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7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1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3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spc="-9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10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50" dirty="0">
                <a:solidFill>
                  <a:srgbClr val="FFFFFF"/>
                </a:solidFill>
                <a:latin typeface="Calibri"/>
                <a:cs typeface="Calibri"/>
              </a:rPr>
              <a:t>du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ppS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2060" y="7766188"/>
            <a:ext cx="13352144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563495" algn="l"/>
                <a:tab pos="6335395" algn="l"/>
                <a:tab pos="7838440" algn="l"/>
                <a:tab pos="10476865" algn="l"/>
                <a:tab pos="11309350" algn="l"/>
              </a:tabLst>
            </a:pPr>
            <a:r>
              <a:rPr sz="3800" spc="15" dirty="0">
                <a:solidFill>
                  <a:srgbClr val="EF9DF1"/>
                </a:solidFill>
                <a:latin typeface="Calibri"/>
                <a:cs typeface="Calibri"/>
              </a:rPr>
              <a:t>C</a:t>
            </a:r>
            <a:r>
              <a:rPr sz="3800" spc="110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-204" dirty="0">
                <a:solidFill>
                  <a:srgbClr val="EF9DF1"/>
                </a:solidFill>
                <a:latin typeface="Calibri"/>
                <a:cs typeface="Calibri"/>
              </a:rPr>
              <a:t>n</a:t>
            </a:r>
            <a:r>
              <a:rPr sz="3800" spc="455" dirty="0">
                <a:solidFill>
                  <a:srgbClr val="EF9DF1"/>
                </a:solidFill>
                <a:latin typeface="Calibri"/>
                <a:cs typeface="Calibri"/>
              </a:rPr>
              <a:t>t</a:t>
            </a:r>
            <a:r>
              <a:rPr sz="3800" spc="27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-165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200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55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170" dirty="0">
                <a:solidFill>
                  <a:srgbClr val="EF9DF1"/>
                </a:solidFill>
                <a:latin typeface="Calibri"/>
                <a:cs typeface="Calibri"/>
              </a:rPr>
              <a:t>e</a:t>
            </a:r>
            <a:r>
              <a:rPr sz="3800" spc="395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-204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2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17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4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-9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800" spc="2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-8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1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320" dirty="0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sz="3800" spc="35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800" spc="-1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49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-25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30" dirty="0">
                <a:solidFill>
                  <a:srgbClr val="A0A3FD"/>
                </a:solidFill>
                <a:latin typeface="Calibri"/>
                <a:cs typeface="Calibri"/>
              </a:rPr>
              <a:t>M</a:t>
            </a:r>
            <a:r>
              <a:rPr sz="3800" spc="20" dirty="0">
                <a:solidFill>
                  <a:srgbClr val="A0A3FD"/>
                </a:solidFill>
                <a:latin typeface="Calibri"/>
                <a:cs typeface="Calibri"/>
              </a:rPr>
              <a:t>o</a:t>
            </a:r>
            <a:r>
              <a:rPr sz="3800" spc="110" dirty="0">
                <a:solidFill>
                  <a:srgbClr val="A0A3FD"/>
                </a:solidFill>
                <a:latin typeface="Calibri"/>
                <a:cs typeface="Calibri"/>
              </a:rPr>
              <a:t>del</a:t>
            </a:r>
            <a:r>
              <a:rPr sz="3800" dirty="0">
                <a:solidFill>
                  <a:srgbClr val="A0A3FD"/>
                </a:solidFill>
                <a:latin typeface="Calibri"/>
                <a:cs typeface="Calibri"/>
              </a:rPr>
              <a:t>	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3800" spc="35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800" spc="-1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49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-25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4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-6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35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800" spc="-1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3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9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800" spc="2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2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300" dirty="0">
                <a:solidFill>
                  <a:srgbClr val="D7CA4A"/>
                </a:solidFill>
                <a:latin typeface="Calibri"/>
                <a:cs typeface="Calibri"/>
              </a:rPr>
              <a:t>V</a:t>
            </a:r>
            <a:r>
              <a:rPr sz="3800" spc="80" dirty="0">
                <a:solidFill>
                  <a:srgbClr val="D7CA4A"/>
                </a:solidFill>
                <a:latin typeface="Calibri"/>
                <a:cs typeface="Calibri"/>
              </a:rPr>
              <a:t>ie</a:t>
            </a:r>
            <a:r>
              <a:rPr sz="3800" spc="-204" dirty="0">
                <a:solidFill>
                  <a:srgbClr val="D7CA4A"/>
                </a:solidFill>
                <a:latin typeface="Calibri"/>
                <a:cs typeface="Calibri"/>
              </a:rPr>
              <a:t>w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0215047" y="2525634"/>
            <a:ext cx="705356" cy="7675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1988800" y="4749800"/>
            <a:ext cx="812800" cy="889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2036180" y="4769256"/>
            <a:ext cx="713024" cy="7718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956209" y="3506741"/>
            <a:ext cx="3034030" cy="2844800"/>
          </a:xfrm>
          <a:custGeom>
            <a:avLst/>
            <a:gdLst/>
            <a:ahLst/>
            <a:cxnLst/>
            <a:rect l="l" t="t" r="r" b="b"/>
            <a:pathLst>
              <a:path w="3034029" h="2844800">
                <a:moveTo>
                  <a:pt x="2990621" y="2832099"/>
                </a:moveTo>
                <a:lnTo>
                  <a:pt x="2950156" y="2832099"/>
                </a:lnTo>
                <a:lnTo>
                  <a:pt x="2960410" y="2844799"/>
                </a:lnTo>
                <a:lnTo>
                  <a:pt x="2989427" y="2844799"/>
                </a:lnTo>
                <a:lnTo>
                  <a:pt x="2990621" y="2832099"/>
                </a:lnTo>
                <a:close/>
              </a:path>
              <a:path w="3034029" h="2844800">
                <a:moveTo>
                  <a:pt x="2992031" y="2832099"/>
                </a:moveTo>
                <a:lnTo>
                  <a:pt x="2990621" y="2832099"/>
                </a:lnTo>
                <a:lnTo>
                  <a:pt x="2991866" y="2844799"/>
                </a:lnTo>
                <a:lnTo>
                  <a:pt x="2992031" y="2832099"/>
                </a:lnTo>
                <a:close/>
              </a:path>
              <a:path w="3034029" h="2844800">
                <a:moveTo>
                  <a:pt x="3012081" y="2819399"/>
                </a:moveTo>
                <a:lnTo>
                  <a:pt x="2995523" y="2819399"/>
                </a:lnTo>
                <a:lnTo>
                  <a:pt x="3000806" y="2832099"/>
                </a:lnTo>
                <a:lnTo>
                  <a:pt x="3006128" y="2844799"/>
                </a:lnTo>
                <a:lnTo>
                  <a:pt x="3009911" y="2844799"/>
                </a:lnTo>
                <a:lnTo>
                  <a:pt x="3011211" y="2832099"/>
                </a:lnTo>
                <a:lnTo>
                  <a:pt x="3006239" y="2832099"/>
                </a:lnTo>
                <a:lnTo>
                  <a:pt x="3012081" y="2819399"/>
                </a:lnTo>
                <a:close/>
              </a:path>
              <a:path w="3034029" h="2844800">
                <a:moveTo>
                  <a:pt x="2958858" y="2819399"/>
                </a:moveTo>
                <a:lnTo>
                  <a:pt x="2949435" y="2819399"/>
                </a:lnTo>
                <a:lnTo>
                  <a:pt x="2938094" y="2832099"/>
                </a:lnTo>
                <a:lnTo>
                  <a:pt x="2956979" y="2832099"/>
                </a:lnTo>
                <a:lnTo>
                  <a:pt x="2958858" y="2819399"/>
                </a:lnTo>
                <a:close/>
              </a:path>
              <a:path w="3034029" h="2844800">
                <a:moveTo>
                  <a:pt x="2981985" y="2819399"/>
                </a:moveTo>
                <a:lnTo>
                  <a:pt x="2965577" y="2819399"/>
                </a:lnTo>
                <a:lnTo>
                  <a:pt x="2966974" y="2832099"/>
                </a:lnTo>
                <a:lnTo>
                  <a:pt x="2986633" y="2832099"/>
                </a:lnTo>
                <a:lnTo>
                  <a:pt x="2981985" y="2819399"/>
                </a:lnTo>
                <a:close/>
              </a:path>
              <a:path w="3034029" h="2844800">
                <a:moveTo>
                  <a:pt x="2933560" y="2806699"/>
                </a:moveTo>
                <a:lnTo>
                  <a:pt x="2924035" y="2806699"/>
                </a:lnTo>
                <a:lnTo>
                  <a:pt x="2926676" y="2819399"/>
                </a:lnTo>
                <a:lnTo>
                  <a:pt x="2932226" y="2819399"/>
                </a:lnTo>
                <a:lnTo>
                  <a:pt x="2933560" y="2806699"/>
                </a:lnTo>
                <a:close/>
              </a:path>
              <a:path w="3034029" h="2844800">
                <a:moveTo>
                  <a:pt x="2948749" y="2806699"/>
                </a:moveTo>
                <a:lnTo>
                  <a:pt x="2939033" y="2806699"/>
                </a:lnTo>
                <a:lnTo>
                  <a:pt x="2947803" y="2819399"/>
                </a:lnTo>
                <a:lnTo>
                  <a:pt x="2948749" y="2806699"/>
                </a:lnTo>
                <a:close/>
              </a:path>
              <a:path w="3034029" h="2844800">
                <a:moveTo>
                  <a:pt x="3033976" y="2806699"/>
                </a:moveTo>
                <a:lnTo>
                  <a:pt x="2957144" y="2806699"/>
                </a:lnTo>
                <a:lnTo>
                  <a:pt x="2956433" y="2819399"/>
                </a:lnTo>
                <a:lnTo>
                  <a:pt x="3027592" y="2819399"/>
                </a:lnTo>
                <a:lnTo>
                  <a:pt x="3033976" y="2806699"/>
                </a:lnTo>
                <a:close/>
              </a:path>
              <a:path w="3034029" h="2844800">
                <a:moveTo>
                  <a:pt x="2935236" y="2793999"/>
                </a:moveTo>
                <a:lnTo>
                  <a:pt x="2921838" y="2793999"/>
                </a:lnTo>
                <a:lnTo>
                  <a:pt x="2928607" y="2806699"/>
                </a:lnTo>
                <a:lnTo>
                  <a:pt x="2928747" y="2806699"/>
                </a:lnTo>
                <a:lnTo>
                  <a:pt x="2935236" y="2793999"/>
                </a:lnTo>
                <a:close/>
              </a:path>
              <a:path w="3034029" h="2844800">
                <a:moveTo>
                  <a:pt x="3021266" y="2793999"/>
                </a:moveTo>
                <a:lnTo>
                  <a:pt x="2948165" y="2793999"/>
                </a:lnTo>
                <a:lnTo>
                  <a:pt x="2953372" y="2806699"/>
                </a:lnTo>
                <a:lnTo>
                  <a:pt x="3023527" y="2806699"/>
                </a:lnTo>
                <a:lnTo>
                  <a:pt x="3021266" y="2793999"/>
                </a:lnTo>
                <a:close/>
              </a:path>
              <a:path w="3034029" h="2844800">
                <a:moveTo>
                  <a:pt x="3030994" y="2793999"/>
                </a:moveTo>
                <a:lnTo>
                  <a:pt x="3028899" y="2793999"/>
                </a:lnTo>
                <a:lnTo>
                  <a:pt x="3028264" y="2806699"/>
                </a:lnTo>
                <a:lnTo>
                  <a:pt x="3031083" y="2806699"/>
                </a:lnTo>
                <a:lnTo>
                  <a:pt x="3030994" y="2793999"/>
                </a:lnTo>
                <a:close/>
              </a:path>
              <a:path w="3034029" h="2844800">
                <a:moveTo>
                  <a:pt x="2906725" y="2781299"/>
                </a:moveTo>
                <a:lnTo>
                  <a:pt x="2904811" y="2793999"/>
                </a:lnTo>
                <a:lnTo>
                  <a:pt x="2909468" y="2793999"/>
                </a:lnTo>
                <a:lnTo>
                  <a:pt x="2906725" y="2781299"/>
                </a:lnTo>
                <a:close/>
              </a:path>
              <a:path w="3034029" h="2844800">
                <a:moveTo>
                  <a:pt x="2920809" y="2781299"/>
                </a:moveTo>
                <a:lnTo>
                  <a:pt x="2919349" y="2781299"/>
                </a:lnTo>
                <a:lnTo>
                  <a:pt x="2912300" y="2793999"/>
                </a:lnTo>
                <a:lnTo>
                  <a:pt x="2919272" y="2793999"/>
                </a:lnTo>
                <a:lnTo>
                  <a:pt x="2920809" y="2781299"/>
                </a:lnTo>
                <a:close/>
              </a:path>
              <a:path w="3034029" h="2844800">
                <a:moveTo>
                  <a:pt x="3016186" y="2781299"/>
                </a:moveTo>
                <a:lnTo>
                  <a:pt x="2922435" y="2781299"/>
                </a:lnTo>
                <a:lnTo>
                  <a:pt x="2928569" y="2793999"/>
                </a:lnTo>
                <a:lnTo>
                  <a:pt x="3020529" y="2793999"/>
                </a:lnTo>
                <a:lnTo>
                  <a:pt x="3016186" y="2781299"/>
                </a:lnTo>
                <a:close/>
              </a:path>
              <a:path w="3034029" h="2844800">
                <a:moveTo>
                  <a:pt x="2892598" y="2768599"/>
                </a:moveTo>
                <a:lnTo>
                  <a:pt x="2886595" y="2768599"/>
                </a:lnTo>
                <a:lnTo>
                  <a:pt x="2898324" y="2781299"/>
                </a:lnTo>
                <a:lnTo>
                  <a:pt x="2898930" y="2781299"/>
                </a:lnTo>
                <a:lnTo>
                  <a:pt x="2892598" y="2768599"/>
                </a:lnTo>
                <a:close/>
              </a:path>
              <a:path w="3034029" h="2844800">
                <a:moveTo>
                  <a:pt x="3007245" y="2768599"/>
                </a:moveTo>
                <a:lnTo>
                  <a:pt x="2904998" y="2768599"/>
                </a:lnTo>
                <a:lnTo>
                  <a:pt x="2902661" y="2781299"/>
                </a:lnTo>
                <a:lnTo>
                  <a:pt x="3003626" y="2781299"/>
                </a:lnTo>
                <a:lnTo>
                  <a:pt x="3007245" y="2768599"/>
                </a:lnTo>
                <a:close/>
              </a:path>
              <a:path w="3034029" h="2844800">
                <a:moveTo>
                  <a:pt x="2894273" y="2755899"/>
                </a:moveTo>
                <a:lnTo>
                  <a:pt x="2865843" y="2755899"/>
                </a:lnTo>
                <a:lnTo>
                  <a:pt x="2875622" y="2768599"/>
                </a:lnTo>
                <a:lnTo>
                  <a:pt x="2888756" y="2768599"/>
                </a:lnTo>
                <a:lnTo>
                  <a:pt x="2894273" y="2755899"/>
                </a:lnTo>
                <a:close/>
              </a:path>
              <a:path w="3034029" h="2844800">
                <a:moveTo>
                  <a:pt x="2998381" y="2755899"/>
                </a:moveTo>
                <a:lnTo>
                  <a:pt x="2906297" y="2755899"/>
                </a:lnTo>
                <a:lnTo>
                  <a:pt x="2911587" y="2768599"/>
                </a:lnTo>
                <a:lnTo>
                  <a:pt x="2989186" y="2768599"/>
                </a:lnTo>
                <a:lnTo>
                  <a:pt x="2998381" y="2755899"/>
                </a:lnTo>
                <a:close/>
              </a:path>
              <a:path w="3034029" h="2844800">
                <a:moveTo>
                  <a:pt x="2868358" y="2743199"/>
                </a:moveTo>
                <a:lnTo>
                  <a:pt x="2866326" y="2743199"/>
                </a:lnTo>
                <a:lnTo>
                  <a:pt x="2865539" y="2755899"/>
                </a:lnTo>
                <a:lnTo>
                  <a:pt x="2871431" y="2755899"/>
                </a:lnTo>
                <a:lnTo>
                  <a:pt x="2868358" y="2743199"/>
                </a:lnTo>
                <a:close/>
              </a:path>
              <a:path w="3034029" h="2844800">
                <a:moveTo>
                  <a:pt x="2973476" y="2743199"/>
                </a:moveTo>
                <a:lnTo>
                  <a:pt x="2876511" y="2743199"/>
                </a:lnTo>
                <a:lnTo>
                  <a:pt x="2881871" y="2755899"/>
                </a:lnTo>
                <a:lnTo>
                  <a:pt x="2979445" y="2755899"/>
                </a:lnTo>
                <a:lnTo>
                  <a:pt x="2973476" y="2743199"/>
                </a:lnTo>
                <a:close/>
              </a:path>
              <a:path w="3034029" h="2844800">
                <a:moveTo>
                  <a:pt x="2981985" y="2743199"/>
                </a:moveTo>
                <a:lnTo>
                  <a:pt x="2979445" y="2755899"/>
                </a:lnTo>
                <a:lnTo>
                  <a:pt x="2990215" y="2755899"/>
                </a:lnTo>
                <a:lnTo>
                  <a:pt x="2981985" y="2743199"/>
                </a:lnTo>
                <a:close/>
              </a:path>
              <a:path w="3034029" h="2844800">
                <a:moveTo>
                  <a:pt x="2872526" y="2730499"/>
                </a:moveTo>
                <a:lnTo>
                  <a:pt x="2847966" y="2730499"/>
                </a:lnTo>
                <a:lnTo>
                  <a:pt x="2851028" y="2743199"/>
                </a:lnTo>
                <a:lnTo>
                  <a:pt x="2878858" y="2743199"/>
                </a:lnTo>
                <a:lnTo>
                  <a:pt x="2872526" y="2730499"/>
                </a:lnTo>
                <a:close/>
              </a:path>
              <a:path w="3034029" h="2844800">
                <a:moveTo>
                  <a:pt x="2879051" y="2730499"/>
                </a:moveTo>
                <a:lnTo>
                  <a:pt x="2872526" y="2730499"/>
                </a:lnTo>
                <a:lnTo>
                  <a:pt x="2878858" y="2743199"/>
                </a:lnTo>
                <a:lnTo>
                  <a:pt x="2885122" y="2743199"/>
                </a:lnTo>
                <a:lnTo>
                  <a:pt x="2879051" y="2730499"/>
                </a:lnTo>
                <a:close/>
              </a:path>
              <a:path w="3034029" h="2844800">
                <a:moveTo>
                  <a:pt x="2887052" y="2730499"/>
                </a:moveTo>
                <a:lnTo>
                  <a:pt x="2879051" y="2730499"/>
                </a:lnTo>
                <a:lnTo>
                  <a:pt x="2885122" y="2743199"/>
                </a:lnTo>
                <a:lnTo>
                  <a:pt x="2889681" y="2743199"/>
                </a:lnTo>
                <a:lnTo>
                  <a:pt x="2887052" y="2730499"/>
                </a:lnTo>
                <a:close/>
              </a:path>
              <a:path w="3034029" h="2844800">
                <a:moveTo>
                  <a:pt x="2959582" y="2730499"/>
                </a:moveTo>
                <a:lnTo>
                  <a:pt x="2896069" y="2730499"/>
                </a:lnTo>
                <a:lnTo>
                  <a:pt x="2901302" y="2743199"/>
                </a:lnTo>
                <a:lnTo>
                  <a:pt x="2960738" y="2743199"/>
                </a:lnTo>
                <a:lnTo>
                  <a:pt x="2959582" y="2730499"/>
                </a:lnTo>
                <a:close/>
              </a:path>
              <a:path w="3034029" h="2844800">
                <a:moveTo>
                  <a:pt x="2838399" y="2717799"/>
                </a:moveTo>
                <a:lnTo>
                  <a:pt x="2835351" y="2717799"/>
                </a:lnTo>
                <a:lnTo>
                  <a:pt x="2844050" y="2730499"/>
                </a:lnTo>
                <a:lnTo>
                  <a:pt x="2838399" y="2717799"/>
                </a:lnTo>
                <a:close/>
              </a:path>
              <a:path w="3034029" h="2844800">
                <a:moveTo>
                  <a:pt x="2890113" y="2717799"/>
                </a:moveTo>
                <a:lnTo>
                  <a:pt x="2851061" y="2717799"/>
                </a:lnTo>
                <a:lnTo>
                  <a:pt x="2861856" y="2730499"/>
                </a:lnTo>
                <a:lnTo>
                  <a:pt x="2883264" y="2730499"/>
                </a:lnTo>
                <a:lnTo>
                  <a:pt x="2890334" y="2718305"/>
                </a:lnTo>
                <a:lnTo>
                  <a:pt x="2890113" y="2717799"/>
                </a:lnTo>
                <a:close/>
              </a:path>
              <a:path w="3034029" h="2844800">
                <a:moveTo>
                  <a:pt x="2890334" y="2718305"/>
                </a:moveTo>
                <a:lnTo>
                  <a:pt x="2883264" y="2730499"/>
                </a:lnTo>
                <a:lnTo>
                  <a:pt x="2895663" y="2730499"/>
                </a:lnTo>
                <a:lnTo>
                  <a:pt x="2890334" y="2718305"/>
                </a:lnTo>
                <a:close/>
              </a:path>
              <a:path w="3034029" h="2844800">
                <a:moveTo>
                  <a:pt x="2953817" y="2717799"/>
                </a:moveTo>
                <a:lnTo>
                  <a:pt x="2890627" y="2717799"/>
                </a:lnTo>
                <a:lnTo>
                  <a:pt x="2890334" y="2718305"/>
                </a:lnTo>
                <a:lnTo>
                  <a:pt x="2895663" y="2730499"/>
                </a:lnTo>
                <a:lnTo>
                  <a:pt x="2959912" y="2730499"/>
                </a:lnTo>
                <a:lnTo>
                  <a:pt x="2953817" y="2717799"/>
                </a:lnTo>
                <a:close/>
              </a:path>
              <a:path w="3034029" h="2844800">
                <a:moveTo>
                  <a:pt x="2832620" y="2705099"/>
                </a:moveTo>
                <a:lnTo>
                  <a:pt x="2820873" y="2705099"/>
                </a:lnTo>
                <a:lnTo>
                  <a:pt x="2827705" y="2717799"/>
                </a:lnTo>
                <a:lnTo>
                  <a:pt x="2832620" y="2705099"/>
                </a:lnTo>
                <a:close/>
              </a:path>
              <a:path w="3034029" h="2844800">
                <a:moveTo>
                  <a:pt x="2883890" y="2705099"/>
                </a:moveTo>
                <a:lnTo>
                  <a:pt x="2849419" y="2705099"/>
                </a:lnTo>
                <a:lnTo>
                  <a:pt x="2857296" y="2717799"/>
                </a:lnTo>
                <a:lnTo>
                  <a:pt x="2883700" y="2717799"/>
                </a:lnTo>
                <a:lnTo>
                  <a:pt x="2883890" y="2705099"/>
                </a:lnTo>
                <a:close/>
              </a:path>
              <a:path w="3034029" h="2844800">
                <a:moveTo>
                  <a:pt x="2912147" y="2705099"/>
                </a:moveTo>
                <a:lnTo>
                  <a:pt x="2883890" y="2705099"/>
                </a:lnTo>
                <a:lnTo>
                  <a:pt x="2883700" y="2717799"/>
                </a:lnTo>
                <a:lnTo>
                  <a:pt x="2902173" y="2717799"/>
                </a:lnTo>
                <a:lnTo>
                  <a:pt x="2912147" y="2705099"/>
                </a:lnTo>
                <a:close/>
              </a:path>
              <a:path w="3034029" h="2844800">
                <a:moveTo>
                  <a:pt x="2939923" y="2705099"/>
                </a:moveTo>
                <a:lnTo>
                  <a:pt x="2912147" y="2705099"/>
                </a:lnTo>
                <a:lnTo>
                  <a:pt x="2902173" y="2717799"/>
                </a:lnTo>
                <a:lnTo>
                  <a:pt x="2937539" y="2717799"/>
                </a:lnTo>
                <a:lnTo>
                  <a:pt x="2939923" y="2705099"/>
                </a:lnTo>
                <a:close/>
              </a:path>
              <a:path w="3034029" h="2844800">
                <a:moveTo>
                  <a:pt x="2946069" y="2705099"/>
                </a:moveTo>
                <a:lnTo>
                  <a:pt x="2942107" y="2705099"/>
                </a:lnTo>
                <a:lnTo>
                  <a:pt x="2946730" y="2717799"/>
                </a:lnTo>
                <a:lnTo>
                  <a:pt x="2946069" y="2705099"/>
                </a:lnTo>
                <a:close/>
              </a:path>
              <a:path w="3034029" h="2844800">
                <a:moveTo>
                  <a:pt x="2796387" y="2692399"/>
                </a:moveTo>
                <a:lnTo>
                  <a:pt x="2793771" y="2692399"/>
                </a:lnTo>
                <a:lnTo>
                  <a:pt x="2794406" y="2705099"/>
                </a:lnTo>
                <a:lnTo>
                  <a:pt x="2800769" y="2705099"/>
                </a:lnTo>
                <a:lnTo>
                  <a:pt x="2796387" y="2692399"/>
                </a:lnTo>
                <a:close/>
              </a:path>
              <a:path w="3034029" h="2844800">
                <a:moveTo>
                  <a:pt x="2818716" y="2666999"/>
                </a:moveTo>
                <a:lnTo>
                  <a:pt x="2806763" y="2666999"/>
                </a:lnTo>
                <a:lnTo>
                  <a:pt x="2804350" y="2679699"/>
                </a:lnTo>
                <a:lnTo>
                  <a:pt x="2793057" y="2679699"/>
                </a:lnTo>
                <a:lnTo>
                  <a:pt x="2802749" y="2692399"/>
                </a:lnTo>
                <a:lnTo>
                  <a:pt x="2809849" y="2705099"/>
                </a:lnTo>
                <a:lnTo>
                  <a:pt x="2814840" y="2705099"/>
                </a:lnTo>
                <a:lnTo>
                  <a:pt x="2814510" y="2692399"/>
                </a:lnTo>
                <a:lnTo>
                  <a:pt x="2810456" y="2692399"/>
                </a:lnTo>
                <a:lnTo>
                  <a:pt x="2811101" y="2679699"/>
                </a:lnTo>
                <a:lnTo>
                  <a:pt x="2818716" y="2666999"/>
                </a:lnTo>
                <a:close/>
              </a:path>
              <a:path w="3034029" h="2844800">
                <a:moveTo>
                  <a:pt x="2905628" y="2692399"/>
                </a:moveTo>
                <a:lnTo>
                  <a:pt x="2814510" y="2692399"/>
                </a:lnTo>
                <a:lnTo>
                  <a:pt x="2818815" y="2705099"/>
                </a:lnTo>
                <a:lnTo>
                  <a:pt x="2898203" y="2705099"/>
                </a:lnTo>
                <a:lnTo>
                  <a:pt x="2905628" y="2692399"/>
                </a:lnTo>
                <a:close/>
              </a:path>
              <a:path w="3034029" h="2844800">
                <a:moveTo>
                  <a:pt x="2908193" y="2692399"/>
                </a:moveTo>
                <a:lnTo>
                  <a:pt x="2905628" y="2692399"/>
                </a:lnTo>
                <a:lnTo>
                  <a:pt x="2898203" y="2705099"/>
                </a:lnTo>
                <a:lnTo>
                  <a:pt x="2912037" y="2705099"/>
                </a:lnTo>
                <a:lnTo>
                  <a:pt x="2908193" y="2692399"/>
                </a:lnTo>
                <a:close/>
              </a:path>
              <a:path w="3034029" h="2844800">
                <a:moveTo>
                  <a:pt x="2838945" y="2666999"/>
                </a:moveTo>
                <a:lnTo>
                  <a:pt x="2818716" y="2666999"/>
                </a:lnTo>
                <a:lnTo>
                  <a:pt x="2824413" y="2679699"/>
                </a:lnTo>
                <a:lnTo>
                  <a:pt x="2826232" y="2692399"/>
                </a:lnTo>
                <a:lnTo>
                  <a:pt x="2908193" y="2692399"/>
                </a:lnTo>
                <a:lnTo>
                  <a:pt x="2912037" y="2705099"/>
                </a:lnTo>
                <a:lnTo>
                  <a:pt x="2913862" y="2692399"/>
                </a:lnTo>
                <a:lnTo>
                  <a:pt x="2916043" y="2679699"/>
                </a:lnTo>
                <a:lnTo>
                  <a:pt x="2840012" y="2679699"/>
                </a:lnTo>
                <a:lnTo>
                  <a:pt x="2838945" y="2666999"/>
                </a:lnTo>
                <a:close/>
              </a:path>
              <a:path w="3034029" h="2844800">
                <a:moveTo>
                  <a:pt x="2929610" y="2692399"/>
                </a:moveTo>
                <a:lnTo>
                  <a:pt x="2920034" y="2692399"/>
                </a:lnTo>
                <a:lnTo>
                  <a:pt x="2922663" y="2705099"/>
                </a:lnTo>
                <a:lnTo>
                  <a:pt x="2933725" y="2705099"/>
                </a:lnTo>
                <a:lnTo>
                  <a:pt x="2929610" y="2692399"/>
                </a:lnTo>
                <a:close/>
              </a:path>
              <a:path w="3034029" h="2844800">
                <a:moveTo>
                  <a:pt x="2885020" y="2666999"/>
                </a:moveTo>
                <a:lnTo>
                  <a:pt x="2841688" y="2666999"/>
                </a:lnTo>
                <a:lnTo>
                  <a:pt x="2849105" y="2679699"/>
                </a:lnTo>
                <a:lnTo>
                  <a:pt x="2884741" y="2679699"/>
                </a:lnTo>
                <a:lnTo>
                  <a:pt x="2885020" y="2666999"/>
                </a:lnTo>
                <a:close/>
              </a:path>
              <a:path w="3034029" h="2844800">
                <a:moveTo>
                  <a:pt x="2896046" y="2679444"/>
                </a:moveTo>
                <a:lnTo>
                  <a:pt x="2896057" y="2679699"/>
                </a:lnTo>
                <a:lnTo>
                  <a:pt x="2896273" y="2679699"/>
                </a:lnTo>
                <a:lnTo>
                  <a:pt x="2896046" y="2679444"/>
                </a:lnTo>
                <a:close/>
              </a:path>
              <a:path w="3034029" h="2844800">
                <a:moveTo>
                  <a:pt x="2900672" y="2666999"/>
                </a:moveTo>
                <a:lnTo>
                  <a:pt x="2895549" y="2666999"/>
                </a:lnTo>
                <a:lnTo>
                  <a:pt x="2902229" y="2679699"/>
                </a:lnTo>
                <a:lnTo>
                  <a:pt x="2910620" y="2679699"/>
                </a:lnTo>
                <a:lnTo>
                  <a:pt x="2900672" y="2666999"/>
                </a:lnTo>
                <a:close/>
              </a:path>
              <a:path w="3034029" h="2844800">
                <a:moveTo>
                  <a:pt x="2895549" y="2666999"/>
                </a:moveTo>
                <a:lnTo>
                  <a:pt x="2885020" y="2666999"/>
                </a:lnTo>
                <a:lnTo>
                  <a:pt x="2896046" y="2679444"/>
                </a:lnTo>
                <a:lnTo>
                  <a:pt x="2895549" y="2666999"/>
                </a:lnTo>
                <a:close/>
              </a:path>
              <a:path w="3034029" h="2844800">
                <a:moveTo>
                  <a:pt x="2779294" y="2654299"/>
                </a:moveTo>
                <a:lnTo>
                  <a:pt x="2759955" y="2654299"/>
                </a:lnTo>
                <a:lnTo>
                  <a:pt x="2771744" y="2666999"/>
                </a:lnTo>
                <a:lnTo>
                  <a:pt x="2775999" y="2666999"/>
                </a:lnTo>
                <a:lnTo>
                  <a:pt x="2779294" y="2654299"/>
                </a:lnTo>
                <a:close/>
              </a:path>
              <a:path w="3034029" h="2844800">
                <a:moveTo>
                  <a:pt x="2884198" y="2654299"/>
                </a:moveTo>
                <a:lnTo>
                  <a:pt x="2792075" y="2654299"/>
                </a:lnTo>
                <a:lnTo>
                  <a:pt x="2801112" y="2666999"/>
                </a:lnTo>
                <a:lnTo>
                  <a:pt x="2892512" y="2666999"/>
                </a:lnTo>
                <a:lnTo>
                  <a:pt x="2884198" y="2654299"/>
                </a:lnTo>
                <a:close/>
              </a:path>
              <a:path w="3034029" h="2844800">
                <a:moveTo>
                  <a:pt x="2770557" y="2641940"/>
                </a:moveTo>
                <a:lnTo>
                  <a:pt x="2767406" y="2654299"/>
                </a:lnTo>
                <a:lnTo>
                  <a:pt x="2784487" y="2654299"/>
                </a:lnTo>
                <a:lnTo>
                  <a:pt x="2770557" y="2641940"/>
                </a:lnTo>
                <a:close/>
              </a:path>
              <a:path w="3034029" h="2844800">
                <a:moveTo>
                  <a:pt x="2860695" y="2628899"/>
                </a:moveTo>
                <a:lnTo>
                  <a:pt x="2756789" y="2628899"/>
                </a:lnTo>
                <a:lnTo>
                  <a:pt x="2756192" y="2641599"/>
                </a:lnTo>
                <a:lnTo>
                  <a:pt x="2787726" y="2641599"/>
                </a:lnTo>
                <a:lnTo>
                  <a:pt x="2784487" y="2654299"/>
                </a:lnTo>
                <a:lnTo>
                  <a:pt x="2874521" y="2654299"/>
                </a:lnTo>
                <a:lnTo>
                  <a:pt x="2867148" y="2641599"/>
                </a:lnTo>
                <a:lnTo>
                  <a:pt x="2860695" y="2628899"/>
                </a:lnTo>
                <a:close/>
              </a:path>
              <a:path w="3034029" h="2844800">
                <a:moveTo>
                  <a:pt x="2770644" y="2641599"/>
                </a:moveTo>
                <a:lnTo>
                  <a:pt x="2770174" y="2641599"/>
                </a:lnTo>
                <a:lnTo>
                  <a:pt x="2770557" y="2641940"/>
                </a:lnTo>
                <a:lnTo>
                  <a:pt x="2770644" y="2641599"/>
                </a:lnTo>
                <a:close/>
              </a:path>
              <a:path w="3034029" h="2844800">
                <a:moveTo>
                  <a:pt x="2725392" y="2616199"/>
                </a:moveTo>
                <a:lnTo>
                  <a:pt x="2722651" y="2616199"/>
                </a:lnTo>
                <a:lnTo>
                  <a:pt x="2729320" y="2628899"/>
                </a:lnTo>
                <a:lnTo>
                  <a:pt x="2731905" y="2628899"/>
                </a:lnTo>
                <a:lnTo>
                  <a:pt x="2725392" y="2616199"/>
                </a:lnTo>
                <a:close/>
              </a:path>
              <a:path w="3034029" h="2844800">
                <a:moveTo>
                  <a:pt x="2736062" y="2603499"/>
                </a:moveTo>
                <a:lnTo>
                  <a:pt x="2735465" y="2616199"/>
                </a:lnTo>
                <a:lnTo>
                  <a:pt x="2744393" y="2628899"/>
                </a:lnTo>
                <a:lnTo>
                  <a:pt x="2750870" y="2628899"/>
                </a:lnTo>
                <a:lnTo>
                  <a:pt x="2750648" y="2623339"/>
                </a:lnTo>
                <a:lnTo>
                  <a:pt x="2749042" y="2616199"/>
                </a:lnTo>
                <a:lnTo>
                  <a:pt x="2741993" y="2616199"/>
                </a:lnTo>
                <a:lnTo>
                  <a:pt x="2736062" y="2603499"/>
                </a:lnTo>
                <a:close/>
              </a:path>
              <a:path w="3034029" h="2844800">
                <a:moveTo>
                  <a:pt x="2750648" y="2623339"/>
                </a:moveTo>
                <a:lnTo>
                  <a:pt x="2750870" y="2628899"/>
                </a:lnTo>
                <a:lnTo>
                  <a:pt x="2751899" y="2628899"/>
                </a:lnTo>
                <a:lnTo>
                  <a:pt x="2750648" y="2623339"/>
                </a:lnTo>
                <a:close/>
              </a:path>
              <a:path w="3034029" h="2844800">
                <a:moveTo>
                  <a:pt x="2752801" y="2616199"/>
                </a:moveTo>
                <a:lnTo>
                  <a:pt x="2750362" y="2616199"/>
                </a:lnTo>
                <a:lnTo>
                  <a:pt x="2750648" y="2623339"/>
                </a:lnTo>
                <a:lnTo>
                  <a:pt x="2751899" y="2628899"/>
                </a:lnTo>
                <a:lnTo>
                  <a:pt x="2754312" y="2628899"/>
                </a:lnTo>
                <a:lnTo>
                  <a:pt x="2752801" y="2616199"/>
                </a:lnTo>
                <a:close/>
              </a:path>
              <a:path w="3034029" h="2844800">
                <a:moveTo>
                  <a:pt x="2834678" y="2603499"/>
                </a:moveTo>
                <a:lnTo>
                  <a:pt x="2831934" y="2603499"/>
                </a:lnTo>
                <a:lnTo>
                  <a:pt x="2833700" y="2616199"/>
                </a:lnTo>
                <a:lnTo>
                  <a:pt x="2754134" y="2616199"/>
                </a:lnTo>
                <a:lnTo>
                  <a:pt x="2765933" y="2628899"/>
                </a:lnTo>
                <a:lnTo>
                  <a:pt x="2842051" y="2628899"/>
                </a:lnTo>
                <a:lnTo>
                  <a:pt x="2842022" y="2616199"/>
                </a:lnTo>
                <a:lnTo>
                  <a:pt x="2834678" y="2603499"/>
                </a:lnTo>
                <a:close/>
              </a:path>
              <a:path w="3034029" h="2844800">
                <a:moveTo>
                  <a:pt x="2756191" y="2590799"/>
                </a:moveTo>
                <a:lnTo>
                  <a:pt x="2743198" y="2590799"/>
                </a:lnTo>
                <a:lnTo>
                  <a:pt x="2747060" y="2603499"/>
                </a:lnTo>
                <a:lnTo>
                  <a:pt x="2748229" y="2616199"/>
                </a:lnTo>
                <a:lnTo>
                  <a:pt x="2764630" y="2616199"/>
                </a:lnTo>
                <a:lnTo>
                  <a:pt x="2757680" y="2603499"/>
                </a:lnTo>
                <a:lnTo>
                  <a:pt x="2754924" y="2603499"/>
                </a:lnTo>
                <a:lnTo>
                  <a:pt x="2756191" y="2590799"/>
                </a:lnTo>
                <a:close/>
              </a:path>
              <a:path w="3034029" h="2844800">
                <a:moveTo>
                  <a:pt x="2826169" y="2603499"/>
                </a:moveTo>
                <a:lnTo>
                  <a:pt x="2773057" y="2603499"/>
                </a:lnTo>
                <a:lnTo>
                  <a:pt x="2768638" y="2616199"/>
                </a:lnTo>
                <a:lnTo>
                  <a:pt x="2833700" y="2616199"/>
                </a:lnTo>
                <a:lnTo>
                  <a:pt x="2826169" y="2603499"/>
                </a:lnTo>
                <a:close/>
              </a:path>
              <a:path w="3034029" h="2844800">
                <a:moveTo>
                  <a:pt x="2736307" y="2590799"/>
                </a:moveTo>
                <a:lnTo>
                  <a:pt x="2720606" y="2590799"/>
                </a:lnTo>
                <a:lnTo>
                  <a:pt x="2720181" y="2603499"/>
                </a:lnTo>
                <a:lnTo>
                  <a:pt x="2726681" y="2603499"/>
                </a:lnTo>
                <a:lnTo>
                  <a:pt x="2736307" y="2590799"/>
                </a:lnTo>
                <a:close/>
              </a:path>
              <a:path w="3034029" h="2844800">
                <a:moveTo>
                  <a:pt x="2740926" y="2590799"/>
                </a:moveTo>
                <a:lnTo>
                  <a:pt x="2738755" y="2590799"/>
                </a:lnTo>
                <a:lnTo>
                  <a:pt x="2738958" y="2603499"/>
                </a:lnTo>
                <a:lnTo>
                  <a:pt x="2744076" y="2603499"/>
                </a:lnTo>
                <a:lnTo>
                  <a:pt x="2740926" y="2590799"/>
                </a:lnTo>
                <a:close/>
              </a:path>
              <a:path w="3034029" h="2844800">
                <a:moveTo>
                  <a:pt x="2758160" y="2590799"/>
                </a:moveTo>
                <a:lnTo>
                  <a:pt x="2756217" y="2590799"/>
                </a:lnTo>
                <a:lnTo>
                  <a:pt x="2755900" y="2603499"/>
                </a:lnTo>
                <a:lnTo>
                  <a:pt x="2759036" y="2603499"/>
                </a:lnTo>
                <a:lnTo>
                  <a:pt x="2758160" y="2590799"/>
                </a:lnTo>
                <a:close/>
              </a:path>
              <a:path w="3034029" h="2844800">
                <a:moveTo>
                  <a:pt x="2808817" y="2578099"/>
                </a:moveTo>
                <a:lnTo>
                  <a:pt x="2795587" y="2578099"/>
                </a:lnTo>
                <a:lnTo>
                  <a:pt x="2799473" y="2590799"/>
                </a:lnTo>
                <a:lnTo>
                  <a:pt x="2761307" y="2590799"/>
                </a:lnTo>
                <a:lnTo>
                  <a:pt x="2770098" y="2603499"/>
                </a:lnTo>
                <a:lnTo>
                  <a:pt x="2826512" y="2603499"/>
                </a:lnTo>
                <a:lnTo>
                  <a:pt x="2819283" y="2590799"/>
                </a:lnTo>
                <a:lnTo>
                  <a:pt x="2808817" y="2578099"/>
                </a:lnTo>
                <a:close/>
              </a:path>
              <a:path w="3034029" h="2844800">
                <a:moveTo>
                  <a:pt x="2829356" y="2590799"/>
                </a:moveTo>
                <a:lnTo>
                  <a:pt x="2828061" y="2590799"/>
                </a:lnTo>
                <a:lnTo>
                  <a:pt x="2831706" y="2603499"/>
                </a:lnTo>
                <a:lnTo>
                  <a:pt x="2829356" y="2590799"/>
                </a:lnTo>
                <a:close/>
              </a:path>
              <a:path w="3034029" h="2844800">
                <a:moveTo>
                  <a:pt x="2704706" y="2578099"/>
                </a:moveTo>
                <a:lnTo>
                  <a:pt x="2702610" y="2578099"/>
                </a:lnTo>
                <a:lnTo>
                  <a:pt x="2706204" y="2590799"/>
                </a:lnTo>
                <a:lnTo>
                  <a:pt x="2704706" y="2578099"/>
                </a:lnTo>
                <a:close/>
              </a:path>
              <a:path w="3034029" h="2844800">
                <a:moveTo>
                  <a:pt x="2782963" y="2578099"/>
                </a:moveTo>
                <a:lnTo>
                  <a:pt x="2717126" y="2578099"/>
                </a:lnTo>
                <a:lnTo>
                  <a:pt x="2725356" y="2590799"/>
                </a:lnTo>
                <a:lnTo>
                  <a:pt x="2783319" y="2590799"/>
                </a:lnTo>
                <a:lnTo>
                  <a:pt x="2782963" y="2578099"/>
                </a:lnTo>
                <a:close/>
              </a:path>
              <a:path w="3034029" h="2844800">
                <a:moveTo>
                  <a:pt x="2696176" y="2565399"/>
                </a:moveTo>
                <a:lnTo>
                  <a:pt x="2667546" y="2565399"/>
                </a:lnTo>
                <a:lnTo>
                  <a:pt x="2671711" y="2578099"/>
                </a:lnTo>
                <a:lnTo>
                  <a:pt x="2686699" y="2578099"/>
                </a:lnTo>
                <a:lnTo>
                  <a:pt x="2696176" y="2565399"/>
                </a:lnTo>
                <a:close/>
              </a:path>
              <a:path w="3034029" h="2844800">
                <a:moveTo>
                  <a:pt x="2743822" y="2565399"/>
                </a:moveTo>
                <a:lnTo>
                  <a:pt x="2696176" y="2565399"/>
                </a:lnTo>
                <a:lnTo>
                  <a:pt x="2706994" y="2578099"/>
                </a:lnTo>
                <a:lnTo>
                  <a:pt x="2743936" y="2578099"/>
                </a:lnTo>
                <a:lnTo>
                  <a:pt x="2743822" y="2565399"/>
                </a:lnTo>
                <a:close/>
              </a:path>
              <a:path w="3034029" h="2844800">
                <a:moveTo>
                  <a:pt x="2780969" y="2552699"/>
                </a:moveTo>
                <a:lnTo>
                  <a:pt x="2689042" y="2552699"/>
                </a:lnTo>
                <a:lnTo>
                  <a:pt x="2686603" y="2565399"/>
                </a:lnTo>
                <a:lnTo>
                  <a:pt x="2745879" y="2565399"/>
                </a:lnTo>
                <a:lnTo>
                  <a:pt x="2746857" y="2578099"/>
                </a:lnTo>
                <a:lnTo>
                  <a:pt x="2782557" y="2578099"/>
                </a:lnTo>
                <a:lnTo>
                  <a:pt x="2773248" y="2565399"/>
                </a:lnTo>
                <a:lnTo>
                  <a:pt x="2780969" y="2552699"/>
                </a:lnTo>
                <a:close/>
              </a:path>
              <a:path w="3034029" h="2844800">
                <a:moveTo>
                  <a:pt x="2787243" y="2565399"/>
                </a:moveTo>
                <a:lnTo>
                  <a:pt x="2785567" y="2565399"/>
                </a:lnTo>
                <a:lnTo>
                  <a:pt x="2785110" y="2578099"/>
                </a:lnTo>
                <a:lnTo>
                  <a:pt x="2788754" y="2578099"/>
                </a:lnTo>
                <a:lnTo>
                  <a:pt x="2787243" y="2565399"/>
                </a:lnTo>
                <a:close/>
              </a:path>
              <a:path w="3034029" h="2844800">
                <a:moveTo>
                  <a:pt x="2694940" y="2539999"/>
                </a:moveTo>
                <a:lnTo>
                  <a:pt x="2656801" y="2539999"/>
                </a:lnTo>
                <a:lnTo>
                  <a:pt x="2658618" y="2552699"/>
                </a:lnTo>
                <a:lnTo>
                  <a:pt x="2661615" y="2565399"/>
                </a:lnTo>
                <a:lnTo>
                  <a:pt x="2672664" y="2552699"/>
                </a:lnTo>
                <a:lnTo>
                  <a:pt x="2692501" y="2552699"/>
                </a:lnTo>
                <a:lnTo>
                  <a:pt x="2694940" y="2539999"/>
                </a:lnTo>
                <a:close/>
              </a:path>
              <a:path w="3034029" h="2844800">
                <a:moveTo>
                  <a:pt x="2673836" y="2552699"/>
                </a:moveTo>
                <a:lnTo>
                  <a:pt x="2672664" y="2552699"/>
                </a:lnTo>
                <a:lnTo>
                  <a:pt x="2675204" y="2565399"/>
                </a:lnTo>
                <a:lnTo>
                  <a:pt x="2679173" y="2565399"/>
                </a:lnTo>
                <a:lnTo>
                  <a:pt x="2673836" y="2552699"/>
                </a:lnTo>
                <a:close/>
              </a:path>
              <a:path w="3034029" h="2844800">
                <a:moveTo>
                  <a:pt x="2656801" y="2539999"/>
                </a:moveTo>
                <a:lnTo>
                  <a:pt x="2651776" y="2539999"/>
                </a:lnTo>
                <a:lnTo>
                  <a:pt x="2658249" y="2552699"/>
                </a:lnTo>
                <a:lnTo>
                  <a:pt x="2656801" y="2539999"/>
                </a:lnTo>
                <a:close/>
              </a:path>
              <a:path w="3034029" h="2844800">
                <a:moveTo>
                  <a:pt x="2770974" y="2539999"/>
                </a:moveTo>
                <a:lnTo>
                  <a:pt x="2706776" y="2539999"/>
                </a:lnTo>
                <a:lnTo>
                  <a:pt x="2705569" y="2552699"/>
                </a:lnTo>
                <a:lnTo>
                  <a:pt x="2775178" y="2552699"/>
                </a:lnTo>
                <a:lnTo>
                  <a:pt x="2770974" y="2539999"/>
                </a:lnTo>
                <a:close/>
              </a:path>
              <a:path w="3034029" h="2844800">
                <a:moveTo>
                  <a:pt x="2640828" y="2514599"/>
                </a:moveTo>
                <a:lnTo>
                  <a:pt x="2624378" y="2514599"/>
                </a:lnTo>
                <a:lnTo>
                  <a:pt x="2632570" y="2527299"/>
                </a:lnTo>
                <a:lnTo>
                  <a:pt x="2638386" y="2527299"/>
                </a:lnTo>
                <a:lnTo>
                  <a:pt x="2638412" y="2539999"/>
                </a:lnTo>
                <a:lnTo>
                  <a:pt x="2643032" y="2539999"/>
                </a:lnTo>
                <a:lnTo>
                  <a:pt x="2644556" y="2527299"/>
                </a:lnTo>
                <a:lnTo>
                  <a:pt x="2640828" y="2514599"/>
                </a:lnTo>
                <a:close/>
              </a:path>
              <a:path w="3034029" h="2844800">
                <a:moveTo>
                  <a:pt x="2660904" y="2527299"/>
                </a:moveTo>
                <a:lnTo>
                  <a:pt x="2659634" y="2527299"/>
                </a:lnTo>
                <a:lnTo>
                  <a:pt x="2659748" y="2539999"/>
                </a:lnTo>
                <a:lnTo>
                  <a:pt x="2662821" y="2539999"/>
                </a:lnTo>
                <a:lnTo>
                  <a:pt x="2660904" y="2527299"/>
                </a:lnTo>
                <a:close/>
              </a:path>
              <a:path w="3034029" h="2844800">
                <a:moveTo>
                  <a:pt x="2674950" y="2527299"/>
                </a:moveTo>
                <a:lnTo>
                  <a:pt x="2665104" y="2527299"/>
                </a:lnTo>
                <a:lnTo>
                  <a:pt x="2667370" y="2539999"/>
                </a:lnTo>
                <a:lnTo>
                  <a:pt x="2673350" y="2539999"/>
                </a:lnTo>
                <a:lnTo>
                  <a:pt x="2674950" y="2527299"/>
                </a:lnTo>
                <a:close/>
              </a:path>
              <a:path w="3034029" h="2844800">
                <a:moveTo>
                  <a:pt x="2743111" y="2514599"/>
                </a:moveTo>
                <a:lnTo>
                  <a:pt x="2667768" y="2514599"/>
                </a:lnTo>
                <a:lnTo>
                  <a:pt x="2671051" y="2527299"/>
                </a:lnTo>
                <a:lnTo>
                  <a:pt x="2683522" y="2527299"/>
                </a:lnTo>
                <a:lnTo>
                  <a:pt x="2684411" y="2539999"/>
                </a:lnTo>
                <a:lnTo>
                  <a:pt x="2747352" y="2539999"/>
                </a:lnTo>
                <a:lnTo>
                  <a:pt x="2742793" y="2527299"/>
                </a:lnTo>
                <a:lnTo>
                  <a:pt x="2743111" y="2514599"/>
                </a:lnTo>
                <a:close/>
              </a:path>
              <a:path w="3034029" h="2844800">
                <a:moveTo>
                  <a:pt x="2756001" y="2527299"/>
                </a:moveTo>
                <a:lnTo>
                  <a:pt x="2747352" y="2539999"/>
                </a:lnTo>
                <a:lnTo>
                  <a:pt x="2760687" y="2539999"/>
                </a:lnTo>
                <a:lnTo>
                  <a:pt x="2756001" y="2527299"/>
                </a:lnTo>
                <a:close/>
              </a:path>
              <a:path w="3034029" h="2844800">
                <a:moveTo>
                  <a:pt x="2619514" y="2514599"/>
                </a:moveTo>
                <a:lnTo>
                  <a:pt x="2617152" y="2514599"/>
                </a:lnTo>
                <a:lnTo>
                  <a:pt x="2621356" y="2527299"/>
                </a:lnTo>
                <a:lnTo>
                  <a:pt x="2624759" y="2527299"/>
                </a:lnTo>
                <a:lnTo>
                  <a:pt x="2619514" y="2514599"/>
                </a:lnTo>
                <a:close/>
              </a:path>
              <a:path w="3034029" h="2844800">
                <a:moveTo>
                  <a:pt x="2650655" y="2514599"/>
                </a:moveTo>
                <a:lnTo>
                  <a:pt x="2644546" y="2514599"/>
                </a:lnTo>
                <a:lnTo>
                  <a:pt x="2649855" y="2527299"/>
                </a:lnTo>
                <a:lnTo>
                  <a:pt x="2656166" y="2527299"/>
                </a:lnTo>
                <a:lnTo>
                  <a:pt x="2650655" y="2514599"/>
                </a:lnTo>
                <a:close/>
              </a:path>
              <a:path w="3034029" h="2844800">
                <a:moveTo>
                  <a:pt x="2659875" y="2514599"/>
                </a:moveTo>
                <a:lnTo>
                  <a:pt x="2661234" y="2527299"/>
                </a:lnTo>
                <a:lnTo>
                  <a:pt x="2668968" y="2527299"/>
                </a:lnTo>
                <a:lnTo>
                  <a:pt x="2659875" y="2514599"/>
                </a:lnTo>
                <a:close/>
              </a:path>
              <a:path w="3034029" h="2844800">
                <a:moveTo>
                  <a:pt x="2749918" y="2514599"/>
                </a:moveTo>
                <a:lnTo>
                  <a:pt x="2747289" y="2514599"/>
                </a:lnTo>
                <a:lnTo>
                  <a:pt x="2747937" y="2527299"/>
                </a:lnTo>
                <a:lnTo>
                  <a:pt x="2754299" y="2527299"/>
                </a:lnTo>
                <a:lnTo>
                  <a:pt x="2749918" y="2514599"/>
                </a:lnTo>
                <a:close/>
              </a:path>
              <a:path w="3034029" h="2844800">
                <a:moveTo>
                  <a:pt x="2713921" y="2501899"/>
                </a:moveTo>
                <a:lnTo>
                  <a:pt x="2597343" y="2501899"/>
                </a:lnTo>
                <a:lnTo>
                  <a:pt x="2607552" y="2514599"/>
                </a:lnTo>
                <a:lnTo>
                  <a:pt x="2719743" y="2514599"/>
                </a:lnTo>
                <a:lnTo>
                  <a:pt x="2713921" y="2501899"/>
                </a:lnTo>
                <a:close/>
              </a:path>
              <a:path w="3034029" h="2844800">
                <a:moveTo>
                  <a:pt x="2722153" y="2501997"/>
                </a:moveTo>
                <a:lnTo>
                  <a:pt x="2725127" y="2514599"/>
                </a:lnTo>
                <a:lnTo>
                  <a:pt x="2724890" y="2504688"/>
                </a:lnTo>
                <a:lnTo>
                  <a:pt x="2722153" y="2501997"/>
                </a:lnTo>
                <a:close/>
              </a:path>
              <a:path w="3034029" h="2844800">
                <a:moveTo>
                  <a:pt x="2725788" y="2505571"/>
                </a:moveTo>
                <a:lnTo>
                  <a:pt x="2728163" y="2514599"/>
                </a:lnTo>
                <a:lnTo>
                  <a:pt x="2734970" y="2514599"/>
                </a:lnTo>
                <a:lnTo>
                  <a:pt x="2725788" y="2505571"/>
                </a:lnTo>
                <a:close/>
              </a:path>
              <a:path w="3034029" h="2844800">
                <a:moveTo>
                  <a:pt x="2724823" y="2501899"/>
                </a:moveTo>
                <a:lnTo>
                  <a:pt x="2724890" y="2504688"/>
                </a:lnTo>
                <a:lnTo>
                  <a:pt x="2725788" y="2505571"/>
                </a:lnTo>
                <a:lnTo>
                  <a:pt x="2724823" y="2501899"/>
                </a:lnTo>
                <a:close/>
              </a:path>
              <a:path w="3034029" h="2844800">
                <a:moveTo>
                  <a:pt x="2722130" y="2501899"/>
                </a:moveTo>
                <a:close/>
              </a:path>
              <a:path w="3034029" h="2844800">
                <a:moveTo>
                  <a:pt x="2612339" y="2489199"/>
                </a:moveTo>
                <a:lnTo>
                  <a:pt x="2600490" y="2489199"/>
                </a:lnTo>
                <a:lnTo>
                  <a:pt x="2599131" y="2501899"/>
                </a:lnTo>
                <a:lnTo>
                  <a:pt x="2612847" y="2501899"/>
                </a:lnTo>
                <a:lnTo>
                  <a:pt x="2612339" y="2489199"/>
                </a:lnTo>
                <a:close/>
              </a:path>
              <a:path w="3034029" h="2844800">
                <a:moveTo>
                  <a:pt x="2659862" y="2476499"/>
                </a:moveTo>
                <a:lnTo>
                  <a:pt x="2613393" y="2476499"/>
                </a:lnTo>
                <a:lnTo>
                  <a:pt x="2611234" y="2489199"/>
                </a:lnTo>
                <a:lnTo>
                  <a:pt x="2627668" y="2489199"/>
                </a:lnTo>
                <a:lnTo>
                  <a:pt x="2612847" y="2501899"/>
                </a:lnTo>
                <a:lnTo>
                  <a:pt x="2663037" y="2501899"/>
                </a:lnTo>
                <a:lnTo>
                  <a:pt x="2661488" y="2489199"/>
                </a:lnTo>
                <a:lnTo>
                  <a:pt x="2659862" y="2476499"/>
                </a:lnTo>
                <a:close/>
              </a:path>
              <a:path w="3034029" h="2844800">
                <a:moveTo>
                  <a:pt x="2686186" y="2463799"/>
                </a:moveTo>
                <a:lnTo>
                  <a:pt x="2597073" y="2463799"/>
                </a:lnTo>
                <a:lnTo>
                  <a:pt x="2601379" y="2476499"/>
                </a:lnTo>
                <a:lnTo>
                  <a:pt x="2659862" y="2476499"/>
                </a:lnTo>
                <a:lnTo>
                  <a:pt x="2666250" y="2489199"/>
                </a:lnTo>
                <a:lnTo>
                  <a:pt x="2668346" y="2489199"/>
                </a:lnTo>
                <a:lnTo>
                  <a:pt x="2670517" y="2501899"/>
                </a:lnTo>
                <a:lnTo>
                  <a:pt x="2716576" y="2501899"/>
                </a:lnTo>
                <a:lnTo>
                  <a:pt x="2709505" y="2489199"/>
                </a:lnTo>
                <a:lnTo>
                  <a:pt x="2697564" y="2476499"/>
                </a:lnTo>
                <a:lnTo>
                  <a:pt x="2686186" y="2463799"/>
                </a:lnTo>
                <a:close/>
              </a:path>
              <a:path w="3034029" h="2844800">
                <a:moveTo>
                  <a:pt x="2589377" y="2476499"/>
                </a:moveTo>
                <a:lnTo>
                  <a:pt x="2575610" y="2476499"/>
                </a:lnTo>
                <a:lnTo>
                  <a:pt x="2581287" y="2489199"/>
                </a:lnTo>
                <a:lnTo>
                  <a:pt x="2584183" y="2489199"/>
                </a:lnTo>
                <a:lnTo>
                  <a:pt x="2589377" y="2476499"/>
                </a:lnTo>
                <a:close/>
              </a:path>
              <a:path w="3034029" h="2844800">
                <a:moveTo>
                  <a:pt x="2595970" y="2476975"/>
                </a:moveTo>
                <a:lnTo>
                  <a:pt x="2594381" y="2489199"/>
                </a:lnTo>
                <a:lnTo>
                  <a:pt x="2597099" y="2489199"/>
                </a:lnTo>
                <a:lnTo>
                  <a:pt x="2596331" y="2477381"/>
                </a:lnTo>
                <a:lnTo>
                  <a:pt x="2595970" y="2476975"/>
                </a:lnTo>
                <a:close/>
              </a:path>
              <a:path w="3034029" h="2844800">
                <a:moveTo>
                  <a:pt x="2599397" y="2476499"/>
                </a:moveTo>
                <a:lnTo>
                  <a:pt x="2596273" y="2476499"/>
                </a:lnTo>
                <a:lnTo>
                  <a:pt x="2596331" y="2477381"/>
                </a:lnTo>
                <a:lnTo>
                  <a:pt x="2606802" y="2489199"/>
                </a:lnTo>
                <a:lnTo>
                  <a:pt x="2608262" y="2489199"/>
                </a:lnTo>
                <a:lnTo>
                  <a:pt x="2599397" y="2476499"/>
                </a:lnTo>
                <a:close/>
              </a:path>
              <a:path w="3034029" h="2844800">
                <a:moveTo>
                  <a:pt x="2596032" y="2476499"/>
                </a:moveTo>
                <a:lnTo>
                  <a:pt x="2595549" y="2476499"/>
                </a:lnTo>
                <a:lnTo>
                  <a:pt x="2595970" y="2476975"/>
                </a:lnTo>
                <a:lnTo>
                  <a:pt x="2596032" y="2476499"/>
                </a:lnTo>
                <a:close/>
              </a:path>
              <a:path w="3034029" h="2844800">
                <a:moveTo>
                  <a:pt x="2588093" y="2463799"/>
                </a:moveTo>
                <a:lnTo>
                  <a:pt x="2578478" y="2463799"/>
                </a:lnTo>
                <a:lnTo>
                  <a:pt x="2584747" y="2476499"/>
                </a:lnTo>
                <a:lnTo>
                  <a:pt x="2588093" y="2463799"/>
                </a:lnTo>
                <a:close/>
              </a:path>
              <a:path w="3034029" h="2844800">
                <a:moveTo>
                  <a:pt x="2660712" y="2451099"/>
                </a:moveTo>
                <a:lnTo>
                  <a:pt x="2578255" y="2451099"/>
                </a:lnTo>
                <a:lnTo>
                  <a:pt x="2582376" y="2463799"/>
                </a:lnTo>
                <a:lnTo>
                  <a:pt x="2659253" y="2463799"/>
                </a:lnTo>
                <a:lnTo>
                  <a:pt x="2660712" y="2451099"/>
                </a:lnTo>
                <a:close/>
              </a:path>
              <a:path w="3034029" h="2844800">
                <a:moveTo>
                  <a:pt x="2684157" y="2451099"/>
                </a:moveTo>
                <a:lnTo>
                  <a:pt x="2681706" y="2451099"/>
                </a:lnTo>
                <a:lnTo>
                  <a:pt x="2685897" y="2463799"/>
                </a:lnTo>
                <a:lnTo>
                  <a:pt x="2689352" y="2463799"/>
                </a:lnTo>
                <a:lnTo>
                  <a:pt x="2684157" y="2451099"/>
                </a:lnTo>
                <a:close/>
              </a:path>
              <a:path w="3034029" h="2844800">
                <a:moveTo>
                  <a:pt x="2542584" y="2438399"/>
                </a:moveTo>
                <a:lnTo>
                  <a:pt x="2538011" y="2451099"/>
                </a:lnTo>
                <a:lnTo>
                  <a:pt x="2549067" y="2451099"/>
                </a:lnTo>
                <a:lnTo>
                  <a:pt x="2542584" y="2438399"/>
                </a:lnTo>
                <a:close/>
              </a:path>
              <a:path w="3034029" h="2844800">
                <a:moveTo>
                  <a:pt x="2555570" y="2438399"/>
                </a:moveTo>
                <a:lnTo>
                  <a:pt x="2550579" y="2438399"/>
                </a:lnTo>
                <a:lnTo>
                  <a:pt x="2551874" y="2451099"/>
                </a:lnTo>
                <a:lnTo>
                  <a:pt x="2553538" y="2451099"/>
                </a:lnTo>
                <a:lnTo>
                  <a:pt x="2555570" y="2438399"/>
                </a:lnTo>
                <a:close/>
              </a:path>
              <a:path w="3034029" h="2844800">
                <a:moveTo>
                  <a:pt x="2647988" y="2425699"/>
                </a:moveTo>
                <a:lnTo>
                  <a:pt x="2551398" y="2425699"/>
                </a:lnTo>
                <a:lnTo>
                  <a:pt x="2558557" y="2438399"/>
                </a:lnTo>
                <a:lnTo>
                  <a:pt x="2565606" y="2451099"/>
                </a:lnTo>
                <a:lnTo>
                  <a:pt x="2585436" y="2451099"/>
                </a:lnTo>
                <a:lnTo>
                  <a:pt x="2588337" y="2438399"/>
                </a:lnTo>
                <a:lnTo>
                  <a:pt x="2649418" y="2438399"/>
                </a:lnTo>
                <a:lnTo>
                  <a:pt x="2647988" y="2425699"/>
                </a:lnTo>
                <a:close/>
              </a:path>
              <a:path w="3034029" h="2844800">
                <a:moveTo>
                  <a:pt x="2648791" y="2438399"/>
                </a:moveTo>
                <a:lnTo>
                  <a:pt x="2588337" y="2438399"/>
                </a:lnTo>
                <a:lnTo>
                  <a:pt x="2591854" y="2451099"/>
                </a:lnTo>
                <a:lnTo>
                  <a:pt x="2660731" y="2451099"/>
                </a:lnTo>
                <a:lnTo>
                  <a:pt x="2648791" y="2438399"/>
                </a:lnTo>
                <a:close/>
              </a:path>
              <a:path w="3034029" h="2844800">
                <a:moveTo>
                  <a:pt x="2539555" y="2425699"/>
                </a:moveTo>
                <a:lnTo>
                  <a:pt x="2536215" y="2425699"/>
                </a:lnTo>
                <a:lnTo>
                  <a:pt x="2542311" y="2438399"/>
                </a:lnTo>
                <a:lnTo>
                  <a:pt x="2549271" y="2438399"/>
                </a:lnTo>
                <a:lnTo>
                  <a:pt x="2539555" y="2425699"/>
                </a:lnTo>
                <a:close/>
              </a:path>
              <a:path w="3034029" h="2844800">
                <a:moveTo>
                  <a:pt x="2525389" y="2412999"/>
                </a:moveTo>
                <a:lnTo>
                  <a:pt x="2515971" y="2412999"/>
                </a:lnTo>
                <a:lnTo>
                  <a:pt x="2519654" y="2425699"/>
                </a:lnTo>
                <a:lnTo>
                  <a:pt x="2530770" y="2425699"/>
                </a:lnTo>
                <a:lnTo>
                  <a:pt x="2525389" y="2412999"/>
                </a:lnTo>
                <a:close/>
              </a:path>
              <a:path w="3034029" h="2844800">
                <a:moveTo>
                  <a:pt x="2623210" y="2412999"/>
                </a:moveTo>
                <a:lnTo>
                  <a:pt x="2538093" y="2412999"/>
                </a:lnTo>
                <a:lnTo>
                  <a:pt x="2530770" y="2425699"/>
                </a:lnTo>
                <a:lnTo>
                  <a:pt x="2623400" y="2425699"/>
                </a:lnTo>
                <a:lnTo>
                  <a:pt x="2623210" y="2412999"/>
                </a:lnTo>
                <a:close/>
              </a:path>
              <a:path w="3034029" h="2844800">
                <a:moveTo>
                  <a:pt x="2635224" y="2412999"/>
                </a:moveTo>
                <a:lnTo>
                  <a:pt x="2623210" y="2412999"/>
                </a:lnTo>
                <a:lnTo>
                  <a:pt x="2628303" y="2425699"/>
                </a:lnTo>
                <a:lnTo>
                  <a:pt x="2643251" y="2425699"/>
                </a:lnTo>
                <a:lnTo>
                  <a:pt x="2635224" y="2412999"/>
                </a:lnTo>
                <a:close/>
              </a:path>
              <a:path w="3034029" h="2844800">
                <a:moveTo>
                  <a:pt x="2504884" y="2400299"/>
                </a:moveTo>
                <a:lnTo>
                  <a:pt x="2492692" y="2400299"/>
                </a:lnTo>
                <a:lnTo>
                  <a:pt x="2497734" y="2412999"/>
                </a:lnTo>
                <a:lnTo>
                  <a:pt x="2506700" y="2412999"/>
                </a:lnTo>
                <a:lnTo>
                  <a:pt x="2504884" y="2400299"/>
                </a:lnTo>
                <a:close/>
              </a:path>
              <a:path w="3034029" h="2844800">
                <a:moveTo>
                  <a:pt x="2600642" y="2400299"/>
                </a:moveTo>
                <a:lnTo>
                  <a:pt x="2528290" y="2400299"/>
                </a:lnTo>
                <a:lnTo>
                  <a:pt x="2512466" y="2412999"/>
                </a:lnTo>
                <a:lnTo>
                  <a:pt x="2600071" y="2412999"/>
                </a:lnTo>
                <a:lnTo>
                  <a:pt x="2600642" y="2400299"/>
                </a:lnTo>
                <a:close/>
              </a:path>
              <a:path w="3034029" h="2844800">
                <a:moveTo>
                  <a:pt x="2607462" y="2400299"/>
                </a:moveTo>
                <a:lnTo>
                  <a:pt x="2600642" y="2400299"/>
                </a:lnTo>
                <a:lnTo>
                  <a:pt x="2603106" y="2412999"/>
                </a:lnTo>
                <a:lnTo>
                  <a:pt x="2607754" y="2412999"/>
                </a:lnTo>
                <a:lnTo>
                  <a:pt x="2607462" y="2400299"/>
                </a:lnTo>
                <a:close/>
              </a:path>
              <a:path w="3034029" h="2844800">
                <a:moveTo>
                  <a:pt x="2529743" y="2375798"/>
                </a:moveTo>
                <a:lnTo>
                  <a:pt x="2525649" y="2387599"/>
                </a:lnTo>
                <a:lnTo>
                  <a:pt x="2493611" y="2387599"/>
                </a:lnTo>
                <a:lnTo>
                  <a:pt x="2500496" y="2400299"/>
                </a:lnTo>
                <a:lnTo>
                  <a:pt x="2540685" y="2400299"/>
                </a:lnTo>
                <a:lnTo>
                  <a:pt x="2537320" y="2387599"/>
                </a:lnTo>
                <a:lnTo>
                  <a:pt x="2529743" y="2375798"/>
                </a:lnTo>
                <a:close/>
              </a:path>
              <a:path w="3034029" h="2844800">
                <a:moveTo>
                  <a:pt x="2592463" y="2387599"/>
                </a:moveTo>
                <a:lnTo>
                  <a:pt x="2545067" y="2387599"/>
                </a:lnTo>
                <a:lnTo>
                  <a:pt x="2540685" y="2400299"/>
                </a:lnTo>
                <a:lnTo>
                  <a:pt x="2594749" y="2400299"/>
                </a:lnTo>
                <a:lnTo>
                  <a:pt x="2592463" y="2387599"/>
                </a:lnTo>
                <a:close/>
              </a:path>
              <a:path w="3034029" h="2844800">
                <a:moveTo>
                  <a:pt x="2608783" y="2387599"/>
                </a:moveTo>
                <a:lnTo>
                  <a:pt x="2599131" y="2387599"/>
                </a:lnTo>
                <a:lnTo>
                  <a:pt x="2594749" y="2400299"/>
                </a:lnTo>
                <a:lnTo>
                  <a:pt x="2607322" y="2400299"/>
                </a:lnTo>
                <a:lnTo>
                  <a:pt x="2608783" y="2387599"/>
                </a:lnTo>
                <a:close/>
              </a:path>
              <a:path w="3034029" h="2844800">
                <a:moveTo>
                  <a:pt x="2618346" y="2387599"/>
                </a:moveTo>
                <a:lnTo>
                  <a:pt x="2615806" y="2387599"/>
                </a:lnTo>
                <a:lnTo>
                  <a:pt x="2615692" y="2400299"/>
                </a:lnTo>
                <a:lnTo>
                  <a:pt x="2619768" y="2400299"/>
                </a:lnTo>
                <a:lnTo>
                  <a:pt x="2618346" y="2387599"/>
                </a:lnTo>
                <a:close/>
              </a:path>
              <a:path w="3034029" h="2844800">
                <a:moveTo>
                  <a:pt x="2474823" y="2374899"/>
                </a:moveTo>
                <a:lnTo>
                  <a:pt x="2469476" y="2374899"/>
                </a:lnTo>
                <a:lnTo>
                  <a:pt x="2480843" y="2387599"/>
                </a:lnTo>
                <a:lnTo>
                  <a:pt x="2482329" y="2387599"/>
                </a:lnTo>
                <a:lnTo>
                  <a:pt x="2474823" y="2374899"/>
                </a:lnTo>
                <a:close/>
              </a:path>
              <a:path w="3034029" h="2844800">
                <a:moveTo>
                  <a:pt x="2572639" y="2362199"/>
                </a:moveTo>
                <a:lnTo>
                  <a:pt x="2489745" y="2362199"/>
                </a:lnTo>
                <a:lnTo>
                  <a:pt x="2495380" y="2374899"/>
                </a:lnTo>
                <a:lnTo>
                  <a:pt x="2497289" y="2387599"/>
                </a:lnTo>
                <a:lnTo>
                  <a:pt x="2525649" y="2387599"/>
                </a:lnTo>
                <a:lnTo>
                  <a:pt x="2529166" y="2374899"/>
                </a:lnTo>
                <a:lnTo>
                  <a:pt x="2570073" y="2374899"/>
                </a:lnTo>
                <a:lnTo>
                  <a:pt x="2572639" y="2362199"/>
                </a:lnTo>
                <a:close/>
              </a:path>
              <a:path w="3034029" h="2844800">
                <a:moveTo>
                  <a:pt x="2529166" y="2374899"/>
                </a:moveTo>
                <a:lnTo>
                  <a:pt x="2525649" y="2387599"/>
                </a:lnTo>
                <a:lnTo>
                  <a:pt x="2529743" y="2375798"/>
                </a:lnTo>
                <a:lnTo>
                  <a:pt x="2529166" y="2374899"/>
                </a:lnTo>
                <a:close/>
              </a:path>
              <a:path w="3034029" h="2844800">
                <a:moveTo>
                  <a:pt x="2559257" y="2374899"/>
                </a:moveTo>
                <a:lnTo>
                  <a:pt x="2539098" y="2374899"/>
                </a:lnTo>
                <a:lnTo>
                  <a:pt x="2542095" y="2387599"/>
                </a:lnTo>
                <a:lnTo>
                  <a:pt x="2571179" y="2387599"/>
                </a:lnTo>
                <a:lnTo>
                  <a:pt x="2559257" y="2374899"/>
                </a:lnTo>
                <a:close/>
              </a:path>
              <a:path w="3034029" h="2844800">
                <a:moveTo>
                  <a:pt x="2590647" y="2374899"/>
                </a:moveTo>
                <a:lnTo>
                  <a:pt x="2580318" y="2374899"/>
                </a:lnTo>
                <a:lnTo>
                  <a:pt x="2577343" y="2387599"/>
                </a:lnTo>
                <a:lnTo>
                  <a:pt x="2600797" y="2387599"/>
                </a:lnTo>
                <a:lnTo>
                  <a:pt x="2590647" y="2374899"/>
                </a:lnTo>
                <a:close/>
              </a:path>
              <a:path w="3034029" h="2844800">
                <a:moveTo>
                  <a:pt x="2530055" y="2374899"/>
                </a:moveTo>
                <a:lnTo>
                  <a:pt x="2529166" y="2374899"/>
                </a:lnTo>
                <a:lnTo>
                  <a:pt x="2529743" y="2375798"/>
                </a:lnTo>
                <a:lnTo>
                  <a:pt x="2530055" y="2374899"/>
                </a:lnTo>
                <a:close/>
              </a:path>
              <a:path w="3034029" h="2844800">
                <a:moveTo>
                  <a:pt x="2476728" y="2362199"/>
                </a:moveTo>
                <a:lnTo>
                  <a:pt x="2472131" y="2362199"/>
                </a:lnTo>
                <a:lnTo>
                  <a:pt x="2474341" y="2374899"/>
                </a:lnTo>
                <a:lnTo>
                  <a:pt x="2482354" y="2374899"/>
                </a:lnTo>
                <a:lnTo>
                  <a:pt x="2476728" y="2362199"/>
                </a:lnTo>
                <a:close/>
              </a:path>
              <a:path w="3034029" h="2844800">
                <a:moveTo>
                  <a:pt x="2487790" y="2349499"/>
                </a:moveTo>
                <a:lnTo>
                  <a:pt x="2467686" y="2349499"/>
                </a:lnTo>
                <a:lnTo>
                  <a:pt x="2453944" y="2362199"/>
                </a:lnTo>
                <a:lnTo>
                  <a:pt x="2488882" y="2362199"/>
                </a:lnTo>
                <a:lnTo>
                  <a:pt x="2487790" y="2349499"/>
                </a:lnTo>
                <a:close/>
              </a:path>
              <a:path w="3034029" h="2844800">
                <a:moveTo>
                  <a:pt x="2560955" y="2336799"/>
                </a:moveTo>
                <a:lnTo>
                  <a:pt x="2534923" y="2336799"/>
                </a:lnTo>
                <a:lnTo>
                  <a:pt x="2532552" y="2349499"/>
                </a:lnTo>
                <a:lnTo>
                  <a:pt x="2490762" y="2349499"/>
                </a:lnTo>
                <a:lnTo>
                  <a:pt x="2489847" y="2362199"/>
                </a:lnTo>
                <a:lnTo>
                  <a:pt x="2566619" y="2362199"/>
                </a:lnTo>
                <a:lnTo>
                  <a:pt x="2557449" y="2349499"/>
                </a:lnTo>
                <a:lnTo>
                  <a:pt x="2560955" y="2336799"/>
                </a:lnTo>
                <a:close/>
              </a:path>
              <a:path w="3034029" h="2844800">
                <a:moveTo>
                  <a:pt x="2525128" y="2336799"/>
                </a:moveTo>
                <a:lnTo>
                  <a:pt x="2446591" y="2336799"/>
                </a:lnTo>
                <a:lnTo>
                  <a:pt x="2456334" y="2349499"/>
                </a:lnTo>
                <a:lnTo>
                  <a:pt x="2525763" y="2349499"/>
                </a:lnTo>
                <a:lnTo>
                  <a:pt x="2525128" y="2336799"/>
                </a:lnTo>
                <a:close/>
              </a:path>
              <a:path w="3034029" h="2844800">
                <a:moveTo>
                  <a:pt x="2513507" y="2298699"/>
                </a:moveTo>
                <a:lnTo>
                  <a:pt x="2421988" y="2298699"/>
                </a:lnTo>
                <a:lnTo>
                  <a:pt x="2426199" y="2311399"/>
                </a:lnTo>
                <a:lnTo>
                  <a:pt x="2426387" y="2324099"/>
                </a:lnTo>
                <a:lnTo>
                  <a:pt x="2433660" y="2336799"/>
                </a:lnTo>
                <a:lnTo>
                  <a:pt x="2546584" y="2336799"/>
                </a:lnTo>
                <a:lnTo>
                  <a:pt x="2541236" y="2324099"/>
                </a:lnTo>
                <a:lnTo>
                  <a:pt x="2511285" y="2324099"/>
                </a:lnTo>
                <a:lnTo>
                  <a:pt x="2505659" y="2311399"/>
                </a:lnTo>
                <a:lnTo>
                  <a:pt x="2520416" y="2311399"/>
                </a:lnTo>
                <a:lnTo>
                  <a:pt x="2513507" y="2298699"/>
                </a:lnTo>
                <a:close/>
              </a:path>
              <a:path w="3034029" h="2844800">
                <a:moveTo>
                  <a:pt x="2556941" y="2324099"/>
                </a:moveTo>
                <a:lnTo>
                  <a:pt x="2555748" y="2324099"/>
                </a:lnTo>
                <a:lnTo>
                  <a:pt x="2554376" y="2336799"/>
                </a:lnTo>
                <a:lnTo>
                  <a:pt x="2559710" y="2336799"/>
                </a:lnTo>
                <a:lnTo>
                  <a:pt x="2556941" y="2324099"/>
                </a:lnTo>
                <a:close/>
              </a:path>
              <a:path w="3034029" h="2844800">
                <a:moveTo>
                  <a:pt x="2411679" y="2311399"/>
                </a:moveTo>
                <a:lnTo>
                  <a:pt x="2402653" y="2311399"/>
                </a:lnTo>
                <a:lnTo>
                  <a:pt x="2412072" y="2324099"/>
                </a:lnTo>
                <a:lnTo>
                  <a:pt x="2414612" y="2324099"/>
                </a:lnTo>
                <a:lnTo>
                  <a:pt x="2411679" y="2311399"/>
                </a:lnTo>
                <a:close/>
              </a:path>
              <a:path w="3034029" h="2844800">
                <a:moveTo>
                  <a:pt x="2520632" y="2311399"/>
                </a:moveTo>
                <a:lnTo>
                  <a:pt x="2505659" y="2311399"/>
                </a:lnTo>
                <a:lnTo>
                  <a:pt x="2518067" y="2324099"/>
                </a:lnTo>
                <a:lnTo>
                  <a:pt x="2520632" y="2311399"/>
                </a:lnTo>
                <a:close/>
              </a:path>
              <a:path w="3034029" h="2844800">
                <a:moveTo>
                  <a:pt x="2391702" y="2298699"/>
                </a:moveTo>
                <a:lnTo>
                  <a:pt x="2386482" y="2311399"/>
                </a:lnTo>
                <a:lnTo>
                  <a:pt x="2397607" y="2311399"/>
                </a:lnTo>
                <a:lnTo>
                  <a:pt x="2391702" y="2298699"/>
                </a:lnTo>
                <a:close/>
              </a:path>
              <a:path w="3034029" h="2844800">
                <a:moveTo>
                  <a:pt x="2410904" y="2298699"/>
                </a:moveTo>
                <a:lnTo>
                  <a:pt x="2403652" y="2298699"/>
                </a:lnTo>
                <a:lnTo>
                  <a:pt x="2404329" y="2311399"/>
                </a:lnTo>
                <a:lnTo>
                  <a:pt x="2408491" y="2311399"/>
                </a:lnTo>
                <a:lnTo>
                  <a:pt x="2410904" y="2298699"/>
                </a:lnTo>
                <a:close/>
              </a:path>
              <a:path w="3034029" h="2844800">
                <a:moveTo>
                  <a:pt x="2414231" y="2306775"/>
                </a:moveTo>
                <a:lnTo>
                  <a:pt x="2411679" y="2311399"/>
                </a:lnTo>
                <a:lnTo>
                  <a:pt x="2416136" y="2311399"/>
                </a:lnTo>
                <a:lnTo>
                  <a:pt x="2414231" y="2306775"/>
                </a:lnTo>
                <a:close/>
              </a:path>
              <a:path w="3034029" h="2844800">
                <a:moveTo>
                  <a:pt x="2418689" y="2298699"/>
                </a:moveTo>
                <a:lnTo>
                  <a:pt x="2410904" y="2298699"/>
                </a:lnTo>
                <a:lnTo>
                  <a:pt x="2414231" y="2306775"/>
                </a:lnTo>
                <a:lnTo>
                  <a:pt x="2418689" y="2298699"/>
                </a:lnTo>
                <a:close/>
              </a:path>
              <a:path w="3034029" h="2844800">
                <a:moveTo>
                  <a:pt x="2394242" y="2285999"/>
                </a:moveTo>
                <a:lnTo>
                  <a:pt x="2389736" y="2285999"/>
                </a:lnTo>
                <a:lnTo>
                  <a:pt x="2395626" y="2298699"/>
                </a:lnTo>
                <a:lnTo>
                  <a:pt x="2401252" y="2298699"/>
                </a:lnTo>
                <a:lnTo>
                  <a:pt x="2394242" y="2285999"/>
                </a:lnTo>
                <a:close/>
              </a:path>
              <a:path w="3034029" h="2844800">
                <a:moveTo>
                  <a:pt x="2426690" y="2285999"/>
                </a:moveTo>
                <a:lnTo>
                  <a:pt x="2408161" y="2285999"/>
                </a:lnTo>
                <a:lnTo>
                  <a:pt x="2403932" y="2298699"/>
                </a:lnTo>
                <a:lnTo>
                  <a:pt x="2420109" y="2298699"/>
                </a:lnTo>
                <a:lnTo>
                  <a:pt x="2426690" y="2285999"/>
                </a:lnTo>
                <a:close/>
              </a:path>
              <a:path w="3034029" h="2844800">
                <a:moveTo>
                  <a:pt x="2445092" y="2285999"/>
                </a:moveTo>
                <a:lnTo>
                  <a:pt x="2426690" y="2285999"/>
                </a:lnTo>
                <a:lnTo>
                  <a:pt x="2420109" y="2298699"/>
                </a:lnTo>
                <a:lnTo>
                  <a:pt x="2438450" y="2298699"/>
                </a:lnTo>
                <a:lnTo>
                  <a:pt x="2445092" y="2285999"/>
                </a:lnTo>
                <a:close/>
              </a:path>
              <a:path w="3034029" h="2844800">
                <a:moveTo>
                  <a:pt x="2476302" y="2273299"/>
                </a:moveTo>
                <a:lnTo>
                  <a:pt x="2446845" y="2273299"/>
                </a:lnTo>
                <a:lnTo>
                  <a:pt x="2444686" y="2285999"/>
                </a:lnTo>
                <a:lnTo>
                  <a:pt x="2445092" y="2285999"/>
                </a:lnTo>
                <a:lnTo>
                  <a:pt x="2438450" y="2298699"/>
                </a:lnTo>
                <a:lnTo>
                  <a:pt x="2483026" y="2298699"/>
                </a:lnTo>
                <a:lnTo>
                  <a:pt x="2484074" y="2285999"/>
                </a:lnTo>
                <a:lnTo>
                  <a:pt x="2476302" y="2273299"/>
                </a:lnTo>
                <a:close/>
              </a:path>
              <a:path w="3034029" h="2844800">
                <a:moveTo>
                  <a:pt x="2448369" y="2260599"/>
                </a:moveTo>
                <a:lnTo>
                  <a:pt x="2360361" y="2260599"/>
                </a:lnTo>
                <a:lnTo>
                  <a:pt x="2369743" y="2273299"/>
                </a:lnTo>
                <a:lnTo>
                  <a:pt x="2378022" y="2285999"/>
                </a:lnTo>
                <a:lnTo>
                  <a:pt x="2436329" y="2285999"/>
                </a:lnTo>
                <a:lnTo>
                  <a:pt x="2441198" y="2273299"/>
                </a:lnTo>
                <a:lnTo>
                  <a:pt x="2446845" y="2273299"/>
                </a:lnTo>
                <a:lnTo>
                  <a:pt x="2448369" y="2260599"/>
                </a:lnTo>
                <a:close/>
              </a:path>
              <a:path w="3034029" h="2844800">
                <a:moveTo>
                  <a:pt x="2446845" y="2273299"/>
                </a:moveTo>
                <a:lnTo>
                  <a:pt x="2441198" y="2273299"/>
                </a:lnTo>
                <a:lnTo>
                  <a:pt x="2436329" y="2285999"/>
                </a:lnTo>
                <a:lnTo>
                  <a:pt x="2444686" y="2285999"/>
                </a:lnTo>
                <a:lnTo>
                  <a:pt x="2446845" y="2273299"/>
                </a:lnTo>
                <a:close/>
              </a:path>
              <a:path w="3034029" h="2844800">
                <a:moveTo>
                  <a:pt x="2349500" y="2260599"/>
                </a:moveTo>
                <a:lnTo>
                  <a:pt x="2347861" y="2273299"/>
                </a:lnTo>
                <a:lnTo>
                  <a:pt x="2359037" y="2273299"/>
                </a:lnTo>
                <a:lnTo>
                  <a:pt x="2349500" y="2260599"/>
                </a:lnTo>
                <a:close/>
              </a:path>
              <a:path w="3034029" h="2844800">
                <a:moveTo>
                  <a:pt x="2345016" y="2247899"/>
                </a:moveTo>
                <a:lnTo>
                  <a:pt x="2335249" y="2247899"/>
                </a:lnTo>
                <a:lnTo>
                  <a:pt x="2345994" y="2260599"/>
                </a:lnTo>
                <a:lnTo>
                  <a:pt x="2347087" y="2260599"/>
                </a:lnTo>
                <a:lnTo>
                  <a:pt x="2345016" y="2247899"/>
                </a:lnTo>
                <a:close/>
              </a:path>
              <a:path w="3034029" h="2844800">
                <a:moveTo>
                  <a:pt x="2362441" y="2247899"/>
                </a:moveTo>
                <a:lnTo>
                  <a:pt x="2356561" y="2247899"/>
                </a:lnTo>
                <a:lnTo>
                  <a:pt x="2358758" y="2260599"/>
                </a:lnTo>
                <a:lnTo>
                  <a:pt x="2360955" y="2260599"/>
                </a:lnTo>
                <a:lnTo>
                  <a:pt x="2364001" y="2250741"/>
                </a:lnTo>
                <a:lnTo>
                  <a:pt x="2362441" y="2247899"/>
                </a:lnTo>
                <a:close/>
              </a:path>
              <a:path w="3034029" h="2844800">
                <a:moveTo>
                  <a:pt x="2393721" y="2247899"/>
                </a:moveTo>
                <a:lnTo>
                  <a:pt x="2364879" y="2247899"/>
                </a:lnTo>
                <a:lnTo>
                  <a:pt x="2364001" y="2250741"/>
                </a:lnTo>
                <a:lnTo>
                  <a:pt x="2369417" y="2260599"/>
                </a:lnTo>
                <a:lnTo>
                  <a:pt x="2389124" y="2260599"/>
                </a:lnTo>
                <a:lnTo>
                  <a:pt x="2393721" y="2247899"/>
                </a:lnTo>
                <a:close/>
              </a:path>
              <a:path w="3034029" h="2844800">
                <a:moveTo>
                  <a:pt x="2451874" y="2247899"/>
                </a:moveTo>
                <a:lnTo>
                  <a:pt x="2397861" y="2247899"/>
                </a:lnTo>
                <a:lnTo>
                  <a:pt x="2399004" y="2260599"/>
                </a:lnTo>
                <a:lnTo>
                  <a:pt x="2452230" y="2260599"/>
                </a:lnTo>
                <a:lnTo>
                  <a:pt x="2451874" y="2247899"/>
                </a:lnTo>
                <a:close/>
              </a:path>
              <a:path w="3034029" h="2844800">
                <a:moveTo>
                  <a:pt x="2330881" y="2235199"/>
                </a:moveTo>
                <a:lnTo>
                  <a:pt x="2321719" y="2235199"/>
                </a:lnTo>
                <a:lnTo>
                  <a:pt x="2326289" y="2247899"/>
                </a:lnTo>
                <a:lnTo>
                  <a:pt x="2330361" y="2247899"/>
                </a:lnTo>
                <a:lnTo>
                  <a:pt x="2330881" y="2235199"/>
                </a:lnTo>
                <a:close/>
              </a:path>
              <a:path w="3034029" h="2844800">
                <a:moveTo>
                  <a:pt x="2443442" y="2235199"/>
                </a:moveTo>
                <a:lnTo>
                  <a:pt x="2330881" y="2235199"/>
                </a:lnTo>
                <a:lnTo>
                  <a:pt x="2340622" y="2247899"/>
                </a:lnTo>
                <a:lnTo>
                  <a:pt x="2451557" y="2247899"/>
                </a:lnTo>
                <a:lnTo>
                  <a:pt x="2443442" y="2235199"/>
                </a:lnTo>
                <a:close/>
              </a:path>
              <a:path w="3034029" h="2844800">
                <a:moveTo>
                  <a:pt x="2326081" y="2222499"/>
                </a:moveTo>
                <a:lnTo>
                  <a:pt x="2318258" y="2222499"/>
                </a:lnTo>
                <a:lnTo>
                  <a:pt x="2319718" y="2235199"/>
                </a:lnTo>
                <a:lnTo>
                  <a:pt x="2328659" y="2235199"/>
                </a:lnTo>
                <a:lnTo>
                  <a:pt x="2326081" y="2222499"/>
                </a:lnTo>
                <a:close/>
              </a:path>
              <a:path w="3034029" h="2844800">
                <a:moveTo>
                  <a:pt x="2388349" y="2222499"/>
                </a:moveTo>
                <a:lnTo>
                  <a:pt x="2332176" y="2222499"/>
                </a:lnTo>
                <a:lnTo>
                  <a:pt x="2341235" y="2235199"/>
                </a:lnTo>
                <a:lnTo>
                  <a:pt x="2391943" y="2235199"/>
                </a:lnTo>
                <a:lnTo>
                  <a:pt x="2388349" y="2222499"/>
                </a:lnTo>
                <a:close/>
              </a:path>
              <a:path w="3034029" h="2844800">
                <a:moveTo>
                  <a:pt x="2416098" y="2222499"/>
                </a:moveTo>
                <a:lnTo>
                  <a:pt x="2390546" y="2222499"/>
                </a:lnTo>
                <a:lnTo>
                  <a:pt x="2391943" y="2235199"/>
                </a:lnTo>
                <a:lnTo>
                  <a:pt x="2423845" y="2235199"/>
                </a:lnTo>
                <a:lnTo>
                  <a:pt x="2416098" y="2222499"/>
                </a:lnTo>
                <a:close/>
              </a:path>
              <a:path w="3034029" h="2844800">
                <a:moveTo>
                  <a:pt x="2357015" y="2197099"/>
                </a:moveTo>
                <a:lnTo>
                  <a:pt x="2327148" y="2197099"/>
                </a:lnTo>
                <a:lnTo>
                  <a:pt x="2324668" y="2209684"/>
                </a:lnTo>
                <a:lnTo>
                  <a:pt x="2323823" y="2222499"/>
                </a:lnTo>
                <a:lnTo>
                  <a:pt x="2422131" y="2222499"/>
                </a:lnTo>
                <a:lnTo>
                  <a:pt x="2423845" y="2235199"/>
                </a:lnTo>
                <a:lnTo>
                  <a:pt x="2430997" y="2235199"/>
                </a:lnTo>
                <a:lnTo>
                  <a:pt x="2426253" y="2222499"/>
                </a:lnTo>
                <a:lnTo>
                  <a:pt x="2418959" y="2209799"/>
                </a:lnTo>
                <a:lnTo>
                  <a:pt x="2367026" y="2209799"/>
                </a:lnTo>
                <a:lnTo>
                  <a:pt x="2357015" y="2197099"/>
                </a:lnTo>
                <a:close/>
              </a:path>
              <a:path w="3034029" h="2844800">
                <a:moveTo>
                  <a:pt x="2308123" y="2197099"/>
                </a:moveTo>
                <a:lnTo>
                  <a:pt x="2298395" y="2197099"/>
                </a:lnTo>
                <a:lnTo>
                  <a:pt x="2308263" y="2209799"/>
                </a:lnTo>
                <a:lnTo>
                  <a:pt x="2308123" y="2197099"/>
                </a:lnTo>
                <a:close/>
              </a:path>
              <a:path w="3034029" h="2844800">
                <a:moveTo>
                  <a:pt x="2320577" y="2197099"/>
                </a:moveTo>
                <a:lnTo>
                  <a:pt x="2317610" y="2197099"/>
                </a:lnTo>
                <a:lnTo>
                  <a:pt x="2324646" y="2209799"/>
                </a:lnTo>
                <a:lnTo>
                  <a:pt x="2320577" y="2197099"/>
                </a:lnTo>
                <a:close/>
              </a:path>
              <a:path w="3034029" h="2844800">
                <a:moveTo>
                  <a:pt x="2388919" y="2197099"/>
                </a:moveTo>
                <a:lnTo>
                  <a:pt x="2373274" y="2197099"/>
                </a:lnTo>
                <a:lnTo>
                  <a:pt x="2378417" y="2209799"/>
                </a:lnTo>
                <a:lnTo>
                  <a:pt x="2399135" y="2209799"/>
                </a:lnTo>
                <a:lnTo>
                  <a:pt x="2388919" y="2197099"/>
                </a:lnTo>
                <a:close/>
              </a:path>
              <a:path w="3034029" h="2844800">
                <a:moveTo>
                  <a:pt x="2405595" y="2197099"/>
                </a:moveTo>
                <a:lnTo>
                  <a:pt x="2403906" y="2197099"/>
                </a:lnTo>
                <a:lnTo>
                  <a:pt x="2411260" y="2209799"/>
                </a:lnTo>
                <a:lnTo>
                  <a:pt x="2418959" y="2209799"/>
                </a:lnTo>
                <a:lnTo>
                  <a:pt x="2405595" y="2197099"/>
                </a:lnTo>
                <a:close/>
              </a:path>
              <a:path w="3034029" h="2844800">
                <a:moveTo>
                  <a:pt x="2272436" y="2184399"/>
                </a:moveTo>
                <a:lnTo>
                  <a:pt x="2267165" y="2197099"/>
                </a:lnTo>
                <a:lnTo>
                  <a:pt x="2278341" y="2197099"/>
                </a:lnTo>
                <a:lnTo>
                  <a:pt x="2272436" y="2184399"/>
                </a:lnTo>
                <a:close/>
              </a:path>
              <a:path w="3034029" h="2844800">
                <a:moveTo>
                  <a:pt x="2357987" y="2184399"/>
                </a:moveTo>
                <a:lnTo>
                  <a:pt x="2310928" y="2184399"/>
                </a:lnTo>
                <a:lnTo>
                  <a:pt x="2323066" y="2197099"/>
                </a:lnTo>
                <a:lnTo>
                  <a:pt x="2362405" y="2197099"/>
                </a:lnTo>
                <a:lnTo>
                  <a:pt x="2357987" y="2184399"/>
                </a:lnTo>
                <a:close/>
              </a:path>
              <a:path w="3034029" h="2844800">
                <a:moveTo>
                  <a:pt x="2379091" y="2184399"/>
                </a:moveTo>
                <a:lnTo>
                  <a:pt x="2366086" y="2184399"/>
                </a:lnTo>
                <a:lnTo>
                  <a:pt x="2371420" y="2197099"/>
                </a:lnTo>
                <a:lnTo>
                  <a:pt x="2379643" y="2197099"/>
                </a:lnTo>
                <a:lnTo>
                  <a:pt x="2379091" y="2184399"/>
                </a:lnTo>
                <a:close/>
              </a:path>
              <a:path w="3034029" h="2844800">
                <a:moveTo>
                  <a:pt x="2380297" y="2171699"/>
                </a:moveTo>
                <a:lnTo>
                  <a:pt x="2361577" y="2171699"/>
                </a:lnTo>
                <a:lnTo>
                  <a:pt x="2367089" y="2184399"/>
                </a:lnTo>
                <a:lnTo>
                  <a:pt x="2380869" y="2184399"/>
                </a:lnTo>
                <a:lnTo>
                  <a:pt x="2386965" y="2197099"/>
                </a:lnTo>
                <a:lnTo>
                  <a:pt x="2390952" y="2197099"/>
                </a:lnTo>
                <a:lnTo>
                  <a:pt x="2380297" y="2171699"/>
                </a:lnTo>
                <a:close/>
              </a:path>
              <a:path w="3034029" h="2844800">
                <a:moveTo>
                  <a:pt x="2255012" y="2171699"/>
                </a:moveTo>
                <a:lnTo>
                  <a:pt x="2253805" y="2171699"/>
                </a:lnTo>
                <a:lnTo>
                  <a:pt x="2254770" y="2184399"/>
                </a:lnTo>
                <a:lnTo>
                  <a:pt x="2259660" y="2184399"/>
                </a:lnTo>
                <a:lnTo>
                  <a:pt x="2255012" y="2171699"/>
                </a:lnTo>
                <a:close/>
              </a:path>
              <a:path w="3034029" h="2844800">
                <a:moveTo>
                  <a:pt x="2271971" y="2171699"/>
                </a:moveTo>
                <a:lnTo>
                  <a:pt x="2264702" y="2171699"/>
                </a:lnTo>
                <a:lnTo>
                  <a:pt x="2266746" y="2184399"/>
                </a:lnTo>
                <a:lnTo>
                  <a:pt x="2277173" y="2184399"/>
                </a:lnTo>
                <a:lnTo>
                  <a:pt x="2271971" y="2171699"/>
                </a:lnTo>
                <a:close/>
              </a:path>
              <a:path w="3034029" h="2844800">
                <a:moveTo>
                  <a:pt x="2349627" y="2158999"/>
                </a:moveTo>
                <a:lnTo>
                  <a:pt x="2329558" y="2158999"/>
                </a:lnTo>
                <a:lnTo>
                  <a:pt x="2337072" y="2171699"/>
                </a:lnTo>
                <a:lnTo>
                  <a:pt x="2280373" y="2171699"/>
                </a:lnTo>
                <a:lnTo>
                  <a:pt x="2285933" y="2184399"/>
                </a:lnTo>
                <a:lnTo>
                  <a:pt x="2346299" y="2184399"/>
                </a:lnTo>
                <a:lnTo>
                  <a:pt x="2348166" y="2171699"/>
                </a:lnTo>
                <a:lnTo>
                  <a:pt x="2349627" y="2158999"/>
                </a:lnTo>
                <a:close/>
              </a:path>
              <a:path w="3034029" h="2844800">
                <a:moveTo>
                  <a:pt x="2356243" y="2171699"/>
                </a:moveTo>
                <a:lnTo>
                  <a:pt x="2346299" y="2184399"/>
                </a:lnTo>
                <a:lnTo>
                  <a:pt x="2361285" y="2184399"/>
                </a:lnTo>
                <a:lnTo>
                  <a:pt x="2356243" y="2171699"/>
                </a:lnTo>
                <a:close/>
              </a:path>
              <a:path w="3034029" h="2844800">
                <a:moveTo>
                  <a:pt x="2296121" y="2158999"/>
                </a:moveTo>
                <a:lnTo>
                  <a:pt x="2253589" y="2158999"/>
                </a:lnTo>
                <a:lnTo>
                  <a:pt x="2249703" y="2171699"/>
                </a:lnTo>
                <a:lnTo>
                  <a:pt x="2288781" y="2171699"/>
                </a:lnTo>
                <a:lnTo>
                  <a:pt x="2296121" y="2158999"/>
                </a:lnTo>
                <a:close/>
              </a:path>
              <a:path w="3034029" h="2844800">
                <a:moveTo>
                  <a:pt x="2327452" y="2158999"/>
                </a:moveTo>
                <a:lnTo>
                  <a:pt x="2296121" y="2158999"/>
                </a:lnTo>
                <a:lnTo>
                  <a:pt x="2297836" y="2171699"/>
                </a:lnTo>
                <a:lnTo>
                  <a:pt x="2331504" y="2171699"/>
                </a:lnTo>
                <a:lnTo>
                  <a:pt x="2327452" y="2158999"/>
                </a:lnTo>
                <a:close/>
              </a:path>
              <a:path w="3034029" h="2844800">
                <a:moveTo>
                  <a:pt x="2354948" y="2165224"/>
                </a:moveTo>
                <a:lnTo>
                  <a:pt x="2353602" y="2171699"/>
                </a:lnTo>
                <a:lnTo>
                  <a:pt x="2360485" y="2171699"/>
                </a:lnTo>
                <a:lnTo>
                  <a:pt x="2354948" y="2165224"/>
                </a:lnTo>
                <a:close/>
              </a:path>
              <a:path w="3034029" h="2844800">
                <a:moveTo>
                  <a:pt x="2371039" y="2158999"/>
                </a:moveTo>
                <a:lnTo>
                  <a:pt x="2370074" y="2158999"/>
                </a:lnTo>
                <a:lnTo>
                  <a:pt x="2367153" y="2171699"/>
                </a:lnTo>
                <a:lnTo>
                  <a:pt x="2375814" y="2171699"/>
                </a:lnTo>
                <a:lnTo>
                  <a:pt x="2371039" y="2158999"/>
                </a:lnTo>
                <a:close/>
              </a:path>
              <a:path w="3034029" h="2844800">
                <a:moveTo>
                  <a:pt x="2350089" y="2146299"/>
                </a:moveTo>
                <a:lnTo>
                  <a:pt x="2258072" y="2146299"/>
                </a:lnTo>
                <a:lnTo>
                  <a:pt x="2256243" y="2158999"/>
                </a:lnTo>
                <a:lnTo>
                  <a:pt x="2349627" y="2158999"/>
                </a:lnTo>
                <a:lnTo>
                  <a:pt x="2354948" y="2165224"/>
                </a:lnTo>
                <a:lnTo>
                  <a:pt x="2356243" y="2158999"/>
                </a:lnTo>
                <a:lnTo>
                  <a:pt x="2350089" y="2146299"/>
                </a:lnTo>
                <a:close/>
              </a:path>
              <a:path w="3034029" h="2844800">
                <a:moveTo>
                  <a:pt x="2233904" y="2146299"/>
                </a:moveTo>
                <a:lnTo>
                  <a:pt x="2229675" y="2158999"/>
                </a:lnTo>
                <a:lnTo>
                  <a:pt x="2234476" y="2158999"/>
                </a:lnTo>
                <a:lnTo>
                  <a:pt x="2233904" y="2146299"/>
                </a:lnTo>
                <a:close/>
              </a:path>
              <a:path w="3034029" h="2844800">
                <a:moveTo>
                  <a:pt x="2243543" y="2146299"/>
                </a:moveTo>
                <a:lnTo>
                  <a:pt x="2236495" y="2158999"/>
                </a:lnTo>
                <a:lnTo>
                  <a:pt x="2256243" y="2158999"/>
                </a:lnTo>
                <a:lnTo>
                  <a:pt x="2243543" y="2146299"/>
                </a:lnTo>
                <a:close/>
              </a:path>
              <a:path w="3034029" h="2844800">
                <a:moveTo>
                  <a:pt x="2214778" y="2133599"/>
                </a:moveTo>
                <a:lnTo>
                  <a:pt x="2201722" y="2133599"/>
                </a:lnTo>
                <a:lnTo>
                  <a:pt x="2207755" y="2146299"/>
                </a:lnTo>
                <a:lnTo>
                  <a:pt x="2214778" y="2133599"/>
                </a:lnTo>
                <a:close/>
              </a:path>
              <a:path w="3034029" h="2844800">
                <a:moveTo>
                  <a:pt x="2223439" y="2133599"/>
                </a:moveTo>
                <a:lnTo>
                  <a:pt x="2220429" y="2133599"/>
                </a:lnTo>
                <a:lnTo>
                  <a:pt x="2223109" y="2146299"/>
                </a:lnTo>
                <a:lnTo>
                  <a:pt x="2229218" y="2146299"/>
                </a:lnTo>
                <a:lnTo>
                  <a:pt x="2223439" y="2133599"/>
                </a:lnTo>
                <a:close/>
              </a:path>
              <a:path w="3034029" h="2844800">
                <a:moveTo>
                  <a:pt x="2286152" y="2133599"/>
                </a:moveTo>
                <a:lnTo>
                  <a:pt x="2246261" y="2133599"/>
                </a:lnTo>
                <a:lnTo>
                  <a:pt x="2260142" y="2146299"/>
                </a:lnTo>
                <a:lnTo>
                  <a:pt x="2290914" y="2146299"/>
                </a:lnTo>
                <a:lnTo>
                  <a:pt x="2286152" y="2133599"/>
                </a:lnTo>
                <a:close/>
              </a:path>
              <a:path w="3034029" h="2844800">
                <a:moveTo>
                  <a:pt x="2329687" y="2133599"/>
                </a:moveTo>
                <a:lnTo>
                  <a:pt x="2286152" y="2133599"/>
                </a:lnTo>
                <a:lnTo>
                  <a:pt x="2298179" y="2146299"/>
                </a:lnTo>
                <a:lnTo>
                  <a:pt x="2339035" y="2146299"/>
                </a:lnTo>
                <a:lnTo>
                  <a:pt x="2329687" y="2133599"/>
                </a:lnTo>
                <a:close/>
              </a:path>
              <a:path w="3034029" h="2844800">
                <a:moveTo>
                  <a:pt x="2203069" y="2120899"/>
                </a:moveTo>
                <a:lnTo>
                  <a:pt x="2192782" y="2120899"/>
                </a:lnTo>
                <a:lnTo>
                  <a:pt x="2192108" y="2133599"/>
                </a:lnTo>
                <a:lnTo>
                  <a:pt x="2203069" y="2120899"/>
                </a:lnTo>
                <a:close/>
              </a:path>
              <a:path w="3034029" h="2844800">
                <a:moveTo>
                  <a:pt x="2207412" y="2120899"/>
                </a:moveTo>
                <a:lnTo>
                  <a:pt x="2202700" y="2133599"/>
                </a:lnTo>
                <a:lnTo>
                  <a:pt x="2212708" y="2133599"/>
                </a:lnTo>
                <a:lnTo>
                  <a:pt x="2207412" y="2120899"/>
                </a:lnTo>
                <a:close/>
              </a:path>
              <a:path w="3034029" h="2844800">
                <a:moveTo>
                  <a:pt x="2222594" y="2120899"/>
                </a:moveTo>
                <a:lnTo>
                  <a:pt x="2215908" y="2120899"/>
                </a:lnTo>
                <a:lnTo>
                  <a:pt x="2212708" y="2133599"/>
                </a:lnTo>
                <a:lnTo>
                  <a:pt x="2217521" y="2133599"/>
                </a:lnTo>
                <a:lnTo>
                  <a:pt x="2222594" y="2120899"/>
                </a:lnTo>
                <a:close/>
              </a:path>
              <a:path w="3034029" h="2844800">
                <a:moveTo>
                  <a:pt x="2300772" y="2108199"/>
                </a:moveTo>
                <a:lnTo>
                  <a:pt x="2297271" y="2108199"/>
                </a:lnTo>
                <a:lnTo>
                  <a:pt x="2294997" y="2120899"/>
                </a:lnTo>
                <a:lnTo>
                  <a:pt x="2227711" y="2120899"/>
                </a:lnTo>
                <a:lnTo>
                  <a:pt x="2230414" y="2133599"/>
                </a:lnTo>
                <a:lnTo>
                  <a:pt x="2332434" y="2133599"/>
                </a:lnTo>
                <a:lnTo>
                  <a:pt x="2322604" y="2120899"/>
                </a:lnTo>
                <a:lnTo>
                  <a:pt x="2300772" y="2108199"/>
                </a:lnTo>
                <a:close/>
              </a:path>
              <a:path w="3034029" h="2844800">
                <a:moveTo>
                  <a:pt x="2210231" y="2108199"/>
                </a:moveTo>
                <a:lnTo>
                  <a:pt x="2189695" y="2108199"/>
                </a:lnTo>
                <a:lnTo>
                  <a:pt x="2204072" y="2120899"/>
                </a:lnTo>
                <a:lnTo>
                  <a:pt x="2210104" y="2120899"/>
                </a:lnTo>
                <a:lnTo>
                  <a:pt x="2210231" y="2108199"/>
                </a:lnTo>
                <a:close/>
              </a:path>
              <a:path w="3034029" h="2844800">
                <a:moveTo>
                  <a:pt x="2230589" y="2108199"/>
                </a:moveTo>
                <a:lnTo>
                  <a:pt x="2213991" y="2108199"/>
                </a:lnTo>
                <a:lnTo>
                  <a:pt x="2223503" y="2120899"/>
                </a:lnTo>
                <a:lnTo>
                  <a:pt x="2232977" y="2120899"/>
                </a:lnTo>
                <a:lnTo>
                  <a:pt x="2230589" y="2108199"/>
                </a:lnTo>
                <a:close/>
              </a:path>
              <a:path w="3034029" h="2844800">
                <a:moveTo>
                  <a:pt x="2235546" y="2108199"/>
                </a:moveTo>
                <a:lnTo>
                  <a:pt x="2231021" y="2108199"/>
                </a:lnTo>
                <a:lnTo>
                  <a:pt x="2234069" y="2120899"/>
                </a:lnTo>
                <a:lnTo>
                  <a:pt x="2235546" y="2108199"/>
                </a:lnTo>
                <a:close/>
              </a:path>
              <a:path w="3034029" h="2844800">
                <a:moveTo>
                  <a:pt x="2262617" y="2070099"/>
                </a:moveTo>
                <a:lnTo>
                  <a:pt x="2215062" y="2070099"/>
                </a:lnTo>
                <a:lnTo>
                  <a:pt x="2213787" y="2082799"/>
                </a:lnTo>
                <a:lnTo>
                  <a:pt x="2189137" y="2082799"/>
                </a:lnTo>
                <a:lnTo>
                  <a:pt x="2194953" y="2095499"/>
                </a:lnTo>
                <a:lnTo>
                  <a:pt x="2208987" y="2095499"/>
                </a:lnTo>
                <a:lnTo>
                  <a:pt x="2208161" y="2108199"/>
                </a:lnTo>
                <a:lnTo>
                  <a:pt x="2241664" y="2108199"/>
                </a:lnTo>
                <a:lnTo>
                  <a:pt x="2245084" y="2120899"/>
                </a:lnTo>
                <a:lnTo>
                  <a:pt x="2294997" y="2120899"/>
                </a:lnTo>
                <a:lnTo>
                  <a:pt x="2288402" y="2108199"/>
                </a:lnTo>
                <a:lnTo>
                  <a:pt x="2281052" y="2095499"/>
                </a:lnTo>
                <a:lnTo>
                  <a:pt x="2272580" y="2082799"/>
                </a:lnTo>
                <a:lnTo>
                  <a:pt x="2262617" y="2070099"/>
                </a:lnTo>
                <a:close/>
              </a:path>
              <a:path w="3034029" h="2844800">
                <a:moveTo>
                  <a:pt x="2200363" y="2095499"/>
                </a:moveTo>
                <a:lnTo>
                  <a:pt x="2187531" y="2095499"/>
                </a:lnTo>
                <a:lnTo>
                  <a:pt x="2185075" y="2108199"/>
                </a:lnTo>
                <a:lnTo>
                  <a:pt x="2208161" y="2108199"/>
                </a:lnTo>
                <a:lnTo>
                  <a:pt x="2200363" y="2095499"/>
                </a:lnTo>
                <a:close/>
              </a:path>
              <a:path w="3034029" h="2844800">
                <a:moveTo>
                  <a:pt x="2167902" y="2082799"/>
                </a:moveTo>
                <a:lnTo>
                  <a:pt x="2161336" y="2082799"/>
                </a:lnTo>
                <a:lnTo>
                  <a:pt x="2163940" y="2095499"/>
                </a:lnTo>
                <a:lnTo>
                  <a:pt x="2174443" y="2095499"/>
                </a:lnTo>
                <a:lnTo>
                  <a:pt x="2167902" y="2082799"/>
                </a:lnTo>
                <a:close/>
              </a:path>
              <a:path w="3034029" h="2844800">
                <a:moveTo>
                  <a:pt x="2186114" y="2082799"/>
                </a:moveTo>
                <a:lnTo>
                  <a:pt x="2185136" y="2082799"/>
                </a:lnTo>
                <a:lnTo>
                  <a:pt x="2175187" y="2095499"/>
                </a:lnTo>
                <a:lnTo>
                  <a:pt x="2188768" y="2095499"/>
                </a:lnTo>
                <a:lnTo>
                  <a:pt x="2186114" y="2082799"/>
                </a:lnTo>
                <a:close/>
              </a:path>
              <a:path w="3034029" h="2844800">
                <a:moveTo>
                  <a:pt x="2141616" y="2057399"/>
                </a:moveTo>
                <a:lnTo>
                  <a:pt x="2129717" y="2057399"/>
                </a:lnTo>
                <a:lnTo>
                  <a:pt x="2135358" y="2070099"/>
                </a:lnTo>
                <a:lnTo>
                  <a:pt x="2145061" y="2082799"/>
                </a:lnTo>
                <a:lnTo>
                  <a:pt x="2153860" y="2082799"/>
                </a:lnTo>
                <a:lnTo>
                  <a:pt x="2148591" y="2070099"/>
                </a:lnTo>
                <a:lnTo>
                  <a:pt x="2141616" y="2057399"/>
                </a:lnTo>
                <a:close/>
              </a:path>
              <a:path w="3034029" h="2844800">
                <a:moveTo>
                  <a:pt x="2167726" y="2057399"/>
                </a:moveTo>
                <a:lnTo>
                  <a:pt x="2154124" y="2057399"/>
                </a:lnTo>
                <a:lnTo>
                  <a:pt x="2153501" y="2070099"/>
                </a:lnTo>
                <a:lnTo>
                  <a:pt x="2164715" y="2070099"/>
                </a:lnTo>
                <a:lnTo>
                  <a:pt x="2158949" y="2082799"/>
                </a:lnTo>
                <a:lnTo>
                  <a:pt x="2165381" y="2082799"/>
                </a:lnTo>
                <a:lnTo>
                  <a:pt x="2166669" y="2070099"/>
                </a:lnTo>
                <a:lnTo>
                  <a:pt x="2167726" y="2057399"/>
                </a:lnTo>
                <a:close/>
              </a:path>
              <a:path w="3034029" h="2844800">
                <a:moveTo>
                  <a:pt x="2196299" y="2057399"/>
                </a:moveTo>
                <a:lnTo>
                  <a:pt x="2167726" y="2057399"/>
                </a:lnTo>
                <a:lnTo>
                  <a:pt x="2177422" y="2070099"/>
                </a:lnTo>
                <a:lnTo>
                  <a:pt x="2185227" y="2082799"/>
                </a:lnTo>
                <a:lnTo>
                  <a:pt x="2213787" y="2082799"/>
                </a:lnTo>
                <a:lnTo>
                  <a:pt x="2202698" y="2070099"/>
                </a:lnTo>
                <a:lnTo>
                  <a:pt x="2196299" y="2057399"/>
                </a:lnTo>
                <a:close/>
              </a:path>
              <a:path w="3034029" h="2844800">
                <a:moveTo>
                  <a:pt x="2205850" y="2057399"/>
                </a:moveTo>
                <a:lnTo>
                  <a:pt x="2202154" y="2057399"/>
                </a:lnTo>
                <a:lnTo>
                  <a:pt x="2203767" y="2070099"/>
                </a:lnTo>
                <a:lnTo>
                  <a:pt x="2211653" y="2070099"/>
                </a:lnTo>
                <a:lnTo>
                  <a:pt x="2205850" y="2057399"/>
                </a:lnTo>
                <a:close/>
              </a:path>
              <a:path w="3034029" h="2844800">
                <a:moveTo>
                  <a:pt x="2242629" y="2057399"/>
                </a:moveTo>
                <a:lnTo>
                  <a:pt x="2228811" y="2057399"/>
                </a:lnTo>
                <a:lnTo>
                  <a:pt x="2229358" y="2070099"/>
                </a:lnTo>
                <a:lnTo>
                  <a:pt x="2242108" y="2070099"/>
                </a:lnTo>
                <a:lnTo>
                  <a:pt x="2242629" y="2057399"/>
                </a:lnTo>
                <a:close/>
              </a:path>
              <a:path w="3034029" h="2844800">
                <a:moveTo>
                  <a:pt x="2261768" y="2057399"/>
                </a:moveTo>
                <a:lnTo>
                  <a:pt x="2242629" y="2057399"/>
                </a:lnTo>
                <a:lnTo>
                  <a:pt x="2252370" y="2070099"/>
                </a:lnTo>
                <a:lnTo>
                  <a:pt x="2261842" y="2070099"/>
                </a:lnTo>
                <a:lnTo>
                  <a:pt x="2261768" y="2057399"/>
                </a:lnTo>
                <a:close/>
              </a:path>
              <a:path w="3034029" h="2844800">
                <a:moveTo>
                  <a:pt x="2116937" y="2044699"/>
                </a:moveTo>
                <a:lnTo>
                  <a:pt x="2109165" y="2044699"/>
                </a:lnTo>
                <a:lnTo>
                  <a:pt x="2110625" y="2057399"/>
                </a:lnTo>
                <a:lnTo>
                  <a:pt x="2119642" y="2057399"/>
                </a:lnTo>
                <a:lnTo>
                  <a:pt x="2116937" y="2044699"/>
                </a:lnTo>
                <a:close/>
              </a:path>
              <a:path w="3034029" h="2844800">
                <a:moveTo>
                  <a:pt x="2155405" y="2044699"/>
                </a:moveTo>
                <a:lnTo>
                  <a:pt x="2143849" y="2044699"/>
                </a:lnTo>
                <a:lnTo>
                  <a:pt x="2138993" y="2057399"/>
                </a:lnTo>
                <a:lnTo>
                  <a:pt x="2153424" y="2057399"/>
                </a:lnTo>
                <a:lnTo>
                  <a:pt x="2155405" y="2044699"/>
                </a:lnTo>
                <a:close/>
              </a:path>
              <a:path w="3034029" h="2844800">
                <a:moveTo>
                  <a:pt x="2202145" y="2044699"/>
                </a:moveTo>
                <a:lnTo>
                  <a:pt x="2155405" y="2044699"/>
                </a:lnTo>
                <a:lnTo>
                  <a:pt x="2160841" y="2057399"/>
                </a:lnTo>
                <a:lnTo>
                  <a:pt x="2203729" y="2057399"/>
                </a:lnTo>
                <a:lnTo>
                  <a:pt x="2202145" y="2044699"/>
                </a:lnTo>
                <a:close/>
              </a:path>
              <a:path w="3034029" h="2844800">
                <a:moveTo>
                  <a:pt x="2220125" y="2044699"/>
                </a:moveTo>
                <a:lnTo>
                  <a:pt x="2203351" y="2044699"/>
                </a:lnTo>
                <a:lnTo>
                  <a:pt x="2212283" y="2057399"/>
                </a:lnTo>
                <a:lnTo>
                  <a:pt x="2222169" y="2057399"/>
                </a:lnTo>
                <a:lnTo>
                  <a:pt x="2220125" y="2044699"/>
                </a:lnTo>
                <a:close/>
              </a:path>
              <a:path w="3034029" h="2844800">
                <a:moveTo>
                  <a:pt x="2241998" y="2044699"/>
                </a:moveTo>
                <a:lnTo>
                  <a:pt x="2230596" y="2044699"/>
                </a:lnTo>
                <a:lnTo>
                  <a:pt x="2226538" y="2057399"/>
                </a:lnTo>
                <a:lnTo>
                  <a:pt x="2251964" y="2057399"/>
                </a:lnTo>
                <a:lnTo>
                  <a:pt x="2241998" y="2044699"/>
                </a:lnTo>
                <a:close/>
              </a:path>
              <a:path w="3034029" h="2844800">
                <a:moveTo>
                  <a:pt x="2144890" y="2019299"/>
                </a:moveTo>
                <a:lnTo>
                  <a:pt x="2128858" y="2019299"/>
                </a:lnTo>
                <a:lnTo>
                  <a:pt x="2134519" y="2031999"/>
                </a:lnTo>
                <a:lnTo>
                  <a:pt x="2128546" y="2044699"/>
                </a:lnTo>
                <a:lnTo>
                  <a:pt x="2221382" y="2044699"/>
                </a:lnTo>
                <a:lnTo>
                  <a:pt x="2233015" y="2031999"/>
                </a:lnTo>
                <a:lnTo>
                  <a:pt x="2140458" y="2031999"/>
                </a:lnTo>
                <a:lnTo>
                  <a:pt x="2144890" y="2019299"/>
                </a:lnTo>
                <a:close/>
              </a:path>
              <a:path w="3034029" h="2844800">
                <a:moveTo>
                  <a:pt x="2124417" y="2019299"/>
                </a:moveTo>
                <a:lnTo>
                  <a:pt x="2119198" y="2031999"/>
                </a:lnTo>
                <a:lnTo>
                  <a:pt x="2126932" y="2031999"/>
                </a:lnTo>
                <a:lnTo>
                  <a:pt x="2124417" y="2019299"/>
                </a:lnTo>
                <a:close/>
              </a:path>
              <a:path w="3034029" h="2844800">
                <a:moveTo>
                  <a:pt x="2165642" y="2019299"/>
                </a:moveTo>
                <a:lnTo>
                  <a:pt x="2144890" y="2019299"/>
                </a:lnTo>
                <a:lnTo>
                  <a:pt x="2148078" y="2031999"/>
                </a:lnTo>
                <a:lnTo>
                  <a:pt x="2164092" y="2031999"/>
                </a:lnTo>
                <a:lnTo>
                  <a:pt x="2165642" y="2019299"/>
                </a:lnTo>
                <a:close/>
              </a:path>
              <a:path w="3034029" h="2844800">
                <a:moveTo>
                  <a:pt x="2220577" y="2019299"/>
                </a:moveTo>
                <a:lnTo>
                  <a:pt x="2165642" y="2019299"/>
                </a:lnTo>
                <a:lnTo>
                  <a:pt x="2164270" y="2031999"/>
                </a:lnTo>
                <a:lnTo>
                  <a:pt x="2225192" y="2031999"/>
                </a:lnTo>
                <a:lnTo>
                  <a:pt x="2220577" y="2019299"/>
                </a:lnTo>
                <a:close/>
              </a:path>
              <a:path w="3034029" h="2844800">
                <a:moveTo>
                  <a:pt x="2086018" y="2006599"/>
                </a:moveTo>
                <a:lnTo>
                  <a:pt x="2075261" y="2006599"/>
                </a:lnTo>
                <a:lnTo>
                  <a:pt x="2082641" y="2019299"/>
                </a:lnTo>
                <a:lnTo>
                  <a:pt x="2084830" y="2019299"/>
                </a:lnTo>
                <a:lnTo>
                  <a:pt x="2086018" y="2006599"/>
                </a:lnTo>
                <a:close/>
              </a:path>
              <a:path w="3034029" h="2844800">
                <a:moveTo>
                  <a:pt x="2174354" y="2006599"/>
                </a:moveTo>
                <a:lnTo>
                  <a:pt x="2111888" y="2006599"/>
                </a:lnTo>
                <a:lnTo>
                  <a:pt x="2120723" y="2019299"/>
                </a:lnTo>
                <a:lnTo>
                  <a:pt x="2187841" y="2019299"/>
                </a:lnTo>
                <a:lnTo>
                  <a:pt x="2174354" y="2006599"/>
                </a:lnTo>
                <a:close/>
              </a:path>
              <a:path w="3034029" h="2844800">
                <a:moveTo>
                  <a:pt x="2190499" y="1993899"/>
                </a:moveTo>
                <a:lnTo>
                  <a:pt x="2102599" y="1993899"/>
                </a:lnTo>
                <a:lnTo>
                  <a:pt x="2110270" y="2006599"/>
                </a:lnTo>
                <a:lnTo>
                  <a:pt x="2193429" y="2006599"/>
                </a:lnTo>
                <a:lnTo>
                  <a:pt x="2187841" y="2019299"/>
                </a:lnTo>
                <a:lnTo>
                  <a:pt x="2198376" y="2019299"/>
                </a:lnTo>
                <a:lnTo>
                  <a:pt x="2197821" y="2006599"/>
                </a:lnTo>
                <a:lnTo>
                  <a:pt x="2190499" y="1993899"/>
                </a:lnTo>
                <a:close/>
              </a:path>
              <a:path w="3034029" h="2844800">
                <a:moveTo>
                  <a:pt x="2069414" y="1993899"/>
                </a:moveTo>
                <a:lnTo>
                  <a:pt x="2068258" y="1993899"/>
                </a:lnTo>
                <a:lnTo>
                  <a:pt x="2065324" y="2006599"/>
                </a:lnTo>
                <a:lnTo>
                  <a:pt x="2069757" y="2006599"/>
                </a:lnTo>
                <a:lnTo>
                  <a:pt x="2069414" y="1993899"/>
                </a:lnTo>
                <a:close/>
              </a:path>
              <a:path w="3034029" h="2844800">
                <a:moveTo>
                  <a:pt x="2102599" y="1993899"/>
                </a:moveTo>
                <a:lnTo>
                  <a:pt x="2089222" y="1993899"/>
                </a:lnTo>
                <a:lnTo>
                  <a:pt x="2082010" y="2006599"/>
                </a:lnTo>
                <a:lnTo>
                  <a:pt x="2094471" y="2006599"/>
                </a:lnTo>
                <a:lnTo>
                  <a:pt x="2102599" y="1993899"/>
                </a:lnTo>
                <a:close/>
              </a:path>
              <a:path w="3034029" h="2844800">
                <a:moveTo>
                  <a:pt x="2168667" y="1981199"/>
                </a:moveTo>
                <a:lnTo>
                  <a:pt x="2073519" y="1981199"/>
                </a:lnTo>
                <a:lnTo>
                  <a:pt x="2082569" y="1993899"/>
                </a:lnTo>
                <a:lnTo>
                  <a:pt x="2171272" y="1993899"/>
                </a:lnTo>
                <a:lnTo>
                  <a:pt x="2168667" y="1981199"/>
                </a:lnTo>
                <a:close/>
              </a:path>
              <a:path w="3034029" h="2844800">
                <a:moveTo>
                  <a:pt x="2049259" y="1968499"/>
                </a:moveTo>
                <a:lnTo>
                  <a:pt x="2045766" y="1981199"/>
                </a:lnTo>
                <a:lnTo>
                  <a:pt x="2048510" y="1981199"/>
                </a:lnTo>
                <a:lnTo>
                  <a:pt x="2049259" y="1968499"/>
                </a:lnTo>
                <a:close/>
              </a:path>
              <a:path w="3034029" h="2844800">
                <a:moveTo>
                  <a:pt x="2140140" y="1968499"/>
                </a:moveTo>
                <a:lnTo>
                  <a:pt x="2061008" y="1968499"/>
                </a:lnTo>
                <a:lnTo>
                  <a:pt x="2059849" y="1981199"/>
                </a:lnTo>
                <a:lnTo>
                  <a:pt x="2147948" y="1981199"/>
                </a:lnTo>
                <a:lnTo>
                  <a:pt x="2140140" y="1968499"/>
                </a:lnTo>
                <a:close/>
              </a:path>
              <a:path w="3034029" h="2844800">
                <a:moveTo>
                  <a:pt x="2161962" y="1968499"/>
                </a:moveTo>
                <a:lnTo>
                  <a:pt x="2150562" y="1968499"/>
                </a:lnTo>
                <a:lnTo>
                  <a:pt x="2147948" y="1981199"/>
                </a:lnTo>
                <a:lnTo>
                  <a:pt x="2166716" y="1981199"/>
                </a:lnTo>
                <a:lnTo>
                  <a:pt x="2161962" y="1968499"/>
                </a:lnTo>
                <a:close/>
              </a:path>
              <a:path w="3034029" h="2844800">
                <a:moveTo>
                  <a:pt x="2015693" y="1955799"/>
                </a:moveTo>
                <a:lnTo>
                  <a:pt x="2010105" y="1955799"/>
                </a:lnTo>
                <a:lnTo>
                  <a:pt x="2012061" y="1968499"/>
                </a:lnTo>
                <a:lnTo>
                  <a:pt x="2013331" y="1968499"/>
                </a:lnTo>
                <a:lnTo>
                  <a:pt x="2015693" y="1955799"/>
                </a:lnTo>
                <a:close/>
              </a:path>
              <a:path w="3034029" h="2844800">
                <a:moveTo>
                  <a:pt x="2050402" y="1955799"/>
                </a:moveTo>
                <a:lnTo>
                  <a:pt x="2043798" y="1955799"/>
                </a:lnTo>
                <a:lnTo>
                  <a:pt x="2042718" y="1968499"/>
                </a:lnTo>
                <a:lnTo>
                  <a:pt x="2051291" y="1968499"/>
                </a:lnTo>
                <a:lnTo>
                  <a:pt x="2050708" y="1956093"/>
                </a:lnTo>
                <a:lnTo>
                  <a:pt x="2050402" y="1955799"/>
                </a:lnTo>
                <a:close/>
              </a:path>
              <a:path w="3034029" h="2844800">
                <a:moveTo>
                  <a:pt x="2143353" y="1955799"/>
                </a:moveTo>
                <a:lnTo>
                  <a:pt x="2050694" y="1955799"/>
                </a:lnTo>
                <a:lnTo>
                  <a:pt x="2050708" y="1956093"/>
                </a:lnTo>
                <a:lnTo>
                  <a:pt x="2063623" y="1968499"/>
                </a:lnTo>
                <a:lnTo>
                  <a:pt x="2135530" y="1968499"/>
                </a:lnTo>
                <a:lnTo>
                  <a:pt x="2143353" y="1955799"/>
                </a:lnTo>
                <a:close/>
              </a:path>
              <a:path w="3034029" h="2844800">
                <a:moveTo>
                  <a:pt x="2055139" y="1917699"/>
                </a:moveTo>
                <a:lnTo>
                  <a:pt x="2010230" y="1917699"/>
                </a:lnTo>
                <a:lnTo>
                  <a:pt x="2019086" y="1930399"/>
                </a:lnTo>
                <a:lnTo>
                  <a:pt x="2014194" y="1943099"/>
                </a:lnTo>
                <a:lnTo>
                  <a:pt x="2012492" y="1955799"/>
                </a:lnTo>
                <a:lnTo>
                  <a:pt x="2021573" y="1955799"/>
                </a:lnTo>
                <a:lnTo>
                  <a:pt x="2021801" y="1943099"/>
                </a:lnTo>
                <a:lnTo>
                  <a:pt x="2036076" y="1943099"/>
                </a:lnTo>
                <a:lnTo>
                  <a:pt x="2026945" y="1930399"/>
                </a:lnTo>
                <a:lnTo>
                  <a:pt x="2060333" y="1930399"/>
                </a:lnTo>
                <a:lnTo>
                  <a:pt x="2055139" y="1917699"/>
                </a:lnTo>
                <a:close/>
              </a:path>
              <a:path w="3034029" h="2844800">
                <a:moveTo>
                  <a:pt x="2046579" y="1943099"/>
                </a:moveTo>
                <a:lnTo>
                  <a:pt x="2021801" y="1943099"/>
                </a:lnTo>
                <a:lnTo>
                  <a:pt x="2028202" y="1955799"/>
                </a:lnTo>
                <a:lnTo>
                  <a:pt x="2037092" y="1955799"/>
                </a:lnTo>
                <a:lnTo>
                  <a:pt x="2046579" y="1943099"/>
                </a:lnTo>
                <a:close/>
              </a:path>
              <a:path w="3034029" h="2844800">
                <a:moveTo>
                  <a:pt x="2101240" y="1943099"/>
                </a:moveTo>
                <a:lnTo>
                  <a:pt x="2046579" y="1943099"/>
                </a:lnTo>
                <a:lnTo>
                  <a:pt x="2050402" y="1955799"/>
                </a:lnTo>
                <a:lnTo>
                  <a:pt x="2091397" y="1955799"/>
                </a:lnTo>
                <a:lnTo>
                  <a:pt x="2101240" y="1943099"/>
                </a:lnTo>
                <a:close/>
              </a:path>
              <a:path w="3034029" h="2844800">
                <a:moveTo>
                  <a:pt x="2130945" y="1943099"/>
                </a:moveTo>
                <a:lnTo>
                  <a:pt x="2101240" y="1943099"/>
                </a:lnTo>
                <a:lnTo>
                  <a:pt x="2102777" y="1955799"/>
                </a:lnTo>
                <a:lnTo>
                  <a:pt x="2130018" y="1955799"/>
                </a:lnTo>
                <a:lnTo>
                  <a:pt x="2130945" y="1943099"/>
                </a:lnTo>
                <a:close/>
              </a:path>
              <a:path w="3034029" h="2844800">
                <a:moveTo>
                  <a:pt x="2014664" y="1930399"/>
                </a:moveTo>
                <a:lnTo>
                  <a:pt x="1994890" y="1930399"/>
                </a:lnTo>
                <a:lnTo>
                  <a:pt x="2002485" y="1943099"/>
                </a:lnTo>
                <a:lnTo>
                  <a:pt x="2014664" y="1930399"/>
                </a:lnTo>
                <a:close/>
              </a:path>
              <a:path w="3034029" h="2844800">
                <a:moveTo>
                  <a:pt x="2110574" y="1930399"/>
                </a:moveTo>
                <a:lnTo>
                  <a:pt x="2029129" y="1930399"/>
                </a:lnTo>
                <a:lnTo>
                  <a:pt x="2036076" y="1943099"/>
                </a:lnTo>
                <a:lnTo>
                  <a:pt x="2118970" y="1943099"/>
                </a:lnTo>
                <a:lnTo>
                  <a:pt x="2110574" y="1930399"/>
                </a:lnTo>
                <a:close/>
              </a:path>
              <a:path w="3034029" h="2844800">
                <a:moveTo>
                  <a:pt x="1994864" y="1904999"/>
                </a:moveTo>
                <a:lnTo>
                  <a:pt x="1967509" y="1904999"/>
                </a:lnTo>
                <a:lnTo>
                  <a:pt x="1974007" y="1917699"/>
                </a:lnTo>
                <a:lnTo>
                  <a:pt x="1982998" y="1930399"/>
                </a:lnTo>
                <a:lnTo>
                  <a:pt x="1984400" y="1930399"/>
                </a:lnTo>
                <a:lnTo>
                  <a:pt x="1977351" y="1917699"/>
                </a:lnTo>
                <a:lnTo>
                  <a:pt x="2000087" y="1917699"/>
                </a:lnTo>
                <a:lnTo>
                  <a:pt x="1994864" y="1904999"/>
                </a:lnTo>
                <a:close/>
              </a:path>
              <a:path w="3034029" h="2844800">
                <a:moveTo>
                  <a:pt x="2002554" y="1917699"/>
                </a:moveTo>
                <a:lnTo>
                  <a:pt x="1991791" y="1917699"/>
                </a:lnTo>
                <a:lnTo>
                  <a:pt x="1984400" y="1930399"/>
                </a:lnTo>
                <a:lnTo>
                  <a:pt x="1994065" y="1930399"/>
                </a:lnTo>
                <a:lnTo>
                  <a:pt x="2002554" y="1917699"/>
                </a:lnTo>
                <a:close/>
              </a:path>
              <a:path w="3034029" h="2844800">
                <a:moveTo>
                  <a:pt x="2005545" y="1917699"/>
                </a:moveTo>
                <a:lnTo>
                  <a:pt x="2006587" y="1930399"/>
                </a:lnTo>
                <a:lnTo>
                  <a:pt x="2011756" y="1930399"/>
                </a:lnTo>
                <a:lnTo>
                  <a:pt x="2005545" y="1917699"/>
                </a:lnTo>
                <a:close/>
              </a:path>
              <a:path w="3034029" h="2844800">
                <a:moveTo>
                  <a:pt x="2109711" y="1917699"/>
                </a:moveTo>
                <a:lnTo>
                  <a:pt x="2059025" y="1917699"/>
                </a:lnTo>
                <a:lnTo>
                  <a:pt x="2060333" y="1930399"/>
                </a:lnTo>
                <a:lnTo>
                  <a:pt x="2115172" y="1930399"/>
                </a:lnTo>
                <a:lnTo>
                  <a:pt x="2109711" y="1917699"/>
                </a:lnTo>
                <a:close/>
              </a:path>
              <a:path w="3034029" h="2844800">
                <a:moveTo>
                  <a:pt x="2093096" y="1904999"/>
                </a:moveTo>
                <a:lnTo>
                  <a:pt x="2006449" y="1904999"/>
                </a:lnTo>
                <a:lnTo>
                  <a:pt x="2000465" y="1917699"/>
                </a:lnTo>
                <a:lnTo>
                  <a:pt x="2094022" y="1917699"/>
                </a:lnTo>
                <a:lnTo>
                  <a:pt x="2093096" y="1904999"/>
                </a:lnTo>
                <a:close/>
              </a:path>
              <a:path w="3034029" h="2844800">
                <a:moveTo>
                  <a:pt x="1979510" y="1879599"/>
                </a:moveTo>
                <a:lnTo>
                  <a:pt x="1960376" y="1879599"/>
                </a:lnTo>
                <a:lnTo>
                  <a:pt x="1955842" y="1892299"/>
                </a:lnTo>
                <a:lnTo>
                  <a:pt x="1957835" y="1904999"/>
                </a:lnTo>
                <a:lnTo>
                  <a:pt x="1964882" y="1892299"/>
                </a:lnTo>
                <a:lnTo>
                  <a:pt x="1980565" y="1892299"/>
                </a:lnTo>
                <a:lnTo>
                  <a:pt x="1979510" y="1879599"/>
                </a:lnTo>
                <a:close/>
              </a:path>
              <a:path w="3034029" h="2844800">
                <a:moveTo>
                  <a:pt x="2045716" y="1892299"/>
                </a:moveTo>
                <a:lnTo>
                  <a:pt x="1976495" y="1892299"/>
                </a:lnTo>
                <a:lnTo>
                  <a:pt x="1967496" y="1904999"/>
                </a:lnTo>
                <a:lnTo>
                  <a:pt x="2053729" y="1904999"/>
                </a:lnTo>
                <a:lnTo>
                  <a:pt x="2045716" y="1892299"/>
                </a:lnTo>
                <a:close/>
              </a:path>
              <a:path w="3034029" h="2844800">
                <a:moveTo>
                  <a:pt x="2060219" y="1892299"/>
                </a:moveTo>
                <a:lnTo>
                  <a:pt x="2054631" y="1892299"/>
                </a:lnTo>
                <a:lnTo>
                  <a:pt x="2057768" y="1904999"/>
                </a:lnTo>
                <a:lnTo>
                  <a:pt x="2060829" y="1904999"/>
                </a:lnTo>
                <a:lnTo>
                  <a:pt x="2060219" y="1892299"/>
                </a:lnTo>
                <a:close/>
              </a:path>
              <a:path w="3034029" h="2844800">
                <a:moveTo>
                  <a:pt x="2077378" y="1892299"/>
                </a:moveTo>
                <a:lnTo>
                  <a:pt x="2070259" y="1904999"/>
                </a:lnTo>
                <a:lnTo>
                  <a:pt x="2086269" y="1904999"/>
                </a:lnTo>
                <a:lnTo>
                  <a:pt x="2077378" y="1892299"/>
                </a:lnTo>
                <a:close/>
              </a:path>
              <a:path w="3034029" h="2844800">
                <a:moveTo>
                  <a:pt x="1955609" y="1879599"/>
                </a:moveTo>
                <a:lnTo>
                  <a:pt x="1944979" y="1879599"/>
                </a:lnTo>
                <a:lnTo>
                  <a:pt x="1951253" y="1892299"/>
                </a:lnTo>
                <a:lnTo>
                  <a:pt x="1955609" y="1879599"/>
                </a:lnTo>
                <a:close/>
              </a:path>
              <a:path w="3034029" h="2844800">
                <a:moveTo>
                  <a:pt x="2061477" y="1879599"/>
                </a:moveTo>
                <a:lnTo>
                  <a:pt x="1982165" y="1879599"/>
                </a:lnTo>
                <a:lnTo>
                  <a:pt x="1980565" y="1892299"/>
                </a:lnTo>
                <a:lnTo>
                  <a:pt x="2055249" y="1892299"/>
                </a:lnTo>
                <a:lnTo>
                  <a:pt x="2061477" y="1879599"/>
                </a:lnTo>
                <a:close/>
              </a:path>
              <a:path w="3034029" h="2844800">
                <a:moveTo>
                  <a:pt x="1927529" y="1866899"/>
                </a:moveTo>
                <a:lnTo>
                  <a:pt x="1927313" y="1879599"/>
                </a:lnTo>
                <a:lnTo>
                  <a:pt x="1928634" y="1879599"/>
                </a:lnTo>
                <a:lnTo>
                  <a:pt x="1927529" y="1866899"/>
                </a:lnTo>
                <a:close/>
              </a:path>
              <a:path w="3034029" h="2844800">
                <a:moveTo>
                  <a:pt x="1954530" y="1866899"/>
                </a:moveTo>
                <a:lnTo>
                  <a:pt x="1946850" y="1866899"/>
                </a:lnTo>
                <a:lnTo>
                  <a:pt x="1959688" y="1879599"/>
                </a:lnTo>
                <a:lnTo>
                  <a:pt x="1959927" y="1879599"/>
                </a:lnTo>
                <a:lnTo>
                  <a:pt x="1954530" y="1866899"/>
                </a:lnTo>
                <a:close/>
              </a:path>
              <a:path w="3034029" h="2844800">
                <a:moveTo>
                  <a:pt x="1963000" y="1854199"/>
                </a:moveTo>
                <a:lnTo>
                  <a:pt x="1943696" y="1854199"/>
                </a:lnTo>
                <a:lnTo>
                  <a:pt x="1945373" y="1866899"/>
                </a:lnTo>
                <a:lnTo>
                  <a:pt x="1954530" y="1866899"/>
                </a:lnTo>
                <a:lnTo>
                  <a:pt x="1959927" y="1879599"/>
                </a:lnTo>
                <a:lnTo>
                  <a:pt x="1967839" y="1879599"/>
                </a:lnTo>
                <a:lnTo>
                  <a:pt x="1961769" y="1866899"/>
                </a:lnTo>
                <a:lnTo>
                  <a:pt x="1963000" y="1854199"/>
                </a:lnTo>
                <a:close/>
              </a:path>
              <a:path w="3034029" h="2844800">
                <a:moveTo>
                  <a:pt x="2053812" y="1866899"/>
                </a:moveTo>
                <a:lnTo>
                  <a:pt x="1961769" y="1866899"/>
                </a:lnTo>
                <a:lnTo>
                  <a:pt x="1967839" y="1879599"/>
                </a:lnTo>
                <a:lnTo>
                  <a:pt x="2062549" y="1879599"/>
                </a:lnTo>
                <a:lnTo>
                  <a:pt x="2053812" y="1866899"/>
                </a:lnTo>
                <a:close/>
              </a:path>
              <a:path w="3034029" h="2844800">
                <a:moveTo>
                  <a:pt x="1921116" y="1854199"/>
                </a:moveTo>
                <a:lnTo>
                  <a:pt x="1918081" y="1854199"/>
                </a:lnTo>
                <a:lnTo>
                  <a:pt x="1926767" y="1866899"/>
                </a:lnTo>
                <a:lnTo>
                  <a:pt x="1921116" y="1854199"/>
                </a:lnTo>
                <a:close/>
              </a:path>
              <a:path w="3034029" h="2844800">
                <a:moveTo>
                  <a:pt x="1938620" y="1859897"/>
                </a:moveTo>
                <a:lnTo>
                  <a:pt x="1932381" y="1866899"/>
                </a:lnTo>
                <a:lnTo>
                  <a:pt x="1944573" y="1866899"/>
                </a:lnTo>
                <a:lnTo>
                  <a:pt x="1938620" y="1859897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8620" y="1859897"/>
                </a:lnTo>
                <a:lnTo>
                  <a:pt x="1944573" y="1866899"/>
                </a:lnTo>
                <a:lnTo>
                  <a:pt x="1945373" y="1866899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8973" y="1858843"/>
                </a:moveTo>
                <a:lnTo>
                  <a:pt x="1968385" y="1866899"/>
                </a:lnTo>
                <a:lnTo>
                  <a:pt x="1975459" y="1866899"/>
                </a:lnTo>
                <a:lnTo>
                  <a:pt x="1968973" y="1858843"/>
                </a:lnTo>
                <a:close/>
              </a:path>
              <a:path w="3034029" h="2844800">
                <a:moveTo>
                  <a:pt x="1978393" y="1854199"/>
                </a:moveTo>
                <a:lnTo>
                  <a:pt x="1969312" y="1854199"/>
                </a:lnTo>
                <a:lnTo>
                  <a:pt x="1968973" y="1858843"/>
                </a:lnTo>
                <a:lnTo>
                  <a:pt x="1975459" y="1866899"/>
                </a:lnTo>
                <a:lnTo>
                  <a:pt x="1978393" y="1854199"/>
                </a:lnTo>
                <a:close/>
              </a:path>
              <a:path w="3034029" h="2844800">
                <a:moveTo>
                  <a:pt x="2034019" y="1854199"/>
                </a:moveTo>
                <a:lnTo>
                  <a:pt x="1978393" y="1854199"/>
                </a:lnTo>
                <a:lnTo>
                  <a:pt x="1975459" y="1866899"/>
                </a:lnTo>
                <a:lnTo>
                  <a:pt x="2035289" y="1866899"/>
                </a:lnTo>
                <a:lnTo>
                  <a:pt x="2034019" y="1854199"/>
                </a:lnTo>
                <a:close/>
              </a:path>
              <a:path w="3034029" h="2844800">
                <a:moveTo>
                  <a:pt x="2044268" y="1854199"/>
                </a:moveTo>
                <a:lnTo>
                  <a:pt x="2041702" y="1866899"/>
                </a:lnTo>
                <a:lnTo>
                  <a:pt x="2049119" y="1866899"/>
                </a:lnTo>
                <a:lnTo>
                  <a:pt x="2044268" y="1854199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3778" y="1854199"/>
                </a:lnTo>
                <a:lnTo>
                  <a:pt x="1938620" y="1859897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9312" y="1854199"/>
                </a:moveTo>
                <a:lnTo>
                  <a:pt x="1965236" y="1854199"/>
                </a:lnTo>
                <a:lnTo>
                  <a:pt x="1968973" y="1858843"/>
                </a:lnTo>
                <a:lnTo>
                  <a:pt x="1969312" y="1854199"/>
                </a:lnTo>
                <a:close/>
              </a:path>
              <a:path w="3034029" h="2844800">
                <a:moveTo>
                  <a:pt x="1927136" y="1841499"/>
                </a:moveTo>
                <a:lnTo>
                  <a:pt x="1923351" y="1841499"/>
                </a:lnTo>
                <a:lnTo>
                  <a:pt x="1922487" y="1854199"/>
                </a:lnTo>
                <a:lnTo>
                  <a:pt x="1926196" y="1854199"/>
                </a:lnTo>
                <a:lnTo>
                  <a:pt x="1927136" y="1841499"/>
                </a:lnTo>
                <a:close/>
              </a:path>
              <a:path w="3034029" h="2844800">
                <a:moveTo>
                  <a:pt x="1993348" y="1803399"/>
                </a:moveTo>
                <a:lnTo>
                  <a:pt x="1984946" y="1803399"/>
                </a:lnTo>
                <a:lnTo>
                  <a:pt x="1984095" y="1816099"/>
                </a:lnTo>
                <a:lnTo>
                  <a:pt x="1908949" y="1816099"/>
                </a:lnTo>
                <a:lnTo>
                  <a:pt x="1905673" y="1828799"/>
                </a:lnTo>
                <a:lnTo>
                  <a:pt x="1920876" y="1828799"/>
                </a:lnTo>
                <a:lnTo>
                  <a:pt x="1932149" y="1841499"/>
                </a:lnTo>
                <a:lnTo>
                  <a:pt x="1940013" y="1854199"/>
                </a:lnTo>
                <a:lnTo>
                  <a:pt x="1970989" y="1854199"/>
                </a:lnTo>
                <a:lnTo>
                  <a:pt x="1980005" y="1841499"/>
                </a:lnTo>
                <a:lnTo>
                  <a:pt x="1994869" y="1841499"/>
                </a:lnTo>
                <a:lnTo>
                  <a:pt x="1996586" y="1828799"/>
                </a:lnTo>
                <a:lnTo>
                  <a:pt x="1998770" y="1816099"/>
                </a:lnTo>
                <a:lnTo>
                  <a:pt x="1993348" y="1803399"/>
                </a:lnTo>
                <a:close/>
              </a:path>
              <a:path w="3034029" h="2844800">
                <a:moveTo>
                  <a:pt x="1994869" y="1841499"/>
                </a:moveTo>
                <a:lnTo>
                  <a:pt x="1980005" y="1841499"/>
                </a:lnTo>
                <a:lnTo>
                  <a:pt x="1970989" y="1854199"/>
                </a:lnTo>
                <a:lnTo>
                  <a:pt x="1984893" y="1854199"/>
                </a:lnTo>
                <a:lnTo>
                  <a:pt x="1994869" y="1841499"/>
                </a:lnTo>
                <a:close/>
              </a:path>
              <a:path w="3034029" h="2844800">
                <a:moveTo>
                  <a:pt x="1996325" y="1841499"/>
                </a:moveTo>
                <a:lnTo>
                  <a:pt x="1994869" y="1841499"/>
                </a:lnTo>
                <a:lnTo>
                  <a:pt x="1984893" y="1854199"/>
                </a:lnTo>
                <a:lnTo>
                  <a:pt x="2005723" y="1854199"/>
                </a:lnTo>
                <a:lnTo>
                  <a:pt x="1996325" y="1841499"/>
                </a:lnTo>
                <a:close/>
              </a:path>
              <a:path w="3034029" h="2844800">
                <a:moveTo>
                  <a:pt x="2031382" y="1841499"/>
                </a:moveTo>
                <a:lnTo>
                  <a:pt x="2006130" y="1841499"/>
                </a:lnTo>
                <a:lnTo>
                  <a:pt x="2005723" y="1854199"/>
                </a:lnTo>
                <a:lnTo>
                  <a:pt x="2037129" y="1854199"/>
                </a:lnTo>
                <a:lnTo>
                  <a:pt x="2031382" y="1841499"/>
                </a:lnTo>
                <a:close/>
              </a:path>
              <a:path w="3034029" h="2844800">
                <a:moveTo>
                  <a:pt x="1898726" y="1803399"/>
                </a:moveTo>
                <a:lnTo>
                  <a:pt x="1874304" y="1803399"/>
                </a:lnTo>
                <a:lnTo>
                  <a:pt x="1875770" y="1816099"/>
                </a:lnTo>
                <a:lnTo>
                  <a:pt x="1885462" y="1828799"/>
                </a:lnTo>
                <a:lnTo>
                  <a:pt x="1892566" y="1841499"/>
                </a:lnTo>
                <a:lnTo>
                  <a:pt x="1897570" y="1841499"/>
                </a:lnTo>
                <a:lnTo>
                  <a:pt x="1897227" y="1828799"/>
                </a:lnTo>
                <a:lnTo>
                  <a:pt x="1893173" y="1828799"/>
                </a:lnTo>
                <a:lnTo>
                  <a:pt x="1893820" y="1816099"/>
                </a:lnTo>
                <a:lnTo>
                  <a:pt x="1898788" y="1807817"/>
                </a:lnTo>
                <a:lnTo>
                  <a:pt x="1898726" y="1803399"/>
                </a:lnTo>
                <a:close/>
              </a:path>
              <a:path w="3034029" h="2844800">
                <a:moveTo>
                  <a:pt x="1920876" y="1828799"/>
                </a:moveTo>
                <a:lnTo>
                  <a:pt x="1901545" y="1828799"/>
                </a:lnTo>
                <a:lnTo>
                  <a:pt x="1904060" y="1841499"/>
                </a:lnTo>
                <a:lnTo>
                  <a:pt x="1915337" y="1841499"/>
                </a:lnTo>
                <a:lnTo>
                  <a:pt x="1920876" y="1828799"/>
                </a:lnTo>
                <a:close/>
              </a:path>
              <a:path w="3034029" h="2844800">
                <a:moveTo>
                  <a:pt x="1899640" y="1816099"/>
                </a:moveTo>
                <a:lnTo>
                  <a:pt x="1896960" y="1816099"/>
                </a:lnTo>
                <a:lnTo>
                  <a:pt x="1897646" y="1828799"/>
                </a:lnTo>
                <a:lnTo>
                  <a:pt x="1901901" y="1828799"/>
                </a:lnTo>
                <a:lnTo>
                  <a:pt x="1899640" y="1816099"/>
                </a:lnTo>
                <a:close/>
              </a:path>
              <a:path w="3034029" h="2844800">
                <a:moveTo>
                  <a:pt x="1899341" y="1806895"/>
                </a:moveTo>
                <a:lnTo>
                  <a:pt x="1898788" y="1807817"/>
                </a:lnTo>
                <a:lnTo>
                  <a:pt x="1898904" y="1816099"/>
                </a:lnTo>
                <a:lnTo>
                  <a:pt x="1900961" y="1816099"/>
                </a:lnTo>
                <a:lnTo>
                  <a:pt x="1899341" y="1806895"/>
                </a:lnTo>
                <a:close/>
              </a:path>
              <a:path w="3034029" h="2844800">
                <a:moveTo>
                  <a:pt x="1922741" y="1803399"/>
                </a:moveTo>
                <a:lnTo>
                  <a:pt x="1901437" y="1803399"/>
                </a:lnTo>
                <a:lnTo>
                  <a:pt x="1907131" y="1816099"/>
                </a:lnTo>
                <a:lnTo>
                  <a:pt x="1924138" y="1816099"/>
                </a:lnTo>
                <a:lnTo>
                  <a:pt x="1922741" y="1803399"/>
                </a:lnTo>
                <a:close/>
              </a:path>
              <a:path w="3034029" h="2844800">
                <a:moveTo>
                  <a:pt x="1967458" y="1803399"/>
                </a:moveTo>
                <a:lnTo>
                  <a:pt x="1928291" y="1803399"/>
                </a:lnTo>
                <a:lnTo>
                  <a:pt x="1931822" y="1816099"/>
                </a:lnTo>
                <a:lnTo>
                  <a:pt x="1966645" y="1816099"/>
                </a:lnTo>
                <a:lnTo>
                  <a:pt x="1967458" y="1803399"/>
                </a:lnTo>
                <a:close/>
              </a:path>
              <a:path w="3034029" h="2844800">
                <a:moveTo>
                  <a:pt x="1978774" y="1803399"/>
                </a:moveTo>
                <a:lnTo>
                  <a:pt x="1967750" y="1803399"/>
                </a:lnTo>
                <a:lnTo>
                  <a:pt x="1978990" y="1816099"/>
                </a:lnTo>
                <a:lnTo>
                  <a:pt x="1978774" y="1803399"/>
                </a:lnTo>
                <a:close/>
              </a:path>
              <a:path w="3034029" h="2844800">
                <a:moveTo>
                  <a:pt x="1901437" y="1803399"/>
                </a:moveTo>
                <a:lnTo>
                  <a:pt x="1898726" y="1803399"/>
                </a:lnTo>
                <a:lnTo>
                  <a:pt x="1899341" y="1806895"/>
                </a:lnTo>
                <a:lnTo>
                  <a:pt x="1901437" y="1803399"/>
                </a:lnTo>
                <a:close/>
              </a:path>
              <a:path w="3034029" h="2844800">
                <a:moveTo>
                  <a:pt x="1858724" y="1790699"/>
                </a:moveTo>
                <a:lnTo>
                  <a:pt x="1842679" y="1790699"/>
                </a:lnTo>
                <a:lnTo>
                  <a:pt x="1854462" y="1803399"/>
                </a:lnTo>
                <a:lnTo>
                  <a:pt x="1862818" y="1803399"/>
                </a:lnTo>
                <a:lnTo>
                  <a:pt x="1858724" y="1790699"/>
                </a:lnTo>
                <a:close/>
              </a:path>
              <a:path w="3034029" h="2844800">
                <a:moveTo>
                  <a:pt x="1873389" y="1790699"/>
                </a:moveTo>
                <a:lnTo>
                  <a:pt x="1872221" y="1803399"/>
                </a:lnTo>
                <a:lnTo>
                  <a:pt x="1878228" y="1803399"/>
                </a:lnTo>
                <a:lnTo>
                  <a:pt x="1873389" y="1790699"/>
                </a:lnTo>
                <a:close/>
              </a:path>
              <a:path w="3034029" h="2844800">
                <a:moveTo>
                  <a:pt x="1975232" y="1790699"/>
                </a:moveTo>
                <a:lnTo>
                  <a:pt x="1886534" y="1790699"/>
                </a:lnTo>
                <a:lnTo>
                  <a:pt x="1894636" y="1803399"/>
                </a:lnTo>
                <a:lnTo>
                  <a:pt x="1983399" y="1803399"/>
                </a:lnTo>
                <a:lnTo>
                  <a:pt x="1975232" y="1790699"/>
                </a:lnTo>
                <a:close/>
              </a:path>
              <a:path w="3034029" h="2844800">
                <a:moveTo>
                  <a:pt x="1945754" y="1777999"/>
                </a:moveTo>
                <a:lnTo>
                  <a:pt x="1853361" y="1777999"/>
                </a:lnTo>
                <a:lnTo>
                  <a:pt x="1850136" y="1790699"/>
                </a:lnTo>
                <a:lnTo>
                  <a:pt x="1949640" y="1790699"/>
                </a:lnTo>
                <a:lnTo>
                  <a:pt x="1946547" y="1778938"/>
                </a:lnTo>
                <a:lnTo>
                  <a:pt x="1945754" y="1777999"/>
                </a:lnTo>
                <a:close/>
              </a:path>
              <a:path w="3034029" h="2844800">
                <a:moveTo>
                  <a:pt x="1949876" y="1765299"/>
                </a:moveTo>
                <a:lnTo>
                  <a:pt x="1946757" y="1765299"/>
                </a:lnTo>
                <a:lnTo>
                  <a:pt x="1947608" y="1777999"/>
                </a:lnTo>
                <a:lnTo>
                  <a:pt x="1946300" y="1777999"/>
                </a:lnTo>
                <a:lnTo>
                  <a:pt x="1946547" y="1778938"/>
                </a:lnTo>
                <a:lnTo>
                  <a:pt x="1956485" y="1790699"/>
                </a:lnTo>
                <a:lnTo>
                  <a:pt x="1966918" y="1790699"/>
                </a:lnTo>
                <a:lnTo>
                  <a:pt x="1957243" y="1777999"/>
                </a:lnTo>
                <a:lnTo>
                  <a:pt x="1949876" y="1765299"/>
                </a:lnTo>
                <a:close/>
              </a:path>
              <a:path w="3034029" h="2844800">
                <a:moveTo>
                  <a:pt x="1946300" y="1777999"/>
                </a:moveTo>
                <a:lnTo>
                  <a:pt x="1945754" y="1777999"/>
                </a:lnTo>
                <a:lnTo>
                  <a:pt x="1946547" y="1778938"/>
                </a:lnTo>
                <a:lnTo>
                  <a:pt x="1946300" y="1777999"/>
                </a:lnTo>
                <a:close/>
              </a:path>
              <a:path w="3034029" h="2844800">
                <a:moveTo>
                  <a:pt x="1829625" y="1765299"/>
                </a:moveTo>
                <a:lnTo>
                  <a:pt x="1828482" y="1765299"/>
                </a:lnTo>
                <a:lnTo>
                  <a:pt x="1830197" y="1777999"/>
                </a:lnTo>
                <a:lnTo>
                  <a:pt x="1838909" y="1777999"/>
                </a:lnTo>
                <a:lnTo>
                  <a:pt x="1838984" y="1776389"/>
                </a:lnTo>
                <a:lnTo>
                  <a:pt x="1829625" y="1765299"/>
                </a:lnTo>
                <a:close/>
              </a:path>
              <a:path w="3034029" h="2844800">
                <a:moveTo>
                  <a:pt x="1864563" y="1765299"/>
                </a:moveTo>
                <a:lnTo>
                  <a:pt x="1839506" y="1765299"/>
                </a:lnTo>
                <a:lnTo>
                  <a:pt x="1838984" y="1776389"/>
                </a:lnTo>
                <a:lnTo>
                  <a:pt x="1840344" y="1777999"/>
                </a:lnTo>
                <a:lnTo>
                  <a:pt x="1865071" y="1777999"/>
                </a:lnTo>
                <a:lnTo>
                  <a:pt x="1864563" y="1765299"/>
                </a:lnTo>
                <a:close/>
              </a:path>
              <a:path w="3034029" h="2844800">
                <a:moveTo>
                  <a:pt x="1939912" y="1765299"/>
                </a:moveTo>
                <a:lnTo>
                  <a:pt x="1864563" y="1765299"/>
                </a:lnTo>
                <a:lnTo>
                  <a:pt x="1871205" y="1777999"/>
                </a:lnTo>
                <a:lnTo>
                  <a:pt x="1943785" y="1777999"/>
                </a:lnTo>
                <a:lnTo>
                  <a:pt x="1939912" y="1765299"/>
                </a:lnTo>
                <a:close/>
              </a:path>
              <a:path w="3034029" h="2844800">
                <a:moveTo>
                  <a:pt x="1814630" y="1752599"/>
                </a:moveTo>
                <a:lnTo>
                  <a:pt x="1805368" y="1752599"/>
                </a:lnTo>
                <a:lnTo>
                  <a:pt x="1812040" y="1765299"/>
                </a:lnTo>
                <a:lnTo>
                  <a:pt x="1814630" y="1752599"/>
                </a:lnTo>
                <a:close/>
              </a:path>
              <a:path w="3034029" h="2844800">
                <a:moveTo>
                  <a:pt x="1865960" y="1752599"/>
                </a:moveTo>
                <a:lnTo>
                  <a:pt x="1836851" y="1752599"/>
                </a:lnTo>
                <a:lnTo>
                  <a:pt x="1848650" y="1765299"/>
                </a:lnTo>
                <a:lnTo>
                  <a:pt x="1862328" y="1765299"/>
                </a:lnTo>
                <a:lnTo>
                  <a:pt x="1865960" y="1752599"/>
                </a:lnTo>
                <a:close/>
              </a:path>
              <a:path w="3034029" h="2844800">
                <a:moveTo>
                  <a:pt x="1924773" y="1752599"/>
                </a:moveTo>
                <a:lnTo>
                  <a:pt x="1865960" y="1752599"/>
                </a:lnTo>
                <a:lnTo>
                  <a:pt x="1867344" y="1765299"/>
                </a:lnTo>
                <a:lnTo>
                  <a:pt x="1934604" y="1765299"/>
                </a:lnTo>
                <a:lnTo>
                  <a:pt x="1924773" y="1752599"/>
                </a:lnTo>
                <a:close/>
              </a:path>
              <a:path w="3034029" h="2844800">
                <a:moveTo>
                  <a:pt x="1818779" y="1739899"/>
                </a:moveTo>
                <a:lnTo>
                  <a:pt x="1818182" y="1752599"/>
                </a:lnTo>
                <a:lnTo>
                  <a:pt x="1824710" y="1752599"/>
                </a:lnTo>
                <a:lnTo>
                  <a:pt x="1818779" y="1739899"/>
                </a:lnTo>
                <a:close/>
              </a:path>
              <a:path w="3034029" h="2844800">
                <a:moveTo>
                  <a:pt x="1837642" y="1727199"/>
                </a:moveTo>
                <a:lnTo>
                  <a:pt x="1825920" y="1727199"/>
                </a:lnTo>
                <a:lnTo>
                  <a:pt x="1829777" y="1739899"/>
                </a:lnTo>
                <a:lnTo>
                  <a:pt x="1826006" y="1739899"/>
                </a:lnTo>
                <a:lnTo>
                  <a:pt x="1835607" y="1752599"/>
                </a:lnTo>
                <a:lnTo>
                  <a:pt x="1847347" y="1752599"/>
                </a:lnTo>
                <a:lnTo>
                  <a:pt x="1840397" y="1739899"/>
                </a:lnTo>
                <a:lnTo>
                  <a:pt x="1837642" y="1727199"/>
                </a:lnTo>
                <a:close/>
              </a:path>
              <a:path w="3034029" h="2844800">
                <a:moveTo>
                  <a:pt x="1908886" y="1739899"/>
                </a:moveTo>
                <a:lnTo>
                  <a:pt x="1855787" y="1739899"/>
                </a:lnTo>
                <a:lnTo>
                  <a:pt x="1851355" y="1752599"/>
                </a:lnTo>
                <a:lnTo>
                  <a:pt x="1916430" y="1752599"/>
                </a:lnTo>
                <a:lnTo>
                  <a:pt x="1908886" y="1739899"/>
                </a:lnTo>
                <a:close/>
              </a:path>
              <a:path w="3034029" h="2844800">
                <a:moveTo>
                  <a:pt x="1917407" y="1739899"/>
                </a:moveTo>
                <a:lnTo>
                  <a:pt x="1914652" y="1739899"/>
                </a:lnTo>
                <a:lnTo>
                  <a:pt x="1916430" y="1752599"/>
                </a:lnTo>
                <a:lnTo>
                  <a:pt x="1924743" y="1752599"/>
                </a:lnTo>
                <a:lnTo>
                  <a:pt x="1917407" y="1739899"/>
                </a:lnTo>
                <a:close/>
              </a:path>
              <a:path w="3034029" h="2844800">
                <a:moveTo>
                  <a:pt x="1779600" y="1727199"/>
                </a:moveTo>
                <a:lnTo>
                  <a:pt x="1778368" y="1727199"/>
                </a:lnTo>
                <a:lnTo>
                  <a:pt x="1778431" y="1739899"/>
                </a:lnTo>
                <a:lnTo>
                  <a:pt x="1780489" y="1739899"/>
                </a:lnTo>
                <a:lnTo>
                  <a:pt x="1779600" y="1727199"/>
                </a:lnTo>
                <a:close/>
              </a:path>
              <a:path w="3034029" h="2844800">
                <a:moveTo>
                  <a:pt x="1819030" y="1727199"/>
                </a:moveTo>
                <a:lnTo>
                  <a:pt x="1802896" y="1727199"/>
                </a:lnTo>
                <a:lnTo>
                  <a:pt x="1809396" y="1739899"/>
                </a:lnTo>
                <a:lnTo>
                  <a:pt x="1819030" y="1727199"/>
                </a:lnTo>
                <a:close/>
              </a:path>
              <a:path w="3034029" h="2844800">
                <a:moveTo>
                  <a:pt x="1825282" y="1727199"/>
                </a:moveTo>
                <a:lnTo>
                  <a:pt x="1821688" y="1727199"/>
                </a:lnTo>
                <a:lnTo>
                  <a:pt x="1822107" y="1739899"/>
                </a:lnTo>
                <a:lnTo>
                  <a:pt x="1826806" y="1739899"/>
                </a:lnTo>
                <a:lnTo>
                  <a:pt x="1825282" y="1727199"/>
                </a:lnTo>
                <a:close/>
              </a:path>
              <a:path w="3034029" h="2844800">
                <a:moveTo>
                  <a:pt x="1909229" y="1727199"/>
                </a:moveTo>
                <a:lnTo>
                  <a:pt x="1844024" y="1727199"/>
                </a:lnTo>
                <a:lnTo>
                  <a:pt x="1852815" y="1739899"/>
                </a:lnTo>
                <a:lnTo>
                  <a:pt x="1914131" y="1739899"/>
                </a:lnTo>
                <a:lnTo>
                  <a:pt x="1909229" y="1727199"/>
                </a:lnTo>
                <a:close/>
              </a:path>
              <a:path w="3034029" h="2844800">
                <a:moveTo>
                  <a:pt x="1775790" y="1714499"/>
                </a:moveTo>
                <a:lnTo>
                  <a:pt x="1773567" y="1727199"/>
                </a:lnTo>
                <a:lnTo>
                  <a:pt x="1784934" y="1727199"/>
                </a:lnTo>
                <a:lnTo>
                  <a:pt x="1775790" y="1714499"/>
                </a:lnTo>
                <a:close/>
              </a:path>
              <a:path w="3034029" h="2844800">
                <a:moveTo>
                  <a:pt x="1801152" y="1714499"/>
                </a:moveTo>
                <a:lnTo>
                  <a:pt x="1800212" y="1714499"/>
                </a:lnTo>
                <a:lnTo>
                  <a:pt x="1799361" y="1727199"/>
                </a:lnTo>
                <a:lnTo>
                  <a:pt x="1803329" y="1727199"/>
                </a:lnTo>
                <a:lnTo>
                  <a:pt x="1804618" y="1725068"/>
                </a:lnTo>
                <a:lnTo>
                  <a:pt x="1801152" y="1714499"/>
                </a:lnTo>
                <a:close/>
              </a:path>
              <a:path w="3034029" h="2844800">
                <a:moveTo>
                  <a:pt x="1872335" y="1714499"/>
                </a:moveTo>
                <a:lnTo>
                  <a:pt x="1811007" y="1714499"/>
                </a:lnTo>
                <a:lnTo>
                  <a:pt x="1804618" y="1725068"/>
                </a:lnTo>
                <a:lnTo>
                  <a:pt x="1805317" y="1727199"/>
                </a:lnTo>
                <a:lnTo>
                  <a:pt x="1882190" y="1727199"/>
                </a:lnTo>
                <a:lnTo>
                  <a:pt x="1872335" y="1714499"/>
                </a:lnTo>
                <a:close/>
              </a:path>
              <a:path w="3034029" h="2844800">
                <a:moveTo>
                  <a:pt x="1891540" y="1714499"/>
                </a:moveTo>
                <a:lnTo>
                  <a:pt x="1878304" y="1714499"/>
                </a:lnTo>
                <a:lnTo>
                  <a:pt x="1882190" y="1727199"/>
                </a:lnTo>
                <a:lnTo>
                  <a:pt x="1902003" y="1727199"/>
                </a:lnTo>
                <a:lnTo>
                  <a:pt x="1891540" y="1714499"/>
                </a:lnTo>
                <a:close/>
              </a:path>
              <a:path w="3034029" h="2844800">
                <a:moveTo>
                  <a:pt x="1769423" y="1701799"/>
                </a:moveTo>
                <a:lnTo>
                  <a:pt x="1754428" y="1701799"/>
                </a:lnTo>
                <a:lnTo>
                  <a:pt x="1756994" y="1714499"/>
                </a:lnTo>
                <a:lnTo>
                  <a:pt x="1769138" y="1714499"/>
                </a:lnTo>
                <a:lnTo>
                  <a:pt x="1769423" y="1701799"/>
                </a:lnTo>
                <a:close/>
              </a:path>
              <a:path w="3034029" h="2844800">
                <a:moveTo>
                  <a:pt x="1780070" y="1701799"/>
                </a:moveTo>
                <a:lnTo>
                  <a:pt x="1776564" y="1714499"/>
                </a:lnTo>
                <a:lnTo>
                  <a:pt x="1786204" y="1714499"/>
                </a:lnTo>
                <a:lnTo>
                  <a:pt x="1780070" y="1701799"/>
                </a:lnTo>
                <a:close/>
              </a:path>
              <a:path w="3034029" h="2844800">
                <a:moveTo>
                  <a:pt x="1863686" y="1689099"/>
                </a:moveTo>
                <a:lnTo>
                  <a:pt x="1771762" y="1689099"/>
                </a:lnTo>
                <a:lnTo>
                  <a:pt x="1769320" y="1701799"/>
                </a:lnTo>
                <a:lnTo>
                  <a:pt x="1789717" y="1701799"/>
                </a:lnTo>
                <a:lnTo>
                  <a:pt x="1799856" y="1714499"/>
                </a:lnTo>
                <a:lnTo>
                  <a:pt x="1865274" y="1714499"/>
                </a:lnTo>
                <a:lnTo>
                  <a:pt x="1855965" y="1701799"/>
                </a:lnTo>
                <a:lnTo>
                  <a:pt x="1863686" y="1689099"/>
                </a:lnTo>
                <a:close/>
              </a:path>
              <a:path w="3034029" h="2844800">
                <a:moveTo>
                  <a:pt x="1756553" y="1689099"/>
                </a:moveTo>
                <a:lnTo>
                  <a:pt x="1755394" y="1689099"/>
                </a:lnTo>
                <a:lnTo>
                  <a:pt x="1757921" y="1701799"/>
                </a:lnTo>
                <a:lnTo>
                  <a:pt x="1761890" y="1701799"/>
                </a:lnTo>
                <a:lnTo>
                  <a:pt x="1756553" y="1689099"/>
                </a:lnTo>
                <a:close/>
              </a:path>
              <a:path w="3034029" h="2844800">
                <a:moveTo>
                  <a:pt x="1775231" y="1676399"/>
                </a:moveTo>
                <a:lnTo>
                  <a:pt x="1739519" y="1676399"/>
                </a:lnTo>
                <a:lnTo>
                  <a:pt x="1741335" y="1689099"/>
                </a:lnTo>
                <a:lnTo>
                  <a:pt x="1772920" y="1689099"/>
                </a:lnTo>
                <a:lnTo>
                  <a:pt x="1775231" y="1676399"/>
                </a:lnTo>
                <a:close/>
              </a:path>
              <a:path w="3034029" h="2844800">
                <a:moveTo>
                  <a:pt x="1853692" y="1676399"/>
                </a:moveTo>
                <a:lnTo>
                  <a:pt x="1783219" y="1676399"/>
                </a:lnTo>
                <a:lnTo>
                  <a:pt x="1788693" y="1689099"/>
                </a:lnTo>
                <a:lnTo>
                  <a:pt x="1857895" y="1689099"/>
                </a:lnTo>
                <a:lnTo>
                  <a:pt x="1853692" y="1676399"/>
                </a:lnTo>
                <a:close/>
              </a:path>
              <a:path w="3034029" h="2844800">
                <a:moveTo>
                  <a:pt x="1744484" y="1663699"/>
                </a:moveTo>
                <a:lnTo>
                  <a:pt x="1742465" y="1663699"/>
                </a:lnTo>
                <a:lnTo>
                  <a:pt x="1742579" y="1676399"/>
                </a:lnTo>
                <a:lnTo>
                  <a:pt x="1745551" y="1676399"/>
                </a:lnTo>
                <a:lnTo>
                  <a:pt x="1744484" y="1663699"/>
                </a:lnTo>
                <a:close/>
              </a:path>
              <a:path w="3034029" h="2844800">
                <a:moveTo>
                  <a:pt x="1757260" y="1663699"/>
                </a:moveTo>
                <a:lnTo>
                  <a:pt x="1747829" y="1663699"/>
                </a:lnTo>
                <a:lnTo>
                  <a:pt x="1750089" y="1676399"/>
                </a:lnTo>
                <a:lnTo>
                  <a:pt x="1756067" y="1676399"/>
                </a:lnTo>
                <a:lnTo>
                  <a:pt x="1757260" y="1663699"/>
                </a:lnTo>
                <a:close/>
              </a:path>
              <a:path w="3034029" h="2844800">
                <a:moveTo>
                  <a:pt x="1838718" y="1663699"/>
                </a:moveTo>
                <a:lnTo>
                  <a:pt x="1768144" y="1663699"/>
                </a:lnTo>
                <a:lnTo>
                  <a:pt x="1756067" y="1676399"/>
                </a:lnTo>
                <a:lnTo>
                  <a:pt x="1843405" y="1676399"/>
                </a:lnTo>
                <a:lnTo>
                  <a:pt x="1838718" y="1663699"/>
                </a:lnTo>
                <a:close/>
              </a:path>
              <a:path w="3034029" h="2844800">
                <a:moveTo>
                  <a:pt x="1707095" y="1650999"/>
                </a:moveTo>
                <a:lnTo>
                  <a:pt x="1699869" y="1650999"/>
                </a:lnTo>
                <a:lnTo>
                  <a:pt x="1704073" y="1663699"/>
                </a:lnTo>
                <a:lnTo>
                  <a:pt x="1705927" y="1663699"/>
                </a:lnTo>
                <a:lnTo>
                  <a:pt x="1707416" y="1651496"/>
                </a:lnTo>
                <a:lnTo>
                  <a:pt x="1707095" y="1650999"/>
                </a:lnTo>
                <a:close/>
              </a:path>
              <a:path w="3034029" h="2844800">
                <a:moveTo>
                  <a:pt x="1721459" y="1650999"/>
                </a:moveTo>
                <a:lnTo>
                  <a:pt x="1707476" y="1650999"/>
                </a:lnTo>
                <a:lnTo>
                  <a:pt x="1707416" y="1651496"/>
                </a:lnTo>
                <a:lnTo>
                  <a:pt x="1715300" y="1663699"/>
                </a:lnTo>
                <a:lnTo>
                  <a:pt x="1715693" y="1663699"/>
                </a:lnTo>
                <a:lnTo>
                  <a:pt x="1721459" y="1650999"/>
                </a:lnTo>
                <a:close/>
              </a:path>
              <a:path w="3034029" h="2844800">
                <a:moveTo>
                  <a:pt x="1723567" y="1638299"/>
                </a:moveTo>
                <a:lnTo>
                  <a:pt x="1710660" y="1638299"/>
                </a:lnTo>
                <a:lnTo>
                  <a:pt x="1716836" y="1650999"/>
                </a:lnTo>
                <a:lnTo>
                  <a:pt x="1721459" y="1650999"/>
                </a:lnTo>
                <a:lnTo>
                  <a:pt x="1721256" y="1663699"/>
                </a:lnTo>
                <a:lnTo>
                  <a:pt x="1727273" y="1663699"/>
                </a:lnTo>
                <a:lnTo>
                  <a:pt x="1723546" y="1650999"/>
                </a:lnTo>
                <a:lnTo>
                  <a:pt x="1723567" y="1638299"/>
                </a:lnTo>
                <a:close/>
              </a:path>
              <a:path w="3034029" h="2844800">
                <a:moveTo>
                  <a:pt x="1733384" y="1650999"/>
                </a:moveTo>
                <a:lnTo>
                  <a:pt x="1727276" y="1650999"/>
                </a:lnTo>
                <a:lnTo>
                  <a:pt x="1732584" y="1663699"/>
                </a:lnTo>
                <a:lnTo>
                  <a:pt x="1738896" y="1663699"/>
                </a:lnTo>
                <a:lnTo>
                  <a:pt x="1733384" y="1650999"/>
                </a:lnTo>
                <a:close/>
              </a:path>
              <a:path w="3034029" h="2844800">
                <a:moveTo>
                  <a:pt x="1742592" y="1650999"/>
                </a:moveTo>
                <a:lnTo>
                  <a:pt x="1743964" y="1663699"/>
                </a:lnTo>
                <a:lnTo>
                  <a:pt x="1747829" y="1663699"/>
                </a:lnTo>
                <a:lnTo>
                  <a:pt x="1749353" y="1660443"/>
                </a:lnTo>
                <a:lnTo>
                  <a:pt x="1742592" y="1650999"/>
                </a:lnTo>
                <a:close/>
              </a:path>
              <a:path w="3034029" h="2844800">
                <a:moveTo>
                  <a:pt x="1825523" y="1650999"/>
                </a:moveTo>
                <a:lnTo>
                  <a:pt x="1753774" y="1650999"/>
                </a:lnTo>
                <a:lnTo>
                  <a:pt x="1749353" y="1660443"/>
                </a:lnTo>
                <a:lnTo>
                  <a:pt x="1751685" y="1663699"/>
                </a:lnTo>
                <a:lnTo>
                  <a:pt x="1830070" y="1663699"/>
                </a:lnTo>
                <a:lnTo>
                  <a:pt x="1825523" y="1650999"/>
                </a:lnTo>
                <a:close/>
              </a:path>
              <a:path w="3034029" h="2844800">
                <a:moveTo>
                  <a:pt x="1710660" y="1638299"/>
                </a:moveTo>
                <a:lnTo>
                  <a:pt x="1690279" y="1638299"/>
                </a:lnTo>
                <a:lnTo>
                  <a:pt x="1703616" y="1650999"/>
                </a:lnTo>
                <a:lnTo>
                  <a:pt x="1710660" y="1638299"/>
                </a:lnTo>
                <a:close/>
              </a:path>
              <a:path w="3034029" h="2844800">
                <a:moveTo>
                  <a:pt x="1796651" y="1638299"/>
                </a:moveTo>
                <a:lnTo>
                  <a:pt x="1723567" y="1638299"/>
                </a:lnTo>
                <a:lnTo>
                  <a:pt x="1733814" y="1650999"/>
                </a:lnTo>
                <a:lnTo>
                  <a:pt x="1802460" y="1650999"/>
                </a:lnTo>
                <a:lnTo>
                  <a:pt x="1796651" y="1638299"/>
                </a:lnTo>
                <a:close/>
              </a:path>
              <a:path w="3034029" h="2844800">
                <a:moveTo>
                  <a:pt x="1819478" y="1638299"/>
                </a:moveTo>
                <a:lnTo>
                  <a:pt x="1807540" y="1638299"/>
                </a:lnTo>
                <a:lnTo>
                  <a:pt x="1810893" y="1650999"/>
                </a:lnTo>
                <a:lnTo>
                  <a:pt x="1825828" y="1650999"/>
                </a:lnTo>
                <a:lnTo>
                  <a:pt x="1819478" y="1638299"/>
                </a:lnTo>
                <a:close/>
              </a:path>
              <a:path w="3034029" h="2844800">
                <a:moveTo>
                  <a:pt x="1799294" y="1625599"/>
                </a:moveTo>
                <a:lnTo>
                  <a:pt x="1681848" y="1625599"/>
                </a:lnTo>
                <a:lnTo>
                  <a:pt x="1688719" y="1638299"/>
                </a:lnTo>
                <a:lnTo>
                  <a:pt x="1794489" y="1638299"/>
                </a:lnTo>
                <a:lnTo>
                  <a:pt x="1799294" y="1625599"/>
                </a:lnTo>
                <a:close/>
              </a:path>
              <a:path w="3034029" h="2844800">
                <a:moveTo>
                  <a:pt x="1666900" y="1612899"/>
                </a:moveTo>
                <a:lnTo>
                  <a:pt x="1658340" y="1612899"/>
                </a:lnTo>
                <a:lnTo>
                  <a:pt x="1664004" y="1625599"/>
                </a:lnTo>
                <a:lnTo>
                  <a:pt x="1666900" y="1612899"/>
                </a:lnTo>
                <a:close/>
              </a:path>
              <a:path w="3034029" h="2844800">
                <a:moveTo>
                  <a:pt x="1678266" y="1612899"/>
                </a:moveTo>
                <a:lnTo>
                  <a:pt x="1675460" y="1612899"/>
                </a:lnTo>
                <a:lnTo>
                  <a:pt x="1681391" y="1625599"/>
                </a:lnTo>
                <a:lnTo>
                  <a:pt x="1680068" y="1614933"/>
                </a:lnTo>
                <a:lnTo>
                  <a:pt x="1678266" y="1612899"/>
                </a:lnTo>
                <a:close/>
              </a:path>
              <a:path w="3034029" h="2844800">
                <a:moveTo>
                  <a:pt x="1682127" y="1612899"/>
                </a:moveTo>
                <a:lnTo>
                  <a:pt x="1679816" y="1612899"/>
                </a:lnTo>
                <a:lnTo>
                  <a:pt x="1680068" y="1614933"/>
                </a:lnTo>
                <a:lnTo>
                  <a:pt x="1689519" y="1625599"/>
                </a:lnTo>
                <a:lnTo>
                  <a:pt x="1690979" y="1625599"/>
                </a:lnTo>
                <a:lnTo>
                  <a:pt x="1682127" y="1612899"/>
                </a:lnTo>
                <a:close/>
              </a:path>
              <a:path w="3034029" h="2844800">
                <a:moveTo>
                  <a:pt x="1742579" y="1612899"/>
                </a:moveTo>
                <a:lnTo>
                  <a:pt x="1693951" y="1612899"/>
                </a:lnTo>
                <a:lnTo>
                  <a:pt x="1690979" y="1625599"/>
                </a:lnTo>
                <a:lnTo>
                  <a:pt x="1744205" y="1625599"/>
                </a:lnTo>
                <a:lnTo>
                  <a:pt x="1742579" y="1612899"/>
                </a:lnTo>
                <a:close/>
              </a:path>
              <a:path w="3034029" h="2844800">
                <a:moveTo>
                  <a:pt x="1768908" y="1600199"/>
                </a:moveTo>
                <a:lnTo>
                  <a:pt x="1694078" y="1600199"/>
                </a:lnTo>
                <a:lnTo>
                  <a:pt x="1696110" y="1612899"/>
                </a:lnTo>
                <a:lnTo>
                  <a:pt x="1742579" y="1612899"/>
                </a:lnTo>
                <a:lnTo>
                  <a:pt x="1748980" y="1625599"/>
                </a:lnTo>
                <a:lnTo>
                  <a:pt x="1792225" y="1625599"/>
                </a:lnTo>
                <a:lnTo>
                  <a:pt x="1780286" y="1612899"/>
                </a:lnTo>
                <a:lnTo>
                  <a:pt x="1768908" y="1600199"/>
                </a:lnTo>
                <a:close/>
              </a:path>
              <a:path w="3034029" h="2844800">
                <a:moveTo>
                  <a:pt x="1694078" y="1600199"/>
                </a:moveTo>
                <a:lnTo>
                  <a:pt x="1679790" y="1600199"/>
                </a:lnTo>
                <a:lnTo>
                  <a:pt x="1684096" y="1612899"/>
                </a:lnTo>
                <a:lnTo>
                  <a:pt x="1694078" y="1600199"/>
                </a:lnTo>
                <a:close/>
              </a:path>
              <a:path w="3034029" h="2844800">
                <a:moveTo>
                  <a:pt x="1651254" y="1587499"/>
                </a:moveTo>
                <a:lnTo>
                  <a:pt x="1651482" y="1600199"/>
                </a:lnTo>
                <a:lnTo>
                  <a:pt x="1656930" y="1600199"/>
                </a:lnTo>
                <a:lnTo>
                  <a:pt x="1651254" y="1587499"/>
                </a:lnTo>
                <a:close/>
              </a:path>
              <a:path w="3034029" h="2844800">
                <a:moveTo>
                  <a:pt x="1741970" y="1587499"/>
                </a:moveTo>
                <a:lnTo>
                  <a:pt x="1660978" y="1587499"/>
                </a:lnTo>
                <a:lnTo>
                  <a:pt x="1665097" y="1600199"/>
                </a:lnTo>
                <a:lnTo>
                  <a:pt x="1755434" y="1600199"/>
                </a:lnTo>
                <a:lnTo>
                  <a:pt x="1756048" y="1598700"/>
                </a:lnTo>
                <a:lnTo>
                  <a:pt x="1741970" y="1587499"/>
                </a:lnTo>
                <a:close/>
              </a:path>
              <a:path w="3034029" h="2844800">
                <a:moveTo>
                  <a:pt x="1760639" y="1587499"/>
                </a:moveTo>
                <a:lnTo>
                  <a:pt x="1756048" y="1598700"/>
                </a:lnTo>
                <a:lnTo>
                  <a:pt x="1757934" y="1600199"/>
                </a:lnTo>
                <a:lnTo>
                  <a:pt x="1760639" y="1587499"/>
                </a:lnTo>
                <a:close/>
              </a:path>
              <a:path w="3034029" h="2844800">
                <a:moveTo>
                  <a:pt x="1625300" y="1574799"/>
                </a:moveTo>
                <a:lnTo>
                  <a:pt x="1620732" y="1574799"/>
                </a:lnTo>
                <a:lnTo>
                  <a:pt x="1623341" y="1587499"/>
                </a:lnTo>
                <a:lnTo>
                  <a:pt x="1626387" y="1587499"/>
                </a:lnTo>
                <a:lnTo>
                  <a:pt x="1625572" y="1575331"/>
                </a:lnTo>
                <a:lnTo>
                  <a:pt x="1625300" y="1574799"/>
                </a:lnTo>
                <a:close/>
              </a:path>
              <a:path w="3034029" h="2844800">
                <a:moveTo>
                  <a:pt x="1625619" y="1575424"/>
                </a:moveTo>
                <a:lnTo>
                  <a:pt x="1627225" y="1587499"/>
                </a:lnTo>
                <a:lnTo>
                  <a:pt x="1631784" y="1587499"/>
                </a:lnTo>
                <a:lnTo>
                  <a:pt x="1625619" y="1575424"/>
                </a:lnTo>
                <a:close/>
              </a:path>
              <a:path w="3034029" h="2844800">
                <a:moveTo>
                  <a:pt x="1671059" y="1574799"/>
                </a:moveTo>
                <a:lnTo>
                  <a:pt x="1648323" y="1574799"/>
                </a:lnTo>
                <a:lnTo>
                  <a:pt x="1643630" y="1587499"/>
                </a:lnTo>
                <a:lnTo>
                  <a:pt x="1668160" y="1587499"/>
                </a:lnTo>
                <a:lnTo>
                  <a:pt x="1671059" y="1574799"/>
                </a:lnTo>
                <a:close/>
              </a:path>
              <a:path w="3034029" h="2844800">
                <a:moveTo>
                  <a:pt x="1743457" y="1574799"/>
                </a:moveTo>
                <a:lnTo>
                  <a:pt x="1676980" y="1574799"/>
                </a:lnTo>
                <a:lnTo>
                  <a:pt x="1681626" y="1587499"/>
                </a:lnTo>
                <a:lnTo>
                  <a:pt x="1743435" y="1587499"/>
                </a:lnTo>
                <a:lnTo>
                  <a:pt x="1743457" y="1574799"/>
                </a:lnTo>
                <a:close/>
              </a:path>
              <a:path w="3034029" h="2844800">
                <a:moveTo>
                  <a:pt x="1627326" y="1549399"/>
                </a:moveTo>
                <a:lnTo>
                  <a:pt x="1602371" y="1549399"/>
                </a:lnTo>
                <a:lnTo>
                  <a:pt x="1597456" y="1562099"/>
                </a:lnTo>
                <a:lnTo>
                  <a:pt x="1618932" y="1562099"/>
                </a:lnTo>
                <a:lnTo>
                  <a:pt x="1625028" y="1574799"/>
                </a:lnTo>
                <a:lnTo>
                  <a:pt x="1631988" y="1574799"/>
                </a:lnTo>
                <a:lnTo>
                  <a:pt x="1622285" y="1562099"/>
                </a:lnTo>
                <a:lnTo>
                  <a:pt x="1627326" y="1549399"/>
                </a:lnTo>
                <a:close/>
              </a:path>
              <a:path w="3034029" h="2844800">
                <a:moveTo>
                  <a:pt x="1705940" y="1549399"/>
                </a:moveTo>
                <a:lnTo>
                  <a:pt x="1627326" y="1549399"/>
                </a:lnTo>
                <a:lnTo>
                  <a:pt x="1634122" y="1562099"/>
                </a:lnTo>
                <a:lnTo>
                  <a:pt x="1641277" y="1574799"/>
                </a:lnTo>
                <a:lnTo>
                  <a:pt x="1731516" y="1574799"/>
                </a:lnTo>
                <a:lnTo>
                  <a:pt x="1732137" y="1562099"/>
                </a:lnTo>
                <a:lnTo>
                  <a:pt x="1706130" y="1562099"/>
                </a:lnTo>
                <a:lnTo>
                  <a:pt x="1705940" y="1549399"/>
                </a:lnTo>
                <a:close/>
              </a:path>
              <a:path w="3034029" h="2844800">
                <a:moveTo>
                  <a:pt x="1712722" y="1549399"/>
                </a:moveTo>
                <a:lnTo>
                  <a:pt x="1711020" y="1549399"/>
                </a:lnTo>
                <a:lnTo>
                  <a:pt x="1711464" y="1562099"/>
                </a:lnTo>
                <a:lnTo>
                  <a:pt x="1713649" y="1562099"/>
                </a:lnTo>
                <a:lnTo>
                  <a:pt x="1712722" y="1549399"/>
                </a:lnTo>
                <a:close/>
              </a:path>
              <a:path w="3034029" h="2844800">
                <a:moveTo>
                  <a:pt x="1717941" y="1549399"/>
                </a:moveTo>
                <a:lnTo>
                  <a:pt x="1712722" y="1549399"/>
                </a:lnTo>
                <a:lnTo>
                  <a:pt x="1721866" y="1562099"/>
                </a:lnTo>
                <a:lnTo>
                  <a:pt x="1725968" y="1562099"/>
                </a:lnTo>
                <a:lnTo>
                  <a:pt x="1717941" y="1549399"/>
                </a:lnTo>
                <a:close/>
              </a:path>
              <a:path w="3034029" h="2844800">
                <a:moveTo>
                  <a:pt x="1587614" y="1536699"/>
                </a:moveTo>
                <a:lnTo>
                  <a:pt x="1580464" y="1536699"/>
                </a:lnTo>
                <a:lnTo>
                  <a:pt x="1585341" y="1549399"/>
                </a:lnTo>
                <a:lnTo>
                  <a:pt x="1589417" y="1549399"/>
                </a:lnTo>
                <a:lnTo>
                  <a:pt x="1587614" y="1536699"/>
                </a:lnTo>
                <a:close/>
              </a:path>
              <a:path w="3034029" h="2844800">
                <a:moveTo>
                  <a:pt x="1682800" y="1536699"/>
                </a:moveTo>
                <a:lnTo>
                  <a:pt x="1611020" y="1536699"/>
                </a:lnTo>
                <a:lnTo>
                  <a:pt x="1595183" y="1549399"/>
                </a:lnTo>
                <a:lnTo>
                  <a:pt x="1682229" y="1549399"/>
                </a:lnTo>
                <a:lnTo>
                  <a:pt x="1682800" y="1536699"/>
                </a:lnTo>
                <a:close/>
              </a:path>
              <a:path w="3034029" h="2844800">
                <a:moveTo>
                  <a:pt x="1690179" y="1536699"/>
                </a:moveTo>
                <a:lnTo>
                  <a:pt x="1687169" y="1536699"/>
                </a:lnTo>
                <a:lnTo>
                  <a:pt x="1689722" y="1549399"/>
                </a:lnTo>
                <a:lnTo>
                  <a:pt x="1690471" y="1549399"/>
                </a:lnTo>
                <a:lnTo>
                  <a:pt x="1690179" y="1536699"/>
                </a:lnTo>
                <a:close/>
              </a:path>
              <a:path w="3034029" h="2844800">
                <a:moveTo>
                  <a:pt x="1691500" y="1523999"/>
                </a:moveTo>
                <a:lnTo>
                  <a:pt x="1595512" y="1523999"/>
                </a:lnTo>
                <a:lnTo>
                  <a:pt x="1603636" y="1536699"/>
                </a:lnTo>
                <a:lnTo>
                  <a:pt x="1690052" y="1536699"/>
                </a:lnTo>
                <a:lnTo>
                  <a:pt x="1691500" y="1523999"/>
                </a:lnTo>
                <a:close/>
              </a:path>
              <a:path w="3034029" h="2844800">
                <a:moveTo>
                  <a:pt x="1702498" y="1523999"/>
                </a:moveTo>
                <a:lnTo>
                  <a:pt x="1698409" y="1523999"/>
                </a:lnTo>
                <a:lnTo>
                  <a:pt x="1705140" y="1536699"/>
                </a:lnTo>
                <a:lnTo>
                  <a:pt x="1702498" y="1523999"/>
                </a:lnTo>
                <a:close/>
              </a:path>
              <a:path w="3034029" h="2844800">
                <a:moveTo>
                  <a:pt x="1550035" y="1498599"/>
                </a:moveTo>
                <a:lnTo>
                  <a:pt x="1552194" y="1511299"/>
                </a:lnTo>
                <a:lnTo>
                  <a:pt x="1563560" y="1523999"/>
                </a:lnTo>
                <a:lnTo>
                  <a:pt x="1565046" y="1511299"/>
                </a:lnTo>
                <a:lnTo>
                  <a:pt x="1557540" y="1511299"/>
                </a:lnTo>
                <a:lnTo>
                  <a:pt x="1550035" y="1498599"/>
                </a:lnTo>
                <a:close/>
              </a:path>
              <a:path w="3034029" h="2844800">
                <a:moveTo>
                  <a:pt x="1571396" y="1511299"/>
                </a:moveTo>
                <a:lnTo>
                  <a:pt x="1572120" y="1523999"/>
                </a:lnTo>
                <a:lnTo>
                  <a:pt x="1574152" y="1523999"/>
                </a:lnTo>
                <a:lnTo>
                  <a:pt x="1571396" y="1511299"/>
                </a:lnTo>
                <a:close/>
              </a:path>
              <a:path w="3034029" h="2844800">
                <a:moveTo>
                  <a:pt x="1640166" y="1473199"/>
                </a:moveTo>
                <a:lnTo>
                  <a:pt x="1615267" y="1473199"/>
                </a:lnTo>
                <a:lnTo>
                  <a:pt x="1611594" y="1485899"/>
                </a:lnTo>
                <a:lnTo>
                  <a:pt x="1564367" y="1485899"/>
                </a:lnTo>
                <a:lnTo>
                  <a:pt x="1572462" y="1498599"/>
                </a:lnTo>
                <a:lnTo>
                  <a:pt x="1578101" y="1511299"/>
                </a:lnTo>
                <a:lnTo>
                  <a:pt x="1580019" y="1523999"/>
                </a:lnTo>
                <a:lnTo>
                  <a:pt x="1584452" y="1523999"/>
                </a:lnTo>
                <a:lnTo>
                  <a:pt x="1580654" y="1511299"/>
                </a:lnTo>
                <a:lnTo>
                  <a:pt x="1640908" y="1511299"/>
                </a:lnTo>
                <a:lnTo>
                  <a:pt x="1644322" y="1498599"/>
                </a:lnTo>
                <a:lnTo>
                  <a:pt x="1655155" y="1498599"/>
                </a:lnTo>
                <a:lnTo>
                  <a:pt x="1650911" y="1485899"/>
                </a:lnTo>
                <a:lnTo>
                  <a:pt x="1640166" y="1473199"/>
                </a:lnTo>
                <a:close/>
              </a:path>
              <a:path w="3034029" h="2844800">
                <a:moveTo>
                  <a:pt x="1611884" y="1511299"/>
                </a:moveTo>
                <a:lnTo>
                  <a:pt x="1601724" y="1511299"/>
                </a:lnTo>
                <a:lnTo>
                  <a:pt x="1600288" y="1523999"/>
                </a:lnTo>
                <a:lnTo>
                  <a:pt x="1620037" y="1523999"/>
                </a:lnTo>
                <a:lnTo>
                  <a:pt x="1611884" y="1511299"/>
                </a:lnTo>
                <a:close/>
              </a:path>
              <a:path w="3034029" h="2844800">
                <a:moveTo>
                  <a:pt x="1641980" y="1511299"/>
                </a:moveTo>
                <a:lnTo>
                  <a:pt x="1624825" y="1511299"/>
                </a:lnTo>
                <a:lnTo>
                  <a:pt x="1627784" y="1523999"/>
                </a:lnTo>
                <a:lnTo>
                  <a:pt x="1653904" y="1523999"/>
                </a:lnTo>
                <a:lnTo>
                  <a:pt x="1641980" y="1511299"/>
                </a:lnTo>
                <a:close/>
              </a:path>
              <a:path w="3034029" h="2844800">
                <a:moveTo>
                  <a:pt x="1673366" y="1511299"/>
                </a:moveTo>
                <a:lnTo>
                  <a:pt x="1660068" y="1511299"/>
                </a:lnTo>
                <a:lnTo>
                  <a:pt x="1653904" y="1523999"/>
                </a:lnTo>
                <a:lnTo>
                  <a:pt x="1683519" y="1523999"/>
                </a:lnTo>
                <a:lnTo>
                  <a:pt x="1673366" y="1511299"/>
                </a:lnTo>
                <a:close/>
              </a:path>
              <a:path w="3034029" h="2844800">
                <a:moveTo>
                  <a:pt x="1564367" y="1485899"/>
                </a:moveTo>
                <a:lnTo>
                  <a:pt x="1550403" y="1485899"/>
                </a:lnTo>
                <a:lnTo>
                  <a:pt x="1536674" y="1498599"/>
                </a:lnTo>
                <a:lnTo>
                  <a:pt x="1552416" y="1498599"/>
                </a:lnTo>
                <a:lnTo>
                  <a:pt x="1564367" y="1485899"/>
                </a:lnTo>
                <a:close/>
              </a:path>
              <a:path w="3034029" h="2844800">
                <a:moveTo>
                  <a:pt x="1529334" y="1473199"/>
                </a:moveTo>
                <a:lnTo>
                  <a:pt x="1527009" y="1485899"/>
                </a:lnTo>
                <a:lnTo>
                  <a:pt x="1530985" y="1485899"/>
                </a:lnTo>
                <a:lnTo>
                  <a:pt x="1529334" y="1473199"/>
                </a:lnTo>
                <a:close/>
              </a:path>
              <a:path w="3034029" h="2844800">
                <a:moveTo>
                  <a:pt x="1608480" y="1473199"/>
                </a:moveTo>
                <a:lnTo>
                  <a:pt x="1539052" y="1473199"/>
                </a:lnTo>
                <a:lnTo>
                  <a:pt x="1549971" y="1485899"/>
                </a:lnTo>
                <a:lnTo>
                  <a:pt x="1611594" y="1485899"/>
                </a:lnTo>
                <a:lnTo>
                  <a:pt x="1608480" y="1473199"/>
                </a:lnTo>
                <a:close/>
              </a:path>
              <a:path w="3034029" h="2844800">
                <a:moveTo>
                  <a:pt x="1510131" y="1460499"/>
                </a:moveTo>
                <a:lnTo>
                  <a:pt x="1510372" y="1473199"/>
                </a:lnTo>
                <a:lnTo>
                  <a:pt x="1515770" y="1473199"/>
                </a:lnTo>
                <a:lnTo>
                  <a:pt x="1510131" y="1460499"/>
                </a:lnTo>
                <a:close/>
              </a:path>
              <a:path w="3034029" h="2844800">
                <a:moveTo>
                  <a:pt x="1613001" y="1460499"/>
                </a:moveTo>
                <a:lnTo>
                  <a:pt x="1516380" y="1460499"/>
                </a:lnTo>
                <a:lnTo>
                  <a:pt x="1529314" y="1473199"/>
                </a:lnTo>
                <a:lnTo>
                  <a:pt x="1607845" y="1473199"/>
                </a:lnTo>
                <a:lnTo>
                  <a:pt x="1613001" y="1460499"/>
                </a:lnTo>
                <a:close/>
              </a:path>
              <a:path w="3034029" h="2844800">
                <a:moveTo>
                  <a:pt x="1623957" y="1460499"/>
                </a:moveTo>
                <a:lnTo>
                  <a:pt x="1613001" y="1460499"/>
                </a:lnTo>
                <a:lnTo>
                  <a:pt x="1617639" y="1473199"/>
                </a:lnTo>
                <a:lnTo>
                  <a:pt x="1629308" y="1473199"/>
                </a:lnTo>
                <a:lnTo>
                  <a:pt x="1623957" y="1460499"/>
                </a:lnTo>
                <a:close/>
              </a:path>
              <a:path w="3034029" h="2844800">
                <a:moveTo>
                  <a:pt x="1641195" y="1460499"/>
                </a:moveTo>
                <a:lnTo>
                  <a:pt x="1637106" y="1460499"/>
                </a:lnTo>
                <a:lnTo>
                  <a:pt x="1635721" y="1473199"/>
                </a:lnTo>
                <a:lnTo>
                  <a:pt x="1642440" y="1473199"/>
                </a:lnTo>
                <a:lnTo>
                  <a:pt x="1641195" y="1460499"/>
                </a:lnTo>
                <a:close/>
              </a:path>
              <a:path w="3034029" h="2844800">
                <a:moveTo>
                  <a:pt x="1577568" y="1435099"/>
                </a:moveTo>
                <a:lnTo>
                  <a:pt x="1509280" y="1435099"/>
                </a:lnTo>
                <a:lnTo>
                  <a:pt x="1507597" y="1443819"/>
                </a:lnTo>
                <a:lnTo>
                  <a:pt x="1508916" y="1447799"/>
                </a:lnTo>
                <a:lnTo>
                  <a:pt x="1509105" y="1460499"/>
                </a:lnTo>
                <a:lnTo>
                  <a:pt x="1594015" y="1460499"/>
                </a:lnTo>
                <a:lnTo>
                  <a:pt x="1588376" y="1447799"/>
                </a:lnTo>
                <a:lnTo>
                  <a:pt x="1576654" y="1447799"/>
                </a:lnTo>
                <a:lnTo>
                  <a:pt x="1577568" y="1435099"/>
                </a:lnTo>
                <a:close/>
              </a:path>
              <a:path w="3034029" h="2844800">
                <a:moveTo>
                  <a:pt x="1486522" y="1435099"/>
                </a:moveTo>
                <a:lnTo>
                  <a:pt x="1480705" y="1435099"/>
                </a:lnTo>
                <a:lnTo>
                  <a:pt x="1480972" y="1447799"/>
                </a:lnTo>
                <a:lnTo>
                  <a:pt x="1485874" y="1447799"/>
                </a:lnTo>
                <a:lnTo>
                  <a:pt x="1486522" y="1435099"/>
                </a:lnTo>
                <a:close/>
              </a:path>
              <a:path w="3034029" h="2844800">
                <a:moveTo>
                  <a:pt x="1493621" y="1435099"/>
                </a:moveTo>
                <a:lnTo>
                  <a:pt x="1491221" y="1447799"/>
                </a:lnTo>
                <a:lnTo>
                  <a:pt x="1498866" y="1447799"/>
                </a:lnTo>
                <a:lnTo>
                  <a:pt x="1493621" y="1435099"/>
                </a:lnTo>
                <a:close/>
              </a:path>
              <a:path w="3034029" h="2844800">
                <a:moveTo>
                  <a:pt x="1502834" y="1422399"/>
                </a:moveTo>
                <a:lnTo>
                  <a:pt x="1471066" y="1422399"/>
                </a:lnTo>
                <a:lnTo>
                  <a:pt x="1470190" y="1435099"/>
                </a:lnTo>
                <a:lnTo>
                  <a:pt x="1501178" y="1435099"/>
                </a:lnTo>
                <a:lnTo>
                  <a:pt x="1506829" y="1447799"/>
                </a:lnTo>
                <a:lnTo>
                  <a:pt x="1507597" y="1443819"/>
                </a:lnTo>
                <a:lnTo>
                  <a:pt x="1504708" y="1435099"/>
                </a:lnTo>
                <a:lnTo>
                  <a:pt x="1502834" y="1422399"/>
                </a:lnTo>
                <a:close/>
              </a:path>
              <a:path w="3034029" h="2844800">
                <a:moveTo>
                  <a:pt x="1596237" y="1435099"/>
                </a:moveTo>
                <a:lnTo>
                  <a:pt x="1577568" y="1435099"/>
                </a:lnTo>
                <a:lnTo>
                  <a:pt x="1579918" y="1447799"/>
                </a:lnTo>
                <a:lnTo>
                  <a:pt x="1603133" y="1447799"/>
                </a:lnTo>
                <a:lnTo>
                  <a:pt x="1596237" y="1435099"/>
                </a:lnTo>
                <a:close/>
              </a:path>
              <a:path w="3034029" h="2844800">
                <a:moveTo>
                  <a:pt x="1523995" y="1422399"/>
                </a:moveTo>
                <a:lnTo>
                  <a:pt x="1502834" y="1422399"/>
                </a:lnTo>
                <a:lnTo>
                  <a:pt x="1504708" y="1435099"/>
                </a:lnTo>
                <a:lnTo>
                  <a:pt x="1507597" y="1443819"/>
                </a:lnTo>
                <a:lnTo>
                  <a:pt x="1509280" y="1435099"/>
                </a:lnTo>
                <a:lnTo>
                  <a:pt x="1509010" y="1435099"/>
                </a:lnTo>
                <a:lnTo>
                  <a:pt x="1523995" y="1422399"/>
                </a:lnTo>
                <a:close/>
              </a:path>
              <a:path w="3034029" h="2844800">
                <a:moveTo>
                  <a:pt x="1566789" y="1409699"/>
                </a:moveTo>
                <a:lnTo>
                  <a:pt x="1540954" y="1409699"/>
                </a:lnTo>
                <a:lnTo>
                  <a:pt x="1533994" y="1422399"/>
                </a:lnTo>
                <a:lnTo>
                  <a:pt x="1523995" y="1422399"/>
                </a:lnTo>
                <a:lnTo>
                  <a:pt x="1509010" y="1435099"/>
                </a:lnTo>
                <a:lnTo>
                  <a:pt x="1569109" y="1435099"/>
                </a:lnTo>
                <a:lnTo>
                  <a:pt x="1565746" y="1422399"/>
                </a:lnTo>
                <a:lnTo>
                  <a:pt x="1566789" y="14096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468589" y="1396999"/>
                </a:lnTo>
                <a:lnTo>
                  <a:pt x="1470609" y="1409699"/>
                </a:lnTo>
                <a:lnTo>
                  <a:pt x="1480045" y="1409699"/>
                </a:lnTo>
                <a:lnTo>
                  <a:pt x="1462989" y="1422399"/>
                </a:lnTo>
                <a:lnTo>
                  <a:pt x="1519047" y="1422399"/>
                </a:lnTo>
                <a:lnTo>
                  <a:pt x="1523915" y="1409699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523915" y="1409699"/>
                </a:lnTo>
                <a:lnTo>
                  <a:pt x="1519047" y="1422399"/>
                </a:lnTo>
                <a:lnTo>
                  <a:pt x="1533994" y="1422399"/>
                </a:lnTo>
                <a:lnTo>
                  <a:pt x="1540954" y="1409699"/>
                </a:lnTo>
                <a:lnTo>
                  <a:pt x="1536496" y="1409699"/>
                </a:lnTo>
                <a:lnTo>
                  <a:pt x="1536475" y="1407736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449844" y="1396999"/>
                </a:moveTo>
                <a:lnTo>
                  <a:pt x="1441488" y="1396999"/>
                </a:lnTo>
                <a:lnTo>
                  <a:pt x="1442681" y="1409699"/>
                </a:lnTo>
                <a:lnTo>
                  <a:pt x="1462163" y="1409699"/>
                </a:lnTo>
                <a:lnTo>
                  <a:pt x="1449844" y="1396999"/>
                </a:lnTo>
                <a:close/>
              </a:path>
              <a:path w="3034029" h="2844800">
                <a:moveTo>
                  <a:pt x="1464678" y="1396999"/>
                </a:moveTo>
                <a:lnTo>
                  <a:pt x="1460042" y="1396999"/>
                </a:lnTo>
                <a:lnTo>
                  <a:pt x="1463319" y="1409699"/>
                </a:lnTo>
                <a:lnTo>
                  <a:pt x="1466557" y="1409699"/>
                </a:lnTo>
                <a:lnTo>
                  <a:pt x="1464678" y="1396999"/>
                </a:lnTo>
                <a:close/>
              </a:path>
              <a:path w="3034029" h="2844800">
                <a:moveTo>
                  <a:pt x="1536475" y="1407736"/>
                </a:moveTo>
                <a:lnTo>
                  <a:pt x="1536496" y="1409699"/>
                </a:lnTo>
                <a:lnTo>
                  <a:pt x="1537898" y="1409699"/>
                </a:lnTo>
                <a:lnTo>
                  <a:pt x="1536475" y="1407736"/>
                </a:lnTo>
                <a:close/>
              </a:path>
              <a:path w="3034029" h="2844800">
                <a:moveTo>
                  <a:pt x="1536357" y="1396999"/>
                </a:moveTo>
                <a:lnTo>
                  <a:pt x="1528690" y="1396999"/>
                </a:lnTo>
                <a:lnTo>
                  <a:pt x="1536475" y="1407736"/>
                </a:lnTo>
                <a:lnTo>
                  <a:pt x="1536357" y="1396999"/>
                </a:lnTo>
                <a:close/>
              </a:path>
              <a:path w="3034029" h="2844800">
                <a:moveTo>
                  <a:pt x="1418577" y="1384299"/>
                </a:moveTo>
                <a:lnTo>
                  <a:pt x="1416227" y="1396999"/>
                </a:lnTo>
                <a:lnTo>
                  <a:pt x="1418704" y="1396999"/>
                </a:lnTo>
                <a:lnTo>
                  <a:pt x="1418577" y="1384299"/>
                </a:lnTo>
                <a:close/>
              </a:path>
              <a:path w="3034029" h="2844800">
                <a:moveTo>
                  <a:pt x="1420699" y="1371599"/>
                </a:moveTo>
                <a:lnTo>
                  <a:pt x="1413859" y="1371599"/>
                </a:lnTo>
                <a:lnTo>
                  <a:pt x="1424470" y="1384299"/>
                </a:lnTo>
                <a:lnTo>
                  <a:pt x="1429761" y="1396999"/>
                </a:lnTo>
                <a:lnTo>
                  <a:pt x="1433267" y="1396999"/>
                </a:lnTo>
                <a:lnTo>
                  <a:pt x="1438564" y="1384299"/>
                </a:lnTo>
                <a:lnTo>
                  <a:pt x="1427590" y="1384299"/>
                </a:lnTo>
                <a:lnTo>
                  <a:pt x="1420699" y="1371599"/>
                </a:lnTo>
                <a:close/>
              </a:path>
              <a:path w="3034029" h="2844800">
                <a:moveTo>
                  <a:pt x="1544256" y="1384299"/>
                </a:moveTo>
                <a:lnTo>
                  <a:pt x="1447486" y="1384299"/>
                </a:lnTo>
                <a:lnTo>
                  <a:pt x="1458643" y="1396999"/>
                </a:lnTo>
                <a:lnTo>
                  <a:pt x="1541703" y="1396999"/>
                </a:lnTo>
                <a:lnTo>
                  <a:pt x="1544256" y="1384299"/>
                </a:lnTo>
                <a:close/>
              </a:path>
              <a:path w="3034029" h="2844800">
                <a:moveTo>
                  <a:pt x="1526328" y="1371599"/>
                </a:moveTo>
                <a:lnTo>
                  <a:pt x="1431759" y="1371599"/>
                </a:lnTo>
                <a:lnTo>
                  <a:pt x="1427590" y="1384299"/>
                </a:lnTo>
                <a:lnTo>
                  <a:pt x="1537486" y="1384299"/>
                </a:lnTo>
                <a:lnTo>
                  <a:pt x="1526328" y="1371599"/>
                </a:lnTo>
                <a:close/>
              </a:path>
              <a:path w="3034029" h="2844800">
                <a:moveTo>
                  <a:pt x="1401889" y="1358899"/>
                </a:moveTo>
                <a:lnTo>
                  <a:pt x="1390705" y="1358899"/>
                </a:lnTo>
                <a:lnTo>
                  <a:pt x="1399091" y="1371599"/>
                </a:lnTo>
                <a:lnTo>
                  <a:pt x="1401889" y="1358899"/>
                </a:lnTo>
                <a:close/>
              </a:path>
              <a:path w="3034029" h="2844800">
                <a:moveTo>
                  <a:pt x="1404581" y="1358899"/>
                </a:moveTo>
                <a:lnTo>
                  <a:pt x="1405220" y="1371599"/>
                </a:lnTo>
                <a:lnTo>
                  <a:pt x="1412278" y="1371599"/>
                </a:lnTo>
                <a:lnTo>
                  <a:pt x="1404581" y="1358899"/>
                </a:lnTo>
                <a:close/>
              </a:path>
              <a:path w="3034029" h="2844800">
                <a:moveTo>
                  <a:pt x="1424830" y="1358899"/>
                </a:moveTo>
                <a:lnTo>
                  <a:pt x="1413090" y="1358899"/>
                </a:lnTo>
                <a:lnTo>
                  <a:pt x="1412278" y="1371599"/>
                </a:lnTo>
                <a:lnTo>
                  <a:pt x="1417928" y="1371599"/>
                </a:lnTo>
                <a:lnTo>
                  <a:pt x="1424830" y="1358899"/>
                </a:lnTo>
                <a:close/>
              </a:path>
              <a:path w="3034029" h="2844800">
                <a:moveTo>
                  <a:pt x="1498079" y="1358899"/>
                </a:moveTo>
                <a:lnTo>
                  <a:pt x="1424830" y="1358899"/>
                </a:lnTo>
                <a:lnTo>
                  <a:pt x="1435736" y="1371599"/>
                </a:lnTo>
                <a:lnTo>
                  <a:pt x="1502819" y="1371599"/>
                </a:lnTo>
                <a:lnTo>
                  <a:pt x="1498079" y="1358899"/>
                </a:lnTo>
                <a:close/>
              </a:path>
              <a:path w="3034029" h="2844800">
                <a:moveTo>
                  <a:pt x="1512576" y="1358899"/>
                </a:moveTo>
                <a:lnTo>
                  <a:pt x="1499298" y="1358899"/>
                </a:lnTo>
                <a:lnTo>
                  <a:pt x="1509255" y="1371599"/>
                </a:lnTo>
                <a:lnTo>
                  <a:pt x="1512576" y="1358899"/>
                </a:lnTo>
                <a:close/>
              </a:path>
              <a:path w="3034029" h="2844800">
                <a:moveTo>
                  <a:pt x="1398879" y="1346199"/>
                </a:moveTo>
                <a:lnTo>
                  <a:pt x="1394320" y="1346199"/>
                </a:lnTo>
                <a:lnTo>
                  <a:pt x="1397558" y="1358899"/>
                </a:lnTo>
                <a:lnTo>
                  <a:pt x="1400835" y="1358899"/>
                </a:lnTo>
                <a:lnTo>
                  <a:pt x="1398879" y="1346199"/>
                </a:lnTo>
                <a:close/>
              </a:path>
              <a:path w="3034029" h="2844800">
                <a:moveTo>
                  <a:pt x="1489390" y="1333499"/>
                </a:moveTo>
                <a:lnTo>
                  <a:pt x="1491727" y="1346199"/>
                </a:lnTo>
                <a:lnTo>
                  <a:pt x="1406954" y="1346199"/>
                </a:lnTo>
                <a:lnTo>
                  <a:pt x="1414623" y="1358899"/>
                </a:lnTo>
                <a:lnTo>
                  <a:pt x="1508136" y="1358899"/>
                </a:lnTo>
                <a:lnTo>
                  <a:pt x="1497746" y="1346199"/>
                </a:lnTo>
                <a:lnTo>
                  <a:pt x="1489390" y="1333499"/>
                </a:lnTo>
                <a:close/>
              </a:path>
              <a:path w="3034029" h="2844800">
                <a:moveTo>
                  <a:pt x="1470050" y="1333499"/>
                </a:moveTo>
                <a:lnTo>
                  <a:pt x="1390015" y="1333499"/>
                </a:lnTo>
                <a:lnTo>
                  <a:pt x="1385611" y="1346199"/>
                </a:lnTo>
                <a:lnTo>
                  <a:pt x="1474368" y="1346199"/>
                </a:lnTo>
                <a:lnTo>
                  <a:pt x="1470050" y="1333499"/>
                </a:lnTo>
                <a:close/>
              </a:path>
              <a:path w="3034029" h="2844800">
                <a:moveTo>
                  <a:pt x="1359154" y="1320799"/>
                </a:moveTo>
                <a:lnTo>
                  <a:pt x="1358392" y="1320799"/>
                </a:lnTo>
                <a:lnTo>
                  <a:pt x="1362062" y="1333499"/>
                </a:lnTo>
                <a:lnTo>
                  <a:pt x="1359154" y="1320799"/>
                </a:lnTo>
                <a:close/>
              </a:path>
              <a:path w="3034029" h="2844800">
                <a:moveTo>
                  <a:pt x="1372830" y="1320799"/>
                </a:moveTo>
                <a:lnTo>
                  <a:pt x="1370139" y="1333499"/>
                </a:lnTo>
                <a:lnTo>
                  <a:pt x="1381101" y="1333499"/>
                </a:lnTo>
                <a:lnTo>
                  <a:pt x="1372830" y="1320799"/>
                </a:lnTo>
                <a:close/>
              </a:path>
              <a:path w="3034029" h="2844800">
                <a:moveTo>
                  <a:pt x="1480718" y="1320799"/>
                </a:moveTo>
                <a:lnTo>
                  <a:pt x="1388465" y="1320799"/>
                </a:lnTo>
                <a:lnTo>
                  <a:pt x="1393964" y="1333499"/>
                </a:lnTo>
                <a:lnTo>
                  <a:pt x="1479804" y="1333499"/>
                </a:lnTo>
                <a:lnTo>
                  <a:pt x="1480718" y="1320799"/>
                </a:lnTo>
                <a:close/>
              </a:path>
              <a:path w="3034029" h="2844800">
                <a:moveTo>
                  <a:pt x="1485099" y="1320799"/>
                </a:moveTo>
                <a:lnTo>
                  <a:pt x="1484337" y="1320799"/>
                </a:lnTo>
                <a:lnTo>
                  <a:pt x="1487995" y="1333499"/>
                </a:lnTo>
                <a:lnTo>
                  <a:pt x="1485099" y="1320799"/>
                </a:lnTo>
                <a:close/>
              </a:path>
              <a:path w="3034029" h="2844800">
                <a:moveTo>
                  <a:pt x="1431886" y="1308099"/>
                </a:moveTo>
                <a:lnTo>
                  <a:pt x="1354582" y="1308099"/>
                </a:lnTo>
                <a:lnTo>
                  <a:pt x="1349565" y="1320799"/>
                </a:lnTo>
                <a:lnTo>
                  <a:pt x="1435608" y="1320799"/>
                </a:lnTo>
                <a:lnTo>
                  <a:pt x="1431886" y="1308099"/>
                </a:lnTo>
                <a:close/>
              </a:path>
              <a:path w="3034029" h="2844800">
                <a:moveTo>
                  <a:pt x="1455726" y="1308099"/>
                </a:moveTo>
                <a:lnTo>
                  <a:pt x="1439519" y="1308099"/>
                </a:lnTo>
                <a:lnTo>
                  <a:pt x="1439316" y="1320799"/>
                </a:lnTo>
                <a:lnTo>
                  <a:pt x="1452822" y="1320799"/>
                </a:lnTo>
                <a:lnTo>
                  <a:pt x="1455726" y="1308099"/>
                </a:lnTo>
                <a:close/>
              </a:path>
              <a:path w="3034029" h="2844800">
                <a:moveTo>
                  <a:pt x="1334117" y="1295399"/>
                </a:moveTo>
                <a:lnTo>
                  <a:pt x="1328686" y="1308099"/>
                </a:lnTo>
                <a:lnTo>
                  <a:pt x="1341157" y="1308099"/>
                </a:lnTo>
                <a:lnTo>
                  <a:pt x="1334117" y="1295399"/>
                </a:lnTo>
                <a:close/>
              </a:path>
              <a:path w="3034029" h="2844800">
                <a:moveTo>
                  <a:pt x="1450993" y="1295399"/>
                </a:moveTo>
                <a:lnTo>
                  <a:pt x="1348997" y="1295399"/>
                </a:lnTo>
                <a:lnTo>
                  <a:pt x="1347039" y="1308099"/>
                </a:lnTo>
                <a:lnTo>
                  <a:pt x="1448507" y="1308099"/>
                </a:lnTo>
                <a:lnTo>
                  <a:pt x="1450993" y="1295399"/>
                </a:lnTo>
                <a:close/>
              </a:path>
              <a:path w="3034029" h="2844800">
                <a:moveTo>
                  <a:pt x="1331734" y="1282699"/>
                </a:moveTo>
                <a:lnTo>
                  <a:pt x="1328648" y="1282699"/>
                </a:lnTo>
                <a:lnTo>
                  <a:pt x="1332333" y="1295399"/>
                </a:lnTo>
                <a:lnTo>
                  <a:pt x="1336382" y="1295399"/>
                </a:lnTo>
                <a:lnTo>
                  <a:pt x="1331734" y="1282699"/>
                </a:lnTo>
                <a:close/>
              </a:path>
              <a:path w="3034029" h="2844800">
                <a:moveTo>
                  <a:pt x="1433029" y="1282699"/>
                </a:moveTo>
                <a:lnTo>
                  <a:pt x="1337831" y="1282699"/>
                </a:lnTo>
                <a:lnTo>
                  <a:pt x="1344262" y="1295399"/>
                </a:lnTo>
                <a:lnTo>
                  <a:pt x="1434579" y="1295399"/>
                </a:lnTo>
                <a:lnTo>
                  <a:pt x="1433029" y="1282699"/>
                </a:lnTo>
                <a:close/>
              </a:path>
              <a:path w="3034029" h="2844800">
                <a:moveTo>
                  <a:pt x="1307497" y="1257299"/>
                </a:moveTo>
                <a:lnTo>
                  <a:pt x="1287049" y="1257299"/>
                </a:lnTo>
                <a:lnTo>
                  <a:pt x="1295571" y="1269999"/>
                </a:lnTo>
                <a:lnTo>
                  <a:pt x="1302317" y="1282699"/>
                </a:lnTo>
                <a:lnTo>
                  <a:pt x="1381836" y="1282699"/>
                </a:lnTo>
                <a:lnTo>
                  <a:pt x="1376797" y="1269999"/>
                </a:lnTo>
                <a:lnTo>
                  <a:pt x="1306677" y="1269999"/>
                </a:lnTo>
                <a:lnTo>
                  <a:pt x="1307497" y="1257299"/>
                </a:lnTo>
                <a:close/>
              </a:path>
              <a:path w="3034029" h="2844800">
                <a:moveTo>
                  <a:pt x="1408341" y="1269999"/>
                </a:moveTo>
                <a:lnTo>
                  <a:pt x="1383531" y="1269999"/>
                </a:lnTo>
                <a:lnTo>
                  <a:pt x="1381836" y="1282699"/>
                </a:lnTo>
                <a:lnTo>
                  <a:pt x="1409712" y="1282699"/>
                </a:lnTo>
                <a:lnTo>
                  <a:pt x="1408341" y="1269999"/>
                </a:lnTo>
                <a:close/>
              </a:path>
              <a:path w="3034029" h="2844800">
                <a:moveTo>
                  <a:pt x="1421656" y="1269999"/>
                </a:moveTo>
                <a:lnTo>
                  <a:pt x="1415821" y="1269999"/>
                </a:lnTo>
                <a:lnTo>
                  <a:pt x="1418920" y="1282699"/>
                </a:lnTo>
                <a:lnTo>
                  <a:pt x="1430208" y="1282699"/>
                </a:lnTo>
                <a:lnTo>
                  <a:pt x="1421656" y="1269999"/>
                </a:lnTo>
                <a:close/>
              </a:path>
              <a:path w="3034029" h="2844800">
                <a:moveTo>
                  <a:pt x="1435696" y="1269999"/>
                </a:moveTo>
                <a:lnTo>
                  <a:pt x="1430947" y="1269999"/>
                </a:lnTo>
                <a:lnTo>
                  <a:pt x="1434109" y="1282699"/>
                </a:lnTo>
                <a:lnTo>
                  <a:pt x="1435696" y="1269999"/>
                </a:lnTo>
                <a:close/>
              </a:path>
              <a:path w="3034029" h="2844800">
                <a:moveTo>
                  <a:pt x="1334617" y="1257299"/>
                </a:moveTo>
                <a:lnTo>
                  <a:pt x="1312641" y="1257299"/>
                </a:lnTo>
                <a:lnTo>
                  <a:pt x="1321093" y="1269999"/>
                </a:lnTo>
                <a:lnTo>
                  <a:pt x="1339608" y="1269999"/>
                </a:lnTo>
                <a:lnTo>
                  <a:pt x="1334617" y="1257299"/>
                </a:lnTo>
                <a:close/>
              </a:path>
              <a:path w="3034029" h="2844800">
                <a:moveTo>
                  <a:pt x="1358506" y="1257299"/>
                </a:moveTo>
                <a:lnTo>
                  <a:pt x="1347762" y="1257299"/>
                </a:lnTo>
                <a:lnTo>
                  <a:pt x="1346847" y="1269999"/>
                </a:lnTo>
                <a:lnTo>
                  <a:pt x="1363443" y="1269999"/>
                </a:lnTo>
                <a:lnTo>
                  <a:pt x="1358506" y="1257299"/>
                </a:lnTo>
                <a:close/>
              </a:path>
              <a:path w="3034029" h="2844800">
                <a:moveTo>
                  <a:pt x="1389945" y="1244599"/>
                </a:moveTo>
                <a:lnTo>
                  <a:pt x="1374505" y="1244599"/>
                </a:lnTo>
                <a:lnTo>
                  <a:pt x="1376380" y="1257299"/>
                </a:lnTo>
                <a:lnTo>
                  <a:pt x="1380192" y="1269999"/>
                </a:lnTo>
                <a:lnTo>
                  <a:pt x="1398854" y="1269999"/>
                </a:lnTo>
                <a:lnTo>
                  <a:pt x="1393895" y="1257299"/>
                </a:lnTo>
                <a:lnTo>
                  <a:pt x="1389945" y="1244599"/>
                </a:lnTo>
                <a:close/>
              </a:path>
              <a:path w="3034029" h="2844800">
                <a:moveTo>
                  <a:pt x="1353972" y="1244599"/>
                </a:moveTo>
                <a:lnTo>
                  <a:pt x="1280508" y="1244599"/>
                </a:lnTo>
                <a:lnTo>
                  <a:pt x="1280709" y="1257299"/>
                </a:lnTo>
                <a:lnTo>
                  <a:pt x="1367510" y="1257299"/>
                </a:lnTo>
                <a:lnTo>
                  <a:pt x="1353972" y="1244599"/>
                </a:lnTo>
                <a:close/>
              </a:path>
              <a:path w="3034029" h="2844800">
                <a:moveTo>
                  <a:pt x="1263929" y="1231899"/>
                </a:moveTo>
                <a:lnTo>
                  <a:pt x="1255369" y="1231899"/>
                </a:lnTo>
                <a:lnTo>
                  <a:pt x="1258763" y="1244599"/>
                </a:lnTo>
                <a:lnTo>
                  <a:pt x="1267585" y="1244599"/>
                </a:lnTo>
                <a:lnTo>
                  <a:pt x="1263929" y="1231899"/>
                </a:lnTo>
                <a:close/>
              </a:path>
              <a:path w="3034029" h="2844800">
                <a:moveTo>
                  <a:pt x="1274499" y="1232161"/>
                </a:moveTo>
                <a:lnTo>
                  <a:pt x="1274673" y="1244599"/>
                </a:lnTo>
                <a:lnTo>
                  <a:pt x="1283728" y="1244599"/>
                </a:lnTo>
                <a:lnTo>
                  <a:pt x="1274499" y="1232161"/>
                </a:lnTo>
                <a:close/>
              </a:path>
              <a:path w="3034029" h="2844800">
                <a:moveTo>
                  <a:pt x="1373256" y="1231899"/>
                </a:moveTo>
                <a:lnTo>
                  <a:pt x="1290418" y="1231899"/>
                </a:lnTo>
                <a:lnTo>
                  <a:pt x="1291281" y="1244599"/>
                </a:lnTo>
                <a:lnTo>
                  <a:pt x="1381020" y="1244599"/>
                </a:lnTo>
                <a:lnTo>
                  <a:pt x="1373256" y="1231899"/>
                </a:lnTo>
                <a:close/>
              </a:path>
              <a:path w="3034029" h="2844800">
                <a:moveTo>
                  <a:pt x="1396034" y="1231899"/>
                </a:moveTo>
                <a:lnTo>
                  <a:pt x="1399438" y="1244599"/>
                </a:lnTo>
                <a:lnTo>
                  <a:pt x="1403692" y="1244599"/>
                </a:lnTo>
                <a:lnTo>
                  <a:pt x="1396034" y="1231899"/>
                </a:lnTo>
                <a:close/>
              </a:path>
              <a:path w="3034029" h="2844800">
                <a:moveTo>
                  <a:pt x="1274495" y="1231899"/>
                </a:moveTo>
                <a:lnTo>
                  <a:pt x="1274305" y="1231899"/>
                </a:lnTo>
                <a:lnTo>
                  <a:pt x="1274499" y="1232161"/>
                </a:lnTo>
                <a:lnTo>
                  <a:pt x="1274495" y="1231899"/>
                </a:lnTo>
                <a:close/>
              </a:path>
              <a:path w="3034029" h="2844800">
                <a:moveTo>
                  <a:pt x="1272566" y="1219199"/>
                </a:moveTo>
                <a:lnTo>
                  <a:pt x="1267752" y="1219199"/>
                </a:lnTo>
                <a:lnTo>
                  <a:pt x="1269644" y="1231899"/>
                </a:lnTo>
                <a:lnTo>
                  <a:pt x="1274457" y="1231899"/>
                </a:lnTo>
                <a:lnTo>
                  <a:pt x="1272566" y="1219199"/>
                </a:lnTo>
                <a:close/>
              </a:path>
              <a:path w="3034029" h="2844800">
                <a:moveTo>
                  <a:pt x="1307007" y="1219199"/>
                </a:moveTo>
                <a:lnTo>
                  <a:pt x="1287978" y="1219199"/>
                </a:lnTo>
                <a:lnTo>
                  <a:pt x="1283511" y="1231899"/>
                </a:lnTo>
                <a:lnTo>
                  <a:pt x="1304277" y="1231899"/>
                </a:lnTo>
                <a:lnTo>
                  <a:pt x="1307007" y="1219199"/>
                </a:lnTo>
                <a:close/>
              </a:path>
              <a:path w="3034029" h="2844800">
                <a:moveTo>
                  <a:pt x="1332357" y="1219199"/>
                </a:moveTo>
                <a:lnTo>
                  <a:pt x="1307007" y="1219199"/>
                </a:lnTo>
                <a:lnTo>
                  <a:pt x="1308303" y="1231899"/>
                </a:lnTo>
                <a:lnTo>
                  <a:pt x="1337703" y="1231899"/>
                </a:lnTo>
                <a:lnTo>
                  <a:pt x="1332357" y="1219199"/>
                </a:lnTo>
                <a:close/>
              </a:path>
              <a:path w="3034029" h="2844800">
                <a:moveTo>
                  <a:pt x="1348651" y="1219199"/>
                </a:moveTo>
                <a:lnTo>
                  <a:pt x="1336433" y="1219199"/>
                </a:lnTo>
                <a:lnTo>
                  <a:pt x="1337703" y="1231899"/>
                </a:lnTo>
                <a:lnTo>
                  <a:pt x="1346301" y="1231899"/>
                </a:lnTo>
                <a:lnTo>
                  <a:pt x="1348651" y="1219199"/>
                </a:lnTo>
                <a:close/>
              </a:path>
              <a:path w="3034029" h="2844800">
                <a:moveTo>
                  <a:pt x="1357350" y="1206499"/>
                </a:moveTo>
                <a:lnTo>
                  <a:pt x="1253901" y="1206499"/>
                </a:lnTo>
                <a:lnTo>
                  <a:pt x="1261904" y="1219199"/>
                </a:lnTo>
                <a:lnTo>
                  <a:pt x="1350911" y="1219199"/>
                </a:lnTo>
                <a:lnTo>
                  <a:pt x="1351038" y="1231899"/>
                </a:lnTo>
                <a:lnTo>
                  <a:pt x="1354632" y="1231899"/>
                </a:lnTo>
                <a:lnTo>
                  <a:pt x="1351851" y="1219199"/>
                </a:lnTo>
                <a:lnTo>
                  <a:pt x="1357350" y="1206499"/>
                </a:lnTo>
                <a:close/>
              </a:path>
              <a:path w="3034029" h="2844800">
                <a:moveTo>
                  <a:pt x="1360766" y="1219199"/>
                </a:moveTo>
                <a:lnTo>
                  <a:pt x="1354632" y="1231899"/>
                </a:lnTo>
                <a:lnTo>
                  <a:pt x="1364703" y="1231899"/>
                </a:lnTo>
                <a:lnTo>
                  <a:pt x="1360766" y="1219199"/>
                </a:lnTo>
                <a:close/>
              </a:path>
              <a:path w="3034029" h="2844800">
                <a:moveTo>
                  <a:pt x="1253901" y="1206499"/>
                </a:moveTo>
                <a:lnTo>
                  <a:pt x="1248206" y="1206499"/>
                </a:lnTo>
                <a:lnTo>
                  <a:pt x="1248029" y="1219199"/>
                </a:lnTo>
                <a:lnTo>
                  <a:pt x="1252029" y="1219199"/>
                </a:lnTo>
                <a:lnTo>
                  <a:pt x="1253901" y="1206499"/>
                </a:lnTo>
                <a:close/>
              </a:path>
              <a:path w="3034029" h="2844800">
                <a:moveTo>
                  <a:pt x="1221371" y="1193799"/>
                </a:moveTo>
                <a:lnTo>
                  <a:pt x="1215478" y="1193799"/>
                </a:lnTo>
                <a:lnTo>
                  <a:pt x="1220050" y="1206499"/>
                </a:lnTo>
                <a:lnTo>
                  <a:pt x="1222971" y="1206499"/>
                </a:lnTo>
                <a:lnTo>
                  <a:pt x="1221371" y="1193799"/>
                </a:lnTo>
                <a:close/>
              </a:path>
              <a:path w="3034029" h="2844800">
                <a:moveTo>
                  <a:pt x="1241552" y="1193799"/>
                </a:moveTo>
                <a:lnTo>
                  <a:pt x="1230541" y="1193799"/>
                </a:lnTo>
                <a:lnTo>
                  <a:pt x="1234833" y="1206499"/>
                </a:lnTo>
                <a:lnTo>
                  <a:pt x="1240459" y="1206499"/>
                </a:lnTo>
                <a:lnTo>
                  <a:pt x="1241552" y="1193799"/>
                </a:lnTo>
                <a:close/>
              </a:path>
              <a:path w="3034029" h="2844800">
                <a:moveTo>
                  <a:pt x="1249147" y="1193799"/>
                </a:moveTo>
                <a:lnTo>
                  <a:pt x="1241552" y="1193799"/>
                </a:lnTo>
                <a:lnTo>
                  <a:pt x="1243545" y="1206499"/>
                </a:lnTo>
                <a:lnTo>
                  <a:pt x="1249969" y="1206499"/>
                </a:lnTo>
                <a:lnTo>
                  <a:pt x="1249147" y="1193799"/>
                </a:lnTo>
                <a:close/>
              </a:path>
              <a:path w="3034029" h="2844800">
                <a:moveTo>
                  <a:pt x="1266812" y="1193799"/>
                </a:moveTo>
                <a:lnTo>
                  <a:pt x="1265178" y="1193799"/>
                </a:lnTo>
                <a:lnTo>
                  <a:pt x="1257933" y="1206499"/>
                </a:lnTo>
                <a:lnTo>
                  <a:pt x="1275219" y="1206499"/>
                </a:lnTo>
                <a:lnTo>
                  <a:pt x="1266812" y="1193799"/>
                </a:lnTo>
                <a:close/>
              </a:path>
              <a:path w="3034029" h="2844800">
                <a:moveTo>
                  <a:pt x="1321879" y="1193799"/>
                </a:moveTo>
                <a:lnTo>
                  <a:pt x="1275394" y="1193799"/>
                </a:lnTo>
                <a:lnTo>
                  <a:pt x="1275854" y="1206499"/>
                </a:lnTo>
                <a:lnTo>
                  <a:pt x="1321562" y="1206499"/>
                </a:lnTo>
                <a:lnTo>
                  <a:pt x="1323454" y="1201124"/>
                </a:lnTo>
                <a:lnTo>
                  <a:pt x="1321879" y="1193799"/>
                </a:lnTo>
                <a:close/>
              </a:path>
              <a:path w="3034029" h="2844800">
                <a:moveTo>
                  <a:pt x="1342428" y="1193799"/>
                </a:moveTo>
                <a:lnTo>
                  <a:pt x="1326032" y="1193799"/>
                </a:lnTo>
                <a:lnTo>
                  <a:pt x="1323454" y="1201124"/>
                </a:lnTo>
                <a:lnTo>
                  <a:pt x="1324610" y="1206499"/>
                </a:lnTo>
                <a:lnTo>
                  <a:pt x="1346161" y="1206499"/>
                </a:lnTo>
                <a:lnTo>
                  <a:pt x="1342428" y="1193799"/>
                </a:lnTo>
                <a:close/>
              </a:path>
              <a:path w="3034029" h="2844800">
                <a:moveTo>
                  <a:pt x="1326032" y="1193799"/>
                </a:moveTo>
                <a:lnTo>
                  <a:pt x="1321879" y="1193799"/>
                </a:lnTo>
                <a:lnTo>
                  <a:pt x="1323454" y="1201124"/>
                </a:lnTo>
                <a:lnTo>
                  <a:pt x="1326032" y="1193799"/>
                </a:lnTo>
                <a:close/>
              </a:path>
              <a:path w="3034029" h="2844800">
                <a:moveTo>
                  <a:pt x="1295891" y="1168399"/>
                </a:moveTo>
                <a:lnTo>
                  <a:pt x="1225207" y="1168399"/>
                </a:lnTo>
                <a:lnTo>
                  <a:pt x="1231861" y="1193799"/>
                </a:lnTo>
                <a:lnTo>
                  <a:pt x="1309116" y="1193799"/>
                </a:lnTo>
                <a:lnTo>
                  <a:pt x="1307693" y="1181099"/>
                </a:lnTo>
                <a:lnTo>
                  <a:pt x="1302681" y="1181099"/>
                </a:lnTo>
                <a:lnTo>
                  <a:pt x="1295891" y="1168399"/>
                </a:lnTo>
                <a:close/>
              </a:path>
              <a:path w="3034029" h="2844800">
                <a:moveTo>
                  <a:pt x="1327383" y="1181099"/>
                </a:moveTo>
                <a:lnTo>
                  <a:pt x="1313345" y="1181099"/>
                </a:lnTo>
                <a:lnTo>
                  <a:pt x="1317269" y="1193799"/>
                </a:lnTo>
                <a:lnTo>
                  <a:pt x="1332725" y="1193799"/>
                </a:lnTo>
                <a:lnTo>
                  <a:pt x="1327383" y="1181099"/>
                </a:lnTo>
                <a:close/>
              </a:path>
              <a:path w="3034029" h="2844800">
                <a:moveTo>
                  <a:pt x="1198892" y="1168399"/>
                </a:moveTo>
                <a:lnTo>
                  <a:pt x="1189632" y="1168399"/>
                </a:lnTo>
                <a:lnTo>
                  <a:pt x="1196953" y="1181099"/>
                </a:lnTo>
                <a:lnTo>
                  <a:pt x="1209395" y="1181099"/>
                </a:lnTo>
                <a:lnTo>
                  <a:pt x="1198892" y="1168399"/>
                </a:lnTo>
                <a:close/>
              </a:path>
              <a:path w="3034029" h="2844800">
                <a:moveTo>
                  <a:pt x="1215853" y="1168399"/>
                </a:moveTo>
                <a:lnTo>
                  <a:pt x="1207858" y="1168399"/>
                </a:lnTo>
                <a:lnTo>
                  <a:pt x="1218082" y="1181099"/>
                </a:lnTo>
                <a:lnTo>
                  <a:pt x="1222306" y="1181099"/>
                </a:lnTo>
                <a:lnTo>
                  <a:pt x="1215853" y="1168399"/>
                </a:lnTo>
                <a:close/>
              </a:path>
              <a:path w="3034029" h="2844800">
                <a:moveTo>
                  <a:pt x="1325549" y="1168399"/>
                </a:moveTo>
                <a:lnTo>
                  <a:pt x="1323797" y="1168399"/>
                </a:lnTo>
                <a:lnTo>
                  <a:pt x="1326146" y="1181099"/>
                </a:lnTo>
                <a:lnTo>
                  <a:pt x="1325549" y="1168399"/>
                </a:lnTo>
                <a:close/>
              </a:path>
              <a:path w="3034029" h="2844800">
                <a:moveTo>
                  <a:pt x="1172936" y="1157430"/>
                </a:moveTo>
                <a:lnTo>
                  <a:pt x="1171829" y="1168399"/>
                </a:lnTo>
                <a:lnTo>
                  <a:pt x="1173619" y="1168399"/>
                </a:lnTo>
                <a:lnTo>
                  <a:pt x="1173195" y="1157807"/>
                </a:lnTo>
                <a:lnTo>
                  <a:pt x="1172936" y="1157430"/>
                </a:lnTo>
                <a:close/>
              </a:path>
              <a:path w="3034029" h="2844800">
                <a:moveTo>
                  <a:pt x="1195374" y="1155699"/>
                </a:moveTo>
                <a:lnTo>
                  <a:pt x="1173111" y="1155699"/>
                </a:lnTo>
                <a:lnTo>
                  <a:pt x="1173195" y="1157807"/>
                </a:lnTo>
                <a:lnTo>
                  <a:pt x="1180486" y="1168399"/>
                </a:lnTo>
                <a:lnTo>
                  <a:pt x="1196936" y="1168399"/>
                </a:lnTo>
                <a:lnTo>
                  <a:pt x="1195374" y="1155699"/>
                </a:lnTo>
                <a:close/>
              </a:path>
              <a:path w="3034029" h="2844800">
                <a:moveTo>
                  <a:pt x="1287540" y="1142999"/>
                </a:moveTo>
                <a:lnTo>
                  <a:pt x="1202334" y="1142999"/>
                </a:lnTo>
                <a:lnTo>
                  <a:pt x="1205101" y="1155699"/>
                </a:lnTo>
                <a:lnTo>
                  <a:pt x="1203046" y="1168399"/>
                </a:lnTo>
                <a:lnTo>
                  <a:pt x="1233563" y="1168399"/>
                </a:lnTo>
                <a:lnTo>
                  <a:pt x="1233500" y="1155699"/>
                </a:lnTo>
                <a:lnTo>
                  <a:pt x="1295924" y="1155699"/>
                </a:lnTo>
                <a:lnTo>
                  <a:pt x="1287540" y="1142999"/>
                </a:lnTo>
                <a:close/>
              </a:path>
              <a:path w="3034029" h="2844800">
                <a:moveTo>
                  <a:pt x="1294028" y="1155699"/>
                </a:moveTo>
                <a:lnTo>
                  <a:pt x="1236497" y="1155699"/>
                </a:lnTo>
                <a:lnTo>
                  <a:pt x="1237602" y="1168399"/>
                </a:lnTo>
                <a:lnTo>
                  <a:pt x="1288694" y="1168399"/>
                </a:lnTo>
                <a:lnTo>
                  <a:pt x="1294028" y="1155699"/>
                </a:lnTo>
                <a:close/>
              </a:path>
              <a:path w="3034029" h="2844800">
                <a:moveTo>
                  <a:pt x="1303665" y="1155699"/>
                </a:moveTo>
                <a:lnTo>
                  <a:pt x="1294028" y="1155699"/>
                </a:lnTo>
                <a:lnTo>
                  <a:pt x="1301381" y="1168399"/>
                </a:lnTo>
                <a:lnTo>
                  <a:pt x="1308032" y="1168399"/>
                </a:lnTo>
                <a:lnTo>
                  <a:pt x="1303665" y="1155699"/>
                </a:lnTo>
                <a:close/>
              </a:path>
              <a:path w="3034029" h="2844800">
                <a:moveTo>
                  <a:pt x="1173111" y="1155699"/>
                </a:moveTo>
                <a:lnTo>
                  <a:pt x="1171745" y="1155699"/>
                </a:lnTo>
                <a:lnTo>
                  <a:pt x="1172936" y="1157430"/>
                </a:lnTo>
                <a:lnTo>
                  <a:pt x="1173111" y="1155699"/>
                </a:lnTo>
                <a:close/>
              </a:path>
              <a:path w="3034029" h="2844800">
                <a:moveTo>
                  <a:pt x="1175614" y="1146092"/>
                </a:moveTo>
                <a:lnTo>
                  <a:pt x="1167925" y="1155699"/>
                </a:lnTo>
                <a:lnTo>
                  <a:pt x="1177391" y="1155699"/>
                </a:lnTo>
                <a:lnTo>
                  <a:pt x="1175614" y="1146092"/>
                </a:lnTo>
                <a:close/>
              </a:path>
              <a:path w="3034029" h="2844800">
                <a:moveTo>
                  <a:pt x="1202334" y="1142999"/>
                </a:moveTo>
                <a:lnTo>
                  <a:pt x="1188932" y="1142999"/>
                </a:lnTo>
                <a:lnTo>
                  <a:pt x="1193326" y="1155699"/>
                </a:lnTo>
                <a:lnTo>
                  <a:pt x="1198321" y="1155699"/>
                </a:lnTo>
                <a:lnTo>
                  <a:pt x="1202334" y="1142999"/>
                </a:lnTo>
                <a:close/>
              </a:path>
              <a:path w="3034029" h="2844800">
                <a:moveTo>
                  <a:pt x="1178090" y="1142999"/>
                </a:moveTo>
                <a:lnTo>
                  <a:pt x="1175043" y="1142999"/>
                </a:lnTo>
                <a:lnTo>
                  <a:pt x="1175614" y="1146092"/>
                </a:lnTo>
                <a:lnTo>
                  <a:pt x="1178090" y="1142999"/>
                </a:lnTo>
                <a:close/>
              </a:path>
              <a:path w="3034029" h="2844800">
                <a:moveTo>
                  <a:pt x="1154277" y="1130299"/>
                </a:moveTo>
                <a:lnTo>
                  <a:pt x="1146289" y="1130299"/>
                </a:lnTo>
                <a:lnTo>
                  <a:pt x="1155115" y="1142999"/>
                </a:lnTo>
                <a:lnTo>
                  <a:pt x="1157160" y="1142999"/>
                </a:lnTo>
                <a:lnTo>
                  <a:pt x="1154277" y="1130299"/>
                </a:lnTo>
                <a:close/>
              </a:path>
              <a:path w="3034029" h="2844800">
                <a:moveTo>
                  <a:pt x="1279334" y="1130299"/>
                </a:moveTo>
                <a:lnTo>
                  <a:pt x="1182839" y="1130299"/>
                </a:lnTo>
                <a:lnTo>
                  <a:pt x="1188173" y="1142999"/>
                </a:lnTo>
                <a:lnTo>
                  <a:pt x="1276311" y="1142999"/>
                </a:lnTo>
                <a:lnTo>
                  <a:pt x="1279334" y="1130299"/>
                </a:lnTo>
                <a:close/>
              </a:path>
              <a:path w="3034029" h="2844800">
                <a:moveTo>
                  <a:pt x="1171841" y="1117599"/>
                </a:moveTo>
                <a:lnTo>
                  <a:pt x="1163015" y="1117599"/>
                </a:lnTo>
                <a:lnTo>
                  <a:pt x="1164323" y="1130299"/>
                </a:lnTo>
                <a:lnTo>
                  <a:pt x="1170305" y="1130299"/>
                </a:lnTo>
                <a:lnTo>
                  <a:pt x="1172360" y="1118689"/>
                </a:lnTo>
                <a:lnTo>
                  <a:pt x="1171841" y="1117599"/>
                </a:lnTo>
                <a:close/>
              </a:path>
              <a:path w="3034029" h="2844800">
                <a:moveTo>
                  <a:pt x="1247317" y="1117599"/>
                </a:moveTo>
                <a:lnTo>
                  <a:pt x="1172552" y="1117599"/>
                </a:lnTo>
                <a:lnTo>
                  <a:pt x="1172360" y="1118689"/>
                </a:lnTo>
                <a:lnTo>
                  <a:pt x="1177886" y="1130299"/>
                </a:lnTo>
                <a:lnTo>
                  <a:pt x="1255179" y="1130299"/>
                </a:lnTo>
                <a:lnTo>
                  <a:pt x="1247317" y="1117599"/>
                </a:lnTo>
                <a:close/>
              </a:path>
              <a:path w="3034029" h="2844800">
                <a:moveTo>
                  <a:pt x="1259230" y="1117599"/>
                </a:moveTo>
                <a:lnTo>
                  <a:pt x="1253413" y="1117599"/>
                </a:lnTo>
                <a:lnTo>
                  <a:pt x="1255179" y="1130299"/>
                </a:lnTo>
                <a:lnTo>
                  <a:pt x="1264334" y="1130299"/>
                </a:lnTo>
                <a:lnTo>
                  <a:pt x="1259230" y="1117599"/>
                </a:lnTo>
                <a:close/>
              </a:path>
              <a:path w="3034029" h="2844800">
                <a:moveTo>
                  <a:pt x="1131328" y="1104899"/>
                </a:moveTo>
                <a:lnTo>
                  <a:pt x="1123734" y="1104899"/>
                </a:lnTo>
                <a:lnTo>
                  <a:pt x="1126109" y="1117599"/>
                </a:lnTo>
                <a:lnTo>
                  <a:pt x="1131328" y="1104899"/>
                </a:lnTo>
                <a:close/>
              </a:path>
              <a:path w="3034029" h="2844800">
                <a:moveTo>
                  <a:pt x="1148105" y="1104899"/>
                </a:moveTo>
                <a:lnTo>
                  <a:pt x="1136065" y="1104899"/>
                </a:lnTo>
                <a:lnTo>
                  <a:pt x="1138618" y="1117599"/>
                </a:lnTo>
                <a:lnTo>
                  <a:pt x="1148918" y="1117599"/>
                </a:lnTo>
                <a:lnTo>
                  <a:pt x="1148105" y="1104899"/>
                </a:lnTo>
                <a:close/>
              </a:path>
              <a:path w="3034029" h="2844800">
                <a:moveTo>
                  <a:pt x="1157655" y="1104899"/>
                </a:moveTo>
                <a:lnTo>
                  <a:pt x="1148105" y="1104899"/>
                </a:lnTo>
                <a:lnTo>
                  <a:pt x="1149413" y="1117599"/>
                </a:lnTo>
                <a:lnTo>
                  <a:pt x="1157655" y="1104899"/>
                </a:lnTo>
                <a:close/>
              </a:path>
              <a:path w="3034029" h="2844800">
                <a:moveTo>
                  <a:pt x="1228513" y="1104899"/>
                </a:moveTo>
                <a:lnTo>
                  <a:pt x="1157655" y="1104899"/>
                </a:lnTo>
                <a:lnTo>
                  <a:pt x="1159992" y="1117599"/>
                </a:lnTo>
                <a:lnTo>
                  <a:pt x="1236201" y="1117599"/>
                </a:lnTo>
                <a:lnTo>
                  <a:pt x="1228513" y="1104899"/>
                </a:lnTo>
                <a:close/>
              </a:path>
              <a:path w="3034029" h="2844800">
                <a:moveTo>
                  <a:pt x="1135646" y="1092199"/>
                </a:moveTo>
                <a:lnTo>
                  <a:pt x="1128217" y="1092199"/>
                </a:lnTo>
                <a:lnTo>
                  <a:pt x="1129931" y="1104899"/>
                </a:lnTo>
                <a:lnTo>
                  <a:pt x="1138059" y="1104899"/>
                </a:lnTo>
                <a:lnTo>
                  <a:pt x="1135646" y="1092199"/>
                </a:lnTo>
                <a:close/>
              </a:path>
              <a:path w="3034029" h="2844800">
                <a:moveTo>
                  <a:pt x="1183411" y="1092199"/>
                </a:moveTo>
                <a:lnTo>
                  <a:pt x="1144155" y="1092199"/>
                </a:lnTo>
                <a:lnTo>
                  <a:pt x="1140625" y="1104899"/>
                </a:lnTo>
                <a:lnTo>
                  <a:pt x="1189189" y="1104899"/>
                </a:lnTo>
                <a:lnTo>
                  <a:pt x="1189162" y="1104648"/>
                </a:lnTo>
                <a:lnTo>
                  <a:pt x="1183411" y="1092199"/>
                </a:lnTo>
                <a:close/>
              </a:path>
              <a:path w="3034029" h="2844800">
                <a:moveTo>
                  <a:pt x="1189162" y="1104648"/>
                </a:moveTo>
                <a:lnTo>
                  <a:pt x="1189189" y="1104899"/>
                </a:lnTo>
                <a:lnTo>
                  <a:pt x="1189162" y="1104648"/>
                </a:lnTo>
                <a:close/>
              </a:path>
              <a:path w="3034029" h="2844800">
                <a:moveTo>
                  <a:pt x="1231601" y="1092199"/>
                </a:moveTo>
                <a:lnTo>
                  <a:pt x="1187805" y="1092199"/>
                </a:lnTo>
                <a:lnTo>
                  <a:pt x="1189162" y="1104648"/>
                </a:lnTo>
                <a:lnTo>
                  <a:pt x="1189278" y="1104899"/>
                </a:lnTo>
                <a:lnTo>
                  <a:pt x="1243313" y="1104899"/>
                </a:lnTo>
                <a:lnTo>
                  <a:pt x="1231601" y="1092199"/>
                </a:lnTo>
                <a:close/>
              </a:path>
              <a:path w="3034029" h="2844800">
                <a:moveTo>
                  <a:pt x="1112405" y="1079499"/>
                </a:moveTo>
                <a:lnTo>
                  <a:pt x="1099883" y="1079499"/>
                </a:lnTo>
                <a:lnTo>
                  <a:pt x="1104709" y="1092199"/>
                </a:lnTo>
                <a:lnTo>
                  <a:pt x="1107503" y="1092199"/>
                </a:lnTo>
                <a:lnTo>
                  <a:pt x="1112405" y="1079499"/>
                </a:lnTo>
                <a:close/>
              </a:path>
              <a:path w="3034029" h="2844800">
                <a:moveTo>
                  <a:pt x="1146708" y="1079499"/>
                </a:moveTo>
                <a:lnTo>
                  <a:pt x="1131356" y="1079499"/>
                </a:lnTo>
                <a:lnTo>
                  <a:pt x="1130139" y="1092199"/>
                </a:lnTo>
                <a:lnTo>
                  <a:pt x="1144447" y="1092199"/>
                </a:lnTo>
                <a:lnTo>
                  <a:pt x="1146708" y="1079499"/>
                </a:lnTo>
                <a:close/>
              </a:path>
              <a:path w="3034029" h="2844800">
                <a:moveTo>
                  <a:pt x="1190180" y="1054099"/>
                </a:moveTo>
                <a:lnTo>
                  <a:pt x="1187450" y="1054099"/>
                </a:lnTo>
                <a:lnTo>
                  <a:pt x="1184478" y="1066799"/>
                </a:lnTo>
                <a:lnTo>
                  <a:pt x="1148638" y="1066799"/>
                </a:lnTo>
                <a:lnTo>
                  <a:pt x="1156224" y="1079499"/>
                </a:lnTo>
                <a:lnTo>
                  <a:pt x="1155814" y="1092199"/>
                </a:lnTo>
                <a:lnTo>
                  <a:pt x="1225425" y="1092199"/>
                </a:lnTo>
                <a:lnTo>
                  <a:pt x="1222507" y="1079499"/>
                </a:lnTo>
                <a:lnTo>
                  <a:pt x="1201257" y="1079499"/>
                </a:lnTo>
                <a:lnTo>
                  <a:pt x="1195440" y="1066799"/>
                </a:lnTo>
                <a:lnTo>
                  <a:pt x="1190180" y="1054099"/>
                </a:lnTo>
                <a:close/>
              </a:path>
              <a:path w="3034029" h="2844800">
                <a:moveTo>
                  <a:pt x="1233512" y="1079499"/>
                </a:moveTo>
                <a:lnTo>
                  <a:pt x="1227518" y="1079499"/>
                </a:lnTo>
                <a:lnTo>
                  <a:pt x="1228331" y="1092199"/>
                </a:lnTo>
                <a:lnTo>
                  <a:pt x="1233512" y="1079499"/>
                </a:lnTo>
                <a:close/>
              </a:path>
              <a:path w="3034029" h="2844800">
                <a:moveTo>
                  <a:pt x="1178636" y="1054099"/>
                </a:moveTo>
                <a:lnTo>
                  <a:pt x="1105687" y="1054099"/>
                </a:lnTo>
                <a:lnTo>
                  <a:pt x="1105501" y="1054981"/>
                </a:lnTo>
                <a:lnTo>
                  <a:pt x="1111702" y="1066799"/>
                </a:lnTo>
                <a:lnTo>
                  <a:pt x="1106197" y="1079499"/>
                </a:lnTo>
                <a:lnTo>
                  <a:pt x="1133640" y="1079499"/>
                </a:lnTo>
                <a:lnTo>
                  <a:pt x="1132484" y="1066799"/>
                </a:lnTo>
                <a:lnTo>
                  <a:pt x="1184478" y="1066799"/>
                </a:lnTo>
                <a:lnTo>
                  <a:pt x="1178636" y="1054099"/>
                </a:lnTo>
                <a:close/>
              </a:path>
              <a:path w="3034029" h="2844800">
                <a:moveTo>
                  <a:pt x="1076490" y="1054099"/>
                </a:moveTo>
                <a:lnTo>
                  <a:pt x="1062012" y="1054099"/>
                </a:lnTo>
                <a:lnTo>
                  <a:pt x="1067041" y="1066799"/>
                </a:lnTo>
                <a:lnTo>
                  <a:pt x="1075194" y="1066799"/>
                </a:lnTo>
                <a:lnTo>
                  <a:pt x="1076490" y="1054099"/>
                </a:lnTo>
                <a:close/>
              </a:path>
              <a:path w="3034029" h="2844800">
                <a:moveTo>
                  <a:pt x="1105039" y="1054099"/>
                </a:moveTo>
                <a:lnTo>
                  <a:pt x="1093101" y="1054099"/>
                </a:lnTo>
                <a:lnTo>
                  <a:pt x="1098080" y="1066799"/>
                </a:lnTo>
                <a:lnTo>
                  <a:pt x="1103007" y="1066799"/>
                </a:lnTo>
                <a:lnTo>
                  <a:pt x="1105501" y="1054981"/>
                </a:lnTo>
                <a:lnTo>
                  <a:pt x="1105039" y="1054099"/>
                </a:lnTo>
                <a:close/>
              </a:path>
              <a:path w="3034029" h="2844800">
                <a:moveTo>
                  <a:pt x="1072037" y="1052630"/>
                </a:moveTo>
                <a:lnTo>
                  <a:pt x="1072438" y="1054099"/>
                </a:lnTo>
                <a:lnTo>
                  <a:pt x="1072721" y="1053756"/>
                </a:lnTo>
                <a:lnTo>
                  <a:pt x="1072037" y="1052630"/>
                </a:lnTo>
                <a:close/>
              </a:path>
              <a:path w="3034029" h="2844800">
                <a:moveTo>
                  <a:pt x="1182712" y="1041399"/>
                </a:moveTo>
                <a:lnTo>
                  <a:pt x="1082903" y="1041399"/>
                </a:lnTo>
                <a:lnTo>
                  <a:pt x="1072721" y="1053756"/>
                </a:lnTo>
                <a:lnTo>
                  <a:pt x="1072930" y="1054099"/>
                </a:lnTo>
                <a:lnTo>
                  <a:pt x="1176883" y="1054099"/>
                </a:lnTo>
                <a:lnTo>
                  <a:pt x="1182712" y="1041399"/>
                </a:lnTo>
                <a:close/>
              </a:path>
              <a:path w="3034029" h="2844800">
                <a:moveTo>
                  <a:pt x="1071012" y="1028699"/>
                </a:moveTo>
                <a:lnTo>
                  <a:pt x="1060305" y="1028699"/>
                </a:lnTo>
                <a:lnTo>
                  <a:pt x="1065215" y="1041399"/>
                </a:lnTo>
                <a:lnTo>
                  <a:pt x="1072037" y="1052630"/>
                </a:lnTo>
                <a:lnTo>
                  <a:pt x="1068971" y="1041399"/>
                </a:lnTo>
                <a:lnTo>
                  <a:pt x="1072553" y="1041399"/>
                </a:lnTo>
                <a:lnTo>
                  <a:pt x="1071012" y="1028699"/>
                </a:lnTo>
                <a:close/>
              </a:path>
              <a:path w="3034029" h="2844800">
                <a:moveTo>
                  <a:pt x="1050201" y="1028699"/>
                </a:moveTo>
                <a:lnTo>
                  <a:pt x="1041171" y="1028699"/>
                </a:lnTo>
                <a:lnTo>
                  <a:pt x="1042060" y="1041399"/>
                </a:lnTo>
                <a:lnTo>
                  <a:pt x="1049909" y="1041399"/>
                </a:lnTo>
                <a:lnTo>
                  <a:pt x="1050201" y="1028699"/>
                </a:lnTo>
                <a:close/>
              </a:path>
              <a:path w="3034029" h="2844800">
                <a:moveTo>
                  <a:pt x="1051282" y="1030093"/>
                </a:moveTo>
                <a:lnTo>
                  <a:pt x="1050886" y="1041399"/>
                </a:lnTo>
                <a:lnTo>
                  <a:pt x="1055776" y="1041399"/>
                </a:lnTo>
                <a:lnTo>
                  <a:pt x="1054792" y="1034617"/>
                </a:lnTo>
                <a:lnTo>
                  <a:pt x="1051282" y="1030093"/>
                </a:lnTo>
                <a:close/>
              </a:path>
              <a:path w="3034029" h="2844800">
                <a:moveTo>
                  <a:pt x="1054792" y="1034617"/>
                </a:moveTo>
                <a:lnTo>
                  <a:pt x="1055776" y="1041399"/>
                </a:lnTo>
                <a:lnTo>
                  <a:pt x="1055709" y="1035798"/>
                </a:lnTo>
                <a:lnTo>
                  <a:pt x="1054792" y="1034617"/>
                </a:lnTo>
                <a:close/>
              </a:path>
              <a:path w="3034029" h="2844800">
                <a:moveTo>
                  <a:pt x="1055709" y="1035798"/>
                </a:moveTo>
                <a:lnTo>
                  <a:pt x="1055776" y="1041399"/>
                </a:lnTo>
                <a:lnTo>
                  <a:pt x="1060056" y="1041399"/>
                </a:lnTo>
                <a:lnTo>
                  <a:pt x="1055709" y="1035798"/>
                </a:lnTo>
                <a:close/>
              </a:path>
              <a:path w="3034029" h="2844800">
                <a:moveTo>
                  <a:pt x="1166972" y="1028699"/>
                </a:moveTo>
                <a:lnTo>
                  <a:pt x="1079217" y="1028699"/>
                </a:lnTo>
                <a:lnTo>
                  <a:pt x="1082929" y="1041399"/>
                </a:lnTo>
                <a:lnTo>
                  <a:pt x="1169363" y="1041399"/>
                </a:lnTo>
                <a:lnTo>
                  <a:pt x="1166972" y="1028699"/>
                </a:lnTo>
                <a:close/>
              </a:path>
              <a:path w="3034029" h="2844800">
                <a:moveTo>
                  <a:pt x="1055624" y="1028699"/>
                </a:moveTo>
                <a:lnTo>
                  <a:pt x="1053934" y="1028699"/>
                </a:lnTo>
                <a:lnTo>
                  <a:pt x="1054792" y="1034617"/>
                </a:lnTo>
                <a:lnTo>
                  <a:pt x="1055709" y="1035798"/>
                </a:lnTo>
                <a:lnTo>
                  <a:pt x="1055624" y="1028699"/>
                </a:lnTo>
                <a:close/>
              </a:path>
              <a:path w="3034029" h="2844800">
                <a:moveTo>
                  <a:pt x="1051331" y="1028699"/>
                </a:moveTo>
                <a:lnTo>
                  <a:pt x="1050201" y="1028699"/>
                </a:lnTo>
                <a:lnTo>
                  <a:pt x="1051282" y="1030093"/>
                </a:lnTo>
                <a:lnTo>
                  <a:pt x="1051331" y="1028699"/>
                </a:lnTo>
                <a:close/>
              </a:path>
              <a:path w="3034029" h="2844800">
                <a:moveTo>
                  <a:pt x="1038367" y="1014582"/>
                </a:moveTo>
                <a:lnTo>
                  <a:pt x="1037935" y="1028699"/>
                </a:lnTo>
                <a:lnTo>
                  <a:pt x="1148321" y="1028699"/>
                </a:lnTo>
                <a:lnTo>
                  <a:pt x="1141806" y="1015999"/>
                </a:lnTo>
                <a:lnTo>
                  <a:pt x="1038694" y="1015999"/>
                </a:lnTo>
                <a:lnTo>
                  <a:pt x="1038367" y="1014582"/>
                </a:lnTo>
                <a:close/>
              </a:path>
              <a:path w="3034029" h="2844800">
                <a:moveTo>
                  <a:pt x="1154664" y="1015999"/>
                </a:moveTo>
                <a:lnTo>
                  <a:pt x="1146898" y="1015999"/>
                </a:lnTo>
                <a:lnTo>
                  <a:pt x="1157236" y="1028699"/>
                </a:lnTo>
                <a:lnTo>
                  <a:pt x="1165257" y="1028699"/>
                </a:lnTo>
                <a:lnTo>
                  <a:pt x="1154664" y="1015999"/>
                </a:lnTo>
                <a:close/>
              </a:path>
              <a:path w="3034029" h="2844800">
                <a:moveTo>
                  <a:pt x="1018146" y="1003299"/>
                </a:moveTo>
                <a:lnTo>
                  <a:pt x="1015784" y="1003299"/>
                </a:lnTo>
                <a:lnTo>
                  <a:pt x="1021689" y="1015999"/>
                </a:lnTo>
                <a:lnTo>
                  <a:pt x="1018146" y="1003299"/>
                </a:lnTo>
                <a:close/>
              </a:path>
              <a:path w="3034029" h="2844800">
                <a:moveTo>
                  <a:pt x="1035761" y="1003299"/>
                </a:moveTo>
                <a:lnTo>
                  <a:pt x="1028411" y="1003299"/>
                </a:lnTo>
                <a:lnTo>
                  <a:pt x="1026735" y="1015999"/>
                </a:lnTo>
                <a:lnTo>
                  <a:pt x="1038323" y="1015999"/>
                </a:lnTo>
                <a:lnTo>
                  <a:pt x="1038367" y="1014582"/>
                </a:lnTo>
                <a:lnTo>
                  <a:pt x="1035761" y="1003299"/>
                </a:lnTo>
                <a:close/>
              </a:path>
              <a:path w="3034029" h="2844800">
                <a:moveTo>
                  <a:pt x="1071740" y="1003299"/>
                </a:moveTo>
                <a:lnTo>
                  <a:pt x="1038712" y="1003299"/>
                </a:lnTo>
                <a:lnTo>
                  <a:pt x="1038367" y="1014582"/>
                </a:lnTo>
                <a:lnTo>
                  <a:pt x="1038694" y="1015999"/>
                </a:lnTo>
                <a:lnTo>
                  <a:pt x="1070267" y="1015999"/>
                </a:lnTo>
                <a:lnTo>
                  <a:pt x="1071740" y="1003299"/>
                </a:lnTo>
                <a:close/>
              </a:path>
              <a:path w="3034029" h="2844800">
                <a:moveTo>
                  <a:pt x="1135176" y="1003299"/>
                </a:moveTo>
                <a:lnTo>
                  <a:pt x="1071740" y="1003299"/>
                </a:lnTo>
                <a:lnTo>
                  <a:pt x="1081722" y="1015999"/>
                </a:lnTo>
                <a:lnTo>
                  <a:pt x="1142675" y="1015999"/>
                </a:lnTo>
                <a:lnTo>
                  <a:pt x="1135176" y="1003299"/>
                </a:lnTo>
                <a:close/>
              </a:path>
              <a:path w="3034029" h="2844800">
                <a:moveTo>
                  <a:pt x="1009561" y="990599"/>
                </a:moveTo>
                <a:lnTo>
                  <a:pt x="1005878" y="990599"/>
                </a:lnTo>
                <a:lnTo>
                  <a:pt x="1004760" y="1003299"/>
                </a:lnTo>
                <a:lnTo>
                  <a:pt x="1009065" y="1003299"/>
                </a:lnTo>
                <a:lnTo>
                  <a:pt x="1009561" y="990599"/>
                </a:lnTo>
                <a:close/>
              </a:path>
              <a:path w="3034029" h="2844800">
                <a:moveTo>
                  <a:pt x="1053934" y="977899"/>
                </a:moveTo>
                <a:lnTo>
                  <a:pt x="1020953" y="977899"/>
                </a:lnTo>
                <a:lnTo>
                  <a:pt x="1032243" y="990599"/>
                </a:lnTo>
                <a:lnTo>
                  <a:pt x="1019708" y="990599"/>
                </a:lnTo>
                <a:lnTo>
                  <a:pt x="1009611" y="1003299"/>
                </a:lnTo>
                <a:lnTo>
                  <a:pt x="1054046" y="1003299"/>
                </a:lnTo>
                <a:lnTo>
                  <a:pt x="1050893" y="990599"/>
                </a:lnTo>
                <a:lnTo>
                  <a:pt x="1053934" y="977899"/>
                </a:lnTo>
                <a:close/>
              </a:path>
              <a:path w="3034029" h="2844800">
                <a:moveTo>
                  <a:pt x="1068768" y="977899"/>
                </a:moveTo>
                <a:lnTo>
                  <a:pt x="1053934" y="977899"/>
                </a:lnTo>
                <a:lnTo>
                  <a:pt x="1050893" y="990599"/>
                </a:lnTo>
                <a:lnTo>
                  <a:pt x="1054046" y="1003299"/>
                </a:lnTo>
                <a:lnTo>
                  <a:pt x="1054900" y="1003299"/>
                </a:lnTo>
                <a:lnTo>
                  <a:pt x="1059116" y="990599"/>
                </a:lnTo>
                <a:lnTo>
                  <a:pt x="1069174" y="990599"/>
                </a:lnTo>
                <a:lnTo>
                  <a:pt x="1068768" y="977899"/>
                </a:lnTo>
                <a:close/>
              </a:path>
              <a:path w="3034029" h="2844800">
                <a:moveTo>
                  <a:pt x="1103445" y="990599"/>
                </a:moveTo>
                <a:lnTo>
                  <a:pt x="1059116" y="990599"/>
                </a:lnTo>
                <a:lnTo>
                  <a:pt x="1054900" y="1003299"/>
                </a:lnTo>
                <a:lnTo>
                  <a:pt x="1112960" y="1003299"/>
                </a:lnTo>
                <a:lnTo>
                  <a:pt x="1103445" y="990599"/>
                </a:lnTo>
                <a:close/>
              </a:path>
              <a:path w="3034029" h="2844800">
                <a:moveTo>
                  <a:pt x="1126807" y="990599"/>
                </a:moveTo>
                <a:lnTo>
                  <a:pt x="1117041" y="990599"/>
                </a:lnTo>
                <a:lnTo>
                  <a:pt x="1112960" y="1003299"/>
                </a:lnTo>
                <a:lnTo>
                  <a:pt x="1126807" y="1003299"/>
                </a:lnTo>
                <a:lnTo>
                  <a:pt x="1126807" y="990599"/>
                </a:lnTo>
                <a:close/>
              </a:path>
              <a:path w="3034029" h="2844800">
                <a:moveTo>
                  <a:pt x="1020953" y="977899"/>
                </a:moveTo>
                <a:lnTo>
                  <a:pt x="1002121" y="977899"/>
                </a:lnTo>
                <a:lnTo>
                  <a:pt x="1013825" y="990599"/>
                </a:lnTo>
                <a:lnTo>
                  <a:pt x="1019784" y="990599"/>
                </a:lnTo>
                <a:lnTo>
                  <a:pt x="1020953" y="977899"/>
                </a:lnTo>
                <a:close/>
              </a:path>
              <a:path w="3034029" h="2844800">
                <a:moveTo>
                  <a:pt x="1073150" y="977899"/>
                </a:moveTo>
                <a:lnTo>
                  <a:pt x="1068768" y="977899"/>
                </a:lnTo>
                <a:lnTo>
                  <a:pt x="1069174" y="990599"/>
                </a:lnTo>
                <a:lnTo>
                  <a:pt x="1077731" y="990599"/>
                </a:lnTo>
                <a:lnTo>
                  <a:pt x="1073150" y="977899"/>
                </a:lnTo>
                <a:close/>
              </a:path>
              <a:path w="3034029" h="2844800">
                <a:moveTo>
                  <a:pt x="1103517" y="965199"/>
                </a:moveTo>
                <a:lnTo>
                  <a:pt x="1097219" y="965199"/>
                </a:lnTo>
                <a:lnTo>
                  <a:pt x="1085539" y="977899"/>
                </a:lnTo>
                <a:lnTo>
                  <a:pt x="1085987" y="977899"/>
                </a:lnTo>
                <a:lnTo>
                  <a:pt x="1085100" y="990599"/>
                </a:lnTo>
                <a:lnTo>
                  <a:pt x="1098742" y="990599"/>
                </a:lnTo>
                <a:lnTo>
                  <a:pt x="1103743" y="977899"/>
                </a:lnTo>
                <a:lnTo>
                  <a:pt x="1103517" y="965199"/>
                </a:lnTo>
                <a:close/>
              </a:path>
              <a:path w="3034029" h="2844800">
                <a:moveTo>
                  <a:pt x="983119" y="965199"/>
                </a:moveTo>
                <a:lnTo>
                  <a:pt x="970432" y="965199"/>
                </a:lnTo>
                <a:lnTo>
                  <a:pt x="977519" y="977899"/>
                </a:lnTo>
                <a:lnTo>
                  <a:pt x="979995" y="977899"/>
                </a:lnTo>
                <a:lnTo>
                  <a:pt x="983119" y="965199"/>
                </a:lnTo>
                <a:close/>
              </a:path>
              <a:path w="3034029" h="2844800">
                <a:moveTo>
                  <a:pt x="997764" y="965199"/>
                </a:moveTo>
                <a:lnTo>
                  <a:pt x="984451" y="965199"/>
                </a:lnTo>
                <a:lnTo>
                  <a:pt x="993833" y="977899"/>
                </a:lnTo>
                <a:lnTo>
                  <a:pt x="997648" y="977899"/>
                </a:lnTo>
                <a:lnTo>
                  <a:pt x="997764" y="965199"/>
                </a:lnTo>
                <a:close/>
              </a:path>
              <a:path w="3034029" h="2844800">
                <a:moveTo>
                  <a:pt x="1004773" y="965199"/>
                </a:moveTo>
                <a:lnTo>
                  <a:pt x="1002639" y="965199"/>
                </a:lnTo>
                <a:lnTo>
                  <a:pt x="1004544" y="977899"/>
                </a:lnTo>
                <a:lnTo>
                  <a:pt x="1005865" y="977899"/>
                </a:lnTo>
                <a:lnTo>
                  <a:pt x="1007368" y="969640"/>
                </a:lnTo>
                <a:lnTo>
                  <a:pt x="1004773" y="965199"/>
                </a:lnTo>
                <a:close/>
              </a:path>
              <a:path w="3034029" h="2844800">
                <a:moveTo>
                  <a:pt x="1072451" y="965199"/>
                </a:moveTo>
                <a:lnTo>
                  <a:pt x="1008176" y="965199"/>
                </a:lnTo>
                <a:lnTo>
                  <a:pt x="1007368" y="969640"/>
                </a:lnTo>
                <a:lnTo>
                  <a:pt x="1012194" y="977899"/>
                </a:lnTo>
                <a:lnTo>
                  <a:pt x="1070927" y="977899"/>
                </a:lnTo>
                <a:lnTo>
                  <a:pt x="1072451" y="965199"/>
                </a:lnTo>
                <a:close/>
              </a:path>
              <a:path w="3034029" h="2844800">
                <a:moveTo>
                  <a:pt x="969098" y="952499"/>
                </a:moveTo>
                <a:lnTo>
                  <a:pt x="959331" y="952499"/>
                </a:lnTo>
                <a:lnTo>
                  <a:pt x="970076" y="965199"/>
                </a:lnTo>
                <a:lnTo>
                  <a:pt x="971169" y="965199"/>
                </a:lnTo>
                <a:lnTo>
                  <a:pt x="969098" y="952499"/>
                </a:lnTo>
                <a:close/>
              </a:path>
              <a:path w="3034029" h="2844800">
                <a:moveTo>
                  <a:pt x="988961" y="952499"/>
                </a:moveTo>
                <a:lnTo>
                  <a:pt x="982840" y="952499"/>
                </a:lnTo>
                <a:lnTo>
                  <a:pt x="985037" y="965199"/>
                </a:lnTo>
                <a:lnTo>
                  <a:pt x="988961" y="952499"/>
                </a:lnTo>
                <a:close/>
              </a:path>
              <a:path w="3034029" h="2844800">
                <a:moveTo>
                  <a:pt x="1075639" y="939799"/>
                </a:moveTo>
                <a:lnTo>
                  <a:pt x="986536" y="939799"/>
                </a:lnTo>
                <a:lnTo>
                  <a:pt x="993499" y="952499"/>
                </a:lnTo>
                <a:lnTo>
                  <a:pt x="988066" y="965199"/>
                </a:lnTo>
                <a:lnTo>
                  <a:pt x="1076731" y="965199"/>
                </a:lnTo>
                <a:lnTo>
                  <a:pt x="1076299" y="952499"/>
                </a:lnTo>
                <a:lnTo>
                  <a:pt x="1075956" y="952499"/>
                </a:lnTo>
                <a:lnTo>
                  <a:pt x="1075639" y="939799"/>
                </a:lnTo>
                <a:close/>
              </a:path>
              <a:path w="3034029" h="2844800">
                <a:moveTo>
                  <a:pt x="948226" y="927099"/>
                </a:moveTo>
                <a:lnTo>
                  <a:pt x="945801" y="939799"/>
                </a:lnTo>
                <a:lnTo>
                  <a:pt x="950371" y="952499"/>
                </a:lnTo>
                <a:lnTo>
                  <a:pt x="953731" y="952499"/>
                </a:lnTo>
                <a:lnTo>
                  <a:pt x="954455" y="939799"/>
                </a:lnTo>
                <a:lnTo>
                  <a:pt x="956938" y="939799"/>
                </a:lnTo>
                <a:lnTo>
                  <a:pt x="948226" y="927099"/>
                </a:lnTo>
                <a:close/>
              </a:path>
              <a:path w="3034029" h="2844800">
                <a:moveTo>
                  <a:pt x="964706" y="939841"/>
                </a:moveTo>
                <a:lnTo>
                  <a:pt x="953731" y="952499"/>
                </a:lnTo>
                <a:lnTo>
                  <a:pt x="965250" y="952499"/>
                </a:lnTo>
                <a:lnTo>
                  <a:pt x="964706" y="939841"/>
                </a:lnTo>
                <a:close/>
              </a:path>
              <a:path w="3034029" h="2844800">
                <a:moveTo>
                  <a:pt x="964742" y="939799"/>
                </a:moveTo>
                <a:lnTo>
                  <a:pt x="965250" y="952499"/>
                </a:lnTo>
                <a:lnTo>
                  <a:pt x="964742" y="939799"/>
                </a:lnTo>
                <a:close/>
              </a:path>
              <a:path w="3034029" h="2844800">
                <a:moveTo>
                  <a:pt x="973836" y="939799"/>
                </a:moveTo>
                <a:lnTo>
                  <a:pt x="964742" y="939799"/>
                </a:lnTo>
                <a:lnTo>
                  <a:pt x="965250" y="952499"/>
                </a:lnTo>
                <a:lnTo>
                  <a:pt x="978077" y="952499"/>
                </a:lnTo>
                <a:lnTo>
                  <a:pt x="973836" y="939799"/>
                </a:lnTo>
                <a:close/>
              </a:path>
              <a:path w="3034029" h="2844800">
                <a:moveTo>
                  <a:pt x="983970" y="939799"/>
                </a:moveTo>
                <a:lnTo>
                  <a:pt x="980643" y="952499"/>
                </a:lnTo>
                <a:lnTo>
                  <a:pt x="986066" y="952499"/>
                </a:lnTo>
                <a:lnTo>
                  <a:pt x="983970" y="939799"/>
                </a:lnTo>
                <a:close/>
              </a:path>
              <a:path w="3034029" h="2844800">
                <a:moveTo>
                  <a:pt x="964742" y="939799"/>
                </a:moveTo>
                <a:close/>
              </a:path>
              <a:path w="3034029" h="2844800">
                <a:moveTo>
                  <a:pt x="939939" y="927099"/>
                </a:moveTo>
                <a:lnTo>
                  <a:pt x="939380" y="939799"/>
                </a:lnTo>
                <a:lnTo>
                  <a:pt x="944867" y="939799"/>
                </a:lnTo>
                <a:lnTo>
                  <a:pt x="939939" y="927099"/>
                </a:lnTo>
                <a:close/>
              </a:path>
              <a:path w="3034029" h="2844800">
                <a:moveTo>
                  <a:pt x="1040168" y="914399"/>
                </a:moveTo>
                <a:lnTo>
                  <a:pt x="948474" y="914399"/>
                </a:lnTo>
                <a:lnTo>
                  <a:pt x="948618" y="915487"/>
                </a:lnTo>
                <a:lnTo>
                  <a:pt x="956256" y="927099"/>
                </a:lnTo>
                <a:lnTo>
                  <a:pt x="965313" y="939799"/>
                </a:lnTo>
                <a:lnTo>
                  <a:pt x="1055079" y="939799"/>
                </a:lnTo>
                <a:lnTo>
                  <a:pt x="1050335" y="927099"/>
                </a:lnTo>
                <a:lnTo>
                  <a:pt x="1032433" y="927099"/>
                </a:lnTo>
                <a:lnTo>
                  <a:pt x="1040168" y="914399"/>
                </a:lnTo>
                <a:close/>
              </a:path>
              <a:path w="3034029" h="2844800">
                <a:moveTo>
                  <a:pt x="939431" y="914399"/>
                </a:moveTo>
                <a:lnTo>
                  <a:pt x="935786" y="914399"/>
                </a:lnTo>
                <a:lnTo>
                  <a:pt x="934631" y="927099"/>
                </a:lnTo>
                <a:lnTo>
                  <a:pt x="938936" y="927099"/>
                </a:lnTo>
                <a:lnTo>
                  <a:pt x="939431" y="914399"/>
                </a:lnTo>
                <a:close/>
              </a:path>
              <a:path w="3034029" h="2844800">
                <a:moveTo>
                  <a:pt x="948206" y="914860"/>
                </a:moveTo>
                <a:lnTo>
                  <a:pt x="941095" y="927099"/>
                </a:lnTo>
                <a:lnTo>
                  <a:pt x="950163" y="927099"/>
                </a:lnTo>
                <a:lnTo>
                  <a:pt x="948618" y="915487"/>
                </a:lnTo>
                <a:lnTo>
                  <a:pt x="948206" y="914860"/>
                </a:lnTo>
                <a:close/>
              </a:path>
              <a:path w="3034029" h="2844800">
                <a:moveTo>
                  <a:pt x="1029677" y="901699"/>
                </a:moveTo>
                <a:lnTo>
                  <a:pt x="1027988" y="901699"/>
                </a:lnTo>
                <a:lnTo>
                  <a:pt x="1035342" y="914399"/>
                </a:lnTo>
                <a:lnTo>
                  <a:pt x="1040168" y="914399"/>
                </a:lnTo>
                <a:lnTo>
                  <a:pt x="1046213" y="927099"/>
                </a:lnTo>
                <a:lnTo>
                  <a:pt x="1050335" y="927099"/>
                </a:lnTo>
                <a:lnTo>
                  <a:pt x="1043041" y="914399"/>
                </a:lnTo>
                <a:lnTo>
                  <a:pt x="1029677" y="901699"/>
                </a:lnTo>
                <a:close/>
              </a:path>
              <a:path w="3034029" h="2844800">
                <a:moveTo>
                  <a:pt x="948474" y="914399"/>
                </a:moveTo>
                <a:lnTo>
                  <a:pt x="947903" y="914399"/>
                </a:lnTo>
                <a:lnTo>
                  <a:pt x="948206" y="914860"/>
                </a:lnTo>
                <a:lnTo>
                  <a:pt x="948474" y="914399"/>
                </a:lnTo>
                <a:close/>
              </a:path>
              <a:path w="3034029" h="2844800">
                <a:moveTo>
                  <a:pt x="939990" y="901699"/>
                </a:moveTo>
                <a:lnTo>
                  <a:pt x="932751" y="901699"/>
                </a:lnTo>
                <a:lnTo>
                  <a:pt x="931824" y="914399"/>
                </a:lnTo>
                <a:lnTo>
                  <a:pt x="943152" y="914399"/>
                </a:lnTo>
                <a:lnTo>
                  <a:pt x="939990" y="901699"/>
                </a:lnTo>
                <a:close/>
              </a:path>
              <a:path w="3034029" h="2844800">
                <a:moveTo>
                  <a:pt x="957783" y="901699"/>
                </a:moveTo>
                <a:lnTo>
                  <a:pt x="944664" y="901699"/>
                </a:lnTo>
                <a:lnTo>
                  <a:pt x="948787" y="914399"/>
                </a:lnTo>
                <a:lnTo>
                  <a:pt x="953427" y="914399"/>
                </a:lnTo>
                <a:lnTo>
                  <a:pt x="957783" y="901699"/>
                </a:lnTo>
                <a:close/>
              </a:path>
              <a:path w="3034029" h="2844800">
                <a:moveTo>
                  <a:pt x="991096" y="901699"/>
                </a:moveTo>
                <a:lnTo>
                  <a:pt x="959421" y="901699"/>
                </a:lnTo>
                <a:lnTo>
                  <a:pt x="959777" y="914399"/>
                </a:lnTo>
                <a:lnTo>
                  <a:pt x="1000263" y="914399"/>
                </a:lnTo>
                <a:lnTo>
                  <a:pt x="991096" y="901699"/>
                </a:lnTo>
                <a:close/>
              </a:path>
              <a:path w="3034029" h="2844800">
                <a:moveTo>
                  <a:pt x="1013005" y="901699"/>
                </a:moveTo>
                <a:lnTo>
                  <a:pt x="1002499" y="901699"/>
                </a:lnTo>
                <a:lnTo>
                  <a:pt x="1000263" y="914399"/>
                </a:lnTo>
                <a:lnTo>
                  <a:pt x="1023218" y="914399"/>
                </a:lnTo>
                <a:lnTo>
                  <a:pt x="1013005" y="901699"/>
                </a:lnTo>
                <a:close/>
              </a:path>
              <a:path w="3034029" h="2844800">
                <a:moveTo>
                  <a:pt x="898867" y="888999"/>
                </a:moveTo>
                <a:lnTo>
                  <a:pt x="896518" y="888999"/>
                </a:lnTo>
                <a:lnTo>
                  <a:pt x="902423" y="901699"/>
                </a:lnTo>
                <a:lnTo>
                  <a:pt x="898867" y="888999"/>
                </a:lnTo>
                <a:close/>
              </a:path>
              <a:path w="3034029" h="2844800">
                <a:moveTo>
                  <a:pt x="932176" y="901498"/>
                </a:moveTo>
                <a:lnTo>
                  <a:pt x="932205" y="901699"/>
                </a:lnTo>
                <a:lnTo>
                  <a:pt x="932176" y="901498"/>
                </a:lnTo>
                <a:close/>
              </a:path>
              <a:path w="3034029" h="2844800">
                <a:moveTo>
                  <a:pt x="938920" y="893090"/>
                </a:moveTo>
                <a:lnTo>
                  <a:pt x="941692" y="901699"/>
                </a:lnTo>
                <a:lnTo>
                  <a:pt x="942505" y="901699"/>
                </a:lnTo>
                <a:lnTo>
                  <a:pt x="939359" y="893550"/>
                </a:lnTo>
                <a:lnTo>
                  <a:pt x="938920" y="893090"/>
                </a:lnTo>
                <a:close/>
              </a:path>
              <a:path w="3034029" h="2844800">
                <a:moveTo>
                  <a:pt x="977506" y="888999"/>
                </a:moveTo>
                <a:lnTo>
                  <a:pt x="937602" y="888999"/>
                </a:lnTo>
                <a:lnTo>
                  <a:pt x="939359" y="893550"/>
                </a:lnTo>
                <a:lnTo>
                  <a:pt x="947148" y="901699"/>
                </a:lnTo>
                <a:lnTo>
                  <a:pt x="981088" y="901699"/>
                </a:lnTo>
                <a:lnTo>
                  <a:pt x="977506" y="888999"/>
                </a:lnTo>
                <a:close/>
              </a:path>
              <a:path w="3034029" h="2844800">
                <a:moveTo>
                  <a:pt x="986487" y="888999"/>
                </a:moveTo>
                <a:lnTo>
                  <a:pt x="980579" y="888999"/>
                </a:lnTo>
                <a:lnTo>
                  <a:pt x="991184" y="901699"/>
                </a:lnTo>
                <a:lnTo>
                  <a:pt x="986487" y="888999"/>
                </a:lnTo>
                <a:close/>
              </a:path>
              <a:path w="3034029" h="2844800">
                <a:moveTo>
                  <a:pt x="1003173" y="888999"/>
                </a:moveTo>
                <a:lnTo>
                  <a:pt x="995502" y="888999"/>
                </a:lnTo>
                <a:lnTo>
                  <a:pt x="997356" y="901699"/>
                </a:lnTo>
                <a:lnTo>
                  <a:pt x="1003727" y="901699"/>
                </a:lnTo>
                <a:lnTo>
                  <a:pt x="1003173" y="888999"/>
                </a:lnTo>
                <a:close/>
              </a:path>
              <a:path w="3034029" h="2844800">
                <a:moveTo>
                  <a:pt x="1008456" y="888999"/>
                </a:moveTo>
                <a:lnTo>
                  <a:pt x="1005497" y="888999"/>
                </a:lnTo>
                <a:lnTo>
                  <a:pt x="1006627" y="901699"/>
                </a:lnTo>
                <a:lnTo>
                  <a:pt x="1009688" y="901699"/>
                </a:lnTo>
                <a:lnTo>
                  <a:pt x="1008456" y="888999"/>
                </a:lnTo>
                <a:close/>
              </a:path>
              <a:path w="3034029" h="2844800">
                <a:moveTo>
                  <a:pt x="1025169" y="888999"/>
                </a:moveTo>
                <a:lnTo>
                  <a:pt x="1020978" y="888999"/>
                </a:lnTo>
                <a:lnTo>
                  <a:pt x="1022108" y="901699"/>
                </a:lnTo>
                <a:lnTo>
                  <a:pt x="1023239" y="901699"/>
                </a:lnTo>
                <a:lnTo>
                  <a:pt x="1025169" y="888999"/>
                </a:lnTo>
                <a:close/>
              </a:path>
              <a:path w="3034029" h="2844800">
                <a:moveTo>
                  <a:pt x="930363" y="888999"/>
                </a:moveTo>
                <a:lnTo>
                  <a:pt x="922477" y="888999"/>
                </a:lnTo>
                <a:lnTo>
                  <a:pt x="932176" y="901498"/>
                </a:lnTo>
                <a:lnTo>
                  <a:pt x="930363" y="888999"/>
                </a:lnTo>
                <a:close/>
              </a:path>
              <a:path w="3034029" h="2844800">
                <a:moveTo>
                  <a:pt x="937602" y="888999"/>
                </a:moveTo>
                <a:lnTo>
                  <a:pt x="935010" y="888999"/>
                </a:lnTo>
                <a:lnTo>
                  <a:pt x="938920" y="893090"/>
                </a:lnTo>
                <a:lnTo>
                  <a:pt x="937602" y="888999"/>
                </a:lnTo>
                <a:close/>
              </a:path>
              <a:path w="3034029" h="2844800">
                <a:moveTo>
                  <a:pt x="901255" y="876299"/>
                </a:moveTo>
                <a:lnTo>
                  <a:pt x="885520" y="876299"/>
                </a:lnTo>
                <a:lnTo>
                  <a:pt x="895096" y="888999"/>
                </a:lnTo>
                <a:lnTo>
                  <a:pt x="902982" y="888999"/>
                </a:lnTo>
                <a:lnTo>
                  <a:pt x="901255" y="876299"/>
                </a:lnTo>
                <a:close/>
              </a:path>
              <a:path w="3034029" h="2844800">
                <a:moveTo>
                  <a:pt x="924647" y="876299"/>
                </a:moveTo>
                <a:lnTo>
                  <a:pt x="910015" y="876299"/>
                </a:lnTo>
                <a:lnTo>
                  <a:pt x="916687" y="888999"/>
                </a:lnTo>
                <a:lnTo>
                  <a:pt x="921125" y="888999"/>
                </a:lnTo>
                <a:lnTo>
                  <a:pt x="924647" y="876299"/>
                </a:lnTo>
                <a:close/>
              </a:path>
              <a:path w="3034029" h="2844800">
                <a:moveTo>
                  <a:pt x="985367" y="876299"/>
                </a:moveTo>
                <a:lnTo>
                  <a:pt x="934222" y="876299"/>
                </a:lnTo>
                <a:lnTo>
                  <a:pt x="931999" y="888999"/>
                </a:lnTo>
                <a:lnTo>
                  <a:pt x="985106" y="888999"/>
                </a:lnTo>
                <a:lnTo>
                  <a:pt x="985367" y="876299"/>
                </a:lnTo>
                <a:close/>
              </a:path>
              <a:path w="3034029" h="2844800">
                <a:moveTo>
                  <a:pt x="1004379" y="876299"/>
                </a:moveTo>
                <a:lnTo>
                  <a:pt x="991171" y="876299"/>
                </a:lnTo>
                <a:lnTo>
                  <a:pt x="993914" y="888999"/>
                </a:lnTo>
                <a:lnTo>
                  <a:pt x="1015034" y="888999"/>
                </a:lnTo>
                <a:lnTo>
                  <a:pt x="1004379" y="876299"/>
                </a:lnTo>
                <a:close/>
              </a:path>
              <a:path w="3034029" h="2844800">
                <a:moveTo>
                  <a:pt x="899533" y="863599"/>
                </a:moveTo>
                <a:lnTo>
                  <a:pt x="873785" y="863599"/>
                </a:lnTo>
                <a:lnTo>
                  <a:pt x="876973" y="876299"/>
                </a:lnTo>
                <a:lnTo>
                  <a:pt x="896053" y="876299"/>
                </a:lnTo>
                <a:lnTo>
                  <a:pt x="899533" y="863599"/>
                </a:lnTo>
                <a:close/>
              </a:path>
              <a:path w="3034029" h="2844800">
                <a:moveTo>
                  <a:pt x="914057" y="863599"/>
                </a:moveTo>
                <a:lnTo>
                  <a:pt x="899533" y="863599"/>
                </a:lnTo>
                <a:lnTo>
                  <a:pt x="907686" y="876299"/>
                </a:lnTo>
                <a:lnTo>
                  <a:pt x="915568" y="876299"/>
                </a:lnTo>
                <a:lnTo>
                  <a:pt x="914057" y="863599"/>
                </a:lnTo>
                <a:close/>
              </a:path>
              <a:path w="3034029" h="2844800">
                <a:moveTo>
                  <a:pt x="951534" y="863599"/>
                </a:moveTo>
                <a:lnTo>
                  <a:pt x="921918" y="863599"/>
                </a:lnTo>
                <a:lnTo>
                  <a:pt x="924547" y="876299"/>
                </a:lnTo>
                <a:lnTo>
                  <a:pt x="955590" y="876299"/>
                </a:lnTo>
                <a:lnTo>
                  <a:pt x="951534" y="863599"/>
                </a:lnTo>
                <a:close/>
              </a:path>
              <a:path w="3034029" h="2844800">
                <a:moveTo>
                  <a:pt x="972248" y="863599"/>
                </a:moveTo>
                <a:lnTo>
                  <a:pt x="953642" y="863599"/>
                </a:lnTo>
                <a:lnTo>
                  <a:pt x="961155" y="876299"/>
                </a:lnTo>
                <a:lnTo>
                  <a:pt x="970381" y="876299"/>
                </a:lnTo>
                <a:lnTo>
                  <a:pt x="972248" y="863599"/>
                </a:lnTo>
                <a:close/>
              </a:path>
              <a:path w="3034029" h="2844800">
                <a:moveTo>
                  <a:pt x="985532" y="863599"/>
                </a:moveTo>
                <a:lnTo>
                  <a:pt x="973709" y="863599"/>
                </a:lnTo>
                <a:lnTo>
                  <a:pt x="984567" y="876299"/>
                </a:lnTo>
                <a:lnTo>
                  <a:pt x="994168" y="876299"/>
                </a:lnTo>
                <a:lnTo>
                  <a:pt x="985532" y="863599"/>
                </a:lnTo>
                <a:close/>
              </a:path>
              <a:path w="3034029" h="2844800">
                <a:moveTo>
                  <a:pt x="999896" y="863599"/>
                </a:moveTo>
                <a:lnTo>
                  <a:pt x="991235" y="863599"/>
                </a:lnTo>
                <a:lnTo>
                  <a:pt x="1000277" y="876299"/>
                </a:lnTo>
                <a:lnTo>
                  <a:pt x="999896" y="863599"/>
                </a:lnTo>
                <a:close/>
              </a:path>
              <a:path w="3034029" h="2844800">
                <a:moveTo>
                  <a:pt x="897686" y="850899"/>
                </a:moveTo>
                <a:lnTo>
                  <a:pt x="867613" y="850899"/>
                </a:lnTo>
                <a:lnTo>
                  <a:pt x="860577" y="863599"/>
                </a:lnTo>
                <a:lnTo>
                  <a:pt x="895946" y="863599"/>
                </a:lnTo>
                <a:lnTo>
                  <a:pt x="897686" y="850899"/>
                </a:lnTo>
                <a:close/>
              </a:path>
              <a:path w="3034029" h="2844800">
                <a:moveTo>
                  <a:pt x="963117" y="838199"/>
                </a:moveTo>
                <a:lnTo>
                  <a:pt x="922261" y="838199"/>
                </a:lnTo>
                <a:lnTo>
                  <a:pt x="918718" y="850899"/>
                </a:lnTo>
                <a:lnTo>
                  <a:pt x="899020" y="850899"/>
                </a:lnTo>
                <a:lnTo>
                  <a:pt x="900963" y="863599"/>
                </a:lnTo>
                <a:lnTo>
                  <a:pt x="980325" y="863599"/>
                </a:lnTo>
                <a:lnTo>
                  <a:pt x="974172" y="850899"/>
                </a:lnTo>
                <a:lnTo>
                  <a:pt x="963117" y="838199"/>
                </a:lnTo>
                <a:close/>
              </a:path>
              <a:path w="3034029" h="2844800">
                <a:moveTo>
                  <a:pt x="853300" y="838199"/>
                </a:moveTo>
                <a:lnTo>
                  <a:pt x="847191" y="838199"/>
                </a:lnTo>
                <a:lnTo>
                  <a:pt x="849845" y="850899"/>
                </a:lnTo>
                <a:lnTo>
                  <a:pt x="853300" y="838199"/>
                </a:lnTo>
                <a:close/>
              </a:path>
              <a:path w="3034029" h="2844800">
                <a:moveTo>
                  <a:pt x="863828" y="838199"/>
                </a:moveTo>
                <a:lnTo>
                  <a:pt x="862063" y="850899"/>
                </a:lnTo>
                <a:lnTo>
                  <a:pt x="870242" y="850899"/>
                </a:lnTo>
                <a:lnTo>
                  <a:pt x="863828" y="838199"/>
                </a:lnTo>
                <a:close/>
              </a:path>
              <a:path w="3034029" h="2844800">
                <a:moveTo>
                  <a:pt x="914996" y="838199"/>
                </a:moveTo>
                <a:lnTo>
                  <a:pt x="870343" y="838199"/>
                </a:lnTo>
                <a:lnTo>
                  <a:pt x="884224" y="850899"/>
                </a:lnTo>
                <a:lnTo>
                  <a:pt x="915898" y="850899"/>
                </a:lnTo>
                <a:lnTo>
                  <a:pt x="914996" y="838199"/>
                </a:lnTo>
                <a:close/>
              </a:path>
              <a:path w="3034029" h="2844800">
                <a:moveTo>
                  <a:pt x="846666" y="825499"/>
                </a:moveTo>
                <a:lnTo>
                  <a:pt x="825804" y="825499"/>
                </a:lnTo>
                <a:lnTo>
                  <a:pt x="831837" y="838199"/>
                </a:lnTo>
                <a:lnTo>
                  <a:pt x="841603" y="838199"/>
                </a:lnTo>
                <a:lnTo>
                  <a:pt x="846666" y="825499"/>
                </a:lnTo>
                <a:close/>
              </a:path>
              <a:path w="3034029" h="2844800">
                <a:moveTo>
                  <a:pt x="864793" y="825499"/>
                </a:moveTo>
                <a:lnTo>
                  <a:pt x="851786" y="825499"/>
                </a:lnTo>
                <a:lnTo>
                  <a:pt x="854493" y="838199"/>
                </a:lnTo>
                <a:lnTo>
                  <a:pt x="865746" y="838199"/>
                </a:lnTo>
                <a:lnTo>
                  <a:pt x="864793" y="825499"/>
                </a:lnTo>
                <a:close/>
              </a:path>
              <a:path w="3034029" h="2844800">
                <a:moveTo>
                  <a:pt x="956517" y="825499"/>
                </a:moveTo>
                <a:lnTo>
                  <a:pt x="867232" y="825499"/>
                </a:lnTo>
                <a:lnTo>
                  <a:pt x="865746" y="838199"/>
                </a:lnTo>
                <a:lnTo>
                  <a:pt x="958333" y="838199"/>
                </a:lnTo>
                <a:lnTo>
                  <a:pt x="956517" y="825499"/>
                </a:lnTo>
                <a:close/>
              </a:path>
              <a:path w="3034029" h="2844800">
                <a:moveTo>
                  <a:pt x="817333" y="812799"/>
                </a:moveTo>
                <a:lnTo>
                  <a:pt x="816864" y="825499"/>
                </a:lnTo>
                <a:lnTo>
                  <a:pt x="827112" y="825499"/>
                </a:lnTo>
                <a:lnTo>
                  <a:pt x="817333" y="812799"/>
                </a:lnTo>
                <a:close/>
              </a:path>
              <a:path w="3034029" h="2844800">
                <a:moveTo>
                  <a:pt x="839165" y="812799"/>
                </a:moveTo>
                <a:lnTo>
                  <a:pt x="838060" y="825499"/>
                </a:lnTo>
                <a:lnTo>
                  <a:pt x="839546" y="825499"/>
                </a:lnTo>
                <a:lnTo>
                  <a:pt x="839165" y="812799"/>
                </a:lnTo>
                <a:close/>
              </a:path>
              <a:path w="3034029" h="2844800">
                <a:moveTo>
                  <a:pt x="843191" y="812799"/>
                </a:moveTo>
                <a:lnTo>
                  <a:pt x="839990" y="825499"/>
                </a:lnTo>
                <a:lnTo>
                  <a:pt x="843851" y="825499"/>
                </a:lnTo>
                <a:lnTo>
                  <a:pt x="843191" y="812799"/>
                </a:lnTo>
                <a:close/>
              </a:path>
              <a:path w="3034029" h="2844800">
                <a:moveTo>
                  <a:pt x="854246" y="812799"/>
                </a:moveTo>
                <a:lnTo>
                  <a:pt x="846467" y="812799"/>
                </a:lnTo>
                <a:lnTo>
                  <a:pt x="843851" y="825499"/>
                </a:lnTo>
                <a:lnTo>
                  <a:pt x="860494" y="825499"/>
                </a:lnTo>
                <a:lnTo>
                  <a:pt x="854246" y="812799"/>
                </a:lnTo>
                <a:close/>
              </a:path>
              <a:path w="3034029" h="2844800">
                <a:moveTo>
                  <a:pt x="924860" y="800099"/>
                </a:moveTo>
                <a:lnTo>
                  <a:pt x="921350" y="812799"/>
                </a:lnTo>
                <a:lnTo>
                  <a:pt x="869165" y="812799"/>
                </a:lnTo>
                <a:lnTo>
                  <a:pt x="867029" y="825499"/>
                </a:lnTo>
                <a:lnTo>
                  <a:pt x="946688" y="825499"/>
                </a:lnTo>
                <a:lnTo>
                  <a:pt x="924860" y="800099"/>
                </a:lnTo>
                <a:close/>
              </a:path>
              <a:path w="3034029" h="2844800">
                <a:moveTo>
                  <a:pt x="816393" y="800099"/>
                </a:moveTo>
                <a:lnTo>
                  <a:pt x="809155" y="800099"/>
                </a:lnTo>
                <a:lnTo>
                  <a:pt x="803059" y="812799"/>
                </a:lnTo>
                <a:lnTo>
                  <a:pt x="816114" y="812799"/>
                </a:lnTo>
                <a:lnTo>
                  <a:pt x="817138" y="809891"/>
                </a:lnTo>
                <a:lnTo>
                  <a:pt x="816393" y="800099"/>
                </a:lnTo>
                <a:close/>
              </a:path>
              <a:path w="3034029" h="2844800">
                <a:moveTo>
                  <a:pt x="817138" y="809891"/>
                </a:moveTo>
                <a:lnTo>
                  <a:pt x="816114" y="812799"/>
                </a:lnTo>
                <a:lnTo>
                  <a:pt x="817359" y="812799"/>
                </a:lnTo>
                <a:lnTo>
                  <a:pt x="817138" y="809891"/>
                </a:lnTo>
                <a:close/>
              </a:path>
              <a:path w="3034029" h="2844800">
                <a:moveTo>
                  <a:pt x="838073" y="800099"/>
                </a:moveTo>
                <a:lnTo>
                  <a:pt x="820583" y="800099"/>
                </a:lnTo>
                <a:lnTo>
                  <a:pt x="817138" y="809891"/>
                </a:lnTo>
                <a:lnTo>
                  <a:pt x="817359" y="812799"/>
                </a:lnTo>
                <a:lnTo>
                  <a:pt x="834313" y="812799"/>
                </a:lnTo>
                <a:lnTo>
                  <a:pt x="838073" y="800099"/>
                </a:lnTo>
                <a:close/>
              </a:path>
              <a:path w="3034029" h="2844800">
                <a:moveTo>
                  <a:pt x="856041" y="800099"/>
                </a:moveTo>
                <a:lnTo>
                  <a:pt x="838073" y="800099"/>
                </a:lnTo>
                <a:lnTo>
                  <a:pt x="847585" y="812799"/>
                </a:lnTo>
                <a:lnTo>
                  <a:pt x="859631" y="812799"/>
                </a:lnTo>
                <a:lnTo>
                  <a:pt x="856041" y="800099"/>
                </a:lnTo>
                <a:close/>
              </a:path>
              <a:path w="3034029" h="2844800">
                <a:moveTo>
                  <a:pt x="820381" y="761999"/>
                </a:moveTo>
                <a:lnTo>
                  <a:pt x="801508" y="761999"/>
                </a:lnTo>
                <a:lnTo>
                  <a:pt x="809314" y="774699"/>
                </a:lnTo>
                <a:lnTo>
                  <a:pt x="809215" y="787399"/>
                </a:lnTo>
                <a:lnTo>
                  <a:pt x="824420" y="787399"/>
                </a:lnTo>
                <a:lnTo>
                  <a:pt x="833932" y="800099"/>
                </a:lnTo>
                <a:lnTo>
                  <a:pt x="859764" y="800099"/>
                </a:lnTo>
                <a:lnTo>
                  <a:pt x="861872" y="812799"/>
                </a:lnTo>
                <a:lnTo>
                  <a:pt x="912490" y="812799"/>
                </a:lnTo>
                <a:lnTo>
                  <a:pt x="905136" y="800099"/>
                </a:lnTo>
                <a:lnTo>
                  <a:pt x="896665" y="787399"/>
                </a:lnTo>
                <a:lnTo>
                  <a:pt x="886712" y="774699"/>
                </a:lnTo>
                <a:lnTo>
                  <a:pt x="826781" y="774699"/>
                </a:lnTo>
                <a:lnTo>
                  <a:pt x="820381" y="761999"/>
                </a:lnTo>
                <a:close/>
              </a:path>
              <a:path w="3034029" h="2844800">
                <a:moveTo>
                  <a:pt x="939279" y="800099"/>
                </a:moveTo>
                <a:lnTo>
                  <a:pt x="938085" y="812799"/>
                </a:lnTo>
                <a:lnTo>
                  <a:pt x="943940" y="812799"/>
                </a:lnTo>
                <a:lnTo>
                  <a:pt x="939279" y="800099"/>
                </a:lnTo>
                <a:close/>
              </a:path>
              <a:path w="3034029" h="2844800">
                <a:moveTo>
                  <a:pt x="798525" y="787399"/>
                </a:moveTo>
                <a:lnTo>
                  <a:pt x="788022" y="787399"/>
                </a:lnTo>
                <a:lnTo>
                  <a:pt x="792111" y="800099"/>
                </a:lnTo>
                <a:lnTo>
                  <a:pt x="798525" y="787399"/>
                </a:lnTo>
                <a:close/>
              </a:path>
              <a:path w="3034029" h="2844800">
                <a:moveTo>
                  <a:pt x="812850" y="787399"/>
                </a:moveTo>
                <a:lnTo>
                  <a:pt x="803964" y="787399"/>
                </a:lnTo>
                <a:lnTo>
                  <a:pt x="811626" y="800099"/>
                </a:lnTo>
                <a:lnTo>
                  <a:pt x="815543" y="800099"/>
                </a:lnTo>
                <a:lnTo>
                  <a:pt x="812850" y="787399"/>
                </a:lnTo>
                <a:close/>
              </a:path>
              <a:path w="3034029" h="2844800">
                <a:moveTo>
                  <a:pt x="824420" y="787399"/>
                </a:moveTo>
                <a:lnTo>
                  <a:pt x="819035" y="787399"/>
                </a:lnTo>
                <a:lnTo>
                  <a:pt x="815543" y="800099"/>
                </a:lnTo>
                <a:lnTo>
                  <a:pt x="824445" y="800099"/>
                </a:lnTo>
                <a:lnTo>
                  <a:pt x="824420" y="787399"/>
                </a:lnTo>
                <a:close/>
              </a:path>
              <a:path w="3034029" h="2844800">
                <a:moveTo>
                  <a:pt x="777506" y="749299"/>
                </a:moveTo>
                <a:lnTo>
                  <a:pt x="763073" y="749299"/>
                </a:lnTo>
                <a:lnTo>
                  <a:pt x="753798" y="761999"/>
                </a:lnTo>
                <a:lnTo>
                  <a:pt x="759437" y="774699"/>
                </a:lnTo>
                <a:lnTo>
                  <a:pt x="772675" y="774699"/>
                </a:lnTo>
                <a:lnTo>
                  <a:pt x="765698" y="761999"/>
                </a:lnTo>
                <a:lnTo>
                  <a:pt x="782281" y="761999"/>
                </a:lnTo>
                <a:lnTo>
                  <a:pt x="777506" y="749299"/>
                </a:lnTo>
                <a:close/>
              </a:path>
              <a:path w="3034029" h="2844800">
                <a:moveTo>
                  <a:pt x="791812" y="761999"/>
                </a:moveTo>
                <a:lnTo>
                  <a:pt x="777582" y="761999"/>
                </a:lnTo>
                <a:lnTo>
                  <a:pt x="775987" y="774699"/>
                </a:lnTo>
                <a:lnTo>
                  <a:pt x="790751" y="774699"/>
                </a:lnTo>
                <a:lnTo>
                  <a:pt x="791812" y="761999"/>
                </a:lnTo>
                <a:close/>
              </a:path>
              <a:path w="3034029" h="2844800">
                <a:moveTo>
                  <a:pt x="794994" y="761999"/>
                </a:moveTo>
                <a:lnTo>
                  <a:pt x="793978" y="761999"/>
                </a:lnTo>
                <a:lnTo>
                  <a:pt x="793000" y="774699"/>
                </a:lnTo>
                <a:lnTo>
                  <a:pt x="796950" y="774699"/>
                </a:lnTo>
                <a:lnTo>
                  <a:pt x="794994" y="761999"/>
                </a:lnTo>
                <a:close/>
              </a:path>
              <a:path w="3034029" h="2844800">
                <a:moveTo>
                  <a:pt x="835732" y="761999"/>
                </a:moveTo>
                <a:lnTo>
                  <a:pt x="827849" y="761999"/>
                </a:lnTo>
                <a:lnTo>
                  <a:pt x="830262" y="774699"/>
                </a:lnTo>
                <a:lnTo>
                  <a:pt x="833501" y="774699"/>
                </a:lnTo>
                <a:lnTo>
                  <a:pt x="835732" y="761999"/>
                </a:lnTo>
                <a:close/>
              </a:path>
              <a:path w="3034029" h="2844800">
                <a:moveTo>
                  <a:pt x="866190" y="761999"/>
                </a:moveTo>
                <a:lnTo>
                  <a:pt x="841594" y="761999"/>
                </a:lnTo>
                <a:lnTo>
                  <a:pt x="839145" y="774699"/>
                </a:lnTo>
                <a:lnTo>
                  <a:pt x="865530" y="774699"/>
                </a:lnTo>
                <a:lnTo>
                  <a:pt x="866190" y="761999"/>
                </a:lnTo>
                <a:close/>
              </a:path>
              <a:path w="3034029" h="2844800">
                <a:moveTo>
                  <a:pt x="885927" y="761999"/>
                </a:moveTo>
                <a:lnTo>
                  <a:pt x="876528" y="761999"/>
                </a:lnTo>
                <a:lnTo>
                  <a:pt x="865530" y="774699"/>
                </a:lnTo>
                <a:lnTo>
                  <a:pt x="883825" y="774699"/>
                </a:lnTo>
                <a:lnTo>
                  <a:pt x="885927" y="761999"/>
                </a:lnTo>
                <a:close/>
              </a:path>
              <a:path w="3034029" h="2844800">
                <a:moveTo>
                  <a:pt x="830059" y="749299"/>
                </a:moveTo>
                <a:lnTo>
                  <a:pt x="779487" y="749299"/>
                </a:lnTo>
                <a:lnTo>
                  <a:pt x="784923" y="761999"/>
                </a:lnTo>
                <a:lnTo>
                  <a:pt x="830681" y="761999"/>
                </a:lnTo>
                <a:lnTo>
                  <a:pt x="830059" y="749299"/>
                </a:lnTo>
                <a:close/>
              </a:path>
              <a:path w="3034029" h="2844800">
                <a:moveTo>
                  <a:pt x="844207" y="749299"/>
                </a:moveTo>
                <a:lnTo>
                  <a:pt x="836365" y="749299"/>
                </a:lnTo>
                <a:lnTo>
                  <a:pt x="835927" y="761999"/>
                </a:lnTo>
                <a:lnTo>
                  <a:pt x="846251" y="761999"/>
                </a:lnTo>
                <a:lnTo>
                  <a:pt x="844207" y="749299"/>
                </a:lnTo>
                <a:close/>
              </a:path>
              <a:path w="3034029" h="2844800">
                <a:moveTo>
                  <a:pt x="876046" y="749299"/>
                </a:moveTo>
                <a:lnTo>
                  <a:pt x="850620" y="749299"/>
                </a:lnTo>
                <a:lnTo>
                  <a:pt x="852893" y="761999"/>
                </a:lnTo>
                <a:lnTo>
                  <a:pt x="883729" y="761999"/>
                </a:lnTo>
                <a:lnTo>
                  <a:pt x="876046" y="749299"/>
                </a:lnTo>
                <a:close/>
              </a:path>
              <a:path w="3034029" h="2844800">
                <a:moveTo>
                  <a:pt x="739343" y="736599"/>
                </a:moveTo>
                <a:lnTo>
                  <a:pt x="732040" y="749299"/>
                </a:lnTo>
                <a:lnTo>
                  <a:pt x="741019" y="749299"/>
                </a:lnTo>
                <a:lnTo>
                  <a:pt x="739343" y="736599"/>
                </a:lnTo>
                <a:close/>
              </a:path>
              <a:path w="3034029" h="2844800">
                <a:moveTo>
                  <a:pt x="845464" y="736599"/>
                </a:moveTo>
                <a:lnTo>
                  <a:pt x="752625" y="736599"/>
                </a:lnTo>
                <a:lnTo>
                  <a:pt x="744506" y="749299"/>
                </a:lnTo>
                <a:lnTo>
                  <a:pt x="844778" y="749299"/>
                </a:lnTo>
                <a:lnTo>
                  <a:pt x="845464" y="736599"/>
                </a:lnTo>
                <a:close/>
              </a:path>
              <a:path w="3034029" h="2844800">
                <a:moveTo>
                  <a:pt x="748499" y="723899"/>
                </a:moveTo>
                <a:lnTo>
                  <a:pt x="743282" y="723899"/>
                </a:lnTo>
                <a:lnTo>
                  <a:pt x="740942" y="736599"/>
                </a:lnTo>
                <a:lnTo>
                  <a:pt x="751014" y="736599"/>
                </a:lnTo>
                <a:lnTo>
                  <a:pt x="748499" y="723899"/>
                </a:lnTo>
                <a:close/>
              </a:path>
              <a:path w="3034029" h="2844800">
                <a:moveTo>
                  <a:pt x="821905" y="698499"/>
                </a:moveTo>
                <a:lnTo>
                  <a:pt x="726681" y="698499"/>
                </a:lnTo>
                <a:lnTo>
                  <a:pt x="734352" y="711199"/>
                </a:lnTo>
                <a:lnTo>
                  <a:pt x="744804" y="711199"/>
                </a:lnTo>
                <a:lnTo>
                  <a:pt x="752939" y="723899"/>
                </a:lnTo>
                <a:lnTo>
                  <a:pt x="758599" y="736599"/>
                </a:lnTo>
                <a:lnTo>
                  <a:pt x="760742" y="736599"/>
                </a:lnTo>
                <a:lnTo>
                  <a:pt x="764540" y="723899"/>
                </a:lnTo>
                <a:lnTo>
                  <a:pt x="826257" y="723899"/>
                </a:lnTo>
                <a:lnTo>
                  <a:pt x="822458" y="711199"/>
                </a:lnTo>
                <a:lnTo>
                  <a:pt x="821905" y="698499"/>
                </a:lnTo>
                <a:close/>
              </a:path>
              <a:path w="3034029" h="2844800">
                <a:moveTo>
                  <a:pt x="788352" y="723899"/>
                </a:moveTo>
                <a:lnTo>
                  <a:pt x="768972" y="723899"/>
                </a:lnTo>
                <a:lnTo>
                  <a:pt x="772160" y="736599"/>
                </a:lnTo>
                <a:lnTo>
                  <a:pt x="788174" y="736599"/>
                </a:lnTo>
                <a:lnTo>
                  <a:pt x="789505" y="725688"/>
                </a:lnTo>
                <a:lnTo>
                  <a:pt x="788352" y="723899"/>
                </a:lnTo>
                <a:close/>
              </a:path>
              <a:path w="3034029" h="2844800">
                <a:moveTo>
                  <a:pt x="849274" y="723899"/>
                </a:moveTo>
                <a:lnTo>
                  <a:pt x="789724" y="723899"/>
                </a:lnTo>
                <a:lnTo>
                  <a:pt x="789505" y="725688"/>
                </a:lnTo>
                <a:lnTo>
                  <a:pt x="796544" y="736599"/>
                </a:lnTo>
                <a:lnTo>
                  <a:pt x="850938" y="736599"/>
                </a:lnTo>
                <a:lnTo>
                  <a:pt x="849274" y="723899"/>
                </a:lnTo>
                <a:close/>
              </a:path>
              <a:path w="3034029" h="2844800">
                <a:moveTo>
                  <a:pt x="789724" y="723899"/>
                </a:moveTo>
                <a:lnTo>
                  <a:pt x="788352" y="723899"/>
                </a:lnTo>
                <a:lnTo>
                  <a:pt x="789505" y="725688"/>
                </a:lnTo>
                <a:lnTo>
                  <a:pt x="789724" y="723899"/>
                </a:lnTo>
                <a:close/>
              </a:path>
              <a:path w="3034029" h="2844800">
                <a:moveTo>
                  <a:pt x="729983" y="711199"/>
                </a:moveTo>
                <a:lnTo>
                  <a:pt x="724001" y="711199"/>
                </a:lnTo>
                <a:lnTo>
                  <a:pt x="725233" y="723899"/>
                </a:lnTo>
                <a:lnTo>
                  <a:pt x="730656" y="723899"/>
                </a:lnTo>
                <a:lnTo>
                  <a:pt x="729983" y="711199"/>
                </a:lnTo>
                <a:close/>
              </a:path>
              <a:path w="3034029" h="2844800">
                <a:moveTo>
                  <a:pt x="832750" y="712918"/>
                </a:moveTo>
                <a:lnTo>
                  <a:pt x="832256" y="723899"/>
                </a:lnTo>
                <a:lnTo>
                  <a:pt x="835583" y="723899"/>
                </a:lnTo>
                <a:lnTo>
                  <a:pt x="832750" y="712918"/>
                </a:lnTo>
                <a:close/>
              </a:path>
              <a:path w="3034029" h="2844800">
                <a:moveTo>
                  <a:pt x="832827" y="711199"/>
                </a:moveTo>
                <a:lnTo>
                  <a:pt x="832307" y="711199"/>
                </a:lnTo>
                <a:lnTo>
                  <a:pt x="832750" y="712918"/>
                </a:lnTo>
                <a:lnTo>
                  <a:pt x="832827" y="711199"/>
                </a:lnTo>
                <a:close/>
              </a:path>
              <a:path w="3034029" h="2844800">
                <a:moveTo>
                  <a:pt x="718553" y="698499"/>
                </a:moveTo>
                <a:lnTo>
                  <a:pt x="698957" y="698499"/>
                </a:lnTo>
                <a:lnTo>
                  <a:pt x="699342" y="711199"/>
                </a:lnTo>
                <a:lnTo>
                  <a:pt x="721321" y="711199"/>
                </a:lnTo>
                <a:lnTo>
                  <a:pt x="718553" y="698499"/>
                </a:lnTo>
                <a:close/>
              </a:path>
              <a:path w="3034029" h="2844800">
                <a:moveTo>
                  <a:pt x="697852" y="685799"/>
                </a:moveTo>
                <a:lnTo>
                  <a:pt x="694601" y="685799"/>
                </a:lnTo>
                <a:lnTo>
                  <a:pt x="691540" y="698499"/>
                </a:lnTo>
                <a:lnTo>
                  <a:pt x="706831" y="698499"/>
                </a:lnTo>
                <a:lnTo>
                  <a:pt x="697852" y="685799"/>
                </a:lnTo>
                <a:close/>
              </a:path>
              <a:path w="3034029" h="2844800">
                <a:moveTo>
                  <a:pt x="792748" y="685799"/>
                </a:moveTo>
                <a:lnTo>
                  <a:pt x="706651" y="685799"/>
                </a:lnTo>
                <a:lnTo>
                  <a:pt x="713308" y="698499"/>
                </a:lnTo>
                <a:lnTo>
                  <a:pt x="795352" y="698499"/>
                </a:lnTo>
                <a:lnTo>
                  <a:pt x="792748" y="685799"/>
                </a:lnTo>
                <a:close/>
              </a:path>
              <a:path w="3034029" h="2844800">
                <a:moveTo>
                  <a:pt x="673341" y="673099"/>
                </a:moveTo>
                <a:lnTo>
                  <a:pt x="665429" y="673099"/>
                </a:lnTo>
                <a:lnTo>
                  <a:pt x="663168" y="685799"/>
                </a:lnTo>
                <a:lnTo>
                  <a:pt x="672592" y="685799"/>
                </a:lnTo>
                <a:lnTo>
                  <a:pt x="673341" y="673099"/>
                </a:lnTo>
                <a:close/>
              </a:path>
              <a:path w="3034029" h="2844800">
                <a:moveTo>
                  <a:pt x="767422" y="660399"/>
                </a:moveTo>
                <a:lnTo>
                  <a:pt x="686866" y="660399"/>
                </a:lnTo>
                <a:lnTo>
                  <a:pt x="685090" y="673099"/>
                </a:lnTo>
                <a:lnTo>
                  <a:pt x="683931" y="685799"/>
                </a:lnTo>
                <a:lnTo>
                  <a:pt x="790796" y="685799"/>
                </a:lnTo>
                <a:lnTo>
                  <a:pt x="786040" y="673099"/>
                </a:lnTo>
                <a:lnTo>
                  <a:pt x="759612" y="673099"/>
                </a:lnTo>
                <a:lnTo>
                  <a:pt x="767422" y="660399"/>
                </a:lnTo>
                <a:close/>
              </a:path>
              <a:path w="3034029" h="2844800">
                <a:moveTo>
                  <a:pt x="803681" y="673099"/>
                </a:moveTo>
                <a:lnTo>
                  <a:pt x="793381" y="673099"/>
                </a:lnTo>
                <a:lnTo>
                  <a:pt x="801357" y="685799"/>
                </a:lnTo>
                <a:lnTo>
                  <a:pt x="803681" y="673099"/>
                </a:lnTo>
                <a:close/>
              </a:path>
              <a:path w="3034029" h="2844800">
                <a:moveTo>
                  <a:pt x="675805" y="660399"/>
                </a:moveTo>
                <a:lnTo>
                  <a:pt x="666800" y="660399"/>
                </a:lnTo>
                <a:lnTo>
                  <a:pt x="665657" y="673099"/>
                </a:lnTo>
                <a:lnTo>
                  <a:pt x="675805" y="660399"/>
                </a:lnTo>
                <a:close/>
              </a:path>
              <a:path w="3034029" h="2844800">
                <a:moveTo>
                  <a:pt x="681520" y="660399"/>
                </a:moveTo>
                <a:lnTo>
                  <a:pt x="677875" y="673099"/>
                </a:lnTo>
                <a:lnTo>
                  <a:pt x="681774" y="673099"/>
                </a:lnTo>
                <a:lnTo>
                  <a:pt x="681520" y="660399"/>
                </a:lnTo>
                <a:close/>
              </a:path>
              <a:path w="3034029" h="2844800">
                <a:moveTo>
                  <a:pt x="775024" y="660399"/>
                </a:moveTo>
                <a:lnTo>
                  <a:pt x="774750" y="660399"/>
                </a:lnTo>
                <a:lnTo>
                  <a:pt x="774649" y="673099"/>
                </a:lnTo>
                <a:lnTo>
                  <a:pt x="786040" y="673099"/>
                </a:lnTo>
                <a:lnTo>
                  <a:pt x="775024" y="660399"/>
                </a:lnTo>
                <a:close/>
              </a:path>
              <a:path w="3034029" h="2844800">
                <a:moveTo>
                  <a:pt x="645883" y="647699"/>
                </a:moveTo>
                <a:lnTo>
                  <a:pt x="637984" y="647699"/>
                </a:lnTo>
                <a:lnTo>
                  <a:pt x="645541" y="660399"/>
                </a:lnTo>
                <a:lnTo>
                  <a:pt x="645883" y="647699"/>
                </a:lnTo>
                <a:close/>
              </a:path>
              <a:path w="3034029" h="2844800">
                <a:moveTo>
                  <a:pt x="661174" y="647699"/>
                </a:moveTo>
                <a:lnTo>
                  <a:pt x="652284" y="647699"/>
                </a:lnTo>
                <a:lnTo>
                  <a:pt x="656763" y="660399"/>
                </a:lnTo>
                <a:lnTo>
                  <a:pt x="661174" y="647699"/>
                </a:lnTo>
                <a:close/>
              </a:path>
              <a:path w="3034029" h="2844800">
                <a:moveTo>
                  <a:pt x="667067" y="647699"/>
                </a:moveTo>
                <a:lnTo>
                  <a:pt x="665124" y="647699"/>
                </a:lnTo>
                <a:lnTo>
                  <a:pt x="663054" y="660399"/>
                </a:lnTo>
                <a:lnTo>
                  <a:pt x="673747" y="660399"/>
                </a:lnTo>
                <a:lnTo>
                  <a:pt x="667067" y="647699"/>
                </a:lnTo>
                <a:close/>
              </a:path>
              <a:path w="3034029" h="2844800">
                <a:moveTo>
                  <a:pt x="721169" y="647699"/>
                </a:moveTo>
                <a:lnTo>
                  <a:pt x="674484" y="647699"/>
                </a:lnTo>
                <a:lnTo>
                  <a:pt x="687705" y="660399"/>
                </a:lnTo>
                <a:lnTo>
                  <a:pt x="726871" y="660399"/>
                </a:lnTo>
                <a:lnTo>
                  <a:pt x="721169" y="647699"/>
                </a:lnTo>
                <a:close/>
              </a:path>
              <a:path w="3034029" h="2844800">
                <a:moveTo>
                  <a:pt x="752983" y="634999"/>
                </a:moveTo>
                <a:lnTo>
                  <a:pt x="649312" y="634999"/>
                </a:lnTo>
                <a:lnTo>
                  <a:pt x="647560" y="647699"/>
                </a:lnTo>
                <a:lnTo>
                  <a:pt x="725322" y="647699"/>
                </a:lnTo>
                <a:lnTo>
                  <a:pt x="726871" y="660399"/>
                </a:lnTo>
                <a:lnTo>
                  <a:pt x="754100" y="660399"/>
                </a:lnTo>
                <a:lnTo>
                  <a:pt x="755027" y="647699"/>
                </a:lnTo>
                <a:lnTo>
                  <a:pt x="752983" y="634999"/>
                </a:lnTo>
                <a:close/>
              </a:path>
              <a:path w="3034029" h="2844800">
                <a:moveTo>
                  <a:pt x="641273" y="639916"/>
                </a:moveTo>
                <a:lnTo>
                  <a:pt x="638276" y="647699"/>
                </a:lnTo>
                <a:lnTo>
                  <a:pt x="646137" y="647699"/>
                </a:lnTo>
                <a:lnTo>
                  <a:pt x="641273" y="639916"/>
                </a:lnTo>
                <a:close/>
              </a:path>
              <a:path w="3034029" h="2844800">
                <a:moveTo>
                  <a:pt x="643165" y="634999"/>
                </a:moveTo>
                <a:lnTo>
                  <a:pt x="638200" y="634999"/>
                </a:lnTo>
                <a:lnTo>
                  <a:pt x="641273" y="639916"/>
                </a:lnTo>
                <a:lnTo>
                  <a:pt x="643165" y="634999"/>
                </a:lnTo>
                <a:close/>
              </a:path>
              <a:path w="3034029" h="2844800">
                <a:moveTo>
                  <a:pt x="629627" y="622299"/>
                </a:moveTo>
                <a:lnTo>
                  <a:pt x="630669" y="634999"/>
                </a:lnTo>
                <a:lnTo>
                  <a:pt x="635838" y="634999"/>
                </a:lnTo>
                <a:lnTo>
                  <a:pt x="629627" y="622299"/>
                </a:lnTo>
                <a:close/>
              </a:path>
              <a:path w="3034029" h="2844800">
                <a:moveTo>
                  <a:pt x="739254" y="622299"/>
                </a:moveTo>
                <a:lnTo>
                  <a:pt x="634309" y="622299"/>
                </a:lnTo>
                <a:lnTo>
                  <a:pt x="643165" y="634999"/>
                </a:lnTo>
                <a:lnTo>
                  <a:pt x="729996" y="634999"/>
                </a:lnTo>
                <a:lnTo>
                  <a:pt x="739254" y="622299"/>
                </a:lnTo>
                <a:close/>
              </a:path>
              <a:path w="3034029" h="2844800">
                <a:moveTo>
                  <a:pt x="602597" y="615976"/>
                </a:moveTo>
                <a:lnTo>
                  <a:pt x="601433" y="622299"/>
                </a:lnTo>
                <a:lnTo>
                  <a:pt x="607076" y="622299"/>
                </a:lnTo>
                <a:lnTo>
                  <a:pt x="602597" y="615976"/>
                </a:lnTo>
                <a:close/>
              </a:path>
              <a:path w="3034029" h="2844800">
                <a:moveTo>
                  <a:pt x="718105" y="609599"/>
                </a:moveTo>
                <a:lnTo>
                  <a:pt x="615873" y="609599"/>
                </a:lnTo>
                <a:lnTo>
                  <a:pt x="608482" y="622299"/>
                </a:lnTo>
                <a:lnTo>
                  <a:pt x="722989" y="622299"/>
                </a:lnTo>
                <a:lnTo>
                  <a:pt x="718105" y="609599"/>
                </a:lnTo>
                <a:close/>
              </a:path>
              <a:path w="3034029" h="2844800">
                <a:moveTo>
                  <a:pt x="603770" y="609599"/>
                </a:moveTo>
                <a:lnTo>
                  <a:pt x="598080" y="609599"/>
                </a:lnTo>
                <a:lnTo>
                  <a:pt x="602597" y="615976"/>
                </a:lnTo>
                <a:lnTo>
                  <a:pt x="603770" y="609599"/>
                </a:lnTo>
                <a:close/>
              </a:path>
              <a:path w="3034029" h="2844800">
                <a:moveTo>
                  <a:pt x="629189" y="596899"/>
                </a:moveTo>
                <a:lnTo>
                  <a:pt x="588391" y="596899"/>
                </a:lnTo>
                <a:lnTo>
                  <a:pt x="591591" y="609599"/>
                </a:lnTo>
                <a:lnTo>
                  <a:pt x="618946" y="609599"/>
                </a:lnTo>
                <a:lnTo>
                  <a:pt x="629189" y="596899"/>
                </a:lnTo>
                <a:close/>
              </a:path>
              <a:path w="3034029" h="2844800">
                <a:moveTo>
                  <a:pt x="669798" y="596899"/>
                </a:moveTo>
                <a:lnTo>
                  <a:pt x="629189" y="596899"/>
                </a:lnTo>
                <a:lnTo>
                  <a:pt x="630531" y="609599"/>
                </a:lnTo>
                <a:lnTo>
                  <a:pt x="677811" y="609599"/>
                </a:lnTo>
                <a:lnTo>
                  <a:pt x="669798" y="596899"/>
                </a:lnTo>
                <a:close/>
              </a:path>
              <a:path w="3034029" h="2844800">
                <a:moveTo>
                  <a:pt x="710343" y="596899"/>
                </a:moveTo>
                <a:lnTo>
                  <a:pt x="694337" y="596899"/>
                </a:lnTo>
                <a:lnTo>
                  <a:pt x="688989" y="609599"/>
                </a:lnTo>
                <a:lnTo>
                  <a:pt x="717174" y="609599"/>
                </a:lnTo>
                <a:lnTo>
                  <a:pt x="710343" y="596899"/>
                </a:lnTo>
                <a:close/>
              </a:path>
              <a:path w="3034029" h="2844800">
                <a:moveTo>
                  <a:pt x="679332" y="584199"/>
                </a:moveTo>
                <a:lnTo>
                  <a:pt x="584460" y="584199"/>
                </a:lnTo>
                <a:lnTo>
                  <a:pt x="579924" y="596899"/>
                </a:lnTo>
                <a:lnTo>
                  <a:pt x="672602" y="596899"/>
                </a:lnTo>
                <a:lnTo>
                  <a:pt x="679332" y="584199"/>
                </a:lnTo>
                <a:close/>
              </a:path>
              <a:path w="3034029" h="2844800">
                <a:moveTo>
                  <a:pt x="575157" y="571499"/>
                </a:moveTo>
                <a:lnTo>
                  <a:pt x="573963" y="571499"/>
                </a:lnTo>
                <a:lnTo>
                  <a:pt x="573138" y="584199"/>
                </a:lnTo>
                <a:lnTo>
                  <a:pt x="578243" y="584199"/>
                </a:lnTo>
                <a:lnTo>
                  <a:pt x="575157" y="571499"/>
                </a:lnTo>
                <a:close/>
              </a:path>
              <a:path w="3034029" h="2844800">
                <a:moveTo>
                  <a:pt x="677888" y="571499"/>
                </a:moveTo>
                <a:lnTo>
                  <a:pt x="578612" y="571499"/>
                </a:lnTo>
                <a:lnTo>
                  <a:pt x="584009" y="584199"/>
                </a:lnTo>
                <a:lnTo>
                  <a:pt x="686627" y="584199"/>
                </a:lnTo>
                <a:lnTo>
                  <a:pt x="677888" y="571499"/>
                </a:lnTo>
                <a:close/>
              </a:path>
              <a:path w="3034029" h="2844800">
                <a:moveTo>
                  <a:pt x="585851" y="558799"/>
                </a:moveTo>
                <a:lnTo>
                  <a:pt x="567778" y="558799"/>
                </a:lnTo>
                <a:lnTo>
                  <a:pt x="556463" y="571499"/>
                </a:lnTo>
                <a:lnTo>
                  <a:pt x="589407" y="571499"/>
                </a:lnTo>
                <a:lnTo>
                  <a:pt x="590249" y="568002"/>
                </a:lnTo>
                <a:lnTo>
                  <a:pt x="585851" y="558799"/>
                </a:lnTo>
                <a:close/>
              </a:path>
              <a:path w="3034029" h="2844800">
                <a:moveTo>
                  <a:pt x="590249" y="568002"/>
                </a:moveTo>
                <a:lnTo>
                  <a:pt x="589407" y="571499"/>
                </a:lnTo>
                <a:lnTo>
                  <a:pt x="591921" y="571499"/>
                </a:lnTo>
                <a:lnTo>
                  <a:pt x="590249" y="568002"/>
                </a:lnTo>
                <a:close/>
              </a:path>
              <a:path w="3034029" h="2844800">
                <a:moveTo>
                  <a:pt x="659371" y="558799"/>
                </a:moveTo>
                <a:lnTo>
                  <a:pt x="592467" y="558799"/>
                </a:lnTo>
                <a:lnTo>
                  <a:pt x="590249" y="568002"/>
                </a:lnTo>
                <a:lnTo>
                  <a:pt x="591921" y="571499"/>
                </a:lnTo>
                <a:lnTo>
                  <a:pt x="660133" y="571499"/>
                </a:lnTo>
                <a:lnTo>
                  <a:pt x="659371" y="558799"/>
                </a:lnTo>
                <a:close/>
              </a:path>
              <a:path w="3034029" h="2844800">
                <a:moveTo>
                  <a:pt x="673201" y="558799"/>
                </a:moveTo>
                <a:lnTo>
                  <a:pt x="662863" y="558799"/>
                </a:lnTo>
                <a:lnTo>
                  <a:pt x="670877" y="571499"/>
                </a:lnTo>
                <a:lnTo>
                  <a:pt x="673201" y="558799"/>
                </a:lnTo>
                <a:close/>
              </a:path>
              <a:path w="3034029" h="2844800">
                <a:moveTo>
                  <a:pt x="545211" y="546099"/>
                </a:moveTo>
                <a:lnTo>
                  <a:pt x="541134" y="546099"/>
                </a:lnTo>
                <a:lnTo>
                  <a:pt x="541642" y="558799"/>
                </a:lnTo>
                <a:lnTo>
                  <a:pt x="550849" y="558799"/>
                </a:lnTo>
                <a:lnTo>
                  <a:pt x="545211" y="546099"/>
                </a:lnTo>
                <a:close/>
              </a:path>
              <a:path w="3034029" h="2844800">
                <a:moveTo>
                  <a:pt x="617441" y="507999"/>
                </a:moveTo>
                <a:lnTo>
                  <a:pt x="531211" y="507999"/>
                </a:lnTo>
                <a:lnTo>
                  <a:pt x="533031" y="520699"/>
                </a:lnTo>
                <a:lnTo>
                  <a:pt x="529755" y="533399"/>
                </a:lnTo>
                <a:lnTo>
                  <a:pt x="544945" y="533399"/>
                </a:lnTo>
                <a:lnTo>
                  <a:pt x="556214" y="546099"/>
                </a:lnTo>
                <a:lnTo>
                  <a:pt x="564095" y="558799"/>
                </a:lnTo>
                <a:lnTo>
                  <a:pt x="595071" y="558799"/>
                </a:lnTo>
                <a:lnTo>
                  <a:pt x="604090" y="546099"/>
                </a:lnTo>
                <a:lnTo>
                  <a:pt x="618949" y="546099"/>
                </a:lnTo>
                <a:lnTo>
                  <a:pt x="620663" y="533399"/>
                </a:lnTo>
                <a:lnTo>
                  <a:pt x="622853" y="520699"/>
                </a:lnTo>
                <a:lnTo>
                  <a:pt x="617441" y="507999"/>
                </a:lnTo>
                <a:close/>
              </a:path>
              <a:path w="3034029" h="2844800">
                <a:moveTo>
                  <a:pt x="608972" y="546099"/>
                </a:moveTo>
                <a:lnTo>
                  <a:pt x="604090" y="546099"/>
                </a:lnTo>
                <a:lnTo>
                  <a:pt x="595071" y="558799"/>
                </a:lnTo>
                <a:lnTo>
                  <a:pt x="598215" y="558799"/>
                </a:lnTo>
                <a:lnTo>
                  <a:pt x="608972" y="546099"/>
                </a:lnTo>
                <a:close/>
              </a:path>
              <a:path w="3034029" h="2844800">
                <a:moveTo>
                  <a:pt x="661208" y="546099"/>
                </a:moveTo>
                <a:lnTo>
                  <a:pt x="608972" y="546099"/>
                </a:lnTo>
                <a:lnTo>
                  <a:pt x="598215" y="558799"/>
                </a:lnTo>
                <a:lnTo>
                  <a:pt x="658101" y="558799"/>
                </a:lnTo>
                <a:lnTo>
                  <a:pt x="661208" y="546099"/>
                </a:lnTo>
                <a:close/>
              </a:path>
              <a:path w="3034029" h="2844800">
                <a:moveTo>
                  <a:pt x="539419" y="533399"/>
                </a:moveTo>
                <a:lnTo>
                  <a:pt x="528142" y="533399"/>
                </a:lnTo>
                <a:lnTo>
                  <a:pt x="527685" y="546099"/>
                </a:lnTo>
                <a:lnTo>
                  <a:pt x="534504" y="546099"/>
                </a:lnTo>
                <a:lnTo>
                  <a:pt x="539419" y="533399"/>
                </a:lnTo>
                <a:close/>
              </a:path>
              <a:path w="3034029" h="2844800">
                <a:moveTo>
                  <a:pt x="645071" y="533399"/>
                </a:moveTo>
                <a:lnTo>
                  <a:pt x="635009" y="533399"/>
                </a:lnTo>
                <a:lnTo>
                  <a:pt x="630212" y="546099"/>
                </a:lnTo>
                <a:lnTo>
                  <a:pt x="655453" y="546099"/>
                </a:lnTo>
                <a:lnTo>
                  <a:pt x="645071" y="533399"/>
                </a:lnTo>
                <a:close/>
              </a:path>
              <a:path w="3034029" h="2844800">
                <a:moveTo>
                  <a:pt x="522986" y="507999"/>
                </a:moveTo>
                <a:lnTo>
                  <a:pt x="499852" y="507999"/>
                </a:lnTo>
                <a:lnTo>
                  <a:pt x="509544" y="520699"/>
                </a:lnTo>
                <a:lnTo>
                  <a:pt x="516648" y="533399"/>
                </a:lnTo>
                <a:lnTo>
                  <a:pt x="521407" y="533399"/>
                </a:lnTo>
                <a:lnTo>
                  <a:pt x="517259" y="520699"/>
                </a:lnTo>
                <a:lnTo>
                  <a:pt x="517901" y="520699"/>
                </a:lnTo>
                <a:lnTo>
                  <a:pt x="523059" y="512095"/>
                </a:lnTo>
                <a:lnTo>
                  <a:pt x="522986" y="507999"/>
                </a:lnTo>
                <a:close/>
              </a:path>
              <a:path w="3034029" h="2844800">
                <a:moveTo>
                  <a:pt x="528091" y="520699"/>
                </a:moveTo>
                <a:lnTo>
                  <a:pt x="521042" y="520699"/>
                </a:lnTo>
                <a:lnTo>
                  <a:pt x="521728" y="533399"/>
                </a:lnTo>
                <a:lnTo>
                  <a:pt x="528091" y="520699"/>
                </a:lnTo>
                <a:close/>
              </a:path>
              <a:path w="3034029" h="2844800">
                <a:moveTo>
                  <a:pt x="526199" y="507999"/>
                </a:moveTo>
                <a:lnTo>
                  <a:pt x="525514" y="507999"/>
                </a:lnTo>
                <a:lnTo>
                  <a:pt x="523059" y="512095"/>
                </a:lnTo>
                <a:lnTo>
                  <a:pt x="523214" y="520699"/>
                </a:lnTo>
                <a:lnTo>
                  <a:pt x="526199" y="507999"/>
                </a:lnTo>
                <a:close/>
              </a:path>
              <a:path w="3034029" h="2844800">
                <a:moveTo>
                  <a:pt x="486094" y="482599"/>
                </a:moveTo>
                <a:lnTo>
                  <a:pt x="477443" y="482599"/>
                </a:lnTo>
                <a:lnTo>
                  <a:pt x="474218" y="495299"/>
                </a:lnTo>
                <a:lnTo>
                  <a:pt x="478545" y="495299"/>
                </a:lnTo>
                <a:lnTo>
                  <a:pt x="486900" y="507999"/>
                </a:lnTo>
                <a:lnTo>
                  <a:pt x="482805" y="495299"/>
                </a:lnTo>
                <a:lnTo>
                  <a:pt x="486094" y="482599"/>
                </a:lnTo>
                <a:close/>
              </a:path>
              <a:path w="3034029" h="2844800">
                <a:moveTo>
                  <a:pt x="502780" y="495299"/>
                </a:moveTo>
                <a:lnTo>
                  <a:pt x="495134" y="495299"/>
                </a:lnTo>
                <a:lnTo>
                  <a:pt x="503415" y="507999"/>
                </a:lnTo>
                <a:lnTo>
                  <a:pt x="502780" y="495299"/>
                </a:lnTo>
                <a:close/>
              </a:path>
              <a:path w="3034029" h="2844800">
                <a:moveTo>
                  <a:pt x="591015" y="482599"/>
                </a:moveTo>
                <a:lnTo>
                  <a:pt x="580567" y="482599"/>
                </a:lnTo>
                <a:lnTo>
                  <a:pt x="575513" y="495299"/>
                </a:lnTo>
                <a:lnTo>
                  <a:pt x="518718" y="495299"/>
                </a:lnTo>
                <a:lnTo>
                  <a:pt x="513575" y="507999"/>
                </a:lnTo>
                <a:lnTo>
                  <a:pt x="607492" y="507999"/>
                </a:lnTo>
                <a:lnTo>
                  <a:pt x="599328" y="495299"/>
                </a:lnTo>
                <a:lnTo>
                  <a:pt x="591015" y="482599"/>
                </a:lnTo>
                <a:close/>
              </a:path>
              <a:path w="3034029" h="2844800">
                <a:moveTo>
                  <a:pt x="466064" y="482599"/>
                </a:moveTo>
                <a:lnTo>
                  <a:pt x="466762" y="495299"/>
                </a:lnTo>
                <a:lnTo>
                  <a:pt x="471830" y="495299"/>
                </a:lnTo>
                <a:lnTo>
                  <a:pt x="466064" y="482599"/>
                </a:lnTo>
                <a:close/>
              </a:path>
              <a:path w="3034029" h="2844800">
                <a:moveTo>
                  <a:pt x="569074" y="482599"/>
                </a:moveTo>
                <a:lnTo>
                  <a:pt x="486094" y="482599"/>
                </a:lnTo>
                <a:lnTo>
                  <a:pt x="498877" y="495299"/>
                </a:lnTo>
                <a:lnTo>
                  <a:pt x="570674" y="495299"/>
                </a:lnTo>
                <a:lnTo>
                  <a:pt x="569074" y="482599"/>
                </a:lnTo>
                <a:close/>
              </a:path>
              <a:path w="3034029" h="2844800">
                <a:moveTo>
                  <a:pt x="462851" y="469899"/>
                </a:moveTo>
                <a:lnTo>
                  <a:pt x="452970" y="469899"/>
                </a:lnTo>
                <a:lnTo>
                  <a:pt x="454583" y="482599"/>
                </a:lnTo>
                <a:lnTo>
                  <a:pt x="459371" y="482599"/>
                </a:lnTo>
                <a:lnTo>
                  <a:pt x="462941" y="473631"/>
                </a:lnTo>
                <a:lnTo>
                  <a:pt x="462851" y="469899"/>
                </a:lnTo>
                <a:close/>
              </a:path>
              <a:path w="3034029" h="2844800">
                <a:moveTo>
                  <a:pt x="472122" y="469899"/>
                </a:moveTo>
                <a:lnTo>
                  <a:pt x="464426" y="469899"/>
                </a:lnTo>
                <a:lnTo>
                  <a:pt x="462941" y="473631"/>
                </a:lnTo>
                <a:lnTo>
                  <a:pt x="463156" y="482599"/>
                </a:lnTo>
                <a:lnTo>
                  <a:pt x="472122" y="469899"/>
                </a:lnTo>
                <a:close/>
              </a:path>
              <a:path w="3034029" h="2844800">
                <a:moveTo>
                  <a:pt x="477057" y="481678"/>
                </a:moveTo>
                <a:lnTo>
                  <a:pt x="476973" y="482599"/>
                </a:lnTo>
                <a:lnTo>
                  <a:pt x="477443" y="482599"/>
                </a:lnTo>
                <a:lnTo>
                  <a:pt x="477057" y="481678"/>
                </a:lnTo>
                <a:close/>
              </a:path>
              <a:path w="3034029" h="2844800">
                <a:moveTo>
                  <a:pt x="489142" y="482344"/>
                </a:moveTo>
                <a:lnTo>
                  <a:pt x="489153" y="482599"/>
                </a:lnTo>
                <a:lnTo>
                  <a:pt x="489369" y="482599"/>
                </a:lnTo>
                <a:lnTo>
                  <a:pt x="489142" y="482344"/>
                </a:lnTo>
                <a:close/>
              </a:path>
              <a:path w="3034029" h="2844800">
                <a:moveTo>
                  <a:pt x="573965" y="469899"/>
                </a:moveTo>
                <a:lnTo>
                  <a:pt x="488645" y="469899"/>
                </a:lnTo>
                <a:lnTo>
                  <a:pt x="495287" y="482599"/>
                </a:lnTo>
                <a:lnTo>
                  <a:pt x="581334" y="482599"/>
                </a:lnTo>
                <a:lnTo>
                  <a:pt x="573965" y="469899"/>
                </a:lnTo>
                <a:close/>
              </a:path>
              <a:path w="3034029" h="2844800">
                <a:moveTo>
                  <a:pt x="488645" y="469899"/>
                </a:moveTo>
                <a:lnTo>
                  <a:pt x="478129" y="469899"/>
                </a:lnTo>
                <a:lnTo>
                  <a:pt x="489142" y="482344"/>
                </a:lnTo>
                <a:lnTo>
                  <a:pt x="488645" y="469899"/>
                </a:lnTo>
                <a:close/>
              </a:path>
              <a:path w="3034029" h="2844800">
                <a:moveTo>
                  <a:pt x="478129" y="469899"/>
                </a:moveTo>
                <a:lnTo>
                  <a:pt x="472122" y="469899"/>
                </a:lnTo>
                <a:lnTo>
                  <a:pt x="477057" y="481678"/>
                </a:lnTo>
                <a:lnTo>
                  <a:pt x="478129" y="469899"/>
                </a:lnTo>
                <a:close/>
              </a:path>
              <a:path w="3034029" h="2844800">
                <a:moveTo>
                  <a:pt x="463588" y="457199"/>
                </a:moveTo>
                <a:lnTo>
                  <a:pt x="462254" y="457199"/>
                </a:lnTo>
                <a:lnTo>
                  <a:pt x="460197" y="469899"/>
                </a:lnTo>
                <a:lnTo>
                  <a:pt x="463588" y="457199"/>
                </a:lnTo>
                <a:close/>
              </a:path>
              <a:path w="3034029" h="2844800">
                <a:moveTo>
                  <a:pt x="486943" y="457199"/>
                </a:moveTo>
                <a:lnTo>
                  <a:pt x="463588" y="457199"/>
                </a:lnTo>
                <a:lnTo>
                  <a:pt x="462991" y="469899"/>
                </a:lnTo>
                <a:lnTo>
                  <a:pt x="493750" y="469899"/>
                </a:lnTo>
                <a:lnTo>
                  <a:pt x="486943" y="457199"/>
                </a:lnTo>
                <a:close/>
              </a:path>
              <a:path w="3034029" h="2844800">
                <a:moveTo>
                  <a:pt x="558691" y="457199"/>
                </a:moveTo>
                <a:lnTo>
                  <a:pt x="491426" y="457199"/>
                </a:lnTo>
                <a:lnTo>
                  <a:pt x="493750" y="469899"/>
                </a:lnTo>
                <a:lnTo>
                  <a:pt x="567508" y="469899"/>
                </a:lnTo>
                <a:lnTo>
                  <a:pt x="558691" y="457199"/>
                </a:lnTo>
                <a:close/>
              </a:path>
              <a:path w="3034029" h="2844800">
                <a:moveTo>
                  <a:pt x="432194" y="444499"/>
                </a:moveTo>
                <a:lnTo>
                  <a:pt x="429368" y="457199"/>
                </a:lnTo>
                <a:lnTo>
                  <a:pt x="438712" y="457199"/>
                </a:lnTo>
                <a:lnTo>
                  <a:pt x="432194" y="444499"/>
                </a:lnTo>
                <a:close/>
              </a:path>
              <a:path w="3034029" h="2844800">
                <a:moveTo>
                  <a:pt x="448805" y="444499"/>
                </a:moveTo>
                <a:lnTo>
                  <a:pt x="442861" y="444499"/>
                </a:lnTo>
                <a:lnTo>
                  <a:pt x="442264" y="457199"/>
                </a:lnTo>
                <a:lnTo>
                  <a:pt x="455841" y="457199"/>
                </a:lnTo>
                <a:lnTo>
                  <a:pt x="448805" y="444499"/>
                </a:lnTo>
                <a:close/>
              </a:path>
              <a:path w="3034029" h="2844800">
                <a:moveTo>
                  <a:pt x="529374" y="444499"/>
                </a:moveTo>
                <a:lnTo>
                  <a:pt x="460933" y="444499"/>
                </a:lnTo>
                <a:lnTo>
                  <a:pt x="472732" y="457199"/>
                </a:lnTo>
                <a:lnTo>
                  <a:pt x="533412" y="457199"/>
                </a:lnTo>
                <a:lnTo>
                  <a:pt x="529374" y="444499"/>
                </a:lnTo>
                <a:close/>
              </a:path>
              <a:path w="3034029" h="2844800">
                <a:moveTo>
                  <a:pt x="548825" y="444499"/>
                </a:moveTo>
                <a:lnTo>
                  <a:pt x="533717" y="444499"/>
                </a:lnTo>
                <a:lnTo>
                  <a:pt x="533412" y="457199"/>
                </a:lnTo>
                <a:lnTo>
                  <a:pt x="548855" y="457199"/>
                </a:lnTo>
                <a:lnTo>
                  <a:pt x="548825" y="444499"/>
                </a:lnTo>
                <a:close/>
              </a:path>
              <a:path w="3034029" h="2844800">
                <a:moveTo>
                  <a:pt x="461724" y="431799"/>
                </a:moveTo>
                <a:lnTo>
                  <a:pt x="453859" y="431799"/>
                </a:lnTo>
                <a:lnTo>
                  <a:pt x="455028" y="444499"/>
                </a:lnTo>
                <a:lnTo>
                  <a:pt x="464479" y="444499"/>
                </a:lnTo>
                <a:lnTo>
                  <a:pt x="461724" y="431799"/>
                </a:lnTo>
                <a:close/>
              </a:path>
              <a:path w="3034029" h="2844800">
                <a:moveTo>
                  <a:pt x="525297" y="431799"/>
                </a:moveTo>
                <a:lnTo>
                  <a:pt x="476897" y="431799"/>
                </a:lnTo>
                <a:lnTo>
                  <a:pt x="479869" y="444499"/>
                </a:lnTo>
                <a:lnTo>
                  <a:pt x="526808" y="444499"/>
                </a:lnTo>
                <a:lnTo>
                  <a:pt x="525755" y="432250"/>
                </a:lnTo>
                <a:lnTo>
                  <a:pt x="525297" y="431799"/>
                </a:lnTo>
                <a:close/>
              </a:path>
              <a:path w="3034029" h="2844800">
                <a:moveTo>
                  <a:pt x="526085" y="419099"/>
                </a:moveTo>
                <a:lnTo>
                  <a:pt x="443102" y="419099"/>
                </a:lnTo>
                <a:lnTo>
                  <a:pt x="450000" y="431799"/>
                </a:lnTo>
                <a:lnTo>
                  <a:pt x="525716" y="431799"/>
                </a:lnTo>
                <a:lnTo>
                  <a:pt x="525755" y="432250"/>
                </a:lnTo>
                <a:lnTo>
                  <a:pt x="538213" y="444499"/>
                </a:lnTo>
                <a:lnTo>
                  <a:pt x="533311" y="431799"/>
                </a:lnTo>
                <a:lnTo>
                  <a:pt x="526085" y="419099"/>
                </a:lnTo>
                <a:close/>
              </a:path>
              <a:path w="3034029" h="2844800">
                <a:moveTo>
                  <a:pt x="525716" y="431799"/>
                </a:moveTo>
                <a:lnTo>
                  <a:pt x="525297" y="431799"/>
                </a:lnTo>
                <a:lnTo>
                  <a:pt x="525755" y="432250"/>
                </a:lnTo>
                <a:lnTo>
                  <a:pt x="525716" y="431799"/>
                </a:lnTo>
                <a:close/>
              </a:path>
              <a:path w="3034029" h="2844800">
                <a:moveTo>
                  <a:pt x="409016" y="419099"/>
                </a:moveTo>
                <a:lnTo>
                  <a:pt x="397637" y="419099"/>
                </a:lnTo>
                <a:lnTo>
                  <a:pt x="393903" y="431799"/>
                </a:lnTo>
                <a:lnTo>
                  <a:pt x="407263" y="431799"/>
                </a:lnTo>
                <a:lnTo>
                  <a:pt x="409016" y="419099"/>
                </a:lnTo>
                <a:close/>
              </a:path>
              <a:path w="3034029" h="2844800">
                <a:moveTo>
                  <a:pt x="428469" y="430051"/>
                </a:moveTo>
                <a:lnTo>
                  <a:pt x="427412" y="431799"/>
                </a:lnTo>
                <a:lnTo>
                  <a:pt x="429399" y="431799"/>
                </a:lnTo>
                <a:lnTo>
                  <a:pt x="428469" y="430051"/>
                </a:lnTo>
                <a:close/>
              </a:path>
              <a:path w="3034029" h="2844800">
                <a:moveTo>
                  <a:pt x="443102" y="419099"/>
                </a:moveTo>
                <a:lnTo>
                  <a:pt x="435089" y="419099"/>
                </a:lnTo>
                <a:lnTo>
                  <a:pt x="428887" y="429360"/>
                </a:lnTo>
                <a:lnTo>
                  <a:pt x="429399" y="431799"/>
                </a:lnTo>
                <a:lnTo>
                  <a:pt x="433475" y="431799"/>
                </a:lnTo>
                <a:lnTo>
                  <a:pt x="443102" y="419099"/>
                </a:lnTo>
                <a:close/>
              </a:path>
              <a:path w="3034029" h="2844800">
                <a:moveTo>
                  <a:pt x="535813" y="419099"/>
                </a:moveTo>
                <a:lnTo>
                  <a:pt x="535317" y="431799"/>
                </a:lnTo>
                <a:lnTo>
                  <a:pt x="536168" y="431799"/>
                </a:lnTo>
                <a:lnTo>
                  <a:pt x="535813" y="419099"/>
                </a:lnTo>
                <a:close/>
              </a:path>
              <a:path w="3034029" h="2844800">
                <a:moveTo>
                  <a:pt x="426732" y="419099"/>
                </a:moveTo>
                <a:lnTo>
                  <a:pt x="422643" y="419099"/>
                </a:lnTo>
                <a:lnTo>
                  <a:pt x="428469" y="430051"/>
                </a:lnTo>
                <a:lnTo>
                  <a:pt x="428887" y="429360"/>
                </a:lnTo>
                <a:lnTo>
                  <a:pt x="426732" y="419099"/>
                </a:lnTo>
                <a:close/>
              </a:path>
              <a:path w="3034029" h="2844800">
                <a:moveTo>
                  <a:pt x="393219" y="406399"/>
                </a:moveTo>
                <a:lnTo>
                  <a:pt x="381076" y="406399"/>
                </a:lnTo>
                <a:lnTo>
                  <a:pt x="386461" y="419099"/>
                </a:lnTo>
                <a:lnTo>
                  <a:pt x="393219" y="406399"/>
                </a:lnTo>
                <a:close/>
              </a:path>
              <a:path w="3034029" h="2844800">
                <a:moveTo>
                  <a:pt x="408444" y="406399"/>
                </a:moveTo>
                <a:lnTo>
                  <a:pt x="400646" y="406399"/>
                </a:lnTo>
                <a:lnTo>
                  <a:pt x="406463" y="419099"/>
                </a:lnTo>
                <a:lnTo>
                  <a:pt x="408444" y="406399"/>
                </a:lnTo>
                <a:close/>
              </a:path>
              <a:path w="3034029" h="2844800">
                <a:moveTo>
                  <a:pt x="489356" y="406399"/>
                </a:moveTo>
                <a:lnTo>
                  <a:pt x="413799" y="406399"/>
                </a:lnTo>
                <a:lnTo>
                  <a:pt x="423938" y="419099"/>
                </a:lnTo>
                <a:lnTo>
                  <a:pt x="489762" y="419099"/>
                </a:lnTo>
                <a:lnTo>
                  <a:pt x="489356" y="406399"/>
                </a:lnTo>
                <a:close/>
              </a:path>
              <a:path w="3034029" h="2844800">
                <a:moveTo>
                  <a:pt x="496582" y="406399"/>
                </a:moveTo>
                <a:lnTo>
                  <a:pt x="494017" y="406399"/>
                </a:lnTo>
                <a:lnTo>
                  <a:pt x="492594" y="419099"/>
                </a:lnTo>
                <a:lnTo>
                  <a:pt x="499351" y="419099"/>
                </a:lnTo>
                <a:lnTo>
                  <a:pt x="496582" y="406399"/>
                </a:lnTo>
                <a:close/>
              </a:path>
              <a:path w="3034029" h="2844800">
                <a:moveTo>
                  <a:pt x="487768" y="393699"/>
                </a:moveTo>
                <a:lnTo>
                  <a:pt x="374357" y="393699"/>
                </a:lnTo>
                <a:lnTo>
                  <a:pt x="378510" y="406399"/>
                </a:lnTo>
                <a:lnTo>
                  <a:pt x="480060" y="406399"/>
                </a:lnTo>
                <a:lnTo>
                  <a:pt x="487768" y="393699"/>
                </a:lnTo>
                <a:close/>
              </a:path>
              <a:path w="3034029" h="2844800">
                <a:moveTo>
                  <a:pt x="382181" y="380999"/>
                </a:moveTo>
                <a:lnTo>
                  <a:pt x="363601" y="380999"/>
                </a:lnTo>
                <a:lnTo>
                  <a:pt x="365417" y="393699"/>
                </a:lnTo>
                <a:lnTo>
                  <a:pt x="380635" y="393699"/>
                </a:lnTo>
                <a:lnTo>
                  <a:pt x="382181" y="380999"/>
                </a:lnTo>
                <a:close/>
              </a:path>
              <a:path w="3034029" h="2844800">
                <a:moveTo>
                  <a:pt x="397002" y="380999"/>
                </a:moveTo>
                <a:lnTo>
                  <a:pt x="389484" y="380999"/>
                </a:lnTo>
                <a:lnTo>
                  <a:pt x="395844" y="393699"/>
                </a:lnTo>
                <a:lnTo>
                  <a:pt x="412191" y="393699"/>
                </a:lnTo>
                <a:lnTo>
                  <a:pt x="397002" y="380999"/>
                </a:lnTo>
                <a:close/>
              </a:path>
              <a:path w="3034029" h="2844800">
                <a:moveTo>
                  <a:pt x="470204" y="380999"/>
                </a:moveTo>
                <a:lnTo>
                  <a:pt x="412699" y="380999"/>
                </a:lnTo>
                <a:lnTo>
                  <a:pt x="412191" y="393699"/>
                </a:lnTo>
                <a:lnTo>
                  <a:pt x="470331" y="393699"/>
                </a:lnTo>
                <a:lnTo>
                  <a:pt x="470204" y="380999"/>
                </a:lnTo>
                <a:close/>
              </a:path>
              <a:path w="3034029" h="2844800">
                <a:moveTo>
                  <a:pt x="481977" y="380999"/>
                </a:moveTo>
                <a:lnTo>
                  <a:pt x="470204" y="380999"/>
                </a:lnTo>
                <a:lnTo>
                  <a:pt x="481126" y="393699"/>
                </a:lnTo>
                <a:lnTo>
                  <a:pt x="485876" y="393699"/>
                </a:lnTo>
                <a:lnTo>
                  <a:pt x="481977" y="380999"/>
                </a:lnTo>
                <a:close/>
              </a:path>
              <a:path w="3034029" h="2844800">
                <a:moveTo>
                  <a:pt x="410222" y="368299"/>
                </a:moveTo>
                <a:lnTo>
                  <a:pt x="358582" y="368299"/>
                </a:lnTo>
                <a:lnTo>
                  <a:pt x="365061" y="380999"/>
                </a:lnTo>
                <a:lnTo>
                  <a:pt x="401751" y="380999"/>
                </a:lnTo>
                <a:lnTo>
                  <a:pt x="410222" y="368299"/>
                </a:lnTo>
                <a:close/>
              </a:path>
              <a:path w="3034029" h="2844800">
                <a:moveTo>
                  <a:pt x="462800" y="368299"/>
                </a:moveTo>
                <a:lnTo>
                  <a:pt x="410222" y="368299"/>
                </a:lnTo>
                <a:lnTo>
                  <a:pt x="413677" y="380999"/>
                </a:lnTo>
                <a:lnTo>
                  <a:pt x="472948" y="380999"/>
                </a:lnTo>
                <a:lnTo>
                  <a:pt x="462800" y="368299"/>
                </a:lnTo>
                <a:close/>
              </a:path>
              <a:path w="3034029" h="2844800">
                <a:moveTo>
                  <a:pt x="347631" y="342899"/>
                </a:moveTo>
                <a:lnTo>
                  <a:pt x="340918" y="342899"/>
                </a:lnTo>
                <a:lnTo>
                  <a:pt x="342480" y="355599"/>
                </a:lnTo>
                <a:lnTo>
                  <a:pt x="345186" y="355599"/>
                </a:lnTo>
                <a:lnTo>
                  <a:pt x="345224" y="368299"/>
                </a:lnTo>
                <a:lnTo>
                  <a:pt x="349837" y="368299"/>
                </a:lnTo>
                <a:lnTo>
                  <a:pt x="351355" y="355599"/>
                </a:lnTo>
                <a:lnTo>
                  <a:pt x="347631" y="342899"/>
                </a:lnTo>
                <a:close/>
              </a:path>
              <a:path w="3034029" h="2844800">
                <a:moveTo>
                  <a:pt x="443560" y="342899"/>
                </a:moveTo>
                <a:lnTo>
                  <a:pt x="374573" y="342899"/>
                </a:lnTo>
                <a:lnTo>
                  <a:pt x="377856" y="355599"/>
                </a:lnTo>
                <a:lnTo>
                  <a:pt x="371911" y="368299"/>
                </a:lnTo>
                <a:lnTo>
                  <a:pt x="381749" y="368299"/>
                </a:lnTo>
                <a:lnTo>
                  <a:pt x="385305" y="355599"/>
                </a:lnTo>
                <a:lnTo>
                  <a:pt x="449910" y="355599"/>
                </a:lnTo>
                <a:lnTo>
                  <a:pt x="443560" y="342899"/>
                </a:lnTo>
                <a:close/>
              </a:path>
              <a:path w="3034029" h="2844800">
                <a:moveTo>
                  <a:pt x="413042" y="355599"/>
                </a:moveTo>
                <a:lnTo>
                  <a:pt x="385305" y="355599"/>
                </a:lnTo>
                <a:lnTo>
                  <a:pt x="385927" y="368299"/>
                </a:lnTo>
                <a:lnTo>
                  <a:pt x="413664" y="368299"/>
                </a:lnTo>
                <a:lnTo>
                  <a:pt x="413042" y="355599"/>
                </a:lnTo>
                <a:close/>
              </a:path>
              <a:path w="3034029" h="2844800">
                <a:moveTo>
                  <a:pt x="449605" y="355599"/>
                </a:moveTo>
                <a:lnTo>
                  <a:pt x="415645" y="355599"/>
                </a:lnTo>
                <a:lnTo>
                  <a:pt x="416763" y="368299"/>
                </a:lnTo>
                <a:lnTo>
                  <a:pt x="454152" y="368299"/>
                </a:lnTo>
                <a:lnTo>
                  <a:pt x="449605" y="355599"/>
                </a:lnTo>
                <a:close/>
              </a:path>
              <a:path w="3034029" h="2844800">
                <a:moveTo>
                  <a:pt x="311785" y="342899"/>
                </a:moveTo>
                <a:lnTo>
                  <a:pt x="313156" y="355599"/>
                </a:lnTo>
                <a:lnTo>
                  <a:pt x="320878" y="355599"/>
                </a:lnTo>
                <a:lnTo>
                  <a:pt x="311785" y="342899"/>
                </a:lnTo>
                <a:close/>
              </a:path>
              <a:path w="3034029" h="2844800">
                <a:moveTo>
                  <a:pt x="326313" y="342899"/>
                </a:moveTo>
                <a:lnTo>
                  <a:pt x="324675" y="355599"/>
                </a:lnTo>
                <a:lnTo>
                  <a:pt x="331177" y="355599"/>
                </a:lnTo>
                <a:lnTo>
                  <a:pt x="331288" y="354946"/>
                </a:lnTo>
                <a:lnTo>
                  <a:pt x="326313" y="342899"/>
                </a:lnTo>
                <a:close/>
              </a:path>
              <a:path w="3034029" h="2844800">
                <a:moveTo>
                  <a:pt x="333336" y="342899"/>
                </a:moveTo>
                <a:lnTo>
                  <a:pt x="331288" y="354946"/>
                </a:lnTo>
                <a:lnTo>
                  <a:pt x="331558" y="355599"/>
                </a:lnTo>
                <a:lnTo>
                  <a:pt x="342480" y="355599"/>
                </a:lnTo>
                <a:lnTo>
                  <a:pt x="333336" y="342899"/>
                </a:lnTo>
                <a:close/>
              </a:path>
              <a:path w="3034029" h="2844800">
                <a:moveTo>
                  <a:pt x="367182" y="342899"/>
                </a:moveTo>
                <a:lnTo>
                  <a:pt x="357908" y="342899"/>
                </a:lnTo>
                <a:lnTo>
                  <a:pt x="367436" y="355599"/>
                </a:lnTo>
                <a:lnTo>
                  <a:pt x="367182" y="342899"/>
                </a:lnTo>
                <a:close/>
              </a:path>
              <a:path w="3034029" h="2844800">
                <a:moveTo>
                  <a:pt x="456717" y="342899"/>
                </a:moveTo>
                <a:lnTo>
                  <a:pt x="453720" y="342899"/>
                </a:lnTo>
                <a:lnTo>
                  <a:pt x="454088" y="355599"/>
                </a:lnTo>
                <a:lnTo>
                  <a:pt x="461098" y="355599"/>
                </a:lnTo>
                <a:lnTo>
                  <a:pt x="456717" y="342899"/>
                </a:lnTo>
                <a:close/>
              </a:path>
              <a:path w="3034029" h="2844800">
                <a:moveTo>
                  <a:pt x="306467" y="333085"/>
                </a:moveTo>
                <a:lnTo>
                  <a:pt x="310756" y="342899"/>
                </a:lnTo>
                <a:lnTo>
                  <a:pt x="311357" y="339164"/>
                </a:lnTo>
                <a:lnTo>
                  <a:pt x="306467" y="333085"/>
                </a:lnTo>
                <a:close/>
              </a:path>
              <a:path w="3034029" h="2844800">
                <a:moveTo>
                  <a:pt x="402640" y="330199"/>
                </a:moveTo>
                <a:lnTo>
                  <a:pt x="312801" y="330199"/>
                </a:lnTo>
                <a:lnTo>
                  <a:pt x="311357" y="339164"/>
                </a:lnTo>
                <a:lnTo>
                  <a:pt x="314362" y="342899"/>
                </a:lnTo>
                <a:lnTo>
                  <a:pt x="402894" y="342899"/>
                </a:lnTo>
                <a:lnTo>
                  <a:pt x="402640" y="330199"/>
                </a:lnTo>
                <a:close/>
              </a:path>
              <a:path w="3034029" h="2844800">
                <a:moveTo>
                  <a:pt x="403669" y="330199"/>
                </a:moveTo>
                <a:lnTo>
                  <a:pt x="402640" y="330199"/>
                </a:lnTo>
                <a:lnTo>
                  <a:pt x="407504" y="342899"/>
                </a:lnTo>
                <a:lnTo>
                  <a:pt x="404509" y="331198"/>
                </a:lnTo>
                <a:lnTo>
                  <a:pt x="403669" y="330199"/>
                </a:lnTo>
                <a:close/>
              </a:path>
              <a:path w="3034029" h="2844800">
                <a:moveTo>
                  <a:pt x="418570" y="330199"/>
                </a:moveTo>
                <a:lnTo>
                  <a:pt x="404253" y="330199"/>
                </a:lnTo>
                <a:lnTo>
                  <a:pt x="404509" y="331198"/>
                </a:lnTo>
                <a:lnTo>
                  <a:pt x="414350" y="342899"/>
                </a:lnTo>
                <a:lnTo>
                  <a:pt x="420731" y="342899"/>
                </a:lnTo>
                <a:lnTo>
                  <a:pt x="418570" y="330199"/>
                </a:lnTo>
                <a:close/>
              </a:path>
              <a:path w="3034029" h="2844800">
                <a:moveTo>
                  <a:pt x="428952" y="330297"/>
                </a:moveTo>
                <a:lnTo>
                  <a:pt x="431927" y="342899"/>
                </a:lnTo>
                <a:lnTo>
                  <a:pt x="441769" y="342899"/>
                </a:lnTo>
                <a:lnTo>
                  <a:pt x="428952" y="330297"/>
                </a:lnTo>
                <a:close/>
              </a:path>
              <a:path w="3034029" h="2844800">
                <a:moveTo>
                  <a:pt x="305206" y="330199"/>
                </a:moveTo>
                <a:lnTo>
                  <a:pt x="304146" y="330199"/>
                </a:lnTo>
                <a:lnTo>
                  <a:pt x="306467" y="333085"/>
                </a:lnTo>
                <a:lnTo>
                  <a:pt x="305206" y="330199"/>
                </a:lnTo>
                <a:close/>
              </a:path>
              <a:path w="3034029" h="2844800">
                <a:moveTo>
                  <a:pt x="404253" y="330199"/>
                </a:moveTo>
                <a:lnTo>
                  <a:pt x="403669" y="330199"/>
                </a:lnTo>
                <a:lnTo>
                  <a:pt x="404509" y="331198"/>
                </a:lnTo>
                <a:lnTo>
                  <a:pt x="404253" y="330199"/>
                </a:lnTo>
                <a:close/>
              </a:path>
              <a:path w="3034029" h="2844800">
                <a:moveTo>
                  <a:pt x="428929" y="330199"/>
                </a:moveTo>
                <a:close/>
              </a:path>
              <a:path w="3034029" h="2844800">
                <a:moveTo>
                  <a:pt x="319151" y="317499"/>
                </a:moveTo>
                <a:lnTo>
                  <a:pt x="313601" y="317499"/>
                </a:lnTo>
                <a:lnTo>
                  <a:pt x="312928" y="330199"/>
                </a:lnTo>
                <a:lnTo>
                  <a:pt x="319659" y="330199"/>
                </a:lnTo>
                <a:lnTo>
                  <a:pt x="319151" y="317499"/>
                </a:lnTo>
                <a:close/>
              </a:path>
              <a:path w="3034029" h="2844800">
                <a:moveTo>
                  <a:pt x="368287" y="317499"/>
                </a:moveTo>
                <a:lnTo>
                  <a:pt x="321538" y="317499"/>
                </a:lnTo>
                <a:lnTo>
                  <a:pt x="323215" y="330199"/>
                </a:lnTo>
                <a:lnTo>
                  <a:pt x="369836" y="330199"/>
                </a:lnTo>
                <a:lnTo>
                  <a:pt x="368287" y="317499"/>
                </a:lnTo>
                <a:close/>
              </a:path>
              <a:path w="3034029" h="2844800">
                <a:moveTo>
                  <a:pt x="392982" y="292099"/>
                </a:moveTo>
                <a:lnTo>
                  <a:pt x="385597" y="292099"/>
                </a:lnTo>
                <a:lnTo>
                  <a:pt x="389661" y="304799"/>
                </a:lnTo>
                <a:lnTo>
                  <a:pt x="403034" y="304799"/>
                </a:lnTo>
                <a:lnTo>
                  <a:pt x="403745" y="317499"/>
                </a:lnTo>
                <a:lnTo>
                  <a:pt x="373062" y="317499"/>
                </a:lnTo>
                <a:lnTo>
                  <a:pt x="375145" y="330199"/>
                </a:lnTo>
                <a:lnTo>
                  <a:pt x="423372" y="330199"/>
                </a:lnTo>
                <a:lnTo>
                  <a:pt x="416295" y="317499"/>
                </a:lnTo>
                <a:lnTo>
                  <a:pt x="404355" y="304799"/>
                </a:lnTo>
                <a:lnTo>
                  <a:pt x="392982" y="292099"/>
                </a:lnTo>
                <a:close/>
              </a:path>
              <a:path w="3034029" h="2844800">
                <a:moveTo>
                  <a:pt x="296176" y="304799"/>
                </a:moveTo>
                <a:lnTo>
                  <a:pt x="286880" y="317499"/>
                </a:lnTo>
                <a:lnTo>
                  <a:pt x="290982" y="317499"/>
                </a:lnTo>
                <a:lnTo>
                  <a:pt x="296176" y="304799"/>
                </a:lnTo>
                <a:close/>
              </a:path>
              <a:path w="3034029" h="2844800">
                <a:moveTo>
                  <a:pt x="306025" y="304799"/>
                </a:moveTo>
                <a:lnTo>
                  <a:pt x="304482" y="304799"/>
                </a:lnTo>
                <a:lnTo>
                  <a:pt x="302348" y="317499"/>
                </a:lnTo>
                <a:lnTo>
                  <a:pt x="308178" y="317499"/>
                </a:lnTo>
                <a:lnTo>
                  <a:pt x="306025" y="304799"/>
                </a:lnTo>
                <a:close/>
              </a:path>
              <a:path w="3034029" h="2844800">
                <a:moveTo>
                  <a:pt x="384733" y="292099"/>
                </a:moveTo>
                <a:lnTo>
                  <a:pt x="303872" y="292099"/>
                </a:lnTo>
                <a:lnTo>
                  <a:pt x="308178" y="317499"/>
                </a:lnTo>
                <a:lnTo>
                  <a:pt x="311826" y="312858"/>
                </a:lnTo>
                <a:lnTo>
                  <a:pt x="306209" y="304799"/>
                </a:lnTo>
                <a:lnTo>
                  <a:pt x="379519" y="304799"/>
                </a:lnTo>
                <a:lnTo>
                  <a:pt x="384733" y="292099"/>
                </a:lnTo>
                <a:close/>
              </a:path>
              <a:path w="3034029" h="2844800">
                <a:moveTo>
                  <a:pt x="311826" y="312858"/>
                </a:moveTo>
                <a:lnTo>
                  <a:pt x="308178" y="317499"/>
                </a:lnTo>
                <a:lnTo>
                  <a:pt x="315061" y="317499"/>
                </a:lnTo>
                <a:lnTo>
                  <a:pt x="311826" y="312858"/>
                </a:lnTo>
                <a:close/>
              </a:path>
              <a:path w="3034029" h="2844800">
                <a:moveTo>
                  <a:pt x="396786" y="304799"/>
                </a:moveTo>
                <a:lnTo>
                  <a:pt x="318160" y="304799"/>
                </a:lnTo>
                <a:lnTo>
                  <a:pt x="320192" y="317499"/>
                </a:lnTo>
                <a:lnTo>
                  <a:pt x="400227" y="317499"/>
                </a:lnTo>
                <a:lnTo>
                  <a:pt x="396786" y="304799"/>
                </a:lnTo>
                <a:close/>
              </a:path>
              <a:path w="3034029" h="2844800">
                <a:moveTo>
                  <a:pt x="318160" y="304799"/>
                </a:moveTo>
                <a:lnTo>
                  <a:pt x="306209" y="304799"/>
                </a:lnTo>
                <a:lnTo>
                  <a:pt x="311826" y="312858"/>
                </a:lnTo>
                <a:lnTo>
                  <a:pt x="318160" y="304799"/>
                </a:lnTo>
                <a:close/>
              </a:path>
              <a:path w="3034029" h="2844800">
                <a:moveTo>
                  <a:pt x="263791" y="292099"/>
                </a:moveTo>
                <a:lnTo>
                  <a:pt x="262204" y="292099"/>
                </a:lnTo>
                <a:lnTo>
                  <a:pt x="265544" y="304799"/>
                </a:lnTo>
                <a:lnTo>
                  <a:pt x="263791" y="292099"/>
                </a:lnTo>
                <a:close/>
              </a:path>
              <a:path w="3034029" h="2844800">
                <a:moveTo>
                  <a:pt x="281368" y="292099"/>
                </a:moveTo>
                <a:lnTo>
                  <a:pt x="275729" y="292099"/>
                </a:lnTo>
                <a:lnTo>
                  <a:pt x="281965" y="304799"/>
                </a:lnTo>
                <a:lnTo>
                  <a:pt x="281368" y="292099"/>
                </a:lnTo>
                <a:close/>
              </a:path>
              <a:path w="3034029" h="2844800">
                <a:moveTo>
                  <a:pt x="298348" y="292099"/>
                </a:moveTo>
                <a:lnTo>
                  <a:pt x="285286" y="292099"/>
                </a:lnTo>
                <a:lnTo>
                  <a:pt x="291569" y="304799"/>
                </a:lnTo>
                <a:lnTo>
                  <a:pt x="294900" y="304799"/>
                </a:lnTo>
                <a:lnTo>
                  <a:pt x="298348" y="292099"/>
                </a:lnTo>
                <a:close/>
              </a:path>
              <a:path w="3034029" h="2844800">
                <a:moveTo>
                  <a:pt x="367517" y="279399"/>
                </a:moveTo>
                <a:lnTo>
                  <a:pt x="267712" y="279399"/>
                </a:lnTo>
                <a:lnTo>
                  <a:pt x="264277" y="292099"/>
                </a:lnTo>
                <a:lnTo>
                  <a:pt x="366052" y="292099"/>
                </a:lnTo>
                <a:lnTo>
                  <a:pt x="367517" y="279399"/>
                </a:lnTo>
                <a:close/>
              </a:path>
              <a:path w="3034029" h="2844800">
                <a:moveTo>
                  <a:pt x="390956" y="279399"/>
                </a:moveTo>
                <a:lnTo>
                  <a:pt x="388505" y="292099"/>
                </a:lnTo>
                <a:lnTo>
                  <a:pt x="396151" y="292099"/>
                </a:lnTo>
                <a:lnTo>
                  <a:pt x="390956" y="279399"/>
                </a:lnTo>
                <a:close/>
              </a:path>
              <a:path w="3034029" h="2844800">
                <a:moveTo>
                  <a:pt x="260235" y="266699"/>
                </a:moveTo>
                <a:lnTo>
                  <a:pt x="257327" y="266699"/>
                </a:lnTo>
                <a:lnTo>
                  <a:pt x="255282" y="279399"/>
                </a:lnTo>
                <a:lnTo>
                  <a:pt x="261924" y="279399"/>
                </a:lnTo>
                <a:lnTo>
                  <a:pt x="260235" y="266699"/>
                </a:lnTo>
                <a:close/>
              </a:path>
              <a:path w="3034029" h="2844800">
                <a:moveTo>
                  <a:pt x="356219" y="266699"/>
                </a:moveTo>
                <a:lnTo>
                  <a:pt x="265359" y="266699"/>
                </a:lnTo>
                <a:lnTo>
                  <a:pt x="272405" y="279399"/>
                </a:lnTo>
                <a:lnTo>
                  <a:pt x="355598" y="279399"/>
                </a:lnTo>
                <a:lnTo>
                  <a:pt x="356219" y="266699"/>
                </a:lnTo>
                <a:close/>
              </a:path>
              <a:path w="3034029" h="2844800">
                <a:moveTo>
                  <a:pt x="234251" y="253999"/>
                </a:moveTo>
                <a:lnTo>
                  <a:pt x="226453" y="253999"/>
                </a:lnTo>
                <a:lnTo>
                  <a:pt x="221538" y="266699"/>
                </a:lnTo>
                <a:lnTo>
                  <a:pt x="233172" y="266699"/>
                </a:lnTo>
                <a:lnTo>
                  <a:pt x="234251" y="253999"/>
                </a:lnTo>
                <a:close/>
              </a:path>
              <a:path w="3034029" h="2844800">
                <a:moveTo>
                  <a:pt x="246367" y="253999"/>
                </a:moveTo>
                <a:lnTo>
                  <a:pt x="234251" y="253999"/>
                </a:lnTo>
                <a:lnTo>
                  <a:pt x="243014" y="266699"/>
                </a:lnTo>
                <a:lnTo>
                  <a:pt x="256070" y="266699"/>
                </a:lnTo>
                <a:lnTo>
                  <a:pt x="246367" y="253999"/>
                </a:lnTo>
                <a:close/>
              </a:path>
              <a:path w="3034029" h="2844800">
                <a:moveTo>
                  <a:pt x="330212" y="253999"/>
                </a:moveTo>
                <a:lnTo>
                  <a:pt x="251407" y="253999"/>
                </a:lnTo>
                <a:lnTo>
                  <a:pt x="258203" y="266699"/>
                </a:lnTo>
                <a:lnTo>
                  <a:pt x="330314" y="266699"/>
                </a:lnTo>
                <a:lnTo>
                  <a:pt x="330212" y="253999"/>
                </a:lnTo>
                <a:close/>
              </a:path>
              <a:path w="3034029" h="2844800">
                <a:moveTo>
                  <a:pt x="337731" y="253999"/>
                </a:moveTo>
                <a:lnTo>
                  <a:pt x="335546" y="253999"/>
                </a:lnTo>
                <a:lnTo>
                  <a:pt x="336181" y="266699"/>
                </a:lnTo>
                <a:lnTo>
                  <a:pt x="338302" y="266699"/>
                </a:lnTo>
                <a:lnTo>
                  <a:pt x="337731" y="253999"/>
                </a:lnTo>
                <a:close/>
              </a:path>
              <a:path w="3034029" h="2844800">
                <a:moveTo>
                  <a:pt x="351828" y="253999"/>
                </a:moveTo>
                <a:lnTo>
                  <a:pt x="338302" y="266699"/>
                </a:lnTo>
                <a:lnTo>
                  <a:pt x="354787" y="266699"/>
                </a:lnTo>
                <a:lnTo>
                  <a:pt x="351828" y="253999"/>
                </a:lnTo>
                <a:close/>
              </a:path>
              <a:path w="3034029" h="2844800">
                <a:moveTo>
                  <a:pt x="238023" y="241299"/>
                </a:moveTo>
                <a:lnTo>
                  <a:pt x="219265" y="241299"/>
                </a:lnTo>
                <a:lnTo>
                  <a:pt x="222783" y="253999"/>
                </a:lnTo>
                <a:lnTo>
                  <a:pt x="232188" y="253999"/>
                </a:lnTo>
                <a:lnTo>
                  <a:pt x="238023" y="241299"/>
                </a:lnTo>
                <a:close/>
              </a:path>
              <a:path w="3034029" h="2844800">
                <a:moveTo>
                  <a:pt x="251688" y="241299"/>
                </a:moveTo>
                <a:lnTo>
                  <a:pt x="239695" y="241299"/>
                </a:lnTo>
                <a:lnTo>
                  <a:pt x="244892" y="253999"/>
                </a:lnTo>
                <a:lnTo>
                  <a:pt x="255689" y="253999"/>
                </a:lnTo>
                <a:lnTo>
                  <a:pt x="251688" y="241299"/>
                </a:lnTo>
                <a:close/>
              </a:path>
              <a:path w="3034029" h="2844800">
                <a:moveTo>
                  <a:pt x="314553" y="241299"/>
                </a:moveTo>
                <a:lnTo>
                  <a:pt x="256933" y="241299"/>
                </a:lnTo>
                <a:lnTo>
                  <a:pt x="259651" y="253999"/>
                </a:lnTo>
                <a:lnTo>
                  <a:pt x="324205" y="253999"/>
                </a:lnTo>
                <a:lnTo>
                  <a:pt x="314553" y="241299"/>
                </a:lnTo>
                <a:close/>
              </a:path>
              <a:path w="3034029" h="2844800">
                <a:moveTo>
                  <a:pt x="314134" y="228599"/>
                </a:moveTo>
                <a:lnTo>
                  <a:pt x="227713" y="228599"/>
                </a:lnTo>
                <a:lnTo>
                  <a:pt x="235102" y="241299"/>
                </a:lnTo>
                <a:lnTo>
                  <a:pt x="314261" y="241299"/>
                </a:lnTo>
                <a:lnTo>
                  <a:pt x="314134" y="228599"/>
                </a:lnTo>
                <a:close/>
              </a:path>
              <a:path w="3034029" h="2844800">
                <a:moveTo>
                  <a:pt x="204736" y="215899"/>
                </a:moveTo>
                <a:lnTo>
                  <a:pt x="196202" y="215899"/>
                </a:lnTo>
                <a:lnTo>
                  <a:pt x="201244" y="228599"/>
                </a:lnTo>
                <a:lnTo>
                  <a:pt x="208534" y="228599"/>
                </a:lnTo>
                <a:lnTo>
                  <a:pt x="204736" y="215899"/>
                </a:lnTo>
                <a:close/>
              </a:path>
              <a:path w="3034029" h="2844800">
                <a:moveTo>
                  <a:pt x="235966" y="215899"/>
                </a:moveTo>
                <a:lnTo>
                  <a:pt x="225806" y="215899"/>
                </a:lnTo>
                <a:lnTo>
                  <a:pt x="224370" y="228599"/>
                </a:lnTo>
                <a:lnTo>
                  <a:pt x="244119" y="228599"/>
                </a:lnTo>
                <a:lnTo>
                  <a:pt x="235966" y="215899"/>
                </a:lnTo>
                <a:close/>
              </a:path>
              <a:path w="3034029" h="2844800">
                <a:moveTo>
                  <a:pt x="307608" y="215899"/>
                </a:moveTo>
                <a:lnTo>
                  <a:pt x="251866" y="215899"/>
                </a:lnTo>
                <a:lnTo>
                  <a:pt x="247484" y="228599"/>
                </a:lnTo>
                <a:lnTo>
                  <a:pt x="315582" y="228599"/>
                </a:lnTo>
                <a:lnTo>
                  <a:pt x="307608" y="215899"/>
                </a:lnTo>
                <a:close/>
              </a:path>
              <a:path w="3034029" h="2844800">
                <a:moveTo>
                  <a:pt x="181622" y="203199"/>
                </a:moveTo>
                <a:lnTo>
                  <a:pt x="174117" y="203199"/>
                </a:lnTo>
                <a:lnTo>
                  <a:pt x="176276" y="215899"/>
                </a:lnTo>
                <a:lnTo>
                  <a:pt x="189128" y="215899"/>
                </a:lnTo>
                <a:lnTo>
                  <a:pt x="181622" y="203199"/>
                </a:lnTo>
                <a:close/>
              </a:path>
              <a:path w="3034029" h="2844800">
                <a:moveTo>
                  <a:pt x="267754" y="165099"/>
                </a:moveTo>
                <a:lnTo>
                  <a:pt x="254647" y="177799"/>
                </a:lnTo>
                <a:lnTo>
                  <a:pt x="191693" y="177799"/>
                </a:lnTo>
                <a:lnTo>
                  <a:pt x="197916" y="190499"/>
                </a:lnTo>
                <a:lnTo>
                  <a:pt x="188447" y="190499"/>
                </a:lnTo>
                <a:lnTo>
                  <a:pt x="196544" y="203199"/>
                </a:lnTo>
                <a:lnTo>
                  <a:pt x="202183" y="215899"/>
                </a:lnTo>
                <a:lnTo>
                  <a:pt x="247662" y="215899"/>
                </a:lnTo>
                <a:lnTo>
                  <a:pt x="248297" y="203199"/>
                </a:lnTo>
                <a:lnTo>
                  <a:pt x="279237" y="203199"/>
                </a:lnTo>
                <a:lnTo>
                  <a:pt x="274993" y="190499"/>
                </a:lnTo>
                <a:lnTo>
                  <a:pt x="264248" y="177799"/>
                </a:lnTo>
                <a:lnTo>
                  <a:pt x="267754" y="165099"/>
                </a:lnTo>
                <a:close/>
              </a:path>
              <a:path w="3034029" h="2844800">
                <a:moveTo>
                  <a:pt x="263793" y="203199"/>
                </a:moveTo>
                <a:lnTo>
                  <a:pt x="252895" y="203199"/>
                </a:lnTo>
                <a:lnTo>
                  <a:pt x="255663" y="215899"/>
                </a:lnTo>
                <a:lnTo>
                  <a:pt x="266062" y="215899"/>
                </a:lnTo>
                <a:lnTo>
                  <a:pt x="263793" y="203199"/>
                </a:lnTo>
                <a:close/>
              </a:path>
              <a:path w="3034029" h="2844800">
                <a:moveTo>
                  <a:pt x="278358" y="203199"/>
                </a:moveTo>
                <a:lnTo>
                  <a:pt x="276669" y="203199"/>
                </a:lnTo>
                <a:lnTo>
                  <a:pt x="275869" y="215899"/>
                </a:lnTo>
                <a:lnTo>
                  <a:pt x="282613" y="215899"/>
                </a:lnTo>
                <a:lnTo>
                  <a:pt x="278358" y="203199"/>
                </a:lnTo>
                <a:close/>
              </a:path>
              <a:path w="3034029" h="2844800">
                <a:moveTo>
                  <a:pt x="176497" y="190499"/>
                </a:moveTo>
                <a:lnTo>
                  <a:pt x="160756" y="190499"/>
                </a:lnTo>
                <a:lnTo>
                  <a:pt x="160517" y="203199"/>
                </a:lnTo>
                <a:lnTo>
                  <a:pt x="165366" y="203199"/>
                </a:lnTo>
                <a:lnTo>
                  <a:pt x="176497" y="190499"/>
                </a:lnTo>
                <a:close/>
              </a:path>
              <a:path w="3034029" h="2844800">
                <a:moveTo>
                  <a:pt x="155790" y="177799"/>
                </a:moveTo>
                <a:lnTo>
                  <a:pt x="147955" y="177799"/>
                </a:lnTo>
                <a:lnTo>
                  <a:pt x="155168" y="190499"/>
                </a:lnTo>
                <a:lnTo>
                  <a:pt x="155613" y="190499"/>
                </a:lnTo>
                <a:lnTo>
                  <a:pt x="155790" y="177799"/>
                </a:lnTo>
                <a:close/>
              </a:path>
              <a:path w="3034029" h="2844800">
                <a:moveTo>
                  <a:pt x="237070" y="165099"/>
                </a:moveTo>
                <a:lnTo>
                  <a:pt x="153395" y="165099"/>
                </a:lnTo>
                <a:lnTo>
                  <a:pt x="163137" y="177799"/>
                </a:lnTo>
                <a:lnTo>
                  <a:pt x="174053" y="190499"/>
                </a:lnTo>
                <a:lnTo>
                  <a:pt x="194589" y="190499"/>
                </a:lnTo>
                <a:lnTo>
                  <a:pt x="183527" y="177799"/>
                </a:lnTo>
                <a:lnTo>
                  <a:pt x="231940" y="177799"/>
                </a:lnTo>
                <a:lnTo>
                  <a:pt x="237070" y="165099"/>
                </a:lnTo>
                <a:close/>
              </a:path>
              <a:path w="3034029" h="2844800">
                <a:moveTo>
                  <a:pt x="139839" y="165099"/>
                </a:moveTo>
                <a:lnTo>
                  <a:pt x="134569" y="165099"/>
                </a:lnTo>
                <a:lnTo>
                  <a:pt x="140855" y="177799"/>
                </a:lnTo>
                <a:lnTo>
                  <a:pt x="139839" y="165099"/>
                </a:lnTo>
                <a:close/>
              </a:path>
              <a:path w="3034029" h="2844800">
                <a:moveTo>
                  <a:pt x="240334" y="152399"/>
                </a:moveTo>
                <a:lnTo>
                  <a:pt x="234416" y="152399"/>
                </a:lnTo>
                <a:lnTo>
                  <a:pt x="231762" y="165099"/>
                </a:lnTo>
                <a:lnTo>
                  <a:pt x="241723" y="165099"/>
                </a:lnTo>
                <a:lnTo>
                  <a:pt x="239352" y="177799"/>
                </a:lnTo>
                <a:lnTo>
                  <a:pt x="253392" y="177799"/>
                </a:lnTo>
                <a:lnTo>
                  <a:pt x="248043" y="165099"/>
                </a:lnTo>
                <a:lnTo>
                  <a:pt x="240334" y="152399"/>
                </a:lnTo>
                <a:close/>
              </a:path>
              <a:path w="3034029" h="2844800">
                <a:moveTo>
                  <a:pt x="118935" y="152399"/>
                </a:moveTo>
                <a:lnTo>
                  <a:pt x="106438" y="152399"/>
                </a:lnTo>
                <a:lnTo>
                  <a:pt x="119329" y="165099"/>
                </a:lnTo>
                <a:lnTo>
                  <a:pt x="118935" y="152399"/>
                </a:lnTo>
                <a:close/>
              </a:path>
              <a:path w="3034029" h="2844800">
                <a:moveTo>
                  <a:pt x="183101" y="101599"/>
                </a:moveTo>
                <a:lnTo>
                  <a:pt x="169090" y="114299"/>
                </a:lnTo>
                <a:lnTo>
                  <a:pt x="172542" y="114299"/>
                </a:lnTo>
                <a:lnTo>
                  <a:pt x="175298" y="126999"/>
                </a:lnTo>
                <a:lnTo>
                  <a:pt x="126909" y="126999"/>
                </a:lnTo>
                <a:lnTo>
                  <a:pt x="128499" y="137756"/>
                </a:lnTo>
                <a:lnTo>
                  <a:pt x="130644" y="139699"/>
                </a:lnTo>
                <a:lnTo>
                  <a:pt x="129453" y="141712"/>
                </a:lnTo>
                <a:lnTo>
                  <a:pt x="132997" y="152399"/>
                </a:lnTo>
                <a:lnTo>
                  <a:pt x="133186" y="165099"/>
                </a:lnTo>
                <a:lnTo>
                  <a:pt x="221513" y="165099"/>
                </a:lnTo>
                <a:lnTo>
                  <a:pt x="218097" y="152399"/>
                </a:lnTo>
                <a:lnTo>
                  <a:pt x="199859" y="152399"/>
                </a:lnTo>
                <a:lnTo>
                  <a:pt x="200736" y="139699"/>
                </a:lnTo>
                <a:lnTo>
                  <a:pt x="193192" y="139699"/>
                </a:lnTo>
                <a:lnTo>
                  <a:pt x="189828" y="126999"/>
                </a:lnTo>
                <a:lnTo>
                  <a:pt x="190874" y="114299"/>
                </a:lnTo>
                <a:lnTo>
                  <a:pt x="183101" y="101599"/>
                </a:lnTo>
                <a:close/>
              </a:path>
              <a:path w="3034029" h="2844800">
                <a:moveTo>
                  <a:pt x="117800" y="147266"/>
                </a:moveTo>
                <a:lnTo>
                  <a:pt x="119494" y="152399"/>
                </a:lnTo>
                <a:lnTo>
                  <a:pt x="121348" y="152399"/>
                </a:lnTo>
                <a:lnTo>
                  <a:pt x="121541" y="150869"/>
                </a:lnTo>
                <a:lnTo>
                  <a:pt x="117800" y="147266"/>
                </a:lnTo>
                <a:close/>
              </a:path>
              <a:path w="3034029" h="2844800">
                <a:moveTo>
                  <a:pt x="116624" y="126999"/>
                </a:moveTo>
                <a:lnTo>
                  <a:pt x="117360" y="139699"/>
                </a:lnTo>
                <a:lnTo>
                  <a:pt x="122948" y="139699"/>
                </a:lnTo>
                <a:lnTo>
                  <a:pt x="121541" y="150869"/>
                </a:lnTo>
                <a:lnTo>
                  <a:pt x="123129" y="152399"/>
                </a:lnTo>
                <a:lnTo>
                  <a:pt x="129453" y="141712"/>
                </a:lnTo>
                <a:lnTo>
                  <a:pt x="128786" y="139699"/>
                </a:lnTo>
                <a:lnTo>
                  <a:pt x="128499" y="137756"/>
                </a:lnTo>
                <a:lnTo>
                  <a:pt x="116624" y="126999"/>
                </a:lnTo>
                <a:close/>
              </a:path>
              <a:path w="3034029" h="2844800">
                <a:moveTo>
                  <a:pt x="220306" y="139699"/>
                </a:moveTo>
                <a:lnTo>
                  <a:pt x="204000" y="139699"/>
                </a:lnTo>
                <a:lnTo>
                  <a:pt x="207454" y="152399"/>
                </a:lnTo>
                <a:lnTo>
                  <a:pt x="227215" y="152399"/>
                </a:lnTo>
                <a:lnTo>
                  <a:pt x="220306" y="139699"/>
                </a:lnTo>
                <a:close/>
              </a:path>
              <a:path w="3034029" h="2844800">
                <a:moveTo>
                  <a:pt x="115303" y="139699"/>
                </a:moveTo>
                <a:lnTo>
                  <a:pt x="109945" y="139699"/>
                </a:lnTo>
                <a:lnTo>
                  <a:pt x="117800" y="147266"/>
                </a:lnTo>
                <a:lnTo>
                  <a:pt x="115303" y="139699"/>
                </a:lnTo>
                <a:close/>
              </a:path>
              <a:path w="3034029" h="2844800">
                <a:moveTo>
                  <a:pt x="128499" y="137756"/>
                </a:moveTo>
                <a:lnTo>
                  <a:pt x="128786" y="139699"/>
                </a:lnTo>
                <a:lnTo>
                  <a:pt x="129453" y="141712"/>
                </a:lnTo>
                <a:lnTo>
                  <a:pt x="130644" y="139699"/>
                </a:lnTo>
                <a:lnTo>
                  <a:pt x="128499" y="137756"/>
                </a:lnTo>
                <a:close/>
              </a:path>
              <a:path w="3034029" h="2844800">
                <a:moveTo>
                  <a:pt x="115887" y="126999"/>
                </a:moveTo>
                <a:lnTo>
                  <a:pt x="83595" y="126999"/>
                </a:lnTo>
                <a:lnTo>
                  <a:pt x="93718" y="139699"/>
                </a:lnTo>
                <a:lnTo>
                  <a:pt x="117360" y="139699"/>
                </a:lnTo>
                <a:lnTo>
                  <a:pt x="115887" y="126999"/>
                </a:lnTo>
                <a:close/>
              </a:path>
              <a:path w="3034029" h="2844800">
                <a:moveTo>
                  <a:pt x="211670" y="126999"/>
                </a:moveTo>
                <a:lnTo>
                  <a:pt x="210096" y="126999"/>
                </a:lnTo>
                <a:lnTo>
                  <a:pt x="202554" y="139699"/>
                </a:lnTo>
                <a:lnTo>
                  <a:pt x="218147" y="139699"/>
                </a:lnTo>
                <a:lnTo>
                  <a:pt x="211670" y="126999"/>
                </a:lnTo>
                <a:close/>
              </a:path>
              <a:path w="3034029" h="2844800">
                <a:moveTo>
                  <a:pt x="148001" y="101599"/>
                </a:moveTo>
                <a:lnTo>
                  <a:pt x="61822" y="101599"/>
                </a:lnTo>
                <a:lnTo>
                  <a:pt x="62822" y="114299"/>
                </a:lnTo>
                <a:lnTo>
                  <a:pt x="73650" y="126999"/>
                </a:lnTo>
                <a:lnTo>
                  <a:pt x="86421" y="126999"/>
                </a:lnTo>
                <a:lnTo>
                  <a:pt x="90462" y="114299"/>
                </a:lnTo>
                <a:lnTo>
                  <a:pt x="143141" y="114299"/>
                </a:lnTo>
                <a:lnTo>
                  <a:pt x="148001" y="101599"/>
                </a:lnTo>
                <a:close/>
              </a:path>
              <a:path w="3034029" h="2844800">
                <a:moveTo>
                  <a:pt x="121589" y="114299"/>
                </a:moveTo>
                <a:lnTo>
                  <a:pt x="91465" y="114299"/>
                </a:lnTo>
                <a:lnTo>
                  <a:pt x="96926" y="126999"/>
                </a:lnTo>
                <a:lnTo>
                  <a:pt x="119799" y="126999"/>
                </a:lnTo>
                <a:lnTo>
                  <a:pt x="121589" y="114299"/>
                </a:lnTo>
                <a:close/>
              </a:path>
              <a:path w="3034029" h="2844800">
                <a:moveTo>
                  <a:pt x="131508" y="114299"/>
                </a:moveTo>
                <a:lnTo>
                  <a:pt x="121589" y="114299"/>
                </a:lnTo>
                <a:lnTo>
                  <a:pt x="130213" y="126999"/>
                </a:lnTo>
                <a:lnTo>
                  <a:pt x="134813" y="126999"/>
                </a:lnTo>
                <a:lnTo>
                  <a:pt x="132506" y="115561"/>
                </a:lnTo>
                <a:lnTo>
                  <a:pt x="131508" y="114299"/>
                </a:lnTo>
                <a:close/>
              </a:path>
              <a:path w="3034029" h="2844800">
                <a:moveTo>
                  <a:pt x="139733" y="124692"/>
                </a:moveTo>
                <a:lnTo>
                  <a:pt x="138976" y="126999"/>
                </a:lnTo>
                <a:lnTo>
                  <a:pt x="141559" y="126999"/>
                </a:lnTo>
                <a:lnTo>
                  <a:pt x="139733" y="124692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8001" y="101599"/>
                </a:lnTo>
                <a:lnTo>
                  <a:pt x="143141" y="114299"/>
                </a:lnTo>
                <a:lnTo>
                  <a:pt x="139733" y="124692"/>
                </a:lnTo>
                <a:lnTo>
                  <a:pt x="141559" y="126999"/>
                </a:lnTo>
                <a:lnTo>
                  <a:pt x="147662" y="1269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7662" y="126999"/>
                </a:lnTo>
                <a:lnTo>
                  <a:pt x="167297" y="126999"/>
                </a:lnTo>
                <a:lnTo>
                  <a:pt x="167944" y="114299"/>
                </a:lnTo>
                <a:lnTo>
                  <a:pt x="158673" y="1142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43141" y="114299"/>
                </a:moveTo>
                <a:lnTo>
                  <a:pt x="132252" y="114299"/>
                </a:lnTo>
                <a:lnTo>
                  <a:pt x="132506" y="115561"/>
                </a:lnTo>
                <a:lnTo>
                  <a:pt x="139733" y="124692"/>
                </a:lnTo>
                <a:lnTo>
                  <a:pt x="143141" y="114299"/>
                </a:lnTo>
                <a:close/>
              </a:path>
              <a:path w="3034029" h="2844800">
                <a:moveTo>
                  <a:pt x="132252" y="114299"/>
                </a:moveTo>
                <a:lnTo>
                  <a:pt x="131508" y="114299"/>
                </a:lnTo>
                <a:lnTo>
                  <a:pt x="132506" y="115561"/>
                </a:lnTo>
                <a:lnTo>
                  <a:pt x="132252" y="114299"/>
                </a:lnTo>
                <a:close/>
              </a:path>
              <a:path w="3034029" h="2844800">
                <a:moveTo>
                  <a:pt x="161986" y="101599"/>
                </a:moveTo>
                <a:lnTo>
                  <a:pt x="152044" y="101599"/>
                </a:lnTo>
                <a:lnTo>
                  <a:pt x="158673" y="114299"/>
                </a:lnTo>
                <a:lnTo>
                  <a:pt x="163709" y="108419"/>
                </a:lnTo>
                <a:lnTo>
                  <a:pt x="161986" y="101599"/>
                </a:lnTo>
                <a:close/>
              </a:path>
              <a:path w="3034029" h="2844800">
                <a:moveTo>
                  <a:pt x="163709" y="108419"/>
                </a:moveTo>
                <a:lnTo>
                  <a:pt x="158673" y="114299"/>
                </a:lnTo>
                <a:lnTo>
                  <a:pt x="165195" y="114299"/>
                </a:lnTo>
                <a:lnTo>
                  <a:pt x="163709" y="108419"/>
                </a:lnTo>
                <a:close/>
              </a:path>
              <a:path w="3034029" h="2844800">
                <a:moveTo>
                  <a:pt x="169550" y="101599"/>
                </a:moveTo>
                <a:lnTo>
                  <a:pt x="161986" y="101599"/>
                </a:lnTo>
                <a:lnTo>
                  <a:pt x="163709" y="108419"/>
                </a:lnTo>
                <a:lnTo>
                  <a:pt x="169550" y="101599"/>
                </a:lnTo>
                <a:close/>
              </a:path>
              <a:path w="3034029" h="2844800">
                <a:moveTo>
                  <a:pt x="66662" y="88899"/>
                </a:moveTo>
                <a:lnTo>
                  <a:pt x="62141" y="88899"/>
                </a:lnTo>
                <a:lnTo>
                  <a:pt x="64731" y="101599"/>
                </a:lnTo>
                <a:lnTo>
                  <a:pt x="70650" y="101599"/>
                </a:lnTo>
                <a:lnTo>
                  <a:pt x="66662" y="88899"/>
                </a:lnTo>
                <a:close/>
              </a:path>
              <a:path w="3034029" h="2844800">
                <a:moveTo>
                  <a:pt x="152118" y="76199"/>
                </a:moveTo>
                <a:lnTo>
                  <a:pt x="63950" y="76199"/>
                </a:lnTo>
                <a:lnTo>
                  <a:pt x="74544" y="88899"/>
                </a:lnTo>
                <a:lnTo>
                  <a:pt x="82994" y="101599"/>
                </a:lnTo>
                <a:lnTo>
                  <a:pt x="92811" y="101599"/>
                </a:lnTo>
                <a:lnTo>
                  <a:pt x="88849" y="88899"/>
                </a:lnTo>
                <a:lnTo>
                  <a:pt x="158889" y="88899"/>
                </a:lnTo>
                <a:lnTo>
                  <a:pt x="152118" y="76199"/>
                </a:lnTo>
                <a:close/>
              </a:path>
              <a:path w="3034029" h="2844800">
                <a:moveTo>
                  <a:pt x="102679" y="88899"/>
                </a:moveTo>
                <a:lnTo>
                  <a:pt x="98196" y="88899"/>
                </a:lnTo>
                <a:lnTo>
                  <a:pt x="92811" y="101599"/>
                </a:lnTo>
                <a:lnTo>
                  <a:pt x="104813" y="101599"/>
                </a:lnTo>
                <a:lnTo>
                  <a:pt x="102679" y="88899"/>
                </a:lnTo>
                <a:close/>
              </a:path>
              <a:path w="3034029" h="2844800">
                <a:moveTo>
                  <a:pt x="172275" y="88899"/>
                </a:moveTo>
                <a:lnTo>
                  <a:pt x="105727" y="88899"/>
                </a:lnTo>
                <a:lnTo>
                  <a:pt x="104813" y="101599"/>
                </a:lnTo>
                <a:lnTo>
                  <a:pt x="176711" y="101599"/>
                </a:lnTo>
                <a:lnTo>
                  <a:pt x="172275" y="88899"/>
                </a:lnTo>
                <a:close/>
              </a:path>
              <a:path w="3034029" h="2844800">
                <a:moveTo>
                  <a:pt x="47051" y="76199"/>
                </a:moveTo>
                <a:lnTo>
                  <a:pt x="36271" y="76199"/>
                </a:lnTo>
                <a:lnTo>
                  <a:pt x="32994" y="88899"/>
                </a:lnTo>
                <a:lnTo>
                  <a:pt x="39277" y="88899"/>
                </a:lnTo>
                <a:lnTo>
                  <a:pt x="47051" y="76199"/>
                </a:lnTo>
                <a:close/>
              </a:path>
              <a:path w="3034029" h="2844800">
                <a:moveTo>
                  <a:pt x="57619" y="76199"/>
                </a:moveTo>
                <a:lnTo>
                  <a:pt x="51308" y="76199"/>
                </a:lnTo>
                <a:lnTo>
                  <a:pt x="55473" y="88899"/>
                </a:lnTo>
                <a:lnTo>
                  <a:pt x="60007" y="88899"/>
                </a:lnTo>
                <a:lnTo>
                  <a:pt x="57619" y="76199"/>
                </a:lnTo>
                <a:close/>
              </a:path>
              <a:path w="3034029" h="2844800">
                <a:moveTo>
                  <a:pt x="161848" y="76199"/>
                </a:moveTo>
                <a:lnTo>
                  <a:pt x="158889" y="88899"/>
                </a:lnTo>
                <a:lnTo>
                  <a:pt x="165658" y="88899"/>
                </a:lnTo>
                <a:lnTo>
                  <a:pt x="161848" y="76199"/>
                </a:lnTo>
                <a:close/>
              </a:path>
              <a:path w="3034029" h="2844800">
                <a:moveTo>
                  <a:pt x="89573" y="63499"/>
                </a:moveTo>
                <a:lnTo>
                  <a:pt x="16903" y="63499"/>
                </a:lnTo>
                <a:lnTo>
                  <a:pt x="25323" y="76199"/>
                </a:lnTo>
                <a:lnTo>
                  <a:pt x="89001" y="76199"/>
                </a:lnTo>
                <a:lnTo>
                  <a:pt x="89573" y="63499"/>
                </a:lnTo>
                <a:close/>
              </a:path>
              <a:path w="3034029" h="2844800">
                <a:moveTo>
                  <a:pt x="143911" y="63499"/>
                </a:moveTo>
                <a:lnTo>
                  <a:pt x="95415" y="63499"/>
                </a:lnTo>
                <a:lnTo>
                  <a:pt x="97675" y="76199"/>
                </a:lnTo>
                <a:lnTo>
                  <a:pt x="151758" y="76199"/>
                </a:lnTo>
                <a:lnTo>
                  <a:pt x="143911" y="63499"/>
                </a:lnTo>
                <a:close/>
              </a:path>
              <a:path w="3034029" h="2844800">
                <a:moveTo>
                  <a:pt x="155562" y="63499"/>
                </a:moveTo>
                <a:lnTo>
                  <a:pt x="151638" y="63499"/>
                </a:lnTo>
                <a:lnTo>
                  <a:pt x="152234" y="76199"/>
                </a:lnTo>
                <a:lnTo>
                  <a:pt x="157683" y="76199"/>
                </a:lnTo>
                <a:lnTo>
                  <a:pt x="155562" y="63499"/>
                </a:lnTo>
                <a:close/>
              </a:path>
              <a:path w="3034029" h="2844800">
                <a:moveTo>
                  <a:pt x="9271" y="38099"/>
                </a:moveTo>
                <a:lnTo>
                  <a:pt x="4495" y="38099"/>
                </a:lnTo>
                <a:lnTo>
                  <a:pt x="0" y="50799"/>
                </a:lnTo>
                <a:lnTo>
                  <a:pt x="3810" y="50799"/>
                </a:lnTo>
                <a:lnTo>
                  <a:pt x="10261" y="63499"/>
                </a:lnTo>
                <a:lnTo>
                  <a:pt x="26448" y="63499"/>
                </a:lnTo>
                <a:lnTo>
                  <a:pt x="17630" y="50799"/>
                </a:lnTo>
                <a:lnTo>
                  <a:pt x="9271" y="38099"/>
                </a:lnTo>
                <a:close/>
              </a:path>
              <a:path w="3034029" h="2844800">
                <a:moveTo>
                  <a:pt x="19038" y="25399"/>
                </a:moveTo>
                <a:lnTo>
                  <a:pt x="15487" y="38099"/>
                </a:lnTo>
                <a:lnTo>
                  <a:pt x="23693" y="50799"/>
                </a:lnTo>
                <a:lnTo>
                  <a:pt x="26448" y="63499"/>
                </a:lnTo>
                <a:lnTo>
                  <a:pt x="34175" y="63499"/>
                </a:lnTo>
                <a:lnTo>
                  <a:pt x="35902" y="50799"/>
                </a:lnTo>
                <a:lnTo>
                  <a:pt x="130568" y="50799"/>
                </a:lnTo>
                <a:lnTo>
                  <a:pt x="127431" y="38099"/>
                </a:lnTo>
                <a:lnTo>
                  <a:pt x="23766" y="38099"/>
                </a:lnTo>
                <a:lnTo>
                  <a:pt x="19038" y="25399"/>
                </a:lnTo>
                <a:close/>
              </a:path>
              <a:path w="3034029" h="2844800">
                <a:moveTo>
                  <a:pt x="125552" y="50799"/>
                </a:moveTo>
                <a:lnTo>
                  <a:pt x="46228" y="50799"/>
                </a:lnTo>
                <a:lnTo>
                  <a:pt x="46672" y="63499"/>
                </a:lnTo>
                <a:lnTo>
                  <a:pt x="125793" y="63499"/>
                </a:lnTo>
                <a:lnTo>
                  <a:pt x="125552" y="50799"/>
                </a:lnTo>
                <a:close/>
              </a:path>
              <a:path w="3034029" h="2844800">
                <a:moveTo>
                  <a:pt x="14363" y="25399"/>
                </a:moveTo>
                <a:lnTo>
                  <a:pt x="5676" y="25399"/>
                </a:lnTo>
                <a:lnTo>
                  <a:pt x="10477" y="38099"/>
                </a:lnTo>
                <a:lnTo>
                  <a:pt x="14363" y="25399"/>
                </a:lnTo>
                <a:close/>
              </a:path>
              <a:path w="3034029" h="2844800">
                <a:moveTo>
                  <a:pt x="107289" y="25399"/>
                </a:moveTo>
                <a:lnTo>
                  <a:pt x="31256" y="25399"/>
                </a:lnTo>
                <a:lnTo>
                  <a:pt x="23766" y="38099"/>
                </a:lnTo>
                <a:lnTo>
                  <a:pt x="106718" y="38099"/>
                </a:lnTo>
                <a:lnTo>
                  <a:pt x="107289" y="25399"/>
                </a:lnTo>
                <a:close/>
              </a:path>
              <a:path w="3034029" h="2844800">
                <a:moveTo>
                  <a:pt x="81217" y="12699"/>
                </a:moveTo>
                <a:lnTo>
                  <a:pt x="26137" y="12699"/>
                </a:lnTo>
                <a:lnTo>
                  <a:pt x="29352" y="25399"/>
                </a:lnTo>
                <a:lnTo>
                  <a:pt x="88941" y="25399"/>
                </a:lnTo>
                <a:lnTo>
                  <a:pt x="81217" y="12699"/>
                </a:lnTo>
                <a:close/>
              </a:path>
              <a:path w="3034029" h="2844800">
                <a:moveTo>
                  <a:pt x="89890" y="12699"/>
                </a:moveTo>
                <a:lnTo>
                  <a:pt x="89331" y="12699"/>
                </a:lnTo>
                <a:lnTo>
                  <a:pt x="92011" y="25399"/>
                </a:lnTo>
                <a:lnTo>
                  <a:pt x="89890" y="12699"/>
                </a:lnTo>
                <a:close/>
              </a:path>
              <a:path w="3034029" h="2844800">
                <a:moveTo>
                  <a:pt x="85953" y="0"/>
                </a:moveTo>
                <a:lnTo>
                  <a:pt x="39960" y="0"/>
                </a:lnTo>
                <a:lnTo>
                  <a:pt x="41043" y="12699"/>
                </a:lnTo>
                <a:lnTo>
                  <a:pt x="93078" y="12699"/>
                </a:lnTo>
                <a:lnTo>
                  <a:pt x="85953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396623" y="2348167"/>
            <a:ext cx="2952115" cy="3365500"/>
          </a:xfrm>
          <a:custGeom>
            <a:avLst/>
            <a:gdLst/>
            <a:ahLst/>
            <a:cxnLst/>
            <a:rect l="l" t="t" r="r" b="b"/>
            <a:pathLst>
              <a:path w="2952115" h="3365500">
                <a:moveTo>
                  <a:pt x="2907284" y="3352800"/>
                </a:moveTo>
                <a:lnTo>
                  <a:pt x="2865829" y="3352800"/>
                </a:lnTo>
                <a:lnTo>
                  <a:pt x="2875108" y="3365500"/>
                </a:lnTo>
                <a:lnTo>
                  <a:pt x="2906725" y="3365500"/>
                </a:lnTo>
                <a:lnTo>
                  <a:pt x="2907284" y="3352800"/>
                </a:lnTo>
                <a:close/>
              </a:path>
              <a:path w="2952115" h="3365500">
                <a:moveTo>
                  <a:pt x="2926688" y="3352800"/>
                </a:moveTo>
                <a:lnTo>
                  <a:pt x="2916301" y="3352800"/>
                </a:lnTo>
                <a:lnTo>
                  <a:pt x="2920669" y="3365500"/>
                </a:lnTo>
                <a:lnTo>
                  <a:pt x="2924274" y="3365500"/>
                </a:lnTo>
                <a:lnTo>
                  <a:pt x="2926688" y="3352800"/>
                </a:lnTo>
                <a:close/>
              </a:path>
              <a:path w="2952115" h="3365500">
                <a:moveTo>
                  <a:pt x="2873362" y="3340100"/>
                </a:moveTo>
                <a:lnTo>
                  <a:pt x="2854642" y="3340100"/>
                </a:lnTo>
                <a:lnTo>
                  <a:pt x="2858164" y="3352800"/>
                </a:lnTo>
                <a:lnTo>
                  <a:pt x="2877807" y="3352800"/>
                </a:lnTo>
                <a:lnTo>
                  <a:pt x="2873362" y="3340100"/>
                </a:lnTo>
                <a:close/>
              </a:path>
              <a:path w="2952115" h="3365500">
                <a:moveTo>
                  <a:pt x="2898686" y="3340100"/>
                </a:moveTo>
                <a:lnTo>
                  <a:pt x="2883395" y="3340100"/>
                </a:lnTo>
                <a:lnTo>
                  <a:pt x="2883700" y="3352800"/>
                </a:lnTo>
                <a:lnTo>
                  <a:pt x="2902940" y="3352800"/>
                </a:lnTo>
                <a:lnTo>
                  <a:pt x="2898686" y="3340100"/>
                </a:lnTo>
                <a:close/>
              </a:path>
              <a:path w="2952115" h="3365500">
                <a:moveTo>
                  <a:pt x="2922689" y="3340100"/>
                </a:moveTo>
                <a:lnTo>
                  <a:pt x="2904363" y="3340100"/>
                </a:lnTo>
                <a:lnTo>
                  <a:pt x="2911995" y="3352800"/>
                </a:lnTo>
                <a:lnTo>
                  <a:pt x="2922485" y="3352800"/>
                </a:lnTo>
                <a:lnTo>
                  <a:pt x="2922689" y="3340100"/>
                </a:lnTo>
                <a:close/>
              </a:path>
              <a:path w="2952115" h="3365500">
                <a:moveTo>
                  <a:pt x="2859011" y="3327400"/>
                </a:moveTo>
                <a:lnTo>
                  <a:pt x="2857436" y="3327400"/>
                </a:lnTo>
                <a:lnTo>
                  <a:pt x="2856763" y="3340100"/>
                </a:lnTo>
                <a:lnTo>
                  <a:pt x="2860154" y="3340100"/>
                </a:lnTo>
                <a:lnTo>
                  <a:pt x="2859011" y="3327400"/>
                </a:lnTo>
                <a:close/>
              </a:path>
              <a:path w="2952115" h="3365500">
                <a:moveTo>
                  <a:pt x="2947174" y="3327400"/>
                </a:moveTo>
                <a:lnTo>
                  <a:pt x="2875546" y="3327400"/>
                </a:lnTo>
                <a:lnTo>
                  <a:pt x="2873756" y="3340100"/>
                </a:lnTo>
                <a:lnTo>
                  <a:pt x="2951549" y="3340100"/>
                </a:lnTo>
                <a:lnTo>
                  <a:pt x="2947174" y="3327400"/>
                </a:lnTo>
                <a:close/>
              </a:path>
              <a:path w="2952115" h="3365500">
                <a:moveTo>
                  <a:pt x="2863100" y="3314700"/>
                </a:moveTo>
                <a:lnTo>
                  <a:pt x="2854464" y="3314700"/>
                </a:lnTo>
                <a:lnTo>
                  <a:pt x="2857002" y="3327400"/>
                </a:lnTo>
                <a:lnTo>
                  <a:pt x="2866009" y="3327400"/>
                </a:lnTo>
                <a:lnTo>
                  <a:pt x="2863100" y="3314700"/>
                </a:lnTo>
                <a:close/>
              </a:path>
              <a:path w="2952115" h="3365500">
                <a:moveTo>
                  <a:pt x="2940989" y="3314700"/>
                </a:moveTo>
                <a:lnTo>
                  <a:pt x="2867685" y="3314700"/>
                </a:lnTo>
                <a:lnTo>
                  <a:pt x="2872168" y="3327400"/>
                </a:lnTo>
                <a:lnTo>
                  <a:pt x="2940189" y="3327400"/>
                </a:lnTo>
                <a:lnTo>
                  <a:pt x="2940989" y="3314700"/>
                </a:lnTo>
                <a:close/>
              </a:path>
              <a:path w="2952115" h="3365500">
                <a:moveTo>
                  <a:pt x="2833420" y="3302000"/>
                </a:moveTo>
                <a:lnTo>
                  <a:pt x="2824536" y="3302000"/>
                </a:lnTo>
                <a:lnTo>
                  <a:pt x="2831008" y="3314700"/>
                </a:lnTo>
                <a:lnTo>
                  <a:pt x="2833039" y="3314700"/>
                </a:lnTo>
                <a:lnTo>
                  <a:pt x="2833420" y="3302000"/>
                </a:lnTo>
                <a:close/>
              </a:path>
              <a:path w="2952115" h="3365500">
                <a:moveTo>
                  <a:pt x="2839605" y="3302000"/>
                </a:moveTo>
                <a:lnTo>
                  <a:pt x="2836164" y="3302000"/>
                </a:lnTo>
                <a:lnTo>
                  <a:pt x="2842615" y="3314700"/>
                </a:lnTo>
                <a:lnTo>
                  <a:pt x="2842124" y="3307258"/>
                </a:lnTo>
                <a:lnTo>
                  <a:pt x="2839605" y="3302000"/>
                </a:lnTo>
                <a:close/>
              </a:path>
              <a:path w="2952115" h="3365500">
                <a:moveTo>
                  <a:pt x="2841777" y="3302000"/>
                </a:moveTo>
                <a:lnTo>
                  <a:pt x="2842124" y="3307258"/>
                </a:lnTo>
                <a:lnTo>
                  <a:pt x="2845689" y="3314700"/>
                </a:lnTo>
                <a:lnTo>
                  <a:pt x="2847733" y="3314700"/>
                </a:lnTo>
                <a:lnTo>
                  <a:pt x="2841777" y="3302000"/>
                </a:lnTo>
                <a:close/>
              </a:path>
              <a:path w="2952115" h="3365500">
                <a:moveTo>
                  <a:pt x="2848221" y="3314110"/>
                </a:moveTo>
                <a:lnTo>
                  <a:pt x="2847860" y="3314700"/>
                </a:lnTo>
                <a:lnTo>
                  <a:pt x="2848457" y="3314700"/>
                </a:lnTo>
                <a:lnTo>
                  <a:pt x="2848221" y="3314110"/>
                </a:lnTo>
                <a:close/>
              </a:path>
              <a:path w="2952115" h="3365500">
                <a:moveTo>
                  <a:pt x="2936671" y="3302000"/>
                </a:moveTo>
                <a:lnTo>
                  <a:pt x="2855620" y="3302000"/>
                </a:lnTo>
                <a:lnTo>
                  <a:pt x="2860548" y="3314700"/>
                </a:lnTo>
                <a:lnTo>
                  <a:pt x="2940558" y="3314700"/>
                </a:lnTo>
                <a:lnTo>
                  <a:pt x="2936671" y="3302000"/>
                </a:lnTo>
                <a:close/>
              </a:path>
              <a:path w="2952115" h="3365500">
                <a:moveTo>
                  <a:pt x="2855620" y="3302000"/>
                </a:moveTo>
                <a:lnTo>
                  <a:pt x="2843364" y="3302000"/>
                </a:lnTo>
                <a:lnTo>
                  <a:pt x="2848221" y="3314110"/>
                </a:lnTo>
                <a:lnTo>
                  <a:pt x="2855620" y="3302000"/>
                </a:lnTo>
                <a:close/>
              </a:path>
              <a:path w="2952115" h="3365500">
                <a:moveTo>
                  <a:pt x="2928886" y="3289300"/>
                </a:moveTo>
                <a:lnTo>
                  <a:pt x="2836379" y="3289300"/>
                </a:lnTo>
                <a:lnTo>
                  <a:pt x="2840228" y="3302000"/>
                </a:lnTo>
                <a:lnTo>
                  <a:pt x="2924949" y="3302000"/>
                </a:lnTo>
                <a:lnTo>
                  <a:pt x="2928886" y="3289300"/>
                </a:lnTo>
                <a:close/>
              </a:path>
              <a:path w="2952115" h="3365500">
                <a:moveTo>
                  <a:pt x="2817956" y="3263900"/>
                </a:moveTo>
                <a:lnTo>
                  <a:pt x="2793479" y="3263900"/>
                </a:lnTo>
                <a:lnTo>
                  <a:pt x="2795574" y="3276600"/>
                </a:lnTo>
                <a:lnTo>
                  <a:pt x="2806928" y="3276600"/>
                </a:lnTo>
                <a:lnTo>
                  <a:pt x="2808655" y="3289300"/>
                </a:lnTo>
                <a:lnTo>
                  <a:pt x="2815211" y="3289300"/>
                </a:lnTo>
                <a:lnTo>
                  <a:pt x="2811805" y="3276600"/>
                </a:lnTo>
                <a:lnTo>
                  <a:pt x="2817956" y="3263900"/>
                </a:lnTo>
                <a:close/>
              </a:path>
              <a:path w="2952115" h="3365500">
                <a:moveTo>
                  <a:pt x="2823895" y="3276600"/>
                </a:moveTo>
                <a:lnTo>
                  <a:pt x="2826994" y="3289300"/>
                </a:lnTo>
                <a:lnTo>
                  <a:pt x="2833233" y="3289300"/>
                </a:lnTo>
                <a:lnTo>
                  <a:pt x="2823895" y="3276600"/>
                </a:lnTo>
                <a:close/>
              </a:path>
              <a:path w="2952115" h="3365500">
                <a:moveTo>
                  <a:pt x="2915299" y="3276600"/>
                </a:moveTo>
                <a:lnTo>
                  <a:pt x="2834247" y="3276600"/>
                </a:lnTo>
                <a:lnTo>
                  <a:pt x="2836098" y="3289300"/>
                </a:lnTo>
                <a:lnTo>
                  <a:pt x="2908399" y="3289300"/>
                </a:lnTo>
                <a:lnTo>
                  <a:pt x="2915299" y="3276600"/>
                </a:lnTo>
                <a:close/>
              </a:path>
              <a:path w="2952115" h="3365500">
                <a:moveTo>
                  <a:pt x="2897822" y="3251200"/>
                </a:moveTo>
                <a:lnTo>
                  <a:pt x="2890608" y="3251200"/>
                </a:lnTo>
                <a:lnTo>
                  <a:pt x="2885859" y="3263900"/>
                </a:lnTo>
                <a:lnTo>
                  <a:pt x="2823419" y="3263900"/>
                </a:lnTo>
                <a:lnTo>
                  <a:pt x="2829435" y="3276600"/>
                </a:lnTo>
                <a:lnTo>
                  <a:pt x="2903258" y="3276600"/>
                </a:lnTo>
                <a:lnTo>
                  <a:pt x="2897771" y="3263900"/>
                </a:lnTo>
                <a:lnTo>
                  <a:pt x="2897822" y="3251200"/>
                </a:lnTo>
                <a:close/>
              </a:path>
              <a:path w="2952115" h="3365500">
                <a:moveTo>
                  <a:pt x="2906141" y="3263900"/>
                </a:moveTo>
                <a:lnTo>
                  <a:pt x="2903258" y="3276600"/>
                </a:lnTo>
                <a:lnTo>
                  <a:pt x="2913938" y="3276600"/>
                </a:lnTo>
                <a:lnTo>
                  <a:pt x="2906141" y="3263900"/>
                </a:lnTo>
                <a:close/>
              </a:path>
              <a:path w="2952115" h="3365500">
                <a:moveTo>
                  <a:pt x="2916288" y="3263900"/>
                </a:moveTo>
                <a:lnTo>
                  <a:pt x="2910459" y="3263900"/>
                </a:lnTo>
                <a:lnTo>
                  <a:pt x="2916821" y="3276600"/>
                </a:lnTo>
                <a:lnTo>
                  <a:pt x="2916288" y="3263900"/>
                </a:lnTo>
                <a:close/>
              </a:path>
              <a:path w="2952115" h="3365500">
                <a:moveTo>
                  <a:pt x="2793301" y="3251200"/>
                </a:moveTo>
                <a:lnTo>
                  <a:pt x="2791079" y="3251200"/>
                </a:lnTo>
                <a:lnTo>
                  <a:pt x="2790063" y="3263900"/>
                </a:lnTo>
                <a:lnTo>
                  <a:pt x="2796171" y="3263900"/>
                </a:lnTo>
                <a:lnTo>
                  <a:pt x="2793301" y="3251200"/>
                </a:lnTo>
                <a:close/>
              </a:path>
              <a:path w="2952115" h="3365500">
                <a:moveTo>
                  <a:pt x="2816948" y="3251200"/>
                </a:moveTo>
                <a:lnTo>
                  <a:pt x="2805049" y="3251200"/>
                </a:lnTo>
                <a:lnTo>
                  <a:pt x="2801162" y="3263900"/>
                </a:lnTo>
                <a:lnTo>
                  <a:pt x="2812605" y="3263900"/>
                </a:lnTo>
                <a:lnTo>
                  <a:pt x="2816948" y="3251200"/>
                </a:lnTo>
                <a:close/>
              </a:path>
              <a:path w="2952115" h="3365500">
                <a:moveTo>
                  <a:pt x="2885008" y="3251200"/>
                </a:moveTo>
                <a:lnTo>
                  <a:pt x="2822079" y="3251200"/>
                </a:lnTo>
                <a:lnTo>
                  <a:pt x="2825864" y="3263900"/>
                </a:lnTo>
                <a:lnTo>
                  <a:pt x="2885859" y="3263900"/>
                </a:lnTo>
                <a:lnTo>
                  <a:pt x="2885008" y="3251200"/>
                </a:lnTo>
                <a:close/>
              </a:path>
              <a:path w="2952115" h="3365500">
                <a:moveTo>
                  <a:pt x="2798582" y="3238500"/>
                </a:moveTo>
                <a:lnTo>
                  <a:pt x="2772247" y="3238500"/>
                </a:lnTo>
                <a:lnTo>
                  <a:pt x="2776659" y="3251200"/>
                </a:lnTo>
                <a:lnTo>
                  <a:pt x="2804165" y="3251200"/>
                </a:lnTo>
                <a:lnTo>
                  <a:pt x="2798582" y="3238500"/>
                </a:lnTo>
                <a:close/>
              </a:path>
              <a:path w="2952115" h="3365500">
                <a:moveTo>
                  <a:pt x="2805404" y="3238500"/>
                </a:moveTo>
                <a:lnTo>
                  <a:pt x="2798582" y="3238500"/>
                </a:lnTo>
                <a:lnTo>
                  <a:pt x="2804165" y="3251200"/>
                </a:lnTo>
                <a:lnTo>
                  <a:pt x="2810903" y="3251200"/>
                </a:lnTo>
                <a:lnTo>
                  <a:pt x="2805404" y="3238500"/>
                </a:lnTo>
                <a:close/>
              </a:path>
              <a:path w="2952115" h="3365500">
                <a:moveTo>
                  <a:pt x="2886443" y="3238500"/>
                </a:moveTo>
                <a:lnTo>
                  <a:pt x="2805404" y="3238500"/>
                </a:lnTo>
                <a:lnTo>
                  <a:pt x="2810903" y="3251200"/>
                </a:lnTo>
                <a:lnTo>
                  <a:pt x="2887929" y="3251200"/>
                </a:lnTo>
                <a:lnTo>
                  <a:pt x="2886443" y="3238500"/>
                </a:lnTo>
                <a:close/>
              </a:path>
              <a:path w="2952115" h="3365500">
                <a:moveTo>
                  <a:pt x="2764078" y="3213100"/>
                </a:moveTo>
                <a:lnTo>
                  <a:pt x="2759659" y="3225800"/>
                </a:lnTo>
                <a:lnTo>
                  <a:pt x="2760484" y="3225800"/>
                </a:lnTo>
                <a:lnTo>
                  <a:pt x="2769184" y="3238500"/>
                </a:lnTo>
                <a:lnTo>
                  <a:pt x="2764078" y="3213100"/>
                </a:lnTo>
                <a:close/>
              </a:path>
              <a:path w="2952115" h="3365500">
                <a:moveTo>
                  <a:pt x="2817842" y="3225800"/>
                </a:moveTo>
                <a:lnTo>
                  <a:pt x="2776753" y="3225800"/>
                </a:lnTo>
                <a:lnTo>
                  <a:pt x="2787561" y="3238500"/>
                </a:lnTo>
                <a:lnTo>
                  <a:pt x="2809971" y="3238500"/>
                </a:lnTo>
                <a:lnTo>
                  <a:pt x="2817816" y="3226288"/>
                </a:lnTo>
                <a:lnTo>
                  <a:pt x="2817842" y="3225800"/>
                </a:lnTo>
                <a:close/>
              </a:path>
              <a:path w="2952115" h="3365500">
                <a:moveTo>
                  <a:pt x="2817816" y="3226288"/>
                </a:moveTo>
                <a:lnTo>
                  <a:pt x="2809971" y="3238500"/>
                </a:lnTo>
                <a:lnTo>
                  <a:pt x="2817164" y="3238500"/>
                </a:lnTo>
                <a:lnTo>
                  <a:pt x="2817816" y="3226288"/>
                </a:lnTo>
                <a:close/>
              </a:path>
              <a:path w="2952115" h="3365500">
                <a:moveTo>
                  <a:pt x="2854667" y="3225800"/>
                </a:moveTo>
                <a:lnTo>
                  <a:pt x="2818130" y="3225800"/>
                </a:lnTo>
                <a:lnTo>
                  <a:pt x="2817816" y="3226288"/>
                </a:lnTo>
                <a:lnTo>
                  <a:pt x="2817164" y="3238500"/>
                </a:lnTo>
                <a:lnTo>
                  <a:pt x="2858897" y="3238500"/>
                </a:lnTo>
                <a:lnTo>
                  <a:pt x="2854667" y="3225800"/>
                </a:lnTo>
                <a:close/>
              </a:path>
              <a:path w="2952115" h="3365500">
                <a:moveTo>
                  <a:pt x="2865432" y="3225800"/>
                </a:moveTo>
                <a:lnTo>
                  <a:pt x="2862338" y="3225800"/>
                </a:lnTo>
                <a:lnTo>
                  <a:pt x="2862021" y="3238500"/>
                </a:lnTo>
                <a:lnTo>
                  <a:pt x="2873114" y="3238500"/>
                </a:lnTo>
                <a:lnTo>
                  <a:pt x="2865432" y="3225800"/>
                </a:lnTo>
                <a:close/>
              </a:path>
              <a:path w="2952115" h="3365500">
                <a:moveTo>
                  <a:pt x="2770441" y="3213100"/>
                </a:moveTo>
                <a:lnTo>
                  <a:pt x="2765526" y="3213100"/>
                </a:lnTo>
                <a:lnTo>
                  <a:pt x="2767723" y="3225800"/>
                </a:lnTo>
                <a:lnTo>
                  <a:pt x="2769336" y="3225800"/>
                </a:lnTo>
                <a:lnTo>
                  <a:pt x="2770441" y="3213100"/>
                </a:lnTo>
                <a:close/>
              </a:path>
              <a:path w="2952115" h="3365500">
                <a:moveTo>
                  <a:pt x="2768257" y="3175000"/>
                </a:moveTo>
                <a:lnTo>
                  <a:pt x="2751892" y="3175000"/>
                </a:lnTo>
                <a:lnTo>
                  <a:pt x="2753169" y="3187700"/>
                </a:lnTo>
                <a:lnTo>
                  <a:pt x="2749296" y="3200400"/>
                </a:lnTo>
                <a:lnTo>
                  <a:pt x="2765705" y="3200400"/>
                </a:lnTo>
                <a:lnTo>
                  <a:pt x="2776609" y="3213100"/>
                </a:lnTo>
                <a:lnTo>
                  <a:pt x="2783382" y="3225800"/>
                </a:lnTo>
                <a:lnTo>
                  <a:pt x="2811373" y="3225800"/>
                </a:lnTo>
                <a:lnTo>
                  <a:pt x="2812834" y="3213100"/>
                </a:lnTo>
                <a:lnTo>
                  <a:pt x="2842891" y="3213100"/>
                </a:lnTo>
                <a:lnTo>
                  <a:pt x="2845581" y="3200400"/>
                </a:lnTo>
                <a:lnTo>
                  <a:pt x="2845126" y="3187700"/>
                </a:lnTo>
                <a:lnTo>
                  <a:pt x="2769400" y="3187700"/>
                </a:lnTo>
                <a:lnTo>
                  <a:pt x="2768257" y="3175000"/>
                </a:lnTo>
                <a:close/>
              </a:path>
              <a:path w="2952115" h="3365500">
                <a:moveTo>
                  <a:pt x="2812834" y="3213100"/>
                </a:moveTo>
                <a:lnTo>
                  <a:pt x="2811373" y="3225800"/>
                </a:lnTo>
                <a:lnTo>
                  <a:pt x="2824289" y="3225800"/>
                </a:lnTo>
                <a:lnTo>
                  <a:pt x="2812834" y="3213100"/>
                </a:lnTo>
                <a:close/>
              </a:path>
              <a:path w="2952115" h="3365500">
                <a:moveTo>
                  <a:pt x="2826969" y="3213100"/>
                </a:moveTo>
                <a:lnTo>
                  <a:pt x="2812834" y="3213100"/>
                </a:lnTo>
                <a:lnTo>
                  <a:pt x="2824289" y="3225800"/>
                </a:lnTo>
                <a:lnTo>
                  <a:pt x="2826969" y="3213100"/>
                </a:lnTo>
                <a:close/>
              </a:path>
              <a:path w="2952115" h="3365500">
                <a:moveTo>
                  <a:pt x="2840732" y="3213100"/>
                </a:moveTo>
                <a:lnTo>
                  <a:pt x="2826969" y="3213100"/>
                </a:lnTo>
                <a:lnTo>
                  <a:pt x="2824289" y="3225800"/>
                </a:lnTo>
                <a:lnTo>
                  <a:pt x="2839452" y="3225800"/>
                </a:lnTo>
                <a:lnTo>
                  <a:pt x="2842364" y="3215044"/>
                </a:lnTo>
                <a:lnTo>
                  <a:pt x="2840732" y="3213100"/>
                </a:lnTo>
                <a:close/>
              </a:path>
              <a:path w="2952115" h="3365500">
                <a:moveTo>
                  <a:pt x="2842364" y="3215044"/>
                </a:moveTo>
                <a:lnTo>
                  <a:pt x="2839452" y="3225800"/>
                </a:lnTo>
                <a:lnTo>
                  <a:pt x="2851391" y="3225800"/>
                </a:lnTo>
                <a:lnTo>
                  <a:pt x="2842364" y="3215044"/>
                </a:lnTo>
                <a:close/>
              </a:path>
              <a:path w="2952115" h="3365500">
                <a:moveTo>
                  <a:pt x="2851658" y="3200400"/>
                </a:moveTo>
                <a:lnTo>
                  <a:pt x="2850210" y="3200400"/>
                </a:lnTo>
                <a:lnTo>
                  <a:pt x="2849714" y="3213100"/>
                </a:lnTo>
                <a:lnTo>
                  <a:pt x="2851391" y="3225800"/>
                </a:lnTo>
                <a:lnTo>
                  <a:pt x="2873692" y="3225800"/>
                </a:lnTo>
                <a:lnTo>
                  <a:pt x="2870936" y="3213100"/>
                </a:lnTo>
                <a:lnTo>
                  <a:pt x="2857588" y="3213100"/>
                </a:lnTo>
                <a:lnTo>
                  <a:pt x="2851658" y="3200400"/>
                </a:lnTo>
                <a:close/>
              </a:path>
              <a:path w="2952115" h="3365500">
                <a:moveTo>
                  <a:pt x="2842891" y="3213100"/>
                </a:moveTo>
                <a:lnTo>
                  <a:pt x="2840732" y="3213100"/>
                </a:lnTo>
                <a:lnTo>
                  <a:pt x="2842364" y="3215044"/>
                </a:lnTo>
                <a:lnTo>
                  <a:pt x="2842891" y="3213100"/>
                </a:lnTo>
                <a:close/>
              </a:path>
              <a:path w="2952115" h="3365500">
                <a:moveTo>
                  <a:pt x="2758935" y="3200400"/>
                </a:moveTo>
                <a:lnTo>
                  <a:pt x="2747238" y="3200400"/>
                </a:lnTo>
                <a:lnTo>
                  <a:pt x="2746222" y="3213100"/>
                </a:lnTo>
                <a:lnTo>
                  <a:pt x="2753220" y="3213100"/>
                </a:lnTo>
                <a:lnTo>
                  <a:pt x="2758935" y="3200400"/>
                </a:lnTo>
                <a:close/>
              </a:path>
              <a:path w="2952115" h="3365500">
                <a:moveTo>
                  <a:pt x="2721902" y="3187700"/>
                </a:moveTo>
                <a:lnTo>
                  <a:pt x="2719082" y="3187700"/>
                </a:lnTo>
                <a:lnTo>
                  <a:pt x="2719425" y="3200400"/>
                </a:lnTo>
                <a:lnTo>
                  <a:pt x="2726080" y="3200400"/>
                </a:lnTo>
                <a:lnTo>
                  <a:pt x="2721902" y="3187700"/>
                </a:lnTo>
                <a:close/>
              </a:path>
              <a:path w="2952115" h="3365500">
                <a:moveTo>
                  <a:pt x="2737912" y="3175000"/>
                </a:moveTo>
                <a:lnTo>
                  <a:pt x="2720345" y="3175000"/>
                </a:lnTo>
                <a:lnTo>
                  <a:pt x="2729252" y="3187700"/>
                </a:lnTo>
                <a:lnTo>
                  <a:pt x="2735351" y="3200400"/>
                </a:lnTo>
                <a:lnTo>
                  <a:pt x="2740543" y="3200400"/>
                </a:lnTo>
                <a:lnTo>
                  <a:pt x="2736677" y="3187700"/>
                </a:lnTo>
                <a:lnTo>
                  <a:pt x="2737912" y="3175000"/>
                </a:lnTo>
                <a:close/>
              </a:path>
              <a:path w="2952115" h="3365500">
                <a:moveTo>
                  <a:pt x="2815031" y="3175000"/>
                </a:moveTo>
                <a:lnTo>
                  <a:pt x="2770212" y="3175000"/>
                </a:lnTo>
                <a:lnTo>
                  <a:pt x="2777274" y="3187700"/>
                </a:lnTo>
                <a:lnTo>
                  <a:pt x="2814586" y="3187700"/>
                </a:lnTo>
                <a:lnTo>
                  <a:pt x="2815031" y="3175000"/>
                </a:lnTo>
                <a:close/>
              </a:path>
              <a:path w="2952115" h="3365500">
                <a:moveTo>
                  <a:pt x="2826193" y="3187656"/>
                </a:moveTo>
                <a:close/>
              </a:path>
              <a:path w="2952115" h="3365500">
                <a:moveTo>
                  <a:pt x="2820563" y="3162300"/>
                </a:moveTo>
                <a:lnTo>
                  <a:pt x="2739656" y="3162300"/>
                </a:lnTo>
                <a:lnTo>
                  <a:pt x="2734043" y="3175000"/>
                </a:lnTo>
                <a:lnTo>
                  <a:pt x="2826016" y="3175000"/>
                </a:lnTo>
                <a:lnTo>
                  <a:pt x="2832544" y="3187700"/>
                </a:lnTo>
                <a:lnTo>
                  <a:pt x="2838167" y="3187700"/>
                </a:lnTo>
                <a:lnTo>
                  <a:pt x="2828661" y="3175000"/>
                </a:lnTo>
                <a:lnTo>
                  <a:pt x="2820563" y="3162300"/>
                </a:lnTo>
                <a:close/>
              </a:path>
              <a:path w="2952115" h="3365500">
                <a:moveTo>
                  <a:pt x="2826016" y="3175000"/>
                </a:moveTo>
                <a:lnTo>
                  <a:pt x="2815031" y="3175000"/>
                </a:lnTo>
                <a:lnTo>
                  <a:pt x="2826193" y="3187656"/>
                </a:lnTo>
                <a:lnTo>
                  <a:pt x="2826016" y="3175000"/>
                </a:lnTo>
                <a:close/>
              </a:path>
              <a:path w="2952115" h="3365500">
                <a:moveTo>
                  <a:pt x="2686100" y="3136900"/>
                </a:moveTo>
                <a:lnTo>
                  <a:pt x="2687572" y="3149600"/>
                </a:lnTo>
                <a:lnTo>
                  <a:pt x="2699091" y="3162300"/>
                </a:lnTo>
                <a:lnTo>
                  <a:pt x="2706390" y="3162300"/>
                </a:lnTo>
                <a:lnTo>
                  <a:pt x="2702894" y="3149600"/>
                </a:lnTo>
                <a:lnTo>
                  <a:pt x="2691790" y="3149600"/>
                </a:lnTo>
                <a:lnTo>
                  <a:pt x="2686100" y="3136900"/>
                </a:lnTo>
                <a:close/>
              </a:path>
              <a:path w="2952115" h="3365500">
                <a:moveTo>
                  <a:pt x="2793707" y="3149600"/>
                </a:moveTo>
                <a:lnTo>
                  <a:pt x="2720548" y="3149600"/>
                </a:lnTo>
                <a:lnTo>
                  <a:pt x="2728823" y="3162300"/>
                </a:lnTo>
                <a:lnTo>
                  <a:pt x="2797416" y="3162300"/>
                </a:lnTo>
                <a:lnTo>
                  <a:pt x="2794276" y="3150270"/>
                </a:lnTo>
                <a:lnTo>
                  <a:pt x="2793707" y="3149600"/>
                </a:lnTo>
                <a:close/>
              </a:path>
              <a:path w="2952115" h="3365500">
                <a:moveTo>
                  <a:pt x="2795518" y="3139123"/>
                </a:moveTo>
                <a:lnTo>
                  <a:pt x="2796032" y="3149600"/>
                </a:lnTo>
                <a:lnTo>
                  <a:pt x="2794101" y="3149600"/>
                </a:lnTo>
                <a:lnTo>
                  <a:pt x="2794276" y="3150270"/>
                </a:lnTo>
                <a:lnTo>
                  <a:pt x="2804477" y="3162300"/>
                </a:lnTo>
                <a:lnTo>
                  <a:pt x="2812152" y="3162300"/>
                </a:lnTo>
                <a:lnTo>
                  <a:pt x="2802569" y="3149600"/>
                </a:lnTo>
                <a:lnTo>
                  <a:pt x="2795518" y="3139123"/>
                </a:lnTo>
                <a:close/>
              </a:path>
              <a:path w="2952115" h="3365500">
                <a:moveTo>
                  <a:pt x="2794101" y="3149600"/>
                </a:moveTo>
                <a:lnTo>
                  <a:pt x="2793707" y="3149600"/>
                </a:lnTo>
                <a:lnTo>
                  <a:pt x="2794276" y="3150270"/>
                </a:lnTo>
                <a:lnTo>
                  <a:pt x="2794101" y="3149600"/>
                </a:lnTo>
                <a:close/>
              </a:path>
              <a:path w="2952115" h="3365500">
                <a:moveTo>
                  <a:pt x="2788437" y="3136900"/>
                </a:moveTo>
                <a:lnTo>
                  <a:pt x="2698318" y="3136900"/>
                </a:lnTo>
                <a:lnTo>
                  <a:pt x="2694292" y="3149600"/>
                </a:lnTo>
                <a:lnTo>
                  <a:pt x="2792133" y="3149600"/>
                </a:lnTo>
                <a:lnTo>
                  <a:pt x="2788437" y="3136900"/>
                </a:lnTo>
                <a:close/>
              </a:path>
              <a:path w="2952115" h="3365500">
                <a:moveTo>
                  <a:pt x="2795409" y="3136900"/>
                </a:moveTo>
                <a:lnTo>
                  <a:pt x="2794022" y="3136900"/>
                </a:lnTo>
                <a:lnTo>
                  <a:pt x="2795518" y="3139123"/>
                </a:lnTo>
                <a:lnTo>
                  <a:pt x="2795409" y="3136900"/>
                </a:lnTo>
                <a:close/>
              </a:path>
              <a:path w="2952115" h="3365500">
                <a:moveTo>
                  <a:pt x="2674277" y="3124200"/>
                </a:moveTo>
                <a:lnTo>
                  <a:pt x="2673159" y="3124200"/>
                </a:lnTo>
                <a:lnTo>
                  <a:pt x="2674721" y="3136900"/>
                </a:lnTo>
                <a:lnTo>
                  <a:pt x="2683560" y="3136900"/>
                </a:lnTo>
                <a:lnTo>
                  <a:pt x="2683553" y="3135152"/>
                </a:lnTo>
                <a:lnTo>
                  <a:pt x="2674277" y="3124200"/>
                </a:lnTo>
                <a:close/>
              </a:path>
              <a:path w="2952115" h="3365500">
                <a:moveTo>
                  <a:pt x="2683615" y="3135937"/>
                </a:moveTo>
                <a:lnTo>
                  <a:pt x="2683560" y="3136900"/>
                </a:lnTo>
                <a:lnTo>
                  <a:pt x="2683615" y="3135937"/>
                </a:lnTo>
                <a:close/>
              </a:path>
              <a:path w="2952115" h="3365500">
                <a:moveTo>
                  <a:pt x="2684913" y="3113164"/>
                </a:moveTo>
                <a:lnTo>
                  <a:pt x="2683653" y="3135270"/>
                </a:lnTo>
                <a:lnTo>
                  <a:pt x="2685034" y="3136900"/>
                </a:lnTo>
                <a:lnTo>
                  <a:pt x="2774441" y="3136900"/>
                </a:lnTo>
                <a:lnTo>
                  <a:pt x="2773668" y="3124200"/>
                </a:lnTo>
                <a:lnTo>
                  <a:pt x="2693885" y="3124200"/>
                </a:lnTo>
                <a:lnTo>
                  <a:pt x="2684913" y="3113164"/>
                </a:lnTo>
                <a:close/>
              </a:path>
              <a:path w="2952115" h="3365500">
                <a:moveTo>
                  <a:pt x="2683560" y="3111500"/>
                </a:moveTo>
                <a:lnTo>
                  <a:pt x="2681363" y="3124200"/>
                </a:lnTo>
                <a:lnTo>
                  <a:pt x="2684630" y="3112816"/>
                </a:lnTo>
                <a:lnTo>
                  <a:pt x="2683560" y="3111500"/>
                </a:lnTo>
                <a:close/>
              </a:path>
              <a:path w="2952115" h="3365500">
                <a:moveTo>
                  <a:pt x="2708770" y="3111500"/>
                </a:moveTo>
                <a:lnTo>
                  <a:pt x="2694597" y="3111500"/>
                </a:lnTo>
                <a:lnTo>
                  <a:pt x="2693885" y="3124200"/>
                </a:lnTo>
                <a:lnTo>
                  <a:pt x="2708948" y="3124200"/>
                </a:lnTo>
                <a:lnTo>
                  <a:pt x="2708770" y="3111500"/>
                </a:lnTo>
                <a:close/>
              </a:path>
              <a:path w="2952115" h="3365500">
                <a:moveTo>
                  <a:pt x="2753829" y="3111500"/>
                </a:moveTo>
                <a:lnTo>
                  <a:pt x="2712732" y="3111500"/>
                </a:lnTo>
                <a:lnTo>
                  <a:pt x="2713951" y="3124200"/>
                </a:lnTo>
                <a:lnTo>
                  <a:pt x="2757779" y="3124200"/>
                </a:lnTo>
                <a:lnTo>
                  <a:pt x="2753829" y="3111500"/>
                </a:lnTo>
                <a:close/>
              </a:path>
              <a:path w="2952115" h="3365500">
                <a:moveTo>
                  <a:pt x="2773929" y="3111500"/>
                </a:moveTo>
                <a:lnTo>
                  <a:pt x="2758274" y="3111500"/>
                </a:lnTo>
                <a:lnTo>
                  <a:pt x="2757779" y="3124200"/>
                </a:lnTo>
                <a:lnTo>
                  <a:pt x="2773668" y="3124200"/>
                </a:lnTo>
                <a:lnTo>
                  <a:pt x="2773929" y="3111500"/>
                </a:lnTo>
                <a:close/>
              </a:path>
              <a:path w="2952115" h="3365500">
                <a:moveTo>
                  <a:pt x="2685008" y="3111500"/>
                </a:moveTo>
                <a:lnTo>
                  <a:pt x="2684630" y="3112816"/>
                </a:lnTo>
                <a:lnTo>
                  <a:pt x="2684913" y="3113164"/>
                </a:lnTo>
                <a:lnTo>
                  <a:pt x="2685008" y="3111500"/>
                </a:lnTo>
                <a:close/>
              </a:path>
              <a:path w="2952115" h="3365500">
                <a:moveTo>
                  <a:pt x="2653707" y="3098800"/>
                </a:moveTo>
                <a:lnTo>
                  <a:pt x="2650159" y="3098800"/>
                </a:lnTo>
                <a:lnTo>
                  <a:pt x="2656174" y="3111500"/>
                </a:lnTo>
                <a:lnTo>
                  <a:pt x="2659563" y="3111500"/>
                </a:lnTo>
                <a:lnTo>
                  <a:pt x="2653707" y="3098800"/>
                </a:lnTo>
                <a:close/>
              </a:path>
              <a:path w="2952115" h="3365500">
                <a:moveTo>
                  <a:pt x="2670732" y="3098800"/>
                </a:moveTo>
                <a:lnTo>
                  <a:pt x="2665989" y="3098800"/>
                </a:lnTo>
                <a:lnTo>
                  <a:pt x="2670864" y="3111500"/>
                </a:lnTo>
                <a:lnTo>
                  <a:pt x="2676847" y="3111500"/>
                </a:lnTo>
                <a:lnTo>
                  <a:pt x="2670732" y="3098800"/>
                </a:lnTo>
                <a:close/>
              </a:path>
              <a:path w="2952115" h="3365500">
                <a:moveTo>
                  <a:pt x="2751709" y="3098800"/>
                </a:moveTo>
                <a:lnTo>
                  <a:pt x="2682976" y="3098800"/>
                </a:lnTo>
                <a:lnTo>
                  <a:pt x="2694609" y="3111500"/>
                </a:lnTo>
                <a:lnTo>
                  <a:pt x="2757970" y="3111500"/>
                </a:lnTo>
                <a:lnTo>
                  <a:pt x="2751709" y="3098800"/>
                </a:lnTo>
                <a:close/>
              </a:path>
              <a:path w="2952115" h="3365500">
                <a:moveTo>
                  <a:pt x="2685921" y="3086100"/>
                </a:moveTo>
                <a:lnTo>
                  <a:pt x="2676436" y="3086100"/>
                </a:lnTo>
                <a:lnTo>
                  <a:pt x="2677223" y="3098800"/>
                </a:lnTo>
                <a:lnTo>
                  <a:pt x="2690516" y="3098800"/>
                </a:lnTo>
                <a:lnTo>
                  <a:pt x="2685921" y="3086100"/>
                </a:lnTo>
                <a:close/>
              </a:path>
              <a:path w="2952115" h="3365500">
                <a:moveTo>
                  <a:pt x="2741192" y="3073400"/>
                </a:moveTo>
                <a:lnTo>
                  <a:pt x="2727871" y="3073400"/>
                </a:lnTo>
                <a:lnTo>
                  <a:pt x="2731592" y="3086100"/>
                </a:lnTo>
                <a:lnTo>
                  <a:pt x="2692316" y="3086100"/>
                </a:lnTo>
                <a:lnTo>
                  <a:pt x="2700312" y="3098800"/>
                </a:lnTo>
                <a:lnTo>
                  <a:pt x="2758436" y="3098800"/>
                </a:lnTo>
                <a:lnTo>
                  <a:pt x="2751268" y="3086100"/>
                </a:lnTo>
                <a:lnTo>
                  <a:pt x="2741192" y="3073400"/>
                </a:lnTo>
                <a:close/>
              </a:path>
              <a:path w="2952115" h="3365500">
                <a:moveTo>
                  <a:pt x="2762262" y="3086100"/>
                </a:moveTo>
                <a:lnTo>
                  <a:pt x="2761322" y="3086100"/>
                </a:lnTo>
                <a:lnTo>
                  <a:pt x="2760738" y="3098800"/>
                </a:lnTo>
                <a:lnTo>
                  <a:pt x="2764434" y="3098800"/>
                </a:lnTo>
                <a:lnTo>
                  <a:pt x="2762262" y="3086100"/>
                </a:lnTo>
                <a:close/>
              </a:path>
              <a:path w="2952115" h="3365500">
                <a:moveTo>
                  <a:pt x="2624823" y="3073400"/>
                </a:moveTo>
                <a:lnTo>
                  <a:pt x="2623553" y="3073400"/>
                </a:lnTo>
                <a:lnTo>
                  <a:pt x="2623477" y="3086100"/>
                </a:lnTo>
                <a:lnTo>
                  <a:pt x="2625623" y="3086100"/>
                </a:lnTo>
                <a:lnTo>
                  <a:pt x="2624823" y="3073400"/>
                </a:lnTo>
                <a:close/>
              </a:path>
              <a:path w="2952115" h="3365500">
                <a:moveTo>
                  <a:pt x="2666641" y="3073400"/>
                </a:moveTo>
                <a:lnTo>
                  <a:pt x="2648909" y="3073400"/>
                </a:lnTo>
                <a:lnTo>
                  <a:pt x="2649309" y="3086100"/>
                </a:lnTo>
                <a:lnTo>
                  <a:pt x="2656242" y="3086100"/>
                </a:lnTo>
                <a:lnTo>
                  <a:pt x="2666641" y="3073400"/>
                </a:lnTo>
                <a:close/>
              </a:path>
              <a:path w="2952115" h="3365500">
                <a:moveTo>
                  <a:pt x="2721521" y="3073400"/>
                </a:moveTo>
                <a:lnTo>
                  <a:pt x="2666641" y="3073400"/>
                </a:lnTo>
                <a:lnTo>
                  <a:pt x="2673194" y="3086100"/>
                </a:lnTo>
                <a:lnTo>
                  <a:pt x="2731592" y="3086100"/>
                </a:lnTo>
                <a:lnTo>
                  <a:pt x="2721521" y="3073400"/>
                </a:lnTo>
                <a:close/>
              </a:path>
              <a:path w="2952115" h="3365500">
                <a:moveTo>
                  <a:pt x="2614320" y="3060700"/>
                </a:moveTo>
                <a:lnTo>
                  <a:pt x="2612936" y="3060700"/>
                </a:lnTo>
                <a:lnTo>
                  <a:pt x="2612580" y="3073400"/>
                </a:lnTo>
                <a:lnTo>
                  <a:pt x="2615031" y="3073400"/>
                </a:lnTo>
                <a:lnTo>
                  <a:pt x="2615699" y="3071388"/>
                </a:lnTo>
                <a:lnTo>
                  <a:pt x="2614320" y="3060700"/>
                </a:lnTo>
                <a:close/>
              </a:path>
              <a:path w="2952115" h="3365500">
                <a:moveTo>
                  <a:pt x="2615699" y="3071388"/>
                </a:moveTo>
                <a:lnTo>
                  <a:pt x="2615031" y="3073400"/>
                </a:lnTo>
                <a:lnTo>
                  <a:pt x="2615958" y="3073400"/>
                </a:lnTo>
                <a:lnTo>
                  <a:pt x="2615699" y="3071388"/>
                </a:lnTo>
                <a:close/>
              </a:path>
              <a:path w="2952115" h="3365500">
                <a:moveTo>
                  <a:pt x="2621762" y="3060700"/>
                </a:moveTo>
                <a:lnTo>
                  <a:pt x="2619248" y="3060700"/>
                </a:lnTo>
                <a:lnTo>
                  <a:pt x="2615699" y="3071388"/>
                </a:lnTo>
                <a:lnTo>
                  <a:pt x="2615958" y="3073400"/>
                </a:lnTo>
                <a:lnTo>
                  <a:pt x="2630944" y="3073400"/>
                </a:lnTo>
                <a:lnTo>
                  <a:pt x="2621762" y="3060700"/>
                </a:lnTo>
                <a:close/>
              </a:path>
              <a:path w="2952115" h="3365500">
                <a:moveTo>
                  <a:pt x="2646987" y="3060959"/>
                </a:moveTo>
                <a:lnTo>
                  <a:pt x="2645918" y="3073400"/>
                </a:lnTo>
                <a:lnTo>
                  <a:pt x="2647924" y="3073400"/>
                </a:lnTo>
                <a:lnTo>
                  <a:pt x="2647034" y="3061030"/>
                </a:lnTo>
                <a:close/>
              </a:path>
              <a:path w="2952115" h="3365500">
                <a:moveTo>
                  <a:pt x="2714332" y="3048000"/>
                </a:moveTo>
                <a:lnTo>
                  <a:pt x="2676537" y="3048000"/>
                </a:lnTo>
                <a:lnTo>
                  <a:pt x="2677350" y="3060700"/>
                </a:lnTo>
                <a:lnTo>
                  <a:pt x="2647010" y="3060700"/>
                </a:lnTo>
                <a:lnTo>
                  <a:pt x="2647034" y="3061030"/>
                </a:lnTo>
                <a:lnTo>
                  <a:pt x="2655049" y="3073400"/>
                </a:lnTo>
                <a:lnTo>
                  <a:pt x="2714840" y="3073400"/>
                </a:lnTo>
                <a:lnTo>
                  <a:pt x="2705798" y="3060700"/>
                </a:lnTo>
                <a:lnTo>
                  <a:pt x="2714332" y="3048000"/>
                </a:lnTo>
                <a:close/>
              </a:path>
              <a:path w="2952115" h="3365500">
                <a:moveTo>
                  <a:pt x="2721203" y="3060700"/>
                </a:moveTo>
                <a:lnTo>
                  <a:pt x="2719539" y="3073400"/>
                </a:lnTo>
                <a:lnTo>
                  <a:pt x="2722359" y="3073400"/>
                </a:lnTo>
                <a:lnTo>
                  <a:pt x="2721203" y="3060700"/>
                </a:lnTo>
                <a:close/>
              </a:path>
              <a:path w="2952115" h="3365500">
                <a:moveTo>
                  <a:pt x="2675267" y="3048000"/>
                </a:moveTo>
                <a:lnTo>
                  <a:pt x="2637382" y="3048000"/>
                </a:lnTo>
                <a:lnTo>
                  <a:pt x="2646819" y="3060700"/>
                </a:lnTo>
                <a:lnTo>
                  <a:pt x="2646987" y="3060959"/>
                </a:lnTo>
                <a:lnTo>
                  <a:pt x="2647010" y="3060700"/>
                </a:lnTo>
                <a:lnTo>
                  <a:pt x="2675191" y="3060700"/>
                </a:lnTo>
                <a:lnTo>
                  <a:pt x="2675267" y="3048000"/>
                </a:lnTo>
                <a:close/>
              </a:path>
              <a:path w="2952115" h="3365500">
                <a:moveTo>
                  <a:pt x="2616661" y="3048000"/>
                </a:moveTo>
                <a:lnTo>
                  <a:pt x="2602865" y="3048000"/>
                </a:lnTo>
                <a:lnTo>
                  <a:pt x="2608046" y="3060700"/>
                </a:lnTo>
                <a:lnTo>
                  <a:pt x="2615311" y="3060700"/>
                </a:lnTo>
                <a:lnTo>
                  <a:pt x="2616661" y="3048000"/>
                </a:lnTo>
                <a:close/>
              </a:path>
              <a:path w="2952115" h="3365500">
                <a:moveTo>
                  <a:pt x="2633129" y="3048000"/>
                </a:moveTo>
                <a:lnTo>
                  <a:pt x="2623121" y="3048000"/>
                </a:lnTo>
                <a:lnTo>
                  <a:pt x="2628747" y="3060700"/>
                </a:lnTo>
                <a:lnTo>
                  <a:pt x="2631020" y="3060700"/>
                </a:lnTo>
                <a:lnTo>
                  <a:pt x="2633129" y="3048000"/>
                </a:lnTo>
                <a:close/>
              </a:path>
              <a:path w="2952115" h="3365500">
                <a:moveTo>
                  <a:pt x="2607734" y="3035300"/>
                </a:moveTo>
                <a:lnTo>
                  <a:pt x="2596489" y="3035300"/>
                </a:lnTo>
                <a:lnTo>
                  <a:pt x="2600426" y="3048000"/>
                </a:lnTo>
                <a:lnTo>
                  <a:pt x="2614615" y="3048000"/>
                </a:lnTo>
                <a:lnTo>
                  <a:pt x="2607734" y="3035300"/>
                </a:lnTo>
                <a:close/>
              </a:path>
              <a:path w="2952115" h="3365500">
                <a:moveTo>
                  <a:pt x="2623489" y="3022600"/>
                </a:moveTo>
                <a:lnTo>
                  <a:pt x="2613555" y="3022600"/>
                </a:lnTo>
                <a:lnTo>
                  <a:pt x="2618994" y="3035300"/>
                </a:lnTo>
                <a:lnTo>
                  <a:pt x="2614615" y="3048000"/>
                </a:lnTo>
                <a:lnTo>
                  <a:pt x="2696362" y="3048000"/>
                </a:lnTo>
                <a:lnTo>
                  <a:pt x="2696641" y="3035300"/>
                </a:lnTo>
                <a:lnTo>
                  <a:pt x="2628781" y="3035300"/>
                </a:lnTo>
                <a:lnTo>
                  <a:pt x="2623489" y="3022600"/>
                </a:lnTo>
                <a:close/>
              </a:path>
              <a:path w="2952115" h="3365500">
                <a:moveTo>
                  <a:pt x="2708757" y="3035300"/>
                </a:moveTo>
                <a:lnTo>
                  <a:pt x="2696641" y="3035300"/>
                </a:lnTo>
                <a:lnTo>
                  <a:pt x="2707525" y="3048000"/>
                </a:lnTo>
                <a:lnTo>
                  <a:pt x="2712440" y="3048000"/>
                </a:lnTo>
                <a:lnTo>
                  <a:pt x="2708757" y="3035300"/>
                </a:lnTo>
                <a:close/>
              </a:path>
              <a:path w="2952115" h="3365500">
                <a:moveTo>
                  <a:pt x="2605379" y="3022600"/>
                </a:moveTo>
                <a:lnTo>
                  <a:pt x="2587866" y="3022600"/>
                </a:lnTo>
                <a:lnTo>
                  <a:pt x="2590634" y="3035300"/>
                </a:lnTo>
                <a:lnTo>
                  <a:pt x="2603445" y="3035300"/>
                </a:lnTo>
                <a:lnTo>
                  <a:pt x="2605379" y="3022600"/>
                </a:lnTo>
                <a:close/>
              </a:path>
              <a:path w="2952115" h="3365500">
                <a:moveTo>
                  <a:pt x="2700032" y="3022600"/>
                </a:moveTo>
                <a:lnTo>
                  <a:pt x="2637243" y="3022600"/>
                </a:lnTo>
                <a:lnTo>
                  <a:pt x="2637024" y="3035300"/>
                </a:lnTo>
                <a:lnTo>
                  <a:pt x="2704782" y="3035300"/>
                </a:lnTo>
                <a:lnTo>
                  <a:pt x="2700032" y="3022600"/>
                </a:lnTo>
                <a:close/>
              </a:path>
              <a:path w="2952115" h="3365500">
                <a:moveTo>
                  <a:pt x="2679369" y="3009900"/>
                </a:moveTo>
                <a:lnTo>
                  <a:pt x="2581846" y="3009900"/>
                </a:lnTo>
                <a:lnTo>
                  <a:pt x="2588044" y="3022600"/>
                </a:lnTo>
                <a:lnTo>
                  <a:pt x="2680931" y="3022600"/>
                </a:lnTo>
                <a:lnTo>
                  <a:pt x="2679369" y="3009900"/>
                </a:lnTo>
                <a:close/>
              </a:path>
              <a:path w="2952115" h="3365500">
                <a:moveTo>
                  <a:pt x="2573035" y="2971800"/>
                </a:moveTo>
                <a:lnTo>
                  <a:pt x="2559505" y="2971800"/>
                </a:lnTo>
                <a:lnTo>
                  <a:pt x="2565146" y="2984500"/>
                </a:lnTo>
                <a:lnTo>
                  <a:pt x="2569438" y="2984500"/>
                </a:lnTo>
                <a:lnTo>
                  <a:pt x="2568968" y="2997200"/>
                </a:lnTo>
                <a:lnTo>
                  <a:pt x="2568663" y="2997200"/>
                </a:lnTo>
                <a:lnTo>
                  <a:pt x="2568194" y="3009900"/>
                </a:lnTo>
                <a:lnTo>
                  <a:pt x="2573503" y="3009900"/>
                </a:lnTo>
                <a:lnTo>
                  <a:pt x="2574988" y="2997200"/>
                </a:lnTo>
                <a:lnTo>
                  <a:pt x="2572084" y="2984500"/>
                </a:lnTo>
                <a:lnTo>
                  <a:pt x="2573035" y="2971800"/>
                </a:lnTo>
                <a:close/>
              </a:path>
              <a:path w="2952115" h="3365500">
                <a:moveTo>
                  <a:pt x="2591727" y="2997200"/>
                </a:moveTo>
                <a:lnTo>
                  <a:pt x="2590406" y="2997200"/>
                </a:lnTo>
                <a:lnTo>
                  <a:pt x="2590368" y="3009900"/>
                </a:lnTo>
                <a:lnTo>
                  <a:pt x="2593416" y="3009900"/>
                </a:lnTo>
                <a:lnTo>
                  <a:pt x="2591727" y="2997200"/>
                </a:lnTo>
                <a:close/>
              </a:path>
              <a:path w="2952115" h="3365500">
                <a:moveTo>
                  <a:pt x="2646259" y="2984500"/>
                </a:moveTo>
                <a:lnTo>
                  <a:pt x="2600394" y="2984500"/>
                </a:lnTo>
                <a:lnTo>
                  <a:pt x="2602705" y="2997200"/>
                </a:lnTo>
                <a:lnTo>
                  <a:pt x="2595877" y="3009900"/>
                </a:lnTo>
                <a:lnTo>
                  <a:pt x="2606294" y="3009900"/>
                </a:lnTo>
                <a:lnTo>
                  <a:pt x="2610192" y="2997200"/>
                </a:lnTo>
                <a:lnTo>
                  <a:pt x="2653817" y="2997200"/>
                </a:lnTo>
                <a:lnTo>
                  <a:pt x="2646259" y="2984500"/>
                </a:lnTo>
                <a:close/>
              </a:path>
              <a:path w="2952115" h="3365500">
                <a:moveTo>
                  <a:pt x="2677706" y="2997200"/>
                </a:moveTo>
                <a:lnTo>
                  <a:pt x="2610192" y="2997200"/>
                </a:lnTo>
                <a:lnTo>
                  <a:pt x="2610586" y="3009900"/>
                </a:lnTo>
                <a:lnTo>
                  <a:pt x="2677071" y="3009900"/>
                </a:lnTo>
                <a:lnTo>
                  <a:pt x="2677706" y="2997200"/>
                </a:lnTo>
                <a:close/>
              </a:path>
              <a:path w="2952115" h="3365500">
                <a:moveTo>
                  <a:pt x="2686989" y="2997200"/>
                </a:moveTo>
                <a:lnTo>
                  <a:pt x="2681998" y="2997200"/>
                </a:lnTo>
                <a:lnTo>
                  <a:pt x="2682354" y="3009900"/>
                </a:lnTo>
                <a:lnTo>
                  <a:pt x="2689009" y="3009900"/>
                </a:lnTo>
                <a:lnTo>
                  <a:pt x="2686989" y="2997200"/>
                </a:lnTo>
                <a:close/>
              </a:path>
              <a:path w="2952115" h="3365500">
                <a:moveTo>
                  <a:pt x="2569438" y="2984500"/>
                </a:moveTo>
                <a:lnTo>
                  <a:pt x="2554782" y="2984500"/>
                </a:lnTo>
                <a:lnTo>
                  <a:pt x="2562745" y="2997200"/>
                </a:lnTo>
                <a:lnTo>
                  <a:pt x="2563152" y="2997200"/>
                </a:lnTo>
                <a:lnTo>
                  <a:pt x="2569438" y="2984500"/>
                </a:lnTo>
                <a:close/>
              </a:path>
              <a:path w="2952115" h="3365500">
                <a:moveTo>
                  <a:pt x="2581935" y="2984500"/>
                </a:moveTo>
                <a:lnTo>
                  <a:pt x="2575534" y="2984500"/>
                </a:lnTo>
                <a:lnTo>
                  <a:pt x="2580703" y="2997200"/>
                </a:lnTo>
                <a:lnTo>
                  <a:pt x="2587269" y="2997200"/>
                </a:lnTo>
                <a:lnTo>
                  <a:pt x="2581935" y="2984500"/>
                </a:lnTo>
                <a:close/>
              </a:path>
              <a:path w="2952115" h="3365500">
                <a:moveTo>
                  <a:pt x="2669743" y="2984500"/>
                </a:moveTo>
                <a:lnTo>
                  <a:pt x="2659481" y="2984500"/>
                </a:lnTo>
                <a:lnTo>
                  <a:pt x="2662529" y="2997200"/>
                </a:lnTo>
                <a:lnTo>
                  <a:pt x="2671495" y="2997200"/>
                </a:lnTo>
                <a:lnTo>
                  <a:pt x="2669743" y="2984500"/>
                </a:lnTo>
                <a:close/>
              </a:path>
              <a:path w="2952115" h="3365500">
                <a:moveTo>
                  <a:pt x="2535021" y="2971800"/>
                </a:moveTo>
                <a:lnTo>
                  <a:pt x="2536164" y="2984500"/>
                </a:lnTo>
                <a:lnTo>
                  <a:pt x="2544064" y="2984500"/>
                </a:lnTo>
                <a:lnTo>
                  <a:pt x="2535021" y="2971800"/>
                </a:lnTo>
                <a:close/>
              </a:path>
              <a:path w="2952115" h="3365500">
                <a:moveTo>
                  <a:pt x="2630970" y="2971800"/>
                </a:moveTo>
                <a:lnTo>
                  <a:pt x="2573035" y="2971800"/>
                </a:lnTo>
                <a:lnTo>
                  <a:pt x="2583047" y="2984500"/>
                </a:lnTo>
                <a:lnTo>
                  <a:pt x="2634615" y="2984500"/>
                </a:lnTo>
                <a:lnTo>
                  <a:pt x="2631587" y="2972531"/>
                </a:lnTo>
                <a:lnTo>
                  <a:pt x="2630970" y="2971800"/>
                </a:lnTo>
                <a:close/>
              </a:path>
              <a:path w="2952115" h="3365500">
                <a:moveTo>
                  <a:pt x="2631814" y="2946885"/>
                </a:moveTo>
                <a:lnTo>
                  <a:pt x="2632278" y="2959100"/>
                </a:lnTo>
                <a:lnTo>
                  <a:pt x="2601950" y="2959100"/>
                </a:lnTo>
                <a:lnTo>
                  <a:pt x="2603906" y="2971800"/>
                </a:lnTo>
                <a:lnTo>
                  <a:pt x="2631401" y="2971800"/>
                </a:lnTo>
                <a:lnTo>
                  <a:pt x="2631587" y="2972531"/>
                </a:lnTo>
                <a:lnTo>
                  <a:pt x="2641676" y="2984500"/>
                </a:lnTo>
                <a:lnTo>
                  <a:pt x="2646449" y="2984500"/>
                </a:lnTo>
                <a:lnTo>
                  <a:pt x="2650418" y="2971800"/>
                </a:lnTo>
                <a:lnTo>
                  <a:pt x="2642498" y="2959100"/>
                </a:lnTo>
                <a:lnTo>
                  <a:pt x="2631814" y="2946885"/>
                </a:lnTo>
                <a:close/>
              </a:path>
              <a:path w="2952115" h="3365500">
                <a:moveTo>
                  <a:pt x="2631401" y="2971800"/>
                </a:moveTo>
                <a:lnTo>
                  <a:pt x="2630970" y="2971800"/>
                </a:lnTo>
                <a:lnTo>
                  <a:pt x="2631587" y="2972531"/>
                </a:lnTo>
                <a:lnTo>
                  <a:pt x="2631401" y="2971800"/>
                </a:lnTo>
                <a:close/>
              </a:path>
              <a:path w="2952115" h="3365500">
                <a:moveTo>
                  <a:pt x="2529195" y="2959691"/>
                </a:moveTo>
                <a:lnTo>
                  <a:pt x="2534450" y="2971800"/>
                </a:lnTo>
                <a:lnTo>
                  <a:pt x="2535411" y="2966944"/>
                </a:lnTo>
                <a:lnTo>
                  <a:pt x="2529195" y="2959691"/>
                </a:lnTo>
                <a:close/>
              </a:path>
              <a:path w="2952115" h="3365500">
                <a:moveTo>
                  <a:pt x="2593733" y="2946400"/>
                </a:moveTo>
                <a:lnTo>
                  <a:pt x="2546591" y="2946400"/>
                </a:lnTo>
                <a:lnTo>
                  <a:pt x="2548229" y="2959100"/>
                </a:lnTo>
                <a:lnTo>
                  <a:pt x="2536964" y="2959100"/>
                </a:lnTo>
                <a:lnTo>
                  <a:pt x="2535411" y="2966944"/>
                </a:lnTo>
                <a:lnTo>
                  <a:pt x="2539573" y="2971800"/>
                </a:lnTo>
                <a:lnTo>
                  <a:pt x="2596108" y="2971800"/>
                </a:lnTo>
                <a:lnTo>
                  <a:pt x="2594965" y="2959100"/>
                </a:lnTo>
                <a:lnTo>
                  <a:pt x="2593733" y="2946400"/>
                </a:lnTo>
                <a:close/>
              </a:path>
              <a:path w="2952115" h="3365500">
                <a:moveTo>
                  <a:pt x="2528938" y="2959100"/>
                </a:moveTo>
                <a:lnTo>
                  <a:pt x="2528687" y="2959100"/>
                </a:lnTo>
                <a:lnTo>
                  <a:pt x="2529195" y="2959691"/>
                </a:lnTo>
                <a:lnTo>
                  <a:pt x="2528938" y="2959100"/>
                </a:lnTo>
                <a:close/>
              </a:path>
              <a:path w="2952115" h="3365500">
                <a:moveTo>
                  <a:pt x="2531706" y="2946400"/>
                </a:moveTo>
                <a:lnTo>
                  <a:pt x="2531287" y="2959100"/>
                </a:lnTo>
                <a:lnTo>
                  <a:pt x="2537358" y="2959100"/>
                </a:lnTo>
                <a:lnTo>
                  <a:pt x="2531706" y="2946400"/>
                </a:lnTo>
                <a:close/>
              </a:path>
              <a:path w="2952115" h="3365500">
                <a:moveTo>
                  <a:pt x="2544229" y="2946400"/>
                </a:moveTo>
                <a:lnTo>
                  <a:pt x="2538387" y="2946400"/>
                </a:lnTo>
                <a:lnTo>
                  <a:pt x="2537358" y="2959100"/>
                </a:lnTo>
                <a:lnTo>
                  <a:pt x="2544127" y="2959100"/>
                </a:lnTo>
                <a:lnTo>
                  <a:pt x="2544229" y="2946400"/>
                </a:lnTo>
                <a:close/>
              </a:path>
              <a:path w="2952115" h="3365500">
                <a:moveTo>
                  <a:pt x="2628671" y="2946400"/>
                </a:moveTo>
                <a:lnTo>
                  <a:pt x="2593733" y="2946400"/>
                </a:lnTo>
                <a:lnTo>
                  <a:pt x="2600096" y="2959100"/>
                </a:lnTo>
                <a:lnTo>
                  <a:pt x="2632278" y="2959100"/>
                </a:lnTo>
                <a:lnTo>
                  <a:pt x="2628671" y="2946400"/>
                </a:lnTo>
                <a:close/>
              </a:path>
              <a:path w="2952115" h="3365500">
                <a:moveTo>
                  <a:pt x="2631795" y="2946400"/>
                </a:moveTo>
                <a:lnTo>
                  <a:pt x="2631389" y="2946400"/>
                </a:lnTo>
                <a:lnTo>
                  <a:pt x="2631814" y="2946885"/>
                </a:lnTo>
                <a:lnTo>
                  <a:pt x="2631795" y="2946400"/>
                </a:lnTo>
                <a:close/>
              </a:path>
              <a:path w="2952115" h="3365500">
                <a:moveTo>
                  <a:pt x="2521064" y="2933700"/>
                </a:moveTo>
                <a:lnTo>
                  <a:pt x="2506624" y="2933700"/>
                </a:lnTo>
                <a:lnTo>
                  <a:pt x="2512098" y="2946400"/>
                </a:lnTo>
                <a:lnTo>
                  <a:pt x="2515285" y="2946400"/>
                </a:lnTo>
                <a:lnTo>
                  <a:pt x="2521064" y="2933700"/>
                </a:lnTo>
                <a:close/>
              </a:path>
              <a:path w="2952115" h="3365500">
                <a:moveTo>
                  <a:pt x="2531579" y="2933700"/>
                </a:moveTo>
                <a:lnTo>
                  <a:pt x="2529662" y="2933700"/>
                </a:lnTo>
                <a:lnTo>
                  <a:pt x="2527274" y="2946400"/>
                </a:lnTo>
                <a:lnTo>
                  <a:pt x="2540063" y="2946400"/>
                </a:lnTo>
                <a:lnTo>
                  <a:pt x="2531579" y="2933700"/>
                </a:lnTo>
                <a:close/>
              </a:path>
              <a:path w="2952115" h="3365500">
                <a:moveTo>
                  <a:pt x="2613055" y="2933700"/>
                </a:moveTo>
                <a:lnTo>
                  <a:pt x="2544114" y="2933700"/>
                </a:lnTo>
                <a:lnTo>
                  <a:pt x="2545689" y="2946400"/>
                </a:lnTo>
                <a:lnTo>
                  <a:pt x="2617358" y="2946400"/>
                </a:lnTo>
                <a:lnTo>
                  <a:pt x="2613055" y="2933700"/>
                </a:lnTo>
                <a:close/>
              </a:path>
              <a:path w="2952115" h="3365500">
                <a:moveTo>
                  <a:pt x="2621359" y="2933700"/>
                </a:moveTo>
                <a:lnTo>
                  <a:pt x="2618409" y="2933700"/>
                </a:lnTo>
                <a:lnTo>
                  <a:pt x="2617358" y="2946400"/>
                </a:lnTo>
                <a:lnTo>
                  <a:pt x="2631389" y="2946400"/>
                </a:lnTo>
                <a:lnTo>
                  <a:pt x="2621359" y="2933700"/>
                </a:lnTo>
                <a:close/>
              </a:path>
              <a:path w="2952115" h="3365500">
                <a:moveTo>
                  <a:pt x="2520472" y="2921000"/>
                </a:moveTo>
                <a:lnTo>
                  <a:pt x="2510635" y="2921000"/>
                </a:lnTo>
                <a:lnTo>
                  <a:pt x="2517816" y="2933700"/>
                </a:lnTo>
                <a:lnTo>
                  <a:pt x="2520472" y="2921000"/>
                </a:lnTo>
                <a:close/>
              </a:path>
              <a:path w="2952115" h="3365500">
                <a:moveTo>
                  <a:pt x="2590312" y="2908300"/>
                </a:moveTo>
                <a:lnTo>
                  <a:pt x="2510712" y="2908300"/>
                </a:lnTo>
                <a:lnTo>
                  <a:pt x="2513870" y="2921000"/>
                </a:lnTo>
                <a:lnTo>
                  <a:pt x="2524408" y="2921000"/>
                </a:lnTo>
                <a:lnTo>
                  <a:pt x="2531754" y="2933700"/>
                </a:lnTo>
                <a:lnTo>
                  <a:pt x="2594457" y="2933700"/>
                </a:lnTo>
                <a:lnTo>
                  <a:pt x="2595524" y="2921000"/>
                </a:lnTo>
                <a:lnTo>
                  <a:pt x="2596519" y="2915147"/>
                </a:lnTo>
                <a:lnTo>
                  <a:pt x="2590312" y="2908300"/>
                </a:lnTo>
                <a:close/>
              </a:path>
              <a:path w="2952115" h="3365500">
                <a:moveTo>
                  <a:pt x="2620899" y="2921000"/>
                </a:moveTo>
                <a:lnTo>
                  <a:pt x="2617965" y="2921000"/>
                </a:lnTo>
                <a:lnTo>
                  <a:pt x="2622029" y="2933700"/>
                </a:lnTo>
                <a:lnTo>
                  <a:pt x="2625686" y="2933700"/>
                </a:lnTo>
                <a:lnTo>
                  <a:pt x="2620899" y="2921000"/>
                </a:lnTo>
                <a:close/>
              </a:path>
              <a:path w="2952115" h="3365500">
                <a:moveTo>
                  <a:pt x="2500731" y="2908300"/>
                </a:moveTo>
                <a:lnTo>
                  <a:pt x="2500718" y="2921000"/>
                </a:lnTo>
                <a:lnTo>
                  <a:pt x="2506306" y="2921000"/>
                </a:lnTo>
                <a:lnTo>
                  <a:pt x="2500731" y="2908300"/>
                </a:lnTo>
                <a:close/>
              </a:path>
              <a:path w="2952115" h="3365500">
                <a:moveTo>
                  <a:pt x="2597683" y="2908300"/>
                </a:moveTo>
                <a:lnTo>
                  <a:pt x="2596519" y="2915147"/>
                </a:lnTo>
                <a:lnTo>
                  <a:pt x="2601823" y="2921000"/>
                </a:lnTo>
                <a:lnTo>
                  <a:pt x="2597683" y="2908300"/>
                </a:lnTo>
                <a:close/>
              </a:path>
              <a:path w="2952115" h="3365500">
                <a:moveTo>
                  <a:pt x="2474747" y="2895600"/>
                </a:moveTo>
                <a:lnTo>
                  <a:pt x="2471341" y="2895600"/>
                </a:lnTo>
                <a:lnTo>
                  <a:pt x="2475369" y="2908300"/>
                </a:lnTo>
                <a:lnTo>
                  <a:pt x="2474747" y="2895600"/>
                </a:lnTo>
                <a:close/>
              </a:path>
              <a:path w="2952115" h="3365500">
                <a:moveTo>
                  <a:pt x="2521991" y="2895600"/>
                </a:moveTo>
                <a:lnTo>
                  <a:pt x="2498332" y="2895600"/>
                </a:lnTo>
                <a:lnTo>
                  <a:pt x="2492679" y="2908300"/>
                </a:lnTo>
                <a:lnTo>
                  <a:pt x="2518728" y="2908300"/>
                </a:lnTo>
                <a:lnTo>
                  <a:pt x="2521991" y="2895600"/>
                </a:lnTo>
                <a:close/>
              </a:path>
              <a:path w="2952115" h="3365500">
                <a:moveTo>
                  <a:pt x="2585974" y="2895600"/>
                </a:moveTo>
                <a:lnTo>
                  <a:pt x="2521991" y="2895600"/>
                </a:lnTo>
                <a:lnTo>
                  <a:pt x="2525610" y="2908300"/>
                </a:lnTo>
                <a:lnTo>
                  <a:pt x="2584633" y="2908300"/>
                </a:lnTo>
                <a:lnTo>
                  <a:pt x="2585974" y="2895600"/>
                </a:lnTo>
                <a:close/>
              </a:path>
              <a:path w="2952115" h="3365500">
                <a:moveTo>
                  <a:pt x="2544292" y="2857500"/>
                </a:moveTo>
                <a:lnTo>
                  <a:pt x="2537244" y="2857500"/>
                </a:lnTo>
                <a:lnTo>
                  <a:pt x="2539644" y="2870200"/>
                </a:lnTo>
                <a:lnTo>
                  <a:pt x="2479017" y="2870200"/>
                </a:lnTo>
                <a:lnTo>
                  <a:pt x="2485409" y="2882900"/>
                </a:lnTo>
                <a:lnTo>
                  <a:pt x="2491870" y="2895600"/>
                </a:lnTo>
                <a:lnTo>
                  <a:pt x="2565501" y="2895600"/>
                </a:lnTo>
                <a:lnTo>
                  <a:pt x="2559481" y="2882900"/>
                </a:lnTo>
                <a:lnTo>
                  <a:pt x="2553766" y="2882900"/>
                </a:lnTo>
                <a:lnTo>
                  <a:pt x="2544178" y="2870200"/>
                </a:lnTo>
                <a:lnTo>
                  <a:pt x="2544292" y="2857500"/>
                </a:lnTo>
                <a:close/>
              </a:path>
              <a:path w="2952115" h="3365500">
                <a:moveTo>
                  <a:pt x="2567330" y="2882900"/>
                </a:moveTo>
                <a:lnTo>
                  <a:pt x="2565095" y="2882900"/>
                </a:lnTo>
                <a:lnTo>
                  <a:pt x="2565501" y="2895600"/>
                </a:lnTo>
                <a:lnTo>
                  <a:pt x="2567724" y="2895600"/>
                </a:lnTo>
                <a:lnTo>
                  <a:pt x="2567330" y="2882900"/>
                </a:lnTo>
                <a:close/>
              </a:path>
              <a:path w="2952115" h="3365500">
                <a:moveTo>
                  <a:pt x="2460231" y="2870200"/>
                </a:moveTo>
                <a:lnTo>
                  <a:pt x="2446782" y="2870200"/>
                </a:lnTo>
                <a:lnTo>
                  <a:pt x="2453500" y="2882900"/>
                </a:lnTo>
                <a:lnTo>
                  <a:pt x="2458745" y="2882900"/>
                </a:lnTo>
                <a:lnTo>
                  <a:pt x="2460231" y="2870200"/>
                </a:lnTo>
                <a:close/>
              </a:path>
              <a:path w="2952115" h="3365500">
                <a:moveTo>
                  <a:pt x="2472766" y="2870200"/>
                </a:moveTo>
                <a:lnTo>
                  <a:pt x="2460231" y="2870200"/>
                </a:lnTo>
                <a:lnTo>
                  <a:pt x="2468956" y="2882900"/>
                </a:lnTo>
                <a:lnTo>
                  <a:pt x="2482176" y="2882900"/>
                </a:lnTo>
                <a:lnTo>
                  <a:pt x="2472766" y="2870200"/>
                </a:lnTo>
                <a:close/>
              </a:path>
              <a:path w="2952115" h="3365500">
                <a:moveTo>
                  <a:pt x="2458684" y="2857500"/>
                </a:moveTo>
                <a:lnTo>
                  <a:pt x="2448864" y="2857500"/>
                </a:lnTo>
                <a:lnTo>
                  <a:pt x="2452497" y="2870200"/>
                </a:lnTo>
                <a:lnTo>
                  <a:pt x="2463675" y="2870200"/>
                </a:lnTo>
                <a:lnTo>
                  <a:pt x="2458684" y="2857500"/>
                </a:lnTo>
                <a:close/>
              </a:path>
              <a:path w="2952115" h="3365500">
                <a:moveTo>
                  <a:pt x="2478963" y="2857500"/>
                </a:moveTo>
                <a:lnTo>
                  <a:pt x="2466996" y="2857500"/>
                </a:lnTo>
                <a:lnTo>
                  <a:pt x="2471807" y="2870200"/>
                </a:lnTo>
                <a:lnTo>
                  <a:pt x="2483065" y="2870200"/>
                </a:lnTo>
                <a:lnTo>
                  <a:pt x="2478963" y="2857500"/>
                </a:lnTo>
                <a:close/>
              </a:path>
              <a:path w="2952115" h="3365500">
                <a:moveTo>
                  <a:pt x="2537244" y="2857500"/>
                </a:moveTo>
                <a:lnTo>
                  <a:pt x="2484564" y="2857500"/>
                </a:lnTo>
                <a:lnTo>
                  <a:pt x="2487117" y="2870200"/>
                </a:lnTo>
                <a:lnTo>
                  <a:pt x="2536469" y="2870200"/>
                </a:lnTo>
                <a:lnTo>
                  <a:pt x="2537244" y="2857500"/>
                </a:lnTo>
                <a:close/>
              </a:path>
              <a:path w="2952115" h="3365500">
                <a:moveTo>
                  <a:pt x="2438285" y="2844800"/>
                </a:moveTo>
                <a:lnTo>
                  <a:pt x="2430538" y="2844800"/>
                </a:lnTo>
                <a:lnTo>
                  <a:pt x="2435250" y="2857500"/>
                </a:lnTo>
                <a:lnTo>
                  <a:pt x="2439517" y="2857500"/>
                </a:lnTo>
                <a:lnTo>
                  <a:pt x="2438285" y="2844800"/>
                </a:lnTo>
                <a:close/>
              </a:path>
              <a:path w="2952115" h="3365500">
                <a:moveTo>
                  <a:pt x="2546464" y="2844800"/>
                </a:moveTo>
                <a:lnTo>
                  <a:pt x="2454867" y="2844800"/>
                </a:lnTo>
                <a:lnTo>
                  <a:pt x="2462377" y="2857500"/>
                </a:lnTo>
                <a:lnTo>
                  <a:pt x="2544432" y="2857500"/>
                </a:lnTo>
                <a:lnTo>
                  <a:pt x="2546464" y="2844800"/>
                </a:lnTo>
                <a:close/>
              </a:path>
              <a:path w="2952115" h="3365500">
                <a:moveTo>
                  <a:pt x="2553919" y="2844800"/>
                </a:moveTo>
                <a:lnTo>
                  <a:pt x="2553601" y="2857500"/>
                </a:lnTo>
                <a:lnTo>
                  <a:pt x="2556243" y="2857500"/>
                </a:lnTo>
                <a:lnTo>
                  <a:pt x="2553919" y="2844800"/>
                </a:lnTo>
                <a:close/>
              </a:path>
              <a:path w="2952115" h="3365500">
                <a:moveTo>
                  <a:pt x="2465249" y="2820846"/>
                </a:moveTo>
                <a:lnTo>
                  <a:pt x="2461018" y="2832100"/>
                </a:lnTo>
                <a:lnTo>
                  <a:pt x="2427538" y="2832100"/>
                </a:lnTo>
                <a:lnTo>
                  <a:pt x="2434206" y="2844800"/>
                </a:lnTo>
                <a:lnTo>
                  <a:pt x="2472436" y="2844800"/>
                </a:lnTo>
                <a:lnTo>
                  <a:pt x="2465249" y="2820846"/>
                </a:lnTo>
                <a:close/>
              </a:path>
              <a:path w="2952115" h="3365500">
                <a:moveTo>
                  <a:pt x="2494293" y="2819400"/>
                </a:moveTo>
                <a:lnTo>
                  <a:pt x="2482570" y="2819400"/>
                </a:lnTo>
                <a:lnTo>
                  <a:pt x="2485161" y="2832100"/>
                </a:lnTo>
                <a:lnTo>
                  <a:pt x="2480868" y="2832100"/>
                </a:lnTo>
                <a:lnTo>
                  <a:pt x="2475826" y="2844800"/>
                </a:lnTo>
                <a:lnTo>
                  <a:pt x="2508314" y="2844800"/>
                </a:lnTo>
                <a:lnTo>
                  <a:pt x="2497634" y="2832100"/>
                </a:lnTo>
                <a:lnTo>
                  <a:pt x="2494293" y="2819400"/>
                </a:lnTo>
                <a:close/>
              </a:path>
              <a:path w="2952115" h="3365500">
                <a:moveTo>
                  <a:pt x="2527853" y="2832100"/>
                </a:moveTo>
                <a:lnTo>
                  <a:pt x="2514375" y="2832100"/>
                </a:lnTo>
                <a:lnTo>
                  <a:pt x="2508314" y="2844800"/>
                </a:lnTo>
                <a:lnTo>
                  <a:pt x="2537587" y="2844800"/>
                </a:lnTo>
                <a:lnTo>
                  <a:pt x="2527853" y="2832100"/>
                </a:lnTo>
                <a:close/>
              </a:path>
              <a:path w="2952115" h="3365500">
                <a:moveTo>
                  <a:pt x="2423375" y="2819400"/>
                </a:moveTo>
                <a:lnTo>
                  <a:pt x="2422639" y="2819400"/>
                </a:lnTo>
                <a:lnTo>
                  <a:pt x="2425407" y="2832100"/>
                </a:lnTo>
                <a:lnTo>
                  <a:pt x="2428252" y="2832100"/>
                </a:lnTo>
                <a:lnTo>
                  <a:pt x="2423375" y="2819400"/>
                </a:lnTo>
                <a:close/>
              </a:path>
              <a:path w="2952115" h="3365500">
                <a:moveTo>
                  <a:pt x="2496134" y="2794000"/>
                </a:moveTo>
                <a:lnTo>
                  <a:pt x="2417471" y="2794000"/>
                </a:lnTo>
                <a:lnTo>
                  <a:pt x="2424990" y="2806700"/>
                </a:lnTo>
                <a:lnTo>
                  <a:pt x="2429934" y="2819400"/>
                </a:lnTo>
                <a:lnTo>
                  <a:pt x="2431503" y="2832100"/>
                </a:lnTo>
                <a:lnTo>
                  <a:pt x="2461018" y="2832100"/>
                </a:lnTo>
                <a:lnTo>
                  <a:pt x="2464816" y="2819400"/>
                </a:lnTo>
                <a:lnTo>
                  <a:pt x="2510326" y="2819400"/>
                </a:lnTo>
                <a:lnTo>
                  <a:pt x="2506459" y="2806700"/>
                </a:lnTo>
                <a:lnTo>
                  <a:pt x="2496134" y="2794000"/>
                </a:lnTo>
                <a:close/>
              </a:path>
              <a:path w="2952115" h="3365500">
                <a:moveTo>
                  <a:pt x="2464816" y="2819400"/>
                </a:moveTo>
                <a:lnTo>
                  <a:pt x="2461018" y="2832100"/>
                </a:lnTo>
                <a:lnTo>
                  <a:pt x="2465249" y="2820846"/>
                </a:lnTo>
                <a:lnTo>
                  <a:pt x="2464816" y="2819400"/>
                </a:lnTo>
                <a:close/>
              </a:path>
              <a:path w="2952115" h="3365500">
                <a:moveTo>
                  <a:pt x="2477795" y="2819400"/>
                </a:moveTo>
                <a:lnTo>
                  <a:pt x="2465793" y="2819400"/>
                </a:lnTo>
                <a:lnTo>
                  <a:pt x="2475128" y="2832100"/>
                </a:lnTo>
                <a:lnTo>
                  <a:pt x="2476982" y="2832100"/>
                </a:lnTo>
                <a:lnTo>
                  <a:pt x="2477795" y="2819400"/>
                </a:lnTo>
                <a:close/>
              </a:path>
              <a:path w="2952115" h="3365500">
                <a:moveTo>
                  <a:pt x="2509088" y="2819400"/>
                </a:moveTo>
                <a:lnTo>
                  <a:pt x="2508262" y="2819400"/>
                </a:lnTo>
                <a:lnTo>
                  <a:pt x="2507170" y="2832100"/>
                </a:lnTo>
                <a:lnTo>
                  <a:pt x="2513063" y="2832100"/>
                </a:lnTo>
                <a:lnTo>
                  <a:pt x="2509088" y="2819400"/>
                </a:lnTo>
                <a:close/>
              </a:path>
              <a:path w="2952115" h="3365500">
                <a:moveTo>
                  <a:pt x="2465793" y="2819400"/>
                </a:moveTo>
                <a:lnTo>
                  <a:pt x="2464816" y="2819400"/>
                </a:lnTo>
                <a:lnTo>
                  <a:pt x="2465249" y="2820846"/>
                </a:lnTo>
                <a:lnTo>
                  <a:pt x="2465793" y="2819400"/>
                </a:lnTo>
                <a:close/>
              </a:path>
              <a:path w="2952115" h="3365500">
                <a:moveTo>
                  <a:pt x="2401328" y="2806700"/>
                </a:moveTo>
                <a:lnTo>
                  <a:pt x="2403030" y="2819400"/>
                </a:lnTo>
                <a:lnTo>
                  <a:pt x="2408783" y="2819400"/>
                </a:lnTo>
                <a:lnTo>
                  <a:pt x="2401328" y="2806700"/>
                </a:lnTo>
                <a:close/>
              </a:path>
              <a:path w="2952115" h="3365500">
                <a:moveTo>
                  <a:pt x="2400265" y="2794000"/>
                </a:moveTo>
                <a:lnTo>
                  <a:pt x="2388082" y="2794000"/>
                </a:lnTo>
                <a:lnTo>
                  <a:pt x="2389899" y="2806700"/>
                </a:lnTo>
                <a:lnTo>
                  <a:pt x="2400265" y="2794000"/>
                </a:lnTo>
                <a:close/>
              </a:path>
              <a:path w="2952115" h="3365500">
                <a:moveTo>
                  <a:pt x="2383167" y="2781300"/>
                </a:moveTo>
                <a:lnTo>
                  <a:pt x="2375738" y="2781300"/>
                </a:lnTo>
                <a:lnTo>
                  <a:pt x="2382723" y="2794000"/>
                </a:lnTo>
                <a:lnTo>
                  <a:pt x="2383167" y="2781300"/>
                </a:lnTo>
                <a:close/>
              </a:path>
              <a:path w="2952115" h="3365500">
                <a:moveTo>
                  <a:pt x="2479512" y="2768600"/>
                </a:moveTo>
                <a:lnTo>
                  <a:pt x="2383484" y="2768600"/>
                </a:lnTo>
                <a:lnTo>
                  <a:pt x="2392277" y="2781300"/>
                </a:lnTo>
                <a:lnTo>
                  <a:pt x="2402471" y="2794000"/>
                </a:lnTo>
                <a:lnTo>
                  <a:pt x="2423528" y="2794000"/>
                </a:lnTo>
                <a:lnTo>
                  <a:pt x="2412441" y="2781300"/>
                </a:lnTo>
                <a:lnTo>
                  <a:pt x="2484802" y="2781300"/>
                </a:lnTo>
                <a:lnTo>
                  <a:pt x="2479512" y="2768600"/>
                </a:lnTo>
                <a:close/>
              </a:path>
              <a:path w="2952115" h="3365500">
                <a:moveTo>
                  <a:pt x="2463533" y="2781300"/>
                </a:moveTo>
                <a:lnTo>
                  <a:pt x="2421013" y="2781300"/>
                </a:lnTo>
                <a:lnTo>
                  <a:pt x="2427198" y="2794000"/>
                </a:lnTo>
                <a:lnTo>
                  <a:pt x="2466329" y="2794000"/>
                </a:lnTo>
                <a:lnTo>
                  <a:pt x="2463533" y="2781300"/>
                </a:lnTo>
                <a:close/>
              </a:path>
              <a:path w="2952115" h="3365500">
                <a:moveTo>
                  <a:pt x="2484802" y="2781300"/>
                </a:moveTo>
                <a:lnTo>
                  <a:pt x="2473343" y="2781300"/>
                </a:lnTo>
                <a:lnTo>
                  <a:pt x="2470359" y="2794000"/>
                </a:lnTo>
                <a:lnTo>
                  <a:pt x="2486507" y="2794000"/>
                </a:lnTo>
                <a:lnTo>
                  <a:pt x="2484802" y="2781300"/>
                </a:lnTo>
                <a:close/>
              </a:path>
              <a:path w="2952115" h="3365500">
                <a:moveTo>
                  <a:pt x="2500274" y="2781300"/>
                </a:moveTo>
                <a:lnTo>
                  <a:pt x="2486507" y="2794000"/>
                </a:lnTo>
                <a:lnTo>
                  <a:pt x="2496146" y="2794000"/>
                </a:lnTo>
                <a:lnTo>
                  <a:pt x="2500274" y="2781300"/>
                </a:lnTo>
                <a:close/>
              </a:path>
              <a:path w="2952115" h="3365500">
                <a:moveTo>
                  <a:pt x="2362504" y="2755982"/>
                </a:moveTo>
                <a:lnTo>
                  <a:pt x="2362504" y="2768600"/>
                </a:lnTo>
                <a:lnTo>
                  <a:pt x="2368042" y="2768600"/>
                </a:lnTo>
                <a:lnTo>
                  <a:pt x="2362623" y="2756172"/>
                </a:lnTo>
                <a:lnTo>
                  <a:pt x="2362504" y="2755982"/>
                </a:lnTo>
                <a:close/>
              </a:path>
              <a:path w="2952115" h="3365500">
                <a:moveTo>
                  <a:pt x="2444343" y="2755900"/>
                </a:moveTo>
                <a:lnTo>
                  <a:pt x="2362504" y="2755900"/>
                </a:lnTo>
                <a:lnTo>
                  <a:pt x="2362623" y="2756172"/>
                </a:lnTo>
                <a:lnTo>
                  <a:pt x="2370399" y="2768600"/>
                </a:lnTo>
                <a:lnTo>
                  <a:pt x="2449766" y="2768600"/>
                </a:lnTo>
                <a:lnTo>
                  <a:pt x="2444343" y="2755900"/>
                </a:lnTo>
                <a:close/>
              </a:path>
              <a:path w="2952115" h="3365500">
                <a:moveTo>
                  <a:pt x="2376309" y="2717800"/>
                </a:moveTo>
                <a:lnTo>
                  <a:pt x="2357728" y="2717800"/>
                </a:lnTo>
                <a:lnTo>
                  <a:pt x="2358206" y="2730500"/>
                </a:lnTo>
                <a:lnTo>
                  <a:pt x="2362332" y="2743200"/>
                </a:lnTo>
                <a:lnTo>
                  <a:pt x="2362453" y="2755900"/>
                </a:lnTo>
                <a:lnTo>
                  <a:pt x="2431529" y="2755900"/>
                </a:lnTo>
                <a:lnTo>
                  <a:pt x="2432646" y="2743200"/>
                </a:lnTo>
                <a:lnTo>
                  <a:pt x="2428489" y="2743200"/>
                </a:lnTo>
                <a:lnTo>
                  <a:pt x="2422489" y="2730500"/>
                </a:lnTo>
                <a:lnTo>
                  <a:pt x="2372550" y="2730500"/>
                </a:lnTo>
                <a:lnTo>
                  <a:pt x="2376309" y="2717800"/>
                </a:lnTo>
                <a:close/>
              </a:path>
              <a:path w="2952115" h="3365500">
                <a:moveTo>
                  <a:pt x="2453411" y="2743200"/>
                </a:moveTo>
                <a:lnTo>
                  <a:pt x="2436088" y="2743200"/>
                </a:lnTo>
                <a:lnTo>
                  <a:pt x="2439289" y="2755900"/>
                </a:lnTo>
                <a:lnTo>
                  <a:pt x="2459583" y="2755900"/>
                </a:lnTo>
                <a:lnTo>
                  <a:pt x="2453411" y="2743200"/>
                </a:lnTo>
                <a:close/>
              </a:path>
              <a:path w="2952115" h="3365500">
                <a:moveTo>
                  <a:pt x="2344293" y="2730500"/>
                </a:moveTo>
                <a:lnTo>
                  <a:pt x="2339874" y="2730500"/>
                </a:lnTo>
                <a:lnTo>
                  <a:pt x="2338100" y="2743200"/>
                </a:lnTo>
                <a:lnTo>
                  <a:pt x="2348357" y="2743200"/>
                </a:lnTo>
                <a:lnTo>
                  <a:pt x="2344293" y="2730500"/>
                </a:lnTo>
                <a:close/>
              </a:path>
              <a:path w="2952115" h="3365500">
                <a:moveTo>
                  <a:pt x="2348356" y="2733599"/>
                </a:moveTo>
                <a:lnTo>
                  <a:pt x="2350008" y="2743200"/>
                </a:lnTo>
                <a:lnTo>
                  <a:pt x="2352014" y="2743200"/>
                </a:lnTo>
                <a:lnTo>
                  <a:pt x="2348356" y="2733599"/>
                </a:lnTo>
                <a:close/>
              </a:path>
              <a:path w="2952115" h="3365500">
                <a:moveTo>
                  <a:pt x="2347823" y="2730500"/>
                </a:moveTo>
                <a:lnTo>
                  <a:pt x="2347175" y="2730500"/>
                </a:lnTo>
                <a:lnTo>
                  <a:pt x="2348356" y="2733599"/>
                </a:lnTo>
                <a:lnTo>
                  <a:pt x="2347823" y="2730500"/>
                </a:lnTo>
                <a:close/>
              </a:path>
              <a:path w="2952115" h="3365500">
                <a:moveTo>
                  <a:pt x="2357728" y="2717800"/>
                </a:moveTo>
                <a:lnTo>
                  <a:pt x="2321153" y="2717800"/>
                </a:lnTo>
                <a:lnTo>
                  <a:pt x="2326665" y="2730500"/>
                </a:lnTo>
                <a:lnTo>
                  <a:pt x="2358206" y="2730500"/>
                </a:lnTo>
                <a:lnTo>
                  <a:pt x="2357728" y="2717800"/>
                </a:lnTo>
                <a:close/>
              </a:path>
              <a:path w="2952115" h="3365500">
                <a:moveTo>
                  <a:pt x="2415767" y="2705100"/>
                </a:moveTo>
                <a:lnTo>
                  <a:pt x="2383485" y="2705100"/>
                </a:lnTo>
                <a:lnTo>
                  <a:pt x="2383599" y="2717800"/>
                </a:lnTo>
                <a:lnTo>
                  <a:pt x="2376309" y="2717800"/>
                </a:lnTo>
                <a:lnTo>
                  <a:pt x="2372550" y="2730500"/>
                </a:lnTo>
                <a:lnTo>
                  <a:pt x="2424653" y="2730500"/>
                </a:lnTo>
                <a:lnTo>
                  <a:pt x="2423907" y="2717800"/>
                </a:lnTo>
                <a:lnTo>
                  <a:pt x="2415767" y="2705100"/>
                </a:lnTo>
                <a:close/>
              </a:path>
              <a:path w="2952115" h="3365500">
                <a:moveTo>
                  <a:pt x="2316645" y="2705100"/>
                </a:moveTo>
                <a:lnTo>
                  <a:pt x="2313101" y="2705100"/>
                </a:lnTo>
                <a:lnTo>
                  <a:pt x="2313965" y="2717800"/>
                </a:lnTo>
                <a:lnTo>
                  <a:pt x="2316645" y="2705100"/>
                </a:lnTo>
                <a:close/>
              </a:path>
              <a:path w="2952115" h="3365500">
                <a:moveTo>
                  <a:pt x="2330869" y="2705100"/>
                </a:moveTo>
                <a:lnTo>
                  <a:pt x="2326354" y="2705100"/>
                </a:lnTo>
                <a:lnTo>
                  <a:pt x="2331859" y="2717800"/>
                </a:lnTo>
                <a:lnTo>
                  <a:pt x="2337714" y="2717800"/>
                </a:lnTo>
                <a:lnTo>
                  <a:pt x="2330869" y="2705100"/>
                </a:lnTo>
                <a:close/>
              </a:path>
              <a:path w="2952115" h="3365500">
                <a:moveTo>
                  <a:pt x="2380062" y="2705100"/>
                </a:moveTo>
                <a:lnTo>
                  <a:pt x="2333904" y="2705100"/>
                </a:lnTo>
                <a:lnTo>
                  <a:pt x="2345118" y="2717800"/>
                </a:lnTo>
                <a:lnTo>
                  <a:pt x="2374658" y="2717800"/>
                </a:lnTo>
                <a:lnTo>
                  <a:pt x="2380062" y="2705100"/>
                </a:lnTo>
                <a:close/>
              </a:path>
              <a:path w="2952115" h="3365500">
                <a:moveTo>
                  <a:pt x="2388184" y="2692400"/>
                </a:moveTo>
                <a:lnTo>
                  <a:pt x="2326168" y="2692400"/>
                </a:lnTo>
                <a:lnTo>
                  <a:pt x="2324184" y="2705100"/>
                </a:lnTo>
                <a:lnTo>
                  <a:pt x="2380062" y="2705100"/>
                </a:lnTo>
                <a:lnTo>
                  <a:pt x="2374658" y="2717800"/>
                </a:lnTo>
                <a:lnTo>
                  <a:pt x="2383599" y="2717800"/>
                </a:lnTo>
                <a:lnTo>
                  <a:pt x="2383485" y="2705100"/>
                </a:lnTo>
                <a:lnTo>
                  <a:pt x="2388184" y="2692400"/>
                </a:lnTo>
                <a:close/>
              </a:path>
              <a:path w="2952115" h="3365500">
                <a:moveTo>
                  <a:pt x="2387967" y="2667000"/>
                </a:moveTo>
                <a:lnTo>
                  <a:pt x="2305045" y="2667000"/>
                </a:lnTo>
                <a:lnTo>
                  <a:pt x="2306375" y="2679700"/>
                </a:lnTo>
                <a:lnTo>
                  <a:pt x="2298041" y="2679700"/>
                </a:lnTo>
                <a:lnTo>
                  <a:pt x="2306722" y="2692400"/>
                </a:lnTo>
                <a:lnTo>
                  <a:pt x="2314911" y="2705100"/>
                </a:lnTo>
                <a:lnTo>
                  <a:pt x="2316557" y="2705100"/>
                </a:lnTo>
                <a:lnTo>
                  <a:pt x="2310396" y="2692400"/>
                </a:lnTo>
                <a:lnTo>
                  <a:pt x="2392972" y="2692400"/>
                </a:lnTo>
                <a:lnTo>
                  <a:pt x="2392794" y="2679700"/>
                </a:lnTo>
                <a:lnTo>
                  <a:pt x="2387967" y="2667000"/>
                </a:lnTo>
                <a:close/>
              </a:path>
              <a:path w="2952115" h="3365500">
                <a:moveTo>
                  <a:pt x="2286025" y="2679700"/>
                </a:moveTo>
                <a:lnTo>
                  <a:pt x="2282418" y="2679700"/>
                </a:lnTo>
                <a:lnTo>
                  <a:pt x="2289441" y="2692400"/>
                </a:lnTo>
                <a:lnTo>
                  <a:pt x="2295448" y="2692400"/>
                </a:lnTo>
                <a:lnTo>
                  <a:pt x="2286025" y="2679700"/>
                </a:lnTo>
                <a:close/>
              </a:path>
              <a:path w="2952115" h="3365500">
                <a:moveTo>
                  <a:pt x="2277975" y="2654339"/>
                </a:moveTo>
                <a:lnTo>
                  <a:pt x="2269783" y="2663243"/>
                </a:lnTo>
                <a:lnTo>
                  <a:pt x="2272333" y="2667000"/>
                </a:lnTo>
                <a:lnTo>
                  <a:pt x="2282672" y="2679700"/>
                </a:lnTo>
                <a:lnTo>
                  <a:pt x="2283777" y="2679700"/>
                </a:lnTo>
                <a:lnTo>
                  <a:pt x="2282278" y="2667000"/>
                </a:lnTo>
                <a:lnTo>
                  <a:pt x="2278468" y="2667000"/>
                </a:lnTo>
                <a:lnTo>
                  <a:pt x="2277975" y="2654339"/>
                </a:lnTo>
                <a:close/>
              </a:path>
              <a:path w="2952115" h="3365500">
                <a:moveTo>
                  <a:pt x="2302649" y="2667000"/>
                </a:moveTo>
                <a:lnTo>
                  <a:pt x="2296172" y="2667000"/>
                </a:lnTo>
                <a:lnTo>
                  <a:pt x="2298192" y="2679700"/>
                </a:lnTo>
                <a:lnTo>
                  <a:pt x="2302649" y="2667000"/>
                </a:lnTo>
                <a:close/>
              </a:path>
              <a:path w="2952115" h="3365500">
                <a:moveTo>
                  <a:pt x="2267016" y="2659168"/>
                </a:moveTo>
                <a:lnTo>
                  <a:pt x="2266327" y="2667000"/>
                </a:lnTo>
                <a:lnTo>
                  <a:pt x="2269783" y="2663243"/>
                </a:lnTo>
                <a:lnTo>
                  <a:pt x="2267016" y="2659168"/>
                </a:lnTo>
                <a:close/>
              </a:path>
              <a:path w="2952115" h="3365500">
                <a:moveTo>
                  <a:pt x="2278011" y="2654300"/>
                </a:moveTo>
                <a:lnTo>
                  <a:pt x="2278468" y="2667000"/>
                </a:lnTo>
                <a:lnTo>
                  <a:pt x="2278011" y="2654300"/>
                </a:lnTo>
                <a:close/>
              </a:path>
              <a:path w="2952115" h="3365500">
                <a:moveTo>
                  <a:pt x="2287460" y="2654300"/>
                </a:moveTo>
                <a:lnTo>
                  <a:pt x="2278011" y="2654300"/>
                </a:lnTo>
                <a:lnTo>
                  <a:pt x="2278468" y="2667000"/>
                </a:lnTo>
                <a:lnTo>
                  <a:pt x="2291372" y="2667000"/>
                </a:lnTo>
                <a:lnTo>
                  <a:pt x="2287460" y="2654300"/>
                </a:lnTo>
                <a:close/>
              </a:path>
              <a:path w="2952115" h="3365500">
                <a:moveTo>
                  <a:pt x="2371089" y="2654300"/>
                </a:moveTo>
                <a:lnTo>
                  <a:pt x="2298941" y="2654300"/>
                </a:lnTo>
                <a:lnTo>
                  <a:pt x="2300579" y="2667000"/>
                </a:lnTo>
                <a:lnTo>
                  <a:pt x="2378169" y="2667000"/>
                </a:lnTo>
                <a:lnTo>
                  <a:pt x="2371089" y="2654300"/>
                </a:lnTo>
                <a:close/>
              </a:path>
              <a:path w="2952115" h="3365500">
                <a:moveTo>
                  <a:pt x="2267445" y="2654300"/>
                </a:moveTo>
                <a:lnTo>
                  <a:pt x="2263712" y="2654300"/>
                </a:lnTo>
                <a:lnTo>
                  <a:pt x="2267016" y="2659168"/>
                </a:lnTo>
                <a:lnTo>
                  <a:pt x="2267445" y="2654300"/>
                </a:lnTo>
                <a:close/>
              </a:path>
              <a:path w="2952115" h="3365500">
                <a:moveTo>
                  <a:pt x="2278011" y="2654300"/>
                </a:moveTo>
                <a:close/>
              </a:path>
              <a:path w="2952115" h="3365500">
                <a:moveTo>
                  <a:pt x="2269405" y="2641600"/>
                </a:moveTo>
                <a:lnTo>
                  <a:pt x="2260616" y="2641600"/>
                </a:lnTo>
                <a:lnTo>
                  <a:pt x="2259056" y="2654300"/>
                </a:lnTo>
                <a:lnTo>
                  <a:pt x="2278104" y="2654300"/>
                </a:lnTo>
                <a:lnTo>
                  <a:pt x="2269405" y="2641600"/>
                </a:lnTo>
                <a:close/>
              </a:path>
              <a:path w="2952115" h="3365500">
                <a:moveTo>
                  <a:pt x="2328456" y="2641600"/>
                </a:moveTo>
                <a:lnTo>
                  <a:pt x="2279180" y="2641600"/>
                </a:lnTo>
                <a:lnTo>
                  <a:pt x="2278104" y="2654300"/>
                </a:lnTo>
                <a:lnTo>
                  <a:pt x="2332075" y="2654300"/>
                </a:lnTo>
                <a:lnTo>
                  <a:pt x="2328456" y="2641600"/>
                </a:lnTo>
                <a:close/>
              </a:path>
              <a:path w="2952115" h="3365500">
                <a:moveTo>
                  <a:pt x="2349423" y="2641600"/>
                </a:moveTo>
                <a:lnTo>
                  <a:pt x="2331110" y="2641600"/>
                </a:lnTo>
                <a:lnTo>
                  <a:pt x="2332075" y="2654300"/>
                </a:lnTo>
                <a:lnTo>
                  <a:pt x="2357170" y="2654300"/>
                </a:lnTo>
                <a:lnTo>
                  <a:pt x="2349423" y="2641600"/>
                </a:lnTo>
                <a:close/>
              </a:path>
              <a:path w="2952115" h="3365500">
                <a:moveTo>
                  <a:pt x="2351419" y="2632562"/>
                </a:moveTo>
                <a:lnTo>
                  <a:pt x="2346942" y="2641600"/>
                </a:lnTo>
                <a:lnTo>
                  <a:pt x="2357602" y="2641600"/>
                </a:lnTo>
                <a:lnTo>
                  <a:pt x="2363597" y="2654300"/>
                </a:lnTo>
                <a:lnTo>
                  <a:pt x="2366899" y="2654300"/>
                </a:lnTo>
                <a:lnTo>
                  <a:pt x="2360104" y="2641600"/>
                </a:lnTo>
                <a:lnTo>
                  <a:pt x="2351419" y="2632562"/>
                </a:lnTo>
                <a:close/>
              </a:path>
              <a:path w="2952115" h="3365500">
                <a:moveTo>
                  <a:pt x="2262589" y="2628900"/>
                </a:moveTo>
                <a:lnTo>
                  <a:pt x="2256091" y="2628900"/>
                </a:lnTo>
                <a:lnTo>
                  <a:pt x="2257336" y="2641600"/>
                </a:lnTo>
                <a:lnTo>
                  <a:pt x="2266581" y="2641600"/>
                </a:lnTo>
                <a:lnTo>
                  <a:pt x="2265009" y="2632718"/>
                </a:lnTo>
                <a:lnTo>
                  <a:pt x="2262589" y="2628900"/>
                </a:lnTo>
                <a:close/>
              </a:path>
              <a:path w="2952115" h="3365500">
                <a:moveTo>
                  <a:pt x="2329080" y="2616200"/>
                </a:moveTo>
                <a:lnTo>
                  <a:pt x="2314816" y="2616200"/>
                </a:lnTo>
                <a:lnTo>
                  <a:pt x="2319578" y="2628900"/>
                </a:lnTo>
                <a:lnTo>
                  <a:pt x="2264333" y="2628900"/>
                </a:lnTo>
                <a:lnTo>
                  <a:pt x="2265009" y="2632718"/>
                </a:lnTo>
                <a:lnTo>
                  <a:pt x="2270639" y="2641600"/>
                </a:lnTo>
                <a:lnTo>
                  <a:pt x="2346942" y="2641600"/>
                </a:lnTo>
                <a:lnTo>
                  <a:pt x="2329080" y="2616200"/>
                </a:lnTo>
                <a:close/>
              </a:path>
              <a:path w="2952115" h="3365500">
                <a:moveTo>
                  <a:pt x="2346236" y="2616200"/>
                </a:moveTo>
                <a:lnTo>
                  <a:pt x="2347899" y="2628900"/>
                </a:lnTo>
                <a:lnTo>
                  <a:pt x="2351419" y="2632562"/>
                </a:lnTo>
                <a:lnTo>
                  <a:pt x="2353233" y="2628900"/>
                </a:lnTo>
                <a:lnTo>
                  <a:pt x="2346236" y="2616200"/>
                </a:lnTo>
                <a:close/>
              </a:path>
              <a:path w="2952115" h="3365500">
                <a:moveTo>
                  <a:pt x="2257767" y="2616200"/>
                </a:moveTo>
                <a:lnTo>
                  <a:pt x="2246122" y="2616200"/>
                </a:lnTo>
                <a:lnTo>
                  <a:pt x="2245220" y="2628900"/>
                </a:lnTo>
                <a:lnTo>
                  <a:pt x="2257767" y="2616200"/>
                </a:lnTo>
                <a:close/>
              </a:path>
              <a:path w="2952115" h="3365500">
                <a:moveTo>
                  <a:pt x="2271471" y="2616200"/>
                </a:moveTo>
                <a:lnTo>
                  <a:pt x="2263556" y="2616200"/>
                </a:lnTo>
                <a:lnTo>
                  <a:pt x="2262589" y="2628900"/>
                </a:lnTo>
                <a:lnTo>
                  <a:pt x="2274963" y="2628900"/>
                </a:lnTo>
                <a:lnTo>
                  <a:pt x="2271471" y="2616200"/>
                </a:lnTo>
                <a:close/>
              </a:path>
              <a:path w="2952115" h="3365500">
                <a:moveTo>
                  <a:pt x="2305879" y="2616200"/>
                </a:moveTo>
                <a:lnTo>
                  <a:pt x="2275078" y="2616200"/>
                </a:lnTo>
                <a:lnTo>
                  <a:pt x="2274963" y="2628900"/>
                </a:lnTo>
                <a:lnTo>
                  <a:pt x="2315062" y="2628900"/>
                </a:lnTo>
                <a:lnTo>
                  <a:pt x="2305879" y="2616200"/>
                </a:lnTo>
                <a:close/>
              </a:path>
              <a:path w="2952115" h="3365500">
                <a:moveTo>
                  <a:pt x="2247341" y="2603500"/>
                </a:moveTo>
                <a:lnTo>
                  <a:pt x="2237574" y="2603500"/>
                </a:lnTo>
                <a:lnTo>
                  <a:pt x="2247087" y="2616200"/>
                </a:lnTo>
                <a:lnTo>
                  <a:pt x="2247341" y="2603500"/>
                </a:lnTo>
                <a:close/>
              </a:path>
              <a:path w="2952115" h="3365500">
                <a:moveTo>
                  <a:pt x="2257247" y="2603500"/>
                </a:moveTo>
                <a:lnTo>
                  <a:pt x="2253094" y="2603500"/>
                </a:lnTo>
                <a:lnTo>
                  <a:pt x="2261302" y="2616200"/>
                </a:lnTo>
                <a:lnTo>
                  <a:pt x="2263990" y="2616200"/>
                </a:lnTo>
                <a:lnTo>
                  <a:pt x="2257247" y="2603500"/>
                </a:lnTo>
                <a:close/>
              </a:path>
              <a:path w="2952115" h="3365500">
                <a:moveTo>
                  <a:pt x="2303335" y="2590800"/>
                </a:moveTo>
                <a:lnTo>
                  <a:pt x="2252476" y="2590800"/>
                </a:lnTo>
                <a:lnTo>
                  <a:pt x="2263492" y="2603500"/>
                </a:lnTo>
                <a:lnTo>
                  <a:pt x="2266734" y="2616200"/>
                </a:lnTo>
                <a:lnTo>
                  <a:pt x="2297176" y="2616200"/>
                </a:lnTo>
                <a:lnTo>
                  <a:pt x="2294449" y="2603500"/>
                </a:lnTo>
                <a:lnTo>
                  <a:pt x="2303186" y="2603500"/>
                </a:lnTo>
                <a:lnTo>
                  <a:pt x="2303335" y="2590800"/>
                </a:lnTo>
                <a:close/>
              </a:path>
              <a:path w="2952115" h="3365500">
                <a:moveTo>
                  <a:pt x="2321394" y="2603500"/>
                </a:moveTo>
                <a:lnTo>
                  <a:pt x="2307932" y="2603500"/>
                </a:lnTo>
                <a:lnTo>
                  <a:pt x="2313038" y="2616200"/>
                </a:lnTo>
                <a:lnTo>
                  <a:pt x="2320901" y="2616200"/>
                </a:lnTo>
                <a:lnTo>
                  <a:pt x="2321394" y="2603500"/>
                </a:lnTo>
                <a:close/>
              </a:path>
              <a:path w="2952115" h="3365500">
                <a:moveTo>
                  <a:pt x="2323211" y="2590800"/>
                </a:moveTo>
                <a:lnTo>
                  <a:pt x="2309431" y="2590800"/>
                </a:lnTo>
                <a:lnTo>
                  <a:pt x="2311768" y="2603500"/>
                </a:lnTo>
                <a:lnTo>
                  <a:pt x="2323414" y="2603500"/>
                </a:lnTo>
                <a:lnTo>
                  <a:pt x="2329091" y="2616200"/>
                </a:lnTo>
                <a:lnTo>
                  <a:pt x="2333294" y="2616200"/>
                </a:lnTo>
                <a:lnTo>
                  <a:pt x="2323211" y="2590800"/>
                </a:lnTo>
                <a:close/>
              </a:path>
              <a:path w="2952115" h="3365500">
                <a:moveTo>
                  <a:pt x="2213038" y="2590800"/>
                </a:moveTo>
                <a:lnTo>
                  <a:pt x="2211006" y="2590800"/>
                </a:lnTo>
                <a:lnTo>
                  <a:pt x="2216619" y="2603500"/>
                </a:lnTo>
                <a:lnTo>
                  <a:pt x="2213038" y="2590800"/>
                </a:lnTo>
                <a:close/>
              </a:path>
              <a:path w="2952115" h="3365500">
                <a:moveTo>
                  <a:pt x="2216404" y="2578100"/>
                </a:moveTo>
                <a:lnTo>
                  <a:pt x="2199957" y="2578100"/>
                </a:lnTo>
                <a:lnTo>
                  <a:pt x="2209736" y="2590800"/>
                </a:lnTo>
                <a:lnTo>
                  <a:pt x="2217801" y="2590800"/>
                </a:lnTo>
                <a:lnTo>
                  <a:pt x="2216404" y="2578100"/>
                </a:lnTo>
                <a:close/>
              </a:path>
              <a:path w="2952115" h="3365500">
                <a:moveTo>
                  <a:pt x="2290802" y="2578100"/>
                </a:moveTo>
                <a:lnTo>
                  <a:pt x="2219909" y="2578100"/>
                </a:lnTo>
                <a:lnTo>
                  <a:pt x="2228347" y="2590800"/>
                </a:lnTo>
                <a:lnTo>
                  <a:pt x="2287968" y="2590800"/>
                </a:lnTo>
                <a:lnTo>
                  <a:pt x="2290802" y="2578100"/>
                </a:lnTo>
                <a:close/>
              </a:path>
              <a:path w="2952115" h="3365500">
                <a:moveTo>
                  <a:pt x="2302063" y="2578100"/>
                </a:moveTo>
                <a:lnTo>
                  <a:pt x="2298026" y="2578100"/>
                </a:lnTo>
                <a:lnTo>
                  <a:pt x="2304034" y="2590800"/>
                </a:lnTo>
                <a:lnTo>
                  <a:pt x="2313051" y="2590800"/>
                </a:lnTo>
                <a:lnTo>
                  <a:pt x="2302063" y="2578100"/>
                </a:lnTo>
                <a:close/>
              </a:path>
              <a:path w="2952115" h="3365500">
                <a:moveTo>
                  <a:pt x="2319197" y="2578100"/>
                </a:moveTo>
                <a:lnTo>
                  <a:pt x="2310307" y="2578100"/>
                </a:lnTo>
                <a:lnTo>
                  <a:pt x="2319350" y="2590800"/>
                </a:lnTo>
                <a:lnTo>
                  <a:pt x="2319197" y="2578100"/>
                </a:lnTo>
                <a:close/>
              </a:path>
              <a:path w="2952115" h="3365500">
                <a:moveTo>
                  <a:pt x="2193723" y="2566853"/>
                </a:moveTo>
                <a:lnTo>
                  <a:pt x="2192362" y="2578100"/>
                </a:lnTo>
                <a:lnTo>
                  <a:pt x="2198255" y="2578100"/>
                </a:lnTo>
                <a:lnTo>
                  <a:pt x="2194766" y="2567927"/>
                </a:lnTo>
                <a:lnTo>
                  <a:pt x="2193723" y="2566853"/>
                </a:lnTo>
                <a:close/>
              </a:path>
              <a:path w="2952115" h="3365500">
                <a:moveTo>
                  <a:pt x="2216523" y="2565400"/>
                </a:moveTo>
                <a:lnTo>
                  <a:pt x="2193899" y="2565400"/>
                </a:lnTo>
                <a:lnTo>
                  <a:pt x="2194766" y="2567927"/>
                </a:lnTo>
                <a:lnTo>
                  <a:pt x="2204643" y="2578100"/>
                </a:lnTo>
                <a:lnTo>
                  <a:pt x="2211641" y="2578100"/>
                </a:lnTo>
                <a:lnTo>
                  <a:pt x="2216523" y="2565400"/>
                </a:lnTo>
                <a:close/>
              </a:path>
              <a:path w="2952115" h="3365500">
                <a:moveTo>
                  <a:pt x="2229256" y="2565400"/>
                </a:moveTo>
                <a:lnTo>
                  <a:pt x="2216523" y="2565400"/>
                </a:lnTo>
                <a:lnTo>
                  <a:pt x="2224599" y="2578100"/>
                </a:lnTo>
                <a:lnTo>
                  <a:pt x="2230285" y="2578100"/>
                </a:lnTo>
                <a:lnTo>
                  <a:pt x="2229256" y="2565400"/>
                </a:lnTo>
                <a:close/>
              </a:path>
              <a:path w="2952115" h="3365500">
                <a:moveTo>
                  <a:pt x="2270236" y="2565400"/>
                </a:moveTo>
                <a:lnTo>
                  <a:pt x="2238565" y="2565400"/>
                </a:lnTo>
                <a:lnTo>
                  <a:pt x="2240864" y="2578100"/>
                </a:lnTo>
                <a:lnTo>
                  <a:pt x="2269350" y="2578100"/>
                </a:lnTo>
                <a:lnTo>
                  <a:pt x="2270236" y="2565400"/>
                </a:lnTo>
                <a:close/>
              </a:path>
              <a:path w="2952115" h="3365500">
                <a:moveTo>
                  <a:pt x="2273730" y="2540000"/>
                </a:moveTo>
                <a:lnTo>
                  <a:pt x="2240534" y="2540000"/>
                </a:lnTo>
                <a:lnTo>
                  <a:pt x="2236330" y="2552700"/>
                </a:lnTo>
                <a:lnTo>
                  <a:pt x="2215464" y="2552700"/>
                </a:lnTo>
                <a:lnTo>
                  <a:pt x="2217318" y="2565400"/>
                </a:lnTo>
                <a:lnTo>
                  <a:pt x="2271937" y="2565400"/>
                </a:lnTo>
                <a:lnTo>
                  <a:pt x="2278462" y="2578100"/>
                </a:lnTo>
                <a:lnTo>
                  <a:pt x="2297640" y="2578100"/>
                </a:lnTo>
                <a:lnTo>
                  <a:pt x="2292221" y="2565400"/>
                </a:lnTo>
                <a:lnTo>
                  <a:pt x="2281773" y="2552700"/>
                </a:lnTo>
                <a:lnTo>
                  <a:pt x="2273730" y="2540000"/>
                </a:lnTo>
                <a:close/>
              </a:path>
              <a:path w="2952115" h="3365500">
                <a:moveTo>
                  <a:pt x="2193899" y="2565400"/>
                </a:moveTo>
                <a:lnTo>
                  <a:pt x="2192312" y="2565400"/>
                </a:lnTo>
                <a:lnTo>
                  <a:pt x="2193723" y="2566853"/>
                </a:lnTo>
                <a:lnTo>
                  <a:pt x="2193899" y="2565400"/>
                </a:lnTo>
                <a:close/>
              </a:path>
              <a:path w="2952115" h="3365500">
                <a:moveTo>
                  <a:pt x="2212251" y="2552700"/>
                </a:moveTo>
                <a:lnTo>
                  <a:pt x="2183441" y="2552700"/>
                </a:lnTo>
                <a:lnTo>
                  <a:pt x="2189670" y="2565400"/>
                </a:lnTo>
                <a:lnTo>
                  <a:pt x="2213597" y="2565400"/>
                </a:lnTo>
                <a:lnTo>
                  <a:pt x="2212251" y="2552700"/>
                </a:lnTo>
                <a:close/>
              </a:path>
              <a:path w="2952115" h="3365500">
                <a:moveTo>
                  <a:pt x="2260019" y="2514600"/>
                </a:moveTo>
                <a:lnTo>
                  <a:pt x="2168735" y="2514600"/>
                </a:lnTo>
                <a:lnTo>
                  <a:pt x="2170992" y="2527300"/>
                </a:lnTo>
                <a:lnTo>
                  <a:pt x="2180297" y="2527300"/>
                </a:lnTo>
                <a:lnTo>
                  <a:pt x="2186952" y="2540000"/>
                </a:lnTo>
                <a:lnTo>
                  <a:pt x="2200706" y="2552700"/>
                </a:lnTo>
                <a:lnTo>
                  <a:pt x="2233701" y="2552700"/>
                </a:lnTo>
                <a:lnTo>
                  <a:pt x="2232863" y="2540000"/>
                </a:lnTo>
                <a:lnTo>
                  <a:pt x="2277160" y="2540000"/>
                </a:lnTo>
                <a:lnTo>
                  <a:pt x="2260019" y="2514600"/>
                </a:lnTo>
                <a:close/>
              </a:path>
              <a:path w="2952115" h="3365500">
                <a:moveTo>
                  <a:pt x="2163584" y="2527300"/>
                </a:moveTo>
                <a:lnTo>
                  <a:pt x="2160206" y="2527300"/>
                </a:lnTo>
                <a:lnTo>
                  <a:pt x="2162708" y="2540000"/>
                </a:lnTo>
                <a:lnTo>
                  <a:pt x="2169121" y="2540000"/>
                </a:lnTo>
                <a:lnTo>
                  <a:pt x="2163584" y="2527300"/>
                </a:lnTo>
                <a:close/>
              </a:path>
              <a:path w="2952115" h="3365500">
                <a:moveTo>
                  <a:pt x="2164089" y="2514600"/>
                </a:moveTo>
                <a:lnTo>
                  <a:pt x="2141347" y="2514600"/>
                </a:lnTo>
                <a:lnTo>
                  <a:pt x="2146985" y="2527300"/>
                </a:lnTo>
                <a:lnTo>
                  <a:pt x="2157552" y="2527300"/>
                </a:lnTo>
                <a:lnTo>
                  <a:pt x="2164089" y="2514600"/>
                </a:lnTo>
                <a:close/>
              </a:path>
              <a:path w="2952115" h="3365500">
                <a:moveTo>
                  <a:pt x="2133409" y="2501900"/>
                </a:moveTo>
                <a:lnTo>
                  <a:pt x="2132647" y="2514600"/>
                </a:lnTo>
                <a:lnTo>
                  <a:pt x="2143175" y="2514600"/>
                </a:lnTo>
                <a:lnTo>
                  <a:pt x="2133409" y="2501900"/>
                </a:lnTo>
                <a:close/>
              </a:path>
              <a:path w="2952115" h="3365500">
                <a:moveTo>
                  <a:pt x="2151253" y="2501900"/>
                </a:moveTo>
                <a:lnTo>
                  <a:pt x="2145779" y="2501900"/>
                </a:lnTo>
                <a:lnTo>
                  <a:pt x="2150745" y="2514600"/>
                </a:lnTo>
                <a:lnTo>
                  <a:pt x="2151253" y="2501900"/>
                </a:lnTo>
                <a:close/>
              </a:path>
              <a:path w="2952115" h="3365500">
                <a:moveTo>
                  <a:pt x="2160308" y="2501900"/>
                </a:moveTo>
                <a:lnTo>
                  <a:pt x="2156561" y="2514600"/>
                </a:lnTo>
                <a:lnTo>
                  <a:pt x="2160689" y="2514600"/>
                </a:lnTo>
                <a:lnTo>
                  <a:pt x="2160308" y="2501900"/>
                </a:lnTo>
                <a:close/>
              </a:path>
              <a:path w="2952115" h="3365500">
                <a:moveTo>
                  <a:pt x="2170417" y="2501900"/>
                </a:moveTo>
                <a:lnTo>
                  <a:pt x="2164791" y="2501900"/>
                </a:lnTo>
                <a:lnTo>
                  <a:pt x="2163559" y="2514600"/>
                </a:lnTo>
                <a:lnTo>
                  <a:pt x="2171343" y="2514600"/>
                </a:lnTo>
                <a:lnTo>
                  <a:pt x="2170417" y="2501900"/>
                </a:lnTo>
                <a:close/>
              </a:path>
              <a:path w="2952115" h="3365500">
                <a:moveTo>
                  <a:pt x="2172322" y="2501900"/>
                </a:moveTo>
                <a:lnTo>
                  <a:pt x="2170417" y="2501900"/>
                </a:lnTo>
                <a:lnTo>
                  <a:pt x="2174506" y="2514600"/>
                </a:lnTo>
                <a:lnTo>
                  <a:pt x="2172322" y="2501900"/>
                </a:lnTo>
                <a:close/>
              </a:path>
              <a:path w="2952115" h="3365500">
                <a:moveTo>
                  <a:pt x="2177008" y="2501900"/>
                </a:moveTo>
                <a:lnTo>
                  <a:pt x="2172766" y="2501900"/>
                </a:lnTo>
                <a:lnTo>
                  <a:pt x="2175687" y="2514600"/>
                </a:lnTo>
                <a:lnTo>
                  <a:pt x="2177008" y="2501900"/>
                </a:lnTo>
                <a:close/>
              </a:path>
              <a:path w="2952115" h="3365500">
                <a:moveTo>
                  <a:pt x="2205893" y="2463800"/>
                </a:moveTo>
                <a:lnTo>
                  <a:pt x="2131275" y="2463800"/>
                </a:lnTo>
                <a:lnTo>
                  <a:pt x="2136851" y="2476500"/>
                </a:lnTo>
                <a:lnTo>
                  <a:pt x="2142197" y="2476500"/>
                </a:lnTo>
                <a:lnTo>
                  <a:pt x="2151646" y="2489200"/>
                </a:lnTo>
                <a:lnTo>
                  <a:pt x="2137592" y="2489200"/>
                </a:lnTo>
                <a:lnTo>
                  <a:pt x="2133653" y="2498965"/>
                </a:lnTo>
                <a:lnTo>
                  <a:pt x="2133752" y="2501900"/>
                </a:lnTo>
                <a:lnTo>
                  <a:pt x="2183942" y="2501900"/>
                </a:lnTo>
                <a:lnTo>
                  <a:pt x="2186969" y="2514600"/>
                </a:lnTo>
                <a:lnTo>
                  <a:pt x="2235626" y="2514600"/>
                </a:lnTo>
                <a:lnTo>
                  <a:pt x="2229754" y="2501900"/>
                </a:lnTo>
                <a:lnTo>
                  <a:pt x="2223197" y="2489200"/>
                </a:lnTo>
                <a:lnTo>
                  <a:pt x="2215421" y="2476500"/>
                </a:lnTo>
                <a:lnTo>
                  <a:pt x="2205893" y="2463800"/>
                </a:lnTo>
                <a:close/>
              </a:path>
              <a:path w="2952115" h="3365500">
                <a:moveTo>
                  <a:pt x="2243571" y="2501900"/>
                </a:moveTo>
                <a:lnTo>
                  <a:pt x="2240139" y="2514600"/>
                </a:lnTo>
                <a:lnTo>
                  <a:pt x="2250335" y="2514600"/>
                </a:lnTo>
                <a:lnTo>
                  <a:pt x="2243571" y="2501900"/>
                </a:lnTo>
                <a:close/>
              </a:path>
              <a:path w="2952115" h="3365500">
                <a:moveTo>
                  <a:pt x="2133323" y="2489200"/>
                </a:moveTo>
                <a:lnTo>
                  <a:pt x="2119274" y="2489200"/>
                </a:lnTo>
                <a:lnTo>
                  <a:pt x="2117610" y="2501900"/>
                </a:lnTo>
                <a:lnTo>
                  <a:pt x="2132469" y="2501900"/>
                </a:lnTo>
                <a:lnTo>
                  <a:pt x="2133653" y="2498965"/>
                </a:lnTo>
                <a:lnTo>
                  <a:pt x="2133323" y="2489200"/>
                </a:lnTo>
                <a:close/>
              </a:path>
              <a:path w="2952115" h="3365500">
                <a:moveTo>
                  <a:pt x="2133653" y="2498965"/>
                </a:moveTo>
                <a:lnTo>
                  <a:pt x="2132469" y="2501900"/>
                </a:lnTo>
                <a:lnTo>
                  <a:pt x="2133752" y="2501900"/>
                </a:lnTo>
                <a:lnTo>
                  <a:pt x="2133653" y="2498965"/>
                </a:lnTo>
                <a:close/>
              </a:path>
              <a:path w="2952115" h="3365500">
                <a:moveTo>
                  <a:pt x="2232660" y="2489200"/>
                </a:moveTo>
                <a:lnTo>
                  <a:pt x="2230361" y="2501900"/>
                </a:lnTo>
                <a:lnTo>
                  <a:pt x="2237854" y="2501900"/>
                </a:lnTo>
                <a:lnTo>
                  <a:pt x="2232660" y="2489200"/>
                </a:lnTo>
                <a:close/>
              </a:path>
              <a:path w="2952115" h="3365500">
                <a:moveTo>
                  <a:pt x="2142197" y="2476500"/>
                </a:moveTo>
                <a:lnTo>
                  <a:pt x="2122068" y="2476500"/>
                </a:lnTo>
                <a:lnTo>
                  <a:pt x="2129421" y="2489200"/>
                </a:lnTo>
                <a:lnTo>
                  <a:pt x="2142020" y="2489200"/>
                </a:lnTo>
                <a:lnTo>
                  <a:pt x="2142197" y="2476500"/>
                </a:lnTo>
                <a:close/>
              </a:path>
              <a:path w="2952115" h="3365500">
                <a:moveTo>
                  <a:pt x="2109114" y="2463800"/>
                </a:moveTo>
                <a:lnTo>
                  <a:pt x="2102294" y="2463800"/>
                </a:lnTo>
                <a:lnTo>
                  <a:pt x="2104758" y="2476500"/>
                </a:lnTo>
                <a:lnTo>
                  <a:pt x="2115667" y="2476500"/>
                </a:lnTo>
                <a:lnTo>
                  <a:pt x="2109114" y="2463800"/>
                </a:lnTo>
                <a:close/>
              </a:path>
              <a:path w="2952115" h="3365500">
                <a:moveTo>
                  <a:pt x="2131275" y="2463800"/>
                </a:moveTo>
                <a:lnTo>
                  <a:pt x="2126421" y="2463800"/>
                </a:lnTo>
                <a:lnTo>
                  <a:pt x="2116139" y="2476500"/>
                </a:lnTo>
                <a:lnTo>
                  <a:pt x="2127885" y="2476500"/>
                </a:lnTo>
                <a:lnTo>
                  <a:pt x="2131275" y="2463800"/>
                </a:lnTo>
                <a:close/>
              </a:path>
              <a:path w="2952115" h="3365500">
                <a:moveTo>
                  <a:pt x="2083474" y="2438400"/>
                </a:moveTo>
                <a:lnTo>
                  <a:pt x="2071375" y="2438400"/>
                </a:lnTo>
                <a:lnTo>
                  <a:pt x="2077128" y="2451100"/>
                </a:lnTo>
                <a:lnTo>
                  <a:pt x="2086471" y="2451100"/>
                </a:lnTo>
                <a:lnTo>
                  <a:pt x="2095040" y="2463800"/>
                </a:lnTo>
                <a:lnTo>
                  <a:pt x="2089198" y="2451100"/>
                </a:lnTo>
                <a:lnTo>
                  <a:pt x="2083474" y="2438400"/>
                </a:lnTo>
                <a:close/>
              </a:path>
              <a:path w="2952115" h="3365500">
                <a:moveTo>
                  <a:pt x="2112253" y="2438400"/>
                </a:moveTo>
                <a:lnTo>
                  <a:pt x="2096636" y="2438400"/>
                </a:lnTo>
                <a:lnTo>
                  <a:pt x="2095196" y="2451100"/>
                </a:lnTo>
                <a:lnTo>
                  <a:pt x="2106752" y="2451100"/>
                </a:lnTo>
                <a:lnTo>
                  <a:pt x="2100160" y="2463800"/>
                </a:lnTo>
                <a:lnTo>
                  <a:pt x="2107530" y="2463800"/>
                </a:lnTo>
                <a:lnTo>
                  <a:pt x="2109001" y="2451100"/>
                </a:lnTo>
                <a:lnTo>
                  <a:pt x="2112253" y="2438400"/>
                </a:lnTo>
                <a:close/>
              </a:path>
              <a:path w="2952115" h="3365500">
                <a:moveTo>
                  <a:pt x="2141728" y="2438400"/>
                </a:moveTo>
                <a:lnTo>
                  <a:pt x="2112253" y="2438400"/>
                </a:lnTo>
                <a:lnTo>
                  <a:pt x="2121331" y="2451100"/>
                </a:lnTo>
                <a:lnTo>
                  <a:pt x="2128660" y="2463800"/>
                </a:lnTo>
                <a:lnTo>
                  <a:pt x="2153069" y="2463800"/>
                </a:lnTo>
                <a:lnTo>
                  <a:pt x="2151773" y="2458776"/>
                </a:lnTo>
                <a:lnTo>
                  <a:pt x="2145390" y="2451100"/>
                </a:lnTo>
                <a:lnTo>
                  <a:pt x="2139988" y="2451100"/>
                </a:lnTo>
                <a:lnTo>
                  <a:pt x="2141728" y="2438400"/>
                </a:lnTo>
                <a:close/>
              </a:path>
              <a:path w="2952115" h="3365500">
                <a:moveTo>
                  <a:pt x="2153653" y="2461038"/>
                </a:moveTo>
                <a:lnTo>
                  <a:pt x="2153069" y="2463800"/>
                </a:lnTo>
                <a:lnTo>
                  <a:pt x="2155949" y="2463800"/>
                </a:lnTo>
                <a:lnTo>
                  <a:pt x="2153653" y="2461038"/>
                </a:lnTo>
                <a:close/>
              </a:path>
              <a:path w="2952115" h="3365500">
                <a:moveTo>
                  <a:pt x="2187994" y="2451100"/>
                </a:moveTo>
                <a:lnTo>
                  <a:pt x="2160769" y="2451100"/>
                </a:lnTo>
                <a:lnTo>
                  <a:pt x="2158519" y="2463800"/>
                </a:lnTo>
                <a:lnTo>
                  <a:pt x="2187181" y="2463800"/>
                </a:lnTo>
                <a:lnTo>
                  <a:pt x="2187994" y="2451100"/>
                </a:lnTo>
                <a:close/>
              </a:path>
              <a:path w="2952115" h="3365500">
                <a:moveTo>
                  <a:pt x="2206584" y="2451100"/>
                </a:moveTo>
                <a:lnTo>
                  <a:pt x="2187994" y="2451100"/>
                </a:lnTo>
                <a:lnTo>
                  <a:pt x="2197722" y="2463800"/>
                </a:lnTo>
                <a:lnTo>
                  <a:pt x="2207259" y="2463800"/>
                </a:lnTo>
                <a:lnTo>
                  <a:pt x="2206584" y="2451100"/>
                </a:lnTo>
                <a:close/>
              </a:path>
              <a:path w="2952115" h="3365500">
                <a:moveTo>
                  <a:pt x="2155759" y="2451100"/>
                </a:moveTo>
                <a:lnTo>
                  <a:pt x="2149792" y="2451100"/>
                </a:lnTo>
                <a:lnTo>
                  <a:pt x="2151773" y="2458776"/>
                </a:lnTo>
                <a:lnTo>
                  <a:pt x="2153653" y="2461038"/>
                </a:lnTo>
                <a:lnTo>
                  <a:pt x="2155759" y="2451100"/>
                </a:lnTo>
                <a:close/>
              </a:path>
              <a:path w="2952115" h="3365500">
                <a:moveTo>
                  <a:pt x="2150922" y="2438400"/>
                </a:moveTo>
                <a:lnTo>
                  <a:pt x="2141728" y="2438400"/>
                </a:lnTo>
                <a:lnTo>
                  <a:pt x="2149843" y="2451100"/>
                </a:lnTo>
                <a:lnTo>
                  <a:pt x="2150922" y="2438400"/>
                </a:lnTo>
                <a:close/>
              </a:path>
              <a:path w="2952115" h="3365500">
                <a:moveTo>
                  <a:pt x="2166366" y="2425700"/>
                </a:moveTo>
                <a:lnTo>
                  <a:pt x="2147385" y="2425700"/>
                </a:lnTo>
                <a:lnTo>
                  <a:pt x="2154752" y="2438400"/>
                </a:lnTo>
                <a:lnTo>
                  <a:pt x="2157027" y="2438400"/>
                </a:lnTo>
                <a:lnTo>
                  <a:pt x="2156266" y="2451100"/>
                </a:lnTo>
                <a:lnTo>
                  <a:pt x="2166747" y="2451100"/>
                </a:lnTo>
                <a:lnTo>
                  <a:pt x="2165654" y="2438400"/>
                </a:lnTo>
                <a:lnTo>
                  <a:pt x="2166366" y="2425700"/>
                </a:lnTo>
                <a:close/>
              </a:path>
              <a:path w="2952115" h="3365500">
                <a:moveTo>
                  <a:pt x="2186335" y="2438400"/>
                </a:moveTo>
                <a:lnTo>
                  <a:pt x="2171725" y="2438400"/>
                </a:lnTo>
                <a:lnTo>
                  <a:pt x="2173541" y="2451100"/>
                </a:lnTo>
                <a:lnTo>
                  <a:pt x="2199179" y="2451100"/>
                </a:lnTo>
                <a:lnTo>
                  <a:pt x="2186335" y="2438400"/>
                </a:lnTo>
                <a:close/>
              </a:path>
              <a:path w="2952115" h="3365500">
                <a:moveTo>
                  <a:pt x="2098421" y="2425700"/>
                </a:moveTo>
                <a:lnTo>
                  <a:pt x="2082590" y="2425700"/>
                </a:lnTo>
                <a:lnTo>
                  <a:pt x="2073570" y="2438400"/>
                </a:lnTo>
                <a:lnTo>
                  <a:pt x="2096160" y="2438400"/>
                </a:lnTo>
                <a:lnTo>
                  <a:pt x="2098421" y="2425700"/>
                </a:lnTo>
                <a:close/>
              </a:path>
              <a:path w="2952115" h="3365500">
                <a:moveTo>
                  <a:pt x="2147385" y="2425700"/>
                </a:moveTo>
                <a:lnTo>
                  <a:pt x="2098421" y="2425700"/>
                </a:lnTo>
                <a:lnTo>
                  <a:pt x="2103666" y="2438400"/>
                </a:lnTo>
                <a:lnTo>
                  <a:pt x="2147044" y="2438400"/>
                </a:lnTo>
                <a:lnTo>
                  <a:pt x="2147385" y="2425700"/>
                </a:lnTo>
                <a:close/>
              </a:path>
              <a:path w="2952115" h="3365500">
                <a:moveTo>
                  <a:pt x="2058924" y="2413000"/>
                </a:moveTo>
                <a:lnTo>
                  <a:pt x="2049703" y="2413000"/>
                </a:lnTo>
                <a:lnTo>
                  <a:pt x="2050732" y="2425700"/>
                </a:lnTo>
                <a:lnTo>
                  <a:pt x="2061311" y="2425700"/>
                </a:lnTo>
                <a:lnTo>
                  <a:pt x="2058924" y="2413000"/>
                </a:lnTo>
                <a:close/>
              </a:path>
              <a:path w="2952115" h="3365500">
                <a:moveTo>
                  <a:pt x="2171814" y="2413000"/>
                </a:moveTo>
                <a:lnTo>
                  <a:pt x="2071419" y="2413000"/>
                </a:lnTo>
                <a:lnTo>
                  <a:pt x="2066055" y="2425700"/>
                </a:lnTo>
                <a:lnTo>
                  <a:pt x="2173414" y="2425700"/>
                </a:lnTo>
                <a:lnTo>
                  <a:pt x="2171814" y="2413000"/>
                </a:lnTo>
                <a:close/>
              </a:path>
              <a:path w="2952115" h="3365500">
                <a:moveTo>
                  <a:pt x="2070087" y="2400300"/>
                </a:moveTo>
                <a:lnTo>
                  <a:pt x="2059296" y="2400300"/>
                </a:lnTo>
                <a:lnTo>
                  <a:pt x="2063927" y="2413000"/>
                </a:lnTo>
                <a:lnTo>
                  <a:pt x="2075814" y="2413000"/>
                </a:lnTo>
                <a:lnTo>
                  <a:pt x="2070087" y="2400300"/>
                </a:lnTo>
                <a:close/>
              </a:path>
              <a:path w="2952115" h="3365500">
                <a:moveTo>
                  <a:pt x="2120379" y="2387600"/>
                </a:moveTo>
                <a:lnTo>
                  <a:pt x="2066106" y="2387600"/>
                </a:lnTo>
                <a:lnTo>
                  <a:pt x="2072961" y="2400300"/>
                </a:lnTo>
                <a:lnTo>
                  <a:pt x="2077069" y="2413000"/>
                </a:lnTo>
                <a:lnTo>
                  <a:pt x="2080107" y="2413000"/>
                </a:lnTo>
                <a:lnTo>
                  <a:pt x="2084362" y="2400300"/>
                </a:lnTo>
                <a:lnTo>
                  <a:pt x="2133955" y="2400300"/>
                </a:lnTo>
                <a:lnTo>
                  <a:pt x="2120379" y="2387600"/>
                </a:lnTo>
                <a:close/>
              </a:path>
              <a:path w="2952115" h="3365500">
                <a:moveTo>
                  <a:pt x="2110511" y="2400300"/>
                </a:moveTo>
                <a:lnTo>
                  <a:pt x="2089327" y="2400300"/>
                </a:lnTo>
                <a:lnTo>
                  <a:pt x="2091994" y="2413000"/>
                </a:lnTo>
                <a:lnTo>
                  <a:pt x="2108581" y="2413000"/>
                </a:lnTo>
                <a:lnTo>
                  <a:pt x="2110511" y="2400300"/>
                </a:lnTo>
                <a:close/>
              </a:path>
              <a:path w="2952115" h="3365500">
                <a:moveTo>
                  <a:pt x="2144666" y="2387600"/>
                </a:moveTo>
                <a:lnTo>
                  <a:pt x="2140216" y="2387600"/>
                </a:lnTo>
                <a:lnTo>
                  <a:pt x="2135847" y="2400300"/>
                </a:lnTo>
                <a:lnTo>
                  <a:pt x="2110511" y="2400300"/>
                </a:lnTo>
                <a:lnTo>
                  <a:pt x="2108936" y="2413000"/>
                </a:lnTo>
                <a:lnTo>
                  <a:pt x="2147998" y="2413000"/>
                </a:lnTo>
                <a:lnTo>
                  <a:pt x="2144567" y="2400300"/>
                </a:lnTo>
                <a:lnTo>
                  <a:pt x="2144666" y="2387600"/>
                </a:lnTo>
                <a:close/>
              </a:path>
              <a:path w="2952115" h="3365500">
                <a:moveTo>
                  <a:pt x="2155075" y="2400300"/>
                </a:moveTo>
                <a:lnTo>
                  <a:pt x="2154174" y="2400300"/>
                </a:lnTo>
                <a:lnTo>
                  <a:pt x="2158263" y="2413000"/>
                </a:lnTo>
                <a:lnTo>
                  <a:pt x="2155075" y="2400300"/>
                </a:lnTo>
                <a:close/>
              </a:path>
              <a:path w="2952115" h="3365500">
                <a:moveTo>
                  <a:pt x="2049691" y="2387600"/>
                </a:moveTo>
                <a:lnTo>
                  <a:pt x="2042985" y="2387600"/>
                </a:lnTo>
                <a:lnTo>
                  <a:pt x="2044687" y="2400300"/>
                </a:lnTo>
                <a:lnTo>
                  <a:pt x="2050135" y="2400300"/>
                </a:lnTo>
                <a:lnTo>
                  <a:pt x="2049691" y="2387600"/>
                </a:lnTo>
                <a:close/>
              </a:path>
              <a:path w="2952115" h="3365500">
                <a:moveTo>
                  <a:pt x="2030095" y="2374900"/>
                </a:moveTo>
                <a:lnTo>
                  <a:pt x="2019241" y="2374900"/>
                </a:lnTo>
                <a:lnTo>
                  <a:pt x="2026112" y="2387600"/>
                </a:lnTo>
                <a:lnTo>
                  <a:pt x="2027149" y="2387600"/>
                </a:lnTo>
                <a:lnTo>
                  <a:pt x="2030095" y="2374900"/>
                </a:lnTo>
                <a:close/>
              </a:path>
              <a:path w="2952115" h="3365500">
                <a:moveTo>
                  <a:pt x="2041563" y="2374900"/>
                </a:moveTo>
                <a:lnTo>
                  <a:pt x="2030095" y="2374900"/>
                </a:lnTo>
                <a:lnTo>
                  <a:pt x="2036140" y="2387600"/>
                </a:lnTo>
                <a:lnTo>
                  <a:pt x="2041293" y="2387600"/>
                </a:lnTo>
                <a:lnTo>
                  <a:pt x="2041563" y="2374900"/>
                </a:lnTo>
                <a:close/>
              </a:path>
              <a:path w="2952115" h="3365500">
                <a:moveTo>
                  <a:pt x="2052332" y="2374900"/>
                </a:moveTo>
                <a:lnTo>
                  <a:pt x="2048573" y="2374900"/>
                </a:lnTo>
                <a:lnTo>
                  <a:pt x="2051113" y="2387600"/>
                </a:lnTo>
                <a:lnTo>
                  <a:pt x="2053704" y="2387600"/>
                </a:lnTo>
                <a:lnTo>
                  <a:pt x="2052332" y="2374900"/>
                </a:lnTo>
                <a:close/>
              </a:path>
              <a:path w="2952115" h="3365500">
                <a:moveTo>
                  <a:pt x="2126939" y="2374900"/>
                </a:moveTo>
                <a:lnTo>
                  <a:pt x="2054440" y="2374900"/>
                </a:lnTo>
                <a:lnTo>
                  <a:pt x="2058200" y="2387600"/>
                </a:lnTo>
                <a:lnTo>
                  <a:pt x="2137146" y="2387600"/>
                </a:lnTo>
                <a:lnTo>
                  <a:pt x="2126939" y="2374900"/>
                </a:lnTo>
                <a:close/>
              </a:path>
              <a:path w="2952115" h="3365500">
                <a:moveTo>
                  <a:pt x="2012607" y="2362200"/>
                </a:moveTo>
                <a:lnTo>
                  <a:pt x="2010194" y="2362200"/>
                </a:lnTo>
                <a:lnTo>
                  <a:pt x="2012607" y="2374900"/>
                </a:lnTo>
                <a:lnTo>
                  <a:pt x="2012607" y="2362200"/>
                </a:lnTo>
                <a:close/>
              </a:path>
              <a:path w="2952115" h="3365500">
                <a:moveTo>
                  <a:pt x="2115971" y="2362200"/>
                </a:moveTo>
                <a:lnTo>
                  <a:pt x="2034408" y="2362200"/>
                </a:lnTo>
                <a:lnTo>
                  <a:pt x="2031247" y="2374900"/>
                </a:lnTo>
                <a:lnTo>
                  <a:pt x="2117984" y="2374900"/>
                </a:lnTo>
                <a:lnTo>
                  <a:pt x="2115971" y="2362200"/>
                </a:lnTo>
                <a:close/>
              </a:path>
              <a:path w="2952115" h="3365500">
                <a:moveTo>
                  <a:pt x="2017763" y="2349500"/>
                </a:moveTo>
                <a:lnTo>
                  <a:pt x="2014194" y="2362200"/>
                </a:lnTo>
                <a:lnTo>
                  <a:pt x="2026666" y="2362200"/>
                </a:lnTo>
                <a:lnTo>
                  <a:pt x="2017763" y="2349500"/>
                </a:lnTo>
                <a:close/>
              </a:path>
              <a:path w="2952115" h="3365500">
                <a:moveTo>
                  <a:pt x="2100687" y="2336800"/>
                </a:moveTo>
                <a:lnTo>
                  <a:pt x="2098859" y="2336800"/>
                </a:lnTo>
                <a:lnTo>
                  <a:pt x="2098598" y="2349500"/>
                </a:lnTo>
                <a:lnTo>
                  <a:pt x="2018337" y="2349500"/>
                </a:lnTo>
                <a:lnTo>
                  <a:pt x="2027324" y="2362200"/>
                </a:lnTo>
                <a:lnTo>
                  <a:pt x="2114522" y="2362200"/>
                </a:lnTo>
                <a:lnTo>
                  <a:pt x="2110480" y="2349500"/>
                </a:lnTo>
                <a:lnTo>
                  <a:pt x="2100687" y="2336800"/>
                </a:lnTo>
                <a:close/>
              </a:path>
              <a:path w="2952115" h="3365500">
                <a:moveTo>
                  <a:pt x="2122970" y="2349500"/>
                </a:moveTo>
                <a:lnTo>
                  <a:pt x="2120290" y="2362200"/>
                </a:lnTo>
                <a:lnTo>
                  <a:pt x="2127770" y="2362200"/>
                </a:lnTo>
                <a:lnTo>
                  <a:pt x="2122970" y="2349500"/>
                </a:lnTo>
                <a:close/>
              </a:path>
              <a:path w="2952115" h="3365500">
                <a:moveTo>
                  <a:pt x="2082825" y="2336800"/>
                </a:moveTo>
                <a:lnTo>
                  <a:pt x="2003931" y="2336800"/>
                </a:lnTo>
                <a:lnTo>
                  <a:pt x="2006858" y="2349500"/>
                </a:lnTo>
                <a:lnTo>
                  <a:pt x="2087384" y="2349500"/>
                </a:lnTo>
                <a:lnTo>
                  <a:pt x="2082825" y="2336800"/>
                </a:lnTo>
                <a:close/>
              </a:path>
              <a:path w="2952115" h="3365500">
                <a:moveTo>
                  <a:pt x="2002282" y="2324100"/>
                </a:moveTo>
                <a:lnTo>
                  <a:pt x="2000275" y="2324100"/>
                </a:lnTo>
                <a:lnTo>
                  <a:pt x="2002269" y="2336800"/>
                </a:lnTo>
                <a:lnTo>
                  <a:pt x="2002282" y="2324100"/>
                </a:lnTo>
                <a:close/>
              </a:path>
              <a:path w="2952115" h="3365500">
                <a:moveTo>
                  <a:pt x="2077669" y="2311400"/>
                </a:moveTo>
                <a:lnTo>
                  <a:pt x="2048903" y="2311400"/>
                </a:lnTo>
                <a:lnTo>
                  <a:pt x="2049703" y="2324100"/>
                </a:lnTo>
                <a:lnTo>
                  <a:pt x="2007781" y="2324100"/>
                </a:lnTo>
                <a:lnTo>
                  <a:pt x="2005568" y="2336800"/>
                </a:lnTo>
                <a:lnTo>
                  <a:pt x="2077694" y="2336800"/>
                </a:lnTo>
                <a:lnTo>
                  <a:pt x="2079370" y="2324100"/>
                </a:lnTo>
                <a:lnTo>
                  <a:pt x="2077669" y="2311400"/>
                </a:lnTo>
                <a:close/>
              </a:path>
              <a:path w="2952115" h="3365500">
                <a:moveTo>
                  <a:pt x="1956396" y="2311400"/>
                </a:moveTo>
                <a:lnTo>
                  <a:pt x="1953501" y="2311400"/>
                </a:lnTo>
                <a:lnTo>
                  <a:pt x="1955380" y="2324100"/>
                </a:lnTo>
                <a:lnTo>
                  <a:pt x="1959241" y="2324100"/>
                </a:lnTo>
                <a:lnTo>
                  <a:pt x="1956396" y="2311400"/>
                </a:lnTo>
                <a:close/>
              </a:path>
              <a:path w="2952115" h="3365500">
                <a:moveTo>
                  <a:pt x="1997494" y="2273300"/>
                </a:moveTo>
                <a:lnTo>
                  <a:pt x="1956106" y="2273300"/>
                </a:lnTo>
                <a:lnTo>
                  <a:pt x="1964404" y="2286000"/>
                </a:lnTo>
                <a:lnTo>
                  <a:pt x="1958713" y="2298700"/>
                </a:lnTo>
                <a:lnTo>
                  <a:pt x="1956574" y="2311400"/>
                </a:lnTo>
                <a:lnTo>
                  <a:pt x="1957895" y="2311400"/>
                </a:lnTo>
                <a:lnTo>
                  <a:pt x="1965210" y="2324100"/>
                </a:lnTo>
                <a:lnTo>
                  <a:pt x="1965807" y="2311400"/>
                </a:lnTo>
                <a:lnTo>
                  <a:pt x="1966569" y="2298700"/>
                </a:lnTo>
                <a:lnTo>
                  <a:pt x="2059098" y="2298700"/>
                </a:lnTo>
                <a:lnTo>
                  <a:pt x="2056590" y="2286000"/>
                </a:lnTo>
                <a:lnTo>
                  <a:pt x="2002523" y="2286000"/>
                </a:lnTo>
                <a:lnTo>
                  <a:pt x="1997494" y="2273300"/>
                </a:lnTo>
                <a:close/>
              </a:path>
              <a:path w="2952115" h="3365500">
                <a:moveTo>
                  <a:pt x="1992220" y="2311400"/>
                </a:moveTo>
                <a:lnTo>
                  <a:pt x="1983816" y="2311400"/>
                </a:lnTo>
                <a:lnTo>
                  <a:pt x="1989963" y="2324100"/>
                </a:lnTo>
                <a:lnTo>
                  <a:pt x="1993970" y="2313689"/>
                </a:lnTo>
                <a:lnTo>
                  <a:pt x="1992220" y="2311400"/>
                </a:lnTo>
                <a:close/>
              </a:path>
              <a:path w="2952115" h="3365500">
                <a:moveTo>
                  <a:pt x="2038248" y="2311400"/>
                </a:moveTo>
                <a:lnTo>
                  <a:pt x="1994852" y="2311400"/>
                </a:lnTo>
                <a:lnTo>
                  <a:pt x="1993970" y="2313689"/>
                </a:lnTo>
                <a:lnTo>
                  <a:pt x="2001927" y="2324100"/>
                </a:lnTo>
                <a:lnTo>
                  <a:pt x="2043976" y="2324100"/>
                </a:lnTo>
                <a:lnTo>
                  <a:pt x="2038248" y="2311400"/>
                </a:lnTo>
                <a:close/>
              </a:path>
              <a:path w="2952115" h="3365500">
                <a:moveTo>
                  <a:pt x="2058738" y="2298700"/>
                </a:moveTo>
                <a:lnTo>
                  <a:pt x="1966569" y="2298700"/>
                </a:lnTo>
                <a:lnTo>
                  <a:pt x="1972792" y="2311400"/>
                </a:lnTo>
                <a:lnTo>
                  <a:pt x="2066956" y="2311400"/>
                </a:lnTo>
                <a:lnTo>
                  <a:pt x="2058738" y="2298700"/>
                </a:lnTo>
                <a:close/>
              </a:path>
              <a:path w="2952115" h="3365500">
                <a:moveTo>
                  <a:pt x="1951202" y="2273300"/>
                </a:moveTo>
                <a:lnTo>
                  <a:pt x="1951786" y="2286000"/>
                </a:lnTo>
                <a:lnTo>
                  <a:pt x="1957184" y="2286000"/>
                </a:lnTo>
                <a:lnTo>
                  <a:pt x="1951202" y="2273300"/>
                </a:lnTo>
                <a:close/>
              </a:path>
              <a:path w="2952115" h="3365500">
                <a:moveTo>
                  <a:pt x="2043807" y="2273300"/>
                </a:moveTo>
                <a:lnTo>
                  <a:pt x="2004491" y="2273300"/>
                </a:lnTo>
                <a:lnTo>
                  <a:pt x="2006739" y="2286000"/>
                </a:lnTo>
                <a:lnTo>
                  <a:pt x="2047851" y="2286000"/>
                </a:lnTo>
                <a:lnTo>
                  <a:pt x="2043807" y="2273300"/>
                </a:lnTo>
                <a:close/>
              </a:path>
              <a:path w="2952115" h="3365500">
                <a:moveTo>
                  <a:pt x="1922360" y="2260600"/>
                </a:moveTo>
                <a:lnTo>
                  <a:pt x="1919332" y="2260600"/>
                </a:lnTo>
                <a:lnTo>
                  <a:pt x="1927954" y="2273300"/>
                </a:lnTo>
                <a:lnTo>
                  <a:pt x="1929206" y="2273300"/>
                </a:lnTo>
                <a:lnTo>
                  <a:pt x="1922360" y="2260600"/>
                </a:lnTo>
                <a:close/>
              </a:path>
              <a:path w="2952115" h="3365500">
                <a:moveTo>
                  <a:pt x="2002091" y="2260600"/>
                </a:moveTo>
                <a:lnTo>
                  <a:pt x="1937385" y="2260600"/>
                </a:lnTo>
                <a:lnTo>
                  <a:pt x="1929206" y="2273300"/>
                </a:lnTo>
                <a:lnTo>
                  <a:pt x="2004809" y="2273300"/>
                </a:lnTo>
                <a:lnTo>
                  <a:pt x="2002091" y="2260600"/>
                </a:lnTo>
                <a:close/>
              </a:path>
              <a:path w="2952115" h="3365500">
                <a:moveTo>
                  <a:pt x="2034806" y="2260600"/>
                </a:moveTo>
                <a:lnTo>
                  <a:pt x="2018810" y="2260600"/>
                </a:lnTo>
                <a:lnTo>
                  <a:pt x="2013126" y="2273300"/>
                </a:lnTo>
                <a:lnTo>
                  <a:pt x="2041730" y="2273300"/>
                </a:lnTo>
                <a:lnTo>
                  <a:pt x="2034806" y="2260600"/>
                </a:lnTo>
                <a:close/>
              </a:path>
              <a:path w="2952115" h="3365500">
                <a:moveTo>
                  <a:pt x="1952400" y="2247900"/>
                </a:moveTo>
                <a:lnTo>
                  <a:pt x="1909889" y="2247900"/>
                </a:lnTo>
                <a:lnTo>
                  <a:pt x="1912556" y="2260600"/>
                </a:lnTo>
                <a:lnTo>
                  <a:pt x="1941169" y="2260600"/>
                </a:lnTo>
                <a:lnTo>
                  <a:pt x="1952400" y="2247900"/>
                </a:lnTo>
                <a:close/>
              </a:path>
              <a:path w="2952115" h="3365500">
                <a:moveTo>
                  <a:pt x="1994962" y="2247900"/>
                </a:moveTo>
                <a:lnTo>
                  <a:pt x="1952400" y="2247900"/>
                </a:lnTo>
                <a:lnTo>
                  <a:pt x="1952831" y="2260600"/>
                </a:lnTo>
                <a:lnTo>
                  <a:pt x="1994230" y="2260600"/>
                </a:lnTo>
                <a:lnTo>
                  <a:pt x="1994962" y="2247900"/>
                </a:lnTo>
                <a:close/>
              </a:path>
              <a:path w="2952115" h="3365500">
                <a:moveTo>
                  <a:pt x="2009520" y="2247900"/>
                </a:moveTo>
                <a:lnTo>
                  <a:pt x="2007933" y="2260600"/>
                </a:lnTo>
                <a:lnTo>
                  <a:pt x="2009724" y="2260600"/>
                </a:lnTo>
                <a:lnTo>
                  <a:pt x="2009520" y="2247900"/>
                </a:lnTo>
                <a:close/>
              </a:path>
              <a:path w="2952115" h="3365500">
                <a:moveTo>
                  <a:pt x="2016429" y="2247900"/>
                </a:moveTo>
                <a:lnTo>
                  <a:pt x="2014880" y="2247900"/>
                </a:lnTo>
                <a:lnTo>
                  <a:pt x="2016366" y="2260600"/>
                </a:lnTo>
                <a:lnTo>
                  <a:pt x="2016429" y="2247900"/>
                </a:lnTo>
                <a:close/>
              </a:path>
              <a:path w="2952115" h="3365500">
                <a:moveTo>
                  <a:pt x="1921278" y="2235200"/>
                </a:moveTo>
                <a:lnTo>
                  <a:pt x="1901585" y="2235200"/>
                </a:lnTo>
                <a:lnTo>
                  <a:pt x="1903855" y="2247900"/>
                </a:lnTo>
                <a:lnTo>
                  <a:pt x="1911382" y="2247900"/>
                </a:lnTo>
                <a:lnTo>
                  <a:pt x="1921278" y="2235200"/>
                </a:lnTo>
                <a:close/>
              </a:path>
              <a:path w="2952115" h="3365500">
                <a:moveTo>
                  <a:pt x="2012492" y="2235200"/>
                </a:moveTo>
                <a:lnTo>
                  <a:pt x="1926315" y="2235200"/>
                </a:lnTo>
                <a:lnTo>
                  <a:pt x="1922333" y="2247900"/>
                </a:lnTo>
                <a:lnTo>
                  <a:pt x="2012030" y="2247900"/>
                </a:lnTo>
                <a:lnTo>
                  <a:pt x="2012492" y="2235200"/>
                </a:lnTo>
                <a:close/>
              </a:path>
              <a:path w="2952115" h="3365500">
                <a:moveTo>
                  <a:pt x="1901913" y="2222500"/>
                </a:moveTo>
                <a:lnTo>
                  <a:pt x="1890928" y="2222500"/>
                </a:lnTo>
                <a:lnTo>
                  <a:pt x="1897024" y="2235200"/>
                </a:lnTo>
                <a:lnTo>
                  <a:pt x="1898827" y="2235200"/>
                </a:lnTo>
                <a:lnTo>
                  <a:pt x="1901913" y="2222500"/>
                </a:lnTo>
                <a:close/>
              </a:path>
              <a:path w="2952115" h="3365500">
                <a:moveTo>
                  <a:pt x="1906243" y="2221281"/>
                </a:moveTo>
                <a:lnTo>
                  <a:pt x="1906727" y="2222500"/>
                </a:lnTo>
                <a:lnTo>
                  <a:pt x="1906008" y="2235200"/>
                </a:lnTo>
                <a:lnTo>
                  <a:pt x="1993528" y="2235200"/>
                </a:lnTo>
                <a:lnTo>
                  <a:pt x="1986140" y="2222500"/>
                </a:lnTo>
                <a:lnTo>
                  <a:pt x="1907414" y="2222500"/>
                </a:lnTo>
                <a:lnTo>
                  <a:pt x="1906243" y="2221281"/>
                </a:lnTo>
                <a:close/>
              </a:path>
              <a:path w="2952115" h="3365500">
                <a:moveTo>
                  <a:pt x="1875193" y="2209800"/>
                </a:moveTo>
                <a:lnTo>
                  <a:pt x="1872869" y="2209800"/>
                </a:lnTo>
                <a:lnTo>
                  <a:pt x="1876209" y="2222500"/>
                </a:lnTo>
                <a:lnTo>
                  <a:pt x="1875193" y="2209800"/>
                </a:lnTo>
                <a:close/>
              </a:path>
              <a:path w="2952115" h="3365500">
                <a:moveTo>
                  <a:pt x="1909711" y="2209800"/>
                </a:moveTo>
                <a:lnTo>
                  <a:pt x="1901685" y="2209800"/>
                </a:lnTo>
                <a:lnTo>
                  <a:pt x="1906243" y="2221281"/>
                </a:lnTo>
                <a:lnTo>
                  <a:pt x="1907414" y="2222500"/>
                </a:lnTo>
                <a:lnTo>
                  <a:pt x="1915210" y="2222500"/>
                </a:lnTo>
                <a:lnTo>
                  <a:pt x="1909711" y="2209800"/>
                </a:lnTo>
                <a:close/>
              </a:path>
              <a:path w="2952115" h="3365500">
                <a:moveTo>
                  <a:pt x="1987332" y="2197100"/>
                </a:moveTo>
                <a:lnTo>
                  <a:pt x="1921459" y="2197100"/>
                </a:lnTo>
                <a:lnTo>
                  <a:pt x="1926932" y="2209800"/>
                </a:lnTo>
                <a:lnTo>
                  <a:pt x="1909711" y="2209800"/>
                </a:lnTo>
                <a:lnTo>
                  <a:pt x="1915210" y="2222500"/>
                </a:lnTo>
                <a:lnTo>
                  <a:pt x="1985695" y="2222500"/>
                </a:lnTo>
                <a:lnTo>
                  <a:pt x="1984730" y="2209800"/>
                </a:lnTo>
                <a:lnTo>
                  <a:pt x="1987332" y="2197100"/>
                </a:lnTo>
                <a:close/>
              </a:path>
              <a:path w="2952115" h="3365500">
                <a:moveTo>
                  <a:pt x="1901685" y="2209800"/>
                </a:moveTo>
                <a:lnTo>
                  <a:pt x="1895210" y="2209800"/>
                </a:lnTo>
                <a:lnTo>
                  <a:pt x="1906243" y="2221281"/>
                </a:lnTo>
                <a:lnTo>
                  <a:pt x="1901685" y="2209800"/>
                </a:lnTo>
                <a:close/>
              </a:path>
              <a:path w="2952115" h="3365500">
                <a:moveTo>
                  <a:pt x="1891017" y="2197100"/>
                </a:moveTo>
                <a:lnTo>
                  <a:pt x="1878939" y="2209800"/>
                </a:lnTo>
                <a:lnTo>
                  <a:pt x="1892630" y="2209800"/>
                </a:lnTo>
                <a:lnTo>
                  <a:pt x="1891017" y="2197100"/>
                </a:lnTo>
                <a:close/>
              </a:path>
              <a:path w="2952115" h="3365500">
                <a:moveTo>
                  <a:pt x="1919579" y="2197100"/>
                </a:moveTo>
                <a:lnTo>
                  <a:pt x="1891868" y="2197100"/>
                </a:lnTo>
                <a:lnTo>
                  <a:pt x="1892630" y="2209800"/>
                </a:lnTo>
                <a:lnTo>
                  <a:pt x="1917623" y="2209800"/>
                </a:lnTo>
                <a:lnTo>
                  <a:pt x="1919579" y="2197100"/>
                </a:lnTo>
                <a:close/>
              </a:path>
              <a:path w="2952115" h="3365500">
                <a:moveTo>
                  <a:pt x="1921459" y="2197100"/>
                </a:moveTo>
                <a:lnTo>
                  <a:pt x="1919579" y="2197100"/>
                </a:lnTo>
                <a:lnTo>
                  <a:pt x="1917623" y="2209800"/>
                </a:lnTo>
                <a:lnTo>
                  <a:pt x="1926932" y="2209800"/>
                </a:lnTo>
                <a:lnTo>
                  <a:pt x="1921459" y="2197100"/>
                </a:lnTo>
                <a:close/>
              </a:path>
              <a:path w="2952115" h="3365500">
                <a:moveTo>
                  <a:pt x="1868385" y="2184400"/>
                </a:moveTo>
                <a:lnTo>
                  <a:pt x="1863953" y="2184400"/>
                </a:lnTo>
                <a:lnTo>
                  <a:pt x="1864372" y="2197100"/>
                </a:lnTo>
                <a:lnTo>
                  <a:pt x="1873491" y="2197100"/>
                </a:lnTo>
                <a:lnTo>
                  <a:pt x="1868385" y="2184400"/>
                </a:lnTo>
                <a:close/>
              </a:path>
              <a:path w="2952115" h="3365500">
                <a:moveTo>
                  <a:pt x="1949428" y="2159000"/>
                </a:moveTo>
                <a:lnTo>
                  <a:pt x="1844827" y="2159000"/>
                </a:lnTo>
                <a:lnTo>
                  <a:pt x="1849069" y="2171700"/>
                </a:lnTo>
                <a:lnTo>
                  <a:pt x="1870002" y="2171700"/>
                </a:lnTo>
                <a:lnTo>
                  <a:pt x="1880901" y="2184400"/>
                </a:lnTo>
                <a:lnTo>
                  <a:pt x="1887677" y="2197100"/>
                </a:lnTo>
                <a:lnTo>
                  <a:pt x="1928994" y="2197100"/>
                </a:lnTo>
                <a:lnTo>
                  <a:pt x="1941298" y="2184400"/>
                </a:lnTo>
                <a:lnTo>
                  <a:pt x="1947197" y="2184400"/>
                </a:lnTo>
                <a:lnTo>
                  <a:pt x="1949885" y="2171700"/>
                </a:lnTo>
                <a:lnTo>
                  <a:pt x="1949428" y="2159000"/>
                </a:lnTo>
                <a:close/>
              </a:path>
              <a:path w="2952115" h="3365500">
                <a:moveTo>
                  <a:pt x="1941298" y="2184400"/>
                </a:moveTo>
                <a:lnTo>
                  <a:pt x="1928994" y="2197100"/>
                </a:lnTo>
                <a:lnTo>
                  <a:pt x="1943756" y="2197100"/>
                </a:lnTo>
                <a:lnTo>
                  <a:pt x="1944866" y="2193001"/>
                </a:lnTo>
                <a:lnTo>
                  <a:pt x="1941298" y="2184400"/>
                </a:lnTo>
                <a:close/>
              </a:path>
              <a:path w="2952115" h="3365500">
                <a:moveTo>
                  <a:pt x="1944866" y="2193001"/>
                </a:moveTo>
                <a:lnTo>
                  <a:pt x="1943756" y="2197100"/>
                </a:lnTo>
                <a:lnTo>
                  <a:pt x="1946567" y="2197100"/>
                </a:lnTo>
                <a:lnTo>
                  <a:pt x="1944866" y="2193001"/>
                </a:lnTo>
                <a:close/>
              </a:path>
              <a:path w="2952115" h="3365500">
                <a:moveTo>
                  <a:pt x="1970457" y="2184400"/>
                </a:moveTo>
                <a:lnTo>
                  <a:pt x="1961324" y="2184400"/>
                </a:lnTo>
                <a:lnTo>
                  <a:pt x="1956701" y="2197100"/>
                </a:lnTo>
                <a:lnTo>
                  <a:pt x="1980370" y="2197100"/>
                </a:lnTo>
                <a:lnTo>
                  <a:pt x="1970457" y="2184400"/>
                </a:lnTo>
                <a:close/>
              </a:path>
              <a:path w="2952115" h="3365500">
                <a:moveTo>
                  <a:pt x="1947197" y="2184400"/>
                </a:moveTo>
                <a:lnTo>
                  <a:pt x="1941298" y="2184400"/>
                </a:lnTo>
                <a:lnTo>
                  <a:pt x="1944866" y="2193001"/>
                </a:lnTo>
                <a:lnTo>
                  <a:pt x="1947197" y="2184400"/>
                </a:lnTo>
                <a:close/>
              </a:path>
              <a:path w="2952115" h="3365500">
                <a:moveTo>
                  <a:pt x="1863242" y="2171700"/>
                </a:moveTo>
                <a:lnTo>
                  <a:pt x="1851533" y="2171700"/>
                </a:lnTo>
                <a:lnTo>
                  <a:pt x="1850529" y="2184400"/>
                </a:lnTo>
                <a:lnTo>
                  <a:pt x="1857514" y="2184400"/>
                </a:lnTo>
                <a:lnTo>
                  <a:pt x="1863242" y="2171700"/>
                </a:lnTo>
                <a:close/>
              </a:path>
              <a:path w="2952115" h="3365500">
                <a:moveTo>
                  <a:pt x="1826209" y="2159000"/>
                </a:moveTo>
                <a:lnTo>
                  <a:pt x="1823377" y="2159000"/>
                </a:lnTo>
                <a:lnTo>
                  <a:pt x="1823732" y="2171700"/>
                </a:lnTo>
                <a:lnTo>
                  <a:pt x="1830374" y="2171700"/>
                </a:lnTo>
                <a:lnTo>
                  <a:pt x="1826209" y="2159000"/>
                </a:lnTo>
                <a:close/>
              </a:path>
              <a:path w="2952115" h="3365500">
                <a:moveTo>
                  <a:pt x="1850603" y="2133600"/>
                </a:moveTo>
                <a:lnTo>
                  <a:pt x="1822373" y="2133600"/>
                </a:lnTo>
                <a:lnTo>
                  <a:pt x="1824651" y="2146300"/>
                </a:lnTo>
                <a:lnTo>
                  <a:pt x="1833551" y="2159000"/>
                </a:lnTo>
                <a:lnTo>
                  <a:pt x="1839645" y="2171700"/>
                </a:lnTo>
                <a:lnTo>
                  <a:pt x="1844662" y="2171700"/>
                </a:lnTo>
                <a:lnTo>
                  <a:pt x="1844827" y="2159000"/>
                </a:lnTo>
                <a:lnTo>
                  <a:pt x="1840983" y="2159000"/>
                </a:lnTo>
                <a:lnTo>
                  <a:pt x="1842218" y="2146300"/>
                </a:lnTo>
                <a:lnTo>
                  <a:pt x="1850603" y="2133600"/>
                </a:lnTo>
                <a:close/>
              </a:path>
              <a:path w="2952115" h="3365500">
                <a:moveTo>
                  <a:pt x="1916446" y="2120900"/>
                </a:moveTo>
                <a:lnTo>
                  <a:pt x="1898014" y="2120900"/>
                </a:lnTo>
                <a:lnTo>
                  <a:pt x="1908771" y="2133600"/>
                </a:lnTo>
                <a:lnTo>
                  <a:pt x="1850603" y="2133600"/>
                </a:lnTo>
                <a:lnTo>
                  <a:pt x="1856194" y="2146300"/>
                </a:lnTo>
                <a:lnTo>
                  <a:pt x="1857469" y="2159000"/>
                </a:lnTo>
                <a:lnTo>
                  <a:pt x="1917674" y="2159000"/>
                </a:lnTo>
                <a:lnTo>
                  <a:pt x="1918893" y="2146300"/>
                </a:lnTo>
                <a:lnTo>
                  <a:pt x="1932957" y="2146300"/>
                </a:lnTo>
                <a:lnTo>
                  <a:pt x="1924858" y="2133600"/>
                </a:lnTo>
                <a:lnTo>
                  <a:pt x="1916446" y="2120900"/>
                </a:lnTo>
                <a:close/>
              </a:path>
              <a:path w="2952115" h="3365500">
                <a:moveTo>
                  <a:pt x="1930488" y="2158956"/>
                </a:moveTo>
                <a:close/>
              </a:path>
              <a:path w="2952115" h="3365500">
                <a:moveTo>
                  <a:pt x="1932957" y="2146300"/>
                </a:moveTo>
                <a:lnTo>
                  <a:pt x="1930323" y="2146300"/>
                </a:lnTo>
                <a:lnTo>
                  <a:pt x="1936838" y="2159000"/>
                </a:lnTo>
                <a:lnTo>
                  <a:pt x="1942466" y="2159000"/>
                </a:lnTo>
                <a:lnTo>
                  <a:pt x="1932957" y="2146300"/>
                </a:lnTo>
                <a:close/>
              </a:path>
              <a:path w="2952115" h="3365500">
                <a:moveTo>
                  <a:pt x="1930323" y="2146300"/>
                </a:moveTo>
                <a:lnTo>
                  <a:pt x="1919338" y="2146300"/>
                </a:lnTo>
                <a:lnTo>
                  <a:pt x="1930488" y="2158956"/>
                </a:lnTo>
                <a:lnTo>
                  <a:pt x="1930323" y="2146300"/>
                </a:lnTo>
                <a:close/>
              </a:path>
              <a:path w="2952115" h="3365500">
                <a:moveTo>
                  <a:pt x="1812670" y="2108200"/>
                </a:moveTo>
                <a:lnTo>
                  <a:pt x="1802625" y="2108200"/>
                </a:lnTo>
                <a:lnTo>
                  <a:pt x="1798599" y="2120900"/>
                </a:lnTo>
                <a:lnTo>
                  <a:pt x="1803395" y="2120900"/>
                </a:lnTo>
                <a:lnTo>
                  <a:pt x="1810693" y="2133600"/>
                </a:lnTo>
                <a:lnTo>
                  <a:pt x="1807190" y="2120900"/>
                </a:lnTo>
                <a:lnTo>
                  <a:pt x="1812670" y="2108200"/>
                </a:lnTo>
                <a:close/>
              </a:path>
              <a:path w="2952115" h="3365500">
                <a:moveTo>
                  <a:pt x="1822323" y="2120900"/>
                </a:moveTo>
                <a:lnTo>
                  <a:pt x="1820938" y="2120900"/>
                </a:lnTo>
                <a:lnTo>
                  <a:pt x="1819554" y="2133600"/>
                </a:lnTo>
                <a:lnTo>
                  <a:pt x="1827110" y="2133600"/>
                </a:lnTo>
                <a:lnTo>
                  <a:pt x="1822323" y="2120900"/>
                </a:lnTo>
                <a:close/>
              </a:path>
              <a:path w="2952115" h="3365500">
                <a:moveTo>
                  <a:pt x="1896859" y="2120900"/>
                </a:moveTo>
                <a:lnTo>
                  <a:pt x="1833130" y="2120900"/>
                </a:lnTo>
                <a:lnTo>
                  <a:pt x="1835785" y="2133600"/>
                </a:lnTo>
                <a:lnTo>
                  <a:pt x="1898408" y="2133600"/>
                </a:lnTo>
                <a:lnTo>
                  <a:pt x="1896859" y="2120900"/>
                </a:lnTo>
                <a:close/>
              </a:path>
              <a:path w="2952115" h="3365500">
                <a:moveTo>
                  <a:pt x="1790407" y="2108200"/>
                </a:moveTo>
                <a:lnTo>
                  <a:pt x="1791875" y="2120900"/>
                </a:lnTo>
                <a:lnTo>
                  <a:pt x="1796097" y="2120900"/>
                </a:lnTo>
                <a:lnTo>
                  <a:pt x="1790407" y="2108200"/>
                </a:lnTo>
                <a:close/>
              </a:path>
              <a:path w="2952115" h="3365500">
                <a:moveTo>
                  <a:pt x="1898320" y="2108200"/>
                </a:moveTo>
                <a:lnTo>
                  <a:pt x="1812670" y="2108200"/>
                </a:lnTo>
                <a:lnTo>
                  <a:pt x="1824854" y="2120900"/>
                </a:lnTo>
                <a:lnTo>
                  <a:pt x="1906865" y="2120900"/>
                </a:lnTo>
                <a:lnTo>
                  <a:pt x="1898320" y="2108200"/>
                </a:lnTo>
                <a:close/>
              </a:path>
              <a:path w="2952115" h="3365500">
                <a:moveTo>
                  <a:pt x="1791614" y="2095500"/>
                </a:moveTo>
                <a:lnTo>
                  <a:pt x="1790357" y="2095500"/>
                </a:lnTo>
                <a:lnTo>
                  <a:pt x="1790649" y="2108200"/>
                </a:lnTo>
                <a:lnTo>
                  <a:pt x="1793227" y="2108200"/>
                </a:lnTo>
                <a:lnTo>
                  <a:pt x="1791614" y="2095500"/>
                </a:lnTo>
                <a:close/>
              </a:path>
              <a:path w="2952115" h="3365500">
                <a:moveTo>
                  <a:pt x="1802115" y="2106982"/>
                </a:moveTo>
                <a:lnTo>
                  <a:pt x="1801952" y="2108200"/>
                </a:lnTo>
                <a:lnTo>
                  <a:pt x="1802625" y="2108200"/>
                </a:lnTo>
                <a:lnTo>
                  <a:pt x="1802115" y="2106982"/>
                </a:lnTo>
                <a:close/>
              </a:path>
              <a:path w="2952115" h="3365500">
                <a:moveTo>
                  <a:pt x="1814804" y="2108156"/>
                </a:moveTo>
                <a:close/>
              </a:path>
              <a:path w="2952115" h="3365500">
                <a:moveTo>
                  <a:pt x="1878733" y="2095500"/>
                </a:moveTo>
                <a:lnTo>
                  <a:pt x="1814639" y="2095500"/>
                </a:lnTo>
                <a:lnTo>
                  <a:pt x="1821116" y="2108200"/>
                </a:lnTo>
                <a:lnTo>
                  <a:pt x="1888935" y="2108200"/>
                </a:lnTo>
                <a:lnTo>
                  <a:pt x="1878733" y="2095500"/>
                </a:lnTo>
                <a:close/>
              </a:path>
              <a:path w="2952115" h="3365500">
                <a:moveTo>
                  <a:pt x="1814639" y="2095500"/>
                </a:moveTo>
                <a:lnTo>
                  <a:pt x="1803654" y="2095500"/>
                </a:lnTo>
                <a:lnTo>
                  <a:pt x="1814804" y="2108156"/>
                </a:lnTo>
                <a:lnTo>
                  <a:pt x="1814639" y="2095500"/>
                </a:lnTo>
                <a:close/>
              </a:path>
              <a:path w="2952115" h="3365500">
                <a:moveTo>
                  <a:pt x="1803654" y="2095500"/>
                </a:moveTo>
                <a:lnTo>
                  <a:pt x="1797304" y="2095500"/>
                </a:lnTo>
                <a:lnTo>
                  <a:pt x="1802115" y="2106982"/>
                </a:lnTo>
                <a:lnTo>
                  <a:pt x="1803654" y="2095500"/>
                </a:lnTo>
                <a:close/>
              </a:path>
              <a:path w="2952115" h="3365500">
                <a:moveTo>
                  <a:pt x="1813433" y="2082800"/>
                </a:moveTo>
                <a:lnTo>
                  <a:pt x="1789302" y="2082800"/>
                </a:lnTo>
                <a:lnTo>
                  <a:pt x="1787867" y="2095500"/>
                </a:lnTo>
                <a:lnTo>
                  <a:pt x="1820278" y="2095500"/>
                </a:lnTo>
                <a:lnTo>
                  <a:pt x="1813433" y="2082800"/>
                </a:lnTo>
                <a:close/>
              </a:path>
              <a:path w="2952115" h="3365500">
                <a:moveTo>
                  <a:pt x="1871078" y="2070100"/>
                </a:moveTo>
                <a:lnTo>
                  <a:pt x="1868233" y="2070100"/>
                </a:lnTo>
                <a:lnTo>
                  <a:pt x="1869630" y="2082800"/>
                </a:lnTo>
                <a:lnTo>
                  <a:pt x="1818246" y="2082800"/>
                </a:lnTo>
                <a:lnTo>
                  <a:pt x="1820278" y="2095500"/>
                </a:lnTo>
                <a:lnTo>
                  <a:pt x="1877967" y="2095500"/>
                </a:lnTo>
                <a:lnTo>
                  <a:pt x="1878233" y="2082800"/>
                </a:lnTo>
                <a:lnTo>
                  <a:pt x="1871078" y="2070100"/>
                </a:lnTo>
                <a:close/>
              </a:path>
              <a:path w="2952115" h="3365500">
                <a:moveTo>
                  <a:pt x="1758002" y="2070100"/>
                </a:moveTo>
                <a:lnTo>
                  <a:pt x="1754454" y="2070100"/>
                </a:lnTo>
                <a:lnTo>
                  <a:pt x="1760468" y="2082800"/>
                </a:lnTo>
                <a:lnTo>
                  <a:pt x="1763858" y="2082800"/>
                </a:lnTo>
                <a:lnTo>
                  <a:pt x="1758002" y="2070100"/>
                </a:lnTo>
                <a:close/>
              </a:path>
              <a:path w="2952115" h="3365500">
                <a:moveTo>
                  <a:pt x="1783930" y="2070100"/>
                </a:moveTo>
                <a:lnTo>
                  <a:pt x="1782673" y="2070100"/>
                </a:lnTo>
                <a:lnTo>
                  <a:pt x="1783054" y="2082800"/>
                </a:lnTo>
                <a:lnTo>
                  <a:pt x="1785531" y="2082800"/>
                </a:lnTo>
                <a:lnTo>
                  <a:pt x="1783930" y="2070100"/>
                </a:lnTo>
                <a:close/>
              </a:path>
              <a:path w="2952115" h="3365500">
                <a:moveTo>
                  <a:pt x="1862277" y="2070100"/>
                </a:moveTo>
                <a:lnTo>
                  <a:pt x="1787270" y="2070100"/>
                </a:lnTo>
                <a:lnTo>
                  <a:pt x="1798916" y="2082800"/>
                </a:lnTo>
                <a:lnTo>
                  <a:pt x="1869630" y="2082800"/>
                </a:lnTo>
                <a:lnTo>
                  <a:pt x="1862277" y="2070100"/>
                </a:lnTo>
                <a:close/>
              </a:path>
              <a:path w="2952115" h="3365500">
                <a:moveTo>
                  <a:pt x="1791157" y="2044700"/>
                </a:moveTo>
                <a:lnTo>
                  <a:pt x="1777497" y="2044700"/>
                </a:lnTo>
                <a:lnTo>
                  <a:pt x="1780743" y="2057400"/>
                </a:lnTo>
                <a:lnTo>
                  <a:pt x="1781517" y="2070100"/>
                </a:lnTo>
                <a:lnTo>
                  <a:pt x="1794835" y="2070100"/>
                </a:lnTo>
                <a:lnTo>
                  <a:pt x="1790232" y="2057400"/>
                </a:lnTo>
                <a:lnTo>
                  <a:pt x="1789167" y="2057400"/>
                </a:lnTo>
                <a:lnTo>
                  <a:pt x="1791094" y="2046339"/>
                </a:lnTo>
                <a:lnTo>
                  <a:pt x="1791157" y="2044700"/>
                </a:lnTo>
                <a:close/>
              </a:path>
              <a:path w="2952115" h="3365500">
                <a:moveTo>
                  <a:pt x="1862742" y="2057400"/>
                </a:moveTo>
                <a:lnTo>
                  <a:pt x="1804606" y="2057400"/>
                </a:lnTo>
                <a:lnTo>
                  <a:pt x="1807464" y="2070100"/>
                </a:lnTo>
                <a:lnTo>
                  <a:pt x="1861081" y="2070100"/>
                </a:lnTo>
                <a:lnTo>
                  <a:pt x="1862742" y="2057400"/>
                </a:lnTo>
                <a:close/>
              </a:path>
              <a:path w="2952115" h="3365500">
                <a:moveTo>
                  <a:pt x="1774825" y="2044700"/>
                </a:moveTo>
                <a:lnTo>
                  <a:pt x="1772704" y="2044700"/>
                </a:lnTo>
                <a:lnTo>
                  <a:pt x="1772920" y="2057400"/>
                </a:lnTo>
                <a:lnTo>
                  <a:pt x="1777822" y="2057400"/>
                </a:lnTo>
                <a:lnTo>
                  <a:pt x="1774825" y="2044700"/>
                </a:lnTo>
                <a:close/>
              </a:path>
              <a:path w="2952115" h="3365500">
                <a:moveTo>
                  <a:pt x="1791248" y="2045456"/>
                </a:moveTo>
                <a:lnTo>
                  <a:pt x="1791094" y="2046339"/>
                </a:lnTo>
                <a:lnTo>
                  <a:pt x="1790674" y="2057400"/>
                </a:lnTo>
                <a:lnTo>
                  <a:pt x="1792693" y="2057400"/>
                </a:lnTo>
                <a:lnTo>
                  <a:pt x="1791248" y="2045456"/>
                </a:lnTo>
                <a:close/>
              </a:path>
              <a:path w="2952115" h="3365500">
                <a:moveTo>
                  <a:pt x="1845500" y="2044700"/>
                </a:moveTo>
                <a:lnTo>
                  <a:pt x="1791380" y="2044700"/>
                </a:lnTo>
                <a:lnTo>
                  <a:pt x="1796613" y="2057400"/>
                </a:lnTo>
                <a:lnTo>
                  <a:pt x="1855581" y="2057400"/>
                </a:lnTo>
                <a:lnTo>
                  <a:pt x="1845500" y="2044700"/>
                </a:lnTo>
                <a:close/>
              </a:path>
              <a:path w="2952115" h="3365500">
                <a:moveTo>
                  <a:pt x="1791380" y="2044700"/>
                </a:moveTo>
                <a:lnTo>
                  <a:pt x="1791157" y="2044700"/>
                </a:lnTo>
                <a:lnTo>
                  <a:pt x="1791248" y="2045456"/>
                </a:lnTo>
                <a:lnTo>
                  <a:pt x="1791380" y="2044700"/>
                </a:lnTo>
                <a:close/>
              </a:path>
              <a:path w="2952115" h="3365500">
                <a:moveTo>
                  <a:pt x="1735239" y="2032000"/>
                </a:moveTo>
                <a:lnTo>
                  <a:pt x="1723542" y="2032000"/>
                </a:lnTo>
                <a:lnTo>
                  <a:pt x="1719326" y="2044700"/>
                </a:lnTo>
                <a:lnTo>
                  <a:pt x="1733232" y="2044700"/>
                </a:lnTo>
                <a:lnTo>
                  <a:pt x="1735239" y="2032000"/>
                </a:lnTo>
                <a:close/>
              </a:path>
              <a:path w="2952115" h="3365500">
                <a:moveTo>
                  <a:pt x="1752219" y="2032000"/>
                </a:moveTo>
                <a:lnTo>
                  <a:pt x="1750212" y="2032000"/>
                </a:lnTo>
                <a:lnTo>
                  <a:pt x="1749170" y="2044700"/>
                </a:lnTo>
                <a:lnTo>
                  <a:pt x="1753205" y="2044700"/>
                </a:lnTo>
                <a:lnTo>
                  <a:pt x="1755243" y="2041885"/>
                </a:lnTo>
                <a:lnTo>
                  <a:pt x="1752219" y="2032000"/>
                </a:lnTo>
                <a:close/>
              </a:path>
              <a:path w="2952115" h="3365500">
                <a:moveTo>
                  <a:pt x="1810105" y="2019300"/>
                </a:moveTo>
                <a:lnTo>
                  <a:pt x="1741676" y="2019300"/>
                </a:lnTo>
                <a:lnTo>
                  <a:pt x="1751114" y="2032000"/>
                </a:lnTo>
                <a:lnTo>
                  <a:pt x="1762404" y="2032000"/>
                </a:lnTo>
                <a:lnTo>
                  <a:pt x="1755243" y="2041885"/>
                </a:lnTo>
                <a:lnTo>
                  <a:pt x="1756105" y="2044700"/>
                </a:lnTo>
                <a:lnTo>
                  <a:pt x="1819300" y="2044700"/>
                </a:lnTo>
                <a:lnTo>
                  <a:pt x="1819148" y="2032000"/>
                </a:lnTo>
                <a:lnTo>
                  <a:pt x="1810105" y="2019300"/>
                </a:lnTo>
                <a:close/>
              </a:path>
              <a:path w="2952115" h="3365500">
                <a:moveTo>
                  <a:pt x="1826666" y="2032000"/>
                </a:moveTo>
                <a:lnTo>
                  <a:pt x="1823834" y="2032000"/>
                </a:lnTo>
                <a:lnTo>
                  <a:pt x="1822132" y="2044700"/>
                </a:lnTo>
                <a:lnTo>
                  <a:pt x="1828050" y="2044700"/>
                </a:lnTo>
                <a:lnTo>
                  <a:pt x="1826666" y="2032000"/>
                </a:lnTo>
                <a:close/>
              </a:path>
              <a:path w="2952115" h="3365500">
                <a:moveTo>
                  <a:pt x="1735327" y="2019300"/>
                </a:moveTo>
                <a:lnTo>
                  <a:pt x="1727415" y="2019300"/>
                </a:lnTo>
                <a:lnTo>
                  <a:pt x="1733041" y="2032000"/>
                </a:lnTo>
                <a:lnTo>
                  <a:pt x="1735327" y="2019300"/>
                </a:lnTo>
                <a:close/>
              </a:path>
              <a:path w="2952115" h="3365500">
                <a:moveTo>
                  <a:pt x="1800936" y="2006600"/>
                </a:moveTo>
                <a:lnTo>
                  <a:pt x="1700784" y="2006600"/>
                </a:lnTo>
                <a:lnTo>
                  <a:pt x="1707159" y="2019300"/>
                </a:lnTo>
                <a:lnTo>
                  <a:pt x="1811832" y="2019300"/>
                </a:lnTo>
                <a:lnTo>
                  <a:pt x="1800936" y="2006600"/>
                </a:lnTo>
                <a:close/>
              </a:path>
              <a:path w="2952115" h="3365500">
                <a:moveTo>
                  <a:pt x="1802599" y="2006600"/>
                </a:moveTo>
                <a:lnTo>
                  <a:pt x="1800936" y="2006600"/>
                </a:lnTo>
                <a:lnTo>
                  <a:pt x="1811832" y="2019300"/>
                </a:lnTo>
                <a:lnTo>
                  <a:pt x="1802599" y="2006600"/>
                </a:lnTo>
                <a:close/>
              </a:path>
              <a:path w="2952115" h="3365500">
                <a:moveTo>
                  <a:pt x="1813052" y="2006600"/>
                </a:moveTo>
                <a:lnTo>
                  <a:pt x="1802599" y="2006600"/>
                </a:lnTo>
                <a:lnTo>
                  <a:pt x="1811832" y="2019300"/>
                </a:lnTo>
                <a:lnTo>
                  <a:pt x="1816747" y="2019300"/>
                </a:lnTo>
                <a:lnTo>
                  <a:pt x="1813052" y="2006600"/>
                </a:lnTo>
                <a:close/>
              </a:path>
              <a:path w="2952115" h="3365500">
                <a:moveTo>
                  <a:pt x="1730578" y="1981200"/>
                </a:moveTo>
                <a:lnTo>
                  <a:pt x="1690928" y="1981200"/>
                </a:lnTo>
                <a:lnTo>
                  <a:pt x="1692160" y="1993900"/>
                </a:lnTo>
                <a:lnTo>
                  <a:pt x="1694929" y="2006600"/>
                </a:lnTo>
                <a:lnTo>
                  <a:pt x="1706587" y="1993900"/>
                </a:lnTo>
                <a:lnTo>
                  <a:pt x="1727784" y="1993900"/>
                </a:lnTo>
                <a:lnTo>
                  <a:pt x="1730578" y="1981200"/>
                </a:lnTo>
                <a:close/>
              </a:path>
              <a:path w="2952115" h="3365500">
                <a:moveTo>
                  <a:pt x="1707741" y="1993900"/>
                </a:moveTo>
                <a:lnTo>
                  <a:pt x="1706587" y="1993900"/>
                </a:lnTo>
                <a:lnTo>
                  <a:pt x="1708912" y="2006600"/>
                </a:lnTo>
                <a:lnTo>
                  <a:pt x="1712033" y="2006600"/>
                </a:lnTo>
                <a:lnTo>
                  <a:pt x="1707741" y="1993900"/>
                </a:lnTo>
                <a:close/>
              </a:path>
              <a:path w="2952115" h="3365500">
                <a:moveTo>
                  <a:pt x="1794370" y="1981200"/>
                </a:moveTo>
                <a:lnTo>
                  <a:pt x="1778698" y="1981200"/>
                </a:lnTo>
                <a:lnTo>
                  <a:pt x="1782406" y="1993900"/>
                </a:lnTo>
                <a:lnTo>
                  <a:pt x="1723300" y="1993900"/>
                </a:lnTo>
                <a:lnTo>
                  <a:pt x="1718917" y="2006600"/>
                </a:lnTo>
                <a:lnTo>
                  <a:pt x="1809076" y="2006600"/>
                </a:lnTo>
                <a:lnTo>
                  <a:pt x="1804339" y="1993900"/>
                </a:lnTo>
                <a:lnTo>
                  <a:pt x="1794370" y="1981200"/>
                </a:lnTo>
                <a:close/>
              </a:path>
              <a:path w="2952115" h="3365500">
                <a:moveTo>
                  <a:pt x="1774444" y="1981200"/>
                </a:moveTo>
                <a:lnTo>
                  <a:pt x="1739442" y="1981200"/>
                </a:lnTo>
                <a:lnTo>
                  <a:pt x="1742859" y="1993900"/>
                </a:lnTo>
                <a:lnTo>
                  <a:pt x="1775777" y="1993900"/>
                </a:lnTo>
                <a:lnTo>
                  <a:pt x="1774444" y="1981200"/>
                </a:lnTo>
                <a:close/>
              </a:path>
              <a:path w="2952115" h="3365500">
                <a:moveTo>
                  <a:pt x="1696034" y="1968500"/>
                </a:moveTo>
                <a:lnTo>
                  <a:pt x="1694675" y="1968500"/>
                </a:lnTo>
                <a:lnTo>
                  <a:pt x="1694649" y="1981200"/>
                </a:lnTo>
                <a:lnTo>
                  <a:pt x="1697723" y="1981200"/>
                </a:lnTo>
                <a:lnTo>
                  <a:pt x="1696034" y="1968500"/>
                </a:lnTo>
                <a:close/>
              </a:path>
              <a:path w="2952115" h="3365500">
                <a:moveTo>
                  <a:pt x="1710029" y="1968500"/>
                </a:moveTo>
                <a:lnTo>
                  <a:pt x="1700178" y="1968500"/>
                </a:lnTo>
                <a:lnTo>
                  <a:pt x="1702239" y="1981200"/>
                </a:lnTo>
                <a:lnTo>
                  <a:pt x="1708403" y="1981200"/>
                </a:lnTo>
                <a:lnTo>
                  <a:pt x="1710029" y="1968500"/>
                </a:lnTo>
                <a:close/>
              </a:path>
              <a:path w="2952115" h="3365500">
                <a:moveTo>
                  <a:pt x="1743760" y="1968500"/>
                </a:moveTo>
                <a:lnTo>
                  <a:pt x="1719389" y="1968500"/>
                </a:lnTo>
                <a:lnTo>
                  <a:pt x="1720240" y="1981200"/>
                </a:lnTo>
                <a:lnTo>
                  <a:pt x="1744294" y="1981200"/>
                </a:lnTo>
                <a:lnTo>
                  <a:pt x="1743760" y="1968500"/>
                </a:lnTo>
                <a:close/>
              </a:path>
              <a:path w="2952115" h="3365500">
                <a:moveTo>
                  <a:pt x="1781378" y="1968500"/>
                </a:moveTo>
                <a:lnTo>
                  <a:pt x="1745843" y="1968500"/>
                </a:lnTo>
                <a:lnTo>
                  <a:pt x="1746859" y="1981200"/>
                </a:lnTo>
                <a:lnTo>
                  <a:pt x="1785239" y="1981200"/>
                </a:lnTo>
                <a:lnTo>
                  <a:pt x="1781378" y="1968500"/>
                </a:lnTo>
                <a:close/>
              </a:path>
              <a:path w="2952115" h="3365500">
                <a:moveTo>
                  <a:pt x="1677345" y="1943100"/>
                </a:moveTo>
                <a:lnTo>
                  <a:pt x="1669453" y="1943100"/>
                </a:lnTo>
                <a:lnTo>
                  <a:pt x="1670862" y="1955800"/>
                </a:lnTo>
                <a:lnTo>
                  <a:pt x="1673275" y="1955800"/>
                </a:lnTo>
                <a:lnTo>
                  <a:pt x="1672958" y="1968500"/>
                </a:lnTo>
                <a:lnTo>
                  <a:pt x="1679287" y="1968500"/>
                </a:lnTo>
                <a:lnTo>
                  <a:pt x="1676389" y="1955800"/>
                </a:lnTo>
                <a:lnTo>
                  <a:pt x="1677345" y="1943100"/>
                </a:lnTo>
                <a:close/>
              </a:path>
              <a:path w="2952115" h="3365500">
                <a:moveTo>
                  <a:pt x="1686242" y="1955800"/>
                </a:moveTo>
                <a:lnTo>
                  <a:pt x="1679828" y="1955800"/>
                </a:lnTo>
                <a:lnTo>
                  <a:pt x="1684997" y="1968500"/>
                </a:lnTo>
                <a:lnTo>
                  <a:pt x="1691576" y="1968500"/>
                </a:lnTo>
                <a:lnTo>
                  <a:pt x="1686242" y="1955800"/>
                </a:lnTo>
                <a:close/>
              </a:path>
              <a:path w="2952115" h="3365500">
                <a:moveTo>
                  <a:pt x="1695653" y="1955800"/>
                </a:moveTo>
                <a:lnTo>
                  <a:pt x="1696808" y="1968500"/>
                </a:lnTo>
                <a:lnTo>
                  <a:pt x="1704695" y="1968500"/>
                </a:lnTo>
                <a:lnTo>
                  <a:pt x="1695653" y="1955800"/>
                </a:lnTo>
                <a:close/>
              </a:path>
              <a:path w="2952115" h="3365500">
                <a:moveTo>
                  <a:pt x="1734096" y="1943100"/>
                </a:moveTo>
                <a:lnTo>
                  <a:pt x="1698863" y="1943100"/>
                </a:lnTo>
                <a:lnTo>
                  <a:pt x="1704696" y="1955800"/>
                </a:lnTo>
                <a:lnTo>
                  <a:pt x="1707004" y="1968500"/>
                </a:lnTo>
                <a:lnTo>
                  <a:pt x="1782000" y="1968500"/>
                </a:lnTo>
                <a:lnTo>
                  <a:pt x="1775790" y="1955800"/>
                </a:lnTo>
                <a:lnTo>
                  <a:pt x="1735709" y="1955800"/>
                </a:lnTo>
                <a:lnTo>
                  <a:pt x="1734096" y="1943100"/>
                </a:lnTo>
                <a:close/>
              </a:path>
              <a:path w="2952115" h="3365500">
                <a:moveTo>
                  <a:pt x="1640471" y="1943100"/>
                </a:moveTo>
                <a:lnTo>
                  <a:pt x="1639315" y="1943100"/>
                </a:lnTo>
                <a:lnTo>
                  <a:pt x="1648358" y="1955800"/>
                </a:lnTo>
                <a:lnTo>
                  <a:pt x="1640471" y="1943100"/>
                </a:lnTo>
                <a:close/>
              </a:path>
              <a:path w="2952115" h="3365500">
                <a:moveTo>
                  <a:pt x="1654314" y="1943100"/>
                </a:moveTo>
                <a:lnTo>
                  <a:pt x="1652346" y="1955800"/>
                </a:lnTo>
                <a:lnTo>
                  <a:pt x="1659077" y="1955800"/>
                </a:lnTo>
                <a:lnTo>
                  <a:pt x="1659103" y="1955669"/>
                </a:lnTo>
                <a:lnTo>
                  <a:pt x="1654314" y="1943100"/>
                </a:lnTo>
                <a:close/>
              </a:path>
              <a:path w="2952115" h="3365500">
                <a:moveTo>
                  <a:pt x="1661642" y="1943100"/>
                </a:moveTo>
                <a:lnTo>
                  <a:pt x="1659103" y="1955669"/>
                </a:lnTo>
                <a:lnTo>
                  <a:pt x="1659153" y="1955800"/>
                </a:lnTo>
                <a:lnTo>
                  <a:pt x="1670862" y="1955800"/>
                </a:lnTo>
                <a:lnTo>
                  <a:pt x="1661642" y="1943100"/>
                </a:lnTo>
                <a:close/>
              </a:path>
              <a:path w="2952115" h="3365500">
                <a:moveTo>
                  <a:pt x="1698863" y="1943100"/>
                </a:moveTo>
                <a:lnTo>
                  <a:pt x="1677345" y="1943100"/>
                </a:lnTo>
                <a:lnTo>
                  <a:pt x="1687349" y="1955800"/>
                </a:lnTo>
                <a:lnTo>
                  <a:pt x="1696618" y="1955800"/>
                </a:lnTo>
                <a:lnTo>
                  <a:pt x="1698863" y="1943100"/>
                </a:lnTo>
                <a:close/>
              </a:path>
              <a:path w="2952115" h="3365500">
                <a:moveTo>
                  <a:pt x="1750744" y="1943100"/>
                </a:moveTo>
                <a:lnTo>
                  <a:pt x="1745983" y="1943100"/>
                </a:lnTo>
                <a:lnTo>
                  <a:pt x="1740598" y="1955800"/>
                </a:lnTo>
                <a:lnTo>
                  <a:pt x="1750554" y="1955800"/>
                </a:lnTo>
                <a:lnTo>
                  <a:pt x="1750744" y="1943100"/>
                </a:lnTo>
                <a:close/>
              </a:path>
              <a:path w="2952115" h="3365500">
                <a:moveTo>
                  <a:pt x="1761353" y="1943179"/>
                </a:moveTo>
                <a:lnTo>
                  <a:pt x="1763928" y="1955800"/>
                </a:lnTo>
                <a:lnTo>
                  <a:pt x="1774037" y="1955800"/>
                </a:lnTo>
                <a:lnTo>
                  <a:pt x="1761353" y="1943179"/>
                </a:lnTo>
                <a:close/>
              </a:path>
              <a:path w="2952115" h="3365500">
                <a:moveTo>
                  <a:pt x="1761337" y="1943100"/>
                </a:moveTo>
                <a:close/>
              </a:path>
              <a:path w="2952115" h="3365500">
                <a:moveTo>
                  <a:pt x="1725661" y="1905000"/>
                </a:moveTo>
                <a:lnTo>
                  <a:pt x="1649996" y="1905000"/>
                </a:lnTo>
                <a:lnTo>
                  <a:pt x="1647621" y="1917700"/>
                </a:lnTo>
                <a:lnTo>
                  <a:pt x="1704390" y="1917700"/>
                </a:lnTo>
                <a:lnTo>
                  <a:pt x="1706257" y="1930400"/>
                </a:lnTo>
                <a:lnTo>
                  <a:pt x="1632982" y="1930400"/>
                </a:lnTo>
                <a:lnTo>
                  <a:pt x="1643871" y="1943100"/>
                </a:lnTo>
                <a:lnTo>
                  <a:pt x="1754715" y="1943100"/>
                </a:lnTo>
                <a:lnTo>
                  <a:pt x="1746798" y="1930400"/>
                </a:lnTo>
                <a:lnTo>
                  <a:pt x="1735689" y="1917700"/>
                </a:lnTo>
                <a:lnTo>
                  <a:pt x="1725661" y="1905000"/>
                </a:lnTo>
                <a:close/>
              </a:path>
              <a:path w="2952115" h="3365500">
                <a:moveTo>
                  <a:pt x="1648523" y="1917700"/>
                </a:moveTo>
                <a:lnTo>
                  <a:pt x="1636014" y="1917700"/>
                </a:lnTo>
                <a:lnTo>
                  <a:pt x="1634324" y="1930400"/>
                </a:lnTo>
                <a:lnTo>
                  <a:pt x="1648434" y="1930400"/>
                </a:lnTo>
                <a:lnTo>
                  <a:pt x="1648523" y="1917700"/>
                </a:lnTo>
                <a:close/>
              </a:path>
              <a:path w="2952115" h="3365500">
                <a:moveTo>
                  <a:pt x="1698028" y="1917700"/>
                </a:moveTo>
                <a:lnTo>
                  <a:pt x="1652536" y="1917700"/>
                </a:lnTo>
                <a:lnTo>
                  <a:pt x="1663979" y="1930400"/>
                </a:lnTo>
                <a:lnTo>
                  <a:pt x="1699260" y="1930400"/>
                </a:lnTo>
                <a:lnTo>
                  <a:pt x="1698028" y="1917700"/>
                </a:lnTo>
                <a:close/>
              </a:path>
              <a:path w="2952115" h="3365500">
                <a:moveTo>
                  <a:pt x="1619592" y="1905000"/>
                </a:moveTo>
                <a:lnTo>
                  <a:pt x="1610918" y="1905000"/>
                </a:lnTo>
                <a:lnTo>
                  <a:pt x="1616392" y="1917700"/>
                </a:lnTo>
                <a:lnTo>
                  <a:pt x="1619592" y="1905000"/>
                </a:lnTo>
                <a:close/>
              </a:path>
              <a:path w="2952115" h="3365500">
                <a:moveTo>
                  <a:pt x="1632733" y="1914182"/>
                </a:moveTo>
                <a:lnTo>
                  <a:pt x="1632940" y="1917700"/>
                </a:lnTo>
                <a:lnTo>
                  <a:pt x="1634375" y="1917700"/>
                </a:lnTo>
                <a:lnTo>
                  <a:pt x="1632733" y="1914182"/>
                </a:lnTo>
                <a:close/>
              </a:path>
              <a:path w="2952115" h="3365500">
                <a:moveTo>
                  <a:pt x="1635887" y="1905000"/>
                </a:moveTo>
                <a:lnTo>
                  <a:pt x="1632191" y="1905000"/>
                </a:lnTo>
                <a:lnTo>
                  <a:pt x="1632235" y="1905747"/>
                </a:lnTo>
                <a:lnTo>
                  <a:pt x="1642681" y="1917700"/>
                </a:lnTo>
                <a:lnTo>
                  <a:pt x="1644357" y="1917700"/>
                </a:lnTo>
                <a:lnTo>
                  <a:pt x="1635887" y="1905000"/>
                </a:lnTo>
                <a:close/>
              </a:path>
              <a:path w="2952115" h="3365500">
                <a:moveTo>
                  <a:pt x="1631581" y="1905000"/>
                </a:moveTo>
                <a:lnTo>
                  <a:pt x="1628444" y="1905000"/>
                </a:lnTo>
                <a:lnTo>
                  <a:pt x="1632733" y="1914182"/>
                </a:lnTo>
                <a:lnTo>
                  <a:pt x="1632235" y="1905747"/>
                </a:lnTo>
                <a:lnTo>
                  <a:pt x="1631581" y="1905000"/>
                </a:lnTo>
                <a:close/>
              </a:path>
              <a:path w="2952115" h="3365500">
                <a:moveTo>
                  <a:pt x="1698764" y="1892300"/>
                </a:moveTo>
                <a:lnTo>
                  <a:pt x="1628715" y="1892300"/>
                </a:lnTo>
                <a:lnTo>
                  <a:pt x="1636059" y="1905000"/>
                </a:lnTo>
                <a:lnTo>
                  <a:pt x="1712312" y="1905000"/>
                </a:lnTo>
                <a:lnTo>
                  <a:pt x="1713066" y="1903352"/>
                </a:lnTo>
                <a:lnTo>
                  <a:pt x="1698764" y="1892300"/>
                </a:lnTo>
                <a:close/>
              </a:path>
              <a:path w="2952115" h="3365500">
                <a:moveTo>
                  <a:pt x="1718119" y="1892300"/>
                </a:moveTo>
                <a:lnTo>
                  <a:pt x="1713066" y="1903352"/>
                </a:lnTo>
                <a:lnTo>
                  <a:pt x="1715198" y="1905000"/>
                </a:lnTo>
                <a:lnTo>
                  <a:pt x="1718119" y="1892300"/>
                </a:lnTo>
                <a:close/>
              </a:path>
              <a:path w="2952115" h="3365500">
                <a:moveTo>
                  <a:pt x="1729981" y="1892300"/>
                </a:moveTo>
                <a:lnTo>
                  <a:pt x="1722272" y="1892300"/>
                </a:lnTo>
                <a:lnTo>
                  <a:pt x="1726323" y="1905000"/>
                </a:lnTo>
                <a:lnTo>
                  <a:pt x="1728292" y="1905000"/>
                </a:lnTo>
                <a:lnTo>
                  <a:pt x="1729981" y="1892300"/>
                </a:lnTo>
                <a:close/>
              </a:path>
              <a:path w="2952115" h="3365500">
                <a:moveTo>
                  <a:pt x="1593354" y="1879600"/>
                </a:moveTo>
                <a:lnTo>
                  <a:pt x="1591030" y="1879600"/>
                </a:lnTo>
                <a:lnTo>
                  <a:pt x="1594408" y="1892300"/>
                </a:lnTo>
                <a:lnTo>
                  <a:pt x="1593354" y="1879600"/>
                </a:lnTo>
                <a:close/>
              </a:path>
              <a:path w="2952115" h="3365500">
                <a:moveTo>
                  <a:pt x="1610601" y="1879600"/>
                </a:moveTo>
                <a:lnTo>
                  <a:pt x="1605026" y="1879600"/>
                </a:lnTo>
                <a:lnTo>
                  <a:pt x="1605051" y="1892300"/>
                </a:lnTo>
                <a:lnTo>
                  <a:pt x="1610829" y="1892300"/>
                </a:lnTo>
                <a:lnTo>
                  <a:pt x="1610601" y="1879600"/>
                </a:lnTo>
                <a:close/>
              </a:path>
              <a:path w="2952115" h="3365500">
                <a:moveTo>
                  <a:pt x="1701990" y="1879600"/>
                </a:moveTo>
                <a:lnTo>
                  <a:pt x="1615018" y="1879600"/>
                </a:lnTo>
                <a:lnTo>
                  <a:pt x="1618167" y="1892300"/>
                </a:lnTo>
                <a:lnTo>
                  <a:pt x="1699818" y="1892300"/>
                </a:lnTo>
                <a:lnTo>
                  <a:pt x="1701990" y="1879600"/>
                </a:lnTo>
                <a:close/>
              </a:path>
              <a:path w="2952115" h="3365500">
                <a:moveTo>
                  <a:pt x="1626296" y="1866900"/>
                </a:moveTo>
                <a:lnTo>
                  <a:pt x="1590566" y="1866900"/>
                </a:lnTo>
                <a:lnTo>
                  <a:pt x="1594309" y="1879600"/>
                </a:lnTo>
                <a:lnTo>
                  <a:pt x="1623032" y="1879600"/>
                </a:lnTo>
                <a:lnTo>
                  <a:pt x="1626296" y="1866900"/>
                </a:lnTo>
                <a:close/>
              </a:path>
              <a:path w="2952115" h="3365500">
                <a:moveTo>
                  <a:pt x="1690274" y="1866900"/>
                </a:moveTo>
                <a:lnTo>
                  <a:pt x="1632504" y="1866900"/>
                </a:lnTo>
                <a:lnTo>
                  <a:pt x="1637087" y="1879600"/>
                </a:lnTo>
                <a:lnTo>
                  <a:pt x="1688931" y="1879600"/>
                </a:lnTo>
                <a:lnTo>
                  <a:pt x="1690274" y="1866900"/>
                </a:lnTo>
                <a:close/>
              </a:path>
              <a:path w="2952115" h="3365500">
                <a:moveTo>
                  <a:pt x="1590497" y="1854200"/>
                </a:moveTo>
                <a:lnTo>
                  <a:pt x="1585315" y="1854200"/>
                </a:lnTo>
                <a:lnTo>
                  <a:pt x="1587334" y="1866900"/>
                </a:lnTo>
                <a:lnTo>
                  <a:pt x="1592135" y="1866900"/>
                </a:lnTo>
                <a:lnTo>
                  <a:pt x="1590497" y="1854200"/>
                </a:lnTo>
                <a:close/>
              </a:path>
              <a:path w="2952115" h="3365500">
                <a:moveTo>
                  <a:pt x="1663992" y="1841500"/>
                </a:moveTo>
                <a:lnTo>
                  <a:pt x="1589714" y="1841500"/>
                </a:lnTo>
                <a:lnTo>
                  <a:pt x="1602639" y="1866900"/>
                </a:lnTo>
                <a:lnTo>
                  <a:pt x="1689049" y="1866900"/>
                </a:lnTo>
                <a:lnTo>
                  <a:pt x="1686077" y="1854200"/>
                </a:lnTo>
                <a:lnTo>
                  <a:pt x="1663928" y="1854200"/>
                </a:lnTo>
                <a:lnTo>
                  <a:pt x="1663992" y="1841500"/>
                </a:lnTo>
                <a:close/>
              </a:path>
              <a:path w="2952115" h="3365500">
                <a:moveTo>
                  <a:pt x="1577073" y="1841500"/>
                </a:moveTo>
                <a:lnTo>
                  <a:pt x="1573263" y="1841500"/>
                </a:lnTo>
                <a:lnTo>
                  <a:pt x="1579130" y="1854200"/>
                </a:lnTo>
                <a:lnTo>
                  <a:pt x="1586471" y="1854200"/>
                </a:lnTo>
                <a:lnTo>
                  <a:pt x="1577073" y="1841500"/>
                </a:lnTo>
                <a:close/>
              </a:path>
              <a:path w="2952115" h="3365500">
                <a:moveTo>
                  <a:pt x="1676603" y="1841500"/>
                </a:moveTo>
                <a:lnTo>
                  <a:pt x="1663992" y="1841500"/>
                </a:lnTo>
                <a:lnTo>
                  <a:pt x="1669084" y="1854200"/>
                </a:lnTo>
                <a:lnTo>
                  <a:pt x="1684489" y="1854200"/>
                </a:lnTo>
                <a:lnTo>
                  <a:pt x="1676603" y="1841500"/>
                </a:lnTo>
                <a:close/>
              </a:path>
              <a:path w="2952115" h="3365500">
                <a:moveTo>
                  <a:pt x="1562989" y="1828800"/>
                </a:moveTo>
                <a:lnTo>
                  <a:pt x="1556804" y="1828800"/>
                </a:lnTo>
                <a:lnTo>
                  <a:pt x="1551076" y="1841500"/>
                </a:lnTo>
                <a:lnTo>
                  <a:pt x="1567954" y="1841500"/>
                </a:lnTo>
                <a:lnTo>
                  <a:pt x="1562989" y="1828800"/>
                </a:lnTo>
                <a:close/>
              </a:path>
              <a:path w="2952115" h="3365500">
                <a:moveTo>
                  <a:pt x="1640763" y="1828800"/>
                </a:moveTo>
                <a:lnTo>
                  <a:pt x="1576105" y="1828800"/>
                </a:lnTo>
                <a:lnTo>
                  <a:pt x="1567954" y="1841500"/>
                </a:lnTo>
                <a:lnTo>
                  <a:pt x="1639989" y="1841500"/>
                </a:lnTo>
                <a:lnTo>
                  <a:pt x="1640763" y="1828800"/>
                </a:lnTo>
                <a:close/>
              </a:path>
              <a:path w="2952115" h="3365500">
                <a:moveTo>
                  <a:pt x="1648587" y="1828800"/>
                </a:moveTo>
                <a:lnTo>
                  <a:pt x="1645196" y="1828800"/>
                </a:lnTo>
                <a:lnTo>
                  <a:pt x="1647596" y="1841500"/>
                </a:lnTo>
                <a:lnTo>
                  <a:pt x="1648472" y="1841500"/>
                </a:lnTo>
                <a:lnTo>
                  <a:pt x="1648587" y="1828800"/>
                </a:lnTo>
                <a:close/>
              </a:path>
              <a:path w="2952115" h="3365500">
                <a:moveTo>
                  <a:pt x="1542580" y="1816100"/>
                </a:moveTo>
                <a:lnTo>
                  <a:pt x="1534833" y="1816100"/>
                </a:lnTo>
                <a:lnTo>
                  <a:pt x="1539544" y="1828800"/>
                </a:lnTo>
                <a:lnTo>
                  <a:pt x="1543812" y="1828800"/>
                </a:lnTo>
                <a:lnTo>
                  <a:pt x="1542580" y="1816100"/>
                </a:lnTo>
                <a:close/>
              </a:path>
              <a:path w="2952115" h="3365500">
                <a:moveTo>
                  <a:pt x="1641884" y="1803400"/>
                </a:moveTo>
                <a:lnTo>
                  <a:pt x="1585163" y="1803400"/>
                </a:lnTo>
                <a:lnTo>
                  <a:pt x="1580134" y="1816100"/>
                </a:lnTo>
                <a:lnTo>
                  <a:pt x="1566684" y="1816100"/>
                </a:lnTo>
                <a:lnTo>
                  <a:pt x="1549692" y="1828800"/>
                </a:lnTo>
                <a:lnTo>
                  <a:pt x="1648739" y="1828800"/>
                </a:lnTo>
                <a:lnTo>
                  <a:pt x="1650758" y="1816100"/>
                </a:lnTo>
                <a:lnTo>
                  <a:pt x="1641884" y="1803400"/>
                </a:lnTo>
                <a:close/>
              </a:path>
              <a:path w="2952115" h="3365500">
                <a:moveTo>
                  <a:pt x="1660550" y="1816100"/>
                </a:moveTo>
                <a:lnTo>
                  <a:pt x="1657896" y="1816100"/>
                </a:lnTo>
                <a:lnTo>
                  <a:pt x="1657629" y="1828800"/>
                </a:lnTo>
                <a:lnTo>
                  <a:pt x="1661896" y="1828800"/>
                </a:lnTo>
                <a:lnTo>
                  <a:pt x="1660550" y="1816100"/>
                </a:lnTo>
                <a:close/>
              </a:path>
              <a:path w="2952115" h="3365500">
                <a:moveTo>
                  <a:pt x="1569123" y="1790700"/>
                </a:moveTo>
                <a:lnTo>
                  <a:pt x="1558353" y="1790700"/>
                </a:lnTo>
                <a:lnTo>
                  <a:pt x="1556499" y="1803400"/>
                </a:lnTo>
                <a:lnTo>
                  <a:pt x="1550904" y="1803400"/>
                </a:lnTo>
                <a:lnTo>
                  <a:pt x="1559170" y="1816100"/>
                </a:lnTo>
                <a:lnTo>
                  <a:pt x="1580134" y="1816100"/>
                </a:lnTo>
                <a:lnTo>
                  <a:pt x="1576730" y="1803400"/>
                </a:lnTo>
                <a:lnTo>
                  <a:pt x="1569123" y="1790700"/>
                </a:lnTo>
                <a:close/>
              </a:path>
              <a:path w="2952115" h="3365500">
                <a:moveTo>
                  <a:pt x="1540766" y="1790700"/>
                </a:moveTo>
                <a:lnTo>
                  <a:pt x="1527683" y="1790700"/>
                </a:lnTo>
                <a:lnTo>
                  <a:pt x="1532547" y="1803400"/>
                </a:lnTo>
                <a:lnTo>
                  <a:pt x="1548413" y="1803400"/>
                </a:lnTo>
                <a:lnTo>
                  <a:pt x="1540766" y="1790700"/>
                </a:lnTo>
                <a:close/>
              </a:path>
              <a:path w="2952115" h="3365500">
                <a:moveTo>
                  <a:pt x="1598588" y="1790700"/>
                </a:moveTo>
                <a:lnTo>
                  <a:pt x="1579422" y="1790700"/>
                </a:lnTo>
                <a:lnTo>
                  <a:pt x="1582305" y="1803400"/>
                </a:lnTo>
                <a:lnTo>
                  <a:pt x="1601932" y="1803400"/>
                </a:lnTo>
                <a:lnTo>
                  <a:pt x="1598588" y="1790700"/>
                </a:lnTo>
                <a:close/>
              </a:path>
              <a:path w="2952115" h="3365500">
                <a:moveTo>
                  <a:pt x="1613382" y="1790700"/>
                </a:moveTo>
                <a:lnTo>
                  <a:pt x="1611464" y="1790700"/>
                </a:lnTo>
                <a:lnTo>
                  <a:pt x="1610410" y="1803400"/>
                </a:lnTo>
                <a:lnTo>
                  <a:pt x="1617357" y="1803400"/>
                </a:lnTo>
                <a:lnTo>
                  <a:pt x="1613382" y="1790700"/>
                </a:lnTo>
                <a:close/>
              </a:path>
              <a:path w="2952115" h="3365500">
                <a:moveTo>
                  <a:pt x="1513090" y="1778000"/>
                </a:moveTo>
                <a:lnTo>
                  <a:pt x="1505635" y="1778000"/>
                </a:lnTo>
                <a:lnTo>
                  <a:pt x="1507337" y="1790700"/>
                </a:lnTo>
                <a:lnTo>
                  <a:pt x="1520545" y="1790700"/>
                </a:lnTo>
                <a:lnTo>
                  <a:pt x="1513090" y="1778000"/>
                </a:lnTo>
                <a:close/>
              </a:path>
              <a:path w="2952115" h="3365500">
                <a:moveTo>
                  <a:pt x="1604568" y="1752600"/>
                </a:moveTo>
                <a:lnTo>
                  <a:pt x="1574661" y="1752600"/>
                </a:lnTo>
                <a:lnTo>
                  <a:pt x="1570626" y="1765300"/>
                </a:lnTo>
                <a:lnTo>
                  <a:pt x="1521773" y="1765300"/>
                </a:lnTo>
                <a:lnTo>
                  <a:pt x="1529288" y="1778000"/>
                </a:lnTo>
                <a:lnTo>
                  <a:pt x="1534229" y="1790700"/>
                </a:lnTo>
                <a:lnTo>
                  <a:pt x="1614989" y="1790700"/>
                </a:lnTo>
                <a:lnTo>
                  <a:pt x="1614630" y="1778000"/>
                </a:lnTo>
                <a:lnTo>
                  <a:pt x="1610766" y="1778000"/>
                </a:lnTo>
                <a:lnTo>
                  <a:pt x="1600441" y="1765300"/>
                </a:lnTo>
                <a:lnTo>
                  <a:pt x="1604568" y="1752600"/>
                </a:lnTo>
                <a:close/>
              </a:path>
              <a:path w="2952115" h="3365500">
                <a:moveTo>
                  <a:pt x="1515694" y="1765300"/>
                </a:moveTo>
                <a:lnTo>
                  <a:pt x="1510919" y="1765300"/>
                </a:lnTo>
                <a:lnTo>
                  <a:pt x="1513001" y="1778000"/>
                </a:lnTo>
                <a:lnTo>
                  <a:pt x="1521193" y="1778000"/>
                </a:lnTo>
                <a:lnTo>
                  <a:pt x="1515694" y="1765300"/>
                </a:lnTo>
                <a:close/>
              </a:path>
              <a:path w="2952115" h="3365500">
                <a:moveTo>
                  <a:pt x="1516735" y="1752600"/>
                </a:moveTo>
                <a:lnTo>
                  <a:pt x="1507210" y="1752600"/>
                </a:lnTo>
                <a:lnTo>
                  <a:pt x="1492389" y="1765300"/>
                </a:lnTo>
                <a:lnTo>
                  <a:pt x="1527835" y="1765300"/>
                </a:lnTo>
                <a:lnTo>
                  <a:pt x="1516735" y="1752600"/>
                </a:lnTo>
                <a:close/>
              </a:path>
              <a:path w="2952115" h="3365500">
                <a:moveTo>
                  <a:pt x="1567827" y="1752600"/>
                </a:moveTo>
                <a:lnTo>
                  <a:pt x="1531493" y="1752600"/>
                </a:lnTo>
                <a:lnTo>
                  <a:pt x="1530934" y="1765300"/>
                </a:lnTo>
                <a:lnTo>
                  <a:pt x="1570626" y="1765300"/>
                </a:lnTo>
                <a:lnTo>
                  <a:pt x="1567827" y="1752600"/>
                </a:lnTo>
                <a:close/>
              </a:path>
              <a:path w="2952115" h="3365500">
                <a:moveTo>
                  <a:pt x="1485785" y="1739900"/>
                </a:moveTo>
                <a:lnTo>
                  <a:pt x="1483309" y="1752600"/>
                </a:lnTo>
                <a:lnTo>
                  <a:pt x="1487449" y="1752600"/>
                </a:lnTo>
                <a:lnTo>
                  <a:pt x="1485785" y="1739900"/>
                </a:lnTo>
                <a:close/>
              </a:path>
              <a:path w="2952115" h="3365500">
                <a:moveTo>
                  <a:pt x="1554073" y="1727200"/>
                </a:moveTo>
                <a:lnTo>
                  <a:pt x="1474706" y="1727200"/>
                </a:lnTo>
                <a:lnTo>
                  <a:pt x="1487784" y="1739900"/>
                </a:lnTo>
                <a:lnTo>
                  <a:pt x="1496575" y="1752600"/>
                </a:lnTo>
                <a:lnTo>
                  <a:pt x="1567408" y="1752600"/>
                </a:lnTo>
                <a:lnTo>
                  <a:pt x="1573098" y="1739900"/>
                </a:lnTo>
                <a:lnTo>
                  <a:pt x="1557362" y="1739900"/>
                </a:lnTo>
                <a:lnTo>
                  <a:pt x="1554073" y="1727200"/>
                </a:lnTo>
                <a:close/>
              </a:path>
              <a:path w="2952115" h="3365500">
                <a:moveTo>
                  <a:pt x="1576752" y="1727200"/>
                </a:moveTo>
                <a:lnTo>
                  <a:pt x="1571040" y="1727200"/>
                </a:lnTo>
                <a:lnTo>
                  <a:pt x="1567929" y="1739900"/>
                </a:lnTo>
                <a:lnTo>
                  <a:pt x="1573098" y="1739900"/>
                </a:lnTo>
                <a:lnTo>
                  <a:pt x="1577649" y="1752600"/>
                </a:lnTo>
                <a:lnTo>
                  <a:pt x="1589101" y="1752600"/>
                </a:lnTo>
                <a:lnTo>
                  <a:pt x="1583812" y="1739900"/>
                </a:lnTo>
                <a:lnTo>
                  <a:pt x="1576752" y="1727200"/>
                </a:lnTo>
                <a:close/>
              </a:path>
              <a:path w="2952115" h="3365500">
                <a:moveTo>
                  <a:pt x="1600936" y="1739900"/>
                </a:moveTo>
                <a:lnTo>
                  <a:pt x="1599768" y="1739900"/>
                </a:lnTo>
                <a:lnTo>
                  <a:pt x="1598104" y="1752600"/>
                </a:lnTo>
                <a:lnTo>
                  <a:pt x="1603451" y="1752600"/>
                </a:lnTo>
                <a:lnTo>
                  <a:pt x="1600936" y="1739900"/>
                </a:lnTo>
                <a:close/>
              </a:path>
              <a:path w="2952115" h="3365500">
                <a:moveTo>
                  <a:pt x="1466811" y="1727200"/>
                </a:moveTo>
                <a:lnTo>
                  <a:pt x="1466786" y="1739900"/>
                </a:lnTo>
                <a:lnTo>
                  <a:pt x="1472349" y="1739900"/>
                </a:lnTo>
                <a:lnTo>
                  <a:pt x="1466811" y="1727200"/>
                </a:lnTo>
                <a:close/>
              </a:path>
              <a:path w="2952115" h="3365500">
                <a:moveTo>
                  <a:pt x="1528210" y="1676400"/>
                </a:moveTo>
                <a:lnTo>
                  <a:pt x="1501736" y="1676400"/>
                </a:lnTo>
                <a:lnTo>
                  <a:pt x="1494294" y="1689100"/>
                </a:lnTo>
                <a:lnTo>
                  <a:pt x="1468040" y="1689100"/>
                </a:lnTo>
                <a:lnTo>
                  <a:pt x="1462445" y="1700163"/>
                </a:lnTo>
                <a:lnTo>
                  <a:pt x="1462507" y="1701800"/>
                </a:lnTo>
                <a:lnTo>
                  <a:pt x="1466629" y="1701800"/>
                </a:lnTo>
                <a:lnTo>
                  <a:pt x="1466758" y="1727200"/>
                </a:lnTo>
                <a:lnTo>
                  <a:pt x="1543596" y="1727200"/>
                </a:lnTo>
                <a:lnTo>
                  <a:pt x="1535836" y="1714500"/>
                </a:lnTo>
                <a:lnTo>
                  <a:pt x="1532785" y="1714500"/>
                </a:lnTo>
                <a:lnTo>
                  <a:pt x="1526787" y="1701800"/>
                </a:lnTo>
                <a:lnTo>
                  <a:pt x="1528950" y="1689100"/>
                </a:lnTo>
                <a:lnTo>
                  <a:pt x="1528210" y="1676400"/>
                </a:lnTo>
                <a:close/>
              </a:path>
              <a:path w="2952115" h="3365500">
                <a:moveTo>
                  <a:pt x="1548955" y="1701800"/>
                </a:moveTo>
                <a:lnTo>
                  <a:pt x="1547253" y="1701800"/>
                </a:lnTo>
                <a:lnTo>
                  <a:pt x="1532785" y="1714500"/>
                </a:lnTo>
                <a:lnTo>
                  <a:pt x="1540395" y="1714500"/>
                </a:lnTo>
                <a:lnTo>
                  <a:pt x="1543596" y="1727200"/>
                </a:lnTo>
                <a:lnTo>
                  <a:pt x="1563890" y="1727200"/>
                </a:lnTo>
                <a:lnTo>
                  <a:pt x="1557705" y="1714500"/>
                </a:lnTo>
                <a:lnTo>
                  <a:pt x="1548955" y="1701800"/>
                </a:lnTo>
                <a:close/>
              </a:path>
              <a:path w="2952115" h="3365500">
                <a:moveTo>
                  <a:pt x="1462028" y="1689100"/>
                </a:moveTo>
                <a:lnTo>
                  <a:pt x="1452625" y="1689100"/>
                </a:lnTo>
                <a:lnTo>
                  <a:pt x="1459250" y="1701800"/>
                </a:lnTo>
                <a:lnTo>
                  <a:pt x="1461617" y="1701800"/>
                </a:lnTo>
                <a:lnTo>
                  <a:pt x="1462445" y="1700163"/>
                </a:lnTo>
                <a:lnTo>
                  <a:pt x="1462028" y="1689100"/>
                </a:lnTo>
                <a:close/>
              </a:path>
              <a:path w="2952115" h="3365500">
                <a:moveTo>
                  <a:pt x="1468040" y="1689100"/>
                </a:moveTo>
                <a:lnTo>
                  <a:pt x="1462028" y="1689100"/>
                </a:lnTo>
                <a:lnTo>
                  <a:pt x="1462445" y="1700163"/>
                </a:lnTo>
                <a:lnTo>
                  <a:pt x="1468040" y="1689100"/>
                </a:lnTo>
                <a:close/>
              </a:path>
              <a:path w="2952115" h="3365500">
                <a:moveTo>
                  <a:pt x="1445107" y="1676400"/>
                </a:moveTo>
                <a:lnTo>
                  <a:pt x="1428788" y="1676400"/>
                </a:lnTo>
                <a:lnTo>
                  <a:pt x="1427568" y="1689100"/>
                </a:lnTo>
                <a:lnTo>
                  <a:pt x="1445247" y="1689100"/>
                </a:lnTo>
                <a:lnTo>
                  <a:pt x="1445107" y="1676400"/>
                </a:lnTo>
                <a:close/>
              </a:path>
              <a:path w="2952115" h="3365500">
                <a:moveTo>
                  <a:pt x="1478953" y="1676400"/>
                </a:moveTo>
                <a:lnTo>
                  <a:pt x="1450987" y="1676400"/>
                </a:lnTo>
                <a:lnTo>
                  <a:pt x="1450136" y="1689100"/>
                </a:lnTo>
                <a:lnTo>
                  <a:pt x="1474355" y="1689100"/>
                </a:lnTo>
                <a:lnTo>
                  <a:pt x="1478953" y="1676400"/>
                </a:lnTo>
                <a:close/>
              </a:path>
              <a:path w="2952115" h="3365500">
                <a:moveTo>
                  <a:pt x="1497812" y="1663700"/>
                </a:moveTo>
                <a:lnTo>
                  <a:pt x="1488863" y="1663700"/>
                </a:lnTo>
                <a:lnTo>
                  <a:pt x="1498509" y="1676400"/>
                </a:lnTo>
                <a:lnTo>
                  <a:pt x="1478953" y="1676400"/>
                </a:lnTo>
                <a:lnTo>
                  <a:pt x="1474355" y="1689100"/>
                </a:lnTo>
                <a:lnTo>
                  <a:pt x="1494294" y="1689100"/>
                </a:lnTo>
                <a:lnTo>
                  <a:pt x="1501736" y="1676400"/>
                </a:lnTo>
                <a:lnTo>
                  <a:pt x="1497812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32711" y="1663700"/>
                </a:lnTo>
                <a:lnTo>
                  <a:pt x="1428280" y="1676400"/>
                </a:lnTo>
                <a:lnTo>
                  <a:pt x="1484361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84361" y="1676400"/>
                </a:lnTo>
                <a:lnTo>
                  <a:pt x="1498509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14086" y="1651000"/>
                </a:moveTo>
                <a:lnTo>
                  <a:pt x="1399794" y="1651000"/>
                </a:lnTo>
                <a:lnTo>
                  <a:pt x="1400327" y="1663700"/>
                </a:lnTo>
                <a:lnTo>
                  <a:pt x="1415770" y="1663700"/>
                </a:lnTo>
                <a:lnTo>
                  <a:pt x="1414086" y="1651000"/>
                </a:lnTo>
                <a:close/>
              </a:path>
              <a:path w="2952115" h="3365500">
                <a:moveTo>
                  <a:pt x="1418782" y="1651006"/>
                </a:moveTo>
                <a:lnTo>
                  <a:pt x="1422082" y="1663700"/>
                </a:lnTo>
                <a:lnTo>
                  <a:pt x="1425333" y="1663700"/>
                </a:lnTo>
                <a:lnTo>
                  <a:pt x="1424790" y="1659456"/>
                </a:lnTo>
                <a:lnTo>
                  <a:pt x="1418782" y="1651006"/>
                </a:lnTo>
                <a:close/>
              </a:path>
              <a:path w="2952115" h="3365500">
                <a:moveTo>
                  <a:pt x="1503997" y="1651000"/>
                </a:moveTo>
                <a:lnTo>
                  <a:pt x="1423708" y="1651000"/>
                </a:lnTo>
                <a:lnTo>
                  <a:pt x="1424790" y="1659456"/>
                </a:lnTo>
                <a:lnTo>
                  <a:pt x="1427807" y="1663700"/>
                </a:lnTo>
                <a:lnTo>
                  <a:pt x="1498206" y="1663700"/>
                </a:lnTo>
                <a:lnTo>
                  <a:pt x="1503997" y="1651000"/>
                </a:lnTo>
                <a:close/>
              </a:path>
              <a:path w="2952115" h="3365500">
                <a:moveTo>
                  <a:pt x="1457617" y="1638300"/>
                </a:moveTo>
                <a:lnTo>
                  <a:pt x="1408608" y="1638300"/>
                </a:lnTo>
                <a:lnTo>
                  <a:pt x="1418782" y="1651006"/>
                </a:lnTo>
                <a:lnTo>
                  <a:pt x="1457744" y="1651000"/>
                </a:lnTo>
                <a:lnTo>
                  <a:pt x="1457617" y="1638300"/>
                </a:lnTo>
                <a:close/>
              </a:path>
              <a:path w="2952115" h="3365500">
                <a:moveTo>
                  <a:pt x="1375841" y="1638300"/>
                </a:moveTo>
                <a:lnTo>
                  <a:pt x="1371650" y="1638300"/>
                </a:lnTo>
                <a:lnTo>
                  <a:pt x="1374724" y="1651000"/>
                </a:lnTo>
                <a:lnTo>
                  <a:pt x="1375841" y="1638300"/>
                </a:lnTo>
                <a:close/>
              </a:path>
              <a:path w="2952115" h="3365500">
                <a:moveTo>
                  <a:pt x="1412614" y="1625600"/>
                </a:moveTo>
                <a:lnTo>
                  <a:pt x="1379842" y="1625600"/>
                </a:lnTo>
                <a:lnTo>
                  <a:pt x="1378892" y="1630258"/>
                </a:lnTo>
                <a:lnTo>
                  <a:pt x="1384261" y="1638300"/>
                </a:lnTo>
                <a:lnTo>
                  <a:pt x="1387915" y="1651000"/>
                </a:lnTo>
                <a:lnTo>
                  <a:pt x="1392773" y="1651000"/>
                </a:lnTo>
                <a:lnTo>
                  <a:pt x="1399048" y="1638300"/>
                </a:lnTo>
                <a:lnTo>
                  <a:pt x="1412963" y="1638300"/>
                </a:lnTo>
                <a:lnTo>
                  <a:pt x="1412614" y="1625600"/>
                </a:lnTo>
                <a:close/>
              </a:path>
              <a:path w="2952115" h="3365500">
                <a:moveTo>
                  <a:pt x="1490462" y="1638300"/>
                </a:moveTo>
                <a:lnTo>
                  <a:pt x="1463484" y="1638300"/>
                </a:lnTo>
                <a:lnTo>
                  <a:pt x="1462544" y="1651000"/>
                </a:lnTo>
                <a:lnTo>
                  <a:pt x="1500588" y="1651000"/>
                </a:lnTo>
                <a:lnTo>
                  <a:pt x="1490462" y="1638300"/>
                </a:lnTo>
                <a:close/>
              </a:path>
              <a:path w="2952115" h="3365500">
                <a:moveTo>
                  <a:pt x="1375781" y="1625600"/>
                </a:moveTo>
                <a:lnTo>
                  <a:pt x="1368983" y="1625600"/>
                </a:lnTo>
                <a:lnTo>
                  <a:pt x="1369085" y="1638300"/>
                </a:lnTo>
                <a:lnTo>
                  <a:pt x="1377251" y="1638300"/>
                </a:lnTo>
                <a:lnTo>
                  <a:pt x="1378892" y="1630258"/>
                </a:lnTo>
                <a:lnTo>
                  <a:pt x="1375781" y="1625600"/>
                </a:lnTo>
                <a:close/>
              </a:path>
              <a:path w="2952115" h="3365500">
                <a:moveTo>
                  <a:pt x="1464271" y="1625600"/>
                </a:moveTo>
                <a:lnTo>
                  <a:pt x="1412614" y="1625600"/>
                </a:lnTo>
                <a:lnTo>
                  <a:pt x="1419306" y="1638300"/>
                </a:lnTo>
                <a:lnTo>
                  <a:pt x="1474178" y="1638300"/>
                </a:lnTo>
                <a:lnTo>
                  <a:pt x="1464271" y="1625600"/>
                </a:lnTo>
                <a:close/>
              </a:path>
              <a:path w="2952115" h="3365500">
                <a:moveTo>
                  <a:pt x="1377979" y="1612900"/>
                </a:moveTo>
                <a:lnTo>
                  <a:pt x="1367192" y="1612900"/>
                </a:lnTo>
                <a:lnTo>
                  <a:pt x="1375781" y="1625600"/>
                </a:lnTo>
                <a:lnTo>
                  <a:pt x="1379447" y="1625600"/>
                </a:lnTo>
                <a:lnTo>
                  <a:pt x="1377979" y="1612900"/>
                </a:lnTo>
                <a:close/>
              </a:path>
              <a:path w="2952115" h="3365500">
                <a:moveTo>
                  <a:pt x="1462163" y="1612900"/>
                </a:moveTo>
                <a:lnTo>
                  <a:pt x="1396623" y="1612900"/>
                </a:lnTo>
                <a:lnTo>
                  <a:pt x="1398222" y="1625600"/>
                </a:lnTo>
                <a:lnTo>
                  <a:pt x="1460627" y="1625600"/>
                </a:lnTo>
                <a:lnTo>
                  <a:pt x="1462163" y="1612900"/>
                </a:lnTo>
                <a:close/>
              </a:path>
              <a:path w="2952115" h="3365500">
                <a:moveTo>
                  <a:pt x="1461230" y="1600200"/>
                </a:moveTo>
                <a:lnTo>
                  <a:pt x="1374809" y="1600200"/>
                </a:lnTo>
                <a:lnTo>
                  <a:pt x="1372552" y="1612900"/>
                </a:lnTo>
                <a:lnTo>
                  <a:pt x="1462163" y="1612900"/>
                </a:lnTo>
                <a:lnTo>
                  <a:pt x="1471942" y="1625600"/>
                </a:lnTo>
                <a:lnTo>
                  <a:pt x="1475755" y="1625600"/>
                </a:lnTo>
                <a:lnTo>
                  <a:pt x="1470844" y="1612900"/>
                </a:lnTo>
                <a:lnTo>
                  <a:pt x="1461230" y="1600200"/>
                </a:lnTo>
                <a:close/>
              </a:path>
              <a:path w="2952115" h="3365500">
                <a:moveTo>
                  <a:pt x="1355166" y="1600200"/>
                </a:moveTo>
                <a:lnTo>
                  <a:pt x="1349031" y="1600200"/>
                </a:lnTo>
                <a:lnTo>
                  <a:pt x="1357142" y="1612900"/>
                </a:lnTo>
                <a:lnTo>
                  <a:pt x="1360944" y="1612900"/>
                </a:lnTo>
                <a:lnTo>
                  <a:pt x="1355166" y="1600200"/>
                </a:lnTo>
                <a:close/>
              </a:path>
              <a:path w="2952115" h="3365500">
                <a:moveTo>
                  <a:pt x="1341996" y="1587500"/>
                </a:moveTo>
                <a:lnTo>
                  <a:pt x="1341412" y="1587500"/>
                </a:lnTo>
                <a:lnTo>
                  <a:pt x="1344955" y="1600200"/>
                </a:lnTo>
                <a:lnTo>
                  <a:pt x="1341996" y="1587500"/>
                </a:lnTo>
                <a:close/>
              </a:path>
              <a:path w="2952115" h="3365500">
                <a:moveTo>
                  <a:pt x="1358243" y="1587500"/>
                </a:moveTo>
                <a:lnTo>
                  <a:pt x="1353070" y="1587500"/>
                </a:lnTo>
                <a:lnTo>
                  <a:pt x="1353947" y="1600200"/>
                </a:lnTo>
                <a:lnTo>
                  <a:pt x="1360500" y="1600200"/>
                </a:lnTo>
                <a:lnTo>
                  <a:pt x="1358882" y="1588308"/>
                </a:lnTo>
                <a:lnTo>
                  <a:pt x="1358243" y="1587500"/>
                </a:lnTo>
                <a:close/>
              </a:path>
              <a:path w="2952115" h="3365500">
                <a:moveTo>
                  <a:pt x="1433029" y="1587500"/>
                </a:moveTo>
                <a:lnTo>
                  <a:pt x="1358773" y="1587500"/>
                </a:lnTo>
                <a:lnTo>
                  <a:pt x="1358882" y="1588308"/>
                </a:lnTo>
                <a:lnTo>
                  <a:pt x="1368285" y="1600200"/>
                </a:lnTo>
                <a:lnTo>
                  <a:pt x="1437347" y="1600200"/>
                </a:lnTo>
                <a:lnTo>
                  <a:pt x="1433029" y="1587500"/>
                </a:lnTo>
                <a:close/>
              </a:path>
              <a:path w="2952115" h="3365500">
                <a:moveTo>
                  <a:pt x="1445031" y="1574800"/>
                </a:moveTo>
                <a:lnTo>
                  <a:pt x="1345057" y="1574800"/>
                </a:lnTo>
                <a:lnTo>
                  <a:pt x="1340396" y="1587500"/>
                </a:lnTo>
                <a:lnTo>
                  <a:pt x="1443875" y="1587500"/>
                </a:lnTo>
                <a:lnTo>
                  <a:pt x="1445031" y="1574800"/>
                </a:lnTo>
                <a:close/>
              </a:path>
              <a:path w="2952115" h="3365500">
                <a:moveTo>
                  <a:pt x="1448841" y="1574800"/>
                </a:moveTo>
                <a:lnTo>
                  <a:pt x="1446415" y="1574800"/>
                </a:lnTo>
                <a:lnTo>
                  <a:pt x="1449374" y="1587500"/>
                </a:lnTo>
                <a:lnTo>
                  <a:pt x="1452333" y="1587500"/>
                </a:lnTo>
                <a:lnTo>
                  <a:pt x="1448841" y="1574800"/>
                </a:lnTo>
                <a:close/>
              </a:path>
              <a:path w="2952115" h="3365500">
                <a:moveTo>
                  <a:pt x="1333448" y="1562100"/>
                </a:moveTo>
                <a:lnTo>
                  <a:pt x="1330401" y="1562100"/>
                </a:lnTo>
                <a:lnTo>
                  <a:pt x="1331493" y="1574800"/>
                </a:lnTo>
                <a:lnTo>
                  <a:pt x="1341569" y="1574800"/>
                </a:lnTo>
                <a:lnTo>
                  <a:pt x="1333448" y="1562100"/>
                </a:lnTo>
                <a:close/>
              </a:path>
              <a:path w="2952115" h="3365500">
                <a:moveTo>
                  <a:pt x="1416343" y="1562100"/>
                </a:moveTo>
                <a:lnTo>
                  <a:pt x="1349514" y="1562100"/>
                </a:lnTo>
                <a:lnTo>
                  <a:pt x="1354899" y="1574800"/>
                </a:lnTo>
                <a:lnTo>
                  <a:pt x="1410403" y="1574800"/>
                </a:lnTo>
                <a:lnTo>
                  <a:pt x="1416343" y="1562100"/>
                </a:lnTo>
                <a:close/>
              </a:path>
              <a:path w="2952115" h="3365500">
                <a:moveTo>
                  <a:pt x="1311275" y="1549400"/>
                </a:moveTo>
                <a:lnTo>
                  <a:pt x="1304112" y="1549400"/>
                </a:lnTo>
                <a:lnTo>
                  <a:pt x="1304404" y="1562100"/>
                </a:lnTo>
                <a:lnTo>
                  <a:pt x="1311135" y="1562100"/>
                </a:lnTo>
                <a:lnTo>
                  <a:pt x="1311275" y="1549400"/>
                </a:lnTo>
                <a:close/>
              </a:path>
              <a:path w="2952115" h="3365500">
                <a:moveTo>
                  <a:pt x="1413042" y="1549400"/>
                </a:moveTo>
                <a:lnTo>
                  <a:pt x="1312562" y="1549400"/>
                </a:lnTo>
                <a:lnTo>
                  <a:pt x="1318277" y="1562100"/>
                </a:lnTo>
                <a:lnTo>
                  <a:pt x="1415531" y="1562100"/>
                </a:lnTo>
                <a:lnTo>
                  <a:pt x="1413042" y="1549400"/>
                </a:lnTo>
                <a:close/>
              </a:path>
              <a:path w="2952115" h="3365500">
                <a:moveTo>
                  <a:pt x="1399298" y="1536700"/>
                </a:moveTo>
                <a:lnTo>
                  <a:pt x="1297543" y="1536700"/>
                </a:lnTo>
                <a:lnTo>
                  <a:pt x="1307931" y="1549400"/>
                </a:lnTo>
                <a:lnTo>
                  <a:pt x="1400873" y="1549400"/>
                </a:lnTo>
                <a:lnTo>
                  <a:pt x="1399298" y="1536700"/>
                </a:lnTo>
                <a:close/>
              </a:path>
              <a:path w="2952115" h="3365500">
                <a:moveTo>
                  <a:pt x="1408277" y="1536700"/>
                </a:moveTo>
                <a:lnTo>
                  <a:pt x="1400873" y="1549400"/>
                </a:lnTo>
                <a:lnTo>
                  <a:pt x="1412608" y="1549400"/>
                </a:lnTo>
                <a:lnTo>
                  <a:pt x="1408277" y="1536700"/>
                </a:lnTo>
                <a:close/>
              </a:path>
              <a:path w="2952115" h="3365500">
                <a:moveTo>
                  <a:pt x="1373263" y="1511300"/>
                </a:moveTo>
                <a:lnTo>
                  <a:pt x="1293380" y="1511300"/>
                </a:lnTo>
                <a:lnTo>
                  <a:pt x="1293641" y="1512046"/>
                </a:lnTo>
                <a:lnTo>
                  <a:pt x="1302163" y="1524000"/>
                </a:lnTo>
                <a:lnTo>
                  <a:pt x="1308341" y="1536700"/>
                </a:lnTo>
                <a:lnTo>
                  <a:pt x="1397939" y="1536700"/>
                </a:lnTo>
                <a:lnTo>
                  <a:pt x="1399413" y="1524000"/>
                </a:lnTo>
                <a:lnTo>
                  <a:pt x="1374444" y="1524000"/>
                </a:lnTo>
                <a:lnTo>
                  <a:pt x="1373263" y="1511300"/>
                </a:lnTo>
                <a:close/>
              </a:path>
              <a:path w="2952115" h="3365500">
                <a:moveTo>
                  <a:pt x="1279232" y="1511300"/>
                </a:moveTo>
                <a:lnTo>
                  <a:pt x="1276705" y="1511300"/>
                </a:lnTo>
                <a:lnTo>
                  <a:pt x="1278470" y="1524000"/>
                </a:lnTo>
                <a:lnTo>
                  <a:pt x="1279232" y="1511300"/>
                </a:lnTo>
                <a:close/>
              </a:path>
              <a:path w="2952115" h="3365500">
                <a:moveTo>
                  <a:pt x="1293305" y="1511575"/>
                </a:moveTo>
                <a:lnTo>
                  <a:pt x="1289913" y="1524000"/>
                </a:lnTo>
                <a:lnTo>
                  <a:pt x="1297813" y="1524000"/>
                </a:lnTo>
                <a:lnTo>
                  <a:pt x="1293641" y="1512046"/>
                </a:lnTo>
                <a:lnTo>
                  <a:pt x="1293305" y="1511575"/>
                </a:lnTo>
                <a:close/>
              </a:path>
              <a:path w="2952115" h="3365500">
                <a:moveTo>
                  <a:pt x="1386262" y="1511300"/>
                </a:moveTo>
                <a:lnTo>
                  <a:pt x="1376222" y="1511300"/>
                </a:lnTo>
                <a:lnTo>
                  <a:pt x="1380820" y="1524000"/>
                </a:lnTo>
                <a:lnTo>
                  <a:pt x="1394645" y="1524000"/>
                </a:lnTo>
                <a:lnTo>
                  <a:pt x="1386262" y="1511300"/>
                </a:lnTo>
                <a:close/>
              </a:path>
              <a:path w="2952115" h="3365500">
                <a:moveTo>
                  <a:pt x="1401533" y="1511300"/>
                </a:moveTo>
                <a:lnTo>
                  <a:pt x="1399057" y="1524000"/>
                </a:lnTo>
                <a:lnTo>
                  <a:pt x="1401559" y="1524000"/>
                </a:lnTo>
                <a:lnTo>
                  <a:pt x="1401533" y="1511300"/>
                </a:lnTo>
                <a:close/>
              </a:path>
              <a:path w="2952115" h="3365500">
                <a:moveTo>
                  <a:pt x="1326840" y="1498600"/>
                </a:moveTo>
                <a:lnTo>
                  <a:pt x="1285680" y="1498600"/>
                </a:lnTo>
                <a:lnTo>
                  <a:pt x="1293109" y="1511300"/>
                </a:lnTo>
                <a:lnTo>
                  <a:pt x="1293305" y="1511575"/>
                </a:lnTo>
                <a:lnTo>
                  <a:pt x="1293380" y="1511300"/>
                </a:lnTo>
                <a:lnTo>
                  <a:pt x="1332828" y="1511300"/>
                </a:lnTo>
                <a:lnTo>
                  <a:pt x="1326840" y="1498600"/>
                </a:lnTo>
                <a:close/>
              </a:path>
              <a:path w="2952115" h="3365500">
                <a:moveTo>
                  <a:pt x="1285680" y="1498600"/>
                </a:moveTo>
                <a:lnTo>
                  <a:pt x="1263484" y="1498600"/>
                </a:lnTo>
                <a:lnTo>
                  <a:pt x="1272608" y="1511300"/>
                </a:lnTo>
                <a:lnTo>
                  <a:pt x="1283169" y="1511300"/>
                </a:lnTo>
                <a:lnTo>
                  <a:pt x="1285680" y="1498600"/>
                </a:lnTo>
                <a:close/>
              </a:path>
              <a:path w="2952115" h="3365500">
                <a:moveTo>
                  <a:pt x="1331010" y="1460500"/>
                </a:moveTo>
                <a:lnTo>
                  <a:pt x="1253837" y="1460500"/>
                </a:lnTo>
                <a:lnTo>
                  <a:pt x="1253476" y="1473200"/>
                </a:lnTo>
                <a:lnTo>
                  <a:pt x="1334092" y="1473200"/>
                </a:lnTo>
                <a:lnTo>
                  <a:pt x="1340914" y="1485900"/>
                </a:lnTo>
                <a:lnTo>
                  <a:pt x="1341960" y="1498600"/>
                </a:lnTo>
                <a:lnTo>
                  <a:pt x="1346522" y="1511300"/>
                </a:lnTo>
                <a:lnTo>
                  <a:pt x="1372362" y="1511300"/>
                </a:lnTo>
                <a:lnTo>
                  <a:pt x="1363084" y="1498600"/>
                </a:lnTo>
                <a:lnTo>
                  <a:pt x="1358989" y="1498600"/>
                </a:lnTo>
                <a:lnTo>
                  <a:pt x="1355344" y="1485900"/>
                </a:lnTo>
                <a:lnTo>
                  <a:pt x="1346199" y="1485900"/>
                </a:lnTo>
                <a:lnTo>
                  <a:pt x="1339069" y="1473200"/>
                </a:lnTo>
                <a:lnTo>
                  <a:pt x="1331010" y="14605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43227" y="1473200"/>
                </a:lnTo>
                <a:lnTo>
                  <a:pt x="1249562" y="1485900"/>
                </a:lnTo>
                <a:lnTo>
                  <a:pt x="1257410" y="1498600"/>
                </a:lnTo>
                <a:lnTo>
                  <a:pt x="1268709" y="1498600"/>
                </a:lnTo>
                <a:lnTo>
                  <a:pt x="1269179" y="1485900"/>
                </a:lnTo>
                <a:lnTo>
                  <a:pt x="1253096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05822" y="1485900"/>
                </a:moveTo>
                <a:lnTo>
                  <a:pt x="1283248" y="1485900"/>
                </a:lnTo>
                <a:lnTo>
                  <a:pt x="1283107" y="1498600"/>
                </a:lnTo>
                <a:lnTo>
                  <a:pt x="1302571" y="1498600"/>
                </a:lnTo>
                <a:lnTo>
                  <a:pt x="1305822" y="1485900"/>
                </a:lnTo>
                <a:close/>
              </a:path>
              <a:path w="2952115" h="3365500">
                <a:moveTo>
                  <a:pt x="1318704" y="1473200"/>
                </a:moveTo>
                <a:lnTo>
                  <a:pt x="1251229" y="1473200"/>
                </a:lnTo>
                <a:lnTo>
                  <a:pt x="1254518" y="1485900"/>
                </a:lnTo>
                <a:lnTo>
                  <a:pt x="1305822" y="1485900"/>
                </a:lnTo>
                <a:lnTo>
                  <a:pt x="1311186" y="1498600"/>
                </a:lnTo>
                <a:lnTo>
                  <a:pt x="1332001" y="1498600"/>
                </a:lnTo>
                <a:lnTo>
                  <a:pt x="1318704" y="1473200"/>
                </a:lnTo>
                <a:close/>
              </a:path>
              <a:path w="2952115" h="3365500">
                <a:moveTo>
                  <a:pt x="1340675" y="1485900"/>
                </a:moveTo>
                <a:lnTo>
                  <a:pt x="1334363" y="1485900"/>
                </a:lnTo>
                <a:lnTo>
                  <a:pt x="1337411" y="1498600"/>
                </a:lnTo>
                <a:lnTo>
                  <a:pt x="1340954" y="1498600"/>
                </a:lnTo>
                <a:lnTo>
                  <a:pt x="1340675" y="14859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53096" y="1485900"/>
                </a:lnTo>
                <a:lnTo>
                  <a:pt x="1254518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70545" y="1473200"/>
                </a:moveTo>
                <a:lnTo>
                  <a:pt x="1362773" y="1473200"/>
                </a:lnTo>
                <a:lnTo>
                  <a:pt x="1365986" y="1485900"/>
                </a:lnTo>
                <a:lnTo>
                  <a:pt x="1370330" y="1485900"/>
                </a:lnTo>
                <a:lnTo>
                  <a:pt x="1370545" y="1473200"/>
                </a:lnTo>
                <a:close/>
              </a:path>
              <a:path w="2952115" h="3365500">
                <a:moveTo>
                  <a:pt x="1246378" y="1460500"/>
                </a:moveTo>
                <a:lnTo>
                  <a:pt x="1237119" y="1460500"/>
                </a:lnTo>
                <a:lnTo>
                  <a:pt x="1246225" y="1473200"/>
                </a:lnTo>
                <a:lnTo>
                  <a:pt x="1246378" y="1460500"/>
                </a:lnTo>
                <a:close/>
              </a:path>
              <a:path w="2952115" h="3365500">
                <a:moveTo>
                  <a:pt x="1226286" y="1447800"/>
                </a:moveTo>
                <a:lnTo>
                  <a:pt x="1217523" y="1447800"/>
                </a:lnTo>
                <a:lnTo>
                  <a:pt x="1220186" y="1460500"/>
                </a:lnTo>
                <a:lnTo>
                  <a:pt x="1227133" y="1460500"/>
                </a:lnTo>
                <a:lnTo>
                  <a:pt x="1226286" y="1447800"/>
                </a:lnTo>
                <a:close/>
              </a:path>
              <a:path w="2952115" h="3365500">
                <a:moveTo>
                  <a:pt x="1320584" y="1435100"/>
                </a:moveTo>
                <a:lnTo>
                  <a:pt x="1230985" y="1435100"/>
                </a:lnTo>
                <a:lnTo>
                  <a:pt x="1232369" y="1447800"/>
                </a:lnTo>
                <a:lnTo>
                  <a:pt x="1246618" y="1460500"/>
                </a:lnTo>
                <a:lnTo>
                  <a:pt x="1268272" y="1460500"/>
                </a:lnTo>
                <a:lnTo>
                  <a:pt x="1271422" y="1447800"/>
                </a:lnTo>
                <a:lnTo>
                  <a:pt x="1324343" y="1447800"/>
                </a:lnTo>
                <a:lnTo>
                  <a:pt x="1320584" y="1435100"/>
                </a:lnTo>
                <a:close/>
              </a:path>
              <a:path w="2952115" h="3365500">
                <a:moveTo>
                  <a:pt x="1300797" y="1447800"/>
                </a:moveTo>
                <a:lnTo>
                  <a:pt x="1271422" y="1447800"/>
                </a:lnTo>
                <a:lnTo>
                  <a:pt x="1272489" y="1460500"/>
                </a:lnTo>
                <a:lnTo>
                  <a:pt x="1297597" y="1460500"/>
                </a:lnTo>
                <a:lnTo>
                  <a:pt x="1300797" y="1447800"/>
                </a:lnTo>
                <a:close/>
              </a:path>
              <a:path w="2952115" h="3365500">
                <a:moveTo>
                  <a:pt x="1318171" y="1447800"/>
                </a:moveTo>
                <a:lnTo>
                  <a:pt x="1300797" y="1447800"/>
                </a:lnTo>
                <a:lnTo>
                  <a:pt x="1301851" y="1460500"/>
                </a:lnTo>
                <a:lnTo>
                  <a:pt x="1318958" y="1460500"/>
                </a:lnTo>
                <a:lnTo>
                  <a:pt x="1318171" y="1447800"/>
                </a:lnTo>
                <a:close/>
              </a:path>
              <a:path w="2952115" h="3365500">
                <a:moveTo>
                  <a:pt x="1326273" y="1447800"/>
                </a:moveTo>
                <a:lnTo>
                  <a:pt x="1324394" y="1447800"/>
                </a:lnTo>
                <a:lnTo>
                  <a:pt x="1326769" y="1460500"/>
                </a:lnTo>
                <a:lnTo>
                  <a:pt x="1326273" y="1447800"/>
                </a:lnTo>
                <a:close/>
              </a:path>
              <a:path w="2952115" h="3365500">
                <a:moveTo>
                  <a:pt x="1217409" y="1435100"/>
                </a:moveTo>
                <a:lnTo>
                  <a:pt x="1209725" y="1435100"/>
                </a:lnTo>
                <a:lnTo>
                  <a:pt x="1214932" y="1447800"/>
                </a:lnTo>
                <a:lnTo>
                  <a:pt x="1217409" y="1435100"/>
                </a:lnTo>
                <a:close/>
              </a:path>
              <a:path w="2952115" h="3365500">
                <a:moveTo>
                  <a:pt x="1218097" y="1422400"/>
                </a:moveTo>
                <a:lnTo>
                  <a:pt x="1211503" y="1422400"/>
                </a:lnTo>
                <a:lnTo>
                  <a:pt x="1211097" y="1435100"/>
                </a:lnTo>
                <a:lnTo>
                  <a:pt x="1215212" y="1435100"/>
                </a:lnTo>
                <a:lnTo>
                  <a:pt x="1218097" y="1422400"/>
                </a:lnTo>
                <a:close/>
              </a:path>
              <a:path w="2952115" h="3365500">
                <a:moveTo>
                  <a:pt x="1283322" y="1422400"/>
                </a:moveTo>
                <a:lnTo>
                  <a:pt x="1218097" y="1422400"/>
                </a:lnTo>
                <a:lnTo>
                  <a:pt x="1225955" y="1435100"/>
                </a:lnTo>
                <a:lnTo>
                  <a:pt x="1290878" y="1435100"/>
                </a:lnTo>
                <a:lnTo>
                  <a:pt x="1290128" y="1431250"/>
                </a:lnTo>
                <a:lnTo>
                  <a:pt x="1283322" y="1422400"/>
                </a:lnTo>
                <a:close/>
              </a:path>
              <a:path w="2952115" h="3365500">
                <a:moveTo>
                  <a:pt x="1290128" y="1431250"/>
                </a:moveTo>
                <a:lnTo>
                  <a:pt x="1290878" y="1435100"/>
                </a:lnTo>
                <a:lnTo>
                  <a:pt x="1293088" y="1435100"/>
                </a:lnTo>
                <a:lnTo>
                  <a:pt x="1290128" y="1431250"/>
                </a:lnTo>
                <a:close/>
              </a:path>
              <a:path w="2952115" h="3365500">
                <a:moveTo>
                  <a:pt x="1309814" y="1422400"/>
                </a:moveTo>
                <a:lnTo>
                  <a:pt x="1288402" y="1422400"/>
                </a:lnTo>
                <a:lnTo>
                  <a:pt x="1290128" y="1431250"/>
                </a:lnTo>
                <a:lnTo>
                  <a:pt x="1293088" y="1435100"/>
                </a:lnTo>
                <a:lnTo>
                  <a:pt x="1313408" y="1435100"/>
                </a:lnTo>
                <a:lnTo>
                  <a:pt x="1309814" y="1422400"/>
                </a:lnTo>
                <a:close/>
              </a:path>
              <a:path w="2952115" h="3365500">
                <a:moveTo>
                  <a:pt x="1203998" y="1409700"/>
                </a:moveTo>
                <a:lnTo>
                  <a:pt x="1194041" y="1409700"/>
                </a:lnTo>
                <a:lnTo>
                  <a:pt x="1198105" y="1422400"/>
                </a:lnTo>
                <a:lnTo>
                  <a:pt x="1206512" y="1422400"/>
                </a:lnTo>
                <a:lnTo>
                  <a:pt x="1203998" y="1409700"/>
                </a:lnTo>
                <a:close/>
              </a:path>
              <a:path w="2952115" h="3365500">
                <a:moveTo>
                  <a:pt x="1215087" y="1409700"/>
                </a:moveTo>
                <a:lnTo>
                  <a:pt x="1207249" y="1409700"/>
                </a:lnTo>
                <a:lnTo>
                  <a:pt x="1208963" y="1422400"/>
                </a:lnTo>
                <a:lnTo>
                  <a:pt x="1214082" y="1422400"/>
                </a:lnTo>
                <a:lnTo>
                  <a:pt x="1215087" y="1409700"/>
                </a:lnTo>
                <a:close/>
              </a:path>
              <a:path w="2952115" h="3365500">
                <a:moveTo>
                  <a:pt x="1254606" y="1384300"/>
                </a:moveTo>
                <a:lnTo>
                  <a:pt x="1189951" y="1384300"/>
                </a:lnTo>
                <a:lnTo>
                  <a:pt x="1195819" y="1397000"/>
                </a:lnTo>
                <a:lnTo>
                  <a:pt x="1192738" y="1409700"/>
                </a:lnTo>
                <a:lnTo>
                  <a:pt x="1240845" y="1409700"/>
                </a:lnTo>
                <a:lnTo>
                  <a:pt x="1240472" y="1422400"/>
                </a:lnTo>
                <a:lnTo>
                  <a:pt x="1279903" y="1422400"/>
                </a:lnTo>
                <a:lnTo>
                  <a:pt x="1275042" y="1409700"/>
                </a:lnTo>
                <a:lnTo>
                  <a:pt x="1269551" y="1397000"/>
                </a:lnTo>
                <a:lnTo>
                  <a:pt x="1262259" y="1397000"/>
                </a:lnTo>
                <a:lnTo>
                  <a:pt x="1254606" y="1384300"/>
                </a:lnTo>
                <a:close/>
              </a:path>
              <a:path w="2952115" h="3365500">
                <a:moveTo>
                  <a:pt x="1285520" y="1397000"/>
                </a:moveTo>
                <a:lnTo>
                  <a:pt x="1280807" y="1397000"/>
                </a:lnTo>
                <a:lnTo>
                  <a:pt x="1283804" y="1422400"/>
                </a:lnTo>
                <a:lnTo>
                  <a:pt x="1300251" y="1422400"/>
                </a:lnTo>
                <a:lnTo>
                  <a:pt x="1293916" y="1409700"/>
                </a:lnTo>
                <a:lnTo>
                  <a:pt x="1285520" y="1397000"/>
                </a:lnTo>
                <a:close/>
              </a:path>
              <a:path w="2952115" h="3365500">
                <a:moveTo>
                  <a:pt x="1176324" y="1397000"/>
                </a:moveTo>
                <a:lnTo>
                  <a:pt x="1172908" y="1397000"/>
                </a:lnTo>
                <a:lnTo>
                  <a:pt x="1174864" y="1409700"/>
                </a:lnTo>
                <a:lnTo>
                  <a:pt x="1176324" y="1397000"/>
                </a:lnTo>
                <a:close/>
              </a:path>
              <a:path w="2952115" h="3365500">
                <a:moveTo>
                  <a:pt x="1162545" y="1358900"/>
                </a:moveTo>
                <a:lnTo>
                  <a:pt x="1136789" y="1358900"/>
                </a:lnTo>
                <a:lnTo>
                  <a:pt x="1136817" y="1359798"/>
                </a:lnTo>
                <a:lnTo>
                  <a:pt x="1144604" y="1371600"/>
                </a:lnTo>
                <a:lnTo>
                  <a:pt x="1153115" y="1384300"/>
                </a:lnTo>
                <a:lnTo>
                  <a:pt x="1160153" y="1384300"/>
                </a:lnTo>
                <a:lnTo>
                  <a:pt x="1172921" y="1397000"/>
                </a:lnTo>
                <a:lnTo>
                  <a:pt x="1162862" y="1384300"/>
                </a:lnTo>
                <a:lnTo>
                  <a:pt x="1168451" y="1371600"/>
                </a:lnTo>
                <a:lnTo>
                  <a:pt x="1161973" y="1371600"/>
                </a:lnTo>
                <a:lnTo>
                  <a:pt x="1162545" y="1358900"/>
                </a:lnTo>
                <a:close/>
              </a:path>
              <a:path w="2952115" h="3365500">
                <a:moveTo>
                  <a:pt x="1186854" y="1384300"/>
                </a:moveTo>
                <a:lnTo>
                  <a:pt x="1171917" y="1384300"/>
                </a:lnTo>
                <a:lnTo>
                  <a:pt x="1181989" y="1397000"/>
                </a:lnTo>
                <a:lnTo>
                  <a:pt x="1184694" y="1397000"/>
                </a:lnTo>
                <a:lnTo>
                  <a:pt x="1186854" y="1384300"/>
                </a:lnTo>
                <a:close/>
              </a:path>
              <a:path w="2952115" h="3365500">
                <a:moveTo>
                  <a:pt x="1263905" y="1371600"/>
                </a:moveTo>
                <a:lnTo>
                  <a:pt x="1179517" y="1371600"/>
                </a:lnTo>
                <a:lnTo>
                  <a:pt x="1188821" y="1384300"/>
                </a:lnTo>
                <a:lnTo>
                  <a:pt x="1271125" y="1384300"/>
                </a:lnTo>
                <a:lnTo>
                  <a:pt x="1263905" y="1371600"/>
                </a:lnTo>
                <a:close/>
              </a:path>
              <a:path w="2952115" h="3365500">
                <a:moveTo>
                  <a:pt x="1136704" y="1359627"/>
                </a:moveTo>
                <a:lnTo>
                  <a:pt x="1135303" y="1371600"/>
                </a:lnTo>
                <a:lnTo>
                  <a:pt x="1137183" y="1371600"/>
                </a:lnTo>
                <a:lnTo>
                  <a:pt x="1136817" y="1359798"/>
                </a:lnTo>
                <a:lnTo>
                  <a:pt x="1136704" y="1359627"/>
                </a:lnTo>
                <a:close/>
              </a:path>
              <a:path w="2952115" h="3365500">
                <a:moveTo>
                  <a:pt x="1166381" y="1359590"/>
                </a:moveTo>
                <a:lnTo>
                  <a:pt x="1161973" y="1371600"/>
                </a:lnTo>
                <a:lnTo>
                  <a:pt x="1165948" y="1371600"/>
                </a:lnTo>
                <a:lnTo>
                  <a:pt x="1166381" y="1359590"/>
                </a:lnTo>
                <a:close/>
              </a:path>
              <a:path w="2952115" h="3365500">
                <a:moveTo>
                  <a:pt x="1248029" y="1358900"/>
                </a:moveTo>
                <a:lnTo>
                  <a:pt x="1170393" y="1358900"/>
                </a:lnTo>
                <a:lnTo>
                  <a:pt x="1167405" y="1371600"/>
                </a:lnTo>
                <a:lnTo>
                  <a:pt x="1255639" y="1371600"/>
                </a:lnTo>
                <a:lnTo>
                  <a:pt x="1248029" y="1358900"/>
                </a:lnTo>
                <a:close/>
              </a:path>
              <a:path w="2952115" h="3365500">
                <a:moveTo>
                  <a:pt x="1136789" y="1358900"/>
                </a:moveTo>
                <a:lnTo>
                  <a:pt x="1136224" y="1358900"/>
                </a:lnTo>
                <a:lnTo>
                  <a:pt x="1136704" y="1359627"/>
                </a:lnTo>
                <a:lnTo>
                  <a:pt x="1136789" y="1358900"/>
                </a:lnTo>
                <a:close/>
              </a:path>
              <a:path w="2952115" h="3365500">
                <a:moveTo>
                  <a:pt x="1166634" y="1358900"/>
                </a:moveTo>
                <a:lnTo>
                  <a:pt x="1166406" y="1358900"/>
                </a:lnTo>
                <a:lnTo>
                  <a:pt x="1166381" y="1359590"/>
                </a:lnTo>
                <a:lnTo>
                  <a:pt x="1166634" y="1358900"/>
                </a:lnTo>
                <a:close/>
              </a:path>
              <a:path w="2952115" h="3365500">
                <a:moveTo>
                  <a:pt x="1140817" y="1348696"/>
                </a:moveTo>
                <a:lnTo>
                  <a:pt x="1132000" y="1358900"/>
                </a:lnTo>
                <a:lnTo>
                  <a:pt x="1141447" y="1358900"/>
                </a:lnTo>
                <a:lnTo>
                  <a:pt x="1140817" y="1348696"/>
                </a:lnTo>
                <a:close/>
              </a:path>
              <a:path w="2952115" h="3365500">
                <a:moveTo>
                  <a:pt x="1248359" y="1346200"/>
                </a:moveTo>
                <a:lnTo>
                  <a:pt x="1155610" y="1346200"/>
                </a:lnTo>
                <a:lnTo>
                  <a:pt x="1158232" y="1358900"/>
                </a:lnTo>
                <a:lnTo>
                  <a:pt x="1245019" y="1358900"/>
                </a:lnTo>
                <a:lnTo>
                  <a:pt x="1248359" y="1346200"/>
                </a:lnTo>
                <a:close/>
              </a:path>
              <a:path w="2952115" h="3365500">
                <a:moveTo>
                  <a:pt x="1142974" y="1346200"/>
                </a:moveTo>
                <a:lnTo>
                  <a:pt x="1140663" y="1346200"/>
                </a:lnTo>
                <a:lnTo>
                  <a:pt x="1140817" y="1348696"/>
                </a:lnTo>
                <a:lnTo>
                  <a:pt x="1142974" y="1346200"/>
                </a:lnTo>
                <a:close/>
              </a:path>
              <a:path w="2952115" h="3365500">
                <a:moveTo>
                  <a:pt x="1194765" y="1308100"/>
                </a:moveTo>
                <a:lnTo>
                  <a:pt x="1130985" y="1308100"/>
                </a:lnTo>
                <a:lnTo>
                  <a:pt x="1134757" y="1320800"/>
                </a:lnTo>
                <a:lnTo>
                  <a:pt x="1139122" y="1320800"/>
                </a:lnTo>
                <a:lnTo>
                  <a:pt x="1146618" y="1333500"/>
                </a:lnTo>
                <a:lnTo>
                  <a:pt x="1153668" y="1346200"/>
                </a:lnTo>
                <a:lnTo>
                  <a:pt x="1215263" y="1346200"/>
                </a:lnTo>
                <a:lnTo>
                  <a:pt x="1211823" y="1333500"/>
                </a:lnTo>
                <a:lnTo>
                  <a:pt x="1203866" y="1333500"/>
                </a:lnTo>
                <a:lnTo>
                  <a:pt x="1196993" y="1320800"/>
                </a:lnTo>
                <a:lnTo>
                  <a:pt x="1194765" y="1308100"/>
                </a:lnTo>
                <a:close/>
              </a:path>
              <a:path w="2952115" h="3365500">
                <a:moveTo>
                  <a:pt x="1227896" y="1333500"/>
                </a:moveTo>
                <a:lnTo>
                  <a:pt x="1215699" y="1333500"/>
                </a:lnTo>
                <a:lnTo>
                  <a:pt x="1220083" y="1346200"/>
                </a:lnTo>
                <a:lnTo>
                  <a:pt x="1233083" y="1346200"/>
                </a:lnTo>
                <a:lnTo>
                  <a:pt x="1227896" y="1333500"/>
                </a:lnTo>
                <a:close/>
              </a:path>
              <a:path w="2952115" h="3365500">
                <a:moveTo>
                  <a:pt x="1125435" y="1320800"/>
                </a:moveTo>
                <a:lnTo>
                  <a:pt x="1113510" y="1333500"/>
                </a:lnTo>
                <a:lnTo>
                  <a:pt x="1124153" y="1333500"/>
                </a:lnTo>
                <a:lnTo>
                  <a:pt x="1125435" y="1320800"/>
                </a:lnTo>
                <a:close/>
              </a:path>
              <a:path w="2952115" h="3365500">
                <a:moveTo>
                  <a:pt x="1137183" y="1320800"/>
                </a:moveTo>
                <a:lnTo>
                  <a:pt x="1129906" y="1320800"/>
                </a:lnTo>
                <a:lnTo>
                  <a:pt x="1136065" y="1333500"/>
                </a:lnTo>
                <a:lnTo>
                  <a:pt x="1137183" y="1320800"/>
                </a:lnTo>
                <a:close/>
              </a:path>
              <a:path w="2952115" h="3365500">
                <a:moveTo>
                  <a:pt x="1216596" y="1320800"/>
                </a:moveTo>
                <a:lnTo>
                  <a:pt x="1214653" y="1320800"/>
                </a:lnTo>
                <a:lnTo>
                  <a:pt x="1211245" y="1333500"/>
                </a:lnTo>
                <a:lnTo>
                  <a:pt x="1219593" y="1333500"/>
                </a:lnTo>
                <a:lnTo>
                  <a:pt x="1216596" y="1320800"/>
                </a:lnTo>
                <a:close/>
              </a:path>
              <a:path w="2952115" h="3365500">
                <a:moveTo>
                  <a:pt x="1114069" y="1308100"/>
                </a:moveTo>
                <a:lnTo>
                  <a:pt x="1098345" y="1308100"/>
                </a:lnTo>
                <a:lnTo>
                  <a:pt x="1107917" y="1320800"/>
                </a:lnTo>
                <a:lnTo>
                  <a:pt x="1115009" y="1320800"/>
                </a:lnTo>
                <a:lnTo>
                  <a:pt x="1114069" y="1308100"/>
                </a:lnTo>
                <a:close/>
              </a:path>
              <a:path w="2952115" h="3365500">
                <a:moveTo>
                  <a:pt x="1114666" y="1308100"/>
                </a:moveTo>
                <a:lnTo>
                  <a:pt x="1114069" y="1308100"/>
                </a:lnTo>
                <a:lnTo>
                  <a:pt x="1115009" y="1320800"/>
                </a:lnTo>
                <a:lnTo>
                  <a:pt x="1116678" y="1318418"/>
                </a:lnTo>
                <a:lnTo>
                  <a:pt x="1114666" y="1308100"/>
                </a:lnTo>
                <a:close/>
              </a:path>
              <a:path w="2952115" h="3365500">
                <a:moveTo>
                  <a:pt x="1116678" y="1318418"/>
                </a:moveTo>
                <a:lnTo>
                  <a:pt x="1115009" y="1320800"/>
                </a:lnTo>
                <a:lnTo>
                  <a:pt x="1117142" y="1320800"/>
                </a:lnTo>
                <a:lnTo>
                  <a:pt x="1116678" y="1318418"/>
                </a:lnTo>
                <a:close/>
              </a:path>
              <a:path w="2952115" h="3365500">
                <a:moveTo>
                  <a:pt x="1211282" y="1308100"/>
                </a:moveTo>
                <a:lnTo>
                  <a:pt x="1198765" y="1308100"/>
                </a:lnTo>
                <a:lnTo>
                  <a:pt x="1211097" y="1320800"/>
                </a:lnTo>
                <a:lnTo>
                  <a:pt x="1214081" y="1320800"/>
                </a:lnTo>
                <a:lnTo>
                  <a:pt x="1211282" y="1308100"/>
                </a:lnTo>
                <a:close/>
              </a:path>
              <a:path w="2952115" h="3365500">
                <a:moveTo>
                  <a:pt x="1123911" y="1308100"/>
                </a:moveTo>
                <a:lnTo>
                  <a:pt x="1114666" y="1308100"/>
                </a:lnTo>
                <a:lnTo>
                  <a:pt x="1116678" y="1318418"/>
                </a:lnTo>
                <a:lnTo>
                  <a:pt x="1123911" y="1308100"/>
                </a:lnTo>
                <a:close/>
              </a:path>
              <a:path w="2952115" h="3365500">
                <a:moveTo>
                  <a:pt x="1099248" y="1295400"/>
                </a:moveTo>
                <a:lnTo>
                  <a:pt x="1089037" y="1295400"/>
                </a:lnTo>
                <a:lnTo>
                  <a:pt x="1091031" y="1308100"/>
                </a:lnTo>
                <a:lnTo>
                  <a:pt x="1096670" y="1308100"/>
                </a:lnTo>
                <a:lnTo>
                  <a:pt x="1100471" y="1301701"/>
                </a:lnTo>
                <a:lnTo>
                  <a:pt x="1099248" y="1295400"/>
                </a:lnTo>
                <a:close/>
              </a:path>
              <a:path w="2952115" h="3365500">
                <a:moveTo>
                  <a:pt x="1151382" y="1295400"/>
                </a:moveTo>
                <a:lnTo>
                  <a:pt x="1104214" y="1295400"/>
                </a:lnTo>
                <a:lnTo>
                  <a:pt x="1100471" y="1301701"/>
                </a:lnTo>
                <a:lnTo>
                  <a:pt x="1101712" y="1308100"/>
                </a:lnTo>
                <a:lnTo>
                  <a:pt x="1157071" y="1308100"/>
                </a:lnTo>
                <a:lnTo>
                  <a:pt x="1157050" y="1307857"/>
                </a:lnTo>
                <a:lnTo>
                  <a:pt x="1151382" y="1295400"/>
                </a:lnTo>
                <a:close/>
              </a:path>
              <a:path w="2952115" h="3365500">
                <a:moveTo>
                  <a:pt x="1157050" y="1307857"/>
                </a:moveTo>
                <a:lnTo>
                  <a:pt x="1157071" y="1308100"/>
                </a:lnTo>
                <a:lnTo>
                  <a:pt x="1157050" y="1307857"/>
                </a:lnTo>
                <a:close/>
              </a:path>
              <a:path w="2952115" h="3365500">
                <a:moveTo>
                  <a:pt x="1192722" y="1282700"/>
                </a:moveTo>
                <a:lnTo>
                  <a:pt x="1096479" y="1282700"/>
                </a:lnTo>
                <a:lnTo>
                  <a:pt x="1094295" y="1295400"/>
                </a:lnTo>
                <a:lnTo>
                  <a:pt x="1155954" y="1295400"/>
                </a:lnTo>
                <a:lnTo>
                  <a:pt x="1157050" y="1307857"/>
                </a:lnTo>
                <a:lnTo>
                  <a:pt x="1157160" y="1308100"/>
                </a:lnTo>
                <a:lnTo>
                  <a:pt x="1200612" y="1308100"/>
                </a:lnTo>
                <a:lnTo>
                  <a:pt x="1195450" y="1295400"/>
                </a:lnTo>
                <a:lnTo>
                  <a:pt x="1192722" y="1282700"/>
                </a:lnTo>
                <a:close/>
              </a:path>
              <a:path w="2952115" h="3365500">
                <a:moveTo>
                  <a:pt x="1090320" y="1282700"/>
                </a:moveTo>
                <a:lnTo>
                  <a:pt x="1086383" y="1282700"/>
                </a:lnTo>
                <a:lnTo>
                  <a:pt x="1087526" y="1295400"/>
                </a:lnTo>
                <a:lnTo>
                  <a:pt x="1092962" y="1295400"/>
                </a:lnTo>
                <a:lnTo>
                  <a:pt x="1090320" y="1282700"/>
                </a:lnTo>
                <a:close/>
              </a:path>
              <a:path w="2952115" h="3365500">
                <a:moveTo>
                  <a:pt x="1198651" y="1282700"/>
                </a:moveTo>
                <a:lnTo>
                  <a:pt x="1197394" y="1282700"/>
                </a:lnTo>
                <a:lnTo>
                  <a:pt x="1197927" y="1295400"/>
                </a:lnTo>
                <a:lnTo>
                  <a:pt x="1201331" y="1295400"/>
                </a:lnTo>
                <a:lnTo>
                  <a:pt x="1198651" y="1282700"/>
                </a:lnTo>
                <a:close/>
              </a:path>
              <a:path w="2952115" h="3365500">
                <a:moveTo>
                  <a:pt x="1078814" y="1270000"/>
                </a:moveTo>
                <a:lnTo>
                  <a:pt x="1065834" y="1270000"/>
                </a:lnTo>
                <a:lnTo>
                  <a:pt x="1070546" y="1282700"/>
                </a:lnTo>
                <a:lnTo>
                  <a:pt x="1073531" y="1282700"/>
                </a:lnTo>
                <a:lnTo>
                  <a:pt x="1078814" y="1270000"/>
                </a:lnTo>
                <a:close/>
              </a:path>
              <a:path w="2952115" h="3365500">
                <a:moveTo>
                  <a:pt x="1111046" y="1270000"/>
                </a:moveTo>
                <a:lnTo>
                  <a:pt x="1092009" y="1270000"/>
                </a:lnTo>
                <a:lnTo>
                  <a:pt x="1098618" y="1282700"/>
                </a:lnTo>
                <a:lnTo>
                  <a:pt x="1113409" y="1282700"/>
                </a:lnTo>
                <a:lnTo>
                  <a:pt x="1111046" y="1270000"/>
                </a:lnTo>
                <a:close/>
              </a:path>
              <a:path w="2952115" h="3365500">
                <a:moveTo>
                  <a:pt x="1160957" y="1257300"/>
                </a:moveTo>
                <a:lnTo>
                  <a:pt x="1114983" y="1257300"/>
                </a:lnTo>
                <a:lnTo>
                  <a:pt x="1115441" y="1270000"/>
                </a:lnTo>
                <a:lnTo>
                  <a:pt x="1117556" y="1270000"/>
                </a:lnTo>
                <a:lnTo>
                  <a:pt x="1124593" y="1282700"/>
                </a:lnTo>
                <a:lnTo>
                  <a:pt x="1170812" y="1282700"/>
                </a:lnTo>
                <a:lnTo>
                  <a:pt x="1165699" y="1270000"/>
                </a:lnTo>
                <a:lnTo>
                  <a:pt x="1160957" y="1257300"/>
                </a:lnTo>
                <a:close/>
              </a:path>
              <a:path w="2952115" h="3365500">
                <a:moveTo>
                  <a:pt x="1153731" y="1244600"/>
                </a:moveTo>
                <a:lnTo>
                  <a:pt x="1073238" y="1244600"/>
                </a:lnTo>
                <a:lnTo>
                  <a:pt x="1073155" y="1244946"/>
                </a:lnTo>
                <a:lnTo>
                  <a:pt x="1078734" y="1257300"/>
                </a:lnTo>
                <a:lnTo>
                  <a:pt x="1072340" y="1270000"/>
                </a:lnTo>
                <a:lnTo>
                  <a:pt x="1100328" y="1270000"/>
                </a:lnTo>
                <a:lnTo>
                  <a:pt x="1099439" y="1257300"/>
                </a:lnTo>
                <a:lnTo>
                  <a:pt x="1147267" y="1257300"/>
                </a:lnTo>
                <a:lnTo>
                  <a:pt x="1153731" y="1244600"/>
                </a:lnTo>
                <a:close/>
              </a:path>
              <a:path w="2952115" h="3365500">
                <a:moveTo>
                  <a:pt x="1110945" y="1257300"/>
                </a:moveTo>
                <a:lnTo>
                  <a:pt x="1099439" y="1257300"/>
                </a:lnTo>
                <a:lnTo>
                  <a:pt x="1109472" y="1270000"/>
                </a:lnTo>
                <a:lnTo>
                  <a:pt x="1109840" y="1270000"/>
                </a:lnTo>
                <a:lnTo>
                  <a:pt x="1110945" y="1257300"/>
                </a:lnTo>
                <a:close/>
              </a:path>
              <a:path w="2952115" h="3365500">
                <a:moveTo>
                  <a:pt x="1072999" y="1244600"/>
                </a:moveTo>
                <a:lnTo>
                  <a:pt x="1065276" y="1244600"/>
                </a:lnTo>
                <a:lnTo>
                  <a:pt x="1070178" y="1257300"/>
                </a:lnTo>
                <a:lnTo>
                  <a:pt x="1073155" y="1244946"/>
                </a:lnTo>
                <a:lnTo>
                  <a:pt x="1072999" y="1244600"/>
                </a:lnTo>
                <a:close/>
              </a:path>
              <a:path w="2952115" h="3365500">
                <a:moveTo>
                  <a:pt x="1137200" y="1219200"/>
                </a:moveTo>
                <a:lnTo>
                  <a:pt x="1133360" y="1219200"/>
                </a:lnTo>
                <a:lnTo>
                  <a:pt x="1134948" y="1231900"/>
                </a:lnTo>
                <a:lnTo>
                  <a:pt x="1056628" y="1231900"/>
                </a:lnTo>
                <a:lnTo>
                  <a:pt x="1065218" y="1244600"/>
                </a:lnTo>
                <a:lnTo>
                  <a:pt x="1140113" y="1244600"/>
                </a:lnTo>
                <a:lnTo>
                  <a:pt x="1138295" y="1231900"/>
                </a:lnTo>
                <a:lnTo>
                  <a:pt x="1137200" y="1219200"/>
                </a:lnTo>
                <a:close/>
              </a:path>
              <a:path w="2952115" h="3365500">
                <a:moveTo>
                  <a:pt x="1035809" y="1206500"/>
                </a:moveTo>
                <a:lnTo>
                  <a:pt x="1023061" y="1206500"/>
                </a:lnTo>
                <a:lnTo>
                  <a:pt x="1023070" y="1211227"/>
                </a:lnTo>
                <a:lnTo>
                  <a:pt x="1028686" y="1219200"/>
                </a:lnTo>
                <a:lnTo>
                  <a:pt x="1032335" y="1231900"/>
                </a:lnTo>
                <a:lnTo>
                  <a:pt x="1036370" y="1231900"/>
                </a:lnTo>
                <a:lnTo>
                  <a:pt x="1045375" y="1219200"/>
                </a:lnTo>
                <a:lnTo>
                  <a:pt x="1037013" y="1219200"/>
                </a:lnTo>
                <a:lnTo>
                  <a:pt x="1035809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041202" y="1206500"/>
                </a:lnTo>
                <a:lnTo>
                  <a:pt x="1047966" y="1219200"/>
                </a:lnTo>
                <a:lnTo>
                  <a:pt x="1050874" y="1231900"/>
                </a:lnTo>
                <a:lnTo>
                  <a:pt x="1125651" y="1231900"/>
                </a:lnTo>
                <a:lnTo>
                  <a:pt x="1121326" y="1223054"/>
                </a:lnTo>
                <a:lnTo>
                  <a:pt x="1118235" y="1219200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114392" y="1206500"/>
                </a:moveTo>
                <a:lnTo>
                  <a:pt x="1113193" y="1206500"/>
                </a:lnTo>
                <a:lnTo>
                  <a:pt x="1121326" y="1223054"/>
                </a:lnTo>
                <a:lnTo>
                  <a:pt x="1128420" y="1231900"/>
                </a:lnTo>
                <a:lnTo>
                  <a:pt x="1130795" y="1231900"/>
                </a:lnTo>
                <a:lnTo>
                  <a:pt x="1133360" y="1219200"/>
                </a:lnTo>
                <a:lnTo>
                  <a:pt x="1126669" y="1219200"/>
                </a:lnTo>
                <a:lnTo>
                  <a:pt x="1114392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118235" y="1219200"/>
                </a:lnTo>
                <a:lnTo>
                  <a:pt x="1121326" y="1223054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013523" y="1206500"/>
                </a:moveTo>
                <a:lnTo>
                  <a:pt x="1003373" y="1206500"/>
                </a:lnTo>
                <a:lnTo>
                  <a:pt x="1008087" y="1219200"/>
                </a:lnTo>
                <a:lnTo>
                  <a:pt x="1018616" y="1219200"/>
                </a:lnTo>
                <a:lnTo>
                  <a:pt x="1013523" y="1206500"/>
                </a:lnTo>
                <a:close/>
              </a:path>
              <a:path w="2952115" h="3365500">
                <a:moveTo>
                  <a:pt x="1022355" y="1210212"/>
                </a:moveTo>
                <a:lnTo>
                  <a:pt x="1020648" y="1219200"/>
                </a:lnTo>
                <a:lnTo>
                  <a:pt x="1023086" y="1219200"/>
                </a:lnTo>
                <a:lnTo>
                  <a:pt x="1023070" y="1211227"/>
                </a:lnTo>
                <a:lnTo>
                  <a:pt x="1022355" y="1210212"/>
                </a:lnTo>
                <a:close/>
              </a:path>
              <a:path w="2952115" h="3365500">
                <a:moveTo>
                  <a:pt x="1023061" y="1206500"/>
                </a:moveTo>
                <a:lnTo>
                  <a:pt x="1019740" y="1206500"/>
                </a:lnTo>
                <a:lnTo>
                  <a:pt x="1022355" y="1210212"/>
                </a:lnTo>
                <a:lnTo>
                  <a:pt x="1023061" y="1206500"/>
                </a:lnTo>
                <a:close/>
              </a:path>
              <a:path w="2952115" h="3365500">
                <a:moveTo>
                  <a:pt x="1043012" y="1193800"/>
                </a:moveTo>
                <a:lnTo>
                  <a:pt x="1008022" y="1193800"/>
                </a:lnTo>
                <a:lnTo>
                  <a:pt x="1004826" y="1206500"/>
                </a:lnTo>
                <a:lnTo>
                  <a:pt x="1046518" y="1206500"/>
                </a:lnTo>
                <a:lnTo>
                  <a:pt x="1043012" y="1193800"/>
                </a:lnTo>
                <a:close/>
              </a:path>
              <a:path w="2952115" h="3365500">
                <a:moveTo>
                  <a:pt x="1105535" y="1193800"/>
                </a:moveTo>
                <a:lnTo>
                  <a:pt x="1051204" y="1193800"/>
                </a:lnTo>
                <a:lnTo>
                  <a:pt x="1046518" y="1206500"/>
                </a:lnTo>
                <a:lnTo>
                  <a:pt x="1106957" y="1206500"/>
                </a:lnTo>
                <a:lnTo>
                  <a:pt x="1105535" y="1193800"/>
                </a:lnTo>
                <a:close/>
              </a:path>
              <a:path w="2952115" h="3365500">
                <a:moveTo>
                  <a:pt x="1004277" y="1181100"/>
                </a:moveTo>
                <a:lnTo>
                  <a:pt x="996321" y="1181100"/>
                </a:lnTo>
                <a:lnTo>
                  <a:pt x="994554" y="1193800"/>
                </a:lnTo>
                <a:lnTo>
                  <a:pt x="1006462" y="1193800"/>
                </a:lnTo>
                <a:lnTo>
                  <a:pt x="1004277" y="1181100"/>
                </a:lnTo>
                <a:close/>
              </a:path>
              <a:path w="2952115" h="3365500">
                <a:moveTo>
                  <a:pt x="1099007" y="1181100"/>
                </a:moveTo>
                <a:lnTo>
                  <a:pt x="1005471" y="1181100"/>
                </a:lnTo>
                <a:lnTo>
                  <a:pt x="1008926" y="1193800"/>
                </a:lnTo>
                <a:lnTo>
                  <a:pt x="1098804" y="1193800"/>
                </a:lnTo>
                <a:lnTo>
                  <a:pt x="1099007" y="1181100"/>
                </a:lnTo>
                <a:close/>
              </a:path>
              <a:path w="2952115" h="3365500">
                <a:moveTo>
                  <a:pt x="1030492" y="1155700"/>
                </a:moveTo>
                <a:lnTo>
                  <a:pt x="990358" y="1155700"/>
                </a:lnTo>
                <a:lnTo>
                  <a:pt x="1001572" y="1168400"/>
                </a:lnTo>
                <a:lnTo>
                  <a:pt x="977595" y="1168400"/>
                </a:lnTo>
                <a:lnTo>
                  <a:pt x="983107" y="1181100"/>
                </a:lnTo>
                <a:lnTo>
                  <a:pt x="1023691" y="1181100"/>
                </a:lnTo>
                <a:lnTo>
                  <a:pt x="1020872" y="1168400"/>
                </a:lnTo>
                <a:lnTo>
                  <a:pt x="1030492" y="1155700"/>
                </a:lnTo>
                <a:close/>
              </a:path>
              <a:path w="2952115" h="3365500">
                <a:moveTo>
                  <a:pt x="1044625" y="1143000"/>
                </a:moveTo>
                <a:lnTo>
                  <a:pt x="982620" y="1143000"/>
                </a:lnTo>
                <a:lnTo>
                  <a:pt x="980628" y="1155700"/>
                </a:lnTo>
                <a:lnTo>
                  <a:pt x="1030492" y="1155700"/>
                </a:lnTo>
                <a:lnTo>
                  <a:pt x="1020872" y="1168400"/>
                </a:lnTo>
                <a:lnTo>
                  <a:pt x="1023691" y="1181100"/>
                </a:lnTo>
                <a:lnTo>
                  <a:pt x="1029004" y="1181100"/>
                </a:lnTo>
                <a:lnTo>
                  <a:pt x="1032751" y="1168400"/>
                </a:lnTo>
                <a:lnTo>
                  <a:pt x="1039939" y="1168400"/>
                </a:lnTo>
                <a:lnTo>
                  <a:pt x="1042682" y="1155700"/>
                </a:lnTo>
                <a:lnTo>
                  <a:pt x="1044625" y="1143000"/>
                </a:lnTo>
                <a:close/>
              </a:path>
              <a:path w="2952115" h="3365500">
                <a:moveTo>
                  <a:pt x="1046686" y="1168400"/>
                </a:moveTo>
                <a:lnTo>
                  <a:pt x="1032751" y="1168400"/>
                </a:lnTo>
                <a:lnTo>
                  <a:pt x="1029004" y="1181100"/>
                </a:lnTo>
                <a:lnTo>
                  <a:pt x="1048499" y="1181100"/>
                </a:lnTo>
                <a:lnTo>
                  <a:pt x="1046686" y="1168400"/>
                </a:lnTo>
                <a:close/>
              </a:path>
              <a:path w="2952115" h="3365500">
                <a:moveTo>
                  <a:pt x="1070860" y="1168400"/>
                </a:moveTo>
                <a:lnTo>
                  <a:pt x="1055408" y="1168400"/>
                </a:lnTo>
                <a:lnTo>
                  <a:pt x="1048499" y="1181100"/>
                </a:lnTo>
                <a:lnTo>
                  <a:pt x="1074200" y="1181100"/>
                </a:lnTo>
                <a:lnTo>
                  <a:pt x="1070860" y="1168400"/>
                </a:lnTo>
                <a:close/>
              </a:path>
              <a:path w="2952115" h="3365500">
                <a:moveTo>
                  <a:pt x="1079030" y="1168400"/>
                </a:moveTo>
                <a:lnTo>
                  <a:pt x="1078039" y="1168400"/>
                </a:lnTo>
                <a:lnTo>
                  <a:pt x="1080198" y="1181100"/>
                </a:lnTo>
                <a:lnTo>
                  <a:pt x="1082128" y="1181100"/>
                </a:lnTo>
                <a:lnTo>
                  <a:pt x="1079030" y="1168400"/>
                </a:lnTo>
                <a:close/>
              </a:path>
              <a:path w="2952115" h="3365500">
                <a:moveTo>
                  <a:pt x="971371" y="1155700"/>
                </a:moveTo>
                <a:lnTo>
                  <a:pt x="969556" y="1155700"/>
                </a:lnTo>
                <a:lnTo>
                  <a:pt x="970419" y="1168400"/>
                </a:lnTo>
                <a:lnTo>
                  <a:pt x="972762" y="1157244"/>
                </a:lnTo>
                <a:lnTo>
                  <a:pt x="971371" y="1155700"/>
                </a:lnTo>
                <a:close/>
              </a:path>
              <a:path w="2952115" h="3365500">
                <a:moveTo>
                  <a:pt x="987323" y="1155700"/>
                </a:moveTo>
                <a:lnTo>
                  <a:pt x="973086" y="1155700"/>
                </a:lnTo>
                <a:lnTo>
                  <a:pt x="972762" y="1157244"/>
                </a:lnTo>
                <a:lnTo>
                  <a:pt x="982808" y="1168400"/>
                </a:lnTo>
                <a:lnTo>
                  <a:pt x="994156" y="1168400"/>
                </a:lnTo>
                <a:lnTo>
                  <a:pt x="987323" y="1155700"/>
                </a:lnTo>
                <a:close/>
              </a:path>
              <a:path w="2952115" h="3365500">
                <a:moveTo>
                  <a:pt x="1043219" y="1155700"/>
                </a:moveTo>
                <a:lnTo>
                  <a:pt x="1042682" y="1155700"/>
                </a:lnTo>
                <a:lnTo>
                  <a:pt x="1039939" y="1168400"/>
                </a:lnTo>
                <a:lnTo>
                  <a:pt x="1049005" y="1168400"/>
                </a:lnTo>
                <a:lnTo>
                  <a:pt x="1043219" y="1155700"/>
                </a:lnTo>
                <a:close/>
              </a:path>
              <a:path w="2952115" h="3365500">
                <a:moveTo>
                  <a:pt x="1070172" y="1143000"/>
                </a:moveTo>
                <a:lnTo>
                  <a:pt x="1057536" y="1155700"/>
                </a:lnTo>
                <a:lnTo>
                  <a:pt x="1057989" y="1168400"/>
                </a:lnTo>
                <a:lnTo>
                  <a:pt x="1076440" y="1168400"/>
                </a:lnTo>
                <a:lnTo>
                  <a:pt x="1076536" y="1155700"/>
                </a:lnTo>
                <a:lnTo>
                  <a:pt x="1070172" y="1143000"/>
                </a:lnTo>
                <a:close/>
              </a:path>
              <a:path w="2952115" h="3365500">
                <a:moveTo>
                  <a:pt x="966838" y="1143000"/>
                </a:moveTo>
                <a:lnTo>
                  <a:pt x="963172" y="1143000"/>
                </a:lnTo>
                <a:lnTo>
                  <a:pt x="971371" y="1155700"/>
                </a:lnTo>
                <a:lnTo>
                  <a:pt x="972999" y="1155700"/>
                </a:lnTo>
                <a:lnTo>
                  <a:pt x="966838" y="1143000"/>
                </a:lnTo>
                <a:close/>
              </a:path>
              <a:path w="2952115" h="3365500">
                <a:moveTo>
                  <a:pt x="942479" y="1130300"/>
                </a:moveTo>
                <a:lnTo>
                  <a:pt x="940600" y="1130300"/>
                </a:lnTo>
                <a:lnTo>
                  <a:pt x="938860" y="1143000"/>
                </a:lnTo>
                <a:lnTo>
                  <a:pt x="951890" y="1143000"/>
                </a:lnTo>
                <a:lnTo>
                  <a:pt x="942479" y="1130300"/>
                </a:lnTo>
                <a:close/>
              </a:path>
              <a:path w="2952115" h="3365500">
                <a:moveTo>
                  <a:pt x="1044420" y="1117600"/>
                </a:moveTo>
                <a:lnTo>
                  <a:pt x="961508" y="1117600"/>
                </a:lnTo>
                <a:lnTo>
                  <a:pt x="962816" y="1130300"/>
                </a:lnTo>
                <a:lnTo>
                  <a:pt x="957091" y="1130300"/>
                </a:lnTo>
                <a:lnTo>
                  <a:pt x="954490" y="1143000"/>
                </a:lnTo>
                <a:lnTo>
                  <a:pt x="1049413" y="1143000"/>
                </a:lnTo>
                <a:lnTo>
                  <a:pt x="1049235" y="1130300"/>
                </a:lnTo>
                <a:lnTo>
                  <a:pt x="1044420" y="1117600"/>
                </a:lnTo>
                <a:close/>
              </a:path>
              <a:path w="2952115" h="3365500">
                <a:moveTo>
                  <a:pt x="934428" y="1104926"/>
                </a:moveTo>
                <a:lnTo>
                  <a:pt x="926238" y="1113839"/>
                </a:lnTo>
                <a:lnTo>
                  <a:pt x="928791" y="1117600"/>
                </a:lnTo>
                <a:lnTo>
                  <a:pt x="939126" y="1130300"/>
                </a:lnTo>
                <a:lnTo>
                  <a:pt x="940231" y="1130300"/>
                </a:lnTo>
                <a:lnTo>
                  <a:pt x="938733" y="1117600"/>
                </a:lnTo>
                <a:lnTo>
                  <a:pt x="934923" y="1117600"/>
                </a:lnTo>
                <a:lnTo>
                  <a:pt x="934428" y="1104926"/>
                </a:lnTo>
                <a:close/>
              </a:path>
              <a:path w="2952115" h="3365500">
                <a:moveTo>
                  <a:pt x="959091" y="1117600"/>
                </a:moveTo>
                <a:lnTo>
                  <a:pt x="952627" y="1117600"/>
                </a:lnTo>
                <a:lnTo>
                  <a:pt x="954633" y="1130300"/>
                </a:lnTo>
                <a:lnTo>
                  <a:pt x="959091" y="1117600"/>
                </a:lnTo>
                <a:close/>
              </a:path>
              <a:path w="2952115" h="3365500">
                <a:moveTo>
                  <a:pt x="923471" y="1109764"/>
                </a:moveTo>
                <a:lnTo>
                  <a:pt x="922782" y="1117600"/>
                </a:lnTo>
                <a:lnTo>
                  <a:pt x="926238" y="1113839"/>
                </a:lnTo>
                <a:lnTo>
                  <a:pt x="923471" y="1109764"/>
                </a:lnTo>
                <a:close/>
              </a:path>
              <a:path w="2952115" h="3365500">
                <a:moveTo>
                  <a:pt x="934453" y="1104900"/>
                </a:moveTo>
                <a:lnTo>
                  <a:pt x="934923" y="1117600"/>
                </a:lnTo>
                <a:lnTo>
                  <a:pt x="934453" y="1104900"/>
                </a:lnTo>
                <a:close/>
              </a:path>
              <a:path w="2952115" h="3365500">
                <a:moveTo>
                  <a:pt x="955382" y="1104900"/>
                </a:moveTo>
                <a:lnTo>
                  <a:pt x="934453" y="1104900"/>
                </a:lnTo>
                <a:lnTo>
                  <a:pt x="934923" y="1117600"/>
                </a:lnTo>
                <a:lnTo>
                  <a:pt x="943914" y="1117600"/>
                </a:lnTo>
                <a:lnTo>
                  <a:pt x="955382" y="1104900"/>
                </a:lnTo>
                <a:close/>
              </a:path>
              <a:path w="2952115" h="3365500">
                <a:moveTo>
                  <a:pt x="1027529" y="1104900"/>
                </a:moveTo>
                <a:lnTo>
                  <a:pt x="955382" y="1104900"/>
                </a:lnTo>
                <a:lnTo>
                  <a:pt x="957033" y="1117600"/>
                </a:lnTo>
                <a:lnTo>
                  <a:pt x="1034616" y="1117600"/>
                </a:lnTo>
                <a:lnTo>
                  <a:pt x="1027529" y="1104900"/>
                </a:lnTo>
                <a:close/>
              </a:path>
              <a:path w="2952115" h="3365500">
                <a:moveTo>
                  <a:pt x="923899" y="1104900"/>
                </a:moveTo>
                <a:lnTo>
                  <a:pt x="920169" y="1104900"/>
                </a:lnTo>
                <a:lnTo>
                  <a:pt x="923471" y="1109764"/>
                </a:lnTo>
                <a:lnTo>
                  <a:pt x="923899" y="1104900"/>
                </a:lnTo>
                <a:close/>
              </a:path>
              <a:path w="2952115" h="3365500">
                <a:moveTo>
                  <a:pt x="934453" y="1104900"/>
                </a:moveTo>
                <a:close/>
              </a:path>
              <a:path w="2952115" h="3365500">
                <a:moveTo>
                  <a:pt x="925851" y="1092200"/>
                </a:moveTo>
                <a:lnTo>
                  <a:pt x="917056" y="1092200"/>
                </a:lnTo>
                <a:lnTo>
                  <a:pt x="915508" y="1104900"/>
                </a:lnTo>
                <a:lnTo>
                  <a:pt x="934557" y="1104900"/>
                </a:lnTo>
                <a:lnTo>
                  <a:pt x="925851" y="1092200"/>
                </a:lnTo>
                <a:close/>
              </a:path>
              <a:path w="2952115" h="3365500">
                <a:moveTo>
                  <a:pt x="985519" y="1066800"/>
                </a:moveTo>
                <a:lnTo>
                  <a:pt x="971270" y="1066800"/>
                </a:lnTo>
                <a:lnTo>
                  <a:pt x="976033" y="1079500"/>
                </a:lnTo>
                <a:lnTo>
                  <a:pt x="920788" y="1079500"/>
                </a:lnTo>
                <a:lnTo>
                  <a:pt x="921459" y="1083315"/>
                </a:lnTo>
                <a:lnTo>
                  <a:pt x="927091" y="1092200"/>
                </a:lnTo>
                <a:lnTo>
                  <a:pt x="935632" y="1104900"/>
                </a:lnTo>
                <a:lnTo>
                  <a:pt x="984910" y="1104900"/>
                </a:lnTo>
                <a:lnTo>
                  <a:pt x="981392" y="1092200"/>
                </a:lnTo>
                <a:lnTo>
                  <a:pt x="1003392" y="1092200"/>
                </a:lnTo>
                <a:lnTo>
                  <a:pt x="985519" y="1066800"/>
                </a:lnTo>
                <a:close/>
              </a:path>
              <a:path w="2952115" h="3365500">
                <a:moveTo>
                  <a:pt x="1005878" y="1092200"/>
                </a:moveTo>
                <a:lnTo>
                  <a:pt x="987564" y="1092200"/>
                </a:lnTo>
                <a:lnTo>
                  <a:pt x="988517" y="1104900"/>
                </a:lnTo>
                <a:lnTo>
                  <a:pt x="1013612" y="1104900"/>
                </a:lnTo>
                <a:lnTo>
                  <a:pt x="1005878" y="1092200"/>
                </a:lnTo>
                <a:close/>
              </a:path>
              <a:path w="2952115" h="3365500">
                <a:moveTo>
                  <a:pt x="1007862" y="1083163"/>
                </a:moveTo>
                <a:lnTo>
                  <a:pt x="1003392" y="1092200"/>
                </a:lnTo>
                <a:lnTo>
                  <a:pt x="1014056" y="1092200"/>
                </a:lnTo>
                <a:lnTo>
                  <a:pt x="1020038" y="1104900"/>
                </a:lnTo>
                <a:lnTo>
                  <a:pt x="1023342" y="1104900"/>
                </a:lnTo>
                <a:lnTo>
                  <a:pt x="1016548" y="1092200"/>
                </a:lnTo>
                <a:lnTo>
                  <a:pt x="1007862" y="1083163"/>
                </a:lnTo>
                <a:close/>
              </a:path>
              <a:path w="2952115" h="3365500">
                <a:moveTo>
                  <a:pt x="919041" y="1079500"/>
                </a:moveTo>
                <a:lnTo>
                  <a:pt x="911479" y="1079500"/>
                </a:lnTo>
                <a:lnTo>
                  <a:pt x="912533" y="1092200"/>
                </a:lnTo>
                <a:lnTo>
                  <a:pt x="923023" y="1092200"/>
                </a:lnTo>
                <a:lnTo>
                  <a:pt x="921459" y="1083315"/>
                </a:lnTo>
                <a:lnTo>
                  <a:pt x="919041" y="1079500"/>
                </a:lnTo>
                <a:close/>
              </a:path>
              <a:path w="2952115" h="3365500">
                <a:moveTo>
                  <a:pt x="1002677" y="1066800"/>
                </a:moveTo>
                <a:lnTo>
                  <a:pt x="1004341" y="1079500"/>
                </a:lnTo>
                <a:lnTo>
                  <a:pt x="1007862" y="1083163"/>
                </a:lnTo>
                <a:lnTo>
                  <a:pt x="1009675" y="1079500"/>
                </a:lnTo>
                <a:lnTo>
                  <a:pt x="1002677" y="1066800"/>
                </a:lnTo>
                <a:close/>
              </a:path>
              <a:path w="2952115" h="3365500">
                <a:moveTo>
                  <a:pt x="914222" y="1066800"/>
                </a:moveTo>
                <a:lnTo>
                  <a:pt x="902563" y="1066800"/>
                </a:lnTo>
                <a:lnTo>
                  <a:pt x="901674" y="1079500"/>
                </a:lnTo>
                <a:lnTo>
                  <a:pt x="914222" y="1066800"/>
                </a:lnTo>
                <a:close/>
              </a:path>
              <a:path w="2952115" h="3365500">
                <a:moveTo>
                  <a:pt x="927925" y="1066800"/>
                </a:moveTo>
                <a:lnTo>
                  <a:pt x="920007" y="1066800"/>
                </a:lnTo>
                <a:lnTo>
                  <a:pt x="919041" y="1079500"/>
                </a:lnTo>
                <a:lnTo>
                  <a:pt x="931405" y="1079500"/>
                </a:lnTo>
                <a:lnTo>
                  <a:pt x="927925" y="1066800"/>
                </a:lnTo>
                <a:close/>
              </a:path>
              <a:path w="2952115" h="3365500">
                <a:moveTo>
                  <a:pt x="950906" y="1054100"/>
                </a:moveTo>
                <a:lnTo>
                  <a:pt x="919947" y="1054100"/>
                </a:lnTo>
                <a:lnTo>
                  <a:pt x="923175" y="1066800"/>
                </a:lnTo>
                <a:lnTo>
                  <a:pt x="931532" y="1066800"/>
                </a:lnTo>
                <a:lnTo>
                  <a:pt x="931405" y="1079500"/>
                </a:lnTo>
                <a:lnTo>
                  <a:pt x="962342" y="1079500"/>
                </a:lnTo>
                <a:lnTo>
                  <a:pt x="953635" y="1066800"/>
                </a:lnTo>
                <a:lnTo>
                  <a:pt x="950906" y="1054100"/>
                </a:lnTo>
                <a:close/>
              </a:path>
              <a:path w="2952115" h="3365500">
                <a:moveTo>
                  <a:pt x="903795" y="1054100"/>
                </a:moveTo>
                <a:lnTo>
                  <a:pt x="894016" y="1054100"/>
                </a:lnTo>
                <a:lnTo>
                  <a:pt x="903541" y="1066800"/>
                </a:lnTo>
                <a:lnTo>
                  <a:pt x="903795" y="1054100"/>
                </a:lnTo>
                <a:close/>
              </a:path>
              <a:path w="2952115" h="3365500">
                <a:moveTo>
                  <a:pt x="913701" y="1054100"/>
                </a:moveTo>
                <a:lnTo>
                  <a:pt x="909535" y="1054100"/>
                </a:lnTo>
                <a:lnTo>
                  <a:pt x="917735" y="1066800"/>
                </a:lnTo>
                <a:lnTo>
                  <a:pt x="920445" y="1066800"/>
                </a:lnTo>
                <a:lnTo>
                  <a:pt x="913701" y="1054100"/>
                </a:lnTo>
                <a:close/>
              </a:path>
              <a:path w="2952115" h="3365500">
                <a:moveTo>
                  <a:pt x="977849" y="1054100"/>
                </a:moveTo>
                <a:lnTo>
                  <a:pt x="964387" y="1054100"/>
                </a:lnTo>
                <a:lnTo>
                  <a:pt x="969479" y="1066800"/>
                </a:lnTo>
                <a:lnTo>
                  <a:pt x="977345" y="1066800"/>
                </a:lnTo>
                <a:lnTo>
                  <a:pt x="977849" y="1054100"/>
                </a:lnTo>
                <a:close/>
              </a:path>
              <a:path w="2952115" h="3365500">
                <a:moveTo>
                  <a:pt x="979665" y="1041400"/>
                </a:moveTo>
                <a:lnTo>
                  <a:pt x="965885" y="1041400"/>
                </a:lnTo>
                <a:lnTo>
                  <a:pt x="968222" y="1054100"/>
                </a:lnTo>
                <a:lnTo>
                  <a:pt x="979868" y="1054100"/>
                </a:lnTo>
                <a:lnTo>
                  <a:pt x="985545" y="1066800"/>
                </a:lnTo>
                <a:lnTo>
                  <a:pt x="989749" y="1066800"/>
                </a:lnTo>
                <a:lnTo>
                  <a:pt x="979665" y="1041400"/>
                </a:lnTo>
                <a:close/>
              </a:path>
              <a:path w="2952115" h="3365500">
                <a:moveTo>
                  <a:pt x="869492" y="1041400"/>
                </a:moveTo>
                <a:lnTo>
                  <a:pt x="867448" y="1041400"/>
                </a:lnTo>
                <a:lnTo>
                  <a:pt x="873061" y="1054100"/>
                </a:lnTo>
                <a:lnTo>
                  <a:pt x="869492" y="1041400"/>
                </a:lnTo>
                <a:close/>
              </a:path>
              <a:path w="2952115" h="3365500">
                <a:moveTo>
                  <a:pt x="959777" y="1041400"/>
                </a:moveTo>
                <a:lnTo>
                  <a:pt x="904431" y="1041400"/>
                </a:lnTo>
                <a:lnTo>
                  <a:pt x="908939" y="1054100"/>
                </a:lnTo>
                <a:lnTo>
                  <a:pt x="959630" y="1054100"/>
                </a:lnTo>
                <a:lnTo>
                  <a:pt x="959777" y="1041400"/>
                </a:lnTo>
                <a:close/>
              </a:path>
              <a:path w="2952115" h="3365500">
                <a:moveTo>
                  <a:pt x="872858" y="1028700"/>
                </a:moveTo>
                <a:lnTo>
                  <a:pt x="856411" y="1028700"/>
                </a:lnTo>
                <a:lnTo>
                  <a:pt x="866190" y="1041400"/>
                </a:lnTo>
                <a:lnTo>
                  <a:pt x="874242" y="1041400"/>
                </a:lnTo>
                <a:lnTo>
                  <a:pt x="872858" y="1028700"/>
                </a:lnTo>
                <a:close/>
              </a:path>
              <a:path w="2952115" h="3365500">
                <a:moveTo>
                  <a:pt x="947246" y="1028700"/>
                </a:moveTo>
                <a:lnTo>
                  <a:pt x="876363" y="1028700"/>
                </a:lnTo>
                <a:lnTo>
                  <a:pt x="884802" y="1041400"/>
                </a:lnTo>
                <a:lnTo>
                  <a:pt x="944422" y="1041400"/>
                </a:lnTo>
                <a:lnTo>
                  <a:pt x="947246" y="1028700"/>
                </a:lnTo>
                <a:close/>
              </a:path>
              <a:path w="2952115" h="3365500">
                <a:moveTo>
                  <a:pt x="958521" y="1028700"/>
                </a:moveTo>
                <a:lnTo>
                  <a:pt x="954476" y="1028700"/>
                </a:lnTo>
                <a:lnTo>
                  <a:pt x="960475" y="1041400"/>
                </a:lnTo>
                <a:lnTo>
                  <a:pt x="969505" y="1041400"/>
                </a:lnTo>
                <a:lnTo>
                  <a:pt x="958521" y="1028700"/>
                </a:lnTo>
                <a:close/>
              </a:path>
              <a:path w="2952115" h="3365500">
                <a:moveTo>
                  <a:pt x="975639" y="1028700"/>
                </a:moveTo>
                <a:lnTo>
                  <a:pt x="966749" y="1028700"/>
                </a:lnTo>
                <a:lnTo>
                  <a:pt x="975804" y="1041400"/>
                </a:lnTo>
                <a:lnTo>
                  <a:pt x="975639" y="1028700"/>
                </a:lnTo>
                <a:close/>
              </a:path>
              <a:path w="2952115" h="3365500">
                <a:moveTo>
                  <a:pt x="850176" y="1017465"/>
                </a:moveTo>
                <a:lnTo>
                  <a:pt x="848817" y="1028700"/>
                </a:lnTo>
                <a:lnTo>
                  <a:pt x="854697" y="1028700"/>
                </a:lnTo>
                <a:lnTo>
                  <a:pt x="851223" y="1018544"/>
                </a:lnTo>
                <a:lnTo>
                  <a:pt x="850176" y="1017465"/>
                </a:lnTo>
                <a:close/>
              </a:path>
              <a:path w="2952115" h="3365500">
                <a:moveTo>
                  <a:pt x="885710" y="1016000"/>
                </a:moveTo>
                <a:lnTo>
                  <a:pt x="850353" y="1016000"/>
                </a:lnTo>
                <a:lnTo>
                  <a:pt x="851223" y="1018544"/>
                </a:lnTo>
                <a:lnTo>
                  <a:pt x="861085" y="1028700"/>
                </a:lnTo>
                <a:lnTo>
                  <a:pt x="886739" y="1028700"/>
                </a:lnTo>
                <a:lnTo>
                  <a:pt x="885710" y="1016000"/>
                </a:lnTo>
                <a:close/>
              </a:path>
              <a:path w="2952115" h="3365500">
                <a:moveTo>
                  <a:pt x="926688" y="1016000"/>
                </a:moveTo>
                <a:lnTo>
                  <a:pt x="893508" y="1016000"/>
                </a:lnTo>
                <a:lnTo>
                  <a:pt x="895019" y="1028700"/>
                </a:lnTo>
                <a:lnTo>
                  <a:pt x="925804" y="1028700"/>
                </a:lnTo>
                <a:lnTo>
                  <a:pt x="926688" y="1016000"/>
                </a:lnTo>
                <a:close/>
              </a:path>
              <a:path w="2952115" h="3365500">
                <a:moveTo>
                  <a:pt x="930178" y="990600"/>
                </a:moveTo>
                <a:lnTo>
                  <a:pt x="896975" y="990600"/>
                </a:lnTo>
                <a:lnTo>
                  <a:pt x="892771" y="1003300"/>
                </a:lnTo>
                <a:lnTo>
                  <a:pt x="871905" y="1003300"/>
                </a:lnTo>
                <a:lnTo>
                  <a:pt x="873772" y="1016000"/>
                </a:lnTo>
                <a:lnTo>
                  <a:pt x="928382" y="1016000"/>
                </a:lnTo>
                <a:lnTo>
                  <a:pt x="934904" y="1028700"/>
                </a:lnTo>
                <a:lnTo>
                  <a:pt x="954089" y="1028700"/>
                </a:lnTo>
                <a:lnTo>
                  <a:pt x="948675" y="1016000"/>
                </a:lnTo>
                <a:lnTo>
                  <a:pt x="938221" y="1003300"/>
                </a:lnTo>
                <a:lnTo>
                  <a:pt x="930178" y="990600"/>
                </a:lnTo>
                <a:close/>
              </a:path>
              <a:path w="2952115" h="3365500">
                <a:moveTo>
                  <a:pt x="850353" y="1016000"/>
                </a:moveTo>
                <a:lnTo>
                  <a:pt x="848753" y="1016000"/>
                </a:lnTo>
                <a:lnTo>
                  <a:pt x="850176" y="1017465"/>
                </a:lnTo>
                <a:lnTo>
                  <a:pt x="850353" y="1016000"/>
                </a:lnTo>
                <a:close/>
              </a:path>
              <a:path w="2952115" h="3365500">
                <a:moveTo>
                  <a:pt x="868705" y="1003300"/>
                </a:moveTo>
                <a:lnTo>
                  <a:pt x="839888" y="1003300"/>
                </a:lnTo>
                <a:lnTo>
                  <a:pt x="846112" y="1016000"/>
                </a:lnTo>
                <a:lnTo>
                  <a:pt x="870038" y="1016000"/>
                </a:lnTo>
                <a:lnTo>
                  <a:pt x="868705" y="1003300"/>
                </a:lnTo>
                <a:close/>
              </a:path>
              <a:path w="2952115" h="3365500">
                <a:moveTo>
                  <a:pt x="842873" y="990600"/>
                </a:moveTo>
                <a:lnTo>
                  <a:pt x="832980" y="990600"/>
                </a:lnTo>
                <a:lnTo>
                  <a:pt x="842924" y="1003300"/>
                </a:lnTo>
                <a:lnTo>
                  <a:pt x="842873" y="990600"/>
                </a:lnTo>
                <a:close/>
              </a:path>
              <a:path w="2952115" h="3365500">
                <a:moveTo>
                  <a:pt x="925072" y="977900"/>
                </a:moveTo>
                <a:lnTo>
                  <a:pt x="836752" y="977900"/>
                </a:lnTo>
                <a:lnTo>
                  <a:pt x="843407" y="990600"/>
                </a:lnTo>
                <a:lnTo>
                  <a:pt x="857161" y="1003300"/>
                </a:lnTo>
                <a:lnTo>
                  <a:pt x="890155" y="1003300"/>
                </a:lnTo>
                <a:lnTo>
                  <a:pt x="889317" y="990600"/>
                </a:lnTo>
                <a:lnTo>
                  <a:pt x="933617" y="990600"/>
                </a:lnTo>
                <a:lnTo>
                  <a:pt x="925072" y="977900"/>
                </a:lnTo>
                <a:close/>
              </a:path>
              <a:path w="2952115" h="3365500">
                <a:moveTo>
                  <a:pt x="820026" y="977900"/>
                </a:moveTo>
                <a:lnTo>
                  <a:pt x="816660" y="977900"/>
                </a:lnTo>
                <a:lnTo>
                  <a:pt x="819162" y="990600"/>
                </a:lnTo>
                <a:lnTo>
                  <a:pt x="825563" y="990600"/>
                </a:lnTo>
                <a:lnTo>
                  <a:pt x="820026" y="977900"/>
                </a:lnTo>
                <a:close/>
              </a:path>
              <a:path w="2952115" h="3365500">
                <a:moveTo>
                  <a:pt x="820522" y="965200"/>
                </a:moveTo>
                <a:lnTo>
                  <a:pt x="797801" y="965200"/>
                </a:lnTo>
                <a:lnTo>
                  <a:pt x="803427" y="977900"/>
                </a:lnTo>
                <a:lnTo>
                  <a:pt x="813993" y="977900"/>
                </a:lnTo>
                <a:lnTo>
                  <a:pt x="820522" y="965200"/>
                </a:lnTo>
                <a:close/>
              </a:path>
              <a:path w="2952115" h="3365500">
                <a:moveTo>
                  <a:pt x="906807" y="965200"/>
                </a:moveTo>
                <a:lnTo>
                  <a:pt x="825179" y="965200"/>
                </a:lnTo>
                <a:lnTo>
                  <a:pt x="827442" y="977900"/>
                </a:lnTo>
                <a:lnTo>
                  <a:pt x="916475" y="977900"/>
                </a:lnTo>
                <a:lnTo>
                  <a:pt x="906807" y="965200"/>
                </a:lnTo>
                <a:close/>
              </a:path>
              <a:path w="2952115" h="3365500">
                <a:moveTo>
                  <a:pt x="789863" y="952500"/>
                </a:moveTo>
                <a:lnTo>
                  <a:pt x="789101" y="965200"/>
                </a:lnTo>
                <a:lnTo>
                  <a:pt x="799630" y="965200"/>
                </a:lnTo>
                <a:lnTo>
                  <a:pt x="789863" y="952500"/>
                </a:lnTo>
                <a:close/>
              </a:path>
              <a:path w="2952115" h="3365500">
                <a:moveTo>
                  <a:pt x="807707" y="952500"/>
                </a:moveTo>
                <a:lnTo>
                  <a:pt x="802233" y="952500"/>
                </a:lnTo>
                <a:lnTo>
                  <a:pt x="807199" y="965200"/>
                </a:lnTo>
                <a:lnTo>
                  <a:pt x="807707" y="952500"/>
                </a:lnTo>
                <a:close/>
              </a:path>
              <a:path w="2952115" h="3365500">
                <a:moveTo>
                  <a:pt x="814640" y="956089"/>
                </a:moveTo>
                <a:lnTo>
                  <a:pt x="809256" y="965200"/>
                </a:lnTo>
                <a:lnTo>
                  <a:pt x="817143" y="965200"/>
                </a:lnTo>
                <a:lnTo>
                  <a:pt x="816966" y="959297"/>
                </a:lnTo>
                <a:lnTo>
                  <a:pt x="814640" y="956089"/>
                </a:lnTo>
                <a:close/>
              </a:path>
              <a:path w="2952115" h="3365500">
                <a:moveTo>
                  <a:pt x="828763" y="952500"/>
                </a:moveTo>
                <a:lnTo>
                  <a:pt x="816762" y="952500"/>
                </a:lnTo>
                <a:lnTo>
                  <a:pt x="816966" y="959297"/>
                </a:lnTo>
                <a:lnTo>
                  <a:pt x="821245" y="965200"/>
                </a:lnTo>
                <a:lnTo>
                  <a:pt x="830948" y="965200"/>
                </a:lnTo>
                <a:lnTo>
                  <a:pt x="828763" y="952500"/>
                </a:lnTo>
                <a:close/>
              </a:path>
              <a:path w="2952115" h="3365500">
                <a:moveTo>
                  <a:pt x="833460" y="952500"/>
                </a:moveTo>
                <a:lnTo>
                  <a:pt x="829221" y="952500"/>
                </a:lnTo>
                <a:lnTo>
                  <a:pt x="832129" y="965200"/>
                </a:lnTo>
                <a:lnTo>
                  <a:pt x="833460" y="952500"/>
                </a:lnTo>
                <a:close/>
              </a:path>
              <a:path w="2952115" h="3365500">
                <a:moveTo>
                  <a:pt x="871872" y="927100"/>
                </a:moveTo>
                <a:lnTo>
                  <a:pt x="798652" y="927100"/>
                </a:lnTo>
                <a:lnTo>
                  <a:pt x="808101" y="939800"/>
                </a:lnTo>
                <a:lnTo>
                  <a:pt x="794044" y="939800"/>
                </a:lnTo>
                <a:lnTo>
                  <a:pt x="790107" y="949564"/>
                </a:lnTo>
                <a:lnTo>
                  <a:pt x="790206" y="952500"/>
                </a:lnTo>
                <a:lnTo>
                  <a:pt x="840397" y="952500"/>
                </a:lnTo>
                <a:lnTo>
                  <a:pt x="843420" y="965200"/>
                </a:lnTo>
                <a:lnTo>
                  <a:pt x="892080" y="965200"/>
                </a:lnTo>
                <a:lnTo>
                  <a:pt x="886208" y="952500"/>
                </a:lnTo>
                <a:lnTo>
                  <a:pt x="879650" y="939800"/>
                </a:lnTo>
                <a:lnTo>
                  <a:pt x="871872" y="9271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4640" y="956089"/>
                </a:lnTo>
                <a:lnTo>
                  <a:pt x="816966" y="959297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2038" y="952500"/>
                </a:lnTo>
                <a:lnTo>
                  <a:pt x="814640" y="956089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789777" y="939800"/>
                </a:moveTo>
                <a:lnTo>
                  <a:pt x="775716" y="939800"/>
                </a:lnTo>
                <a:lnTo>
                  <a:pt x="774065" y="952500"/>
                </a:lnTo>
                <a:lnTo>
                  <a:pt x="788924" y="952500"/>
                </a:lnTo>
                <a:lnTo>
                  <a:pt x="790107" y="949564"/>
                </a:lnTo>
                <a:lnTo>
                  <a:pt x="789777" y="939800"/>
                </a:lnTo>
                <a:close/>
              </a:path>
              <a:path w="2952115" h="3365500">
                <a:moveTo>
                  <a:pt x="790107" y="949564"/>
                </a:moveTo>
                <a:lnTo>
                  <a:pt x="788924" y="952500"/>
                </a:lnTo>
                <a:lnTo>
                  <a:pt x="790206" y="952500"/>
                </a:lnTo>
                <a:lnTo>
                  <a:pt x="790107" y="949564"/>
                </a:lnTo>
                <a:close/>
              </a:path>
              <a:path w="2952115" h="3365500">
                <a:moveTo>
                  <a:pt x="889114" y="939800"/>
                </a:moveTo>
                <a:lnTo>
                  <a:pt x="886815" y="952500"/>
                </a:lnTo>
                <a:lnTo>
                  <a:pt x="894308" y="952500"/>
                </a:lnTo>
                <a:lnTo>
                  <a:pt x="889114" y="939800"/>
                </a:lnTo>
                <a:close/>
              </a:path>
              <a:path w="2952115" h="3365500">
                <a:moveTo>
                  <a:pt x="786803" y="927100"/>
                </a:moveTo>
                <a:lnTo>
                  <a:pt x="778514" y="927100"/>
                </a:lnTo>
                <a:lnTo>
                  <a:pt x="785872" y="939800"/>
                </a:lnTo>
                <a:lnTo>
                  <a:pt x="789305" y="939800"/>
                </a:lnTo>
                <a:lnTo>
                  <a:pt x="786803" y="927100"/>
                </a:lnTo>
                <a:close/>
              </a:path>
              <a:path w="2952115" h="3365500">
                <a:moveTo>
                  <a:pt x="862340" y="914400"/>
                </a:moveTo>
                <a:lnTo>
                  <a:pt x="787717" y="914400"/>
                </a:lnTo>
                <a:lnTo>
                  <a:pt x="793292" y="927100"/>
                </a:lnTo>
                <a:lnTo>
                  <a:pt x="789305" y="939800"/>
                </a:lnTo>
                <a:lnTo>
                  <a:pt x="798474" y="939800"/>
                </a:lnTo>
                <a:lnTo>
                  <a:pt x="798652" y="927100"/>
                </a:lnTo>
                <a:lnTo>
                  <a:pt x="871872" y="927100"/>
                </a:lnTo>
                <a:lnTo>
                  <a:pt x="862340" y="914400"/>
                </a:lnTo>
                <a:close/>
              </a:path>
              <a:path w="2952115" h="3365500">
                <a:moveTo>
                  <a:pt x="765568" y="914400"/>
                </a:moveTo>
                <a:lnTo>
                  <a:pt x="758736" y="914400"/>
                </a:lnTo>
                <a:lnTo>
                  <a:pt x="761212" y="927100"/>
                </a:lnTo>
                <a:lnTo>
                  <a:pt x="772109" y="927100"/>
                </a:lnTo>
                <a:lnTo>
                  <a:pt x="765568" y="914400"/>
                </a:lnTo>
                <a:close/>
              </a:path>
              <a:path w="2952115" h="3365500">
                <a:moveTo>
                  <a:pt x="787717" y="914400"/>
                </a:moveTo>
                <a:lnTo>
                  <a:pt x="782874" y="914400"/>
                </a:lnTo>
                <a:lnTo>
                  <a:pt x="772592" y="927100"/>
                </a:lnTo>
                <a:lnTo>
                  <a:pt x="784339" y="927100"/>
                </a:lnTo>
                <a:lnTo>
                  <a:pt x="787717" y="914400"/>
                </a:lnTo>
                <a:close/>
              </a:path>
              <a:path w="2952115" h="3365500">
                <a:moveTo>
                  <a:pt x="739920" y="889000"/>
                </a:moveTo>
                <a:lnTo>
                  <a:pt x="727825" y="889000"/>
                </a:lnTo>
                <a:lnTo>
                  <a:pt x="733581" y="901700"/>
                </a:lnTo>
                <a:lnTo>
                  <a:pt x="742922" y="901700"/>
                </a:lnTo>
                <a:lnTo>
                  <a:pt x="751485" y="914400"/>
                </a:lnTo>
                <a:lnTo>
                  <a:pt x="745652" y="901700"/>
                </a:lnTo>
                <a:lnTo>
                  <a:pt x="739920" y="889000"/>
                </a:lnTo>
                <a:close/>
              </a:path>
              <a:path w="2952115" h="3365500">
                <a:moveTo>
                  <a:pt x="768708" y="889000"/>
                </a:moveTo>
                <a:lnTo>
                  <a:pt x="753082" y="889000"/>
                </a:lnTo>
                <a:lnTo>
                  <a:pt x="751650" y="901700"/>
                </a:lnTo>
                <a:lnTo>
                  <a:pt x="763193" y="901700"/>
                </a:lnTo>
                <a:lnTo>
                  <a:pt x="756615" y="914400"/>
                </a:lnTo>
                <a:lnTo>
                  <a:pt x="763984" y="914400"/>
                </a:lnTo>
                <a:lnTo>
                  <a:pt x="765455" y="901700"/>
                </a:lnTo>
                <a:lnTo>
                  <a:pt x="768708" y="889000"/>
                </a:lnTo>
                <a:close/>
              </a:path>
              <a:path w="2952115" h="3365500">
                <a:moveTo>
                  <a:pt x="806869" y="889000"/>
                </a:moveTo>
                <a:lnTo>
                  <a:pt x="768708" y="889000"/>
                </a:lnTo>
                <a:lnTo>
                  <a:pt x="777784" y="901700"/>
                </a:lnTo>
                <a:lnTo>
                  <a:pt x="785117" y="914400"/>
                </a:lnTo>
                <a:lnTo>
                  <a:pt x="809523" y="914400"/>
                </a:lnTo>
                <a:lnTo>
                  <a:pt x="808222" y="909375"/>
                </a:lnTo>
                <a:lnTo>
                  <a:pt x="801843" y="901700"/>
                </a:lnTo>
                <a:lnTo>
                  <a:pt x="807377" y="901700"/>
                </a:lnTo>
                <a:lnTo>
                  <a:pt x="806869" y="889000"/>
                </a:lnTo>
                <a:close/>
              </a:path>
              <a:path w="2952115" h="3365500">
                <a:moveTo>
                  <a:pt x="810107" y="911643"/>
                </a:moveTo>
                <a:lnTo>
                  <a:pt x="809523" y="914400"/>
                </a:lnTo>
                <a:lnTo>
                  <a:pt x="812397" y="914400"/>
                </a:lnTo>
                <a:lnTo>
                  <a:pt x="810107" y="911643"/>
                </a:lnTo>
                <a:close/>
              </a:path>
              <a:path w="2952115" h="3365500">
                <a:moveTo>
                  <a:pt x="844448" y="901700"/>
                </a:moveTo>
                <a:lnTo>
                  <a:pt x="830478" y="901700"/>
                </a:lnTo>
                <a:lnTo>
                  <a:pt x="817203" y="914400"/>
                </a:lnTo>
                <a:lnTo>
                  <a:pt x="843635" y="914400"/>
                </a:lnTo>
                <a:lnTo>
                  <a:pt x="844448" y="901700"/>
                </a:lnTo>
                <a:close/>
              </a:path>
              <a:path w="2952115" h="3365500">
                <a:moveTo>
                  <a:pt x="842791" y="889000"/>
                </a:moveTo>
                <a:lnTo>
                  <a:pt x="832092" y="889000"/>
                </a:lnTo>
                <a:lnTo>
                  <a:pt x="828179" y="901700"/>
                </a:lnTo>
                <a:lnTo>
                  <a:pt x="844448" y="901700"/>
                </a:lnTo>
                <a:lnTo>
                  <a:pt x="854176" y="914400"/>
                </a:lnTo>
                <a:lnTo>
                  <a:pt x="863033" y="914400"/>
                </a:lnTo>
                <a:lnTo>
                  <a:pt x="855631" y="901700"/>
                </a:lnTo>
                <a:lnTo>
                  <a:pt x="842791" y="889000"/>
                </a:lnTo>
                <a:close/>
              </a:path>
              <a:path w="2952115" h="3365500">
                <a:moveTo>
                  <a:pt x="812213" y="901700"/>
                </a:moveTo>
                <a:lnTo>
                  <a:pt x="806234" y="901700"/>
                </a:lnTo>
                <a:lnTo>
                  <a:pt x="808222" y="909375"/>
                </a:lnTo>
                <a:lnTo>
                  <a:pt x="810107" y="911643"/>
                </a:lnTo>
                <a:lnTo>
                  <a:pt x="812213" y="901700"/>
                </a:lnTo>
                <a:close/>
              </a:path>
              <a:path w="2952115" h="3365500">
                <a:moveTo>
                  <a:pt x="822109" y="889000"/>
                </a:moveTo>
                <a:lnTo>
                  <a:pt x="813477" y="889000"/>
                </a:lnTo>
                <a:lnTo>
                  <a:pt x="812716" y="901700"/>
                </a:lnTo>
                <a:lnTo>
                  <a:pt x="823201" y="901700"/>
                </a:lnTo>
                <a:lnTo>
                  <a:pt x="822109" y="889000"/>
                </a:lnTo>
                <a:close/>
              </a:path>
              <a:path w="2952115" h="3365500">
                <a:moveTo>
                  <a:pt x="754862" y="876300"/>
                </a:moveTo>
                <a:lnTo>
                  <a:pt x="739036" y="876300"/>
                </a:lnTo>
                <a:lnTo>
                  <a:pt x="730015" y="889000"/>
                </a:lnTo>
                <a:lnTo>
                  <a:pt x="752614" y="889000"/>
                </a:lnTo>
                <a:lnTo>
                  <a:pt x="754862" y="876300"/>
                </a:lnTo>
                <a:close/>
              </a:path>
              <a:path w="2952115" h="3365500">
                <a:moveTo>
                  <a:pt x="803836" y="876300"/>
                </a:moveTo>
                <a:lnTo>
                  <a:pt x="754862" y="876300"/>
                </a:lnTo>
                <a:lnTo>
                  <a:pt x="760107" y="889000"/>
                </a:lnTo>
                <a:lnTo>
                  <a:pt x="803490" y="889000"/>
                </a:lnTo>
                <a:lnTo>
                  <a:pt x="803836" y="876300"/>
                </a:lnTo>
                <a:close/>
              </a:path>
              <a:path w="2952115" h="3365500">
                <a:moveTo>
                  <a:pt x="823696" y="876300"/>
                </a:moveTo>
                <a:lnTo>
                  <a:pt x="803836" y="876300"/>
                </a:lnTo>
                <a:lnTo>
                  <a:pt x="811198" y="889000"/>
                </a:lnTo>
                <a:lnTo>
                  <a:pt x="822820" y="889000"/>
                </a:lnTo>
                <a:lnTo>
                  <a:pt x="823696" y="876300"/>
                </a:lnTo>
                <a:close/>
              </a:path>
              <a:path w="2952115" h="3365500">
                <a:moveTo>
                  <a:pt x="715378" y="863600"/>
                </a:moveTo>
                <a:lnTo>
                  <a:pt x="706158" y="863600"/>
                </a:lnTo>
                <a:lnTo>
                  <a:pt x="707174" y="876300"/>
                </a:lnTo>
                <a:lnTo>
                  <a:pt x="717753" y="876300"/>
                </a:lnTo>
                <a:lnTo>
                  <a:pt x="715378" y="863600"/>
                </a:lnTo>
                <a:close/>
              </a:path>
              <a:path w="2952115" h="3365500">
                <a:moveTo>
                  <a:pt x="822773" y="863600"/>
                </a:moveTo>
                <a:lnTo>
                  <a:pt x="727868" y="863600"/>
                </a:lnTo>
                <a:lnTo>
                  <a:pt x="722506" y="876300"/>
                </a:lnTo>
                <a:lnTo>
                  <a:pt x="828268" y="876300"/>
                </a:lnTo>
                <a:lnTo>
                  <a:pt x="822773" y="863600"/>
                </a:lnTo>
                <a:close/>
              </a:path>
              <a:path w="2952115" h="3365500">
                <a:moveTo>
                  <a:pt x="726541" y="850900"/>
                </a:moveTo>
                <a:lnTo>
                  <a:pt x="719126" y="850900"/>
                </a:lnTo>
                <a:lnTo>
                  <a:pt x="715742" y="863600"/>
                </a:lnTo>
                <a:lnTo>
                  <a:pt x="732256" y="863600"/>
                </a:lnTo>
                <a:lnTo>
                  <a:pt x="726541" y="850900"/>
                </a:lnTo>
                <a:close/>
              </a:path>
              <a:path w="2952115" h="3365500">
                <a:moveTo>
                  <a:pt x="776833" y="838200"/>
                </a:moveTo>
                <a:lnTo>
                  <a:pt x="722552" y="838200"/>
                </a:lnTo>
                <a:lnTo>
                  <a:pt x="729405" y="850900"/>
                </a:lnTo>
                <a:lnTo>
                  <a:pt x="733515" y="863600"/>
                </a:lnTo>
                <a:lnTo>
                  <a:pt x="736561" y="863600"/>
                </a:lnTo>
                <a:lnTo>
                  <a:pt x="740816" y="850900"/>
                </a:lnTo>
                <a:lnTo>
                  <a:pt x="785545" y="850900"/>
                </a:lnTo>
                <a:lnTo>
                  <a:pt x="785044" y="845888"/>
                </a:lnTo>
                <a:lnTo>
                  <a:pt x="776833" y="838200"/>
                </a:lnTo>
                <a:close/>
              </a:path>
              <a:path w="2952115" h="3365500">
                <a:moveTo>
                  <a:pt x="766965" y="850900"/>
                </a:moveTo>
                <a:lnTo>
                  <a:pt x="745782" y="850900"/>
                </a:lnTo>
                <a:lnTo>
                  <a:pt x="748449" y="863600"/>
                </a:lnTo>
                <a:lnTo>
                  <a:pt x="765035" y="863600"/>
                </a:lnTo>
                <a:lnTo>
                  <a:pt x="766965" y="850900"/>
                </a:lnTo>
                <a:close/>
              </a:path>
              <a:path w="2952115" h="3365500">
                <a:moveTo>
                  <a:pt x="801114" y="838200"/>
                </a:moveTo>
                <a:lnTo>
                  <a:pt x="796671" y="838200"/>
                </a:lnTo>
                <a:lnTo>
                  <a:pt x="790397" y="850900"/>
                </a:lnTo>
                <a:lnTo>
                  <a:pt x="766965" y="850900"/>
                </a:lnTo>
                <a:lnTo>
                  <a:pt x="765390" y="863600"/>
                </a:lnTo>
                <a:lnTo>
                  <a:pt x="804442" y="863600"/>
                </a:lnTo>
                <a:lnTo>
                  <a:pt x="801012" y="850900"/>
                </a:lnTo>
                <a:lnTo>
                  <a:pt x="801114" y="838200"/>
                </a:lnTo>
                <a:close/>
              </a:path>
              <a:path w="2952115" h="3365500">
                <a:moveTo>
                  <a:pt x="811517" y="850900"/>
                </a:moveTo>
                <a:lnTo>
                  <a:pt x="811390" y="850900"/>
                </a:lnTo>
                <a:lnTo>
                  <a:pt x="810615" y="863600"/>
                </a:lnTo>
                <a:lnTo>
                  <a:pt x="814717" y="863600"/>
                </a:lnTo>
                <a:lnTo>
                  <a:pt x="811517" y="850900"/>
                </a:lnTo>
                <a:close/>
              </a:path>
              <a:path w="2952115" h="3365500">
                <a:moveTo>
                  <a:pt x="706145" y="838200"/>
                </a:moveTo>
                <a:lnTo>
                  <a:pt x="700443" y="838200"/>
                </a:lnTo>
                <a:lnTo>
                  <a:pt x="701141" y="850900"/>
                </a:lnTo>
                <a:lnTo>
                  <a:pt x="706589" y="850900"/>
                </a:lnTo>
                <a:lnTo>
                  <a:pt x="706145" y="838200"/>
                </a:lnTo>
                <a:close/>
              </a:path>
              <a:path w="2952115" h="3365500">
                <a:moveTo>
                  <a:pt x="785044" y="845888"/>
                </a:moveTo>
                <a:lnTo>
                  <a:pt x="785545" y="850900"/>
                </a:lnTo>
                <a:lnTo>
                  <a:pt x="785799" y="850900"/>
                </a:lnTo>
                <a:lnTo>
                  <a:pt x="787845" y="848510"/>
                </a:lnTo>
                <a:lnTo>
                  <a:pt x="785044" y="845888"/>
                </a:lnTo>
                <a:close/>
              </a:path>
              <a:path w="2952115" h="3365500">
                <a:moveTo>
                  <a:pt x="787845" y="848510"/>
                </a:moveTo>
                <a:lnTo>
                  <a:pt x="785799" y="850900"/>
                </a:lnTo>
                <a:lnTo>
                  <a:pt x="790397" y="850900"/>
                </a:lnTo>
                <a:lnTo>
                  <a:pt x="787845" y="848510"/>
                </a:lnTo>
                <a:close/>
              </a:path>
              <a:path w="2952115" h="3365500">
                <a:moveTo>
                  <a:pt x="796671" y="838200"/>
                </a:moveTo>
                <a:lnTo>
                  <a:pt x="784275" y="838200"/>
                </a:lnTo>
                <a:lnTo>
                  <a:pt x="785044" y="845888"/>
                </a:lnTo>
                <a:lnTo>
                  <a:pt x="787845" y="848510"/>
                </a:lnTo>
                <a:lnTo>
                  <a:pt x="796671" y="838200"/>
                </a:lnTo>
                <a:close/>
              </a:path>
              <a:path w="2952115" h="3365500">
                <a:moveTo>
                  <a:pt x="686542" y="825500"/>
                </a:moveTo>
                <a:lnTo>
                  <a:pt x="675693" y="825500"/>
                </a:lnTo>
                <a:lnTo>
                  <a:pt x="682565" y="838200"/>
                </a:lnTo>
                <a:lnTo>
                  <a:pt x="683595" y="838200"/>
                </a:lnTo>
                <a:lnTo>
                  <a:pt x="686542" y="825500"/>
                </a:lnTo>
                <a:close/>
              </a:path>
              <a:path w="2952115" h="3365500">
                <a:moveTo>
                  <a:pt x="697103" y="825500"/>
                </a:moveTo>
                <a:lnTo>
                  <a:pt x="686542" y="825500"/>
                </a:lnTo>
                <a:lnTo>
                  <a:pt x="692587" y="838200"/>
                </a:lnTo>
                <a:lnTo>
                  <a:pt x="698017" y="838200"/>
                </a:lnTo>
                <a:lnTo>
                  <a:pt x="697103" y="825500"/>
                </a:lnTo>
                <a:close/>
              </a:path>
              <a:path w="2952115" h="3365500">
                <a:moveTo>
                  <a:pt x="708774" y="825500"/>
                </a:moveTo>
                <a:lnTo>
                  <a:pt x="705015" y="825500"/>
                </a:lnTo>
                <a:lnTo>
                  <a:pt x="707567" y="838200"/>
                </a:lnTo>
                <a:lnTo>
                  <a:pt x="710145" y="838200"/>
                </a:lnTo>
                <a:lnTo>
                  <a:pt x="708774" y="825500"/>
                </a:lnTo>
                <a:close/>
              </a:path>
              <a:path w="2952115" h="3365500">
                <a:moveTo>
                  <a:pt x="783388" y="825500"/>
                </a:moveTo>
                <a:lnTo>
                  <a:pt x="710895" y="825500"/>
                </a:lnTo>
                <a:lnTo>
                  <a:pt x="714648" y="838200"/>
                </a:lnTo>
                <a:lnTo>
                  <a:pt x="793592" y="838200"/>
                </a:lnTo>
                <a:lnTo>
                  <a:pt x="783388" y="825500"/>
                </a:lnTo>
                <a:close/>
              </a:path>
              <a:path w="2952115" h="3365500">
                <a:moveTo>
                  <a:pt x="669048" y="812800"/>
                </a:moveTo>
                <a:lnTo>
                  <a:pt x="666648" y="812800"/>
                </a:lnTo>
                <a:lnTo>
                  <a:pt x="669061" y="825500"/>
                </a:lnTo>
                <a:lnTo>
                  <a:pt x="669048" y="812800"/>
                </a:lnTo>
                <a:close/>
              </a:path>
              <a:path w="2952115" h="3365500">
                <a:moveTo>
                  <a:pt x="772423" y="812800"/>
                </a:moveTo>
                <a:lnTo>
                  <a:pt x="690863" y="812800"/>
                </a:lnTo>
                <a:lnTo>
                  <a:pt x="687697" y="825500"/>
                </a:lnTo>
                <a:lnTo>
                  <a:pt x="774435" y="825500"/>
                </a:lnTo>
                <a:lnTo>
                  <a:pt x="772423" y="812800"/>
                </a:lnTo>
                <a:close/>
              </a:path>
              <a:path w="2952115" h="3365500">
                <a:moveTo>
                  <a:pt x="674217" y="800100"/>
                </a:moveTo>
                <a:lnTo>
                  <a:pt x="670648" y="812800"/>
                </a:lnTo>
                <a:lnTo>
                  <a:pt x="683120" y="812800"/>
                </a:lnTo>
                <a:lnTo>
                  <a:pt x="674217" y="800100"/>
                </a:lnTo>
                <a:close/>
              </a:path>
              <a:path w="2952115" h="3365500">
                <a:moveTo>
                  <a:pt x="757146" y="787400"/>
                </a:moveTo>
                <a:lnTo>
                  <a:pt x="755310" y="787400"/>
                </a:lnTo>
                <a:lnTo>
                  <a:pt x="755047" y="800100"/>
                </a:lnTo>
                <a:lnTo>
                  <a:pt x="674790" y="800100"/>
                </a:lnTo>
                <a:lnTo>
                  <a:pt x="683775" y="812800"/>
                </a:lnTo>
                <a:lnTo>
                  <a:pt x="770978" y="812800"/>
                </a:lnTo>
                <a:lnTo>
                  <a:pt x="766938" y="800100"/>
                </a:lnTo>
                <a:lnTo>
                  <a:pt x="757146" y="787400"/>
                </a:lnTo>
                <a:close/>
              </a:path>
              <a:path w="2952115" h="3365500">
                <a:moveTo>
                  <a:pt x="779411" y="800100"/>
                </a:moveTo>
                <a:lnTo>
                  <a:pt x="776744" y="812800"/>
                </a:lnTo>
                <a:lnTo>
                  <a:pt x="784225" y="812800"/>
                </a:lnTo>
                <a:lnTo>
                  <a:pt x="779411" y="800100"/>
                </a:lnTo>
                <a:close/>
              </a:path>
              <a:path w="2952115" h="3365500">
                <a:moveTo>
                  <a:pt x="649693" y="787400"/>
                </a:moveTo>
                <a:lnTo>
                  <a:pt x="643623" y="787400"/>
                </a:lnTo>
                <a:lnTo>
                  <a:pt x="648449" y="800100"/>
                </a:lnTo>
                <a:lnTo>
                  <a:pt x="649693" y="787400"/>
                </a:lnTo>
                <a:close/>
              </a:path>
              <a:path w="2952115" h="3365500">
                <a:moveTo>
                  <a:pt x="734110" y="762000"/>
                </a:moveTo>
                <a:lnTo>
                  <a:pt x="705345" y="762000"/>
                </a:lnTo>
                <a:lnTo>
                  <a:pt x="706158" y="774700"/>
                </a:lnTo>
                <a:lnTo>
                  <a:pt x="664225" y="774700"/>
                </a:lnTo>
                <a:lnTo>
                  <a:pt x="662020" y="787400"/>
                </a:lnTo>
                <a:lnTo>
                  <a:pt x="660383" y="800100"/>
                </a:lnTo>
                <a:lnTo>
                  <a:pt x="743839" y="800100"/>
                </a:lnTo>
                <a:lnTo>
                  <a:pt x="739279" y="787400"/>
                </a:lnTo>
                <a:lnTo>
                  <a:pt x="734148" y="787400"/>
                </a:lnTo>
                <a:lnTo>
                  <a:pt x="735812" y="774700"/>
                </a:lnTo>
                <a:lnTo>
                  <a:pt x="734110" y="762000"/>
                </a:lnTo>
                <a:close/>
              </a:path>
              <a:path w="2952115" h="3365500">
                <a:moveTo>
                  <a:pt x="658723" y="774700"/>
                </a:moveTo>
                <a:lnTo>
                  <a:pt x="654786" y="774700"/>
                </a:lnTo>
                <a:lnTo>
                  <a:pt x="656729" y="787400"/>
                </a:lnTo>
                <a:lnTo>
                  <a:pt x="658723" y="787400"/>
                </a:lnTo>
                <a:lnTo>
                  <a:pt x="658723" y="774700"/>
                </a:lnTo>
                <a:close/>
              </a:path>
              <a:path w="2952115" h="3365500">
                <a:moveTo>
                  <a:pt x="609955" y="762000"/>
                </a:moveTo>
                <a:lnTo>
                  <a:pt x="611835" y="774700"/>
                </a:lnTo>
                <a:lnTo>
                  <a:pt x="612851" y="774700"/>
                </a:lnTo>
                <a:lnTo>
                  <a:pt x="609955" y="762000"/>
                </a:lnTo>
                <a:close/>
              </a:path>
              <a:path w="2952115" h="3365500">
                <a:moveTo>
                  <a:pt x="653935" y="723900"/>
                </a:moveTo>
                <a:lnTo>
                  <a:pt x="612559" y="723900"/>
                </a:lnTo>
                <a:lnTo>
                  <a:pt x="620853" y="736600"/>
                </a:lnTo>
                <a:lnTo>
                  <a:pt x="615159" y="749300"/>
                </a:lnTo>
                <a:lnTo>
                  <a:pt x="613029" y="762000"/>
                </a:lnTo>
                <a:lnTo>
                  <a:pt x="614349" y="762000"/>
                </a:lnTo>
                <a:lnTo>
                  <a:pt x="621665" y="774700"/>
                </a:lnTo>
                <a:lnTo>
                  <a:pt x="622261" y="762000"/>
                </a:lnTo>
                <a:lnTo>
                  <a:pt x="623011" y="749300"/>
                </a:lnTo>
                <a:lnTo>
                  <a:pt x="715549" y="749300"/>
                </a:lnTo>
                <a:lnTo>
                  <a:pt x="713025" y="736600"/>
                </a:lnTo>
                <a:lnTo>
                  <a:pt x="658977" y="736600"/>
                </a:lnTo>
                <a:lnTo>
                  <a:pt x="653935" y="723900"/>
                </a:lnTo>
                <a:close/>
              </a:path>
              <a:path w="2952115" h="3365500">
                <a:moveTo>
                  <a:pt x="648664" y="762000"/>
                </a:moveTo>
                <a:lnTo>
                  <a:pt x="640257" y="762000"/>
                </a:lnTo>
                <a:lnTo>
                  <a:pt x="646417" y="774700"/>
                </a:lnTo>
                <a:lnTo>
                  <a:pt x="650422" y="764297"/>
                </a:lnTo>
                <a:lnTo>
                  <a:pt x="648664" y="762000"/>
                </a:lnTo>
                <a:close/>
              </a:path>
              <a:path w="2952115" h="3365500">
                <a:moveTo>
                  <a:pt x="702614" y="762000"/>
                </a:moveTo>
                <a:lnTo>
                  <a:pt x="651306" y="762000"/>
                </a:lnTo>
                <a:lnTo>
                  <a:pt x="650422" y="764297"/>
                </a:lnTo>
                <a:lnTo>
                  <a:pt x="658380" y="774700"/>
                </a:lnTo>
                <a:lnTo>
                  <a:pt x="694702" y="774700"/>
                </a:lnTo>
                <a:lnTo>
                  <a:pt x="702614" y="762000"/>
                </a:lnTo>
                <a:close/>
              </a:path>
              <a:path w="2952115" h="3365500">
                <a:moveTo>
                  <a:pt x="715175" y="749300"/>
                </a:moveTo>
                <a:lnTo>
                  <a:pt x="623011" y="749300"/>
                </a:lnTo>
                <a:lnTo>
                  <a:pt x="629234" y="762000"/>
                </a:lnTo>
                <a:lnTo>
                  <a:pt x="723399" y="762000"/>
                </a:lnTo>
                <a:lnTo>
                  <a:pt x="715175" y="749300"/>
                </a:lnTo>
                <a:close/>
              </a:path>
              <a:path w="2952115" h="3365500">
                <a:moveTo>
                  <a:pt x="616369" y="736600"/>
                </a:moveTo>
                <a:lnTo>
                  <a:pt x="595947" y="736600"/>
                </a:lnTo>
                <a:lnTo>
                  <a:pt x="603440" y="749300"/>
                </a:lnTo>
                <a:lnTo>
                  <a:pt x="616369" y="736600"/>
                </a:lnTo>
                <a:close/>
              </a:path>
              <a:path w="2952115" h="3365500">
                <a:moveTo>
                  <a:pt x="607644" y="723900"/>
                </a:moveTo>
                <a:lnTo>
                  <a:pt x="608241" y="736600"/>
                </a:lnTo>
                <a:lnTo>
                  <a:pt x="613638" y="736600"/>
                </a:lnTo>
                <a:lnTo>
                  <a:pt x="607644" y="723900"/>
                </a:lnTo>
                <a:close/>
              </a:path>
              <a:path w="2952115" h="3365500">
                <a:moveTo>
                  <a:pt x="691246" y="711200"/>
                </a:moveTo>
                <a:lnTo>
                  <a:pt x="675249" y="711200"/>
                </a:lnTo>
                <a:lnTo>
                  <a:pt x="669566" y="723900"/>
                </a:lnTo>
                <a:lnTo>
                  <a:pt x="657733" y="723900"/>
                </a:lnTo>
                <a:lnTo>
                  <a:pt x="660946" y="736600"/>
                </a:lnTo>
                <a:lnTo>
                  <a:pt x="700248" y="736600"/>
                </a:lnTo>
                <a:lnTo>
                  <a:pt x="698171" y="723900"/>
                </a:lnTo>
                <a:lnTo>
                  <a:pt x="691246" y="711200"/>
                </a:lnTo>
                <a:close/>
              </a:path>
              <a:path w="2952115" h="3365500">
                <a:moveTo>
                  <a:pt x="578815" y="711200"/>
                </a:moveTo>
                <a:lnTo>
                  <a:pt x="575780" y="711200"/>
                </a:lnTo>
                <a:lnTo>
                  <a:pt x="584403" y="723900"/>
                </a:lnTo>
                <a:lnTo>
                  <a:pt x="585647" y="723900"/>
                </a:lnTo>
                <a:lnTo>
                  <a:pt x="578815" y="711200"/>
                </a:lnTo>
                <a:close/>
              </a:path>
              <a:path w="2952115" h="3365500">
                <a:moveTo>
                  <a:pt x="658533" y="711200"/>
                </a:moveTo>
                <a:lnTo>
                  <a:pt x="593839" y="711200"/>
                </a:lnTo>
                <a:lnTo>
                  <a:pt x="585647" y="723900"/>
                </a:lnTo>
                <a:lnTo>
                  <a:pt x="661250" y="723900"/>
                </a:lnTo>
                <a:lnTo>
                  <a:pt x="658533" y="711200"/>
                </a:lnTo>
                <a:close/>
              </a:path>
              <a:path w="2952115" h="3365500">
                <a:moveTo>
                  <a:pt x="608846" y="698500"/>
                </a:moveTo>
                <a:lnTo>
                  <a:pt x="566331" y="698500"/>
                </a:lnTo>
                <a:lnTo>
                  <a:pt x="569010" y="711200"/>
                </a:lnTo>
                <a:lnTo>
                  <a:pt x="597622" y="711200"/>
                </a:lnTo>
                <a:lnTo>
                  <a:pt x="608846" y="698500"/>
                </a:lnTo>
                <a:close/>
              </a:path>
              <a:path w="2952115" h="3365500">
                <a:moveTo>
                  <a:pt x="651402" y="698500"/>
                </a:moveTo>
                <a:lnTo>
                  <a:pt x="608846" y="698500"/>
                </a:lnTo>
                <a:lnTo>
                  <a:pt x="609279" y="711200"/>
                </a:lnTo>
                <a:lnTo>
                  <a:pt x="650671" y="711200"/>
                </a:lnTo>
                <a:lnTo>
                  <a:pt x="651402" y="698500"/>
                </a:lnTo>
                <a:close/>
              </a:path>
              <a:path w="2952115" h="3365500">
                <a:moveTo>
                  <a:pt x="665975" y="698500"/>
                </a:moveTo>
                <a:lnTo>
                  <a:pt x="660387" y="711200"/>
                </a:lnTo>
                <a:lnTo>
                  <a:pt x="666165" y="711200"/>
                </a:lnTo>
                <a:lnTo>
                  <a:pt x="665975" y="698500"/>
                </a:lnTo>
                <a:close/>
              </a:path>
              <a:path w="2952115" h="3365500">
                <a:moveTo>
                  <a:pt x="672871" y="698500"/>
                </a:moveTo>
                <a:lnTo>
                  <a:pt x="669886" y="698500"/>
                </a:lnTo>
                <a:lnTo>
                  <a:pt x="671322" y="711200"/>
                </a:lnTo>
                <a:lnTo>
                  <a:pt x="672807" y="711200"/>
                </a:lnTo>
                <a:lnTo>
                  <a:pt x="672871" y="698500"/>
                </a:lnTo>
                <a:close/>
              </a:path>
              <a:path w="2952115" h="3365500">
                <a:moveTo>
                  <a:pt x="577722" y="685800"/>
                </a:moveTo>
                <a:lnTo>
                  <a:pt x="558028" y="685800"/>
                </a:lnTo>
                <a:lnTo>
                  <a:pt x="560302" y="698500"/>
                </a:lnTo>
                <a:lnTo>
                  <a:pt x="567830" y="698500"/>
                </a:lnTo>
                <a:lnTo>
                  <a:pt x="577722" y="685800"/>
                </a:lnTo>
                <a:close/>
              </a:path>
              <a:path w="2952115" h="3365500">
                <a:moveTo>
                  <a:pt x="668948" y="685800"/>
                </a:moveTo>
                <a:lnTo>
                  <a:pt x="582760" y="685800"/>
                </a:lnTo>
                <a:lnTo>
                  <a:pt x="578777" y="698500"/>
                </a:lnTo>
                <a:lnTo>
                  <a:pt x="668478" y="698500"/>
                </a:lnTo>
                <a:lnTo>
                  <a:pt x="668948" y="685800"/>
                </a:lnTo>
                <a:close/>
              </a:path>
              <a:path w="2952115" h="3365500">
                <a:moveTo>
                  <a:pt x="558368" y="673100"/>
                </a:moveTo>
                <a:lnTo>
                  <a:pt x="547370" y="673100"/>
                </a:lnTo>
                <a:lnTo>
                  <a:pt x="553478" y="685800"/>
                </a:lnTo>
                <a:lnTo>
                  <a:pt x="555269" y="685800"/>
                </a:lnTo>
                <a:lnTo>
                  <a:pt x="558368" y="673100"/>
                </a:lnTo>
                <a:close/>
              </a:path>
              <a:path w="2952115" h="3365500">
                <a:moveTo>
                  <a:pt x="562676" y="671859"/>
                </a:moveTo>
                <a:lnTo>
                  <a:pt x="563168" y="673100"/>
                </a:lnTo>
                <a:lnTo>
                  <a:pt x="562450" y="685800"/>
                </a:lnTo>
                <a:lnTo>
                  <a:pt x="649986" y="685800"/>
                </a:lnTo>
                <a:lnTo>
                  <a:pt x="642594" y="673100"/>
                </a:lnTo>
                <a:lnTo>
                  <a:pt x="563868" y="673100"/>
                </a:lnTo>
                <a:lnTo>
                  <a:pt x="562676" y="671859"/>
                </a:lnTo>
                <a:close/>
              </a:path>
              <a:path w="2952115" h="3365500">
                <a:moveTo>
                  <a:pt x="531634" y="660400"/>
                </a:moveTo>
                <a:lnTo>
                  <a:pt x="529310" y="660400"/>
                </a:lnTo>
                <a:lnTo>
                  <a:pt x="532650" y="673100"/>
                </a:lnTo>
                <a:lnTo>
                  <a:pt x="531634" y="660400"/>
                </a:lnTo>
                <a:close/>
              </a:path>
              <a:path w="2952115" h="3365500">
                <a:moveTo>
                  <a:pt x="566153" y="660400"/>
                </a:moveTo>
                <a:lnTo>
                  <a:pt x="558126" y="660400"/>
                </a:lnTo>
                <a:lnTo>
                  <a:pt x="562676" y="671859"/>
                </a:lnTo>
                <a:lnTo>
                  <a:pt x="563868" y="673100"/>
                </a:lnTo>
                <a:lnTo>
                  <a:pt x="571652" y="673100"/>
                </a:lnTo>
                <a:lnTo>
                  <a:pt x="566153" y="660400"/>
                </a:lnTo>
                <a:close/>
              </a:path>
              <a:path w="2952115" h="3365500">
                <a:moveTo>
                  <a:pt x="643776" y="647700"/>
                </a:moveTo>
                <a:lnTo>
                  <a:pt x="577913" y="647700"/>
                </a:lnTo>
                <a:lnTo>
                  <a:pt x="583387" y="660400"/>
                </a:lnTo>
                <a:lnTo>
                  <a:pt x="566153" y="660400"/>
                </a:lnTo>
                <a:lnTo>
                  <a:pt x="571652" y="673100"/>
                </a:lnTo>
                <a:lnTo>
                  <a:pt x="642150" y="673100"/>
                </a:lnTo>
                <a:lnTo>
                  <a:pt x="641184" y="660400"/>
                </a:lnTo>
                <a:lnTo>
                  <a:pt x="643776" y="647700"/>
                </a:lnTo>
                <a:close/>
              </a:path>
              <a:path w="2952115" h="3365500">
                <a:moveTo>
                  <a:pt x="558126" y="660400"/>
                </a:moveTo>
                <a:lnTo>
                  <a:pt x="551665" y="660400"/>
                </a:lnTo>
                <a:lnTo>
                  <a:pt x="562676" y="671859"/>
                </a:lnTo>
                <a:lnTo>
                  <a:pt x="558126" y="660400"/>
                </a:lnTo>
                <a:close/>
              </a:path>
              <a:path w="2952115" h="3365500">
                <a:moveTo>
                  <a:pt x="542207" y="653229"/>
                </a:moveTo>
                <a:lnTo>
                  <a:pt x="535381" y="660400"/>
                </a:lnTo>
                <a:lnTo>
                  <a:pt x="548309" y="660400"/>
                </a:lnTo>
                <a:lnTo>
                  <a:pt x="542207" y="653229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42207" y="653229"/>
                </a:lnTo>
                <a:lnTo>
                  <a:pt x="548309" y="660400"/>
                </a:lnTo>
                <a:lnTo>
                  <a:pt x="549071" y="660400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76033" y="647700"/>
                </a:moveTo>
                <a:lnTo>
                  <a:pt x="547471" y="647700"/>
                </a:lnTo>
                <a:lnTo>
                  <a:pt x="549071" y="660400"/>
                </a:lnTo>
                <a:lnTo>
                  <a:pt x="574065" y="660400"/>
                </a:lnTo>
                <a:lnTo>
                  <a:pt x="576033" y="647700"/>
                </a:lnTo>
                <a:close/>
              </a:path>
              <a:path w="2952115" h="3365500">
                <a:moveTo>
                  <a:pt x="577913" y="647700"/>
                </a:moveTo>
                <a:lnTo>
                  <a:pt x="576033" y="647700"/>
                </a:lnTo>
                <a:lnTo>
                  <a:pt x="574065" y="660400"/>
                </a:lnTo>
                <a:lnTo>
                  <a:pt x="583387" y="660400"/>
                </a:lnTo>
                <a:lnTo>
                  <a:pt x="577913" y="647700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37502" y="647700"/>
                </a:lnTo>
                <a:lnTo>
                  <a:pt x="542207" y="653229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24827" y="635000"/>
                </a:moveTo>
                <a:lnTo>
                  <a:pt x="520407" y="635000"/>
                </a:lnTo>
                <a:lnTo>
                  <a:pt x="520814" y="647700"/>
                </a:lnTo>
                <a:lnTo>
                  <a:pt x="529932" y="647700"/>
                </a:lnTo>
                <a:lnTo>
                  <a:pt x="524827" y="635000"/>
                </a:lnTo>
                <a:close/>
              </a:path>
              <a:path w="2952115" h="3365500">
                <a:moveTo>
                  <a:pt x="605873" y="609600"/>
                </a:moveTo>
                <a:lnTo>
                  <a:pt x="510044" y="609600"/>
                </a:lnTo>
                <a:lnTo>
                  <a:pt x="508218" y="622300"/>
                </a:lnTo>
                <a:lnTo>
                  <a:pt x="526463" y="622300"/>
                </a:lnTo>
                <a:lnTo>
                  <a:pt x="537365" y="635000"/>
                </a:lnTo>
                <a:lnTo>
                  <a:pt x="544131" y="647700"/>
                </a:lnTo>
                <a:lnTo>
                  <a:pt x="585443" y="647700"/>
                </a:lnTo>
                <a:lnTo>
                  <a:pt x="597749" y="635000"/>
                </a:lnTo>
                <a:lnTo>
                  <a:pt x="603640" y="635000"/>
                </a:lnTo>
                <a:lnTo>
                  <a:pt x="606332" y="622300"/>
                </a:lnTo>
                <a:lnTo>
                  <a:pt x="605873" y="609600"/>
                </a:lnTo>
                <a:close/>
              </a:path>
              <a:path w="2952115" h="3365500">
                <a:moveTo>
                  <a:pt x="597749" y="635000"/>
                </a:moveTo>
                <a:lnTo>
                  <a:pt x="585443" y="647700"/>
                </a:lnTo>
                <a:lnTo>
                  <a:pt x="600204" y="647700"/>
                </a:lnTo>
                <a:lnTo>
                  <a:pt x="601312" y="643604"/>
                </a:lnTo>
                <a:lnTo>
                  <a:pt x="597749" y="635000"/>
                </a:lnTo>
                <a:close/>
              </a:path>
              <a:path w="2952115" h="3365500">
                <a:moveTo>
                  <a:pt x="601312" y="643604"/>
                </a:moveTo>
                <a:lnTo>
                  <a:pt x="600204" y="647700"/>
                </a:lnTo>
                <a:lnTo>
                  <a:pt x="603008" y="647700"/>
                </a:lnTo>
                <a:lnTo>
                  <a:pt x="601312" y="643604"/>
                </a:lnTo>
                <a:close/>
              </a:path>
              <a:path w="2952115" h="3365500">
                <a:moveTo>
                  <a:pt x="626902" y="635000"/>
                </a:moveTo>
                <a:lnTo>
                  <a:pt x="617772" y="635000"/>
                </a:lnTo>
                <a:lnTo>
                  <a:pt x="613156" y="647700"/>
                </a:lnTo>
                <a:lnTo>
                  <a:pt x="636814" y="647700"/>
                </a:lnTo>
                <a:lnTo>
                  <a:pt x="626902" y="635000"/>
                </a:lnTo>
                <a:close/>
              </a:path>
              <a:path w="2952115" h="3365500">
                <a:moveTo>
                  <a:pt x="603640" y="635000"/>
                </a:moveTo>
                <a:lnTo>
                  <a:pt x="597749" y="635000"/>
                </a:lnTo>
                <a:lnTo>
                  <a:pt x="601312" y="643604"/>
                </a:lnTo>
                <a:lnTo>
                  <a:pt x="603640" y="635000"/>
                </a:lnTo>
                <a:close/>
              </a:path>
              <a:path w="2952115" h="3365500">
                <a:moveTo>
                  <a:pt x="519684" y="622300"/>
                </a:moveTo>
                <a:lnTo>
                  <a:pt x="507987" y="622300"/>
                </a:lnTo>
                <a:lnTo>
                  <a:pt x="506971" y="635000"/>
                </a:lnTo>
                <a:lnTo>
                  <a:pt x="513969" y="635000"/>
                </a:lnTo>
                <a:lnTo>
                  <a:pt x="519684" y="622300"/>
                </a:lnTo>
                <a:close/>
              </a:path>
              <a:path w="2952115" h="3365500">
                <a:moveTo>
                  <a:pt x="482650" y="609600"/>
                </a:moveTo>
                <a:lnTo>
                  <a:pt x="479831" y="609600"/>
                </a:lnTo>
                <a:lnTo>
                  <a:pt x="480174" y="622300"/>
                </a:lnTo>
                <a:lnTo>
                  <a:pt x="486829" y="622300"/>
                </a:lnTo>
                <a:lnTo>
                  <a:pt x="482650" y="609600"/>
                </a:lnTo>
                <a:close/>
              </a:path>
              <a:path w="2952115" h="3365500">
                <a:moveTo>
                  <a:pt x="507046" y="584200"/>
                </a:moveTo>
                <a:lnTo>
                  <a:pt x="478828" y="584200"/>
                </a:lnTo>
                <a:lnTo>
                  <a:pt x="481094" y="596900"/>
                </a:lnTo>
                <a:lnTo>
                  <a:pt x="490001" y="609600"/>
                </a:lnTo>
                <a:lnTo>
                  <a:pt x="496100" y="622300"/>
                </a:lnTo>
                <a:lnTo>
                  <a:pt x="501116" y="622300"/>
                </a:lnTo>
                <a:lnTo>
                  <a:pt x="501281" y="609600"/>
                </a:lnTo>
                <a:lnTo>
                  <a:pt x="497427" y="609600"/>
                </a:lnTo>
                <a:lnTo>
                  <a:pt x="498659" y="596900"/>
                </a:lnTo>
                <a:lnTo>
                  <a:pt x="507046" y="584200"/>
                </a:lnTo>
                <a:close/>
              </a:path>
              <a:path w="2952115" h="3365500">
                <a:moveTo>
                  <a:pt x="501297" y="609600"/>
                </a:moveTo>
                <a:lnTo>
                  <a:pt x="505510" y="622300"/>
                </a:lnTo>
                <a:lnTo>
                  <a:pt x="508218" y="622300"/>
                </a:lnTo>
                <a:lnTo>
                  <a:pt x="501297" y="609600"/>
                </a:lnTo>
                <a:close/>
              </a:path>
              <a:path w="2952115" h="3365500">
                <a:moveTo>
                  <a:pt x="581307" y="584200"/>
                </a:moveTo>
                <a:lnTo>
                  <a:pt x="507046" y="584200"/>
                </a:lnTo>
                <a:lnTo>
                  <a:pt x="512641" y="596900"/>
                </a:lnTo>
                <a:lnTo>
                  <a:pt x="513918" y="609600"/>
                </a:lnTo>
                <a:lnTo>
                  <a:pt x="538022" y="609600"/>
                </a:lnTo>
                <a:lnTo>
                  <a:pt x="530148" y="596900"/>
                </a:lnTo>
                <a:lnTo>
                  <a:pt x="589406" y="596900"/>
                </a:lnTo>
                <a:lnTo>
                  <a:pt x="581307" y="584200"/>
                </a:lnTo>
                <a:close/>
              </a:path>
              <a:path w="2952115" h="3365500">
                <a:moveTo>
                  <a:pt x="575335" y="596900"/>
                </a:moveTo>
                <a:lnTo>
                  <a:pt x="530961" y="596900"/>
                </a:lnTo>
                <a:lnTo>
                  <a:pt x="538022" y="609600"/>
                </a:lnTo>
                <a:lnTo>
                  <a:pt x="574128" y="609600"/>
                </a:lnTo>
                <a:lnTo>
                  <a:pt x="575335" y="596900"/>
                </a:lnTo>
                <a:close/>
              </a:path>
              <a:path w="2952115" h="3365500">
                <a:moveTo>
                  <a:pt x="586942" y="609556"/>
                </a:moveTo>
                <a:close/>
              </a:path>
              <a:path w="2952115" h="3365500">
                <a:moveTo>
                  <a:pt x="589406" y="596900"/>
                </a:moveTo>
                <a:lnTo>
                  <a:pt x="586765" y="596900"/>
                </a:lnTo>
                <a:lnTo>
                  <a:pt x="593293" y="609600"/>
                </a:lnTo>
                <a:lnTo>
                  <a:pt x="598912" y="609600"/>
                </a:lnTo>
                <a:lnTo>
                  <a:pt x="589406" y="596900"/>
                </a:lnTo>
                <a:close/>
              </a:path>
              <a:path w="2952115" h="3365500">
                <a:moveTo>
                  <a:pt x="586765" y="596900"/>
                </a:moveTo>
                <a:lnTo>
                  <a:pt x="575779" y="596900"/>
                </a:lnTo>
                <a:lnTo>
                  <a:pt x="586942" y="609556"/>
                </a:lnTo>
                <a:lnTo>
                  <a:pt x="586765" y="596900"/>
                </a:lnTo>
                <a:close/>
              </a:path>
              <a:path w="2952115" h="3365500">
                <a:moveTo>
                  <a:pt x="469114" y="558800"/>
                </a:moveTo>
                <a:lnTo>
                  <a:pt x="459066" y="558800"/>
                </a:lnTo>
                <a:lnTo>
                  <a:pt x="455041" y="571500"/>
                </a:lnTo>
                <a:lnTo>
                  <a:pt x="459843" y="571500"/>
                </a:lnTo>
                <a:lnTo>
                  <a:pt x="467139" y="584200"/>
                </a:lnTo>
                <a:lnTo>
                  <a:pt x="463643" y="571500"/>
                </a:lnTo>
                <a:lnTo>
                  <a:pt x="469114" y="558800"/>
                </a:lnTo>
                <a:close/>
              </a:path>
              <a:path w="2952115" h="3365500">
                <a:moveTo>
                  <a:pt x="478764" y="571500"/>
                </a:moveTo>
                <a:lnTo>
                  <a:pt x="477393" y="571500"/>
                </a:lnTo>
                <a:lnTo>
                  <a:pt x="476008" y="584200"/>
                </a:lnTo>
                <a:lnTo>
                  <a:pt x="483565" y="584200"/>
                </a:lnTo>
                <a:lnTo>
                  <a:pt x="478764" y="571500"/>
                </a:lnTo>
                <a:close/>
              </a:path>
              <a:path w="2952115" h="3365500">
                <a:moveTo>
                  <a:pt x="553300" y="571500"/>
                </a:moveTo>
                <a:lnTo>
                  <a:pt x="489572" y="571500"/>
                </a:lnTo>
                <a:lnTo>
                  <a:pt x="492239" y="584200"/>
                </a:lnTo>
                <a:lnTo>
                  <a:pt x="554863" y="584200"/>
                </a:lnTo>
                <a:lnTo>
                  <a:pt x="553300" y="571500"/>
                </a:lnTo>
                <a:close/>
              </a:path>
              <a:path w="2952115" h="3365500">
                <a:moveTo>
                  <a:pt x="554762" y="558800"/>
                </a:moveTo>
                <a:lnTo>
                  <a:pt x="469114" y="558800"/>
                </a:lnTo>
                <a:lnTo>
                  <a:pt x="481296" y="571500"/>
                </a:lnTo>
                <a:lnTo>
                  <a:pt x="554456" y="571500"/>
                </a:lnTo>
                <a:lnTo>
                  <a:pt x="565226" y="584200"/>
                </a:lnTo>
                <a:lnTo>
                  <a:pt x="572895" y="584200"/>
                </a:lnTo>
                <a:lnTo>
                  <a:pt x="563312" y="571500"/>
                </a:lnTo>
                <a:lnTo>
                  <a:pt x="554762" y="558800"/>
                </a:lnTo>
                <a:close/>
              </a:path>
              <a:path w="2952115" h="3365500">
                <a:moveTo>
                  <a:pt x="446849" y="558800"/>
                </a:moveTo>
                <a:lnTo>
                  <a:pt x="448324" y="571500"/>
                </a:lnTo>
                <a:lnTo>
                  <a:pt x="452539" y="571500"/>
                </a:lnTo>
                <a:lnTo>
                  <a:pt x="446849" y="558800"/>
                </a:lnTo>
                <a:close/>
              </a:path>
              <a:path w="2952115" h="3365500">
                <a:moveTo>
                  <a:pt x="448068" y="546100"/>
                </a:moveTo>
                <a:lnTo>
                  <a:pt x="446798" y="546100"/>
                </a:lnTo>
                <a:lnTo>
                  <a:pt x="447103" y="558800"/>
                </a:lnTo>
                <a:lnTo>
                  <a:pt x="449668" y="558800"/>
                </a:lnTo>
                <a:lnTo>
                  <a:pt x="448068" y="546100"/>
                </a:lnTo>
                <a:close/>
              </a:path>
              <a:path w="2952115" h="3365500">
                <a:moveTo>
                  <a:pt x="458565" y="557603"/>
                </a:moveTo>
                <a:lnTo>
                  <a:pt x="458406" y="558800"/>
                </a:lnTo>
                <a:lnTo>
                  <a:pt x="459066" y="558800"/>
                </a:lnTo>
                <a:lnTo>
                  <a:pt x="458565" y="557603"/>
                </a:lnTo>
                <a:close/>
              </a:path>
              <a:path w="2952115" h="3365500">
                <a:moveTo>
                  <a:pt x="471258" y="558756"/>
                </a:moveTo>
                <a:close/>
              </a:path>
              <a:path w="2952115" h="3365500">
                <a:moveTo>
                  <a:pt x="535190" y="546100"/>
                </a:moveTo>
                <a:lnTo>
                  <a:pt x="471081" y="546100"/>
                </a:lnTo>
                <a:lnTo>
                  <a:pt x="477558" y="558800"/>
                </a:lnTo>
                <a:lnTo>
                  <a:pt x="545386" y="558800"/>
                </a:lnTo>
                <a:lnTo>
                  <a:pt x="535190" y="546100"/>
                </a:lnTo>
                <a:close/>
              </a:path>
              <a:path w="2952115" h="3365500">
                <a:moveTo>
                  <a:pt x="471081" y="546100"/>
                </a:moveTo>
                <a:lnTo>
                  <a:pt x="460095" y="546100"/>
                </a:lnTo>
                <a:lnTo>
                  <a:pt x="471258" y="558756"/>
                </a:lnTo>
                <a:lnTo>
                  <a:pt x="471081" y="546100"/>
                </a:lnTo>
                <a:close/>
              </a:path>
              <a:path w="2952115" h="3365500">
                <a:moveTo>
                  <a:pt x="460095" y="546100"/>
                </a:moveTo>
                <a:lnTo>
                  <a:pt x="453745" y="546100"/>
                </a:lnTo>
                <a:lnTo>
                  <a:pt x="458565" y="557603"/>
                </a:lnTo>
                <a:lnTo>
                  <a:pt x="460095" y="546100"/>
                </a:lnTo>
                <a:close/>
              </a:path>
              <a:path w="2952115" h="3365500">
                <a:moveTo>
                  <a:pt x="469874" y="533400"/>
                </a:moveTo>
                <a:lnTo>
                  <a:pt x="445757" y="533400"/>
                </a:lnTo>
                <a:lnTo>
                  <a:pt x="444309" y="546100"/>
                </a:lnTo>
                <a:lnTo>
                  <a:pt x="476732" y="546100"/>
                </a:lnTo>
                <a:lnTo>
                  <a:pt x="469874" y="533400"/>
                </a:lnTo>
                <a:close/>
              </a:path>
              <a:path w="2952115" h="3365500">
                <a:moveTo>
                  <a:pt x="527519" y="520700"/>
                </a:moveTo>
                <a:lnTo>
                  <a:pt x="524675" y="520700"/>
                </a:lnTo>
                <a:lnTo>
                  <a:pt x="526084" y="533400"/>
                </a:lnTo>
                <a:lnTo>
                  <a:pt x="474700" y="533400"/>
                </a:lnTo>
                <a:lnTo>
                  <a:pt x="476732" y="546100"/>
                </a:lnTo>
                <a:lnTo>
                  <a:pt x="534417" y="546100"/>
                </a:lnTo>
                <a:lnTo>
                  <a:pt x="534678" y="533400"/>
                </a:lnTo>
                <a:lnTo>
                  <a:pt x="527519" y="520700"/>
                </a:lnTo>
                <a:close/>
              </a:path>
              <a:path w="2952115" h="3365500">
                <a:moveTo>
                  <a:pt x="414454" y="520700"/>
                </a:moveTo>
                <a:lnTo>
                  <a:pt x="410908" y="520700"/>
                </a:lnTo>
                <a:lnTo>
                  <a:pt x="416923" y="533400"/>
                </a:lnTo>
                <a:lnTo>
                  <a:pt x="420312" y="533400"/>
                </a:lnTo>
                <a:lnTo>
                  <a:pt x="414454" y="520700"/>
                </a:lnTo>
                <a:close/>
              </a:path>
              <a:path w="2952115" h="3365500">
                <a:moveTo>
                  <a:pt x="440385" y="520700"/>
                </a:moveTo>
                <a:lnTo>
                  <a:pt x="439127" y="520700"/>
                </a:lnTo>
                <a:lnTo>
                  <a:pt x="439508" y="533400"/>
                </a:lnTo>
                <a:lnTo>
                  <a:pt x="441985" y="533400"/>
                </a:lnTo>
                <a:lnTo>
                  <a:pt x="440385" y="520700"/>
                </a:lnTo>
                <a:close/>
              </a:path>
              <a:path w="2952115" h="3365500">
                <a:moveTo>
                  <a:pt x="518731" y="520700"/>
                </a:moveTo>
                <a:lnTo>
                  <a:pt x="443725" y="520700"/>
                </a:lnTo>
                <a:lnTo>
                  <a:pt x="455358" y="533400"/>
                </a:lnTo>
                <a:lnTo>
                  <a:pt x="526084" y="533400"/>
                </a:lnTo>
                <a:lnTo>
                  <a:pt x="518731" y="520700"/>
                </a:lnTo>
                <a:close/>
              </a:path>
              <a:path w="2952115" h="3365500">
                <a:moveTo>
                  <a:pt x="447611" y="495300"/>
                </a:moveTo>
                <a:lnTo>
                  <a:pt x="433941" y="495300"/>
                </a:lnTo>
                <a:lnTo>
                  <a:pt x="437184" y="508000"/>
                </a:lnTo>
                <a:lnTo>
                  <a:pt x="437972" y="520700"/>
                </a:lnTo>
                <a:lnTo>
                  <a:pt x="451269" y="520700"/>
                </a:lnTo>
                <a:lnTo>
                  <a:pt x="446671" y="508000"/>
                </a:lnTo>
                <a:lnTo>
                  <a:pt x="445610" y="508000"/>
                </a:lnTo>
                <a:lnTo>
                  <a:pt x="447549" y="496894"/>
                </a:lnTo>
                <a:lnTo>
                  <a:pt x="447611" y="495300"/>
                </a:lnTo>
                <a:close/>
              </a:path>
              <a:path w="2952115" h="3365500">
                <a:moveTo>
                  <a:pt x="519184" y="508000"/>
                </a:moveTo>
                <a:lnTo>
                  <a:pt x="461060" y="508000"/>
                </a:lnTo>
                <a:lnTo>
                  <a:pt x="463905" y="520700"/>
                </a:lnTo>
                <a:lnTo>
                  <a:pt x="517530" y="520700"/>
                </a:lnTo>
                <a:lnTo>
                  <a:pt x="519184" y="508000"/>
                </a:lnTo>
                <a:close/>
              </a:path>
              <a:path w="2952115" h="3365500">
                <a:moveTo>
                  <a:pt x="427390" y="495300"/>
                </a:moveTo>
                <a:lnTo>
                  <a:pt x="410059" y="495300"/>
                </a:lnTo>
                <a:lnTo>
                  <a:pt x="416992" y="508000"/>
                </a:lnTo>
                <a:lnTo>
                  <a:pt x="427390" y="495300"/>
                </a:lnTo>
                <a:close/>
              </a:path>
              <a:path w="2952115" h="3365500">
                <a:moveTo>
                  <a:pt x="431279" y="495300"/>
                </a:moveTo>
                <a:lnTo>
                  <a:pt x="429056" y="495300"/>
                </a:lnTo>
                <a:lnTo>
                  <a:pt x="429158" y="508000"/>
                </a:lnTo>
                <a:lnTo>
                  <a:pt x="432828" y="508000"/>
                </a:lnTo>
                <a:lnTo>
                  <a:pt x="431279" y="495300"/>
                </a:lnTo>
                <a:close/>
              </a:path>
              <a:path w="2952115" h="3365500">
                <a:moveTo>
                  <a:pt x="447699" y="496031"/>
                </a:moveTo>
                <a:lnTo>
                  <a:pt x="447549" y="496894"/>
                </a:lnTo>
                <a:lnTo>
                  <a:pt x="447116" y="508000"/>
                </a:lnTo>
                <a:lnTo>
                  <a:pt x="449148" y="508000"/>
                </a:lnTo>
                <a:lnTo>
                  <a:pt x="447699" y="496031"/>
                </a:lnTo>
                <a:close/>
              </a:path>
              <a:path w="2952115" h="3365500">
                <a:moveTo>
                  <a:pt x="501941" y="495300"/>
                </a:moveTo>
                <a:lnTo>
                  <a:pt x="447827" y="495300"/>
                </a:lnTo>
                <a:lnTo>
                  <a:pt x="453063" y="508000"/>
                </a:lnTo>
                <a:lnTo>
                  <a:pt x="512017" y="508000"/>
                </a:lnTo>
                <a:lnTo>
                  <a:pt x="501941" y="495300"/>
                </a:lnTo>
                <a:close/>
              </a:path>
              <a:path w="2952115" h="3365500">
                <a:moveTo>
                  <a:pt x="447827" y="495300"/>
                </a:moveTo>
                <a:lnTo>
                  <a:pt x="447611" y="495300"/>
                </a:lnTo>
                <a:lnTo>
                  <a:pt x="447699" y="496031"/>
                </a:lnTo>
                <a:lnTo>
                  <a:pt x="447827" y="495300"/>
                </a:lnTo>
                <a:close/>
              </a:path>
              <a:path w="2952115" h="3365500">
                <a:moveTo>
                  <a:pt x="391693" y="482600"/>
                </a:moveTo>
                <a:lnTo>
                  <a:pt x="379996" y="482600"/>
                </a:lnTo>
                <a:lnTo>
                  <a:pt x="375780" y="495300"/>
                </a:lnTo>
                <a:lnTo>
                  <a:pt x="389686" y="495300"/>
                </a:lnTo>
                <a:lnTo>
                  <a:pt x="391693" y="482600"/>
                </a:lnTo>
                <a:close/>
              </a:path>
              <a:path w="2952115" h="3365500">
                <a:moveTo>
                  <a:pt x="408673" y="482600"/>
                </a:moveTo>
                <a:lnTo>
                  <a:pt x="406653" y="482600"/>
                </a:lnTo>
                <a:lnTo>
                  <a:pt x="405612" y="495300"/>
                </a:lnTo>
                <a:lnTo>
                  <a:pt x="409656" y="495300"/>
                </a:lnTo>
                <a:lnTo>
                  <a:pt x="411697" y="492483"/>
                </a:lnTo>
                <a:lnTo>
                  <a:pt x="408673" y="482600"/>
                </a:lnTo>
                <a:close/>
              </a:path>
              <a:path w="2952115" h="3365500">
                <a:moveTo>
                  <a:pt x="466547" y="469900"/>
                </a:moveTo>
                <a:lnTo>
                  <a:pt x="398133" y="469900"/>
                </a:lnTo>
                <a:lnTo>
                  <a:pt x="407568" y="482600"/>
                </a:lnTo>
                <a:lnTo>
                  <a:pt x="418858" y="482600"/>
                </a:lnTo>
                <a:lnTo>
                  <a:pt x="411697" y="492483"/>
                </a:lnTo>
                <a:lnTo>
                  <a:pt x="412559" y="495300"/>
                </a:lnTo>
                <a:lnTo>
                  <a:pt x="475742" y="495300"/>
                </a:lnTo>
                <a:lnTo>
                  <a:pt x="475589" y="482600"/>
                </a:lnTo>
                <a:lnTo>
                  <a:pt x="466547" y="469900"/>
                </a:lnTo>
                <a:close/>
              </a:path>
              <a:path w="2952115" h="3365500">
                <a:moveTo>
                  <a:pt x="483108" y="482600"/>
                </a:moveTo>
                <a:lnTo>
                  <a:pt x="480288" y="482600"/>
                </a:lnTo>
                <a:lnTo>
                  <a:pt x="478586" y="495300"/>
                </a:lnTo>
                <a:lnTo>
                  <a:pt x="485622" y="495300"/>
                </a:lnTo>
                <a:lnTo>
                  <a:pt x="483108" y="482600"/>
                </a:lnTo>
                <a:close/>
              </a:path>
              <a:path w="2952115" h="3365500">
                <a:moveTo>
                  <a:pt x="391769" y="469900"/>
                </a:moveTo>
                <a:lnTo>
                  <a:pt x="383870" y="469900"/>
                </a:lnTo>
                <a:lnTo>
                  <a:pt x="389496" y="482600"/>
                </a:lnTo>
                <a:lnTo>
                  <a:pt x="391769" y="469900"/>
                </a:lnTo>
                <a:close/>
              </a:path>
              <a:path w="2952115" h="3365500">
                <a:moveTo>
                  <a:pt x="457390" y="457200"/>
                </a:moveTo>
                <a:lnTo>
                  <a:pt x="357238" y="457200"/>
                </a:lnTo>
                <a:lnTo>
                  <a:pt x="361175" y="469900"/>
                </a:lnTo>
                <a:lnTo>
                  <a:pt x="468274" y="469900"/>
                </a:lnTo>
                <a:lnTo>
                  <a:pt x="457390" y="457200"/>
                </a:lnTo>
                <a:close/>
              </a:path>
              <a:path w="2952115" h="3365500">
                <a:moveTo>
                  <a:pt x="459054" y="457200"/>
                </a:moveTo>
                <a:lnTo>
                  <a:pt x="457390" y="457200"/>
                </a:lnTo>
                <a:lnTo>
                  <a:pt x="468274" y="469900"/>
                </a:lnTo>
                <a:lnTo>
                  <a:pt x="459054" y="457200"/>
                </a:lnTo>
                <a:close/>
              </a:path>
              <a:path w="2952115" h="3365500">
                <a:moveTo>
                  <a:pt x="450824" y="431800"/>
                </a:moveTo>
                <a:lnTo>
                  <a:pt x="430885" y="431800"/>
                </a:lnTo>
                <a:lnTo>
                  <a:pt x="435152" y="444500"/>
                </a:lnTo>
                <a:lnTo>
                  <a:pt x="379744" y="444500"/>
                </a:lnTo>
                <a:lnTo>
                  <a:pt x="375366" y="457200"/>
                </a:lnTo>
                <a:lnTo>
                  <a:pt x="459054" y="457200"/>
                </a:lnTo>
                <a:lnTo>
                  <a:pt x="468274" y="469900"/>
                </a:lnTo>
                <a:lnTo>
                  <a:pt x="473189" y="469900"/>
                </a:lnTo>
                <a:lnTo>
                  <a:pt x="465531" y="457200"/>
                </a:lnTo>
                <a:lnTo>
                  <a:pt x="460781" y="444500"/>
                </a:lnTo>
                <a:lnTo>
                  <a:pt x="450824" y="431800"/>
                </a:lnTo>
                <a:close/>
              </a:path>
              <a:path w="2952115" h="3365500">
                <a:moveTo>
                  <a:pt x="387032" y="431800"/>
                </a:moveTo>
                <a:lnTo>
                  <a:pt x="347370" y="431800"/>
                </a:lnTo>
                <a:lnTo>
                  <a:pt x="348615" y="444500"/>
                </a:lnTo>
                <a:lnTo>
                  <a:pt x="351383" y="457200"/>
                </a:lnTo>
                <a:lnTo>
                  <a:pt x="363042" y="444500"/>
                </a:lnTo>
                <a:lnTo>
                  <a:pt x="384238" y="444500"/>
                </a:lnTo>
                <a:lnTo>
                  <a:pt x="387032" y="431800"/>
                </a:lnTo>
                <a:close/>
              </a:path>
              <a:path w="2952115" h="3365500">
                <a:moveTo>
                  <a:pt x="364194" y="444500"/>
                </a:moveTo>
                <a:lnTo>
                  <a:pt x="363042" y="444500"/>
                </a:lnTo>
                <a:lnTo>
                  <a:pt x="365353" y="457200"/>
                </a:lnTo>
                <a:lnTo>
                  <a:pt x="368482" y="457200"/>
                </a:lnTo>
                <a:lnTo>
                  <a:pt x="364194" y="444500"/>
                </a:lnTo>
                <a:close/>
              </a:path>
              <a:path w="2952115" h="3365500">
                <a:moveTo>
                  <a:pt x="430885" y="431800"/>
                </a:moveTo>
                <a:lnTo>
                  <a:pt x="395897" y="431800"/>
                </a:lnTo>
                <a:lnTo>
                  <a:pt x="399300" y="444500"/>
                </a:lnTo>
                <a:lnTo>
                  <a:pt x="432231" y="444500"/>
                </a:lnTo>
                <a:lnTo>
                  <a:pt x="430885" y="431800"/>
                </a:lnTo>
                <a:close/>
              </a:path>
              <a:path w="2952115" h="3365500">
                <a:moveTo>
                  <a:pt x="352475" y="419100"/>
                </a:moveTo>
                <a:lnTo>
                  <a:pt x="351116" y="419100"/>
                </a:lnTo>
                <a:lnTo>
                  <a:pt x="351091" y="431800"/>
                </a:lnTo>
                <a:lnTo>
                  <a:pt x="354164" y="431800"/>
                </a:lnTo>
                <a:lnTo>
                  <a:pt x="352475" y="419100"/>
                </a:lnTo>
                <a:close/>
              </a:path>
              <a:path w="2952115" h="3365500">
                <a:moveTo>
                  <a:pt x="367042" y="419100"/>
                </a:moveTo>
                <a:lnTo>
                  <a:pt x="356626" y="419100"/>
                </a:lnTo>
                <a:lnTo>
                  <a:pt x="358686" y="431800"/>
                </a:lnTo>
                <a:lnTo>
                  <a:pt x="364858" y="431800"/>
                </a:lnTo>
                <a:lnTo>
                  <a:pt x="367042" y="419100"/>
                </a:lnTo>
                <a:close/>
              </a:path>
              <a:path w="2952115" h="3365500">
                <a:moveTo>
                  <a:pt x="400215" y="419100"/>
                </a:moveTo>
                <a:lnTo>
                  <a:pt x="371436" y="419100"/>
                </a:lnTo>
                <a:lnTo>
                  <a:pt x="375831" y="431800"/>
                </a:lnTo>
                <a:lnTo>
                  <a:pt x="400748" y="431800"/>
                </a:lnTo>
                <a:lnTo>
                  <a:pt x="400215" y="419100"/>
                </a:lnTo>
                <a:close/>
              </a:path>
              <a:path w="2952115" h="3365500">
                <a:moveTo>
                  <a:pt x="437819" y="419100"/>
                </a:moveTo>
                <a:lnTo>
                  <a:pt x="402297" y="419100"/>
                </a:lnTo>
                <a:lnTo>
                  <a:pt x="403301" y="431800"/>
                </a:lnTo>
                <a:lnTo>
                  <a:pt x="440118" y="431800"/>
                </a:lnTo>
                <a:lnTo>
                  <a:pt x="437819" y="419100"/>
                </a:lnTo>
                <a:close/>
              </a:path>
              <a:path w="2952115" h="3365500">
                <a:moveTo>
                  <a:pt x="333784" y="393700"/>
                </a:moveTo>
                <a:lnTo>
                  <a:pt x="325894" y="393700"/>
                </a:lnTo>
                <a:lnTo>
                  <a:pt x="327317" y="406400"/>
                </a:lnTo>
                <a:lnTo>
                  <a:pt x="329717" y="406400"/>
                </a:lnTo>
                <a:lnTo>
                  <a:pt x="329412" y="419100"/>
                </a:lnTo>
                <a:lnTo>
                  <a:pt x="335737" y="419100"/>
                </a:lnTo>
                <a:lnTo>
                  <a:pt x="332833" y="406400"/>
                </a:lnTo>
                <a:lnTo>
                  <a:pt x="333784" y="393700"/>
                </a:lnTo>
                <a:close/>
              </a:path>
              <a:path w="2952115" h="3365500">
                <a:moveTo>
                  <a:pt x="342684" y="406400"/>
                </a:moveTo>
                <a:lnTo>
                  <a:pt x="336283" y="406400"/>
                </a:lnTo>
                <a:lnTo>
                  <a:pt x="341452" y="419100"/>
                </a:lnTo>
                <a:lnTo>
                  <a:pt x="348018" y="419100"/>
                </a:lnTo>
                <a:lnTo>
                  <a:pt x="342684" y="406400"/>
                </a:lnTo>
                <a:close/>
              </a:path>
              <a:path w="2952115" h="3365500">
                <a:moveTo>
                  <a:pt x="352107" y="406400"/>
                </a:moveTo>
                <a:lnTo>
                  <a:pt x="353250" y="419100"/>
                </a:lnTo>
                <a:lnTo>
                  <a:pt x="361149" y="419100"/>
                </a:lnTo>
                <a:lnTo>
                  <a:pt x="352107" y="406400"/>
                </a:lnTo>
                <a:close/>
              </a:path>
              <a:path w="2952115" h="3365500">
                <a:moveTo>
                  <a:pt x="414566" y="406400"/>
                </a:moveTo>
                <a:lnTo>
                  <a:pt x="361145" y="406400"/>
                </a:lnTo>
                <a:lnTo>
                  <a:pt x="363453" y="419100"/>
                </a:lnTo>
                <a:lnTo>
                  <a:pt x="422478" y="419100"/>
                </a:lnTo>
                <a:lnTo>
                  <a:pt x="414566" y="406400"/>
                </a:lnTo>
                <a:close/>
              </a:path>
              <a:path w="2952115" h="3365500">
                <a:moveTo>
                  <a:pt x="432244" y="406400"/>
                </a:moveTo>
                <a:lnTo>
                  <a:pt x="423278" y="406400"/>
                </a:lnTo>
                <a:lnTo>
                  <a:pt x="422478" y="419100"/>
                </a:lnTo>
                <a:lnTo>
                  <a:pt x="438454" y="419100"/>
                </a:lnTo>
                <a:lnTo>
                  <a:pt x="432244" y="406400"/>
                </a:lnTo>
                <a:close/>
              </a:path>
              <a:path w="2952115" h="3365500">
                <a:moveTo>
                  <a:pt x="296913" y="393700"/>
                </a:moveTo>
                <a:lnTo>
                  <a:pt x="295770" y="393700"/>
                </a:lnTo>
                <a:lnTo>
                  <a:pt x="304812" y="406400"/>
                </a:lnTo>
                <a:lnTo>
                  <a:pt x="296913" y="393700"/>
                </a:lnTo>
                <a:close/>
              </a:path>
              <a:path w="2952115" h="3365500">
                <a:moveTo>
                  <a:pt x="310769" y="393700"/>
                </a:moveTo>
                <a:lnTo>
                  <a:pt x="308800" y="406400"/>
                </a:lnTo>
                <a:lnTo>
                  <a:pt x="315531" y="406400"/>
                </a:lnTo>
                <a:lnTo>
                  <a:pt x="315557" y="406269"/>
                </a:lnTo>
                <a:lnTo>
                  <a:pt x="310769" y="393700"/>
                </a:lnTo>
                <a:close/>
              </a:path>
              <a:path w="2952115" h="3365500">
                <a:moveTo>
                  <a:pt x="318096" y="393700"/>
                </a:moveTo>
                <a:lnTo>
                  <a:pt x="315557" y="406269"/>
                </a:lnTo>
                <a:lnTo>
                  <a:pt x="315607" y="406400"/>
                </a:lnTo>
                <a:lnTo>
                  <a:pt x="327317" y="406400"/>
                </a:lnTo>
                <a:lnTo>
                  <a:pt x="318096" y="393700"/>
                </a:lnTo>
                <a:close/>
              </a:path>
              <a:path w="2952115" h="3365500">
                <a:moveTo>
                  <a:pt x="390550" y="393700"/>
                </a:moveTo>
                <a:lnTo>
                  <a:pt x="333784" y="393700"/>
                </a:lnTo>
                <a:lnTo>
                  <a:pt x="343796" y="406400"/>
                </a:lnTo>
                <a:lnTo>
                  <a:pt x="392150" y="406400"/>
                </a:lnTo>
                <a:lnTo>
                  <a:pt x="390550" y="393700"/>
                </a:lnTo>
                <a:close/>
              </a:path>
              <a:path w="2952115" h="3365500">
                <a:moveTo>
                  <a:pt x="407191" y="393700"/>
                </a:moveTo>
                <a:lnTo>
                  <a:pt x="402424" y="393700"/>
                </a:lnTo>
                <a:lnTo>
                  <a:pt x="397040" y="406400"/>
                </a:lnTo>
                <a:lnTo>
                  <a:pt x="407016" y="406400"/>
                </a:lnTo>
                <a:lnTo>
                  <a:pt x="407191" y="393700"/>
                </a:lnTo>
                <a:close/>
              </a:path>
              <a:path w="2952115" h="3365500">
                <a:moveTo>
                  <a:pt x="417792" y="393763"/>
                </a:moveTo>
                <a:lnTo>
                  <a:pt x="420369" y="406400"/>
                </a:lnTo>
                <a:lnTo>
                  <a:pt x="430491" y="406400"/>
                </a:lnTo>
                <a:lnTo>
                  <a:pt x="417792" y="393763"/>
                </a:lnTo>
                <a:close/>
              </a:path>
              <a:path w="2952115" h="3365500">
                <a:moveTo>
                  <a:pt x="417779" y="393700"/>
                </a:moveTo>
                <a:close/>
              </a:path>
              <a:path w="2952115" h="3365500">
                <a:moveTo>
                  <a:pt x="382105" y="355600"/>
                </a:moveTo>
                <a:lnTo>
                  <a:pt x="304863" y="355600"/>
                </a:lnTo>
                <a:lnTo>
                  <a:pt x="306438" y="368300"/>
                </a:lnTo>
                <a:lnTo>
                  <a:pt x="354482" y="368300"/>
                </a:lnTo>
                <a:lnTo>
                  <a:pt x="360845" y="381000"/>
                </a:lnTo>
                <a:lnTo>
                  <a:pt x="289438" y="381000"/>
                </a:lnTo>
                <a:lnTo>
                  <a:pt x="300324" y="393700"/>
                </a:lnTo>
                <a:lnTo>
                  <a:pt x="411151" y="393700"/>
                </a:lnTo>
                <a:lnTo>
                  <a:pt x="403233" y="381000"/>
                </a:lnTo>
                <a:lnTo>
                  <a:pt x="392129" y="368300"/>
                </a:lnTo>
                <a:lnTo>
                  <a:pt x="382105" y="355600"/>
                </a:lnTo>
                <a:close/>
              </a:path>
              <a:path w="2952115" h="3365500">
                <a:moveTo>
                  <a:pt x="292455" y="368300"/>
                </a:moveTo>
                <a:lnTo>
                  <a:pt x="292036" y="368300"/>
                </a:lnTo>
                <a:lnTo>
                  <a:pt x="290766" y="381000"/>
                </a:lnTo>
                <a:lnTo>
                  <a:pt x="298107" y="381000"/>
                </a:lnTo>
                <a:lnTo>
                  <a:pt x="292455" y="368300"/>
                </a:lnTo>
                <a:close/>
              </a:path>
              <a:path w="2952115" h="3365500">
                <a:moveTo>
                  <a:pt x="292328" y="355600"/>
                </a:moveTo>
                <a:lnTo>
                  <a:pt x="288632" y="355600"/>
                </a:lnTo>
                <a:lnTo>
                  <a:pt x="288676" y="356347"/>
                </a:lnTo>
                <a:lnTo>
                  <a:pt x="299135" y="368300"/>
                </a:lnTo>
                <a:lnTo>
                  <a:pt x="298107" y="381000"/>
                </a:lnTo>
                <a:lnTo>
                  <a:pt x="304876" y="381000"/>
                </a:lnTo>
                <a:lnTo>
                  <a:pt x="304977" y="368300"/>
                </a:lnTo>
                <a:lnTo>
                  <a:pt x="300812" y="368300"/>
                </a:lnTo>
                <a:lnTo>
                  <a:pt x="292328" y="355600"/>
                </a:lnTo>
                <a:close/>
              </a:path>
              <a:path w="2952115" h="3365500">
                <a:moveTo>
                  <a:pt x="354482" y="368300"/>
                </a:moveTo>
                <a:lnTo>
                  <a:pt x="308978" y="368300"/>
                </a:lnTo>
                <a:lnTo>
                  <a:pt x="320420" y="381000"/>
                </a:lnTo>
                <a:lnTo>
                  <a:pt x="355714" y="381000"/>
                </a:lnTo>
                <a:lnTo>
                  <a:pt x="354482" y="368300"/>
                </a:lnTo>
                <a:close/>
              </a:path>
              <a:path w="2952115" h="3365500">
                <a:moveTo>
                  <a:pt x="276047" y="355600"/>
                </a:moveTo>
                <a:lnTo>
                  <a:pt x="267373" y="355600"/>
                </a:lnTo>
                <a:lnTo>
                  <a:pt x="272846" y="368300"/>
                </a:lnTo>
                <a:lnTo>
                  <a:pt x="276047" y="355600"/>
                </a:lnTo>
                <a:close/>
              </a:path>
              <a:path w="2952115" h="3365500">
                <a:moveTo>
                  <a:pt x="288023" y="355600"/>
                </a:moveTo>
                <a:lnTo>
                  <a:pt x="286677" y="355600"/>
                </a:lnTo>
                <a:lnTo>
                  <a:pt x="284899" y="368300"/>
                </a:lnTo>
                <a:lnTo>
                  <a:pt x="289382" y="368300"/>
                </a:lnTo>
                <a:lnTo>
                  <a:pt x="288676" y="356347"/>
                </a:lnTo>
                <a:lnTo>
                  <a:pt x="288023" y="355600"/>
                </a:lnTo>
                <a:close/>
              </a:path>
              <a:path w="2952115" h="3365500">
                <a:moveTo>
                  <a:pt x="355219" y="342900"/>
                </a:moveTo>
                <a:lnTo>
                  <a:pt x="285163" y="342900"/>
                </a:lnTo>
                <a:lnTo>
                  <a:pt x="292506" y="355600"/>
                </a:lnTo>
                <a:lnTo>
                  <a:pt x="368756" y="355600"/>
                </a:lnTo>
                <a:lnTo>
                  <a:pt x="369509" y="353952"/>
                </a:lnTo>
                <a:lnTo>
                  <a:pt x="355219" y="342900"/>
                </a:lnTo>
                <a:close/>
              </a:path>
              <a:path w="2952115" h="3365500">
                <a:moveTo>
                  <a:pt x="374561" y="342900"/>
                </a:moveTo>
                <a:lnTo>
                  <a:pt x="369509" y="353952"/>
                </a:lnTo>
                <a:lnTo>
                  <a:pt x="371640" y="355600"/>
                </a:lnTo>
                <a:lnTo>
                  <a:pt x="374561" y="342900"/>
                </a:lnTo>
                <a:close/>
              </a:path>
              <a:path w="2952115" h="3365500">
                <a:moveTo>
                  <a:pt x="381647" y="342900"/>
                </a:moveTo>
                <a:lnTo>
                  <a:pt x="378714" y="342900"/>
                </a:lnTo>
                <a:lnTo>
                  <a:pt x="382778" y="355600"/>
                </a:lnTo>
                <a:lnTo>
                  <a:pt x="386435" y="355600"/>
                </a:lnTo>
                <a:lnTo>
                  <a:pt x="381647" y="342900"/>
                </a:lnTo>
                <a:close/>
              </a:path>
              <a:path w="2952115" h="3365500">
                <a:moveTo>
                  <a:pt x="249212" y="330200"/>
                </a:moveTo>
                <a:lnTo>
                  <a:pt x="247472" y="330200"/>
                </a:lnTo>
                <a:lnTo>
                  <a:pt x="250863" y="342900"/>
                </a:lnTo>
                <a:lnTo>
                  <a:pt x="249212" y="330200"/>
                </a:lnTo>
                <a:close/>
              </a:path>
              <a:path w="2952115" h="3365500">
                <a:moveTo>
                  <a:pt x="261480" y="330200"/>
                </a:moveTo>
                <a:lnTo>
                  <a:pt x="261493" y="342900"/>
                </a:lnTo>
                <a:lnTo>
                  <a:pt x="267055" y="342900"/>
                </a:lnTo>
                <a:lnTo>
                  <a:pt x="261480" y="330200"/>
                </a:lnTo>
                <a:close/>
              </a:path>
              <a:path w="2952115" h="3365500">
                <a:moveTo>
                  <a:pt x="358432" y="330200"/>
                </a:moveTo>
                <a:lnTo>
                  <a:pt x="271460" y="330200"/>
                </a:lnTo>
                <a:lnTo>
                  <a:pt x="274615" y="342900"/>
                </a:lnTo>
                <a:lnTo>
                  <a:pt x="356273" y="342900"/>
                </a:lnTo>
                <a:lnTo>
                  <a:pt x="358432" y="330200"/>
                </a:lnTo>
                <a:close/>
              </a:path>
              <a:path w="2952115" h="3365500">
                <a:moveTo>
                  <a:pt x="282742" y="317500"/>
                </a:moveTo>
                <a:lnTo>
                  <a:pt x="253427" y="317500"/>
                </a:lnTo>
                <a:lnTo>
                  <a:pt x="247011" y="330200"/>
                </a:lnTo>
                <a:lnTo>
                  <a:pt x="279477" y="330200"/>
                </a:lnTo>
                <a:lnTo>
                  <a:pt x="282742" y="317500"/>
                </a:lnTo>
                <a:close/>
              </a:path>
              <a:path w="2952115" h="3365500">
                <a:moveTo>
                  <a:pt x="346723" y="317500"/>
                </a:moveTo>
                <a:lnTo>
                  <a:pt x="288961" y="317500"/>
                </a:lnTo>
                <a:lnTo>
                  <a:pt x="293531" y="330200"/>
                </a:lnTo>
                <a:lnTo>
                  <a:pt x="345382" y="330200"/>
                </a:lnTo>
                <a:lnTo>
                  <a:pt x="346723" y="317500"/>
                </a:lnTo>
                <a:close/>
              </a:path>
              <a:path w="2952115" h="3365500">
                <a:moveTo>
                  <a:pt x="246951" y="304800"/>
                </a:moveTo>
                <a:lnTo>
                  <a:pt x="241808" y="304800"/>
                </a:lnTo>
                <a:lnTo>
                  <a:pt x="241769" y="317500"/>
                </a:lnTo>
                <a:lnTo>
                  <a:pt x="248589" y="317500"/>
                </a:lnTo>
                <a:lnTo>
                  <a:pt x="246951" y="304800"/>
                </a:lnTo>
                <a:close/>
              </a:path>
              <a:path w="2952115" h="3365500">
                <a:moveTo>
                  <a:pt x="342531" y="304800"/>
                </a:moveTo>
                <a:lnTo>
                  <a:pt x="252619" y="304800"/>
                </a:lnTo>
                <a:lnTo>
                  <a:pt x="259080" y="317500"/>
                </a:lnTo>
                <a:lnTo>
                  <a:pt x="345490" y="317500"/>
                </a:lnTo>
                <a:lnTo>
                  <a:pt x="342531" y="304800"/>
                </a:lnTo>
                <a:close/>
              </a:path>
              <a:path w="2952115" h="3365500">
                <a:moveTo>
                  <a:pt x="233514" y="292100"/>
                </a:moveTo>
                <a:lnTo>
                  <a:pt x="229704" y="292100"/>
                </a:lnTo>
                <a:lnTo>
                  <a:pt x="235572" y="304800"/>
                </a:lnTo>
                <a:lnTo>
                  <a:pt x="242912" y="304800"/>
                </a:lnTo>
                <a:lnTo>
                  <a:pt x="233514" y="292100"/>
                </a:lnTo>
                <a:close/>
              </a:path>
              <a:path w="2952115" h="3365500">
                <a:moveTo>
                  <a:pt x="333057" y="292100"/>
                </a:moveTo>
                <a:lnTo>
                  <a:pt x="239766" y="292100"/>
                </a:lnTo>
                <a:lnTo>
                  <a:pt x="246158" y="304800"/>
                </a:lnTo>
                <a:lnTo>
                  <a:pt x="340944" y="304800"/>
                </a:lnTo>
                <a:lnTo>
                  <a:pt x="333057" y="292100"/>
                </a:lnTo>
                <a:close/>
              </a:path>
              <a:path w="2952115" h="3365500">
                <a:moveTo>
                  <a:pt x="219433" y="279400"/>
                </a:moveTo>
                <a:lnTo>
                  <a:pt x="213245" y="279400"/>
                </a:lnTo>
                <a:lnTo>
                  <a:pt x="207530" y="292100"/>
                </a:lnTo>
                <a:lnTo>
                  <a:pt x="224424" y="292100"/>
                </a:lnTo>
                <a:lnTo>
                  <a:pt x="219433" y="279400"/>
                </a:lnTo>
                <a:close/>
              </a:path>
              <a:path w="2952115" h="3365500">
                <a:moveTo>
                  <a:pt x="297218" y="279400"/>
                </a:moveTo>
                <a:lnTo>
                  <a:pt x="232555" y="279400"/>
                </a:lnTo>
                <a:lnTo>
                  <a:pt x="224424" y="292100"/>
                </a:lnTo>
                <a:lnTo>
                  <a:pt x="296443" y="292100"/>
                </a:lnTo>
                <a:lnTo>
                  <a:pt x="297218" y="279400"/>
                </a:lnTo>
                <a:close/>
              </a:path>
              <a:path w="2952115" h="3365500">
                <a:moveTo>
                  <a:pt x="305041" y="279400"/>
                </a:moveTo>
                <a:lnTo>
                  <a:pt x="301637" y="279400"/>
                </a:lnTo>
                <a:lnTo>
                  <a:pt x="304038" y="292100"/>
                </a:lnTo>
                <a:lnTo>
                  <a:pt x="304927" y="292100"/>
                </a:lnTo>
                <a:lnTo>
                  <a:pt x="305041" y="279400"/>
                </a:lnTo>
                <a:close/>
              </a:path>
              <a:path w="2952115" h="3365500">
                <a:moveTo>
                  <a:pt x="199034" y="266700"/>
                </a:moveTo>
                <a:lnTo>
                  <a:pt x="191287" y="266700"/>
                </a:lnTo>
                <a:lnTo>
                  <a:pt x="195999" y="279400"/>
                </a:lnTo>
                <a:lnTo>
                  <a:pt x="200266" y="279400"/>
                </a:lnTo>
                <a:lnTo>
                  <a:pt x="199034" y="266700"/>
                </a:lnTo>
                <a:close/>
              </a:path>
              <a:path w="2952115" h="3365500">
                <a:moveTo>
                  <a:pt x="298334" y="254000"/>
                </a:moveTo>
                <a:lnTo>
                  <a:pt x="241617" y="254000"/>
                </a:lnTo>
                <a:lnTo>
                  <a:pt x="236575" y="266700"/>
                </a:lnTo>
                <a:lnTo>
                  <a:pt x="223126" y="266700"/>
                </a:lnTo>
                <a:lnTo>
                  <a:pt x="206133" y="279400"/>
                </a:lnTo>
                <a:lnTo>
                  <a:pt x="305181" y="279400"/>
                </a:lnTo>
                <a:lnTo>
                  <a:pt x="307213" y="266700"/>
                </a:lnTo>
                <a:lnTo>
                  <a:pt x="298334" y="254000"/>
                </a:lnTo>
                <a:close/>
              </a:path>
              <a:path w="2952115" h="3365500">
                <a:moveTo>
                  <a:pt x="316992" y="266700"/>
                </a:moveTo>
                <a:lnTo>
                  <a:pt x="314350" y="266700"/>
                </a:lnTo>
                <a:lnTo>
                  <a:pt x="314070" y="279400"/>
                </a:lnTo>
                <a:lnTo>
                  <a:pt x="318350" y="279400"/>
                </a:lnTo>
                <a:lnTo>
                  <a:pt x="316992" y="266700"/>
                </a:lnTo>
                <a:close/>
              </a:path>
              <a:path w="2952115" h="3365500">
                <a:moveTo>
                  <a:pt x="225564" y="241300"/>
                </a:moveTo>
                <a:lnTo>
                  <a:pt x="214807" y="241300"/>
                </a:lnTo>
                <a:lnTo>
                  <a:pt x="212953" y="254000"/>
                </a:lnTo>
                <a:lnTo>
                  <a:pt x="207343" y="254000"/>
                </a:lnTo>
                <a:lnTo>
                  <a:pt x="215613" y="266700"/>
                </a:lnTo>
                <a:lnTo>
                  <a:pt x="236575" y="266700"/>
                </a:lnTo>
                <a:lnTo>
                  <a:pt x="233184" y="254000"/>
                </a:lnTo>
                <a:lnTo>
                  <a:pt x="225564" y="241300"/>
                </a:lnTo>
                <a:close/>
              </a:path>
              <a:path w="2952115" h="3365500">
                <a:moveTo>
                  <a:pt x="197209" y="241300"/>
                </a:moveTo>
                <a:lnTo>
                  <a:pt x="184124" y="241300"/>
                </a:lnTo>
                <a:lnTo>
                  <a:pt x="188988" y="254000"/>
                </a:lnTo>
                <a:lnTo>
                  <a:pt x="204855" y="254000"/>
                </a:lnTo>
                <a:lnTo>
                  <a:pt x="197209" y="241300"/>
                </a:lnTo>
                <a:close/>
              </a:path>
              <a:path w="2952115" h="3365500">
                <a:moveTo>
                  <a:pt x="255034" y="241300"/>
                </a:moveTo>
                <a:lnTo>
                  <a:pt x="235877" y="241300"/>
                </a:lnTo>
                <a:lnTo>
                  <a:pt x="238759" y="254000"/>
                </a:lnTo>
                <a:lnTo>
                  <a:pt x="258375" y="254000"/>
                </a:lnTo>
                <a:lnTo>
                  <a:pt x="255034" y="241300"/>
                </a:lnTo>
                <a:close/>
              </a:path>
              <a:path w="2952115" h="3365500">
                <a:moveTo>
                  <a:pt x="269836" y="241300"/>
                </a:moveTo>
                <a:lnTo>
                  <a:pt x="267919" y="241300"/>
                </a:lnTo>
                <a:lnTo>
                  <a:pt x="266865" y="254000"/>
                </a:lnTo>
                <a:lnTo>
                  <a:pt x="273812" y="254000"/>
                </a:lnTo>
                <a:lnTo>
                  <a:pt x="269836" y="241300"/>
                </a:lnTo>
                <a:close/>
              </a:path>
              <a:path w="2952115" h="3365500">
                <a:moveTo>
                  <a:pt x="169532" y="228600"/>
                </a:moveTo>
                <a:lnTo>
                  <a:pt x="162077" y="228600"/>
                </a:lnTo>
                <a:lnTo>
                  <a:pt x="163779" y="241300"/>
                </a:lnTo>
                <a:lnTo>
                  <a:pt x="176987" y="241300"/>
                </a:lnTo>
                <a:lnTo>
                  <a:pt x="169532" y="228600"/>
                </a:lnTo>
                <a:close/>
              </a:path>
              <a:path w="2952115" h="3365500">
                <a:moveTo>
                  <a:pt x="256882" y="215900"/>
                </a:moveTo>
                <a:lnTo>
                  <a:pt x="178223" y="215900"/>
                </a:lnTo>
                <a:lnTo>
                  <a:pt x="185739" y="228600"/>
                </a:lnTo>
                <a:lnTo>
                  <a:pt x="190678" y="241300"/>
                </a:lnTo>
                <a:lnTo>
                  <a:pt x="271075" y="241300"/>
                </a:lnTo>
                <a:lnTo>
                  <a:pt x="267208" y="228600"/>
                </a:lnTo>
                <a:lnTo>
                  <a:pt x="256882" y="215900"/>
                </a:lnTo>
                <a:close/>
              </a:path>
              <a:path w="2952115" h="3365500">
                <a:moveTo>
                  <a:pt x="173189" y="203200"/>
                </a:moveTo>
                <a:lnTo>
                  <a:pt x="163664" y="203200"/>
                </a:lnTo>
                <a:lnTo>
                  <a:pt x="148831" y="215900"/>
                </a:lnTo>
                <a:lnTo>
                  <a:pt x="184276" y="215900"/>
                </a:lnTo>
                <a:lnTo>
                  <a:pt x="173189" y="203200"/>
                </a:lnTo>
                <a:close/>
              </a:path>
              <a:path w="2952115" h="3365500">
                <a:moveTo>
                  <a:pt x="224281" y="203200"/>
                </a:moveTo>
                <a:lnTo>
                  <a:pt x="187947" y="203200"/>
                </a:lnTo>
                <a:lnTo>
                  <a:pt x="187388" y="215900"/>
                </a:lnTo>
                <a:lnTo>
                  <a:pt x="227078" y="215900"/>
                </a:lnTo>
                <a:lnTo>
                  <a:pt x="224281" y="203200"/>
                </a:lnTo>
                <a:close/>
              </a:path>
              <a:path w="2952115" h="3365500">
                <a:moveTo>
                  <a:pt x="261023" y="203200"/>
                </a:moveTo>
                <a:lnTo>
                  <a:pt x="231107" y="203200"/>
                </a:lnTo>
                <a:lnTo>
                  <a:pt x="227078" y="215900"/>
                </a:lnTo>
                <a:lnTo>
                  <a:pt x="256895" y="215900"/>
                </a:lnTo>
                <a:lnTo>
                  <a:pt x="261023" y="203200"/>
                </a:lnTo>
                <a:close/>
              </a:path>
              <a:path w="2952115" h="3365500">
                <a:moveTo>
                  <a:pt x="210515" y="177800"/>
                </a:moveTo>
                <a:lnTo>
                  <a:pt x="131146" y="177800"/>
                </a:lnTo>
                <a:lnTo>
                  <a:pt x="144229" y="190500"/>
                </a:lnTo>
                <a:lnTo>
                  <a:pt x="153023" y="203200"/>
                </a:lnTo>
                <a:lnTo>
                  <a:pt x="223862" y="203200"/>
                </a:lnTo>
                <a:lnTo>
                  <a:pt x="229552" y="190500"/>
                </a:lnTo>
                <a:lnTo>
                  <a:pt x="213817" y="190500"/>
                </a:lnTo>
                <a:lnTo>
                  <a:pt x="210515" y="177800"/>
                </a:lnTo>
                <a:close/>
              </a:path>
              <a:path w="2952115" h="3365500">
                <a:moveTo>
                  <a:pt x="233200" y="177800"/>
                </a:moveTo>
                <a:lnTo>
                  <a:pt x="227495" y="190500"/>
                </a:lnTo>
                <a:lnTo>
                  <a:pt x="229552" y="190500"/>
                </a:lnTo>
                <a:lnTo>
                  <a:pt x="234092" y="203200"/>
                </a:lnTo>
                <a:lnTo>
                  <a:pt x="245544" y="203200"/>
                </a:lnTo>
                <a:lnTo>
                  <a:pt x="240257" y="190500"/>
                </a:lnTo>
                <a:lnTo>
                  <a:pt x="233200" y="177800"/>
                </a:lnTo>
                <a:close/>
              </a:path>
              <a:path w="2952115" h="3365500">
                <a:moveTo>
                  <a:pt x="257378" y="190500"/>
                </a:moveTo>
                <a:lnTo>
                  <a:pt x="256222" y="190500"/>
                </a:lnTo>
                <a:lnTo>
                  <a:pt x="254558" y="203200"/>
                </a:lnTo>
                <a:lnTo>
                  <a:pt x="258762" y="203200"/>
                </a:lnTo>
                <a:lnTo>
                  <a:pt x="257378" y="190500"/>
                </a:lnTo>
                <a:close/>
              </a:path>
              <a:path w="2952115" h="3365500">
                <a:moveTo>
                  <a:pt x="123253" y="177800"/>
                </a:moveTo>
                <a:lnTo>
                  <a:pt x="123228" y="190500"/>
                </a:lnTo>
                <a:lnTo>
                  <a:pt x="128790" y="190500"/>
                </a:lnTo>
                <a:lnTo>
                  <a:pt x="123253" y="177800"/>
                </a:lnTo>
                <a:close/>
              </a:path>
              <a:path w="2952115" h="3365500">
                <a:moveTo>
                  <a:pt x="185400" y="139700"/>
                </a:moveTo>
                <a:lnTo>
                  <a:pt x="118479" y="139700"/>
                </a:lnTo>
                <a:lnTo>
                  <a:pt x="118898" y="150922"/>
                </a:lnTo>
                <a:lnTo>
                  <a:pt x="120345" y="152400"/>
                </a:lnTo>
                <a:lnTo>
                  <a:pt x="118953" y="152400"/>
                </a:lnTo>
                <a:lnTo>
                  <a:pt x="123080" y="165100"/>
                </a:lnTo>
                <a:lnTo>
                  <a:pt x="123201" y="177800"/>
                </a:lnTo>
                <a:lnTo>
                  <a:pt x="200037" y="177800"/>
                </a:lnTo>
                <a:lnTo>
                  <a:pt x="192277" y="165100"/>
                </a:lnTo>
                <a:lnTo>
                  <a:pt x="189240" y="165100"/>
                </a:lnTo>
                <a:lnTo>
                  <a:pt x="183237" y="152400"/>
                </a:lnTo>
                <a:lnTo>
                  <a:pt x="119418" y="152400"/>
                </a:lnTo>
                <a:lnTo>
                  <a:pt x="118933" y="151851"/>
                </a:lnTo>
                <a:lnTo>
                  <a:pt x="183331" y="151851"/>
                </a:lnTo>
                <a:lnTo>
                  <a:pt x="185400" y="139700"/>
                </a:lnTo>
                <a:close/>
              </a:path>
              <a:path w="2952115" h="3365500">
                <a:moveTo>
                  <a:pt x="214160" y="165100"/>
                </a:moveTo>
                <a:lnTo>
                  <a:pt x="196837" y="165100"/>
                </a:lnTo>
                <a:lnTo>
                  <a:pt x="200037" y="177800"/>
                </a:lnTo>
                <a:lnTo>
                  <a:pt x="220332" y="177800"/>
                </a:lnTo>
                <a:lnTo>
                  <a:pt x="214160" y="165100"/>
                </a:lnTo>
                <a:close/>
              </a:path>
              <a:path w="2952115" h="3365500">
                <a:moveTo>
                  <a:pt x="111074" y="152400"/>
                </a:moveTo>
                <a:lnTo>
                  <a:pt x="105041" y="152400"/>
                </a:lnTo>
                <a:lnTo>
                  <a:pt x="109105" y="165100"/>
                </a:lnTo>
                <a:lnTo>
                  <a:pt x="111074" y="152400"/>
                </a:lnTo>
                <a:close/>
              </a:path>
              <a:path w="2952115" h="3365500">
                <a:moveTo>
                  <a:pt x="205409" y="152400"/>
                </a:moveTo>
                <a:lnTo>
                  <a:pt x="203708" y="152400"/>
                </a:lnTo>
                <a:lnTo>
                  <a:pt x="189240" y="165100"/>
                </a:lnTo>
                <a:lnTo>
                  <a:pt x="211962" y="165100"/>
                </a:lnTo>
                <a:lnTo>
                  <a:pt x="205409" y="152400"/>
                </a:lnTo>
                <a:close/>
              </a:path>
              <a:path w="2952115" h="3365500">
                <a:moveTo>
                  <a:pt x="90766" y="114300"/>
                </a:moveTo>
                <a:lnTo>
                  <a:pt x="56096" y="114300"/>
                </a:lnTo>
                <a:lnTo>
                  <a:pt x="66185" y="127171"/>
                </a:lnTo>
                <a:lnTo>
                  <a:pt x="75262" y="139700"/>
                </a:lnTo>
                <a:lnTo>
                  <a:pt x="84370" y="152400"/>
                </a:lnTo>
                <a:lnTo>
                  <a:pt x="118953" y="152400"/>
                </a:lnTo>
                <a:lnTo>
                  <a:pt x="118933" y="151851"/>
                </a:lnTo>
                <a:lnTo>
                  <a:pt x="110791" y="142641"/>
                </a:lnTo>
                <a:lnTo>
                  <a:pt x="107911" y="139700"/>
                </a:lnTo>
                <a:lnTo>
                  <a:pt x="83566" y="139700"/>
                </a:lnTo>
                <a:lnTo>
                  <a:pt x="78753" y="127000"/>
                </a:lnTo>
                <a:lnTo>
                  <a:pt x="83553" y="127000"/>
                </a:lnTo>
                <a:lnTo>
                  <a:pt x="90766" y="114300"/>
                </a:lnTo>
                <a:close/>
              </a:path>
              <a:path w="2952115" h="3365500">
                <a:moveTo>
                  <a:pt x="118898" y="150922"/>
                </a:moveTo>
                <a:lnTo>
                  <a:pt x="118933" y="151851"/>
                </a:lnTo>
                <a:lnTo>
                  <a:pt x="119418" y="152400"/>
                </a:lnTo>
                <a:lnTo>
                  <a:pt x="120345" y="152400"/>
                </a:lnTo>
                <a:lnTo>
                  <a:pt x="118898" y="150922"/>
                </a:lnTo>
                <a:close/>
              </a:path>
              <a:path w="2952115" h="3365500">
                <a:moveTo>
                  <a:pt x="110791" y="142641"/>
                </a:moveTo>
                <a:lnTo>
                  <a:pt x="118933" y="151851"/>
                </a:lnTo>
                <a:lnTo>
                  <a:pt x="118898" y="150922"/>
                </a:lnTo>
                <a:lnTo>
                  <a:pt x="110791" y="142641"/>
                </a:lnTo>
                <a:close/>
              </a:path>
              <a:path w="2952115" h="3365500">
                <a:moveTo>
                  <a:pt x="113830" y="127000"/>
                </a:moveTo>
                <a:lnTo>
                  <a:pt x="88912" y="127000"/>
                </a:lnTo>
                <a:lnTo>
                  <a:pt x="91363" y="139700"/>
                </a:lnTo>
                <a:lnTo>
                  <a:pt x="111798" y="139700"/>
                </a:lnTo>
                <a:lnTo>
                  <a:pt x="113830" y="127000"/>
                </a:lnTo>
                <a:close/>
              </a:path>
              <a:path w="2952115" h="3365500">
                <a:moveTo>
                  <a:pt x="124452" y="127000"/>
                </a:moveTo>
                <a:lnTo>
                  <a:pt x="113830" y="127000"/>
                </a:lnTo>
                <a:lnTo>
                  <a:pt x="122085" y="139700"/>
                </a:lnTo>
                <a:lnTo>
                  <a:pt x="126278" y="139700"/>
                </a:lnTo>
                <a:lnTo>
                  <a:pt x="124574" y="127171"/>
                </a:lnTo>
                <a:lnTo>
                  <a:pt x="124452" y="127000"/>
                </a:lnTo>
                <a:close/>
              </a:path>
              <a:path w="2952115" h="3365500">
                <a:moveTo>
                  <a:pt x="131717" y="137165"/>
                </a:moveTo>
                <a:lnTo>
                  <a:pt x="130797" y="139700"/>
                </a:lnTo>
                <a:lnTo>
                  <a:pt x="133529" y="139700"/>
                </a:lnTo>
                <a:lnTo>
                  <a:pt x="131717" y="137165"/>
                </a:lnTo>
                <a:close/>
              </a:path>
              <a:path w="2952115" h="3365500">
                <a:moveTo>
                  <a:pt x="142341" y="127000"/>
                </a:moveTo>
                <a:lnTo>
                  <a:pt x="135407" y="127000"/>
                </a:lnTo>
                <a:lnTo>
                  <a:pt x="131717" y="137165"/>
                </a:lnTo>
                <a:lnTo>
                  <a:pt x="133529" y="139700"/>
                </a:lnTo>
                <a:lnTo>
                  <a:pt x="144144" y="139700"/>
                </a:lnTo>
                <a:lnTo>
                  <a:pt x="142341" y="127000"/>
                </a:lnTo>
                <a:close/>
              </a:path>
              <a:path w="2952115" h="3365500">
                <a:moveTo>
                  <a:pt x="176519" y="127000"/>
                </a:moveTo>
                <a:lnTo>
                  <a:pt x="142341" y="127000"/>
                </a:lnTo>
                <a:lnTo>
                  <a:pt x="144144" y="139700"/>
                </a:lnTo>
                <a:lnTo>
                  <a:pt x="184657" y="139700"/>
                </a:lnTo>
                <a:lnTo>
                  <a:pt x="176519" y="127000"/>
                </a:lnTo>
                <a:close/>
              </a:path>
              <a:path w="2952115" h="3365500">
                <a:moveTo>
                  <a:pt x="135407" y="127000"/>
                </a:moveTo>
                <a:lnTo>
                  <a:pt x="124551" y="127000"/>
                </a:lnTo>
                <a:lnTo>
                  <a:pt x="124574" y="127171"/>
                </a:lnTo>
                <a:lnTo>
                  <a:pt x="131717" y="137165"/>
                </a:lnTo>
                <a:lnTo>
                  <a:pt x="135407" y="127000"/>
                </a:lnTo>
                <a:close/>
              </a:path>
              <a:path w="2952115" h="3365500">
                <a:moveTo>
                  <a:pt x="124551" y="127000"/>
                </a:moveTo>
                <a:lnTo>
                  <a:pt x="124574" y="127171"/>
                </a:lnTo>
                <a:lnTo>
                  <a:pt x="124551" y="1270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90766" y="114300"/>
                </a:lnTo>
                <a:lnTo>
                  <a:pt x="83794" y="127000"/>
                </a:lnTo>
                <a:lnTo>
                  <a:pt x="140810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140810" y="127000"/>
                </a:lnTo>
                <a:lnTo>
                  <a:pt x="154949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70468" y="114300"/>
                </a:moveTo>
                <a:lnTo>
                  <a:pt x="145302" y="114300"/>
                </a:lnTo>
                <a:lnTo>
                  <a:pt x="154949" y="127000"/>
                </a:lnTo>
                <a:lnTo>
                  <a:pt x="162755" y="127000"/>
                </a:lnTo>
                <a:lnTo>
                  <a:pt x="170468" y="114300"/>
                </a:lnTo>
                <a:close/>
              </a:path>
              <a:path w="2952115" h="3365500">
                <a:moveTo>
                  <a:pt x="164401" y="101600"/>
                </a:moveTo>
                <a:lnTo>
                  <a:pt x="77673" y="101600"/>
                </a:lnTo>
                <a:lnTo>
                  <a:pt x="72643" y="114300"/>
                </a:lnTo>
                <a:lnTo>
                  <a:pt x="162496" y="114300"/>
                </a:lnTo>
                <a:lnTo>
                  <a:pt x="164401" y="101600"/>
                </a:lnTo>
                <a:close/>
              </a:path>
              <a:path w="2952115" h="3365500">
                <a:moveTo>
                  <a:pt x="51644" y="76200"/>
                </a:moveTo>
                <a:lnTo>
                  <a:pt x="36461" y="76200"/>
                </a:lnTo>
                <a:lnTo>
                  <a:pt x="37972" y="88900"/>
                </a:lnTo>
                <a:lnTo>
                  <a:pt x="28676" y="88900"/>
                </a:lnTo>
                <a:lnTo>
                  <a:pt x="34802" y="101600"/>
                </a:lnTo>
                <a:lnTo>
                  <a:pt x="43615" y="88900"/>
                </a:lnTo>
                <a:lnTo>
                  <a:pt x="51644" y="76200"/>
                </a:lnTo>
                <a:close/>
              </a:path>
              <a:path w="2952115" h="3365500">
                <a:moveTo>
                  <a:pt x="60562" y="88900"/>
                </a:moveTo>
                <a:lnTo>
                  <a:pt x="51422" y="88900"/>
                </a:lnTo>
                <a:lnTo>
                  <a:pt x="51269" y="101600"/>
                </a:lnTo>
                <a:lnTo>
                  <a:pt x="62153" y="101600"/>
                </a:lnTo>
                <a:lnTo>
                  <a:pt x="60582" y="88926"/>
                </a:lnTo>
                <a:close/>
              </a:path>
              <a:path w="2952115" h="3365500">
                <a:moveTo>
                  <a:pt x="148207" y="88900"/>
                </a:moveTo>
                <a:lnTo>
                  <a:pt x="60578" y="88900"/>
                </a:lnTo>
                <a:lnTo>
                  <a:pt x="70108" y="101600"/>
                </a:lnTo>
                <a:lnTo>
                  <a:pt x="148041" y="101600"/>
                </a:lnTo>
                <a:lnTo>
                  <a:pt x="148207" y="88900"/>
                </a:lnTo>
                <a:close/>
              </a:path>
              <a:path w="2952115" h="3365500">
                <a:moveTo>
                  <a:pt x="32562" y="76200"/>
                </a:moveTo>
                <a:lnTo>
                  <a:pt x="24498" y="76200"/>
                </a:lnTo>
                <a:lnTo>
                  <a:pt x="32651" y="88900"/>
                </a:lnTo>
                <a:lnTo>
                  <a:pt x="32842" y="88900"/>
                </a:lnTo>
                <a:lnTo>
                  <a:pt x="32562" y="76200"/>
                </a:lnTo>
                <a:close/>
              </a:path>
              <a:path w="2952115" h="3365500">
                <a:moveTo>
                  <a:pt x="86232" y="76200"/>
                </a:moveTo>
                <a:lnTo>
                  <a:pt x="51644" y="76200"/>
                </a:lnTo>
                <a:lnTo>
                  <a:pt x="60562" y="88900"/>
                </a:lnTo>
                <a:lnTo>
                  <a:pt x="90436" y="88900"/>
                </a:lnTo>
                <a:lnTo>
                  <a:pt x="86232" y="76200"/>
                </a:lnTo>
                <a:close/>
              </a:path>
              <a:path w="2952115" h="3365500">
                <a:moveTo>
                  <a:pt x="128041" y="76200"/>
                </a:moveTo>
                <a:lnTo>
                  <a:pt x="94830" y="76200"/>
                </a:lnTo>
                <a:lnTo>
                  <a:pt x="90436" y="88900"/>
                </a:lnTo>
                <a:lnTo>
                  <a:pt x="141575" y="88900"/>
                </a:lnTo>
                <a:lnTo>
                  <a:pt x="128041" y="76200"/>
                </a:lnTo>
                <a:close/>
              </a:path>
              <a:path w="2952115" h="3365500">
                <a:moveTo>
                  <a:pt x="32372" y="63500"/>
                </a:moveTo>
                <a:lnTo>
                  <a:pt x="6502" y="63500"/>
                </a:lnTo>
                <a:lnTo>
                  <a:pt x="14630" y="76200"/>
                </a:lnTo>
                <a:lnTo>
                  <a:pt x="45059" y="76200"/>
                </a:lnTo>
                <a:lnTo>
                  <a:pt x="32372" y="63500"/>
                </a:lnTo>
                <a:close/>
              </a:path>
              <a:path w="2952115" h="3365500">
                <a:moveTo>
                  <a:pt x="124472" y="63500"/>
                </a:moveTo>
                <a:lnTo>
                  <a:pt x="45059" y="63500"/>
                </a:lnTo>
                <a:lnTo>
                  <a:pt x="45059" y="76200"/>
                </a:lnTo>
                <a:lnTo>
                  <a:pt x="124040" y="76200"/>
                </a:lnTo>
                <a:lnTo>
                  <a:pt x="124472" y="63500"/>
                </a:lnTo>
                <a:close/>
              </a:path>
              <a:path w="2952115" h="3365500">
                <a:moveTo>
                  <a:pt x="17294" y="50800"/>
                </a:moveTo>
                <a:lnTo>
                  <a:pt x="2946" y="50800"/>
                </a:lnTo>
                <a:lnTo>
                  <a:pt x="9004" y="63500"/>
                </a:lnTo>
                <a:lnTo>
                  <a:pt x="25247" y="63500"/>
                </a:lnTo>
                <a:lnTo>
                  <a:pt x="17294" y="50800"/>
                </a:lnTo>
                <a:close/>
              </a:path>
              <a:path w="2952115" h="3365500">
                <a:moveTo>
                  <a:pt x="127254" y="50800"/>
                </a:moveTo>
                <a:lnTo>
                  <a:pt x="23379" y="50800"/>
                </a:lnTo>
                <a:lnTo>
                  <a:pt x="25247" y="63500"/>
                </a:lnTo>
                <a:lnTo>
                  <a:pt x="130086" y="63500"/>
                </a:lnTo>
                <a:lnTo>
                  <a:pt x="127254" y="50800"/>
                </a:lnTo>
                <a:close/>
              </a:path>
              <a:path w="2952115" h="3365500">
                <a:moveTo>
                  <a:pt x="5118" y="38100"/>
                </a:moveTo>
                <a:lnTo>
                  <a:pt x="0" y="50800"/>
                </a:lnTo>
                <a:lnTo>
                  <a:pt x="9563" y="50800"/>
                </a:lnTo>
                <a:lnTo>
                  <a:pt x="5118" y="38100"/>
                </a:lnTo>
                <a:close/>
              </a:path>
              <a:path w="2952115" h="3365500">
                <a:moveTo>
                  <a:pt x="108394" y="38100"/>
                </a:moveTo>
                <a:lnTo>
                  <a:pt x="20456" y="38100"/>
                </a:lnTo>
                <a:lnTo>
                  <a:pt x="16154" y="50800"/>
                </a:lnTo>
                <a:lnTo>
                  <a:pt x="107251" y="50800"/>
                </a:lnTo>
                <a:lnTo>
                  <a:pt x="108394" y="38100"/>
                </a:lnTo>
                <a:close/>
              </a:path>
              <a:path w="2952115" h="3365500">
                <a:moveTo>
                  <a:pt x="16116" y="25400"/>
                </a:moveTo>
                <a:lnTo>
                  <a:pt x="7518" y="25400"/>
                </a:lnTo>
                <a:lnTo>
                  <a:pt x="11722" y="38100"/>
                </a:lnTo>
                <a:lnTo>
                  <a:pt x="16116" y="25400"/>
                </a:lnTo>
                <a:close/>
              </a:path>
              <a:path w="2952115" h="3365500">
                <a:moveTo>
                  <a:pt x="90119" y="12700"/>
                </a:moveTo>
                <a:lnTo>
                  <a:pt x="28364" y="12700"/>
                </a:lnTo>
                <a:lnTo>
                  <a:pt x="30080" y="25400"/>
                </a:lnTo>
                <a:lnTo>
                  <a:pt x="34053" y="38100"/>
                </a:lnTo>
                <a:lnTo>
                  <a:pt x="100542" y="38100"/>
                </a:lnTo>
                <a:lnTo>
                  <a:pt x="90716" y="25400"/>
                </a:lnTo>
                <a:lnTo>
                  <a:pt x="86880" y="25400"/>
                </a:lnTo>
                <a:lnTo>
                  <a:pt x="90119" y="12700"/>
                </a:lnTo>
                <a:close/>
              </a:path>
              <a:path w="2952115" h="3365500">
                <a:moveTo>
                  <a:pt x="71005" y="0"/>
                </a:moveTo>
                <a:lnTo>
                  <a:pt x="72593" y="12700"/>
                </a:lnTo>
                <a:lnTo>
                  <a:pt x="75628" y="12700"/>
                </a:lnTo>
                <a:lnTo>
                  <a:pt x="71005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281017" y="223548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30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407400" y="236220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691880" y="23012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110219" y="237490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001000" y="23139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225320" y="210149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153400" y="2019300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80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7270622" y="530633"/>
            <a:ext cx="1715135" cy="1503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  <a:p>
            <a:pPr marL="335915">
              <a:lnSpc>
                <a:spcPct val="100000"/>
              </a:lnSpc>
              <a:spcBef>
                <a:spcPts val="3030"/>
              </a:spcBef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should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2477758" y="4619233"/>
            <a:ext cx="105410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6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90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3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-25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000" spc="25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 rot="2940000">
            <a:off x="9748477" y="4061546"/>
            <a:ext cx="150105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15" dirty="0">
                <a:solidFill>
                  <a:srgbClr val="FFF820"/>
                </a:solidFill>
                <a:latin typeface="Calibri"/>
                <a:cs typeface="Calibri"/>
              </a:rPr>
              <a:t>d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30" dirty="0">
                <a:solidFill>
                  <a:srgbClr val="FFF820"/>
                </a:solidFill>
                <a:latin typeface="Calibri"/>
                <a:cs typeface="Calibri"/>
              </a:rPr>
              <a:t>l</a:t>
            </a:r>
            <a:r>
              <a:rPr sz="3000" spc="114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g</a:t>
            </a:r>
            <a:r>
              <a:rPr sz="3000" spc="-7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200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652992" y="3114283"/>
            <a:ext cx="1026794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 rot="2580000">
            <a:off x="8786595" y="4119158"/>
            <a:ext cx="86422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-95" dirty="0">
                <a:solidFill>
                  <a:srgbClr val="FFF820"/>
                </a:solidFill>
                <a:latin typeface="Calibri"/>
                <a:cs typeface="Calibri"/>
              </a:rPr>
              <a:t>da</a:t>
            </a:r>
            <a:r>
              <a:rPr sz="3000" spc="8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155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 rot="2580000">
            <a:off x="9380549" y="4856176"/>
            <a:ext cx="120743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500" spc="-7" baseline="1851" dirty="0">
                <a:solidFill>
                  <a:srgbClr val="FFF820"/>
                </a:solidFill>
                <a:latin typeface="Calibri"/>
                <a:cs typeface="Calibri"/>
              </a:rPr>
              <a:t>s</a:t>
            </a:r>
            <a:r>
              <a:rPr sz="4500" spc="67" baseline="1851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u</a:t>
            </a:r>
            <a:r>
              <a:rPr sz="3000" spc="170" dirty="0">
                <a:solidFill>
                  <a:srgbClr val="FFF820"/>
                </a:solidFill>
                <a:latin typeface="Calibri"/>
                <a:cs typeface="Calibri"/>
              </a:rPr>
              <a:t>r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7395710" y="2256038"/>
            <a:ext cx="5765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will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8876352" y="2230663"/>
            <a:ext cx="43878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did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8432800" y="209961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520183" y="200659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9675478" y="1596633"/>
            <a:ext cx="109410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825888" y="337213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29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952271" y="349885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236751" y="34378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655091" y="351155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545871" y="34505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770191" y="323814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698271" y="3155948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79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8395734" y="3367364"/>
            <a:ext cx="7137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count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980701" y="3221289"/>
            <a:ext cx="57658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860" marR="5080" indent="-137795">
              <a:lnSpc>
                <a:spcPts val="21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data at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7977671" y="323626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065056" y="314324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215047" y="2525634"/>
            <a:ext cx="705356" cy="7675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988800" y="4749800"/>
            <a:ext cx="812800" cy="889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036180" y="4769256"/>
            <a:ext cx="713024" cy="7718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832097" y="3329813"/>
            <a:ext cx="1150364" cy="1497965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956209" y="3506741"/>
            <a:ext cx="3034030" cy="2844800"/>
          </a:xfrm>
          <a:custGeom>
            <a:avLst/>
            <a:gdLst/>
            <a:ahLst/>
            <a:cxnLst/>
            <a:rect l="l" t="t" r="r" b="b"/>
            <a:pathLst>
              <a:path w="3034029" h="2844800">
                <a:moveTo>
                  <a:pt x="2990621" y="2832099"/>
                </a:moveTo>
                <a:lnTo>
                  <a:pt x="2950156" y="2832099"/>
                </a:lnTo>
                <a:lnTo>
                  <a:pt x="2960410" y="2844799"/>
                </a:lnTo>
                <a:lnTo>
                  <a:pt x="2989427" y="2844799"/>
                </a:lnTo>
                <a:lnTo>
                  <a:pt x="2990621" y="2832099"/>
                </a:lnTo>
                <a:close/>
              </a:path>
              <a:path w="3034029" h="2844800">
                <a:moveTo>
                  <a:pt x="2992031" y="2832099"/>
                </a:moveTo>
                <a:lnTo>
                  <a:pt x="2990621" y="2832099"/>
                </a:lnTo>
                <a:lnTo>
                  <a:pt x="2991866" y="2844799"/>
                </a:lnTo>
                <a:lnTo>
                  <a:pt x="2992031" y="2832099"/>
                </a:lnTo>
                <a:close/>
              </a:path>
              <a:path w="3034029" h="2844800">
                <a:moveTo>
                  <a:pt x="3012081" y="2819399"/>
                </a:moveTo>
                <a:lnTo>
                  <a:pt x="2995523" y="2819399"/>
                </a:lnTo>
                <a:lnTo>
                  <a:pt x="3000806" y="2832099"/>
                </a:lnTo>
                <a:lnTo>
                  <a:pt x="3006128" y="2844799"/>
                </a:lnTo>
                <a:lnTo>
                  <a:pt x="3009911" y="2844799"/>
                </a:lnTo>
                <a:lnTo>
                  <a:pt x="3011211" y="2832099"/>
                </a:lnTo>
                <a:lnTo>
                  <a:pt x="3006239" y="2832099"/>
                </a:lnTo>
                <a:lnTo>
                  <a:pt x="3012081" y="2819399"/>
                </a:lnTo>
                <a:close/>
              </a:path>
              <a:path w="3034029" h="2844800">
                <a:moveTo>
                  <a:pt x="2958858" y="2819399"/>
                </a:moveTo>
                <a:lnTo>
                  <a:pt x="2949435" y="2819399"/>
                </a:lnTo>
                <a:lnTo>
                  <a:pt x="2938094" y="2832099"/>
                </a:lnTo>
                <a:lnTo>
                  <a:pt x="2956979" y="2832099"/>
                </a:lnTo>
                <a:lnTo>
                  <a:pt x="2958858" y="2819399"/>
                </a:lnTo>
                <a:close/>
              </a:path>
              <a:path w="3034029" h="2844800">
                <a:moveTo>
                  <a:pt x="2981985" y="2819399"/>
                </a:moveTo>
                <a:lnTo>
                  <a:pt x="2965577" y="2819399"/>
                </a:lnTo>
                <a:lnTo>
                  <a:pt x="2966974" y="2832099"/>
                </a:lnTo>
                <a:lnTo>
                  <a:pt x="2986633" y="2832099"/>
                </a:lnTo>
                <a:lnTo>
                  <a:pt x="2981985" y="2819399"/>
                </a:lnTo>
                <a:close/>
              </a:path>
              <a:path w="3034029" h="2844800">
                <a:moveTo>
                  <a:pt x="2933560" y="2806699"/>
                </a:moveTo>
                <a:lnTo>
                  <a:pt x="2924035" y="2806699"/>
                </a:lnTo>
                <a:lnTo>
                  <a:pt x="2926676" y="2819399"/>
                </a:lnTo>
                <a:lnTo>
                  <a:pt x="2932226" y="2819399"/>
                </a:lnTo>
                <a:lnTo>
                  <a:pt x="2933560" y="2806699"/>
                </a:lnTo>
                <a:close/>
              </a:path>
              <a:path w="3034029" h="2844800">
                <a:moveTo>
                  <a:pt x="2948749" y="2806699"/>
                </a:moveTo>
                <a:lnTo>
                  <a:pt x="2939033" y="2806699"/>
                </a:lnTo>
                <a:lnTo>
                  <a:pt x="2947803" y="2819399"/>
                </a:lnTo>
                <a:lnTo>
                  <a:pt x="2948749" y="2806699"/>
                </a:lnTo>
                <a:close/>
              </a:path>
              <a:path w="3034029" h="2844800">
                <a:moveTo>
                  <a:pt x="3033976" y="2806699"/>
                </a:moveTo>
                <a:lnTo>
                  <a:pt x="2957144" y="2806699"/>
                </a:lnTo>
                <a:lnTo>
                  <a:pt x="2956433" y="2819399"/>
                </a:lnTo>
                <a:lnTo>
                  <a:pt x="3027592" y="2819399"/>
                </a:lnTo>
                <a:lnTo>
                  <a:pt x="3033976" y="2806699"/>
                </a:lnTo>
                <a:close/>
              </a:path>
              <a:path w="3034029" h="2844800">
                <a:moveTo>
                  <a:pt x="2935236" y="2793999"/>
                </a:moveTo>
                <a:lnTo>
                  <a:pt x="2921838" y="2793999"/>
                </a:lnTo>
                <a:lnTo>
                  <a:pt x="2928607" y="2806699"/>
                </a:lnTo>
                <a:lnTo>
                  <a:pt x="2928747" y="2806699"/>
                </a:lnTo>
                <a:lnTo>
                  <a:pt x="2935236" y="2793999"/>
                </a:lnTo>
                <a:close/>
              </a:path>
              <a:path w="3034029" h="2844800">
                <a:moveTo>
                  <a:pt x="3021266" y="2793999"/>
                </a:moveTo>
                <a:lnTo>
                  <a:pt x="2948165" y="2793999"/>
                </a:lnTo>
                <a:lnTo>
                  <a:pt x="2953372" y="2806699"/>
                </a:lnTo>
                <a:lnTo>
                  <a:pt x="3023527" y="2806699"/>
                </a:lnTo>
                <a:lnTo>
                  <a:pt x="3021266" y="2793999"/>
                </a:lnTo>
                <a:close/>
              </a:path>
              <a:path w="3034029" h="2844800">
                <a:moveTo>
                  <a:pt x="3030994" y="2793999"/>
                </a:moveTo>
                <a:lnTo>
                  <a:pt x="3028899" y="2793999"/>
                </a:lnTo>
                <a:lnTo>
                  <a:pt x="3028264" y="2806699"/>
                </a:lnTo>
                <a:lnTo>
                  <a:pt x="3031083" y="2806699"/>
                </a:lnTo>
                <a:lnTo>
                  <a:pt x="3030994" y="2793999"/>
                </a:lnTo>
                <a:close/>
              </a:path>
              <a:path w="3034029" h="2844800">
                <a:moveTo>
                  <a:pt x="2906725" y="2781299"/>
                </a:moveTo>
                <a:lnTo>
                  <a:pt x="2904811" y="2793999"/>
                </a:lnTo>
                <a:lnTo>
                  <a:pt x="2909468" y="2793999"/>
                </a:lnTo>
                <a:lnTo>
                  <a:pt x="2906725" y="2781299"/>
                </a:lnTo>
                <a:close/>
              </a:path>
              <a:path w="3034029" h="2844800">
                <a:moveTo>
                  <a:pt x="2920809" y="2781299"/>
                </a:moveTo>
                <a:lnTo>
                  <a:pt x="2919349" y="2781299"/>
                </a:lnTo>
                <a:lnTo>
                  <a:pt x="2912300" y="2793999"/>
                </a:lnTo>
                <a:lnTo>
                  <a:pt x="2919272" y="2793999"/>
                </a:lnTo>
                <a:lnTo>
                  <a:pt x="2920809" y="2781299"/>
                </a:lnTo>
                <a:close/>
              </a:path>
              <a:path w="3034029" h="2844800">
                <a:moveTo>
                  <a:pt x="3016186" y="2781299"/>
                </a:moveTo>
                <a:lnTo>
                  <a:pt x="2922435" y="2781299"/>
                </a:lnTo>
                <a:lnTo>
                  <a:pt x="2928569" y="2793999"/>
                </a:lnTo>
                <a:lnTo>
                  <a:pt x="3020529" y="2793999"/>
                </a:lnTo>
                <a:lnTo>
                  <a:pt x="3016186" y="2781299"/>
                </a:lnTo>
                <a:close/>
              </a:path>
              <a:path w="3034029" h="2844800">
                <a:moveTo>
                  <a:pt x="2892598" y="2768599"/>
                </a:moveTo>
                <a:lnTo>
                  <a:pt x="2886595" y="2768599"/>
                </a:lnTo>
                <a:lnTo>
                  <a:pt x="2898324" y="2781299"/>
                </a:lnTo>
                <a:lnTo>
                  <a:pt x="2898930" y="2781299"/>
                </a:lnTo>
                <a:lnTo>
                  <a:pt x="2892598" y="2768599"/>
                </a:lnTo>
                <a:close/>
              </a:path>
              <a:path w="3034029" h="2844800">
                <a:moveTo>
                  <a:pt x="3007245" y="2768599"/>
                </a:moveTo>
                <a:lnTo>
                  <a:pt x="2904998" y="2768599"/>
                </a:lnTo>
                <a:lnTo>
                  <a:pt x="2902661" y="2781299"/>
                </a:lnTo>
                <a:lnTo>
                  <a:pt x="3003626" y="2781299"/>
                </a:lnTo>
                <a:lnTo>
                  <a:pt x="3007245" y="2768599"/>
                </a:lnTo>
                <a:close/>
              </a:path>
              <a:path w="3034029" h="2844800">
                <a:moveTo>
                  <a:pt x="2894273" y="2755899"/>
                </a:moveTo>
                <a:lnTo>
                  <a:pt x="2865843" y="2755899"/>
                </a:lnTo>
                <a:lnTo>
                  <a:pt x="2875622" y="2768599"/>
                </a:lnTo>
                <a:lnTo>
                  <a:pt x="2888756" y="2768599"/>
                </a:lnTo>
                <a:lnTo>
                  <a:pt x="2894273" y="2755899"/>
                </a:lnTo>
                <a:close/>
              </a:path>
              <a:path w="3034029" h="2844800">
                <a:moveTo>
                  <a:pt x="2998381" y="2755899"/>
                </a:moveTo>
                <a:lnTo>
                  <a:pt x="2906297" y="2755899"/>
                </a:lnTo>
                <a:lnTo>
                  <a:pt x="2911587" y="2768599"/>
                </a:lnTo>
                <a:lnTo>
                  <a:pt x="2989186" y="2768599"/>
                </a:lnTo>
                <a:lnTo>
                  <a:pt x="2998381" y="2755899"/>
                </a:lnTo>
                <a:close/>
              </a:path>
              <a:path w="3034029" h="2844800">
                <a:moveTo>
                  <a:pt x="2868358" y="2743199"/>
                </a:moveTo>
                <a:lnTo>
                  <a:pt x="2866326" y="2743199"/>
                </a:lnTo>
                <a:lnTo>
                  <a:pt x="2865539" y="2755899"/>
                </a:lnTo>
                <a:lnTo>
                  <a:pt x="2871431" y="2755899"/>
                </a:lnTo>
                <a:lnTo>
                  <a:pt x="2868358" y="2743199"/>
                </a:lnTo>
                <a:close/>
              </a:path>
              <a:path w="3034029" h="2844800">
                <a:moveTo>
                  <a:pt x="2973476" y="2743199"/>
                </a:moveTo>
                <a:lnTo>
                  <a:pt x="2876511" y="2743199"/>
                </a:lnTo>
                <a:lnTo>
                  <a:pt x="2881871" y="2755899"/>
                </a:lnTo>
                <a:lnTo>
                  <a:pt x="2979445" y="2755899"/>
                </a:lnTo>
                <a:lnTo>
                  <a:pt x="2973476" y="2743199"/>
                </a:lnTo>
                <a:close/>
              </a:path>
              <a:path w="3034029" h="2844800">
                <a:moveTo>
                  <a:pt x="2981985" y="2743199"/>
                </a:moveTo>
                <a:lnTo>
                  <a:pt x="2979445" y="2755899"/>
                </a:lnTo>
                <a:lnTo>
                  <a:pt x="2990215" y="2755899"/>
                </a:lnTo>
                <a:lnTo>
                  <a:pt x="2981985" y="2743199"/>
                </a:lnTo>
                <a:close/>
              </a:path>
              <a:path w="3034029" h="2844800">
                <a:moveTo>
                  <a:pt x="2872526" y="2730499"/>
                </a:moveTo>
                <a:lnTo>
                  <a:pt x="2847966" y="2730499"/>
                </a:lnTo>
                <a:lnTo>
                  <a:pt x="2851028" y="2743199"/>
                </a:lnTo>
                <a:lnTo>
                  <a:pt x="2878858" y="2743199"/>
                </a:lnTo>
                <a:lnTo>
                  <a:pt x="2872526" y="2730499"/>
                </a:lnTo>
                <a:close/>
              </a:path>
              <a:path w="3034029" h="2844800">
                <a:moveTo>
                  <a:pt x="2879051" y="2730499"/>
                </a:moveTo>
                <a:lnTo>
                  <a:pt x="2872526" y="2730499"/>
                </a:lnTo>
                <a:lnTo>
                  <a:pt x="2878858" y="2743199"/>
                </a:lnTo>
                <a:lnTo>
                  <a:pt x="2885122" y="2743199"/>
                </a:lnTo>
                <a:lnTo>
                  <a:pt x="2879051" y="2730499"/>
                </a:lnTo>
                <a:close/>
              </a:path>
              <a:path w="3034029" h="2844800">
                <a:moveTo>
                  <a:pt x="2887052" y="2730499"/>
                </a:moveTo>
                <a:lnTo>
                  <a:pt x="2879051" y="2730499"/>
                </a:lnTo>
                <a:lnTo>
                  <a:pt x="2885122" y="2743199"/>
                </a:lnTo>
                <a:lnTo>
                  <a:pt x="2889681" y="2743199"/>
                </a:lnTo>
                <a:lnTo>
                  <a:pt x="2887052" y="2730499"/>
                </a:lnTo>
                <a:close/>
              </a:path>
              <a:path w="3034029" h="2844800">
                <a:moveTo>
                  <a:pt x="2959582" y="2730499"/>
                </a:moveTo>
                <a:lnTo>
                  <a:pt x="2896069" y="2730499"/>
                </a:lnTo>
                <a:lnTo>
                  <a:pt x="2901302" y="2743199"/>
                </a:lnTo>
                <a:lnTo>
                  <a:pt x="2960738" y="2743199"/>
                </a:lnTo>
                <a:lnTo>
                  <a:pt x="2959582" y="2730499"/>
                </a:lnTo>
                <a:close/>
              </a:path>
              <a:path w="3034029" h="2844800">
                <a:moveTo>
                  <a:pt x="2838399" y="2717799"/>
                </a:moveTo>
                <a:lnTo>
                  <a:pt x="2835351" y="2717799"/>
                </a:lnTo>
                <a:lnTo>
                  <a:pt x="2844050" y="2730499"/>
                </a:lnTo>
                <a:lnTo>
                  <a:pt x="2838399" y="2717799"/>
                </a:lnTo>
                <a:close/>
              </a:path>
              <a:path w="3034029" h="2844800">
                <a:moveTo>
                  <a:pt x="2890113" y="2717799"/>
                </a:moveTo>
                <a:lnTo>
                  <a:pt x="2851061" y="2717799"/>
                </a:lnTo>
                <a:lnTo>
                  <a:pt x="2861856" y="2730499"/>
                </a:lnTo>
                <a:lnTo>
                  <a:pt x="2883264" y="2730499"/>
                </a:lnTo>
                <a:lnTo>
                  <a:pt x="2890334" y="2718305"/>
                </a:lnTo>
                <a:lnTo>
                  <a:pt x="2890113" y="2717799"/>
                </a:lnTo>
                <a:close/>
              </a:path>
              <a:path w="3034029" h="2844800">
                <a:moveTo>
                  <a:pt x="2890334" y="2718305"/>
                </a:moveTo>
                <a:lnTo>
                  <a:pt x="2883264" y="2730499"/>
                </a:lnTo>
                <a:lnTo>
                  <a:pt x="2895663" y="2730499"/>
                </a:lnTo>
                <a:lnTo>
                  <a:pt x="2890334" y="2718305"/>
                </a:lnTo>
                <a:close/>
              </a:path>
              <a:path w="3034029" h="2844800">
                <a:moveTo>
                  <a:pt x="2953817" y="2717799"/>
                </a:moveTo>
                <a:lnTo>
                  <a:pt x="2890627" y="2717799"/>
                </a:lnTo>
                <a:lnTo>
                  <a:pt x="2890334" y="2718305"/>
                </a:lnTo>
                <a:lnTo>
                  <a:pt x="2895663" y="2730499"/>
                </a:lnTo>
                <a:lnTo>
                  <a:pt x="2959912" y="2730499"/>
                </a:lnTo>
                <a:lnTo>
                  <a:pt x="2953817" y="2717799"/>
                </a:lnTo>
                <a:close/>
              </a:path>
              <a:path w="3034029" h="2844800">
                <a:moveTo>
                  <a:pt x="2832620" y="2705099"/>
                </a:moveTo>
                <a:lnTo>
                  <a:pt x="2820873" y="2705099"/>
                </a:lnTo>
                <a:lnTo>
                  <a:pt x="2827705" y="2717799"/>
                </a:lnTo>
                <a:lnTo>
                  <a:pt x="2832620" y="2705099"/>
                </a:lnTo>
                <a:close/>
              </a:path>
              <a:path w="3034029" h="2844800">
                <a:moveTo>
                  <a:pt x="2883890" y="2705099"/>
                </a:moveTo>
                <a:lnTo>
                  <a:pt x="2849419" y="2705099"/>
                </a:lnTo>
                <a:lnTo>
                  <a:pt x="2857296" y="2717799"/>
                </a:lnTo>
                <a:lnTo>
                  <a:pt x="2883700" y="2717799"/>
                </a:lnTo>
                <a:lnTo>
                  <a:pt x="2883890" y="2705099"/>
                </a:lnTo>
                <a:close/>
              </a:path>
              <a:path w="3034029" h="2844800">
                <a:moveTo>
                  <a:pt x="2912147" y="2705099"/>
                </a:moveTo>
                <a:lnTo>
                  <a:pt x="2883890" y="2705099"/>
                </a:lnTo>
                <a:lnTo>
                  <a:pt x="2883700" y="2717799"/>
                </a:lnTo>
                <a:lnTo>
                  <a:pt x="2902173" y="2717799"/>
                </a:lnTo>
                <a:lnTo>
                  <a:pt x="2912147" y="2705099"/>
                </a:lnTo>
                <a:close/>
              </a:path>
              <a:path w="3034029" h="2844800">
                <a:moveTo>
                  <a:pt x="2939923" y="2705099"/>
                </a:moveTo>
                <a:lnTo>
                  <a:pt x="2912147" y="2705099"/>
                </a:lnTo>
                <a:lnTo>
                  <a:pt x="2902173" y="2717799"/>
                </a:lnTo>
                <a:lnTo>
                  <a:pt x="2937539" y="2717799"/>
                </a:lnTo>
                <a:lnTo>
                  <a:pt x="2939923" y="2705099"/>
                </a:lnTo>
                <a:close/>
              </a:path>
              <a:path w="3034029" h="2844800">
                <a:moveTo>
                  <a:pt x="2946069" y="2705099"/>
                </a:moveTo>
                <a:lnTo>
                  <a:pt x="2942107" y="2705099"/>
                </a:lnTo>
                <a:lnTo>
                  <a:pt x="2946730" y="2717799"/>
                </a:lnTo>
                <a:lnTo>
                  <a:pt x="2946069" y="2705099"/>
                </a:lnTo>
                <a:close/>
              </a:path>
              <a:path w="3034029" h="2844800">
                <a:moveTo>
                  <a:pt x="2796387" y="2692399"/>
                </a:moveTo>
                <a:lnTo>
                  <a:pt x="2793771" y="2692399"/>
                </a:lnTo>
                <a:lnTo>
                  <a:pt x="2794406" y="2705099"/>
                </a:lnTo>
                <a:lnTo>
                  <a:pt x="2800769" y="2705099"/>
                </a:lnTo>
                <a:lnTo>
                  <a:pt x="2796387" y="2692399"/>
                </a:lnTo>
                <a:close/>
              </a:path>
              <a:path w="3034029" h="2844800">
                <a:moveTo>
                  <a:pt x="2818716" y="2666999"/>
                </a:moveTo>
                <a:lnTo>
                  <a:pt x="2806763" y="2666999"/>
                </a:lnTo>
                <a:lnTo>
                  <a:pt x="2804350" y="2679699"/>
                </a:lnTo>
                <a:lnTo>
                  <a:pt x="2793057" y="2679699"/>
                </a:lnTo>
                <a:lnTo>
                  <a:pt x="2802749" y="2692399"/>
                </a:lnTo>
                <a:lnTo>
                  <a:pt x="2809849" y="2705099"/>
                </a:lnTo>
                <a:lnTo>
                  <a:pt x="2814840" y="2705099"/>
                </a:lnTo>
                <a:lnTo>
                  <a:pt x="2814510" y="2692399"/>
                </a:lnTo>
                <a:lnTo>
                  <a:pt x="2810456" y="2692399"/>
                </a:lnTo>
                <a:lnTo>
                  <a:pt x="2811101" y="2679699"/>
                </a:lnTo>
                <a:lnTo>
                  <a:pt x="2818716" y="2666999"/>
                </a:lnTo>
                <a:close/>
              </a:path>
              <a:path w="3034029" h="2844800">
                <a:moveTo>
                  <a:pt x="2905628" y="2692399"/>
                </a:moveTo>
                <a:lnTo>
                  <a:pt x="2814510" y="2692399"/>
                </a:lnTo>
                <a:lnTo>
                  <a:pt x="2818815" y="2705099"/>
                </a:lnTo>
                <a:lnTo>
                  <a:pt x="2898203" y="2705099"/>
                </a:lnTo>
                <a:lnTo>
                  <a:pt x="2905628" y="2692399"/>
                </a:lnTo>
                <a:close/>
              </a:path>
              <a:path w="3034029" h="2844800">
                <a:moveTo>
                  <a:pt x="2908193" y="2692399"/>
                </a:moveTo>
                <a:lnTo>
                  <a:pt x="2905628" y="2692399"/>
                </a:lnTo>
                <a:lnTo>
                  <a:pt x="2898203" y="2705099"/>
                </a:lnTo>
                <a:lnTo>
                  <a:pt x="2912037" y="2705099"/>
                </a:lnTo>
                <a:lnTo>
                  <a:pt x="2908193" y="2692399"/>
                </a:lnTo>
                <a:close/>
              </a:path>
              <a:path w="3034029" h="2844800">
                <a:moveTo>
                  <a:pt x="2838945" y="2666999"/>
                </a:moveTo>
                <a:lnTo>
                  <a:pt x="2818716" y="2666999"/>
                </a:lnTo>
                <a:lnTo>
                  <a:pt x="2824413" y="2679699"/>
                </a:lnTo>
                <a:lnTo>
                  <a:pt x="2826232" y="2692399"/>
                </a:lnTo>
                <a:lnTo>
                  <a:pt x="2908193" y="2692399"/>
                </a:lnTo>
                <a:lnTo>
                  <a:pt x="2912037" y="2705099"/>
                </a:lnTo>
                <a:lnTo>
                  <a:pt x="2913862" y="2692399"/>
                </a:lnTo>
                <a:lnTo>
                  <a:pt x="2916043" y="2679699"/>
                </a:lnTo>
                <a:lnTo>
                  <a:pt x="2840012" y="2679699"/>
                </a:lnTo>
                <a:lnTo>
                  <a:pt x="2838945" y="2666999"/>
                </a:lnTo>
                <a:close/>
              </a:path>
              <a:path w="3034029" h="2844800">
                <a:moveTo>
                  <a:pt x="2929610" y="2692399"/>
                </a:moveTo>
                <a:lnTo>
                  <a:pt x="2920034" y="2692399"/>
                </a:lnTo>
                <a:lnTo>
                  <a:pt x="2922663" y="2705099"/>
                </a:lnTo>
                <a:lnTo>
                  <a:pt x="2933725" y="2705099"/>
                </a:lnTo>
                <a:lnTo>
                  <a:pt x="2929610" y="2692399"/>
                </a:lnTo>
                <a:close/>
              </a:path>
              <a:path w="3034029" h="2844800">
                <a:moveTo>
                  <a:pt x="2885020" y="2666999"/>
                </a:moveTo>
                <a:lnTo>
                  <a:pt x="2841688" y="2666999"/>
                </a:lnTo>
                <a:lnTo>
                  <a:pt x="2849105" y="2679699"/>
                </a:lnTo>
                <a:lnTo>
                  <a:pt x="2884741" y="2679699"/>
                </a:lnTo>
                <a:lnTo>
                  <a:pt x="2885020" y="2666999"/>
                </a:lnTo>
                <a:close/>
              </a:path>
              <a:path w="3034029" h="2844800">
                <a:moveTo>
                  <a:pt x="2896046" y="2679444"/>
                </a:moveTo>
                <a:lnTo>
                  <a:pt x="2896057" y="2679699"/>
                </a:lnTo>
                <a:lnTo>
                  <a:pt x="2896273" y="2679699"/>
                </a:lnTo>
                <a:lnTo>
                  <a:pt x="2896046" y="2679444"/>
                </a:lnTo>
                <a:close/>
              </a:path>
              <a:path w="3034029" h="2844800">
                <a:moveTo>
                  <a:pt x="2900672" y="2666999"/>
                </a:moveTo>
                <a:lnTo>
                  <a:pt x="2895549" y="2666999"/>
                </a:lnTo>
                <a:lnTo>
                  <a:pt x="2902229" y="2679699"/>
                </a:lnTo>
                <a:lnTo>
                  <a:pt x="2910620" y="2679699"/>
                </a:lnTo>
                <a:lnTo>
                  <a:pt x="2900672" y="2666999"/>
                </a:lnTo>
                <a:close/>
              </a:path>
              <a:path w="3034029" h="2844800">
                <a:moveTo>
                  <a:pt x="2895549" y="2666999"/>
                </a:moveTo>
                <a:lnTo>
                  <a:pt x="2885020" y="2666999"/>
                </a:lnTo>
                <a:lnTo>
                  <a:pt x="2896046" y="2679444"/>
                </a:lnTo>
                <a:lnTo>
                  <a:pt x="2895549" y="2666999"/>
                </a:lnTo>
                <a:close/>
              </a:path>
              <a:path w="3034029" h="2844800">
                <a:moveTo>
                  <a:pt x="2779294" y="2654299"/>
                </a:moveTo>
                <a:lnTo>
                  <a:pt x="2759955" y="2654299"/>
                </a:lnTo>
                <a:lnTo>
                  <a:pt x="2771744" y="2666999"/>
                </a:lnTo>
                <a:lnTo>
                  <a:pt x="2775999" y="2666999"/>
                </a:lnTo>
                <a:lnTo>
                  <a:pt x="2779294" y="2654299"/>
                </a:lnTo>
                <a:close/>
              </a:path>
              <a:path w="3034029" h="2844800">
                <a:moveTo>
                  <a:pt x="2884198" y="2654299"/>
                </a:moveTo>
                <a:lnTo>
                  <a:pt x="2792075" y="2654299"/>
                </a:lnTo>
                <a:lnTo>
                  <a:pt x="2801112" y="2666999"/>
                </a:lnTo>
                <a:lnTo>
                  <a:pt x="2892512" y="2666999"/>
                </a:lnTo>
                <a:lnTo>
                  <a:pt x="2884198" y="2654299"/>
                </a:lnTo>
                <a:close/>
              </a:path>
              <a:path w="3034029" h="2844800">
                <a:moveTo>
                  <a:pt x="2770557" y="2641940"/>
                </a:moveTo>
                <a:lnTo>
                  <a:pt x="2767406" y="2654299"/>
                </a:lnTo>
                <a:lnTo>
                  <a:pt x="2784487" y="2654299"/>
                </a:lnTo>
                <a:lnTo>
                  <a:pt x="2770557" y="2641940"/>
                </a:lnTo>
                <a:close/>
              </a:path>
              <a:path w="3034029" h="2844800">
                <a:moveTo>
                  <a:pt x="2860695" y="2628899"/>
                </a:moveTo>
                <a:lnTo>
                  <a:pt x="2756789" y="2628899"/>
                </a:lnTo>
                <a:lnTo>
                  <a:pt x="2756192" y="2641599"/>
                </a:lnTo>
                <a:lnTo>
                  <a:pt x="2787726" y="2641599"/>
                </a:lnTo>
                <a:lnTo>
                  <a:pt x="2784487" y="2654299"/>
                </a:lnTo>
                <a:lnTo>
                  <a:pt x="2874521" y="2654299"/>
                </a:lnTo>
                <a:lnTo>
                  <a:pt x="2867148" y="2641599"/>
                </a:lnTo>
                <a:lnTo>
                  <a:pt x="2860695" y="2628899"/>
                </a:lnTo>
                <a:close/>
              </a:path>
              <a:path w="3034029" h="2844800">
                <a:moveTo>
                  <a:pt x="2770644" y="2641599"/>
                </a:moveTo>
                <a:lnTo>
                  <a:pt x="2770174" y="2641599"/>
                </a:lnTo>
                <a:lnTo>
                  <a:pt x="2770557" y="2641940"/>
                </a:lnTo>
                <a:lnTo>
                  <a:pt x="2770644" y="2641599"/>
                </a:lnTo>
                <a:close/>
              </a:path>
              <a:path w="3034029" h="2844800">
                <a:moveTo>
                  <a:pt x="2725392" y="2616199"/>
                </a:moveTo>
                <a:lnTo>
                  <a:pt x="2722651" y="2616199"/>
                </a:lnTo>
                <a:lnTo>
                  <a:pt x="2729320" y="2628899"/>
                </a:lnTo>
                <a:lnTo>
                  <a:pt x="2731905" y="2628899"/>
                </a:lnTo>
                <a:lnTo>
                  <a:pt x="2725392" y="2616199"/>
                </a:lnTo>
                <a:close/>
              </a:path>
              <a:path w="3034029" h="2844800">
                <a:moveTo>
                  <a:pt x="2736062" y="2603499"/>
                </a:moveTo>
                <a:lnTo>
                  <a:pt x="2735465" y="2616199"/>
                </a:lnTo>
                <a:lnTo>
                  <a:pt x="2744393" y="2628899"/>
                </a:lnTo>
                <a:lnTo>
                  <a:pt x="2750870" y="2628899"/>
                </a:lnTo>
                <a:lnTo>
                  <a:pt x="2750648" y="2623339"/>
                </a:lnTo>
                <a:lnTo>
                  <a:pt x="2749042" y="2616199"/>
                </a:lnTo>
                <a:lnTo>
                  <a:pt x="2741993" y="2616199"/>
                </a:lnTo>
                <a:lnTo>
                  <a:pt x="2736062" y="2603499"/>
                </a:lnTo>
                <a:close/>
              </a:path>
              <a:path w="3034029" h="2844800">
                <a:moveTo>
                  <a:pt x="2750648" y="2623339"/>
                </a:moveTo>
                <a:lnTo>
                  <a:pt x="2750870" y="2628899"/>
                </a:lnTo>
                <a:lnTo>
                  <a:pt x="2751899" y="2628899"/>
                </a:lnTo>
                <a:lnTo>
                  <a:pt x="2750648" y="2623339"/>
                </a:lnTo>
                <a:close/>
              </a:path>
              <a:path w="3034029" h="2844800">
                <a:moveTo>
                  <a:pt x="2752801" y="2616199"/>
                </a:moveTo>
                <a:lnTo>
                  <a:pt x="2750362" y="2616199"/>
                </a:lnTo>
                <a:lnTo>
                  <a:pt x="2750648" y="2623339"/>
                </a:lnTo>
                <a:lnTo>
                  <a:pt x="2751899" y="2628899"/>
                </a:lnTo>
                <a:lnTo>
                  <a:pt x="2754312" y="2628899"/>
                </a:lnTo>
                <a:lnTo>
                  <a:pt x="2752801" y="2616199"/>
                </a:lnTo>
                <a:close/>
              </a:path>
              <a:path w="3034029" h="2844800">
                <a:moveTo>
                  <a:pt x="2834678" y="2603499"/>
                </a:moveTo>
                <a:lnTo>
                  <a:pt x="2831934" y="2603499"/>
                </a:lnTo>
                <a:lnTo>
                  <a:pt x="2833700" y="2616199"/>
                </a:lnTo>
                <a:lnTo>
                  <a:pt x="2754134" y="2616199"/>
                </a:lnTo>
                <a:lnTo>
                  <a:pt x="2765933" y="2628899"/>
                </a:lnTo>
                <a:lnTo>
                  <a:pt x="2842051" y="2628899"/>
                </a:lnTo>
                <a:lnTo>
                  <a:pt x="2842022" y="2616199"/>
                </a:lnTo>
                <a:lnTo>
                  <a:pt x="2834678" y="2603499"/>
                </a:lnTo>
                <a:close/>
              </a:path>
              <a:path w="3034029" h="2844800">
                <a:moveTo>
                  <a:pt x="2756191" y="2590799"/>
                </a:moveTo>
                <a:lnTo>
                  <a:pt x="2743198" y="2590799"/>
                </a:lnTo>
                <a:lnTo>
                  <a:pt x="2747060" y="2603499"/>
                </a:lnTo>
                <a:lnTo>
                  <a:pt x="2748229" y="2616199"/>
                </a:lnTo>
                <a:lnTo>
                  <a:pt x="2764630" y="2616199"/>
                </a:lnTo>
                <a:lnTo>
                  <a:pt x="2757680" y="2603499"/>
                </a:lnTo>
                <a:lnTo>
                  <a:pt x="2754924" y="2603499"/>
                </a:lnTo>
                <a:lnTo>
                  <a:pt x="2756191" y="2590799"/>
                </a:lnTo>
                <a:close/>
              </a:path>
              <a:path w="3034029" h="2844800">
                <a:moveTo>
                  <a:pt x="2826169" y="2603499"/>
                </a:moveTo>
                <a:lnTo>
                  <a:pt x="2773057" y="2603499"/>
                </a:lnTo>
                <a:lnTo>
                  <a:pt x="2768638" y="2616199"/>
                </a:lnTo>
                <a:lnTo>
                  <a:pt x="2833700" y="2616199"/>
                </a:lnTo>
                <a:lnTo>
                  <a:pt x="2826169" y="2603499"/>
                </a:lnTo>
                <a:close/>
              </a:path>
              <a:path w="3034029" h="2844800">
                <a:moveTo>
                  <a:pt x="2736307" y="2590799"/>
                </a:moveTo>
                <a:lnTo>
                  <a:pt x="2720606" y="2590799"/>
                </a:lnTo>
                <a:lnTo>
                  <a:pt x="2720181" y="2603499"/>
                </a:lnTo>
                <a:lnTo>
                  <a:pt x="2726681" y="2603499"/>
                </a:lnTo>
                <a:lnTo>
                  <a:pt x="2736307" y="2590799"/>
                </a:lnTo>
                <a:close/>
              </a:path>
              <a:path w="3034029" h="2844800">
                <a:moveTo>
                  <a:pt x="2740926" y="2590799"/>
                </a:moveTo>
                <a:lnTo>
                  <a:pt x="2738755" y="2590799"/>
                </a:lnTo>
                <a:lnTo>
                  <a:pt x="2738958" y="2603499"/>
                </a:lnTo>
                <a:lnTo>
                  <a:pt x="2744076" y="2603499"/>
                </a:lnTo>
                <a:lnTo>
                  <a:pt x="2740926" y="2590799"/>
                </a:lnTo>
                <a:close/>
              </a:path>
              <a:path w="3034029" h="2844800">
                <a:moveTo>
                  <a:pt x="2758160" y="2590799"/>
                </a:moveTo>
                <a:lnTo>
                  <a:pt x="2756217" y="2590799"/>
                </a:lnTo>
                <a:lnTo>
                  <a:pt x="2755900" y="2603499"/>
                </a:lnTo>
                <a:lnTo>
                  <a:pt x="2759036" y="2603499"/>
                </a:lnTo>
                <a:lnTo>
                  <a:pt x="2758160" y="2590799"/>
                </a:lnTo>
                <a:close/>
              </a:path>
              <a:path w="3034029" h="2844800">
                <a:moveTo>
                  <a:pt x="2808817" y="2578099"/>
                </a:moveTo>
                <a:lnTo>
                  <a:pt x="2795587" y="2578099"/>
                </a:lnTo>
                <a:lnTo>
                  <a:pt x="2799473" y="2590799"/>
                </a:lnTo>
                <a:lnTo>
                  <a:pt x="2761307" y="2590799"/>
                </a:lnTo>
                <a:lnTo>
                  <a:pt x="2770098" y="2603499"/>
                </a:lnTo>
                <a:lnTo>
                  <a:pt x="2826512" y="2603499"/>
                </a:lnTo>
                <a:lnTo>
                  <a:pt x="2819283" y="2590799"/>
                </a:lnTo>
                <a:lnTo>
                  <a:pt x="2808817" y="2578099"/>
                </a:lnTo>
                <a:close/>
              </a:path>
              <a:path w="3034029" h="2844800">
                <a:moveTo>
                  <a:pt x="2829356" y="2590799"/>
                </a:moveTo>
                <a:lnTo>
                  <a:pt x="2828061" y="2590799"/>
                </a:lnTo>
                <a:lnTo>
                  <a:pt x="2831706" y="2603499"/>
                </a:lnTo>
                <a:lnTo>
                  <a:pt x="2829356" y="2590799"/>
                </a:lnTo>
                <a:close/>
              </a:path>
              <a:path w="3034029" h="2844800">
                <a:moveTo>
                  <a:pt x="2704706" y="2578099"/>
                </a:moveTo>
                <a:lnTo>
                  <a:pt x="2702610" y="2578099"/>
                </a:lnTo>
                <a:lnTo>
                  <a:pt x="2706204" y="2590799"/>
                </a:lnTo>
                <a:lnTo>
                  <a:pt x="2704706" y="2578099"/>
                </a:lnTo>
                <a:close/>
              </a:path>
              <a:path w="3034029" h="2844800">
                <a:moveTo>
                  <a:pt x="2782963" y="2578099"/>
                </a:moveTo>
                <a:lnTo>
                  <a:pt x="2717126" y="2578099"/>
                </a:lnTo>
                <a:lnTo>
                  <a:pt x="2725356" y="2590799"/>
                </a:lnTo>
                <a:lnTo>
                  <a:pt x="2783319" y="2590799"/>
                </a:lnTo>
                <a:lnTo>
                  <a:pt x="2782963" y="2578099"/>
                </a:lnTo>
                <a:close/>
              </a:path>
              <a:path w="3034029" h="2844800">
                <a:moveTo>
                  <a:pt x="2696176" y="2565399"/>
                </a:moveTo>
                <a:lnTo>
                  <a:pt x="2667546" y="2565399"/>
                </a:lnTo>
                <a:lnTo>
                  <a:pt x="2671711" y="2578099"/>
                </a:lnTo>
                <a:lnTo>
                  <a:pt x="2686699" y="2578099"/>
                </a:lnTo>
                <a:lnTo>
                  <a:pt x="2696176" y="2565399"/>
                </a:lnTo>
                <a:close/>
              </a:path>
              <a:path w="3034029" h="2844800">
                <a:moveTo>
                  <a:pt x="2743822" y="2565399"/>
                </a:moveTo>
                <a:lnTo>
                  <a:pt x="2696176" y="2565399"/>
                </a:lnTo>
                <a:lnTo>
                  <a:pt x="2706994" y="2578099"/>
                </a:lnTo>
                <a:lnTo>
                  <a:pt x="2743936" y="2578099"/>
                </a:lnTo>
                <a:lnTo>
                  <a:pt x="2743822" y="2565399"/>
                </a:lnTo>
                <a:close/>
              </a:path>
              <a:path w="3034029" h="2844800">
                <a:moveTo>
                  <a:pt x="2780969" y="2552699"/>
                </a:moveTo>
                <a:lnTo>
                  <a:pt x="2689042" y="2552699"/>
                </a:lnTo>
                <a:lnTo>
                  <a:pt x="2686603" y="2565399"/>
                </a:lnTo>
                <a:lnTo>
                  <a:pt x="2745879" y="2565399"/>
                </a:lnTo>
                <a:lnTo>
                  <a:pt x="2746857" y="2578099"/>
                </a:lnTo>
                <a:lnTo>
                  <a:pt x="2782557" y="2578099"/>
                </a:lnTo>
                <a:lnTo>
                  <a:pt x="2773248" y="2565399"/>
                </a:lnTo>
                <a:lnTo>
                  <a:pt x="2780969" y="2552699"/>
                </a:lnTo>
                <a:close/>
              </a:path>
              <a:path w="3034029" h="2844800">
                <a:moveTo>
                  <a:pt x="2787243" y="2565399"/>
                </a:moveTo>
                <a:lnTo>
                  <a:pt x="2785567" y="2565399"/>
                </a:lnTo>
                <a:lnTo>
                  <a:pt x="2785110" y="2578099"/>
                </a:lnTo>
                <a:lnTo>
                  <a:pt x="2788754" y="2578099"/>
                </a:lnTo>
                <a:lnTo>
                  <a:pt x="2787243" y="2565399"/>
                </a:lnTo>
                <a:close/>
              </a:path>
              <a:path w="3034029" h="2844800">
                <a:moveTo>
                  <a:pt x="2694940" y="2539999"/>
                </a:moveTo>
                <a:lnTo>
                  <a:pt x="2656801" y="2539999"/>
                </a:lnTo>
                <a:lnTo>
                  <a:pt x="2658618" y="2552699"/>
                </a:lnTo>
                <a:lnTo>
                  <a:pt x="2661615" y="2565399"/>
                </a:lnTo>
                <a:lnTo>
                  <a:pt x="2672664" y="2552699"/>
                </a:lnTo>
                <a:lnTo>
                  <a:pt x="2692501" y="2552699"/>
                </a:lnTo>
                <a:lnTo>
                  <a:pt x="2694940" y="2539999"/>
                </a:lnTo>
                <a:close/>
              </a:path>
              <a:path w="3034029" h="2844800">
                <a:moveTo>
                  <a:pt x="2673836" y="2552699"/>
                </a:moveTo>
                <a:lnTo>
                  <a:pt x="2672664" y="2552699"/>
                </a:lnTo>
                <a:lnTo>
                  <a:pt x="2675204" y="2565399"/>
                </a:lnTo>
                <a:lnTo>
                  <a:pt x="2679173" y="2565399"/>
                </a:lnTo>
                <a:lnTo>
                  <a:pt x="2673836" y="2552699"/>
                </a:lnTo>
                <a:close/>
              </a:path>
              <a:path w="3034029" h="2844800">
                <a:moveTo>
                  <a:pt x="2656801" y="2539999"/>
                </a:moveTo>
                <a:lnTo>
                  <a:pt x="2651776" y="2539999"/>
                </a:lnTo>
                <a:lnTo>
                  <a:pt x="2658249" y="2552699"/>
                </a:lnTo>
                <a:lnTo>
                  <a:pt x="2656801" y="2539999"/>
                </a:lnTo>
                <a:close/>
              </a:path>
              <a:path w="3034029" h="2844800">
                <a:moveTo>
                  <a:pt x="2770974" y="2539999"/>
                </a:moveTo>
                <a:lnTo>
                  <a:pt x="2706776" y="2539999"/>
                </a:lnTo>
                <a:lnTo>
                  <a:pt x="2705569" y="2552699"/>
                </a:lnTo>
                <a:lnTo>
                  <a:pt x="2775178" y="2552699"/>
                </a:lnTo>
                <a:lnTo>
                  <a:pt x="2770974" y="2539999"/>
                </a:lnTo>
                <a:close/>
              </a:path>
              <a:path w="3034029" h="2844800">
                <a:moveTo>
                  <a:pt x="2640828" y="2514599"/>
                </a:moveTo>
                <a:lnTo>
                  <a:pt x="2624378" y="2514599"/>
                </a:lnTo>
                <a:lnTo>
                  <a:pt x="2632570" y="2527299"/>
                </a:lnTo>
                <a:lnTo>
                  <a:pt x="2638386" y="2527299"/>
                </a:lnTo>
                <a:lnTo>
                  <a:pt x="2638412" y="2539999"/>
                </a:lnTo>
                <a:lnTo>
                  <a:pt x="2643032" y="2539999"/>
                </a:lnTo>
                <a:lnTo>
                  <a:pt x="2644556" y="2527299"/>
                </a:lnTo>
                <a:lnTo>
                  <a:pt x="2640828" y="2514599"/>
                </a:lnTo>
                <a:close/>
              </a:path>
              <a:path w="3034029" h="2844800">
                <a:moveTo>
                  <a:pt x="2660904" y="2527299"/>
                </a:moveTo>
                <a:lnTo>
                  <a:pt x="2659634" y="2527299"/>
                </a:lnTo>
                <a:lnTo>
                  <a:pt x="2659748" y="2539999"/>
                </a:lnTo>
                <a:lnTo>
                  <a:pt x="2662821" y="2539999"/>
                </a:lnTo>
                <a:lnTo>
                  <a:pt x="2660904" y="2527299"/>
                </a:lnTo>
                <a:close/>
              </a:path>
              <a:path w="3034029" h="2844800">
                <a:moveTo>
                  <a:pt x="2674950" y="2527299"/>
                </a:moveTo>
                <a:lnTo>
                  <a:pt x="2665104" y="2527299"/>
                </a:lnTo>
                <a:lnTo>
                  <a:pt x="2667370" y="2539999"/>
                </a:lnTo>
                <a:lnTo>
                  <a:pt x="2673350" y="2539999"/>
                </a:lnTo>
                <a:lnTo>
                  <a:pt x="2674950" y="2527299"/>
                </a:lnTo>
                <a:close/>
              </a:path>
              <a:path w="3034029" h="2844800">
                <a:moveTo>
                  <a:pt x="2743111" y="2514599"/>
                </a:moveTo>
                <a:lnTo>
                  <a:pt x="2667768" y="2514599"/>
                </a:lnTo>
                <a:lnTo>
                  <a:pt x="2671051" y="2527299"/>
                </a:lnTo>
                <a:lnTo>
                  <a:pt x="2683522" y="2527299"/>
                </a:lnTo>
                <a:lnTo>
                  <a:pt x="2684411" y="2539999"/>
                </a:lnTo>
                <a:lnTo>
                  <a:pt x="2747352" y="2539999"/>
                </a:lnTo>
                <a:lnTo>
                  <a:pt x="2742793" y="2527299"/>
                </a:lnTo>
                <a:lnTo>
                  <a:pt x="2743111" y="2514599"/>
                </a:lnTo>
                <a:close/>
              </a:path>
              <a:path w="3034029" h="2844800">
                <a:moveTo>
                  <a:pt x="2756001" y="2527299"/>
                </a:moveTo>
                <a:lnTo>
                  <a:pt x="2747352" y="2539999"/>
                </a:lnTo>
                <a:lnTo>
                  <a:pt x="2760687" y="2539999"/>
                </a:lnTo>
                <a:lnTo>
                  <a:pt x="2756001" y="2527299"/>
                </a:lnTo>
                <a:close/>
              </a:path>
              <a:path w="3034029" h="2844800">
                <a:moveTo>
                  <a:pt x="2619514" y="2514599"/>
                </a:moveTo>
                <a:lnTo>
                  <a:pt x="2617152" y="2514599"/>
                </a:lnTo>
                <a:lnTo>
                  <a:pt x="2621356" y="2527299"/>
                </a:lnTo>
                <a:lnTo>
                  <a:pt x="2624759" y="2527299"/>
                </a:lnTo>
                <a:lnTo>
                  <a:pt x="2619514" y="2514599"/>
                </a:lnTo>
                <a:close/>
              </a:path>
              <a:path w="3034029" h="2844800">
                <a:moveTo>
                  <a:pt x="2650655" y="2514599"/>
                </a:moveTo>
                <a:lnTo>
                  <a:pt x="2644546" y="2514599"/>
                </a:lnTo>
                <a:lnTo>
                  <a:pt x="2649855" y="2527299"/>
                </a:lnTo>
                <a:lnTo>
                  <a:pt x="2656166" y="2527299"/>
                </a:lnTo>
                <a:lnTo>
                  <a:pt x="2650655" y="2514599"/>
                </a:lnTo>
                <a:close/>
              </a:path>
              <a:path w="3034029" h="2844800">
                <a:moveTo>
                  <a:pt x="2659875" y="2514599"/>
                </a:moveTo>
                <a:lnTo>
                  <a:pt x="2661234" y="2527299"/>
                </a:lnTo>
                <a:lnTo>
                  <a:pt x="2668968" y="2527299"/>
                </a:lnTo>
                <a:lnTo>
                  <a:pt x="2659875" y="2514599"/>
                </a:lnTo>
                <a:close/>
              </a:path>
              <a:path w="3034029" h="2844800">
                <a:moveTo>
                  <a:pt x="2749918" y="2514599"/>
                </a:moveTo>
                <a:lnTo>
                  <a:pt x="2747289" y="2514599"/>
                </a:lnTo>
                <a:lnTo>
                  <a:pt x="2747937" y="2527299"/>
                </a:lnTo>
                <a:lnTo>
                  <a:pt x="2754299" y="2527299"/>
                </a:lnTo>
                <a:lnTo>
                  <a:pt x="2749918" y="2514599"/>
                </a:lnTo>
                <a:close/>
              </a:path>
              <a:path w="3034029" h="2844800">
                <a:moveTo>
                  <a:pt x="2713921" y="2501899"/>
                </a:moveTo>
                <a:lnTo>
                  <a:pt x="2597343" y="2501899"/>
                </a:lnTo>
                <a:lnTo>
                  <a:pt x="2607552" y="2514599"/>
                </a:lnTo>
                <a:lnTo>
                  <a:pt x="2719743" y="2514599"/>
                </a:lnTo>
                <a:lnTo>
                  <a:pt x="2713921" y="2501899"/>
                </a:lnTo>
                <a:close/>
              </a:path>
              <a:path w="3034029" h="2844800">
                <a:moveTo>
                  <a:pt x="2722153" y="2501997"/>
                </a:moveTo>
                <a:lnTo>
                  <a:pt x="2725127" y="2514599"/>
                </a:lnTo>
                <a:lnTo>
                  <a:pt x="2724890" y="2504688"/>
                </a:lnTo>
                <a:lnTo>
                  <a:pt x="2722153" y="2501997"/>
                </a:lnTo>
                <a:close/>
              </a:path>
              <a:path w="3034029" h="2844800">
                <a:moveTo>
                  <a:pt x="2725788" y="2505571"/>
                </a:moveTo>
                <a:lnTo>
                  <a:pt x="2728163" y="2514599"/>
                </a:lnTo>
                <a:lnTo>
                  <a:pt x="2734970" y="2514599"/>
                </a:lnTo>
                <a:lnTo>
                  <a:pt x="2725788" y="2505571"/>
                </a:lnTo>
                <a:close/>
              </a:path>
              <a:path w="3034029" h="2844800">
                <a:moveTo>
                  <a:pt x="2724823" y="2501899"/>
                </a:moveTo>
                <a:lnTo>
                  <a:pt x="2724890" y="2504688"/>
                </a:lnTo>
                <a:lnTo>
                  <a:pt x="2725788" y="2505571"/>
                </a:lnTo>
                <a:lnTo>
                  <a:pt x="2724823" y="2501899"/>
                </a:lnTo>
                <a:close/>
              </a:path>
              <a:path w="3034029" h="2844800">
                <a:moveTo>
                  <a:pt x="2722130" y="2501899"/>
                </a:moveTo>
                <a:close/>
              </a:path>
              <a:path w="3034029" h="2844800">
                <a:moveTo>
                  <a:pt x="2612339" y="2489199"/>
                </a:moveTo>
                <a:lnTo>
                  <a:pt x="2600490" y="2489199"/>
                </a:lnTo>
                <a:lnTo>
                  <a:pt x="2599131" y="2501899"/>
                </a:lnTo>
                <a:lnTo>
                  <a:pt x="2612847" y="2501899"/>
                </a:lnTo>
                <a:lnTo>
                  <a:pt x="2612339" y="2489199"/>
                </a:lnTo>
                <a:close/>
              </a:path>
              <a:path w="3034029" h="2844800">
                <a:moveTo>
                  <a:pt x="2659862" y="2476499"/>
                </a:moveTo>
                <a:lnTo>
                  <a:pt x="2613393" y="2476499"/>
                </a:lnTo>
                <a:lnTo>
                  <a:pt x="2611234" y="2489199"/>
                </a:lnTo>
                <a:lnTo>
                  <a:pt x="2627668" y="2489199"/>
                </a:lnTo>
                <a:lnTo>
                  <a:pt x="2612847" y="2501899"/>
                </a:lnTo>
                <a:lnTo>
                  <a:pt x="2663037" y="2501899"/>
                </a:lnTo>
                <a:lnTo>
                  <a:pt x="2661488" y="2489199"/>
                </a:lnTo>
                <a:lnTo>
                  <a:pt x="2659862" y="2476499"/>
                </a:lnTo>
                <a:close/>
              </a:path>
              <a:path w="3034029" h="2844800">
                <a:moveTo>
                  <a:pt x="2686186" y="2463799"/>
                </a:moveTo>
                <a:lnTo>
                  <a:pt x="2597073" y="2463799"/>
                </a:lnTo>
                <a:lnTo>
                  <a:pt x="2601379" y="2476499"/>
                </a:lnTo>
                <a:lnTo>
                  <a:pt x="2659862" y="2476499"/>
                </a:lnTo>
                <a:lnTo>
                  <a:pt x="2666250" y="2489199"/>
                </a:lnTo>
                <a:lnTo>
                  <a:pt x="2668346" y="2489199"/>
                </a:lnTo>
                <a:lnTo>
                  <a:pt x="2670517" y="2501899"/>
                </a:lnTo>
                <a:lnTo>
                  <a:pt x="2716576" y="2501899"/>
                </a:lnTo>
                <a:lnTo>
                  <a:pt x="2709505" y="2489199"/>
                </a:lnTo>
                <a:lnTo>
                  <a:pt x="2697564" y="2476499"/>
                </a:lnTo>
                <a:lnTo>
                  <a:pt x="2686186" y="2463799"/>
                </a:lnTo>
                <a:close/>
              </a:path>
              <a:path w="3034029" h="2844800">
                <a:moveTo>
                  <a:pt x="2589377" y="2476499"/>
                </a:moveTo>
                <a:lnTo>
                  <a:pt x="2575610" y="2476499"/>
                </a:lnTo>
                <a:lnTo>
                  <a:pt x="2581287" y="2489199"/>
                </a:lnTo>
                <a:lnTo>
                  <a:pt x="2584183" y="2489199"/>
                </a:lnTo>
                <a:lnTo>
                  <a:pt x="2589377" y="2476499"/>
                </a:lnTo>
                <a:close/>
              </a:path>
              <a:path w="3034029" h="2844800">
                <a:moveTo>
                  <a:pt x="2595970" y="2476975"/>
                </a:moveTo>
                <a:lnTo>
                  <a:pt x="2594381" y="2489199"/>
                </a:lnTo>
                <a:lnTo>
                  <a:pt x="2597099" y="2489199"/>
                </a:lnTo>
                <a:lnTo>
                  <a:pt x="2596331" y="2477381"/>
                </a:lnTo>
                <a:lnTo>
                  <a:pt x="2595970" y="2476975"/>
                </a:lnTo>
                <a:close/>
              </a:path>
              <a:path w="3034029" h="2844800">
                <a:moveTo>
                  <a:pt x="2599397" y="2476499"/>
                </a:moveTo>
                <a:lnTo>
                  <a:pt x="2596273" y="2476499"/>
                </a:lnTo>
                <a:lnTo>
                  <a:pt x="2596331" y="2477381"/>
                </a:lnTo>
                <a:lnTo>
                  <a:pt x="2606802" y="2489199"/>
                </a:lnTo>
                <a:lnTo>
                  <a:pt x="2608262" y="2489199"/>
                </a:lnTo>
                <a:lnTo>
                  <a:pt x="2599397" y="2476499"/>
                </a:lnTo>
                <a:close/>
              </a:path>
              <a:path w="3034029" h="2844800">
                <a:moveTo>
                  <a:pt x="2596032" y="2476499"/>
                </a:moveTo>
                <a:lnTo>
                  <a:pt x="2595549" y="2476499"/>
                </a:lnTo>
                <a:lnTo>
                  <a:pt x="2595970" y="2476975"/>
                </a:lnTo>
                <a:lnTo>
                  <a:pt x="2596032" y="2476499"/>
                </a:lnTo>
                <a:close/>
              </a:path>
              <a:path w="3034029" h="2844800">
                <a:moveTo>
                  <a:pt x="2588093" y="2463799"/>
                </a:moveTo>
                <a:lnTo>
                  <a:pt x="2578478" y="2463799"/>
                </a:lnTo>
                <a:lnTo>
                  <a:pt x="2584747" y="2476499"/>
                </a:lnTo>
                <a:lnTo>
                  <a:pt x="2588093" y="2463799"/>
                </a:lnTo>
                <a:close/>
              </a:path>
              <a:path w="3034029" h="2844800">
                <a:moveTo>
                  <a:pt x="2660712" y="2451099"/>
                </a:moveTo>
                <a:lnTo>
                  <a:pt x="2578255" y="2451099"/>
                </a:lnTo>
                <a:lnTo>
                  <a:pt x="2582376" y="2463799"/>
                </a:lnTo>
                <a:lnTo>
                  <a:pt x="2659253" y="2463799"/>
                </a:lnTo>
                <a:lnTo>
                  <a:pt x="2660712" y="2451099"/>
                </a:lnTo>
                <a:close/>
              </a:path>
              <a:path w="3034029" h="2844800">
                <a:moveTo>
                  <a:pt x="2684157" y="2451099"/>
                </a:moveTo>
                <a:lnTo>
                  <a:pt x="2681706" y="2451099"/>
                </a:lnTo>
                <a:lnTo>
                  <a:pt x="2685897" y="2463799"/>
                </a:lnTo>
                <a:lnTo>
                  <a:pt x="2689352" y="2463799"/>
                </a:lnTo>
                <a:lnTo>
                  <a:pt x="2684157" y="2451099"/>
                </a:lnTo>
                <a:close/>
              </a:path>
              <a:path w="3034029" h="2844800">
                <a:moveTo>
                  <a:pt x="2542584" y="2438399"/>
                </a:moveTo>
                <a:lnTo>
                  <a:pt x="2538011" y="2451099"/>
                </a:lnTo>
                <a:lnTo>
                  <a:pt x="2549067" y="2451099"/>
                </a:lnTo>
                <a:lnTo>
                  <a:pt x="2542584" y="2438399"/>
                </a:lnTo>
                <a:close/>
              </a:path>
              <a:path w="3034029" h="2844800">
                <a:moveTo>
                  <a:pt x="2555570" y="2438399"/>
                </a:moveTo>
                <a:lnTo>
                  <a:pt x="2550579" y="2438399"/>
                </a:lnTo>
                <a:lnTo>
                  <a:pt x="2551874" y="2451099"/>
                </a:lnTo>
                <a:lnTo>
                  <a:pt x="2553538" y="2451099"/>
                </a:lnTo>
                <a:lnTo>
                  <a:pt x="2555570" y="2438399"/>
                </a:lnTo>
                <a:close/>
              </a:path>
              <a:path w="3034029" h="2844800">
                <a:moveTo>
                  <a:pt x="2647988" y="2425699"/>
                </a:moveTo>
                <a:lnTo>
                  <a:pt x="2551398" y="2425699"/>
                </a:lnTo>
                <a:lnTo>
                  <a:pt x="2558557" y="2438399"/>
                </a:lnTo>
                <a:lnTo>
                  <a:pt x="2565606" y="2451099"/>
                </a:lnTo>
                <a:lnTo>
                  <a:pt x="2585436" y="2451099"/>
                </a:lnTo>
                <a:lnTo>
                  <a:pt x="2588337" y="2438399"/>
                </a:lnTo>
                <a:lnTo>
                  <a:pt x="2649418" y="2438399"/>
                </a:lnTo>
                <a:lnTo>
                  <a:pt x="2647988" y="2425699"/>
                </a:lnTo>
                <a:close/>
              </a:path>
              <a:path w="3034029" h="2844800">
                <a:moveTo>
                  <a:pt x="2648791" y="2438399"/>
                </a:moveTo>
                <a:lnTo>
                  <a:pt x="2588337" y="2438399"/>
                </a:lnTo>
                <a:lnTo>
                  <a:pt x="2591854" y="2451099"/>
                </a:lnTo>
                <a:lnTo>
                  <a:pt x="2660731" y="2451099"/>
                </a:lnTo>
                <a:lnTo>
                  <a:pt x="2648791" y="2438399"/>
                </a:lnTo>
                <a:close/>
              </a:path>
              <a:path w="3034029" h="2844800">
                <a:moveTo>
                  <a:pt x="2539555" y="2425699"/>
                </a:moveTo>
                <a:lnTo>
                  <a:pt x="2536215" y="2425699"/>
                </a:lnTo>
                <a:lnTo>
                  <a:pt x="2542311" y="2438399"/>
                </a:lnTo>
                <a:lnTo>
                  <a:pt x="2549271" y="2438399"/>
                </a:lnTo>
                <a:lnTo>
                  <a:pt x="2539555" y="2425699"/>
                </a:lnTo>
                <a:close/>
              </a:path>
              <a:path w="3034029" h="2844800">
                <a:moveTo>
                  <a:pt x="2525389" y="2412999"/>
                </a:moveTo>
                <a:lnTo>
                  <a:pt x="2515971" y="2412999"/>
                </a:lnTo>
                <a:lnTo>
                  <a:pt x="2519654" y="2425699"/>
                </a:lnTo>
                <a:lnTo>
                  <a:pt x="2530770" y="2425699"/>
                </a:lnTo>
                <a:lnTo>
                  <a:pt x="2525389" y="2412999"/>
                </a:lnTo>
                <a:close/>
              </a:path>
              <a:path w="3034029" h="2844800">
                <a:moveTo>
                  <a:pt x="2623210" y="2412999"/>
                </a:moveTo>
                <a:lnTo>
                  <a:pt x="2538093" y="2412999"/>
                </a:lnTo>
                <a:lnTo>
                  <a:pt x="2530770" y="2425699"/>
                </a:lnTo>
                <a:lnTo>
                  <a:pt x="2623400" y="2425699"/>
                </a:lnTo>
                <a:lnTo>
                  <a:pt x="2623210" y="2412999"/>
                </a:lnTo>
                <a:close/>
              </a:path>
              <a:path w="3034029" h="2844800">
                <a:moveTo>
                  <a:pt x="2635224" y="2412999"/>
                </a:moveTo>
                <a:lnTo>
                  <a:pt x="2623210" y="2412999"/>
                </a:lnTo>
                <a:lnTo>
                  <a:pt x="2628303" y="2425699"/>
                </a:lnTo>
                <a:lnTo>
                  <a:pt x="2643251" y="2425699"/>
                </a:lnTo>
                <a:lnTo>
                  <a:pt x="2635224" y="2412999"/>
                </a:lnTo>
                <a:close/>
              </a:path>
              <a:path w="3034029" h="2844800">
                <a:moveTo>
                  <a:pt x="2504884" y="2400299"/>
                </a:moveTo>
                <a:lnTo>
                  <a:pt x="2492692" y="2400299"/>
                </a:lnTo>
                <a:lnTo>
                  <a:pt x="2497734" y="2412999"/>
                </a:lnTo>
                <a:lnTo>
                  <a:pt x="2506700" y="2412999"/>
                </a:lnTo>
                <a:lnTo>
                  <a:pt x="2504884" y="2400299"/>
                </a:lnTo>
                <a:close/>
              </a:path>
              <a:path w="3034029" h="2844800">
                <a:moveTo>
                  <a:pt x="2600642" y="2400299"/>
                </a:moveTo>
                <a:lnTo>
                  <a:pt x="2528290" y="2400299"/>
                </a:lnTo>
                <a:lnTo>
                  <a:pt x="2512466" y="2412999"/>
                </a:lnTo>
                <a:lnTo>
                  <a:pt x="2600071" y="2412999"/>
                </a:lnTo>
                <a:lnTo>
                  <a:pt x="2600642" y="2400299"/>
                </a:lnTo>
                <a:close/>
              </a:path>
              <a:path w="3034029" h="2844800">
                <a:moveTo>
                  <a:pt x="2607462" y="2400299"/>
                </a:moveTo>
                <a:lnTo>
                  <a:pt x="2600642" y="2400299"/>
                </a:lnTo>
                <a:lnTo>
                  <a:pt x="2603106" y="2412999"/>
                </a:lnTo>
                <a:lnTo>
                  <a:pt x="2607754" y="2412999"/>
                </a:lnTo>
                <a:lnTo>
                  <a:pt x="2607462" y="2400299"/>
                </a:lnTo>
                <a:close/>
              </a:path>
              <a:path w="3034029" h="2844800">
                <a:moveTo>
                  <a:pt x="2529743" y="2375798"/>
                </a:moveTo>
                <a:lnTo>
                  <a:pt x="2525649" y="2387599"/>
                </a:lnTo>
                <a:lnTo>
                  <a:pt x="2493611" y="2387599"/>
                </a:lnTo>
                <a:lnTo>
                  <a:pt x="2500496" y="2400299"/>
                </a:lnTo>
                <a:lnTo>
                  <a:pt x="2540685" y="2400299"/>
                </a:lnTo>
                <a:lnTo>
                  <a:pt x="2537320" y="2387599"/>
                </a:lnTo>
                <a:lnTo>
                  <a:pt x="2529743" y="2375798"/>
                </a:lnTo>
                <a:close/>
              </a:path>
              <a:path w="3034029" h="2844800">
                <a:moveTo>
                  <a:pt x="2592463" y="2387599"/>
                </a:moveTo>
                <a:lnTo>
                  <a:pt x="2545067" y="2387599"/>
                </a:lnTo>
                <a:lnTo>
                  <a:pt x="2540685" y="2400299"/>
                </a:lnTo>
                <a:lnTo>
                  <a:pt x="2594749" y="2400299"/>
                </a:lnTo>
                <a:lnTo>
                  <a:pt x="2592463" y="2387599"/>
                </a:lnTo>
                <a:close/>
              </a:path>
              <a:path w="3034029" h="2844800">
                <a:moveTo>
                  <a:pt x="2608783" y="2387599"/>
                </a:moveTo>
                <a:lnTo>
                  <a:pt x="2599131" y="2387599"/>
                </a:lnTo>
                <a:lnTo>
                  <a:pt x="2594749" y="2400299"/>
                </a:lnTo>
                <a:lnTo>
                  <a:pt x="2607322" y="2400299"/>
                </a:lnTo>
                <a:lnTo>
                  <a:pt x="2608783" y="2387599"/>
                </a:lnTo>
                <a:close/>
              </a:path>
              <a:path w="3034029" h="2844800">
                <a:moveTo>
                  <a:pt x="2618346" y="2387599"/>
                </a:moveTo>
                <a:lnTo>
                  <a:pt x="2615806" y="2387599"/>
                </a:lnTo>
                <a:lnTo>
                  <a:pt x="2615692" y="2400299"/>
                </a:lnTo>
                <a:lnTo>
                  <a:pt x="2619768" y="2400299"/>
                </a:lnTo>
                <a:lnTo>
                  <a:pt x="2618346" y="2387599"/>
                </a:lnTo>
                <a:close/>
              </a:path>
              <a:path w="3034029" h="2844800">
                <a:moveTo>
                  <a:pt x="2474823" y="2374899"/>
                </a:moveTo>
                <a:lnTo>
                  <a:pt x="2469476" y="2374899"/>
                </a:lnTo>
                <a:lnTo>
                  <a:pt x="2480843" y="2387599"/>
                </a:lnTo>
                <a:lnTo>
                  <a:pt x="2482329" y="2387599"/>
                </a:lnTo>
                <a:lnTo>
                  <a:pt x="2474823" y="2374899"/>
                </a:lnTo>
                <a:close/>
              </a:path>
              <a:path w="3034029" h="2844800">
                <a:moveTo>
                  <a:pt x="2572639" y="2362199"/>
                </a:moveTo>
                <a:lnTo>
                  <a:pt x="2489745" y="2362199"/>
                </a:lnTo>
                <a:lnTo>
                  <a:pt x="2495380" y="2374899"/>
                </a:lnTo>
                <a:lnTo>
                  <a:pt x="2497289" y="2387599"/>
                </a:lnTo>
                <a:lnTo>
                  <a:pt x="2525649" y="2387599"/>
                </a:lnTo>
                <a:lnTo>
                  <a:pt x="2529166" y="2374899"/>
                </a:lnTo>
                <a:lnTo>
                  <a:pt x="2570073" y="2374899"/>
                </a:lnTo>
                <a:lnTo>
                  <a:pt x="2572639" y="2362199"/>
                </a:lnTo>
                <a:close/>
              </a:path>
              <a:path w="3034029" h="2844800">
                <a:moveTo>
                  <a:pt x="2529166" y="2374899"/>
                </a:moveTo>
                <a:lnTo>
                  <a:pt x="2525649" y="2387599"/>
                </a:lnTo>
                <a:lnTo>
                  <a:pt x="2529743" y="2375798"/>
                </a:lnTo>
                <a:lnTo>
                  <a:pt x="2529166" y="2374899"/>
                </a:lnTo>
                <a:close/>
              </a:path>
              <a:path w="3034029" h="2844800">
                <a:moveTo>
                  <a:pt x="2559257" y="2374899"/>
                </a:moveTo>
                <a:lnTo>
                  <a:pt x="2539098" y="2374899"/>
                </a:lnTo>
                <a:lnTo>
                  <a:pt x="2542095" y="2387599"/>
                </a:lnTo>
                <a:lnTo>
                  <a:pt x="2571179" y="2387599"/>
                </a:lnTo>
                <a:lnTo>
                  <a:pt x="2559257" y="2374899"/>
                </a:lnTo>
                <a:close/>
              </a:path>
              <a:path w="3034029" h="2844800">
                <a:moveTo>
                  <a:pt x="2590647" y="2374899"/>
                </a:moveTo>
                <a:lnTo>
                  <a:pt x="2580318" y="2374899"/>
                </a:lnTo>
                <a:lnTo>
                  <a:pt x="2577343" y="2387599"/>
                </a:lnTo>
                <a:lnTo>
                  <a:pt x="2600797" y="2387599"/>
                </a:lnTo>
                <a:lnTo>
                  <a:pt x="2590647" y="2374899"/>
                </a:lnTo>
                <a:close/>
              </a:path>
              <a:path w="3034029" h="2844800">
                <a:moveTo>
                  <a:pt x="2530055" y="2374899"/>
                </a:moveTo>
                <a:lnTo>
                  <a:pt x="2529166" y="2374899"/>
                </a:lnTo>
                <a:lnTo>
                  <a:pt x="2529743" y="2375798"/>
                </a:lnTo>
                <a:lnTo>
                  <a:pt x="2530055" y="2374899"/>
                </a:lnTo>
                <a:close/>
              </a:path>
              <a:path w="3034029" h="2844800">
                <a:moveTo>
                  <a:pt x="2476728" y="2362199"/>
                </a:moveTo>
                <a:lnTo>
                  <a:pt x="2472131" y="2362199"/>
                </a:lnTo>
                <a:lnTo>
                  <a:pt x="2474341" y="2374899"/>
                </a:lnTo>
                <a:lnTo>
                  <a:pt x="2482354" y="2374899"/>
                </a:lnTo>
                <a:lnTo>
                  <a:pt x="2476728" y="2362199"/>
                </a:lnTo>
                <a:close/>
              </a:path>
              <a:path w="3034029" h="2844800">
                <a:moveTo>
                  <a:pt x="2487790" y="2349499"/>
                </a:moveTo>
                <a:lnTo>
                  <a:pt x="2467686" y="2349499"/>
                </a:lnTo>
                <a:lnTo>
                  <a:pt x="2453944" y="2362199"/>
                </a:lnTo>
                <a:lnTo>
                  <a:pt x="2488882" y="2362199"/>
                </a:lnTo>
                <a:lnTo>
                  <a:pt x="2487790" y="2349499"/>
                </a:lnTo>
                <a:close/>
              </a:path>
              <a:path w="3034029" h="2844800">
                <a:moveTo>
                  <a:pt x="2560955" y="2336799"/>
                </a:moveTo>
                <a:lnTo>
                  <a:pt x="2534923" y="2336799"/>
                </a:lnTo>
                <a:lnTo>
                  <a:pt x="2532552" y="2349499"/>
                </a:lnTo>
                <a:lnTo>
                  <a:pt x="2490762" y="2349499"/>
                </a:lnTo>
                <a:lnTo>
                  <a:pt x="2489847" y="2362199"/>
                </a:lnTo>
                <a:lnTo>
                  <a:pt x="2566619" y="2362199"/>
                </a:lnTo>
                <a:lnTo>
                  <a:pt x="2557449" y="2349499"/>
                </a:lnTo>
                <a:lnTo>
                  <a:pt x="2560955" y="2336799"/>
                </a:lnTo>
                <a:close/>
              </a:path>
              <a:path w="3034029" h="2844800">
                <a:moveTo>
                  <a:pt x="2525128" y="2336799"/>
                </a:moveTo>
                <a:lnTo>
                  <a:pt x="2446591" y="2336799"/>
                </a:lnTo>
                <a:lnTo>
                  <a:pt x="2456334" y="2349499"/>
                </a:lnTo>
                <a:lnTo>
                  <a:pt x="2525763" y="2349499"/>
                </a:lnTo>
                <a:lnTo>
                  <a:pt x="2525128" y="2336799"/>
                </a:lnTo>
                <a:close/>
              </a:path>
              <a:path w="3034029" h="2844800">
                <a:moveTo>
                  <a:pt x="2513507" y="2298699"/>
                </a:moveTo>
                <a:lnTo>
                  <a:pt x="2421988" y="2298699"/>
                </a:lnTo>
                <a:lnTo>
                  <a:pt x="2426199" y="2311399"/>
                </a:lnTo>
                <a:lnTo>
                  <a:pt x="2426387" y="2324099"/>
                </a:lnTo>
                <a:lnTo>
                  <a:pt x="2433660" y="2336799"/>
                </a:lnTo>
                <a:lnTo>
                  <a:pt x="2546584" y="2336799"/>
                </a:lnTo>
                <a:lnTo>
                  <a:pt x="2541236" y="2324099"/>
                </a:lnTo>
                <a:lnTo>
                  <a:pt x="2511285" y="2324099"/>
                </a:lnTo>
                <a:lnTo>
                  <a:pt x="2505659" y="2311399"/>
                </a:lnTo>
                <a:lnTo>
                  <a:pt x="2520416" y="2311399"/>
                </a:lnTo>
                <a:lnTo>
                  <a:pt x="2513507" y="2298699"/>
                </a:lnTo>
                <a:close/>
              </a:path>
              <a:path w="3034029" h="2844800">
                <a:moveTo>
                  <a:pt x="2556941" y="2324099"/>
                </a:moveTo>
                <a:lnTo>
                  <a:pt x="2555748" y="2324099"/>
                </a:lnTo>
                <a:lnTo>
                  <a:pt x="2554376" y="2336799"/>
                </a:lnTo>
                <a:lnTo>
                  <a:pt x="2559710" y="2336799"/>
                </a:lnTo>
                <a:lnTo>
                  <a:pt x="2556941" y="2324099"/>
                </a:lnTo>
                <a:close/>
              </a:path>
              <a:path w="3034029" h="2844800">
                <a:moveTo>
                  <a:pt x="2411679" y="2311399"/>
                </a:moveTo>
                <a:lnTo>
                  <a:pt x="2402653" y="2311399"/>
                </a:lnTo>
                <a:lnTo>
                  <a:pt x="2412072" y="2324099"/>
                </a:lnTo>
                <a:lnTo>
                  <a:pt x="2414612" y="2324099"/>
                </a:lnTo>
                <a:lnTo>
                  <a:pt x="2411679" y="2311399"/>
                </a:lnTo>
                <a:close/>
              </a:path>
              <a:path w="3034029" h="2844800">
                <a:moveTo>
                  <a:pt x="2520632" y="2311399"/>
                </a:moveTo>
                <a:lnTo>
                  <a:pt x="2505659" y="2311399"/>
                </a:lnTo>
                <a:lnTo>
                  <a:pt x="2518067" y="2324099"/>
                </a:lnTo>
                <a:lnTo>
                  <a:pt x="2520632" y="2311399"/>
                </a:lnTo>
                <a:close/>
              </a:path>
              <a:path w="3034029" h="2844800">
                <a:moveTo>
                  <a:pt x="2391702" y="2298699"/>
                </a:moveTo>
                <a:lnTo>
                  <a:pt x="2386482" y="2311399"/>
                </a:lnTo>
                <a:lnTo>
                  <a:pt x="2397607" y="2311399"/>
                </a:lnTo>
                <a:lnTo>
                  <a:pt x="2391702" y="2298699"/>
                </a:lnTo>
                <a:close/>
              </a:path>
              <a:path w="3034029" h="2844800">
                <a:moveTo>
                  <a:pt x="2410904" y="2298699"/>
                </a:moveTo>
                <a:lnTo>
                  <a:pt x="2403652" y="2298699"/>
                </a:lnTo>
                <a:lnTo>
                  <a:pt x="2404329" y="2311399"/>
                </a:lnTo>
                <a:lnTo>
                  <a:pt x="2408491" y="2311399"/>
                </a:lnTo>
                <a:lnTo>
                  <a:pt x="2410904" y="2298699"/>
                </a:lnTo>
                <a:close/>
              </a:path>
              <a:path w="3034029" h="2844800">
                <a:moveTo>
                  <a:pt x="2414231" y="2306775"/>
                </a:moveTo>
                <a:lnTo>
                  <a:pt x="2411679" y="2311399"/>
                </a:lnTo>
                <a:lnTo>
                  <a:pt x="2416136" y="2311399"/>
                </a:lnTo>
                <a:lnTo>
                  <a:pt x="2414231" y="2306775"/>
                </a:lnTo>
                <a:close/>
              </a:path>
              <a:path w="3034029" h="2844800">
                <a:moveTo>
                  <a:pt x="2418689" y="2298699"/>
                </a:moveTo>
                <a:lnTo>
                  <a:pt x="2410904" y="2298699"/>
                </a:lnTo>
                <a:lnTo>
                  <a:pt x="2414231" y="2306775"/>
                </a:lnTo>
                <a:lnTo>
                  <a:pt x="2418689" y="2298699"/>
                </a:lnTo>
                <a:close/>
              </a:path>
              <a:path w="3034029" h="2844800">
                <a:moveTo>
                  <a:pt x="2394242" y="2285999"/>
                </a:moveTo>
                <a:lnTo>
                  <a:pt x="2389736" y="2285999"/>
                </a:lnTo>
                <a:lnTo>
                  <a:pt x="2395626" y="2298699"/>
                </a:lnTo>
                <a:lnTo>
                  <a:pt x="2401252" y="2298699"/>
                </a:lnTo>
                <a:lnTo>
                  <a:pt x="2394242" y="2285999"/>
                </a:lnTo>
                <a:close/>
              </a:path>
              <a:path w="3034029" h="2844800">
                <a:moveTo>
                  <a:pt x="2426690" y="2285999"/>
                </a:moveTo>
                <a:lnTo>
                  <a:pt x="2408161" y="2285999"/>
                </a:lnTo>
                <a:lnTo>
                  <a:pt x="2403932" y="2298699"/>
                </a:lnTo>
                <a:lnTo>
                  <a:pt x="2420109" y="2298699"/>
                </a:lnTo>
                <a:lnTo>
                  <a:pt x="2426690" y="2285999"/>
                </a:lnTo>
                <a:close/>
              </a:path>
              <a:path w="3034029" h="2844800">
                <a:moveTo>
                  <a:pt x="2445092" y="2285999"/>
                </a:moveTo>
                <a:lnTo>
                  <a:pt x="2426690" y="2285999"/>
                </a:lnTo>
                <a:lnTo>
                  <a:pt x="2420109" y="2298699"/>
                </a:lnTo>
                <a:lnTo>
                  <a:pt x="2438450" y="2298699"/>
                </a:lnTo>
                <a:lnTo>
                  <a:pt x="2445092" y="2285999"/>
                </a:lnTo>
                <a:close/>
              </a:path>
              <a:path w="3034029" h="2844800">
                <a:moveTo>
                  <a:pt x="2476302" y="2273299"/>
                </a:moveTo>
                <a:lnTo>
                  <a:pt x="2446845" y="2273299"/>
                </a:lnTo>
                <a:lnTo>
                  <a:pt x="2444686" y="2285999"/>
                </a:lnTo>
                <a:lnTo>
                  <a:pt x="2445092" y="2285999"/>
                </a:lnTo>
                <a:lnTo>
                  <a:pt x="2438450" y="2298699"/>
                </a:lnTo>
                <a:lnTo>
                  <a:pt x="2483026" y="2298699"/>
                </a:lnTo>
                <a:lnTo>
                  <a:pt x="2484074" y="2285999"/>
                </a:lnTo>
                <a:lnTo>
                  <a:pt x="2476302" y="2273299"/>
                </a:lnTo>
                <a:close/>
              </a:path>
              <a:path w="3034029" h="2844800">
                <a:moveTo>
                  <a:pt x="2448369" y="2260599"/>
                </a:moveTo>
                <a:lnTo>
                  <a:pt x="2360361" y="2260599"/>
                </a:lnTo>
                <a:lnTo>
                  <a:pt x="2369743" y="2273299"/>
                </a:lnTo>
                <a:lnTo>
                  <a:pt x="2378022" y="2285999"/>
                </a:lnTo>
                <a:lnTo>
                  <a:pt x="2436329" y="2285999"/>
                </a:lnTo>
                <a:lnTo>
                  <a:pt x="2441198" y="2273299"/>
                </a:lnTo>
                <a:lnTo>
                  <a:pt x="2446845" y="2273299"/>
                </a:lnTo>
                <a:lnTo>
                  <a:pt x="2448369" y="2260599"/>
                </a:lnTo>
                <a:close/>
              </a:path>
              <a:path w="3034029" h="2844800">
                <a:moveTo>
                  <a:pt x="2446845" y="2273299"/>
                </a:moveTo>
                <a:lnTo>
                  <a:pt x="2441198" y="2273299"/>
                </a:lnTo>
                <a:lnTo>
                  <a:pt x="2436329" y="2285999"/>
                </a:lnTo>
                <a:lnTo>
                  <a:pt x="2444686" y="2285999"/>
                </a:lnTo>
                <a:lnTo>
                  <a:pt x="2446845" y="2273299"/>
                </a:lnTo>
                <a:close/>
              </a:path>
              <a:path w="3034029" h="2844800">
                <a:moveTo>
                  <a:pt x="2349500" y="2260599"/>
                </a:moveTo>
                <a:lnTo>
                  <a:pt x="2347861" y="2273299"/>
                </a:lnTo>
                <a:lnTo>
                  <a:pt x="2359037" y="2273299"/>
                </a:lnTo>
                <a:lnTo>
                  <a:pt x="2349500" y="2260599"/>
                </a:lnTo>
                <a:close/>
              </a:path>
              <a:path w="3034029" h="2844800">
                <a:moveTo>
                  <a:pt x="2345016" y="2247899"/>
                </a:moveTo>
                <a:lnTo>
                  <a:pt x="2335249" y="2247899"/>
                </a:lnTo>
                <a:lnTo>
                  <a:pt x="2345994" y="2260599"/>
                </a:lnTo>
                <a:lnTo>
                  <a:pt x="2347087" y="2260599"/>
                </a:lnTo>
                <a:lnTo>
                  <a:pt x="2345016" y="2247899"/>
                </a:lnTo>
                <a:close/>
              </a:path>
              <a:path w="3034029" h="2844800">
                <a:moveTo>
                  <a:pt x="2362441" y="2247899"/>
                </a:moveTo>
                <a:lnTo>
                  <a:pt x="2356561" y="2247899"/>
                </a:lnTo>
                <a:lnTo>
                  <a:pt x="2358758" y="2260599"/>
                </a:lnTo>
                <a:lnTo>
                  <a:pt x="2360955" y="2260599"/>
                </a:lnTo>
                <a:lnTo>
                  <a:pt x="2364001" y="2250741"/>
                </a:lnTo>
                <a:lnTo>
                  <a:pt x="2362441" y="2247899"/>
                </a:lnTo>
                <a:close/>
              </a:path>
              <a:path w="3034029" h="2844800">
                <a:moveTo>
                  <a:pt x="2393721" y="2247899"/>
                </a:moveTo>
                <a:lnTo>
                  <a:pt x="2364879" y="2247899"/>
                </a:lnTo>
                <a:lnTo>
                  <a:pt x="2364001" y="2250741"/>
                </a:lnTo>
                <a:lnTo>
                  <a:pt x="2369417" y="2260599"/>
                </a:lnTo>
                <a:lnTo>
                  <a:pt x="2389124" y="2260599"/>
                </a:lnTo>
                <a:lnTo>
                  <a:pt x="2393721" y="2247899"/>
                </a:lnTo>
                <a:close/>
              </a:path>
              <a:path w="3034029" h="2844800">
                <a:moveTo>
                  <a:pt x="2451874" y="2247899"/>
                </a:moveTo>
                <a:lnTo>
                  <a:pt x="2397861" y="2247899"/>
                </a:lnTo>
                <a:lnTo>
                  <a:pt x="2399004" y="2260599"/>
                </a:lnTo>
                <a:lnTo>
                  <a:pt x="2452230" y="2260599"/>
                </a:lnTo>
                <a:lnTo>
                  <a:pt x="2451874" y="2247899"/>
                </a:lnTo>
                <a:close/>
              </a:path>
              <a:path w="3034029" h="2844800">
                <a:moveTo>
                  <a:pt x="2330881" y="2235199"/>
                </a:moveTo>
                <a:lnTo>
                  <a:pt x="2321719" y="2235199"/>
                </a:lnTo>
                <a:lnTo>
                  <a:pt x="2326289" y="2247899"/>
                </a:lnTo>
                <a:lnTo>
                  <a:pt x="2330361" y="2247899"/>
                </a:lnTo>
                <a:lnTo>
                  <a:pt x="2330881" y="2235199"/>
                </a:lnTo>
                <a:close/>
              </a:path>
              <a:path w="3034029" h="2844800">
                <a:moveTo>
                  <a:pt x="2443442" y="2235199"/>
                </a:moveTo>
                <a:lnTo>
                  <a:pt x="2330881" y="2235199"/>
                </a:lnTo>
                <a:lnTo>
                  <a:pt x="2340622" y="2247899"/>
                </a:lnTo>
                <a:lnTo>
                  <a:pt x="2451557" y="2247899"/>
                </a:lnTo>
                <a:lnTo>
                  <a:pt x="2443442" y="2235199"/>
                </a:lnTo>
                <a:close/>
              </a:path>
              <a:path w="3034029" h="2844800">
                <a:moveTo>
                  <a:pt x="2326081" y="2222499"/>
                </a:moveTo>
                <a:lnTo>
                  <a:pt x="2318258" y="2222499"/>
                </a:lnTo>
                <a:lnTo>
                  <a:pt x="2319718" y="2235199"/>
                </a:lnTo>
                <a:lnTo>
                  <a:pt x="2328659" y="2235199"/>
                </a:lnTo>
                <a:lnTo>
                  <a:pt x="2326081" y="2222499"/>
                </a:lnTo>
                <a:close/>
              </a:path>
              <a:path w="3034029" h="2844800">
                <a:moveTo>
                  <a:pt x="2388349" y="2222499"/>
                </a:moveTo>
                <a:lnTo>
                  <a:pt x="2332176" y="2222499"/>
                </a:lnTo>
                <a:lnTo>
                  <a:pt x="2341235" y="2235199"/>
                </a:lnTo>
                <a:lnTo>
                  <a:pt x="2391943" y="2235199"/>
                </a:lnTo>
                <a:lnTo>
                  <a:pt x="2388349" y="2222499"/>
                </a:lnTo>
                <a:close/>
              </a:path>
              <a:path w="3034029" h="2844800">
                <a:moveTo>
                  <a:pt x="2416098" y="2222499"/>
                </a:moveTo>
                <a:lnTo>
                  <a:pt x="2390546" y="2222499"/>
                </a:lnTo>
                <a:lnTo>
                  <a:pt x="2391943" y="2235199"/>
                </a:lnTo>
                <a:lnTo>
                  <a:pt x="2423845" y="2235199"/>
                </a:lnTo>
                <a:lnTo>
                  <a:pt x="2416098" y="2222499"/>
                </a:lnTo>
                <a:close/>
              </a:path>
              <a:path w="3034029" h="2844800">
                <a:moveTo>
                  <a:pt x="2357015" y="2197099"/>
                </a:moveTo>
                <a:lnTo>
                  <a:pt x="2327148" y="2197099"/>
                </a:lnTo>
                <a:lnTo>
                  <a:pt x="2324668" y="2209684"/>
                </a:lnTo>
                <a:lnTo>
                  <a:pt x="2323823" y="2222499"/>
                </a:lnTo>
                <a:lnTo>
                  <a:pt x="2422131" y="2222499"/>
                </a:lnTo>
                <a:lnTo>
                  <a:pt x="2423845" y="2235199"/>
                </a:lnTo>
                <a:lnTo>
                  <a:pt x="2430997" y="2235199"/>
                </a:lnTo>
                <a:lnTo>
                  <a:pt x="2426253" y="2222499"/>
                </a:lnTo>
                <a:lnTo>
                  <a:pt x="2418959" y="2209799"/>
                </a:lnTo>
                <a:lnTo>
                  <a:pt x="2367026" y="2209799"/>
                </a:lnTo>
                <a:lnTo>
                  <a:pt x="2357015" y="2197099"/>
                </a:lnTo>
                <a:close/>
              </a:path>
              <a:path w="3034029" h="2844800">
                <a:moveTo>
                  <a:pt x="2308123" y="2197099"/>
                </a:moveTo>
                <a:lnTo>
                  <a:pt x="2298395" y="2197099"/>
                </a:lnTo>
                <a:lnTo>
                  <a:pt x="2308263" y="2209799"/>
                </a:lnTo>
                <a:lnTo>
                  <a:pt x="2308123" y="2197099"/>
                </a:lnTo>
                <a:close/>
              </a:path>
              <a:path w="3034029" h="2844800">
                <a:moveTo>
                  <a:pt x="2320577" y="2197099"/>
                </a:moveTo>
                <a:lnTo>
                  <a:pt x="2317610" y="2197099"/>
                </a:lnTo>
                <a:lnTo>
                  <a:pt x="2324646" y="2209799"/>
                </a:lnTo>
                <a:lnTo>
                  <a:pt x="2320577" y="2197099"/>
                </a:lnTo>
                <a:close/>
              </a:path>
              <a:path w="3034029" h="2844800">
                <a:moveTo>
                  <a:pt x="2388919" y="2197099"/>
                </a:moveTo>
                <a:lnTo>
                  <a:pt x="2373274" y="2197099"/>
                </a:lnTo>
                <a:lnTo>
                  <a:pt x="2378417" y="2209799"/>
                </a:lnTo>
                <a:lnTo>
                  <a:pt x="2399135" y="2209799"/>
                </a:lnTo>
                <a:lnTo>
                  <a:pt x="2388919" y="2197099"/>
                </a:lnTo>
                <a:close/>
              </a:path>
              <a:path w="3034029" h="2844800">
                <a:moveTo>
                  <a:pt x="2405595" y="2197099"/>
                </a:moveTo>
                <a:lnTo>
                  <a:pt x="2403906" y="2197099"/>
                </a:lnTo>
                <a:lnTo>
                  <a:pt x="2411260" y="2209799"/>
                </a:lnTo>
                <a:lnTo>
                  <a:pt x="2418959" y="2209799"/>
                </a:lnTo>
                <a:lnTo>
                  <a:pt x="2405595" y="2197099"/>
                </a:lnTo>
                <a:close/>
              </a:path>
              <a:path w="3034029" h="2844800">
                <a:moveTo>
                  <a:pt x="2272436" y="2184399"/>
                </a:moveTo>
                <a:lnTo>
                  <a:pt x="2267165" y="2197099"/>
                </a:lnTo>
                <a:lnTo>
                  <a:pt x="2278341" y="2197099"/>
                </a:lnTo>
                <a:lnTo>
                  <a:pt x="2272436" y="2184399"/>
                </a:lnTo>
                <a:close/>
              </a:path>
              <a:path w="3034029" h="2844800">
                <a:moveTo>
                  <a:pt x="2357987" y="2184399"/>
                </a:moveTo>
                <a:lnTo>
                  <a:pt x="2310928" y="2184399"/>
                </a:lnTo>
                <a:lnTo>
                  <a:pt x="2323066" y="2197099"/>
                </a:lnTo>
                <a:lnTo>
                  <a:pt x="2362405" y="2197099"/>
                </a:lnTo>
                <a:lnTo>
                  <a:pt x="2357987" y="2184399"/>
                </a:lnTo>
                <a:close/>
              </a:path>
              <a:path w="3034029" h="2844800">
                <a:moveTo>
                  <a:pt x="2379091" y="2184399"/>
                </a:moveTo>
                <a:lnTo>
                  <a:pt x="2366086" y="2184399"/>
                </a:lnTo>
                <a:lnTo>
                  <a:pt x="2371420" y="2197099"/>
                </a:lnTo>
                <a:lnTo>
                  <a:pt x="2379643" y="2197099"/>
                </a:lnTo>
                <a:lnTo>
                  <a:pt x="2379091" y="2184399"/>
                </a:lnTo>
                <a:close/>
              </a:path>
              <a:path w="3034029" h="2844800">
                <a:moveTo>
                  <a:pt x="2380297" y="2171699"/>
                </a:moveTo>
                <a:lnTo>
                  <a:pt x="2361577" y="2171699"/>
                </a:lnTo>
                <a:lnTo>
                  <a:pt x="2367089" y="2184399"/>
                </a:lnTo>
                <a:lnTo>
                  <a:pt x="2380869" y="2184399"/>
                </a:lnTo>
                <a:lnTo>
                  <a:pt x="2386965" y="2197099"/>
                </a:lnTo>
                <a:lnTo>
                  <a:pt x="2390952" y="2197099"/>
                </a:lnTo>
                <a:lnTo>
                  <a:pt x="2380297" y="2171699"/>
                </a:lnTo>
                <a:close/>
              </a:path>
              <a:path w="3034029" h="2844800">
                <a:moveTo>
                  <a:pt x="2255012" y="2171699"/>
                </a:moveTo>
                <a:lnTo>
                  <a:pt x="2253805" y="2171699"/>
                </a:lnTo>
                <a:lnTo>
                  <a:pt x="2254770" y="2184399"/>
                </a:lnTo>
                <a:lnTo>
                  <a:pt x="2259660" y="2184399"/>
                </a:lnTo>
                <a:lnTo>
                  <a:pt x="2255012" y="2171699"/>
                </a:lnTo>
                <a:close/>
              </a:path>
              <a:path w="3034029" h="2844800">
                <a:moveTo>
                  <a:pt x="2271971" y="2171699"/>
                </a:moveTo>
                <a:lnTo>
                  <a:pt x="2264702" y="2171699"/>
                </a:lnTo>
                <a:lnTo>
                  <a:pt x="2266746" y="2184399"/>
                </a:lnTo>
                <a:lnTo>
                  <a:pt x="2277173" y="2184399"/>
                </a:lnTo>
                <a:lnTo>
                  <a:pt x="2271971" y="2171699"/>
                </a:lnTo>
                <a:close/>
              </a:path>
              <a:path w="3034029" h="2844800">
                <a:moveTo>
                  <a:pt x="2349627" y="2158999"/>
                </a:moveTo>
                <a:lnTo>
                  <a:pt x="2329558" y="2158999"/>
                </a:lnTo>
                <a:lnTo>
                  <a:pt x="2337072" y="2171699"/>
                </a:lnTo>
                <a:lnTo>
                  <a:pt x="2280373" y="2171699"/>
                </a:lnTo>
                <a:lnTo>
                  <a:pt x="2285933" y="2184399"/>
                </a:lnTo>
                <a:lnTo>
                  <a:pt x="2346299" y="2184399"/>
                </a:lnTo>
                <a:lnTo>
                  <a:pt x="2348166" y="2171699"/>
                </a:lnTo>
                <a:lnTo>
                  <a:pt x="2349627" y="2158999"/>
                </a:lnTo>
                <a:close/>
              </a:path>
              <a:path w="3034029" h="2844800">
                <a:moveTo>
                  <a:pt x="2356243" y="2171699"/>
                </a:moveTo>
                <a:lnTo>
                  <a:pt x="2346299" y="2184399"/>
                </a:lnTo>
                <a:lnTo>
                  <a:pt x="2361285" y="2184399"/>
                </a:lnTo>
                <a:lnTo>
                  <a:pt x="2356243" y="2171699"/>
                </a:lnTo>
                <a:close/>
              </a:path>
              <a:path w="3034029" h="2844800">
                <a:moveTo>
                  <a:pt x="2296121" y="2158999"/>
                </a:moveTo>
                <a:lnTo>
                  <a:pt x="2253589" y="2158999"/>
                </a:lnTo>
                <a:lnTo>
                  <a:pt x="2249703" y="2171699"/>
                </a:lnTo>
                <a:lnTo>
                  <a:pt x="2288781" y="2171699"/>
                </a:lnTo>
                <a:lnTo>
                  <a:pt x="2296121" y="2158999"/>
                </a:lnTo>
                <a:close/>
              </a:path>
              <a:path w="3034029" h="2844800">
                <a:moveTo>
                  <a:pt x="2327452" y="2158999"/>
                </a:moveTo>
                <a:lnTo>
                  <a:pt x="2296121" y="2158999"/>
                </a:lnTo>
                <a:lnTo>
                  <a:pt x="2297836" y="2171699"/>
                </a:lnTo>
                <a:lnTo>
                  <a:pt x="2331504" y="2171699"/>
                </a:lnTo>
                <a:lnTo>
                  <a:pt x="2327452" y="2158999"/>
                </a:lnTo>
                <a:close/>
              </a:path>
              <a:path w="3034029" h="2844800">
                <a:moveTo>
                  <a:pt x="2354948" y="2165224"/>
                </a:moveTo>
                <a:lnTo>
                  <a:pt x="2353602" y="2171699"/>
                </a:lnTo>
                <a:lnTo>
                  <a:pt x="2360485" y="2171699"/>
                </a:lnTo>
                <a:lnTo>
                  <a:pt x="2354948" y="2165224"/>
                </a:lnTo>
                <a:close/>
              </a:path>
              <a:path w="3034029" h="2844800">
                <a:moveTo>
                  <a:pt x="2371039" y="2158999"/>
                </a:moveTo>
                <a:lnTo>
                  <a:pt x="2370074" y="2158999"/>
                </a:lnTo>
                <a:lnTo>
                  <a:pt x="2367153" y="2171699"/>
                </a:lnTo>
                <a:lnTo>
                  <a:pt x="2375814" y="2171699"/>
                </a:lnTo>
                <a:lnTo>
                  <a:pt x="2371039" y="2158999"/>
                </a:lnTo>
                <a:close/>
              </a:path>
              <a:path w="3034029" h="2844800">
                <a:moveTo>
                  <a:pt x="2350089" y="2146299"/>
                </a:moveTo>
                <a:lnTo>
                  <a:pt x="2258072" y="2146299"/>
                </a:lnTo>
                <a:lnTo>
                  <a:pt x="2256243" y="2158999"/>
                </a:lnTo>
                <a:lnTo>
                  <a:pt x="2349627" y="2158999"/>
                </a:lnTo>
                <a:lnTo>
                  <a:pt x="2354948" y="2165224"/>
                </a:lnTo>
                <a:lnTo>
                  <a:pt x="2356243" y="2158999"/>
                </a:lnTo>
                <a:lnTo>
                  <a:pt x="2350089" y="2146299"/>
                </a:lnTo>
                <a:close/>
              </a:path>
              <a:path w="3034029" h="2844800">
                <a:moveTo>
                  <a:pt x="2233904" y="2146299"/>
                </a:moveTo>
                <a:lnTo>
                  <a:pt x="2229675" y="2158999"/>
                </a:lnTo>
                <a:lnTo>
                  <a:pt x="2234476" y="2158999"/>
                </a:lnTo>
                <a:lnTo>
                  <a:pt x="2233904" y="2146299"/>
                </a:lnTo>
                <a:close/>
              </a:path>
              <a:path w="3034029" h="2844800">
                <a:moveTo>
                  <a:pt x="2243543" y="2146299"/>
                </a:moveTo>
                <a:lnTo>
                  <a:pt x="2236495" y="2158999"/>
                </a:lnTo>
                <a:lnTo>
                  <a:pt x="2256243" y="2158999"/>
                </a:lnTo>
                <a:lnTo>
                  <a:pt x="2243543" y="2146299"/>
                </a:lnTo>
                <a:close/>
              </a:path>
              <a:path w="3034029" h="2844800">
                <a:moveTo>
                  <a:pt x="2214778" y="2133599"/>
                </a:moveTo>
                <a:lnTo>
                  <a:pt x="2201722" y="2133599"/>
                </a:lnTo>
                <a:lnTo>
                  <a:pt x="2207755" y="2146299"/>
                </a:lnTo>
                <a:lnTo>
                  <a:pt x="2214778" y="2133599"/>
                </a:lnTo>
                <a:close/>
              </a:path>
              <a:path w="3034029" h="2844800">
                <a:moveTo>
                  <a:pt x="2223439" y="2133599"/>
                </a:moveTo>
                <a:lnTo>
                  <a:pt x="2220429" y="2133599"/>
                </a:lnTo>
                <a:lnTo>
                  <a:pt x="2223109" y="2146299"/>
                </a:lnTo>
                <a:lnTo>
                  <a:pt x="2229218" y="2146299"/>
                </a:lnTo>
                <a:lnTo>
                  <a:pt x="2223439" y="2133599"/>
                </a:lnTo>
                <a:close/>
              </a:path>
              <a:path w="3034029" h="2844800">
                <a:moveTo>
                  <a:pt x="2286152" y="2133599"/>
                </a:moveTo>
                <a:lnTo>
                  <a:pt x="2246261" y="2133599"/>
                </a:lnTo>
                <a:lnTo>
                  <a:pt x="2260142" y="2146299"/>
                </a:lnTo>
                <a:lnTo>
                  <a:pt x="2290914" y="2146299"/>
                </a:lnTo>
                <a:lnTo>
                  <a:pt x="2286152" y="2133599"/>
                </a:lnTo>
                <a:close/>
              </a:path>
              <a:path w="3034029" h="2844800">
                <a:moveTo>
                  <a:pt x="2329687" y="2133599"/>
                </a:moveTo>
                <a:lnTo>
                  <a:pt x="2286152" y="2133599"/>
                </a:lnTo>
                <a:lnTo>
                  <a:pt x="2298179" y="2146299"/>
                </a:lnTo>
                <a:lnTo>
                  <a:pt x="2339035" y="2146299"/>
                </a:lnTo>
                <a:lnTo>
                  <a:pt x="2329687" y="2133599"/>
                </a:lnTo>
                <a:close/>
              </a:path>
              <a:path w="3034029" h="2844800">
                <a:moveTo>
                  <a:pt x="2203069" y="2120899"/>
                </a:moveTo>
                <a:lnTo>
                  <a:pt x="2192782" y="2120899"/>
                </a:lnTo>
                <a:lnTo>
                  <a:pt x="2192108" y="2133599"/>
                </a:lnTo>
                <a:lnTo>
                  <a:pt x="2203069" y="2120899"/>
                </a:lnTo>
                <a:close/>
              </a:path>
              <a:path w="3034029" h="2844800">
                <a:moveTo>
                  <a:pt x="2207412" y="2120899"/>
                </a:moveTo>
                <a:lnTo>
                  <a:pt x="2202700" y="2133599"/>
                </a:lnTo>
                <a:lnTo>
                  <a:pt x="2212708" y="2133599"/>
                </a:lnTo>
                <a:lnTo>
                  <a:pt x="2207412" y="2120899"/>
                </a:lnTo>
                <a:close/>
              </a:path>
              <a:path w="3034029" h="2844800">
                <a:moveTo>
                  <a:pt x="2222594" y="2120899"/>
                </a:moveTo>
                <a:lnTo>
                  <a:pt x="2215908" y="2120899"/>
                </a:lnTo>
                <a:lnTo>
                  <a:pt x="2212708" y="2133599"/>
                </a:lnTo>
                <a:lnTo>
                  <a:pt x="2217521" y="2133599"/>
                </a:lnTo>
                <a:lnTo>
                  <a:pt x="2222594" y="2120899"/>
                </a:lnTo>
                <a:close/>
              </a:path>
              <a:path w="3034029" h="2844800">
                <a:moveTo>
                  <a:pt x="2300772" y="2108199"/>
                </a:moveTo>
                <a:lnTo>
                  <a:pt x="2297271" y="2108199"/>
                </a:lnTo>
                <a:lnTo>
                  <a:pt x="2294997" y="2120899"/>
                </a:lnTo>
                <a:lnTo>
                  <a:pt x="2227711" y="2120899"/>
                </a:lnTo>
                <a:lnTo>
                  <a:pt x="2230414" y="2133599"/>
                </a:lnTo>
                <a:lnTo>
                  <a:pt x="2332434" y="2133599"/>
                </a:lnTo>
                <a:lnTo>
                  <a:pt x="2322604" y="2120899"/>
                </a:lnTo>
                <a:lnTo>
                  <a:pt x="2300772" y="2108199"/>
                </a:lnTo>
                <a:close/>
              </a:path>
              <a:path w="3034029" h="2844800">
                <a:moveTo>
                  <a:pt x="2210231" y="2108199"/>
                </a:moveTo>
                <a:lnTo>
                  <a:pt x="2189695" y="2108199"/>
                </a:lnTo>
                <a:lnTo>
                  <a:pt x="2204072" y="2120899"/>
                </a:lnTo>
                <a:lnTo>
                  <a:pt x="2210104" y="2120899"/>
                </a:lnTo>
                <a:lnTo>
                  <a:pt x="2210231" y="2108199"/>
                </a:lnTo>
                <a:close/>
              </a:path>
              <a:path w="3034029" h="2844800">
                <a:moveTo>
                  <a:pt x="2230589" y="2108199"/>
                </a:moveTo>
                <a:lnTo>
                  <a:pt x="2213991" y="2108199"/>
                </a:lnTo>
                <a:lnTo>
                  <a:pt x="2223503" y="2120899"/>
                </a:lnTo>
                <a:lnTo>
                  <a:pt x="2232977" y="2120899"/>
                </a:lnTo>
                <a:lnTo>
                  <a:pt x="2230589" y="2108199"/>
                </a:lnTo>
                <a:close/>
              </a:path>
              <a:path w="3034029" h="2844800">
                <a:moveTo>
                  <a:pt x="2235546" y="2108199"/>
                </a:moveTo>
                <a:lnTo>
                  <a:pt x="2231021" y="2108199"/>
                </a:lnTo>
                <a:lnTo>
                  <a:pt x="2234069" y="2120899"/>
                </a:lnTo>
                <a:lnTo>
                  <a:pt x="2235546" y="2108199"/>
                </a:lnTo>
                <a:close/>
              </a:path>
              <a:path w="3034029" h="2844800">
                <a:moveTo>
                  <a:pt x="2262617" y="2070099"/>
                </a:moveTo>
                <a:lnTo>
                  <a:pt x="2215062" y="2070099"/>
                </a:lnTo>
                <a:lnTo>
                  <a:pt x="2213787" y="2082799"/>
                </a:lnTo>
                <a:lnTo>
                  <a:pt x="2189137" y="2082799"/>
                </a:lnTo>
                <a:lnTo>
                  <a:pt x="2194953" y="2095499"/>
                </a:lnTo>
                <a:lnTo>
                  <a:pt x="2208987" y="2095499"/>
                </a:lnTo>
                <a:lnTo>
                  <a:pt x="2208161" y="2108199"/>
                </a:lnTo>
                <a:lnTo>
                  <a:pt x="2241664" y="2108199"/>
                </a:lnTo>
                <a:lnTo>
                  <a:pt x="2245084" y="2120899"/>
                </a:lnTo>
                <a:lnTo>
                  <a:pt x="2294997" y="2120899"/>
                </a:lnTo>
                <a:lnTo>
                  <a:pt x="2288402" y="2108199"/>
                </a:lnTo>
                <a:lnTo>
                  <a:pt x="2281052" y="2095499"/>
                </a:lnTo>
                <a:lnTo>
                  <a:pt x="2272580" y="2082799"/>
                </a:lnTo>
                <a:lnTo>
                  <a:pt x="2262617" y="2070099"/>
                </a:lnTo>
                <a:close/>
              </a:path>
              <a:path w="3034029" h="2844800">
                <a:moveTo>
                  <a:pt x="2200363" y="2095499"/>
                </a:moveTo>
                <a:lnTo>
                  <a:pt x="2187531" y="2095499"/>
                </a:lnTo>
                <a:lnTo>
                  <a:pt x="2185075" y="2108199"/>
                </a:lnTo>
                <a:lnTo>
                  <a:pt x="2208161" y="2108199"/>
                </a:lnTo>
                <a:lnTo>
                  <a:pt x="2200363" y="2095499"/>
                </a:lnTo>
                <a:close/>
              </a:path>
              <a:path w="3034029" h="2844800">
                <a:moveTo>
                  <a:pt x="2167902" y="2082799"/>
                </a:moveTo>
                <a:lnTo>
                  <a:pt x="2161336" y="2082799"/>
                </a:lnTo>
                <a:lnTo>
                  <a:pt x="2163940" y="2095499"/>
                </a:lnTo>
                <a:lnTo>
                  <a:pt x="2174443" y="2095499"/>
                </a:lnTo>
                <a:lnTo>
                  <a:pt x="2167902" y="2082799"/>
                </a:lnTo>
                <a:close/>
              </a:path>
              <a:path w="3034029" h="2844800">
                <a:moveTo>
                  <a:pt x="2186114" y="2082799"/>
                </a:moveTo>
                <a:lnTo>
                  <a:pt x="2185136" y="2082799"/>
                </a:lnTo>
                <a:lnTo>
                  <a:pt x="2175187" y="2095499"/>
                </a:lnTo>
                <a:lnTo>
                  <a:pt x="2188768" y="2095499"/>
                </a:lnTo>
                <a:lnTo>
                  <a:pt x="2186114" y="2082799"/>
                </a:lnTo>
                <a:close/>
              </a:path>
              <a:path w="3034029" h="2844800">
                <a:moveTo>
                  <a:pt x="2141616" y="2057399"/>
                </a:moveTo>
                <a:lnTo>
                  <a:pt x="2129717" y="2057399"/>
                </a:lnTo>
                <a:lnTo>
                  <a:pt x="2135358" y="2070099"/>
                </a:lnTo>
                <a:lnTo>
                  <a:pt x="2145061" y="2082799"/>
                </a:lnTo>
                <a:lnTo>
                  <a:pt x="2153860" y="2082799"/>
                </a:lnTo>
                <a:lnTo>
                  <a:pt x="2148591" y="2070099"/>
                </a:lnTo>
                <a:lnTo>
                  <a:pt x="2141616" y="2057399"/>
                </a:lnTo>
                <a:close/>
              </a:path>
              <a:path w="3034029" h="2844800">
                <a:moveTo>
                  <a:pt x="2167726" y="2057399"/>
                </a:moveTo>
                <a:lnTo>
                  <a:pt x="2154124" y="2057399"/>
                </a:lnTo>
                <a:lnTo>
                  <a:pt x="2153501" y="2070099"/>
                </a:lnTo>
                <a:lnTo>
                  <a:pt x="2164715" y="2070099"/>
                </a:lnTo>
                <a:lnTo>
                  <a:pt x="2158949" y="2082799"/>
                </a:lnTo>
                <a:lnTo>
                  <a:pt x="2165381" y="2082799"/>
                </a:lnTo>
                <a:lnTo>
                  <a:pt x="2166669" y="2070099"/>
                </a:lnTo>
                <a:lnTo>
                  <a:pt x="2167726" y="2057399"/>
                </a:lnTo>
                <a:close/>
              </a:path>
              <a:path w="3034029" h="2844800">
                <a:moveTo>
                  <a:pt x="2196299" y="2057399"/>
                </a:moveTo>
                <a:lnTo>
                  <a:pt x="2167726" y="2057399"/>
                </a:lnTo>
                <a:lnTo>
                  <a:pt x="2177422" y="2070099"/>
                </a:lnTo>
                <a:lnTo>
                  <a:pt x="2185227" y="2082799"/>
                </a:lnTo>
                <a:lnTo>
                  <a:pt x="2213787" y="2082799"/>
                </a:lnTo>
                <a:lnTo>
                  <a:pt x="2202698" y="2070099"/>
                </a:lnTo>
                <a:lnTo>
                  <a:pt x="2196299" y="2057399"/>
                </a:lnTo>
                <a:close/>
              </a:path>
              <a:path w="3034029" h="2844800">
                <a:moveTo>
                  <a:pt x="2205850" y="2057399"/>
                </a:moveTo>
                <a:lnTo>
                  <a:pt x="2202154" y="2057399"/>
                </a:lnTo>
                <a:lnTo>
                  <a:pt x="2203767" y="2070099"/>
                </a:lnTo>
                <a:lnTo>
                  <a:pt x="2211653" y="2070099"/>
                </a:lnTo>
                <a:lnTo>
                  <a:pt x="2205850" y="2057399"/>
                </a:lnTo>
                <a:close/>
              </a:path>
              <a:path w="3034029" h="2844800">
                <a:moveTo>
                  <a:pt x="2242629" y="2057399"/>
                </a:moveTo>
                <a:lnTo>
                  <a:pt x="2228811" y="2057399"/>
                </a:lnTo>
                <a:lnTo>
                  <a:pt x="2229358" y="2070099"/>
                </a:lnTo>
                <a:lnTo>
                  <a:pt x="2242108" y="2070099"/>
                </a:lnTo>
                <a:lnTo>
                  <a:pt x="2242629" y="2057399"/>
                </a:lnTo>
                <a:close/>
              </a:path>
              <a:path w="3034029" h="2844800">
                <a:moveTo>
                  <a:pt x="2261768" y="2057399"/>
                </a:moveTo>
                <a:lnTo>
                  <a:pt x="2242629" y="2057399"/>
                </a:lnTo>
                <a:lnTo>
                  <a:pt x="2252370" y="2070099"/>
                </a:lnTo>
                <a:lnTo>
                  <a:pt x="2261842" y="2070099"/>
                </a:lnTo>
                <a:lnTo>
                  <a:pt x="2261768" y="2057399"/>
                </a:lnTo>
                <a:close/>
              </a:path>
              <a:path w="3034029" h="2844800">
                <a:moveTo>
                  <a:pt x="2116937" y="2044699"/>
                </a:moveTo>
                <a:lnTo>
                  <a:pt x="2109165" y="2044699"/>
                </a:lnTo>
                <a:lnTo>
                  <a:pt x="2110625" y="2057399"/>
                </a:lnTo>
                <a:lnTo>
                  <a:pt x="2119642" y="2057399"/>
                </a:lnTo>
                <a:lnTo>
                  <a:pt x="2116937" y="2044699"/>
                </a:lnTo>
                <a:close/>
              </a:path>
              <a:path w="3034029" h="2844800">
                <a:moveTo>
                  <a:pt x="2155405" y="2044699"/>
                </a:moveTo>
                <a:lnTo>
                  <a:pt x="2143849" y="2044699"/>
                </a:lnTo>
                <a:lnTo>
                  <a:pt x="2138993" y="2057399"/>
                </a:lnTo>
                <a:lnTo>
                  <a:pt x="2153424" y="2057399"/>
                </a:lnTo>
                <a:lnTo>
                  <a:pt x="2155405" y="2044699"/>
                </a:lnTo>
                <a:close/>
              </a:path>
              <a:path w="3034029" h="2844800">
                <a:moveTo>
                  <a:pt x="2202145" y="2044699"/>
                </a:moveTo>
                <a:lnTo>
                  <a:pt x="2155405" y="2044699"/>
                </a:lnTo>
                <a:lnTo>
                  <a:pt x="2160841" y="2057399"/>
                </a:lnTo>
                <a:lnTo>
                  <a:pt x="2203729" y="2057399"/>
                </a:lnTo>
                <a:lnTo>
                  <a:pt x="2202145" y="2044699"/>
                </a:lnTo>
                <a:close/>
              </a:path>
              <a:path w="3034029" h="2844800">
                <a:moveTo>
                  <a:pt x="2220125" y="2044699"/>
                </a:moveTo>
                <a:lnTo>
                  <a:pt x="2203351" y="2044699"/>
                </a:lnTo>
                <a:lnTo>
                  <a:pt x="2212283" y="2057399"/>
                </a:lnTo>
                <a:lnTo>
                  <a:pt x="2222169" y="2057399"/>
                </a:lnTo>
                <a:lnTo>
                  <a:pt x="2220125" y="2044699"/>
                </a:lnTo>
                <a:close/>
              </a:path>
              <a:path w="3034029" h="2844800">
                <a:moveTo>
                  <a:pt x="2241998" y="2044699"/>
                </a:moveTo>
                <a:lnTo>
                  <a:pt x="2230596" y="2044699"/>
                </a:lnTo>
                <a:lnTo>
                  <a:pt x="2226538" y="2057399"/>
                </a:lnTo>
                <a:lnTo>
                  <a:pt x="2251964" y="2057399"/>
                </a:lnTo>
                <a:lnTo>
                  <a:pt x="2241998" y="2044699"/>
                </a:lnTo>
                <a:close/>
              </a:path>
              <a:path w="3034029" h="2844800">
                <a:moveTo>
                  <a:pt x="2144890" y="2019299"/>
                </a:moveTo>
                <a:lnTo>
                  <a:pt x="2128858" y="2019299"/>
                </a:lnTo>
                <a:lnTo>
                  <a:pt x="2134519" y="2031999"/>
                </a:lnTo>
                <a:lnTo>
                  <a:pt x="2128546" y="2044699"/>
                </a:lnTo>
                <a:lnTo>
                  <a:pt x="2221382" y="2044699"/>
                </a:lnTo>
                <a:lnTo>
                  <a:pt x="2233015" y="2031999"/>
                </a:lnTo>
                <a:lnTo>
                  <a:pt x="2140458" y="2031999"/>
                </a:lnTo>
                <a:lnTo>
                  <a:pt x="2144890" y="2019299"/>
                </a:lnTo>
                <a:close/>
              </a:path>
              <a:path w="3034029" h="2844800">
                <a:moveTo>
                  <a:pt x="2124417" y="2019299"/>
                </a:moveTo>
                <a:lnTo>
                  <a:pt x="2119198" y="2031999"/>
                </a:lnTo>
                <a:lnTo>
                  <a:pt x="2126932" y="2031999"/>
                </a:lnTo>
                <a:lnTo>
                  <a:pt x="2124417" y="2019299"/>
                </a:lnTo>
                <a:close/>
              </a:path>
              <a:path w="3034029" h="2844800">
                <a:moveTo>
                  <a:pt x="2165642" y="2019299"/>
                </a:moveTo>
                <a:lnTo>
                  <a:pt x="2144890" y="2019299"/>
                </a:lnTo>
                <a:lnTo>
                  <a:pt x="2148078" y="2031999"/>
                </a:lnTo>
                <a:lnTo>
                  <a:pt x="2164092" y="2031999"/>
                </a:lnTo>
                <a:lnTo>
                  <a:pt x="2165642" y="2019299"/>
                </a:lnTo>
                <a:close/>
              </a:path>
              <a:path w="3034029" h="2844800">
                <a:moveTo>
                  <a:pt x="2220577" y="2019299"/>
                </a:moveTo>
                <a:lnTo>
                  <a:pt x="2165642" y="2019299"/>
                </a:lnTo>
                <a:lnTo>
                  <a:pt x="2164270" y="2031999"/>
                </a:lnTo>
                <a:lnTo>
                  <a:pt x="2225192" y="2031999"/>
                </a:lnTo>
                <a:lnTo>
                  <a:pt x="2220577" y="2019299"/>
                </a:lnTo>
                <a:close/>
              </a:path>
              <a:path w="3034029" h="2844800">
                <a:moveTo>
                  <a:pt x="2086018" y="2006599"/>
                </a:moveTo>
                <a:lnTo>
                  <a:pt x="2075261" y="2006599"/>
                </a:lnTo>
                <a:lnTo>
                  <a:pt x="2082641" y="2019299"/>
                </a:lnTo>
                <a:lnTo>
                  <a:pt x="2084830" y="2019299"/>
                </a:lnTo>
                <a:lnTo>
                  <a:pt x="2086018" y="2006599"/>
                </a:lnTo>
                <a:close/>
              </a:path>
              <a:path w="3034029" h="2844800">
                <a:moveTo>
                  <a:pt x="2174354" y="2006599"/>
                </a:moveTo>
                <a:lnTo>
                  <a:pt x="2111888" y="2006599"/>
                </a:lnTo>
                <a:lnTo>
                  <a:pt x="2120723" y="2019299"/>
                </a:lnTo>
                <a:lnTo>
                  <a:pt x="2187841" y="2019299"/>
                </a:lnTo>
                <a:lnTo>
                  <a:pt x="2174354" y="2006599"/>
                </a:lnTo>
                <a:close/>
              </a:path>
              <a:path w="3034029" h="2844800">
                <a:moveTo>
                  <a:pt x="2190499" y="1993899"/>
                </a:moveTo>
                <a:lnTo>
                  <a:pt x="2102599" y="1993899"/>
                </a:lnTo>
                <a:lnTo>
                  <a:pt x="2110270" y="2006599"/>
                </a:lnTo>
                <a:lnTo>
                  <a:pt x="2193429" y="2006599"/>
                </a:lnTo>
                <a:lnTo>
                  <a:pt x="2187841" y="2019299"/>
                </a:lnTo>
                <a:lnTo>
                  <a:pt x="2198376" y="2019299"/>
                </a:lnTo>
                <a:lnTo>
                  <a:pt x="2197821" y="2006599"/>
                </a:lnTo>
                <a:lnTo>
                  <a:pt x="2190499" y="1993899"/>
                </a:lnTo>
                <a:close/>
              </a:path>
              <a:path w="3034029" h="2844800">
                <a:moveTo>
                  <a:pt x="2069414" y="1993899"/>
                </a:moveTo>
                <a:lnTo>
                  <a:pt x="2068258" y="1993899"/>
                </a:lnTo>
                <a:lnTo>
                  <a:pt x="2065324" y="2006599"/>
                </a:lnTo>
                <a:lnTo>
                  <a:pt x="2069757" y="2006599"/>
                </a:lnTo>
                <a:lnTo>
                  <a:pt x="2069414" y="1993899"/>
                </a:lnTo>
                <a:close/>
              </a:path>
              <a:path w="3034029" h="2844800">
                <a:moveTo>
                  <a:pt x="2102599" y="1993899"/>
                </a:moveTo>
                <a:lnTo>
                  <a:pt x="2089222" y="1993899"/>
                </a:lnTo>
                <a:lnTo>
                  <a:pt x="2082010" y="2006599"/>
                </a:lnTo>
                <a:lnTo>
                  <a:pt x="2094471" y="2006599"/>
                </a:lnTo>
                <a:lnTo>
                  <a:pt x="2102599" y="1993899"/>
                </a:lnTo>
                <a:close/>
              </a:path>
              <a:path w="3034029" h="2844800">
                <a:moveTo>
                  <a:pt x="2168667" y="1981199"/>
                </a:moveTo>
                <a:lnTo>
                  <a:pt x="2073519" y="1981199"/>
                </a:lnTo>
                <a:lnTo>
                  <a:pt x="2082569" y="1993899"/>
                </a:lnTo>
                <a:lnTo>
                  <a:pt x="2171272" y="1993899"/>
                </a:lnTo>
                <a:lnTo>
                  <a:pt x="2168667" y="1981199"/>
                </a:lnTo>
                <a:close/>
              </a:path>
              <a:path w="3034029" h="2844800">
                <a:moveTo>
                  <a:pt x="2049259" y="1968499"/>
                </a:moveTo>
                <a:lnTo>
                  <a:pt x="2045766" y="1981199"/>
                </a:lnTo>
                <a:lnTo>
                  <a:pt x="2048510" y="1981199"/>
                </a:lnTo>
                <a:lnTo>
                  <a:pt x="2049259" y="1968499"/>
                </a:lnTo>
                <a:close/>
              </a:path>
              <a:path w="3034029" h="2844800">
                <a:moveTo>
                  <a:pt x="2140140" y="1968499"/>
                </a:moveTo>
                <a:lnTo>
                  <a:pt x="2061008" y="1968499"/>
                </a:lnTo>
                <a:lnTo>
                  <a:pt x="2059849" y="1981199"/>
                </a:lnTo>
                <a:lnTo>
                  <a:pt x="2147948" y="1981199"/>
                </a:lnTo>
                <a:lnTo>
                  <a:pt x="2140140" y="1968499"/>
                </a:lnTo>
                <a:close/>
              </a:path>
              <a:path w="3034029" h="2844800">
                <a:moveTo>
                  <a:pt x="2161962" y="1968499"/>
                </a:moveTo>
                <a:lnTo>
                  <a:pt x="2150562" y="1968499"/>
                </a:lnTo>
                <a:lnTo>
                  <a:pt x="2147948" y="1981199"/>
                </a:lnTo>
                <a:lnTo>
                  <a:pt x="2166716" y="1981199"/>
                </a:lnTo>
                <a:lnTo>
                  <a:pt x="2161962" y="1968499"/>
                </a:lnTo>
                <a:close/>
              </a:path>
              <a:path w="3034029" h="2844800">
                <a:moveTo>
                  <a:pt x="2015693" y="1955799"/>
                </a:moveTo>
                <a:lnTo>
                  <a:pt x="2010105" y="1955799"/>
                </a:lnTo>
                <a:lnTo>
                  <a:pt x="2012061" y="1968499"/>
                </a:lnTo>
                <a:lnTo>
                  <a:pt x="2013331" y="1968499"/>
                </a:lnTo>
                <a:lnTo>
                  <a:pt x="2015693" y="1955799"/>
                </a:lnTo>
                <a:close/>
              </a:path>
              <a:path w="3034029" h="2844800">
                <a:moveTo>
                  <a:pt x="2050402" y="1955799"/>
                </a:moveTo>
                <a:lnTo>
                  <a:pt x="2043798" y="1955799"/>
                </a:lnTo>
                <a:lnTo>
                  <a:pt x="2042718" y="1968499"/>
                </a:lnTo>
                <a:lnTo>
                  <a:pt x="2051291" y="1968499"/>
                </a:lnTo>
                <a:lnTo>
                  <a:pt x="2050708" y="1956093"/>
                </a:lnTo>
                <a:lnTo>
                  <a:pt x="2050402" y="1955799"/>
                </a:lnTo>
                <a:close/>
              </a:path>
              <a:path w="3034029" h="2844800">
                <a:moveTo>
                  <a:pt x="2143353" y="1955799"/>
                </a:moveTo>
                <a:lnTo>
                  <a:pt x="2050694" y="1955799"/>
                </a:lnTo>
                <a:lnTo>
                  <a:pt x="2050708" y="1956093"/>
                </a:lnTo>
                <a:lnTo>
                  <a:pt x="2063623" y="1968499"/>
                </a:lnTo>
                <a:lnTo>
                  <a:pt x="2135530" y="1968499"/>
                </a:lnTo>
                <a:lnTo>
                  <a:pt x="2143353" y="1955799"/>
                </a:lnTo>
                <a:close/>
              </a:path>
              <a:path w="3034029" h="2844800">
                <a:moveTo>
                  <a:pt x="2055139" y="1917699"/>
                </a:moveTo>
                <a:lnTo>
                  <a:pt x="2010230" y="1917699"/>
                </a:lnTo>
                <a:lnTo>
                  <a:pt x="2019086" y="1930399"/>
                </a:lnTo>
                <a:lnTo>
                  <a:pt x="2014194" y="1943099"/>
                </a:lnTo>
                <a:lnTo>
                  <a:pt x="2012492" y="1955799"/>
                </a:lnTo>
                <a:lnTo>
                  <a:pt x="2021573" y="1955799"/>
                </a:lnTo>
                <a:lnTo>
                  <a:pt x="2021801" y="1943099"/>
                </a:lnTo>
                <a:lnTo>
                  <a:pt x="2036076" y="1943099"/>
                </a:lnTo>
                <a:lnTo>
                  <a:pt x="2026945" y="1930399"/>
                </a:lnTo>
                <a:lnTo>
                  <a:pt x="2060333" y="1930399"/>
                </a:lnTo>
                <a:lnTo>
                  <a:pt x="2055139" y="1917699"/>
                </a:lnTo>
                <a:close/>
              </a:path>
              <a:path w="3034029" h="2844800">
                <a:moveTo>
                  <a:pt x="2046579" y="1943099"/>
                </a:moveTo>
                <a:lnTo>
                  <a:pt x="2021801" y="1943099"/>
                </a:lnTo>
                <a:lnTo>
                  <a:pt x="2028202" y="1955799"/>
                </a:lnTo>
                <a:lnTo>
                  <a:pt x="2037092" y="1955799"/>
                </a:lnTo>
                <a:lnTo>
                  <a:pt x="2046579" y="1943099"/>
                </a:lnTo>
                <a:close/>
              </a:path>
              <a:path w="3034029" h="2844800">
                <a:moveTo>
                  <a:pt x="2101240" y="1943099"/>
                </a:moveTo>
                <a:lnTo>
                  <a:pt x="2046579" y="1943099"/>
                </a:lnTo>
                <a:lnTo>
                  <a:pt x="2050402" y="1955799"/>
                </a:lnTo>
                <a:lnTo>
                  <a:pt x="2091397" y="1955799"/>
                </a:lnTo>
                <a:lnTo>
                  <a:pt x="2101240" y="1943099"/>
                </a:lnTo>
                <a:close/>
              </a:path>
              <a:path w="3034029" h="2844800">
                <a:moveTo>
                  <a:pt x="2130945" y="1943099"/>
                </a:moveTo>
                <a:lnTo>
                  <a:pt x="2101240" y="1943099"/>
                </a:lnTo>
                <a:lnTo>
                  <a:pt x="2102777" y="1955799"/>
                </a:lnTo>
                <a:lnTo>
                  <a:pt x="2130018" y="1955799"/>
                </a:lnTo>
                <a:lnTo>
                  <a:pt x="2130945" y="1943099"/>
                </a:lnTo>
                <a:close/>
              </a:path>
              <a:path w="3034029" h="2844800">
                <a:moveTo>
                  <a:pt x="2014664" y="1930399"/>
                </a:moveTo>
                <a:lnTo>
                  <a:pt x="1994890" y="1930399"/>
                </a:lnTo>
                <a:lnTo>
                  <a:pt x="2002485" y="1943099"/>
                </a:lnTo>
                <a:lnTo>
                  <a:pt x="2014664" y="1930399"/>
                </a:lnTo>
                <a:close/>
              </a:path>
              <a:path w="3034029" h="2844800">
                <a:moveTo>
                  <a:pt x="2110574" y="1930399"/>
                </a:moveTo>
                <a:lnTo>
                  <a:pt x="2029129" y="1930399"/>
                </a:lnTo>
                <a:lnTo>
                  <a:pt x="2036076" y="1943099"/>
                </a:lnTo>
                <a:lnTo>
                  <a:pt x="2118970" y="1943099"/>
                </a:lnTo>
                <a:lnTo>
                  <a:pt x="2110574" y="1930399"/>
                </a:lnTo>
                <a:close/>
              </a:path>
              <a:path w="3034029" h="2844800">
                <a:moveTo>
                  <a:pt x="1994864" y="1904999"/>
                </a:moveTo>
                <a:lnTo>
                  <a:pt x="1967509" y="1904999"/>
                </a:lnTo>
                <a:lnTo>
                  <a:pt x="1974007" y="1917699"/>
                </a:lnTo>
                <a:lnTo>
                  <a:pt x="1982998" y="1930399"/>
                </a:lnTo>
                <a:lnTo>
                  <a:pt x="1984400" y="1930399"/>
                </a:lnTo>
                <a:lnTo>
                  <a:pt x="1977351" y="1917699"/>
                </a:lnTo>
                <a:lnTo>
                  <a:pt x="2000087" y="1917699"/>
                </a:lnTo>
                <a:lnTo>
                  <a:pt x="1994864" y="1904999"/>
                </a:lnTo>
                <a:close/>
              </a:path>
              <a:path w="3034029" h="2844800">
                <a:moveTo>
                  <a:pt x="2002554" y="1917699"/>
                </a:moveTo>
                <a:lnTo>
                  <a:pt x="1991791" y="1917699"/>
                </a:lnTo>
                <a:lnTo>
                  <a:pt x="1984400" y="1930399"/>
                </a:lnTo>
                <a:lnTo>
                  <a:pt x="1994065" y="1930399"/>
                </a:lnTo>
                <a:lnTo>
                  <a:pt x="2002554" y="1917699"/>
                </a:lnTo>
                <a:close/>
              </a:path>
              <a:path w="3034029" h="2844800">
                <a:moveTo>
                  <a:pt x="2005545" y="1917699"/>
                </a:moveTo>
                <a:lnTo>
                  <a:pt x="2006587" y="1930399"/>
                </a:lnTo>
                <a:lnTo>
                  <a:pt x="2011756" y="1930399"/>
                </a:lnTo>
                <a:lnTo>
                  <a:pt x="2005545" y="1917699"/>
                </a:lnTo>
                <a:close/>
              </a:path>
              <a:path w="3034029" h="2844800">
                <a:moveTo>
                  <a:pt x="2109711" y="1917699"/>
                </a:moveTo>
                <a:lnTo>
                  <a:pt x="2059025" y="1917699"/>
                </a:lnTo>
                <a:lnTo>
                  <a:pt x="2060333" y="1930399"/>
                </a:lnTo>
                <a:lnTo>
                  <a:pt x="2115172" y="1930399"/>
                </a:lnTo>
                <a:lnTo>
                  <a:pt x="2109711" y="1917699"/>
                </a:lnTo>
                <a:close/>
              </a:path>
              <a:path w="3034029" h="2844800">
                <a:moveTo>
                  <a:pt x="2093096" y="1904999"/>
                </a:moveTo>
                <a:lnTo>
                  <a:pt x="2006449" y="1904999"/>
                </a:lnTo>
                <a:lnTo>
                  <a:pt x="2000465" y="1917699"/>
                </a:lnTo>
                <a:lnTo>
                  <a:pt x="2094022" y="1917699"/>
                </a:lnTo>
                <a:lnTo>
                  <a:pt x="2093096" y="1904999"/>
                </a:lnTo>
                <a:close/>
              </a:path>
              <a:path w="3034029" h="2844800">
                <a:moveTo>
                  <a:pt x="1979510" y="1879599"/>
                </a:moveTo>
                <a:lnTo>
                  <a:pt x="1960376" y="1879599"/>
                </a:lnTo>
                <a:lnTo>
                  <a:pt x="1955842" y="1892299"/>
                </a:lnTo>
                <a:lnTo>
                  <a:pt x="1957835" y="1904999"/>
                </a:lnTo>
                <a:lnTo>
                  <a:pt x="1964882" y="1892299"/>
                </a:lnTo>
                <a:lnTo>
                  <a:pt x="1980565" y="1892299"/>
                </a:lnTo>
                <a:lnTo>
                  <a:pt x="1979510" y="1879599"/>
                </a:lnTo>
                <a:close/>
              </a:path>
              <a:path w="3034029" h="2844800">
                <a:moveTo>
                  <a:pt x="2045716" y="1892299"/>
                </a:moveTo>
                <a:lnTo>
                  <a:pt x="1976495" y="1892299"/>
                </a:lnTo>
                <a:lnTo>
                  <a:pt x="1967496" y="1904999"/>
                </a:lnTo>
                <a:lnTo>
                  <a:pt x="2053729" y="1904999"/>
                </a:lnTo>
                <a:lnTo>
                  <a:pt x="2045716" y="1892299"/>
                </a:lnTo>
                <a:close/>
              </a:path>
              <a:path w="3034029" h="2844800">
                <a:moveTo>
                  <a:pt x="2060219" y="1892299"/>
                </a:moveTo>
                <a:lnTo>
                  <a:pt x="2054631" y="1892299"/>
                </a:lnTo>
                <a:lnTo>
                  <a:pt x="2057768" y="1904999"/>
                </a:lnTo>
                <a:lnTo>
                  <a:pt x="2060829" y="1904999"/>
                </a:lnTo>
                <a:lnTo>
                  <a:pt x="2060219" y="1892299"/>
                </a:lnTo>
                <a:close/>
              </a:path>
              <a:path w="3034029" h="2844800">
                <a:moveTo>
                  <a:pt x="2077378" y="1892299"/>
                </a:moveTo>
                <a:lnTo>
                  <a:pt x="2070259" y="1904999"/>
                </a:lnTo>
                <a:lnTo>
                  <a:pt x="2086269" y="1904999"/>
                </a:lnTo>
                <a:lnTo>
                  <a:pt x="2077378" y="1892299"/>
                </a:lnTo>
                <a:close/>
              </a:path>
              <a:path w="3034029" h="2844800">
                <a:moveTo>
                  <a:pt x="1955609" y="1879599"/>
                </a:moveTo>
                <a:lnTo>
                  <a:pt x="1944979" y="1879599"/>
                </a:lnTo>
                <a:lnTo>
                  <a:pt x="1951253" y="1892299"/>
                </a:lnTo>
                <a:lnTo>
                  <a:pt x="1955609" y="1879599"/>
                </a:lnTo>
                <a:close/>
              </a:path>
              <a:path w="3034029" h="2844800">
                <a:moveTo>
                  <a:pt x="2061477" y="1879599"/>
                </a:moveTo>
                <a:lnTo>
                  <a:pt x="1982165" y="1879599"/>
                </a:lnTo>
                <a:lnTo>
                  <a:pt x="1980565" y="1892299"/>
                </a:lnTo>
                <a:lnTo>
                  <a:pt x="2055249" y="1892299"/>
                </a:lnTo>
                <a:lnTo>
                  <a:pt x="2061477" y="1879599"/>
                </a:lnTo>
                <a:close/>
              </a:path>
              <a:path w="3034029" h="2844800">
                <a:moveTo>
                  <a:pt x="1927529" y="1866899"/>
                </a:moveTo>
                <a:lnTo>
                  <a:pt x="1927313" y="1879599"/>
                </a:lnTo>
                <a:lnTo>
                  <a:pt x="1928634" y="1879599"/>
                </a:lnTo>
                <a:lnTo>
                  <a:pt x="1927529" y="1866899"/>
                </a:lnTo>
                <a:close/>
              </a:path>
              <a:path w="3034029" h="2844800">
                <a:moveTo>
                  <a:pt x="1954530" y="1866899"/>
                </a:moveTo>
                <a:lnTo>
                  <a:pt x="1946850" y="1866899"/>
                </a:lnTo>
                <a:lnTo>
                  <a:pt x="1959688" y="1879599"/>
                </a:lnTo>
                <a:lnTo>
                  <a:pt x="1959927" y="1879599"/>
                </a:lnTo>
                <a:lnTo>
                  <a:pt x="1954530" y="1866899"/>
                </a:lnTo>
                <a:close/>
              </a:path>
              <a:path w="3034029" h="2844800">
                <a:moveTo>
                  <a:pt x="1963000" y="1854199"/>
                </a:moveTo>
                <a:lnTo>
                  <a:pt x="1943696" y="1854199"/>
                </a:lnTo>
                <a:lnTo>
                  <a:pt x="1945373" y="1866899"/>
                </a:lnTo>
                <a:lnTo>
                  <a:pt x="1954530" y="1866899"/>
                </a:lnTo>
                <a:lnTo>
                  <a:pt x="1959927" y="1879599"/>
                </a:lnTo>
                <a:lnTo>
                  <a:pt x="1967839" y="1879599"/>
                </a:lnTo>
                <a:lnTo>
                  <a:pt x="1961769" y="1866899"/>
                </a:lnTo>
                <a:lnTo>
                  <a:pt x="1963000" y="1854199"/>
                </a:lnTo>
                <a:close/>
              </a:path>
              <a:path w="3034029" h="2844800">
                <a:moveTo>
                  <a:pt x="2053812" y="1866899"/>
                </a:moveTo>
                <a:lnTo>
                  <a:pt x="1961769" y="1866899"/>
                </a:lnTo>
                <a:lnTo>
                  <a:pt x="1967839" y="1879599"/>
                </a:lnTo>
                <a:lnTo>
                  <a:pt x="2062549" y="1879599"/>
                </a:lnTo>
                <a:lnTo>
                  <a:pt x="2053812" y="1866899"/>
                </a:lnTo>
                <a:close/>
              </a:path>
              <a:path w="3034029" h="2844800">
                <a:moveTo>
                  <a:pt x="1921116" y="1854199"/>
                </a:moveTo>
                <a:lnTo>
                  <a:pt x="1918081" y="1854199"/>
                </a:lnTo>
                <a:lnTo>
                  <a:pt x="1926767" y="1866899"/>
                </a:lnTo>
                <a:lnTo>
                  <a:pt x="1921116" y="1854199"/>
                </a:lnTo>
                <a:close/>
              </a:path>
              <a:path w="3034029" h="2844800">
                <a:moveTo>
                  <a:pt x="1938620" y="1859897"/>
                </a:moveTo>
                <a:lnTo>
                  <a:pt x="1932381" y="1866899"/>
                </a:lnTo>
                <a:lnTo>
                  <a:pt x="1944573" y="1866899"/>
                </a:lnTo>
                <a:lnTo>
                  <a:pt x="1938620" y="1859897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8620" y="1859897"/>
                </a:lnTo>
                <a:lnTo>
                  <a:pt x="1944573" y="1866899"/>
                </a:lnTo>
                <a:lnTo>
                  <a:pt x="1945373" y="1866899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8973" y="1858843"/>
                </a:moveTo>
                <a:lnTo>
                  <a:pt x="1968385" y="1866899"/>
                </a:lnTo>
                <a:lnTo>
                  <a:pt x="1975459" y="1866899"/>
                </a:lnTo>
                <a:lnTo>
                  <a:pt x="1968973" y="1858843"/>
                </a:lnTo>
                <a:close/>
              </a:path>
              <a:path w="3034029" h="2844800">
                <a:moveTo>
                  <a:pt x="1978393" y="1854199"/>
                </a:moveTo>
                <a:lnTo>
                  <a:pt x="1969312" y="1854199"/>
                </a:lnTo>
                <a:lnTo>
                  <a:pt x="1968973" y="1858843"/>
                </a:lnTo>
                <a:lnTo>
                  <a:pt x="1975459" y="1866899"/>
                </a:lnTo>
                <a:lnTo>
                  <a:pt x="1978393" y="1854199"/>
                </a:lnTo>
                <a:close/>
              </a:path>
              <a:path w="3034029" h="2844800">
                <a:moveTo>
                  <a:pt x="2034019" y="1854199"/>
                </a:moveTo>
                <a:lnTo>
                  <a:pt x="1978393" y="1854199"/>
                </a:lnTo>
                <a:lnTo>
                  <a:pt x="1975459" y="1866899"/>
                </a:lnTo>
                <a:lnTo>
                  <a:pt x="2035289" y="1866899"/>
                </a:lnTo>
                <a:lnTo>
                  <a:pt x="2034019" y="1854199"/>
                </a:lnTo>
                <a:close/>
              </a:path>
              <a:path w="3034029" h="2844800">
                <a:moveTo>
                  <a:pt x="2044268" y="1854199"/>
                </a:moveTo>
                <a:lnTo>
                  <a:pt x="2041702" y="1866899"/>
                </a:lnTo>
                <a:lnTo>
                  <a:pt x="2049119" y="1866899"/>
                </a:lnTo>
                <a:lnTo>
                  <a:pt x="2044268" y="1854199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3778" y="1854199"/>
                </a:lnTo>
                <a:lnTo>
                  <a:pt x="1938620" y="1859897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9312" y="1854199"/>
                </a:moveTo>
                <a:lnTo>
                  <a:pt x="1965236" y="1854199"/>
                </a:lnTo>
                <a:lnTo>
                  <a:pt x="1968973" y="1858843"/>
                </a:lnTo>
                <a:lnTo>
                  <a:pt x="1969312" y="1854199"/>
                </a:lnTo>
                <a:close/>
              </a:path>
              <a:path w="3034029" h="2844800">
                <a:moveTo>
                  <a:pt x="1927136" y="1841499"/>
                </a:moveTo>
                <a:lnTo>
                  <a:pt x="1923351" y="1841499"/>
                </a:lnTo>
                <a:lnTo>
                  <a:pt x="1922487" y="1854199"/>
                </a:lnTo>
                <a:lnTo>
                  <a:pt x="1926196" y="1854199"/>
                </a:lnTo>
                <a:lnTo>
                  <a:pt x="1927136" y="1841499"/>
                </a:lnTo>
                <a:close/>
              </a:path>
              <a:path w="3034029" h="2844800">
                <a:moveTo>
                  <a:pt x="1993348" y="1803399"/>
                </a:moveTo>
                <a:lnTo>
                  <a:pt x="1984946" y="1803399"/>
                </a:lnTo>
                <a:lnTo>
                  <a:pt x="1984095" y="1816099"/>
                </a:lnTo>
                <a:lnTo>
                  <a:pt x="1908949" y="1816099"/>
                </a:lnTo>
                <a:lnTo>
                  <a:pt x="1905673" y="1828799"/>
                </a:lnTo>
                <a:lnTo>
                  <a:pt x="1920876" y="1828799"/>
                </a:lnTo>
                <a:lnTo>
                  <a:pt x="1932149" y="1841499"/>
                </a:lnTo>
                <a:lnTo>
                  <a:pt x="1940013" y="1854199"/>
                </a:lnTo>
                <a:lnTo>
                  <a:pt x="1970989" y="1854199"/>
                </a:lnTo>
                <a:lnTo>
                  <a:pt x="1980005" y="1841499"/>
                </a:lnTo>
                <a:lnTo>
                  <a:pt x="1994869" y="1841499"/>
                </a:lnTo>
                <a:lnTo>
                  <a:pt x="1996586" y="1828799"/>
                </a:lnTo>
                <a:lnTo>
                  <a:pt x="1998770" y="1816099"/>
                </a:lnTo>
                <a:lnTo>
                  <a:pt x="1993348" y="1803399"/>
                </a:lnTo>
                <a:close/>
              </a:path>
              <a:path w="3034029" h="2844800">
                <a:moveTo>
                  <a:pt x="1994869" y="1841499"/>
                </a:moveTo>
                <a:lnTo>
                  <a:pt x="1980005" y="1841499"/>
                </a:lnTo>
                <a:lnTo>
                  <a:pt x="1970989" y="1854199"/>
                </a:lnTo>
                <a:lnTo>
                  <a:pt x="1984893" y="1854199"/>
                </a:lnTo>
                <a:lnTo>
                  <a:pt x="1994869" y="1841499"/>
                </a:lnTo>
                <a:close/>
              </a:path>
              <a:path w="3034029" h="2844800">
                <a:moveTo>
                  <a:pt x="1996325" y="1841499"/>
                </a:moveTo>
                <a:lnTo>
                  <a:pt x="1994869" y="1841499"/>
                </a:lnTo>
                <a:lnTo>
                  <a:pt x="1984893" y="1854199"/>
                </a:lnTo>
                <a:lnTo>
                  <a:pt x="2005723" y="1854199"/>
                </a:lnTo>
                <a:lnTo>
                  <a:pt x="1996325" y="1841499"/>
                </a:lnTo>
                <a:close/>
              </a:path>
              <a:path w="3034029" h="2844800">
                <a:moveTo>
                  <a:pt x="2031382" y="1841499"/>
                </a:moveTo>
                <a:lnTo>
                  <a:pt x="2006130" y="1841499"/>
                </a:lnTo>
                <a:lnTo>
                  <a:pt x="2005723" y="1854199"/>
                </a:lnTo>
                <a:lnTo>
                  <a:pt x="2037129" y="1854199"/>
                </a:lnTo>
                <a:lnTo>
                  <a:pt x="2031382" y="1841499"/>
                </a:lnTo>
                <a:close/>
              </a:path>
              <a:path w="3034029" h="2844800">
                <a:moveTo>
                  <a:pt x="1898726" y="1803399"/>
                </a:moveTo>
                <a:lnTo>
                  <a:pt x="1874304" y="1803399"/>
                </a:lnTo>
                <a:lnTo>
                  <a:pt x="1875770" y="1816099"/>
                </a:lnTo>
                <a:lnTo>
                  <a:pt x="1885462" y="1828799"/>
                </a:lnTo>
                <a:lnTo>
                  <a:pt x="1892566" y="1841499"/>
                </a:lnTo>
                <a:lnTo>
                  <a:pt x="1897570" y="1841499"/>
                </a:lnTo>
                <a:lnTo>
                  <a:pt x="1897227" y="1828799"/>
                </a:lnTo>
                <a:lnTo>
                  <a:pt x="1893173" y="1828799"/>
                </a:lnTo>
                <a:lnTo>
                  <a:pt x="1893820" y="1816099"/>
                </a:lnTo>
                <a:lnTo>
                  <a:pt x="1898788" y="1807817"/>
                </a:lnTo>
                <a:lnTo>
                  <a:pt x="1898726" y="1803399"/>
                </a:lnTo>
                <a:close/>
              </a:path>
              <a:path w="3034029" h="2844800">
                <a:moveTo>
                  <a:pt x="1920876" y="1828799"/>
                </a:moveTo>
                <a:lnTo>
                  <a:pt x="1901545" y="1828799"/>
                </a:lnTo>
                <a:lnTo>
                  <a:pt x="1904060" y="1841499"/>
                </a:lnTo>
                <a:lnTo>
                  <a:pt x="1915337" y="1841499"/>
                </a:lnTo>
                <a:lnTo>
                  <a:pt x="1920876" y="1828799"/>
                </a:lnTo>
                <a:close/>
              </a:path>
              <a:path w="3034029" h="2844800">
                <a:moveTo>
                  <a:pt x="1899640" y="1816099"/>
                </a:moveTo>
                <a:lnTo>
                  <a:pt x="1896960" y="1816099"/>
                </a:lnTo>
                <a:lnTo>
                  <a:pt x="1897646" y="1828799"/>
                </a:lnTo>
                <a:lnTo>
                  <a:pt x="1901901" y="1828799"/>
                </a:lnTo>
                <a:lnTo>
                  <a:pt x="1899640" y="1816099"/>
                </a:lnTo>
                <a:close/>
              </a:path>
              <a:path w="3034029" h="2844800">
                <a:moveTo>
                  <a:pt x="1899341" y="1806895"/>
                </a:moveTo>
                <a:lnTo>
                  <a:pt x="1898788" y="1807817"/>
                </a:lnTo>
                <a:lnTo>
                  <a:pt x="1898904" y="1816099"/>
                </a:lnTo>
                <a:lnTo>
                  <a:pt x="1900961" y="1816099"/>
                </a:lnTo>
                <a:lnTo>
                  <a:pt x="1899341" y="1806895"/>
                </a:lnTo>
                <a:close/>
              </a:path>
              <a:path w="3034029" h="2844800">
                <a:moveTo>
                  <a:pt x="1922741" y="1803399"/>
                </a:moveTo>
                <a:lnTo>
                  <a:pt x="1901437" y="1803399"/>
                </a:lnTo>
                <a:lnTo>
                  <a:pt x="1907131" y="1816099"/>
                </a:lnTo>
                <a:lnTo>
                  <a:pt x="1924138" y="1816099"/>
                </a:lnTo>
                <a:lnTo>
                  <a:pt x="1922741" y="1803399"/>
                </a:lnTo>
                <a:close/>
              </a:path>
              <a:path w="3034029" h="2844800">
                <a:moveTo>
                  <a:pt x="1967458" y="1803399"/>
                </a:moveTo>
                <a:lnTo>
                  <a:pt x="1928291" y="1803399"/>
                </a:lnTo>
                <a:lnTo>
                  <a:pt x="1931822" y="1816099"/>
                </a:lnTo>
                <a:lnTo>
                  <a:pt x="1966645" y="1816099"/>
                </a:lnTo>
                <a:lnTo>
                  <a:pt x="1967458" y="1803399"/>
                </a:lnTo>
                <a:close/>
              </a:path>
              <a:path w="3034029" h="2844800">
                <a:moveTo>
                  <a:pt x="1978774" y="1803399"/>
                </a:moveTo>
                <a:lnTo>
                  <a:pt x="1967750" y="1803399"/>
                </a:lnTo>
                <a:lnTo>
                  <a:pt x="1978990" y="1816099"/>
                </a:lnTo>
                <a:lnTo>
                  <a:pt x="1978774" y="1803399"/>
                </a:lnTo>
                <a:close/>
              </a:path>
              <a:path w="3034029" h="2844800">
                <a:moveTo>
                  <a:pt x="1901437" y="1803399"/>
                </a:moveTo>
                <a:lnTo>
                  <a:pt x="1898726" y="1803399"/>
                </a:lnTo>
                <a:lnTo>
                  <a:pt x="1899341" y="1806895"/>
                </a:lnTo>
                <a:lnTo>
                  <a:pt x="1901437" y="1803399"/>
                </a:lnTo>
                <a:close/>
              </a:path>
              <a:path w="3034029" h="2844800">
                <a:moveTo>
                  <a:pt x="1858724" y="1790699"/>
                </a:moveTo>
                <a:lnTo>
                  <a:pt x="1842679" y="1790699"/>
                </a:lnTo>
                <a:lnTo>
                  <a:pt x="1854462" y="1803399"/>
                </a:lnTo>
                <a:lnTo>
                  <a:pt x="1862818" y="1803399"/>
                </a:lnTo>
                <a:lnTo>
                  <a:pt x="1858724" y="1790699"/>
                </a:lnTo>
                <a:close/>
              </a:path>
              <a:path w="3034029" h="2844800">
                <a:moveTo>
                  <a:pt x="1873389" y="1790699"/>
                </a:moveTo>
                <a:lnTo>
                  <a:pt x="1872221" y="1803399"/>
                </a:lnTo>
                <a:lnTo>
                  <a:pt x="1878228" y="1803399"/>
                </a:lnTo>
                <a:lnTo>
                  <a:pt x="1873389" y="1790699"/>
                </a:lnTo>
                <a:close/>
              </a:path>
              <a:path w="3034029" h="2844800">
                <a:moveTo>
                  <a:pt x="1975232" y="1790699"/>
                </a:moveTo>
                <a:lnTo>
                  <a:pt x="1886534" y="1790699"/>
                </a:lnTo>
                <a:lnTo>
                  <a:pt x="1894636" y="1803399"/>
                </a:lnTo>
                <a:lnTo>
                  <a:pt x="1983399" y="1803399"/>
                </a:lnTo>
                <a:lnTo>
                  <a:pt x="1975232" y="1790699"/>
                </a:lnTo>
                <a:close/>
              </a:path>
              <a:path w="3034029" h="2844800">
                <a:moveTo>
                  <a:pt x="1945754" y="1777999"/>
                </a:moveTo>
                <a:lnTo>
                  <a:pt x="1853361" y="1777999"/>
                </a:lnTo>
                <a:lnTo>
                  <a:pt x="1850136" y="1790699"/>
                </a:lnTo>
                <a:lnTo>
                  <a:pt x="1949640" y="1790699"/>
                </a:lnTo>
                <a:lnTo>
                  <a:pt x="1946547" y="1778938"/>
                </a:lnTo>
                <a:lnTo>
                  <a:pt x="1945754" y="1777999"/>
                </a:lnTo>
                <a:close/>
              </a:path>
              <a:path w="3034029" h="2844800">
                <a:moveTo>
                  <a:pt x="1949876" y="1765299"/>
                </a:moveTo>
                <a:lnTo>
                  <a:pt x="1946757" y="1765299"/>
                </a:lnTo>
                <a:lnTo>
                  <a:pt x="1947608" y="1777999"/>
                </a:lnTo>
                <a:lnTo>
                  <a:pt x="1946300" y="1777999"/>
                </a:lnTo>
                <a:lnTo>
                  <a:pt x="1946547" y="1778938"/>
                </a:lnTo>
                <a:lnTo>
                  <a:pt x="1956485" y="1790699"/>
                </a:lnTo>
                <a:lnTo>
                  <a:pt x="1966918" y="1790699"/>
                </a:lnTo>
                <a:lnTo>
                  <a:pt x="1957243" y="1777999"/>
                </a:lnTo>
                <a:lnTo>
                  <a:pt x="1949876" y="1765299"/>
                </a:lnTo>
                <a:close/>
              </a:path>
              <a:path w="3034029" h="2844800">
                <a:moveTo>
                  <a:pt x="1946300" y="1777999"/>
                </a:moveTo>
                <a:lnTo>
                  <a:pt x="1945754" y="1777999"/>
                </a:lnTo>
                <a:lnTo>
                  <a:pt x="1946547" y="1778938"/>
                </a:lnTo>
                <a:lnTo>
                  <a:pt x="1946300" y="1777999"/>
                </a:lnTo>
                <a:close/>
              </a:path>
              <a:path w="3034029" h="2844800">
                <a:moveTo>
                  <a:pt x="1829625" y="1765299"/>
                </a:moveTo>
                <a:lnTo>
                  <a:pt x="1828482" y="1765299"/>
                </a:lnTo>
                <a:lnTo>
                  <a:pt x="1830197" y="1777999"/>
                </a:lnTo>
                <a:lnTo>
                  <a:pt x="1838909" y="1777999"/>
                </a:lnTo>
                <a:lnTo>
                  <a:pt x="1838984" y="1776389"/>
                </a:lnTo>
                <a:lnTo>
                  <a:pt x="1829625" y="1765299"/>
                </a:lnTo>
                <a:close/>
              </a:path>
              <a:path w="3034029" h="2844800">
                <a:moveTo>
                  <a:pt x="1864563" y="1765299"/>
                </a:moveTo>
                <a:lnTo>
                  <a:pt x="1839506" y="1765299"/>
                </a:lnTo>
                <a:lnTo>
                  <a:pt x="1838984" y="1776389"/>
                </a:lnTo>
                <a:lnTo>
                  <a:pt x="1840344" y="1777999"/>
                </a:lnTo>
                <a:lnTo>
                  <a:pt x="1865071" y="1777999"/>
                </a:lnTo>
                <a:lnTo>
                  <a:pt x="1864563" y="1765299"/>
                </a:lnTo>
                <a:close/>
              </a:path>
              <a:path w="3034029" h="2844800">
                <a:moveTo>
                  <a:pt x="1939912" y="1765299"/>
                </a:moveTo>
                <a:lnTo>
                  <a:pt x="1864563" y="1765299"/>
                </a:lnTo>
                <a:lnTo>
                  <a:pt x="1871205" y="1777999"/>
                </a:lnTo>
                <a:lnTo>
                  <a:pt x="1943785" y="1777999"/>
                </a:lnTo>
                <a:lnTo>
                  <a:pt x="1939912" y="1765299"/>
                </a:lnTo>
                <a:close/>
              </a:path>
              <a:path w="3034029" h="2844800">
                <a:moveTo>
                  <a:pt x="1814630" y="1752599"/>
                </a:moveTo>
                <a:lnTo>
                  <a:pt x="1805368" y="1752599"/>
                </a:lnTo>
                <a:lnTo>
                  <a:pt x="1812040" y="1765299"/>
                </a:lnTo>
                <a:lnTo>
                  <a:pt x="1814630" y="1752599"/>
                </a:lnTo>
                <a:close/>
              </a:path>
              <a:path w="3034029" h="2844800">
                <a:moveTo>
                  <a:pt x="1865960" y="1752599"/>
                </a:moveTo>
                <a:lnTo>
                  <a:pt x="1836851" y="1752599"/>
                </a:lnTo>
                <a:lnTo>
                  <a:pt x="1848650" y="1765299"/>
                </a:lnTo>
                <a:lnTo>
                  <a:pt x="1862328" y="1765299"/>
                </a:lnTo>
                <a:lnTo>
                  <a:pt x="1865960" y="1752599"/>
                </a:lnTo>
                <a:close/>
              </a:path>
              <a:path w="3034029" h="2844800">
                <a:moveTo>
                  <a:pt x="1924773" y="1752599"/>
                </a:moveTo>
                <a:lnTo>
                  <a:pt x="1865960" y="1752599"/>
                </a:lnTo>
                <a:lnTo>
                  <a:pt x="1867344" y="1765299"/>
                </a:lnTo>
                <a:lnTo>
                  <a:pt x="1934604" y="1765299"/>
                </a:lnTo>
                <a:lnTo>
                  <a:pt x="1924773" y="1752599"/>
                </a:lnTo>
                <a:close/>
              </a:path>
              <a:path w="3034029" h="2844800">
                <a:moveTo>
                  <a:pt x="1818779" y="1739899"/>
                </a:moveTo>
                <a:lnTo>
                  <a:pt x="1818182" y="1752599"/>
                </a:lnTo>
                <a:lnTo>
                  <a:pt x="1824710" y="1752599"/>
                </a:lnTo>
                <a:lnTo>
                  <a:pt x="1818779" y="1739899"/>
                </a:lnTo>
                <a:close/>
              </a:path>
              <a:path w="3034029" h="2844800">
                <a:moveTo>
                  <a:pt x="1837642" y="1727199"/>
                </a:moveTo>
                <a:lnTo>
                  <a:pt x="1825920" y="1727199"/>
                </a:lnTo>
                <a:lnTo>
                  <a:pt x="1829777" y="1739899"/>
                </a:lnTo>
                <a:lnTo>
                  <a:pt x="1826006" y="1739899"/>
                </a:lnTo>
                <a:lnTo>
                  <a:pt x="1835607" y="1752599"/>
                </a:lnTo>
                <a:lnTo>
                  <a:pt x="1847347" y="1752599"/>
                </a:lnTo>
                <a:lnTo>
                  <a:pt x="1840397" y="1739899"/>
                </a:lnTo>
                <a:lnTo>
                  <a:pt x="1837642" y="1727199"/>
                </a:lnTo>
                <a:close/>
              </a:path>
              <a:path w="3034029" h="2844800">
                <a:moveTo>
                  <a:pt x="1908886" y="1739899"/>
                </a:moveTo>
                <a:lnTo>
                  <a:pt x="1855787" y="1739899"/>
                </a:lnTo>
                <a:lnTo>
                  <a:pt x="1851355" y="1752599"/>
                </a:lnTo>
                <a:lnTo>
                  <a:pt x="1916430" y="1752599"/>
                </a:lnTo>
                <a:lnTo>
                  <a:pt x="1908886" y="1739899"/>
                </a:lnTo>
                <a:close/>
              </a:path>
              <a:path w="3034029" h="2844800">
                <a:moveTo>
                  <a:pt x="1917407" y="1739899"/>
                </a:moveTo>
                <a:lnTo>
                  <a:pt x="1914652" y="1739899"/>
                </a:lnTo>
                <a:lnTo>
                  <a:pt x="1916430" y="1752599"/>
                </a:lnTo>
                <a:lnTo>
                  <a:pt x="1924743" y="1752599"/>
                </a:lnTo>
                <a:lnTo>
                  <a:pt x="1917407" y="1739899"/>
                </a:lnTo>
                <a:close/>
              </a:path>
              <a:path w="3034029" h="2844800">
                <a:moveTo>
                  <a:pt x="1779600" y="1727199"/>
                </a:moveTo>
                <a:lnTo>
                  <a:pt x="1778368" y="1727199"/>
                </a:lnTo>
                <a:lnTo>
                  <a:pt x="1778431" y="1739899"/>
                </a:lnTo>
                <a:lnTo>
                  <a:pt x="1780489" y="1739899"/>
                </a:lnTo>
                <a:lnTo>
                  <a:pt x="1779600" y="1727199"/>
                </a:lnTo>
                <a:close/>
              </a:path>
              <a:path w="3034029" h="2844800">
                <a:moveTo>
                  <a:pt x="1819030" y="1727199"/>
                </a:moveTo>
                <a:lnTo>
                  <a:pt x="1802896" y="1727199"/>
                </a:lnTo>
                <a:lnTo>
                  <a:pt x="1809396" y="1739899"/>
                </a:lnTo>
                <a:lnTo>
                  <a:pt x="1819030" y="1727199"/>
                </a:lnTo>
                <a:close/>
              </a:path>
              <a:path w="3034029" h="2844800">
                <a:moveTo>
                  <a:pt x="1825282" y="1727199"/>
                </a:moveTo>
                <a:lnTo>
                  <a:pt x="1821688" y="1727199"/>
                </a:lnTo>
                <a:lnTo>
                  <a:pt x="1822107" y="1739899"/>
                </a:lnTo>
                <a:lnTo>
                  <a:pt x="1826806" y="1739899"/>
                </a:lnTo>
                <a:lnTo>
                  <a:pt x="1825282" y="1727199"/>
                </a:lnTo>
                <a:close/>
              </a:path>
              <a:path w="3034029" h="2844800">
                <a:moveTo>
                  <a:pt x="1909229" y="1727199"/>
                </a:moveTo>
                <a:lnTo>
                  <a:pt x="1844024" y="1727199"/>
                </a:lnTo>
                <a:lnTo>
                  <a:pt x="1852815" y="1739899"/>
                </a:lnTo>
                <a:lnTo>
                  <a:pt x="1914131" y="1739899"/>
                </a:lnTo>
                <a:lnTo>
                  <a:pt x="1909229" y="1727199"/>
                </a:lnTo>
                <a:close/>
              </a:path>
              <a:path w="3034029" h="2844800">
                <a:moveTo>
                  <a:pt x="1775790" y="1714499"/>
                </a:moveTo>
                <a:lnTo>
                  <a:pt x="1773567" y="1727199"/>
                </a:lnTo>
                <a:lnTo>
                  <a:pt x="1784934" y="1727199"/>
                </a:lnTo>
                <a:lnTo>
                  <a:pt x="1775790" y="1714499"/>
                </a:lnTo>
                <a:close/>
              </a:path>
              <a:path w="3034029" h="2844800">
                <a:moveTo>
                  <a:pt x="1801152" y="1714499"/>
                </a:moveTo>
                <a:lnTo>
                  <a:pt x="1800212" y="1714499"/>
                </a:lnTo>
                <a:lnTo>
                  <a:pt x="1799361" y="1727199"/>
                </a:lnTo>
                <a:lnTo>
                  <a:pt x="1803329" y="1727199"/>
                </a:lnTo>
                <a:lnTo>
                  <a:pt x="1804618" y="1725068"/>
                </a:lnTo>
                <a:lnTo>
                  <a:pt x="1801152" y="1714499"/>
                </a:lnTo>
                <a:close/>
              </a:path>
              <a:path w="3034029" h="2844800">
                <a:moveTo>
                  <a:pt x="1872335" y="1714499"/>
                </a:moveTo>
                <a:lnTo>
                  <a:pt x="1811007" y="1714499"/>
                </a:lnTo>
                <a:lnTo>
                  <a:pt x="1804618" y="1725068"/>
                </a:lnTo>
                <a:lnTo>
                  <a:pt x="1805317" y="1727199"/>
                </a:lnTo>
                <a:lnTo>
                  <a:pt x="1882190" y="1727199"/>
                </a:lnTo>
                <a:lnTo>
                  <a:pt x="1872335" y="1714499"/>
                </a:lnTo>
                <a:close/>
              </a:path>
              <a:path w="3034029" h="2844800">
                <a:moveTo>
                  <a:pt x="1891540" y="1714499"/>
                </a:moveTo>
                <a:lnTo>
                  <a:pt x="1878304" y="1714499"/>
                </a:lnTo>
                <a:lnTo>
                  <a:pt x="1882190" y="1727199"/>
                </a:lnTo>
                <a:lnTo>
                  <a:pt x="1902003" y="1727199"/>
                </a:lnTo>
                <a:lnTo>
                  <a:pt x="1891540" y="1714499"/>
                </a:lnTo>
                <a:close/>
              </a:path>
              <a:path w="3034029" h="2844800">
                <a:moveTo>
                  <a:pt x="1769423" y="1701799"/>
                </a:moveTo>
                <a:lnTo>
                  <a:pt x="1754428" y="1701799"/>
                </a:lnTo>
                <a:lnTo>
                  <a:pt x="1756994" y="1714499"/>
                </a:lnTo>
                <a:lnTo>
                  <a:pt x="1769138" y="1714499"/>
                </a:lnTo>
                <a:lnTo>
                  <a:pt x="1769423" y="1701799"/>
                </a:lnTo>
                <a:close/>
              </a:path>
              <a:path w="3034029" h="2844800">
                <a:moveTo>
                  <a:pt x="1780070" y="1701799"/>
                </a:moveTo>
                <a:lnTo>
                  <a:pt x="1776564" y="1714499"/>
                </a:lnTo>
                <a:lnTo>
                  <a:pt x="1786204" y="1714499"/>
                </a:lnTo>
                <a:lnTo>
                  <a:pt x="1780070" y="1701799"/>
                </a:lnTo>
                <a:close/>
              </a:path>
              <a:path w="3034029" h="2844800">
                <a:moveTo>
                  <a:pt x="1863686" y="1689099"/>
                </a:moveTo>
                <a:lnTo>
                  <a:pt x="1771762" y="1689099"/>
                </a:lnTo>
                <a:lnTo>
                  <a:pt x="1769320" y="1701799"/>
                </a:lnTo>
                <a:lnTo>
                  <a:pt x="1789717" y="1701799"/>
                </a:lnTo>
                <a:lnTo>
                  <a:pt x="1799856" y="1714499"/>
                </a:lnTo>
                <a:lnTo>
                  <a:pt x="1865274" y="1714499"/>
                </a:lnTo>
                <a:lnTo>
                  <a:pt x="1855965" y="1701799"/>
                </a:lnTo>
                <a:lnTo>
                  <a:pt x="1863686" y="1689099"/>
                </a:lnTo>
                <a:close/>
              </a:path>
              <a:path w="3034029" h="2844800">
                <a:moveTo>
                  <a:pt x="1756553" y="1689099"/>
                </a:moveTo>
                <a:lnTo>
                  <a:pt x="1755394" y="1689099"/>
                </a:lnTo>
                <a:lnTo>
                  <a:pt x="1757921" y="1701799"/>
                </a:lnTo>
                <a:lnTo>
                  <a:pt x="1761890" y="1701799"/>
                </a:lnTo>
                <a:lnTo>
                  <a:pt x="1756553" y="1689099"/>
                </a:lnTo>
                <a:close/>
              </a:path>
              <a:path w="3034029" h="2844800">
                <a:moveTo>
                  <a:pt x="1775231" y="1676399"/>
                </a:moveTo>
                <a:lnTo>
                  <a:pt x="1739519" y="1676399"/>
                </a:lnTo>
                <a:lnTo>
                  <a:pt x="1741335" y="1689099"/>
                </a:lnTo>
                <a:lnTo>
                  <a:pt x="1772920" y="1689099"/>
                </a:lnTo>
                <a:lnTo>
                  <a:pt x="1775231" y="1676399"/>
                </a:lnTo>
                <a:close/>
              </a:path>
              <a:path w="3034029" h="2844800">
                <a:moveTo>
                  <a:pt x="1853692" y="1676399"/>
                </a:moveTo>
                <a:lnTo>
                  <a:pt x="1783219" y="1676399"/>
                </a:lnTo>
                <a:lnTo>
                  <a:pt x="1788693" y="1689099"/>
                </a:lnTo>
                <a:lnTo>
                  <a:pt x="1857895" y="1689099"/>
                </a:lnTo>
                <a:lnTo>
                  <a:pt x="1853692" y="1676399"/>
                </a:lnTo>
                <a:close/>
              </a:path>
              <a:path w="3034029" h="2844800">
                <a:moveTo>
                  <a:pt x="1744484" y="1663699"/>
                </a:moveTo>
                <a:lnTo>
                  <a:pt x="1742465" y="1663699"/>
                </a:lnTo>
                <a:lnTo>
                  <a:pt x="1742579" y="1676399"/>
                </a:lnTo>
                <a:lnTo>
                  <a:pt x="1745551" y="1676399"/>
                </a:lnTo>
                <a:lnTo>
                  <a:pt x="1744484" y="1663699"/>
                </a:lnTo>
                <a:close/>
              </a:path>
              <a:path w="3034029" h="2844800">
                <a:moveTo>
                  <a:pt x="1757260" y="1663699"/>
                </a:moveTo>
                <a:lnTo>
                  <a:pt x="1747829" y="1663699"/>
                </a:lnTo>
                <a:lnTo>
                  <a:pt x="1750089" y="1676399"/>
                </a:lnTo>
                <a:lnTo>
                  <a:pt x="1756067" y="1676399"/>
                </a:lnTo>
                <a:lnTo>
                  <a:pt x="1757260" y="1663699"/>
                </a:lnTo>
                <a:close/>
              </a:path>
              <a:path w="3034029" h="2844800">
                <a:moveTo>
                  <a:pt x="1838718" y="1663699"/>
                </a:moveTo>
                <a:lnTo>
                  <a:pt x="1768144" y="1663699"/>
                </a:lnTo>
                <a:lnTo>
                  <a:pt x="1756067" y="1676399"/>
                </a:lnTo>
                <a:lnTo>
                  <a:pt x="1843405" y="1676399"/>
                </a:lnTo>
                <a:lnTo>
                  <a:pt x="1838718" y="1663699"/>
                </a:lnTo>
                <a:close/>
              </a:path>
              <a:path w="3034029" h="2844800">
                <a:moveTo>
                  <a:pt x="1707095" y="1650999"/>
                </a:moveTo>
                <a:lnTo>
                  <a:pt x="1699869" y="1650999"/>
                </a:lnTo>
                <a:lnTo>
                  <a:pt x="1704073" y="1663699"/>
                </a:lnTo>
                <a:lnTo>
                  <a:pt x="1705927" y="1663699"/>
                </a:lnTo>
                <a:lnTo>
                  <a:pt x="1707416" y="1651496"/>
                </a:lnTo>
                <a:lnTo>
                  <a:pt x="1707095" y="1650999"/>
                </a:lnTo>
                <a:close/>
              </a:path>
              <a:path w="3034029" h="2844800">
                <a:moveTo>
                  <a:pt x="1721459" y="1650999"/>
                </a:moveTo>
                <a:lnTo>
                  <a:pt x="1707476" y="1650999"/>
                </a:lnTo>
                <a:lnTo>
                  <a:pt x="1707416" y="1651496"/>
                </a:lnTo>
                <a:lnTo>
                  <a:pt x="1715300" y="1663699"/>
                </a:lnTo>
                <a:lnTo>
                  <a:pt x="1715693" y="1663699"/>
                </a:lnTo>
                <a:lnTo>
                  <a:pt x="1721459" y="1650999"/>
                </a:lnTo>
                <a:close/>
              </a:path>
              <a:path w="3034029" h="2844800">
                <a:moveTo>
                  <a:pt x="1723567" y="1638299"/>
                </a:moveTo>
                <a:lnTo>
                  <a:pt x="1710660" y="1638299"/>
                </a:lnTo>
                <a:lnTo>
                  <a:pt x="1716836" y="1650999"/>
                </a:lnTo>
                <a:lnTo>
                  <a:pt x="1721459" y="1650999"/>
                </a:lnTo>
                <a:lnTo>
                  <a:pt x="1721256" y="1663699"/>
                </a:lnTo>
                <a:lnTo>
                  <a:pt x="1727273" y="1663699"/>
                </a:lnTo>
                <a:lnTo>
                  <a:pt x="1723546" y="1650999"/>
                </a:lnTo>
                <a:lnTo>
                  <a:pt x="1723567" y="1638299"/>
                </a:lnTo>
                <a:close/>
              </a:path>
              <a:path w="3034029" h="2844800">
                <a:moveTo>
                  <a:pt x="1733384" y="1650999"/>
                </a:moveTo>
                <a:lnTo>
                  <a:pt x="1727276" y="1650999"/>
                </a:lnTo>
                <a:lnTo>
                  <a:pt x="1732584" y="1663699"/>
                </a:lnTo>
                <a:lnTo>
                  <a:pt x="1738896" y="1663699"/>
                </a:lnTo>
                <a:lnTo>
                  <a:pt x="1733384" y="1650999"/>
                </a:lnTo>
                <a:close/>
              </a:path>
              <a:path w="3034029" h="2844800">
                <a:moveTo>
                  <a:pt x="1742592" y="1650999"/>
                </a:moveTo>
                <a:lnTo>
                  <a:pt x="1743964" y="1663699"/>
                </a:lnTo>
                <a:lnTo>
                  <a:pt x="1747829" y="1663699"/>
                </a:lnTo>
                <a:lnTo>
                  <a:pt x="1749353" y="1660443"/>
                </a:lnTo>
                <a:lnTo>
                  <a:pt x="1742592" y="1650999"/>
                </a:lnTo>
                <a:close/>
              </a:path>
              <a:path w="3034029" h="2844800">
                <a:moveTo>
                  <a:pt x="1825523" y="1650999"/>
                </a:moveTo>
                <a:lnTo>
                  <a:pt x="1753774" y="1650999"/>
                </a:lnTo>
                <a:lnTo>
                  <a:pt x="1749353" y="1660443"/>
                </a:lnTo>
                <a:lnTo>
                  <a:pt x="1751685" y="1663699"/>
                </a:lnTo>
                <a:lnTo>
                  <a:pt x="1830070" y="1663699"/>
                </a:lnTo>
                <a:lnTo>
                  <a:pt x="1825523" y="1650999"/>
                </a:lnTo>
                <a:close/>
              </a:path>
              <a:path w="3034029" h="2844800">
                <a:moveTo>
                  <a:pt x="1710660" y="1638299"/>
                </a:moveTo>
                <a:lnTo>
                  <a:pt x="1690279" y="1638299"/>
                </a:lnTo>
                <a:lnTo>
                  <a:pt x="1703616" y="1650999"/>
                </a:lnTo>
                <a:lnTo>
                  <a:pt x="1710660" y="1638299"/>
                </a:lnTo>
                <a:close/>
              </a:path>
              <a:path w="3034029" h="2844800">
                <a:moveTo>
                  <a:pt x="1796651" y="1638299"/>
                </a:moveTo>
                <a:lnTo>
                  <a:pt x="1723567" y="1638299"/>
                </a:lnTo>
                <a:lnTo>
                  <a:pt x="1733814" y="1650999"/>
                </a:lnTo>
                <a:lnTo>
                  <a:pt x="1802460" y="1650999"/>
                </a:lnTo>
                <a:lnTo>
                  <a:pt x="1796651" y="1638299"/>
                </a:lnTo>
                <a:close/>
              </a:path>
              <a:path w="3034029" h="2844800">
                <a:moveTo>
                  <a:pt x="1819478" y="1638299"/>
                </a:moveTo>
                <a:lnTo>
                  <a:pt x="1807540" y="1638299"/>
                </a:lnTo>
                <a:lnTo>
                  <a:pt x="1810893" y="1650999"/>
                </a:lnTo>
                <a:lnTo>
                  <a:pt x="1825828" y="1650999"/>
                </a:lnTo>
                <a:lnTo>
                  <a:pt x="1819478" y="1638299"/>
                </a:lnTo>
                <a:close/>
              </a:path>
              <a:path w="3034029" h="2844800">
                <a:moveTo>
                  <a:pt x="1799294" y="1625599"/>
                </a:moveTo>
                <a:lnTo>
                  <a:pt x="1681848" y="1625599"/>
                </a:lnTo>
                <a:lnTo>
                  <a:pt x="1688719" y="1638299"/>
                </a:lnTo>
                <a:lnTo>
                  <a:pt x="1794489" y="1638299"/>
                </a:lnTo>
                <a:lnTo>
                  <a:pt x="1799294" y="1625599"/>
                </a:lnTo>
                <a:close/>
              </a:path>
              <a:path w="3034029" h="2844800">
                <a:moveTo>
                  <a:pt x="1666900" y="1612899"/>
                </a:moveTo>
                <a:lnTo>
                  <a:pt x="1658340" y="1612899"/>
                </a:lnTo>
                <a:lnTo>
                  <a:pt x="1664004" y="1625599"/>
                </a:lnTo>
                <a:lnTo>
                  <a:pt x="1666900" y="1612899"/>
                </a:lnTo>
                <a:close/>
              </a:path>
              <a:path w="3034029" h="2844800">
                <a:moveTo>
                  <a:pt x="1678266" y="1612899"/>
                </a:moveTo>
                <a:lnTo>
                  <a:pt x="1675460" y="1612899"/>
                </a:lnTo>
                <a:lnTo>
                  <a:pt x="1681391" y="1625599"/>
                </a:lnTo>
                <a:lnTo>
                  <a:pt x="1680068" y="1614933"/>
                </a:lnTo>
                <a:lnTo>
                  <a:pt x="1678266" y="1612899"/>
                </a:lnTo>
                <a:close/>
              </a:path>
              <a:path w="3034029" h="2844800">
                <a:moveTo>
                  <a:pt x="1682127" y="1612899"/>
                </a:moveTo>
                <a:lnTo>
                  <a:pt x="1679816" y="1612899"/>
                </a:lnTo>
                <a:lnTo>
                  <a:pt x="1680068" y="1614933"/>
                </a:lnTo>
                <a:lnTo>
                  <a:pt x="1689519" y="1625599"/>
                </a:lnTo>
                <a:lnTo>
                  <a:pt x="1690979" y="1625599"/>
                </a:lnTo>
                <a:lnTo>
                  <a:pt x="1682127" y="1612899"/>
                </a:lnTo>
                <a:close/>
              </a:path>
              <a:path w="3034029" h="2844800">
                <a:moveTo>
                  <a:pt x="1742579" y="1612899"/>
                </a:moveTo>
                <a:lnTo>
                  <a:pt x="1693951" y="1612899"/>
                </a:lnTo>
                <a:lnTo>
                  <a:pt x="1690979" y="1625599"/>
                </a:lnTo>
                <a:lnTo>
                  <a:pt x="1744205" y="1625599"/>
                </a:lnTo>
                <a:lnTo>
                  <a:pt x="1742579" y="1612899"/>
                </a:lnTo>
                <a:close/>
              </a:path>
              <a:path w="3034029" h="2844800">
                <a:moveTo>
                  <a:pt x="1768908" y="1600199"/>
                </a:moveTo>
                <a:lnTo>
                  <a:pt x="1694078" y="1600199"/>
                </a:lnTo>
                <a:lnTo>
                  <a:pt x="1696110" y="1612899"/>
                </a:lnTo>
                <a:lnTo>
                  <a:pt x="1742579" y="1612899"/>
                </a:lnTo>
                <a:lnTo>
                  <a:pt x="1748980" y="1625599"/>
                </a:lnTo>
                <a:lnTo>
                  <a:pt x="1792225" y="1625599"/>
                </a:lnTo>
                <a:lnTo>
                  <a:pt x="1780286" y="1612899"/>
                </a:lnTo>
                <a:lnTo>
                  <a:pt x="1768908" y="1600199"/>
                </a:lnTo>
                <a:close/>
              </a:path>
              <a:path w="3034029" h="2844800">
                <a:moveTo>
                  <a:pt x="1694078" y="1600199"/>
                </a:moveTo>
                <a:lnTo>
                  <a:pt x="1679790" y="1600199"/>
                </a:lnTo>
                <a:lnTo>
                  <a:pt x="1684096" y="1612899"/>
                </a:lnTo>
                <a:lnTo>
                  <a:pt x="1694078" y="1600199"/>
                </a:lnTo>
                <a:close/>
              </a:path>
              <a:path w="3034029" h="2844800">
                <a:moveTo>
                  <a:pt x="1651254" y="1587499"/>
                </a:moveTo>
                <a:lnTo>
                  <a:pt x="1651482" y="1600199"/>
                </a:lnTo>
                <a:lnTo>
                  <a:pt x="1656930" y="1600199"/>
                </a:lnTo>
                <a:lnTo>
                  <a:pt x="1651254" y="1587499"/>
                </a:lnTo>
                <a:close/>
              </a:path>
              <a:path w="3034029" h="2844800">
                <a:moveTo>
                  <a:pt x="1741970" y="1587499"/>
                </a:moveTo>
                <a:lnTo>
                  <a:pt x="1660978" y="1587499"/>
                </a:lnTo>
                <a:lnTo>
                  <a:pt x="1665097" y="1600199"/>
                </a:lnTo>
                <a:lnTo>
                  <a:pt x="1755434" y="1600199"/>
                </a:lnTo>
                <a:lnTo>
                  <a:pt x="1756048" y="1598700"/>
                </a:lnTo>
                <a:lnTo>
                  <a:pt x="1741970" y="1587499"/>
                </a:lnTo>
                <a:close/>
              </a:path>
              <a:path w="3034029" h="2844800">
                <a:moveTo>
                  <a:pt x="1760639" y="1587499"/>
                </a:moveTo>
                <a:lnTo>
                  <a:pt x="1756048" y="1598700"/>
                </a:lnTo>
                <a:lnTo>
                  <a:pt x="1757934" y="1600199"/>
                </a:lnTo>
                <a:lnTo>
                  <a:pt x="1760639" y="1587499"/>
                </a:lnTo>
                <a:close/>
              </a:path>
              <a:path w="3034029" h="2844800">
                <a:moveTo>
                  <a:pt x="1625300" y="1574799"/>
                </a:moveTo>
                <a:lnTo>
                  <a:pt x="1620732" y="1574799"/>
                </a:lnTo>
                <a:lnTo>
                  <a:pt x="1623341" y="1587499"/>
                </a:lnTo>
                <a:lnTo>
                  <a:pt x="1626387" y="1587499"/>
                </a:lnTo>
                <a:lnTo>
                  <a:pt x="1625572" y="1575331"/>
                </a:lnTo>
                <a:lnTo>
                  <a:pt x="1625300" y="1574799"/>
                </a:lnTo>
                <a:close/>
              </a:path>
              <a:path w="3034029" h="2844800">
                <a:moveTo>
                  <a:pt x="1625619" y="1575424"/>
                </a:moveTo>
                <a:lnTo>
                  <a:pt x="1627225" y="1587499"/>
                </a:lnTo>
                <a:lnTo>
                  <a:pt x="1631784" y="1587499"/>
                </a:lnTo>
                <a:lnTo>
                  <a:pt x="1625619" y="1575424"/>
                </a:lnTo>
                <a:close/>
              </a:path>
              <a:path w="3034029" h="2844800">
                <a:moveTo>
                  <a:pt x="1671059" y="1574799"/>
                </a:moveTo>
                <a:lnTo>
                  <a:pt x="1648323" y="1574799"/>
                </a:lnTo>
                <a:lnTo>
                  <a:pt x="1643630" y="1587499"/>
                </a:lnTo>
                <a:lnTo>
                  <a:pt x="1668160" y="1587499"/>
                </a:lnTo>
                <a:lnTo>
                  <a:pt x="1671059" y="1574799"/>
                </a:lnTo>
                <a:close/>
              </a:path>
              <a:path w="3034029" h="2844800">
                <a:moveTo>
                  <a:pt x="1743457" y="1574799"/>
                </a:moveTo>
                <a:lnTo>
                  <a:pt x="1676980" y="1574799"/>
                </a:lnTo>
                <a:lnTo>
                  <a:pt x="1681626" y="1587499"/>
                </a:lnTo>
                <a:lnTo>
                  <a:pt x="1743435" y="1587499"/>
                </a:lnTo>
                <a:lnTo>
                  <a:pt x="1743457" y="1574799"/>
                </a:lnTo>
                <a:close/>
              </a:path>
              <a:path w="3034029" h="2844800">
                <a:moveTo>
                  <a:pt x="1627326" y="1549399"/>
                </a:moveTo>
                <a:lnTo>
                  <a:pt x="1602371" y="1549399"/>
                </a:lnTo>
                <a:lnTo>
                  <a:pt x="1597456" y="1562099"/>
                </a:lnTo>
                <a:lnTo>
                  <a:pt x="1618932" y="1562099"/>
                </a:lnTo>
                <a:lnTo>
                  <a:pt x="1625028" y="1574799"/>
                </a:lnTo>
                <a:lnTo>
                  <a:pt x="1631988" y="1574799"/>
                </a:lnTo>
                <a:lnTo>
                  <a:pt x="1622285" y="1562099"/>
                </a:lnTo>
                <a:lnTo>
                  <a:pt x="1627326" y="1549399"/>
                </a:lnTo>
                <a:close/>
              </a:path>
              <a:path w="3034029" h="2844800">
                <a:moveTo>
                  <a:pt x="1705940" y="1549399"/>
                </a:moveTo>
                <a:lnTo>
                  <a:pt x="1627326" y="1549399"/>
                </a:lnTo>
                <a:lnTo>
                  <a:pt x="1634122" y="1562099"/>
                </a:lnTo>
                <a:lnTo>
                  <a:pt x="1641277" y="1574799"/>
                </a:lnTo>
                <a:lnTo>
                  <a:pt x="1731516" y="1574799"/>
                </a:lnTo>
                <a:lnTo>
                  <a:pt x="1732137" y="1562099"/>
                </a:lnTo>
                <a:lnTo>
                  <a:pt x="1706130" y="1562099"/>
                </a:lnTo>
                <a:lnTo>
                  <a:pt x="1705940" y="1549399"/>
                </a:lnTo>
                <a:close/>
              </a:path>
              <a:path w="3034029" h="2844800">
                <a:moveTo>
                  <a:pt x="1712722" y="1549399"/>
                </a:moveTo>
                <a:lnTo>
                  <a:pt x="1711020" y="1549399"/>
                </a:lnTo>
                <a:lnTo>
                  <a:pt x="1711464" y="1562099"/>
                </a:lnTo>
                <a:lnTo>
                  <a:pt x="1713649" y="1562099"/>
                </a:lnTo>
                <a:lnTo>
                  <a:pt x="1712722" y="1549399"/>
                </a:lnTo>
                <a:close/>
              </a:path>
              <a:path w="3034029" h="2844800">
                <a:moveTo>
                  <a:pt x="1717941" y="1549399"/>
                </a:moveTo>
                <a:lnTo>
                  <a:pt x="1712722" y="1549399"/>
                </a:lnTo>
                <a:lnTo>
                  <a:pt x="1721866" y="1562099"/>
                </a:lnTo>
                <a:lnTo>
                  <a:pt x="1725968" y="1562099"/>
                </a:lnTo>
                <a:lnTo>
                  <a:pt x="1717941" y="1549399"/>
                </a:lnTo>
                <a:close/>
              </a:path>
              <a:path w="3034029" h="2844800">
                <a:moveTo>
                  <a:pt x="1587614" y="1536699"/>
                </a:moveTo>
                <a:lnTo>
                  <a:pt x="1580464" y="1536699"/>
                </a:lnTo>
                <a:lnTo>
                  <a:pt x="1585341" y="1549399"/>
                </a:lnTo>
                <a:lnTo>
                  <a:pt x="1589417" y="1549399"/>
                </a:lnTo>
                <a:lnTo>
                  <a:pt x="1587614" y="1536699"/>
                </a:lnTo>
                <a:close/>
              </a:path>
              <a:path w="3034029" h="2844800">
                <a:moveTo>
                  <a:pt x="1682800" y="1536699"/>
                </a:moveTo>
                <a:lnTo>
                  <a:pt x="1611020" y="1536699"/>
                </a:lnTo>
                <a:lnTo>
                  <a:pt x="1595183" y="1549399"/>
                </a:lnTo>
                <a:lnTo>
                  <a:pt x="1682229" y="1549399"/>
                </a:lnTo>
                <a:lnTo>
                  <a:pt x="1682800" y="1536699"/>
                </a:lnTo>
                <a:close/>
              </a:path>
              <a:path w="3034029" h="2844800">
                <a:moveTo>
                  <a:pt x="1690179" y="1536699"/>
                </a:moveTo>
                <a:lnTo>
                  <a:pt x="1687169" y="1536699"/>
                </a:lnTo>
                <a:lnTo>
                  <a:pt x="1689722" y="1549399"/>
                </a:lnTo>
                <a:lnTo>
                  <a:pt x="1690471" y="1549399"/>
                </a:lnTo>
                <a:lnTo>
                  <a:pt x="1690179" y="1536699"/>
                </a:lnTo>
                <a:close/>
              </a:path>
              <a:path w="3034029" h="2844800">
                <a:moveTo>
                  <a:pt x="1691500" y="1523999"/>
                </a:moveTo>
                <a:lnTo>
                  <a:pt x="1595512" y="1523999"/>
                </a:lnTo>
                <a:lnTo>
                  <a:pt x="1603636" y="1536699"/>
                </a:lnTo>
                <a:lnTo>
                  <a:pt x="1690052" y="1536699"/>
                </a:lnTo>
                <a:lnTo>
                  <a:pt x="1691500" y="1523999"/>
                </a:lnTo>
                <a:close/>
              </a:path>
              <a:path w="3034029" h="2844800">
                <a:moveTo>
                  <a:pt x="1702498" y="1523999"/>
                </a:moveTo>
                <a:lnTo>
                  <a:pt x="1698409" y="1523999"/>
                </a:lnTo>
                <a:lnTo>
                  <a:pt x="1705140" y="1536699"/>
                </a:lnTo>
                <a:lnTo>
                  <a:pt x="1702498" y="1523999"/>
                </a:lnTo>
                <a:close/>
              </a:path>
              <a:path w="3034029" h="2844800">
                <a:moveTo>
                  <a:pt x="1550035" y="1498599"/>
                </a:moveTo>
                <a:lnTo>
                  <a:pt x="1552194" y="1511299"/>
                </a:lnTo>
                <a:lnTo>
                  <a:pt x="1563560" y="1523999"/>
                </a:lnTo>
                <a:lnTo>
                  <a:pt x="1565046" y="1511299"/>
                </a:lnTo>
                <a:lnTo>
                  <a:pt x="1557540" y="1511299"/>
                </a:lnTo>
                <a:lnTo>
                  <a:pt x="1550035" y="1498599"/>
                </a:lnTo>
                <a:close/>
              </a:path>
              <a:path w="3034029" h="2844800">
                <a:moveTo>
                  <a:pt x="1571396" y="1511299"/>
                </a:moveTo>
                <a:lnTo>
                  <a:pt x="1572120" y="1523999"/>
                </a:lnTo>
                <a:lnTo>
                  <a:pt x="1574152" y="1523999"/>
                </a:lnTo>
                <a:lnTo>
                  <a:pt x="1571396" y="1511299"/>
                </a:lnTo>
                <a:close/>
              </a:path>
              <a:path w="3034029" h="2844800">
                <a:moveTo>
                  <a:pt x="1640166" y="1473199"/>
                </a:moveTo>
                <a:lnTo>
                  <a:pt x="1615267" y="1473199"/>
                </a:lnTo>
                <a:lnTo>
                  <a:pt x="1611594" y="1485899"/>
                </a:lnTo>
                <a:lnTo>
                  <a:pt x="1564367" y="1485899"/>
                </a:lnTo>
                <a:lnTo>
                  <a:pt x="1572462" y="1498599"/>
                </a:lnTo>
                <a:lnTo>
                  <a:pt x="1578101" y="1511299"/>
                </a:lnTo>
                <a:lnTo>
                  <a:pt x="1580019" y="1523999"/>
                </a:lnTo>
                <a:lnTo>
                  <a:pt x="1584452" y="1523999"/>
                </a:lnTo>
                <a:lnTo>
                  <a:pt x="1580654" y="1511299"/>
                </a:lnTo>
                <a:lnTo>
                  <a:pt x="1640908" y="1511299"/>
                </a:lnTo>
                <a:lnTo>
                  <a:pt x="1644322" y="1498599"/>
                </a:lnTo>
                <a:lnTo>
                  <a:pt x="1655155" y="1498599"/>
                </a:lnTo>
                <a:lnTo>
                  <a:pt x="1650911" y="1485899"/>
                </a:lnTo>
                <a:lnTo>
                  <a:pt x="1640166" y="1473199"/>
                </a:lnTo>
                <a:close/>
              </a:path>
              <a:path w="3034029" h="2844800">
                <a:moveTo>
                  <a:pt x="1611884" y="1511299"/>
                </a:moveTo>
                <a:lnTo>
                  <a:pt x="1601724" y="1511299"/>
                </a:lnTo>
                <a:lnTo>
                  <a:pt x="1600288" y="1523999"/>
                </a:lnTo>
                <a:lnTo>
                  <a:pt x="1620037" y="1523999"/>
                </a:lnTo>
                <a:lnTo>
                  <a:pt x="1611884" y="1511299"/>
                </a:lnTo>
                <a:close/>
              </a:path>
              <a:path w="3034029" h="2844800">
                <a:moveTo>
                  <a:pt x="1641980" y="1511299"/>
                </a:moveTo>
                <a:lnTo>
                  <a:pt x="1624825" y="1511299"/>
                </a:lnTo>
                <a:lnTo>
                  <a:pt x="1627784" y="1523999"/>
                </a:lnTo>
                <a:lnTo>
                  <a:pt x="1653904" y="1523999"/>
                </a:lnTo>
                <a:lnTo>
                  <a:pt x="1641980" y="1511299"/>
                </a:lnTo>
                <a:close/>
              </a:path>
              <a:path w="3034029" h="2844800">
                <a:moveTo>
                  <a:pt x="1673366" y="1511299"/>
                </a:moveTo>
                <a:lnTo>
                  <a:pt x="1660068" y="1511299"/>
                </a:lnTo>
                <a:lnTo>
                  <a:pt x="1653904" y="1523999"/>
                </a:lnTo>
                <a:lnTo>
                  <a:pt x="1683519" y="1523999"/>
                </a:lnTo>
                <a:lnTo>
                  <a:pt x="1673366" y="1511299"/>
                </a:lnTo>
                <a:close/>
              </a:path>
              <a:path w="3034029" h="2844800">
                <a:moveTo>
                  <a:pt x="1564367" y="1485899"/>
                </a:moveTo>
                <a:lnTo>
                  <a:pt x="1550403" y="1485899"/>
                </a:lnTo>
                <a:lnTo>
                  <a:pt x="1536674" y="1498599"/>
                </a:lnTo>
                <a:lnTo>
                  <a:pt x="1552416" y="1498599"/>
                </a:lnTo>
                <a:lnTo>
                  <a:pt x="1564367" y="1485899"/>
                </a:lnTo>
                <a:close/>
              </a:path>
              <a:path w="3034029" h="2844800">
                <a:moveTo>
                  <a:pt x="1529334" y="1473199"/>
                </a:moveTo>
                <a:lnTo>
                  <a:pt x="1527009" y="1485899"/>
                </a:lnTo>
                <a:lnTo>
                  <a:pt x="1530985" y="1485899"/>
                </a:lnTo>
                <a:lnTo>
                  <a:pt x="1529334" y="1473199"/>
                </a:lnTo>
                <a:close/>
              </a:path>
              <a:path w="3034029" h="2844800">
                <a:moveTo>
                  <a:pt x="1608480" y="1473199"/>
                </a:moveTo>
                <a:lnTo>
                  <a:pt x="1539052" y="1473199"/>
                </a:lnTo>
                <a:lnTo>
                  <a:pt x="1549971" y="1485899"/>
                </a:lnTo>
                <a:lnTo>
                  <a:pt x="1611594" y="1485899"/>
                </a:lnTo>
                <a:lnTo>
                  <a:pt x="1608480" y="1473199"/>
                </a:lnTo>
                <a:close/>
              </a:path>
              <a:path w="3034029" h="2844800">
                <a:moveTo>
                  <a:pt x="1510131" y="1460499"/>
                </a:moveTo>
                <a:lnTo>
                  <a:pt x="1510372" y="1473199"/>
                </a:lnTo>
                <a:lnTo>
                  <a:pt x="1515770" y="1473199"/>
                </a:lnTo>
                <a:lnTo>
                  <a:pt x="1510131" y="1460499"/>
                </a:lnTo>
                <a:close/>
              </a:path>
              <a:path w="3034029" h="2844800">
                <a:moveTo>
                  <a:pt x="1613001" y="1460499"/>
                </a:moveTo>
                <a:lnTo>
                  <a:pt x="1516380" y="1460499"/>
                </a:lnTo>
                <a:lnTo>
                  <a:pt x="1529314" y="1473199"/>
                </a:lnTo>
                <a:lnTo>
                  <a:pt x="1607845" y="1473199"/>
                </a:lnTo>
                <a:lnTo>
                  <a:pt x="1613001" y="1460499"/>
                </a:lnTo>
                <a:close/>
              </a:path>
              <a:path w="3034029" h="2844800">
                <a:moveTo>
                  <a:pt x="1623957" y="1460499"/>
                </a:moveTo>
                <a:lnTo>
                  <a:pt x="1613001" y="1460499"/>
                </a:lnTo>
                <a:lnTo>
                  <a:pt x="1617639" y="1473199"/>
                </a:lnTo>
                <a:lnTo>
                  <a:pt x="1629308" y="1473199"/>
                </a:lnTo>
                <a:lnTo>
                  <a:pt x="1623957" y="1460499"/>
                </a:lnTo>
                <a:close/>
              </a:path>
              <a:path w="3034029" h="2844800">
                <a:moveTo>
                  <a:pt x="1641195" y="1460499"/>
                </a:moveTo>
                <a:lnTo>
                  <a:pt x="1637106" y="1460499"/>
                </a:lnTo>
                <a:lnTo>
                  <a:pt x="1635721" y="1473199"/>
                </a:lnTo>
                <a:lnTo>
                  <a:pt x="1642440" y="1473199"/>
                </a:lnTo>
                <a:lnTo>
                  <a:pt x="1641195" y="1460499"/>
                </a:lnTo>
                <a:close/>
              </a:path>
              <a:path w="3034029" h="2844800">
                <a:moveTo>
                  <a:pt x="1577568" y="1435099"/>
                </a:moveTo>
                <a:lnTo>
                  <a:pt x="1509280" y="1435099"/>
                </a:lnTo>
                <a:lnTo>
                  <a:pt x="1507597" y="1443819"/>
                </a:lnTo>
                <a:lnTo>
                  <a:pt x="1508916" y="1447799"/>
                </a:lnTo>
                <a:lnTo>
                  <a:pt x="1509105" y="1460499"/>
                </a:lnTo>
                <a:lnTo>
                  <a:pt x="1594015" y="1460499"/>
                </a:lnTo>
                <a:lnTo>
                  <a:pt x="1588376" y="1447799"/>
                </a:lnTo>
                <a:lnTo>
                  <a:pt x="1576654" y="1447799"/>
                </a:lnTo>
                <a:lnTo>
                  <a:pt x="1577568" y="1435099"/>
                </a:lnTo>
                <a:close/>
              </a:path>
              <a:path w="3034029" h="2844800">
                <a:moveTo>
                  <a:pt x="1486522" y="1435099"/>
                </a:moveTo>
                <a:lnTo>
                  <a:pt x="1480705" y="1435099"/>
                </a:lnTo>
                <a:lnTo>
                  <a:pt x="1480972" y="1447799"/>
                </a:lnTo>
                <a:lnTo>
                  <a:pt x="1485874" y="1447799"/>
                </a:lnTo>
                <a:lnTo>
                  <a:pt x="1486522" y="1435099"/>
                </a:lnTo>
                <a:close/>
              </a:path>
              <a:path w="3034029" h="2844800">
                <a:moveTo>
                  <a:pt x="1493621" y="1435099"/>
                </a:moveTo>
                <a:lnTo>
                  <a:pt x="1491221" y="1447799"/>
                </a:lnTo>
                <a:lnTo>
                  <a:pt x="1498866" y="1447799"/>
                </a:lnTo>
                <a:lnTo>
                  <a:pt x="1493621" y="1435099"/>
                </a:lnTo>
                <a:close/>
              </a:path>
              <a:path w="3034029" h="2844800">
                <a:moveTo>
                  <a:pt x="1502834" y="1422399"/>
                </a:moveTo>
                <a:lnTo>
                  <a:pt x="1471066" y="1422399"/>
                </a:lnTo>
                <a:lnTo>
                  <a:pt x="1470190" y="1435099"/>
                </a:lnTo>
                <a:lnTo>
                  <a:pt x="1501178" y="1435099"/>
                </a:lnTo>
                <a:lnTo>
                  <a:pt x="1506829" y="1447799"/>
                </a:lnTo>
                <a:lnTo>
                  <a:pt x="1507597" y="1443819"/>
                </a:lnTo>
                <a:lnTo>
                  <a:pt x="1504708" y="1435099"/>
                </a:lnTo>
                <a:lnTo>
                  <a:pt x="1502834" y="1422399"/>
                </a:lnTo>
                <a:close/>
              </a:path>
              <a:path w="3034029" h="2844800">
                <a:moveTo>
                  <a:pt x="1596237" y="1435099"/>
                </a:moveTo>
                <a:lnTo>
                  <a:pt x="1577568" y="1435099"/>
                </a:lnTo>
                <a:lnTo>
                  <a:pt x="1579918" y="1447799"/>
                </a:lnTo>
                <a:lnTo>
                  <a:pt x="1603133" y="1447799"/>
                </a:lnTo>
                <a:lnTo>
                  <a:pt x="1596237" y="1435099"/>
                </a:lnTo>
                <a:close/>
              </a:path>
              <a:path w="3034029" h="2844800">
                <a:moveTo>
                  <a:pt x="1523995" y="1422399"/>
                </a:moveTo>
                <a:lnTo>
                  <a:pt x="1502834" y="1422399"/>
                </a:lnTo>
                <a:lnTo>
                  <a:pt x="1504708" y="1435099"/>
                </a:lnTo>
                <a:lnTo>
                  <a:pt x="1507597" y="1443819"/>
                </a:lnTo>
                <a:lnTo>
                  <a:pt x="1509280" y="1435099"/>
                </a:lnTo>
                <a:lnTo>
                  <a:pt x="1509010" y="1435099"/>
                </a:lnTo>
                <a:lnTo>
                  <a:pt x="1523995" y="1422399"/>
                </a:lnTo>
                <a:close/>
              </a:path>
              <a:path w="3034029" h="2844800">
                <a:moveTo>
                  <a:pt x="1566789" y="1409699"/>
                </a:moveTo>
                <a:lnTo>
                  <a:pt x="1540954" y="1409699"/>
                </a:lnTo>
                <a:lnTo>
                  <a:pt x="1533994" y="1422399"/>
                </a:lnTo>
                <a:lnTo>
                  <a:pt x="1523995" y="1422399"/>
                </a:lnTo>
                <a:lnTo>
                  <a:pt x="1509010" y="1435099"/>
                </a:lnTo>
                <a:lnTo>
                  <a:pt x="1569109" y="1435099"/>
                </a:lnTo>
                <a:lnTo>
                  <a:pt x="1565746" y="1422399"/>
                </a:lnTo>
                <a:lnTo>
                  <a:pt x="1566789" y="14096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468589" y="1396999"/>
                </a:lnTo>
                <a:lnTo>
                  <a:pt x="1470609" y="1409699"/>
                </a:lnTo>
                <a:lnTo>
                  <a:pt x="1480045" y="1409699"/>
                </a:lnTo>
                <a:lnTo>
                  <a:pt x="1462989" y="1422399"/>
                </a:lnTo>
                <a:lnTo>
                  <a:pt x="1519047" y="1422399"/>
                </a:lnTo>
                <a:lnTo>
                  <a:pt x="1523915" y="1409699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523915" y="1409699"/>
                </a:lnTo>
                <a:lnTo>
                  <a:pt x="1519047" y="1422399"/>
                </a:lnTo>
                <a:lnTo>
                  <a:pt x="1533994" y="1422399"/>
                </a:lnTo>
                <a:lnTo>
                  <a:pt x="1540954" y="1409699"/>
                </a:lnTo>
                <a:lnTo>
                  <a:pt x="1536496" y="1409699"/>
                </a:lnTo>
                <a:lnTo>
                  <a:pt x="1536475" y="1407736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449844" y="1396999"/>
                </a:moveTo>
                <a:lnTo>
                  <a:pt x="1441488" y="1396999"/>
                </a:lnTo>
                <a:lnTo>
                  <a:pt x="1442681" y="1409699"/>
                </a:lnTo>
                <a:lnTo>
                  <a:pt x="1462163" y="1409699"/>
                </a:lnTo>
                <a:lnTo>
                  <a:pt x="1449844" y="1396999"/>
                </a:lnTo>
                <a:close/>
              </a:path>
              <a:path w="3034029" h="2844800">
                <a:moveTo>
                  <a:pt x="1464678" y="1396999"/>
                </a:moveTo>
                <a:lnTo>
                  <a:pt x="1460042" y="1396999"/>
                </a:lnTo>
                <a:lnTo>
                  <a:pt x="1463319" y="1409699"/>
                </a:lnTo>
                <a:lnTo>
                  <a:pt x="1466557" y="1409699"/>
                </a:lnTo>
                <a:lnTo>
                  <a:pt x="1464678" y="1396999"/>
                </a:lnTo>
                <a:close/>
              </a:path>
              <a:path w="3034029" h="2844800">
                <a:moveTo>
                  <a:pt x="1536475" y="1407736"/>
                </a:moveTo>
                <a:lnTo>
                  <a:pt x="1536496" y="1409699"/>
                </a:lnTo>
                <a:lnTo>
                  <a:pt x="1537898" y="1409699"/>
                </a:lnTo>
                <a:lnTo>
                  <a:pt x="1536475" y="1407736"/>
                </a:lnTo>
                <a:close/>
              </a:path>
              <a:path w="3034029" h="2844800">
                <a:moveTo>
                  <a:pt x="1536357" y="1396999"/>
                </a:moveTo>
                <a:lnTo>
                  <a:pt x="1528690" y="1396999"/>
                </a:lnTo>
                <a:lnTo>
                  <a:pt x="1536475" y="1407736"/>
                </a:lnTo>
                <a:lnTo>
                  <a:pt x="1536357" y="1396999"/>
                </a:lnTo>
                <a:close/>
              </a:path>
              <a:path w="3034029" h="2844800">
                <a:moveTo>
                  <a:pt x="1418577" y="1384299"/>
                </a:moveTo>
                <a:lnTo>
                  <a:pt x="1416227" y="1396999"/>
                </a:lnTo>
                <a:lnTo>
                  <a:pt x="1418704" y="1396999"/>
                </a:lnTo>
                <a:lnTo>
                  <a:pt x="1418577" y="1384299"/>
                </a:lnTo>
                <a:close/>
              </a:path>
              <a:path w="3034029" h="2844800">
                <a:moveTo>
                  <a:pt x="1420699" y="1371599"/>
                </a:moveTo>
                <a:lnTo>
                  <a:pt x="1413859" y="1371599"/>
                </a:lnTo>
                <a:lnTo>
                  <a:pt x="1424470" y="1384299"/>
                </a:lnTo>
                <a:lnTo>
                  <a:pt x="1429761" y="1396999"/>
                </a:lnTo>
                <a:lnTo>
                  <a:pt x="1433267" y="1396999"/>
                </a:lnTo>
                <a:lnTo>
                  <a:pt x="1438564" y="1384299"/>
                </a:lnTo>
                <a:lnTo>
                  <a:pt x="1427590" y="1384299"/>
                </a:lnTo>
                <a:lnTo>
                  <a:pt x="1420699" y="1371599"/>
                </a:lnTo>
                <a:close/>
              </a:path>
              <a:path w="3034029" h="2844800">
                <a:moveTo>
                  <a:pt x="1544256" y="1384299"/>
                </a:moveTo>
                <a:lnTo>
                  <a:pt x="1447486" y="1384299"/>
                </a:lnTo>
                <a:lnTo>
                  <a:pt x="1458643" y="1396999"/>
                </a:lnTo>
                <a:lnTo>
                  <a:pt x="1541703" y="1396999"/>
                </a:lnTo>
                <a:lnTo>
                  <a:pt x="1544256" y="1384299"/>
                </a:lnTo>
                <a:close/>
              </a:path>
              <a:path w="3034029" h="2844800">
                <a:moveTo>
                  <a:pt x="1526328" y="1371599"/>
                </a:moveTo>
                <a:lnTo>
                  <a:pt x="1431759" y="1371599"/>
                </a:lnTo>
                <a:lnTo>
                  <a:pt x="1427590" y="1384299"/>
                </a:lnTo>
                <a:lnTo>
                  <a:pt x="1537486" y="1384299"/>
                </a:lnTo>
                <a:lnTo>
                  <a:pt x="1526328" y="1371599"/>
                </a:lnTo>
                <a:close/>
              </a:path>
              <a:path w="3034029" h="2844800">
                <a:moveTo>
                  <a:pt x="1401889" y="1358899"/>
                </a:moveTo>
                <a:lnTo>
                  <a:pt x="1390705" y="1358899"/>
                </a:lnTo>
                <a:lnTo>
                  <a:pt x="1399091" y="1371599"/>
                </a:lnTo>
                <a:lnTo>
                  <a:pt x="1401889" y="1358899"/>
                </a:lnTo>
                <a:close/>
              </a:path>
              <a:path w="3034029" h="2844800">
                <a:moveTo>
                  <a:pt x="1404581" y="1358899"/>
                </a:moveTo>
                <a:lnTo>
                  <a:pt x="1405220" y="1371599"/>
                </a:lnTo>
                <a:lnTo>
                  <a:pt x="1412278" y="1371599"/>
                </a:lnTo>
                <a:lnTo>
                  <a:pt x="1404581" y="1358899"/>
                </a:lnTo>
                <a:close/>
              </a:path>
              <a:path w="3034029" h="2844800">
                <a:moveTo>
                  <a:pt x="1424830" y="1358899"/>
                </a:moveTo>
                <a:lnTo>
                  <a:pt x="1413090" y="1358899"/>
                </a:lnTo>
                <a:lnTo>
                  <a:pt x="1412278" y="1371599"/>
                </a:lnTo>
                <a:lnTo>
                  <a:pt x="1417928" y="1371599"/>
                </a:lnTo>
                <a:lnTo>
                  <a:pt x="1424830" y="1358899"/>
                </a:lnTo>
                <a:close/>
              </a:path>
              <a:path w="3034029" h="2844800">
                <a:moveTo>
                  <a:pt x="1498079" y="1358899"/>
                </a:moveTo>
                <a:lnTo>
                  <a:pt x="1424830" y="1358899"/>
                </a:lnTo>
                <a:lnTo>
                  <a:pt x="1435736" y="1371599"/>
                </a:lnTo>
                <a:lnTo>
                  <a:pt x="1502819" y="1371599"/>
                </a:lnTo>
                <a:lnTo>
                  <a:pt x="1498079" y="1358899"/>
                </a:lnTo>
                <a:close/>
              </a:path>
              <a:path w="3034029" h="2844800">
                <a:moveTo>
                  <a:pt x="1512576" y="1358899"/>
                </a:moveTo>
                <a:lnTo>
                  <a:pt x="1499298" y="1358899"/>
                </a:lnTo>
                <a:lnTo>
                  <a:pt x="1509255" y="1371599"/>
                </a:lnTo>
                <a:lnTo>
                  <a:pt x="1512576" y="1358899"/>
                </a:lnTo>
                <a:close/>
              </a:path>
              <a:path w="3034029" h="2844800">
                <a:moveTo>
                  <a:pt x="1398879" y="1346199"/>
                </a:moveTo>
                <a:lnTo>
                  <a:pt x="1394320" y="1346199"/>
                </a:lnTo>
                <a:lnTo>
                  <a:pt x="1397558" y="1358899"/>
                </a:lnTo>
                <a:lnTo>
                  <a:pt x="1400835" y="1358899"/>
                </a:lnTo>
                <a:lnTo>
                  <a:pt x="1398879" y="1346199"/>
                </a:lnTo>
                <a:close/>
              </a:path>
              <a:path w="3034029" h="2844800">
                <a:moveTo>
                  <a:pt x="1489390" y="1333499"/>
                </a:moveTo>
                <a:lnTo>
                  <a:pt x="1491727" y="1346199"/>
                </a:lnTo>
                <a:lnTo>
                  <a:pt x="1406954" y="1346199"/>
                </a:lnTo>
                <a:lnTo>
                  <a:pt x="1414623" y="1358899"/>
                </a:lnTo>
                <a:lnTo>
                  <a:pt x="1508136" y="1358899"/>
                </a:lnTo>
                <a:lnTo>
                  <a:pt x="1497746" y="1346199"/>
                </a:lnTo>
                <a:lnTo>
                  <a:pt x="1489390" y="1333499"/>
                </a:lnTo>
                <a:close/>
              </a:path>
              <a:path w="3034029" h="2844800">
                <a:moveTo>
                  <a:pt x="1470050" y="1333499"/>
                </a:moveTo>
                <a:lnTo>
                  <a:pt x="1390015" y="1333499"/>
                </a:lnTo>
                <a:lnTo>
                  <a:pt x="1385611" y="1346199"/>
                </a:lnTo>
                <a:lnTo>
                  <a:pt x="1474368" y="1346199"/>
                </a:lnTo>
                <a:lnTo>
                  <a:pt x="1470050" y="1333499"/>
                </a:lnTo>
                <a:close/>
              </a:path>
              <a:path w="3034029" h="2844800">
                <a:moveTo>
                  <a:pt x="1359154" y="1320799"/>
                </a:moveTo>
                <a:lnTo>
                  <a:pt x="1358392" y="1320799"/>
                </a:lnTo>
                <a:lnTo>
                  <a:pt x="1362062" y="1333499"/>
                </a:lnTo>
                <a:lnTo>
                  <a:pt x="1359154" y="1320799"/>
                </a:lnTo>
                <a:close/>
              </a:path>
              <a:path w="3034029" h="2844800">
                <a:moveTo>
                  <a:pt x="1372830" y="1320799"/>
                </a:moveTo>
                <a:lnTo>
                  <a:pt x="1370139" y="1333499"/>
                </a:lnTo>
                <a:lnTo>
                  <a:pt x="1381101" y="1333499"/>
                </a:lnTo>
                <a:lnTo>
                  <a:pt x="1372830" y="1320799"/>
                </a:lnTo>
                <a:close/>
              </a:path>
              <a:path w="3034029" h="2844800">
                <a:moveTo>
                  <a:pt x="1480718" y="1320799"/>
                </a:moveTo>
                <a:lnTo>
                  <a:pt x="1388465" y="1320799"/>
                </a:lnTo>
                <a:lnTo>
                  <a:pt x="1393964" y="1333499"/>
                </a:lnTo>
                <a:lnTo>
                  <a:pt x="1479804" y="1333499"/>
                </a:lnTo>
                <a:lnTo>
                  <a:pt x="1480718" y="1320799"/>
                </a:lnTo>
                <a:close/>
              </a:path>
              <a:path w="3034029" h="2844800">
                <a:moveTo>
                  <a:pt x="1485099" y="1320799"/>
                </a:moveTo>
                <a:lnTo>
                  <a:pt x="1484337" y="1320799"/>
                </a:lnTo>
                <a:lnTo>
                  <a:pt x="1487995" y="1333499"/>
                </a:lnTo>
                <a:lnTo>
                  <a:pt x="1485099" y="1320799"/>
                </a:lnTo>
                <a:close/>
              </a:path>
              <a:path w="3034029" h="2844800">
                <a:moveTo>
                  <a:pt x="1431886" y="1308099"/>
                </a:moveTo>
                <a:lnTo>
                  <a:pt x="1354582" y="1308099"/>
                </a:lnTo>
                <a:lnTo>
                  <a:pt x="1349565" y="1320799"/>
                </a:lnTo>
                <a:lnTo>
                  <a:pt x="1435608" y="1320799"/>
                </a:lnTo>
                <a:lnTo>
                  <a:pt x="1431886" y="1308099"/>
                </a:lnTo>
                <a:close/>
              </a:path>
              <a:path w="3034029" h="2844800">
                <a:moveTo>
                  <a:pt x="1455726" y="1308099"/>
                </a:moveTo>
                <a:lnTo>
                  <a:pt x="1439519" y="1308099"/>
                </a:lnTo>
                <a:lnTo>
                  <a:pt x="1439316" y="1320799"/>
                </a:lnTo>
                <a:lnTo>
                  <a:pt x="1452822" y="1320799"/>
                </a:lnTo>
                <a:lnTo>
                  <a:pt x="1455726" y="1308099"/>
                </a:lnTo>
                <a:close/>
              </a:path>
              <a:path w="3034029" h="2844800">
                <a:moveTo>
                  <a:pt x="1334117" y="1295399"/>
                </a:moveTo>
                <a:lnTo>
                  <a:pt x="1328686" y="1308099"/>
                </a:lnTo>
                <a:lnTo>
                  <a:pt x="1341157" y="1308099"/>
                </a:lnTo>
                <a:lnTo>
                  <a:pt x="1334117" y="1295399"/>
                </a:lnTo>
                <a:close/>
              </a:path>
              <a:path w="3034029" h="2844800">
                <a:moveTo>
                  <a:pt x="1450993" y="1295399"/>
                </a:moveTo>
                <a:lnTo>
                  <a:pt x="1348997" y="1295399"/>
                </a:lnTo>
                <a:lnTo>
                  <a:pt x="1347039" y="1308099"/>
                </a:lnTo>
                <a:lnTo>
                  <a:pt x="1448507" y="1308099"/>
                </a:lnTo>
                <a:lnTo>
                  <a:pt x="1450993" y="1295399"/>
                </a:lnTo>
                <a:close/>
              </a:path>
              <a:path w="3034029" h="2844800">
                <a:moveTo>
                  <a:pt x="1331734" y="1282699"/>
                </a:moveTo>
                <a:lnTo>
                  <a:pt x="1328648" y="1282699"/>
                </a:lnTo>
                <a:lnTo>
                  <a:pt x="1332333" y="1295399"/>
                </a:lnTo>
                <a:lnTo>
                  <a:pt x="1336382" y="1295399"/>
                </a:lnTo>
                <a:lnTo>
                  <a:pt x="1331734" y="1282699"/>
                </a:lnTo>
                <a:close/>
              </a:path>
              <a:path w="3034029" h="2844800">
                <a:moveTo>
                  <a:pt x="1433029" y="1282699"/>
                </a:moveTo>
                <a:lnTo>
                  <a:pt x="1337831" y="1282699"/>
                </a:lnTo>
                <a:lnTo>
                  <a:pt x="1344262" y="1295399"/>
                </a:lnTo>
                <a:lnTo>
                  <a:pt x="1434579" y="1295399"/>
                </a:lnTo>
                <a:lnTo>
                  <a:pt x="1433029" y="1282699"/>
                </a:lnTo>
                <a:close/>
              </a:path>
              <a:path w="3034029" h="2844800">
                <a:moveTo>
                  <a:pt x="1307497" y="1257299"/>
                </a:moveTo>
                <a:lnTo>
                  <a:pt x="1287049" y="1257299"/>
                </a:lnTo>
                <a:lnTo>
                  <a:pt x="1295571" y="1269999"/>
                </a:lnTo>
                <a:lnTo>
                  <a:pt x="1302317" y="1282699"/>
                </a:lnTo>
                <a:lnTo>
                  <a:pt x="1381836" y="1282699"/>
                </a:lnTo>
                <a:lnTo>
                  <a:pt x="1376797" y="1269999"/>
                </a:lnTo>
                <a:lnTo>
                  <a:pt x="1306677" y="1269999"/>
                </a:lnTo>
                <a:lnTo>
                  <a:pt x="1307497" y="1257299"/>
                </a:lnTo>
                <a:close/>
              </a:path>
              <a:path w="3034029" h="2844800">
                <a:moveTo>
                  <a:pt x="1408341" y="1269999"/>
                </a:moveTo>
                <a:lnTo>
                  <a:pt x="1383531" y="1269999"/>
                </a:lnTo>
                <a:lnTo>
                  <a:pt x="1381836" y="1282699"/>
                </a:lnTo>
                <a:lnTo>
                  <a:pt x="1409712" y="1282699"/>
                </a:lnTo>
                <a:lnTo>
                  <a:pt x="1408341" y="1269999"/>
                </a:lnTo>
                <a:close/>
              </a:path>
              <a:path w="3034029" h="2844800">
                <a:moveTo>
                  <a:pt x="1421656" y="1269999"/>
                </a:moveTo>
                <a:lnTo>
                  <a:pt x="1415821" y="1269999"/>
                </a:lnTo>
                <a:lnTo>
                  <a:pt x="1418920" y="1282699"/>
                </a:lnTo>
                <a:lnTo>
                  <a:pt x="1430208" y="1282699"/>
                </a:lnTo>
                <a:lnTo>
                  <a:pt x="1421656" y="1269999"/>
                </a:lnTo>
                <a:close/>
              </a:path>
              <a:path w="3034029" h="2844800">
                <a:moveTo>
                  <a:pt x="1435696" y="1269999"/>
                </a:moveTo>
                <a:lnTo>
                  <a:pt x="1430947" y="1269999"/>
                </a:lnTo>
                <a:lnTo>
                  <a:pt x="1434109" y="1282699"/>
                </a:lnTo>
                <a:lnTo>
                  <a:pt x="1435696" y="1269999"/>
                </a:lnTo>
                <a:close/>
              </a:path>
              <a:path w="3034029" h="2844800">
                <a:moveTo>
                  <a:pt x="1334617" y="1257299"/>
                </a:moveTo>
                <a:lnTo>
                  <a:pt x="1312641" y="1257299"/>
                </a:lnTo>
                <a:lnTo>
                  <a:pt x="1321093" y="1269999"/>
                </a:lnTo>
                <a:lnTo>
                  <a:pt x="1339608" y="1269999"/>
                </a:lnTo>
                <a:lnTo>
                  <a:pt x="1334617" y="1257299"/>
                </a:lnTo>
                <a:close/>
              </a:path>
              <a:path w="3034029" h="2844800">
                <a:moveTo>
                  <a:pt x="1358506" y="1257299"/>
                </a:moveTo>
                <a:lnTo>
                  <a:pt x="1347762" y="1257299"/>
                </a:lnTo>
                <a:lnTo>
                  <a:pt x="1346847" y="1269999"/>
                </a:lnTo>
                <a:lnTo>
                  <a:pt x="1363443" y="1269999"/>
                </a:lnTo>
                <a:lnTo>
                  <a:pt x="1358506" y="1257299"/>
                </a:lnTo>
                <a:close/>
              </a:path>
              <a:path w="3034029" h="2844800">
                <a:moveTo>
                  <a:pt x="1389945" y="1244599"/>
                </a:moveTo>
                <a:lnTo>
                  <a:pt x="1374505" y="1244599"/>
                </a:lnTo>
                <a:lnTo>
                  <a:pt x="1376380" y="1257299"/>
                </a:lnTo>
                <a:lnTo>
                  <a:pt x="1380192" y="1269999"/>
                </a:lnTo>
                <a:lnTo>
                  <a:pt x="1398854" y="1269999"/>
                </a:lnTo>
                <a:lnTo>
                  <a:pt x="1393895" y="1257299"/>
                </a:lnTo>
                <a:lnTo>
                  <a:pt x="1389945" y="1244599"/>
                </a:lnTo>
                <a:close/>
              </a:path>
              <a:path w="3034029" h="2844800">
                <a:moveTo>
                  <a:pt x="1353972" y="1244599"/>
                </a:moveTo>
                <a:lnTo>
                  <a:pt x="1280508" y="1244599"/>
                </a:lnTo>
                <a:lnTo>
                  <a:pt x="1280709" y="1257299"/>
                </a:lnTo>
                <a:lnTo>
                  <a:pt x="1367510" y="1257299"/>
                </a:lnTo>
                <a:lnTo>
                  <a:pt x="1353972" y="1244599"/>
                </a:lnTo>
                <a:close/>
              </a:path>
              <a:path w="3034029" h="2844800">
                <a:moveTo>
                  <a:pt x="1263929" y="1231899"/>
                </a:moveTo>
                <a:lnTo>
                  <a:pt x="1255369" y="1231899"/>
                </a:lnTo>
                <a:lnTo>
                  <a:pt x="1258763" y="1244599"/>
                </a:lnTo>
                <a:lnTo>
                  <a:pt x="1267585" y="1244599"/>
                </a:lnTo>
                <a:lnTo>
                  <a:pt x="1263929" y="1231899"/>
                </a:lnTo>
                <a:close/>
              </a:path>
              <a:path w="3034029" h="2844800">
                <a:moveTo>
                  <a:pt x="1274499" y="1232161"/>
                </a:moveTo>
                <a:lnTo>
                  <a:pt x="1274673" y="1244599"/>
                </a:lnTo>
                <a:lnTo>
                  <a:pt x="1283728" y="1244599"/>
                </a:lnTo>
                <a:lnTo>
                  <a:pt x="1274499" y="1232161"/>
                </a:lnTo>
                <a:close/>
              </a:path>
              <a:path w="3034029" h="2844800">
                <a:moveTo>
                  <a:pt x="1373256" y="1231899"/>
                </a:moveTo>
                <a:lnTo>
                  <a:pt x="1290418" y="1231899"/>
                </a:lnTo>
                <a:lnTo>
                  <a:pt x="1291281" y="1244599"/>
                </a:lnTo>
                <a:lnTo>
                  <a:pt x="1381020" y="1244599"/>
                </a:lnTo>
                <a:lnTo>
                  <a:pt x="1373256" y="1231899"/>
                </a:lnTo>
                <a:close/>
              </a:path>
              <a:path w="3034029" h="2844800">
                <a:moveTo>
                  <a:pt x="1396034" y="1231899"/>
                </a:moveTo>
                <a:lnTo>
                  <a:pt x="1399438" y="1244599"/>
                </a:lnTo>
                <a:lnTo>
                  <a:pt x="1403692" y="1244599"/>
                </a:lnTo>
                <a:lnTo>
                  <a:pt x="1396034" y="1231899"/>
                </a:lnTo>
                <a:close/>
              </a:path>
              <a:path w="3034029" h="2844800">
                <a:moveTo>
                  <a:pt x="1274495" y="1231899"/>
                </a:moveTo>
                <a:lnTo>
                  <a:pt x="1274305" y="1231899"/>
                </a:lnTo>
                <a:lnTo>
                  <a:pt x="1274499" y="1232161"/>
                </a:lnTo>
                <a:lnTo>
                  <a:pt x="1274495" y="1231899"/>
                </a:lnTo>
                <a:close/>
              </a:path>
              <a:path w="3034029" h="2844800">
                <a:moveTo>
                  <a:pt x="1272566" y="1219199"/>
                </a:moveTo>
                <a:lnTo>
                  <a:pt x="1267752" y="1219199"/>
                </a:lnTo>
                <a:lnTo>
                  <a:pt x="1269644" y="1231899"/>
                </a:lnTo>
                <a:lnTo>
                  <a:pt x="1274457" y="1231899"/>
                </a:lnTo>
                <a:lnTo>
                  <a:pt x="1272566" y="1219199"/>
                </a:lnTo>
                <a:close/>
              </a:path>
              <a:path w="3034029" h="2844800">
                <a:moveTo>
                  <a:pt x="1307007" y="1219199"/>
                </a:moveTo>
                <a:lnTo>
                  <a:pt x="1287978" y="1219199"/>
                </a:lnTo>
                <a:lnTo>
                  <a:pt x="1283511" y="1231899"/>
                </a:lnTo>
                <a:lnTo>
                  <a:pt x="1304277" y="1231899"/>
                </a:lnTo>
                <a:lnTo>
                  <a:pt x="1307007" y="1219199"/>
                </a:lnTo>
                <a:close/>
              </a:path>
              <a:path w="3034029" h="2844800">
                <a:moveTo>
                  <a:pt x="1332357" y="1219199"/>
                </a:moveTo>
                <a:lnTo>
                  <a:pt x="1307007" y="1219199"/>
                </a:lnTo>
                <a:lnTo>
                  <a:pt x="1308303" y="1231899"/>
                </a:lnTo>
                <a:lnTo>
                  <a:pt x="1337703" y="1231899"/>
                </a:lnTo>
                <a:lnTo>
                  <a:pt x="1332357" y="1219199"/>
                </a:lnTo>
                <a:close/>
              </a:path>
              <a:path w="3034029" h="2844800">
                <a:moveTo>
                  <a:pt x="1348651" y="1219199"/>
                </a:moveTo>
                <a:lnTo>
                  <a:pt x="1336433" y="1219199"/>
                </a:lnTo>
                <a:lnTo>
                  <a:pt x="1337703" y="1231899"/>
                </a:lnTo>
                <a:lnTo>
                  <a:pt x="1346301" y="1231899"/>
                </a:lnTo>
                <a:lnTo>
                  <a:pt x="1348651" y="1219199"/>
                </a:lnTo>
                <a:close/>
              </a:path>
              <a:path w="3034029" h="2844800">
                <a:moveTo>
                  <a:pt x="1357350" y="1206499"/>
                </a:moveTo>
                <a:lnTo>
                  <a:pt x="1253901" y="1206499"/>
                </a:lnTo>
                <a:lnTo>
                  <a:pt x="1261904" y="1219199"/>
                </a:lnTo>
                <a:lnTo>
                  <a:pt x="1350911" y="1219199"/>
                </a:lnTo>
                <a:lnTo>
                  <a:pt x="1351038" y="1231899"/>
                </a:lnTo>
                <a:lnTo>
                  <a:pt x="1354632" y="1231899"/>
                </a:lnTo>
                <a:lnTo>
                  <a:pt x="1351851" y="1219199"/>
                </a:lnTo>
                <a:lnTo>
                  <a:pt x="1357350" y="1206499"/>
                </a:lnTo>
                <a:close/>
              </a:path>
              <a:path w="3034029" h="2844800">
                <a:moveTo>
                  <a:pt x="1360766" y="1219199"/>
                </a:moveTo>
                <a:lnTo>
                  <a:pt x="1354632" y="1231899"/>
                </a:lnTo>
                <a:lnTo>
                  <a:pt x="1364703" y="1231899"/>
                </a:lnTo>
                <a:lnTo>
                  <a:pt x="1360766" y="1219199"/>
                </a:lnTo>
                <a:close/>
              </a:path>
              <a:path w="3034029" h="2844800">
                <a:moveTo>
                  <a:pt x="1253901" y="1206499"/>
                </a:moveTo>
                <a:lnTo>
                  <a:pt x="1248206" y="1206499"/>
                </a:lnTo>
                <a:lnTo>
                  <a:pt x="1248029" y="1219199"/>
                </a:lnTo>
                <a:lnTo>
                  <a:pt x="1252029" y="1219199"/>
                </a:lnTo>
                <a:lnTo>
                  <a:pt x="1253901" y="1206499"/>
                </a:lnTo>
                <a:close/>
              </a:path>
              <a:path w="3034029" h="2844800">
                <a:moveTo>
                  <a:pt x="1221371" y="1193799"/>
                </a:moveTo>
                <a:lnTo>
                  <a:pt x="1215478" y="1193799"/>
                </a:lnTo>
                <a:lnTo>
                  <a:pt x="1220050" y="1206499"/>
                </a:lnTo>
                <a:lnTo>
                  <a:pt x="1222971" y="1206499"/>
                </a:lnTo>
                <a:lnTo>
                  <a:pt x="1221371" y="1193799"/>
                </a:lnTo>
                <a:close/>
              </a:path>
              <a:path w="3034029" h="2844800">
                <a:moveTo>
                  <a:pt x="1241552" y="1193799"/>
                </a:moveTo>
                <a:lnTo>
                  <a:pt x="1230541" y="1193799"/>
                </a:lnTo>
                <a:lnTo>
                  <a:pt x="1234833" y="1206499"/>
                </a:lnTo>
                <a:lnTo>
                  <a:pt x="1240459" y="1206499"/>
                </a:lnTo>
                <a:lnTo>
                  <a:pt x="1241552" y="1193799"/>
                </a:lnTo>
                <a:close/>
              </a:path>
              <a:path w="3034029" h="2844800">
                <a:moveTo>
                  <a:pt x="1249147" y="1193799"/>
                </a:moveTo>
                <a:lnTo>
                  <a:pt x="1241552" y="1193799"/>
                </a:lnTo>
                <a:lnTo>
                  <a:pt x="1243545" y="1206499"/>
                </a:lnTo>
                <a:lnTo>
                  <a:pt x="1249969" y="1206499"/>
                </a:lnTo>
                <a:lnTo>
                  <a:pt x="1249147" y="1193799"/>
                </a:lnTo>
                <a:close/>
              </a:path>
              <a:path w="3034029" h="2844800">
                <a:moveTo>
                  <a:pt x="1266812" y="1193799"/>
                </a:moveTo>
                <a:lnTo>
                  <a:pt x="1265178" y="1193799"/>
                </a:lnTo>
                <a:lnTo>
                  <a:pt x="1257933" y="1206499"/>
                </a:lnTo>
                <a:lnTo>
                  <a:pt x="1275219" y="1206499"/>
                </a:lnTo>
                <a:lnTo>
                  <a:pt x="1266812" y="1193799"/>
                </a:lnTo>
                <a:close/>
              </a:path>
              <a:path w="3034029" h="2844800">
                <a:moveTo>
                  <a:pt x="1321879" y="1193799"/>
                </a:moveTo>
                <a:lnTo>
                  <a:pt x="1275394" y="1193799"/>
                </a:lnTo>
                <a:lnTo>
                  <a:pt x="1275854" y="1206499"/>
                </a:lnTo>
                <a:lnTo>
                  <a:pt x="1321562" y="1206499"/>
                </a:lnTo>
                <a:lnTo>
                  <a:pt x="1323454" y="1201124"/>
                </a:lnTo>
                <a:lnTo>
                  <a:pt x="1321879" y="1193799"/>
                </a:lnTo>
                <a:close/>
              </a:path>
              <a:path w="3034029" h="2844800">
                <a:moveTo>
                  <a:pt x="1342428" y="1193799"/>
                </a:moveTo>
                <a:lnTo>
                  <a:pt x="1326032" y="1193799"/>
                </a:lnTo>
                <a:lnTo>
                  <a:pt x="1323454" y="1201124"/>
                </a:lnTo>
                <a:lnTo>
                  <a:pt x="1324610" y="1206499"/>
                </a:lnTo>
                <a:lnTo>
                  <a:pt x="1346161" y="1206499"/>
                </a:lnTo>
                <a:lnTo>
                  <a:pt x="1342428" y="1193799"/>
                </a:lnTo>
                <a:close/>
              </a:path>
              <a:path w="3034029" h="2844800">
                <a:moveTo>
                  <a:pt x="1326032" y="1193799"/>
                </a:moveTo>
                <a:lnTo>
                  <a:pt x="1321879" y="1193799"/>
                </a:lnTo>
                <a:lnTo>
                  <a:pt x="1323454" y="1201124"/>
                </a:lnTo>
                <a:lnTo>
                  <a:pt x="1326032" y="1193799"/>
                </a:lnTo>
                <a:close/>
              </a:path>
              <a:path w="3034029" h="2844800">
                <a:moveTo>
                  <a:pt x="1295891" y="1168399"/>
                </a:moveTo>
                <a:lnTo>
                  <a:pt x="1225207" y="1168399"/>
                </a:lnTo>
                <a:lnTo>
                  <a:pt x="1231861" y="1193799"/>
                </a:lnTo>
                <a:lnTo>
                  <a:pt x="1309116" y="1193799"/>
                </a:lnTo>
                <a:lnTo>
                  <a:pt x="1307693" y="1181099"/>
                </a:lnTo>
                <a:lnTo>
                  <a:pt x="1302681" y="1181099"/>
                </a:lnTo>
                <a:lnTo>
                  <a:pt x="1295891" y="1168399"/>
                </a:lnTo>
                <a:close/>
              </a:path>
              <a:path w="3034029" h="2844800">
                <a:moveTo>
                  <a:pt x="1327383" y="1181099"/>
                </a:moveTo>
                <a:lnTo>
                  <a:pt x="1313345" y="1181099"/>
                </a:lnTo>
                <a:lnTo>
                  <a:pt x="1317269" y="1193799"/>
                </a:lnTo>
                <a:lnTo>
                  <a:pt x="1332725" y="1193799"/>
                </a:lnTo>
                <a:lnTo>
                  <a:pt x="1327383" y="1181099"/>
                </a:lnTo>
                <a:close/>
              </a:path>
              <a:path w="3034029" h="2844800">
                <a:moveTo>
                  <a:pt x="1198892" y="1168399"/>
                </a:moveTo>
                <a:lnTo>
                  <a:pt x="1189632" y="1168399"/>
                </a:lnTo>
                <a:lnTo>
                  <a:pt x="1196953" y="1181099"/>
                </a:lnTo>
                <a:lnTo>
                  <a:pt x="1209395" y="1181099"/>
                </a:lnTo>
                <a:lnTo>
                  <a:pt x="1198892" y="1168399"/>
                </a:lnTo>
                <a:close/>
              </a:path>
              <a:path w="3034029" h="2844800">
                <a:moveTo>
                  <a:pt x="1215853" y="1168399"/>
                </a:moveTo>
                <a:lnTo>
                  <a:pt x="1207858" y="1168399"/>
                </a:lnTo>
                <a:lnTo>
                  <a:pt x="1218082" y="1181099"/>
                </a:lnTo>
                <a:lnTo>
                  <a:pt x="1222306" y="1181099"/>
                </a:lnTo>
                <a:lnTo>
                  <a:pt x="1215853" y="1168399"/>
                </a:lnTo>
                <a:close/>
              </a:path>
              <a:path w="3034029" h="2844800">
                <a:moveTo>
                  <a:pt x="1325549" y="1168399"/>
                </a:moveTo>
                <a:lnTo>
                  <a:pt x="1323797" y="1168399"/>
                </a:lnTo>
                <a:lnTo>
                  <a:pt x="1326146" y="1181099"/>
                </a:lnTo>
                <a:lnTo>
                  <a:pt x="1325549" y="1168399"/>
                </a:lnTo>
                <a:close/>
              </a:path>
              <a:path w="3034029" h="2844800">
                <a:moveTo>
                  <a:pt x="1172936" y="1157430"/>
                </a:moveTo>
                <a:lnTo>
                  <a:pt x="1171829" y="1168399"/>
                </a:lnTo>
                <a:lnTo>
                  <a:pt x="1173619" y="1168399"/>
                </a:lnTo>
                <a:lnTo>
                  <a:pt x="1173195" y="1157807"/>
                </a:lnTo>
                <a:lnTo>
                  <a:pt x="1172936" y="1157430"/>
                </a:lnTo>
                <a:close/>
              </a:path>
              <a:path w="3034029" h="2844800">
                <a:moveTo>
                  <a:pt x="1195374" y="1155699"/>
                </a:moveTo>
                <a:lnTo>
                  <a:pt x="1173111" y="1155699"/>
                </a:lnTo>
                <a:lnTo>
                  <a:pt x="1173195" y="1157807"/>
                </a:lnTo>
                <a:lnTo>
                  <a:pt x="1180486" y="1168399"/>
                </a:lnTo>
                <a:lnTo>
                  <a:pt x="1196936" y="1168399"/>
                </a:lnTo>
                <a:lnTo>
                  <a:pt x="1195374" y="1155699"/>
                </a:lnTo>
                <a:close/>
              </a:path>
              <a:path w="3034029" h="2844800">
                <a:moveTo>
                  <a:pt x="1287540" y="1142999"/>
                </a:moveTo>
                <a:lnTo>
                  <a:pt x="1202334" y="1142999"/>
                </a:lnTo>
                <a:lnTo>
                  <a:pt x="1205101" y="1155699"/>
                </a:lnTo>
                <a:lnTo>
                  <a:pt x="1203046" y="1168399"/>
                </a:lnTo>
                <a:lnTo>
                  <a:pt x="1233563" y="1168399"/>
                </a:lnTo>
                <a:lnTo>
                  <a:pt x="1233500" y="1155699"/>
                </a:lnTo>
                <a:lnTo>
                  <a:pt x="1295924" y="1155699"/>
                </a:lnTo>
                <a:lnTo>
                  <a:pt x="1287540" y="1142999"/>
                </a:lnTo>
                <a:close/>
              </a:path>
              <a:path w="3034029" h="2844800">
                <a:moveTo>
                  <a:pt x="1294028" y="1155699"/>
                </a:moveTo>
                <a:lnTo>
                  <a:pt x="1236497" y="1155699"/>
                </a:lnTo>
                <a:lnTo>
                  <a:pt x="1237602" y="1168399"/>
                </a:lnTo>
                <a:lnTo>
                  <a:pt x="1288694" y="1168399"/>
                </a:lnTo>
                <a:lnTo>
                  <a:pt x="1294028" y="1155699"/>
                </a:lnTo>
                <a:close/>
              </a:path>
              <a:path w="3034029" h="2844800">
                <a:moveTo>
                  <a:pt x="1303665" y="1155699"/>
                </a:moveTo>
                <a:lnTo>
                  <a:pt x="1294028" y="1155699"/>
                </a:lnTo>
                <a:lnTo>
                  <a:pt x="1301381" y="1168399"/>
                </a:lnTo>
                <a:lnTo>
                  <a:pt x="1308032" y="1168399"/>
                </a:lnTo>
                <a:lnTo>
                  <a:pt x="1303665" y="1155699"/>
                </a:lnTo>
                <a:close/>
              </a:path>
              <a:path w="3034029" h="2844800">
                <a:moveTo>
                  <a:pt x="1173111" y="1155699"/>
                </a:moveTo>
                <a:lnTo>
                  <a:pt x="1171745" y="1155699"/>
                </a:lnTo>
                <a:lnTo>
                  <a:pt x="1172936" y="1157430"/>
                </a:lnTo>
                <a:lnTo>
                  <a:pt x="1173111" y="1155699"/>
                </a:lnTo>
                <a:close/>
              </a:path>
              <a:path w="3034029" h="2844800">
                <a:moveTo>
                  <a:pt x="1175614" y="1146092"/>
                </a:moveTo>
                <a:lnTo>
                  <a:pt x="1167925" y="1155699"/>
                </a:lnTo>
                <a:lnTo>
                  <a:pt x="1177391" y="1155699"/>
                </a:lnTo>
                <a:lnTo>
                  <a:pt x="1175614" y="1146092"/>
                </a:lnTo>
                <a:close/>
              </a:path>
              <a:path w="3034029" h="2844800">
                <a:moveTo>
                  <a:pt x="1202334" y="1142999"/>
                </a:moveTo>
                <a:lnTo>
                  <a:pt x="1188932" y="1142999"/>
                </a:lnTo>
                <a:lnTo>
                  <a:pt x="1193326" y="1155699"/>
                </a:lnTo>
                <a:lnTo>
                  <a:pt x="1198321" y="1155699"/>
                </a:lnTo>
                <a:lnTo>
                  <a:pt x="1202334" y="1142999"/>
                </a:lnTo>
                <a:close/>
              </a:path>
              <a:path w="3034029" h="2844800">
                <a:moveTo>
                  <a:pt x="1178090" y="1142999"/>
                </a:moveTo>
                <a:lnTo>
                  <a:pt x="1175043" y="1142999"/>
                </a:lnTo>
                <a:lnTo>
                  <a:pt x="1175614" y="1146092"/>
                </a:lnTo>
                <a:lnTo>
                  <a:pt x="1178090" y="1142999"/>
                </a:lnTo>
                <a:close/>
              </a:path>
              <a:path w="3034029" h="2844800">
                <a:moveTo>
                  <a:pt x="1154277" y="1130299"/>
                </a:moveTo>
                <a:lnTo>
                  <a:pt x="1146289" y="1130299"/>
                </a:lnTo>
                <a:lnTo>
                  <a:pt x="1155115" y="1142999"/>
                </a:lnTo>
                <a:lnTo>
                  <a:pt x="1157160" y="1142999"/>
                </a:lnTo>
                <a:lnTo>
                  <a:pt x="1154277" y="1130299"/>
                </a:lnTo>
                <a:close/>
              </a:path>
              <a:path w="3034029" h="2844800">
                <a:moveTo>
                  <a:pt x="1279334" y="1130299"/>
                </a:moveTo>
                <a:lnTo>
                  <a:pt x="1182839" y="1130299"/>
                </a:lnTo>
                <a:lnTo>
                  <a:pt x="1188173" y="1142999"/>
                </a:lnTo>
                <a:lnTo>
                  <a:pt x="1276311" y="1142999"/>
                </a:lnTo>
                <a:lnTo>
                  <a:pt x="1279334" y="1130299"/>
                </a:lnTo>
                <a:close/>
              </a:path>
              <a:path w="3034029" h="2844800">
                <a:moveTo>
                  <a:pt x="1171841" y="1117599"/>
                </a:moveTo>
                <a:lnTo>
                  <a:pt x="1163015" y="1117599"/>
                </a:lnTo>
                <a:lnTo>
                  <a:pt x="1164323" y="1130299"/>
                </a:lnTo>
                <a:lnTo>
                  <a:pt x="1170305" y="1130299"/>
                </a:lnTo>
                <a:lnTo>
                  <a:pt x="1172360" y="1118689"/>
                </a:lnTo>
                <a:lnTo>
                  <a:pt x="1171841" y="1117599"/>
                </a:lnTo>
                <a:close/>
              </a:path>
              <a:path w="3034029" h="2844800">
                <a:moveTo>
                  <a:pt x="1247317" y="1117599"/>
                </a:moveTo>
                <a:lnTo>
                  <a:pt x="1172552" y="1117599"/>
                </a:lnTo>
                <a:lnTo>
                  <a:pt x="1172360" y="1118689"/>
                </a:lnTo>
                <a:lnTo>
                  <a:pt x="1177886" y="1130299"/>
                </a:lnTo>
                <a:lnTo>
                  <a:pt x="1255179" y="1130299"/>
                </a:lnTo>
                <a:lnTo>
                  <a:pt x="1247317" y="1117599"/>
                </a:lnTo>
                <a:close/>
              </a:path>
              <a:path w="3034029" h="2844800">
                <a:moveTo>
                  <a:pt x="1259230" y="1117599"/>
                </a:moveTo>
                <a:lnTo>
                  <a:pt x="1253413" y="1117599"/>
                </a:lnTo>
                <a:lnTo>
                  <a:pt x="1255179" y="1130299"/>
                </a:lnTo>
                <a:lnTo>
                  <a:pt x="1264334" y="1130299"/>
                </a:lnTo>
                <a:lnTo>
                  <a:pt x="1259230" y="1117599"/>
                </a:lnTo>
                <a:close/>
              </a:path>
              <a:path w="3034029" h="2844800">
                <a:moveTo>
                  <a:pt x="1131328" y="1104899"/>
                </a:moveTo>
                <a:lnTo>
                  <a:pt x="1123734" y="1104899"/>
                </a:lnTo>
                <a:lnTo>
                  <a:pt x="1126109" y="1117599"/>
                </a:lnTo>
                <a:lnTo>
                  <a:pt x="1131328" y="1104899"/>
                </a:lnTo>
                <a:close/>
              </a:path>
              <a:path w="3034029" h="2844800">
                <a:moveTo>
                  <a:pt x="1148105" y="1104899"/>
                </a:moveTo>
                <a:lnTo>
                  <a:pt x="1136065" y="1104899"/>
                </a:lnTo>
                <a:lnTo>
                  <a:pt x="1138618" y="1117599"/>
                </a:lnTo>
                <a:lnTo>
                  <a:pt x="1148918" y="1117599"/>
                </a:lnTo>
                <a:lnTo>
                  <a:pt x="1148105" y="1104899"/>
                </a:lnTo>
                <a:close/>
              </a:path>
              <a:path w="3034029" h="2844800">
                <a:moveTo>
                  <a:pt x="1157655" y="1104899"/>
                </a:moveTo>
                <a:lnTo>
                  <a:pt x="1148105" y="1104899"/>
                </a:lnTo>
                <a:lnTo>
                  <a:pt x="1149413" y="1117599"/>
                </a:lnTo>
                <a:lnTo>
                  <a:pt x="1157655" y="1104899"/>
                </a:lnTo>
                <a:close/>
              </a:path>
              <a:path w="3034029" h="2844800">
                <a:moveTo>
                  <a:pt x="1228513" y="1104899"/>
                </a:moveTo>
                <a:lnTo>
                  <a:pt x="1157655" y="1104899"/>
                </a:lnTo>
                <a:lnTo>
                  <a:pt x="1159992" y="1117599"/>
                </a:lnTo>
                <a:lnTo>
                  <a:pt x="1236201" y="1117599"/>
                </a:lnTo>
                <a:lnTo>
                  <a:pt x="1228513" y="1104899"/>
                </a:lnTo>
                <a:close/>
              </a:path>
              <a:path w="3034029" h="2844800">
                <a:moveTo>
                  <a:pt x="1135646" y="1092199"/>
                </a:moveTo>
                <a:lnTo>
                  <a:pt x="1128217" y="1092199"/>
                </a:lnTo>
                <a:lnTo>
                  <a:pt x="1129931" y="1104899"/>
                </a:lnTo>
                <a:lnTo>
                  <a:pt x="1138059" y="1104899"/>
                </a:lnTo>
                <a:lnTo>
                  <a:pt x="1135646" y="1092199"/>
                </a:lnTo>
                <a:close/>
              </a:path>
              <a:path w="3034029" h="2844800">
                <a:moveTo>
                  <a:pt x="1183411" y="1092199"/>
                </a:moveTo>
                <a:lnTo>
                  <a:pt x="1144155" y="1092199"/>
                </a:lnTo>
                <a:lnTo>
                  <a:pt x="1140625" y="1104899"/>
                </a:lnTo>
                <a:lnTo>
                  <a:pt x="1189189" y="1104899"/>
                </a:lnTo>
                <a:lnTo>
                  <a:pt x="1189162" y="1104648"/>
                </a:lnTo>
                <a:lnTo>
                  <a:pt x="1183411" y="1092199"/>
                </a:lnTo>
                <a:close/>
              </a:path>
              <a:path w="3034029" h="2844800">
                <a:moveTo>
                  <a:pt x="1189162" y="1104648"/>
                </a:moveTo>
                <a:lnTo>
                  <a:pt x="1189189" y="1104899"/>
                </a:lnTo>
                <a:lnTo>
                  <a:pt x="1189162" y="1104648"/>
                </a:lnTo>
                <a:close/>
              </a:path>
              <a:path w="3034029" h="2844800">
                <a:moveTo>
                  <a:pt x="1231601" y="1092199"/>
                </a:moveTo>
                <a:lnTo>
                  <a:pt x="1187805" y="1092199"/>
                </a:lnTo>
                <a:lnTo>
                  <a:pt x="1189162" y="1104648"/>
                </a:lnTo>
                <a:lnTo>
                  <a:pt x="1189278" y="1104899"/>
                </a:lnTo>
                <a:lnTo>
                  <a:pt x="1243313" y="1104899"/>
                </a:lnTo>
                <a:lnTo>
                  <a:pt x="1231601" y="1092199"/>
                </a:lnTo>
                <a:close/>
              </a:path>
              <a:path w="3034029" h="2844800">
                <a:moveTo>
                  <a:pt x="1112405" y="1079499"/>
                </a:moveTo>
                <a:lnTo>
                  <a:pt x="1099883" y="1079499"/>
                </a:lnTo>
                <a:lnTo>
                  <a:pt x="1104709" y="1092199"/>
                </a:lnTo>
                <a:lnTo>
                  <a:pt x="1107503" y="1092199"/>
                </a:lnTo>
                <a:lnTo>
                  <a:pt x="1112405" y="1079499"/>
                </a:lnTo>
                <a:close/>
              </a:path>
              <a:path w="3034029" h="2844800">
                <a:moveTo>
                  <a:pt x="1146708" y="1079499"/>
                </a:moveTo>
                <a:lnTo>
                  <a:pt x="1131356" y="1079499"/>
                </a:lnTo>
                <a:lnTo>
                  <a:pt x="1130139" y="1092199"/>
                </a:lnTo>
                <a:lnTo>
                  <a:pt x="1144447" y="1092199"/>
                </a:lnTo>
                <a:lnTo>
                  <a:pt x="1146708" y="1079499"/>
                </a:lnTo>
                <a:close/>
              </a:path>
              <a:path w="3034029" h="2844800">
                <a:moveTo>
                  <a:pt x="1190180" y="1054099"/>
                </a:moveTo>
                <a:lnTo>
                  <a:pt x="1187450" y="1054099"/>
                </a:lnTo>
                <a:lnTo>
                  <a:pt x="1184478" y="1066799"/>
                </a:lnTo>
                <a:lnTo>
                  <a:pt x="1148638" y="1066799"/>
                </a:lnTo>
                <a:lnTo>
                  <a:pt x="1156224" y="1079499"/>
                </a:lnTo>
                <a:lnTo>
                  <a:pt x="1155814" y="1092199"/>
                </a:lnTo>
                <a:lnTo>
                  <a:pt x="1225425" y="1092199"/>
                </a:lnTo>
                <a:lnTo>
                  <a:pt x="1222507" y="1079499"/>
                </a:lnTo>
                <a:lnTo>
                  <a:pt x="1201257" y="1079499"/>
                </a:lnTo>
                <a:lnTo>
                  <a:pt x="1195440" y="1066799"/>
                </a:lnTo>
                <a:lnTo>
                  <a:pt x="1190180" y="1054099"/>
                </a:lnTo>
                <a:close/>
              </a:path>
              <a:path w="3034029" h="2844800">
                <a:moveTo>
                  <a:pt x="1233512" y="1079499"/>
                </a:moveTo>
                <a:lnTo>
                  <a:pt x="1227518" y="1079499"/>
                </a:lnTo>
                <a:lnTo>
                  <a:pt x="1228331" y="1092199"/>
                </a:lnTo>
                <a:lnTo>
                  <a:pt x="1233512" y="1079499"/>
                </a:lnTo>
                <a:close/>
              </a:path>
              <a:path w="3034029" h="2844800">
                <a:moveTo>
                  <a:pt x="1178636" y="1054099"/>
                </a:moveTo>
                <a:lnTo>
                  <a:pt x="1105687" y="1054099"/>
                </a:lnTo>
                <a:lnTo>
                  <a:pt x="1105501" y="1054981"/>
                </a:lnTo>
                <a:lnTo>
                  <a:pt x="1111702" y="1066799"/>
                </a:lnTo>
                <a:lnTo>
                  <a:pt x="1106197" y="1079499"/>
                </a:lnTo>
                <a:lnTo>
                  <a:pt x="1133640" y="1079499"/>
                </a:lnTo>
                <a:lnTo>
                  <a:pt x="1132484" y="1066799"/>
                </a:lnTo>
                <a:lnTo>
                  <a:pt x="1184478" y="1066799"/>
                </a:lnTo>
                <a:lnTo>
                  <a:pt x="1178636" y="1054099"/>
                </a:lnTo>
                <a:close/>
              </a:path>
              <a:path w="3034029" h="2844800">
                <a:moveTo>
                  <a:pt x="1076490" y="1054099"/>
                </a:moveTo>
                <a:lnTo>
                  <a:pt x="1062012" y="1054099"/>
                </a:lnTo>
                <a:lnTo>
                  <a:pt x="1067041" y="1066799"/>
                </a:lnTo>
                <a:lnTo>
                  <a:pt x="1075194" y="1066799"/>
                </a:lnTo>
                <a:lnTo>
                  <a:pt x="1076490" y="1054099"/>
                </a:lnTo>
                <a:close/>
              </a:path>
              <a:path w="3034029" h="2844800">
                <a:moveTo>
                  <a:pt x="1105039" y="1054099"/>
                </a:moveTo>
                <a:lnTo>
                  <a:pt x="1093101" y="1054099"/>
                </a:lnTo>
                <a:lnTo>
                  <a:pt x="1098080" y="1066799"/>
                </a:lnTo>
                <a:lnTo>
                  <a:pt x="1103007" y="1066799"/>
                </a:lnTo>
                <a:lnTo>
                  <a:pt x="1105501" y="1054981"/>
                </a:lnTo>
                <a:lnTo>
                  <a:pt x="1105039" y="1054099"/>
                </a:lnTo>
                <a:close/>
              </a:path>
              <a:path w="3034029" h="2844800">
                <a:moveTo>
                  <a:pt x="1072037" y="1052630"/>
                </a:moveTo>
                <a:lnTo>
                  <a:pt x="1072438" y="1054099"/>
                </a:lnTo>
                <a:lnTo>
                  <a:pt x="1072721" y="1053756"/>
                </a:lnTo>
                <a:lnTo>
                  <a:pt x="1072037" y="1052630"/>
                </a:lnTo>
                <a:close/>
              </a:path>
              <a:path w="3034029" h="2844800">
                <a:moveTo>
                  <a:pt x="1182712" y="1041399"/>
                </a:moveTo>
                <a:lnTo>
                  <a:pt x="1082903" y="1041399"/>
                </a:lnTo>
                <a:lnTo>
                  <a:pt x="1072721" y="1053756"/>
                </a:lnTo>
                <a:lnTo>
                  <a:pt x="1072930" y="1054099"/>
                </a:lnTo>
                <a:lnTo>
                  <a:pt x="1176883" y="1054099"/>
                </a:lnTo>
                <a:lnTo>
                  <a:pt x="1182712" y="1041399"/>
                </a:lnTo>
                <a:close/>
              </a:path>
              <a:path w="3034029" h="2844800">
                <a:moveTo>
                  <a:pt x="1071012" y="1028699"/>
                </a:moveTo>
                <a:lnTo>
                  <a:pt x="1060305" y="1028699"/>
                </a:lnTo>
                <a:lnTo>
                  <a:pt x="1065215" y="1041399"/>
                </a:lnTo>
                <a:lnTo>
                  <a:pt x="1072037" y="1052630"/>
                </a:lnTo>
                <a:lnTo>
                  <a:pt x="1068971" y="1041399"/>
                </a:lnTo>
                <a:lnTo>
                  <a:pt x="1072553" y="1041399"/>
                </a:lnTo>
                <a:lnTo>
                  <a:pt x="1071012" y="1028699"/>
                </a:lnTo>
                <a:close/>
              </a:path>
              <a:path w="3034029" h="2844800">
                <a:moveTo>
                  <a:pt x="1050201" y="1028699"/>
                </a:moveTo>
                <a:lnTo>
                  <a:pt x="1041171" y="1028699"/>
                </a:lnTo>
                <a:lnTo>
                  <a:pt x="1042060" y="1041399"/>
                </a:lnTo>
                <a:lnTo>
                  <a:pt x="1049909" y="1041399"/>
                </a:lnTo>
                <a:lnTo>
                  <a:pt x="1050201" y="1028699"/>
                </a:lnTo>
                <a:close/>
              </a:path>
              <a:path w="3034029" h="2844800">
                <a:moveTo>
                  <a:pt x="1051282" y="1030093"/>
                </a:moveTo>
                <a:lnTo>
                  <a:pt x="1050886" y="1041399"/>
                </a:lnTo>
                <a:lnTo>
                  <a:pt x="1055776" y="1041399"/>
                </a:lnTo>
                <a:lnTo>
                  <a:pt x="1054792" y="1034617"/>
                </a:lnTo>
                <a:lnTo>
                  <a:pt x="1051282" y="1030093"/>
                </a:lnTo>
                <a:close/>
              </a:path>
              <a:path w="3034029" h="2844800">
                <a:moveTo>
                  <a:pt x="1054792" y="1034617"/>
                </a:moveTo>
                <a:lnTo>
                  <a:pt x="1055776" y="1041399"/>
                </a:lnTo>
                <a:lnTo>
                  <a:pt x="1055709" y="1035798"/>
                </a:lnTo>
                <a:lnTo>
                  <a:pt x="1054792" y="1034617"/>
                </a:lnTo>
                <a:close/>
              </a:path>
              <a:path w="3034029" h="2844800">
                <a:moveTo>
                  <a:pt x="1055709" y="1035798"/>
                </a:moveTo>
                <a:lnTo>
                  <a:pt x="1055776" y="1041399"/>
                </a:lnTo>
                <a:lnTo>
                  <a:pt x="1060056" y="1041399"/>
                </a:lnTo>
                <a:lnTo>
                  <a:pt x="1055709" y="1035798"/>
                </a:lnTo>
                <a:close/>
              </a:path>
              <a:path w="3034029" h="2844800">
                <a:moveTo>
                  <a:pt x="1166972" y="1028699"/>
                </a:moveTo>
                <a:lnTo>
                  <a:pt x="1079217" y="1028699"/>
                </a:lnTo>
                <a:lnTo>
                  <a:pt x="1082929" y="1041399"/>
                </a:lnTo>
                <a:lnTo>
                  <a:pt x="1169363" y="1041399"/>
                </a:lnTo>
                <a:lnTo>
                  <a:pt x="1166972" y="1028699"/>
                </a:lnTo>
                <a:close/>
              </a:path>
              <a:path w="3034029" h="2844800">
                <a:moveTo>
                  <a:pt x="1055624" y="1028699"/>
                </a:moveTo>
                <a:lnTo>
                  <a:pt x="1053934" y="1028699"/>
                </a:lnTo>
                <a:lnTo>
                  <a:pt x="1054792" y="1034617"/>
                </a:lnTo>
                <a:lnTo>
                  <a:pt x="1055709" y="1035798"/>
                </a:lnTo>
                <a:lnTo>
                  <a:pt x="1055624" y="1028699"/>
                </a:lnTo>
                <a:close/>
              </a:path>
              <a:path w="3034029" h="2844800">
                <a:moveTo>
                  <a:pt x="1051331" y="1028699"/>
                </a:moveTo>
                <a:lnTo>
                  <a:pt x="1050201" y="1028699"/>
                </a:lnTo>
                <a:lnTo>
                  <a:pt x="1051282" y="1030093"/>
                </a:lnTo>
                <a:lnTo>
                  <a:pt x="1051331" y="1028699"/>
                </a:lnTo>
                <a:close/>
              </a:path>
              <a:path w="3034029" h="2844800">
                <a:moveTo>
                  <a:pt x="1038367" y="1014582"/>
                </a:moveTo>
                <a:lnTo>
                  <a:pt x="1037935" y="1028699"/>
                </a:lnTo>
                <a:lnTo>
                  <a:pt x="1148321" y="1028699"/>
                </a:lnTo>
                <a:lnTo>
                  <a:pt x="1141806" y="1015999"/>
                </a:lnTo>
                <a:lnTo>
                  <a:pt x="1038694" y="1015999"/>
                </a:lnTo>
                <a:lnTo>
                  <a:pt x="1038367" y="1014582"/>
                </a:lnTo>
                <a:close/>
              </a:path>
              <a:path w="3034029" h="2844800">
                <a:moveTo>
                  <a:pt x="1154664" y="1015999"/>
                </a:moveTo>
                <a:lnTo>
                  <a:pt x="1146898" y="1015999"/>
                </a:lnTo>
                <a:lnTo>
                  <a:pt x="1157236" y="1028699"/>
                </a:lnTo>
                <a:lnTo>
                  <a:pt x="1165257" y="1028699"/>
                </a:lnTo>
                <a:lnTo>
                  <a:pt x="1154664" y="1015999"/>
                </a:lnTo>
                <a:close/>
              </a:path>
              <a:path w="3034029" h="2844800">
                <a:moveTo>
                  <a:pt x="1018146" y="1003299"/>
                </a:moveTo>
                <a:lnTo>
                  <a:pt x="1015784" y="1003299"/>
                </a:lnTo>
                <a:lnTo>
                  <a:pt x="1021689" y="1015999"/>
                </a:lnTo>
                <a:lnTo>
                  <a:pt x="1018146" y="1003299"/>
                </a:lnTo>
                <a:close/>
              </a:path>
              <a:path w="3034029" h="2844800">
                <a:moveTo>
                  <a:pt x="1035761" y="1003299"/>
                </a:moveTo>
                <a:lnTo>
                  <a:pt x="1028411" y="1003299"/>
                </a:lnTo>
                <a:lnTo>
                  <a:pt x="1026735" y="1015999"/>
                </a:lnTo>
                <a:lnTo>
                  <a:pt x="1038323" y="1015999"/>
                </a:lnTo>
                <a:lnTo>
                  <a:pt x="1038367" y="1014582"/>
                </a:lnTo>
                <a:lnTo>
                  <a:pt x="1035761" y="1003299"/>
                </a:lnTo>
                <a:close/>
              </a:path>
              <a:path w="3034029" h="2844800">
                <a:moveTo>
                  <a:pt x="1071740" y="1003299"/>
                </a:moveTo>
                <a:lnTo>
                  <a:pt x="1038712" y="1003299"/>
                </a:lnTo>
                <a:lnTo>
                  <a:pt x="1038367" y="1014582"/>
                </a:lnTo>
                <a:lnTo>
                  <a:pt x="1038694" y="1015999"/>
                </a:lnTo>
                <a:lnTo>
                  <a:pt x="1070267" y="1015999"/>
                </a:lnTo>
                <a:lnTo>
                  <a:pt x="1071740" y="1003299"/>
                </a:lnTo>
                <a:close/>
              </a:path>
              <a:path w="3034029" h="2844800">
                <a:moveTo>
                  <a:pt x="1135176" y="1003299"/>
                </a:moveTo>
                <a:lnTo>
                  <a:pt x="1071740" y="1003299"/>
                </a:lnTo>
                <a:lnTo>
                  <a:pt x="1081722" y="1015999"/>
                </a:lnTo>
                <a:lnTo>
                  <a:pt x="1142675" y="1015999"/>
                </a:lnTo>
                <a:lnTo>
                  <a:pt x="1135176" y="1003299"/>
                </a:lnTo>
                <a:close/>
              </a:path>
              <a:path w="3034029" h="2844800">
                <a:moveTo>
                  <a:pt x="1009561" y="990599"/>
                </a:moveTo>
                <a:lnTo>
                  <a:pt x="1005878" y="990599"/>
                </a:lnTo>
                <a:lnTo>
                  <a:pt x="1004760" y="1003299"/>
                </a:lnTo>
                <a:lnTo>
                  <a:pt x="1009065" y="1003299"/>
                </a:lnTo>
                <a:lnTo>
                  <a:pt x="1009561" y="990599"/>
                </a:lnTo>
                <a:close/>
              </a:path>
              <a:path w="3034029" h="2844800">
                <a:moveTo>
                  <a:pt x="1053934" y="977899"/>
                </a:moveTo>
                <a:lnTo>
                  <a:pt x="1020953" y="977899"/>
                </a:lnTo>
                <a:lnTo>
                  <a:pt x="1032243" y="990599"/>
                </a:lnTo>
                <a:lnTo>
                  <a:pt x="1019708" y="990599"/>
                </a:lnTo>
                <a:lnTo>
                  <a:pt x="1009611" y="1003299"/>
                </a:lnTo>
                <a:lnTo>
                  <a:pt x="1054046" y="1003299"/>
                </a:lnTo>
                <a:lnTo>
                  <a:pt x="1050893" y="990599"/>
                </a:lnTo>
                <a:lnTo>
                  <a:pt x="1053934" y="977899"/>
                </a:lnTo>
                <a:close/>
              </a:path>
              <a:path w="3034029" h="2844800">
                <a:moveTo>
                  <a:pt x="1068768" y="977899"/>
                </a:moveTo>
                <a:lnTo>
                  <a:pt x="1053934" y="977899"/>
                </a:lnTo>
                <a:lnTo>
                  <a:pt x="1050893" y="990599"/>
                </a:lnTo>
                <a:lnTo>
                  <a:pt x="1054046" y="1003299"/>
                </a:lnTo>
                <a:lnTo>
                  <a:pt x="1054900" y="1003299"/>
                </a:lnTo>
                <a:lnTo>
                  <a:pt x="1059116" y="990599"/>
                </a:lnTo>
                <a:lnTo>
                  <a:pt x="1069174" y="990599"/>
                </a:lnTo>
                <a:lnTo>
                  <a:pt x="1068768" y="977899"/>
                </a:lnTo>
                <a:close/>
              </a:path>
              <a:path w="3034029" h="2844800">
                <a:moveTo>
                  <a:pt x="1103445" y="990599"/>
                </a:moveTo>
                <a:lnTo>
                  <a:pt x="1059116" y="990599"/>
                </a:lnTo>
                <a:lnTo>
                  <a:pt x="1054900" y="1003299"/>
                </a:lnTo>
                <a:lnTo>
                  <a:pt x="1112960" y="1003299"/>
                </a:lnTo>
                <a:lnTo>
                  <a:pt x="1103445" y="990599"/>
                </a:lnTo>
                <a:close/>
              </a:path>
              <a:path w="3034029" h="2844800">
                <a:moveTo>
                  <a:pt x="1126807" y="990599"/>
                </a:moveTo>
                <a:lnTo>
                  <a:pt x="1117041" y="990599"/>
                </a:lnTo>
                <a:lnTo>
                  <a:pt x="1112960" y="1003299"/>
                </a:lnTo>
                <a:lnTo>
                  <a:pt x="1126807" y="1003299"/>
                </a:lnTo>
                <a:lnTo>
                  <a:pt x="1126807" y="990599"/>
                </a:lnTo>
                <a:close/>
              </a:path>
              <a:path w="3034029" h="2844800">
                <a:moveTo>
                  <a:pt x="1020953" y="977899"/>
                </a:moveTo>
                <a:lnTo>
                  <a:pt x="1002121" y="977899"/>
                </a:lnTo>
                <a:lnTo>
                  <a:pt x="1013825" y="990599"/>
                </a:lnTo>
                <a:lnTo>
                  <a:pt x="1019784" y="990599"/>
                </a:lnTo>
                <a:lnTo>
                  <a:pt x="1020953" y="977899"/>
                </a:lnTo>
                <a:close/>
              </a:path>
              <a:path w="3034029" h="2844800">
                <a:moveTo>
                  <a:pt x="1073150" y="977899"/>
                </a:moveTo>
                <a:lnTo>
                  <a:pt x="1068768" y="977899"/>
                </a:lnTo>
                <a:lnTo>
                  <a:pt x="1069174" y="990599"/>
                </a:lnTo>
                <a:lnTo>
                  <a:pt x="1077731" y="990599"/>
                </a:lnTo>
                <a:lnTo>
                  <a:pt x="1073150" y="977899"/>
                </a:lnTo>
                <a:close/>
              </a:path>
              <a:path w="3034029" h="2844800">
                <a:moveTo>
                  <a:pt x="1103517" y="965199"/>
                </a:moveTo>
                <a:lnTo>
                  <a:pt x="1097219" y="965199"/>
                </a:lnTo>
                <a:lnTo>
                  <a:pt x="1085539" y="977899"/>
                </a:lnTo>
                <a:lnTo>
                  <a:pt x="1085987" y="977899"/>
                </a:lnTo>
                <a:lnTo>
                  <a:pt x="1085100" y="990599"/>
                </a:lnTo>
                <a:lnTo>
                  <a:pt x="1098742" y="990599"/>
                </a:lnTo>
                <a:lnTo>
                  <a:pt x="1103743" y="977899"/>
                </a:lnTo>
                <a:lnTo>
                  <a:pt x="1103517" y="965199"/>
                </a:lnTo>
                <a:close/>
              </a:path>
              <a:path w="3034029" h="2844800">
                <a:moveTo>
                  <a:pt x="983119" y="965199"/>
                </a:moveTo>
                <a:lnTo>
                  <a:pt x="970432" y="965199"/>
                </a:lnTo>
                <a:lnTo>
                  <a:pt x="977519" y="977899"/>
                </a:lnTo>
                <a:lnTo>
                  <a:pt x="979995" y="977899"/>
                </a:lnTo>
                <a:lnTo>
                  <a:pt x="983119" y="965199"/>
                </a:lnTo>
                <a:close/>
              </a:path>
              <a:path w="3034029" h="2844800">
                <a:moveTo>
                  <a:pt x="997764" y="965199"/>
                </a:moveTo>
                <a:lnTo>
                  <a:pt x="984451" y="965199"/>
                </a:lnTo>
                <a:lnTo>
                  <a:pt x="993833" y="977899"/>
                </a:lnTo>
                <a:lnTo>
                  <a:pt x="997648" y="977899"/>
                </a:lnTo>
                <a:lnTo>
                  <a:pt x="997764" y="965199"/>
                </a:lnTo>
                <a:close/>
              </a:path>
              <a:path w="3034029" h="2844800">
                <a:moveTo>
                  <a:pt x="1004773" y="965199"/>
                </a:moveTo>
                <a:lnTo>
                  <a:pt x="1002639" y="965199"/>
                </a:lnTo>
                <a:lnTo>
                  <a:pt x="1004544" y="977899"/>
                </a:lnTo>
                <a:lnTo>
                  <a:pt x="1005865" y="977899"/>
                </a:lnTo>
                <a:lnTo>
                  <a:pt x="1007368" y="969640"/>
                </a:lnTo>
                <a:lnTo>
                  <a:pt x="1004773" y="965199"/>
                </a:lnTo>
                <a:close/>
              </a:path>
              <a:path w="3034029" h="2844800">
                <a:moveTo>
                  <a:pt x="1072451" y="965199"/>
                </a:moveTo>
                <a:lnTo>
                  <a:pt x="1008176" y="965199"/>
                </a:lnTo>
                <a:lnTo>
                  <a:pt x="1007368" y="969640"/>
                </a:lnTo>
                <a:lnTo>
                  <a:pt x="1012194" y="977899"/>
                </a:lnTo>
                <a:lnTo>
                  <a:pt x="1070927" y="977899"/>
                </a:lnTo>
                <a:lnTo>
                  <a:pt x="1072451" y="965199"/>
                </a:lnTo>
                <a:close/>
              </a:path>
              <a:path w="3034029" h="2844800">
                <a:moveTo>
                  <a:pt x="969098" y="952499"/>
                </a:moveTo>
                <a:lnTo>
                  <a:pt x="959331" y="952499"/>
                </a:lnTo>
                <a:lnTo>
                  <a:pt x="970076" y="965199"/>
                </a:lnTo>
                <a:lnTo>
                  <a:pt x="971169" y="965199"/>
                </a:lnTo>
                <a:lnTo>
                  <a:pt x="969098" y="952499"/>
                </a:lnTo>
                <a:close/>
              </a:path>
              <a:path w="3034029" h="2844800">
                <a:moveTo>
                  <a:pt x="988961" y="952499"/>
                </a:moveTo>
                <a:lnTo>
                  <a:pt x="982840" y="952499"/>
                </a:lnTo>
                <a:lnTo>
                  <a:pt x="985037" y="965199"/>
                </a:lnTo>
                <a:lnTo>
                  <a:pt x="988961" y="952499"/>
                </a:lnTo>
                <a:close/>
              </a:path>
              <a:path w="3034029" h="2844800">
                <a:moveTo>
                  <a:pt x="1075639" y="939799"/>
                </a:moveTo>
                <a:lnTo>
                  <a:pt x="986536" y="939799"/>
                </a:lnTo>
                <a:lnTo>
                  <a:pt x="993499" y="952499"/>
                </a:lnTo>
                <a:lnTo>
                  <a:pt x="988066" y="965199"/>
                </a:lnTo>
                <a:lnTo>
                  <a:pt x="1076731" y="965199"/>
                </a:lnTo>
                <a:lnTo>
                  <a:pt x="1076299" y="952499"/>
                </a:lnTo>
                <a:lnTo>
                  <a:pt x="1075956" y="952499"/>
                </a:lnTo>
                <a:lnTo>
                  <a:pt x="1075639" y="939799"/>
                </a:lnTo>
                <a:close/>
              </a:path>
              <a:path w="3034029" h="2844800">
                <a:moveTo>
                  <a:pt x="948226" y="927099"/>
                </a:moveTo>
                <a:lnTo>
                  <a:pt x="945801" y="939799"/>
                </a:lnTo>
                <a:lnTo>
                  <a:pt x="950371" y="952499"/>
                </a:lnTo>
                <a:lnTo>
                  <a:pt x="953731" y="952499"/>
                </a:lnTo>
                <a:lnTo>
                  <a:pt x="954455" y="939799"/>
                </a:lnTo>
                <a:lnTo>
                  <a:pt x="956938" y="939799"/>
                </a:lnTo>
                <a:lnTo>
                  <a:pt x="948226" y="927099"/>
                </a:lnTo>
                <a:close/>
              </a:path>
              <a:path w="3034029" h="2844800">
                <a:moveTo>
                  <a:pt x="964706" y="939841"/>
                </a:moveTo>
                <a:lnTo>
                  <a:pt x="953731" y="952499"/>
                </a:lnTo>
                <a:lnTo>
                  <a:pt x="965250" y="952499"/>
                </a:lnTo>
                <a:lnTo>
                  <a:pt x="964706" y="939841"/>
                </a:lnTo>
                <a:close/>
              </a:path>
              <a:path w="3034029" h="2844800">
                <a:moveTo>
                  <a:pt x="964742" y="939799"/>
                </a:moveTo>
                <a:lnTo>
                  <a:pt x="965250" y="952499"/>
                </a:lnTo>
                <a:lnTo>
                  <a:pt x="964742" y="939799"/>
                </a:lnTo>
                <a:close/>
              </a:path>
              <a:path w="3034029" h="2844800">
                <a:moveTo>
                  <a:pt x="973836" y="939799"/>
                </a:moveTo>
                <a:lnTo>
                  <a:pt x="964742" y="939799"/>
                </a:lnTo>
                <a:lnTo>
                  <a:pt x="965250" y="952499"/>
                </a:lnTo>
                <a:lnTo>
                  <a:pt x="978077" y="952499"/>
                </a:lnTo>
                <a:lnTo>
                  <a:pt x="973836" y="939799"/>
                </a:lnTo>
                <a:close/>
              </a:path>
              <a:path w="3034029" h="2844800">
                <a:moveTo>
                  <a:pt x="983970" y="939799"/>
                </a:moveTo>
                <a:lnTo>
                  <a:pt x="980643" y="952499"/>
                </a:lnTo>
                <a:lnTo>
                  <a:pt x="986066" y="952499"/>
                </a:lnTo>
                <a:lnTo>
                  <a:pt x="983970" y="939799"/>
                </a:lnTo>
                <a:close/>
              </a:path>
              <a:path w="3034029" h="2844800">
                <a:moveTo>
                  <a:pt x="964742" y="939799"/>
                </a:moveTo>
                <a:close/>
              </a:path>
              <a:path w="3034029" h="2844800">
                <a:moveTo>
                  <a:pt x="939939" y="927099"/>
                </a:moveTo>
                <a:lnTo>
                  <a:pt x="939380" y="939799"/>
                </a:lnTo>
                <a:lnTo>
                  <a:pt x="944867" y="939799"/>
                </a:lnTo>
                <a:lnTo>
                  <a:pt x="939939" y="927099"/>
                </a:lnTo>
                <a:close/>
              </a:path>
              <a:path w="3034029" h="2844800">
                <a:moveTo>
                  <a:pt x="1040168" y="914399"/>
                </a:moveTo>
                <a:lnTo>
                  <a:pt x="948474" y="914399"/>
                </a:lnTo>
                <a:lnTo>
                  <a:pt x="948618" y="915487"/>
                </a:lnTo>
                <a:lnTo>
                  <a:pt x="956256" y="927099"/>
                </a:lnTo>
                <a:lnTo>
                  <a:pt x="965313" y="939799"/>
                </a:lnTo>
                <a:lnTo>
                  <a:pt x="1055079" y="939799"/>
                </a:lnTo>
                <a:lnTo>
                  <a:pt x="1050335" y="927099"/>
                </a:lnTo>
                <a:lnTo>
                  <a:pt x="1032433" y="927099"/>
                </a:lnTo>
                <a:lnTo>
                  <a:pt x="1040168" y="914399"/>
                </a:lnTo>
                <a:close/>
              </a:path>
              <a:path w="3034029" h="2844800">
                <a:moveTo>
                  <a:pt x="939431" y="914399"/>
                </a:moveTo>
                <a:lnTo>
                  <a:pt x="935786" y="914399"/>
                </a:lnTo>
                <a:lnTo>
                  <a:pt x="934631" y="927099"/>
                </a:lnTo>
                <a:lnTo>
                  <a:pt x="938936" y="927099"/>
                </a:lnTo>
                <a:lnTo>
                  <a:pt x="939431" y="914399"/>
                </a:lnTo>
                <a:close/>
              </a:path>
              <a:path w="3034029" h="2844800">
                <a:moveTo>
                  <a:pt x="948206" y="914860"/>
                </a:moveTo>
                <a:lnTo>
                  <a:pt x="941095" y="927099"/>
                </a:lnTo>
                <a:lnTo>
                  <a:pt x="950163" y="927099"/>
                </a:lnTo>
                <a:lnTo>
                  <a:pt x="948618" y="915487"/>
                </a:lnTo>
                <a:lnTo>
                  <a:pt x="948206" y="914860"/>
                </a:lnTo>
                <a:close/>
              </a:path>
              <a:path w="3034029" h="2844800">
                <a:moveTo>
                  <a:pt x="1029677" y="901699"/>
                </a:moveTo>
                <a:lnTo>
                  <a:pt x="1027988" y="901699"/>
                </a:lnTo>
                <a:lnTo>
                  <a:pt x="1035342" y="914399"/>
                </a:lnTo>
                <a:lnTo>
                  <a:pt x="1040168" y="914399"/>
                </a:lnTo>
                <a:lnTo>
                  <a:pt x="1046213" y="927099"/>
                </a:lnTo>
                <a:lnTo>
                  <a:pt x="1050335" y="927099"/>
                </a:lnTo>
                <a:lnTo>
                  <a:pt x="1043041" y="914399"/>
                </a:lnTo>
                <a:lnTo>
                  <a:pt x="1029677" y="901699"/>
                </a:lnTo>
                <a:close/>
              </a:path>
              <a:path w="3034029" h="2844800">
                <a:moveTo>
                  <a:pt x="948474" y="914399"/>
                </a:moveTo>
                <a:lnTo>
                  <a:pt x="947903" y="914399"/>
                </a:lnTo>
                <a:lnTo>
                  <a:pt x="948206" y="914860"/>
                </a:lnTo>
                <a:lnTo>
                  <a:pt x="948474" y="914399"/>
                </a:lnTo>
                <a:close/>
              </a:path>
              <a:path w="3034029" h="2844800">
                <a:moveTo>
                  <a:pt x="939990" y="901699"/>
                </a:moveTo>
                <a:lnTo>
                  <a:pt x="932751" y="901699"/>
                </a:lnTo>
                <a:lnTo>
                  <a:pt x="931824" y="914399"/>
                </a:lnTo>
                <a:lnTo>
                  <a:pt x="943152" y="914399"/>
                </a:lnTo>
                <a:lnTo>
                  <a:pt x="939990" y="901699"/>
                </a:lnTo>
                <a:close/>
              </a:path>
              <a:path w="3034029" h="2844800">
                <a:moveTo>
                  <a:pt x="957783" y="901699"/>
                </a:moveTo>
                <a:lnTo>
                  <a:pt x="944664" y="901699"/>
                </a:lnTo>
                <a:lnTo>
                  <a:pt x="948787" y="914399"/>
                </a:lnTo>
                <a:lnTo>
                  <a:pt x="953427" y="914399"/>
                </a:lnTo>
                <a:lnTo>
                  <a:pt x="957783" y="901699"/>
                </a:lnTo>
                <a:close/>
              </a:path>
              <a:path w="3034029" h="2844800">
                <a:moveTo>
                  <a:pt x="991096" y="901699"/>
                </a:moveTo>
                <a:lnTo>
                  <a:pt x="959421" y="901699"/>
                </a:lnTo>
                <a:lnTo>
                  <a:pt x="959777" y="914399"/>
                </a:lnTo>
                <a:lnTo>
                  <a:pt x="1000263" y="914399"/>
                </a:lnTo>
                <a:lnTo>
                  <a:pt x="991096" y="901699"/>
                </a:lnTo>
                <a:close/>
              </a:path>
              <a:path w="3034029" h="2844800">
                <a:moveTo>
                  <a:pt x="1013005" y="901699"/>
                </a:moveTo>
                <a:lnTo>
                  <a:pt x="1002499" y="901699"/>
                </a:lnTo>
                <a:lnTo>
                  <a:pt x="1000263" y="914399"/>
                </a:lnTo>
                <a:lnTo>
                  <a:pt x="1023218" y="914399"/>
                </a:lnTo>
                <a:lnTo>
                  <a:pt x="1013005" y="901699"/>
                </a:lnTo>
                <a:close/>
              </a:path>
              <a:path w="3034029" h="2844800">
                <a:moveTo>
                  <a:pt x="898867" y="888999"/>
                </a:moveTo>
                <a:lnTo>
                  <a:pt x="896518" y="888999"/>
                </a:lnTo>
                <a:lnTo>
                  <a:pt x="902423" y="901699"/>
                </a:lnTo>
                <a:lnTo>
                  <a:pt x="898867" y="888999"/>
                </a:lnTo>
                <a:close/>
              </a:path>
              <a:path w="3034029" h="2844800">
                <a:moveTo>
                  <a:pt x="932176" y="901498"/>
                </a:moveTo>
                <a:lnTo>
                  <a:pt x="932205" y="901699"/>
                </a:lnTo>
                <a:lnTo>
                  <a:pt x="932176" y="901498"/>
                </a:lnTo>
                <a:close/>
              </a:path>
              <a:path w="3034029" h="2844800">
                <a:moveTo>
                  <a:pt x="938920" y="893090"/>
                </a:moveTo>
                <a:lnTo>
                  <a:pt x="941692" y="901699"/>
                </a:lnTo>
                <a:lnTo>
                  <a:pt x="942505" y="901699"/>
                </a:lnTo>
                <a:lnTo>
                  <a:pt x="939359" y="893550"/>
                </a:lnTo>
                <a:lnTo>
                  <a:pt x="938920" y="893090"/>
                </a:lnTo>
                <a:close/>
              </a:path>
              <a:path w="3034029" h="2844800">
                <a:moveTo>
                  <a:pt x="977506" y="888999"/>
                </a:moveTo>
                <a:lnTo>
                  <a:pt x="937602" y="888999"/>
                </a:lnTo>
                <a:lnTo>
                  <a:pt x="939359" y="893550"/>
                </a:lnTo>
                <a:lnTo>
                  <a:pt x="947148" y="901699"/>
                </a:lnTo>
                <a:lnTo>
                  <a:pt x="981088" y="901699"/>
                </a:lnTo>
                <a:lnTo>
                  <a:pt x="977506" y="888999"/>
                </a:lnTo>
                <a:close/>
              </a:path>
              <a:path w="3034029" h="2844800">
                <a:moveTo>
                  <a:pt x="986487" y="888999"/>
                </a:moveTo>
                <a:lnTo>
                  <a:pt x="980579" y="888999"/>
                </a:lnTo>
                <a:lnTo>
                  <a:pt x="991184" y="901699"/>
                </a:lnTo>
                <a:lnTo>
                  <a:pt x="986487" y="888999"/>
                </a:lnTo>
                <a:close/>
              </a:path>
              <a:path w="3034029" h="2844800">
                <a:moveTo>
                  <a:pt x="1003173" y="888999"/>
                </a:moveTo>
                <a:lnTo>
                  <a:pt x="995502" y="888999"/>
                </a:lnTo>
                <a:lnTo>
                  <a:pt x="997356" y="901699"/>
                </a:lnTo>
                <a:lnTo>
                  <a:pt x="1003727" y="901699"/>
                </a:lnTo>
                <a:lnTo>
                  <a:pt x="1003173" y="888999"/>
                </a:lnTo>
                <a:close/>
              </a:path>
              <a:path w="3034029" h="2844800">
                <a:moveTo>
                  <a:pt x="1008456" y="888999"/>
                </a:moveTo>
                <a:lnTo>
                  <a:pt x="1005497" y="888999"/>
                </a:lnTo>
                <a:lnTo>
                  <a:pt x="1006627" y="901699"/>
                </a:lnTo>
                <a:lnTo>
                  <a:pt x="1009688" y="901699"/>
                </a:lnTo>
                <a:lnTo>
                  <a:pt x="1008456" y="888999"/>
                </a:lnTo>
                <a:close/>
              </a:path>
              <a:path w="3034029" h="2844800">
                <a:moveTo>
                  <a:pt x="1025169" y="888999"/>
                </a:moveTo>
                <a:lnTo>
                  <a:pt x="1020978" y="888999"/>
                </a:lnTo>
                <a:lnTo>
                  <a:pt x="1022108" y="901699"/>
                </a:lnTo>
                <a:lnTo>
                  <a:pt x="1023239" y="901699"/>
                </a:lnTo>
                <a:lnTo>
                  <a:pt x="1025169" y="888999"/>
                </a:lnTo>
                <a:close/>
              </a:path>
              <a:path w="3034029" h="2844800">
                <a:moveTo>
                  <a:pt x="930363" y="888999"/>
                </a:moveTo>
                <a:lnTo>
                  <a:pt x="922477" y="888999"/>
                </a:lnTo>
                <a:lnTo>
                  <a:pt x="932176" y="901498"/>
                </a:lnTo>
                <a:lnTo>
                  <a:pt x="930363" y="888999"/>
                </a:lnTo>
                <a:close/>
              </a:path>
              <a:path w="3034029" h="2844800">
                <a:moveTo>
                  <a:pt x="937602" y="888999"/>
                </a:moveTo>
                <a:lnTo>
                  <a:pt x="935010" y="888999"/>
                </a:lnTo>
                <a:lnTo>
                  <a:pt x="938920" y="893090"/>
                </a:lnTo>
                <a:lnTo>
                  <a:pt x="937602" y="888999"/>
                </a:lnTo>
                <a:close/>
              </a:path>
              <a:path w="3034029" h="2844800">
                <a:moveTo>
                  <a:pt x="901255" y="876299"/>
                </a:moveTo>
                <a:lnTo>
                  <a:pt x="885520" y="876299"/>
                </a:lnTo>
                <a:lnTo>
                  <a:pt x="895096" y="888999"/>
                </a:lnTo>
                <a:lnTo>
                  <a:pt x="902982" y="888999"/>
                </a:lnTo>
                <a:lnTo>
                  <a:pt x="901255" y="876299"/>
                </a:lnTo>
                <a:close/>
              </a:path>
              <a:path w="3034029" h="2844800">
                <a:moveTo>
                  <a:pt x="924647" y="876299"/>
                </a:moveTo>
                <a:lnTo>
                  <a:pt x="910015" y="876299"/>
                </a:lnTo>
                <a:lnTo>
                  <a:pt x="916687" y="888999"/>
                </a:lnTo>
                <a:lnTo>
                  <a:pt x="921125" y="888999"/>
                </a:lnTo>
                <a:lnTo>
                  <a:pt x="924647" y="876299"/>
                </a:lnTo>
                <a:close/>
              </a:path>
              <a:path w="3034029" h="2844800">
                <a:moveTo>
                  <a:pt x="985367" y="876299"/>
                </a:moveTo>
                <a:lnTo>
                  <a:pt x="934222" y="876299"/>
                </a:lnTo>
                <a:lnTo>
                  <a:pt x="931999" y="888999"/>
                </a:lnTo>
                <a:lnTo>
                  <a:pt x="985106" y="888999"/>
                </a:lnTo>
                <a:lnTo>
                  <a:pt x="985367" y="876299"/>
                </a:lnTo>
                <a:close/>
              </a:path>
              <a:path w="3034029" h="2844800">
                <a:moveTo>
                  <a:pt x="1004379" y="876299"/>
                </a:moveTo>
                <a:lnTo>
                  <a:pt x="991171" y="876299"/>
                </a:lnTo>
                <a:lnTo>
                  <a:pt x="993914" y="888999"/>
                </a:lnTo>
                <a:lnTo>
                  <a:pt x="1015034" y="888999"/>
                </a:lnTo>
                <a:lnTo>
                  <a:pt x="1004379" y="876299"/>
                </a:lnTo>
                <a:close/>
              </a:path>
              <a:path w="3034029" h="2844800">
                <a:moveTo>
                  <a:pt x="899533" y="863599"/>
                </a:moveTo>
                <a:lnTo>
                  <a:pt x="873785" y="863599"/>
                </a:lnTo>
                <a:lnTo>
                  <a:pt x="876973" y="876299"/>
                </a:lnTo>
                <a:lnTo>
                  <a:pt x="896053" y="876299"/>
                </a:lnTo>
                <a:lnTo>
                  <a:pt x="899533" y="863599"/>
                </a:lnTo>
                <a:close/>
              </a:path>
              <a:path w="3034029" h="2844800">
                <a:moveTo>
                  <a:pt x="914057" y="863599"/>
                </a:moveTo>
                <a:lnTo>
                  <a:pt x="899533" y="863599"/>
                </a:lnTo>
                <a:lnTo>
                  <a:pt x="907686" y="876299"/>
                </a:lnTo>
                <a:lnTo>
                  <a:pt x="915568" y="876299"/>
                </a:lnTo>
                <a:lnTo>
                  <a:pt x="914057" y="863599"/>
                </a:lnTo>
                <a:close/>
              </a:path>
              <a:path w="3034029" h="2844800">
                <a:moveTo>
                  <a:pt x="951534" y="863599"/>
                </a:moveTo>
                <a:lnTo>
                  <a:pt x="921918" y="863599"/>
                </a:lnTo>
                <a:lnTo>
                  <a:pt x="924547" y="876299"/>
                </a:lnTo>
                <a:lnTo>
                  <a:pt x="955590" y="876299"/>
                </a:lnTo>
                <a:lnTo>
                  <a:pt x="951534" y="863599"/>
                </a:lnTo>
                <a:close/>
              </a:path>
              <a:path w="3034029" h="2844800">
                <a:moveTo>
                  <a:pt x="972248" y="863599"/>
                </a:moveTo>
                <a:lnTo>
                  <a:pt x="953642" y="863599"/>
                </a:lnTo>
                <a:lnTo>
                  <a:pt x="961155" y="876299"/>
                </a:lnTo>
                <a:lnTo>
                  <a:pt x="970381" y="876299"/>
                </a:lnTo>
                <a:lnTo>
                  <a:pt x="972248" y="863599"/>
                </a:lnTo>
                <a:close/>
              </a:path>
              <a:path w="3034029" h="2844800">
                <a:moveTo>
                  <a:pt x="985532" y="863599"/>
                </a:moveTo>
                <a:lnTo>
                  <a:pt x="973709" y="863599"/>
                </a:lnTo>
                <a:lnTo>
                  <a:pt x="984567" y="876299"/>
                </a:lnTo>
                <a:lnTo>
                  <a:pt x="994168" y="876299"/>
                </a:lnTo>
                <a:lnTo>
                  <a:pt x="985532" y="863599"/>
                </a:lnTo>
                <a:close/>
              </a:path>
              <a:path w="3034029" h="2844800">
                <a:moveTo>
                  <a:pt x="999896" y="863599"/>
                </a:moveTo>
                <a:lnTo>
                  <a:pt x="991235" y="863599"/>
                </a:lnTo>
                <a:lnTo>
                  <a:pt x="1000277" y="876299"/>
                </a:lnTo>
                <a:lnTo>
                  <a:pt x="999896" y="863599"/>
                </a:lnTo>
                <a:close/>
              </a:path>
              <a:path w="3034029" h="2844800">
                <a:moveTo>
                  <a:pt x="897686" y="850899"/>
                </a:moveTo>
                <a:lnTo>
                  <a:pt x="867613" y="850899"/>
                </a:lnTo>
                <a:lnTo>
                  <a:pt x="860577" y="863599"/>
                </a:lnTo>
                <a:lnTo>
                  <a:pt x="895946" y="863599"/>
                </a:lnTo>
                <a:lnTo>
                  <a:pt x="897686" y="850899"/>
                </a:lnTo>
                <a:close/>
              </a:path>
              <a:path w="3034029" h="2844800">
                <a:moveTo>
                  <a:pt x="963117" y="838199"/>
                </a:moveTo>
                <a:lnTo>
                  <a:pt x="922261" y="838199"/>
                </a:lnTo>
                <a:lnTo>
                  <a:pt x="918718" y="850899"/>
                </a:lnTo>
                <a:lnTo>
                  <a:pt x="899020" y="850899"/>
                </a:lnTo>
                <a:lnTo>
                  <a:pt x="900963" y="863599"/>
                </a:lnTo>
                <a:lnTo>
                  <a:pt x="980325" y="863599"/>
                </a:lnTo>
                <a:lnTo>
                  <a:pt x="974172" y="850899"/>
                </a:lnTo>
                <a:lnTo>
                  <a:pt x="963117" y="838199"/>
                </a:lnTo>
                <a:close/>
              </a:path>
              <a:path w="3034029" h="2844800">
                <a:moveTo>
                  <a:pt x="853300" y="838199"/>
                </a:moveTo>
                <a:lnTo>
                  <a:pt x="847191" y="838199"/>
                </a:lnTo>
                <a:lnTo>
                  <a:pt x="849845" y="850899"/>
                </a:lnTo>
                <a:lnTo>
                  <a:pt x="853300" y="838199"/>
                </a:lnTo>
                <a:close/>
              </a:path>
              <a:path w="3034029" h="2844800">
                <a:moveTo>
                  <a:pt x="863828" y="838199"/>
                </a:moveTo>
                <a:lnTo>
                  <a:pt x="862063" y="850899"/>
                </a:lnTo>
                <a:lnTo>
                  <a:pt x="870242" y="850899"/>
                </a:lnTo>
                <a:lnTo>
                  <a:pt x="863828" y="838199"/>
                </a:lnTo>
                <a:close/>
              </a:path>
              <a:path w="3034029" h="2844800">
                <a:moveTo>
                  <a:pt x="914996" y="838199"/>
                </a:moveTo>
                <a:lnTo>
                  <a:pt x="870343" y="838199"/>
                </a:lnTo>
                <a:lnTo>
                  <a:pt x="884224" y="850899"/>
                </a:lnTo>
                <a:lnTo>
                  <a:pt x="915898" y="850899"/>
                </a:lnTo>
                <a:lnTo>
                  <a:pt x="914996" y="838199"/>
                </a:lnTo>
                <a:close/>
              </a:path>
              <a:path w="3034029" h="2844800">
                <a:moveTo>
                  <a:pt x="846666" y="825499"/>
                </a:moveTo>
                <a:lnTo>
                  <a:pt x="825804" y="825499"/>
                </a:lnTo>
                <a:lnTo>
                  <a:pt x="831837" y="838199"/>
                </a:lnTo>
                <a:lnTo>
                  <a:pt x="841603" y="838199"/>
                </a:lnTo>
                <a:lnTo>
                  <a:pt x="846666" y="825499"/>
                </a:lnTo>
                <a:close/>
              </a:path>
              <a:path w="3034029" h="2844800">
                <a:moveTo>
                  <a:pt x="864793" y="825499"/>
                </a:moveTo>
                <a:lnTo>
                  <a:pt x="851786" y="825499"/>
                </a:lnTo>
                <a:lnTo>
                  <a:pt x="854493" y="838199"/>
                </a:lnTo>
                <a:lnTo>
                  <a:pt x="865746" y="838199"/>
                </a:lnTo>
                <a:lnTo>
                  <a:pt x="864793" y="825499"/>
                </a:lnTo>
                <a:close/>
              </a:path>
              <a:path w="3034029" h="2844800">
                <a:moveTo>
                  <a:pt x="956517" y="825499"/>
                </a:moveTo>
                <a:lnTo>
                  <a:pt x="867232" y="825499"/>
                </a:lnTo>
                <a:lnTo>
                  <a:pt x="865746" y="838199"/>
                </a:lnTo>
                <a:lnTo>
                  <a:pt x="958333" y="838199"/>
                </a:lnTo>
                <a:lnTo>
                  <a:pt x="956517" y="825499"/>
                </a:lnTo>
                <a:close/>
              </a:path>
              <a:path w="3034029" h="2844800">
                <a:moveTo>
                  <a:pt x="817333" y="812799"/>
                </a:moveTo>
                <a:lnTo>
                  <a:pt x="816864" y="825499"/>
                </a:lnTo>
                <a:lnTo>
                  <a:pt x="827112" y="825499"/>
                </a:lnTo>
                <a:lnTo>
                  <a:pt x="817333" y="812799"/>
                </a:lnTo>
                <a:close/>
              </a:path>
              <a:path w="3034029" h="2844800">
                <a:moveTo>
                  <a:pt x="839165" y="812799"/>
                </a:moveTo>
                <a:lnTo>
                  <a:pt x="838060" y="825499"/>
                </a:lnTo>
                <a:lnTo>
                  <a:pt x="839546" y="825499"/>
                </a:lnTo>
                <a:lnTo>
                  <a:pt x="839165" y="812799"/>
                </a:lnTo>
                <a:close/>
              </a:path>
              <a:path w="3034029" h="2844800">
                <a:moveTo>
                  <a:pt x="843191" y="812799"/>
                </a:moveTo>
                <a:lnTo>
                  <a:pt x="839990" y="825499"/>
                </a:lnTo>
                <a:lnTo>
                  <a:pt x="843851" y="825499"/>
                </a:lnTo>
                <a:lnTo>
                  <a:pt x="843191" y="812799"/>
                </a:lnTo>
                <a:close/>
              </a:path>
              <a:path w="3034029" h="2844800">
                <a:moveTo>
                  <a:pt x="854246" y="812799"/>
                </a:moveTo>
                <a:lnTo>
                  <a:pt x="846467" y="812799"/>
                </a:lnTo>
                <a:lnTo>
                  <a:pt x="843851" y="825499"/>
                </a:lnTo>
                <a:lnTo>
                  <a:pt x="860494" y="825499"/>
                </a:lnTo>
                <a:lnTo>
                  <a:pt x="854246" y="812799"/>
                </a:lnTo>
                <a:close/>
              </a:path>
              <a:path w="3034029" h="2844800">
                <a:moveTo>
                  <a:pt x="924860" y="800099"/>
                </a:moveTo>
                <a:lnTo>
                  <a:pt x="921350" y="812799"/>
                </a:lnTo>
                <a:lnTo>
                  <a:pt x="869165" y="812799"/>
                </a:lnTo>
                <a:lnTo>
                  <a:pt x="867029" y="825499"/>
                </a:lnTo>
                <a:lnTo>
                  <a:pt x="946688" y="825499"/>
                </a:lnTo>
                <a:lnTo>
                  <a:pt x="924860" y="800099"/>
                </a:lnTo>
                <a:close/>
              </a:path>
              <a:path w="3034029" h="2844800">
                <a:moveTo>
                  <a:pt x="816393" y="800099"/>
                </a:moveTo>
                <a:lnTo>
                  <a:pt x="809155" y="800099"/>
                </a:lnTo>
                <a:lnTo>
                  <a:pt x="803059" y="812799"/>
                </a:lnTo>
                <a:lnTo>
                  <a:pt x="816114" y="812799"/>
                </a:lnTo>
                <a:lnTo>
                  <a:pt x="817138" y="809891"/>
                </a:lnTo>
                <a:lnTo>
                  <a:pt x="816393" y="800099"/>
                </a:lnTo>
                <a:close/>
              </a:path>
              <a:path w="3034029" h="2844800">
                <a:moveTo>
                  <a:pt x="817138" y="809891"/>
                </a:moveTo>
                <a:lnTo>
                  <a:pt x="816114" y="812799"/>
                </a:lnTo>
                <a:lnTo>
                  <a:pt x="817359" y="812799"/>
                </a:lnTo>
                <a:lnTo>
                  <a:pt x="817138" y="809891"/>
                </a:lnTo>
                <a:close/>
              </a:path>
              <a:path w="3034029" h="2844800">
                <a:moveTo>
                  <a:pt x="838073" y="800099"/>
                </a:moveTo>
                <a:lnTo>
                  <a:pt x="820583" y="800099"/>
                </a:lnTo>
                <a:lnTo>
                  <a:pt x="817138" y="809891"/>
                </a:lnTo>
                <a:lnTo>
                  <a:pt x="817359" y="812799"/>
                </a:lnTo>
                <a:lnTo>
                  <a:pt x="834313" y="812799"/>
                </a:lnTo>
                <a:lnTo>
                  <a:pt x="838073" y="800099"/>
                </a:lnTo>
                <a:close/>
              </a:path>
              <a:path w="3034029" h="2844800">
                <a:moveTo>
                  <a:pt x="856041" y="800099"/>
                </a:moveTo>
                <a:lnTo>
                  <a:pt x="838073" y="800099"/>
                </a:lnTo>
                <a:lnTo>
                  <a:pt x="847585" y="812799"/>
                </a:lnTo>
                <a:lnTo>
                  <a:pt x="859631" y="812799"/>
                </a:lnTo>
                <a:lnTo>
                  <a:pt x="856041" y="800099"/>
                </a:lnTo>
                <a:close/>
              </a:path>
              <a:path w="3034029" h="2844800">
                <a:moveTo>
                  <a:pt x="820381" y="761999"/>
                </a:moveTo>
                <a:lnTo>
                  <a:pt x="801508" y="761999"/>
                </a:lnTo>
                <a:lnTo>
                  <a:pt x="809314" y="774699"/>
                </a:lnTo>
                <a:lnTo>
                  <a:pt x="809215" y="787399"/>
                </a:lnTo>
                <a:lnTo>
                  <a:pt x="824420" y="787399"/>
                </a:lnTo>
                <a:lnTo>
                  <a:pt x="833932" y="800099"/>
                </a:lnTo>
                <a:lnTo>
                  <a:pt x="859764" y="800099"/>
                </a:lnTo>
                <a:lnTo>
                  <a:pt x="861872" y="812799"/>
                </a:lnTo>
                <a:lnTo>
                  <a:pt x="912490" y="812799"/>
                </a:lnTo>
                <a:lnTo>
                  <a:pt x="905136" y="800099"/>
                </a:lnTo>
                <a:lnTo>
                  <a:pt x="896665" y="787399"/>
                </a:lnTo>
                <a:lnTo>
                  <a:pt x="886712" y="774699"/>
                </a:lnTo>
                <a:lnTo>
                  <a:pt x="826781" y="774699"/>
                </a:lnTo>
                <a:lnTo>
                  <a:pt x="820381" y="761999"/>
                </a:lnTo>
                <a:close/>
              </a:path>
              <a:path w="3034029" h="2844800">
                <a:moveTo>
                  <a:pt x="939279" y="800099"/>
                </a:moveTo>
                <a:lnTo>
                  <a:pt x="938085" y="812799"/>
                </a:lnTo>
                <a:lnTo>
                  <a:pt x="943940" y="812799"/>
                </a:lnTo>
                <a:lnTo>
                  <a:pt x="939279" y="800099"/>
                </a:lnTo>
                <a:close/>
              </a:path>
              <a:path w="3034029" h="2844800">
                <a:moveTo>
                  <a:pt x="798525" y="787399"/>
                </a:moveTo>
                <a:lnTo>
                  <a:pt x="788022" y="787399"/>
                </a:lnTo>
                <a:lnTo>
                  <a:pt x="792111" y="800099"/>
                </a:lnTo>
                <a:lnTo>
                  <a:pt x="798525" y="787399"/>
                </a:lnTo>
                <a:close/>
              </a:path>
              <a:path w="3034029" h="2844800">
                <a:moveTo>
                  <a:pt x="812850" y="787399"/>
                </a:moveTo>
                <a:lnTo>
                  <a:pt x="803964" y="787399"/>
                </a:lnTo>
                <a:lnTo>
                  <a:pt x="811626" y="800099"/>
                </a:lnTo>
                <a:lnTo>
                  <a:pt x="815543" y="800099"/>
                </a:lnTo>
                <a:lnTo>
                  <a:pt x="812850" y="787399"/>
                </a:lnTo>
                <a:close/>
              </a:path>
              <a:path w="3034029" h="2844800">
                <a:moveTo>
                  <a:pt x="824420" y="787399"/>
                </a:moveTo>
                <a:lnTo>
                  <a:pt x="819035" y="787399"/>
                </a:lnTo>
                <a:lnTo>
                  <a:pt x="815543" y="800099"/>
                </a:lnTo>
                <a:lnTo>
                  <a:pt x="824445" y="800099"/>
                </a:lnTo>
                <a:lnTo>
                  <a:pt x="824420" y="787399"/>
                </a:lnTo>
                <a:close/>
              </a:path>
              <a:path w="3034029" h="2844800">
                <a:moveTo>
                  <a:pt x="777506" y="749299"/>
                </a:moveTo>
                <a:lnTo>
                  <a:pt x="763073" y="749299"/>
                </a:lnTo>
                <a:lnTo>
                  <a:pt x="753798" y="761999"/>
                </a:lnTo>
                <a:lnTo>
                  <a:pt x="759437" y="774699"/>
                </a:lnTo>
                <a:lnTo>
                  <a:pt x="772675" y="774699"/>
                </a:lnTo>
                <a:lnTo>
                  <a:pt x="765698" y="761999"/>
                </a:lnTo>
                <a:lnTo>
                  <a:pt x="782281" y="761999"/>
                </a:lnTo>
                <a:lnTo>
                  <a:pt x="777506" y="749299"/>
                </a:lnTo>
                <a:close/>
              </a:path>
              <a:path w="3034029" h="2844800">
                <a:moveTo>
                  <a:pt x="791812" y="761999"/>
                </a:moveTo>
                <a:lnTo>
                  <a:pt x="777582" y="761999"/>
                </a:lnTo>
                <a:lnTo>
                  <a:pt x="775987" y="774699"/>
                </a:lnTo>
                <a:lnTo>
                  <a:pt x="790751" y="774699"/>
                </a:lnTo>
                <a:lnTo>
                  <a:pt x="791812" y="761999"/>
                </a:lnTo>
                <a:close/>
              </a:path>
              <a:path w="3034029" h="2844800">
                <a:moveTo>
                  <a:pt x="794994" y="761999"/>
                </a:moveTo>
                <a:lnTo>
                  <a:pt x="793978" y="761999"/>
                </a:lnTo>
                <a:lnTo>
                  <a:pt x="793000" y="774699"/>
                </a:lnTo>
                <a:lnTo>
                  <a:pt x="796950" y="774699"/>
                </a:lnTo>
                <a:lnTo>
                  <a:pt x="794994" y="761999"/>
                </a:lnTo>
                <a:close/>
              </a:path>
              <a:path w="3034029" h="2844800">
                <a:moveTo>
                  <a:pt x="835732" y="761999"/>
                </a:moveTo>
                <a:lnTo>
                  <a:pt x="827849" y="761999"/>
                </a:lnTo>
                <a:lnTo>
                  <a:pt x="830262" y="774699"/>
                </a:lnTo>
                <a:lnTo>
                  <a:pt x="833501" y="774699"/>
                </a:lnTo>
                <a:lnTo>
                  <a:pt x="835732" y="761999"/>
                </a:lnTo>
                <a:close/>
              </a:path>
              <a:path w="3034029" h="2844800">
                <a:moveTo>
                  <a:pt x="866190" y="761999"/>
                </a:moveTo>
                <a:lnTo>
                  <a:pt x="841594" y="761999"/>
                </a:lnTo>
                <a:lnTo>
                  <a:pt x="839145" y="774699"/>
                </a:lnTo>
                <a:lnTo>
                  <a:pt x="865530" y="774699"/>
                </a:lnTo>
                <a:lnTo>
                  <a:pt x="866190" y="761999"/>
                </a:lnTo>
                <a:close/>
              </a:path>
              <a:path w="3034029" h="2844800">
                <a:moveTo>
                  <a:pt x="885927" y="761999"/>
                </a:moveTo>
                <a:lnTo>
                  <a:pt x="876528" y="761999"/>
                </a:lnTo>
                <a:lnTo>
                  <a:pt x="865530" y="774699"/>
                </a:lnTo>
                <a:lnTo>
                  <a:pt x="883825" y="774699"/>
                </a:lnTo>
                <a:lnTo>
                  <a:pt x="885927" y="761999"/>
                </a:lnTo>
                <a:close/>
              </a:path>
              <a:path w="3034029" h="2844800">
                <a:moveTo>
                  <a:pt x="830059" y="749299"/>
                </a:moveTo>
                <a:lnTo>
                  <a:pt x="779487" y="749299"/>
                </a:lnTo>
                <a:lnTo>
                  <a:pt x="784923" y="761999"/>
                </a:lnTo>
                <a:lnTo>
                  <a:pt x="830681" y="761999"/>
                </a:lnTo>
                <a:lnTo>
                  <a:pt x="830059" y="749299"/>
                </a:lnTo>
                <a:close/>
              </a:path>
              <a:path w="3034029" h="2844800">
                <a:moveTo>
                  <a:pt x="844207" y="749299"/>
                </a:moveTo>
                <a:lnTo>
                  <a:pt x="836365" y="749299"/>
                </a:lnTo>
                <a:lnTo>
                  <a:pt x="835927" y="761999"/>
                </a:lnTo>
                <a:lnTo>
                  <a:pt x="846251" y="761999"/>
                </a:lnTo>
                <a:lnTo>
                  <a:pt x="844207" y="749299"/>
                </a:lnTo>
                <a:close/>
              </a:path>
              <a:path w="3034029" h="2844800">
                <a:moveTo>
                  <a:pt x="876046" y="749299"/>
                </a:moveTo>
                <a:lnTo>
                  <a:pt x="850620" y="749299"/>
                </a:lnTo>
                <a:lnTo>
                  <a:pt x="852893" y="761999"/>
                </a:lnTo>
                <a:lnTo>
                  <a:pt x="883729" y="761999"/>
                </a:lnTo>
                <a:lnTo>
                  <a:pt x="876046" y="749299"/>
                </a:lnTo>
                <a:close/>
              </a:path>
              <a:path w="3034029" h="2844800">
                <a:moveTo>
                  <a:pt x="739343" y="736599"/>
                </a:moveTo>
                <a:lnTo>
                  <a:pt x="732040" y="749299"/>
                </a:lnTo>
                <a:lnTo>
                  <a:pt x="741019" y="749299"/>
                </a:lnTo>
                <a:lnTo>
                  <a:pt x="739343" y="736599"/>
                </a:lnTo>
                <a:close/>
              </a:path>
              <a:path w="3034029" h="2844800">
                <a:moveTo>
                  <a:pt x="845464" y="736599"/>
                </a:moveTo>
                <a:lnTo>
                  <a:pt x="752625" y="736599"/>
                </a:lnTo>
                <a:lnTo>
                  <a:pt x="744506" y="749299"/>
                </a:lnTo>
                <a:lnTo>
                  <a:pt x="844778" y="749299"/>
                </a:lnTo>
                <a:lnTo>
                  <a:pt x="845464" y="736599"/>
                </a:lnTo>
                <a:close/>
              </a:path>
              <a:path w="3034029" h="2844800">
                <a:moveTo>
                  <a:pt x="748499" y="723899"/>
                </a:moveTo>
                <a:lnTo>
                  <a:pt x="743282" y="723899"/>
                </a:lnTo>
                <a:lnTo>
                  <a:pt x="740942" y="736599"/>
                </a:lnTo>
                <a:lnTo>
                  <a:pt x="751014" y="736599"/>
                </a:lnTo>
                <a:lnTo>
                  <a:pt x="748499" y="723899"/>
                </a:lnTo>
                <a:close/>
              </a:path>
              <a:path w="3034029" h="2844800">
                <a:moveTo>
                  <a:pt x="821905" y="698499"/>
                </a:moveTo>
                <a:lnTo>
                  <a:pt x="726681" y="698499"/>
                </a:lnTo>
                <a:lnTo>
                  <a:pt x="734352" y="711199"/>
                </a:lnTo>
                <a:lnTo>
                  <a:pt x="744804" y="711199"/>
                </a:lnTo>
                <a:lnTo>
                  <a:pt x="752939" y="723899"/>
                </a:lnTo>
                <a:lnTo>
                  <a:pt x="758599" y="736599"/>
                </a:lnTo>
                <a:lnTo>
                  <a:pt x="760742" y="736599"/>
                </a:lnTo>
                <a:lnTo>
                  <a:pt x="764540" y="723899"/>
                </a:lnTo>
                <a:lnTo>
                  <a:pt x="826257" y="723899"/>
                </a:lnTo>
                <a:lnTo>
                  <a:pt x="822458" y="711199"/>
                </a:lnTo>
                <a:lnTo>
                  <a:pt x="821905" y="698499"/>
                </a:lnTo>
                <a:close/>
              </a:path>
              <a:path w="3034029" h="2844800">
                <a:moveTo>
                  <a:pt x="788352" y="723899"/>
                </a:moveTo>
                <a:lnTo>
                  <a:pt x="768972" y="723899"/>
                </a:lnTo>
                <a:lnTo>
                  <a:pt x="772160" y="736599"/>
                </a:lnTo>
                <a:lnTo>
                  <a:pt x="788174" y="736599"/>
                </a:lnTo>
                <a:lnTo>
                  <a:pt x="789505" y="725688"/>
                </a:lnTo>
                <a:lnTo>
                  <a:pt x="788352" y="723899"/>
                </a:lnTo>
                <a:close/>
              </a:path>
              <a:path w="3034029" h="2844800">
                <a:moveTo>
                  <a:pt x="849274" y="723899"/>
                </a:moveTo>
                <a:lnTo>
                  <a:pt x="789724" y="723899"/>
                </a:lnTo>
                <a:lnTo>
                  <a:pt x="789505" y="725688"/>
                </a:lnTo>
                <a:lnTo>
                  <a:pt x="796544" y="736599"/>
                </a:lnTo>
                <a:lnTo>
                  <a:pt x="850938" y="736599"/>
                </a:lnTo>
                <a:lnTo>
                  <a:pt x="849274" y="723899"/>
                </a:lnTo>
                <a:close/>
              </a:path>
              <a:path w="3034029" h="2844800">
                <a:moveTo>
                  <a:pt x="789724" y="723899"/>
                </a:moveTo>
                <a:lnTo>
                  <a:pt x="788352" y="723899"/>
                </a:lnTo>
                <a:lnTo>
                  <a:pt x="789505" y="725688"/>
                </a:lnTo>
                <a:lnTo>
                  <a:pt x="789724" y="723899"/>
                </a:lnTo>
                <a:close/>
              </a:path>
              <a:path w="3034029" h="2844800">
                <a:moveTo>
                  <a:pt x="729983" y="711199"/>
                </a:moveTo>
                <a:lnTo>
                  <a:pt x="724001" y="711199"/>
                </a:lnTo>
                <a:lnTo>
                  <a:pt x="725233" y="723899"/>
                </a:lnTo>
                <a:lnTo>
                  <a:pt x="730656" y="723899"/>
                </a:lnTo>
                <a:lnTo>
                  <a:pt x="729983" y="711199"/>
                </a:lnTo>
                <a:close/>
              </a:path>
              <a:path w="3034029" h="2844800">
                <a:moveTo>
                  <a:pt x="832750" y="712918"/>
                </a:moveTo>
                <a:lnTo>
                  <a:pt x="832256" y="723899"/>
                </a:lnTo>
                <a:lnTo>
                  <a:pt x="835583" y="723899"/>
                </a:lnTo>
                <a:lnTo>
                  <a:pt x="832750" y="712918"/>
                </a:lnTo>
                <a:close/>
              </a:path>
              <a:path w="3034029" h="2844800">
                <a:moveTo>
                  <a:pt x="832827" y="711199"/>
                </a:moveTo>
                <a:lnTo>
                  <a:pt x="832307" y="711199"/>
                </a:lnTo>
                <a:lnTo>
                  <a:pt x="832750" y="712918"/>
                </a:lnTo>
                <a:lnTo>
                  <a:pt x="832827" y="711199"/>
                </a:lnTo>
                <a:close/>
              </a:path>
              <a:path w="3034029" h="2844800">
                <a:moveTo>
                  <a:pt x="718553" y="698499"/>
                </a:moveTo>
                <a:lnTo>
                  <a:pt x="698957" y="698499"/>
                </a:lnTo>
                <a:lnTo>
                  <a:pt x="699342" y="711199"/>
                </a:lnTo>
                <a:lnTo>
                  <a:pt x="721321" y="711199"/>
                </a:lnTo>
                <a:lnTo>
                  <a:pt x="718553" y="698499"/>
                </a:lnTo>
                <a:close/>
              </a:path>
              <a:path w="3034029" h="2844800">
                <a:moveTo>
                  <a:pt x="697852" y="685799"/>
                </a:moveTo>
                <a:lnTo>
                  <a:pt x="694601" y="685799"/>
                </a:lnTo>
                <a:lnTo>
                  <a:pt x="691540" y="698499"/>
                </a:lnTo>
                <a:lnTo>
                  <a:pt x="706831" y="698499"/>
                </a:lnTo>
                <a:lnTo>
                  <a:pt x="697852" y="685799"/>
                </a:lnTo>
                <a:close/>
              </a:path>
              <a:path w="3034029" h="2844800">
                <a:moveTo>
                  <a:pt x="792748" y="685799"/>
                </a:moveTo>
                <a:lnTo>
                  <a:pt x="706651" y="685799"/>
                </a:lnTo>
                <a:lnTo>
                  <a:pt x="713308" y="698499"/>
                </a:lnTo>
                <a:lnTo>
                  <a:pt x="795352" y="698499"/>
                </a:lnTo>
                <a:lnTo>
                  <a:pt x="792748" y="685799"/>
                </a:lnTo>
                <a:close/>
              </a:path>
              <a:path w="3034029" h="2844800">
                <a:moveTo>
                  <a:pt x="673341" y="673099"/>
                </a:moveTo>
                <a:lnTo>
                  <a:pt x="665429" y="673099"/>
                </a:lnTo>
                <a:lnTo>
                  <a:pt x="663168" y="685799"/>
                </a:lnTo>
                <a:lnTo>
                  <a:pt x="672592" y="685799"/>
                </a:lnTo>
                <a:lnTo>
                  <a:pt x="673341" y="673099"/>
                </a:lnTo>
                <a:close/>
              </a:path>
              <a:path w="3034029" h="2844800">
                <a:moveTo>
                  <a:pt x="767422" y="660399"/>
                </a:moveTo>
                <a:lnTo>
                  <a:pt x="686866" y="660399"/>
                </a:lnTo>
                <a:lnTo>
                  <a:pt x="685090" y="673099"/>
                </a:lnTo>
                <a:lnTo>
                  <a:pt x="683931" y="685799"/>
                </a:lnTo>
                <a:lnTo>
                  <a:pt x="790796" y="685799"/>
                </a:lnTo>
                <a:lnTo>
                  <a:pt x="786040" y="673099"/>
                </a:lnTo>
                <a:lnTo>
                  <a:pt x="759612" y="673099"/>
                </a:lnTo>
                <a:lnTo>
                  <a:pt x="767422" y="660399"/>
                </a:lnTo>
                <a:close/>
              </a:path>
              <a:path w="3034029" h="2844800">
                <a:moveTo>
                  <a:pt x="803681" y="673099"/>
                </a:moveTo>
                <a:lnTo>
                  <a:pt x="793381" y="673099"/>
                </a:lnTo>
                <a:lnTo>
                  <a:pt x="801357" y="685799"/>
                </a:lnTo>
                <a:lnTo>
                  <a:pt x="803681" y="673099"/>
                </a:lnTo>
                <a:close/>
              </a:path>
              <a:path w="3034029" h="2844800">
                <a:moveTo>
                  <a:pt x="675805" y="660399"/>
                </a:moveTo>
                <a:lnTo>
                  <a:pt x="666800" y="660399"/>
                </a:lnTo>
                <a:lnTo>
                  <a:pt x="665657" y="673099"/>
                </a:lnTo>
                <a:lnTo>
                  <a:pt x="675805" y="660399"/>
                </a:lnTo>
                <a:close/>
              </a:path>
              <a:path w="3034029" h="2844800">
                <a:moveTo>
                  <a:pt x="681520" y="660399"/>
                </a:moveTo>
                <a:lnTo>
                  <a:pt x="677875" y="673099"/>
                </a:lnTo>
                <a:lnTo>
                  <a:pt x="681774" y="673099"/>
                </a:lnTo>
                <a:lnTo>
                  <a:pt x="681520" y="660399"/>
                </a:lnTo>
                <a:close/>
              </a:path>
              <a:path w="3034029" h="2844800">
                <a:moveTo>
                  <a:pt x="775024" y="660399"/>
                </a:moveTo>
                <a:lnTo>
                  <a:pt x="774750" y="660399"/>
                </a:lnTo>
                <a:lnTo>
                  <a:pt x="774649" y="673099"/>
                </a:lnTo>
                <a:lnTo>
                  <a:pt x="786040" y="673099"/>
                </a:lnTo>
                <a:lnTo>
                  <a:pt x="775024" y="660399"/>
                </a:lnTo>
                <a:close/>
              </a:path>
              <a:path w="3034029" h="2844800">
                <a:moveTo>
                  <a:pt x="645883" y="647699"/>
                </a:moveTo>
                <a:lnTo>
                  <a:pt x="637984" y="647699"/>
                </a:lnTo>
                <a:lnTo>
                  <a:pt x="645541" y="660399"/>
                </a:lnTo>
                <a:lnTo>
                  <a:pt x="645883" y="647699"/>
                </a:lnTo>
                <a:close/>
              </a:path>
              <a:path w="3034029" h="2844800">
                <a:moveTo>
                  <a:pt x="661174" y="647699"/>
                </a:moveTo>
                <a:lnTo>
                  <a:pt x="652284" y="647699"/>
                </a:lnTo>
                <a:lnTo>
                  <a:pt x="656763" y="660399"/>
                </a:lnTo>
                <a:lnTo>
                  <a:pt x="661174" y="647699"/>
                </a:lnTo>
                <a:close/>
              </a:path>
              <a:path w="3034029" h="2844800">
                <a:moveTo>
                  <a:pt x="667067" y="647699"/>
                </a:moveTo>
                <a:lnTo>
                  <a:pt x="665124" y="647699"/>
                </a:lnTo>
                <a:lnTo>
                  <a:pt x="663054" y="660399"/>
                </a:lnTo>
                <a:lnTo>
                  <a:pt x="673747" y="660399"/>
                </a:lnTo>
                <a:lnTo>
                  <a:pt x="667067" y="647699"/>
                </a:lnTo>
                <a:close/>
              </a:path>
              <a:path w="3034029" h="2844800">
                <a:moveTo>
                  <a:pt x="721169" y="647699"/>
                </a:moveTo>
                <a:lnTo>
                  <a:pt x="674484" y="647699"/>
                </a:lnTo>
                <a:lnTo>
                  <a:pt x="687705" y="660399"/>
                </a:lnTo>
                <a:lnTo>
                  <a:pt x="726871" y="660399"/>
                </a:lnTo>
                <a:lnTo>
                  <a:pt x="721169" y="647699"/>
                </a:lnTo>
                <a:close/>
              </a:path>
              <a:path w="3034029" h="2844800">
                <a:moveTo>
                  <a:pt x="752983" y="634999"/>
                </a:moveTo>
                <a:lnTo>
                  <a:pt x="649312" y="634999"/>
                </a:lnTo>
                <a:lnTo>
                  <a:pt x="647560" y="647699"/>
                </a:lnTo>
                <a:lnTo>
                  <a:pt x="725322" y="647699"/>
                </a:lnTo>
                <a:lnTo>
                  <a:pt x="726871" y="660399"/>
                </a:lnTo>
                <a:lnTo>
                  <a:pt x="754100" y="660399"/>
                </a:lnTo>
                <a:lnTo>
                  <a:pt x="755027" y="647699"/>
                </a:lnTo>
                <a:lnTo>
                  <a:pt x="752983" y="634999"/>
                </a:lnTo>
                <a:close/>
              </a:path>
              <a:path w="3034029" h="2844800">
                <a:moveTo>
                  <a:pt x="641273" y="639916"/>
                </a:moveTo>
                <a:lnTo>
                  <a:pt x="638276" y="647699"/>
                </a:lnTo>
                <a:lnTo>
                  <a:pt x="646137" y="647699"/>
                </a:lnTo>
                <a:lnTo>
                  <a:pt x="641273" y="639916"/>
                </a:lnTo>
                <a:close/>
              </a:path>
              <a:path w="3034029" h="2844800">
                <a:moveTo>
                  <a:pt x="643165" y="634999"/>
                </a:moveTo>
                <a:lnTo>
                  <a:pt x="638200" y="634999"/>
                </a:lnTo>
                <a:lnTo>
                  <a:pt x="641273" y="639916"/>
                </a:lnTo>
                <a:lnTo>
                  <a:pt x="643165" y="634999"/>
                </a:lnTo>
                <a:close/>
              </a:path>
              <a:path w="3034029" h="2844800">
                <a:moveTo>
                  <a:pt x="629627" y="622299"/>
                </a:moveTo>
                <a:lnTo>
                  <a:pt x="630669" y="634999"/>
                </a:lnTo>
                <a:lnTo>
                  <a:pt x="635838" y="634999"/>
                </a:lnTo>
                <a:lnTo>
                  <a:pt x="629627" y="622299"/>
                </a:lnTo>
                <a:close/>
              </a:path>
              <a:path w="3034029" h="2844800">
                <a:moveTo>
                  <a:pt x="739254" y="622299"/>
                </a:moveTo>
                <a:lnTo>
                  <a:pt x="634309" y="622299"/>
                </a:lnTo>
                <a:lnTo>
                  <a:pt x="643165" y="634999"/>
                </a:lnTo>
                <a:lnTo>
                  <a:pt x="729996" y="634999"/>
                </a:lnTo>
                <a:lnTo>
                  <a:pt x="739254" y="622299"/>
                </a:lnTo>
                <a:close/>
              </a:path>
              <a:path w="3034029" h="2844800">
                <a:moveTo>
                  <a:pt x="602597" y="615976"/>
                </a:moveTo>
                <a:lnTo>
                  <a:pt x="601433" y="622299"/>
                </a:lnTo>
                <a:lnTo>
                  <a:pt x="607076" y="622299"/>
                </a:lnTo>
                <a:lnTo>
                  <a:pt x="602597" y="615976"/>
                </a:lnTo>
                <a:close/>
              </a:path>
              <a:path w="3034029" h="2844800">
                <a:moveTo>
                  <a:pt x="718105" y="609599"/>
                </a:moveTo>
                <a:lnTo>
                  <a:pt x="615873" y="609599"/>
                </a:lnTo>
                <a:lnTo>
                  <a:pt x="608482" y="622299"/>
                </a:lnTo>
                <a:lnTo>
                  <a:pt x="722989" y="622299"/>
                </a:lnTo>
                <a:lnTo>
                  <a:pt x="718105" y="609599"/>
                </a:lnTo>
                <a:close/>
              </a:path>
              <a:path w="3034029" h="2844800">
                <a:moveTo>
                  <a:pt x="603770" y="609599"/>
                </a:moveTo>
                <a:lnTo>
                  <a:pt x="598080" y="609599"/>
                </a:lnTo>
                <a:lnTo>
                  <a:pt x="602597" y="615976"/>
                </a:lnTo>
                <a:lnTo>
                  <a:pt x="603770" y="609599"/>
                </a:lnTo>
                <a:close/>
              </a:path>
              <a:path w="3034029" h="2844800">
                <a:moveTo>
                  <a:pt x="629189" y="596899"/>
                </a:moveTo>
                <a:lnTo>
                  <a:pt x="588391" y="596899"/>
                </a:lnTo>
                <a:lnTo>
                  <a:pt x="591591" y="609599"/>
                </a:lnTo>
                <a:lnTo>
                  <a:pt x="618946" y="609599"/>
                </a:lnTo>
                <a:lnTo>
                  <a:pt x="629189" y="596899"/>
                </a:lnTo>
                <a:close/>
              </a:path>
              <a:path w="3034029" h="2844800">
                <a:moveTo>
                  <a:pt x="669798" y="596899"/>
                </a:moveTo>
                <a:lnTo>
                  <a:pt x="629189" y="596899"/>
                </a:lnTo>
                <a:lnTo>
                  <a:pt x="630531" y="609599"/>
                </a:lnTo>
                <a:lnTo>
                  <a:pt x="677811" y="609599"/>
                </a:lnTo>
                <a:lnTo>
                  <a:pt x="669798" y="596899"/>
                </a:lnTo>
                <a:close/>
              </a:path>
              <a:path w="3034029" h="2844800">
                <a:moveTo>
                  <a:pt x="710343" y="596899"/>
                </a:moveTo>
                <a:lnTo>
                  <a:pt x="694337" y="596899"/>
                </a:lnTo>
                <a:lnTo>
                  <a:pt x="688989" y="609599"/>
                </a:lnTo>
                <a:lnTo>
                  <a:pt x="717174" y="609599"/>
                </a:lnTo>
                <a:lnTo>
                  <a:pt x="710343" y="596899"/>
                </a:lnTo>
                <a:close/>
              </a:path>
              <a:path w="3034029" h="2844800">
                <a:moveTo>
                  <a:pt x="679332" y="584199"/>
                </a:moveTo>
                <a:lnTo>
                  <a:pt x="584460" y="584199"/>
                </a:lnTo>
                <a:lnTo>
                  <a:pt x="579924" y="596899"/>
                </a:lnTo>
                <a:lnTo>
                  <a:pt x="672602" y="596899"/>
                </a:lnTo>
                <a:lnTo>
                  <a:pt x="679332" y="584199"/>
                </a:lnTo>
                <a:close/>
              </a:path>
              <a:path w="3034029" h="2844800">
                <a:moveTo>
                  <a:pt x="575157" y="571499"/>
                </a:moveTo>
                <a:lnTo>
                  <a:pt x="573963" y="571499"/>
                </a:lnTo>
                <a:lnTo>
                  <a:pt x="573138" y="584199"/>
                </a:lnTo>
                <a:lnTo>
                  <a:pt x="578243" y="584199"/>
                </a:lnTo>
                <a:lnTo>
                  <a:pt x="575157" y="571499"/>
                </a:lnTo>
                <a:close/>
              </a:path>
              <a:path w="3034029" h="2844800">
                <a:moveTo>
                  <a:pt x="677888" y="571499"/>
                </a:moveTo>
                <a:lnTo>
                  <a:pt x="578612" y="571499"/>
                </a:lnTo>
                <a:lnTo>
                  <a:pt x="584009" y="584199"/>
                </a:lnTo>
                <a:lnTo>
                  <a:pt x="686627" y="584199"/>
                </a:lnTo>
                <a:lnTo>
                  <a:pt x="677888" y="571499"/>
                </a:lnTo>
                <a:close/>
              </a:path>
              <a:path w="3034029" h="2844800">
                <a:moveTo>
                  <a:pt x="585851" y="558799"/>
                </a:moveTo>
                <a:lnTo>
                  <a:pt x="567778" y="558799"/>
                </a:lnTo>
                <a:lnTo>
                  <a:pt x="556463" y="571499"/>
                </a:lnTo>
                <a:lnTo>
                  <a:pt x="589407" y="571499"/>
                </a:lnTo>
                <a:lnTo>
                  <a:pt x="590249" y="568002"/>
                </a:lnTo>
                <a:lnTo>
                  <a:pt x="585851" y="558799"/>
                </a:lnTo>
                <a:close/>
              </a:path>
              <a:path w="3034029" h="2844800">
                <a:moveTo>
                  <a:pt x="590249" y="568002"/>
                </a:moveTo>
                <a:lnTo>
                  <a:pt x="589407" y="571499"/>
                </a:lnTo>
                <a:lnTo>
                  <a:pt x="591921" y="571499"/>
                </a:lnTo>
                <a:lnTo>
                  <a:pt x="590249" y="568002"/>
                </a:lnTo>
                <a:close/>
              </a:path>
              <a:path w="3034029" h="2844800">
                <a:moveTo>
                  <a:pt x="659371" y="558799"/>
                </a:moveTo>
                <a:lnTo>
                  <a:pt x="592467" y="558799"/>
                </a:lnTo>
                <a:lnTo>
                  <a:pt x="590249" y="568002"/>
                </a:lnTo>
                <a:lnTo>
                  <a:pt x="591921" y="571499"/>
                </a:lnTo>
                <a:lnTo>
                  <a:pt x="660133" y="571499"/>
                </a:lnTo>
                <a:lnTo>
                  <a:pt x="659371" y="558799"/>
                </a:lnTo>
                <a:close/>
              </a:path>
              <a:path w="3034029" h="2844800">
                <a:moveTo>
                  <a:pt x="673201" y="558799"/>
                </a:moveTo>
                <a:lnTo>
                  <a:pt x="662863" y="558799"/>
                </a:lnTo>
                <a:lnTo>
                  <a:pt x="670877" y="571499"/>
                </a:lnTo>
                <a:lnTo>
                  <a:pt x="673201" y="558799"/>
                </a:lnTo>
                <a:close/>
              </a:path>
              <a:path w="3034029" h="2844800">
                <a:moveTo>
                  <a:pt x="545211" y="546099"/>
                </a:moveTo>
                <a:lnTo>
                  <a:pt x="541134" y="546099"/>
                </a:lnTo>
                <a:lnTo>
                  <a:pt x="541642" y="558799"/>
                </a:lnTo>
                <a:lnTo>
                  <a:pt x="550849" y="558799"/>
                </a:lnTo>
                <a:lnTo>
                  <a:pt x="545211" y="546099"/>
                </a:lnTo>
                <a:close/>
              </a:path>
              <a:path w="3034029" h="2844800">
                <a:moveTo>
                  <a:pt x="617441" y="507999"/>
                </a:moveTo>
                <a:lnTo>
                  <a:pt x="531211" y="507999"/>
                </a:lnTo>
                <a:lnTo>
                  <a:pt x="533031" y="520699"/>
                </a:lnTo>
                <a:lnTo>
                  <a:pt x="529755" y="533399"/>
                </a:lnTo>
                <a:lnTo>
                  <a:pt x="544945" y="533399"/>
                </a:lnTo>
                <a:lnTo>
                  <a:pt x="556214" y="546099"/>
                </a:lnTo>
                <a:lnTo>
                  <a:pt x="564095" y="558799"/>
                </a:lnTo>
                <a:lnTo>
                  <a:pt x="595071" y="558799"/>
                </a:lnTo>
                <a:lnTo>
                  <a:pt x="604090" y="546099"/>
                </a:lnTo>
                <a:lnTo>
                  <a:pt x="618949" y="546099"/>
                </a:lnTo>
                <a:lnTo>
                  <a:pt x="620663" y="533399"/>
                </a:lnTo>
                <a:lnTo>
                  <a:pt x="622853" y="520699"/>
                </a:lnTo>
                <a:lnTo>
                  <a:pt x="617441" y="507999"/>
                </a:lnTo>
                <a:close/>
              </a:path>
              <a:path w="3034029" h="2844800">
                <a:moveTo>
                  <a:pt x="608972" y="546099"/>
                </a:moveTo>
                <a:lnTo>
                  <a:pt x="604090" y="546099"/>
                </a:lnTo>
                <a:lnTo>
                  <a:pt x="595071" y="558799"/>
                </a:lnTo>
                <a:lnTo>
                  <a:pt x="598215" y="558799"/>
                </a:lnTo>
                <a:lnTo>
                  <a:pt x="608972" y="546099"/>
                </a:lnTo>
                <a:close/>
              </a:path>
              <a:path w="3034029" h="2844800">
                <a:moveTo>
                  <a:pt x="661208" y="546099"/>
                </a:moveTo>
                <a:lnTo>
                  <a:pt x="608972" y="546099"/>
                </a:lnTo>
                <a:lnTo>
                  <a:pt x="598215" y="558799"/>
                </a:lnTo>
                <a:lnTo>
                  <a:pt x="658101" y="558799"/>
                </a:lnTo>
                <a:lnTo>
                  <a:pt x="661208" y="546099"/>
                </a:lnTo>
                <a:close/>
              </a:path>
              <a:path w="3034029" h="2844800">
                <a:moveTo>
                  <a:pt x="539419" y="533399"/>
                </a:moveTo>
                <a:lnTo>
                  <a:pt x="528142" y="533399"/>
                </a:lnTo>
                <a:lnTo>
                  <a:pt x="527685" y="546099"/>
                </a:lnTo>
                <a:lnTo>
                  <a:pt x="534504" y="546099"/>
                </a:lnTo>
                <a:lnTo>
                  <a:pt x="539419" y="533399"/>
                </a:lnTo>
                <a:close/>
              </a:path>
              <a:path w="3034029" h="2844800">
                <a:moveTo>
                  <a:pt x="645071" y="533399"/>
                </a:moveTo>
                <a:lnTo>
                  <a:pt x="635009" y="533399"/>
                </a:lnTo>
                <a:lnTo>
                  <a:pt x="630212" y="546099"/>
                </a:lnTo>
                <a:lnTo>
                  <a:pt x="655453" y="546099"/>
                </a:lnTo>
                <a:lnTo>
                  <a:pt x="645071" y="533399"/>
                </a:lnTo>
                <a:close/>
              </a:path>
              <a:path w="3034029" h="2844800">
                <a:moveTo>
                  <a:pt x="522986" y="507999"/>
                </a:moveTo>
                <a:lnTo>
                  <a:pt x="499852" y="507999"/>
                </a:lnTo>
                <a:lnTo>
                  <a:pt x="509544" y="520699"/>
                </a:lnTo>
                <a:lnTo>
                  <a:pt x="516648" y="533399"/>
                </a:lnTo>
                <a:lnTo>
                  <a:pt x="521407" y="533399"/>
                </a:lnTo>
                <a:lnTo>
                  <a:pt x="517259" y="520699"/>
                </a:lnTo>
                <a:lnTo>
                  <a:pt x="517901" y="520699"/>
                </a:lnTo>
                <a:lnTo>
                  <a:pt x="523059" y="512095"/>
                </a:lnTo>
                <a:lnTo>
                  <a:pt x="522986" y="507999"/>
                </a:lnTo>
                <a:close/>
              </a:path>
              <a:path w="3034029" h="2844800">
                <a:moveTo>
                  <a:pt x="528091" y="520699"/>
                </a:moveTo>
                <a:lnTo>
                  <a:pt x="521042" y="520699"/>
                </a:lnTo>
                <a:lnTo>
                  <a:pt x="521728" y="533399"/>
                </a:lnTo>
                <a:lnTo>
                  <a:pt x="528091" y="520699"/>
                </a:lnTo>
                <a:close/>
              </a:path>
              <a:path w="3034029" h="2844800">
                <a:moveTo>
                  <a:pt x="526199" y="507999"/>
                </a:moveTo>
                <a:lnTo>
                  <a:pt x="525514" y="507999"/>
                </a:lnTo>
                <a:lnTo>
                  <a:pt x="523059" y="512095"/>
                </a:lnTo>
                <a:lnTo>
                  <a:pt x="523214" y="520699"/>
                </a:lnTo>
                <a:lnTo>
                  <a:pt x="526199" y="507999"/>
                </a:lnTo>
                <a:close/>
              </a:path>
              <a:path w="3034029" h="2844800">
                <a:moveTo>
                  <a:pt x="486094" y="482599"/>
                </a:moveTo>
                <a:lnTo>
                  <a:pt x="477443" y="482599"/>
                </a:lnTo>
                <a:lnTo>
                  <a:pt x="474218" y="495299"/>
                </a:lnTo>
                <a:lnTo>
                  <a:pt x="478545" y="495299"/>
                </a:lnTo>
                <a:lnTo>
                  <a:pt x="486900" y="507999"/>
                </a:lnTo>
                <a:lnTo>
                  <a:pt x="482805" y="495299"/>
                </a:lnTo>
                <a:lnTo>
                  <a:pt x="486094" y="482599"/>
                </a:lnTo>
                <a:close/>
              </a:path>
              <a:path w="3034029" h="2844800">
                <a:moveTo>
                  <a:pt x="502780" y="495299"/>
                </a:moveTo>
                <a:lnTo>
                  <a:pt x="495134" y="495299"/>
                </a:lnTo>
                <a:lnTo>
                  <a:pt x="503415" y="507999"/>
                </a:lnTo>
                <a:lnTo>
                  <a:pt x="502780" y="495299"/>
                </a:lnTo>
                <a:close/>
              </a:path>
              <a:path w="3034029" h="2844800">
                <a:moveTo>
                  <a:pt x="591015" y="482599"/>
                </a:moveTo>
                <a:lnTo>
                  <a:pt x="580567" y="482599"/>
                </a:lnTo>
                <a:lnTo>
                  <a:pt x="575513" y="495299"/>
                </a:lnTo>
                <a:lnTo>
                  <a:pt x="518718" y="495299"/>
                </a:lnTo>
                <a:lnTo>
                  <a:pt x="513575" y="507999"/>
                </a:lnTo>
                <a:lnTo>
                  <a:pt x="607492" y="507999"/>
                </a:lnTo>
                <a:lnTo>
                  <a:pt x="599328" y="495299"/>
                </a:lnTo>
                <a:lnTo>
                  <a:pt x="591015" y="482599"/>
                </a:lnTo>
                <a:close/>
              </a:path>
              <a:path w="3034029" h="2844800">
                <a:moveTo>
                  <a:pt x="466064" y="482599"/>
                </a:moveTo>
                <a:lnTo>
                  <a:pt x="466762" y="495299"/>
                </a:lnTo>
                <a:lnTo>
                  <a:pt x="471830" y="495299"/>
                </a:lnTo>
                <a:lnTo>
                  <a:pt x="466064" y="482599"/>
                </a:lnTo>
                <a:close/>
              </a:path>
              <a:path w="3034029" h="2844800">
                <a:moveTo>
                  <a:pt x="569074" y="482599"/>
                </a:moveTo>
                <a:lnTo>
                  <a:pt x="486094" y="482599"/>
                </a:lnTo>
                <a:lnTo>
                  <a:pt x="498877" y="495299"/>
                </a:lnTo>
                <a:lnTo>
                  <a:pt x="570674" y="495299"/>
                </a:lnTo>
                <a:lnTo>
                  <a:pt x="569074" y="482599"/>
                </a:lnTo>
                <a:close/>
              </a:path>
              <a:path w="3034029" h="2844800">
                <a:moveTo>
                  <a:pt x="462851" y="469899"/>
                </a:moveTo>
                <a:lnTo>
                  <a:pt x="452970" y="469899"/>
                </a:lnTo>
                <a:lnTo>
                  <a:pt x="454583" y="482599"/>
                </a:lnTo>
                <a:lnTo>
                  <a:pt x="459371" y="482599"/>
                </a:lnTo>
                <a:lnTo>
                  <a:pt x="462941" y="473631"/>
                </a:lnTo>
                <a:lnTo>
                  <a:pt x="462851" y="469899"/>
                </a:lnTo>
                <a:close/>
              </a:path>
              <a:path w="3034029" h="2844800">
                <a:moveTo>
                  <a:pt x="472122" y="469899"/>
                </a:moveTo>
                <a:lnTo>
                  <a:pt x="464426" y="469899"/>
                </a:lnTo>
                <a:lnTo>
                  <a:pt x="462941" y="473631"/>
                </a:lnTo>
                <a:lnTo>
                  <a:pt x="463156" y="482599"/>
                </a:lnTo>
                <a:lnTo>
                  <a:pt x="472122" y="469899"/>
                </a:lnTo>
                <a:close/>
              </a:path>
              <a:path w="3034029" h="2844800">
                <a:moveTo>
                  <a:pt x="477057" y="481678"/>
                </a:moveTo>
                <a:lnTo>
                  <a:pt x="476973" y="482599"/>
                </a:lnTo>
                <a:lnTo>
                  <a:pt x="477443" y="482599"/>
                </a:lnTo>
                <a:lnTo>
                  <a:pt x="477057" y="481678"/>
                </a:lnTo>
                <a:close/>
              </a:path>
              <a:path w="3034029" h="2844800">
                <a:moveTo>
                  <a:pt x="489142" y="482344"/>
                </a:moveTo>
                <a:lnTo>
                  <a:pt x="489153" y="482599"/>
                </a:lnTo>
                <a:lnTo>
                  <a:pt x="489369" y="482599"/>
                </a:lnTo>
                <a:lnTo>
                  <a:pt x="489142" y="482344"/>
                </a:lnTo>
                <a:close/>
              </a:path>
              <a:path w="3034029" h="2844800">
                <a:moveTo>
                  <a:pt x="573965" y="469899"/>
                </a:moveTo>
                <a:lnTo>
                  <a:pt x="488645" y="469899"/>
                </a:lnTo>
                <a:lnTo>
                  <a:pt x="495287" y="482599"/>
                </a:lnTo>
                <a:lnTo>
                  <a:pt x="581334" y="482599"/>
                </a:lnTo>
                <a:lnTo>
                  <a:pt x="573965" y="469899"/>
                </a:lnTo>
                <a:close/>
              </a:path>
              <a:path w="3034029" h="2844800">
                <a:moveTo>
                  <a:pt x="488645" y="469899"/>
                </a:moveTo>
                <a:lnTo>
                  <a:pt x="478129" y="469899"/>
                </a:lnTo>
                <a:lnTo>
                  <a:pt x="489142" y="482344"/>
                </a:lnTo>
                <a:lnTo>
                  <a:pt x="488645" y="469899"/>
                </a:lnTo>
                <a:close/>
              </a:path>
              <a:path w="3034029" h="2844800">
                <a:moveTo>
                  <a:pt x="478129" y="469899"/>
                </a:moveTo>
                <a:lnTo>
                  <a:pt x="472122" y="469899"/>
                </a:lnTo>
                <a:lnTo>
                  <a:pt x="477057" y="481678"/>
                </a:lnTo>
                <a:lnTo>
                  <a:pt x="478129" y="469899"/>
                </a:lnTo>
                <a:close/>
              </a:path>
              <a:path w="3034029" h="2844800">
                <a:moveTo>
                  <a:pt x="463588" y="457199"/>
                </a:moveTo>
                <a:lnTo>
                  <a:pt x="462254" y="457199"/>
                </a:lnTo>
                <a:lnTo>
                  <a:pt x="460197" y="469899"/>
                </a:lnTo>
                <a:lnTo>
                  <a:pt x="463588" y="457199"/>
                </a:lnTo>
                <a:close/>
              </a:path>
              <a:path w="3034029" h="2844800">
                <a:moveTo>
                  <a:pt x="486943" y="457199"/>
                </a:moveTo>
                <a:lnTo>
                  <a:pt x="463588" y="457199"/>
                </a:lnTo>
                <a:lnTo>
                  <a:pt x="462991" y="469899"/>
                </a:lnTo>
                <a:lnTo>
                  <a:pt x="493750" y="469899"/>
                </a:lnTo>
                <a:lnTo>
                  <a:pt x="486943" y="457199"/>
                </a:lnTo>
                <a:close/>
              </a:path>
              <a:path w="3034029" h="2844800">
                <a:moveTo>
                  <a:pt x="558691" y="457199"/>
                </a:moveTo>
                <a:lnTo>
                  <a:pt x="491426" y="457199"/>
                </a:lnTo>
                <a:lnTo>
                  <a:pt x="493750" y="469899"/>
                </a:lnTo>
                <a:lnTo>
                  <a:pt x="567508" y="469899"/>
                </a:lnTo>
                <a:lnTo>
                  <a:pt x="558691" y="457199"/>
                </a:lnTo>
                <a:close/>
              </a:path>
              <a:path w="3034029" h="2844800">
                <a:moveTo>
                  <a:pt x="432194" y="444499"/>
                </a:moveTo>
                <a:lnTo>
                  <a:pt x="429368" y="457199"/>
                </a:lnTo>
                <a:lnTo>
                  <a:pt x="438712" y="457199"/>
                </a:lnTo>
                <a:lnTo>
                  <a:pt x="432194" y="444499"/>
                </a:lnTo>
                <a:close/>
              </a:path>
              <a:path w="3034029" h="2844800">
                <a:moveTo>
                  <a:pt x="448805" y="444499"/>
                </a:moveTo>
                <a:lnTo>
                  <a:pt x="442861" y="444499"/>
                </a:lnTo>
                <a:lnTo>
                  <a:pt x="442264" y="457199"/>
                </a:lnTo>
                <a:lnTo>
                  <a:pt x="455841" y="457199"/>
                </a:lnTo>
                <a:lnTo>
                  <a:pt x="448805" y="444499"/>
                </a:lnTo>
                <a:close/>
              </a:path>
              <a:path w="3034029" h="2844800">
                <a:moveTo>
                  <a:pt x="529374" y="444499"/>
                </a:moveTo>
                <a:lnTo>
                  <a:pt x="460933" y="444499"/>
                </a:lnTo>
                <a:lnTo>
                  <a:pt x="472732" y="457199"/>
                </a:lnTo>
                <a:lnTo>
                  <a:pt x="533412" y="457199"/>
                </a:lnTo>
                <a:lnTo>
                  <a:pt x="529374" y="444499"/>
                </a:lnTo>
                <a:close/>
              </a:path>
              <a:path w="3034029" h="2844800">
                <a:moveTo>
                  <a:pt x="548825" y="444499"/>
                </a:moveTo>
                <a:lnTo>
                  <a:pt x="533717" y="444499"/>
                </a:lnTo>
                <a:lnTo>
                  <a:pt x="533412" y="457199"/>
                </a:lnTo>
                <a:lnTo>
                  <a:pt x="548855" y="457199"/>
                </a:lnTo>
                <a:lnTo>
                  <a:pt x="548825" y="444499"/>
                </a:lnTo>
                <a:close/>
              </a:path>
              <a:path w="3034029" h="2844800">
                <a:moveTo>
                  <a:pt x="461724" y="431799"/>
                </a:moveTo>
                <a:lnTo>
                  <a:pt x="453859" y="431799"/>
                </a:lnTo>
                <a:lnTo>
                  <a:pt x="455028" y="444499"/>
                </a:lnTo>
                <a:lnTo>
                  <a:pt x="464479" y="444499"/>
                </a:lnTo>
                <a:lnTo>
                  <a:pt x="461724" y="431799"/>
                </a:lnTo>
                <a:close/>
              </a:path>
              <a:path w="3034029" h="2844800">
                <a:moveTo>
                  <a:pt x="525297" y="431799"/>
                </a:moveTo>
                <a:lnTo>
                  <a:pt x="476897" y="431799"/>
                </a:lnTo>
                <a:lnTo>
                  <a:pt x="479869" y="444499"/>
                </a:lnTo>
                <a:lnTo>
                  <a:pt x="526808" y="444499"/>
                </a:lnTo>
                <a:lnTo>
                  <a:pt x="525755" y="432250"/>
                </a:lnTo>
                <a:lnTo>
                  <a:pt x="525297" y="431799"/>
                </a:lnTo>
                <a:close/>
              </a:path>
              <a:path w="3034029" h="2844800">
                <a:moveTo>
                  <a:pt x="526085" y="419099"/>
                </a:moveTo>
                <a:lnTo>
                  <a:pt x="443102" y="419099"/>
                </a:lnTo>
                <a:lnTo>
                  <a:pt x="450000" y="431799"/>
                </a:lnTo>
                <a:lnTo>
                  <a:pt x="525716" y="431799"/>
                </a:lnTo>
                <a:lnTo>
                  <a:pt x="525755" y="432250"/>
                </a:lnTo>
                <a:lnTo>
                  <a:pt x="538213" y="444499"/>
                </a:lnTo>
                <a:lnTo>
                  <a:pt x="533311" y="431799"/>
                </a:lnTo>
                <a:lnTo>
                  <a:pt x="526085" y="419099"/>
                </a:lnTo>
                <a:close/>
              </a:path>
              <a:path w="3034029" h="2844800">
                <a:moveTo>
                  <a:pt x="525716" y="431799"/>
                </a:moveTo>
                <a:lnTo>
                  <a:pt x="525297" y="431799"/>
                </a:lnTo>
                <a:lnTo>
                  <a:pt x="525755" y="432250"/>
                </a:lnTo>
                <a:lnTo>
                  <a:pt x="525716" y="431799"/>
                </a:lnTo>
                <a:close/>
              </a:path>
              <a:path w="3034029" h="2844800">
                <a:moveTo>
                  <a:pt x="409016" y="419099"/>
                </a:moveTo>
                <a:lnTo>
                  <a:pt x="397637" y="419099"/>
                </a:lnTo>
                <a:lnTo>
                  <a:pt x="393903" y="431799"/>
                </a:lnTo>
                <a:lnTo>
                  <a:pt x="407263" y="431799"/>
                </a:lnTo>
                <a:lnTo>
                  <a:pt x="409016" y="419099"/>
                </a:lnTo>
                <a:close/>
              </a:path>
              <a:path w="3034029" h="2844800">
                <a:moveTo>
                  <a:pt x="428469" y="430051"/>
                </a:moveTo>
                <a:lnTo>
                  <a:pt x="427412" y="431799"/>
                </a:lnTo>
                <a:lnTo>
                  <a:pt x="429399" y="431799"/>
                </a:lnTo>
                <a:lnTo>
                  <a:pt x="428469" y="430051"/>
                </a:lnTo>
                <a:close/>
              </a:path>
              <a:path w="3034029" h="2844800">
                <a:moveTo>
                  <a:pt x="443102" y="419099"/>
                </a:moveTo>
                <a:lnTo>
                  <a:pt x="435089" y="419099"/>
                </a:lnTo>
                <a:lnTo>
                  <a:pt x="428887" y="429360"/>
                </a:lnTo>
                <a:lnTo>
                  <a:pt x="429399" y="431799"/>
                </a:lnTo>
                <a:lnTo>
                  <a:pt x="433475" y="431799"/>
                </a:lnTo>
                <a:lnTo>
                  <a:pt x="443102" y="419099"/>
                </a:lnTo>
                <a:close/>
              </a:path>
              <a:path w="3034029" h="2844800">
                <a:moveTo>
                  <a:pt x="535813" y="419099"/>
                </a:moveTo>
                <a:lnTo>
                  <a:pt x="535317" y="431799"/>
                </a:lnTo>
                <a:lnTo>
                  <a:pt x="536168" y="431799"/>
                </a:lnTo>
                <a:lnTo>
                  <a:pt x="535813" y="419099"/>
                </a:lnTo>
                <a:close/>
              </a:path>
              <a:path w="3034029" h="2844800">
                <a:moveTo>
                  <a:pt x="426732" y="419099"/>
                </a:moveTo>
                <a:lnTo>
                  <a:pt x="422643" y="419099"/>
                </a:lnTo>
                <a:lnTo>
                  <a:pt x="428469" y="430051"/>
                </a:lnTo>
                <a:lnTo>
                  <a:pt x="428887" y="429360"/>
                </a:lnTo>
                <a:lnTo>
                  <a:pt x="426732" y="419099"/>
                </a:lnTo>
                <a:close/>
              </a:path>
              <a:path w="3034029" h="2844800">
                <a:moveTo>
                  <a:pt x="393219" y="406399"/>
                </a:moveTo>
                <a:lnTo>
                  <a:pt x="381076" y="406399"/>
                </a:lnTo>
                <a:lnTo>
                  <a:pt x="386461" y="419099"/>
                </a:lnTo>
                <a:lnTo>
                  <a:pt x="393219" y="406399"/>
                </a:lnTo>
                <a:close/>
              </a:path>
              <a:path w="3034029" h="2844800">
                <a:moveTo>
                  <a:pt x="408444" y="406399"/>
                </a:moveTo>
                <a:lnTo>
                  <a:pt x="400646" y="406399"/>
                </a:lnTo>
                <a:lnTo>
                  <a:pt x="406463" y="419099"/>
                </a:lnTo>
                <a:lnTo>
                  <a:pt x="408444" y="406399"/>
                </a:lnTo>
                <a:close/>
              </a:path>
              <a:path w="3034029" h="2844800">
                <a:moveTo>
                  <a:pt x="489356" y="406399"/>
                </a:moveTo>
                <a:lnTo>
                  <a:pt x="413799" y="406399"/>
                </a:lnTo>
                <a:lnTo>
                  <a:pt x="423938" y="419099"/>
                </a:lnTo>
                <a:lnTo>
                  <a:pt x="489762" y="419099"/>
                </a:lnTo>
                <a:lnTo>
                  <a:pt x="489356" y="406399"/>
                </a:lnTo>
                <a:close/>
              </a:path>
              <a:path w="3034029" h="2844800">
                <a:moveTo>
                  <a:pt x="496582" y="406399"/>
                </a:moveTo>
                <a:lnTo>
                  <a:pt x="494017" y="406399"/>
                </a:lnTo>
                <a:lnTo>
                  <a:pt x="492594" y="419099"/>
                </a:lnTo>
                <a:lnTo>
                  <a:pt x="499351" y="419099"/>
                </a:lnTo>
                <a:lnTo>
                  <a:pt x="496582" y="406399"/>
                </a:lnTo>
                <a:close/>
              </a:path>
              <a:path w="3034029" h="2844800">
                <a:moveTo>
                  <a:pt x="487768" y="393699"/>
                </a:moveTo>
                <a:lnTo>
                  <a:pt x="374357" y="393699"/>
                </a:lnTo>
                <a:lnTo>
                  <a:pt x="378510" y="406399"/>
                </a:lnTo>
                <a:lnTo>
                  <a:pt x="480060" y="406399"/>
                </a:lnTo>
                <a:lnTo>
                  <a:pt x="487768" y="393699"/>
                </a:lnTo>
                <a:close/>
              </a:path>
              <a:path w="3034029" h="2844800">
                <a:moveTo>
                  <a:pt x="382181" y="380999"/>
                </a:moveTo>
                <a:lnTo>
                  <a:pt x="363601" y="380999"/>
                </a:lnTo>
                <a:lnTo>
                  <a:pt x="365417" y="393699"/>
                </a:lnTo>
                <a:lnTo>
                  <a:pt x="380635" y="393699"/>
                </a:lnTo>
                <a:lnTo>
                  <a:pt x="382181" y="380999"/>
                </a:lnTo>
                <a:close/>
              </a:path>
              <a:path w="3034029" h="2844800">
                <a:moveTo>
                  <a:pt x="397002" y="380999"/>
                </a:moveTo>
                <a:lnTo>
                  <a:pt x="389484" y="380999"/>
                </a:lnTo>
                <a:lnTo>
                  <a:pt x="395844" y="393699"/>
                </a:lnTo>
                <a:lnTo>
                  <a:pt x="412191" y="393699"/>
                </a:lnTo>
                <a:lnTo>
                  <a:pt x="397002" y="380999"/>
                </a:lnTo>
                <a:close/>
              </a:path>
              <a:path w="3034029" h="2844800">
                <a:moveTo>
                  <a:pt x="470204" y="380999"/>
                </a:moveTo>
                <a:lnTo>
                  <a:pt x="412699" y="380999"/>
                </a:lnTo>
                <a:lnTo>
                  <a:pt x="412191" y="393699"/>
                </a:lnTo>
                <a:lnTo>
                  <a:pt x="470331" y="393699"/>
                </a:lnTo>
                <a:lnTo>
                  <a:pt x="470204" y="380999"/>
                </a:lnTo>
                <a:close/>
              </a:path>
              <a:path w="3034029" h="2844800">
                <a:moveTo>
                  <a:pt x="481977" y="380999"/>
                </a:moveTo>
                <a:lnTo>
                  <a:pt x="470204" y="380999"/>
                </a:lnTo>
                <a:lnTo>
                  <a:pt x="481126" y="393699"/>
                </a:lnTo>
                <a:lnTo>
                  <a:pt x="485876" y="393699"/>
                </a:lnTo>
                <a:lnTo>
                  <a:pt x="481977" y="380999"/>
                </a:lnTo>
                <a:close/>
              </a:path>
              <a:path w="3034029" h="2844800">
                <a:moveTo>
                  <a:pt x="410222" y="368299"/>
                </a:moveTo>
                <a:lnTo>
                  <a:pt x="358582" y="368299"/>
                </a:lnTo>
                <a:lnTo>
                  <a:pt x="365061" y="380999"/>
                </a:lnTo>
                <a:lnTo>
                  <a:pt x="401751" y="380999"/>
                </a:lnTo>
                <a:lnTo>
                  <a:pt x="410222" y="368299"/>
                </a:lnTo>
                <a:close/>
              </a:path>
              <a:path w="3034029" h="2844800">
                <a:moveTo>
                  <a:pt x="462800" y="368299"/>
                </a:moveTo>
                <a:lnTo>
                  <a:pt x="410222" y="368299"/>
                </a:lnTo>
                <a:lnTo>
                  <a:pt x="413677" y="380999"/>
                </a:lnTo>
                <a:lnTo>
                  <a:pt x="472948" y="380999"/>
                </a:lnTo>
                <a:lnTo>
                  <a:pt x="462800" y="368299"/>
                </a:lnTo>
                <a:close/>
              </a:path>
              <a:path w="3034029" h="2844800">
                <a:moveTo>
                  <a:pt x="347631" y="342899"/>
                </a:moveTo>
                <a:lnTo>
                  <a:pt x="340918" y="342899"/>
                </a:lnTo>
                <a:lnTo>
                  <a:pt x="342480" y="355599"/>
                </a:lnTo>
                <a:lnTo>
                  <a:pt x="345186" y="355599"/>
                </a:lnTo>
                <a:lnTo>
                  <a:pt x="345224" y="368299"/>
                </a:lnTo>
                <a:lnTo>
                  <a:pt x="349837" y="368299"/>
                </a:lnTo>
                <a:lnTo>
                  <a:pt x="351355" y="355599"/>
                </a:lnTo>
                <a:lnTo>
                  <a:pt x="347631" y="342899"/>
                </a:lnTo>
                <a:close/>
              </a:path>
              <a:path w="3034029" h="2844800">
                <a:moveTo>
                  <a:pt x="443560" y="342899"/>
                </a:moveTo>
                <a:lnTo>
                  <a:pt x="374573" y="342899"/>
                </a:lnTo>
                <a:lnTo>
                  <a:pt x="377856" y="355599"/>
                </a:lnTo>
                <a:lnTo>
                  <a:pt x="371911" y="368299"/>
                </a:lnTo>
                <a:lnTo>
                  <a:pt x="381749" y="368299"/>
                </a:lnTo>
                <a:lnTo>
                  <a:pt x="385305" y="355599"/>
                </a:lnTo>
                <a:lnTo>
                  <a:pt x="449910" y="355599"/>
                </a:lnTo>
                <a:lnTo>
                  <a:pt x="443560" y="342899"/>
                </a:lnTo>
                <a:close/>
              </a:path>
              <a:path w="3034029" h="2844800">
                <a:moveTo>
                  <a:pt x="413042" y="355599"/>
                </a:moveTo>
                <a:lnTo>
                  <a:pt x="385305" y="355599"/>
                </a:lnTo>
                <a:lnTo>
                  <a:pt x="385927" y="368299"/>
                </a:lnTo>
                <a:lnTo>
                  <a:pt x="413664" y="368299"/>
                </a:lnTo>
                <a:lnTo>
                  <a:pt x="413042" y="355599"/>
                </a:lnTo>
                <a:close/>
              </a:path>
              <a:path w="3034029" h="2844800">
                <a:moveTo>
                  <a:pt x="449605" y="355599"/>
                </a:moveTo>
                <a:lnTo>
                  <a:pt x="415645" y="355599"/>
                </a:lnTo>
                <a:lnTo>
                  <a:pt x="416763" y="368299"/>
                </a:lnTo>
                <a:lnTo>
                  <a:pt x="454152" y="368299"/>
                </a:lnTo>
                <a:lnTo>
                  <a:pt x="449605" y="355599"/>
                </a:lnTo>
                <a:close/>
              </a:path>
              <a:path w="3034029" h="2844800">
                <a:moveTo>
                  <a:pt x="311785" y="342899"/>
                </a:moveTo>
                <a:lnTo>
                  <a:pt x="313156" y="355599"/>
                </a:lnTo>
                <a:lnTo>
                  <a:pt x="320878" y="355599"/>
                </a:lnTo>
                <a:lnTo>
                  <a:pt x="311785" y="342899"/>
                </a:lnTo>
                <a:close/>
              </a:path>
              <a:path w="3034029" h="2844800">
                <a:moveTo>
                  <a:pt x="326313" y="342899"/>
                </a:moveTo>
                <a:lnTo>
                  <a:pt x="324675" y="355599"/>
                </a:lnTo>
                <a:lnTo>
                  <a:pt x="331177" y="355599"/>
                </a:lnTo>
                <a:lnTo>
                  <a:pt x="331288" y="354946"/>
                </a:lnTo>
                <a:lnTo>
                  <a:pt x="326313" y="342899"/>
                </a:lnTo>
                <a:close/>
              </a:path>
              <a:path w="3034029" h="2844800">
                <a:moveTo>
                  <a:pt x="333336" y="342899"/>
                </a:moveTo>
                <a:lnTo>
                  <a:pt x="331288" y="354946"/>
                </a:lnTo>
                <a:lnTo>
                  <a:pt x="331558" y="355599"/>
                </a:lnTo>
                <a:lnTo>
                  <a:pt x="342480" y="355599"/>
                </a:lnTo>
                <a:lnTo>
                  <a:pt x="333336" y="342899"/>
                </a:lnTo>
                <a:close/>
              </a:path>
              <a:path w="3034029" h="2844800">
                <a:moveTo>
                  <a:pt x="367182" y="342899"/>
                </a:moveTo>
                <a:lnTo>
                  <a:pt x="357908" y="342899"/>
                </a:lnTo>
                <a:lnTo>
                  <a:pt x="367436" y="355599"/>
                </a:lnTo>
                <a:lnTo>
                  <a:pt x="367182" y="342899"/>
                </a:lnTo>
                <a:close/>
              </a:path>
              <a:path w="3034029" h="2844800">
                <a:moveTo>
                  <a:pt x="456717" y="342899"/>
                </a:moveTo>
                <a:lnTo>
                  <a:pt x="453720" y="342899"/>
                </a:lnTo>
                <a:lnTo>
                  <a:pt x="454088" y="355599"/>
                </a:lnTo>
                <a:lnTo>
                  <a:pt x="461098" y="355599"/>
                </a:lnTo>
                <a:lnTo>
                  <a:pt x="456717" y="342899"/>
                </a:lnTo>
                <a:close/>
              </a:path>
              <a:path w="3034029" h="2844800">
                <a:moveTo>
                  <a:pt x="306467" y="333085"/>
                </a:moveTo>
                <a:lnTo>
                  <a:pt x="310756" y="342899"/>
                </a:lnTo>
                <a:lnTo>
                  <a:pt x="311357" y="339164"/>
                </a:lnTo>
                <a:lnTo>
                  <a:pt x="306467" y="333085"/>
                </a:lnTo>
                <a:close/>
              </a:path>
              <a:path w="3034029" h="2844800">
                <a:moveTo>
                  <a:pt x="402640" y="330199"/>
                </a:moveTo>
                <a:lnTo>
                  <a:pt x="312801" y="330199"/>
                </a:lnTo>
                <a:lnTo>
                  <a:pt x="311357" y="339164"/>
                </a:lnTo>
                <a:lnTo>
                  <a:pt x="314362" y="342899"/>
                </a:lnTo>
                <a:lnTo>
                  <a:pt x="402894" y="342899"/>
                </a:lnTo>
                <a:lnTo>
                  <a:pt x="402640" y="330199"/>
                </a:lnTo>
                <a:close/>
              </a:path>
              <a:path w="3034029" h="2844800">
                <a:moveTo>
                  <a:pt x="403669" y="330199"/>
                </a:moveTo>
                <a:lnTo>
                  <a:pt x="402640" y="330199"/>
                </a:lnTo>
                <a:lnTo>
                  <a:pt x="407504" y="342899"/>
                </a:lnTo>
                <a:lnTo>
                  <a:pt x="404509" y="331198"/>
                </a:lnTo>
                <a:lnTo>
                  <a:pt x="403669" y="330199"/>
                </a:lnTo>
                <a:close/>
              </a:path>
              <a:path w="3034029" h="2844800">
                <a:moveTo>
                  <a:pt x="418570" y="330199"/>
                </a:moveTo>
                <a:lnTo>
                  <a:pt x="404253" y="330199"/>
                </a:lnTo>
                <a:lnTo>
                  <a:pt x="404509" y="331198"/>
                </a:lnTo>
                <a:lnTo>
                  <a:pt x="414350" y="342899"/>
                </a:lnTo>
                <a:lnTo>
                  <a:pt x="420731" y="342899"/>
                </a:lnTo>
                <a:lnTo>
                  <a:pt x="418570" y="330199"/>
                </a:lnTo>
                <a:close/>
              </a:path>
              <a:path w="3034029" h="2844800">
                <a:moveTo>
                  <a:pt x="428952" y="330297"/>
                </a:moveTo>
                <a:lnTo>
                  <a:pt x="431927" y="342899"/>
                </a:lnTo>
                <a:lnTo>
                  <a:pt x="441769" y="342899"/>
                </a:lnTo>
                <a:lnTo>
                  <a:pt x="428952" y="330297"/>
                </a:lnTo>
                <a:close/>
              </a:path>
              <a:path w="3034029" h="2844800">
                <a:moveTo>
                  <a:pt x="305206" y="330199"/>
                </a:moveTo>
                <a:lnTo>
                  <a:pt x="304146" y="330199"/>
                </a:lnTo>
                <a:lnTo>
                  <a:pt x="306467" y="333085"/>
                </a:lnTo>
                <a:lnTo>
                  <a:pt x="305206" y="330199"/>
                </a:lnTo>
                <a:close/>
              </a:path>
              <a:path w="3034029" h="2844800">
                <a:moveTo>
                  <a:pt x="404253" y="330199"/>
                </a:moveTo>
                <a:lnTo>
                  <a:pt x="403669" y="330199"/>
                </a:lnTo>
                <a:lnTo>
                  <a:pt x="404509" y="331198"/>
                </a:lnTo>
                <a:lnTo>
                  <a:pt x="404253" y="330199"/>
                </a:lnTo>
                <a:close/>
              </a:path>
              <a:path w="3034029" h="2844800">
                <a:moveTo>
                  <a:pt x="428929" y="330199"/>
                </a:moveTo>
                <a:close/>
              </a:path>
              <a:path w="3034029" h="2844800">
                <a:moveTo>
                  <a:pt x="319151" y="317499"/>
                </a:moveTo>
                <a:lnTo>
                  <a:pt x="313601" y="317499"/>
                </a:lnTo>
                <a:lnTo>
                  <a:pt x="312928" y="330199"/>
                </a:lnTo>
                <a:lnTo>
                  <a:pt x="319659" y="330199"/>
                </a:lnTo>
                <a:lnTo>
                  <a:pt x="319151" y="317499"/>
                </a:lnTo>
                <a:close/>
              </a:path>
              <a:path w="3034029" h="2844800">
                <a:moveTo>
                  <a:pt x="368287" y="317499"/>
                </a:moveTo>
                <a:lnTo>
                  <a:pt x="321538" y="317499"/>
                </a:lnTo>
                <a:lnTo>
                  <a:pt x="323215" y="330199"/>
                </a:lnTo>
                <a:lnTo>
                  <a:pt x="369836" y="330199"/>
                </a:lnTo>
                <a:lnTo>
                  <a:pt x="368287" y="317499"/>
                </a:lnTo>
                <a:close/>
              </a:path>
              <a:path w="3034029" h="2844800">
                <a:moveTo>
                  <a:pt x="392982" y="292099"/>
                </a:moveTo>
                <a:lnTo>
                  <a:pt x="385597" y="292099"/>
                </a:lnTo>
                <a:lnTo>
                  <a:pt x="389661" y="304799"/>
                </a:lnTo>
                <a:lnTo>
                  <a:pt x="403034" y="304799"/>
                </a:lnTo>
                <a:lnTo>
                  <a:pt x="403745" y="317499"/>
                </a:lnTo>
                <a:lnTo>
                  <a:pt x="373062" y="317499"/>
                </a:lnTo>
                <a:lnTo>
                  <a:pt x="375145" y="330199"/>
                </a:lnTo>
                <a:lnTo>
                  <a:pt x="423372" y="330199"/>
                </a:lnTo>
                <a:lnTo>
                  <a:pt x="416295" y="317499"/>
                </a:lnTo>
                <a:lnTo>
                  <a:pt x="404355" y="304799"/>
                </a:lnTo>
                <a:lnTo>
                  <a:pt x="392982" y="292099"/>
                </a:lnTo>
                <a:close/>
              </a:path>
              <a:path w="3034029" h="2844800">
                <a:moveTo>
                  <a:pt x="296176" y="304799"/>
                </a:moveTo>
                <a:lnTo>
                  <a:pt x="286880" y="317499"/>
                </a:lnTo>
                <a:lnTo>
                  <a:pt x="290982" y="317499"/>
                </a:lnTo>
                <a:lnTo>
                  <a:pt x="296176" y="304799"/>
                </a:lnTo>
                <a:close/>
              </a:path>
              <a:path w="3034029" h="2844800">
                <a:moveTo>
                  <a:pt x="306025" y="304799"/>
                </a:moveTo>
                <a:lnTo>
                  <a:pt x="304482" y="304799"/>
                </a:lnTo>
                <a:lnTo>
                  <a:pt x="302348" y="317499"/>
                </a:lnTo>
                <a:lnTo>
                  <a:pt x="308178" y="317499"/>
                </a:lnTo>
                <a:lnTo>
                  <a:pt x="306025" y="304799"/>
                </a:lnTo>
                <a:close/>
              </a:path>
              <a:path w="3034029" h="2844800">
                <a:moveTo>
                  <a:pt x="384733" y="292099"/>
                </a:moveTo>
                <a:lnTo>
                  <a:pt x="303872" y="292099"/>
                </a:lnTo>
                <a:lnTo>
                  <a:pt x="308178" y="317499"/>
                </a:lnTo>
                <a:lnTo>
                  <a:pt x="311826" y="312858"/>
                </a:lnTo>
                <a:lnTo>
                  <a:pt x="306209" y="304799"/>
                </a:lnTo>
                <a:lnTo>
                  <a:pt x="379519" y="304799"/>
                </a:lnTo>
                <a:lnTo>
                  <a:pt x="384733" y="292099"/>
                </a:lnTo>
                <a:close/>
              </a:path>
              <a:path w="3034029" h="2844800">
                <a:moveTo>
                  <a:pt x="311826" y="312858"/>
                </a:moveTo>
                <a:lnTo>
                  <a:pt x="308178" y="317499"/>
                </a:lnTo>
                <a:lnTo>
                  <a:pt x="315061" y="317499"/>
                </a:lnTo>
                <a:lnTo>
                  <a:pt x="311826" y="312858"/>
                </a:lnTo>
                <a:close/>
              </a:path>
              <a:path w="3034029" h="2844800">
                <a:moveTo>
                  <a:pt x="396786" y="304799"/>
                </a:moveTo>
                <a:lnTo>
                  <a:pt x="318160" y="304799"/>
                </a:lnTo>
                <a:lnTo>
                  <a:pt x="320192" y="317499"/>
                </a:lnTo>
                <a:lnTo>
                  <a:pt x="400227" y="317499"/>
                </a:lnTo>
                <a:lnTo>
                  <a:pt x="396786" y="304799"/>
                </a:lnTo>
                <a:close/>
              </a:path>
              <a:path w="3034029" h="2844800">
                <a:moveTo>
                  <a:pt x="318160" y="304799"/>
                </a:moveTo>
                <a:lnTo>
                  <a:pt x="306209" y="304799"/>
                </a:lnTo>
                <a:lnTo>
                  <a:pt x="311826" y="312858"/>
                </a:lnTo>
                <a:lnTo>
                  <a:pt x="318160" y="304799"/>
                </a:lnTo>
                <a:close/>
              </a:path>
              <a:path w="3034029" h="2844800">
                <a:moveTo>
                  <a:pt x="263791" y="292099"/>
                </a:moveTo>
                <a:lnTo>
                  <a:pt x="262204" y="292099"/>
                </a:lnTo>
                <a:lnTo>
                  <a:pt x="265544" y="304799"/>
                </a:lnTo>
                <a:lnTo>
                  <a:pt x="263791" y="292099"/>
                </a:lnTo>
                <a:close/>
              </a:path>
              <a:path w="3034029" h="2844800">
                <a:moveTo>
                  <a:pt x="281368" y="292099"/>
                </a:moveTo>
                <a:lnTo>
                  <a:pt x="275729" y="292099"/>
                </a:lnTo>
                <a:lnTo>
                  <a:pt x="281965" y="304799"/>
                </a:lnTo>
                <a:lnTo>
                  <a:pt x="281368" y="292099"/>
                </a:lnTo>
                <a:close/>
              </a:path>
              <a:path w="3034029" h="2844800">
                <a:moveTo>
                  <a:pt x="298348" y="292099"/>
                </a:moveTo>
                <a:lnTo>
                  <a:pt x="285286" y="292099"/>
                </a:lnTo>
                <a:lnTo>
                  <a:pt x="291569" y="304799"/>
                </a:lnTo>
                <a:lnTo>
                  <a:pt x="294900" y="304799"/>
                </a:lnTo>
                <a:lnTo>
                  <a:pt x="298348" y="292099"/>
                </a:lnTo>
                <a:close/>
              </a:path>
              <a:path w="3034029" h="2844800">
                <a:moveTo>
                  <a:pt x="367517" y="279399"/>
                </a:moveTo>
                <a:lnTo>
                  <a:pt x="267712" y="279399"/>
                </a:lnTo>
                <a:lnTo>
                  <a:pt x="264277" y="292099"/>
                </a:lnTo>
                <a:lnTo>
                  <a:pt x="366052" y="292099"/>
                </a:lnTo>
                <a:lnTo>
                  <a:pt x="367517" y="279399"/>
                </a:lnTo>
                <a:close/>
              </a:path>
              <a:path w="3034029" h="2844800">
                <a:moveTo>
                  <a:pt x="390956" y="279399"/>
                </a:moveTo>
                <a:lnTo>
                  <a:pt x="388505" y="292099"/>
                </a:lnTo>
                <a:lnTo>
                  <a:pt x="396151" y="292099"/>
                </a:lnTo>
                <a:lnTo>
                  <a:pt x="390956" y="279399"/>
                </a:lnTo>
                <a:close/>
              </a:path>
              <a:path w="3034029" h="2844800">
                <a:moveTo>
                  <a:pt x="260235" y="266699"/>
                </a:moveTo>
                <a:lnTo>
                  <a:pt x="257327" y="266699"/>
                </a:lnTo>
                <a:lnTo>
                  <a:pt x="255282" y="279399"/>
                </a:lnTo>
                <a:lnTo>
                  <a:pt x="261924" y="279399"/>
                </a:lnTo>
                <a:lnTo>
                  <a:pt x="260235" y="266699"/>
                </a:lnTo>
                <a:close/>
              </a:path>
              <a:path w="3034029" h="2844800">
                <a:moveTo>
                  <a:pt x="356219" y="266699"/>
                </a:moveTo>
                <a:lnTo>
                  <a:pt x="265359" y="266699"/>
                </a:lnTo>
                <a:lnTo>
                  <a:pt x="272405" y="279399"/>
                </a:lnTo>
                <a:lnTo>
                  <a:pt x="355598" y="279399"/>
                </a:lnTo>
                <a:lnTo>
                  <a:pt x="356219" y="266699"/>
                </a:lnTo>
                <a:close/>
              </a:path>
              <a:path w="3034029" h="2844800">
                <a:moveTo>
                  <a:pt x="234251" y="253999"/>
                </a:moveTo>
                <a:lnTo>
                  <a:pt x="226453" y="253999"/>
                </a:lnTo>
                <a:lnTo>
                  <a:pt x="221538" y="266699"/>
                </a:lnTo>
                <a:lnTo>
                  <a:pt x="233172" y="266699"/>
                </a:lnTo>
                <a:lnTo>
                  <a:pt x="234251" y="253999"/>
                </a:lnTo>
                <a:close/>
              </a:path>
              <a:path w="3034029" h="2844800">
                <a:moveTo>
                  <a:pt x="246367" y="253999"/>
                </a:moveTo>
                <a:lnTo>
                  <a:pt x="234251" y="253999"/>
                </a:lnTo>
                <a:lnTo>
                  <a:pt x="243014" y="266699"/>
                </a:lnTo>
                <a:lnTo>
                  <a:pt x="256070" y="266699"/>
                </a:lnTo>
                <a:lnTo>
                  <a:pt x="246367" y="253999"/>
                </a:lnTo>
                <a:close/>
              </a:path>
              <a:path w="3034029" h="2844800">
                <a:moveTo>
                  <a:pt x="330212" y="253999"/>
                </a:moveTo>
                <a:lnTo>
                  <a:pt x="251407" y="253999"/>
                </a:lnTo>
                <a:lnTo>
                  <a:pt x="258203" y="266699"/>
                </a:lnTo>
                <a:lnTo>
                  <a:pt x="330314" y="266699"/>
                </a:lnTo>
                <a:lnTo>
                  <a:pt x="330212" y="253999"/>
                </a:lnTo>
                <a:close/>
              </a:path>
              <a:path w="3034029" h="2844800">
                <a:moveTo>
                  <a:pt x="337731" y="253999"/>
                </a:moveTo>
                <a:lnTo>
                  <a:pt x="335546" y="253999"/>
                </a:lnTo>
                <a:lnTo>
                  <a:pt x="336181" y="266699"/>
                </a:lnTo>
                <a:lnTo>
                  <a:pt x="338302" y="266699"/>
                </a:lnTo>
                <a:lnTo>
                  <a:pt x="337731" y="253999"/>
                </a:lnTo>
                <a:close/>
              </a:path>
              <a:path w="3034029" h="2844800">
                <a:moveTo>
                  <a:pt x="351828" y="253999"/>
                </a:moveTo>
                <a:lnTo>
                  <a:pt x="338302" y="266699"/>
                </a:lnTo>
                <a:lnTo>
                  <a:pt x="354787" y="266699"/>
                </a:lnTo>
                <a:lnTo>
                  <a:pt x="351828" y="253999"/>
                </a:lnTo>
                <a:close/>
              </a:path>
              <a:path w="3034029" h="2844800">
                <a:moveTo>
                  <a:pt x="238023" y="241299"/>
                </a:moveTo>
                <a:lnTo>
                  <a:pt x="219265" y="241299"/>
                </a:lnTo>
                <a:lnTo>
                  <a:pt x="222783" y="253999"/>
                </a:lnTo>
                <a:lnTo>
                  <a:pt x="232188" y="253999"/>
                </a:lnTo>
                <a:lnTo>
                  <a:pt x="238023" y="241299"/>
                </a:lnTo>
                <a:close/>
              </a:path>
              <a:path w="3034029" h="2844800">
                <a:moveTo>
                  <a:pt x="251688" y="241299"/>
                </a:moveTo>
                <a:lnTo>
                  <a:pt x="239695" y="241299"/>
                </a:lnTo>
                <a:lnTo>
                  <a:pt x="244892" y="253999"/>
                </a:lnTo>
                <a:lnTo>
                  <a:pt x="255689" y="253999"/>
                </a:lnTo>
                <a:lnTo>
                  <a:pt x="251688" y="241299"/>
                </a:lnTo>
                <a:close/>
              </a:path>
              <a:path w="3034029" h="2844800">
                <a:moveTo>
                  <a:pt x="314553" y="241299"/>
                </a:moveTo>
                <a:lnTo>
                  <a:pt x="256933" y="241299"/>
                </a:lnTo>
                <a:lnTo>
                  <a:pt x="259651" y="253999"/>
                </a:lnTo>
                <a:lnTo>
                  <a:pt x="324205" y="253999"/>
                </a:lnTo>
                <a:lnTo>
                  <a:pt x="314553" y="241299"/>
                </a:lnTo>
                <a:close/>
              </a:path>
              <a:path w="3034029" h="2844800">
                <a:moveTo>
                  <a:pt x="314134" y="228599"/>
                </a:moveTo>
                <a:lnTo>
                  <a:pt x="227713" y="228599"/>
                </a:lnTo>
                <a:lnTo>
                  <a:pt x="235102" y="241299"/>
                </a:lnTo>
                <a:lnTo>
                  <a:pt x="314261" y="241299"/>
                </a:lnTo>
                <a:lnTo>
                  <a:pt x="314134" y="228599"/>
                </a:lnTo>
                <a:close/>
              </a:path>
              <a:path w="3034029" h="2844800">
                <a:moveTo>
                  <a:pt x="204736" y="215899"/>
                </a:moveTo>
                <a:lnTo>
                  <a:pt x="196202" y="215899"/>
                </a:lnTo>
                <a:lnTo>
                  <a:pt x="201244" y="228599"/>
                </a:lnTo>
                <a:lnTo>
                  <a:pt x="208534" y="228599"/>
                </a:lnTo>
                <a:lnTo>
                  <a:pt x="204736" y="215899"/>
                </a:lnTo>
                <a:close/>
              </a:path>
              <a:path w="3034029" h="2844800">
                <a:moveTo>
                  <a:pt x="235966" y="215899"/>
                </a:moveTo>
                <a:lnTo>
                  <a:pt x="225806" y="215899"/>
                </a:lnTo>
                <a:lnTo>
                  <a:pt x="224370" y="228599"/>
                </a:lnTo>
                <a:lnTo>
                  <a:pt x="244119" y="228599"/>
                </a:lnTo>
                <a:lnTo>
                  <a:pt x="235966" y="215899"/>
                </a:lnTo>
                <a:close/>
              </a:path>
              <a:path w="3034029" h="2844800">
                <a:moveTo>
                  <a:pt x="307608" y="215899"/>
                </a:moveTo>
                <a:lnTo>
                  <a:pt x="251866" y="215899"/>
                </a:lnTo>
                <a:lnTo>
                  <a:pt x="247484" y="228599"/>
                </a:lnTo>
                <a:lnTo>
                  <a:pt x="315582" y="228599"/>
                </a:lnTo>
                <a:lnTo>
                  <a:pt x="307608" y="215899"/>
                </a:lnTo>
                <a:close/>
              </a:path>
              <a:path w="3034029" h="2844800">
                <a:moveTo>
                  <a:pt x="181622" y="203199"/>
                </a:moveTo>
                <a:lnTo>
                  <a:pt x="174117" y="203199"/>
                </a:lnTo>
                <a:lnTo>
                  <a:pt x="176276" y="215899"/>
                </a:lnTo>
                <a:lnTo>
                  <a:pt x="189128" y="215899"/>
                </a:lnTo>
                <a:lnTo>
                  <a:pt x="181622" y="203199"/>
                </a:lnTo>
                <a:close/>
              </a:path>
              <a:path w="3034029" h="2844800">
                <a:moveTo>
                  <a:pt x="267754" y="165099"/>
                </a:moveTo>
                <a:lnTo>
                  <a:pt x="254647" y="177799"/>
                </a:lnTo>
                <a:lnTo>
                  <a:pt x="191693" y="177799"/>
                </a:lnTo>
                <a:lnTo>
                  <a:pt x="197916" y="190499"/>
                </a:lnTo>
                <a:lnTo>
                  <a:pt x="188447" y="190499"/>
                </a:lnTo>
                <a:lnTo>
                  <a:pt x="196544" y="203199"/>
                </a:lnTo>
                <a:lnTo>
                  <a:pt x="202183" y="215899"/>
                </a:lnTo>
                <a:lnTo>
                  <a:pt x="247662" y="215899"/>
                </a:lnTo>
                <a:lnTo>
                  <a:pt x="248297" y="203199"/>
                </a:lnTo>
                <a:lnTo>
                  <a:pt x="279237" y="203199"/>
                </a:lnTo>
                <a:lnTo>
                  <a:pt x="274993" y="190499"/>
                </a:lnTo>
                <a:lnTo>
                  <a:pt x="264248" y="177799"/>
                </a:lnTo>
                <a:lnTo>
                  <a:pt x="267754" y="165099"/>
                </a:lnTo>
                <a:close/>
              </a:path>
              <a:path w="3034029" h="2844800">
                <a:moveTo>
                  <a:pt x="263793" y="203199"/>
                </a:moveTo>
                <a:lnTo>
                  <a:pt x="252895" y="203199"/>
                </a:lnTo>
                <a:lnTo>
                  <a:pt x="255663" y="215899"/>
                </a:lnTo>
                <a:lnTo>
                  <a:pt x="266062" y="215899"/>
                </a:lnTo>
                <a:lnTo>
                  <a:pt x="263793" y="203199"/>
                </a:lnTo>
                <a:close/>
              </a:path>
              <a:path w="3034029" h="2844800">
                <a:moveTo>
                  <a:pt x="278358" y="203199"/>
                </a:moveTo>
                <a:lnTo>
                  <a:pt x="276669" y="203199"/>
                </a:lnTo>
                <a:lnTo>
                  <a:pt x="275869" y="215899"/>
                </a:lnTo>
                <a:lnTo>
                  <a:pt x="282613" y="215899"/>
                </a:lnTo>
                <a:lnTo>
                  <a:pt x="278358" y="203199"/>
                </a:lnTo>
                <a:close/>
              </a:path>
              <a:path w="3034029" h="2844800">
                <a:moveTo>
                  <a:pt x="176497" y="190499"/>
                </a:moveTo>
                <a:lnTo>
                  <a:pt x="160756" y="190499"/>
                </a:lnTo>
                <a:lnTo>
                  <a:pt x="160517" y="203199"/>
                </a:lnTo>
                <a:lnTo>
                  <a:pt x="165366" y="203199"/>
                </a:lnTo>
                <a:lnTo>
                  <a:pt x="176497" y="190499"/>
                </a:lnTo>
                <a:close/>
              </a:path>
              <a:path w="3034029" h="2844800">
                <a:moveTo>
                  <a:pt x="155790" y="177799"/>
                </a:moveTo>
                <a:lnTo>
                  <a:pt x="147955" y="177799"/>
                </a:lnTo>
                <a:lnTo>
                  <a:pt x="155168" y="190499"/>
                </a:lnTo>
                <a:lnTo>
                  <a:pt x="155613" y="190499"/>
                </a:lnTo>
                <a:lnTo>
                  <a:pt x="155790" y="177799"/>
                </a:lnTo>
                <a:close/>
              </a:path>
              <a:path w="3034029" h="2844800">
                <a:moveTo>
                  <a:pt x="237070" y="165099"/>
                </a:moveTo>
                <a:lnTo>
                  <a:pt x="153395" y="165099"/>
                </a:lnTo>
                <a:lnTo>
                  <a:pt x="163137" y="177799"/>
                </a:lnTo>
                <a:lnTo>
                  <a:pt x="174053" y="190499"/>
                </a:lnTo>
                <a:lnTo>
                  <a:pt x="194589" y="190499"/>
                </a:lnTo>
                <a:lnTo>
                  <a:pt x="183527" y="177799"/>
                </a:lnTo>
                <a:lnTo>
                  <a:pt x="231940" y="177799"/>
                </a:lnTo>
                <a:lnTo>
                  <a:pt x="237070" y="165099"/>
                </a:lnTo>
                <a:close/>
              </a:path>
              <a:path w="3034029" h="2844800">
                <a:moveTo>
                  <a:pt x="139839" y="165099"/>
                </a:moveTo>
                <a:lnTo>
                  <a:pt x="134569" y="165099"/>
                </a:lnTo>
                <a:lnTo>
                  <a:pt x="140855" y="177799"/>
                </a:lnTo>
                <a:lnTo>
                  <a:pt x="139839" y="165099"/>
                </a:lnTo>
                <a:close/>
              </a:path>
              <a:path w="3034029" h="2844800">
                <a:moveTo>
                  <a:pt x="240334" y="152399"/>
                </a:moveTo>
                <a:lnTo>
                  <a:pt x="234416" y="152399"/>
                </a:lnTo>
                <a:lnTo>
                  <a:pt x="231762" y="165099"/>
                </a:lnTo>
                <a:lnTo>
                  <a:pt x="241723" y="165099"/>
                </a:lnTo>
                <a:lnTo>
                  <a:pt x="239352" y="177799"/>
                </a:lnTo>
                <a:lnTo>
                  <a:pt x="253392" y="177799"/>
                </a:lnTo>
                <a:lnTo>
                  <a:pt x="248043" y="165099"/>
                </a:lnTo>
                <a:lnTo>
                  <a:pt x="240334" y="152399"/>
                </a:lnTo>
                <a:close/>
              </a:path>
              <a:path w="3034029" h="2844800">
                <a:moveTo>
                  <a:pt x="118935" y="152399"/>
                </a:moveTo>
                <a:lnTo>
                  <a:pt x="106438" y="152399"/>
                </a:lnTo>
                <a:lnTo>
                  <a:pt x="119329" y="165099"/>
                </a:lnTo>
                <a:lnTo>
                  <a:pt x="118935" y="152399"/>
                </a:lnTo>
                <a:close/>
              </a:path>
              <a:path w="3034029" h="2844800">
                <a:moveTo>
                  <a:pt x="183101" y="101599"/>
                </a:moveTo>
                <a:lnTo>
                  <a:pt x="169090" y="114299"/>
                </a:lnTo>
                <a:lnTo>
                  <a:pt x="172542" y="114299"/>
                </a:lnTo>
                <a:lnTo>
                  <a:pt x="175298" y="126999"/>
                </a:lnTo>
                <a:lnTo>
                  <a:pt x="126909" y="126999"/>
                </a:lnTo>
                <a:lnTo>
                  <a:pt x="128499" y="137756"/>
                </a:lnTo>
                <a:lnTo>
                  <a:pt x="130644" y="139699"/>
                </a:lnTo>
                <a:lnTo>
                  <a:pt x="129453" y="141712"/>
                </a:lnTo>
                <a:lnTo>
                  <a:pt x="132997" y="152399"/>
                </a:lnTo>
                <a:lnTo>
                  <a:pt x="133186" y="165099"/>
                </a:lnTo>
                <a:lnTo>
                  <a:pt x="221513" y="165099"/>
                </a:lnTo>
                <a:lnTo>
                  <a:pt x="218097" y="152399"/>
                </a:lnTo>
                <a:lnTo>
                  <a:pt x="199859" y="152399"/>
                </a:lnTo>
                <a:lnTo>
                  <a:pt x="200736" y="139699"/>
                </a:lnTo>
                <a:lnTo>
                  <a:pt x="193192" y="139699"/>
                </a:lnTo>
                <a:lnTo>
                  <a:pt x="189828" y="126999"/>
                </a:lnTo>
                <a:lnTo>
                  <a:pt x="190874" y="114299"/>
                </a:lnTo>
                <a:lnTo>
                  <a:pt x="183101" y="101599"/>
                </a:lnTo>
                <a:close/>
              </a:path>
              <a:path w="3034029" h="2844800">
                <a:moveTo>
                  <a:pt x="117800" y="147266"/>
                </a:moveTo>
                <a:lnTo>
                  <a:pt x="119494" y="152399"/>
                </a:lnTo>
                <a:lnTo>
                  <a:pt x="121348" y="152399"/>
                </a:lnTo>
                <a:lnTo>
                  <a:pt x="121541" y="150869"/>
                </a:lnTo>
                <a:lnTo>
                  <a:pt x="117800" y="147266"/>
                </a:lnTo>
                <a:close/>
              </a:path>
              <a:path w="3034029" h="2844800">
                <a:moveTo>
                  <a:pt x="116624" y="126999"/>
                </a:moveTo>
                <a:lnTo>
                  <a:pt x="117360" y="139699"/>
                </a:lnTo>
                <a:lnTo>
                  <a:pt x="122948" y="139699"/>
                </a:lnTo>
                <a:lnTo>
                  <a:pt x="121541" y="150869"/>
                </a:lnTo>
                <a:lnTo>
                  <a:pt x="123129" y="152399"/>
                </a:lnTo>
                <a:lnTo>
                  <a:pt x="129453" y="141712"/>
                </a:lnTo>
                <a:lnTo>
                  <a:pt x="128786" y="139699"/>
                </a:lnTo>
                <a:lnTo>
                  <a:pt x="128499" y="137756"/>
                </a:lnTo>
                <a:lnTo>
                  <a:pt x="116624" y="126999"/>
                </a:lnTo>
                <a:close/>
              </a:path>
              <a:path w="3034029" h="2844800">
                <a:moveTo>
                  <a:pt x="220306" y="139699"/>
                </a:moveTo>
                <a:lnTo>
                  <a:pt x="204000" y="139699"/>
                </a:lnTo>
                <a:lnTo>
                  <a:pt x="207454" y="152399"/>
                </a:lnTo>
                <a:lnTo>
                  <a:pt x="227215" y="152399"/>
                </a:lnTo>
                <a:lnTo>
                  <a:pt x="220306" y="139699"/>
                </a:lnTo>
                <a:close/>
              </a:path>
              <a:path w="3034029" h="2844800">
                <a:moveTo>
                  <a:pt x="115303" y="139699"/>
                </a:moveTo>
                <a:lnTo>
                  <a:pt x="109945" y="139699"/>
                </a:lnTo>
                <a:lnTo>
                  <a:pt x="117800" y="147266"/>
                </a:lnTo>
                <a:lnTo>
                  <a:pt x="115303" y="139699"/>
                </a:lnTo>
                <a:close/>
              </a:path>
              <a:path w="3034029" h="2844800">
                <a:moveTo>
                  <a:pt x="128499" y="137756"/>
                </a:moveTo>
                <a:lnTo>
                  <a:pt x="128786" y="139699"/>
                </a:lnTo>
                <a:lnTo>
                  <a:pt x="129453" y="141712"/>
                </a:lnTo>
                <a:lnTo>
                  <a:pt x="130644" y="139699"/>
                </a:lnTo>
                <a:lnTo>
                  <a:pt x="128499" y="137756"/>
                </a:lnTo>
                <a:close/>
              </a:path>
              <a:path w="3034029" h="2844800">
                <a:moveTo>
                  <a:pt x="115887" y="126999"/>
                </a:moveTo>
                <a:lnTo>
                  <a:pt x="83595" y="126999"/>
                </a:lnTo>
                <a:lnTo>
                  <a:pt x="93718" y="139699"/>
                </a:lnTo>
                <a:lnTo>
                  <a:pt x="117360" y="139699"/>
                </a:lnTo>
                <a:lnTo>
                  <a:pt x="115887" y="126999"/>
                </a:lnTo>
                <a:close/>
              </a:path>
              <a:path w="3034029" h="2844800">
                <a:moveTo>
                  <a:pt x="211670" y="126999"/>
                </a:moveTo>
                <a:lnTo>
                  <a:pt x="210096" y="126999"/>
                </a:lnTo>
                <a:lnTo>
                  <a:pt x="202554" y="139699"/>
                </a:lnTo>
                <a:lnTo>
                  <a:pt x="218147" y="139699"/>
                </a:lnTo>
                <a:lnTo>
                  <a:pt x="211670" y="126999"/>
                </a:lnTo>
                <a:close/>
              </a:path>
              <a:path w="3034029" h="2844800">
                <a:moveTo>
                  <a:pt x="148001" y="101599"/>
                </a:moveTo>
                <a:lnTo>
                  <a:pt x="61822" y="101599"/>
                </a:lnTo>
                <a:lnTo>
                  <a:pt x="62822" y="114299"/>
                </a:lnTo>
                <a:lnTo>
                  <a:pt x="73650" y="126999"/>
                </a:lnTo>
                <a:lnTo>
                  <a:pt x="86421" y="126999"/>
                </a:lnTo>
                <a:lnTo>
                  <a:pt x="90462" y="114299"/>
                </a:lnTo>
                <a:lnTo>
                  <a:pt x="143141" y="114299"/>
                </a:lnTo>
                <a:lnTo>
                  <a:pt x="148001" y="101599"/>
                </a:lnTo>
                <a:close/>
              </a:path>
              <a:path w="3034029" h="2844800">
                <a:moveTo>
                  <a:pt x="121589" y="114299"/>
                </a:moveTo>
                <a:lnTo>
                  <a:pt x="91465" y="114299"/>
                </a:lnTo>
                <a:lnTo>
                  <a:pt x="96926" y="126999"/>
                </a:lnTo>
                <a:lnTo>
                  <a:pt x="119799" y="126999"/>
                </a:lnTo>
                <a:lnTo>
                  <a:pt x="121589" y="114299"/>
                </a:lnTo>
                <a:close/>
              </a:path>
              <a:path w="3034029" h="2844800">
                <a:moveTo>
                  <a:pt x="131508" y="114299"/>
                </a:moveTo>
                <a:lnTo>
                  <a:pt x="121589" y="114299"/>
                </a:lnTo>
                <a:lnTo>
                  <a:pt x="130213" y="126999"/>
                </a:lnTo>
                <a:lnTo>
                  <a:pt x="134813" y="126999"/>
                </a:lnTo>
                <a:lnTo>
                  <a:pt x="132506" y="115561"/>
                </a:lnTo>
                <a:lnTo>
                  <a:pt x="131508" y="114299"/>
                </a:lnTo>
                <a:close/>
              </a:path>
              <a:path w="3034029" h="2844800">
                <a:moveTo>
                  <a:pt x="139733" y="124692"/>
                </a:moveTo>
                <a:lnTo>
                  <a:pt x="138976" y="126999"/>
                </a:lnTo>
                <a:lnTo>
                  <a:pt x="141559" y="126999"/>
                </a:lnTo>
                <a:lnTo>
                  <a:pt x="139733" y="124692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8001" y="101599"/>
                </a:lnTo>
                <a:lnTo>
                  <a:pt x="143141" y="114299"/>
                </a:lnTo>
                <a:lnTo>
                  <a:pt x="139733" y="124692"/>
                </a:lnTo>
                <a:lnTo>
                  <a:pt x="141559" y="126999"/>
                </a:lnTo>
                <a:lnTo>
                  <a:pt x="147662" y="1269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7662" y="126999"/>
                </a:lnTo>
                <a:lnTo>
                  <a:pt x="167297" y="126999"/>
                </a:lnTo>
                <a:lnTo>
                  <a:pt x="167944" y="114299"/>
                </a:lnTo>
                <a:lnTo>
                  <a:pt x="158673" y="1142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43141" y="114299"/>
                </a:moveTo>
                <a:lnTo>
                  <a:pt x="132252" y="114299"/>
                </a:lnTo>
                <a:lnTo>
                  <a:pt x="132506" y="115561"/>
                </a:lnTo>
                <a:lnTo>
                  <a:pt x="139733" y="124692"/>
                </a:lnTo>
                <a:lnTo>
                  <a:pt x="143141" y="114299"/>
                </a:lnTo>
                <a:close/>
              </a:path>
              <a:path w="3034029" h="2844800">
                <a:moveTo>
                  <a:pt x="132252" y="114299"/>
                </a:moveTo>
                <a:lnTo>
                  <a:pt x="131508" y="114299"/>
                </a:lnTo>
                <a:lnTo>
                  <a:pt x="132506" y="115561"/>
                </a:lnTo>
                <a:lnTo>
                  <a:pt x="132252" y="114299"/>
                </a:lnTo>
                <a:close/>
              </a:path>
              <a:path w="3034029" h="2844800">
                <a:moveTo>
                  <a:pt x="161986" y="101599"/>
                </a:moveTo>
                <a:lnTo>
                  <a:pt x="152044" y="101599"/>
                </a:lnTo>
                <a:lnTo>
                  <a:pt x="158673" y="114299"/>
                </a:lnTo>
                <a:lnTo>
                  <a:pt x="163709" y="108419"/>
                </a:lnTo>
                <a:lnTo>
                  <a:pt x="161986" y="101599"/>
                </a:lnTo>
                <a:close/>
              </a:path>
              <a:path w="3034029" h="2844800">
                <a:moveTo>
                  <a:pt x="163709" y="108419"/>
                </a:moveTo>
                <a:lnTo>
                  <a:pt x="158673" y="114299"/>
                </a:lnTo>
                <a:lnTo>
                  <a:pt x="165195" y="114299"/>
                </a:lnTo>
                <a:lnTo>
                  <a:pt x="163709" y="108419"/>
                </a:lnTo>
                <a:close/>
              </a:path>
              <a:path w="3034029" h="2844800">
                <a:moveTo>
                  <a:pt x="169550" y="101599"/>
                </a:moveTo>
                <a:lnTo>
                  <a:pt x="161986" y="101599"/>
                </a:lnTo>
                <a:lnTo>
                  <a:pt x="163709" y="108419"/>
                </a:lnTo>
                <a:lnTo>
                  <a:pt x="169550" y="101599"/>
                </a:lnTo>
                <a:close/>
              </a:path>
              <a:path w="3034029" h="2844800">
                <a:moveTo>
                  <a:pt x="66662" y="88899"/>
                </a:moveTo>
                <a:lnTo>
                  <a:pt x="62141" y="88899"/>
                </a:lnTo>
                <a:lnTo>
                  <a:pt x="64731" y="101599"/>
                </a:lnTo>
                <a:lnTo>
                  <a:pt x="70650" y="101599"/>
                </a:lnTo>
                <a:lnTo>
                  <a:pt x="66662" y="88899"/>
                </a:lnTo>
                <a:close/>
              </a:path>
              <a:path w="3034029" h="2844800">
                <a:moveTo>
                  <a:pt x="152118" y="76199"/>
                </a:moveTo>
                <a:lnTo>
                  <a:pt x="63950" y="76199"/>
                </a:lnTo>
                <a:lnTo>
                  <a:pt x="74544" y="88899"/>
                </a:lnTo>
                <a:lnTo>
                  <a:pt x="82994" y="101599"/>
                </a:lnTo>
                <a:lnTo>
                  <a:pt x="92811" y="101599"/>
                </a:lnTo>
                <a:lnTo>
                  <a:pt x="88849" y="88899"/>
                </a:lnTo>
                <a:lnTo>
                  <a:pt x="158889" y="88899"/>
                </a:lnTo>
                <a:lnTo>
                  <a:pt x="152118" y="76199"/>
                </a:lnTo>
                <a:close/>
              </a:path>
              <a:path w="3034029" h="2844800">
                <a:moveTo>
                  <a:pt x="102679" y="88899"/>
                </a:moveTo>
                <a:lnTo>
                  <a:pt x="98196" y="88899"/>
                </a:lnTo>
                <a:lnTo>
                  <a:pt x="92811" y="101599"/>
                </a:lnTo>
                <a:lnTo>
                  <a:pt x="104813" y="101599"/>
                </a:lnTo>
                <a:lnTo>
                  <a:pt x="102679" y="88899"/>
                </a:lnTo>
                <a:close/>
              </a:path>
              <a:path w="3034029" h="2844800">
                <a:moveTo>
                  <a:pt x="172275" y="88899"/>
                </a:moveTo>
                <a:lnTo>
                  <a:pt x="105727" y="88899"/>
                </a:lnTo>
                <a:lnTo>
                  <a:pt x="104813" y="101599"/>
                </a:lnTo>
                <a:lnTo>
                  <a:pt x="176711" y="101599"/>
                </a:lnTo>
                <a:lnTo>
                  <a:pt x="172275" y="88899"/>
                </a:lnTo>
                <a:close/>
              </a:path>
              <a:path w="3034029" h="2844800">
                <a:moveTo>
                  <a:pt x="47051" y="76199"/>
                </a:moveTo>
                <a:lnTo>
                  <a:pt x="36271" y="76199"/>
                </a:lnTo>
                <a:lnTo>
                  <a:pt x="32994" y="88899"/>
                </a:lnTo>
                <a:lnTo>
                  <a:pt x="39277" y="88899"/>
                </a:lnTo>
                <a:lnTo>
                  <a:pt x="47051" y="76199"/>
                </a:lnTo>
                <a:close/>
              </a:path>
              <a:path w="3034029" h="2844800">
                <a:moveTo>
                  <a:pt x="57619" y="76199"/>
                </a:moveTo>
                <a:lnTo>
                  <a:pt x="51308" y="76199"/>
                </a:lnTo>
                <a:lnTo>
                  <a:pt x="55473" y="88899"/>
                </a:lnTo>
                <a:lnTo>
                  <a:pt x="60007" y="88899"/>
                </a:lnTo>
                <a:lnTo>
                  <a:pt x="57619" y="76199"/>
                </a:lnTo>
                <a:close/>
              </a:path>
              <a:path w="3034029" h="2844800">
                <a:moveTo>
                  <a:pt x="161848" y="76199"/>
                </a:moveTo>
                <a:lnTo>
                  <a:pt x="158889" y="88899"/>
                </a:lnTo>
                <a:lnTo>
                  <a:pt x="165658" y="88899"/>
                </a:lnTo>
                <a:lnTo>
                  <a:pt x="161848" y="76199"/>
                </a:lnTo>
                <a:close/>
              </a:path>
              <a:path w="3034029" h="2844800">
                <a:moveTo>
                  <a:pt x="89573" y="63499"/>
                </a:moveTo>
                <a:lnTo>
                  <a:pt x="16903" y="63499"/>
                </a:lnTo>
                <a:lnTo>
                  <a:pt x="25323" y="76199"/>
                </a:lnTo>
                <a:lnTo>
                  <a:pt x="89001" y="76199"/>
                </a:lnTo>
                <a:lnTo>
                  <a:pt x="89573" y="63499"/>
                </a:lnTo>
                <a:close/>
              </a:path>
              <a:path w="3034029" h="2844800">
                <a:moveTo>
                  <a:pt x="143911" y="63499"/>
                </a:moveTo>
                <a:lnTo>
                  <a:pt x="95415" y="63499"/>
                </a:lnTo>
                <a:lnTo>
                  <a:pt x="97675" y="76199"/>
                </a:lnTo>
                <a:lnTo>
                  <a:pt x="151758" y="76199"/>
                </a:lnTo>
                <a:lnTo>
                  <a:pt x="143911" y="63499"/>
                </a:lnTo>
                <a:close/>
              </a:path>
              <a:path w="3034029" h="2844800">
                <a:moveTo>
                  <a:pt x="155562" y="63499"/>
                </a:moveTo>
                <a:lnTo>
                  <a:pt x="151638" y="63499"/>
                </a:lnTo>
                <a:lnTo>
                  <a:pt x="152234" y="76199"/>
                </a:lnTo>
                <a:lnTo>
                  <a:pt x="157683" y="76199"/>
                </a:lnTo>
                <a:lnTo>
                  <a:pt x="155562" y="63499"/>
                </a:lnTo>
                <a:close/>
              </a:path>
              <a:path w="3034029" h="2844800">
                <a:moveTo>
                  <a:pt x="9271" y="38099"/>
                </a:moveTo>
                <a:lnTo>
                  <a:pt x="4495" y="38099"/>
                </a:lnTo>
                <a:lnTo>
                  <a:pt x="0" y="50799"/>
                </a:lnTo>
                <a:lnTo>
                  <a:pt x="3810" y="50799"/>
                </a:lnTo>
                <a:lnTo>
                  <a:pt x="10261" y="63499"/>
                </a:lnTo>
                <a:lnTo>
                  <a:pt x="26448" y="63499"/>
                </a:lnTo>
                <a:lnTo>
                  <a:pt x="17630" y="50799"/>
                </a:lnTo>
                <a:lnTo>
                  <a:pt x="9271" y="38099"/>
                </a:lnTo>
                <a:close/>
              </a:path>
              <a:path w="3034029" h="2844800">
                <a:moveTo>
                  <a:pt x="19038" y="25399"/>
                </a:moveTo>
                <a:lnTo>
                  <a:pt x="15487" y="38099"/>
                </a:lnTo>
                <a:lnTo>
                  <a:pt x="23693" y="50799"/>
                </a:lnTo>
                <a:lnTo>
                  <a:pt x="26448" y="63499"/>
                </a:lnTo>
                <a:lnTo>
                  <a:pt x="34175" y="63499"/>
                </a:lnTo>
                <a:lnTo>
                  <a:pt x="35902" y="50799"/>
                </a:lnTo>
                <a:lnTo>
                  <a:pt x="130568" y="50799"/>
                </a:lnTo>
                <a:lnTo>
                  <a:pt x="127431" y="38099"/>
                </a:lnTo>
                <a:lnTo>
                  <a:pt x="23766" y="38099"/>
                </a:lnTo>
                <a:lnTo>
                  <a:pt x="19038" y="25399"/>
                </a:lnTo>
                <a:close/>
              </a:path>
              <a:path w="3034029" h="2844800">
                <a:moveTo>
                  <a:pt x="125552" y="50799"/>
                </a:moveTo>
                <a:lnTo>
                  <a:pt x="46228" y="50799"/>
                </a:lnTo>
                <a:lnTo>
                  <a:pt x="46672" y="63499"/>
                </a:lnTo>
                <a:lnTo>
                  <a:pt x="125793" y="63499"/>
                </a:lnTo>
                <a:lnTo>
                  <a:pt x="125552" y="50799"/>
                </a:lnTo>
                <a:close/>
              </a:path>
              <a:path w="3034029" h="2844800">
                <a:moveTo>
                  <a:pt x="14363" y="25399"/>
                </a:moveTo>
                <a:lnTo>
                  <a:pt x="5676" y="25399"/>
                </a:lnTo>
                <a:lnTo>
                  <a:pt x="10477" y="38099"/>
                </a:lnTo>
                <a:lnTo>
                  <a:pt x="14363" y="25399"/>
                </a:lnTo>
                <a:close/>
              </a:path>
              <a:path w="3034029" h="2844800">
                <a:moveTo>
                  <a:pt x="107289" y="25399"/>
                </a:moveTo>
                <a:lnTo>
                  <a:pt x="31256" y="25399"/>
                </a:lnTo>
                <a:lnTo>
                  <a:pt x="23766" y="38099"/>
                </a:lnTo>
                <a:lnTo>
                  <a:pt x="106718" y="38099"/>
                </a:lnTo>
                <a:lnTo>
                  <a:pt x="107289" y="25399"/>
                </a:lnTo>
                <a:close/>
              </a:path>
              <a:path w="3034029" h="2844800">
                <a:moveTo>
                  <a:pt x="81217" y="12699"/>
                </a:moveTo>
                <a:lnTo>
                  <a:pt x="26137" y="12699"/>
                </a:lnTo>
                <a:lnTo>
                  <a:pt x="29352" y="25399"/>
                </a:lnTo>
                <a:lnTo>
                  <a:pt x="88941" y="25399"/>
                </a:lnTo>
                <a:lnTo>
                  <a:pt x="81217" y="12699"/>
                </a:lnTo>
                <a:close/>
              </a:path>
              <a:path w="3034029" h="2844800">
                <a:moveTo>
                  <a:pt x="89890" y="12699"/>
                </a:moveTo>
                <a:lnTo>
                  <a:pt x="89331" y="12699"/>
                </a:lnTo>
                <a:lnTo>
                  <a:pt x="92011" y="25399"/>
                </a:lnTo>
                <a:lnTo>
                  <a:pt x="89890" y="12699"/>
                </a:lnTo>
                <a:close/>
              </a:path>
              <a:path w="3034029" h="2844800">
                <a:moveTo>
                  <a:pt x="85953" y="0"/>
                </a:moveTo>
                <a:lnTo>
                  <a:pt x="39960" y="0"/>
                </a:lnTo>
                <a:lnTo>
                  <a:pt x="41043" y="12699"/>
                </a:lnTo>
                <a:lnTo>
                  <a:pt x="93078" y="12699"/>
                </a:lnTo>
                <a:lnTo>
                  <a:pt x="85953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396623" y="2348167"/>
            <a:ext cx="2952115" cy="3365500"/>
          </a:xfrm>
          <a:custGeom>
            <a:avLst/>
            <a:gdLst/>
            <a:ahLst/>
            <a:cxnLst/>
            <a:rect l="l" t="t" r="r" b="b"/>
            <a:pathLst>
              <a:path w="2952115" h="3365500">
                <a:moveTo>
                  <a:pt x="2907284" y="3352800"/>
                </a:moveTo>
                <a:lnTo>
                  <a:pt x="2865829" y="3352800"/>
                </a:lnTo>
                <a:lnTo>
                  <a:pt x="2875108" y="3365500"/>
                </a:lnTo>
                <a:lnTo>
                  <a:pt x="2906725" y="3365500"/>
                </a:lnTo>
                <a:lnTo>
                  <a:pt x="2907284" y="3352800"/>
                </a:lnTo>
                <a:close/>
              </a:path>
              <a:path w="2952115" h="3365500">
                <a:moveTo>
                  <a:pt x="2926688" y="3352800"/>
                </a:moveTo>
                <a:lnTo>
                  <a:pt x="2916301" y="3352800"/>
                </a:lnTo>
                <a:lnTo>
                  <a:pt x="2920669" y="3365500"/>
                </a:lnTo>
                <a:lnTo>
                  <a:pt x="2924274" y="3365500"/>
                </a:lnTo>
                <a:lnTo>
                  <a:pt x="2926688" y="3352800"/>
                </a:lnTo>
                <a:close/>
              </a:path>
              <a:path w="2952115" h="3365500">
                <a:moveTo>
                  <a:pt x="2873362" y="3340100"/>
                </a:moveTo>
                <a:lnTo>
                  <a:pt x="2854642" y="3340100"/>
                </a:lnTo>
                <a:lnTo>
                  <a:pt x="2858164" y="3352800"/>
                </a:lnTo>
                <a:lnTo>
                  <a:pt x="2877807" y="3352800"/>
                </a:lnTo>
                <a:lnTo>
                  <a:pt x="2873362" y="3340100"/>
                </a:lnTo>
                <a:close/>
              </a:path>
              <a:path w="2952115" h="3365500">
                <a:moveTo>
                  <a:pt x="2898686" y="3340100"/>
                </a:moveTo>
                <a:lnTo>
                  <a:pt x="2883395" y="3340100"/>
                </a:lnTo>
                <a:lnTo>
                  <a:pt x="2883700" y="3352800"/>
                </a:lnTo>
                <a:lnTo>
                  <a:pt x="2902940" y="3352800"/>
                </a:lnTo>
                <a:lnTo>
                  <a:pt x="2898686" y="3340100"/>
                </a:lnTo>
                <a:close/>
              </a:path>
              <a:path w="2952115" h="3365500">
                <a:moveTo>
                  <a:pt x="2922689" y="3340100"/>
                </a:moveTo>
                <a:lnTo>
                  <a:pt x="2904363" y="3340100"/>
                </a:lnTo>
                <a:lnTo>
                  <a:pt x="2911995" y="3352800"/>
                </a:lnTo>
                <a:lnTo>
                  <a:pt x="2922485" y="3352800"/>
                </a:lnTo>
                <a:lnTo>
                  <a:pt x="2922689" y="3340100"/>
                </a:lnTo>
                <a:close/>
              </a:path>
              <a:path w="2952115" h="3365500">
                <a:moveTo>
                  <a:pt x="2859011" y="3327400"/>
                </a:moveTo>
                <a:lnTo>
                  <a:pt x="2857436" y="3327400"/>
                </a:lnTo>
                <a:lnTo>
                  <a:pt x="2856763" y="3340100"/>
                </a:lnTo>
                <a:lnTo>
                  <a:pt x="2860154" y="3340100"/>
                </a:lnTo>
                <a:lnTo>
                  <a:pt x="2859011" y="3327400"/>
                </a:lnTo>
                <a:close/>
              </a:path>
              <a:path w="2952115" h="3365500">
                <a:moveTo>
                  <a:pt x="2947174" y="3327400"/>
                </a:moveTo>
                <a:lnTo>
                  <a:pt x="2875546" y="3327400"/>
                </a:lnTo>
                <a:lnTo>
                  <a:pt x="2873756" y="3340100"/>
                </a:lnTo>
                <a:lnTo>
                  <a:pt x="2951549" y="3340100"/>
                </a:lnTo>
                <a:lnTo>
                  <a:pt x="2947174" y="3327400"/>
                </a:lnTo>
                <a:close/>
              </a:path>
              <a:path w="2952115" h="3365500">
                <a:moveTo>
                  <a:pt x="2863100" y="3314700"/>
                </a:moveTo>
                <a:lnTo>
                  <a:pt x="2854464" y="3314700"/>
                </a:lnTo>
                <a:lnTo>
                  <a:pt x="2857002" y="3327400"/>
                </a:lnTo>
                <a:lnTo>
                  <a:pt x="2866009" y="3327400"/>
                </a:lnTo>
                <a:lnTo>
                  <a:pt x="2863100" y="3314700"/>
                </a:lnTo>
                <a:close/>
              </a:path>
              <a:path w="2952115" h="3365500">
                <a:moveTo>
                  <a:pt x="2940989" y="3314700"/>
                </a:moveTo>
                <a:lnTo>
                  <a:pt x="2867685" y="3314700"/>
                </a:lnTo>
                <a:lnTo>
                  <a:pt x="2872168" y="3327400"/>
                </a:lnTo>
                <a:lnTo>
                  <a:pt x="2940189" y="3327400"/>
                </a:lnTo>
                <a:lnTo>
                  <a:pt x="2940989" y="3314700"/>
                </a:lnTo>
                <a:close/>
              </a:path>
              <a:path w="2952115" h="3365500">
                <a:moveTo>
                  <a:pt x="2833420" y="3302000"/>
                </a:moveTo>
                <a:lnTo>
                  <a:pt x="2824536" y="3302000"/>
                </a:lnTo>
                <a:lnTo>
                  <a:pt x="2831008" y="3314700"/>
                </a:lnTo>
                <a:lnTo>
                  <a:pt x="2833039" y="3314700"/>
                </a:lnTo>
                <a:lnTo>
                  <a:pt x="2833420" y="3302000"/>
                </a:lnTo>
                <a:close/>
              </a:path>
              <a:path w="2952115" h="3365500">
                <a:moveTo>
                  <a:pt x="2839605" y="3302000"/>
                </a:moveTo>
                <a:lnTo>
                  <a:pt x="2836164" y="3302000"/>
                </a:lnTo>
                <a:lnTo>
                  <a:pt x="2842615" y="3314700"/>
                </a:lnTo>
                <a:lnTo>
                  <a:pt x="2842124" y="3307258"/>
                </a:lnTo>
                <a:lnTo>
                  <a:pt x="2839605" y="3302000"/>
                </a:lnTo>
                <a:close/>
              </a:path>
              <a:path w="2952115" h="3365500">
                <a:moveTo>
                  <a:pt x="2841777" y="3302000"/>
                </a:moveTo>
                <a:lnTo>
                  <a:pt x="2842124" y="3307258"/>
                </a:lnTo>
                <a:lnTo>
                  <a:pt x="2845689" y="3314700"/>
                </a:lnTo>
                <a:lnTo>
                  <a:pt x="2847733" y="3314700"/>
                </a:lnTo>
                <a:lnTo>
                  <a:pt x="2841777" y="3302000"/>
                </a:lnTo>
                <a:close/>
              </a:path>
              <a:path w="2952115" h="3365500">
                <a:moveTo>
                  <a:pt x="2848221" y="3314110"/>
                </a:moveTo>
                <a:lnTo>
                  <a:pt x="2847860" y="3314700"/>
                </a:lnTo>
                <a:lnTo>
                  <a:pt x="2848457" y="3314700"/>
                </a:lnTo>
                <a:lnTo>
                  <a:pt x="2848221" y="3314110"/>
                </a:lnTo>
                <a:close/>
              </a:path>
              <a:path w="2952115" h="3365500">
                <a:moveTo>
                  <a:pt x="2936671" y="3302000"/>
                </a:moveTo>
                <a:lnTo>
                  <a:pt x="2855620" y="3302000"/>
                </a:lnTo>
                <a:lnTo>
                  <a:pt x="2860548" y="3314700"/>
                </a:lnTo>
                <a:lnTo>
                  <a:pt x="2940558" y="3314700"/>
                </a:lnTo>
                <a:lnTo>
                  <a:pt x="2936671" y="3302000"/>
                </a:lnTo>
                <a:close/>
              </a:path>
              <a:path w="2952115" h="3365500">
                <a:moveTo>
                  <a:pt x="2855620" y="3302000"/>
                </a:moveTo>
                <a:lnTo>
                  <a:pt x="2843364" y="3302000"/>
                </a:lnTo>
                <a:lnTo>
                  <a:pt x="2848221" y="3314110"/>
                </a:lnTo>
                <a:lnTo>
                  <a:pt x="2855620" y="3302000"/>
                </a:lnTo>
                <a:close/>
              </a:path>
              <a:path w="2952115" h="3365500">
                <a:moveTo>
                  <a:pt x="2928886" y="3289300"/>
                </a:moveTo>
                <a:lnTo>
                  <a:pt x="2836379" y="3289300"/>
                </a:lnTo>
                <a:lnTo>
                  <a:pt x="2840228" y="3302000"/>
                </a:lnTo>
                <a:lnTo>
                  <a:pt x="2924949" y="3302000"/>
                </a:lnTo>
                <a:lnTo>
                  <a:pt x="2928886" y="3289300"/>
                </a:lnTo>
                <a:close/>
              </a:path>
              <a:path w="2952115" h="3365500">
                <a:moveTo>
                  <a:pt x="2817956" y="3263900"/>
                </a:moveTo>
                <a:lnTo>
                  <a:pt x="2793479" y="3263900"/>
                </a:lnTo>
                <a:lnTo>
                  <a:pt x="2795574" y="3276600"/>
                </a:lnTo>
                <a:lnTo>
                  <a:pt x="2806928" y="3276600"/>
                </a:lnTo>
                <a:lnTo>
                  <a:pt x="2808655" y="3289300"/>
                </a:lnTo>
                <a:lnTo>
                  <a:pt x="2815211" y="3289300"/>
                </a:lnTo>
                <a:lnTo>
                  <a:pt x="2811805" y="3276600"/>
                </a:lnTo>
                <a:lnTo>
                  <a:pt x="2817956" y="3263900"/>
                </a:lnTo>
                <a:close/>
              </a:path>
              <a:path w="2952115" h="3365500">
                <a:moveTo>
                  <a:pt x="2823895" y="3276600"/>
                </a:moveTo>
                <a:lnTo>
                  <a:pt x="2826994" y="3289300"/>
                </a:lnTo>
                <a:lnTo>
                  <a:pt x="2833233" y="3289300"/>
                </a:lnTo>
                <a:lnTo>
                  <a:pt x="2823895" y="3276600"/>
                </a:lnTo>
                <a:close/>
              </a:path>
              <a:path w="2952115" h="3365500">
                <a:moveTo>
                  <a:pt x="2915299" y="3276600"/>
                </a:moveTo>
                <a:lnTo>
                  <a:pt x="2834247" y="3276600"/>
                </a:lnTo>
                <a:lnTo>
                  <a:pt x="2836098" y="3289300"/>
                </a:lnTo>
                <a:lnTo>
                  <a:pt x="2908399" y="3289300"/>
                </a:lnTo>
                <a:lnTo>
                  <a:pt x="2915299" y="3276600"/>
                </a:lnTo>
                <a:close/>
              </a:path>
              <a:path w="2952115" h="3365500">
                <a:moveTo>
                  <a:pt x="2897822" y="3251200"/>
                </a:moveTo>
                <a:lnTo>
                  <a:pt x="2890608" y="3251200"/>
                </a:lnTo>
                <a:lnTo>
                  <a:pt x="2885859" y="3263900"/>
                </a:lnTo>
                <a:lnTo>
                  <a:pt x="2823419" y="3263900"/>
                </a:lnTo>
                <a:lnTo>
                  <a:pt x="2829435" y="3276600"/>
                </a:lnTo>
                <a:lnTo>
                  <a:pt x="2903258" y="3276600"/>
                </a:lnTo>
                <a:lnTo>
                  <a:pt x="2897771" y="3263900"/>
                </a:lnTo>
                <a:lnTo>
                  <a:pt x="2897822" y="3251200"/>
                </a:lnTo>
                <a:close/>
              </a:path>
              <a:path w="2952115" h="3365500">
                <a:moveTo>
                  <a:pt x="2906141" y="3263900"/>
                </a:moveTo>
                <a:lnTo>
                  <a:pt x="2903258" y="3276600"/>
                </a:lnTo>
                <a:lnTo>
                  <a:pt x="2913938" y="3276600"/>
                </a:lnTo>
                <a:lnTo>
                  <a:pt x="2906141" y="3263900"/>
                </a:lnTo>
                <a:close/>
              </a:path>
              <a:path w="2952115" h="3365500">
                <a:moveTo>
                  <a:pt x="2916288" y="3263900"/>
                </a:moveTo>
                <a:lnTo>
                  <a:pt x="2910459" y="3263900"/>
                </a:lnTo>
                <a:lnTo>
                  <a:pt x="2916821" y="3276600"/>
                </a:lnTo>
                <a:lnTo>
                  <a:pt x="2916288" y="3263900"/>
                </a:lnTo>
                <a:close/>
              </a:path>
              <a:path w="2952115" h="3365500">
                <a:moveTo>
                  <a:pt x="2793301" y="3251200"/>
                </a:moveTo>
                <a:lnTo>
                  <a:pt x="2791079" y="3251200"/>
                </a:lnTo>
                <a:lnTo>
                  <a:pt x="2790063" y="3263900"/>
                </a:lnTo>
                <a:lnTo>
                  <a:pt x="2796171" y="3263900"/>
                </a:lnTo>
                <a:lnTo>
                  <a:pt x="2793301" y="3251200"/>
                </a:lnTo>
                <a:close/>
              </a:path>
              <a:path w="2952115" h="3365500">
                <a:moveTo>
                  <a:pt x="2816948" y="3251200"/>
                </a:moveTo>
                <a:lnTo>
                  <a:pt x="2805049" y="3251200"/>
                </a:lnTo>
                <a:lnTo>
                  <a:pt x="2801162" y="3263900"/>
                </a:lnTo>
                <a:lnTo>
                  <a:pt x="2812605" y="3263900"/>
                </a:lnTo>
                <a:lnTo>
                  <a:pt x="2816948" y="3251200"/>
                </a:lnTo>
                <a:close/>
              </a:path>
              <a:path w="2952115" h="3365500">
                <a:moveTo>
                  <a:pt x="2885008" y="3251200"/>
                </a:moveTo>
                <a:lnTo>
                  <a:pt x="2822079" y="3251200"/>
                </a:lnTo>
                <a:lnTo>
                  <a:pt x="2825864" y="3263900"/>
                </a:lnTo>
                <a:lnTo>
                  <a:pt x="2885859" y="3263900"/>
                </a:lnTo>
                <a:lnTo>
                  <a:pt x="2885008" y="3251200"/>
                </a:lnTo>
                <a:close/>
              </a:path>
              <a:path w="2952115" h="3365500">
                <a:moveTo>
                  <a:pt x="2798582" y="3238500"/>
                </a:moveTo>
                <a:lnTo>
                  <a:pt x="2772247" y="3238500"/>
                </a:lnTo>
                <a:lnTo>
                  <a:pt x="2776659" y="3251200"/>
                </a:lnTo>
                <a:lnTo>
                  <a:pt x="2804165" y="3251200"/>
                </a:lnTo>
                <a:lnTo>
                  <a:pt x="2798582" y="3238500"/>
                </a:lnTo>
                <a:close/>
              </a:path>
              <a:path w="2952115" h="3365500">
                <a:moveTo>
                  <a:pt x="2805404" y="3238500"/>
                </a:moveTo>
                <a:lnTo>
                  <a:pt x="2798582" y="3238500"/>
                </a:lnTo>
                <a:lnTo>
                  <a:pt x="2804165" y="3251200"/>
                </a:lnTo>
                <a:lnTo>
                  <a:pt x="2810903" y="3251200"/>
                </a:lnTo>
                <a:lnTo>
                  <a:pt x="2805404" y="3238500"/>
                </a:lnTo>
                <a:close/>
              </a:path>
              <a:path w="2952115" h="3365500">
                <a:moveTo>
                  <a:pt x="2886443" y="3238500"/>
                </a:moveTo>
                <a:lnTo>
                  <a:pt x="2805404" y="3238500"/>
                </a:lnTo>
                <a:lnTo>
                  <a:pt x="2810903" y="3251200"/>
                </a:lnTo>
                <a:lnTo>
                  <a:pt x="2887929" y="3251200"/>
                </a:lnTo>
                <a:lnTo>
                  <a:pt x="2886443" y="3238500"/>
                </a:lnTo>
                <a:close/>
              </a:path>
              <a:path w="2952115" h="3365500">
                <a:moveTo>
                  <a:pt x="2764078" y="3213100"/>
                </a:moveTo>
                <a:lnTo>
                  <a:pt x="2759659" y="3225800"/>
                </a:lnTo>
                <a:lnTo>
                  <a:pt x="2760484" y="3225800"/>
                </a:lnTo>
                <a:lnTo>
                  <a:pt x="2769184" y="3238500"/>
                </a:lnTo>
                <a:lnTo>
                  <a:pt x="2764078" y="3213100"/>
                </a:lnTo>
                <a:close/>
              </a:path>
              <a:path w="2952115" h="3365500">
                <a:moveTo>
                  <a:pt x="2817842" y="3225800"/>
                </a:moveTo>
                <a:lnTo>
                  <a:pt x="2776753" y="3225800"/>
                </a:lnTo>
                <a:lnTo>
                  <a:pt x="2787561" y="3238500"/>
                </a:lnTo>
                <a:lnTo>
                  <a:pt x="2809971" y="3238500"/>
                </a:lnTo>
                <a:lnTo>
                  <a:pt x="2817816" y="3226288"/>
                </a:lnTo>
                <a:lnTo>
                  <a:pt x="2817842" y="3225800"/>
                </a:lnTo>
                <a:close/>
              </a:path>
              <a:path w="2952115" h="3365500">
                <a:moveTo>
                  <a:pt x="2817816" y="3226288"/>
                </a:moveTo>
                <a:lnTo>
                  <a:pt x="2809971" y="3238500"/>
                </a:lnTo>
                <a:lnTo>
                  <a:pt x="2817164" y="3238500"/>
                </a:lnTo>
                <a:lnTo>
                  <a:pt x="2817816" y="3226288"/>
                </a:lnTo>
                <a:close/>
              </a:path>
              <a:path w="2952115" h="3365500">
                <a:moveTo>
                  <a:pt x="2854667" y="3225800"/>
                </a:moveTo>
                <a:lnTo>
                  <a:pt x="2818130" y="3225800"/>
                </a:lnTo>
                <a:lnTo>
                  <a:pt x="2817816" y="3226288"/>
                </a:lnTo>
                <a:lnTo>
                  <a:pt x="2817164" y="3238500"/>
                </a:lnTo>
                <a:lnTo>
                  <a:pt x="2858897" y="3238500"/>
                </a:lnTo>
                <a:lnTo>
                  <a:pt x="2854667" y="3225800"/>
                </a:lnTo>
                <a:close/>
              </a:path>
              <a:path w="2952115" h="3365500">
                <a:moveTo>
                  <a:pt x="2865432" y="3225800"/>
                </a:moveTo>
                <a:lnTo>
                  <a:pt x="2862338" y="3225800"/>
                </a:lnTo>
                <a:lnTo>
                  <a:pt x="2862021" y="3238500"/>
                </a:lnTo>
                <a:lnTo>
                  <a:pt x="2873114" y="3238500"/>
                </a:lnTo>
                <a:lnTo>
                  <a:pt x="2865432" y="3225800"/>
                </a:lnTo>
                <a:close/>
              </a:path>
              <a:path w="2952115" h="3365500">
                <a:moveTo>
                  <a:pt x="2770441" y="3213100"/>
                </a:moveTo>
                <a:lnTo>
                  <a:pt x="2765526" y="3213100"/>
                </a:lnTo>
                <a:lnTo>
                  <a:pt x="2767723" y="3225800"/>
                </a:lnTo>
                <a:lnTo>
                  <a:pt x="2769336" y="3225800"/>
                </a:lnTo>
                <a:lnTo>
                  <a:pt x="2770441" y="3213100"/>
                </a:lnTo>
                <a:close/>
              </a:path>
              <a:path w="2952115" h="3365500">
                <a:moveTo>
                  <a:pt x="2768257" y="3175000"/>
                </a:moveTo>
                <a:lnTo>
                  <a:pt x="2751892" y="3175000"/>
                </a:lnTo>
                <a:lnTo>
                  <a:pt x="2753169" y="3187700"/>
                </a:lnTo>
                <a:lnTo>
                  <a:pt x="2749296" y="3200400"/>
                </a:lnTo>
                <a:lnTo>
                  <a:pt x="2765705" y="3200400"/>
                </a:lnTo>
                <a:lnTo>
                  <a:pt x="2776609" y="3213100"/>
                </a:lnTo>
                <a:lnTo>
                  <a:pt x="2783382" y="3225800"/>
                </a:lnTo>
                <a:lnTo>
                  <a:pt x="2811373" y="3225800"/>
                </a:lnTo>
                <a:lnTo>
                  <a:pt x="2812834" y="3213100"/>
                </a:lnTo>
                <a:lnTo>
                  <a:pt x="2842891" y="3213100"/>
                </a:lnTo>
                <a:lnTo>
                  <a:pt x="2845581" y="3200400"/>
                </a:lnTo>
                <a:lnTo>
                  <a:pt x="2845126" y="3187700"/>
                </a:lnTo>
                <a:lnTo>
                  <a:pt x="2769400" y="3187700"/>
                </a:lnTo>
                <a:lnTo>
                  <a:pt x="2768257" y="3175000"/>
                </a:lnTo>
                <a:close/>
              </a:path>
              <a:path w="2952115" h="3365500">
                <a:moveTo>
                  <a:pt x="2812834" y="3213100"/>
                </a:moveTo>
                <a:lnTo>
                  <a:pt x="2811373" y="3225800"/>
                </a:lnTo>
                <a:lnTo>
                  <a:pt x="2824289" y="3225800"/>
                </a:lnTo>
                <a:lnTo>
                  <a:pt x="2812834" y="3213100"/>
                </a:lnTo>
                <a:close/>
              </a:path>
              <a:path w="2952115" h="3365500">
                <a:moveTo>
                  <a:pt x="2826969" y="3213100"/>
                </a:moveTo>
                <a:lnTo>
                  <a:pt x="2812834" y="3213100"/>
                </a:lnTo>
                <a:lnTo>
                  <a:pt x="2824289" y="3225800"/>
                </a:lnTo>
                <a:lnTo>
                  <a:pt x="2826969" y="3213100"/>
                </a:lnTo>
                <a:close/>
              </a:path>
              <a:path w="2952115" h="3365500">
                <a:moveTo>
                  <a:pt x="2840732" y="3213100"/>
                </a:moveTo>
                <a:lnTo>
                  <a:pt x="2826969" y="3213100"/>
                </a:lnTo>
                <a:lnTo>
                  <a:pt x="2824289" y="3225800"/>
                </a:lnTo>
                <a:lnTo>
                  <a:pt x="2839452" y="3225800"/>
                </a:lnTo>
                <a:lnTo>
                  <a:pt x="2842364" y="3215044"/>
                </a:lnTo>
                <a:lnTo>
                  <a:pt x="2840732" y="3213100"/>
                </a:lnTo>
                <a:close/>
              </a:path>
              <a:path w="2952115" h="3365500">
                <a:moveTo>
                  <a:pt x="2842364" y="3215044"/>
                </a:moveTo>
                <a:lnTo>
                  <a:pt x="2839452" y="3225800"/>
                </a:lnTo>
                <a:lnTo>
                  <a:pt x="2851391" y="3225800"/>
                </a:lnTo>
                <a:lnTo>
                  <a:pt x="2842364" y="3215044"/>
                </a:lnTo>
                <a:close/>
              </a:path>
              <a:path w="2952115" h="3365500">
                <a:moveTo>
                  <a:pt x="2851658" y="3200400"/>
                </a:moveTo>
                <a:lnTo>
                  <a:pt x="2850210" y="3200400"/>
                </a:lnTo>
                <a:lnTo>
                  <a:pt x="2849714" y="3213100"/>
                </a:lnTo>
                <a:lnTo>
                  <a:pt x="2851391" y="3225800"/>
                </a:lnTo>
                <a:lnTo>
                  <a:pt x="2873692" y="3225800"/>
                </a:lnTo>
                <a:lnTo>
                  <a:pt x="2870936" y="3213100"/>
                </a:lnTo>
                <a:lnTo>
                  <a:pt x="2857588" y="3213100"/>
                </a:lnTo>
                <a:lnTo>
                  <a:pt x="2851658" y="3200400"/>
                </a:lnTo>
                <a:close/>
              </a:path>
              <a:path w="2952115" h="3365500">
                <a:moveTo>
                  <a:pt x="2842891" y="3213100"/>
                </a:moveTo>
                <a:lnTo>
                  <a:pt x="2840732" y="3213100"/>
                </a:lnTo>
                <a:lnTo>
                  <a:pt x="2842364" y="3215044"/>
                </a:lnTo>
                <a:lnTo>
                  <a:pt x="2842891" y="3213100"/>
                </a:lnTo>
                <a:close/>
              </a:path>
              <a:path w="2952115" h="3365500">
                <a:moveTo>
                  <a:pt x="2758935" y="3200400"/>
                </a:moveTo>
                <a:lnTo>
                  <a:pt x="2747238" y="3200400"/>
                </a:lnTo>
                <a:lnTo>
                  <a:pt x="2746222" y="3213100"/>
                </a:lnTo>
                <a:lnTo>
                  <a:pt x="2753220" y="3213100"/>
                </a:lnTo>
                <a:lnTo>
                  <a:pt x="2758935" y="3200400"/>
                </a:lnTo>
                <a:close/>
              </a:path>
              <a:path w="2952115" h="3365500">
                <a:moveTo>
                  <a:pt x="2721902" y="3187700"/>
                </a:moveTo>
                <a:lnTo>
                  <a:pt x="2719082" y="3187700"/>
                </a:lnTo>
                <a:lnTo>
                  <a:pt x="2719425" y="3200400"/>
                </a:lnTo>
                <a:lnTo>
                  <a:pt x="2726080" y="3200400"/>
                </a:lnTo>
                <a:lnTo>
                  <a:pt x="2721902" y="3187700"/>
                </a:lnTo>
                <a:close/>
              </a:path>
              <a:path w="2952115" h="3365500">
                <a:moveTo>
                  <a:pt x="2737912" y="3175000"/>
                </a:moveTo>
                <a:lnTo>
                  <a:pt x="2720345" y="3175000"/>
                </a:lnTo>
                <a:lnTo>
                  <a:pt x="2729252" y="3187700"/>
                </a:lnTo>
                <a:lnTo>
                  <a:pt x="2735351" y="3200400"/>
                </a:lnTo>
                <a:lnTo>
                  <a:pt x="2740543" y="3200400"/>
                </a:lnTo>
                <a:lnTo>
                  <a:pt x="2736677" y="3187700"/>
                </a:lnTo>
                <a:lnTo>
                  <a:pt x="2737912" y="3175000"/>
                </a:lnTo>
                <a:close/>
              </a:path>
              <a:path w="2952115" h="3365500">
                <a:moveTo>
                  <a:pt x="2815031" y="3175000"/>
                </a:moveTo>
                <a:lnTo>
                  <a:pt x="2770212" y="3175000"/>
                </a:lnTo>
                <a:lnTo>
                  <a:pt x="2777274" y="3187700"/>
                </a:lnTo>
                <a:lnTo>
                  <a:pt x="2814586" y="3187700"/>
                </a:lnTo>
                <a:lnTo>
                  <a:pt x="2815031" y="3175000"/>
                </a:lnTo>
                <a:close/>
              </a:path>
              <a:path w="2952115" h="3365500">
                <a:moveTo>
                  <a:pt x="2826193" y="3187656"/>
                </a:moveTo>
                <a:close/>
              </a:path>
              <a:path w="2952115" h="3365500">
                <a:moveTo>
                  <a:pt x="2820563" y="3162300"/>
                </a:moveTo>
                <a:lnTo>
                  <a:pt x="2739656" y="3162300"/>
                </a:lnTo>
                <a:lnTo>
                  <a:pt x="2734043" y="3175000"/>
                </a:lnTo>
                <a:lnTo>
                  <a:pt x="2826016" y="3175000"/>
                </a:lnTo>
                <a:lnTo>
                  <a:pt x="2832544" y="3187700"/>
                </a:lnTo>
                <a:lnTo>
                  <a:pt x="2838167" y="3187700"/>
                </a:lnTo>
                <a:lnTo>
                  <a:pt x="2828661" y="3175000"/>
                </a:lnTo>
                <a:lnTo>
                  <a:pt x="2820563" y="3162300"/>
                </a:lnTo>
                <a:close/>
              </a:path>
              <a:path w="2952115" h="3365500">
                <a:moveTo>
                  <a:pt x="2826016" y="3175000"/>
                </a:moveTo>
                <a:lnTo>
                  <a:pt x="2815031" y="3175000"/>
                </a:lnTo>
                <a:lnTo>
                  <a:pt x="2826193" y="3187656"/>
                </a:lnTo>
                <a:lnTo>
                  <a:pt x="2826016" y="3175000"/>
                </a:lnTo>
                <a:close/>
              </a:path>
              <a:path w="2952115" h="3365500">
                <a:moveTo>
                  <a:pt x="2686100" y="3136900"/>
                </a:moveTo>
                <a:lnTo>
                  <a:pt x="2687572" y="3149600"/>
                </a:lnTo>
                <a:lnTo>
                  <a:pt x="2699091" y="3162300"/>
                </a:lnTo>
                <a:lnTo>
                  <a:pt x="2706390" y="3162300"/>
                </a:lnTo>
                <a:lnTo>
                  <a:pt x="2702894" y="3149600"/>
                </a:lnTo>
                <a:lnTo>
                  <a:pt x="2691790" y="3149600"/>
                </a:lnTo>
                <a:lnTo>
                  <a:pt x="2686100" y="3136900"/>
                </a:lnTo>
                <a:close/>
              </a:path>
              <a:path w="2952115" h="3365500">
                <a:moveTo>
                  <a:pt x="2793707" y="3149600"/>
                </a:moveTo>
                <a:lnTo>
                  <a:pt x="2720548" y="3149600"/>
                </a:lnTo>
                <a:lnTo>
                  <a:pt x="2728823" y="3162300"/>
                </a:lnTo>
                <a:lnTo>
                  <a:pt x="2797416" y="3162300"/>
                </a:lnTo>
                <a:lnTo>
                  <a:pt x="2794276" y="3150270"/>
                </a:lnTo>
                <a:lnTo>
                  <a:pt x="2793707" y="3149600"/>
                </a:lnTo>
                <a:close/>
              </a:path>
              <a:path w="2952115" h="3365500">
                <a:moveTo>
                  <a:pt x="2795518" y="3139123"/>
                </a:moveTo>
                <a:lnTo>
                  <a:pt x="2796032" y="3149600"/>
                </a:lnTo>
                <a:lnTo>
                  <a:pt x="2794101" y="3149600"/>
                </a:lnTo>
                <a:lnTo>
                  <a:pt x="2794276" y="3150270"/>
                </a:lnTo>
                <a:lnTo>
                  <a:pt x="2804477" y="3162300"/>
                </a:lnTo>
                <a:lnTo>
                  <a:pt x="2812152" y="3162300"/>
                </a:lnTo>
                <a:lnTo>
                  <a:pt x="2802569" y="3149600"/>
                </a:lnTo>
                <a:lnTo>
                  <a:pt x="2795518" y="3139123"/>
                </a:lnTo>
                <a:close/>
              </a:path>
              <a:path w="2952115" h="3365500">
                <a:moveTo>
                  <a:pt x="2794101" y="3149600"/>
                </a:moveTo>
                <a:lnTo>
                  <a:pt x="2793707" y="3149600"/>
                </a:lnTo>
                <a:lnTo>
                  <a:pt x="2794276" y="3150270"/>
                </a:lnTo>
                <a:lnTo>
                  <a:pt x="2794101" y="3149600"/>
                </a:lnTo>
                <a:close/>
              </a:path>
              <a:path w="2952115" h="3365500">
                <a:moveTo>
                  <a:pt x="2788437" y="3136900"/>
                </a:moveTo>
                <a:lnTo>
                  <a:pt x="2698318" y="3136900"/>
                </a:lnTo>
                <a:lnTo>
                  <a:pt x="2694292" y="3149600"/>
                </a:lnTo>
                <a:lnTo>
                  <a:pt x="2792133" y="3149600"/>
                </a:lnTo>
                <a:lnTo>
                  <a:pt x="2788437" y="3136900"/>
                </a:lnTo>
                <a:close/>
              </a:path>
              <a:path w="2952115" h="3365500">
                <a:moveTo>
                  <a:pt x="2795409" y="3136900"/>
                </a:moveTo>
                <a:lnTo>
                  <a:pt x="2794022" y="3136900"/>
                </a:lnTo>
                <a:lnTo>
                  <a:pt x="2795518" y="3139123"/>
                </a:lnTo>
                <a:lnTo>
                  <a:pt x="2795409" y="3136900"/>
                </a:lnTo>
                <a:close/>
              </a:path>
              <a:path w="2952115" h="3365500">
                <a:moveTo>
                  <a:pt x="2674277" y="3124200"/>
                </a:moveTo>
                <a:lnTo>
                  <a:pt x="2673159" y="3124200"/>
                </a:lnTo>
                <a:lnTo>
                  <a:pt x="2674721" y="3136900"/>
                </a:lnTo>
                <a:lnTo>
                  <a:pt x="2683560" y="3136900"/>
                </a:lnTo>
                <a:lnTo>
                  <a:pt x="2683553" y="3135152"/>
                </a:lnTo>
                <a:lnTo>
                  <a:pt x="2674277" y="3124200"/>
                </a:lnTo>
                <a:close/>
              </a:path>
              <a:path w="2952115" h="3365500">
                <a:moveTo>
                  <a:pt x="2683615" y="3135937"/>
                </a:moveTo>
                <a:lnTo>
                  <a:pt x="2683560" y="3136900"/>
                </a:lnTo>
                <a:lnTo>
                  <a:pt x="2683615" y="3135937"/>
                </a:lnTo>
                <a:close/>
              </a:path>
              <a:path w="2952115" h="3365500">
                <a:moveTo>
                  <a:pt x="2684913" y="3113164"/>
                </a:moveTo>
                <a:lnTo>
                  <a:pt x="2683653" y="3135270"/>
                </a:lnTo>
                <a:lnTo>
                  <a:pt x="2685034" y="3136900"/>
                </a:lnTo>
                <a:lnTo>
                  <a:pt x="2774441" y="3136900"/>
                </a:lnTo>
                <a:lnTo>
                  <a:pt x="2773668" y="3124200"/>
                </a:lnTo>
                <a:lnTo>
                  <a:pt x="2693885" y="3124200"/>
                </a:lnTo>
                <a:lnTo>
                  <a:pt x="2684913" y="3113164"/>
                </a:lnTo>
                <a:close/>
              </a:path>
              <a:path w="2952115" h="3365500">
                <a:moveTo>
                  <a:pt x="2683560" y="3111500"/>
                </a:moveTo>
                <a:lnTo>
                  <a:pt x="2681363" y="3124200"/>
                </a:lnTo>
                <a:lnTo>
                  <a:pt x="2684630" y="3112816"/>
                </a:lnTo>
                <a:lnTo>
                  <a:pt x="2683560" y="3111500"/>
                </a:lnTo>
                <a:close/>
              </a:path>
              <a:path w="2952115" h="3365500">
                <a:moveTo>
                  <a:pt x="2708770" y="3111500"/>
                </a:moveTo>
                <a:lnTo>
                  <a:pt x="2694597" y="3111500"/>
                </a:lnTo>
                <a:lnTo>
                  <a:pt x="2693885" y="3124200"/>
                </a:lnTo>
                <a:lnTo>
                  <a:pt x="2708948" y="3124200"/>
                </a:lnTo>
                <a:lnTo>
                  <a:pt x="2708770" y="3111500"/>
                </a:lnTo>
                <a:close/>
              </a:path>
              <a:path w="2952115" h="3365500">
                <a:moveTo>
                  <a:pt x="2753829" y="3111500"/>
                </a:moveTo>
                <a:lnTo>
                  <a:pt x="2712732" y="3111500"/>
                </a:lnTo>
                <a:lnTo>
                  <a:pt x="2713951" y="3124200"/>
                </a:lnTo>
                <a:lnTo>
                  <a:pt x="2757779" y="3124200"/>
                </a:lnTo>
                <a:lnTo>
                  <a:pt x="2753829" y="3111500"/>
                </a:lnTo>
                <a:close/>
              </a:path>
              <a:path w="2952115" h="3365500">
                <a:moveTo>
                  <a:pt x="2773929" y="3111500"/>
                </a:moveTo>
                <a:lnTo>
                  <a:pt x="2758274" y="3111500"/>
                </a:lnTo>
                <a:lnTo>
                  <a:pt x="2757779" y="3124200"/>
                </a:lnTo>
                <a:lnTo>
                  <a:pt x="2773668" y="3124200"/>
                </a:lnTo>
                <a:lnTo>
                  <a:pt x="2773929" y="3111500"/>
                </a:lnTo>
                <a:close/>
              </a:path>
              <a:path w="2952115" h="3365500">
                <a:moveTo>
                  <a:pt x="2685008" y="3111500"/>
                </a:moveTo>
                <a:lnTo>
                  <a:pt x="2684630" y="3112816"/>
                </a:lnTo>
                <a:lnTo>
                  <a:pt x="2684913" y="3113164"/>
                </a:lnTo>
                <a:lnTo>
                  <a:pt x="2685008" y="3111500"/>
                </a:lnTo>
                <a:close/>
              </a:path>
              <a:path w="2952115" h="3365500">
                <a:moveTo>
                  <a:pt x="2653707" y="3098800"/>
                </a:moveTo>
                <a:lnTo>
                  <a:pt x="2650159" y="3098800"/>
                </a:lnTo>
                <a:lnTo>
                  <a:pt x="2656174" y="3111500"/>
                </a:lnTo>
                <a:lnTo>
                  <a:pt x="2659563" y="3111500"/>
                </a:lnTo>
                <a:lnTo>
                  <a:pt x="2653707" y="3098800"/>
                </a:lnTo>
                <a:close/>
              </a:path>
              <a:path w="2952115" h="3365500">
                <a:moveTo>
                  <a:pt x="2670732" y="3098800"/>
                </a:moveTo>
                <a:lnTo>
                  <a:pt x="2665989" y="3098800"/>
                </a:lnTo>
                <a:lnTo>
                  <a:pt x="2670864" y="3111500"/>
                </a:lnTo>
                <a:lnTo>
                  <a:pt x="2676847" y="3111500"/>
                </a:lnTo>
                <a:lnTo>
                  <a:pt x="2670732" y="3098800"/>
                </a:lnTo>
                <a:close/>
              </a:path>
              <a:path w="2952115" h="3365500">
                <a:moveTo>
                  <a:pt x="2751709" y="3098800"/>
                </a:moveTo>
                <a:lnTo>
                  <a:pt x="2682976" y="3098800"/>
                </a:lnTo>
                <a:lnTo>
                  <a:pt x="2694609" y="3111500"/>
                </a:lnTo>
                <a:lnTo>
                  <a:pt x="2757970" y="3111500"/>
                </a:lnTo>
                <a:lnTo>
                  <a:pt x="2751709" y="3098800"/>
                </a:lnTo>
                <a:close/>
              </a:path>
              <a:path w="2952115" h="3365500">
                <a:moveTo>
                  <a:pt x="2685921" y="3086100"/>
                </a:moveTo>
                <a:lnTo>
                  <a:pt x="2676436" y="3086100"/>
                </a:lnTo>
                <a:lnTo>
                  <a:pt x="2677223" y="3098800"/>
                </a:lnTo>
                <a:lnTo>
                  <a:pt x="2690516" y="3098800"/>
                </a:lnTo>
                <a:lnTo>
                  <a:pt x="2685921" y="3086100"/>
                </a:lnTo>
                <a:close/>
              </a:path>
              <a:path w="2952115" h="3365500">
                <a:moveTo>
                  <a:pt x="2741192" y="3073400"/>
                </a:moveTo>
                <a:lnTo>
                  <a:pt x="2727871" y="3073400"/>
                </a:lnTo>
                <a:lnTo>
                  <a:pt x="2731592" y="3086100"/>
                </a:lnTo>
                <a:lnTo>
                  <a:pt x="2692316" y="3086100"/>
                </a:lnTo>
                <a:lnTo>
                  <a:pt x="2700312" y="3098800"/>
                </a:lnTo>
                <a:lnTo>
                  <a:pt x="2758436" y="3098800"/>
                </a:lnTo>
                <a:lnTo>
                  <a:pt x="2751268" y="3086100"/>
                </a:lnTo>
                <a:lnTo>
                  <a:pt x="2741192" y="3073400"/>
                </a:lnTo>
                <a:close/>
              </a:path>
              <a:path w="2952115" h="3365500">
                <a:moveTo>
                  <a:pt x="2762262" y="3086100"/>
                </a:moveTo>
                <a:lnTo>
                  <a:pt x="2761322" y="3086100"/>
                </a:lnTo>
                <a:lnTo>
                  <a:pt x="2760738" y="3098800"/>
                </a:lnTo>
                <a:lnTo>
                  <a:pt x="2764434" y="3098800"/>
                </a:lnTo>
                <a:lnTo>
                  <a:pt x="2762262" y="3086100"/>
                </a:lnTo>
                <a:close/>
              </a:path>
              <a:path w="2952115" h="3365500">
                <a:moveTo>
                  <a:pt x="2624823" y="3073400"/>
                </a:moveTo>
                <a:lnTo>
                  <a:pt x="2623553" y="3073400"/>
                </a:lnTo>
                <a:lnTo>
                  <a:pt x="2623477" y="3086100"/>
                </a:lnTo>
                <a:lnTo>
                  <a:pt x="2625623" y="3086100"/>
                </a:lnTo>
                <a:lnTo>
                  <a:pt x="2624823" y="3073400"/>
                </a:lnTo>
                <a:close/>
              </a:path>
              <a:path w="2952115" h="3365500">
                <a:moveTo>
                  <a:pt x="2666641" y="3073400"/>
                </a:moveTo>
                <a:lnTo>
                  <a:pt x="2648909" y="3073400"/>
                </a:lnTo>
                <a:lnTo>
                  <a:pt x="2649309" y="3086100"/>
                </a:lnTo>
                <a:lnTo>
                  <a:pt x="2656242" y="3086100"/>
                </a:lnTo>
                <a:lnTo>
                  <a:pt x="2666641" y="3073400"/>
                </a:lnTo>
                <a:close/>
              </a:path>
              <a:path w="2952115" h="3365500">
                <a:moveTo>
                  <a:pt x="2721521" y="3073400"/>
                </a:moveTo>
                <a:lnTo>
                  <a:pt x="2666641" y="3073400"/>
                </a:lnTo>
                <a:lnTo>
                  <a:pt x="2673194" y="3086100"/>
                </a:lnTo>
                <a:lnTo>
                  <a:pt x="2731592" y="3086100"/>
                </a:lnTo>
                <a:lnTo>
                  <a:pt x="2721521" y="3073400"/>
                </a:lnTo>
                <a:close/>
              </a:path>
              <a:path w="2952115" h="3365500">
                <a:moveTo>
                  <a:pt x="2614320" y="3060700"/>
                </a:moveTo>
                <a:lnTo>
                  <a:pt x="2612936" y="3060700"/>
                </a:lnTo>
                <a:lnTo>
                  <a:pt x="2612580" y="3073400"/>
                </a:lnTo>
                <a:lnTo>
                  <a:pt x="2615031" y="3073400"/>
                </a:lnTo>
                <a:lnTo>
                  <a:pt x="2615699" y="3071388"/>
                </a:lnTo>
                <a:lnTo>
                  <a:pt x="2614320" y="3060700"/>
                </a:lnTo>
                <a:close/>
              </a:path>
              <a:path w="2952115" h="3365500">
                <a:moveTo>
                  <a:pt x="2615699" y="3071388"/>
                </a:moveTo>
                <a:lnTo>
                  <a:pt x="2615031" y="3073400"/>
                </a:lnTo>
                <a:lnTo>
                  <a:pt x="2615958" y="3073400"/>
                </a:lnTo>
                <a:lnTo>
                  <a:pt x="2615699" y="3071388"/>
                </a:lnTo>
                <a:close/>
              </a:path>
              <a:path w="2952115" h="3365500">
                <a:moveTo>
                  <a:pt x="2621762" y="3060700"/>
                </a:moveTo>
                <a:lnTo>
                  <a:pt x="2619248" y="3060700"/>
                </a:lnTo>
                <a:lnTo>
                  <a:pt x="2615699" y="3071388"/>
                </a:lnTo>
                <a:lnTo>
                  <a:pt x="2615958" y="3073400"/>
                </a:lnTo>
                <a:lnTo>
                  <a:pt x="2630944" y="3073400"/>
                </a:lnTo>
                <a:lnTo>
                  <a:pt x="2621762" y="3060700"/>
                </a:lnTo>
                <a:close/>
              </a:path>
              <a:path w="2952115" h="3365500">
                <a:moveTo>
                  <a:pt x="2646987" y="3060959"/>
                </a:moveTo>
                <a:lnTo>
                  <a:pt x="2645918" y="3073400"/>
                </a:lnTo>
                <a:lnTo>
                  <a:pt x="2647924" y="3073400"/>
                </a:lnTo>
                <a:lnTo>
                  <a:pt x="2647034" y="3061030"/>
                </a:lnTo>
                <a:close/>
              </a:path>
              <a:path w="2952115" h="3365500">
                <a:moveTo>
                  <a:pt x="2714332" y="3048000"/>
                </a:moveTo>
                <a:lnTo>
                  <a:pt x="2676537" y="3048000"/>
                </a:lnTo>
                <a:lnTo>
                  <a:pt x="2677350" y="3060700"/>
                </a:lnTo>
                <a:lnTo>
                  <a:pt x="2647010" y="3060700"/>
                </a:lnTo>
                <a:lnTo>
                  <a:pt x="2647034" y="3061030"/>
                </a:lnTo>
                <a:lnTo>
                  <a:pt x="2655049" y="3073400"/>
                </a:lnTo>
                <a:lnTo>
                  <a:pt x="2714840" y="3073400"/>
                </a:lnTo>
                <a:lnTo>
                  <a:pt x="2705798" y="3060700"/>
                </a:lnTo>
                <a:lnTo>
                  <a:pt x="2714332" y="3048000"/>
                </a:lnTo>
                <a:close/>
              </a:path>
              <a:path w="2952115" h="3365500">
                <a:moveTo>
                  <a:pt x="2721203" y="3060700"/>
                </a:moveTo>
                <a:lnTo>
                  <a:pt x="2719539" y="3073400"/>
                </a:lnTo>
                <a:lnTo>
                  <a:pt x="2722359" y="3073400"/>
                </a:lnTo>
                <a:lnTo>
                  <a:pt x="2721203" y="3060700"/>
                </a:lnTo>
                <a:close/>
              </a:path>
              <a:path w="2952115" h="3365500">
                <a:moveTo>
                  <a:pt x="2675267" y="3048000"/>
                </a:moveTo>
                <a:lnTo>
                  <a:pt x="2637382" y="3048000"/>
                </a:lnTo>
                <a:lnTo>
                  <a:pt x="2646819" y="3060700"/>
                </a:lnTo>
                <a:lnTo>
                  <a:pt x="2646987" y="3060959"/>
                </a:lnTo>
                <a:lnTo>
                  <a:pt x="2647010" y="3060700"/>
                </a:lnTo>
                <a:lnTo>
                  <a:pt x="2675191" y="3060700"/>
                </a:lnTo>
                <a:lnTo>
                  <a:pt x="2675267" y="3048000"/>
                </a:lnTo>
                <a:close/>
              </a:path>
              <a:path w="2952115" h="3365500">
                <a:moveTo>
                  <a:pt x="2616661" y="3048000"/>
                </a:moveTo>
                <a:lnTo>
                  <a:pt x="2602865" y="3048000"/>
                </a:lnTo>
                <a:lnTo>
                  <a:pt x="2608046" y="3060700"/>
                </a:lnTo>
                <a:lnTo>
                  <a:pt x="2615311" y="3060700"/>
                </a:lnTo>
                <a:lnTo>
                  <a:pt x="2616661" y="3048000"/>
                </a:lnTo>
                <a:close/>
              </a:path>
              <a:path w="2952115" h="3365500">
                <a:moveTo>
                  <a:pt x="2633129" y="3048000"/>
                </a:moveTo>
                <a:lnTo>
                  <a:pt x="2623121" y="3048000"/>
                </a:lnTo>
                <a:lnTo>
                  <a:pt x="2628747" y="3060700"/>
                </a:lnTo>
                <a:lnTo>
                  <a:pt x="2631020" y="3060700"/>
                </a:lnTo>
                <a:lnTo>
                  <a:pt x="2633129" y="3048000"/>
                </a:lnTo>
                <a:close/>
              </a:path>
              <a:path w="2952115" h="3365500">
                <a:moveTo>
                  <a:pt x="2607734" y="3035300"/>
                </a:moveTo>
                <a:lnTo>
                  <a:pt x="2596489" y="3035300"/>
                </a:lnTo>
                <a:lnTo>
                  <a:pt x="2600426" y="3048000"/>
                </a:lnTo>
                <a:lnTo>
                  <a:pt x="2614615" y="3048000"/>
                </a:lnTo>
                <a:lnTo>
                  <a:pt x="2607734" y="3035300"/>
                </a:lnTo>
                <a:close/>
              </a:path>
              <a:path w="2952115" h="3365500">
                <a:moveTo>
                  <a:pt x="2623489" y="3022600"/>
                </a:moveTo>
                <a:lnTo>
                  <a:pt x="2613555" y="3022600"/>
                </a:lnTo>
                <a:lnTo>
                  <a:pt x="2618994" y="3035300"/>
                </a:lnTo>
                <a:lnTo>
                  <a:pt x="2614615" y="3048000"/>
                </a:lnTo>
                <a:lnTo>
                  <a:pt x="2696362" y="3048000"/>
                </a:lnTo>
                <a:lnTo>
                  <a:pt x="2696641" y="3035300"/>
                </a:lnTo>
                <a:lnTo>
                  <a:pt x="2628781" y="3035300"/>
                </a:lnTo>
                <a:lnTo>
                  <a:pt x="2623489" y="3022600"/>
                </a:lnTo>
                <a:close/>
              </a:path>
              <a:path w="2952115" h="3365500">
                <a:moveTo>
                  <a:pt x="2708757" y="3035300"/>
                </a:moveTo>
                <a:lnTo>
                  <a:pt x="2696641" y="3035300"/>
                </a:lnTo>
                <a:lnTo>
                  <a:pt x="2707525" y="3048000"/>
                </a:lnTo>
                <a:lnTo>
                  <a:pt x="2712440" y="3048000"/>
                </a:lnTo>
                <a:lnTo>
                  <a:pt x="2708757" y="3035300"/>
                </a:lnTo>
                <a:close/>
              </a:path>
              <a:path w="2952115" h="3365500">
                <a:moveTo>
                  <a:pt x="2605379" y="3022600"/>
                </a:moveTo>
                <a:lnTo>
                  <a:pt x="2587866" y="3022600"/>
                </a:lnTo>
                <a:lnTo>
                  <a:pt x="2590634" y="3035300"/>
                </a:lnTo>
                <a:lnTo>
                  <a:pt x="2603445" y="3035300"/>
                </a:lnTo>
                <a:lnTo>
                  <a:pt x="2605379" y="3022600"/>
                </a:lnTo>
                <a:close/>
              </a:path>
              <a:path w="2952115" h="3365500">
                <a:moveTo>
                  <a:pt x="2700032" y="3022600"/>
                </a:moveTo>
                <a:lnTo>
                  <a:pt x="2637243" y="3022600"/>
                </a:lnTo>
                <a:lnTo>
                  <a:pt x="2637024" y="3035300"/>
                </a:lnTo>
                <a:lnTo>
                  <a:pt x="2704782" y="3035300"/>
                </a:lnTo>
                <a:lnTo>
                  <a:pt x="2700032" y="3022600"/>
                </a:lnTo>
                <a:close/>
              </a:path>
              <a:path w="2952115" h="3365500">
                <a:moveTo>
                  <a:pt x="2679369" y="3009900"/>
                </a:moveTo>
                <a:lnTo>
                  <a:pt x="2581846" y="3009900"/>
                </a:lnTo>
                <a:lnTo>
                  <a:pt x="2588044" y="3022600"/>
                </a:lnTo>
                <a:lnTo>
                  <a:pt x="2680931" y="3022600"/>
                </a:lnTo>
                <a:lnTo>
                  <a:pt x="2679369" y="3009900"/>
                </a:lnTo>
                <a:close/>
              </a:path>
              <a:path w="2952115" h="3365500">
                <a:moveTo>
                  <a:pt x="2573035" y="2971800"/>
                </a:moveTo>
                <a:lnTo>
                  <a:pt x="2559505" y="2971800"/>
                </a:lnTo>
                <a:lnTo>
                  <a:pt x="2565146" y="2984500"/>
                </a:lnTo>
                <a:lnTo>
                  <a:pt x="2569438" y="2984500"/>
                </a:lnTo>
                <a:lnTo>
                  <a:pt x="2568968" y="2997200"/>
                </a:lnTo>
                <a:lnTo>
                  <a:pt x="2568663" y="2997200"/>
                </a:lnTo>
                <a:lnTo>
                  <a:pt x="2568194" y="3009900"/>
                </a:lnTo>
                <a:lnTo>
                  <a:pt x="2573503" y="3009900"/>
                </a:lnTo>
                <a:lnTo>
                  <a:pt x="2574988" y="2997200"/>
                </a:lnTo>
                <a:lnTo>
                  <a:pt x="2572084" y="2984500"/>
                </a:lnTo>
                <a:lnTo>
                  <a:pt x="2573035" y="2971800"/>
                </a:lnTo>
                <a:close/>
              </a:path>
              <a:path w="2952115" h="3365500">
                <a:moveTo>
                  <a:pt x="2591727" y="2997200"/>
                </a:moveTo>
                <a:lnTo>
                  <a:pt x="2590406" y="2997200"/>
                </a:lnTo>
                <a:lnTo>
                  <a:pt x="2590368" y="3009900"/>
                </a:lnTo>
                <a:lnTo>
                  <a:pt x="2593416" y="3009900"/>
                </a:lnTo>
                <a:lnTo>
                  <a:pt x="2591727" y="2997200"/>
                </a:lnTo>
                <a:close/>
              </a:path>
              <a:path w="2952115" h="3365500">
                <a:moveTo>
                  <a:pt x="2646259" y="2984500"/>
                </a:moveTo>
                <a:lnTo>
                  <a:pt x="2600394" y="2984500"/>
                </a:lnTo>
                <a:lnTo>
                  <a:pt x="2602705" y="2997200"/>
                </a:lnTo>
                <a:lnTo>
                  <a:pt x="2595877" y="3009900"/>
                </a:lnTo>
                <a:lnTo>
                  <a:pt x="2606294" y="3009900"/>
                </a:lnTo>
                <a:lnTo>
                  <a:pt x="2610192" y="2997200"/>
                </a:lnTo>
                <a:lnTo>
                  <a:pt x="2653817" y="2997200"/>
                </a:lnTo>
                <a:lnTo>
                  <a:pt x="2646259" y="2984500"/>
                </a:lnTo>
                <a:close/>
              </a:path>
              <a:path w="2952115" h="3365500">
                <a:moveTo>
                  <a:pt x="2677706" y="2997200"/>
                </a:moveTo>
                <a:lnTo>
                  <a:pt x="2610192" y="2997200"/>
                </a:lnTo>
                <a:lnTo>
                  <a:pt x="2610586" y="3009900"/>
                </a:lnTo>
                <a:lnTo>
                  <a:pt x="2677071" y="3009900"/>
                </a:lnTo>
                <a:lnTo>
                  <a:pt x="2677706" y="2997200"/>
                </a:lnTo>
                <a:close/>
              </a:path>
              <a:path w="2952115" h="3365500">
                <a:moveTo>
                  <a:pt x="2686989" y="2997200"/>
                </a:moveTo>
                <a:lnTo>
                  <a:pt x="2681998" y="2997200"/>
                </a:lnTo>
                <a:lnTo>
                  <a:pt x="2682354" y="3009900"/>
                </a:lnTo>
                <a:lnTo>
                  <a:pt x="2689009" y="3009900"/>
                </a:lnTo>
                <a:lnTo>
                  <a:pt x="2686989" y="2997200"/>
                </a:lnTo>
                <a:close/>
              </a:path>
              <a:path w="2952115" h="3365500">
                <a:moveTo>
                  <a:pt x="2569438" y="2984500"/>
                </a:moveTo>
                <a:lnTo>
                  <a:pt x="2554782" y="2984500"/>
                </a:lnTo>
                <a:lnTo>
                  <a:pt x="2562745" y="2997200"/>
                </a:lnTo>
                <a:lnTo>
                  <a:pt x="2563152" y="2997200"/>
                </a:lnTo>
                <a:lnTo>
                  <a:pt x="2569438" y="2984500"/>
                </a:lnTo>
                <a:close/>
              </a:path>
              <a:path w="2952115" h="3365500">
                <a:moveTo>
                  <a:pt x="2581935" y="2984500"/>
                </a:moveTo>
                <a:lnTo>
                  <a:pt x="2575534" y="2984500"/>
                </a:lnTo>
                <a:lnTo>
                  <a:pt x="2580703" y="2997200"/>
                </a:lnTo>
                <a:lnTo>
                  <a:pt x="2587269" y="2997200"/>
                </a:lnTo>
                <a:lnTo>
                  <a:pt x="2581935" y="2984500"/>
                </a:lnTo>
                <a:close/>
              </a:path>
              <a:path w="2952115" h="3365500">
                <a:moveTo>
                  <a:pt x="2669743" y="2984500"/>
                </a:moveTo>
                <a:lnTo>
                  <a:pt x="2659481" y="2984500"/>
                </a:lnTo>
                <a:lnTo>
                  <a:pt x="2662529" y="2997200"/>
                </a:lnTo>
                <a:lnTo>
                  <a:pt x="2671495" y="2997200"/>
                </a:lnTo>
                <a:lnTo>
                  <a:pt x="2669743" y="2984500"/>
                </a:lnTo>
                <a:close/>
              </a:path>
              <a:path w="2952115" h="3365500">
                <a:moveTo>
                  <a:pt x="2535021" y="2971800"/>
                </a:moveTo>
                <a:lnTo>
                  <a:pt x="2536164" y="2984500"/>
                </a:lnTo>
                <a:lnTo>
                  <a:pt x="2544064" y="2984500"/>
                </a:lnTo>
                <a:lnTo>
                  <a:pt x="2535021" y="2971800"/>
                </a:lnTo>
                <a:close/>
              </a:path>
              <a:path w="2952115" h="3365500">
                <a:moveTo>
                  <a:pt x="2630970" y="2971800"/>
                </a:moveTo>
                <a:lnTo>
                  <a:pt x="2573035" y="2971800"/>
                </a:lnTo>
                <a:lnTo>
                  <a:pt x="2583047" y="2984500"/>
                </a:lnTo>
                <a:lnTo>
                  <a:pt x="2634615" y="2984500"/>
                </a:lnTo>
                <a:lnTo>
                  <a:pt x="2631587" y="2972531"/>
                </a:lnTo>
                <a:lnTo>
                  <a:pt x="2630970" y="2971800"/>
                </a:lnTo>
                <a:close/>
              </a:path>
              <a:path w="2952115" h="3365500">
                <a:moveTo>
                  <a:pt x="2631814" y="2946885"/>
                </a:moveTo>
                <a:lnTo>
                  <a:pt x="2632278" y="2959100"/>
                </a:lnTo>
                <a:lnTo>
                  <a:pt x="2601950" y="2959100"/>
                </a:lnTo>
                <a:lnTo>
                  <a:pt x="2603906" y="2971800"/>
                </a:lnTo>
                <a:lnTo>
                  <a:pt x="2631401" y="2971800"/>
                </a:lnTo>
                <a:lnTo>
                  <a:pt x="2631587" y="2972531"/>
                </a:lnTo>
                <a:lnTo>
                  <a:pt x="2641676" y="2984500"/>
                </a:lnTo>
                <a:lnTo>
                  <a:pt x="2646449" y="2984500"/>
                </a:lnTo>
                <a:lnTo>
                  <a:pt x="2650418" y="2971800"/>
                </a:lnTo>
                <a:lnTo>
                  <a:pt x="2642498" y="2959100"/>
                </a:lnTo>
                <a:lnTo>
                  <a:pt x="2631814" y="2946885"/>
                </a:lnTo>
                <a:close/>
              </a:path>
              <a:path w="2952115" h="3365500">
                <a:moveTo>
                  <a:pt x="2631401" y="2971800"/>
                </a:moveTo>
                <a:lnTo>
                  <a:pt x="2630970" y="2971800"/>
                </a:lnTo>
                <a:lnTo>
                  <a:pt x="2631587" y="2972531"/>
                </a:lnTo>
                <a:lnTo>
                  <a:pt x="2631401" y="2971800"/>
                </a:lnTo>
                <a:close/>
              </a:path>
              <a:path w="2952115" h="3365500">
                <a:moveTo>
                  <a:pt x="2529195" y="2959691"/>
                </a:moveTo>
                <a:lnTo>
                  <a:pt x="2534450" y="2971800"/>
                </a:lnTo>
                <a:lnTo>
                  <a:pt x="2535411" y="2966944"/>
                </a:lnTo>
                <a:lnTo>
                  <a:pt x="2529195" y="2959691"/>
                </a:lnTo>
                <a:close/>
              </a:path>
              <a:path w="2952115" h="3365500">
                <a:moveTo>
                  <a:pt x="2593733" y="2946400"/>
                </a:moveTo>
                <a:lnTo>
                  <a:pt x="2546591" y="2946400"/>
                </a:lnTo>
                <a:lnTo>
                  <a:pt x="2548229" y="2959100"/>
                </a:lnTo>
                <a:lnTo>
                  <a:pt x="2536964" y="2959100"/>
                </a:lnTo>
                <a:lnTo>
                  <a:pt x="2535411" y="2966944"/>
                </a:lnTo>
                <a:lnTo>
                  <a:pt x="2539573" y="2971800"/>
                </a:lnTo>
                <a:lnTo>
                  <a:pt x="2596108" y="2971800"/>
                </a:lnTo>
                <a:lnTo>
                  <a:pt x="2594965" y="2959100"/>
                </a:lnTo>
                <a:lnTo>
                  <a:pt x="2593733" y="2946400"/>
                </a:lnTo>
                <a:close/>
              </a:path>
              <a:path w="2952115" h="3365500">
                <a:moveTo>
                  <a:pt x="2528938" y="2959100"/>
                </a:moveTo>
                <a:lnTo>
                  <a:pt x="2528687" y="2959100"/>
                </a:lnTo>
                <a:lnTo>
                  <a:pt x="2529195" y="2959691"/>
                </a:lnTo>
                <a:lnTo>
                  <a:pt x="2528938" y="2959100"/>
                </a:lnTo>
                <a:close/>
              </a:path>
              <a:path w="2952115" h="3365500">
                <a:moveTo>
                  <a:pt x="2531706" y="2946400"/>
                </a:moveTo>
                <a:lnTo>
                  <a:pt x="2531287" y="2959100"/>
                </a:lnTo>
                <a:lnTo>
                  <a:pt x="2537358" y="2959100"/>
                </a:lnTo>
                <a:lnTo>
                  <a:pt x="2531706" y="2946400"/>
                </a:lnTo>
                <a:close/>
              </a:path>
              <a:path w="2952115" h="3365500">
                <a:moveTo>
                  <a:pt x="2544229" y="2946400"/>
                </a:moveTo>
                <a:lnTo>
                  <a:pt x="2538387" y="2946400"/>
                </a:lnTo>
                <a:lnTo>
                  <a:pt x="2537358" y="2959100"/>
                </a:lnTo>
                <a:lnTo>
                  <a:pt x="2544127" y="2959100"/>
                </a:lnTo>
                <a:lnTo>
                  <a:pt x="2544229" y="2946400"/>
                </a:lnTo>
                <a:close/>
              </a:path>
              <a:path w="2952115" h="3365500">
                <a:moveTo>
                  <a:pt x="2628671" y="2946400"/>
                </a:moveTo>
                <a:lnTo>
                  <a:pt x="2593733" y="2946400"/>
                </a:lnTo>
                <a:lnTo>
                  <a:pt x="2600096" y="2959100"/>
                </a:lnTo>
                <a:lnTo>
                  <a:pt x="2632278" y="2959100"/>
                </a:lnTo>
                <a:lnTo>
                  <a:pt x="2628671" y="2946400"/>
                </a:lnTo>
                <a:close/>
              </a:path>
              <a:path w="2952115" h="3365500">
                <a:moveTo>
                  <a:pt x="2631795" y="2946400"/>
                </a:moveTo>
                <a:lnTo>
                  <a:pt x="2631389" y="2946400"/>
                </a:lnTo>
                <a:lnTo>
                  <a:pt x="2631814" y="2946885"/>
                </a:lnTo>
                <a:lnTo>
                  <a:pt x="2631795" y="2946400"/>
                </a:lnTo>
                <a:close/>
              </a:path>
              <a:path w="2952115" h="3365500">
                <a:moveTo>
                  <a:pt x="2521064" y="2933700"/>
                </a:moveTo>
                <a:lnTo>
                  <a:pt x="2506624" y="2933700"/>
                </a:lnTo>
                <a:lnTo>
                  <a:pt x="2512098" y="2946400"/>
                </a:lnTo>
                <a:lnTo>
                  <a:pt x="2515285" y="2946400"/>
                </a:lnTo>
                <a:lnTo>
                  <a:pt x="2521064" y="2933700"/>
                </a:lnTo>
                <a:close/>
              </a:path>
              <a:path w="2952115" h="3365500">
                <a:moveTo>
                  <a:pt x="2531579" y="2933700"/>
                </a:moveTo>
                <a:lnTo>
                  <a:pt x="2529662" y="2933700"/>
                </a:lnTo>
                <a:lnTo>
                  <a:pt x="2527274" y="2946400"/>
                </a:lnTo>
                <a:lnTo>
                  <a:pt x="2540063" y="2946400"/>
                </a:lnTo>
                <a:lnTo>
                  <a:pt x="2531579" y="2933700"/>
                </a:lnTo>
                <a:close/>
              </a:path>
              <a:path w="2952115" h="3365500">
                <a:moveTo>
                  <a:pt x="2613055" y="2933700"/>
                </a:moveTo>
                <a:lnTo>
                  <a:pt x="2544114" y="2933700"/>
                </a:lnTo>
                <a:lnTo>
                  <a:pt x="2545689" y="2946400"/>
                </a:lnTo>
                <a:lnTo>
                  <a:pt x="2617358" y="2946400"/>
                </a:lnTo>
                <a:lnTo>
                  <a:pt x="2613055" y="2933700"/>
                </a:lnTo>
                <a:close/>
              </a:path>
              <a:path w="2952115" h="3365500">
                <a:moveTo>
                  <a:pt x="2621359" y="2933700"/>
                </a:moveTo>
                <a:lnTo>
                  <a:pt x="2618409" y="2933700"/>
                </a:lnTo>
                <a:lnTo>
                  <a:pt x="2617358" y="2946400"/>
                </a:lnTo>
                <a:lnTo>
                  <a:pt x="2631389" y="2946400"/>
                </a:lnTo>
                <a:lnTo>
                  <a:pt x="2621359" y="2933700"/>
                </a:lnTo>
                <a:close/>
              </a:path>
              <a:path w="2952115" h="3365500">
                <a:moveTo>
                  <a:pt x="2520472" y="2921000"/>
                </a:moveTo>
                <a:lnTo>
                  <a:pt x="2510635" y="2921000"/>
                </a:lnTo>
                <a:lnTo>
                  <a:pt x="2517816" y="2933700"/>
                </a:lnTo>
                <a:lnTo>
                  <a:pt x="2520472" y="2921000"/>
                </a:lnTo>
                <a:close/>
              </a:path>
              <a:path w="2952115" h="3365500">
                <a:moveTo>
                  <a:pt x="2590312" y="2908300"/>
                </a:moveTo>
                <a:lnTo>
                  <a:pt x="2510712" y="2908300"/>
                </a:lnTo>
                <a:lnTo>
                  <a:pt x="2513870" y="2921000"/>
                </a:lnTo>
                <a:lnTo>
                  <a:pt x="2524408" y="2921000"/>
                </a:lnTo>
                <a:lnTo>
                  <a:pt x="2531754" y="2933700"/>
                </a:lnTo>
                <a:lnTo>
                  <a:pt x="2594457" y="2933700"/>
                </a:lnTo>
                <a:lnTo>
                  <a:pt x="2595524" y="2921000"/>
                </a:lnTo>
                <a:lnTo>
                  <a:pt x="2596519" y="2915147"/>
                </a:lnTo>
                <a:lnTo>
                  <a:pt x="2590312" y="2908300"/>
                </a:lnTo>
                <a:close/>
              </a:path>
              <a:path w="2952115" h="3365500">
                <a:moveTo>
                  <a:pt x="2620899" y="2921000"/>
                </a:moveTo>
                <a:lnTo>
                  <a:pt x="2617965" y="2921000"/>
                </a:lnTo>
                <a:lnTo>
                  <a:pt x="2622029" y="2933700"/>
                </a:lnTo>
                <a:lnTo>
                  <a:pt x="2625686" y="2933700"/>
                </a:lnTo>
                <a:lnTo>
                  <a:pt x="2620899" y="2921000"/>
                </a:lnTo>
                <a:close/>
              </a:path>
              <a:path w="2952115" h="3365500">
                <a:moveTo>
                  <a:pt x="2500731" y="2908300"/>
                </a:moveTo>
                <a:lnTo>
                  <a:pt x="2500718" y="2921000"/>
                </a:lnTo>
                <a:lnTo>
                  <a:pt x="2506306" y="2921000"/>
                </a:lnTo>
                <a:lnTo>
                  <a:pt x="2500731" y="2908300"/>
                </a:lnTo>
                <a:close/>
              </a:path>
              <a:path w="2952115" h="3365500">
                <a:moveTo>
                  <a:pt x="2597683" y="2908300"/>
                </a:moveTo>
                <a:lnTo>
                  <a:pt x="2596519" y="2915147"/>
                </a:lnTo>
                <a:lnTo>
                  <a:pt x="2601823" y="2921000"/>
                </a:lnTo>
                <a:lnTo>
                  <a:pt x="2597683" y="2908300"/>
                </a:lnTo>
                <a:close/>
              </a:path>
              <a:path w="2952115" h="3365500">
                <a:moveTo>
                  <a:pt x="2474747" y="2895600"/>
                </a:moveTo>
                <a:lnTo>
                  <a:pt x="2471341" y="2895600"/>
                </a:lnTo>
                <a:lnTo>
                  <a:pt x="2475369" y="2908300"/>
                </a:lnTo>
                <a:lnTo>
                  <a:pt x="2474747" y="2895600"/>
                </a:lnTo>
                <a:close/>
              </a:path>
              <a:path w="2952115" h="3365500">
                <a:moveTo>
                  <a:pt x="2521991" y="2895600"/>
                </a:moveTo>
                <a:lnTo>
                  <a:pt x="2498332" y="2895600"/>
                </a:lnTo>
                <a:lnTo>
                  <a:pt x="2492679" y="2908300"/>
                </a:lnTo>
                <a:lnTo>
                  <a:pt x="2518728" y="2908300"/>
                </a:lnTo>
                <a:lnTo>
                  <a:pt x="2521991" y="2895600"/>
                </a:lnTo>
                <a:close/>
              </a:path>
              <a:path w="2952115" h="3365500">
                <a:moveTo>
                  <a:pt x="2585974" y="2895600"/>
                </a:moveTo>
                <a:lnTo>
                  <a:pt x="2521991" y="2895600"/>
                </a:lnTo>
                <a:lnTo>
                  <a:pt x="2525610" y="2908300"/>
                </a:lnTo>
                <a:lnTo>
                  <a:pt x="2584633" y="2908300"/>
                </a:lnTo>
                <a:lnTo>
                  <a:pt x="2585974" y="2895600"/>
                </a:lnTo>
                <a:close/>
              </a:path>
              <a:path w="2952115" h="3365500">
                <a:moveTo>
                  <a:pt x="2544292" y="2857500"/>
                </a:moveTo>
                <a:lnTo>
                  <a:pt x="2537244" y="2857500"/>
                </a:lnTo>
                <a:lnTo>
                  <a:pt x="2539644" y="2870200"/>
                </a:lnTo>
                <a:lnTo>
                  <a:pt x="2479017" y="2870200"/>
                </a:lnTo>
                <a:lnTo>
                  <a:pt x="2485409" y="2882900"/>
                </a:lnTo>
                <a:lnTo>
                  <a:pt x="2491870" y="2895600"/>
                </a:lnTo>
                <a:lnTo>
                  <a:pt x="2565501" y="2895600"/>
                </a:lnTo>
                <a:lnTo>
                  <a:pt x="2559481" y="2882900"/>
                </a:lnTo>
                <a:lnTo>
                  <a:pt x="2553766" y="2882900"/>
                </a:lnTo>
                <a:lnTo>
                  <a:pt x="2544178" y="2870200"/>
                </a:lnTo>
                <a:lnTo>
                  <a:pt x="2544292" y="2857500"/>
                </a:lnTo>
                <a:close/>
              </a:path>
              <a:path w="2952115" h="3365500">
                <a:moveTo>
                  <a:pt x="2567330" y="2882900"/>
                </a:moveTo>
                <a:lnTo>
                  <a:pt x="2565095" y="2882900"/>
                </a:lnTo>
                <a:lnTo>
                  <a:pt x="2565501" y="2895600"/>
                </a:lnTo>
                <a:lnTo>
                  <a:pt x="2567724" y="2895600"/>
                </a:lnTo>
                <a:lnTo>
                  <a:pt x="2567330" y="2882900"/>
                </a:lnTo>
                <a:close/>
              </a:path>
              <a:path w="2952115" h="3365500">
                <a:moveTo>
                  <a:pt x="2460231" y="2870200"/>
                </a:moveTo>
                <a:lnTo>
                  <a:pt x="2446782" y="2870200"/>
                </a:lnTo>
                <a:lnTo>
                  <a:pt x="2453500" y="2882900"/>
                </a:lnTo>
                <a:lnTo>
                  <a:pt x="2458745" y="2882900"/>
                </a:lnTo>
                <a:lnTo>
                  <a:pt x="2460231" y="2870200"/>
                </a:lnTo>
                <a:close/>
              </a:path>
              <a:path w="2952115" h="3365500">
                <a:moveTo>
                  <a:pt x="2472766" y="2870200"/>
                </a:moveTo>
                <a:lnTo>
                  <a:pt x="2460231" y="2870200"/>
                </a:lnTo>
                <a:lnTo>
                  <a:pt x="2468956" y="2882900"/>
                </a:lnTo>
                <a:lnTo>
                  <a:pt x="2482176" y="2882900"/>
                </a:lnTo>
                <a:lnTo>
                  <a:pt x="2472766" y="2870200"/>
                </a:lnTo>
                <a:close/>
              </a:path>
              <a:path w="2952115" h="3365500">
                <a:moveTo>
                  <a:pt x="2458684" y="2857500"/>
                </a:moveTo>
                <a:lnTo>
                  <a:pt x="2448864" y="2857500"/>
                </a:lnTo>
                <a:lnTo>
                  <a:pt x="2452497" y="2870200"/>
                </a:lnTo>
                <a:lnTo>
                  <a:pt x="2463675" y="2870200"/>
                </a:lnTo>
                <a:lnTo>
                  <a:pt x="2458684" y="2857500"/>
                </a:lnTo>
                <a:close/>
              </a:path>
              <a:path w="2952115" h="3365500">
                <a:moveTo>
                  <a:pt x="2478963" y="2857500"/>
                </a:moveTo>
                <a:lnTo>
                  <a:pt x="2466996" y="2857500"/>
                </a:lnTo>
                <a:lnTo>
                  <a:pt x="2471807" y="2870200"/>
                </a:lnTo>
                <a:lnTo>
                  <a:pt x="2483065" y="2870200"/>
                </a:lnTo>
                <a:lnTo>
                  <a:pt x="2478963" y="2857500"/>
                </a:lnTo>
                <a:close/>
              </a:path>
              <a:path w="2952115" h="3365500">
                <a:moveTo>
                  <a:pt x="2537244" y="2857500"/>
                </a:moveTo>
                <a:lnTo>
                  <a:pt x="2484564" y="2857500"/>
                </a:lnTo>
                <a:lnTo>
                  <a:pt x="2487117" y="2870200"/>
                </a:lnTo>
                <a:lnTo>
                  <a:pt x="2536469" y="2870200"/>
                </a:lnTo>
                <a:lnTo>
                  <a:pt x="2537244" y="2857500"/>
                </a:lnTo>
                <a:close/>
              </a:path>
              <a:path w="2952115" h="3365500">
                <a:moveTo>
                  <a:pt x="2438285" y="2844800"/>
                </a:moveTo>
                <a:lnTo>
                  <a:pt x="2430538" y="2844800"/>
                </a:lnTo>
                <a:lnTo>
                  <a:pt x="2435250" y="2857500"/>
                </a:lnTo>
                <a:lnTo>
                  <a:pt x="2439517" y="2857500"/>
                </a:lnTo>
                <a:lnTo>
                  <a:pt x="2438285" y="2844800"/>
                </a:lnTo>
                <a:close/>
              </a:path>
              <a:path w="2952115" h="3365500">
                <a:moveTo>
                  <a:pt x="2546464" y="2844800"/>
                </a:moveTo>
                <a:lnTo>
                  <a:pt x="2454867" y="2844800"/>
                </a:lnTo>
                <a:lnTo>
                  <a:pt x="2462377" y="2857500"/>
                </a:lnTo>
                <a:lnTo>
                  <a:pt x="2544432" y="2857500"/>
                </a:lnTo>
                <a:lnTo>
                  <a:pt x="2546464" y="2844800"/>
                </a:lnTo>
                <a:close/>
              </a:path>
              <a:path w="2952115" h="3365500">
                <a:moveTo>
                  <a:pt x="2553919" y="2844800"/>
                </a:moveTo>
                <a:lnTo>
                  <a:pt x="2553601" y="2857500"/>
                </a:lnTo>
                <a:lnTo>
                  <a:pt x="2556243" y="2857500"/>
                </a:lnTo>
                <a:lnTo>
                  <a:pt x="2553919" y="2844800"/>
                </a:lnTo>
                <a:close/>
              </a:path>
              <a:path w="2952115" h="3365500">
                <a:moveTo>
                  <a:pt x="2465249" y="2820846"/>
                </a:moveTo>
                <a:lnTo>
                  <a:pt x="2461018" y="2832100"/>
                </a:lnTo>
                <a:lnTo>
                  <a:pt x="2427538" y="2832100"/>
                </a:lnTo>
                <a:lnTo>
                  <a:pt x="2434206" y="2844800"/>
                </a:lnTo>
                <a:lnTo>
                  <a:pt x="2472436" y="2844800"/>
                </a:lnTo>
                <a:lnTo>
                  <a:pt x="2465249" y="2820846"/>
                </a:lnTo>
                <a:close/>
              </a:path>
              <a:path w="2952115" h="3365500">
                <a:moveTo>
                  <a:pt x="2494293" y="2819400"/>
                </a:moveTo>
                <a:lnTo>
                  <a:pt x="2482570" y="2819400"/>
                </a:lnTo>
                <a:lnTo>
                  <a:pt x="2485161" y="2832100"/>
                </a:lnTo>
                <a:lnTo>
                  <a:pt x="2480868" y="2832100"/>
                </a:lnTo>
                <a:lnTo>
                  <a:pt x="2475826" y="2844800"/>
                </a:lnTo>
                <a:lnTo>
                  <a:pt x="2508314" y="2844800"/>
                </a:lnTo>
                <a:lnTo>
                  <a:pt x="2497634" y="2832100"/>
                </a:lnTo>
                <a:lnTo>
                  <a:pt x="2494293" y="2819400"/>
                </a:lnTo>
                <a:close/>
              </a:path>
              <a:path w="2952115" h="3365500">
                <a:moveTo>
                  <a:pt x="2527853" y="2832100"/>
                </a:moveTo>
                <a:lnTo>
                  <a:pt x="2514375" y="2832100"/>
                </a:lnTo>
                <a:lnTo>
                  <a:pt x="2508314" y="2844800"/>
                </a:lnTo>
                <a:lnTo>
                  <a:pt x="2537587" y="2844800"/>
                </a:lnTo>
                <a:lnTo>
                  <a:pt x="2527853" y="2832100"/>
                </a:lnTo>
                <a:close/>
              </a:path>
              <a:path w="2952115" h="3365500">
                <a:moveTo>
                  <a:pt x="2423375" y="2819400"/>
                </a:moveTo>
                <a:lnTo>
                  <a:pt x="2422639" y="2819400"/>
                </a:lnTo>
                <a:lnTo>
                  <a:pt x="2425407" y="2832100"/>
                </a:lnTo>
                <a:lnTo>
                  <a:pt x="2428252" y="2832100"/>
                </a:lnTo>
                <a:lnTo>
                  <a:pt x="2423375" y="2819400"/>
                </a:lnTo>
                <a:close/>
              </a:path>
              <a:path w="2952115" h="3365500">
                <a:moveTo>
                  <a:pt x="2496134" y="2794000"/>
                </a:moveTo>
                <a:lnTo>
                  <a:pt x="2417471" y="2794000"/>
                </a:lnTo>
                <a:lnTo>
                  <a:pt x="2424990" y="2806700"/>
                </a:lnTo>
                <a:lnTo>
                  <a:pt x="2429934" y="2819400"/>
                </a:lnTo>
                <a:lnTo>
                  <a:pt x="2431503" y="2832100"/>
                </a:lnTo>
                <a:lnTo>
                  <a:pt x="2461018" y="2832100"/>
                </a:lnTo>
                <a:lnTo>
                  <a:pt x="2464816" y="2819400"/>
                </a:lnTo>
                <a:lnTo>
                  <a:pt x="2510326" y="2819400"/>
                </a:lnTo>
                <a:lnTo>
                  <a:pt x="2506459" y="2806700"/>
                </a:lnTo>
                <a:lnTo>
                  <a:pt x="2496134" y="2794000"/>
                </a:lnTo>
                <a:close/>
              </a:path>
              <a:path w="2952115" h="3365500">
                <a:moveTo>
                  <a:pt x="2464816" y="2819400"/>
                </a:moveTo>
                <a:lnTo>
                  <a:pt x="2461018" y="2832100"/>
                </a:lnTo>
                <a:lnTo>
                  <a:pt x="2465249" y="2820846"/>
                </a:lnTo>
                <a:lnTo>
                  <a:pt x="2464816" y="2819400"/>
                </a:lnTo>
                <a:close/>
              </a:path>
              <a:path w="2952115" h="3365500">
                <a:moveTo>
                  <a:pt x="2477795" y="2819400"/>
                </a:moveTo>
                <a:lnTo>
                  <a:pt x="2465793" y="2819400"/>
                </a:lnTo>
                <a:lnTo>
                  <a:pt x="2475128" y="2832100"/>
                </a:lnTo>
                <a:lnTo>
                  <a:pt x="2476982" y="2832100"/>
                </a:lnTo>
                <a:lnTo>
                  <a:pt x="2477795" y="2819400"/>
                </a:lnTo>
                <a:close/>
              </a:path>
              <a:path w="2952115" h="3365500">
                <a:moveTo>
                  <a:pt x="2509088" y="2819400"/>
                </a:moveTo>
                <a:lnTo>
                  <a:pt x="2508262" y="2819400"/>
                </a:lnTo>
                <a:lnTo>
                  <a:pt x="2507170" y="2832100"/>
                </a:lnTo>
                <a:lnTo>
                  <a:pt x="2513063" y="2832100"/>
                </a:lnTo>
                <a:lnTo>
                  <a:pt x="2509088" y="2819400"/>
                </a:lnTo>
                <a:close/>
              </a:path>
              <a:path w="2952115" h="3365500">
                <a:moveTo>
                  <a:pt x="2465793" y="2819400"/>
                </a:moveTo>
                <a:lnTo>
                  <a:pt x="2464816" y="2819400"/>
                </a:lnTo>
                <a:lnTo>
                  <a:pt x="2465249" y="2820846"/>
                </a:lnTo>
                <a:lnTo>
                  <a:pt x="2465793" y="2819400"/>
                </a:lnTo>
                <a:close/>
              </a:path>
              <a:path w="2952115" h="3365500">
                <a:moveTo>
                  <a:pt x="2401328" y="2806700"/>
                </a:moveTo>
                <a:lnTo>
                  <a:pt x="2403030" y="2819400"/>
                </a:lnTo>
                <a:lnTo>
                  <a:pt x="2408783" y="2819400"/>
                </a:lnTo>
                <a:lnTo>
                  <a:pt x="2401328" y="2806700"/>
                </a:lnTo>
                <a:close/>
              </a:path>
              <a:path w="2952115" h="3365500">
                <a:moveTo>
                  <a:pt x="2400265" y="2794000"/>
                </a:moveTo>
                <a:lnTo>
                  <a:pt x="2388082" y="2794000"/>
                </a:lnTo>
                <a:lnTo>
                  <a:pt x="2389899" y="2806700"/>
                </a:lnTo>
                <a:lnTo>
                  <a:pt x="2400265" y="2794000"/>
                </a:lnTo>
                <a:close/>
              </a:path>
              <a:path w="2952115" h="3365500">
                <a:moveTo>
                  <a:pt x="2383167" y="2781300"/>
                </a:moveTo>
                <a:lnTo>
                  <a:pt x="2375738" y="2781300"/>
                </a:lnTo>
                <a:lnTo>
                  <a:pt x="2382723" y="2794000"/>
                </a:lnTo>
                <a:lnTo>
                  <a:pt x="2383167" y="2781300"/>
                </a:lnTo>
                <a:close/>
              </a:path>
              <a:path w="2952115" h="3365500">
                <a:moveTo>
                  <a:pt x="2479512" y="2768600"/>
                </a:moveTo>
                <a:lnTo>
                  <a:pt x="2383484" y="2768600"/>
                </a:lnTo>
                <a:lnTo>
                  <a:pt x="2392277" y="2781300"/>
                </a:lnTo>
                <a:lnTo>
                  <a:pt x="2402471" y="2794000"/>
                </a:lnTo>
                <a:lnTo>
                  <a:pt x="2423528" y="2794000"/>
                </a:lnTo>
                <a:lnTo>
                  <a:pt x="2412441" y="2781300"/>
                </a:lnTo>
                <a:lnTo>
                  <a:pt x="2484802" y="2781300"/>
                </a:lnTo>
                <a:lnTo>
                  <a:pt x="2479512" y="2768600"/>
                </a:lnTo>
                <a:close/>
              </a:path>
              <a:path w="2952115" h="3365500">
                <a:moveTo>
                  <a:pt x="2463533" y="2781300"/>
                </a:moveTo>
                <a:lnTo>
                  <a:pt x="2421013" y="2781300"/>
                </a:lnTo>
                <a:lnTo>
                  <a:pt x="2427198" y="2794000"/>
                </a:lnTo>
                <a:lnTo>
                  <a:pt x="2466329" y="2794000"/>
                </a:lnTo>
                <a:lnTo>
                  <a:pt x="2463533" y="2781300"/>
                </a:lnTo>
                <a:close/>
              </a:path>
              <a:path w="2952115" h="3365500">
                <a:moveTo>
                  <a:pt x="2484802" y="2781300"/>
                </a:moveTo>
                <a:lnTo>
                  <a:pt x="2473343" y="2781300"/>
                </a:lnTo>
                <a:lnTo>
                  <a:pt x="2470359" y="2794000"/>
                </a:lnTo>
                <a:lnTo>
                  <a:pt x="2486507" y="2794000"/>
                </a:lnTo>
                <a:lnTo>
                  <a:pt x="2484802" y="2781300"/>
                </a:lnTo>
                <a:close/>
              </a:path>
              <a:path w="2952115" h="3365500">
                <a:moveTo>
                  <a:pt x="2500274" y="2781300"/>
                </a:moveTo>
                <a:lnTo>
                  <a:pt x="2486507" y="2794000"/>
                </a:lnTo>
                <a:lnTo>
                  <a:pt x="2496146" y="2794000"/>
                </a:lnTo>
                <a:lnTo>
                  <a:pt x="2500274" y="2781300"/>
                </a:lnTo>
                <a:close/>
              </a:path>
              <a:path w="2952115" h="3365500">
                <a:moveTo>
                  <a:pt x="2362504" y="2755982"/>
                </a:moveTo>
                <a:lnTo>
                  <a:pt x="2362504" y="2768600"/>
                </a:lnTo>
                <a:lnTo>
                  <a:pt x="2368042" y="2768600"/>
                </a:lnTo>
                <a:lnTo>
                  <a:pt x="2362623" y="2756172"/>
                </a:lnTo>
                <a:lnTo>
                  <a:pt x="2362504" y="2755982"/>
                </a:lnTo>
                <a:close/>
              </a:path>
              <a:path w="2952115" h="3365500">
                <a:moveTo>
                  <a:pt x="2444343" y="2755900"/>
                </a:moveTo>
                <a:lnTo>
                  <a:pt x="2362504" y="2755900"/>
                </a:lnTo>
                <a:lnTo>
                  <a:pt x="2362623" y="2756172"/>
                </a:lnTo>
                <a:lnTo>
                  <a:pt x="2370399" y="2768600"/>
                </a:lnTo>
                <a:lnTo>
                  <a:pt x="2449766" y="2768600"/>
                </a:lnTo>
                <a:lnTo>
                  <a:pt x="2444343" y="2755900"/>
                </a:lnTo>
                <a:close/>
              </a:path>
              <a:path w="2952115" h="3365500">
                <a:moveTo>
                  <a:pt x="2376309" y="2717800"/>
                </a:moveTo>
                <a:lnTo>
                  <a:pt x="2357728" y="2717800"/>
                </a:lnTo>
                <a:lnTo>
                  <a:pt x="2358206" y="2730500"/>
                </a:lnTo>
                <a:lnTo>
                  <a:pt x="2362332" y="2743200"/>
                </a:lnTo>
                <a:lnTo>
                  <a:pt x="2362453" y="2755900"/>
                </a:lnTo>
                <a:lnTo>
                  <a:pt x="2431529" y="2755900"/>
                </a:lnTo>
                <a:lnTo>
                  <a:pt x="2432646" y="2743200"/>
                </a:lnTo>
                <a:lnTo>
                  <a:pt x="2428489" y="2743200"/>
                </a:lnTo>
                <a:lnTo>
                  <a:pt x="2422489" y="2730500"/>
                </a:lnTo>
                <a:lnTo>
                  <a:pt x="2372550" y="2730500"/>
                </a:lnTo>
                <a:lnTo>
                  <a:pt x="2376309" y="2717800"/>
                </a:lnTo>
                <a:close/>
              </a:path>
              <a:path w="2952115" h="3365500">
                <a:moveTo>
                  <a:pt x="2453411" y="2743200"/>
                </a:moveTo>
                <a:lnTo>
                  <a:pt x="2436088" y="2743200"/>
                </a:lnTo>
                <a:lnTo>
                  <a:pt x="2439289" y="2755900"/>
                </a:lnTo>
                <a:lnTo>
                  <a:pt x="2459583" y="2755900"/>
                </a:lnTo>
                <a:lnTo>
                  <a:pt x="2453411" y="2743200"/>
                </a:lnTo>
                <a:close/>
              </a:path>
              <a:path w="2952115" h="3365500">
                <a:moveTo>
                  <a:pt x="2344293" y="2730500"/>
                </a:moveTo>
                <a:lnTo>
                  <a:pt x="2339874" y="2730500"/>
                </a:lnTo>
                <a:lnTo>
                  <a:pt x="2338100" y="2743200"/>
                </a:lnTo>
                <a:lnTo>
                  <a:pt x="2348357" y="2743200"/>
                </a:lnTo>
                <a:lnTo>
                  <a:pt x="2344293" y="2730500"/>
                </a:lnTo>
                <a:close/>
              </a:path>
              <a:path w="2952115" h="3365500">
                <a:moveTo>
                  <a:pt x="2348356" y="2733599"/>
                </a:moveTo>
                <a:lnTo>
                  <a:pt x="2350008" y="2743200"/>
                </a:lnTo>
                <a:lnTo>
                  <a:pt x="2352014" y="2743200"/>
                </a:lnTo>
                <a:lnTo>
                  <a:pt x="2348356" y="2733599"/>
                </a:lnTo>
                <a:close/>
              </a:path>
              <a:path w="2952115" h="3365500">
                <a:moveTo>
                  <a:pt x="2347823" y="2730500"/>
                </a:moveTo>
                <a:lnTo>
                  <a:pt x="2347175" y="2730500"/>
                </a:lnTo>
                <a:lnTo>
                  <a:pt x="2348356" y="2733599"/>
                </a:lnTo>
                <a:lnTo>
                  <a:pt x="2347823" y="2730500"/>
                </a:lnTo>
                <a:close/>
              </a:path>
              <a:path w="2952115" h="3365500">
                <a:moveTo>
                  <a:pt x="2357728" y="2717800"/>
                </a:moveTo>
                <a:lnTo>
                  <a:pt x="2321153" y="2717800"/>
                </a:lnTo>
                <a:lnTo>
                  <a:pt x="2326665" y="2730500"/>
                </a:lnTo>
                <a:lnTo>
                  <a:pt x="2358206" y="2730500"/>
                </a:lnTo>
                <a:lnTo>
                  <a:pt x="2357728" y="2717800"/>
                </a:lnTo>
                <a:close/>
              </a:path>
              <a:path w="2952115" h="3365500">
                <a:moveTo>
                  <a:pt x="2415767" y="2705100"/>
                </a:moveTo>
                <a:lnTo>
                  <a:pt x="2383485" y="2705100"/>
                </a:lnTo>
                <a:lnTo>
                  <a:pt x="2383599" y="2717800"/>
                </a:lnTo>
                <a:lnTo>
                  <a:pt x="2376309" y="2717800"/>
                </a:lnTo>
                <a:lnTo>
                  <a:pt x="2372550" y="2730500"/>
                </a:lnTo>
                <a:lnTo>
                  <a:pt x="2424653" y="2730500"/>
                </a:lnTo>
                <a:lnTo>
                  <a:pt x="2423907" y="2717800"/>
                </a:lnTo>
                <a:lnTo>
                  <a:pt x="2415767" y="2705100"/>
                </a:lnTo>
                <a:close/>
              </a:path>
              <a:path w="2952115" h="3365500">
                <a:moveTo>
                  <a:pt x="2316645" y="2705100"/>
                </a:moveTo>
                <a:lnTo>
                  <a:pt x="2313101" y="2705100"/>
                </a:lnTo>
                <a:lnTo>
                  <a:pt x="2313965" y="2717800"/>
                </a:lnTo>
                <a:lnTo>
                  <a:pt x="2316645" y="2705100"/>
                </a:lnTo>
                <a:close/>
              </a:path>
              <a:path w="2952115" h="3365500">
                <a:moveTo>
                  <a:pt x="2330869" y="2705100"/>
                </a:moveTo>
                <a:lnTo>
                  <a:pt x="2326354" y="2705100"/>
                </a:lnTo>
                <a:lnTo>
                  <a:pt x="2331859" y="2717800"/>
                </a:lnTo>
                <a:lnTo>
                  <a:pt x="2337714" y="2717800"/>
                </a:lnTo>
                <a:lnTo>
                  <a:pt x="2330869" y="2705100"/>
                </a:lnTo>
                <a:close/>
              </a:path>
              <a:path w="2952115" h="3365500">
                <a:moveTo>
                  <a:pt x="2380062" y="2705100"/>
                </a:moveTo>
                <a:lnTo>
                  <a:pt x="2333904" y="2705100"/>
                </a:lnTo>
                <a:lnTo>
                  <a:pt x="2345118" y="2717800"/>
                </a:lnTo>
                <a:lnTo>
                  <a:pt x="2374658" y="2717800"/>
                </a:lnTo>
                <a:lnTo>
                  <a:pt x="2380062" y="2705100"/>
                </a:lnTo>
                <a:close/>
              </a:path>
              <a:path w="2952115" h="3365500">
                <a:moveTo>
                  <a:pt x="2388184" y="2692400"/>
                </a:moveTo>
                <a:lnTo>
                  <a:pt x="2326168" y="2692400"/>
                </a:lnTo>
                <a:lnTo>
                  <a:pt x="2324184" y="2705100"/>
                </a:lnTo>
                <a:lnTo>
                  <a:pt x="2380062" y="2705100"/>
                </a:lnTo>
                <a:lnTo>
                  <a:pt x="2374658" y="2717800"/>
                </a:lnTo>
                <a:lnTo>
                  <a:pt x="2383599" y="2717800"/>
                </a:lnTo>
                <a:lnTo>
                  <a:pt x="2383485" y="2705100"/>
                </a:lnTo>
                <a:lnTo>
                  <a:pt x="2388184" y="2692400"/>
                </a:lnTo>
                <a:close/>
              </a:path>
              <a:path w="2952115" h="3365500">
                <a:moveTo>
                  <a:pt x="2387967" y="2667000"/>
                </a:moveTo>
                <a:lnTo>
                  <a:pt x="2305045" y="2667000"/>
                </a:lnTo>
                <a:lnTo>
                  <a:pt x="2306375" y="2679700"/>
                </a:lnTo>
                <a:lnTo>
                  <a:pt x="2298041" y="2679700"/>
                </a:lnTo>
                <a:lnTo>
                  <a:pt x="2306722" y="2692400"/>
                </a:lnTo>
                <a:lnTo>
                  <a:pt x="2314911" y="2705100"/>
                </a:lnTo>
                <a:lnTo>
                  <a:pt x="2316557" y="2705100"/>
                </a:lnTo>
                <a:lnTo>
                  <a:pt x="2310396" y="2692400"/>
                </a:lnTo>
                <a:lnTo>
                  <a:pt x="2392972" y="2692400"/>
                </a:lnTo>
                <a:lnTo>
                  <a:pt x="2392794" y="2679700"/>
                </a:lnTo>
                <a:lnTo>
                  <a:pt x="2387967" y="2667000"/>
                </a:lnTo>
                <a:close/>
              </a:path>
              <a:path w="2952115" h="3365500">
                <a:moveTo>
                  <a:pt x="2286025" y="2679700"/>
                </a:moveTo>
                <a:lnTo>
                  <a:pt x="2282418" y="2679700"/>
                </a:lnTo>
                <a:lnTo>
                  <a:pt x="2289441" y="2692400"/>
                </a:lnTo>
                <a:lnTo>
                  <a:pt x="2295448" y="2692400"/>
                </a:lnTo>
                <a:lnTo>
                  <a:pt x="2286025" y="2679700"/>
                </a:lnTo>
                <a:close/>
              </a:path>
              <a:path w="2952115" h="3365500">
                <a:moveTo>
                  <a:pt x="2277975" y="2654339"/>
                </a:moveTo>
                <a:lnTo>
                  <a:pt x="2269783" y="2663243"/>
                </a:lnTo>
                <a:lnTo>
                  <a:pt x="2272333" y="2667000"/>
                </a:lnTo>
                <a:lnTo>
                  <a:pt x="2282672" y="2679700"/>
                </a:lnTo>
                <a:lnTo>
                  <a:pt x="2283777" y="2679700"/>
                </a:lnTo>
                <a:lnTo>
                  <a:pt x="2282278" y="2667000"/>
                </a:lnTo>
                <a:lnTo>
                  <a:pt x="2278468" y="2667000"/>
                </a:lnTo>
                <a:lnTo>
                  <a:pt x="2277975" y="2654339"/>
                </a:lnTo>
                <a:close/>
              </a:path>
              <a:path w="2952115" h="3365500">
                <a:moveTo>
                  <a:pt x="2302649" y="2667000"/>
                </a:moveTo>
                <a:lnTo>
                  <a:pt x="2296172" y="2667000"/>
                </a:lnTo>
                <a:lnTo>
                  <a:pt x="2298192" y="2679700"/>
                </a:lnTo>
                <a:lnTo>
                  <a:pt x="2302649" y="2667000"/>
                </a:lnTo>
                <a:close/>
              </a:path>
              <a:path w="2952115" h="3365500">
                <a:moveTo>
                  <a:pt x="2267016" y="2659168"/>
                </a:moveTo>
                <a:lnTo>
                  <a:pt x="2266327" y="2667000"/>
                </a:lnTo>
                <a:lnTo>
                  <a:pt x="2269783" y="2663243"/>
                </a:lnTo>
                <a:lnTo>
                  <a:pt x="2267016" y="2659168"/>
                </a:lnTo>
                <a:close/>
              </a:path>
              <a:path w="2952115" h="3365500">
                <a:moveTo>
                  <a:pt x="2278011" y="2654300"/>
                </a:moveTo>
                <a:lnTo>
                  <a:pt x="2278468" y="2667000"/>
                </a:lnTo>
                <a:lnTo>
                  <a:pt x="2278011" y="2654300"/>
                </a:lnTo>
                <a:close/>
              </a:path>
              <a:path w="2952115" h="3365500">
                <a:moveTo>
                  <a:pt x="2287460" y="2654300"/>
                </a:moveTo>
                <a:lnTo>
                  <a:pt x="2278011" y="2654300"/>
                </a:lnTo>
                <a:lnTo>
                  <a:pt x="2278468" y="2667000"/>
                </a:lnTo>
                <a:lnTo>
                  <a:pt x="2291372" y="2667000"/>
                </a:lnTo>
                <a:lnTo>
                  <a:pt x="2287460" y="2654300"/>
                </a:lnTo>
                <a:close/>
              </a:path>
              <a:path w="2952115" h="3365500">
                <a:moveTo>
                  <a:pt x="2371089" y="2654300"/>
                </a:moveTo>
                <a:lnTo>
                  <a:pt x="2298941" y="2654300"/>
                </a:lnTo>
                <a:lnTo>
                  <a:pt x="2300579" y="2667000"/>
                </a:lnTo>
                <a:lnTo>
                  <a:pt x="2378169" y="2667000"/>
                </a:lnTo>
                <a:lnTo>
                  <a:pt x="2371089" y="2654300"/>
                </a:lnTo>
                <a:close/>
              </a:path>
              <a:path w="2952115" h="3365500">
                <a:moveTo>
                  <a:pt x="2267445" y="2654300"/>
                </a:moveTo>
                <a:lnTo>
                  <a:pt x="2263712" y="2654300"/>
                </a:lnTo>
                <a:lnTo>
                  <a:pt x="2267016" y="2659168"/>
                </a:lnTo>
                <a:lnTo>
                  <a:pt x="2267445" y="2654300"/>
                </a:lnTo>
                <a:close/>
              </a:path>
              <a:path w="2952115" h="3365500">
                <a:moveTo>
                  <a:pt x="2278011" y="2654300"/>
                </a:moveTo>
                <a:close/>
              </a:path>
              <a:path w="2952115" h="3365500">
                <a:moveTo>
                  <a:pt x="2269405" y="2641600"/>
                </a:moveTo>
                <a:lnTo>
                  <a:pt x="2260616" y="2641600"/>
                </a:lnTo>
                <a:lnTo>
                  <a:pt x="2259056" y="2654300"/>
                </a:lnTo>
                <a:lnTo>
                  <a:pt x="2278104" y="2654300"/>
                </a:lnTo>
                <a:lnTo>
                  <a:pt x="2269405" y="2641600"/>
                </a:lnTo>
                <a:close/>
              </a:path>
              <a:path w="2952115" h="3365500">
                <a:moveTo>
                  <a:pt x="2328456" y="2641600"/>
                </a:moveTo>
                <a:lnTo>
                  <a:pt x="2279180" y="2641600"/>
                </a:lnTo>
                <a:lnTo>
                  <a:pt x="2278104" y="2654300"/>
                </a:lnTo>
                <a:lnTo>
                  <a:pt x="2332075" y="2654300"/>
                </a:lnTo>
                <a:lnTo>
                  <a:pt x="2328456" y="2641600"/>
                </a:lnTo>
                <a:close/>
              </a:path>
              <a:path w="2952115" h="3365500">
                <a:moveTo>
                  <a:pt x="2349423" y="2641600"/>
                </a:moveTo>
                <a:lnTo>
                  <a:pt x="2331110" y="2641600"/>
                </a:lnTo>
                <a:lnTo>
                  <a:pt x="2332075" y="2654300"/>
                </a:lnTo>
                <a:lnTo>
                  <a:pt x="2357170" y="2654300"/>
                </a:lnTo>
                <a:lnTo>
                  <a:pt x="2349423" y="2641600"/>
                </a:lnTo>
                <a:close/>
              </a:path>
              <a:path w="2952115" h="3365500">
                <a:moveTo>
                  <a:pt x="2351419" y="2632562"/>
                </a:moveTo>
                <a:lnTo>
                  <a:pt x="2346942" y="2641600"/>
                </a:lnTo>
                <a:lnTo>
                  <a:pt x="2357602" y="2641600"/>
                </a:lnTo>
                <a:lnTo>
                  <a:pt x="2363597" y="2654300"/>
                </a:lnTo>
                <a:lnTo>
                  <a:pt x="2366899" y="2654300"/>
                </a:lnTo>
                <a:lnTo>
                  <a:pt x="2360104" y="2641600"/>
                </a:lnTo>
                <a:lnTo>
                  <a:pt x="2351419" y="2632562"/>
                </a:lnTo>
                <a:close/>
              </a:path>
              <a:path w="2952115" h="3365500">
                <a:moveTo>
                  <a:pt x="2262589" y="2628900"/>
                </a:moveTo>
                <a:lnTo>
                  <a:pt x="2256091" y="2628900"/>
                </a:lnTo>
                <a:lnTo>
                  <a:pt x="2257336" y="2641600"/>
                </a:lnTo>
                <a:lnTo>
                  <a:pt x="2266581" y="2641600"/>
                </a:lnTo>
                <a:lnTo>
                  <a:pt x="2265009" y="2632718"/>
                </a:lnTo>
                <a:lnTo>
                  <a:pt x="2262589" y="2628900"/>
                </a:lnTo>
                <a:close/>
              </a:path>
              <a:path w="2952115" h="3365500">
                <a:moveTo>
                  <a:pt x="2329080" y="2616200"/>
                </a:moveTo>
                <a:lnTo>
                  <a:pt x="2314816" y="2616200"/>
                </a:lnTo>
                <a:lnTo>
                  <a:pt x="2319578" y="2628900"/>
                </a:lnTo>
                <a:lnTo>
                  <a:pt x="2264333" y="2628900"/>
                </a:lnTo>
                <a:lnTo>
                  <a:pt x="2265009" y="2632718"/>
                </a:lnTo>
                <a:lnTo>
                  <a:pt x="2270639" y="2641600"/>
                </a:lnTo>
                <a:lnTo>
                  <a:pt x="2346942" y="2641600"/>
                </a:lnTo>
                <a:lnTo>
                  <a:pt x="2329080" y="2616200"/>
                </a:lnTo>
                <a:close/>
              </a:path>
              <a:path w="2952115" h="3365500">
                <a:moveTo>
                  <a:pt x="2346236" y="2616200"/>
                </a:moveTo>
                <a:lnTo>
                  <a:pt x="2347899" y="2628900"/>
                </a:lnTo>
                <a:lnTo>
                  <a:pt x="2351419" y="2632562"/>
                </a:lnTo>
                <a:lnTo>
                  <a:pt x="2353233" y="2628900"/>
                </a:lnTo>
                <a:lnTo>
                  <a:pt x="2346236" y="2616200"/>
                </a:lnTo>
                <a:close/>
              </a:path>
              <a:path w="2952115" h="3365500">
                <a:moveTo>
                  <a:pt x="2257767" y="2616200"/>
                </a:moveTo>
                <a:lnTo>
                  <a:pt x="2246122" y="2616200"/>
                </a:lnTo>
                <a:lnTo>
                  <a:pt x="2245220" y="2628900"/>
                </a:lnTo>
                <a:lnTo>
                  <a:pt x="2257767" y="2616200"/>
                </a:lnTo>
                <a:close/>
              </a:path>
              <a:path w="2952115" h="3365500">
                <a:moveTo>
                  <a:pt x="2271471" y="2616200"/>
                </a:moveTo>
                <a:lnTo>
                  <a:pt x="2263556" y="2616200"/>
                </a:lnTo>
                <a:lnTo>
                  <a:pt x="2262589" y="2628900"/>
                </a:lnTo>
                <a:lnTo>
                  <a:pt x="2274963" y="2628900"/>
                </a:lnTo>
                <a:lnTo>
                  <a:pt x="2271471" y="2616200"/>
                </a:lnTo>
                <a:close/>
              </a:path>
              <a:path w="2952115" h="3365500">
                <a:moveTo>
                  <a:pt x="2305879" y="2616200"/>
                </a:moveTo>
                <a:lnTo>
                  <a:pt x="2275078" y="2616200"/>
                </a:lnTo>
                <a:lnTo>
                  <a:pt x="2274963" y="2628900"/>
                </a:lnTo>
                <a:lnTo>
                  <a:pt x="2315062" y="2628900"/>
                </a:lnTo>
                <a:lnTo>
                  <a:pt x="2305879" y="2616200"/>
                </a:lnTo>
                <a:close/>
              </a:path>
              <a:path w="2952115" h="3365500">
                <a:moveTo>
                  <a:pt x="2247341" y="2603500"/>
                </a:moveTo>
                <a:lnTo>
                  <a:pt x="2237574" y="2603500"/>
                </a:lnTo>
                <a:lnTo>
                  <a:pt x="2247087" y="2616200"/>
                </a:lnTo>
                <a:lnTo>
                  <a:pt x="2247341" y="2603500"/>
                </a:lnTo>
                <a:close/>
              </a:path>
              <a:path w="2952115" h="3365500">
                <a:moveTo>
                  <a:pt x="2257247" y="2603500"/>
                </a:moveTo>
                <a:lnTo>
                  <a:pt x="2253094" y="2603500"/>
                </a:lnTo>
                <a:lnTo>
                  <a:pt x="2261302" y="2616200"/>
                </a:lnTo>
                <a:lnTo>
                  <a:pt x="2263990" y="2616200"/>
                </a:lnTo>
                <a:lnTo>
                  <a:pt x="2257247" y="2603500"/>
                </a:lnTo>
                <a:close/>
              </a:path>
              <a:path w="2952115" h="3365500">
                <a:moveTo>
                  <a:pt x="2303335" y="2590800"/>
                </a:moveTo>
                <a:lnTo>
                  <a:pt x="2252476" y="2590800"/>
                </a:lnTo>
                <a:lnTo>
                  <a:pt x="2263492" y="2603500"/>
                </a:lnTo>
                <a:lnTo>
                  <a:pt x="2266734" y="2616200"/>
                </a:lnTo>
                <a:lnTo>
                  <a:pt x="2297176" y="2616200"/>
                </a:lnTo>
                <a:lnTo>
                  <a:pt x="2294449" y="2603500"/>
                </a:lnTo>
                <a:lnTo>
                  <a:pt x="2303186" y="2603500"/>
                </a:lnTo>
                <a:lnTo>
                  <a:pt x="2303335" y="2590800"/>
                </a:lnTo>
                <a:close/>
              </a:path>
              <a:path w="2952115" h="3365500">
                <a:moveTo>
                  <a:pt x="2321394" y="2603500"/>
                </a:moveTo>
                <a:lnTo>
                  <a:pt x="2307932" y="2603500"/>
                </a:lnTo>
                <a:lnTo>
                  <a:pt x="2313038" y="2616200"/>
                </a:lnTo>
                <a:lnTo>
                  <a:pt x="2320901" y="2616200"/>
                </a:lnTo>
                <a:lnTo>
                  <a:pt x="2321394" y="2603500"/>
                </a:lnTo>
                <a:close/>
              </a:path>
              <a:path w="2952115" h="3365500">
                <a:moveTo>
                  <a:pt x="2323211" y="2590800"/>
                </a:moveTo>
                <a:lnTo>
                  <a:pt x="2309431" y="2590800"/>
                </a:lnTo>
                <a:lnTo>
                  <a:pt x="2311768" y="2603500"/>
                </a:lnTo>
                <a:lnTo>
                  <a:pt x="2323414" y="2603500"/>
                </a:lnTo>
                <a:lnTo>
                  <a:pt x="2329091" y="2616200"/>
                </a:lnTo>
                <a:lnTo>
                  <a:pt x="2333294" y="2616200"/>
                </a:lnTo>
                <a:lnTo>
                  <a:pt x="2323211" y="2590800"/>
                </a:lnTo>
                <a:close/>
              </a:path>
              <a:path w="2952115" h="3365500">
                <a:moveTo>
                  <a:pt x="2213038" y="2590800"/>
                </a:moveTo>
                <a:lnTo>
                  <a:pt x="2211006" y="2590800"/>
                </a:lnTo>
                <a:lnTo>
                  <a:pt x="2216619" y="2603500"/>
                </a:lnTo>
                <a:lnTo>
                  <a:pt x="2213038" y="2590800"/>
                </a:lnTo>
                <a:close/>
              </a:path>
              <a:path w="2952115" h="3365500">
                <a:moveTo>
                  <a:pt x="2216404" y="2578100"/>
                </a:moveTo>
                <a:lnTo>
                  <a:pt x="2199957" y="2578100"/>
                </a:lnTo>
                <a:lnTo>
                  <a:pt x="2209736" y="2590800"/>
                </a:lnTo>
                <a:lnTo>
                  <a:pt x="2217801" y="2590800"/>
                </a:lnTo>
                <a:lnTo>
                  <a:pt x="2216404" y="2578100"/>
                </a:lnTo>
                <a:close/>
              </a:path>
              <a:path w="2952115" h="3365500">
                <a:moveTo>
                  <a:pt x="2290802" y="2578100"/>
                </a:moveTo>
                <a:lnTo>
                  <a:pt x="2219909" y="2578100"/>
                </a:lnTo>
                <a:lnTo>
                  <a:pt x="2228347" y="2590800"/>
                </a:lnTo>
                <a:lnTo>
                  <a:pt x="2287968" y="2590800"/>
                </a:lnTo>
                <a:lnTo>
                  <a:pt x="2290802" y="2578100"/>
                </a:lnTo>
                <a:close/>
              </a:path>
              <a:path w="2952115" h="3365500">
                <a:moveTo>
                  <a:pt x="2302063" y="2578100"/>
                </a:moveTo>
                <a:lnTo>
                  <a:pt x="2298026" y="2578100"/>
                </a:lnTo>
                <a:lnTo>
                  <a:pt x="2304034" y="2590800"/>
                </a:lnTo>
                <a:lnTo>
                  <a:pt x="2313051" y="2590800"/>
                </a:lnTo>
                <a:lnTo>
                  <a:pt x="2302063" y="2578100"/>
                </a:lnTo>
                <a:close/>
              </a:path>
              <a:path w="2952115" h="3365500">
                <a:moveTo>
                  <a:pt x="2319197" y="2578100"/>
                </a:moveTo>
                <a:lnTo>
                  <a:pt x="2310307" y="2578100"/>
                </a:lnTo>
                <a:lnTo>
                  <a:pt x="2319350" y="2590800"/>
                </a:lnTo>
                <a:lnTo>
                  <a:pt x="2319197" y="2578100"/>
                </a:lnTo>
                <a:close/>
              </a:path>
              <a:path w="2952115" h="3365500">
                <a:moveTo>
                  <a:pt x="2193723" y="2566853"/>
                </a:moveTo>
                <a:lnTo>
                  <a:pt x="2192362" y="2578100"/>
                </a:lnTo>
                <a:lnTo>
                  <a:pt x="2198255" y="2578100"/>
                </a:lnTo>
                <a:lnTo>
                  <a:pt x="2194766" y="2567927"/>
                </a:lnTo>
                <a:lnTo>
                  <a:pt x="2193723" y="2566853"/>
                </a:lnTo>
                <a:close/>
              </a:path>
              <a:path w="2952115" h="3365500">
                <a:moveTo>
                  <a:pt x="2216523" y="2565400"/>
                </a:moveTo>
                <a:lnTo>
                  <a:pt x="2193899" y="2565400"/>
                </a:lnTo>
                <a:lnTo>
                  <a:pt x="2194766" y="2567927"/>
                </a:lnTo>
                <a:lnTo>
                  <a:pt x="2204643" y="2578100"/>
                </a:lnTo>
                <a:lnTo>
                  <a:pt x="2211641" y="2578100"/>
                </a:lnTo>
                <a:lnTo>
                  <a:pt x="2216523" y="2565400"/>
                </a:lnTo>
                <a:close/>
              </a:path>
              <a:path w="2952115" h="3365500">
                <a:moveTo>
                  <a:pt x="2229256" y="2565400"/>
                </a:moveTo>
                <a:lnTo>
                  <a:pt x="2216523" y="2565400"/>
                </a:lnTo>
                <a:lnTo>
                  <a:pt x="2224599" y="2578100"/>
                </a:lnTo>
                <a:lnTo>
                  <a:pt x="2230285" y="2578100"/>
                </a:lnTo>
                <a:lnTo>
                  <a:pt x="2229256" y="2565400"/>
                </a:lnTo>
                <a:close/>
              </a:path>
              <a:path w="2952115" h="3365500">
                <a:moveTo>
                  <a:pt x="2270236" y="2565400"/>
                </a:moveTo>
                <a:lnTo>
                  <a:pt x="2238565" y="2565400"/>
                </a:lnTo>
                <a:lnTo>
                  <a:pt x="2240864" y="2578100"/>
                </a:lnTo>
                <a:lnTo>
                  <a:pt x="2269350" y="2578100"/>
                </a:lnTo>
                <a:lnTo>
                  <a:pt x="2270236" y="2565400"/>
                </a:lnTo>
                <a:close/>
              </a:path>
              <a:path w="2952115" h="3365500">
                <a:moveTo>
                  <a:pt x="2273730" y="2540000"/>
                </a:moveTo>
                <a:lnTo>
                  <a:pt x="2240534" y="2540000"/>
                </a:lnTo>
                <a:lnTo>
                  <a:pt x="2236330" y="2552700"/>
                </a:lnTo>
                <a:lnTo>
                  <a:pt x="2215464" y="2552700"/>
                </a:lnTo>
                <a:lnTo>
                  <a:pt x="2217318" y="2565400"/>
                </a:lnTo>
                <a:lnTo>
                  <a:pt x="2271937" y="2565400"/>
                </a:lnTo>
                <a:lnTo>
                  <a:pt x="2278462" y="2578100"/>
                </a:lnTo>
                <a:lnTo>
                  <a:pt x="2297640" y="2578100"/>
                </a:lnTo>
                <a:lnTo>
                  <a:pt x="2292221" y="2565400"/>
                </a:lnTo>
                <a:lnTo>
                  <a:pt x="2281773" y="2552700"/>
                </a:lnTo>
                <a:lnTo>
                  <a:pt x="2273730" y="2540000"/>
                </a:lnTo>
                <a:close/>
              </a:path>
              <a:path w="2952115" h="3365500">
                <a:moveTo>
                  <a:pt x="2193899" y="2565400"/>
                </a:moveTo>
                <a:lnTo>
                  <a:pt x="2192312" y="2565400"/>
                </a:lnTo>
                <a:lnTo>
                  <a:pt x="2193723" y="2566853"/>
                </a:lnTo>
                <a:lnTo>
                  <a:pt x="2193899" y="2565400"/>
                </a:lnTo>
                <a:close/>
              </a:path>
              <a:path w="2952115" h="3365500">
                <a:moveTo>
                  <a:pt x="2212251" y="2552700"/>
                </a:moveTo>
                <a:lnTo>
                  <a:pt x="2183441" y="2552700"/>
                </a:lnTo>
                <a:lnTo>
                  <a:pt x="2189670" y="2565400"/>
                </a:lnTo>
                <a:lnTo>
                  <a:pt x="2213597" y="2565400"/>
                </a:lnTo>
                <a:lnTo>
                  <a:pt x="2212251" y="2552700"/>
                </a:lnTo>
                <a:close/>
              </a:path>
              <a:path w="2952115" h="3365500">
                <a:moveTo>
                  <a:pt x="2260019" y="2514600"/>
                </a:moveTo>
                <a:lnTo>
                  <a:pt x="2168735" y="2514600"/>
                </a:lnTo>
                <a:lnTo>
                  <a:pt x="2170992" y="2527300"/>
                </a:lnTo>
                <a:lnTo>
                  <a:pt x="2180297" y="2527300"/>
                </a:lnTo>
                <a:lnTo>
                  <a:pt x="2186952" y="2540000"/>
                </a:lnTo>
                <a:lnTo>
                  <a:pt x="2200706" y="2552700"/>
                </a:lnTo>
                <a:lnTo>
                  <a:pt x="2233701" y="2552700"/>
                </a:lnTo>
                <a:lnTo>
                  <a:pt x="2232863" y="2540000"/>
                </a:lnTo>
                <a:lnTo>
                  <a:pt x="2277160" y="2540000"/>
                </a:lnTo>
                <a:lnTo>
                  <a:pt x="2260019" y="2514600"/>
                </a:lnTo>
                <a:close/>
              </a:path>
              <a:path w="2952115" h="3365500">
                <a:moveTo>
                  <a:pt x="2163584" y="2527300"/>
                </a:moveTo>
                <a:lnTo>
                  <a:pt x="2160206" y="2527300"/>
                </a:lnTo>
                <a:lnTo>
                  <a:pt x="2162708" y="2540000"/>
                </a:lnTo>
                <a:lnTo>
                  <a:pt x="2169121" y="2540000"/>
                </a:lnTo>
                <a:lnTo>
                  <a:pt x="2163584" y="2527300"/>
                </a:lnTo>
                <a:close/>
              </a:path>
              <a:path w="2952115" h="3365500">
                <a:moveTo>
                  <a:pt x="2164089" y="2514600"/>
                </a:moveTo>
                <a:lnTo>
                  <a:pt x="2141347" y="2514600"/>
                </a:lnTo>
                <a:lnTo>
                  <a:pt x="2146985" y="2527300"/>
                </a:lnTo>
                <a:lnTo>
                  <a:pt x="2157552" y="2527300"/>
                </a:lnTo>
                <a:lnTo>
                  <a:pt x="2164089" y="2514600"/>
                </a:lnTo>
                <a:close/>
              </a:path>
              <a:path w="2952115" h="3365500">
                <a:moveTo>
                  <a:pt x="2133409" y="2501900"/>
                </a:moveTo>
                <a:lnTo>
                  <a:pt x="2132647" y="2514600"/>
                </a:lnTo>
                <a:lnTo>
                  <a:pt x="2143175" y="2514600"/>
                </a:lnTo>
                <a:lnTo>
                  <a:pt x="2133409" y="2501900"/>
                </a:lnTo>
                <a:close/>
              </a:path>
              <a:path w="2952115" h="3365500">
                <a:moveTo>
                  <a:pt x="2151253" y="2501900"/>
                </a:moveTo>
                <a:lnTo>
                  <a:pt x="2145779" y="2501900"/>
                </a:lnTo>
                <a:lnTo>
                  <a:pt x="2150745" y="2514600"/>
                </a:lnTo>
                <a:lnTo>
                  <a:pt x="2151253" y="2501900"/>
                </a:lnTo>
                <a:close/>
              </a:path>
              <a:path w="2952115" h="3365500">
                <a:moveTo>
                  <a:pt x="2160308" y="2501900"/>
                </a:moveTo>
                <a:lnTo>
                  <a:pt x="2156561" y="2514600"/>
                </a:lnTo>
                <a:lnTo>
                  <a:pt x="2160689" y="2514600"/>
                </a:lnTo>
                <a:lnTo>
                  <a:pt x="2160308" y="2501900"/>
                </a:lnTo>
                <a:close/>
              </a:path>
              <a:path w="2952115" h="3365500">
                <a:moveTo>
                  <a:pt x="2170417" y="2501900"/>
                </a:moveTo>
                <a:lnTo>
                  <a:pt x="2164791" y="2501900"/>
                </a:lnTo>
                <a:lnTo>
                  <a:pt x="2163559" y="2514600"/>
                </a:lnTo>
                <a:lnTo>
                  <a:pt x="2171343" y="2514600"/>
                </a:lnTo>
                <a:lnTo>
                  <a:pt x="2170417" y="2501900"/>
                </a:lnTo>
                <a:close/>
              </a:path>
              <a:path w="2952115" h="3365500">
                <a:moveTo>
                  <a:pt x="2172322" y="2501900"/>
                </a:moveTo>
                <a:lnTo>
                  <a:pt x="2170417" y="2501900"/>
                </a:lnTo>
                <a:lnTo>
                  <a:pt x="2174506" y="2514600"/>
                </a:lnTo>
                <a:lnTo>
                  <a:pt x="2172322" y="2501900"/>
                </a:lnTo>
                <a:close/>
              </a:path>
              <a:path w="2952115" h="3365500">
                <a:moveTo>
                  <a:pt x="2177008" y="2501900"/>
                </a:moveTo>
                <a:lnTo>
                  <a:pt x="2172766" y="2501900"/>
                </a:lnTo>
                <a:lnTo>
                  <a:pt x="2175687" y="2514600"/>
                </a:lnTo>
                <a:lnTo>
                  <a:pt x="2177008" y="2501900"/>
                </a:lnTo>
                <a:close/>
              </a:path>
              <a:path w="2952115" h="3365500">
                <a:moveTo>
                  <a:pt x="2205893" y="2463800"/>
                </a:moveTo>
                <a:lnTo>
                  <a:pt x="2131275" y="2463800"/>
                </a:lnTo>
                <a:lnTo>
                  <a:pt x="2136851" y="2476500"/>
                </a:lnTo>
                <a:lnTo>
                  <a:pt x="2142197" y="2476500"/>
                </a:lnTo>
                <a:lnTo>
                  <a:pt x="2151646" y="2489200"/>
                </a:lnTo>
                <a:lnTo>
                  <a:pt x="2137592" y="2489200"/>
                </a:lnTo>
                <a:lnTo>
                  <a:pt x="2133653" y="2498965"/>
                </a:lnTo>
                <a:lnTo>
                  <a:pt x="2133752" y="2501900"/>
                </a:lnTo>
                <a:lnTo>
                  <a:pt x="2183942" y="2501900"/>
                </a:lnTo>
                <a:lnTo>
                  <a:pt x="2186969" y="2514600"/>
                </a:lnTo>
                <a:lnTo>
                  <a:pt x="2235626" y="2514600"/>
                </a:lnTo>
                <a:lnTo>
                  <a:pt x="2229754" y="2501900"/>
                </a:lnTo>
                <a:lnTo>
                  <a:pt x="2223197" y="2489200"/>
                </a:lnTo>
                <a:lnTo>
                  <a:pt x="2215421" y="2476500"/>
                </a:lnTo>
                <a:lnTo>
                  <a:pt x="2205893" y="2463800"/>
                </a:lnTo>
                <a:close/>
              </a:path>
              <a:path w="2952115" h="3365500">
                <a:moveTo>
                  <a:pt x="2243571" y="2501900"/>
                </a:moveTo>
                <a:lnTo>
                  <a:pt x="2240139" y="2514600"/>
                </a:lnTo>
                <a:lnTo>
                  <a:pt x="2250335" y="2514600"/>
                </a:lnTo>
                <a:lnTo>
                  <a:pt x="2243571" y="2501900"/>
                </a:lnTo>
                <a:close/>
              </a:path>
              <a:path w="2952115" h="3365500">
                <a:moveTo>
                  <a:pt x="2133323" y="2489200"/>
                </a:moveTo>
                <a:lnTo>
                  <a:pt x="2119274" y="2489200"/>
                </a:lnTo>
                <a:lnTo>
                  <a:pt x="2117610" y="2501900"/>
                </a:lnTo>
                <a:lnTo>
                  <a:pt x="2132469" y="2501900"/>
                </a:lnTo>
                <a:lnTo>
                  <a:pt x="2133653" y="2498965"/>
                </a:lnTo>
                <a:lnTo>
                  <a:pt x="2133323" y="2489200"/>
                </a:lnTo>
                <a:close/>
              </a:path>
              <a:path w="2952115" h="3365500">
                <a:moveTo>
                  <a:pt x="2133653" y="2498965"/>
                </a:moveTo>
                <a:lnTo>
                  <a:pt x="2132469" y="2501900"/>
                </a:lnTo>
                <a:lnTo>
                  <a:pt x="2133752" y="2501900"/>
                </a:lnTo>
                <a:lnTo>
                  <a:pt x="2133653" y="2498965"/>
                </a:lnTo>
                <a:close/>
              </a:path>
              <a:path w="2952115" h="3365500">
                <a:moveTo>
                  <a:pt x="2232660" y="2489200"/>
                </a:moveTo>
                <a:lnTo>
                  <a:pt x="2230361" y="2501900"/>
                </a:lnTo>
                <a:lnTo>
                  <a:pt x="2237854" y="2501900"/>
                </a:lnTo>
                <a:lnTo>
                  <a:pt x="2232660" y="2489200"/>
                </a:lnTo>
                <a:close/>
              </a:path>
              <a:path w="2952115" h="3365500">
                <a:moveTo>
                  <a:pt x="2142197" y="2476500"/>
                </a:moveTo>
                <a:lnTo>
                  <a:pt x="2122068" y="2476500"/>
                </a:lnTo>
                <a:lnTo>
                  <a:pt x="2129421" y="2489200"/>
                </a:lnTo>
                <a:lnTo>
                  <a:pt x="2142020" y="2489200"/>
                </a:lnTo>
                <a:lnTo>
                  <a:pt x="2142197" y="2476500"/>
                </a:lnTo>
                <a:close/>
              </a:path>
              <a:path w="2952115" h="3365500">
                <a:moveTo>
                  <a:pt x="2109114" y="2463800"/>
                </a:moveTo>
                <a:lnTo>
                  <a:pt x="2102294" y="2463800"/>
                </a:lnTo>
                <a:lnTo>
                  <a:pt x="2104758" y="2476500"/>
                </a:lnTo>
                <a:lnTo>
                  <a:pt x="2115667" y="2476500"/>
                </a:lnTo>
                <a:lnTo>
                  <a:pt x="2109114" y="2463800"/>
                </a:lnTo>
                <a:close/>
              </a:path>
              <a:path w="2952115" h="3365500">
                <a:moveTo>
                  <a:pt x="2131275" y="2463800"/>
                </a:moveTo>
                <a:lnTo>
                  <a:pt x="2126421" y="2463800"/>
                </a:lnTo>
                <a:lnTo>
                  <a:pt x="2116139" y="2476500"/>
                </a:lnTo>
                <a:lnTo>
                  <a:pt x="2127885" y="2476500"/>
                </a:lnTo>
                <a:lnTo>
                  <a:pt x="2131275" y="2463800"/>
                </a:lnTo>
                <a:close/>
              </a:path>
              <a:path w="2952115" h="3365500">
                <a:moveTo>
                  <a:pt x="2083474" y="2438400"/>
                </a:moveTo>
                <a:lnTo>
                  <a:pt x="2071375" y="2438400"/>
                </a:lnTo>
                <a:lnTo>
                  <a:pt x="2077128" y="2451100"/>
                </a:lnTo>
                <a:lnTo>
                  <a:pt x="2086471" y="2451100"/>
                </a:lnTo>
                <a:lnTo>
                  <a:pt x="2095040" y="2463800"/>
                </a:lnTo>
                <a:lnTo>
                  <a:pt x="2089198" y="2451100"/>
                </a:lnTo>
                <a:lnTo>
                  <a:pt x="2083474" y="2438400"/>
                </a:lnTo>
                <a:close/>
              </a:path>
              <a:path w="2952115" h="3365500">
                <a:moveTo>
                  <a:pt x="2112253" y="2438400"/>
                </a:moveTo>
                <a:lnTo>
                  <a:pt x="2096636" y="2438400"/>
                </a:lnTo>
                <a:lnTo>
                  <a:pt x="2095196" y="2451100"/>
                </a:lnTo>
                <a:lnTo>
                  <a:pt x="2106752" y="2451100"/>
                </a:lnTo>
                <a:lnTo>
                  <a:pt x="2100160" y="2463800"/>
                </a:lnTo>
                <a:lnTo>
                  <a:pt x="2107530" y="2463800"/>
                </a:lnTo>
                <a:lnTo>
                  <a:pt x="2109001" y="2451100"/>
                </a:lnTo>
                <a:lnTo>
                  <a:pt x="2112253" y="2438400"/>
                </a:lnTo>
                <a:close/>
              </a:path>
              <a:path w="2952115" h="3365500">
                <a:moveTo>
                  <a:pt x="2141728" y="2438400"/>
                </a:moveTo>
                <a:lnTo>
                  <a:pt x="2112253" y="2438400"/>
                </a:lnTo>
                <a:lnTo>
                  <a:pt x="2121331" y="2451100"/>
                </a:lnTo>
                <a:lnTo>
                  <a:pt x="2128660" y="2463800"/>
                </a:lnTo>
                <a:lnTo>
                  <a:pt x="2153069" y="2463800"/>
                </a:lnTo>
                <a:lnTo>
                  <a:pt x="2151773" y="2458776"/>
                </a:lnTo>
                <a:lnTo>
                  <a:pt x="2145390" y="2451100"/>
                </a:lnTo>
                <a:lnTo>
                  <a:pt x="2139988" y="2451100"/>
                </a:lnTo>
                <a:lnTo>
                  <a:pt x="2141728" y="2438400"/>
                </a:lnTo>
                <a:close/>
              </a:path>
              <a:path w="2952115" h="3365500">
                <a:moveTo>
                  <a:pt x="2153653" y="2461038"/>
                </a:moveTo>
                <a:lnTo>
                  <a:pt x="2153069" y="2463800"/>
                </a:lnTo>
                <a:lnTo>
                  <a:pt x="2155949" y="2463800"/>
                </a:lnTo>
                <a:lnTo>
                  <a:pt x="2153653" y="2461038"/>
                </a:lnTo>
                <a:close/>
              </a:path>
              <a:path w="2952115" h="3365500">
                <a:moveTo>
                  <a:pt x="2187994" y="2451100"/>
                </a:moveTo>
                <a:lnTo>
                  <a:pt x="2160769" y="2451100"/>
                </a:lnTo>
                <a:lnTo>
                  <a:pt x="2158519" y="2463800"/>
                </a:lnTo>
                <a:lnTo>
                  <a:pt x="2187181" y="2463800"/>
                </a:lnTo>
                <a:lnTo>
                  <a:pt x="2187994" y="2451100"/>
                </a:lnTo>
                <a:close/>
              </a:path>
              <a:path w="2952115" h="3365500">
                <a:moveTo>
                  <a:pt x="2206584" y="2451100"/>
                </a:moveTo>
                <a:lnTo>
                  <a:pt x="2187994" y="2451100"/>
                </a:lnTo>
                <a:lnTo>
                  <a:pt x="2197722" y="2463800"/>
                </a:lnTo>
                <a:lnTo>
                  <a:pt x="2207259" y="2463800"/>
                </a:lnTo>
                <a:lnTo>
                  <a:pt x="2206584" y="2451100"/>
                </a:lnTo>
                <a:close/>
              </a:path>
              <a:path w="2952115" h="3365500">
                <a:moveTo>
                  <a:pt x="2155759" y="2451100"/>
                </a:moveTo>
                <a:lnTo>
                  <a:pt x="2149792" y="2451100"/>
                </a:lnTo>
                <a:lnTo>
                  <a:pt x="2151773" y="2458776"/>
                </a:lnTo>
                <a:lnTo>
                  <a:pt x="2153653" y="2461038"/>
                </a:lnTo>
                <a:lnTo>
                  <a:pt x="2155759" y="2451100"/>
                </a:lnTo>
                <a:close/>
              </a:path>
              <a:path w="2952115" h="3365500">
                <a:moveTo>
                  <a:pt x="2150922" y="2438400"/>
                </a:moveTo>
                <a:lnTo>
                  <a:pt x="2141728" y="2438400"/>
                </a:lnTo>
                <a:lnTo>
                  <a:pt x="2149843" y="2451100"/>
                </a:lnTo>
                <a:lnTo>
                  <a:pt x="2150922" y="2438400"/>
                </a:lnTo>
                <a:close/>
              </a:path>
              <a:path w="2952115" h="3365500">
                <a:moveTo>
                  <a:pt x="2166366" y="2425700"/>
                </a:moveTo>
                <a:lnTo>
                  <a:pt x="2147385" y="2425700"/>
                </a:lnTo>
                <a:lnTo>
                  <a:pt x="2154752" y="2438400"/>
                </a:lnTo>
                <a:lnTo>
                  <a:pt x="2157027" y="2438400"/>
                </a:lnTo>
                <a:lnTo>
                  <a:pt x="2156266" y="2451100"/>
                </a:lnTo>
                <a:lnTo>
                  <a:pt x="2166747" y="2451100"/>
                </a:lnTo>
                <a:lnTo>
                  <a:pt x="2165654" y="2438400"/>
                </a:lnTo>
                <a:lnTo>
                  <a:pt x="2166366" y="2425700"/>
                </a:lnTo>
                <a:close/>
              </a:path>
              <a:path w="2952115" h="3365500">
                <a:moveTo>
                  <a:pt x="2186335" y="2438400"/>
                </a:moveTo>
                <a:lnTo>
                  <a:pt x="2171725" y="2438400"/>
                </a:lnTo>
                <a:lnTo>
                  <a:pt x="2173541" y="2451100"/>
                </a:lnTo>
                <a:lnTo>
                  <a:pt x="2199179" y="2451100"/>
                </a:lnTo>
                <a:lnTo>
                  <a:pt x="2186335" y="2438400"/>
                </a:lnTo>
                <a:close/>
              </a:path>
              <a:path w="2952115" h="3365500">
                <a:moveTo>
                  <a:pt x="2098421" y="2425700"/>
                </a:moveTo>
                <a:lnTo>
                  <a:pt x="2082590" y="2425700"/>
                </a:lnTo>
                <a:lnTo>
                  <a:pt x="2073570" y="2438400"/>
                </a:lnTo>
                <a:lnTo>
                  <a:pt x="2096160" y="2438400"/>
                </a:lnTo>
                <a:lnTo>
                  <a:pt x="2098421" y="2425700"/>
                </a:lnTo>
                <a:close/>
              </a:path>
              <a:path w="2952115" h="3365500">
                <a:moveTo>
                  <a:pt x="2147385" y="2425700"/>
                </a:moveTo>
                <a:lnTo>
                  <a:pt x="2098421" y="2425700"/>
                </a:lnTo>
                <a:lnTo>
                  <a:pt x="2103666" y="2438400"/>
                </a:lnTo>
                <a:lnTo>
                  <a:pt x="2147044" y="2438400"/>
                </a:lnTo>
                <a:lnTo>
                  <a:pt x="2147385" y="2425700"/>
                </a:lnTo>
                <a:close/>
              </a:path>
              <a:path w="2952115" h="3365500">
                <a:moveTo>
                  <a:pt x="2058924" y="2413000"/>
                </a:moveTo>
                <a:lnTo>
                  <a:pt x="2049703" y="2413000"/>
                </a:lnTo>
                <a:lnTo>
                  <a:pt x="2050732" y="2425700"/>
                </a:lnTo>
                <a:lnTo>
                  <a:pt x="2061311" y="2425700"/>
                </a:lnTo>
                <a:lnTo>
                  <a:pt x="2058924" y="2413000"/>
                </a:lnTo>
                <a:close/>
              </a:path>
              <a:path w="2952115" h="3365500">
                <a:moveTo>
                  <a:pt x="2171814" y="2413000"/>
                </a:moveTo>
                <a:lnTo>
                  <a:pt x="2071419" y="2413000"/>
                </a:lnTo>
                <a:lnTo>
                  <a:pt x="2066055" y="2425700"/>
                </a:lnTo>
                <a:lnTo>
                  <a:pt x="2173414" y="2425700"/>
                </a:lnTo>
                <a:lnTo>
                  <a:pt x="2171814" y="2413000"/>
                </a:lnTo>
                <a:close/>
              </a:path>
              <a:path w="2952115" h="3365500">
                <a:moveTo>
                  <a:pt x="2070087" y="2400300"/>
                </a:moveTo>
                <a:lnTo>
                  <a:pt x="2059296" y="2400300"/>
                </a:lnTo>
                <a:lnTo>
                  <a:pt x="2063927" y="2413000"/>
                </a:lnTo>
                <a:lnTo>
                  <a:pt x="2075814" y="2413000"/>
                </a:lnTo>
                <a:lnTo>
                  <a:pt x="2070087" y="2400300"/>
                </a:lnTo>
                <a:close/>
              </a:path>
              <a:path w="2952115" h="3365500">
                <a:moveTo>
                  <a:pt x="2120379" y="2387600"/>
                </a:moveTo>
                <a:lnTo>
                  <a:pt x="2066106" y="2387600"/>
                </a:lnTo>
                <a:lnTo>
                  <a:pt x="2072961" y="2400300"/>
                </a:lnTo>
                <a:lnTo>
                  <a:pt x="2077069" y="2413000"/>
                </a:lnTo>
                <a:lnTo>
                  <a:pt x="2080107" y="2413000"/>
                </a:lnTo>
                <a:lnTo>
                  <a:pt x="2084362" y="2400300"/>
                </a:lnTo>
                <a:lnTo>
                  <a:pt x="2133955" y="2400300"/>
                </a:lnTo>
                <a:lnTo>
                  <a:pt x="2120379" y="2387600"/>
                </a:lnTo>
                <a:close/>
              </a:path>
              <a:path w="2952115" h="3365500">
                <a:moveTo>
                  <a:pt x="2110511" y="2400300"/>
                </a:moveTo>
                <a:lnTo>
                  <a:pt x="2089327" y="2400300"/>
                </a:lnTo>
                <a:lnTo>
                  <a:pt x="2091994" y="2413000"/>
                </a:lnTo>
                <a:lnTo>
                  <a:pt x="2108581" y="2413000"/>
                </a:lnTo>
                <a:lnTo>
                  <a:pt x="2110511" y="2400300"/>
                </a:lnTo>
                <a:close/>
              </a:path>
              <a:path w="2952115" h="3365500">
                <a:moveTo>
                  <a:pt x="2144666" y="2387600"/>
                </a:moveTo>
                <a:lnTo>
                  <a:pt x="2140216" y="2387600"/>
                </a:lnTo>
                <a:lnTo>
                  <a:pt x="2135847" y="2400300"/>
                </a:lnTo>
                <a:lnTo>
                  <a:pt x="2110511" y="2400300"/>
                </a:lnTo>
                <a:lnTo>
                  <a:pt x="2108936" y="2413000"/>
                </a:lnTo>
                <a:lnTo>
                  <a:pt x="2147998" y="2413000"/>
                </a:lnTo>
                <a:lnTo>
                  <a:pt x="2144567" y="2400300"/>
                </a:lnTo>
                <a:lnTo>
                  <a:pt x="2144666" y="2387600"/>
                </a:lnTo>
                <a:close/>
              </a:path>
              <a:path w="2952115" h="3365500">
                <a:moveTo>
                  <a:pt x="2155075" y="2400300"/>
                </a:moveTo>
                <a:lnTo>
                  <a:pt x="2154174" y="2400300"/>
                </a:lnTo>
                <a:lnTo>
                  <a:pt x="2158263" y="2413000"/>
                </a:lnTo>
                <a:lnTo>
                  <a:pt x="2155075" y="2400300"/>
                </a:lnTo>
                <a:close/>
              </a:path>
              <a:path w="2952115" h="3365500">
                <a:moveTo>
                  <a:pt x="2049691" y="2387600"/>
                </a:moveTo>
                <a:lnTo>
                  <a:pt x="2042985" y="2387600"/>
                </a:lnTo>
                <a:lnTo>
                  <a:pt x="2044687" y="2400300"/>
                </a:lnTo>
                <a:lnTo>
                  <a:pt x="2050135" y="2400300"/>
                </a:lnTo>
                <a:lnTo>
                  <a:pt x="2049691" y="2387600"/>
                </a:lnTo>
                <a:close/>
              </a:path>
              <a:path w="2952115" h="3365500">
                <a:moveTo>
                  <a:pt x="2030095" y="2374900"/>
                </a:moveTo>
                <a:lnTo>
                  <a:pt x="2019241" y="2374900"/>
                </a:lnTo>
                <a:lnTo>
                  <a:pt x="2026112" y="2387600"/>
                </a:lnTo>
                <a:lnTo>
                  <a:pt x="2027149" y="2387600"/>
                </a:lnTo>
                <a:lnTo>
                  <a:pt x="2030095" y="2374900"/>
                </a:lnTo>
                <a:close/>
              </a:path>
              <a:path w="2952115" h="3365500">
                <a:moveTo>
                  <a:pt x="2041563" y="2374900"/>
                </a:moveTo>
                <a:lnTo>
                  <a:pt x="2030095" y="2374900"/>
                </a:lnTo>
                <a:lnTo>
                  <a:pt x="2036140" y="2387600"/>
                </a:lnTo>
                <a:lnTo>
                  <a:pt x="2041293" y="2387600"/>
                </a:lnTo>
                <a:lnTo>
                  <a:pt x="2041563" y="2374900"/>
                </a:lnTo>
                <a:close/>
              </a:path>
              <a:path w="2952115" h="3365500">
                <a:moveTo>
                  <a:pt x="2052332" y="2374900"/>
                </a:moveTo>
                <a:lnTo>
                  <a:pt x="2048573" y="2374900"/>
                </a:lnTo>
                <a:lnTo>
                  <a:pt x="2051113" y="2387600"/>
                </a:lnTo>
                <a:lnTo>
                  <a:pt x="2053704" y="2387600"/>
                </a:lnTo>
                <a:lnTo>
                  <a:pt x="2052332" y="2374900"/>
                </a:lnTo>
                <a:close/>
              </a:path>
              <a:path w="2952115" h="3365500">
                <a:moveTo>
                  <a:pt x="2126939" y="2374900"/>
                </a:moveTo>
                <a:lnTo>
                  <a:pt x="2054440" y="2374900"/>
                </a:lnTo>
                <a:lnTo>
                  <a:pt x="2058200" y="2387600"/>
                </a:lnTo>
                <a:lnTo>
                  <a:pt x="2137146" y="2387600"/>
                </a:lnTo>
                <a:lnTo>
                  <a:pt x="2126939" y="2374900"/>
                </a:lnTo>
                <a:close/>
              </a:path>
              <a:path w="2952115" h="3365500">
                <a:moveTo>
                  <a:pt x="2012607" y="2362200"/>
                </a:moveTo>
                <a:lnTo>
                  <a:pt x="2010194" y="2362200"/>
                </a:lnTo>
                <a:lnTo>
                  <a:pt x="2012607" y="2374900"/>
                </a:lnTo>
                <a:lnTo>
                  <a:pt x="2012607" y="2362200"/>
                </a:lnTo>
                <a:close/>
              </a:path>
              <a:path w="2952115" h="3365500">
                <a:moveTo>
                  <a:pt x="2115971" y="2362200"/>
                </a:moveTo>
                <a:lnTo>
                  <a:pt x="2034408" y="2362200"/>
                </a:lnTo>
                <a:lnTo>
                  <a:pt x="2031247" y="2374900"/>
                </a:lnTo>
                <a:lnTo>
                  <a:pt x="2117984" y="2374900"/>
                </a:lnTo>
                <a:lnTo>
                  <a:pt x="2115971" y="2362200"/>
                </a:lnTo>
                <a:close/>
              </a:path>
              <a:path w="2952115" h="3365500">
                <a:moveTo>
                  <a:pt x="2017763" y="2349500"/>
                </a:moveTo>
                <a:lnTo>
                  <a:pt x="2014194" y="2362200"/>
                </a:lnTo>
                <a:lnTo>
                  <a:pt x="2026666" y="2362200"/>
                </a:lnTo>
                <a:lnTo>
                  <a:pt x="2017763" y="2349500"/>
                </a:lnTo>
                <a:close/>
              </a:path>
              <a:path w="2952115" h="3365500">
                <a:moveTo>
                  <a:pt x="2100687" y="2336800"/>
                </a:moveTo>
                <a:lnTo>
                  <a:pt x="2098859" y="2336800"/>
                </a:lnTo>
                <a:lnTo>
                  <a:pt x="2098598" y="2349500"/>
                </a:lnTo>
                <a:lnTo>
                  <a:pt x="2018337" y="2349500"/>
                </a:lnTo>
                <a:lnTo>
                  <a:pt x="2027324" y="2362200"/>
                </a:lnTo>
                <a:lnTo>
                  <a:pt x="2114522" y="2362200"/>
                </a:lnTo>
                <a:lnTo>
                  <a:pt x="2110480" y="2349500"/>
                </a:lnTo>
                <a:lnTo>
                  <a:pt x="2100687" y="2336800"/>
                </a:lnTo>
                <a:close/>
              </a:path>
              <a:path w="2952115" h="3365500">
                <a:moveTo>
                  <a:pt x="2122970" y="2349500"/>
                </a:moveTo>
                <a:lnTo>
                  <a:pt x="2120290" y="2362200"/>
                </a:lnTo>
                <a:lnTo>
                  <a:pt x="2127770" y="2362200"/>
                </a:lnTo>
                <a:lnTo>
                  <a:pt x="2122970" y="2349500"/>
                </a:lnTo>
                <a:close/>
              </a:path>
              <a:path w="2952115" h="3365500">
                <a:moveTo>
                  <a:pt x="2082825" y="2336800"/>
                </a:moveTo>
                <a:lnTo>
                  <a:pt x="2003931" y="2336800"/>
                </a:lnTo>
                <a:lnTo>
                  <a:pt x="2006858" y="2349500"/>
                </a:lnTo>
                <a:lnTo>
                  <a:pt x="2087384" y="2349500"/>
                </a:lnTo>
                <a:lnTo>
                  <a:pt x="2082825" y="2336800"/>
                </a:lnTo>
                <a:close/>
              </a:path>
              <a:path w="2952115" h="3365500">
                <a:moveTo>
                  <a:pt x="2002282" y="2324100"/>
                </a:moveTo>
                <a:lnTo>
                  <a:pt x="2000275" y="2324100"/>
                </a:lnTo>
                <a:lnTo>
                  <a:pt x="2002269" y="2336800"/>
                </a:lnTo>
                <a:lnTo>
                  <a:pt x="2002282" y="2324100"/>
                </a:lnTo>
                <a:close/>
              </a:path>
              <a:path w="2952115" h="3365500">
                <a:moveTo>
                  <a:pt x="2077669" y="2311400"/>
                </a:moveTo>
                <a:lnTo>
                  <a:pt x="2048903" y="2311400"/>
                </a:lnTo>
                <a:lnTo>
                  <a:pt x="2049703" y="2324100"/>
                </a:lnTo>
                <a:lnTo>
                  <a:pt x="2007781" y="2324100"/>
                </a:lnTo>
                <a:lnTo>
                  <a:pt x="2005568" y="2336800"/>
                </a:lnTo>
                <a:lnTo>
                  <a:pt x="2077694" y="2336800"/>
                </a:lnTo>
                <a:lnTo>
                  <a:pt x="2079370" y="2324100"/>
                </a:lnTo>
                <a:lnTo>
                  <a:pt x="2077669" y="2311400"/>
                </a:lnTo>
                <a:close/>
              </a:path>
              <a:path w="2952115" h="3365500">
                <a:moveTo>
                  <a:pt x="1956396" y="2311400"/>
                </a:moveTo>
                <a:lnTo>
                  <a:pt x="1953501" y="2311400"/>
                </a:lnTo>
                <a:lnTo>
                  <a:pt x="1955380" y="2324100"/>
                </a:lnTo>
                <a:lnTo>
                  <a:pt x="1959241" y="2324100"/>
                </a:lnTo>
                <a:lnTo>
                  <a:pt x="1956396" y="2311400"/>
                </a:lnTo>
                <a:close/>
              </a:path>
              <a:path w="2952115" h="3365500">
                <a:moveTo>
                  <a:pt x="1997494" y="2273300"/>
                </a:moveTo>
                <a:lnTo>
                  <a:pt x="1956106" y="2273300"/>
                </a:lnTo>
                <a:lnTo>
                  <a:pt x="1964404" y="2286000"/>
                </a:lnTo>
                <a:lnTo>
                  <a:pt x="1958713" y="2298700"/>
                </a:lnTo>
                <a:lnTo>
                  <a:pt x="1956574" y="2311400"/>
                </a:lnTo>
                <a:lnTo>
                  <a:pt x="1957895" y="2311400"/>
                </a:lnTo>
                <a:lnTo>
                  <a:pt x="1965210" y="2324100"/>
                </a:lnTo>
                <a:lnTo>
                  <a:pt x="1965807" y="2311400"/>
                </a:lnTo>
                <a:lnTo>
                  <a:pt x="1966569" y="2298700"/>
                </a:lnTo>
                <a:lnTo>
                  <a:pt x="2059098" y="2298700"/>
                </a:lnTo>
                <a:lnTo>
                  <a:pt x="2056590" y="2286000"/>
                </a:lnTo>
                <a:lnTo>
                  <a:pt x="2002523" y="2286000"/>
                </a:lnTo>
                <a:lnTo>
                  <a:pt x="1997494" y="2273300"/>
                </a:lnTo>
                <a:close/>
              </a:path>
              <a:path w="2952115" h="3365500">
                <a:moveTo>
                  <a:pt x="1992220" y="2311400"/>
                </a:moveTo>
                <a:lnTo>
                  <a:pt x="1983816" y="2311400"/>
                </a:lnTo>
                <a:lnTo>
                  <a:pt x="1989963" y="2324100"/>
                </a:lnTo>
                <a:lnTo>
                  <a:pt x="1993970" y="2313689"/>
                </a:lnTo>
                <a:lnTo>
                  <a:pt x="1992220" y="2311400"/>
                </a:lnTo>
                <a:close/>
              </a:path>
              <a:path w="2952115" h="3365500">
                <a:moveTo>
                  <a:pt x="2038248" y="2311400"/>
                </a:moveTo>
                <a:lnTo>
                  <a:pt x="1994852" y="2311400"/>
                </a:lnTo>
                <a:lnTo>
                  <a:pt x="1993970" y="2313689"/>
                </a:lnTo>
                <a:lnTo>
                  <a:pt x="2001927" y="2324100"/>
                </a:lnTo>
                <a:lnTo>
                  <a:pt x="2043976" y="2324100"/>
                </a:lnTo>
                <a:lnTo>
                  <a:pt x="2038248" y="2311400"/>
                </a:lnTo>
                <a:close/>
              </a:path>
              <a:path w="2952115" h="3365500">
                <a:moveTo>
                  <a:pt x="2058738" y="2298700"/>
                </a:moveTo>
                <a:lnTo>
                  <a:pt x="1966569" y="2298700"/>
                </a:lnTo>
                <a:lnTo>
                  <a:pt x="1972792" y="2311400"/>
                </a:lnTo>
                <a:lnTo>
                  <a:pt x="2066956" y="2311400"/>
                </a:lnTo>
                <a:lnTo>
                  <a:pt x="2058738" y="2298700"/>
                </a:lnTo>
                <a:close/>
              </a:path>
              <a:path w="2952115" h="3365500">
                <a:moveTo>
                  <a:pt x="1951202" y="2273300"/>
                </a:moveTo>
                <a:lnTo>
                  <a:pt x="1951786" y="2286000"/>
                </a:lnTo>
                <a:lnTo>
                  <a:pt x="1957184" y="2286000"/>
                </a:lnTo>
                <a:lnTo>
                  <a:pt x="1951202" y="2273300"/>
                </a:lnTo>
                <a:close/>
              </a:path>
              <a:path w="2952115" h="3365500">
                <a:moveTo>
                  <a:pt x="2043807" y="2273300"/>
                </a:moveTo>
                <a:lnTo>
                  <a:pt x="2004491" y="2273300"/>
                </a:lnTo>
                <a:lnTo>
                  <a:pt x="2006739" y="2286000"/>
                </a:lnTo>
                <a:lnTo>
                  <a:pt x="2047851" y="2286000"/>
                </a:lnTo>
                <a:lnTo>
                  <a:pt x="2043807" y="2273300"/>
                </a:lnTo>
                <a:close/>
              </a:path>
              <a:path w="2952115" h="3365500">
                <a:moveTo>
                  <a:pt x="1922360" y="2260600"/>
                </a:moveTo>
                <a:lnTo>
                  <a:pt x="1919332" y="2260600"/>
                </a:lnTo>
                <a:lnTo>
                  <a:pt x="1927954" y="2273300"/>
                </a:lnTo>
                <a:lnTo>
                  <a:pt x="1929206" y="2273300"/>
                </a:lnTo>
                <a:lnTo>
                  <a:pt x="1922360" y="2260600"/>
                </a:lnTo>
                <a:close/>
              </a:path>
              <a:path w="2952115" h="3365500">
                <a:moveTo>
                  <a:pt x="2002091" y="2260600"/>
                </a:moveTo>
                <a:lnTo>
                  <a:pt x="1937385" y="2260600"/>
                </a:lnTo>
                <a:lnTo>
                  <a:pt x="1929206" y="2273300"/>
                </a:lnTo>
                <a:lnTo>
                  <a:pt x="2004809" y="2273300"/>
                </a:lnTo>
                <a:lnTo>
                  <a:pt x="2002091" y="2260600"/>
                </a:lnTo>
                <a:close/>
              </a:path>
              <a:path w="2952115" h="3365500">
                <a:moveTo>
                  <a:pt x="2034806" y="2260600"/>
                </a:moveTo>
                <a:lnTo>
                  <a:pt x="2018810" y="2260600"/>
                </a:lnTo>
                <a:lnTo>
                  <a:pt x="2013126" y="2273300"/>
                </a:lnTo>
                <a:lnTo>
                  <a:pt x="2041730" y="2273300"/>
                </a:lnTo>
                <a:lnTo>
                  <a:pt x="2034806" y="2260600"/>
                </a:lnTo>
                <a:close/>
              </a:path>
              <a:path w="2952115" h="3365500">
                <a:moveTo>
                  <a:pt x="1952400" y="2247900"/>
                </a:moveTo>
                <a:lnTo>
                  <a:pt x="1909889" y="2247900"/>
                </a:lnTo>
                <a:lnTo>
                  <a:pt x="1912556" y="2260600"/>
                </a:lnTo>
                <a:lnTo>
                  <a:pt x="1941169" y="2260600"/>
                </a:lnTo>
                <a:lnTo>
                  <a:pt x="1952400" y="2247900"/>
                </a:lnTo>
                <a:close/>
              </a:path>
              <a:path w="2952115" h="3365500">
                <a:moveTo>
                  <a:pt x="1994962" y="2247900"/>
                </a:moveTo>
                <a:lnTo>
                  <a:pt x="1952400" y="2247900"/>
                </a:lnTo>
                <a:lnTo>
                  <a:pt x="1952831" y="2260600"/>
                </a:lnTo>
                <a:lnTo>
                  <a:pt x="1994230" y="2260600"/>
                </a:lnTo>
                <a:lnTo>
                  <a:pt x="1994962" y="2247900"/>
                </a:lnTo>
                <a:close/>
              </a:path>
              <a:path w="2952115" h="3365500">
                <a:moveTo>
                  <a:pt x="2009520" y="2247900"/>
                </a:moveTo>
                <a:lnTo>
                  <a:pt x="2007933" y="2260600"/>
                </a:lnTo>
                <a:lnTo>
                  <a:pt x="2009724" y="2260600"/>
                </a:lnTo>
                <a:lnTo>
                  <a:pt x="2009520" y="2247900"/>
                </a:lnTo>
                <a:close/>
              </a:path>
              <a:path w="2952115" h="3365500">
                <a:moveTo>
                  <a:pt x="2016429" y="2247900"/>
                </a:moveTo>
                <a:lnTo>
                  <a:pt x="2014880" y="2247900"/>
                </a:lnTo>
                <a:lnTo>
                  <a:pt x="2016366" y="2260600"/>
                </a:lnTo>
                <a:lnTo>
                  <a:pt x="2016429" y="2247900"/>
                </a:lnTo>
                <a:close/>
              </a:path>
              <a:path w="2952115" h="3365500">
                <a:moveTo>
                  <a:pt x="1921278" y="2235200"/>
                </a:moveTo>
                <a:lnTo>
                  <a:pt x="1901585" y="2235200"/>
                </a:lnTo>
                <a:lnTo>
                  <a:pt x="1903855" y="2247900"/>
                </a:lnTo>
                <a:lnTo>
                  <a:pt x="1911382" y="2247900"/>
                </a:lnTo>
                <a:lnTo>
                  <a:pt x="1921278" y="2235200"/>
                </a:lnTo>
                <a:close/>
              </a:path>
              <a:path w="2952115" h="3365500">
                <a:moveTo>
                  <a:pt x="2012492" y="2235200"/>
                </a:moveTo>
                <a:lnTo>
                  <a:pt x="1926315" y="2235200"/>
                </a:lnTo>
                <a:lnTo>
                  <a:pt x="1922333" y="2247900"/>
                </a:lnTo>
                <a:lnTo>
                  <a:pt x="2012030" y="2247900"/>
                </a:lnTo>
                <a:lnTo>
                  <a:pt x="2012492" y="2235200"/>
                </a:lnTo>
                <a:close/>
              </a:path>
              <a:path w="2952115" h="3365500">
                <a:moveTo>
                  <a:pt x="1901913" y="2222500"/>
                </a:moveTo>
                <a:lnTo>
                  <a:pt x="1890928" y="2222500"/>
                </a:lnTo>
                <a:lnTo>
                  <a:pt x="1897024" y="2235200"/>
                </a:lnTo>
                <a:lnTo>
                  <a:pt x="1898827" y="2235200"/>
                </a:lnTo>
                <a:lnTo>
                  <a:pt x="1901913" y="2222500"/>
                </a:lnTo>
                <a:close/>
              </a:path>
              <a:path w="2952115" h="3365500">
                <a:moveTo>
                  <a:pt x="1906243" y="2221281"/>
                </a:moveTo>
                <a:lnTo>
                  <a:pt x="1906727" y="2222500"/>
                </a:lnTo>
                <a:lnTo>
                  <a:pt x="1906008" y="2235200"/>
                </a:lnTo>
                <a:lnTo>
                  <a:pt x="1993528" y="2235200"/>
                </a:lnTo>
                <a:lnTo>
                  <a:pt x="1986140" y="2222500"/>
                </a:lnTo>
                <a:lnTo>
                  <a:pt x="1907414" y="2222500"/>
                </a:lnTo>
                <a:lnTo>
                  <a:pt x="1906243" y="2221281"/>
                </a:lnTo>
                <a:close/>
              </a:path>
              <a:path w="2952115" h="3365500">
                <a:moveTo>
                  <a:pt x="1875193" y="2209800"/>
                </a:moveTo>
                <a:lnTo>
                  <a:pt x="1872869" y="2209800"/>
                </a:lnTo>
                <a:lnTo>
                  <a:pt x="1876209" y="2222500"/>
                </a:lnTo>
                <a:lnTo>
                  <a:pt x="1875193" y="2209800"/>
                </a:lnTo>
                <a:close/>
              </a:path>
              <a:path w="2952115" h="3365500">
                <a:moveTo>
                  <a:pt x="1909711" y="2209800"/>
                </a:moveTo>
                <a:lnTo>
                  <a:pt x="1901685" y="2209800"/>
                </a:lnTo>
                <a:lnTo>
                  <a:pt x="1906243" y="2221281"/>
                </a:lnTo>
                <a:lnTo>
                  <a:pt x="1907414" y="2222500"/>
                </a:lnTo>
                <a:lnTo>
                  <a:pt x="1915210" y="2222500"/>
                </a:lnTo>
                <a:lnTo>
                  <a:pt x="1909711" y="2209800"/>
                </a:lnTo>
                <a:close/>
              </a:path>
              <a:path w="2952115" h="3365500">
                <a:moveTo>
                  <a:pt x="1987332" y="2197100"/>
                </a:moveTo>
                <a:lnTo>
                  <a:pt x="1921459" y="2197100"/>
                </a:lnTo>
                <a:lnTo>
                  <a:pt x="1926932" y="2209800"/>
                </a:lnTo>
                <a:lnTo>
                  <a:pt x="1909711" y="2209800"/>
                </a:lnTo>
                <a:lnTo>
                  <a:pt x="1915210" y="2222500"/>
                </a:lnTo>
                <a:lnTo>
                  <a:pt x="1985695" y="2222500"/>
                </a:lnTo>
                <a:lnTo>
                  <a:pt x="1984730" y="2209800"/>
                </a:lnTo>
                <a:lnTo>
                  <a:pt x="1987332" y="2197100"/>
                </a:lnTo>
                <a:close/>
              </a:path>
              <a:path w="2952115" h="3365500">
                <a:moveTo>
                  <a:pt x="1901685" y="2209800"/>
                </a:moveTo>
                <a:lnTo>
                  <a:pt x="1895210" y="2209800"/>
                </a:lnTo>
                <a:lnTo>
                  <a:pt x="1906243" y="2221281"/>
                </a:lnTo>
                <a:lnTo>
                  <a:pt x="1901685" y="2209800"/>
                </a:lnTo>
                <a:close/>
              </a:path>
              <a:path w="2952115" h="3365500">
                <a:moveTo>
                  <a:pt x="1891017" y="2197100"/>
                </a:moveTo>
                <a:lnTo>
                  <a:pt x="1878939" y="2209800"/>
                </a:lnTo>
                <a:lnTo>
                  <a:pt x="1892630" y="2209800"/>
                </a:lnTo>
                <a:lnTo>
                  <a:pt x="1891017" y="2197100"/>
                </a:lnTo>
                <a:close/>
              </a:path>
              <a:path w="2952115" h="3365500">
                <a:moveTo>
                  <a:pt x="1919579" y="2197100"/>
                </a:moveTo>
                <a:lnTo>
                  <a:pt x="1891868" y="2197100"/>
                </a:lnTo>
                <a:lnTo>
                  <a:pt x="1892630" y="2209800"/>
                </a:lnTo>
                <a:lnTo>
                  <a:pt x="1917623" y="2209800"/>
                </a:lnTo>
                <a:lnTo>
                  <a:pt x="1919579" y="2197100"/>
                </a:lnTo>
                <a:close/>
              </a:path>
              <a:path w="2952115" h="3365500">
                <a:moveTo>
                  <a:pt x="1921459" y="2197100"/>
                </a:moveTo>
                <a:lnTo>
                  <a:pt x="1919579" y="2197100"/>
                </a:lnTo>
                <a:lnTo>
                  <a:pt x="1917623" y="2209800"/>
                </a:lnTo>
                <a:lnTo>
                  <a:pt x="1926932" y="2209800"/>
                </a:lnTo>
                <a:lnTo>
                  <a:pt x="1921459" y="2197100"/>
                </a:lnTo>
                <a:close/>
              </a:path>
              <a:path w="2952115" h="3365500">
                <a:moveTo>
                  <a:pt x="1868385" y="2184400"/>
                </a:moveTo>
                <a:lnTo>
                  <a:pt x="1863953" y="2184400"/>
                </a:lnTo>
                <a:lnTo>
                  <a:pt x="1864372" y="2197100"/>
                </a:lnTo>
                <a:lnTo>
                  <a:pt x="1873491" y="2197100"/>
                </a:lnTo>
                <a:lnTo>
                  <a:pt x="1868385" y="2184400"/>
                </a:lnTo>
                <a:close/>
              </a:path>
              <a:path w="2952115" h="3365500">
                <a:moveTo>
                  <a:pt x="1949428" y="2159000"/>
                </a:moveTo>
                <a:lnTo>
                  <a:pt x="1844827" y="2159000"/>
                </a:lnTo>
                <a:lnTo>
                  <a:pt x="1849069" y="2171700"/>
                </a:lnTo>
                <a:lnTo>
                  <a:pt x="1870002" y="2171700"/>
                </a:lnTo>
                <a:lnTo>
                  <a:pt x="1880901" y="2184400"/>
                </a:lnTo>
                <a:lnTo>
                  <a:pt x="1887677" y="2197100"/>
                </a:lnTo>
                <a:lnTo>
                  <a:pt x="1928994" y="2197100"/>
                </a:lnTo>
                <a:lnTo>
                  <a:pt x="1941298" y="2184400"/>
                </a:lnTo>
                <a:lnTo>
                  <a:pt x="1947197" y="2184400"/>
                </a:lnTo>
                <a:lnTo>
                  <a:pt x="1949885" y="2171700"/>
                </a:lnTo>
                <a:lnTo>
                  <a:pt x="1949428" y="2159000"/>
                </a:lnTo>
                <a:close/>
              </a:path>
              <a:path w="2952115" h="3365500">
                <a:moveTo>
                  <a:pt x="1941298" y="2184400"/>
                </a:moveTo>
                <a:lnTo>
                  <a:pt x="1928994" y="2197100"/>
                </a:lnTo>
                <a:lnTo>
                  <a:pt x="1943756" y="2197100"/>
                </a:lnTo>
                <a:lnTo>
                  <a:pt x="1944866" y="2193001"/>
                </a:lnTo>
                <a:lnTo>
                  <a:pt x="1941298" y="2184400"/>
                </a:lnTo>
                <a:close/>
              </a:path>
              <a:path w="2952115" h="3365500">
                <a:moveTo>
                  <a:pt x="1944866" y="2193001"/>
                </a:moveTo>
                <a:lnTo>
                  <a:pt x="1943756" y="2197100"/>
                </a:lnTo>
                <a:lnTo>
                  <a:pt x="1946567" y="2197100"/>
                </a:lnTo>
                <a:lnTo>
                  <a:pt x="1944866" y="2193001"/>
                </a:lnTo>
                <a:close/>
              </a:path>
              <a:path w="2952115" h="3365500">
                <a:moveTo>
                  <a:pt x="1970457" y="2184400"/>
                </a:moveTo>
                <a:lnTo>
                  <a:pt x="1961324" y="2184400"/>
                </a:lnTo>
                <a:lnTo>
                  <a:pt x="1956701" y="2197100"/>
                </a:lnTo>
                <a:lnTo>
                  <a:pt x="1980370" y="2197100"/>
                </a:lnTo>
                <a:lnTo>
                  <a:pt x="1970457" y="2184400"/>
                </a:lnTo>
                <a:close/>
              </a:path>
              <a:path w="2952115" h="3365500">
                <a:moveTo>
                  <a:pt x="1947197" y="2184400"/>
                </a:moveTo>
                <a:lnTo>
                  <a:pt x="1941298" y="2184400"/>
                </a:lnTo>
                <a:lnTo>
                  <a:pt x="1944866" y="2193001"/>
                </a:lnTo>
                <a:lnTo>
                  <a:pt x="1947197" y="2184400"/>
                </a:lnTo>
                <a:close/>
              </a:path>
              <a:path w="2952115" h="3365500">
                <a:moveTo>
                  <a:pt x="1863242" y="2171700"/>
                </a:moveTo>
                <a:lnTo>
                  <a:pt x="1851533" y="2171700"/>
                </a:lnTo>
                <a:lnTo>
                  <a:pt x="1850529" y="2184400"/>
                </a:lnTo>
                <a:lnTo>
                  <a:pt x="1857514" y="2184400"/>
                </a:lnTo>
                <a:lnTo>
                  <a:pt x="1863242" y="2171700"/>
                </a:lnTo>
                <a:close/>
              </a:path>
              <a:path w="2952115" h="3365500">
                <a:moveTo>
                  <a:pt x="1826209" y="2159000"/>
                </a:moveTo>
                <a:lnTo>
                  <a:pt x="1823377" y="2159000"/>
                </a:lnTo>
                <a:lnTo>
                  <a:pt x="1823732" y="2171700"/>
                </a:lnTo>
                <a:lnTo>
                  <a:pt x="1830374" y="2171700"/>
                </a:lnTo>
                <a:lnTo>
                  <a:pt x="1826209" y="2159000"/>
                </a:lnTo>
                <a:close/>
              </a:path>
              <a:path w="2952115" h="3365500">
                <a:moveTo>
                  <a:pt x="1850603" y="2133600"/>
                </a:moveTo>
                <a:lnTo>
                  <a:pt x="1822373" y="2133600"/>
                </a:lnTo>
                <a:lnTo>
                  <a:pt x="1824651" y="2146300"/>
                </a:lnTo>
                <a:lnTo>
                  <a:pt x="1833551" y="2159000"/>
                </a:lnTo>
                <a:lnTo>
                  <a:pt x="1839645" y="2171700"/>
                </a:lnTo>
                <a:lnTo>
                  <a:pt x="1844662" y="2171700"/>
                </a:lnTo>
                <a:lnTo>
                  <a:pt x="1844827" y="2159000"/>
                </a:lnTo>
                <a:lnTo>
                  <a:pt x="1840983" y="2159000"/>
                </a:lnTo>
                <a:lnTo>
                  <a:pt x="1842218" y="2146300"/>
                </a:lnTo>
                <a:lnTo>
                  <a:pt x="1850603" y="2133600"/>
                </a:lnTo>
                <a:close/>
              </a:path>
              <a:path w="2952115" h="3365500">
                <a:moveTo>
                  <a:pt x="1916446" y="2120900"/>
                </a:moveTo>
                <a:lnTo>
                  <a:pt x="1898014" y="2120900"/>
                </a:lnTo>
                <a:lnTo>
                  <a:pt x="1908771" y="2133600"/>
                </a:lnTo>
                <a:lnTo>
                  <a:pt x="1850603" y="2133600"/>
                </a:lnTo>
                <a:lnTo>
                  <a:pt x="1856194" y="2146300"/>
                </a:lnTo>
                <a:lnTo>
                  <a:pt x="1857469" y="2159000"/>
                </a:lnTo>
                <a:lnTo>
                  <a:pt x="1917674" y="2159000"/>
                </a:lnTo>
                <a:lnTo>
                  <a:pt x="1918893" y="2146300"/>
                </a:lnTo>
                <a:lnTo>
                  <a:pt x="1932957" y="2146300"/>
                </a:lnTo>
                <a:lnTo>
                  <a:pt x="1924858" y="2133600"/>
                </a:lnTo>
                <a:lnTo>
                  <a:pt x="1916446" y="2120900"/>
                </a:lnTo>
                <a:close/>
              </a:path>
              <a:path w="2952115" h="3365500">
                <a:moveTo>
                  <a:pt x="1930488" y="2158956"/>
                </a:moveTo>
                <a:close/>
              </a:path>
              <a:path w="2952115" h="3365500">
                <a:moveTo>
                  <a:pt x="1932957" y="2146300"/>
                </a:moveTo>
                <a:lnTo>
                  <a:pt x="1930323" y="2146300"/>
                </a:lnTo>
                <a:lnTo>
                  <a:pt x="1936838" y="2159000"/>
                </a:lnTo>
                <a:lnTo>
                  <a:pt x="1942466" y="2159000"/>
                </a:lnTo>
                <a:lnTo>
                  <a:pt x="1932957" y="2146300"/>
                </a:lnTo>
                <a:close/>
              </a:path>
              <a:path w="2952115" h="3365500">
                <a:moveTo>
                  <a:pt x="1930323" y="2146300"/>
                </a:moveTo>
                <a:lnTo>
                  <a:pt x="1919338" y="2146300"/>
                </a:lnTo>
                <a:lnTo>
                  <a:pt x="1930488" y="2158956"/>
                </a:lnTo>
                <a:lnTo>
                  <a:pt x="1930323" y="2146300"/>
                </a:lnTo>
                <a:close/>
              </a:path>
              <a:path w="2952115" h="3365500">
                <a:moveTo>
                  <a:pt x="1812670" y="2108200"/>
                </a:moveTo>
                <a:lnTo>
                  <a:pt x="1802625" y="2108200"/>
                </a:lnTo>
                <a:lnTo>
                  <a:pt x="1798599" y="2120900"/>
                </a:lnTo>
                <a:lnTo>
                  <a:pt x="1803395" y="2120900"/>
                </a:lnTo>
                <a:lnTo>
                  <a:pt x="1810693" y="2133600"/>
                </a:lnTo>
                <a:lnTo>
                  <a:pt x="1807190" y="2120900"/>
                </a:lnTo>
                <a:lnTo>
                  <a:pt x="1812670" y="2108200"/>
                </a:lnTo>
                <a:close/>
              </a:path>
              <a:path w="2952115" h="3365500">
                <a:moveTo>
                  <a:pt x="1822323" y="2120900"/>
                </a:moveTo>
                <a:lnTo>
                  <a:pt x="1820938" y="2120900"/>
                </a:lnTo>
                <a:lnTo>
                  <a:pt x="1819554" y="2133600"/>
                </a:lnTo>
                <a:lnTo>
                  <a:pt x="1827110" y="2133600"/>
                </a:lnTo>
                <a:lnTo>
                  <a:pt x="1822323" y="2120900"/>
                </a:lnTo>
                <a:close/>
              </a:path>
              <a:path w="2952115" h="3365500">
                <a:moveTo>
                  <a:pt x="1896859" y="2120900"/>
                </a:moveTo>
                <a:lnTo>
                  <a:pt x="1833130" y="2120900"/>
                </a:lnTo>
                <a:lnTo>
                  <a:pt x="1835785" y="2133600"/>
                </a:lnTo>
                <a:lnTo>
                  <a:pt x="1898408" y="2133600"/>
                </a:lnTo>
                <a:lnTo>
                  <a:pt x="1896859" y="2120900"/>
                </a:lnTo>
                <a:close/>
              </a:path>
              <a:path w="2952115" h="3365500">
                <a:moveTo>
                  <a:pt x="1790407" y="2108200"/>
                </a:moveTo>
                <a:lnTo>
                  <a:pt x="1791875" y="2120900"/>
                </a:lnTo>
                <a:lnTo>
                  <a:pt x="1796097" y="2120900"/>
                </a:lnTo>
                <a:lnTo>
                  <a:pt x="1790407" y="2108200"/>
                </a:lnTo>
                <a:close/>
              </a:path>
              <a:path w="2952115" h="3365500">
                <a:moveTo>
                  <a:pt x="1898320" y="2108200"/>
                </a:moveTo>
                <a:lnTo>
                  <a:pt x="1812670" y="2108200"/>
                </a:lnTo>
                <a:lnTo>
                  <a:pt x="1824854" y="2120900"/>
                </a:lnTo>
                <a:lnTo>
                  <a:pt x="1906865" y="2120900"/>
                </a:lnTo>
                <a:lnTo>
                  <a:pt x="1898320" y="2108200"/>
                </a:lnTo>
                <a:close/>
              </a:path>
              <a:path w="2952115" h="3365500">
                <a:moveTo>
                  <a:pt x="1791614" y="2095500"/>
                </a:moveTo>
                <a:lnTo>
                  <a:pt x="1790357" y="2095500"/>
                </a:lnTo>
                <a:lnTo>
                  <a:pt x="1790649" y="2108200"/>
                </a:lnTo>
                <a:lnTo>
                  <a:pt x="1793227" y="2108200"/>
                </a:lnTo>
                <a:lnTo>
                  <a:pt x="1791614" y="2095500"/>
                </a:lnTo>
                <a:close/>
              </a:path>
              <a:path w="2952115" h="3365500">
                <a:moveTo>
                  <a:pt x="1802115" y="2106982"/>
                </a:moveTo>
                <a:lnTo>
                  <a:pt x="1801952" y="2108200"/>
                </a:lnTo>
                <a:lnTo>
                  <a:pt x="1802625" y="2108200"/>
                </a:lnTo>
                <a:lnTo>
                  <a:pt x="1802115" y="2106982"/>
                </a:lnTo>
                <a:close/>
              </a:path>
              <a:path w="2952115" h="3365500">
                <a:moveTo>
                  <a:pt x="1814804" y="2108156"/>
                </a:moveTo>
                <a:close/>
              </a:path>
              <a:path w="2952115" h="3365500">
                <a:moveTo>
                  <a:pt x="1878733" y="2095500"/>
                </a:moveTo>
                <a:lnTo>
                  <a:pt x="1814639" y="2095500"/>
                </a:lnTo>
                <a:lnTo>
                  <a:pt x="1821116" y="2108200"/>
                </a:lnTo>
                <a:lnTo>
                  <a:pt x="1888935" y="2108200"/>
                </a:lnTo>
                <a:lnTo>
                  <a:pt x="1878733" y="2095500"/>
                </a:lnTo>
                <a:close/>
              </a:path>
              <a:path w="2952115" h="3365500">
                <a:moveTo>
                  <a:pt x="1814639" y="2095500"/>
                </a:moveTo>
                <a:lnTo>
                  <a:pt x="1803654" y="2095500"/>
                </a:lnTo>
                <a:lnTo>
                  <a:pt x="1814804" y="2108156"/>
                </a:lnTo>
                <a:lnTo>
                  <a:pt x="1814639" y="2095500"/>
                </a:lnTo>
                <a:close/>
              </a:path>
              <a:path w="2952115" h="3365500">
                <a:moveTo>
                  <a:pt x="1803654" y="2095500"/>
                </a:moveTo>
                <a:lnTo>
                  <a:pt x="1797304" y="2095500"/>
                </a:lnTo>
                <a:lnTo>
                  <a:pt x="1802115" y="2106982"/>
                </a:lnTo>
                <a:lnTo>
                  <a:pt x="1803654" y="2095500"/>
                </a:lnTo>
                <a:close/>
              </a:path>
              <a:path w="2952115" h="3365500">
                <a:moveTo>
                  <a:pt x="1813433" y="2082800"/>
                </a:moveTo>
                <a:lnTo>
                  <a:pt x="1789302" y="2082800"/>
                </a:lnTo>
                <a:lnTo>
                  <a:pt x="1787867" y="2095500"/>
                </a:lnTo>
                <a:lnTo>
                  <a:pt x="1820278" y="2095500"/>
                </a:lnTo>
                <a:lnTo>
                  <a:pt x="1813433" y="2082800"/>
                </a:lnTo>
                <a:close/>
              </a:path>
              <a:path w="2952115" h="3365500">
                <a:moveTo>
                  <a:pt x="1871078" y="2070100"/>
                </a:moveTo>
                <a:lnTo>
                  <a:pt x="1868233" y="2070100"/>
                </a:lnTo>
                <a:lnTo>
                  <a:pt x="1869630" y="2082800"/>
                </a:lnTo>
                <a:lnTo>
                  <a:pt x="1818246" y="2082800"/>
                </a:lnTo>
                <a:lnTo>
                  <a:pt x="1820278" y="2095500"/>
                </a:lnTo>
                <a:lnTo>
                  <a:pt x="1877967" y="2095500"/>
                </a:lnTo>
                <a:lnTo>
                  <a:pt x="1878233" y="2082800"/>
                </a:lnTo>
                <a:lnTo>
                  <a:pt x="1871078" y="2070100"/>
                </a:lnTo>
                <a:close/>
              </a:path>
              <a:path w="2952115" h="3365500">
                <a:moveTo>
                  <a:pt x="1758002" y="2070100"/>
                </a:moveTo>
                <a:lnTo>
                  <a:pt x="1754454" y="2070100"/>
                </a:lnTo>
                <a:lnTo>
                  <a:pt x="1760468" y="2082800"/>
                </a:lnTo>
                <a:lnTo>
                  <a:pt x="1763858" y="2082800"/>
                </a:lnTo>
                <a:lnTo>
                  <a:pt x="1758002" y="2070100"/>
                </a:lnTo>
                <a:close/>
              </a:path>
              <a:path w="2952115" h="3365500">
                <a:moveTo>
                  <a:pt x="1783930" y="2070100"/>
                </a:moveTo>
                <a:lnTo>
                  <a:pt x="1782673" y="2070100"/>
                </a:lnTo>
                <a:lnTo>
                  <a:pt x="1783054" y="2082800"/>
                </a:lnTo>
                <a:lnTo>
                  <a:pt x="1785531" y="2082800"/>
                </a:lnTo>
                <a:lnTo>
                  <a:pt x="1783930" y="2070100"/>
                </a:lnTo>
                <a:close/>
              </a:path>
              <a:path w="2952115" h="3365500">
                <a:moveTo>
                  <a:pt x="1862277" y="2070100"/>
                </a:moveTo>
                <a:lnTo>
                  <a:pt x="1787270" y="2070100"/>
                </a:lnTo>
                <a:lnTo>
                  <a:pt x="1798916" y="2082800"/>
                </a:lnTo>
                <a:lnTo>
                  <a:pt x="1869630" y="2082800"/>
                </a:lnTo>
                <a:lnTo>
                  <a:pt x="1862277" y="2070100"/>
                </a:lnTo>
                <a:close/>
              </a:path>
              <a:path w="2952115" h="3365500">
                <a:moveTo>
                  <a:pt x="1791157" y="2044700"/>
                </a:moveTo>
                <a:lnTo>
                  <a:pt x="1777497" y="2044700"/>
                </a:lnTo>
                <a:lnTo>
                  <a:pt x="1780743" y="2057400"/>
                </a:lnTo>
                <a:lnTo>
                  <a:pt x="1781517" y="2070100"/>
                </a:lnTo>
                <a:lnTo>
                  <a:pt x="1794835" y="2070100"/>
                </a:lnTo>
                <a:lnTo>
                  <a:pt x="1790232" y="2057400"/>
                </a:lnTo>
                <a:lnTo>
                  <a:pt x="1789167" y="2057400"/>
                </a:lnTo>
                <a:lnTo>
                  <a:pt x="1791094" y="2046339"/>
                </a:lnTo>
                <a:lnTo>
                  <a:pt x="1791157" y="2044700"/>
                </a:lnTo>
                <a:close/>
              </a:path>
              <a:path w="2952115" h="3365500">
                <a:moveTo>
                  <a:pt x="1862742" y="2057400"/>
                </a:moveTo>
                <a:lnTo>
                  <a:pt x="1804606" y="2057400"/>
                </a:lnTo>
                <a:lnTo>
                  <a:pt x="1807464" y="2070100"/>
                </a:lnTo>
                <a:lnTo>
                  <a:pt x="1861081" y="2070100"/>
                </a:lnTo>
                <a:lnTo>
                  <a:pt x="1862742" y="2057400"/>
                </a:lnTo>
                <a:close/>
              </a:path>
              <a:path w="2952115" h="3365500">
                <a:moveTo>
                  <a:pt x="1774825" y="2044700"/>
                </a:moveTo>
                <a:lnTo>
                  <a:pt x="1772704" y="2044700"/>
                </a:lnTo>
                <a:lnTo>
                  <a:pt x="1772920" y="2057400"/>
                </a:lnTo>
                <a:lnTo>
                  <a:pt x="1777822" y="2057400"/>
                </a:lnTo>
                <a:lnTo>
                  <a:pt x="1774825" y="2044700"/>
                </a:lnTo>
                <a:close/>
              </a:path>
              <a:path w="2952115" h="3365500">
                <a:moveTo>
                  <a:pt x="1791248" y="2045456"/>
                </a:moveTo>
                <a:lnTo>
                  <a:pt x="1791094" y="2046339"/>
                </a:lnTo>
                <a:lnTo>
                  <a:pt x="1790674" y="2057400"/>
                </a:lnTo>
                <a:lnTo>
                  <a:pt x="1792693" y="2057400"/>
                </a:lnTo>
                <a:lnTo>
                  <a:pt x="1791248" y="2045456"/>
                </a:lnTo>
                <a:close/>
              </a:path>
              <a:path w="2952115" h="3365500">
                <a:moveTo>
                  <a:pt x="1845500" y="2044700"/>
                </a:moveTo>
                <a:lnTo>
                  <a:pt x="1791380" y="2044700"/>
                </a:lnTo>
                <a:lnTo>
                  <a:pt x="1796613" y="2057400"/>
                </a:lnTo>
                <a:lnTo>
                  <a:pt x="1855581" y="2057400"/>
                </a:lnTo>
                <a:lnTo>
                  <a:pt x="1845500" y="2044700"/>
                </a:lnTo>
                <a:close/>
              </a:path>
              <a:path w="2952115" h="3365500">
                <a:moveTo>
                  <a:pt x="1791380" y="2044700"/>
                </a:moveTo>
                <a:lnTo>
                  <a:pt x="1791157" y="2044700"/>
                </a:lnTo>
                <a:lnTo>
                  <a:pt x="1791248" y="2045456"/>
                </a:lnTo>
                <a:lnTo>
                  <a:pt x="1791380" y="2044700"/>
                </a:lnTo>
                <a:close/>
              </a:path>
              <a:path w="2952115" h="3365500">
                <a:moveTo>
                  <a:pt x="1735239" y="2032000"/>
                </a:moveTo>
                <a:lnTo>
                  <a:pt x="1723542" y="2032000"/>
                </a:lnTo>
                <a:lnTo>
                  <a:pt x="1719326" y="2044700"/>
                </a:lnTo>
                <a:lnTo>
                  <a:pt x="1733232" y="2044700"/>
                </a:lnTo>
                <a:lnTo>
                  <a:pt x="1735239" y="2032000"/>
                </a:lnTo>
                <a:close/>
              </a:path>
              <a:path w="2952115" h="3365500">
                <a:moveTo>
                  <a:pt x="1752219" y="2032000"/>
                </a:moveTo>
                <a:lnTo>
                  <a:pt x="1750212" y="2032000"/>
                </a:lnTo>
                <a:lnTo>
                  <a:pt x="1749170" y="2044700"/>
                </a:lnTo>
                <a:lnTo>
                  <a:pt x="1753205" y="2044700"/>
                </a:lnTo>
                <a:lnTo>
                  <a:pt x="1755243" y="2041885"/>
                </a:lnTo>
                <a:lnTo>
                  <a:pt x="1752219" y="2032000"/>
                </a:lnTo>
                <a:close/>
              </a:path>
              <a:path w="2952115" h="3365500">
                <a:moveTo>
                  <a:pt x="1810105" y="2019300"/>
                </a:moveTo>
                <a:lnTo>
                  <a:pt x="1741676" y="2019300"/>
                </a:lnTo>
                <a:lnTo>
                  <a:pt x="1751114" y="2032000"/>
                </a:lnTo>
                <a:lnTo>
                  <a:pt x="1762404" y="2032000"/>
                </a:lnTo>
                <a:lnTo>
                  <a:pt x="1755243" y="2041885"/>
                </a:lnTo>
                <a:lnTo>
                  <a:pt x="1756105" y="2044700"/>
                </a:lnTo>
                <a:lnTo>
                  <a:pt x="1819300" y="2044700"/>
                </a:lnTo>
                <a:lnTo>
                  <a:pt x="1819148" y="2032000"/>
                </a:lnTo>
                <a:lnTo>
                  <a:pt x="1810105" y="2019300"/>
                </a:lnTo>
                <a:close/>
              </a:path>
              <a:path w="2952115" h="3365500">
                <a:moveTo>
                  <a:pt x="1826666" y="2032000"/>
                </a:moveTo>
                <a:lnTo>
                  <a:pt x="1823834" y="2032000"/>
                </a:lnTo>
                <a:lnTo>
                  <a:pt x="1822132" y="2044700"/>
                </a:lnTo>
                <a:lnTo>
                  <a:pt x="1828050" y="2044700"/>
                </a:lnTo>
                <a:lnTo>
                  <a:pt x="1826666" y="2032000"/>
                </a:lnTo>
                <a:close/>
              </a:path>
              <a:path w="2952115" h="3365500">
                <a:moveTo>
                  <a:pt x="1735327" y="2019300"/>
                </a:moveTo>
                <a:lnTo>
                  <a:pt x="1727415" y="2019300"/>
                </a:lnTo>
                <a:lnTo>
                  <a:pt x="1733041" y="2032000"/>
                </a:lnTo>
                <a:lnTo>
                  <a:pt x="1735327" y="2019300"/>
                </a:lnTo>
                <a:close/>
              </a:path>
              <a:path w="2952115" h="3365500">
                <a:moveTo>
                  <a:pt x="1800936" y="2006600"/>
                </a:moveTo>
                <a:lnTo>
                  <a:pt x="1700784" y="2006600"/>
                </a:lnTo>
                <a:lnTo>
                  <a:pt x="1707159" y="2019300"/>
                </a:lnTo>
                <a:lnTo>
                  <a:pt x="1811832" y="2019300"/>
                </a:lnTo>
                <a:lnTo>
                  <a:pt x="1800936" y="2006600"/>
                </a:lnTo>
                <a:close/>
              </a:path>
              <a:path w="2952115" h="3365500">
                <a:moveTo>
                  <a:pt x="1802599" y="2006600"/>
                </a:moveTo>
                <a:lnTo>
                  <a:pt x="1800936" y="2006600"/>
                </a:lnTo>
                <a:lnTo>
                  <a:pt x="1811832" y="2019300"/>
                </a:lnTo>
                <a:lnTo>
                  <a:pt x="1802599" y="2006600"/>
                </a:lnTo>
                <a:close/>
              </a:path>
              <a:path w="2952115" h="3365500">
                <a:moveTo>
                  <a:pt x="1813052" y="2006600"/>
                </a:moveTo>
                <a:lnTo>
                  <a:pt x="1802599" y="2006600"/>
                </a:lnTo>
                <a:lnTo>
                  <a:pt x="1811832" y="2019300"/>
                </a:lnTo>
                <a:lnTo>
                  <a:pt x="1816747" y="2019300"/>
                </a:lnTo>
                <a:lnTo>
                  <a:pt x="1813052" y="2006600"/>
                </a:lnTo>
                <a:close/>
              </a:path>
              <a:path w="2952115" h="3365500">
                <a:moveTo>
                  <a:pt x="1730578" y="1981200"/>
                </a:moveTo>
                <a:lnTo>
                  <a:pt x="1690928" y="1981200"/>
                </a:lnTo>
                <a:lnTo>
                  <a:pt x="1692160" y="1993900"/>
                </a:lnTo>
                <a:lnTo>
                  <a:pt x="1694929" y="2006600"/>
                </a:lnTo>
                <a:lnTo>
                  <a:pt x="1706587" y="1993900"/>
                </a:lnTo>
                <a:lnTo>
                  <a:pt x="1727784" y="1993900"/>
                </a:lnTo>
                <a:lnTo>
                  <a:pt x="1730578" y="1981200"/>
                </a:lnTo>
                <a:close/>
              </a:path>
              <a:path w="2952115" h="3365500">
                <a:moveTo>
                  <a:pt x="1707741" y="1993900"/>
                </a:moveTo>
                <a:lnTo>
                  <a:pt x="1706587" y="1993900"/>
                </a:lnTo>
                <a:lnTo>
                  <a:pt x="1708912" y="2006600"/>
                </a:lnTo>
                <a:lnTo>
                  <a:pt x="1712033" y="2006600"/>
                </a:lnTo>
                <a:lnTo>
                  <a:pt x="1707741" y="1993900"/>
                </a:lnTo>
                <a:close/>
              </a:path>
              <a:path w="2952115" h="3365500">
                <a:moveTo>
                  <a:pt x="1794370" y="1981200"/>
                </a:moveTo>
                <a:lnTo>
                  <a:pt x="1778698" y="1981200"/>
                </a:lnTo>
                <a:lnTo>
                  <a:pt x="1782406" y="1993900"/>
                </a:lnTo>
                <a:lnTo>
                  <a:pt x="1723300" y="1993900"/>
                </a:lnTo>
                <a:lnTo>
                  <a:pt x="1718917" y="2006600"/>
                </a:lnTo>
                <a:lnTo>
                  <a:pt x="1809076" y="2006600"/>
                </a:lnTo>
                <a:lnTo>
                  <a:pt x="1804339" y="1993900"/>
                </a:lnTo>
                <a:lnTo>
                  <a:pt x="1794370" y="1981200"/>
                </a:lnTo>
                <a:close/>
              </a:path>
              <a:path w="2952115" h="3365500">
                <a:moveTo>
                  <a:pt x="1774444" y="1981200"/>
                </a:moveTo>
                <a:lnTo>
                  <a:pt x="1739442" y="1981200"/>
                </a:lnTo>
                <a:lnTo>
                  <a:pt x="1742859" y="1993900"/>
                </a:lnTo>
                <a:lnTo>
                  <a:pt x="1775777" y="1993900"/>
                </a:lnTo>
                <a:lnTo>
                  <a:pt x="1774444" y="1981200"/>
                </a:lnTo>
                <a:close/>
              </a:path>
              <a:path w="2952115" h="3365500">
                <a:moveTo>
                  <a:pt x="1696034" y="1968500"/>
                </a:moveTo>
                <a:lnTo>
                  <a:pt x="1694675" y="1968500"/>
                </a:lnTo>
                <a:lnTo>
                  <a:pt x="1694649" y="1981200"/>
                </a:lnTo>
                <a:lnTo>
                  <a:pt x="1697723" y="1981200"/>
                </a:lnTo>
                <a:lnTo>
                  <a:pt x="1696034" y="1968500"/>
                </a:lnTo>
                <a:close/>
              </a:path>
              <a:path w="2952115" h="3365500">
                <a:moveTo>
                  <a:pt x="1710029" y="1968500"/>
                </a:moveTo>
                <a:lnTo>
                  <a:pt x="1700178" y="1968500"/>
                </a:lnTo>
                <a:lnTo>
                  <a:pt x="1702239" y="1981200"/>
                </a:lnTo>
                <a:lnTo>
                  <a:pt x="1708403" y="1981200"/>
                </a:lnTo>
                <a:lnTo>
                  <a:pt x="1710029" y="1968500"/>
                </a:lnTo>
                <a:close/>
              </a:path>
              <a:path w="2952115" h="3365500">
                <a:moveTo>
                  <a:pt x="1743760" y="1968500"/>
                </a:moveTo>
                <a:lnTo>
                  <a:pt x="1719389" y="1968500"/>
                </a:lnTo>
                <a:lnTo>
                  <a:pt x="1720240" y="1981200"/>
                </a:lnTo>
                <a:lnTo>
                  <a:pt x="1744294" y="1981200"/>
                </a:lnTo>
                <a:lnTo>
                  <a:pt x="1743760" y="1968500"/>
                </a:lnTo>
                <a:close/>
              </a:path>
              <a:path w="2952115" h="3365500">
                <a:moveTo>
                  <a:pt x="1781378" y="1968500"/>
                </a:moveTo>
                <a:lnTo>
                  <a:pt x="1745843" y="1968500"/>
                </a:lnTo>
                <a:lnTo>
                  <a:pt x="1746859" y="1981200"/>
                </a:lnTo>
                <a:lnTo>
                  <a:pt x="1785239" y="1981200"/>
                </a:lnTo>
                <a:lnTo>
                  <a:pt x="1781378" y="1968500"/>
                </a:lnTo>
                <a:close/>
              </a:path>
              <a:path w="2952115" h="3365500">
                <a:moveTo>
                  <a:pt x="1677345" y="1943100"/>
                </a:moveTo>
                <a:lnTo>
                  <a:pt x="1669453" y="1943100"/>
                </a:lnTo>
                <a:lnTo>
                  <a:pt x="1670862" y="1955800"/>
                </a:lnTo>
                <a:lnTo>
                  <a:pt x="1673275" y="1955800"/>
                </a:lnTo>
                <a:lnTo>
                  <a:pt x="1672958" y="1968500"/>
                </a:lnTo>
                <a:lnTo>
                  <a:pt x="1679287" y="1968500"/>
                </a:lnTo>
                <a:lnTo>
                  <a:pt x="1676389" y="1955800"/>
                </a:lnTo>
                <a:lnTo>
                  <a:pt x="1677345" y="1943100"/>
                </a:lnTo>
                <a:close/>
              </a:path>
              <a:path w="2952115" h="3365500">
                <a:moveTo>
                  <a:pt x="1686242" y="1955800"/>
                </a:moveTo>
                <a:lnTo>
                  <a:pt x="1679828" y="1955800"/>
                </a:lnTo>
                <a:lnTo>
                  <a:pt x="1684997" y="1968500"/>
                </a:lnTo>
                <a:lnTo>
                  <a:pt x="1691576" y="1968500"/>
                </a:lnTo>
                <a:lnTo>
                  <a:pt x="1686242" y="1955800"/>
                </a:lnTo>
                <a:close/>
              </a:path>
              <a:path w="2952115" h="3365500">
                <a:moveTo>
                  <a:pt x="1695653" y="1955800"/>
                </a:moveTo>
                <a:lnTo>
                  <a:pt x="1696808" y="1968500"/>
                </a:lnTo>
                <a:lnTo>
                  <a:pt x="1704695" y="1968500"/>
                </a:lnTo>
                <a:lnTo>
                  <a:pt x="1695653" y="1955800"/>
                </a:lnTo>
                <a:close/>
              </a:path>
              <a:path w="2952115" h="3365500">
                <a:moveTo>
                  <a:pt x="1734096" y="1943100"/>
                </a:moveTo>
                <a:lnTo>
                  <a:pt x="1698863" y="1943100"/>
                </a:lnTo>
                <a:lnTo>
                  <a:pt x="1704696" y="1955800"/>
                </a:lnTo>
                <a:lnTo>
                  <a:pt x="1707004" y="1968500"/>
                </a:lnTo>
                <a:lnTo>
                  <a:pt x="1782000" y="1968500"/>
                </a:lnTo>
                <a:lnTo>
                  <a:pt x="1775790" y="1955800"/>
                </a:lnTo>
                <a:lnTo>
                  <a:pt x="1735709" y="1955800"/>
                </a:lnTo>
                <a:lnTo>
                  <a:pt x="1734096" y="1943100"/>
                </a:lnTo>
                <a:close/>
              </a:path>
              <a:path w="2952115" h="3365500">
                <a:moveTo>
                  <a:pt x="1640471" y="1943100"/>
                </a:moveTo>
                <a:lnTo>
                  <a:pt x="1639315" y="1943100"/>
                </a:lnTo>
                <a:lnTo>
                  <a:pt x="1648358" y="1955800"/>
                </a:lnTo>
                <a:lnTo>
                  <a:pt x="1640471" y="1943100"/>
                </a:lnTo>
                <a:close/>
              </a:path>
              <a:path w="2952115" h="3365500">
                <a:moveTo>
                  <a:pt x="1654314" y="1943100"/>
                </a:moveTo>
                <a:lnTo>
                  <a:pt x="1652346" y="1955800"/>
                </a:lnTo>
                <a:lnTo>
                  <a:pt x="1659077" y="1955800"/>
                </a:lnTo>
                <a:lnTo>
                  <a:pt x="1659103" y="1955669"/>
                </a:lnTo>
                <a:lnTo>
                  <a:pt x="1654314" y="1943100"/>
                </a:lnTo>
                <a:close/>
              </a:path>
              <a:path w="2952115" h="3365500">
                <a:moveTo>
                  <a:pt x="1661642" y="1943100"/>
                </a:moveTo>
                <a:lnTo>
                  <a:pt x="1659103" y="1955669"/>
                </a:lnTo>
                <a:lnTo>
                  <a:pt x="1659153" y="1955800"/>
                </a:lnTo>
                <a:lnTo>
                  <a:pt x="1670862" y="1955800"/>
                </a:lnTo>
                <a:lnTo>
                  <a:pt x="1661642" y="1943100"/>
                </a:lnTo>
                <a:close/>
              </a:path>
              <a:path w="2952115" h="3365500">
                <a:moveTo>
                  <a:pt x="1698863" y="1943100"/>
                </a:moveTo>
                <a:lnTo>
                  <a:pt x="1677345" y="1943100"/>
                </a:lnTo>
                <a:lnTo>
                  <a:pt x="1687349" y="1955800"/>
                </a:lnTo>
                <a:lnTo>
                  <a:pt x="1696618" y="1955800"/>
                </a:lnTo>
                <a:lnTo>
                  <a:pt x="1698863" y="1943100"/>
                </a:lnTo>
                <a:close/>
              </a:path>
              <a:path w="2952115" h="3365500">
                <a:moveTo>
                  <a:pt x="1750744" y="1943100"/>
                </a:moveTo>
                <a:lnTo>
                  <a:pt x="1745983" y="1943100"/>
                </a:lnTo>
                <a:lnTo>
                  <a:pt x="1740598" y="1955800"/>
                </a:lnTo>
                <a:lnTo>
                  <a:pt x="1750554" y="1955800"/>
                </a:lnTo>
                <a:lnTo>
                  <a:pt x="1750744" y="1943100"/>
                </a:lnTo>
                <a:close/>
              </a:path>
              <a:path w="2952115" h="3365500">
                <a:moveTo>
                  <a:pt x="1761353" y="1943179"/>
                </a:moveTo>
                <a:lnTo>
                  <a:pt x="1763928" y="1955800"/>
                </a:lnTo>
                <a:lnTo>
                  <a:pt x="1774037" y="1955800"/>
                </a:lnTo>
                <a:lnTo>
                  <a:pt x="1761353" y="1943179"/>
                </a:lnTo>
                <a:close/>
              </a:path>
              <a:path w="2952115" h="3365500">
                <a:moveTo>
                  <a:pt x="1761337" y="1943100"/>
                </a:moveTo>
                <a:close/>
              </a:path>
              <a:path w="2952115" h="3365500">
                <a:moveTo>
                  <a:pt x="1725661" y="1905000"/>
                </a:moveTo>
                <a:lnTo>
                  <a:pt x="1649996" y="1905000"/>
                </a:lnTo>
                <a:lnTo>
                  <a:pt x="1647621" y="1917700"/>
                </a:lnTo>
                <a:lnTo>
                  <a:pt x="1704390" y="1917700"/>
                </a:lnTo>
                <a:lnTo>
                  <a:pt x="1706257" y="1930400"/>
                </a:lnTo>
                <a:lnTo>
                  <a:pt x="1632982" y="1930400"/>
                </a:lnTo>
                <a:lnTo>
                  <a:pt x="1643871" y="1943100"/>
                </a:lnTo>
                <a:lnTo>
                  <a:pt x="1754715" y="1943100"/>
                </a:lnTo>
                <a:lnTo>
                  <a:pt x="1746798" y="1930400"/>
                </a:lnTo>
                <a:lnTo>
                  <a:pt x="1735689" y="1917700"/>
                </a:lnTo>
                <a:lnTo>
                  <a:pt x="1725661" y="1905000"/>
                </a:lnTo>
                <a:close/>
              </a:path>
              <a:path w="2952115" h="3365500">
                <a:moveTo>
                  <a:pt x="1648523" y="1917700"/>
                </a:moveTo>
                <a:lnTo>
                  <a:pt x="1636014" y="1917700"/>
                </a:lnTo>
                <a:lnTo>
                  <a:pt x="1634324" y="1930400"/>
                </a:lnTo>
                <a:lnTo>
                  <a:pt x="1648434" y="1930400"/>
                </a:lnTo>
                <a:lnTo>
                  <a:pt x="1648523" y="1917700"/>
                </a:lnTo>
                <a:close/>
              </a:path>
              <a:path w="2952115" h="3365500">
                <a:moveTo>
                  <a:pt x="1698028" y="1917700"/>
                </a:moveTo>
                <a:lnTo>
                  <a:pt x="1652536" y="1917700"/>
                </a:lnTo>
                <a:lnTo>
                  <a:pt x="1663979" y="1930400"/>
                </a:lnTo>
                <a:lnTo>
                  <a:pt x="1699260" y="1930400"/>
                </a:lnTo>
                <a:lnTo>
                  <a:pt x="1698028" y="1917700"/>
                </a:lnTo>
                <a:close/>
              </a:path>
              <a:path w="2952115" h="3365500">
                <a:moveTo>
                  <a:pt x="1619592" y="1905000"/>
                </a:moveTo>
                <a:lnTo>
                  <a:pt x="1610918" y="1905000"/>
                </a:lnTo>
                <a:lnTo>
                  <a:pt x="1616392" y="1917700"/>
                </a:lnTo>
                <a:lnTo>
                  <a:pt x="1619592" y="1905000"/>
                </a:lnTo>
                <a:close/>
              </a:path>
              <a:path w="2952115" h="3365500">
                <a:moveTo>
                  <a:pt x="1632733" y="1914182"/>
                </a:moveTo>
                <a:lnTo>
                  <a:pt x="1632940" y="1917700"/>
                </a:lnTo>
                <a:lnTo>
                  <a:pt x="1634375" y="1917700"/>
                </a:lnTo>
                <a:lnTo>
                  <a:pt x="1632733" y="1914182"/>
                </a:lnTo>
                <a:close/>
              </a:path>
              <a:path w="2952115" h="3365500">
                <a:moveTo>
                  <a:pt x="1635887" y="1905000"/>
                </a:moveTo>
                <a:lnTo>
                  <a:pt x="1632191" y="1905000"/>
                </a:lnTo>
                <a:lnTo>
                  <a:pt x="1632235" y="1905747"/>
                </a:lnTo>
                <a:lnTo>
                  <a:pt x="1642681" y="1917700"/>
                </a:lnTo>
                <a:lnTo>
                  <a:pt x="1644357" y="1917700"/>
                </a:lnTo>
                <a:lnTo>
                  <a:pt x="1635887" y="1905000"/>
                </a:lnTo>
                <a:close/>
              </a:path>
              <a:path w="2952115" h="3365500">
                <a:moveTo>
                  <a:pt x="1631581" y="1905000"/>
                </a:moveTo>
                <a:lnTo>
                  <a:pt x="1628444" y="1905000"/>
                </a:lnTo>
                <a:lnTo>
                  <a:pt x="1632733" y="1914182"/>
                </a:lnTo>
                <a:lnTo>
                  <a:pt x="1632235" y="1905747"/>
                </a:lnTo>
                <a:lnTo>
                  <a:pt x="1631581" y="1905000"/>
                </a:lnTo>
                <a:close/>
              </a:path>
              <a:path w="2952115" h="3365500">
                <a:moveTo>
                  <a:pt x="1698764" y="1892300"/>
                </a:moveTo>
                <a:lnTo>
                  <a:pt x="1628715" y="1892300"/>
                </a:lnTo>
                <a:lnTo>
                  <a:pt x="1636059" y="1905000"/>
                </a:lnTo>
                <a:lnTo>
                  <a:pt x="1712312" y="1905000"/>
                </a:lnTo>
                <a:lnTo>
                  <a:pt x="1713066" y="1903352"/>
                </a:lnTo>
                <a:lnTo>
                  <a:pt x="1698764" y="1892300"/>
                </a:lnTo>
                <a:close/>
              </a:path>
              <a:path w="2952115" h="3365500">
                <a:moveTo>
                  <a:pt x="1718119" y="1892300"/>
                </a:moveTo>
                <a:lnTo>
                  <a:pt x="1713066" y="1903352"/>
                </a:lnTo>
                <a:lnTo>
                  <a:pt x="1715198" y="1905000"/>
                </a:lnTo>
                <a:lnTo>
                  <a:pt x="1718119" y="1892300"/>
                </a:lnTo>
                <a:close/>
              </a:path>
              <a:path w="2952115" h="3365500">
                <a:moveTo>
                  <a:pt x="1729981" y="1892300"/>
                </a:moveTo>
                <a:lnTo>
                  <a:pt x="1722272" y="1892300"/>
                </a:lnTo>
                <a:lnTo>
                  <a:pt x="1726323" y="1905000"/>
                </a:lnTo>
                <a:lnTo>
                  <a:pt x="1728292" y="1905000"/>
                </a:lnTo>
                <a:lnTo>
                  <a:pt x="1729981" y="1892300"/>
                </a:lnTo>
                <a:close/>
              </a:path>
              <a:path w="2952115" h="3365500">
                <a:moveTo>
                  <a:pt x="1593354" y="1879600"/>
                </a:moveTo>
                <a:lnTo>
                  <a:pt x="1591030" y="1879600"/>
                </a:lnTo>
                <a:lnTo>
                  <a:pt x="1594408" y="1892300"/>
                </a:lnTo>
                <a:lnTo>
                  <a:pt x="1593354" y="1879600"/>
                </a:lnTo>
                <a:close/>
              </a:path>
              <a:path w="2952115" h="3365500">
                <a:moveTo>
                  <a:pt x="1610601" y="1879600"/>
                </a:moveTo>
                <a:lnTo>
                  <a:pt x="1605026" y="1879600"/>
                </a:lnTo>
                <a:lnTo>
                  <a:pt x="1605051" y="1892300"/>
                </a:lnTo>
                <a:lnTo>
                  <a:pt x="1610829" y="1892300"/>
                </a:lnTo>
                <a:lnTo>
                  <a:pt x="1610601" y="1879600"/>
                </a:lnTo>
                <a:close/>
              </a:path>
              <a:path w="2952115" h="3365500">
                <a:moveTo>
                  <a:pt x="1701990" y="1879600"/>
                </a:moveTo>
                <a:lnTo>
                  <a:pt x="1615018" y="1879600"/>
                </a:lnTo>
                <a:lnTo>
                  <a:pt x="1618167" y="1892300"/>
                </a:lnTo>
                <a:lnTo>
                  <a:pt x="1699818" y="1892300"/>
                </a:lnTo>
                <a:lnTo>
                  <a:pt x="1701990" y="1879600"/>
                </a:lnTo>
                <a:close/>
              </a:path>
              <a:path w="2952115" h="3365500">
                <a:moveTo>
                  <a:pt x="1626296" y="1866900"/>
                </a:moveTo>
                <a:lnTo>
                  <a:pt x="1590566" y="1866900"/>
                </a:lnTo>
                <a:lnTo>
                  <a:pt x="1594309" y="1879600"/>
                </a:lnTo>
                <a:lnTo>
                  <a:pt x="1623032" y="1879600"/>
                </a:lnTo>
                <a:lnTo>
                  <a:pt x="1626296" y="1866900"/>
                </a:lnTo>
                <a:close/>
              </a:path>
              <a:path w="2952115" h="3365500">
                <a:moveTo>
                  <a:pt x="1690274" y="1866900"/>
                </a:moveTo>
                <a:lnTo>
                  <a:pt x="1632504" y="1866900"/>
                </a:lnTo>
                <a:lnTo>
                  <a:pt x="1637087" y="1879600"/>
                </a:lnTo>
                <a:lnTo>
                  <a:pt x="1688931" y="1879600"/>
                </a:lnTo>
                <a:lnTo>
                  <a:pt x="1690274" y="1866900"/>
                </a:lnTo>
                <a:close/>
              </a:path>
              <a:path w="2952115" h="3365500">
                <a:moveTo>
                  <a:pt x="1590497" y="1854200"/>
                </a:moveTo>
                <a:lnTo>
                  <a:pt x="1585315" y="1854200"/>
                </a:lnTo>
                <a:lnTo>
                  <a:pt x="1587334" y="1866900"/>
                </a:lnTo>
                <a:lnTo>
                  <a:pt x="1592135" y="1866900"/>
                </a:lnTo>
                <a:lnTo>
                  <a:pt x="1590497" y="1854200"/>
                </a:lnTo>
                <a:close/>
              </a:path>
              <a:path w="2952115" h="3365500">
                <a:moveTo>
                  <a:pt x="1663992" y="1841500"/>
                </a:moveTo>
                <a:lnTo>
                  <a:pt x="1589714" y="1841500"/>
                </a:lnTo>
                <a:lnTo>
                  <a:pt x="1602639" y="1866900"/>
                </a:lnTo>
                <a:lnTo>
                  <a:pt x="1689049" y="1866900"/>
                </a:lnTo>
                <a:lnTo>
                  <a:pt x="1686077" y="1854200"/>
                </a:lnTo>
                <a:lnTo>
                  <a:pt x="1663928" y="1854200"/>
                </a:lnTo>
                <a:lnTo>
                  <a:pt x="1663992" y="1841500"/>
                </a:lnTo>
                <a:close/>
              </a:path>
              <a:path w="2952115" h="3365500">
                <a:moveTo>
                  <a:pt x="1577073" y="1841500"/>
                </a:moveTo>
                <a:lnTo>
                  <a:pt x="1573263" y="1841500"/>
                </a:lnTo>
                <a:lnTo>
                  <a:pt x="1579130" y="1854200"/>
                </a:lnTo>
                <a:lnTo>
                  <a:pt x="1586471" y="1854200"/>
                </a:lnTo>
                <a:lnTo>
                  <a:pt x="1577073" y="1841500"/>
                </a:lnTo>
                <a:close/>
              </a:path>
              <a:path w="2952115" h="3365500">
                <a:moveTo>
                  <a:pt x="1676603" y="1841500"/>
                </a:moveTo>
                <a:lnTo>
                  <a:pt x="1663992" y="1841500"/>
                </a:lnTo>
                <a:lnTo>
                  <a:pt x="1669084" y="1854200"/>
                </a:lnTo>
                <a:lnTo>
                  <a:pt x="1684489" y="1854200"/>
                </a:lnTo>
                <a:lnTo>
                  <a:pt x="1676603" y="1841500"/>
                </a:lnTo>
                <a:close/>
              </a:path>
              <a:path w="2952115" h="3365500">
                <a:moveTo>
                  <a:pt x="1562989" y="1828800"/>
                </a:moveTo>
                <a:lnTo>
                  <a:pt x="1556804" y="1828800"/>
                </a:lnTo>
                <a:lnTo>
                  <a:pt x="1551076" y="1841500"/>
                </a:lnTo>
                <a:lnTo>
                  <a:pt x="1567954" y="1841500"/>
                </a:lnTo>
                <a:lnTo>
                  <a:pt x="1562989" y="1828800"/>
                </a:lnTo>
                <a:close/>
              </a:path>
              <a:path w="2952115" h="3365500">
                <a:moveTo>
                  <a:pt x="1640763" y="1828800"/>
                </a:moveTo>
                <a:lnTo>
                  <a:pt x="1576105" y="1828800"/>
                </a:lnTo>
                <a:lnTo>
                  <a:pt x="1567954" y="1841500"/>
                </a:lnTo>
                <a:lnTo>
                  <a:pt x="1639989" y="1841500"/>
                </a:lnTo>
                <a:lnTo>
                  <a:pt x="1640763" y="1828800"/>
                </a:lnTo>
                <a:close/>
              </a:path>
              <a:path w="2952115" h="3365500">
                <a:moveTo>
                  <a:pt x="1648587" y="1828800"/>
                </a:moveTo>
                <a:lnTo>
                  <a:pt x="1645196" y="1828800"/>
                </a:lnTo>
                <a:lnTo>
                  <a:pt x="1647596" y="1841500"/>
                </a:lnTo>
                <a:lnTo>
                  <a:pt x="1648472" y="1841500"/>
                </a:lnTo>
                <a:lnTo>
                  <a:pt x="1648587" y="1828800"/>
                </a:lnTo>
                <a:close/>
              </a:path>
              <a:path w="2952115" h="3365500">
                <a:moveTo>
                  <a:pt x="1542580" y="1816100"/>
                </a:moveTo>
                <a:lnTo>
                  <a:pt x="1534833" y="1816100"/>
                </a:lnTo>
                <a:lnTo>
                  <a:pt x="1539544" y="1828800"/>
                </a:lnTo>
                <a:lnTo>
                  <a:pt x="1543812" y="1828800"/>
                </a:lnTo>
                <a:lnTo>
                  <a:pt x="1542580" y="1816100"/>
                </a:lnTo>
                <a:close/>
              </a:path>
              <a:path w="2952115" h="3365500">
                <a:moveTo>
                  <a:pt x="1641884" y="1803400"/>
                </a:moveTo>
                <a:lnTo>
                  <a:pt x="1585163" y="1803400"/>
                </a:lnTo>
                <a:lnTo>
                  <a:pt x="1580134" y="1816100"/>
                </a:lnTo>
                <a:lnTo>
                  <a:pt x="1566684" y="1816100"/>
                </a:lnTo>
                <a:lnTo>
                  <a:pt x="1549692" y="1828800"/>
                </a:lnTo>
                <a:lnTo>
                  <a:pt x="1648739" y="1828800"/>
                </a:lnTo>
                <a:lnTo>
                  <a:pt x="1650758" y="1816100"/>
                </a:lnTo>
                <a:lnTo>
                  <a:pt x="1641884" y="1803400"/>
                </a:lnTo>
                <a:close/>
              </a:path>
              <a:path w="2952115" h="3365500">
                <a:moveTo>
                  <a:pt x="1660550" y="1816100"/>
                </a:moveTo>
                <a:lnTo>
                  <a:pt x="1657896" y="1816100"/>
                </a:lnTo>
                <a:lnTo>
                  <a:pt x="1657629" y="1828800"/>
                </a:lnTo>
                <a:lnTo>
                  <a:pt x="1661896" y="1828800"/>
                </a:lnTo>
                <a:lnTo>
                  <a:pt x="1660550" y="1816100"/>
                </a:lnTo>
                <a:close/>
              </a:path>
              <a:path w="2952115" h="3365500">
                <a:moveTo>
                  <a:pt x="1569123" y="1790700"/>
                </a:moveTo>
                <a:lnTo>
                  <a:pt x="1558353" y="1790700"/>
                </a:lnTo>
                <a:lnTo>
                  <a:pt x="1556499" y="1803400"/>
                </a:lnTo>
                <a:lnTo>
                  <a:pt x="1550904" y="1803400"/>
                </a:lnTo>
                <a:lnTo>
                  <a:pt x="1559170" y="1816100"/>
                </a:lnTo>
                <a:lnTo>
                  <a:pt x="1580134" y="1816100"/>
                </a:lnTo>
                <a:lnTo>
                  <a:pt x="1576730" y="1803400"/>
                </a:lnTo>
                <a:lnTo>
                  <a:pt x="1569123" y="1790700"/>
                </a:lnTo>
                <a:close/>
              </a:path>
              <a:path w="2952115" h="3365500">
                <a:moveTo>
                  <a:pt x="1540766" y="1790700"/>
                </a:moveTo>
                <a:lnTo>
                  <a:pt x="1527683" y="1790700"/>
                </a:lnTo>
                <a:lnTo>
                  <a:pt x="1532547" y="1803400"/>
                </a:lnTo>
                <a:lnTo>
                  <a:pt x="1548413" y="1803400"/>
                </a:lnTo>
                <a:lnTo>
                  <a:pt x="1540766" y="1790700"/>
                </a:lnTo>
                <a:close/>
              </a:path>
              <a:path w="2952115" h="3365500">
                <a:moveTo>
                  <a:pt x="1598588" y="1790700"/>
                </a:moveTo>
                <a:lnTo>
                  <a:pt x="1579422" y="1790700"/>
                </a:lnTo>
                <a:lnTo>
                  <a:pt x="1582305" y="1803400"/>
                </a:lnTo>
                <a:lnTo>
                  <a:pt x="1601932" y="1803400"/>
                </a:lnTo>
                <a:lnTo>
                  <a:pt x="1598588" y="1790700"/>
                </a:lnTo>
                <a:close/>
              </a:path>
              <a:path w="2952115" h="3365500">
                <a:moveTo>
                  <a:pt x="1613382" y="1790700"/>
                </a:moveTo>
                <a:lnTo>
                  <a:pt x="1611464" y="1790700"/>
                </a:lnTo>
                <a:lnTo>
                  <a:pt x="1610410" y="1803400"/>
                </a:lnTo>
                <a:lnTo>
                  <a:pt x="1617357" y="1803400"/>
                </a:lnTo>
                <a:lnTo>
                  <a:pt x="1613382" y="1790700"/>
                </a:lnTo>
                <a:close/>
              </a:path>
              <a:path w="2952115" h="3365500">
                <a:moveTo>
                  <a:pt x="1513090" y="1778000"/>
                </a:moveTo>
                <a:lnTo>
                  <a:pt x="1505635" y="1778000"/>
                </a:lnTo>
                <a:lnTo>
                  <a:pt x="1507337" y="1790700"/>
                </a:lnTo>
                <a:lnTo>
                  <a:pt x="1520545" y="1790700"/>
                </a:lnTo>
                <a:lnTo>
                  <a:pt x="1513090" y="1778000"/>
                </a:lnTo>
                <a:close/>
              </a:path>
              <a:path w="2952115" h="3365500">
                <a:moveTo>
                  <a:pt x="1604568" y="1752600"/>
                </a:moveTo>
                <a:lnTo>
                  <a:pt x="1574661" y="1752600"/>
                </a:lnTo>
                <a:lnTo>
                  <a:pt x="1570626" y="1765300"/>
                </a:lnTo>
                <a:lnTo>
                  <a:pt x="1521773" y="1765300"/>
                </a:lnTo>
                <a:lnTo>
                  <a:pt x="1529288" y="1778000"/>
                </a:lnTo>
                <a:lnTo>
                  <a:pt x="1534229" y="1790700"/>
                </a:lnTo>
                <a:lnTo>
                  <a:pt x="1614989" y="1790700"/>
                </a:lnTo>
                <a:lnTo>
                  <a:pt x="1614630" y="1778000"/>
                </a:lnTo>
                <a:lnTo>
                  <a:pt x="1610766" y="1778000"/>
                </a:lnTo>
                <a:lnTo>
                  <a:pt x="1600441" y="1765300"/>
                </a:lnTo>
                <a:lnTo>
                  <a:pt x="1604568" y="1752600"/>
                </a:lnTo>
                <a:close/>
              </a:path>
              <a:path w="2952115" h="3365500">
                <a:moveTo>
                  <a:pt x="1515694" y="1765300"/>
                </a:moveTo>
                <a:lnTo>
                  <a:pt x="1510919" y="1765300"/>
                </a:lnTo>
                <a:lnTo>
                  <a:pt x="1513001" y="1778000"/>
                </a:lnTo>
                <a:lnTo>
                  <a:pt x="1521193" y="1778000"/>
                </a:lnTo>
                <a:lnTo>
                  <a:pt x="1515694" y="1765300"/>
                </a:lnTo>
                <a:close/>
              </a:path>
              <a:path w="2952115" h="3365500">
                <a:moveTo>
                  <a:pt x="1516735" y="1752600"/>
                </a:moveTo>
                <a:lnTo>
                  <a:pt x="1507210" y="1752600"/>
                </a:lnTo>
                <a:lnTo>
                  <a:pt x="1492389" y="1765300"/>
                </a:lnTo>
                <a:lnTo>
                  <a:pt x="1527835" y="1765300"/>
                </a:lnTo>
                <a:lnTo>
                  <a:pt x="1516735" y="1752600"/>
                </a:lnTo>
                <a:close/>
              </a:path>
              <a:path w="2952115" h="3365500">
                <a:moveTo>
                  <a:pt x="1567827" y="1752600"/>
                </a:moveTo>
                <a:lnTo>
                  <a:pt x="1531493" y="1752600"/>
                </a:lnTo>
                <a:lnTo>
                  <a:pt x="1530934" y="1765300"/>
                </a:lnTo>
                <a:lnTo>
                  <a:pt x="1570626" y="1765300"/>
                </a:lnTo>
                <a:lnTo>
                  <a:pt x="1567827" y="1752600"/>
                </a:lnTo>
                <a:close/>
              </a:path>
              <a:path w="2952115" h="3365500">
                <a:moveTo>
                  <a:pt x="1485785" y="1739900"/>
                </a:moveTo>
                <a:lnTo>
                  <a:pt x="1483309" y="1752600"/>
                </a:lnTo>
                <a:lnTo>
                  <a:pt x="1487449" y="1752600"/>
                </a:lnTo>
                <a:lnTo>
                  <a:pt x="1485785" y="1739900"/>
                </a:lnTo>
                <a:close/>
              </a:path>
              <a:path w="2952115" h="3365500">
                <a:moveTo>
                  <a:pt x="1554073" y="1727200"/>
                </a:moveTo>
                <a:lnTo>
                  <a:pt x="1474706" y="1727200"/>
                </a:lnTo>
                <a:lnTo>
                  <a:pt x="1487784" y="1739900"/>
                </a:lnTo>
                <a:lnTo>
                  <a:pt x="1496575" y="1752600"/>
                </a:lnTo>
                <a:lnTo>
                  <a:pt x="1567408" y="1752600"/>
                </a:lnTo>
                <a:lnTo>
                  <a:pt x="1573098" y="1739900"/>
                </a:lnTo>
                <a:lnTo>
                  <a:pt x="1557362" y="1739900"/>
                </a:lnTo>
                <a:lnTo>
                  <a:pt x="1554073" y="1727200"/>
                </a:lnTo>
                <a:close/>
              </a:path>
              <a:path w="2952115" h="3365500">
                <a:moveTo>
                  <a:pt x="1576752" y="1727200"/>
                </a:moveTo>
                <a:lnTo>
                  <a:pt x="1571040" y="1727200"/>
                </a:lnTo>
                <a:lnTo>
                  <a:pt x="1567929" y="1739900"/>
                </a:lnTo>
                <a:lnTo>
                  <a:pt x="1573098" y="1739900"/>
                </a:lnTo>
                <a:lnTo>
                  <a:pt x="1577649" y="1752600"/>
                </a:lnTo>
                <a:lnTo>
                  <a:pt x="1589101" y="1752600"/>
                </a:lnTo>
                <a:lnTo>
                  <a:pt x="1583812" y="1739900"/>
                </a:lnTo>
                <a:lnTo>
                  <a:pt x="1576752" y="1727200"/>
                </a:lnTo>
                <a:close/>
              </a:path>
              <a:path w="2952115" h="3365500">
                <a:moveTo>
                  <a:pt x="1600936" y="1739900"/>
                </a:moveTo>
                <a:lnTo>
                  <a:pt x="1599768" y="1739900"/>
                </a:lnTo>
                <a:lnTo>
                  <a:pt x="1598104" y="1752600"/>
                </a:lnTo>
                <a:lnTo>
                  <a:pt x="1603451" y="1752600"/>
                </a:lnTo>
                <a:lnTo>
                  <a:pt x="1600936" y="1739900"/>
                </a:lnTo>
                <a:close/>
              </a:path>
              <a:path w="2952115" h="3365500">
                <a:moveTo>
                  <a:pt x="1466811" y="1727200"/>
                </a:moveTo>
                <a:lnTo>
                  <a:pt x="1466786" y="1739900"/>
                </a:lnTo>
                <a:lnTo>
                  <a:pt x="1472349" y="1739900"/>
                </a:lnTo>
                <a:lnTo>
                  <a:pt x="1466811" y="1727200"/>
                </a:lnTo>
                <a:close/>
              </a:path>
              <a:path w="2952115" h="3365500">
                <a:moveTo>
                  <a:pt x="1528210" y="1676400"/>
                </a:moveTo>
                <a:lnTo>
                  <a:pt x="1501736" y="1676400"/>
                </a:lnTo>
                <a:lnTo>
                  <a:pt x="1494294" y="1689100"/>
                </a:lnTo>
                <a:lnTo>
                  <a:pt x="1468040" y="1689100"/>
                </a:lnTo>
                <a:lnTo>
                  <a:pt x="1462445" y="1700163"/>
                </a:lnTo>
                <a:lnTo>
                  <a:pt x="1462507" y="1701800"/>
                </a:lnTo>
                <a:lnTo>
                  <a:pt x="1466629" y="1701800"/>
                </a:lnTo>
                <a:lnTo>
                  <a:pt x="1466758" y="1727200"/>
                </a:lnTo>
                <a:lnTo>
                  <a:pt x="1543596" y="1727200"/>
                </a:lnTo>
                <a:lnTo>
                  <a:pt x="1535836" y="1714500"/>
                </a:lnTo>
                <a:lnTo>
                  <a:pt x="1532785" y="1714500"/>
                </a:lnTo>
                <a:lnTo>
                  <a:pt x="1526787" y="1701800"/>
                </a:lnTo>
                <a:lnTo>
                  <a:pt x="1528950" y="1689100"/>
                </a:lnTo>
                <a:lnTo>
                  <a:pt x="1528210" y="1676400"/>
                </a:lnTo>
                <a:close/>
              </a:path>
              <a:path w="2952115" h="3365500">
                <a:moveTo>
                  <a:pt x="1548955" y="1701800"/>
                </a:moveTo>
                <a:lnTo>
                  <a:pt x="1547253" y="1701800"/>
                </a:lnTo>
                <a:lnTo>
                  <a:pt x="1532785" y="1714500"/>
                </a:lnTo>
                <a:lnTo>
                  <a:pt x="1540395" y="1714500"/>
                </a:lnTo>
                <a:lnTo>
                  <a:pt x="1543596" y="1727200"/>
                </a:lnTo>
                <a:lnTo>
                  <a:pt x="1563890" y="1727200"/>
                </a:lnTo>
                <a:lnTo>
                  <a:pt x="1557705" y="1714500"/>
                </a:lnTo>
                <a:lnTo>
                  <a:pt x="1548955" y="1701800"/>
                </a:lnTo>
                <a:close/>
              </a:path>
              <a:path w="2952115" h="3365500">
                <a:moveTo>
                  <a:pt x="1462028" y="1689100"/>
                </a:moveTo>
                <a:lnTo>
                  <a:pt x="1452625" y="1689100"/>
                </a:lnTo>
                <a:lnTo>
                  <a:pt x="1459250" y="1701800"/>
                </a:lnTo>
                <a:lnTo>
                  <a:pt x="1461617" y="1701800"/>
                </a:lnTo>
                <a:lnTo>
                  <a:pt x="1462445" y="1700163"/>
                </a:lnTo>
                <a:lnTo>
                  <a:pt x="1462028" y="1689100"/>
                </a:lnTo>
                <a:close/>
              </a:path>
              <a:path w="2952115" h="3365500">
                <a:moveTo>
                  <a:pt x="1468040" y="1689100"/>
                </a:moveTo>
                <a:lnTo>
                  <a:pt x="1462028" y="1689100"/>
                </a:lnTo>
                <a:lnTo>
                  <a:pt x="1462445" y="1700163"/>
                </a:lnTo>
                <a:lnTo>
                  <a:pt x="1468040" y="1689100"/>
                </a:lnTo>
                <a:close/>
              </a:path>
              <a:path w="2952115" h="3365500">
                <a:moveTo>
                  <a:pt x="1445107" y="1676400"/>
                </a:moveTo>
                <a:lnTo>
                  <a:pt x="1428788" y="1676400"/>
                </a:lnTo>
                <a:lnTo>
                  <a:pt x="1427568" y="1689100"/>
                </a:lnTo>
                <a:lnTo>
                  <a:pt x="1445247" y="1689100"/>
                </a:lnTo>
                <a:lnTo>
                  <a:pt x="1445107" y="1676400"/>
                </a:lnTo>
                <a:close/>
              </a:path>
              <a:path w="2952115" h="3365500">
                <a:moveTo>
                  <a:pt x="1478953" y="1676400"/>
                </a:moveTo>
                <a:lnTo>
                  <a:pt x="1450987" y="1676400"/>
                </a:lnTo>
                <a:lnTo>
                  <a:pt x="1450136" y="1689100"/>
                </a:lnTo>
                <a:lnTo>
                  <a:pt x="1474355" y="1689100"/>
                </a:lnTo>
                <a:lnTo>
                  <a:pt x="1478953" y="1676400"/>
                </a:lnTo>
                <a:close/>
              </a:path>
              <a:path w="2952115" h="3365500">
                <a:moveTo>
                  <a:pt x="1497812" y="1663700"/>
                </a:moveTo>
                <a:lnTo>
                  <a:pt x="1488863" y="1663700"/>
                </a:lnTo>
                <a:lnTo>
                  <a:pt x="1498509" y="1676400"/>
                </a:lnTo>
                <a:lnTo>
                  <a:pt x="1478953" y="1676400"/>
                </a:lnTo>
                <a:lnTo>
                  <a:pt x="1474355" y="1689100"/>
                </a:lnTo>
                <a:lnTo>
                  <a:pt x="1494294" y="1689100"/>
                </a:lnTo>
                <a:lnTo>
                  <a:pt x="1501736" y="1676400"/>
                </a:lnTo>
                <a:lnTo>
                  <a:pt x="1497812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32711" y="1663700"/>
                </a:lnTo>
                <a:lnTo>
                  <a:pt x="1428280" y="1676400"/>
                </a:lnTo>
                <a:lnTo>
                  <a:pt x="1484361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84361" y="1676400"/>
                </a:lnTo>
                <a:lnTo>
                  <a:pt x="1498509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14086" y="1651000"/>
                </a:moveTo>
                <a:lnTo>
                  <a:pt x="1399794" y="1651000"/>
                </a:lnTo>
                <a:lnTo>
                  <a:pt x="1400327" y="1663700"/>
                </a:lnTo>
                <a:lnTo>
                  <a:pt x="1415770" y="1663700"/>
                </a:lnTo>
                <a:lnTo>
                  <a:pt x="1414086" y="1651000"/>
                </a:lnTo>
                <a:close/>
              </a:path>
              <a:path w="2952115" h="3365500">
                <a:moveTo>
                  <a:pt x="1418782" y="1651006"/>
                </a:moveTo>
                <a:lnTo>
                  <a:pt x="1422082" y="1663700"/>
                </a:lnTo>
                <a:lnTo>
                  <a:pt x="1425333" y="1663700"/>
                </a:lnTo>
                <a:lnTo>
                  <a:pt x="1424790" y="1659456"/>
                </a:lnTo>
                <a:lnTo>
                  <a:pt x="1418782" y="1651006"/>
                </a:lnTo>
                <a:close/>
              </a:path>
              <a:path w="2952115" h="3365500">
                <a:moveTo>
                  <a:pt x="1503997" y="1651000"/>
                </a:moveTo>
                <a:lnTo>
                  <a:pt x="1423708" y="1651000"/>
                </a:lnTo>
                <a:lnTo>
                  <a:pt x="1424790" y="1659456"/>
                </a:lnTo>
                <a:lnTo>
                  <a:pt x="1427807" y="1663700"/>
                </a:lnTo>
                <a:lnTo>
                  <a:pt x="1498206" y="1663700"/>
                </a:lnTo>
                <a:lnTo>
                  <a:pt x="1503997" y="1651000"/>
                </a:lnTo>
                <a:close/>
              </a:path>
              <a:path w="2952115" h="3365500">
                <a:moveTo>
                  <a:pt x="1457617" y="1638300"/>
                </a:moveTo>
                <a:lnTo>
                  <a:pt x="1408608" y="1638300"/>
                </a:lnTo>
                <a:lnTo>
                  <a:pt x="1418782" y="1651006"/>
                </a:lnTo>
                <a:lnTo>
                  <a:pt x="1457744" y="1651000"/>
                </a:lnTo>
                <a:lnTo>
                  <a:pt x="1457617" y="1638300"/>
                </a:lnTo>
                <a:close/>
              </a:path>
              <a:path w="2952115" h="3365500">
                <a:moveTo>
                  <a:pt x="1375841" y="1638300"/>
                </a:moveTo>
                <a:lnTo>
                  <a:pt x="1371650" y="1638300"/>
                </a:lnTo>
                <a:lnTo>
                  <a:pt x="1374724" y="1651000"/>
                </a:lnTo>
                <a:lnTo>
                  <a:pt x="1375841" y="1638300"/>
                </a:lnTo>
                <a:close/>
              </a:path>
              <a:path w="2952115" h="3365500">
                <a:moveTo>
                  <a:pt x="1412614" y="1625600"/>
                </a:moveTo>
                <a:lnTo>
                  <a:pt x="1379842" y="1625600"/>
                </a:lnTo>
                <a:lnTo>
                  <a:pt x="1378892" y="1630258"/>
                </a:lnTo>
                <a:lnTo>
                  <a:pt x="1384261" y="1638300"/>
                </a:lnTo>
                <a:lnTo>
                  <a:pt x="1387915" y="1651000"/>
                </a:lnTo>
                <a:lnTo>
                  <a:pt x="1392773" y="1651000"/>
                </a:lnTo>
                <a:lnTo>
                  <a:pt x="1399048" y="1638300"/>
                </a:lnTo>
                <a:lnTo>
                  <a:pt x="1412963" y="1638300"/>
                </a:lnTo>
                <a:lnTo>
                  <a:pt x="1412614" y="1625600"/>
                </a:lnTo>
                <a:close/>
              </a:path>
              <a:path w="2952115" h="3365500">
                <a:moveTo>
                  <a:pt x="1490462" y="1638300"/>
                </a:moveTo>
                <a:lnTo>
                  <a:pt x="1463484" y="1638300"/>
                </a:lnTo>
                <a:lnTo>
                  <a:pt x="1462544" y="1651000"/>
                </a:lnTo>
                <a:lnTo>
                  <a:pt x="1500588" y="1651000"/>
                </a:lnTo>
                <a:lnTo>
                  <a:pt x="1490462" y="1638300"/>
                </a:lnTo>
                <a:close/>
              </a:path>
              <a:path w="2952115" h="3365500">
                <a:moveTo>
                  <a:pt x="1375781" y="1625600"/>
                </a:moveTo>
                <a:lnTo>
                  <a:pt x="1368983" y="1625600"/>
                </a:lnTo>
                <a:lnTo>
                  <a:pt x="1369085" y="1638300"/>
                </a:lnTo>
                <a:lnTo>
                  <a:pt x="1377251" y="1638300"/>
                </a:lnTo>
                <a:lnTo>
                  <a:pt x="1378892" y="1630258"/>
                </a:lnTo>
                <a:lnTo>
                  <a:pt x="1375781" y="1625600"/>
                </a:lnTo>
                <a:close/>
              </a:path>
              <a:path w="2952115" h="3365500">
                <a:moveTo>
                  <a:pt x="1464271" y="1625600"/>
                </a:moveTo>
                <a:lnTo>
                  <a:pt x="1412614" y="1625600"/>
                </a:lnTo>
                <a:lnTo>
                  <a:pt x="1419306" y="1638300"/>
                </a:lnTo>
                <a:lnTo>
                  <a:pt x="1474178" y="1638300"/>
                </a:lnTo>
                <a:lnTo>
                  <a:pt x="1464271" y="1625600"/>
                </a:lnTo>
                <a:close/>
              </a:path>
              <a:path w="2952115" h="3365500">
                <a:moveTo>
                  <a:pt x="1377979" y="1612900"/>
                </a:moveTo>
                <a:lnTo>
                  <a:pt x="1367192" y="1612900"/>
                </a:lnTo>
                <a:lnTo>
                  <a:pt x="1375781" y="1625600"/>
                </a:lnTo>
                <a:lnTo>
                  <a:pt x="1379447" y="1625600"/>
                </a:lnTo>
                <a:lnTo>
                  <a:pt x="1377979" y="1612900"/>
                </a:lnTo>
                <a:close/>
              </a:path>
              <a:path w="2952115" h="3365500">
                <a:moveTo>
                  <a:pt x="1462163" y="1612900"/>
                </a:moveTo>
                <a:lnTo>
                  <a:pt x="1396623" y="1612900"/>
                </a:lnTo>
                <a:lnTo>
                  <a:pt x="1398222" y="1625600"/>
                </a:lnTo>
                <a:lnTo>
                  <a:pt x="1460627" y="1625600"/>
                </a:lnTo>
                <a:lnTo>
                  <a:pt x="1462163" y="1612900"/>
                </a:lnTo>
                <a:close/>
              </a:path>
              <a:path w="2952115" h="3365500">
                <a:moveTo>
                  <a:pt x="1461230" y="1600200"/>
                </a:moveTo>
                <a:lnTo>
                  <a:pt x="1374809" y="1600200"/>
                </a:lnTo>
                <a:lnTo>
                  <a:pt x="1372552" y="1612900"/>
                </a:lnTo>
                <a:lnTo>
                  <a:pt x="1462163" y="1612900"/>
                </a:lnTo>
                <a:lnTo>
                  <a:pt x="1471942" y="1625600"/>
                </a:lnTo>
                <a:lnTo>
                  <a:pt x="1475755" y="1625600"/>
                </a:lnTo>
                <a:lnTo>
                  <a:pt x="1470844" y="1612900"/>
                </a:lnTo>
                <a:lnTo>
                  <a:pt x="1461230" y="1600200"/>
                </a:lnTo>
                <a:close/>
              </a:path>
              <a:path w="2952115" h="3365500">
                <a:moveTo>
                  <a:pt x="1355166" y="1600200"/>
                </a:moveTo>
                <a:lnTo>
                  <a:pt x="1349031" y="1600200"/>
                </a:lnTo>
                <a:lnTo>
                  <a:pt x="1357142" y="1612900"/>
                </a:lnTo>
                <a:lnTo>
                  <a:pt x="1360944" y="1612900"/>
                </a:lnTo>
                <a:lnTo>
                  <a:pt x="1355166" y="1600200"/>
                </a:lnTo>
                <a:close/>
              </a:path>
              <a:path w="2952115" h="3365500">
                <a:moveTo>
                  <a:pt x="1341996" y="1587500"/>
                </a:moveTo>
                <a:lnTo>
                  <a:pt x="1341412" y="1587500"/>
                </a:lnTo>
                <a:lnTo>
                  <a:pt x="1344955" y="1600200"/>
                </a:lnTo>
                <a:lnTo>
                  <a:pt x="1341996" y="1587500"/>
                </a:lnTo>
                <a:close/>
              </a:path>
              <a:path w="2952115" h="3365500">
                <a:moveTo>
                  <a:pt x="1358243" y="1587500"/>
                </a:moveTo>
                <a:lnTo>
                  <a:pt x="1353070" y="1587500"/>
                </a:lnTo>
                <a:lnTo>
                  <a:pt x="1353947" y="1600200"/>
                </a:lnTo>
                <a:lnTo>
                  <a:pt x="1360500" y="1600200"/>
                </a:lnTo>
                <a:lnTo>
                  <a:pt x="1358882" y="1588308"/>
                </a:lnTo>
                <a:lnTo>
                  <a:pt x="1358243" y="1587500"/>
                </a:lnTo>
                <a:close/>
              </a:path>
              <a:path w="2952115" h="3365500">
                <a:moveTo>
                  <a:pt x="1433029" y="1587500"/>
                </a:moveTo>
                <a:lnTo>
                  <a:pt x="1358773" y="1587500"/>
                </a:lnTo>
                <a:lnTo>
                  <a:pt x="1358882" y="1588308"/>
                </a:lnTo>
                <a:lnTo>
                  <a:pt x="1368285" y="1600200"/>
                </a:lnTo>
                <a:lnTo>
                  <a:pt x="1437347" y="1600200"/>
                </a:lnTo>
                <a:lnTo>
                  <a:pt x="1433029" y="1587500"/>
                </a:lnTo>
                <a:close/>
              </a:path>
              <a:path w="2952115" h="3365500">
                <a:moveTo>
                  <a:pt x="1445031" y="1574800"/>
                </a:moveTo>
                <a:lnTo>
                  <a:pt x="1345057" y="1574800"/>
                </a:lnTo>
                <a:lnTo>
                  <a:pt x="1340396" y="1587500"/>
                </a:lnTo>
                <a:lnTo>
                  <a:pt x="1443875" y="1587500"/>
                </a:lnTo>
                <a:lnTo>
                  <a:pt x="1445031" y="1574800"/>
                </a:lnTo>
                <a:close/>
              </a:path>
              <a:path w="2952115" h="3365500">
                <a:moveTo>
                  <a:pt x="1448841" y="1574800"/>
                </a:moveTo>
                <a:lnTo>
                  <a:pt x="1446415" y="1574800"/>
                </a:lnTo>
                <a:lnTo>
                  <a:pt x="1449374" y="1587500"/>
                </a:lnTo>
                <a:lnTo>
                  <a:pt x="1452333" y="1587500"/>
                </a:lnTo>
                <a:lnTo>
                  <a:pt x="1448841" y="1574800"/>
                </a:lnTo>
                <a:close/>
              </a:path>
              <a:path w="2952115" h="3365500">
                <a:moveTo>
                  <a:pt x="1333448" y="1562100"/>
                </a:moveTo>
                <a:lnTo>
                  <a:pt x="1330401" y="1562100"/>
                </a:lnTo>
                <a:lnTo>
                  <a:pt x="1331493" y="1574800"/>
                </a:lnTo>
                <a:lnTo>
                  <a:pt x="1341569" y="1574800"/>
                </a:lnTo>
                <a:lnTo>
                  <a:pt x="1333448" y="1562100"/>
                </a:lnTo>
                <a:close/>
              </a:path>
              <a:path w="2952115" h="3365500">
                <a:moveTo>
                  <a:pt x="1416343" y="1562100"/>
                </a:moveTo>
                <a:lnTo>
                  <a:pt x="1349514" y="1562100"/>
                </a:lnTo>
                <a:lnTo>
                  <a:pt x="1354899" y="1574800"/>
                </a:lnTo>
                <a:lnTo>
                  <a:pt x="1410403" y="1574800"/>
                </a:lnTo>
                <a:lnTo>
                  <a:pt x="1416343" y="1562100"/>
                </a:lnTo>
                <a:close/>
              </a:path>
              <a:path w="2952115" h="3365500">
                <a:moveTo>
                  <a:pt x="1311275" y="1549400"/>
                </a:moveTo>
                <a:lnTo>
                  <a:pt x="1304112" y="1549400"/>
                </a:lnTo>
                <a:lnTo>
                  <a:pt x="1304404" y="1562100"/>
                </a:lnTo>
                <a:lnTo>
                  <a:pt x="1311135" y="1562100"/>
                </a:lnTo>
                <a:lnTo>
                  <a:pt x="1311275" y="1549400"/>
                </a:lnTo>
                <a:close/>
              </a:path>
              <a:path w="2952115" h="3365500">
                <a:moveTo>
                  <a:pt x="1413042" y="1549400"/>
                </a:moveTo>
                <a:lnTo>
                  <a:pt x="1312562" y="1549400"/>
                </a:lnTo>
                <a:lnTo>
                  <a:pt x="1318277" y="1562100"/>
                </a:lnTo>
                <a:lnTo>
                  <a:pt x="1415531" y="1562100"/>
                </a:lnTo>
                <a:lnTo>
                  <a:pt x="1413042" y="1549400"/>
                </a:lnTo>
                <a:close/>
              </a:path>
              <a:path w="2952115" h="3365500">
                <a:moveTo>
                  <a:pt x="1399298" y="1536700"/>
                </a:moveTo>
                <a:lnTo>
                  <a:pt x="1297543" y="1536700"/>
                </a:lnTo>
                <a:lnTo>
                  <a:pt x="1307931" y="1549400"/>
                </a:lnTo>
                <a:lnTo>
                  <a:pt x="1400873" y="1549400"/>
                </a:lnTo>
                <a:lnTo>
                  <a:pt x="1399298" y="1536700"/>
                </a:lnTo>
                <a:close/>
              </a:path>
              <a:path w="2952115" h="3365500">
                <a:moveTo>
                  <a:pt x="1408277" y="1536700"/>
                </a:moveTo>
                <a:lnTo>
                  <a:pt x="1400873" y="1549400"/>
                </a:lnTo>
                <a:lnTo>
                  <a:pt x="1412608" y="1549400"/>
                </a:lnTo>
                <a:lnTo>
                  <a:pt x="1408277" y="1536700"/>
                </a:lnTo>
                <a:close/>
              </a:path>
              <a:path w="2952115" h="3365500">
                <a:moveTo>
                  <a:pt x="1373263" y="1511300"/>
                </a:moveTo>
                <a:lnTo>
                  <a:pt x="1293380" y="1511300"/>
                </a:lnTo>
                <a:lnTo>
                  <a:pt x="1293641" y="1512046"/>
                </a:lnTo>
                <a:lnTo>
                  <a:pt x="1302163" y="1524000"/>
                </a:lnTo>
                <a:lnTo>
                  <a:pt x="1308341" y="1536700"/>
                </a:lnTo>
                <a:lnTo>
                  <a:pt x="1397939" y="1536700"/>
                </a:lnTo>
                <a:lnTo>
                  <a:pt x="1399413" y="1524000"/>
                </a:lnTo>
                <a:lnTo>
                  <a:pt x="1374444" y="1524000"/>
                </a:lnTo>
                <a:lnTo>
                  <a:pt x="1373263" y="1511300"/>
                </a:lnTo>
                <a:close/>
              </a:path>
              <a:path w="2952115" h="3365500">
                <a:moveTo>
                  <a:pt x="1279232" y="1511300"/>
                </a:moveTo>
                <a:lnTo>
                  <a:pt x="1276705" y="1511300"/>
                </a:lnTo>
                <a:lnTo>
                  <a:pt x="1278470" y="1524000"/>
                </a:lnTo>
                <a:lnTo>
                  <a:pt x="1279232" y="1511300"/>
                </a:lnTo>
                <a:close/>
              </a:path>
              <a:path w="2952115" h="3365500">
                <a:moveTo>
                  <a:pt x="1293305" y="1511575"/>
                </a:moveTo>
                <a:lnTo>
                  <a:pt x="1289913" y="1524000"/>
                </a:lnTo>
                <a:lnTo>
                  <a:pt x="1297813" y="1524000"/>
                </a:lnTo>
                <a:lnTo>
                  <a:pt x="1293641" y="1512046"/>
                </a:lnTo>
                <a:lnTo>
                  <a:pt x="1293305" y="1511575"/>
                </a:lnTo>
                <a:close/>
              </a:path>
              <a:path w="2952115" h="3365500">
                <a:moveTo>
                  <a:pt x="1386262" y="1511300"/>
                </a:moveTo>
                <a:lnTo>
                  <a:pt x="1376222" y="1511300"/>
                </a:lnTo>
                <a:lnTo>
                  <a:pt x="1380820" y="1524000"/>
                </a:lnTo>
                <a:lnTo>
                  <a:pt x="1394645" y="1524000"/>
                </a:lnTo>
                <a:lnTo>
                  <a:pt x="1386262" y="1511300"/>
                </a:lnTo>
                <a:close/>
              </a:path>
              <a:path w="2952115" h="3365500">
                <a:moveTo>
                  <a:pt x="1401533" y="1511300"/>
                </a:moveTo>
                <a:lnTo>
                  <a:pt x="1399057" y="1524000"/>
                </a:lnTo>
                <a:lnTo>
                  <a:pt x="1401559" y="1524000"/>
                </a:lnTo>
                <a:lnTo>
                  <a:pt x="1401533" y="1511300"/>
                </a:lnTo>
                <a:close/>
              </a:path>
              <a:path w="2952115" h="3365500">
                <a:moveTo>
                  <a:pt x="1326840" y="1498600"/>
                </a:moveTo>
                <a:lnTo>
                  <a:pt x="1285680" y="1498600"/>
                </a:lnTo>
                <a:lnTo>
                  <a:pt x="1293109" y="1511300"/>
                </a:lnTo>
                <a:lnTo>
                  <a:pt x="1293305" y="1511575"/>
                </a:lnTo>
                <a:lnTo>
                  <a:pt x="1293380" y="1511300"/>
                </a:lnTo>
                <a:lnTo>
                  <a:pt x="1332828" y="1511300"/>
                </a:lnTo>
                <a:lnTo>
                  <a:pt x="1326840" y="1498600"/>
                </a:lnTo>
                <a:close/>
              </a:path>
              <a:path w="2952115" h="3365500">
                <a:moveTo>
                  <a:pt x="1285680" y="1498600"/>
                </a:moveTo>
                <a:lnTo>
                  <a:pt x="1263484" y="1498600"/>
                </a:lnTo>
                <a:lnTo>
                  <a:pt x="1272608" y="1511300"/>
                </a:lnTo>
                <a:lnTo>
                  <a:pt x="1283169" y="1511300"/>
                </a:lnTo>
                <a:lnTo>
                  <a:pt x="1285680" y="1498600"/>
                </a:lnTo>
                <a:close/>
              </a:path>
              <a:path w="2952115" h="3365500">
                <a:moveTo>
                  <a:pt x="1331010" y="1460500"/>
                </a:moveTo>
                <a:lnTo>
                  <a:pt x="1253837" y="1460500"/>
                </a:lnTo>
                <a:lnTo>
                  <a:pt x="1253476" y="1473200"/>
                </a:lnTo>
                <a:lnTo>
                  <a:pt x="1334092" y="1473200"/>
                </a:lnTo>
                <a:lnTo>
                  <a:pt x="1340914" y="1485900"/>
                </a:lnTo>
                <a:lnTo>
                  <a:pt x="1341960" y="1498600"/>
                </a:lnTo>
                <a:lnTo>
                  <a:pt x="1346522" y="1511300"/>
                </a:lnTo>
                <a:lnTo>
                  <a:pt x="1372362" y="1511300"/>
                </a:lnTo>
                <a:lnTo>
                  <a:pt x="1363084" y="1498600"/>
                </a:lnTo>
                <a:lnTo>
                  <a:pt x="1358989" y="1498600"/>
                </a:lnTo>
                <a:lnTo>
                  <a:pt x="1355344" y="1485900"/>
                </a:lnTo>
                <a:lnTo>
                  <a:pt x="1346199" y="1485900"/>
                </a:lnTo>
                <a:lnTo>
                  <a:pt x="1339069" y="1473200"/>
                </a:lnTo>
                <a:lnTo>
                  <a:pt x="1331010" y="14605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43227" y="1473200"/>
                </a:lnTo>
                <a:lnTo>
                  <a:pt x="1249562" y="1485900"/>
                </a:lnTo>
                <a:lnTo>
                  <a:pt x="1257410" y="1498600"/>
                </a:lnTo>
                <a:lnTo>
                  <a:pt x="1268709" y="1498600"/>
                </a:lnTo>
                <a:lnTo>
                  <a:pt x="1269179" y="1485900"/>
                </a:lnTo>
                <a:lnTo>
                  <a:pt x="1253096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05822" y="1485900"/>
                </a:moveTo>
                <a:lnTo>
                  <a:pt x="1283248" y="1485900"/>
                </a:lnTo>
                <a:lnTo>
                  <a:pt x="1283107" y="1498600"/>
                </a:lnTo>
                <a:lnTo>
                  <a:pt x="1302571" y="1498600"/>
                </a:lnTo>
                <a:lnTo>
                  <a:pt x="1305822" y="1485900"/>
                </a:lnTo>
                <a:close/>
              </a:path>
              <a:path w="2952115" h="3365500">
                <a:moveTo>
                  <a:pt x="1318704" y="1473200"/>
                </a:moveTo>
                <a:lnTo>
                  <a:pt x="1251229" y="1473200"/>
                </a:lnTo>
                <a:lnTo>
                  <a:pt x="1254518" y="1485900"/>
                </a:lnTo>
                <a:lnTo>
                  <a:pt x="1305822" y="1485900"/>
                </a:lnTo>
                <a:lnTo>
                  <a:pt x="1311186" y="1498600"/>
                </a:lnTo>
                <a:lnTo>
                  <a:pt x="1332001" y="1498600"/>
                </a:lnTo>
                <a:lnTo>
                  <a:pt x="1318704" y="1473200"/>
                </a:lnTo>
                <a:close/>
              </a:path>
              <a:path w="2952115" h="3365500">
                <a:moveTo>
                  <a:pt x="1340675" y="1485900"/>
                </a:moveTo>
                <a:lnTo>
                  <a:pt x="1334363" y="1485900"/>
                </a:lnTo>
                <a:lnTo>
                  <a:pt x="1337411" y="1498600"/>
                </a:lnTo>
                <a:lnTo>
                  <a:pt x="1340954" y="1498600"/>
                </a:lnTo>
                <a:lnTo>
                  <a:pt x="1340675" y="14859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53096" y="1485900"/>
                </a:lnTo>
                <a:lnTo>
                  <a:pt x="1254518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70545" y="1473200"/>
                </a:moveTo>
                <a:lnTo>
                  <a:pt x="1362773" y="1473200"/>
                </a:lnTo>
                <a:lnTo>
                  <a:pt x="1365986" y="1485900"/>
                </a:lnTo>
                <a:lnTo>
                  <a:pt x="1370330" y="1485900"/>
                </a:lnTo>
                <a:lnTo>
                  <a:pt x="1370545" y="1473200"/>
                </a:lnTo>
                <a:close/>
              </a:path>
              <a:path w="2952115" h="3365500">
                <a:moveTo>
                  <a:pt x="1246378" y="1460500"/>
                </a:moveTo>
                <a:lnTo>
                  <a:pt x="1237119" y="1460500"/>
                </a:lnTo>
                <a:lnTo>
                  <a:pt x="1246225" y="1473200"/>
                </a:lnTo>
                <a:lnTo>
                  <a:pt x="1246378" y="1460500"/>
                </a:lnTo>
                <a:close/>
              </a:path>
              <a:path w="2952115" h="3365500">
                <a:moveTo>
                  <a:pt x="1226286" y="1447800"/>
                </a:moveTo>
                <a:lnTo>
                  <a:pt x="1217523" y="1447800"/>
                </a:lnTo>
                <a:lnTo>
                  <a:pt x="1220186" y="1460500"/>
                </a:lnTo>
                <a:lnTo>
                  <a:pt x="1227133" y="1460500"/>
                </a:lnTo>
                <a:lnTo>
                  <a:pt x="1226286" y="1447800"/>
                </a:lnTo>
                <a:close/>
              </a:path>
              <a:path w="2952115" h="3365500">
                <a:moveTo>
                  <a:pt x="1320584" y="1435100"/>
                </a:moveTo>
                <a:lnTo>
                  <a:pt x="1230985" y="1435100"/>
                </a:lnTo>
                <a:lnTo>
                  <a:pt x="1232369" y="1447800"/>
                </a:lnTo>
                <a:lnTo>
                  <a:pt x="1246618" y="1460500"/>
                </a:lnTo>
                <a:lnTo>
                  <a:pt x="1268272" y="1460500"/>
                </a:lnTo>
                <a:lnTo>
                  <a:pt x="1271422" y="1447800"/>
                </a:lnTo>
                <a:lnTo>
                  <a:pt x="1324343" y="1447800"/>
                </a:lnTo>
                <a:lnTo>
                  <a:pt x="1320584" y="1435100"/>
                </a:lnTo>
                <a:close/>
              </a:path>
              <a:path w="2952115" h="3365500">
                <a:moveTo>
                  <a:pt x="1300797" y="1447800"/>
                </a:moveTo>
                <a:lnTo>
                  <a:pt x="1271422" y="1447800"/>
                </a:lnTo>
                <a:lnTo>
                  <a:pt x="1272489" y="1460500"/>
                </a:lnTo>
                <a:lnTo>
                  <a:pt x="1297597" y="1460500"/>
                </a:lnTo>
                <a:lnTo>
                  <a:pt x="1300797" y="1447800"/>
                </a:lnTo>
                <a:close/>
              </a:path>
              <a:path w="2952115" h="3365500">
                <a:moveTo>
                  <a:pt x="1318171" y="1447800"/>
                </a:moveTo>
                <a:lnTo>
                  <a:pt x="1300797" y="1447800"/>
                </a:lnTo>
                <a:lnTo>
                  <a:pt x="1301851" y="1460500"/>
                </a:lnTo>
                <a:lnTo>
                  <a:pt x="1318958" y="1460500"/>
                </a:lnTo>
                <a:lnTo>
                  <a:pt x="1318171" y="1447800"/>
                </a:lnTo>
                <a:close/>
              </a:path>
              <a:path w="2952115" h="3365500">
                <a:moveTo>
                  <a:pt x="1326273" y="1447800"/>
                </a:moveTo>
                <a:lnTo>
                  <a:pt x="1324394" y="1447800"/>
                </a:lnTo>
                <a:lnTo>
                  <a:pt x="1326769" y="1460500"/>
                </a:lnTo>
                <a:lnTo>
                  <a:pt x="1326273" y="1447800"/>
                </a:lnTo>
                <a:close/>
              </a:path>
              <a:path w="2952115" h="3365500">
                <a:moveTo>
                  <a:pt x="1217409" y="1435100"/>
                </a:moveTo>
                <a:lnTo>
                  <a:pt x="1209725" y="1435100"/>
                </a:lnTo>
                <a:lnTo>
                  <a:pt x="1214932" y="1447800"/>
                </a:lnTo>
                <a:lnTo>
                  <a:pt x="1217409" y="1435100"/>
                </a:lnTo>
                <a:close/>
              </a:path>
              <a:path w="2952115" h="3365500">
                <a:moveTo>
                  <a:pt x="1218097" y="1422400"/>
                </a:moveTo>
                <a:lnTo>
                  <a:pt x="1211503" y="1422400"/>
                </a:lnTo>
                <a:lnTo>
                  <a:pt x="1211097" y="1435100"/>
                </a:lnTo>
                <a:lnTo>
                  <a:pt x="1215212" y="1435100"/>
                </a:lnTo>
                <a:lnTo>
                  <a:pt x="1218097" y="1422400"/>
                </a:lnTo>
                <a:close/>
              </a:path>
              <a:path w="2952115" h="3365500">
                <a:moveTo>
                  <a:pt x="1283322" y="1422400"/>
                </a:moveTo>
                <a:lnTo>
                  <a:pt x="1218097" y="1422400"/>
                </a:lnTo>
                <a:lnTo>
                  <a:pt x="1225955" y="1435100"/>
                </a:lnTo>
                <a:lnTo>
                  <a:pt x="1290878" y="1435100"/>
                </a:lnTo>
                <a:lnTo>
                  <a:pt x="1290128" y="1431250"/>
                </a:lnTo>
                <a:lnTo>
                  <a:pt x="1283322" y="1422400"/>
                </a:lnTo>
                <a:close/>
              </a:path>
              <a:path w="2952115" h="3365500">
                <a:moveTo>
                  <a:pt x="1290128" y="1431250"/>
                </a:moveTo>
                <a:lnTo>
                  <a:pt x="1290878" y="1435100"/>
                </a:lnTo>
                <a:lnTo>
                  <a:pt x="1293088" y="1435100"/>
                </a:lnTo>
                <a:lnTo>
                  <a:pt x="1290128" y="1431250"/>
                </a:lnTo>
                <a:close/>
              </a:path>
              <a:path w="2952115" h="3365500">
                <a:moveTo>
                  <a:pt x="1309814" y="1422400"/>
                </a:moveTo>
                <a:lnTo>
                  <a:pt x="1288402" y="1422400"/>
                </a:lnTo>
                <a:lnTo>
                  <a:pt x="1290128" y="1431250"/>
                </a:lnTo>
                <a:lnTo>
                  <a:pt x="1293088" y="1435100"/>
                </a:lnTo>
                <a:lnTo>
                  <a:pt x="1313408" y="1435100"/>
                </a:lnTo>
                <a:lnTo>
                  <a:pt x="1309814" y="1422400"/>
                </a:lnTo>
                <a:close/>
              </a:path>
              <a:path w="2952115" h="3365500">
                <a:moveTo>
                  <a:pt x="1203998" y="1409700"/>
                </a:moveTo>
                <a:lnTo>
                  <a:pt x="1194041" y="1409700"/>
                </a:lnTo>
                <a:lnTo>
                  <a:pt x="1198105" y="1422400"/>
                </a:lnTo>
                <a:lnTo>
                  <a:pt x="1206512" y="1422400"/>
                </a:lnTo>
                <a:lnTo>
                  <a:pt x="1203998" y="1409700"/>
                </a:lnTo>
                <a:close/>
              </a:path>
              <a:path w="2952115" h="3365500">
                <a:moveTo>
                  <a:pt x="1215087" y="1409700"/>
                </a:moveTo>
                <a:lnTo>
                  <a:pt x="1207249" y="1409700"/>
                </a:lnTo>
                <a:lnTo>
                  <a:pt x="1208963" y="1422400"/>
                </a:lnTo>
                <a:lnTo>
                  <a:pt x="1214082" y="1422400"/>
                </a:lnTo>
                <a:lnTo>
                  <a:pt x="1215087" y="1409700"/>
                </a:lnTo>
                <a:close/>
              </a:path>
              <a:path w="2952115" h="3365500">
                <a:moveTo>
                  <a:pt x="1254606" y="1384300"/>
                </a:moveTo>
                <a:lnTo>
                  <a:pt x="1189951" y="1384300"/>
                </a:lnTo>
                <a:lnTo>
                  <a:pt x="1195819" y="1397000"/>
                </a:lnTo>
                <a:lnTo>
                  <a:pt x="1192738" y="1409700"/>
                </a:lnTo>
                <a:lnTo>
                  <a:pt x="1240845" y="1409700"/>
                </a:lnTo>
                <a:lnTo>
                  <a:pt x="1240472" y="1422400"/>
                </a:lnTo>
                <a:lnTo>
                  <a:pt x="1279903" y="1422400"/>
                </a:lnTo>
                <a:lnTo>
                  <a:pt x="1275042" y="1409700"/>
                </a:lnTo>
                <a:lnTo>
                  <a:pt x="1269551" y="1397000"/>
                </a:lnTo>
                <a:lnTo>
                  <a:pt x="1262259" y="1397000"/>
                </a:lnTo>
                <a:lnTo>
                  <a:pt x="1254606" y="1384300"/>
                </a:lnTo>
                <a:close/>
              </a:path>
              <a:path w="2952115" h="3365500">
                <a:moveTo>
                  <a:pt x="1285520" y="1397000"/>
                </a:moveTo>
                <a:lnTo>
                  <a:pt x="1280807" y="1397000"/>
                </a:lnTo>
                <a:lnTo>
                  <a:pt x="1283804" y="1422400"/>
                </a:lnTo>
                <a:lnTo>
                  <a:pt x="1300251" y="1422400"/>
                </a:lnTo>
                <a:lnTo>
                  <a:pt x="1293916" y="1409700"/>
                </a:lnTo>
                <a:lnTo>
                  <a:pt x="1285520" y="1397000"/>
                </a:lnTo>
                <a:close/>
              </a:path>
              <a:path w="2952115" h="3365500">
                <a:moveTo>
                  <a:pt x="1176324" y="1397000"/>
                </a:moveTo>
                <a:lnTo>
                  <a:pt x="1172908" y="1397000"/>
                </a:lnTo>
                <a:lnTo>
                  <a:pt x="1174864" y="1409700"/>
                </a:lnTo>
                <a:lnTo>
                  <a:pt x="1176324" y="1397000"/>
                </a:lnTo>
                <a:close/>
              </a:path>
              <a:path w="2952115" h="3365500">
                <a:moveTo>
                  <a:pt x="1162545" y="1358900"/>
                </a:moveTo>
                <a:lnTo>
                  <a:pt x="1136789" y="1358900"/>
                </a:lnTo>
                <a:lnTo>
                  <a:pt x="1136817" y="1359798"/>
                </a:lnTo>
                <a:lnTo>
                  <a:pt x="1144604" y="1371600"/>
                </a:lnTo>
                <a:lnTo>
                  <a:pt x="1153115" y="1384300"/>
                </a:lnTo>
                <a:lnTo>
                  <a:pt x="1160153" y="1384300"/>
                </a:lnTo>
                <a:lnTo>
                  <a:pt x="1172921" y="1397000"/>
                </a:lnTo>
                <a:lnTo>
                  <a:pt x="1162862" y="1384300"/>
                </a:lnTo>
                <a:lnTo>
                  <a:pt x="1168451" y="1371600"/>
                </a:lnTo>
                <a:lnTo>
                  <a:pt x="1161973" y="1371600"/>
                </a:lnTo>
                <a:lnTo>
                  <a:pt x="1162545" y="1358900"/>
                </a:lnTo>
                <a:close/>
              </a:path>
              <a:path w="2952115" h="3365500">
                <a:moveTo>
                  <a:pt x="1186854" y="1384300"/>
                </a:moveTo>
                <a:lnTo>
                  <a:pt x="1171917" y="1384300"/>
                </a:lnTo>
                <a:lnTo>
                  <a:pt x="1181989" y="1397000"/>
                </a:lnTo>
                <a:lnTo>
                  <a:pt x="1184694" y="1397000"/>
                </a:lnTo>
                <a:lnTo>
                  <a:pt x="1186854" y="1384300"/>
                </a:lnTo>
                <a:close/>
              </a:path>
              <a:path w="2952115" h="3365500">
                <a:moveTo>
                  <a:pt x="1263905" y="1371600"/>
                </a:moveTo>
                <a:lnTo>
                  <a:pt x="1179517" y="1371600"/>
                </a:lnTo>
                <a:lnTo>
                  <a:pt x="1188821" y="1384300"/>
                </a:lnTo>
                <a:lnTo>
                  <a:pt x="1271125" y="1384300"/>
                </a:lnTo>
                <a:lnTo>
                  <a:pt x="1263905" y="1371600"/>
                </a:lnTo>
                <a:close/>
              </a:path>
              <a:path w="2952115" h="3365500">
                <a:moveTo>
                  <a:pt x="1136704" y="1359627"/>
                </a:moveTo>
                <a:lnTo>
                  <a:pt x="1135303" y="1371600"/>
                </a:lnTo>
                <a:lnTo>
                  <a:pt x="1137183" y="1371600"/>
                </a:lnTo>
                <a:lnTo>
                  <a:pt x="1136817" y="1359798"/>
                </a:lnTo>
                <a:lnTo>
                  <a:pt x="1136704" y="1359627"/>
                </a:lnTo>
                <a:close/>
              </a:path>
              <a:path w="2952115" h="3365500">
                <a:moveTo>
                  <a:pt x="1166381" y="1359590"/>
                </a:moveTo>
                <a:lnTo>
                  <a:pt x="1161973" y="1371600"/>
                </a:lnTo>
                <a:lnTo>
                  <a:pt x="1165948" y="1371600"/>
                </a:lnTo>
                <a:lnTo>
                  <a:pt x="1166381" y="1359590"/>
                </a:lnTo>
                <a:close/>
              </a:path>
              <a:path w="2952115" h="3365500">
                <a:moveTo>
                  <a:pt x="1248029" y="1358900"/>
                </a:moveTo>
                <a:lnTo>
                  <a:pt x="1170393" y="1358900"/>
                </a:lnTo>
                <a:lnTo>
                  <a:pt x="1167405" y="1371600"/>
                </a:lnTo>
                <a:lnTo>
                  <a:pt x="1255639" y="1371600"/>
                </a:lnTo>
                <a:lnTo>
                  <a:pt x="1248029" y="1358900"/>
                </a:lnTo>
                <a:close/>
              </a:path>
              <a:path w="2952115" h="3365500">
                <a:moveTo>
                  <a:pt x="1136789" y="1358900"/>
                </a:moveTo>
                <a:lnTo>
                  <a:pt x="1136224" y="1358900"/>
                </a:lnTo>
                <a:lnTo>
                  <a:pt x="1136704" y="1359627"/>
                </a:lnTo>
                <a:lnTo>
                  <a:pt x="1136789" y="1358900"/>
                </a:lnTo>
                <a:close/>
              </a:path>
              <a:path w="2952115" h="3365500">
                <a:moveTo>
                  <a:pt x="1166634" y="1358900"/>
                </a:moveTo>
                <a:lnTo>
                  <a:pt x="1166406" y="1358900"/>
                </a:lnTo>
                <a:lnTo>
                  <a:pt x="1166381" y="1359590"/>
                </a:lnTo>
                <a:lnTo>
                  <a:pt x="1166634" y="1358900"/>
                </a:lnTo>
                <a:close/>
              </a:path>
              <a:path w="2952115" h="3365500">
                <a:moveTo>
                  <a:pt x="1140817" y="1348696"/>
                </a:moveTo>
                <a:lnTo>
                  <a:pt x="1132000" y="1358900"/>
                </a:lnTo>
                <a:lnTo>
                  <a:pt x="1141447" y="1358900"/>
                </a:lnTo>
                <a:lnTo>
                  <a:pt x="1140817" y="1348696"/>
                </a:lnTo>
                <a:close/>
              </a:path>
              <a:path w="2952115" h="3365500">
                <a:moveTo>
                  <a:pt x="1248359" y="1346200"/>
                </a:moveTo>
                <a:lnTo>
                  <a:pt x="1155610" y="1346200"/>
                </a:lnTo>
                <a:lnTo>
                  <a:pt x="1158232" y="1358900"/>
                </a:lnTo>
                <a:lnTo>
                  <a:pt x="1245019" y="1358900"/>
                </a:lnTo>
                <a:lnTo>
                  <a:pt x="1248359" y="1346200"/>
                </a:lnTo>
                <a:close/>
              </a:path>
              <a:path w="2952115" h="3365500">
                <a:moveTo>
                  <a:pt x="1142974" y="1346200"/>
                </a:moveTo>
                <a:lnTo>
                  <a:pt x="1140663" y="1346200"/>
                </a:lnTo>
                <a:lnTo>
                  <a:pt x="1140817" y="1348696"/>
                </a:lnTo>
                <a:lnTo>
                  <a:pt x="1142974" y="1346200"/>
                </a:lnTo>
                <a:close/>
              </a:path>
              <a:path w="2952115" h="3365500">
                <a:moveTo>
                  <a:pt x="1194765" y="1308100"/>
                </a:moveTo>
                <a:lnTo>
                  <a:pt x="1130985" y="1308100"/>
                </a:lnTo>
                <a:lnTo>
                  <a:pt x="1134757" y="1320800"/>
                </a:lnTo>
                <a:lnTo>
                  <a:pt x="1139122" y="1320800"/>
                </a:lnTo>
                <a:lnTo>
                  <a:pt x="1146618" y="1333500"/>
                </a:lnTo>
                <a:lnTo>
                  <a:pt x="1153668" y="1346200"/>
                </a:lnTo>
                <a:lnTo>
                  <a:pt x="1215263" y="1346200"/>
                </a:lnTo>
                <a:lnTo>
                  <a:pt x="1211823" y="1333500"/>
                </a:lnTo>
                <a:lnTo>
                  <a:pt x="1203866" y="1333500"/>
                </a:lnTo>
                <a:lnTo>
                  <a:pt x="1196993" y="1320800"/>
                </a:lnTo>
                <a:lnTo>
                  <a:pt x="1194765" y="1308100"/>
                </a:lnTo>
                <a:close/>
              </a:path>
              <a:path w="2952115" h="3365500">
                <a:moveTo>
                  <a:pt x="1227896" y="1333500"/>
                </a:moveTo>
                <a:lnTo>
                  <a:pt x="1215699" y="1333500"/>
                </a:lnTo>
                <a:lnTo>
                  <a:pt x="1220083" y="1346200"/>
                </a:lnTo>
                <a:lnTo>
                  <a:pt x="1233083" y="1346200"/>
                </a:lnTo>
                <a:lnTo>
                  <a:pt x="1227896" y="1333500"/>
                </a:lnTo>
                <a:close/>
              </a:path>
              <a:path w="2952115" h="3365500">
                <a:moveTo>
                  <a:pt x="1125435" y="1320800"/>
                </a:moveTo>
                <a:lnTo>
                  <a:pt x="1113510" y="1333500"/>
                </a:lnTo>
                <a:lnTo>
                  <a:pt x="1124153" y="1333500"/>
                </a:lnTo>
                <a:lnTo>
                  <a:pt x="1125435" y="1320800"/>
                </a:lnTo>
                <a:close/>
              </a:path>
              <a:path w="2952115" h="3365500">
                <a:moveTo>
                  <a:pt x="1137183" y="1320800"/>
                </a:moveTo>
                <a:lnTo>
                  <a:pt x="1129906" y="1320800"/>
                </a:lnTo>
                <a:lnTo>
                  <a:pt x="1136065" y="1333500"/>
                </a:lnTo>
                <a:lnTo>
                  <a:pt x="1137183" y="1320800"/>
                </a:lnTo>
                <a:close/>
              </a:path>
              <a:path w="2952115" h="3365500">
                <a:moveTo>
                  <a:pt x="1216596" y="1320800"/>
                </a:moveTo>
                <a:lnTo>
                  <a:pt x="1214653" y="1320800"/>
                </a:lnTo>
                <a:lnTo>
                  <a:pt x="1211245" y="1333500"/>
                </a:lnTo>
                <a:lnTo>
                  <a:pt x="1219593" y="1333500"/>
                </a:lnTo>
                <a:lnTo>
                  <a:pt x="1216596" y="1320800"/>
                </a:lnTo>
                <a:close/>
              </a:path>
              <a:path w="2952115" h="3365500">
                <a:moveTo>
                  <a:pt x="1114069" y="1308100"/>
                </a:moveTo>
                <a:lnTo>
                  <a:pt x="1098345" y="1308100"/>
                </a:lnTo>
                <a:lnTo>
                  <a:pt x="1107917" y="1320800"/>
                </a:lnTo>
                <a:lnTo>
                  <a:pt x="1115009" y="1320800"/>
                </a:lnTo>
                <a:lnTo>
                  <a:pt x="1114069" y="1308100"/>
                </a:lnTo>
                <a:close/>
              </a:path>
              <a:path w="2952115" h="3365500">
                <a:moveTo>
                  <a:pt x="1114666" y="1308100"/>
                </a:moveTo>
                <a:lnTo>
                  <a:pt x="1114069" y="1308100"/>
                </a:lnTo>
                <a:lnTo>
                  <a:pt x="1115009" y="1320800"/>
                </a:lnTo>
                <a:lnTo>
                  <a:pt x="1116678" y="1318418"/>
                </a:lnTo>
                <a:lnTo>
                  <a:pt x="1114666" y="1308100"/>
                </a:lnTo>
                <a:close/>
              </a:path>
              <a:path w="2952115" h="3365500">
                <a:moveTo>
                  <a:pt x="1116678" y="1318418"/>
                </a:moveTo>
                <a:lnTo>
                  <a:pt x="1115009" y="1320800"/>
                </a:lnTo>
                <a:lnTo>
                  <a:pt x="1117142" y="1320800"/>
                </a:lnTo>
                <a:lnTo>
                  <a:pt x="1116678" y="1318418"/>
                </a:lnTo>
                <a:close/>
              </a:path>
              <a:path w="2952115" h="3365500">
                <a:moveTo>
                  <a:pt x="1211282" y="1308100"/>
                </a:moveTo>
                <a:lnTo>
                  <a:pt x="1198765" y="1308100"/>
                </a:lnTo>
                <a:lnTo>
                  <a:pt x="1211097" y="1320800"/>
                </a:lnTo>
                <a:lnTo>
                  <a:pt x="1214081" y="1320800"/>
                </a:lnTo>
                <a:lnTo>
                  <a:pt x="1211282" y="1308100"/>
                </a:lnTo>
                <a:close/>
              </a:path>
              <a:path w="2952115" h="3365500">
                <a:moveTo>
                  <a:pt x="1123911" y="1308100"/>
                </a:moveTo>
                <a:lnTo>
                  <a:pt x="1114666" y="1308100"/>
                </a:lnTo>
                <a:lnTo>
                  <a:pt x="1116678" y="1318418"/>
                </a:lnTo>
                <a:lnTo>
                  <a:pt x="1123911" y="1308100"/>
                </a:lnTo>
                <a:close/>
              </a:path>
              <a:path w="2952115" h="3365500">
                <a:moveTo>
                  <a:pt x="1099248" y="1295400"/>
                </a:moveTo>
                <a:lnTo>
                  <a:pt x="1089037" y="1295400"/>
                </a:lnTo>
                <a:lnTo>
                  <a:pt x="1091031" y="1308100"/>
                </a:lnTo>
                <a:lnTo>
                  <a:pt x="1096670" y="1308100"/>
                </a:lnTo>
                <a:lnTo>
                  <a:pt x="1100471" y="1301701"/>
                </a:lnTo>
                <a:lnTo>
                  <a:pt x="1099248" y="1295400"/>
                </a:lnTo>
                <a:close/>
              </a:path>
              <a:path w="2952115" h="3365500">
                <a:moveTo>
                  <a:pt x="1151382" y="1295400"/>
                </a:moveTo>
                <a:lnTo>
                  <a:pt x="1104214" y="1295400"/>
                </a:lnTo>
                <a:lnTo>
                  <a:pt x="1100471" y="1301701"/>
                </a:lnTo>
                <a:lnTo>
                  <a:pt x="1101712" y="1308100"/>
                </a:lnTo>
                <a:lnTo>
                  <a:pt x="1157071" y="1308100"/>
                </a:lnTo>
                <a:lnTo>
                  <a:pt x="1157050" y="1307857"/>
                </a:lnTo>
                <a:lnTo>
                  <a:pt x="1151382" y="1295400"/>
                </a:lnTo>
                <a:close/>
              </a:path>
              <a:path w="2952115" h="3365500">
                <a:moveTo>
                  <a:pt x="1157050" y="1307857"/>
                </a:moveTo>
                <a:lnTo>
                  <a:pt x="1157071" y="1308100"/>
                </a:lnTo>
                <a:lnTo>
                  <a:pt x="1157050" y="1307857"/>
                </a:lnTo>
                <a:close/>
              </a:path>
              <a:path w="2952115" h="3365500">
                <a:moveTo>
                  <a:pt x="1192722" y="1282700"/>
                </a:moveTo>
                <a:lnTo>
                  <a:pt x="1096479" y="1282700"/>
                </a:lnTo>
                <a:lnTo>
                  <a:pt x="1094295" y="1295400"/>
                </a:lnTo>
                <a:lnTo>
                  <a:pt x="1155954" y="1295400"/>
                </a:lnTo>
                <a:lnTo>
                  <a:pt x="1157050" y="1307857"/>
                </a:lnTo>
                <a:lnTo>
                  <a:pt x="1157160" y="1308100"/>
                </a:lnTo>
                <a:lnTo>
                  <a:pt x="1200612" y="1308100"/>
                </a:lnTo>
                <a:lnTo>
                  <a:pt x="1195450" y="1295400"/>
                </a:lnTo>
                <a:lnTo>
                  <a:pt x="1192722" y="1282700"/>
                </a:lnTo>
                <a:close/>
              </a:path>
              <a:path w="2952115" h="3365500">
                <a:moveTo>
                  <a:pt x="1090320" y="1282700"/>
                </a:moveTo>
                <a:lnTo>
                  <a:pt x="1086383" y="1282700"/>
                </a:lnTo>
                <a:lnTo>
                  <a:pt x="1087526" y="1295400"/>
                </a:lnTo>
                <a:lnTo>
                  <a:pt x="1092962" y="1295400"/>
                </a:lnTo>
                <a:lnTo>
                  <a:pt x="1090320" y="1282700"/>
                </a:lnTo>
                <a:close/>
              </a:path>
              <a:path w="2952115" h="3365500">
                <a:moveTo>
                  <a:pt x="1198651" y="1282700"/>
                </a:moveTo>
                <a:lnTo>
                  <a:pt x="1197394" y="1282700"/>
                </a:lnTo>
                <a:lnTo>
                  <a:pt x="1197927" y="1295400"/>
                </a:lnTo>
                <a:lnTo>
                  <a:pt x="1201331" y="1295400"/>
                </a:lnTo>
                <a:lnTo>
                  <a:pt x="1198651" y="1282700"/>
                </a:lnTo>
                <a:close/>
              </a:path>
              <a:path w="2952115" h="3365500">
                <a:moveTo>
                  <a:pt x="1078814" y="1270000"/>
                </a:moveTo>
                <a:lnTo>
                  <a:pt x="1065834" y="1270000"/>
                </a:lnTo>
                <a:lnTo>
                  <a:pt x="1070546" y="1282700"/>
                </a:lnTo>
                <a:lnTo>
                  <a:pt x="1073531" y="1282700"/>
                </a:lnTo>
                <a:lnTo>
                  <a:pt x="1078814" y="1270000"/>
                </a:lnTo>
                <a:close/>
              </a:path>
              <a:path w="2952115" h="3365500">
                <a:moveTo>
                  <a:pt x="1111046" y="1270000"/>
                </a:moveTo>
                <a:lnTo>
                  <a:pt x="1092009" y="1270000"/>
                </a:lnTo>
                <a:lnTo>
                  <a:pt x="1098618" y="1282700"/>
                </a:lnTo>
                <a:lnTo>
                  <a:pt x="1113409" y="1282700"/>
                </a:lnTo>
                <a:lnTo>
                  <a:pt x="1111046" y="1270000"/>
                </a:lnTo>
                <a:close/>
              </a:path>
              <a:path w="2952115" h="3365500">
                <a:moveTo>
                  <a:pt x="1160957" y="1257300"/>
                </a:moveTo>
                <a:lnTo>
                  <a:pt x="1114983" y="1257300"/>
                </a:lnTo>
                <a:lnTo>
                  <a:pt x="1115441" y="1270000"/>
                </a:lnTo>
                <a:lnTo>
                  <a:pt x="1117556" y="1270000"/>
                </a:lnTo>
                <a:lnTo>
                  <a:pt x="1124593" y="1282700"/>
                </a:lnTo>
                <a:lnTo>
                  <a:pt x="1170812" y="1282700"/>
                </a:lnTo>
                <a:lnTo>
                  <a:pt x="1165699" y="1270000"/>
                </a:lnTo>
                <a:lnTo>
                  <a:pt x="1160957" y="1257300"/>
                </a:lnTo>
                <a:close/>
              </a:path>
              <a:path w="2952115" h="3365500">
                <a:moveTo>
                  <a:pt x="1153731" y="1244600"/>
                </a:moveTo>
                <a:lnTo>
                  <a:pt x="1073238" y="1244600"/>
                </a:lnTo>
                <a:lnTo>
                  <a:pt x="1073155" y="1244946"/>
                </a:lnTo>
                <a:lnTo>
                  <a:pt x="1078734" y="1257300"/>
                </a:lnTo>
                <a:lnTo>
                  <a:pt x="1072340" y="1270000"/>
                </a:lnTo>
                <a:lnTo>
                  <a:pt x="1100328" y="1270000"/>
                </a:lnTo>
                <a:lnTo>
                  <a:pt x="1099439" y="1257300"/>
                </a:lnTo>
                <a:lnTo>
                  <a:pt x="1147267" y="1257300"/>
                </a:lnTo>
                <a:lnTo>
                  <a:pt x="1153731" y="1244600"/>
                </a:lnTo>
                <a:close/>
              </a:path>
              <a:path w="2952115" h="3365500">
                <a:moveTo>
                  <a:pt x="1110945" y="1257300"/>
                </a:moveTo>
                <a:lnTo>
                  <a:pt x="1099439" y="1257300"/>
                </a:lnTo>
                <a:lnTo>
                  <a:pt x="1109472" y="1270000"/>
                </a:lnTo>
                <a:lnTo>
                  <a:pt x="1109840" y="1270000"/>
                </a:lnTo>
                <a:lnTo>
                  <a:pt x="1110945" y="1257300"/>
                </a:lnTo>
                <a:close/>
              </a:path>
              <a:path w="2952115" h="3365500">
                <a:moveTo>
                  <a:pt x="1072999" y="1244600"/>
                </a:moveTo>
                <a:lnTo>
                  <a:pt x="1065276" y="1244600"/>
                </a:lnTo>
                <a:lnTo>
                  <a:pt x="1070178" y="1257300"/>
                </a:lnTo>
                <a:lnTo>
                  <a:pt x="1073155" y="1244946"/>
                </a:lnTo>
                <a:lnTo>
                  <a:pt x="1072999" y="1244600"/>
                </a:lnTo>
                <a:close/>
              </a:path>
              <a:path w="2952115" h="3365500">
                <a:moveTo>
                  <a:pt x="1137200" y="1219200"/>
                </a:moveTo>
                <a:lnTo>
                  <a:pt x="1133360" y="1219200"/>
                </a:lnTo>
                <a:lnTo>
                  <a:pt x="1134948" y="1231900"/>
                </a:lnTo>
                <a:lnTo>
                  <a:pt x="1056628" y="1231900"/>
                </a:lnTo>
                <a:lnTo>
                  <a:pt x="1065218" y="1244600"/>
                </a:lnTo>
                <a:lnTo>
                  <a:pt x="1140113" y="1244600"/>
                </a:lnTo>
                <a:lnTo>
                  <a:pt x="1138295" y="1231900"/>
                </a:lnTo>
                <a:lnTo>
                  <a:pt x="1137200" y="1219200"/>
                </a:lnTo>
                <a:close/>
              </a:path>
              <a:path w="2952115" h="3365500">
                <a:moveTo>
                  <a:pt x="1035809" y="1206500"/>
                </a:moveTo>
                <a:lnTo>
                  <a:pt x="1023061" y="1206500"/>
                </a:lnTo>
                <a:lnTo>
                  <a:pt x="1023070" y="1211227"/>
                </a:lnTo>
                <a:lnTo>
                  <a:pt x="1028686" y="1219200"/>
                </a:lnTo>
                <a:lnTo>
                  <a:pt x="1032335" y="1231900"/>
                </a:lnTo>
                <a:lnTo>
                  <a:pt x="1036370" y="1231900"/>
                </a:lnTo>
                <a:lnTo>
                  <a:pt x="1045375" y="1219200"/>
                </a:lnTo>
                <a:lnTo>
                  <a:pt x="1037013" y="1219200"/>
                </a:lnTo>
                <a:lnTo>
                  <a:pt x="1035809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041202" y="1206500"/>
                </a:lnTo>
                <a:lnTo>
                  <a:pt x="1047966" y="1219200"/>
                </a:lnTo>
                <a:lnTo>
                  <a:pt x="1050874" y="1231900"/>
                </a:lnTo>
                <a:lnTo>
                  <a:pt x="1125651" y="1231900"/>
                </a:lnTo>
                <a:lnTo>
                  <a:pt x="1121326" y="1223054"/>
                </a:lnTo>
                <a:lnTo>
                  <a:pt x="1118235" y="1219200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114392" y="1206500"/>
                </a:moveTo>
                <a:lnTo>
                  <a:pt x="1113193" y="1206500"/>
                </a:lnTo>
                <a:lnTo>
                  <a:pt x="1121326" y="1223054"/>
                </a:lnTo>
                <a:lnTo>
                  <a:pt x="1128420" y="1231900"/>
                </a:lnTo>
                <a:lnTo>
                  <a:pt x="1130795" y="1231900"/>
                </a:lnTo>
                <a:lnTo>
                  <a:pt x="1133360" y="1219200"/>
                </a:lnTo>
                <a:lnTo>
                  <a:pt x="1126669" y="1219200"/>
                </a:lnTo>
                <a:lnTo>
                  <a:pt x="1114392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118235" y="1219200"/>
                </a:lnTo>
                <a:lnTo>
                  <a:pt x="1121326" y="1223054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013523" y="1206500"/>
                </a:moveTo>
                <a:lnTo>
                  <a:pt x="1003373" y="1206500"/>
                </a:lnTo>
                <a:lnTo>
                  <a:pt x="1008087" y="1219200"/>
                </a:lnTo>
                <a:lnTo>
                  <a:pt x="1018616" y="1219200"/>
                </a:lnTo>
                <a:lnTo>
                  <a:pt x="1013523" y="1206500"/>
                </a:lnTo>
                <a:close/>
              </a:path>
              <a:path w="2952115" h="3365500">
                <a:moveTo>
                  <a:pt x="1022355" y="1210212"/>
                </a:moveTo>
                <a:lnTo>
                  <a:pt x="1020648" y="1219200"/>
                </a:lnTo>
                <a:lnTo>
                  <a:pt x="1023086" y="1219200"/>
                </a:lnTo>
                <a:lnTo>
                  <a:pt x="1023070" y="1211227"/>
                </a:lnTo>
                <a:lnTo>
                  <a:pt x="1022355" y="1210212"/>
                </a:lnTo>
                <a:close/>
              </a:path>
              <a:path w="2952115" h="3365500">
                <a:moveTo>
                  <a:pt x="1023061" y="1206500"/>
                </a:moveTo>
                <a:lnTo>
                  <a:pt x="1019740" y="1206500"/>
                </a:lnTo>
                <a:lnTo>
                  <a:pt x="1022355" y="1210212"/>
                </a:lnTo>
                <a:lnTo>
                  <a:pt x="1023061" y="1206500"/>
                </a:lnTo>
                <a:close/>
              </a:path>
              <a:path w="2952115" h="3365500">
                <a:moveTo>
                  <a:pt x="1043012" y="1193800"/>
                </a:moveTo>
                <a:lnTo>
                  <a:pt x="1008022" y="1193800"/>
                </a:lnTo>
                <a:lnTo>
                  <a:pt x="1004826" y="1206500"/>
                </a:lnTo>
                <a:lnTo>
                  <a:pt x="1046518" y="1206500"/>
                </a:lnTo>
                <a:lnTo>
                  <a:pt x="1043012" y="1193800"/>
                </a:lnTo>
                <a:close/>
              </a:path>
              <a:path w="2952115" h="3365500">
                <a:moveTo>
                  <a:pt x="1105535" y="1193800"/>
                </a:moveTo>
                <a:lnTo>
                  <a:pt x="1051204" y="1193800"/>
                </a:lnTo>
                <a:lnTo>
                  <a:pt x="1046518" y="1206500"/>
                </a:lnTo>
                <a:lnTo>
                  <a:pt x="1106957" y="1206500"/>
                </a:lnTo>
                <a:lnTo>
                  <a:pt x="1105535" y="1193800"/>
                </a:lnTo>
                <a:close/>
              </a:path>
              <a:path w="2952115" h="3365500">
                <a:moveTo>
                  <a:pt x="1004277" y="1181100"/>
                </a:moveTo>
                <a:lnTo>
                  <a:pt x="996321" y="1181100"/>
                </a:lnTo>
                <a:lnTo>
                  <a:pt x="994554" y="1193800"/>
                </a:lnTo>
                <a:lnTo>
                  <a:pt x="1006462" y="1193800"/>
                </a:lnTo>
                <a:lnTo>
                  <a:pt x="1004277" y="1181100"/>
                </a:lnTo>
                <a:close/>
              </a:path>
              <a:path w="2952115" h="3365500">
                <a:moveTo>
                  <a:pt x="1099007" y="1181100"/>
                </a:moveTo>
                <a:lnTo>
                  <a:pt x="1005471" y="1181100"/>
                </a:lnTo>
                <a:lnTo>
                  <a:pt x="1008926" y="1193800"/>
                </a:lnTo>
                <a:lnTo>
                  <a:pt x="1098804" y="1193800"/>
                </a:lnTo>
                <a:lnTo>
                  <a:pt x="1099007" y="1181100"/>
                </a:lnTo>
                <a:close/>
              </a:path>
              <a:path w="2952115" h="3365500">
                <a:moveTo>
                  <a:pt x="1030492" y="1155700"/>
                </a:moveTo>
                <a:lnTo>
                  <a:pt x="990358" y="1155700"/>
                </a:lnTo>
                <a:lnTo>
                  <a:pt x="1001572" y="1168400"/>
                </a:lnTo>
                <a:lnTo>
                  <a:pt x="977595" y="1168400"/>
                </a:lnTo>
                <a:lnTo>
                  <a:pt x="983107" y="1181100"/>
                </a:lnTo>
                <a:lnTo>
                  <a:pt x="1023691" y="1181100"/>
                </a:lnTo>
                <a:lnTo>
                  <a:pt x="1020872" y="1168400"/>
                </a:lnTo>
                <a:lnTo>
                  <a:pt x="1030492" y="1155700"/>
                </a:lnTo>
                <a:close/>
              </a:path>
              <a:path w="2952115" h="3365500">
                <a:moveTo>
                  <a:pt x="1044625" y="1143000"/>
                </a:moveTo>
                <a:lnTo>
                  <a:pt x="982620" y="1143000"/>
                </a:lnTo>
                <a:lnTo>
                  <a:pt x="980628" y="1155700"/>
                </a:lnTo>
                <a:lnTo>
                  <a:pt x="1030492" y="1155700"/>
                </a:lnTo>
                <a:lnTo>
                  <a:pt x="1020872" y="1168400"/>
                </a:lnTo>
                <a:lnTo>
                  <a:pt x="1023691" y="1181100"/>
                </a:lnTo>
                <a:lnTo>
                  <a:pt x="1029004" y="1181100"/>
                </a:lnTo>
                <a:lnTo>
                  <a:pt x="1032751" y="1168400"/>
                </a:lnTo>
                <a:lnTo>
                  <a:pt x="1039939" y="1168400"/>
                </a:lnTo>
                <a:lnTo>
                  <a:pt x="1042682" y="1155700"/>
                </a:lnTo>
                <a:lnTo>
                  <a:pt x="1044625" y="1143000"/>
                </a:lnTo>
                <a:close/>
              </a:path>
              <a:path w="2952115" h="3365500">
                <a:moveTo>
                  <a:pt x="1046686" y="1168400"/>
                </a:moveTo>
                <a:lnTo>
                  <a:pt x="1032751" y="1168400"/>
                </a:lnTo>
                <a:lnTo>
                  <a:pt x="1029004" y="1181100"/>
                </a:lnTo>
                <a:lnTo>
                  <a:pt x="1048499" y="1181100"/>
                </a:lnTo>
                <a:lnTo>
                  <a:pt x="1046686" y="1168400"/>
                </a:lnTo>
                <a:close/>
              </a:path>
              <a:path w="2952115" h="3365500">
                <a:moveTo>
                  <a:pt x="1070860" y="1168400"/>
                </a:moveTo>
                <a:lnTo>
                  <a:pt x="1055408" y="1168400"/>
                </a:lnTo>
                <a:lnTo>
                  <a:pt x="1048499" y="1181100"/>
                </a:lnTo>
                <a:lnTo>
                  <a:pt x="1074200" y="1181100"/>
                </a:lnTo>
                <a:lnTo>
                  <a:pt x="1070860" y="1168400"/>
                </a:lnTo>
                <a:close/>
              </a:path>
              <a:path w="2952115" h="3365500">
                <a:moveTo>
                  <a:pt x="1079030" y="1168400"/>
                </a:moveTo>
                <a:lnTo>
                  <a:pt x="1078039" y="1168400"/>
                </a:lnTo>
                <a:lnTo>
                  <a:pt x="1080198" y="1181100"/>
                </a:lnTo>
                <a:lnTo>
                  <a:pt x="1082128" y="1181100"/>
                </a:lnTo>
                <a:lnTo>
                  <a:pt x="1079030" y="1168400"/>
                </a:lnTo>
                <a:close/>
              </a:path>
              <a:path w="2952115" h="3365500">
                <a:moveTo>
                  <a:pt x="971371" y="1155700"/>
                </a:moveTo>
                <a:lnTo>
                  <a:pt x="969556" y="1155700"/>
                </a:lnTo>
                <a:lnTo>
                  <a:pt x="970419" y="1168400"/>
                </a:lnTo>
                <a:lnTo>
                  <a:pt x="972762" y="1157244"/>
                </a:lnTo>
                <a:lnTo>
                  <a:pt x="971371" y="1155700"/>
                </a:lnTo>
                <a:close/>
              </a:path>
              <a:path w="2952115" h="3365500">
                <a:moveTo>
                  <a:pt x="987323" y="1155700"/>
                </a:moveTo>
                <a:lnTo>
                  <a:pt x="973086" y="1155700"/>
                </a:lnTo>
                <a:lnTo>
                  <a:pt x="972762" y="1157244"/>
                </a:lnTo>
                <a:lnTo>
                  <a:pt x="982808" y="1168400"/>
                </a:lnTo>
                <a:lnTo>
                  <a:pt x="994156" y="1168400"/>
                </a:lnTo>
                <a:lnTo>
                  <a:pt x="987323" y="1155700"/>
                </a:lnTo>
                <a:close/>
              </a:path>
              <a:path w="2952115" h="3365500">
                <a:moveTo>
                  <a:pt x="1043219" y="1155700"/>
                </a:moveTo>
                <a:lnTo>
                  <a:pt x="1042682" y="1155700"/>
                </a:lnTo>
                <a:lnTo>
                  <a:pt x="1039939" y="1168400"/>
                </a:lnTo>
                <a:lnTo>
                  <a:pt x="1049005" y="1168400"/>
                </a:lnTo>
                <a:lnTo>
                  <a:pt x="1043219" y="1155700"/>
                </a:lnTo>
                <a:close/>
              </a:path>
              <a:path w="2952115" h="3365500">
                <a:moveTo>
                  <a:pt x="1070172" y="1143000"/>
                </a:moveTo>
                <a:lnTo>
                  <a:pt x="1057536" y="1155700"/>
                </a:lnTo>
                <a:lnTo>
                  <a:pt x="1057989" y="1168400"/>
                </a:lnTo>
                <a:lnTo>
                  <a:pt x="1076440" y="1168400"/>
                </a:lnTo>
                <a:lnTo>
                  <a:pt x="1076536" y="1155700"/>
                </a:lnTo>
                <a:lnTo>
                  <a:pt x="1070172" y="1143000"/>
                </a:lnTo>
                <a:close/>
              </a:path>
              <a:path w="2952115" h="3365500">
                <a:moveTo>
                  <a:pt x="966838" y="1143000"/>
                </a:moveTo>
                <a:lnTo>
                  <a:pt x="963172" y="1143000"/>
                </a:lnTo>
                <a:lnTo>
                  <a:pt x="971371" y="1155700"/>
                </a:lnTo>
                <a:lnTo>
                  <a:pt x="972999" y="1155700"/>
                </a:lnTo>
                <a:lnTo>
                  <a:pt x="966838" y="1143000"/>
                </a:lnTo>
                <a:close/>
              </a:path>
              <a:path w="2952115" h="3365500">
                <a:moveTo>
                  <a:pt x="942479" y="1130300"/>
                </a:moveTo>
                <a:lnTo>
                  <a:pt x="940600" y="1130300"/>
                </a:lnTo>
                <a:lnTo>
                  <a:pt x="938860" y="1143000"/>
                </a:lnTo>
                <a:lnTo>
                  <a:pt x="951890" y="1143000"/>
                </a:lnTo>
                <a:lnTo>
                  <a:pt x="942479" y="1130300"/>
                </a:lnTo>
                <a:close/>
              </a:path>
              <a:path w="2952115" h="3365500">
                <a:moveTo>
                  <a:pt x="1044420" y="1117600"/>
                </a:moveTo>
                <a:lnTo>
                  <a:pt x="961508" y="1117600"/>
                </a:lnTo>
                <a:lnTo>
                  <a:pt x="962816" y="1130300"/>
                </a:lnTo>
                <a:lnTo>
                  <a:pt x="957091" y="1130300"/>
                </a:lnTo>
                <a:lnTo>
                  <a:pt x="954490" y="1143000"/>
                </a:lnTo>
                <a:lnTo>
                  <a:pt x="1049413" y="1143000"/>
                </a:lnTo>
                <a:lnTo>
                  <a:pt x="1049235" y="1130300"/>
                </a:lnTo>
                <a:lnTo>
                  <a:pt x="1044420" y="1117600"/>
                </a:lnTo>
                <a:close/>
              </a:path>
              <a:path w="2952115" h="3365500">
                <a:moveTo>
                  <a:pt x="934428" y="1104926"/>
                </a:moveTo>
                <a:lnTo>
                  <a:pt x="926238" y="1113839"/>
                </a:lnTo>
                <a:lnTo>
                  <a:pt x="928791" y="1117600"/>
                </a:lnTo>
                <a:lnTo>
                  <a:pt x="939126" y="1130300"/>
                </a:lnTo>
                <a:lnTo>
                  <a:pt x="940231" y="1130300"/>
                </a:lnTo>
                <a:lnTo>
                  <a:pt x="938733" y="1117600"/>
                </a:lnTo>
                <a:lnTo>
                  <a:pt x="934923" y="1117600"/>
                </a:lnTo>
                <a:lnTo>
                  <a:pt x="934428" y="1104926"/>
                </a:lnTo>
                <a:close/>
              </a:path>
              <a:path w="2952115" h="3365500">
                <a:moveTo>
                  <a:pt x="959091" y="1117600"/>
                </a:moveTo>
                <a:lnTo>
                  <a:pt x="952627" y="1117600"/>
                </a:lnTo>
                <a:lnTo>
                  <a:pt x="954633" y="1130300"/>
                </a:lnTo>
                <a:lnTo>
                  <a:pt x="959091" y="1117600"/>
                </a:lnTo>
                <a:close/>
              </a:path>
              <a:path w="2952115" h="3365500">
                <a:moveTo>
                  <a:pt x="923471" y="1109764"/>
                </a:moveTo>
                <a:lnTo>
                  <a:pt x="922782" y="1117600"/>
                </a:lnTo>
                <a:lnTo>
                  <a:pt x="926238" y="1113839"/>
                </a:lnTo>
                <a:lnTo>
                  <a:pt x="923471" y="1109764"/>
                </a:lnTo>
                <a:close/>
              </a:path>
              <a:path w="2952115" h="3365500">
                <a:moveTo>
                  <a:pt x="934453" y="1104900"/>
                </a:moveTo>
                <a:lnTo>
                  <a:pt x="934923" y="1117600"/>
                </a:lnTo>
                <a:lnTo>
                  <a:pt x="934453" y="1104900"/>
                </a:lnTo>
                <a:close/>
              </a:path>
              <a:path w="2952115" h="3365500">
                <a:moveTo>
                  <a:pt x="955382" y="1104900"/>
                </a:moveTo>
                <a:lnTo>
                  <a:pt x="934453" y="1104900"/>
                </a:lnTo>
                <a:lnTo>
                  <a:pt x="934923" y="1117600"/>
                </a:lnTo>
                <a:lnTo>
                  <a:pt x="943914" y="1117600"/>
                </a:lnTo>
                <a:lnTo>
                  <a:pt x="955382" y="1104900"/>
                </a:lnTo>
                <a:close/>
              </a:path>
              <a:path w="2952115" h="3365500">
                <a:moveTo>
                  <a:pt x="1027529" y="1104900"/>
                </a:moveTo>
                <a:lnTo>
                  <a:pt x="955382" y="1104900"/>
                </a:lnTo>
                <a:lnTo>
                  <a:pt x="957033" y="1117600"/>
                </a:lnTo>
                <a:lnTo>
                  <a:pt x="1034616" y="1117600"/>
                </a:lnTo>
                <a:lnTo>
                  <a:pt x="1027529" y="1104900"/>
                </a:lnTo>
                <a:close/>
              </a:path>
              <a:path w="2952115" h="3365500">
                <a:moveTo>
                  <a:pt x="923899" y="1104900"/>
                </a:moveTo>
                <a:lnTo>
                  <a:pt x="920169" y="1104900"/>
                </a:lnTo>
                <a:lnTo>
                  <a:pt x="923471" y="1109764"/>
                </a:lnTo>
                <a:lnTo>
                  <a:pt x="923899" y="1104900"/>
                </a:lnTo>
                <a:close/>
              </a:path>
              <a:path w="2952115" h="3365500">
                <a:moveTo>
                  <a:pt x="934453" y="1104900"/>
                </a:moveTo>
                <a:close/>
              </a:path>
              <a:path w="2952115" h="3365500">
                <a:moveTo>
                  <a:pt x="925851" y="1092200"/>
                </a:moveTo>
                <a:lnTo>
                  <a:pt x="917056" y="1092200"/>
                </a:lnTo>
                <a:lnTo>
                  <a:pt x="915508" y="1104900"/>
                </a:lnTo>
                <a:lnTo>
                  <a:pt x="934557" y="1104900"/>
                </a:lnTo>
                <a:lnTo>
                  <a:pt x="925851" y="1092200"/>
                </a:lnTo>
                <a:close/>
              </a:path>
              <a:path w="2952115" h="3365500">
                <a:moveTo>
                  <a:pt x="985519" y="1066800"/>
                </a:moveTo>
                <a:lnTo>
                  <a:pt x="971270" y="1066800"/>
                </a:lnTo>
                <a:lnTo>
                  <a:pt x="976033" y="1079500"/>
                </a:lnTo>
                <a:lnTo>
                  <a:pt x="920788" y="1079500"/>
                </a:lnTo>
                <a:lnTo>
                  <a:pt x="921459" y="1083315"/>
                </a:lnTo>
                <a:lnTo>
                  <a:pt x="927091" y="1092200"/>
                </a:lnTo>
                <a:lnTo>
                  <a:pt x="935632" y="1104900"/>
                </a:lnTo>
                <a:lnTo>
                  <a:pt x="984910" y="1104900"/>
                </a:lnTo>
                <a:lnTo>
                  <a:pt x="981392" y="1092200"/>
                </a:lnTo>
                <a:lnTo>
                  <a:pt x="1003392" y="1092200"/>
                </a:lnTo>
                <a:lnTo>
                  <a:pt x="985519" y="1066800"/>
                </a:lnTo>
                <a:close/>
              </a:path>
              <a:path w="2952115" h="3365500">
                <a:moveTo>
                  <a:pt x="1005878" y="1092200"/>
                </a:moveTo>
                <a:lnTo>
                  <a:pt x="987564" y="1092200"/>
                </a:lnTo>
                <a:lnTo>
                  <a:pt x="988517" y="1104900"/>
                </a:lnTo>
                <a:lnTo>
                  <a:pt x="1013612" y="1104900"/>
                </a:lnTo>
                <a:lnTo>
                  <a:pt x="1005878" y="1092200"/>
                </a:lnTo>
                <a:close/>
              </a:path>
              <a:path w="2952115" h="3365500">
                <a:moveTo>
                  <a:pt x="1007862" y="1083163"/>
                </a:moveTo>
                <a:lnTo>
                  <a:pt x="1003392" y="1092200"/>
                </a:lnTo>
                <a:lnTo>
                  <a:pt x="1014056" y="1092200"/>
                </a:lnTo>
                <a:lnTo>
                  <a:pt x="1020038" y="1104900"/>
                </a:lnTo>
                <a:lnTo>
                  <a:pt x="1023342" y="1104900"/>
                </a:lnTo>
                <a:lnTo>
                  <a:pt x="1016548" y="1092200"/>
                </a:lnTo>
                <a:lnTo>
                  <a:pt x="1007862" y="1083163"/>
                </a:lnTo>
                <a:close/>
              </a:path>
              <a:path w="2952115" h="3365500">
                <a:moveTo>
                  <a:pt x="919041" y="1079500"/>
                </a:moveTo>
                <a:lnTo>
                  <a:pt x="911479" y="1079500"/>
                </a:lnTo>
                <a:lnTo>
                  <a:pt x="912533" y="1092200"/>
                </a:lnTo>
                <a:lnTo>
                  <a:pt x="923023" y="1092200"/>
                </a:lnTo>
                <a:lnTo>
                  <a:pt x="921459" y="1083315"/>
                </a:lnTo>
                <a:lnTo>
                  <a:pt x="919041" y="1079500"/>
                </a:lnTo>
                <a:close/>
              </a:path>
              <a:path w="2952115" h="3365500">
                <a:moveTo>
                  <a:pt x="1002677" y="1066800"/>
                </a:moveTo>
                <a:lnTo>
                  <a:pt x="1004341" y="1079500"/>
                </a:lnTo>
                <a:lnTo>
                  <a:pt x="1007862" y="1083163"/>
                </a:lnTo>
                <a:lnTo>
                  <a:pt x="1009675" y="1079500"/>
                </a:lnTo>
                <a:lnTo>
                  <a:pt x="1002677" y="1066800"/>
                </a:lnTo>
                <a:close/>
              </a:path>
              <a:path w="2952115" h="3365500">
                <a:moveTo>
                  <a:pt x="914222" y="1066800"/>
                </a:moveTo>
                <a:lnTo>
                  <a:pt x="902563" y="1066800"/>
                </a:lnTo>
                <a:lnTo>
                  <a:pt x="901674" y="1079500"/>
                </a:lnTo>
                <a:lnTo>
                  <a:pt x="914222" y="1066800"/>
                </a:lnTo>
                <a:close/>
              </a:path>
              <a:path w="2952115" h="3365500">
                <a:moveTo>
                  <a:pt x="927925" y="1066800"/>
                </a:moveTo>
                <a:lnTo>
                  <a:pt x="920007" y="1066800"/>
                </a:lnTo>
                <a:lnTo>
                  <a:pt x="919041" y="1079500"/>
                </a:lnTo>
                <a:lnTo>
                  <a:pt x="931405" y="1079500"/>
                </a:lnTo>
                <a:lnTo>
                  <a:pt x="927925" y="1066800"/>
                </a:lnTo>
                <a:close/>
              </a:path>
              <a:path w="2952115" h="3365500">
                <a:moveTo>
                  <a:pt x="950906" y="1054100"/>
                </a:moveTo>
                <a:lnTo>
                  <a:pt x="919947" y="1054100"/>
                </a:lnTo>
                <a:lnTo>
                  <a:pt x="923175" y="1066800"/>
                </a:lnTo>
                <a:lnTo>
                  <a:pt x="931532" y="1066800"/>
                </a:lnTo>
                <a:lnTo>
                  <a:pt x="931405" y="1079500"/>
                </a:lnTo>
                <a:lnTo>
                  <a:pt x="962342" y="1079500"/>
                </a:lnTo>
                <a:lnTo>
                  <a:pt x="953635" y="1066800"/>
                </a:lnTo>
                <a:lnTo>
                  <a:pt x="950906" y="1054100"/>
                </a:lnTo>
                <a:close/>
              </a:path>
              <a:path w="2952115" h="3365500">
                <a:moveTo>
                  <a:pt x="903795" y="1054100"/>
                </a:moveTo>
                <a:lnTo>
                  <a:pt x="894016" y="1054100"/>
                </a:lnTo>
                <a:lnTo>
                  <a:pt x="903541" y="1066800"/>
                </a:lnTo>
                <a:lnTo>
                  <a:pt x="903795" y="1054100"/>
                </a:lnTo>
                <a:close/>
              </a:path>
              <a:path w="2952115" h="3365500">
                <a:moveTo>
                  <a:pt x="913701" y="1054100"/>
                </a:moveTo>
                <a:lnTo>
                  <a:pt x="909535" y="1054100"/>
                </a:lnTo>
                <a:lnTo>
                  <a:pt x="917735" y="1066800"/>
                </a:lnTo>
                <a:lnTo>
                  <a:pt x="920445" y="1066800"/>
                </a:lnTo>
                <a:lnTo>
                  <a:pt x="913701" y="1054100"/>
                </a:lnTo>
                <a:close/>
              </a:path>
              <a:path w="2952115" h="3365500">
                <a:moveTo>
                  <a:pt x="977849" y="1054100"/>
                </a:moveTo>
                <a:lnTo>
                  <a:pt x="964387" y="1054100"/>
                </a:lnTo>
                <a:lnTo>
                  <a:pt x="969479" y="1066800"/>
                </a:lnTo>
                <a:lnTo>
                  <a:pt x="977345" y="1066800"/>
                </a:lnTo>
                <a:lnTo>
                  <a:pt x="977849" y="1054100"/>
                </a:lnTo>
                <a:close/>
              </a:path>
              <a:path w="2952115" h="3365500">
                <a:moveTo>
                  <a:pt x="979665" y="1041400"/>
                </a:moveTo>
                <a:lnTo>
                  <a:pt x="965885" y="1041400"/>
                </a:lnTo>
                <a:lnTo>
                  <a:pt x="968222" y="1054100"/>
                </a:lnTo>
                <a:lnTo>
                  <a:pt x="979868" y="1054100"/>
                </a:lnTo>
                <a:lnTo>
                  <a:pt x="985545" y="1066800"/>
                </a:lnTo>
                <a:lnTo>
                  <a:pt x="989749" y="1066800"/>
                </a:lnTo>
                <a:lnTo>
                  <a:pt x="979665" y="1041400"/>
                </a:lnTo>
                <a:close/>
              </a:path>
              <a:path w="2952115" h="3365500">
                <a:moveTo>
                  <a:pt x="869492" y="1041400"/>
                </a:moveTo>
                <a:lnTo>
                  <a:pt x="867448" y="1041400"/>
                </a:lnTo>
                <a:lnTo>
                  <a:pt x="873061" y="1054100"/>
                </a:lnTo>
                <a:lnTo>
                  <a:pt x="869492" y="1041400"/>
                </a:lnTo>
                <a:close/>
              </a:path>
              <a:path w="2952115" h="3365500">
                <a:moveTo>
                  <a:pt x="959777" y="1041400"/>
                </a:moveTo>
                <a:lnTo>
                  <a:pt x="904431" y="1041400"/>
                </a:lnTo>
                <a:lnTo>
                  <a:pt x="908939" y="1054100"/>
                </a:lnTo>
                <a:lnTo>
                  <a:pt x="959630" y="1054100"/>
                </a:lnTo>
                <a:lnTo>
                  <a:pt x="959777" y="1041400"/>
                </a:lnTo>
                <a:close/>
              </a:path>
              <a:path w="2952115" h="3365500">
                <a:moveTo>
                  <a:pt x="872858" y="1028700"/>
                </a:moveTo>
                <a:lnTo>
                  <a:pt x="856411" y="1028700"/>
                </a:lnTo>
                <a:lnTo>
                  <a:pt x="866190" y="1041400"/>
                </a:lnTo>
                <a:lnTo>
                  <a:pt x="874242" y="1041400"/>
                </a:lnTo>
                <a:lnTo>
                  <a:pt x="872858" y="1028700"/>
                </a:lnTo>
                <a:close/>
              </a:path>
              <a:path w="2952115" h="3365500">
                <a:moveTo>
                  <a:pt x="947246" y="1028700"/>
                </a:moveTo>
                <a:lnTo>
                  <a:pt x="876363" y="1028700"/>
                </a:lnTo>
                <a:lnTo>
                  <a:pt x="884802" y="1041400"/>
                </a:lnTo>
                <a:lnTo>
                  <a:pt x="944422" y="1041400"/>
                </a:lnTo>
                <a:lnTo>
                  <a:pt x="947246" y="1028700"/>
                </a:lnTo>
                <a:close/>
              </a:path>
              <a:path w="2952115" h="3365500">
                <a:moveTo>
                  <a:pt x="958521" y="1028700"/>
                </a:moveTo>
                <a:lnTo>
                  <a:pt x="954476" y="1028700"/>
                </a:lnTo>
                <a:lnTo>
                  <a:pt x="960475" y="1041400"/>
                </a:lnTo>
                <a:lnTo>
                  <a:pt x="969505" y="1041400"/>
                </a:lnTo>
                <a:lnTo>
                  <a:pt x="958521" y="1028700"/>
                </a:lnTo>
                <a:close/>
              </a:path>
              <a:path w="2952115" h="3365500">
                <a:moveTo>
                  <a:pt x="975639" y="1028700"/>
                </a:moveTo>
                <a:lnTo>
                  <a:pt x="966749" y="1028700"/>
                </a:lnTo>
                <a:lnTo>
                  <a:pt x="975804" y="1041400"/>
                </a:lnTo>
                <a:lnTo>
                  <a:pt x="975639" y="1028700"/>
                </a:lnTo>
                <a:close/>
              </a:path>
              <a:path w="2952115" h="3365500">
                <a:moveTo>
                  <a:pt x="850176" y="1017465"/>
                </a:moveTo>
                <a:lnTo>
                  <a:pt x="848817" y="1028700"/>
                </a:lnTo>
                <a:lnTo>
                  <a:pt x="854697" y="1028700"/>
                </a:lnTo>
                <a:lnTo>
                  <a:pt x="851223" y="1018544"/>
                </a:lnTo>
                <a:lnTo>
                  <a:pt x="850176" y="1017465"/>
                </a:lnTo>
                <a:close/>
              </a:path>
              <a:path w="2952115" h="3365500">
                <a:moveTo>
                  <a:pt x="885710" y="1016000"/>
                </a:moveTo>
                <a:lnTo>
                  <a:pt x="850353" y="1016000"/>
                </a:lnTo>
                <a:lnTo>
                  <a:pt x="851223" y="1018544"/>
                </a:lnTo>
                <a:lnTo>
                  <a:pt x="861085" y="1028700"/>
                </a:lnTo>
                <a:lnTo>
                  <a:pt x="886739" y="1028700"/>
                </a:lnTo>
                <a:lnTo>
                  <a:pt x="885710" y="1016000"/>
                </a:lnTo>
                <a:close/>
              </a:path>
              <a:path w="2952115" h="3365500">
                <a:moveTo>
                  <a:pt x="926688" y="1016000"/>
                </a:moveTo>
                <a:lnTo>
                  <a:pt x="893508" y="1016000"/>
                </a:lnTo>
                <a:lnTo>
                  <a:pt x="895019" y="1028700"/>
                </a:lnTo>
                <a:lnTo>
                  <a:pt x="925804" y="1028700"/>
                </a:lnTo>
                <a:lnTo>
                  <a:pt x="926688" y="1016000"/>
                </a:lnTo>
                <a:close/>
              </a:path>
              <a:path w="2952115" h="3365500">
                <a:moveTo>
                  <a:pt x="930178" y="990600"/>
                </a:moveTo>
                <a:lnTo>
                  <a:pt x="896975" y="990600"/>
                </a:lnTo>
                <a:lnTo>
                  <a:pt x="892771" y="1003300"/>
                </a:lnTo>
                <a:lnTo>
                  <a:pt x="871905" y="1003300"/>
                </a:lnTo>
                <a:lnTo>
                  <a:pt x="873772" y="1016000"/>
                </a:lnTo>
                <a:lnTo>
                  <a:pt x="928382" y="1016000"/>
                </a:lnTo>
                <a:lnTo>
                  <a:pt x="934904" y="1028700"/>
                </a:lnTo>
                <a:lnTo>
                  <a:pt x="954089" y="1028700"/>
                </a:lnTo>
                <a:lnTo>
                  <a:pt x="948675" y="1016000"/>
                </a:lnTo>
                <a:lnTo>
                  <a:pt x="938221" y="1003300"/>
                </a:lnTo>
                <a:lnTo>
                  <a:pt x="930178" y="990600"/>
                </a:lnTo>
                <a:close/>
              </a:path>
              <a:path w="2952115" h="3365500">
                <a:moveTo>
                  <a:pt x="850353" y="1016000"/>
                </a:moveTo>
                <a:lnTo>
                  <a:pt x="848753" y="1016000"/>
                </a:lnTo>
                <a:lnTo>
                  <a:pt x="850176" y="1017465"/>
                </a:lnTo>
                <a:lnTo>
                  <a:pt x="850353" y="1016000"/>
                </a:lnTo>
                <a:close/>
              </a:path>
              <a:path w="2952115" h="3365500">
                <a:moveTo>
                  <a:pt x="868705" y="1003300"/>
                </a:moveTo>
                <a:lnTo>
                  <a:pt x="839888" y="1003300"/>
                </a:lnTo>
                <a:lnTo>
                  <a:pt x="846112" y="1016000"/>
                </a:lnTo>
                <a:lnTo>
                  <a:pt x="870038" y="1016000"/>
                </a:lnTo>
                <a:lnTo>
                  <a:pt x="868705" y="1003300"/>
                </a:lnTo>
                <a:close/>
              </a:path>
              <a:path w="2952115" h="3365500">
                <a:moveTo>
                  <a:pt x="842873" y="990600"/>
                </a:moveTo>
                <a:lnTo>
                  <a:pt x="832980" y="990600"/>
                </a:lnTo>
                <a:lnTo>
                  <a:pt x="842924" y="1003300"/>
                </a:lnTo>
                <a:lnTo>
                  <a:pt x="842873" y="990600"/>
                </a:lnTo>
                <a:close/>
              </a:path>
              <a:path w="2952115" h="3365500">
                <a:moveTo>
                  <a:pt x="925072" y="977900"/>
                </a:moveTo>
                <a:lnTo>
                  <a:pt x="836752" y="977900"/>
                </a:lnTo>
                <a:lnTo>
                  <a:pt x="843407" y="990600"/>
                </a:lnTo>
                <a:lnTo>
                  <a:pt x="857161" y="1003300"/>
                </a:lnTo>
                <a:lnTo>
                  <a:pt x="890155" y="1003300"/>
                </a:lnTo>
                <a:lnTo>
                  <a:pt x="889317" y="990600"/>
                </a:lnTo>
                <a:lnTo>
                  <a:pt x="933617" y="990600"/>
                </a:lnTo>
                <a:lnTo>
                  <a:pt x="925072" y="977900"/>
                </a:lnTo>
                <a:close/>
              </a:path>
              <a:path w="2952115" h="3365500">
                <a:moveTo>
                  <a:pt x="820026" y="977900"/>
                </a:moveTo>
                <a:lnTo>
                  <a:pt x="816660" y="977900"/>
                </a:lnTo>
                <a:lnTo>
                  <a:pt x="819162" y="990600"/>
                </a:lnTo>
                <a:lnTo>
                  <a:pt x="825563" y="990600"/>
                </a:lnTo>
                <a:lnTo>
                  <a:pt x="820026" y="977900"/>
                </a:lnTo>
                <a:close/>
              </a:path>
              <a:path w="2952115" h="3365500">
                <a:moveTo>
                  <a:pt x="820522" y="965200"/>
                </a:moveTo>
                <a:lnTo>
                  <a:pt x="797801" y="965200"/>
                </a:lnTo>
                <a:lnTo>
                  <a:pt x="803427" y="977900"/>
                </a:lnTo>
                <a:lnTo>
                  <a:pt x="813993" y="977900"/>
                </a:lnTo>
                <a:lnTo>
                  <a:pt x="820522" y="965200"/>
                </a:lnTo>
                <a:close/>
              </a:path>
              <a:path w="2952115" h="3365500">
                <a:moveTo>
                  <a:pt x="906807" y="965200"/>
                </a:moveTo>
                <a:lnTo>
                  <a:pt x="825179" y="965200"/>
                </a:lnTo>
                <a:lnTo>
                  <a:pt x="827442" y="977900"/>
                </a:lnTo>
                <a:lnTo>
                  <a:pt x="916475" y="977900"/>
                </a:lnTo>
                <a:lnTo>
                  <a:pt x="906807" y="965200"/>
                </a:lnTo>
                <a:close/>
              </a:path>
              <a:path w="2952115" h="3365500">
                <a:moveTo>
                  <a:pt x="789863" y="952500"/>
                </a:moveTo>
                <a:lnTo>
                  <a:pt x="789101" y="965200"/>
                </a:lnTo>
                <a:lnTo>
                  <a:pt x="799630" y="965200"/>
                </a:lnTo>
                <a:lnTo>
                  <a:pt x="789863" y="952500"/>
                </a:lnTo>
                <a:close/>
              </a:path>
              <a:path w="2952115" h="3365500">
                <a:moveTo>
                  <a:pt x="807707" y="952500"/>
                </a:moveTo>
                <a:lnTo>
                  <a:pt x="802233" y="952500"/>
                </a:lnTo>
                <a:lnTo>
                  <a:pt x="807199" y="965200"/>
                </a:lnTo>
                <a:lnTo>
                  <a:pt x="807707" y="952500"/>
                </a:lnTo>
                <a:close/>
              </a:path>
              <a:path w="2952115" h="3365500">
                <a:moveTo>
                  <a:pt x="814640" y="956089"/>
                </a:moveTo>
                <a:lnTo>
                  <a:pt x="809256" y="965200"/>
                </a:lnTo>
                <a:lnTo>
                  <a:pt x="817143" y="965200"/>
                </a:lnTo>
                <a:lnTo>
                  <a:pt x="816966" y="959297"/>
                </a:lnTo>
                <a:lnTo>
                  <a:pt x="814640" y="956089"/>
                </a:lnTo>
                <a:close/>
              </a:path>
              <a:path w="2952115" h="3365500">
                <a:moveTo>
                  <a:pt x="828763" y="952500"/>
                </a:moveTo>
                <a:lnTo>
                  <a:pt x="816762" y="952500"/>
                </a:lnTo>
                <a:lnTo>
                  <a:pt x="816966" y="959297"/>
                </a:lnTo>
                <a:lnTo>
                  <a:pt x="821245" y="965200"/>
                </a:lnTo>
                <a:lnTo>
                  <a:pt x="830948" y="965200"/>
                </a:lnTo>
                <a:lnTo>
                  <a:pt x="828763" y="952500"/>
                </a:lnTo>
                <a:close/>
              </a:path>
              <a:path w="2952115" h="3365500">
                <a:moveTo>
                  <a:pt x="833460" y="952500"/>
                </a:moveTo>
                <a:lnTo>
                  <a:pt x="829221" y="952500"/>
                </a:lnTo>
                <a:lnTo>
                  <a:pt x="832129" y="965200"/>
                </a:lnTo>
                <a:lnTo>
                  <a:pt x="833460" y="952500"/>
                </a:lnTo>
                <a:close/>
              </a:path>
              <a:path w="2952115" h="3365500">
                <a:moveTo>
                  <a:pt x="871872" y="927100"/>
                </a:moveTo>
                <a:lnTo>
                  <a:pt x="798652" y="927100"/>
                </a:lnTo>
                <a:lnTo>
                  <a:pt x="808101" y="939800"/>
                </a:lnTo>
                <a:lnTo>
                  <a:pt x="794044" y="939800"/>
                </a:lnTo>
                <a:lnTo>
                  <a:pt x="790107" y="949564"/>
                </a:lnTo>
                <a:lnTo>
                  <a:pt x="790206" y="952500"/>
                </a:lnTo>
                <a:lnTo>
                  <a:pt x="840397" y="952500"/>
                </a:lnTo>
                <a:lnTo>
                  <a:pt x="843420" y="965200"/>
                </a:lnTo>
                <a:lnTo>
                  <a:pt x="892080" y="965200"/>
                </a:lnTo>
                <a:lnTo>
                  <a:pt x="886208" y="952500"/>
                </a:lnTo>
                <a:lnTo>
                  <a:pt x="879650" y="939800"/>
                </a:lnTo>
                <a:lnTo>
                  <a:pt x="871872" y="9271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4640" y="956089"/>
                </a:lnTo>
                <a:lnTo>
                  <a:pt x="816966" y="959297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2038" y="952500"/>
                </a:lnTo>
                <a:lnTo>
                  <a:pt x="814640" y="956089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789777" y="939800"/>
                </a:moveTo>
                <a:lnTo>
                  <a:pt x="775716" y="939800"/>
                </a:lnTo>
                <a:lnTo>
                  <a:pt x="774065" y="952500"/>
                </a:lnTo>
                <a:lnTo>
                  <a:pt x="788924" y="952500"/>
                </a:lnTo>
                <a:lnTo>
                  <a:pt x="790107" y="949564"/>
                </a:lnTo>
                <a:lnTo>
                  <a:pt x="789777" y="939800"/>
                </a:lnTo>
                <a:close/>
              </a:path>
              <a:path w="2952115" h="3365500">
                <a:moveTo>
                  <a:pt x="790107" y="949564"/>
                </a:moveTo>
                <a:lnTo>
                  <a:pt x="788924" y="952500"/>
                </a:lnTo>
                <a:lnTo>
                  <a:pt x="790206" y="952500"/>
                </a:lnTo>
                <a:lnTo>
                  <a:pt x="790107" y="949564"/>
                </a:lnTo>
                <a:close/>
              </a:path>
              <a:path w="2952115" h="3365500">
                <a:moveTo>
                  <a:pt x="889114" y="939800"/>
                </a:moveTo>
                <a:lnTo>
                  <a:pt x="886815" y="952500"/>
                </a:lnTo>
                <a:lnTo>
                  <a:pt x="894308" y="952500"/>
                </a:lnTo>
                <a:lnTo>
                  <a:pt x="889114" y="939800"/>
                </a:lnTo>
                <a:close/>
              </a:path>
              <a:path w="2952115" h="3365500">
                <a:moveTo>
                  <a:pt x="786803" y="927100"/>
                </a:moveTo>
                <a:lnTo>
                  <a:pt x="778514" y="927100"/>
                </a:lnTo>
                <a:lnTo>
                  <a:pt x="785872" y="939800"/>
                </a:lnTo>
                <a:lnTo>
                  <a:pt x="789305" y="939800"/>
                </a:lnTo>
                <a:lnTo>
                  <a:pt x="786803" y="927100"/>
                </a:lnTo>
                <a:close/>
              </a:path>
              <a:path w="2952115" h="3365500">
                <a:moveTo>
                  <a:pt x="862340" y="914400"/>
                </a:moveTo>
                <a:lnTo>
                  <a:pt x="787717" y="914400"/>
                </a:lnTo>
                <a:lnTo>
                  <a:pt x="793292" y="927100"/>
                </a:lnTo>
                <a:lnTo>
                  <a:pt x="789305" y="939800"/>
                </a:lnTo>
                <a:lnTo>
                  <a:pt x="798474" y="939800"/>
                </a:lnTo>
                <a:lnTo>
                  <a:pt x="798652" y="927100"/>
                </a:lnTo>
                <a:lnTo>
                  <a:pt x="871872" y="927100"/>
                </a:lnTo>
                <a:lnTo>
                  <a:pt x="862340" y="914400"/>
                </a:lnTo>
                <a:close/>
              </a:path>
              <a:path w="2952115" h="3365500">
                <a:moveTo>
                  <a:pt x="765568" y="914400"/>
                </a:moveTo>
                <a:lnTo>
                  <a:pt x="758736" y="914400"/>
                </a:lnTo>
                <a:lnTo>
                  <a:pt x="761212" y="927100"/>
                </a:lnTo>
                <a:lnTo>
                  <a:pt x="772109" y="927100"/>
                </a:lnTo>
                <a:lnTo>
                  <a:pt x="765568" y="914400"/>
                </a:lnTo>
                <a:close/>
              </a:path>
              <a:path w="2952115" h="3365500">
                <a:moveTo>
                  <a:pt x="787717" y="914400"/>
                </a:moveTo>
                <a:lnTo>
                  <a:pt x="782874" y="914400"/>
                </a:lnTo>
                <a:lnTo>
                  <a:pt x="772592" y="927100"/>
                </a:lnTo>
                <a:lnTo>
                  <a:pt x="784339" y="927100"/>
                </a:lnTo>
                <a:lnTo>
                  <a:pt x="787717" y="914400"/>
                </a:lnTo>
                <a:close/>
              </a:path>
              <a:path w="2952115" h="3365500">
                <a:moveTo>
                  <a:pt x="739920" y="889000"/>
                </a:moveTo>
                <a:lnTo>
                  <a:pt x="727825" y="889000"/>
                </a:lnTo>
                <a:lnTo>
                  <a:pt x="733581" y="901700"/>
                </a:lnTo>
                <a:lnTo>
                  <a:pt x="742922" y="901700"/>
                </a:lnTo>
                <a:lnTo>
                  <a:pt x="751485" y="914400"/>
                </a:lnTo>
                <a:lnTo>
                  <a:pt x="745652" y="901700"/>
                </a:lnTo>
                <a:lnTo>
                  <a:pt x="739920" y="889000"/>
                </a:lnTo>
                <a:close/>
              </a:path>
              <a:path w="2952115" h="3365500">
                <a:moveTo>
                  <a:pt x="768708" y="889000"/>
                </a:moveTo>
                <a:lnTo>
                  <a:pt x="753082" y="889000"/>
                </a:lnTo>
                <a:lnTo>
                  <a:pt x="751650" y="901700"/>
                </a:lnTo>
                <a:lnTo>
                  <a:pt x="763193" y="901700"/>
                </a:lnTo>
                <a:lnTo>
                  <a:pt x="756615" y="914400"/>
                </a:lnTo>
                <a:lnTo>
                  <a:pt x="763984" y="914400"/>
                </a:lnTo>
                <a:lnTo>
                  <a:pt x="765455" y="901700"/>
                </a:lnTo>
                <a:lnTo>
                  <a:pt x="768708" y="889000"/>
                </a:lnTo>
                <a:close/>
              </a:path>
              <a:path w="2952115" h="3365500">
                <a:moveTo>
                  <a:pt x="806869" y="889000"/>
                </a:moveTo>
                <a:lnTo>
                  <a:pt x="768708" y="889000"/>
                </a:lnTo>
                <a:lnTo>
                  <a:pt x="777784" y="901700"/>
                </a:lnTo>
                <a:lnTo>
                  <a:pt x="785117" y="914400"/>
                </a:lnTo>
                <a:lnTo>
                  <a:pt x="809523" y="914400"/>
                </a:lnTo>
                <a:lnTo>
                  <a:pt x="808222" y="909375"/>
                </a:lnTo>
                <a:lnTo>
                  <a:pt x="801843" y="901700"/>
                </a:lnTo>
                <a:lnTo>
                  <a:pt x="807377" y="901700"/>
                </a:lnTo>
                <a:lnTo>
                  <a:pt x="806869" y="889000"/>
                </a:lnTo>
                <a:close/>
              </a:path>
              <a:path w="2952115" h="3365500">
                <a:moveTo>
                  <a:pt x="810107" y="911643"/>
                </a:moveTo>
                <a:lnTo>
                  <a:pt x="809523" y="914400"/>
                </a:lnTo>
                <a:lnTo>
                  <a:pt x="812397" y="914400"/>
                </a:lnTo>
                <a:lnTo>
                  <a:pt x="810107" y="911643"/>
                </a:lnTo>
                <a:close/>
              </a:path>
              <a:path w="2952115" h="3365500">
                <a:moveTo>
                  <a:pt x="844448" y="901700"/>
                </a:moveTo>
                <a:lnTo>
                  <a:pt x="830478" y="901700"/>
                </a:lnTo>
                <a:lnTo>
                  <a:pt x="817203" y="914400"/>
                </a:lnTo>
                <a:lnTo>
                  <a:pt x="843635" y="914400"/>
                </a:lnTo>
                <a:lnTo>
                  <a:pt x="844448" y="901700"/>
                </a:lnTo>
                <a:close/>
              </a:path>
              <a:path w="2952115" h="3365500">
                <a:moveTo>
                  <a:pt x="842791" y="889000"/>
                </a:moveTo>
                <a:lnTo>
                  <a:pt x="832092" y="889000"/>
                </a:lnTo>
                <a:lnTo>
                  <a:pt x="828179" y="901700"/>
                </a:lnTo>
                <a:lnTo>
                  <a:pt x="844448" y="901700"/>
                </a:lnTo>
                <a:lnTo>
                  <a:pt x="854176" y="914400"/>
                </a:lnTo>
                <a:lnTo>
                  <a:pt x="863033" y="914400"/>
                </a:lnTo>
                <a:lnTo>
                  <a:pt x="855631" y="901700"/>
                </a:lnTo>
                <a:lnTo>
                  <a:pt x="842791" y="889000"/>
                </a:lnTo>
                <a:close/>
              </a:path>
              <a:path w="2952115" h="3365500">
                <a:moveTo>
                  <a:pt x="812213" y="901700"/>
                </a:moveTo>
                <a:lnTo>
                  <a:pt x="806234" y="901700"/>
                </a:lnTo>
                <a:lnTo>
                  <a:pt x="808222" y="909375"/>
                </a:lnTo>
                <a:lnTo>
                  <a:pt x="810107" y="911643"/>
                </a:lnTo>
                <a:lnTo>
                  <a:pt x="812213" y="901700"/>
                </a:lnTo>
                <a:close/>
              </a:path>
              <a:path w="2952115" h="3365500">
                <a:moveTo>
                  <a:pt x="822109" y="889000"/>
                </a:moveTo>
                <a:lnTo>
                  <a:pt x="813477" y="889000"/>
                </a:lnTo>
                <a:lnTo>
                  <a:pt x="812716" y="901700"/>
                </a:lnTo>
                <a:lnTo>
                  <a:pt x="823201" y="901700"/>
                </a:lnTo>
                <a:lnTo>
                  <a:pt x="822109" y="889000"/>
                </a:lnTo>
                <a:close/>
              </a:path>
              <a:path w="2952115" h="3365500">
                <a:moveTo>
                  <a:pt x="754862" y="876300"/>
                </a:moveTo>
                <a:lnTo>
                  <a:pt x="739036" y="876300"/>
                </a:lnTo>
                <a:lnTo>
                  <a:pt x="730015" y="889000"/>
                </a:lnTo>
                <a:lnTo>
                  <a:pt x="752614" y="889000"/>
                </a:lnTo>
                <a:lnTo>
                  <a:pt x="754862" y="876300"/>
                </a:lnTo>
                <a:close/>
              </a:path>
              <a:path w="2952115" h="3365500">
                <a:moveTo>
                  <a:pt x="803836" y="876300"/>
                </a:moveTo>
                <a:lnTo>
                  <a:pt x="754862" y="876300"/>
                </a:lnTo>
                <a:lnTo>
                  <a:pt x="760107" y="889000"/>
                </a:lnTo>
                <a:lnTo>
                  <a:pt x="803490" y="889000"/>
                </a:lnTo>
                <a:lnTo>
                  <a:pt x="803836" y="876300"/>
                </a:lnTo>
                <a:close/>
              </a:path>
              <a:path w="2952115" h="3365500">
                <a:moveTo>
                  <a:pt x="823696" y="876300"/>
                </a:moveTo>
                <a:lnTo>
                  <a:pt x="803836" y="876300"/>
                </a:lnTo>
                <a:lnTo>
                  <a:pt x="811198" y="889000"/>
                </a:lnTo>
                <a:lnTo>
                  <a:pt x="822820" y="889000"/>
                </a:lnTo>
                <a:lnTo>
                  <a:pt x="823696" y="876300"/>
                </a:lnTo>
                <a:close/>
              </a:path>
              <a:path w="2952115" h="3365500">
                <a:moveTo>
                  <a:pt x="715378" y="863600"/>
                </a:moveTo>
                <a:lnTo>
                  <a:pt x="706158" y="863600"/>
                </a:lnTo>
                <a:lnTo>
                  <a:pt x="707174" y="876300"/>
                </a:lnTo>
                <a:lnTo>
                  <a:pt x="717753" y="876300"/>
                </a:lnTo>
                <a:lnTo>
                  <a:pt x="715378" y="863600"/>
                </a:lnTo>
                <a:close/>
              </a:path>
              <a:path w="2952115" h="3365500">
                <a:moveTo>
                  <a:pt x="822773" y="863600"/>
                </a:moveTo>
                <a:lnTo>
                  <a:pt x="727868" y="863600"/>
                </a:lnTo>
                <a:lnTo>
                  <a:pt x="722506" y="876300"/>
                </a:lnTo>
                <a:lnTo>
                  <a:pt x="828268" y="876300"/>
                </a:lnTo>
                <a:lnTo>
                  <a:pt x="822773" y="863600"/>
                </a:lnTo>
                <a:close/>
              </a:path>
              <a:path w="2952115" h="3365500">
                <a:moveTo>
                  <a:pt x="726541" y="850900"/>
                </a:moveTo>
                <a:lnTo>
                  <a:pt x="719126" y="850900"/>
                </a:lnTo>
                <a:lnTo>
                  <a:pt x="715742" y="863600"/>
                </a:lnTo>
                <a:lnTo>
                  <a:pt x="732256" y="863600"/>
                </a:lnTo>
                <a:lnTo>
                  <a:pt x="726541" y="850900"/>
                </a:lnTo>
                <a:close/>
              </a:path>
              <a:path w="2952115" h="3365500">
                <a:moveTo>
                  <a:pt x="776833" y="838200"/>
                </a:moveTo>
                <a:lnTo>
                  <a:pt x="722552" y="838200"/>
                </a:lnTo>
                <a:lnTo>
                  <a:pt x="729405" y="850900"/>
                </a:lnTo>
                <a:lnTo>
                  <a:pt x="733515" y="863600"/>
                </a:lnTo>
                <a:lnTo>
                  <a:pt x="736561" y="863600"/>
                </a:lnTo>
                <a:lnTo>
                  <a:pt x="740816" y="850900"/>
                </a:lnTo>
                <a:lnTo>
                  <a:pt x="785545" y="850900"/>
                </a:lnTo>
                <a:lnTo>
                  <a:pt x="785044" y="845888"/>
                </a:lnTo>
                <a:lnTo>
                  <a:pt x="776833" y="838200"/>
                </a:lnTo>
                <a:close/>
              </a:path>
              <a:path w="2952115" h="3365500">
                <a:moveTo>
                  <a:pt x="766965" y="850900"/>
                </a:moveTo>
                <a:lnTo>
                  <a:pt x="745782" y="850900"/>
                </a:lnTo>
                <a:lnTo>
                  <a:pt x="748449" y="863600"/>
                </a:lnTo>
                <a:lnTo>
                  <a:pt x="765035" y="863600"/>
                </a:lnTo>
                <a:lnTo>
                  <a:pt x="766965" y="850900"/>
                </a:lnTo>
                <a:close/>
              </a:path>
              <a:path w="2952115" h="3365500">
                <a:moveTo>
                  <a:pt x="801114" y="838200"/>
                </a:moveTo>
                <a:lnTo>
                  <a:pt x="796671" y="838200"/>
                </a:lnTo>
                <a:lnTo>
                  <a:pt x="790397" y="850900"/>
                </a:lnTo>
                <a:lnTo>
                  <a:pt x="766965" y="850900"/>
                </a:lnTo>
                <a:lnTo>
                  <a:pt x="765390" y="863600"/>
                </a:lnTo>
                <a:lnTo>
                  <a:pt x="804442" y="863600"/>
                </a:lnTo>
                <a:lnTo>
                  <a:pt x="801012" y="850900"/>
                </a:lnTo>
                <a:lnTo>
                  <a:pt x="801114" y="838200"/>
                </a:lnTo>
                <a:close/>
              </a:path>
              <a:path w="2952115" h="3365500">
                <a:moveTo>
                  <a:pt x="811517" y="850900"/>
                </a:moveTo>
                <a:lnTo>
                  <a:pt x="811390" y="850900"/>
                </a:lnTo>
                <a:lnTo>
                  <a:pt x="810615" y="863600"/>
                </a:lnTo>
                <a:lnTo>
                  <a:pt x="814717" y="863600"/>
                </a:lnTo>
                <a:lnTo>
                  <a:pt x="811517" y="850900"/>
                </a:lnTo>
                <a:close/>
              </a:path>
              <a:path w="2952115" h="3365500">
                <a:moveTo>
                  <a:pt x="706145" y="838200"/>
                </a:moveTo>
                <a:lnTo>
                  <a:pt x="700443" y="838200"/>
                </a:lnTo>
                <a:lnTo>
                  <a:pt x="701141" y="850900"/>
                </a:lnTo>
                <a:lnTo>
                  <a:pt x="706589" y="850900"/>
                </a:lnTo>
                <a:lnTo>
                  <a:pt x="706145" y="838200"/>
                </a:lnTo>
                <a:close/>
              </a:path>
              <a:path w="2952115" h="3365500">
                <a:moveTo>
                  <a:pt x="785044" y="845888"/>
                </a:moveTo>
                <a:lnTo>
                  <a:pt x="785545" y="850900"/>
                </a:lnTo>
                <a:lnTo>
                  <a:pt x="785799" y="850900"/>
                </a:lnTo>
                <a:lnTo>
                  <a:pt x="787845" y="848510"/>
                </a:lnTo>
                <a:lnTo>
                  <a:pt x="785044" y="845888"/>
                </a:lnTo>
                <a:close/>
              </a:path>
              <a:path w="2952115" h="3365500">
                <a:moveTo>
                  <a:pt x="787845" y="848510"/>
                </a:moveTo>
                <a:lnTo>
                  <a:pt x="785799" y="850900"/>
                </a:lnTo>
                <a:lnTo>
                  <a:pt x="790397" y="850900"/>
                </a:lnTo>
                <a:lnTo>
                  <a:pt x="787845" y="848510"/>
                </a:lnTo>
                <a:close/>
              </a:path>
              <a:path w="2952115" h="3365500">
                <a:moveTo>
                  <a:pt x="796671" y="838200"/>
                </a:moveTo>
                <a:lnTo>
                  <a:pt x="784275" y="838200"/>
                </a:lnTo>
                <a:lnTo>
                  <a:pt x="785044" y="845888"/>
                </a:lnTo>
                <a:lnTo>
                  <a:pt x="787845" y="848510"/>
                </a:lnTo>
                <a:lnTo>
                  <a:pt x="796671" y="838200"/>
                </a:lnTo>
                <a:close/>
              </a:path>
              <a:path w="2952115" h="3365500">
                <a:moveTo>
                  <a:pt x="686542" y="825500"/>
                </a:moveTo>
                <a:lnTo>
                  <a:pt x="675693" y="825500"/>
                </a:lnTo>
                <a:lnTo>
                  <a:pt x="682565" y="838200"/>
                </a:lnTo>
                <a:lnTo>
                  <a:pt x="683595" y="838200"/>
                </a:lnTo>
                <a:lnTo>
                  <a:pt x="686542" y="825500"/>
                </a:lnTo>
                <a:close/>
              </a:path>
              <a:path w="2952115" h="3365500">
                <a:moveTo>
                  <a:pt x="697103" y="825500"/>
                </a:moveTo>
                <a:lnTo>
                  <a:pt x="686542" y="825500"/>
                </a:lnTo>
                <a:lnTo>
                  <a:pt x="692587" y="838200"/>
                </a:lnTo>
                <a:lnTo>
                  <a:pt x="698017" y="838200"/>
                </a:lnTo>
                <a:lnTo>
                  <a:pt x="697103" y="825500"/>
                </a:lnTo>
                <a:close/>
              </a:path>
              <a:path w="2952115" h="3365500">
                <a:moveTo>
                  <a:pt x="708774" y="825500"/>
                </a:moveTo>
                <a:lnTo>
                  <a:pt x="705015" y="825500"/>
                </a:lnTo>
                <a:lnTo>
                  <a:pt x="707567" y="838200"/>
                </a:lnTo>
                <a:lnTo>
                  <a:pt x="710145" y="838200"/>
                </a:lnTo>
                <a:lnTo>
                  <a:pt x="708774" y="825500"/>
                </a:lnTo>
                <a:close/>
              </a:path>
              <a:path w="2952115" h="3365500">
                <a:moveTo>
                  <a:pt x="783388" y="825500"/>
                </a:moveTo>
                <a:lnTo>
                  <a:pt x="710895" y="825500"/>
                </a:lnTo>
                <a:lnTo>
                  <a:pt x="714648" y="838200"/>
                </a:lnTo>
                <a:lnTo>
                  <a:pt x="793592" y="838200"/>
                </a:lnTo>
                <a:lnTo>
                  <a:pt x="783388" y="825500"/>
                </a:lnTo>
                <a:close/>
              </a:path>
              <a:path w="2952115" h="3365500">
                <a:moveTo>
                  <a:pt x="669048" y="812800"/>
                </a:moveTo>
                <a:lnTo>
                  <a:pt x="666648" y="812800"/>
                </a:lnTo>
                <a:lnTo>
                  <a:pt x="669061" y="825500"/>
                </a:lnTo>
                <a:lnTo>
                  <a:pt x="669048" y="812800"/>
                </a:lnTo>
                <a:close/>
              </a:path>
              <a:path w="2952115" h="3365500">
                <a:moveTo>
                  <a:pt x="772423" y="812800"/>
                </a:moveTo>
                <a:lnTo>
                  <a:pt x="690863" y="812800"/>
                </a:lnTo>
                <a:lnTo>
                  <a:pt x="687697" y="825500"/>
                </a:lnTo>
                <a:lnTo>
                  <a:pt x="774435" y="825500"/>
                </a:lnTo>
                <a:lnTo>
                  <a:pt x="772423" y="812800"/>
                </a:lnTo>
                <a:close/>
              </a:path>
              <a:path w="2952115" h="3365500">
                <a:moveTo>
                  <a:pt x="674217" y="800100"/>
                </a:moveTo>
                <a:lnTo>
                  <a:pt x="670648" y="812800"/>
                </a:lnTo>
                <a:lnTo>
                  <a:pt x="683120" y="812800"/>
                </a:lnTo>
                <a:lnTo>
                  <a:pt x="674217" y="800100"/>
                </a:lnTo>
                <a:close/>
              </a:path>
              <a:path w="2952115" h="3365500">
                <a:moveTo>
                  <a:pt x="757146" y="787400"/>
                </a:moveTo>
                <a:lnTo>
                  <a:pt x="755310" y="787400"/>
                </a:lnTo>
                <a:lnTo>
                  <a:pt x="755047" y="800100"/>
                </a:lnTo>
                <a:lnTo>
                  <a:pt x="674790" y="800100"/>
                </a:lnTo>
                <a:lnTo>
                  <a:pt x="683775" y="812800"/>
                </a:lnTo>
                <a:lnTo>
                  <a:pt x="770978" y="812800"/>
                </a:lnTo>
                <a:lnTo>
                  <a:pt x="766938" y="800100"/>
                </a:lnTo>
                <a:lnTo>
                  <a:pt x="757146" y="787400"/>
                </a:lnTo>
                <a:close/>
              </a:path>
              <a:path w="2952115" h="3365500">
                <a:moveTo>
                  <a:pt x="779411" y="800100"/>
                </a:moveTo>
                <a:lnTo>
                  <a:pt x="776744" y="812800"/>
                </a:lnTo>
                <a:lnTo>
                  <a:pt x="784225" y="812800"/>
                </a:lnTo>
                <a:lnTo>
                  <a:pt x="779411" y="800100"/>
                </a:lnTo>
                <a:close/>
              </a:path>
              <a:path w="2952115" h="3365500">
                <a:moveTo>
                  <a:pt x="649693" y="787400"/>
                </a:moveTo>
                <a:lnTo>
                  <a:pt x="643623" y="787400"/>
                </a:lnTo>
                <a:lnTo>
                  <a:pt x="648449" y="800100"/>
                </a:lnTo>
                <a:lnTo>
                  <a:pt x="649693" y="787400"/>
                </a:lnTo>
                <a:close/>
              </a:path>
              <a:path w="2952115" h="3365500">
                <a:moveTo>
                  <a:pt x="734110" y="762000"/>
                </a:moveTo>
                <a:lnTo>
                  <a:pt x="705345" y="762000"/>
                </a:lnTo>
                <a:lnTo>
                  <a:pt x="706158" y="774700"/>
                </a:lnTo>
                <a:lnTo>
                  <a:pt x="664225" y="774700"/>
                </a:lnTo>
                <a:lnTo>
                  <a:pt x="662020" y="787400"/>
                </a:lnTo>
                <a:lnTo>
                  <a:pt x="660383" y="800100"/>
                </a:lnTo>
                <a:lnTo>
                  <a:pt x="743839" y="800100"/>
                </a:lnTo>
                <a:lnTo>
                  <a:pt x="739279" y="787400"/>
                </a:lnTo>
                <a:lnTo>
                  <a:pt x="734148" y="787400"/>
                </a:lnTo>
                <a:lnTo>
                  <a:pt x="735812" y="774700"/>
                </a:lnTo>
                <a:lnTo>
                  <a:pt x="734110" y="762000"/>
                </a:lnTo>
                <a:close/>
              </a:path>
              <a:path w="2952115" h="3365500">
                <a:moveTo>
                  <a:pt x="658723" y="774700"/>
                </a:moveTo>
                <a:lnTo>
                  <a:pt x="654786" y="774700"/>
                </a:lnTo>
                <a:lnTo>
                  <a:pt x="656729" y="787400"/>
                </a:lnTo>
                <a:lnTo>
                  <a:pt x="658723" y="787400"/>
                </a:lnTo>
                <a:lnTo>
                  <a:pt x="658723" y="774700"/>
                </a:lnTo>
                <a:close/>
              </a:path>
              <a:path w="2952115" h="3365500">
                <a:moveTo>
                  <a:pt x="609955" y="762000"/>
                </a:moveTo>
                <a:lnTo>
                  <a:pt x="611835" y="774700"/>
                </a:lnTo>
                <a:lnTo>
                  <a:pt x="612851" y="774700"/>
                </a:lnTo>
                <a:lnTo>
                  <a:pt x="609955" y="762000"/>
                </a:lnTo>
                <a:close/>
              </a:path>
              <a:path w="2952115" h="3365500">
                <a:moveTo>
                  <a:pt x="653935" y="723900"/>
                </a:moveTo>
                <a:lnTo>
                  <a:pt x="612559" y="723900"/>
                </a:lnTo>
                <a:lnTo>
                  <a:pt x="620853" y="736600"/>
                </a:lnTo>
                <a:lnTo>
                  <a:pt x="615159" y="749300"/>
                </a:lnTo>
                <a:lnTo>
                  <a:pt x="613029" y="762000"/>
                </a:lnTo>
                <a:lnTo>
                  <a:pt x="614349" y="762000"/>
                </a:lnTo>
                <a:lnTo>
                  <a:pt x="621665" y="774700"/>
                </a:lnTo>
                <a:lnTo>
                  <a:pt x="622261" y="762000"/>
                </a:lnTo>
                <a:lnTo>
                  <a:pt x="623011" y="749300"/>
                </a:lnTo>
                <a:lnTo>
                  <a:pt x="715549" y="749300"/>
                </a:lnTo>
                <a:lnTo>
                  <a:pt x="713025" y="736600"/>
                </a:lnTo>
                <a:lnTo>
                  <a:pt x="658977" y="736600"/>
                </a:lnTo>
                <a:lnTo>
                  <a:pt x="653935" y="723900"/>
                </a:lnTo>
                <a:close/>
              </a:path>
              <a:path w="2952115" h="3365500">
                <a:moveTo>
                  <a:pt x="648664" y="762000"/>
                </a:moveTo>
                <a:lnTo>
                  <a:pt x="640257" y="762000"/>
                </a:lnTo>
                <a:lnTo>
                  <a:pt x="646417" y="774700"/>
                </a:lnTo>
                <a:lnTo>
                  <a:pt x="650422" y="764297"/>
                </a:lnTo>
                <a:lnTo>
                  <a:pt x="648664" y="762000"/>
                </a:lnTo>
                <a:close/>
              </a:path>
              <a:path w="2952115" h="3365500">
                <a:moveTo>
                  <a:pt x="702614" y="762000"/>
                </a:moveTo>
                <a:lnTo>
                  <a:pt x="651306" y="762000"/>
                </a:lnTo>
                <a:lnTo>
                  <a:pt x="650422" y="764297"/>
                </a:lnTo>
                <a:lnTo>
                  <a:pt x="658380" y="774700"/>
                </a:lnTo>
                <a:lnTo>
                  <a:pt x="694702" y="774700"/>
                </a:lnTo>
                <a:lnTo>
                  <a:pt x="702614" y="762000"/>
                </a:lnTo>
                <a:close/>
              </a:path>
              <a:path w="2952115" h="3365500">
                <a:moveTo>
                  <a:pt x="715175" y="749300"/>
                </a:moveTo>
                <a:lnTo>
                  <a:pt x="623011" y="749300"/>
                </a:lnTo>
                <a:lnTo>
                  <a:pt x="629234" y="762000"/>
                </a:lnTo>
                <a:lnTo>
                  <a:pt x="723399" y="762000"/>
                </a:lnTo>
                <a:lnTo>
                  <a:pt x="715175" y="749300"/>
                </a:lnTo>
                <a:close/>
              </a:path>
              <a:path w="2952115" h="3365500">
                <a:moveTo>
                  <a:pt x="616369" y="736600"/>
                </a:moveTo>
                <a:lnTo>
                  <a:pt x="595947" y="736600"/>
                </a:lnTo>
                <a:lnTo>
                  <a:pt x="603440" y="749300"/>
                </a:lnTo>
                <a:lnTo>
                  <a:pt x="616369" y="736600"/>
                </a:lnTo>
                <a:close/>
              </a:path>
              <a:path w="2952115" h="3365500">
                <a:moveTo>
                  <a:pt x="607644" y="723900"/>
                </a:moveTo>
                <a:lnTo>
                  <a:pt x="608241" y="736600"/>
                </a:lnTo>
                <a:lnTo>
                  <a:pt x="613638" y="736600"/>
                </a:lnTo>
                <a:lnTo>
                  <a:pt x="607644" y="723900"/>
                </a:lnTo>
                <a:close/>
              </a:path>
              <a:path w="2952115" h="3365500">
                <a:moveTo>
                  <a:pt x="691246" y="711200"/>
                </a:moveTo>
                <a:lnTo>
                  <a:pt x="675249" y="711200"/>
                </a:lnTo>
                <a:lnTo>
                  <a:pt x="669566" y="723900"/>
                </a:lnTo>
                <a:lnTo>
                  <a:pt x="657733" y="723900"/>
                </a:lnTo>
                <a:lnTo>
                  <a:pt x="660946" y="736600"/>
                </a:lnTo>
                <a:lnTo>
                  <a:pt x="700248" y="736600"/>
                </a:lnTo>
                <a:lnTo>
                  <a:pt x="698171" y="723900"/>
                </a:lnTo>
                <a:lnTo>
                  <a:pt x="691246" y="711200"/>
                </a:lnTo>
                <a:close/>
              </a:path>
              <a:path w="2952115" h="3365500">
                <a:moveTo>
                  <a:pt x="578815" y="711200"/>
                </a:moveTo>
                <a:lnTo>
                  <a:pt x="575780" y="711200"/>
                </a:lnTo>
                <a:lnTo>
                  <a:pt x="584403" y="723900"/>
                </a:lnTo>
                <a:lnTo>
                  <a:pt x="585647" y="723900"/>
                </a:lnTo>
                <a:lnTo>
                  <a:pt x="578815" y="711200"/>
                </a:lnTo>
                <a:close/>
              </a:path>
              <a:path w="2952115" h="3365500">
                <a:moveTo>
                  <a:pt x="658533" y="711200"/>
                </a:moveTo>
                <a:lnTo>
                  <a:pt x="593839" y="711200"/>
                </a:lnTo>
                <a:lnTo>
                  <a:pt x="585647" y="723900"/>
                </a:lnTo>
                <a:lnTo>
                  <a:pt x="661250" y="723900"/>
                </a:lnTo>
                <a:lnTo>
                  <a:pt x="658533" y="711200"/>
                </a:lnTo>
                <a:close/>
              </a:path>
              <a:path w="2952115" h="3365500">
                <a:moveTo>
                  <a:pt x="608846" y="698500"/>
                </a:moveTo>
                <a:lnTo>
                  <a:pt x="566331" y="698500"/>
                </a:lnTo>
                <a:lnTo>
                  <a:pt x="569010" y="711200"/>
                </a:lnTo>
                <a:lnTo>
                  <a:pt x="597622" y="711200"/>
                </a:lnTo>
                <a:lnTo>
                  <a:pt x="608846" y="698500"/>
                </a:lnTo>
                <a:close/>
              </a:path>
              <a:path w="2952115" h="3365500">
                <a:moveTo>
                  <a:pt x="651402" y="698500"/>
                </a:moveTo>
                <a:lnTo>
                  <a:pt x="608846" y="698500"/>
                </a:lnTo>
                <a:lnTo>
                  <a:pt x="609279" y="711200"/>
                </a:lnTo>
                <a:lnTo>
                  <a:pt x="650671" y="711200"/>
                </a:lnTo>
                <a:lnTo>
                  <a:pt x="651402" y="698500"/>
                </a:lnTo>
                <a:close/>
              </a:path>
              <a:path w="2952115" h="3365500">
                <a:moveTo>
                  <a:pt x="665975" y="698500"/>
                </a:moveTo>
                <a:lnTo>
                  <a:pt x="660387" y="711200"/>
                </a:lnTo>
                <a:lnTo>
                  <a:pt x="666165" y="711200"/>
                </a:lnTo>
                <a:lnTo>
                  <a:pt x="665975" y="698500"/>
                </a:lnTo>
                <a:close/>
              </a:path>
              <a:path w="2952115" h="3365500">
                <a:moveTo>
                  <a:pt x="672871" y="698500"/>
                </a:moveTo>
                <a:lnTo>
                  <a:pt x="669886" y="698500"/>
                </a:lnTo>
                <a:lnTo>
                  <a:pt x="671322" y="711200"/>
                </a:lnTo>
                <a:lnTo>
                  <a:pt x="672807" y="711200"/>
                </a:lnTo>
                <a:lnTo>
                  <a:pt x="672871" y="698500"/>
                </a:lnTo>
                <a:close/>
              </a:path>
              <a:path w="2952115" h="3365500">
                <a:moveTo>
                  <a:pt x="577722" y="685800"/>
                </a:moveTo>
                <a:lnTo>
                  <a:pt x="558028" y="685800"/>
                </a:lnTo>
                <a:lnTo>
                  <a:pt x="560302" y="698500"/>
                </a:lnTo>
                <a:lnTo>
                  <a:pt x="567830" y="698500"/>
                </a:lnTo>
                <a:lnTo>
                  <a:pt x="577722" y="685800"/>
                </a:lnTo>
                <a:close/>
              </a:path>
              <a:path w="2952115" h="3365500">
                <a:moveTo>
                  <a:pt x="668948" y="685800"/>
                </a:moveTo>
                <a:lnTo>
                  <a:pt x="582760" y="685800"/>
                </a:lnTo>
                <a:lnTo>
                  <a:pt x="578777" y="698500"/>
                </a:lnTo>
                <a:lnTo>
                  <a:pt x="668478" y="698500"/>
                </a:lnTo>
                <a:lnTo>
                  <a:pt x="668948" y="685800"/>
                </a:lnTo>
                <a:close/>
              </a:path>
              <a:path w="2952115" h="3365500">
                <a:moveTo>
                  <a:pt x="558368" y="673100"/>
                </a:moveTo>
                <a:lnTo>
                  <a:pt x="547370" y="673100"/>
                </a:lnTo>
                <a:lnTo>
                  <a:pt x="553478" y="685800"/>
                </a:lnTo>
                <a:lnTo>
                  <a:pt x="555269" y="685800"/>
                </a:lnTo>
                <a:lnTo>
                  <a:pt x="558368" y="673100"/>
                </a:lnTo>
                <a:close/>
              </a:path>
              <a:path w="2952115" h="3365500">
                <a:moveTo>
                  <a:pt x="562676" y="671859"/>
                </a:moveTo>
                <a:lnTo>
                  <a:pt x="563168" y="673100"/>
                </a:lnTo>
                <a:lnTo>
                  <a:pt x="562450" y="685800"/>
                </a:lnTo>
                <a:lnTo>
                  <a:pt x="649986" y="685800"/>
                </a:lnTo>
                <a:lnTo>
                  <a:pt x="642594" y="673100"/>
                </a:lnTo>
                <a:lnTo>
                  <a:pt x="563868" y="673100"/>
                </a:lnTo>
                <a:lnTo>
                  <a:pt x="562676" y="671859"/>
                </a:lnTo>
                <a:close/>
              </a:path>
              <a:path w="2952115" h="3365500">
                <a:moveTo>
                  <a:pt x="531634" y="660400"/>
                </a:moveTo>
                <a:lnTo>
                  <a:pt x="529310" y="660400"/>
                </a:lnTo>
                <a:lnTo>
                  <a:pt x="532650" y="673100"/>
                </a:lnTo>
                <a:lnTo>
                  <a:pt x="531634" y="660400"/>
                </a:lnTo>
                <a:close/>
              </a:path>
              <a:path w="2952115" h="3365500">
                <a:moveTo>
                  <a:pt x="566153" y="660400"/>
                </a:moveTo>
                <a:lnTo>
                  <a:pt x="558126" y="660400"/>
                </a:lnTo>
                <a:lnTo>
                  <a:pt x="562676" y="671859"/>
                </a:lnTo>
                <a:lnTo>
                  <a:pt x="563868" y="673100"/>
                </a:lnTo>
                <a:lnTo>
                  <a:pt x="571652" y="673100"/>
                </a:lnTo>
                <a:lnTo>
                  <a:pt x="566153" y="660400"/>
                </a:lnTo>
                <a:close/>
              </a:path>
              <a:path w="2952115" h="3365500">
                <a:moveTo>
                  <a:pt x="643776" y="647700"/>
                </a:moveTo>
                <a:lnTo>
                  <a:pt x="577913" y="647700"/>
                </a:lnTo>
                <a:lnTo>
                  <a:pt x="583387" y="660400"/>
                </a:lnTo>
                <a:lnTo>
                  <a:pt x="566153" y="660400"/>
                </a:lnTo>
                <a:lnTo>
                  <a:pt x="571652" y="673100"/>
                </a:lnTo>
                <a:lnTo>
                  <a:pt x="642150" y="673100"/>
                </a:lnTo>
                <a:lnTo>
                  <a:pt x="641184" y="660400"/>
                </a:lnTo>
                <a:lnTo>
                  <a:pt x="643776" y="647700"/>
                </a:lnTo>
                <a:close/>
              </a:path>
              <a:path w="2952115" h="3365500">
                <a:moveTo>
                  <a:pt x="558126" y="660400"/>
                </a:moveTo>
                <a:lnTo>
                  <a:pt x="551665" y="660400"/>
                </a:lnTo>
                <a:lnTo>
                  <a:pt x="562676" y="671859"/>
                </a:lnTo>
                <a:lnTo>
                  <a:pt x="558126" y="660400"/>
                </a:lnTo>
                <a:close/>
              </a:path>
              <a:path w="2952115" h="3365500">
                <a:moveTo>
                  <a:pt x="542207" y="653229"/>
                </a:moveTo>
                <a:lnTo>
                  <a:pt x="535381" y="660400"/>
                </a:lnTo>
                <a:lnTo>
                  <a:pt x="548309" y="660400"/>
                </a:lnTo>
                <a:lnTo>
                  <a:pt x="542207" y="653229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42207" y="653229"/>
                </a:lnTo>
                <a:lnTo>
                  <a:pt x="548309" y="660400"/>
                </a:lnTo>
                <a:lnTo>
                  <a:pt x="549071" y="660400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76033" y="647700"/>
                </a:moveTo>
                <a:lnTo>
                  <a:pt x="547471" y="647700"/>
                </a:lnTo>
                <a:lnTo>
                  <a:pt x="549071" y="660400"/>
                </a:lnTo>
                <a:lnTo>
                  <a:pt x="574065" y="660400"/>
                </a:lnTo>
                <a:lnTo>
                  <a:pt x="576033" y="647700"/>
                </a:lnTo>
                <a:close/>
              </a:path>
              <a:path w="2952115" h="3365500">
                <a:moveTo>
                  <a:pt x="577913" y="647700"/>
                </a:moveTo>
                <a:lnTo>
                  <a:pt x="576033" y="647700"/>
                </a:lnTo>
                <a:lnTo>
                  <a:pt x="574065" y="660400"/>
                </a:lnTo>
                <a:lnTo>
                  <a:pt x="583387" y="660400"/>
                </a:lnTo>
                <a:lnTo>
                  <a:pt x="577913" y="647700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37502" y="647700"/>
                </a:lnTo>
                <a:lnTo>
                  <a:pt x="542207" y="653229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24827" y="635000"/>
                </a:moveTo>
                <a:lnTo>
                  <a:pt x="520407" y="635000"/>
                </a:lnTo>
                <a:lnTo>
                  <a:pt x="520814" y="647700"/>
                </a:lnTo>
                <a:lnTo>
                  <a:pt x="529932" y="647700"/>
                </a:lnTo>
                <a:lnTo>
                  <a:pt x="524827" y="635000"/>
                </a:lnTo>
                <a:close/>
              </a:path>
              <a:path w="2952115" h="3365500">
                <a:moveTo>
                  <a:pt x="605873" y="609600"/>
                </a:moveTo>
                <a:lnTo>
                  <a:pt x="510044" y="609600"/>
                </a:lnTo>
                <a:lnTo>
                  <a:pt x="508218" y="622300"/>
                </a:lnTo>
                <a:lnTo>
                  <a:pt x="526463" y="622300"/>
                </a:lnTo>
                <a:lnTo>
                  <a:pt x="537365" y="635000"/>
                </a:lnTo>
                <a:lnTo>
                  <a:pt x="544131" y="647700"/>
                </a:lnTo>
                <a:lnTo>
                  <a:pt x="585443" y="647700"/>
                </a:lnTo>
                <a:lnTo>
                  <a:pt x="597749" y="635000"/>
                </a:lnTo>
                <a:lnTo>
                  <a:pt x="603640" y="635000"/>
                </a:lnTo>
                <a:lnTo>
                  <a:pt x="606332" y="622300"/>
                </a:lnTo>
                <a:lnTo>
                  <a:pt x="605873" y="609600"/>
                </a:lnTo>
                <a:close/>
              </a:path>
              <a:path w="2952115" h="3365500">
                <a:moveTo>
                  <a:pt x="597749" y="635000"/>
                </a:moveTo>
                <a:lnTo>
                  <a:pt x="585443" y="647700"/>
                </a:lnTo>
                <a:lnTo>
                  <a:pt x="600204" y="647700"/>
                </a:lnTo>
                <a:lnTo>
                  <a:pt x="601312" y="643604"/>
                </a:lnTo>
                <a:lnTo>
                  <a:pt x="597749" y="635000"/>
                </a:lnTo>
                <a:close/>
              </a:path>
              <a:path w="2952115" h="3365500">
                <a:moveTo>
                  <a:pt x="601312" y="643604"/>
                </a:moveTo>
                <a:lnTo>
                  <a:pt x="600204" y="647700"/>
                </a:lnTo>
                <a:lnTo>
                  <a:pt x="603008" y="647700"/>
                </a:lnTo>
                <a:lnTo>
                  <a:pt x="601312" y="643604"/>
                </a:lnTo>
                <a:close/>
              </a:path>
              <a:path w="2952115" h="3365500">
                <a:moveTo>
                  <a:pt x="626902" y="635000"/>
                </a:moveTo>
                <a:lnTo>
                  <a:pt x="617772" y="635000"/>
                </a:lnTo>
                <a:lnTo>
                  <a:pt x="613156" y="647700"/>
                </a:lnTo>
                <a:lnTo>
                  <a:pt x="636814" y="647700"/>
                </a:lnTo>
                <a:lnTo>
                  <a:pt x="626902" y="635000"/>
                </a:lnTo>
                <a:close/>
              </a:path>
              <a:path w="2952115" h="3365500">
                <a:moveTo>
                  <a:pt x="603640" y="635000"/>
                </a:moveTo>
                <a:lnTo>
                  <a:pt x="597749" y="635000"/>
                </a:lnTo>
                <a:lnTo>
                  <a:pt x="601312" y="643604"/>
                </a:lnTo>
                <a:lnTo>
                  <a:pt x="603640" y="635000"/>
                </a:lnTo>
                <a:close/>
              </a:path>
              <a:path w="2952115" h="3365500">
                <a:moveTo>
                  <a:pt x="519684" y="622300"/>
                </a:moveTo>
                <a:lnTo>
                  <a:pt x="507987" y="622300"/>
                </a:lnTo>
                <a:lnTo>
                  <a:pt x="506971" y="635000"/>
                </a:lnTo>
                <a:lnTo>
                  <a:pt x="513969" y="635000"/>
                </a:lnTo>
                <a:lnTo>
                  <a:pt x="519684" y="622300"/>
                </a:lnTo>
                <a:close/>
              </a:path>
              <a:path w="2952115" h="3365500">
                <a:moveTo>
                  <a:pt x="482650" y="609600"/>
                </a:moveTo>
                <a:lnTo>
                  <a:pt x="479831" y="609600"/>
                </a:lnTo>
                <a:lnTo>
                  <a:pt x="480174" y="622300"/>
                </a:lnTo>
                <a:lnTo>
                  <a:pt x="486829" y="622300"/>
                </a:lnTo>
                <a:lnTo>
                  <a:pt x="482650" y="609600"/>
                </a:lnTo>
                <a:close/>
              </a:path>
              <a:path w="2952115" h="3365500">
                <a:moveTo>
                  <a:pt x="507046" y="584200"/>
                </a:moveTo>
                <a:lnTo>
                  <a:pt x="478828" y="584200"/>
                </a:lnTo>
                <a:lnTo>
                  <a:pt x="481094" y="596900"/>
                </a:lnTo>
                <a:lnTo>
                  <a:pt x="490001" y="609600"/>
                </a:lnTo>
                <a:lnTo>
                  <a:pt x="496100" y="622300"/>
                </a:lnTo>
                <a:lnTo>
                  <a:pt x="501116" y="622300"/>
                </a:lnTo>
                <a:lnTo>
                  <a:pt x="501281" y="609600"/>
                </a:lnTo>
                <a:lnTo>
                  <a:pt x="497427" y="609600"/>
                </a:lnTo>
                <a:lnTo>
                  <a:pt x="498659" y="596900"/>
                </a:lnTo>
                <a:lnTo>
                  <a:pt x="507046" y="584200"/>
                </a:lnTo>
                <a:close/>
              </a:path>
              <a:path w="2952115" h="3365500">
                <a:moveTo>
                  <a:pt x="501297" y="609600"/>
                </a:moveTo>
                <a:lnTo>
                  <a:pt x="505510" y="622300"/>
                </a:lnTo>
                <a:lnTo>
                  <a:pt x="508218" y="622300"/>
                </a:lnTo>
                <a:lnTo>
                  <a:pt x="501297" y="609600"/>
                </a:lnTo>
                <a:close/>
              </a:path>
              <a:path w="2952115" h="3365500">
                <a:moveTo>
                  <a:pt x="581307" y="584200"/>
                </a:moveTo>
                <a:lnTo>
                  <a:pt x="507046" y="584200"/>
                </a:lnTo>
                <a:lnTo>
                  <a:pt x="512641" y="596900"/>
                </a:lnTo>
                <a:lnTo>
                  <a:pt x="513918" y="609600"/>
                </a:lnTo>
                <a:lnTo>
                  <a:pt x="538022" y="609600"/>
                </a:lnTo>
                <a:lnTo>
                  <a:pt x="530148" y="596900"/>
                </a:lnTo>
                <a:lnTo>
                  <a:pt x="589406" y="596900"/>
                </a:lnTo>
                <a:lnTo>
                  <a:pt x="581307" y="584200"/>
                </a:lnTo>
                <a:close/>
              </a:path>
              <a:path w="2952115" h="3365500">
                <a:moveTo>
                  <a:pt x="575335" y="596900"/>
                </a:moveTo>
                <a:lnTo>
                  <a:pt x="530961" y="596900"/>
                </a:lnTo>
                <a:lnTo>
                  <a:pt x="538022" y="609600"/>
                </a:lnTo>
                <a:lnTo>
                  <a:pt x="574128" y="609600"/>
                </a:lnTo>
                <a:lnTo>
                  <a:pt x="575335" y="596900"/>
                </a:lnTo>
                <a:close/>
              </a:path>
              <a:path w="2952115" h="3365500">
                <a:moveTo>
                  <a:pt x="586942" y="609556"/>
                </a:moveTo>
                <a:close/>
              </a:path>
              <a:path w="2952115" h="3365500">
                <a:moveTo>
                  <a:pt x="589406" y="596900"/>
                </a:moveTo>
                <a:lnTo>
                  <a:pt x="586765" y="596900"/>
                </a:lnTo>
                <a:lnTo>
                  <a:pt x="593293" y="609600"/>
                </a:lnTo>
                <a:lnTo>
                  <a:pt x="598912" y="609600"/>
                </a:lnTo>
                <a:lnTo>
                  <a:pt x="589406" y="596900"/>
                </a:lnTo>
                <a:close/>
              </a:path>
              <a:path w="2952115" h="3365500">
                <a:moveTo>
                  <a:pt x="586765" y="596900"/>
                </a:moveTo>
                <a:lnTo>
                  <a:pt x="575779" y="596900"/>
                </a:lnTo>
                <a:lnTo>
                  <a:pt x="586942" y="609556"/>
                </a:lnTo>
                <a:lnTo>
                  <a:pt x="586765" y="596900"/>
                </a:lnTo>
                <a:close/>
              </a:path>
              <a:path w="2952115" h="3365500">
                <a:moveTo>
                  <a:pt x="469114" y="558800"/>
                </a:moveTo>
                <a:lnTo>
                  <a:pt x="459066" y="558800"/>
                </a:lnTo>
                <a:lnTo>
                  <a:pt x="455041" y="571500"/>
                </a:lnTo>
                <a:lnTo>
                  <a:pt x="459843" y="571500"/>
                </a:lnTo>
                <a:lnTo>
                  <a:pt x="467139" y="584200"/>
                </a:lnTo>
                <a:lnTo>
                  <a:pt x="463643" y="571500"/>
                </a:lnTo>
                <a:lnTo>
                  <a:pt x="469114" y="558800"/>
                </a:lnTo>
                <a:close/>
              </a:path>
              <a:path w="2952115" h="3365500">
                <a:moveTo>
                  <a:pt x="478764" y="571500"/>
                </a:moveTo>
                <a:lnTo>
                  <a:pt x="477393" y="571500"/>
                </a:lnTo>
                <a:lnTo>
                  <a:pt x="476008" y="584200"/>
                </a:lnTo>
                <a:lnTo>
                  <a:pt x="483565" y="584200"/>
                </a:lnTo>
                <a:lnTo>
                  <a:pt x="478764" y="571500"/>
                </a:lnTo>
                <a:close/>
              </a:path>
              <a:path w="2952115" h="3365500">
                <a:moveTo>
                  <a:pt x="553300" y="571500"/>
                </a:moveTo>
                <a:lnTo>
                  <a:pt x="489572" y="571500"/>
                </a:lnTo>
                <a:lnTo>
                  <a:pt x="492239" y="584200"/>
                </a:lnTo>
                <a:lnTo>
                  <a:pt x="554863" y="584200"/>
                </a:lnTo>
                <a:lnTo>
                  <a:pt x="553300" y="571500"/>
                </a:lnTo>
                <a:close/>
              </a:path>
              <a:path w="2952115" h="3365500">
                <a:moveTo>
                  <a:pt x="554762" y="558800"/>
                </a:moveTo>
                <a:lnTo>
                  <a:pt x="469114" y="558800"/>
                </a:lnTo>
                <a:lnTo>
                  <a:pt x="481296" y="571500"/>
                </a:lnTo>
                <a:lnTo>
                  <a:pt x="554456" y="571500"/>
                </a:lnTo>
                <a:lnTo>
                  <a:pt x="565226" y="584200"/>
                </a:lnTo>
                <a:lnTo>
                  <a:pt x="572895" y="584200"/>
                </a:lnTo>
                <a:lnTo>
                  <a:pt x="563312" y="571500"/>
                </a:lnTo>
                <a:lnTo>
                  <a:pt x="554762" y="558800"/>
                </a:lnTo>
                <a:close/>
              </a:path>
              <a:path w="2952115" h="3365500">
                <a:moveTo>
                  <a:pt x="446849" y="558800"/>
                </a:moveTo>
                <a:lnTo>
                  <a:pt x="448324" y="571500"/>
                </a:lnTo>
                <a:lnTo>
                  <a:pt x="452539" y="571500"/>
                </a:lnTo>
                <a:lnTo>
                  <a:pt x="446849" y="558800"/>
                </a:lnTo>
                <a:close/>
              </a:path>
              <a:path w="2952115" h="3365500">
                <a:moveTo>
                  <a:pt x="448068" y="546100"/>
                </a:moveTo>
                <a:lnTo>
                  <a:pt x="446798" y="546100"/>
                </a:lnTo>
                <a:lnTo>
                  <a:pt x="447103" y="558800"/>
                </a:lnTo>
                <a:lnTo>
                  <a:pt x="449668" y="558800"/>
                </a:lnTo>
                <a:lnTo>
                  <a:pt x="448068" y="546100"/>
                </a:lnTo>
                <a:close/>
              </a:path>
              <a:path w="2952115" h="3365500">
                <a:moveTo>
                  <a:pt x="458565" y="557603"/>
                </a:moveTo>
                <a:lnTo>
                  <a:pt x="458406" y="558800"/>
                </a:lnTo>
                <a:lnTo>
                  <a:pt x="459066" y="558800"/>
                </a:lnTo>
                <a:lnTo>
                  <a:pt x="458565" y="557603"/>
                </a:lnTo>
                <a:close/>
              </a:path>
              <a:path w="2952115" h="3365500">
                <a:moveTo>
                  <a:pt x="471258" y="558756"/>
                </a:moveTo>
                <a:close/>
              </a:path>
              <a:path w="2952115" h="3365500">
                <a:moveTo>
                  <a:pt x="535190" y="546100"/>
                </a:moveTo>
                <a:lnTo>
                  <a:pt x="471081" y="546100"/>
                </a:lnTo>
                <a:lnTo>
                  <a:pt x="477558" y="558800"/>
                </a:lnTo>
                <a:lnTo>
                  <a:pt x="545386" y="558800"/>
                </a:lnTo>
                <a:lnTo>
                  <a:pt x="535190" y="546100"/>
                </a:lnTo>
                <a:close/>
              </a:path>
              <a:path w="2952115" h="3365500">
                <a:moveTo>
                  <a:pt x="471081" y="546100"/>
                </a:moveTo>
                <a:lnTo>
                  <a:pt x="460095" y="546100"/>
                </a:lnTo>
                <a:lnTo>
                  <a:pt x="471258" y="558756"/>
                </a:lnTo>
                <a:lnTo>
                  <a:pt x="471081" y="546100"/>
                </a:lnTo>
                <a:close/>
              </a:path>
              <a:path w="2952115" h="3365500">
                <a:moveTo>
                  <a:pt x="460095" y="546100"/>
                </a:moveTo>
                <a:lnTo>
                  <a:pt x="453745" y="546100"/>
                </a:lnTo>
                <a:lnTo>
                  <a:pt x="458565" y="557603"/>
                </a:lnTo>
                <a:lnTo>
                  <a:pt x="460095" y="546100"/>
                </a:lnTo>
                <a:close/>
              </a:path>
              <a:path w="2952115" h="3365500">
                <a:moveTo>
                  <a:pt x="469874" y="533400"/>
                </a:moveTo>
                <a:lnTo>
                  <a:pt x="445757" y="533400"/>
                </a:lnTo>
                <a:lnTo>
                  <a:pt x="444309" y="546100"/>
                </a:lnTo>
                <a:lnTo>
                  <a:pt x="476732" y="546100"/>
                </a:lnTo>
                <a:lnTo>
                  <a:pt x="469874" y="533400"/>
                </a:lnTo>
                <a:close/>
              </a:path>
              <a:path w="2952115" h="3365500">
                <a:moveTo>
                  <a:pt x="527519" y="520700"/>
                </a:moveTo>
                <a:lnTo>
                  <a:pt x="524675" y="520700"/>
                </a:lnTo>
                <a:lnTo>
                  <a:pt x="526084" y="533400"/>
                </a:lnTo>
                <a:lnTo>
                  <a:pt x="474700" y="533400"/>
                </a:lnTo>
                <a:lnTo>
                  <a:pt x="476732" y="546100"/>
                </a:lnTo>
                <a:lnTo>
                  <a:pt x="534417" y="546100"/>
                </a:lnTo>
                <a:lnTo>
                  <a:pt x="534678" y="533400"/>
                </a:lnTo>
                <a:lnTo>
                  <a:pt x="527519" y="520700"/>
                </a:lnTo>
                <a:close/>
              </a:path>
              <a:path w="2952115" h="3365500">
                <a:moveTo>
                  <a:pt x="414454" y="520700"/>
                </a:moveTo>
                <a:lnTo>
                  <a:pt x="410908" y="520700"/>
                </a:lnTo>
                <a:lnTo>
                  <a:pt x="416923" y="533400"/>
                </a:lnTo>
                <a:lnTo>
                  <a:pt x="420312" y="533400"/>
                </a:lnTo>
                <a:lnTo>
                  <a:pt x="414454" y="520700"/>
                </a:lnTo>
                <a:close/>
              </a:path>
              <a:path w="2952115" h="3365500">
                <a:moveTo>
                  <a:pt x="440385" y="520700"/>
                </a:moveTo>
                <a:lnTo>
                  <a:pt x="439127" y="520700"/>
                </a:lnTo>
                <a:lnTo>
                  <a:pt x="439508" y="533400"/>
                </a:lnTo>
                <a:lnTo>
                  <a:pt x="441985" y="533400"/>
                </a:lnTo>
                <a:lnTo>
                  <a:pt x="440385" y="520700"/>
                </a:lnTo>
                <a:close/>
              </a:path>
              <a:path w="2952115" h="3365500">
                <a:moveTo>
                  <a:pt x="518731" y="520700"/>
                </a:moveTo>
                <a:lnTo>
                  <a:pt x="443725" y="520700"/>
                </a:lnTo>
                <a:lnTo>
                  <a:pt x="455358" y="533400"/>
                </a:lnTo>
                <a:lnTo>
                  <a:pt x="526084" y="533400"/>
                </a:lnTo>
                <a:lnTo>
                  <a:pt x="518731" y="520700"/>
                </a:lnTo>
                <a:close/>
              </a:path>
              <a:path w="2952115" h="3365500">
                <a:moveTo>
                  <a:pt x="447611" y="495300"/>
                </a:moveTo>
                <a:lnTo>
                  <a:pt x="433941" y="495300"/>
                </a:lnTo>
                <a:lnTo>
                  <a:pt x="437184" y="508000"/>
                </a:lnTo>
                <a:lnTo>
                  <a:pt x="437972" y="520700"/>
                </a:lnTo>
                <a:lnTo>
                  <a:pt x="451269" y="520700"/>
                </a:lnTo>
                <a:lnTo>
                  <a:pt x="446671" y="508000"/>
                </a:lnTo>
                <a:lnTo>
                  <a:pt x="445610" y="508000"/>
                </a:lnTo>
                <a:lnTo>
                  <a:pt x="447549" y="496894"/>
                </a:lnTo>
                <a:lnTo>
                  <a:pt x="447611" y="495300"/>
                </a:lnTo>
                <a:close/>
              </a:path>
              <a:path w="2952115" h="3365500">
                <a:moveTo>
                  <a:pt x="519184" y="508000"/>
                </a:moveTo>
                <a:lnTo>
                  <a:pt x="461060" y="508000"/>
                </a:lnTo>
                <a:lnTo>
                  <a:pt x="463905" y="520700"/>
                </a:lnTo>
                <a:lnTo>
                  <a:pt x="517530" y="520700"/>
                </a:lnTo>
                <a:lnTo>
                  <a:pt x="519184" y="508000"/>
                </a:lnTo>
                <a:close/>
              </a:path>
              <a:path w="2952115" h="3365500">
                <a:moveTo>
                  <a:pt x="427390" y="495300"/>
                </a:moveTo>
                <a:lnTo>
                  <a:pt x="410059" y="495300"/>
                </a:lnTo>
                <a:lnTo>
                  <a:pt x="416992" y="508000"/>
                </a:lnTo>
                <a:lnTo>
                  <a:pt x="427390" y="495300"/>
                </a:lnTo>
                <a:close/>
              </a:path>
              <a:path w="2952115" h="3365500">
                <a:moveTo>
                  <a:pt x="431279" y="495300"/>
                </a:moveTo>
                <a:lnTo>
                  <a:pt x="429056" y="495300"/>
                </a:lnTo>
                <a:lnTo>
                  <a:pt x="429158" y="508000"/>
                </a:lnTo>
                <a:lnTo>
                  <a:pt x="432828" y="508000"/>
                </a:lnTo>
                <a:lnTo>
                  <a:pt x="431279" y="495300"/>
                </a:lnTo>
                <a:close/>
              </a:path>
              <a:path w="2952115" h="3365500">
                <a:moveTo>
                  <a:pt x="447699" y="496031"/>
                </a:moveTo>
                <a:lnTo>
                  <a:pt x="447549" y="496894"/>
                </a:lnTo>
                <a:lnTo>
                  <a:pt x="447116" y="508000"/>
                </a:lnTo>
                <a:lnTo>
                  <a:pt x="449148" y="508000"/>
                </a:lnTo>
                <a:lnTo>
                  <a:pt x="447699" y="496031"/>
                </a:lnTo>
                <a:close/>
              </a:path>
              <a:path w="2952115" h="3365500">
                <a:moveTo>
                  <a:pt x="501941" y="495300"/>
                </a:moveTo>
                <a:lnTo>
                  <a:pt x="447827" y="495300"/>
                </a:lnTo>
                <a:lnTo>
                  <a:pt x="453063" y="508000"/>
                </a:lnTo>
                <a:lnTo>
                  <a:pt x="512017" y="508000"/>
                </a:lnTo>
                <a:lnTo>
                  <a:pt x="501941" y="495300"/>
                </a:lnTo>
                <a:close/>
              </a:path>
              <a:path w="2952115" h="3365500">
                <a:moveTo>
                  <a:pt x="447827" y="495300"/>
                </a:moveTo>
                <a:lnTo>
                  <a:pt x="447611" y="495300"/>
                </a:lnTo>
                <a:lnTo>
                  <a:pt x="447699" y="496031"/>
                </a:lnTo>
                <a:lnTo>
                  <a:pt x="447827" y="495300"/>
                </a:lnTo>
                <a:close/>
              </a:path>
              <a:path w="2952115" h="3365500">
                <a:moveTo>
                  <a:pt x="391693" y="482600"/>
                </a:moveTo>
                <a:lnTo>
                  <a:pt x="379996" y="482600"/>
                </a:lnTo>
                <a:lnTo>
                  <a:pt x="375780" y="495300"/>
                </a:lnTo>
                <a:lnTo>
                  <a:pt x="389686" y="495300"/>
                </a:lnTo>
                <a:lnTo>
                  <a:pt x="391693" y="482600"/>
                </a:lnTo>
                <a:close/>
              </a:path>
              <a:path w="2952115" h="3365500">
                <a:moveTo>
                  <a:pt x="408673" y="482600"/>
                </a:moveTo>
                <a:lnTo>
                  <a:pt x="406653" y="482600"/>
                </a:lnTo>
                <a:lnTo>
                  <a:pt x="405612" y="495300"/>
                </a:lnTo>
                <a:lnTo>
                  <a:pt x="409656" y="495300"/>
                </a:lnTo>
                <a:lnTo>
                  <a:pt x="411697" y="492483"/>
                </a:lnTo>
                <a:lnTo>
                  <a:pt x="408673" y="482600"/>
                </a:lnTo>
                <a:close/>
              </a:path>
              <a:path w="2952115" h="3365500">
                <a:moveTo>
                  <a:pt x="466547" y="469900"/>
                </a:moveTo>
                <a:lnTo>
                  <a:pt x="398133" y="469900"/>
                </a:lnTo>
                <a:lnTo>
                  <a:pt x="407568" y="482600"/>
                </a:lnTo>
                <a:lnTo>
                  <a:pt x="418858" y="482600"/>
                </a:lnTo>
                <a:lnTo>
                  <a:pt x="411697" y="492483"/>
                </a:lnTo>
                <a:lnTo>
                  <a:pt x="412559" y="495300"/>
                </a:lnTo>
                <a:lnTo>
                  <a:pt x="475742" y="495300"/>
                </a:lnTo>
                <a:lnTo>
                  <a:pt x="475589" y="482600"/>
                </a:lnTo>
                <a:lnTo>
                  <a:pt x="466547" y="469900"/>
                </a:lnTo>
                <a:close/>
              </a:path>
              <a:path w="2952115" h="3365500">
                <a:moveTo>
                  <a:pt x="483108" y="482600"/>
                </a:moveTo>
                <a:lnTo>
                  <a:pt x="480288" y="482600"/>
                </a:lnTo>
                <a:lnTo>
                  <a:pt x="478586" y="495300"/>
                </a:lnTo>
                <a:lnTo>
                  <a:pt x="485622" y="495300"/>
                </a:lnTo>
                <a:lnTo>
                  <a:pt x="483108" y="482600"/>
                </a:lnTo>
                <a:close/>
              </a:path>
              <a:path w="2952115" h="3365500">
                <a:moveTo>
                  <a:pt x="391769" y="469900"/>
                </a:moveTo>
                <a:lnTo>
                  <a:pt x="383870" y="469900"/>
                </a:lnTo>
                <a:lnTo>
                  <a:pt x="389496" y="482600"/>
                </a:lnTo>
                <a:lnTo>
                  <a:pt x="391769" y="469900"/>
                </a:lnTo>
                <a:close/>
              </a:path>
              <a:path w="2952115" h="3365500">
                <a:moveTo>
                  <a:pt x="457390" y="457200"/>
                </a:moveTo>
                <a:lnTo>
                  <a:pt x="357238" y="457200"/>
                </a:lnTo>
                <a:lnTo>
                  <a:pt x="361175" y="469900"/>
                </a:lnTo>
                <a:lnTo>
                  <a:pt x="468274" y="469900"/>
                </a:lnTo>
                <a:lnTo>
                  <a:pt x="457390" y="457200"/>
                </a:lnTo>
                <a:close/>
              </a:path>
              <a:path w="2952115" h="3365500">
                <a:moveTo>
                  <a:pt x="459054" y="457200"/>
                </a:moveTo>
                <a:lnTo>
                  <a:pt x="457390" y="457200"/>
                </a:lnTo>
                <a:lnTo>
                  <a:pt x="468274" y="469900"/>
                </a:lnTo>
                <a:lnTo>
                  <a:pt x="459054" y="457200"/>
                </a:lnTo>
                <a:close/>
              </a:path>
              <a:path w="2952115" h="3365500">
                <a:moveTo>
                  <a:pt x="450824" y="431800"/>
                </a:moveTo>
                <a:lnTo>
                  <a:pt x="430885" y="431800"/>
                </a:lnTo>
                <a:lnTo>
                  <a:pt x="435152" y="444500"/>
                </a:lnTo>
                <a:lnTo>
                  <a:pt x="379744" y="444500"/>
                </a:lnTo>
                <a:lnTo>
                  <a:pt x="375366" y="457200"/>
                </a:lnTo>
                <a:lnTo>
                  <a:pt x="459054" y="457200"/>
                </a:lnTo>
                <a:lnTo>
                  <a:pt x="468274" y="469900"/>
                </a:lnTo>
                <a:lnTo>
                  <a:pt x="473189" y="469900"/>
                </a:lnTo>
                <a:lnTo>
                  <a:pt x="465531" y="457200"/>
                </a:lnTo>
                <a:lnTo>
                  <a:pt x="460781" y="444500"/>
                </a:lnTo>
                <a:lnTo>
                  <a:pt x="450824" y="431800"/>
                </a:lnTo>
                <a:close/>
              </a:path>
              <a:path w="2952115" h="3365500">
                <a:moveTo>
                  <a:pt x="387032" y="431800"/>
                </a:moveTo>
                <a:lnTo>
                  <a:pt x="347370" y="431800"/>
                </a:lnTo>
                <a:lnTo>
                  <a:pt x="348615" y="444500"/>
                </a:lnTo>
                <a:lnTo>
                  <a:pt x="351383" y="457200"/>
                </a:lnTo>
                <a:lnTo>
                  <a:pt x="363042" y="444500"/>
                </a:lnTo>
                <a:lnTo>
                  <a:pt x="384238" y="444500"/>
                </a:lnTo>
                <a:lnTo>
                  <a:pt x="387032" y="431800"/>
                </a:lnTo>
                <a:close/>
              </a:path>
              <a:path w="2952115" h="3365500">
                <a:moveTo>
                  <a:pt x="364194" y="444500"/>
                </a:moveTo>
                <a:lnTo>
                  <a:pt x="363042" y="444500"/>
                </a:lnTo>
                <a:lnTo>
                  <a:pt x="365353" y="457200"/>
                </a:lnTo>
                <a:lnTo>
                  <a:pt x="368482" y="457200"/>
                </a:lnTo>
                <a:lnTo>
                  <a:pt x="364194" y="444500"/>
                </a:lnTo>
                <a:close/>
              </a:path>
              <a:path w="2952115" h="3365500">
                <a:moveTo>
                  <a:pt x="430885" y="431800"/>
                </a:moveTo>
                <a:lnTo>
                  <a:pt x="395897" y="431800"/>
                </a:lnTo>
                <a:lnTo>
                  <a:pt x="399300" y="444500"/>
                </a:lnTo>
                <a:lnTo>
                  <a:pt x="432231" y="444500"/>
                </a:lnTo>
                <a:lnTo>
                  <a:pt x="430885" y="431800"/>
                </a:lnTo>
                <a:close/>
              </a:path>
              <a:path w="2952115" h="3365500">
                <a:moveTo>
                  <a:pt x="352475" y="419100"/>
                </a:moveTo>
                <a:lnTo>
                  <a:pt x="351116" y="419100"/>
                </a:lnTo>
                <a:lnTo>
                  <a:pt x="351091" y="431800"/>
                </a:lnTo>
                <a:lnTo>
                  <a:pt x="354164" y="431800"/>
                </a:lnTo>
                <a:lnTo>
                  <a:pt x="352475" y="419100"/>
                </a:lnTo>
                <a:close/>
              </a:path>
              <a:path w="2952115" h="3365500">
                <a:moveTo>
                  <a:pt x="367042" y="419100"/>
                </a:moveTo>
                <a:lnTo>
                  <a:pt x="356626" y="419100"/>
                </a:lnTo>
                <a:lnTo>
                  <a:pt x="358686" y="431800"/>
                </a:lnTo>
                <a:lnTo>
                  <a:pt x="364858" y="431800"/>
                </a:lnTo>
                <a:lnTo>
                  <a:pt x="367042" y="419100"/>
                </a:lnTo>
                <a:close/>
              </a:path>
              <a:path w="2952115" h="3365500">
                <a:moveTo>
                  <a:pt x="400215" y="419100"/>
                </a:moveTo>
                <a:lnTo>
                  <a:pt x="371436" y="419100"/>
                </a:lnTo>
                <a:lnTo>
                  <a:pt x="375831" y="431800"/>
                </a:lnTo>
                <a:lnTo>
                  <a:pt x="400748" y="431800"/>
                </a:lnTo>
                <a:lnTo>
                  <a:pt x="400215" y="419100"/>
                </a:lnTo>
                <a:close/>
              </a:path>
              <a:path w="2952115" h="3365500">
                <a:moveTo>
                  <a:pt x="437819" y="419100"/>
                </a:moveTo>
                <a:lnTo>
                  <a:pt x="402297" y="419100"/>
                </a:lnTo>
                <a:lnTo>
                  <a:pt x="403301" y="431800"/>
                </a:lnTo>
                <a:lnTo>
                  <a:pt x="440118" y="431800"/>
                </a:lnTo>
                <a:lnTo>
                  <a:pt x="437819" y="419100"/>
                </a:lnTo>
                <a:close/>
              </a:path>
              <a:path w="2952115" h="3365500">
                <a:moveTo>
                  <a:pt x="333784" y="393700"/>
                </a:moveTo>
                <a:lnTo>
                  <a:pt x="325894" y="393700"/>
                </a:lnTo>
                <a:lnTo>
                  <a:pt x="327317" y="406400"/>
                </a:lnTo>
                <a:lnTo>
                  <a:pt x="329717" y="406400"/>
                </a:lnTo>
                <a:lnTo>
                  <a:pt x="329412" y="419100"/>
                </a:lnTo>
                <a:lnTo>
                  <a:pt x="335737" y="419100"/>
                </a:lnTo>
                <a:lnTo>
                  <a:pt x="332833" y="406400"/>
                </a:lnTo>
                <a:lnTo>
                  <a:pt x="333784" y="393700"/>
                </a:lnTo>
                <a:close/>
              </a:path>
              <a:path w="2952115" h="3365500">
                <a:moveTo>
                  <a:pt x="342684" y="406400"/>
                </a:moveTo>
                <a:lnTo>
                  <a:pt x="336283" y="406400"/>
                </a:lnTo>
                <a:lnTo>
                  <a:pt x="341452" y="419100"/>
                </a:lnTo>
                <a:lnTo>
                  <a:pt x="348018" y="419100"/>
                </a:lnTo>
                <a:lnTo>
                  <a:pt x="342684" y="406400"/>
                </a:lnTo>
                <a:close/>
              </a:path>
              <a:path w="2952115" h="3365500">
                <a:moveTo>
                  <a:pt x="352107" y="406400"/>
                </a:moveTo>
                <a:lnTo>
                  <a:pt x="353250" y="419100"/>
                </a:lnTo>
                <a:lnTo>
                  <a:pt x="361149" y="419100"/>
                </a:lnTo>
                <a:lnTo>
                  <a:pt x="352107" y="406400"/>
                </a:lnTo>
                <a:close/>
              </a:path>
              <a:path w="2952115" h="3365500">
                <a:moveTo>
                  <a:pt x="414566" y="406400"/>
                </a:moveTo>
                <a:lnTo>
                  <a:pt x="361145" y="406400"/>
                </a:lnTo>
                <a:lnTo>
                  <a:pt x="363453" y="419100"/>
                </a:lnTo>
                <a:lnTo>
                  <a:pt x="422478" y="419100"/>
                </a:lnTo>
                <a:lnTo>
                  <a:pt x="414566" y="406400"/>
                </a:lnTo>
                <a:close/>
              </a:path>
              <a:path w="2952115" h="3365500">
                <a:moveTo>
                  <a:pt x="432244" y="406400"/>
                </a:moveTo>
                <a:lnTo>
                  <a:pt x="423278" y="406400"/>
                </a:lnTo>
                <a:lnTo>
                  <a:pt x="422478" y="419100"/>
                </a:lnTo>
                <a:lnTo>
                  <a:pt x="438454" y="419100"/>
                </a:lnTo>
                <a:lnTo>
                  <a:pt x="432244" y="406400"/>
                </a:lnTo>
                <a:close/>
              </a:path>
              <a:path w="2952115" h="3365500">
                <a:moveTo>
                  <a:pt x="296913" y="393700"/>
                </a:moveTo>
                <a:lnTo>
                  <a:pt x="295770" y="393700"/>
                </a:lnTo>
                <a:lnTo>
                  <a:pt x="304812" y="406400"/>
                </a:lnTo>
                <a:lnTo>
                  <a:pt x="296913" y="393700"/>
                </a:lnTo>
                <a:close/>
              </a:path>
              <a:path w="2952115" h="3365500">
                <a:moveTo>
                  <a:pt x="310769" y="393700"/>
                </a:moveTo>
                <a:lnTo>
                  <a:pt x="308800" y="406400"/>
                </a:lnTo>
                <a:lnTo>
                  <a:pt x="315531" y="406400"/>
                </a:lnTo>
                <a:lnTo>
                  <a:pt x="315557" y="406269"/>
                </a:lnTo>
                <a:lnTo>
                  <a:pt x="310769" y="393700"/>
                </a:lnTo>
                <a:close/>
              </a:path>
              <a:path w="2952115" h="3365500">
                <a:moveTo>
                  <a:pt x="318096" y="393700"/>
                </a:moveTo>
                <a:lnTo>
                  <a:pt x="315557" y="406269"/>
                </a:lnTo>
                <a:lnTo>
                  <a:pt x="315607" y="406400"/>
                </a:lnTo>
                <a:lnTo>
                  <a:pt x="327317" y="406400"/>
                </a:lnTo>
                <a:lnTo>
                  <a:pt x="318096" y="393700"/>
                </a:lnTo>
                <a:close/>
              </a:path>
              <a:path w="2952115" h="3365500">
                <a:moveTo>
                  <a:pt x="390550" y="393700"/>
                </a:moveTo>
                <a:lnTo>
                  <a:pt x="333784" y="393700"/>
                </a:lnTo>
                <a:lnTo>
                  <a:pt x="343796" y="406400"/>
                </a:lnTo>
                <a:lnTo>
                  <a:pt x="392150" y="406400"/>
                </a:lnTo>
                <a:lnTo>
                  <a:pt x="390550" y="393700"/>
                </a:lnTo>
                <a:close/>
              </a:path>
              <a:path w="2952115" h="3365500">
                <a:moveTo>
                  <a:pt x="407191" y="393700"/>
                </a:moveTo>
                <a:lnTo>
                  <a:pt x="402424" y="393700"/>
                </a:lnTo>
                <a:lnTo>
                  <a:pt x="397040" y="406400"/>
                </a:lnTo>
                <a:lnTo>
                  <a:pt x="407016" y="406400"/>
                </a:lnTo>
                <a:lnTo>
                  <a:pt x="407191" y="393700"/>
                </a:lnTo>
                <a:close/>
              </a:path>
              <a:path w="2952115" h="3365500">
                <a:moveTo>
                  <a:pt x="417792" y="393763"/>
                </a:moveTo>
                <a:lnTo>
                  <a:pt x="420369" y="406400"/>
                </a:lnTo>
                <a:lnTo>
                  <a:pt x="430491" y="406400"/>
                </a:lnTo>
                <a:lnTo>
                  <a:pt x="417792" y="393763"/>
                </a:lnTo>
                <a:close/>
              </a:path>
              <a:path w="2952115" h="3365500">
                <a:moveTo>
                  <a:pt x="417779" y="393700"/>
                </a:moveTo>
                <a:close/>
              </a:path>
              <a:path w="2952115" h="3365500">
                <a:moveTo>
                  <a:pt x="382105" y="355600"/>
                </a:moveTo>
                <a:lnTo>
                  <a:pt x="304863" y="355600"/>
                </a:lnTo>
                <a:lnTo>
                  <a:pt x="306438" y="368300"/>
                </a:lnTo>
                <a:lnTo>
                  <a:pt x="354482" y="368300"/>
                </a:lnTo>
                <a:lnTo>
                  <a:pt x="360845" y="381000"/>
                </a:lnTo>
                <a:lnTo>
                  <a:pt x="289438" y="381000"/>
                </a:lnTo>
                <a:lnTo>
                  <a:pt x="300324" y="393700"/>
                </a:lnTo>
                <a:lnTo>
                  <a:pt x="411151" y="393700"/>
                </a:lnTo>
                <a:lnTo>
                  <a:pt x="403233" y="381000"/>
                </a:lnTo>
                <a:lnTo>
                  <a:pt x="392129" y="368300"/>
                </a:lnTo>
                <a:lnTo>
                  <a:pt x="382105" y="355600"/>
                </a:lnTo>
                <a:close/>
              </a:path>
              <a:path w="2952115" h="3365500">
                <a:moveTo>
                  <a:pt x="292455" y="368300"/>
                </a:moveTo>
                <a:lnTo>
                  <a:pt x="292036" y="368300"/>
                </a:lnTo>
                <a:lnTo>
                  <a:pt x="290766" y="381000"/>
                </a:lnTo>
                <a:lnTo>
                  <a:pt x="298107" y="381000"/>
                </a:lnTo>
                <a:lnTo>
                  <a:pt x="292455" y="368300"/>
                </a:lnTo>
                <a:close/>
              </a:path>
              <a:path w="2952115" h="3365500">
                <a:moveTo>
                  <a:pt x="292328" y="355600"/>
                </a:moveTo>
                <a:lnTo>
                  <a:pt x="288632" y="355600"/>
                </a:lnTo>
                <a:lnTo>
                  <a:pt x="288676" y="356347"/>
                </a:lnTo>
                <a:lnTo>
                  <a:pt x="299135" y="368300"/>
                </a:lnTo>
                <a:lnTo>
                  <a:pt x="298107" y="381000"/>
                </a:lnTo>
                <a:lnTo>
                  <a:pt x="304876" y="381000"/>
                </a:lnTo>
                <a:lnTo>
                  <a:pt x="304977" y="368300"/>
                </a:lnTo>
                <a:lnTo>
                  <a:pt x="300812" y="368300"/>
                </a:lnTo>
                <a:lnTo>
                  <a:pt x="292328" y="355600"/>
                </a:lnTo>
                <a:close/>
              </a:path>
              <a:path w="2952115" h="3365500">
                <a:moveTo>
                  <a:pt x="354482" y="368300"/>
                </a:moveTo>
                <a:lnTo>
                  <a:pt x="308978" y="368300"/>
                </a:lnTo>
                <a:lnTo>
                  <a:pt x="320420" y="381000"/>
                </a:lnTo>
                <a:lnTo>
                  <a:pt x="355714" y="381000"/>
                </a:lnTo>
                <a:lnTo>
                  <a:pt x="354482" y="368300"/>
                </a:lnTo>
                <a:close/>
              </a:path>
              <a:path w="2952115" h="3365500">
                <a:moveTo>
                  <a:pt x="276047" y="355600"/>
                </a:moveTo>
                <a:lnTo>
                  <a:pt x="267373" y="355600"/>
                </a:lnTo>
                <a:lnTo>
                  <a:pt x="272846" y="368300"/>
                </a:lnTo>
                <a:lnTo>
                  <a:pt x="276047" y="355600"/>
                </a:lnTo>
                <a:close/>
              </a:path>
              <a:path w="2952115" h="3365500">
                <a:moveTo>
                  <a:pt x="288023" y="355600"/>
                </a:moveTo>
                <a:lnTo>
                  <a:pt x="286677" y="355600"/>
                </a:lnTo>
                <a:lnTo>
                  <a:pt x="284899" y="368300"/>
                </a:lnTo>
                <a:lnTo>
                  <a:pt x="289382" y="368300"/>
                </a:lnTo>
                <a:lnTo>
                  <a:pt x="288676" y="356347"/>
                </a:lnTo>
                <a:lnTo>
                  <a:pt x="288023" y="355600"/>
                </a:lnTo>
                <a:close/>
              </a:path>
              <a:path w="2952115" h="3365500">
                <a:moveTo>
                  <a:pt x="355219" y="342900"/>
                </a:moveTo>
                <a:lnTo>
                  <a:pt x="285163" y="342900"/>
                </a:lnTo>
                <a:lnTo>
                  <a:pt x="292506" y="355600"/>
                </a:lnTo>
                <a:lnTo>
                  <a:pt x="368756" y="355600"/>
                </a:lnTo>
                <a:lnTo>
                  <a:pt x="369509" y="353952"/>
                </a:lnTo>
                <a:lnTo>
                  <a:pt x="355219" y="342900"/>
                </a:lnTo>
                <a:close/>
              </a:path>
              <a:path w="2952115" h="3365500">
                <a:moveTo>
                  <a:pt x="374561" y="342900"/>
                </a:moveTo>
                <a:lnTo>
                  <a:pt x="369509" y="353952"/>
                </a:lnTo>
                <a:lnTo>
                  <a:pt x="371640" y="355600"/>
                </a:lnTo>
                <a:lnTo>
                  <a:pt x="374561" y="342900"/>
                </a:lnTo>
                <a:close/>
              </a:path>
              <a:path w="2952115" h="3365500">
                <a:moveTo>
                  <a:pt x="381647" y="342900"/>
                </a:moveTo>
                <a:lnTo>
                  <a:pt x="378714" y="342900"/>
                </a:lnTo>
                <a:lnTo>
                  <a:pt x="382778" y="355600"/>
                </a:lnTo>
                <a:lnTo>
                  <a:pt x="386435" y="355600"/>
                </a:lnTo>
                <a:lnTo>
                  <a:pt x="381647" y="342900"/>
                </a:lnTo>
                <a:close/>
              </a:path>
              <a:path w="2952115" h="3365500">
                <a:moveTo>
                  <a:pt x="249212" y="330200"/>
                </a:moveTo>
                <a:lnTo>
                  <a:pt x="247472" y="330200"/>
                </a:lnTo>
                <a:lnTo>
                  <a:pt x="250863" y="342900"/>
                </a:lnTo>
                <a:lnTo>
                  <a:pt x="249212" y="330200"/>
                </a:lnTo>
                <a:close/>
              </a:path>
              <a:path w="2952115" h="3365500">
                <a:moveTo>
                  <a:pt x="261480" y="330200"/>
                </a:moveTo>
                <a:lnTo>
                  <a:pt x="261493" y="342900"/>
                </a:lnTo>
                <a:lnTo>
                  <a:pt x="267055" y="342900"/>
                </a:lnTo>
                <a:lnTo>
                  <a:pt x="261480" y="330200"/>
                </a:lnTo>
                <a:close/>
              </a:path>
              <a:path w="2952115" h="3365500">
                <a:moveTo>
                  <a:pt x="358432" y="330200"/>
                </a:moveTo>
                <a:lnTo>
                  <a:pt x="271460" y="330200"/>
                </a:lnTo>
                <a:lnTo>
                  <a:pt x="274615" y="342900"/>
                </a:lnTo>
                <a:lnTo>
                  <a:pt x="356273" y="342900"/>
                </a:lnTo>
                <a:lnTo>
                  <a:pt x="358432" y="330200"/>
                </a:lnTo>
                <a:close/>
              </a:path>
              <a:path w="2952115" h="3365500">
                <a:moveTo>
                  <a:pt x="282742" y="317500"/>
                </a:moveTo>
                <a:lnTo>
                  <a:pt x="253427" y="317500"/>
                </a:lnTo>
                <a:lnTo>
                  <a:pt x="247011" y="330200"/>
                </a:lnTo>
                <a:lnTo>
                  <a:pt x="279477" y="330200"/>
                </a:lnTo>
                <a:lnTo>
                  <a:pt x="282742" y="317500"/>
                </a:lnTo>
                <a:close/>
              </a:path>
              <a:path w="2952115" h="3365500">
                <a:moveTo>
                  <a:pt x="346723" y="317500"/>
                </a:moveTo>
                <a:lnTo>
                  <a:pt x="288961" y="317500"/>
                </a:lnTo>
                <a:lnTo>
                  <a:pt x="293531" y="330200"/>
                </a:lnTo>
                <a:lnTo>
                  <a:pt x="345382" y="330200"/>
                </a:lnTo>
                <a:lnTo>
                  <a:pt x="346723" y="317500"/>
                </a:lnTo>
                <a:close/>
              </a:path>
              <a:path w="2952115" h="3365500">
                <a:moveTo>
                  <a:pt x="246951" y="304800"/>
                </a:moveTo>
                <a:lnTo>
                  <a:pt x="241808" y="304800"/>
                </a:lnTo>
                <a:lnTo>
                  <a:pt x="241769" y="317500"/>
                </a:lnTo>
                <a:lnTo>
                  <a:pt x="248589" y="317500"/>
                </a:lnTo>
                <a:lnTo>
                  <a:pt x="246951" y="304800"/>
                </a:lnTo>
                <a:close/>
              </a:path>
              <a:path w="2952115" h="3365500">
                <a:moveTo>
                  <a:pt x="342531" y="304800"/>
                </a:moveTo>
                <a:lnTo>
                  <a:pt x="252619" y="304800"/>
                </a:lnTo>
                <a:lnTo>
                  <a:pt x="259080" y="317500"/>
                </a:lnTo>
                <a:lnTo>
                  <a:pt x="345490" y="317500"/>
                </a:lnTo>
                <a:lnTo>
                  <a:pt x="342531" y="304800"/>
                </a:lnTo>
                <a:close/>
              </a:path>
              <a:path w="2952115" h="3365500">
                <a:moveTo>
                  <a:pt x="233514" y="292100"/>
                </a:moveTo>
                <a:lnTo>
                  <a:pt x="229704" y="292100"/>
                </a:lnTo>
                <a:lnTo>
                  <a:pt x="235572" y="304800"/>
                </a:lnTo>
                <a:lnTo>
                  <a:pt x="242912" y="304800"/>
                </a:lnTo>
                <a:lnTo>
                  <a:pt x="233514" y="292100"/>
                </a:lnTo>
                <a:close/>
              </a:path>
              <a:path w="2952115" h="3365500">
                <a:moveTo>
                  <a:pt x="333057" y="292100"/>
                </a:moveTo>
                <a:lnTo>
                  <a:pt x="239766" y="292100"/>
                </a:lnTo>
                <a:lnTo>
                  <a:pt x="246158" y="304800"/>
                </a:lnTo>
                <a:lnTo>
                  <a:pt x="340944" y="304800"/>
                </a:lnTo>
                <a:lnTo>
                  <a:pt x="333057" y="292100"/>
                </a:lnTo>
                <a:close/>
              </a:path>
              <a:path w="2952115" h="3365500">
                <a:moveTo>
                  <a:pt x="219433" y="279400"/>
                </a:moveTo>
                <a:lnTo>
                  <a:pt x="213245" y="279400"/>
                </a:lnTo>
                <a:lnTo>
                  <a:pt x="207530" y="292100"/>
                </a:lnTo>
                <a:lnTo>
                  <a:pt x="224424" y="292100"/>
                </a:lnTo>
                <a:lnTo>
                  <a:pt x="219433" y="279400"/>
                </a:lnTo>
                <a:close/>
              </a:path>
              <a:path w="2952115" h="3365500">
                <a:moveTo>
                  <a:pt x="297218" y="279400"/>
                </a:moveTo>
                <a:lnTo>
                  <a:pt x="232555" y="279400"/>
                </a:lnTo>
                <a:lnTo>
                  <a:pt x="224424" y="292100"/>
                </a:lnTo>
                <a:lnTo>
                  <a:pt x="296443" y="292100"/>
                </a:lnTo>
                <a:lnTo>
                  <a:pt x="297218" y="279400"/>
                </a:lnTo>
                <a:close/>
              </a:path>
              <a:path w="2952115" h="3365500">
                <a:moveTo>
                  <a:pt x="305041" y="279400"/>
                </a:moveTo>
                <a:lnTo>
                  <a:pt x="301637" y="279400"/>
                </a:lnTo>
                <a:lnTo>
                  <a:pt x="304038" y="292100"/>
                </a:lnTo>
                <a:lnTo>
                  <a:pt x="304927" y="292100"/>
                </a:lnTo>
                <a:lnTo>
                  <a:pt x="305041" y="279400"/>
                </a:lnTo>
                <a:close/>
              </a:path>
              <a:path w="2952115" h="3365500">
                <a:moveTo>
                  <a:pt x="199034" y="266700"/>
                </a:moveTo>
                <a:lnTo>
                  <a:pt x="191287" y="266700"/>
                </a:lnTo>
                <a:lnTo>
                  <a:pt x="195999" y="279400"/>
                </a:lnTo>
                <a:lnTo>
                  <a:pt x="200266" y="279400"/>
                </a:lnTo>
                <a:lnTo>
                  <a:pt x="199034" y="266700"/>
                </a:lnTo>
                <a:close/>
              </a:path>
              <a:path w="2952115" h="3365500">
                <a:moveTo>
                  <a:pt x="298334" y="254000"/>
                </a:moveTo>
                <a:lnTo>
                  <a:pt x="241617" y="254000"/>
                </a:lnTo>
                <a:lnTo>
                  <a:pt x="236575" y="266700"/>
                </a:lnTo>
                <a:lnTo>
                  <a:pt x="223126" y="266700"/>
                </a:lnTo>
                <a:lnTo>
                  <a:pt x="206133" y="279400"/>
                </a:lnTo>
                <a:lnTo>
                  <a:pt x="305181" y="279400"/>
                </a:lnTo>
                <a:lnTo>
                  <a:pt x="307213" y="266700"/>
                </a:lnTo>
                <a:lnTo>
                  <a:pt x="298334" y="254000"/>
                </a:lnTo>
                <a:close/>
              </a:path>
              <a:path w="2952115" h="3365500">
                <a:moveTo>
                  <a:pt x="316992" y="266700"/>
                </a:moveTo>
                <a:lnTo>
                  <a:pt x="314350" y="266700"/>
                </a:lnTo>
                <a:lnTo>
                  <a:pt x="314070" y="279400"/>
                </a:lnTo>
                <a:lnTo>
                  <a:pt x="318350" y="279400"/>
                </a:lnTo>
                <a:lnTo>
                  <a:pt x="316992" y="266700"/>
                </a:lnTo>
                <a:close/>
              </a:path>
              <a:path w="2952115" h="3365500">
                <a:moveTo>
                  <a:pt x="225564" y="241300"/>
                </a:moveTo>
                <a:lnTo>
                  <a:pt x="214807" y="241300"/>
                </a:lnTo>
                <a:lnTo>
                  <a:pt x="212953" y="254000"/>
                </a:lnTo>
                <a:lnTo>
                  <a:pt x="207343" y="254000"/>
                </a:lnTo>
                <a:lnTo>
                  <a:pt x="215613" y="266700"/>
                </a:lnTo>
                <a:lnTo>
                  <a:pt x="236575" y="266700"/>
                </a:lnTo>
                <a:lnTo>
                  <a:pt x="233184" y="254000"/>
                </a:lnTo>
                <a:lnTo>
                  <a:pt x="225564" y="241300"/>
                </a:lnTo>
                <a:close/>
              </a:path>
              <a:path w="2952115" h="3365500">
                <a:moveTo>
                  <a:pt x="197209" y="241300"/>
                </a:moveTo>
                <a:lnTo>
                  <a:pt x="184124" y="241300"/>
                </a:lnTo>
                <a:lnTo>
                  <a:pt x="188988" y="254000"/>
                </a:lnTo>
                <a:lnTo>
                  <a:pt x="204855" y="254000"/>
                </a:lnTo>
                <a:lnTo>
                  <a:pt x="197209" y="241300"/>
                </a:lnTo>
                <a:close/>
              </a:path>
              <a:path w="2952115" h="3365500">
                <a:moveTo>
                  <a:pt x="255034" y="241300"/>
                </a:moveTo>
                <a:lnTo>
                  <a:pt x="235877" y="241300"/>
                </a:lnTo>
                <a:lnTo>
                  <a:pt x="238759" y="254000"/>
                </a:lnTo>
                <a:lnTo>
                  <a:pt x="258375" y="254000"/>
                </a:lnTo>
                <a:lnTo>
                  <a:pt x="255034" y="241300"/>
                </a:lnTo>
                <a:close/>
              </a:path>
              <a:path w="2952115" h="3365500">
                <a:moveTo>
                  <a:pt x="269836" y="241300"/>
                </a:moveTo>
                <a:lnTo>
                  <a:pt x="267919" y="241300"/>
                </a:lnTo>
                <a:lnTo>
                  <a:pt x="266865" y="254000"/>
                </a:lnTo>
                <a:lnTo>
                  <a:pt x="273812" y="254000"/>
                </a:lnTo>
                <a:lnTo>
                  <a:pt x="269836" y="241300"/>
                </a:lnTo>
                <a:close/>
              </a:path>
              <a:path w="2952115" h="3365500">
                <a:moveTo>
                  <a:pt x="169532" y="228600"/>
                </a:moveTo>
                <a:lnTo>
                  <a:pt x="162077" y="228600"/>
                </a:lnTo>
                <a:lnTo>
                  <a:pt x="163779" y="241300"/>
                </a:lnTo>
                <a:lnTo>
                  <a:pt x="176987" y="241300"/>
                </a:lnTo>
                <a:lnTo>
                  <a:pt x="169532" y="228600"/>
                </a:lnTo>
                <a:close/>
              </a:path>
              <a:path w="2952115" h="3365500">
                <a:moveTo>
                  <a:pt x="256882" y="215900"/>
                </a:moveTo>
                <a:lnTo>
                  <a:pt x="178223" y="215900"/>
                </a:lnTo>
                <a:lnTo>
                  <a:pt x="185739" y="228600"/>
                </a:lnTo>
                <a:lnTo>
                  <a:pt x="190678" y="241300"/>
                </a:lnTo>
                <a:lnTo>
                  <a:pt x="271075" y="241300"/>
                </a:lnTo>
                <a:lnTo>
                  <a:pt x="267208" y="228600"/>
                </a:lnTo>
                <a:lnTo>
                  <a:pt x="256882" y="215900"/>
                </a:lnTo>
                <a:close/>
              </a:path>
              <a:path w="2952115" h="3365500">
                <a:moveTo>
                  <a:pt x="173189" y="203200"/>
                </a:moveTo>
                <a:lnTo>
                  <a:pt x="163664" y="203200"/>
                </a:lnTo>
                <a:lnTo>
                  <a:pt x="148831" y="215900"/>
                </a:lnTo>
                <a:lnTo>
                  <a:pt x="184276" y="215900"/>
                </a:lnTo>
                <a:lnTo>
                  <a:pt x="173189" y="203200"/>
                </a:lnTo>
                <a:close/>
              </a:path>
              <a:path w="2952115" h="3365500">
                <a:moveTo>
                  <a:pt x="224281" y="203200"/>
                </a:moveTo>
                <a:lnTo>
                  <a:pt x="187947" y="203200"/>
                </a:lnTo>
                <a:lnTo>
                  <a:pt x="187388" y="215900"/>
                </a:lnTo>
                <a:lnTo>
                  <a:pt x="227078" y="215900"/>
                </a:lnTo>
                <a:lnTo>
                  <a:pt x="224281" y="203200"/>
                </a:lnTo>
                <a:close/>
              </a:path>
              <a:path w="2952115" h="3365500">
                <a:moveTo>
                  <a:pt x="261023" y="203200"/>
                </a:moveTo>
                <a:lnTo>
                  <a:pt x="231107" y="203200"/>
                </a:lnTo>
                <a:lnTo>
                  <a:pt x="227078" y="215900"/>
                </a:lnTo>
                <a:lnTo>
                  <a:pt x="256895" y="215900"/>
                </a:lnTo>
                <a:lnTo>
                  <a:pt x="261023" y="203200"/>
                </a:lnTo>
                <a:close/>
              </a:path>
              <a:path w="2952115" h="3365500">
                <a:moveTo>
                  <a:pt x="210515" y="177800"/>
                </a:moveTo>
                <a:lnTo>
                  <a:pt x="131146" y="177800"/>
                </a:lnTo>
                <a:lnTo>
                  <a:pt x="144229" y="190500"/>
                </a:lnTo>
                <a:lnTo>
                  <a:pt x="153023" y="203200"/>
                </a:lnTo>
                <a:lnTo>
                  <a:pt x="223862" y="203200"/>
                </a:lnTo>
                <a:lnTo>
                  <a:pt x="229552" y="190500"/>
                </a:lnTo>
                <a:lnTo>
                  <a:pt x="213817" y="190500"/>
                </a:lnTo>
                <a:lnTo>
                  <a:pt x="210515" y="177800"/>
                </a:lnTo>
                <a:close/>
              </a:path>
              <a:path w="2952115" h="3365500">
                <a:moveTo>
                  <a:pt x="233200" y="177800"/>
                </a:moveTo>
                <a:lnTo>
                  <a:pt x="227495" y="190500"/>
                </a:lnTo>
                <a:lnTo>
                  <a:pt x="229552" y="190500"/>
                </a:lnTo>
                <a:lnTo>
                  <a:pt x="234092" y="203200"/>
                </a:lnTo>
                <a:lnTo>
                  <a:pt x="245544" y="203200"/>
                </a:lnTo>
                <a:lnTo>
                  <a:pt x="240257" y="190500"/>
                </a:lnTo>
                <a:lnTo>
                  <a:pt x="233200" y="177800"/>
                </a:lnTo>
                <a:close/>
              </a:path>
              <a:path w="2952115" h="3365500">
                <a:moveTo>
                  <a:pt x="257378" y="190500"/>
                </a:moveTo>
                <a:lnTo>
                  <a:pt x="256222" y="190500"/>
                </a:lnTo>
                <a:lnTo>
                  <a:pt x="254558" y="203200"/>
                </a:lnTo>
                <a:lnTo>
                  <a:pt x="258762" y="203200"/>
                </a:lnTo>
                <a:lnTo>
                  <a:pt x="257378" y="190500"/>
                </a:lnTo>
                <a:close/>
              </a:path>
              <a:path w="2952115" h="3365500">
                <a:moveTo>
                  <a:pt x="123253" y="177800"/>
                </a:moveTo>
                <a:lnTo>
                  <a:pt x="123228" y="190500"/>
                </a:lnTo>
                <a:lnTo>
                  <a:pt x="128790" y="190500"/>
                </a:lnTo>
                <a:lnTo>
                  <a:pt x="123253" y="177800"/>
                </a:lnTo>
                <a:close/>
              </a:path>
              <a:path w="2952115" h="3365500">
                <a:moveTo>
                  <a:pt x="185400" y="139700"/>
                </a:moveTo>
                <a:lnTo>
                  <a:pt x="118479" y="139700"/>
                </a:lnTo>
                <a:lnTo>
                  <a:pt x="118898" y="150922"/>
                </a:lnTo>
                <a:lnTo>
                  <a:pt x="120345" y="152400"/>
                </a:lnTo>
                <a:lnTo>
                  <a:pt x="118953" y="152400"/>
                </a:lnTo>
                <a:lnTo>
                  <a:pt x="123080" y="165100"/>
                </a:lnTo>
                <a:lnTo>
                  <a:pt x="123201" y="177800"/>
                </a:lnTo>
                <a:lnTo>
                  <a:pt x="200037" y="177800"/>
                </a:lnTo>
                <a:lnTo>
                  <a:pt x="192277" y="165100"/>
                </a:lnTo>
                <a:lnTo>
                  <a:pt x="189240" y="165100"/>
                </a:lnTo>
                <a:lnTo>
                  <a:pt x="183237" y="152400"/>
                </a:lnTo>
                <a:lnTo>
                  <a:pt x="119418" y="152400"/>
                </a:lnTo>
                <a:lnTo>
                  <a:pt x="118933" y="151851"/>
                </a:lnTo>
                <a:lnTo>
                  <a:pt x="183331" y="151851"/>
                </a:lnTo>
                <a:lnTo>
                  <a:pt x="185400" y="139700"/>
                </a:lnTo>
                <a:close/>
              </a:path>
              <a:path w="2952115" h="3365500">
                <a:moveTo>
                  <a:pt x="214160" y="165100"/>
                </a:moveTo>
                <a:lnTo>
                  <a:pt x="196837" y="165100"/>
                </a:lnTo>
                <a:lnTo>
                  <a:pt x="200037" y="177800"/>
                </a:lnTo>
                <a:lnTo>
                  <a:pt x="220332" y="177800"/>
                </a:lnTo>
                <a:lnTo>
                  <a:pt x="214160" y="165100"/>
                </a:lnTo>
                <a:close/>
              </a:path>
              <a:path w="2952115" h="3365500">
                <a:moveTo>
                  <a:pt x="111074" y="152400"/>
                </a:moveTo>
                <a:lnTo>
                  <a:pt x="105041" y="152400"/>
                </a:lnTo>
                <a:lnTo>
                  <a:pt x="109105" y="165100"/>
                </a:lnTo>
                <a:lnTo>
                  <a:pt x="111074" y="152400"/>
                </a:lnTo>
                <a:close/>
              </a:path>
              <a:path w="2952115" h="3365500">
                <a:moveTo>
                  <a:pt x="205409" y="152400"/>
                </a:moveTo>
                <a:lnTo>
                  <a:pt x="203708" y="152400"/>
                </a:lnTo>
                <a:lnTo>
                  <a:pt x="189240" y="165100"/>
                </a:lnTo>
                <a:lnTo>
                  <a:pt x="211962" y="165100"/>
                </a:lnTo>
                <a:lnTo>
                  <a:pt x="205409" y="152400"/>
                </a:lnTo>
                <a:close/>
              </a:path>
              <a:path w="2952115" h="3365500">
                <a:moveTo>
                  <a:pt x="90766" y="114300"/>
                </a:moveTo>
                <a:lnTo>
                  <a:pt x="56096" y="114300"/>
                </a:lnTo>
                <a:lnTo>
                  <a:pt x="66185" y="127171"/>
                </a:lnTo>
                <a:lnTo>
                  <a:pt x="75262" y="139700"/>
                </a:lnTo>
                <a:lnTo>
                  <a:pt x="84370" y="152400"/>
                </a:lnTo>
                <a:lnTo>
                  <a:pt x="118953" y="152400"/>
                </a:lnTo>
                <a:lnTo>
                  <a:pt x="118933" y="151851"/>
                </a:lnTo>
                <a:lnTo>
                  <a:pt x="110791" y="142641"/>
                </a:lnTo>
                <a:lnTo>
                  <a:pt x="107911" y="139700"/>
                </a:lnTo>
                <a:lnTo>
                  <a:pt x="83566" y="139700"/>
                </a:lnTo>
                <a:lnTo>
                  <a:pt x="78753" y="127000"/>
                </a:lnTo>
                <a:lnTo>
                  <a:pt x="83553" y="127000"/>
                </a:lnTo>
                <a:lnTo>
                  <a:pt x="90766" y="114300"/>
                </a:lnTo>
                <a:close/>
              </a:path>
              <a:path w="2952115" h="3365500">
                <a:moveTo>
                  <a:pt x="118898" y="150922"/>
                </a:moveTo>
                <a:lnTo>
                  <a:pt x="118933" y="151851"/>
                </a:lnTo>
                <a:lnTo>
                  <a:pt x="119418" y="152400"/>
                </a:lnTo>
                <a:lnTo>
                  <a:pt x="120345" y="152400"/>
                </a:lnTo>
                <a:lnTo>
                  <a:pt x="118898" y="150922"/>
                </a:lnTo>
                <a:close/>
              </a:path>
              <a:path w="2952115" h="3365500">
                <a:moveTo>
                  <a:pt x="110791" y="142641"/>
                </a:moveTo>
                <a:lnTo>
                  <a:pt x="118933" y="151851"/>
                </a:lnTo>
                <a:lnTo>
                  <a:pt x="118898" y="150922"/>
                </a:lnTo>
                <a:lnTo>
                  <a:pt x="110791" y="142641"/>
                </a:lnTo>
                <a:close/>
              </a:path>
              <a:path w="2952115" h="3365500">
                <a:moveTo>
                  <a:pt x="113830" y="127000"/>
                </a:moveTo>
                <a:lnTo>
                  <a:pt x="88912" y="127000"/>
                </a:lnTo>
                <a:lnTo>
                  <a:pt x="91363" y="139700"/>
                </a:lnTo>
                <a:lnTo>
                  <a:pt x="111798" y="139700"/>
                </a:lnTo>
                <a:lnTo>
                  <a:pt x="113830" y="127000"/>
                </a:lnTo>
                <a:close/>
              </a:path>
              <a:path w="2952115" h="3365500">
                <a:moveTo>
                  <a:pt x="124452" y="127000"/>
                </a:moveTo>
                <a:lnTo>
                  <a:pt x="113830" y="127000"/>
                </a:lnTo>
                <a:lnTo>
                  <a:pt x="122085" y="139700"/>
                </a:lnTo>
                <a:lnTo>
                  <a:pt x="126278" y="139700"/>
                </a:lnTo>
                <a:lnTo>
                  <a:pt x="124574" y="127171"/>
                </a:lnTo>
                <a:lnTo>
                  <a:pt x="124452" y="127000"/>
                </a:lnTo>
                <a:close/>
              </a:path>
              <a:path w="2952115" h="3365500">
                <a:moveTo>
                  <a:pt x="131717" y="137165"/>
                </a:moveTo>
                <a:lnTo>
                  <a:pt x="130797" y="139700"/>
                </a:lnTo>
                <a:lnTo>
                  <a:pt x="133529" y="139700"/>
                </a:lnTo>
                <a:lnTo>
                  <a:pt x="131717" y="137165"/>
                </a:lnTo>
                <a:close/>
              </a:path>
              <a:path w="2952115" h="3365500">
                <a:moveTo>
                  <a:pt x="142341" y="127000"/>
                </a:moveTo>
                <a:lnTo>
                  <a:pt x="135407" y="127000"/>
                </a:lnTo>
                <a:lnTo>
                  <a:pt x="131717" y="137165"/>
                </a:lnTo>
                <a:lnTo>
                  <a:pt x="133529" y="139700"/>
                </a:lnTo>
                <a:lnTo>
                  <a:pt x="144144" y="139700"/>
                </a:lnTo>
                <a:lnTo>
                  <a:pt x="142341" y="127000"/>
                </a:lnTo>
                <a:close/>
              </a:path>
              <a:path w="2952115" h="3365500">
                <a:moveTo>
                  <a:pt x="176519" y="127000"/>
                </a:moveTo>
                <a:lnTo>
                  <a:pt x="142341" y="127000"/>
                </a:lnTo>
                <a:lnTo>
                  <a:pt x="144144" y="139700"/>
                </a:lnTo>
                <a:lnTo>
                  <a:pt x="184657" y="139700"/>
                </a:lnTo>
                <a:lnTo>
                  <a:pt x="176519" y="127000"/>
                </a:lnTo>
                <a:close/>
              </a:path>
              <a:path w="2952115" h="3365500">
                <a:moveTo>
                  <a:pt x="135407" y="127000"/>
                </a:moveTo>
                <a:lnTo>
                  <a:pt x="124551" y="127000"/>
                </a:lnTo>
                <a:lnTo>
                  <a:pt x="124574" y="127171"/>
                </a:lnTo>
                <a:lnTo>
                  <a:pt x="131717" y="137165"/>
                </a:lnTo>
                <a:lnTo>
                  <a:pt x="135407" y="127000"/>
                </a:lnTo>
                <a:close/>
              </a:path>
              <a:path w="2952115" h="3365500">
                <a:moveTo>
                  <a:pt x="124551" y="127000"/>
                </a:moveTo>
                <a:lnTo>
                  <a:pt x="124574" y="127171"/>
                </a:lnTo>
                <a:lnTo>
                  <a:pt x="124551" y="1270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90766" y="114300"/>
                </a:lnTo>
                <a:lnTo>
                  <a:pt x="83794" y="127000"/>
                </a:lnTo>
                <a:lnTo>
                  <a:pt x="140810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140810" y="127000"/>
                </a:lnTo>
                <a:lnTo>
                  <a:pt x="154949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70468" y="114300"/>
                </a:moveTo>
                <a:lnTo>
                  <a:pt x="145302" y="114300"/>
                </a:lnTo>
                <a:lnTo>
                  <a:pt x="154949" y="127000"/>
                </a:lnTo>
                <a:lnTo>
                  <a:pt x="162755" y="127000"/>
                </a:lnTo>
                <a:lnTo>
                  <a:pt x="170468" y="114300"/>
                </a:lnTo>
                <a:close/>
              </a:path>
              <a:path w="2952115" h="3365500">
                <a:moveTo>
                  <a:pt x="164401" y="101600"/>
                </a:moveTo>
                <a:lnTo>
                  <a:pt x="77673" y="101600"/>
                </a:lnTo>
                <a:lnTo>
                  <a:pt x="72643" y="114300"/>
                </a:lnTo>
                <a:lnTo>
                  <a:pt x="162496" y="114300"/>
                </a:lnTo>
                <a:lnTo>
                  <a:pt x="164401" y="101600"/>
                </a:lnTo>
                <a:close/>
              </a:path>
              <a:path w="2952115" h="3365500">
                <a:moveTo>
                  <a:pt x="51644" y="76200"/>
                </a:moveTo>
                <a:lnTo>
                  <a:pt x="36461" y="76200"/>
                </a:lnTo>
                <a:lnTo>
                  <a:pt x="37972" y="88900"/>
                </a:lnTo>
                <a:lnTo>
                  <a:pt x="28676" y="88900"/>
                </a:lnTo>
                <a:lnTo>
                  <a:pt x="34802" y="101600"/>
                </a:lnTo>
                <a:lnTo>
                  <a:pt x="43615" y="88900"/>
                </a:lnTo>
                <a:lnTo>
                  <a:pt x="51644" y="76200"/>
                </a:lnTo>
                <a:close/>
              </a:path>
              <a:path w="2952115" h="3365500">
                <a:moveTo>
                  <a:pt x="60562" y="88900"/>
                </a:moveTo>
                <a:lnTo>
                  <a:pt x="51422" y="88900"/>
                </a:lnTo>
                <a:lnTo>
                  <a:pt x="51269" y="101600"/>
                </a:lnTo>
                <a:lnTo>
                  <a:pt x="62153" y="101600"/>
                </a:lnTo>
                <a:lnTo>
                  <a:pt x="60582" y="88926"/>
                </a:lnTo>
                <a:close/>
              </a:path>
              <a:path w="2952115" h="3365500">
                <a:moveTo>
                  <a:pt x="148207" y="88900"/>
                </a:moveTo>
                <a:lnTo>
                  <a:pt x="60578" y="88900"/>
                </a:lnTo>
                <a:lnTo>
                  <a:pt x="70108" y="101600"/>
                </a:lnTo>
                <a:lnTo>
                  <a:pt x="148041" y="101600"/>
                </a:lnTo>
                <a:lnTo>
                  <a:pt x="148207" y="88900"/>
                </a:lnTo>
                <a:close/>
              </a:path>
              <a:path w="2952115" h="3365500">
                <a:moveTo>
                  <a:pt x="32562" y="76200"/>
                </a:moveTo>
                <a:lnTo>
                  <a:pt x="24498" y="76200"/>
                </a:lnTo>
                <a:lnTo>
                  <a:pt x="32651" y="88900"/>
                </a:lnTo>
                <a:lnTo>
                  <a:pt x="32842" y="88900"/>
                </a:lnTo>
                <a:lnTo>
                  <a:pt x="32562" y="76200"/>
                </a:lnTo>
                <a:close/>
              </a:path>
              <a:path w="2952115" h="3365500">
                <a:moveTo>
                  <a:pt x="86232" y="76200"/>
                </a:moveTo>
                <a:lnTo>
                  <a:pt x="51644" y="76200"/>
                </a:lnTo>
                <a:lnTo>
                  <a:pt x="60562" y="88900"/>
                </a:lnTo>
                <a:lnTo>
                  <a:pt x="90436" y="88900"/>
                </a:lnTo>
                <a:lnTo>
                  <a:pt x="86232" y="76200"/>
                </a:lnTo>
                <a:close/>
              </a:path>
              <a:path w="2952115" h="3365500">
                <a:moveTo>
                  <a:pt x="128041" y="76200"/>
                </a:moveTo>
                <a:lnTo>
                  <a:pt x="94830" y="76200"/>
                </a:lnTo>
                <a:lnTo>
                  <a:pt x="90436" y="88900"/>
                </a:lnTo>
                <a:lnTo>
                  <a:pt x="141575" y="88900"/>
                </a:lnTo>
                <a:lnTo>
                  <a:pt x="128041" y="76200"/>
                </a:lnTo>
                <a:close/>
              </a:path>
              <a:path w="2952115" h="3365500">
                <a:moveTo>
                  <a:pt x="32372" y="63500"/>
                </a:moveTo>
                <a:lnTo>
                  <a:pt x="6502" y="63500"/>
                </a:lnTo>
                <a:lnTo>
                  <a:pt x="14630" y="76200"/>
                </a:lnTo>
                <a:lnTo>
                  <a:pt x="45059" y="76200"/>
                </a:lnTo>
                <a:lnTo>
                  <a:pt x="32372" y="63500"/>
                </a:lnTo>
                <a:close/>
              </a:path>
              <a:path w="2952115" h="3365500">
                <a:moveTo>
                  <a:pt x="124472" y="63500"/>
                </a:moveTo>
                <a:lnTo>
                  <a:pt x="45059" y="63500"/>
                </a:lnTo>
                <a:lnTo>
                  <a:pt x="45059" y="76200"/>
                </a:lnTo>
                <a:lnTo>
                  <a:pt x="124040" y="76200"/>
                </a:lnTo>
                <a:lnTo>
                  <a:pt x="124472" y="63500"/>
                </a:lnTo>
                <a:close/>
              </a:path>
              <a:path w="2952115" h="3365500">
                <a:moveTo>
                  <a:pt x="17294" y="50800"/>
                </a:moveTo>
                <a:lnTo>
                  <a:pt x="2946" y="50800"/>
                </a:lnTo>
                <a:lnTo>
                  <a:pt x="9004" y="63500"/>
                </a:lnTo>
                <a:lnTo>
                  <a:pt x="25247" y="63500"/>
                </a:lnTo>
                <a:lnTo>
                  <a:pt x="17294" y="50800"/>
                </a:lnTo>
                <a:close/>
              </a:path>
              <a:path w="2952115" h="3365500">
                <a:moveTo>
                  <a:pt x="127254" y="50800"/>
                </a:moveTo>
                <a:lnTo>
                  <a:pt x="23379" y="50800"/>
                </a:lnTo>
                <a:lnTo>
                  <a:pt x="25247" y="63500"/>
                </a:lnTo>
                <a:lnTo>
                  <a:pt x="130086" y="63500"/>
                </a:lnTo>
                <a:lnTo>
                  <a:pt x="127254" y="50800"/>
                </a:lnTo>
                <a:close/>
              </a:path>
              <a:path w="2952115" h="3365500">
                <a:moveTo>
                  <a:pt x="5118" y="38100"/>
                </a:moveTo>
                <a:lnTo>
                  <a:pt x="0" y="50800"/>
                </a:lnTo>
                <a:lnTo>
                  <a:pt x="9563" y="50800"/>
                </a:lnTo>
                <a:lnTo>
                  <a:pt x="5118" y="38100"/>
                </a:lnTo>
                <a:close/>
              </a:path>
              <a:path w="2952115" h="3365500">
                <a:moveTo>
                  <a:pt x="108394" y="38100"/>
                </a:moveTo>
                <a:lnTo>
                  <a:pt x="20456" y="38100"/>
                </a:lnTo>
                <a:lnTo>
                  <a:pt x="16154" y="50800"/>
                </a:lnTo>
                <a:lnTo>
                  <a:pt x="107251" y="50800"/>
                </a:lnTo>
                <a:lnTo>
                  <a:pt x="108394" y="38100"/>
                </a:lnTo>
                <a:close/>
              </a:path>
              <a:path w="2952115" h="3365500">
                <a:moveTo>
                  <a:pt x="16116" y="25400"/>
                </a:moveTo>
                <a:lnTo>
                  <a:pt x="7518" y="25400"/>
                </a:lnTo>
                <a:lnTo>
                  <a:pt x="11722" y="38100"/>
                </a:lnTo>
                <a:lnTo>
                  <a:pt x="16116" y="25400"/>
                </a:lnTo>
                <a:close/>
              </a:path>
              <a:path w="2952115" h="3365500">
                <a:moveTo>
                  <a:pt x="90119" y="12700"/>
                </a:moveTo>
                <a:lnTo>
                  <a:pt x="28364" y="12700"/>
                </a:lnTo>
                <a:lnTo>
                  <a:pt x="30080" y="25400"/>
                </a:lnTo>
                <a:lnTo>
                  <a:pt x="34053" y="38100"/>
                </a:lnTo>
                <a:lnTo>
                  <a:pt x="100542" y="38100"/>
                </a:lnTo>
                <a:lnTo>
                  <a:pt x="90716" y="25400"/>
                </a:lnTo>
                <a:lnTo>
                  <a:pt x="86880" y="25400"/>
                </a:lnTo>
                <a:lnTo>
                  <a:pt x="90119" y="12700"/>
                </a:lnTo>
                <a:close/>
              </a:path>
              <a:path w="2952115" h="3365500">
                <a:moveTo>
                  <a:pt x="71005" y="0"/>
                </a:moveTo>
                <a:lnTo>
                  <a:pt x="72593" y="12700"/>
                </a:lnTo>
                <a:lnTo>
                  <a:pt x="75628" y="12700"/>
                </a:lnTo>
                <a:lnTo>
                  <a:pt x="71005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281017" y="223548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30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407400" y="236220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691880" y="23012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110219" y="237490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001000" y="23139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225320" y="210149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153400" y="2019300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80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7270622" y="530633"/>
            <a:ext cx="1715135" cy="1503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  <a:p>
            <a:pPr marL="335915">
              <a:lnSpc>
                <a:spcPct val="100000"/>
              </a:lnSpc>
              <a:spcBef>
                <a:spcPts val="3030"/>
              </a:spcBef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should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2477758" y="4619233"/>
            <a:ext cx="105410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6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90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3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-25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000" spc="25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857750" y="3468699"/>
            <a:ext cx="436880" cy="939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spc="-100" dirty="0">
                <a:solidFill>
                  <a:srgbClr val="FFBB4A"/>
                </a:solidFill>
                <a:latin typeface="Calibri"/>
                <a:cs typeface="Calibri"/>
              </a:rPr>
              <a:t>?</a:t>
            </a:r>
            <a:endParaRPr sz="72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 rot="2940000">
            <a:off x="9748477" y="4061546"/>
            <a:ext cx="150105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15" dirty="0">
                <a:solidFill>
                  <a:srgbClr val="FFF820"/>
                </a:solidFill>
                <a:latin typeface="Calibri"/>
                <a:cs typeface="Calibri"/>
              </a:rPr>
              <a:t>d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30" dirty="0">
                <a:solidFill>
                  <a:srgbClr val="FFF820"/>
                </a:solidFill>
                <a:latin typeface="Calibri"/>
                <a:cs typeface="Calibri"/>
              </a:rPr>
              <a:t>l</a:t>
            </a:r>
            <a:r>
              <a:rPr sz="3000" spc="114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g</a:t>
            </a:r>
            <a:r>
              <a:rPr sz="3000" spc="-7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200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652992" y="3114283"/>
            <a:ext cx="1026794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 rot="2580000">
            <a:off x="8786595" y="4119158"/>
            <a:ext cx="86422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-95" dirty="0">
                <a:solidFill>
                  <a:srgbClr val="FFF820"/>
                </a:solidFill>
                <a:latin typeface="Calibri"/>
                <a:cs typeface="Calibri"/>
              </a:rPr>
              <a:t>da</a:t>
            </a:r>
            <a:r>
              <a:rPr sz="3000" spc="8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155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 rot="2580000">
            <a:off x="9380549" y="4856176"/>
            <a:ext cx="120743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500" spc="-7" baseline="1851" dirty="0">
                <a:solidFill>
                  <a:srgbClr val="FFF820"/>
                </a:solidFill>
                <a:latin typeface="Calibri"/>
                <a:cs typeface="Calibri"/>
              </a:rPr>
              <a:t>s</a:t>
            </a:r>
            <a:r>
              <a:rPr sz="4500" spc="67" baseline="1851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u</a:t>
            </a:r>
            <a:r>
              <a:rPr sz="3000" spc="170" dirty="0">
                <a:solidFill>
                  <a:srgbClr val="FFF820"/>
                </a:solidFill>
                <a:latin typeface="Calibri"/>
                <a:cs typeface="Calibri"/>
              </a:rPr>
              <a:t>r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395710" y="2256038"/>
            <a:ext cx="5765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will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8876352" y="2230663"/>
            <a:ext cx="43878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did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432800" y="209961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520183" y="200659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9675478" y="1596633"/>
            <a:ext cx="109410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825888" y="337213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29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952271" y="349885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236751" y="34378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655091" y="351155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545871" y="34505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770191" y="323814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698271" y="3155948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79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8395734" y="3367364"/>
            <a:ext cx="7137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count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980701" y="3221289"/>
            <a:ext cx="57658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860" marR="5080" indent="-137795">
              <a:lnSpc>
                <a:spcPts val="21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data at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977671" y="323626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8065056" y="314324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3020343" y="7766188"/>
            <a:ext cx="1021588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84885" algn="l"/>
                <a:tab pos="1906270" algn="l"/>
                <a:tab pos="3409315" algn="l"/>
                <a:tab pos="4431030" algn="l"/>
                <a:tab pos="6271895" algn="l"/>
                <a:tab pos="6891020" algn="l"/>
                <a:tab pos="7812405" algn="l"/>
              </a:tabLst>
            </a:pPr>
            <a:r>
              <a:rPr sz="3800" spc="114" dirty="0">
                <a:solidFill>
                  <a:srgbClr val="FFFFFF"/>
                </a:solidFill>
                <a:latin typeface="Calibri"/>
                <a:cs typeface="Calibri"/>
              </a:rPr>
              <a:t>Can	</a:t>
            </a:r>
            <a:r>
              <a:rPr sz="3800" spc="19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800" spc="2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30" dirty="0">
                <a:solidFill>
                  <a:srgbClr val="A0A3FD"/>
                </a:solidFill>
                <a:latin typeface="Calibri"/>
                <a:cs typeface="Calibri"/>
              </a:rPr>
              <a:t>M</a:t>
            </a:r>
            <a:r>
              <a:rPr sz="3800" spc="20" dirty="0">
                <a:solidFill>
                  <a:srgbClr val="A0A3FD"/>
                </a:solidFill>
                <a:latin typeface="Calibri"/>
                <a:cs typeface="Calibri"/>
              </a:rPr>
              <a:t>o</a:t>
            </a:r>
            <a:r>
              <a:rPr sz="3800" spc="110" dirty="0">
                <a:solidFill>
                  <a:srgbClr val="A0A3FD"/>
                </a:solidFill>
                <a:latin typeface="Calibri"/>
                <a:cs typeface="Calibri"/>
              </a:rPr>
              <a:t>del</a:t>
            </a:r>
            <a:r>
              <a:rPr sz="3800" dirty="0">
                <a:solidFill>
                  <a:srgbClr val="A0A3FD"/>
                </a:solidFill>
                <a:latin typeface="Calibri"/>
                <a:cs typeface="Calibri"/>
              </a:rPr>
              <a:t>	</a:t>
            </a:r>
            <a:r>
              <a:rPr sz="3800" spc="1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17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270" dirty="0">
                <a:solidFill>
                  <a:srgbClr val="FFFFFF"/>
                </a:solidFill>
                <a:latin typeface="Calibri"/>
                <a:cs typeface="Calibri"/>
              </a:rPr>
              <a:t>lk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10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1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11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4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12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800" spc="30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9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800" spc="2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5" dirty="0">
                <a:solidFill>
                  <a:srgbClr val="EF9DF1"/>
                </a:solidFill>
                <a:latin typeface="Calibri"/>
                <a:cs typeface="Calibri"/>
              </a:rPr>
              <a:t>C</a:t>
            </a:r>
            <a:r>
              <a:rPr sz="3800" spc="110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-204" dirty="0">
                <a:solidFill>
                  <a:srgbClr val="EF9DF1"/>
                </a:solidFill>
                <a:latin typeface="Calibri"/>
                <a:cs typeface="Calibri"/>
              </a:rPr>
              <a:t>n</a:t>
            </a:r>
            <a:r>
              <a:rPr sz="3800" spc="455" dirty="0">
                <a:solidFill>
                  <a:srgbClr val="EF9DF1"/>
                </a:solidFill>
                <a:latin typeface="Calibri"/>
                <a:cs typeface="Calibri"/>
              </a:rPr>
              <a:t>t</a:t>
            </a:r>
            <a:r>
              <a:rPr sz="3800" spc="27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-165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200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55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170" dirty="0">
                <a:solidFill>
                  <a:srgbClr val="EF9DF1"/>
                </a:solidFill>
                <a:latin typeface="Calibri"/>
                <a:cs typeface="Calibri"/>
              </a:rPr>
              <a:t>e</a:t>
            </a:r>
            <a:r>
              <a:rPr sz="3800" spc="505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-55" dirty="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215047" y="2525634"/>
            <a:ext cx="705356" cy="7675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988800" y="4749800"/>
            <a:ext cx="812800" cy="889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036180" y="4769256"/>
            <a:ext cx="713024" cy="7718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56209" y="3506741"/>
            <a:ext cx="3034030" cy="2844800"/>
          </a:xfrm>
          <a:custGeom>
            <a:avLst/>
            <a:gdLst/>
            <a:ahLst/>
            <a:cxnLst/>
            <a:rect l="l" t="t" r="r" b="b"/>
            <a:pathLst>
              <a:path w="3034029" h="2844800">
                <a:moveTo>
                  <a:pt x="2990621" y="2832099"/>
                </a:moveTo>
                <a:lnTo>
                  <a:pt x="2950156" y="2832099"/>
                </a:lnTo>
                <a:lnTo>
                  <a:pt x="2960410" y="2844799"/>
                </a:lnTo>
                <a:lnTo>
                  <a:pt x="2989427" y="2844799"/>
                </a:lnTo>
                <a:lnTo>
                  <a:pt x="2990621" y="2832099"/>
                </a:lnTo>
                <a:close/>
              </a:path>
              <a:path w="3034029" h="2844800">
                <a:moveTo>
                  <a:pt x="2992031" y="2832099"/>
                </a:moveTo>
                <a:lnTo>
                  <a:pt x="2990621" y="2832099"/>
                </a:lnTo>
                <a:lnTo>
                  <a:pt x="2991866" y="2844799"/>
                </a:lnTo>
                <a:lnTo>
                  <a:pt x="2992031" y="2832099"/>
                </a:lnTo>
                <a:close/>
              </a:path>
              <a:path w="3034029" h="2844800">
                <a:moveTo>
                  <a:pt x="3012081" y="2819399"/>
                </a:moveTo>
                <a:lnTo>
                  <a:pt x="2995523" y="2819399"/>
                </a:lnTo>
                <a:lnTo>
                  <a:pt x="3000806" y="2832099"/>
                </a:lnTo>
                <a:lnTo>
                  <a:pt x="3006128" y="2844799"/>
                </a:lnTo>
                <a:lnTo>
                  <a:pt x="3009911" y="2844799"/>
                </a:lnTo>
                <a:lnTo>
                  <a:pt x="3011211" y="2832099"/>
                </a:lnTo>
                <a:lnTo>
                  <a:pt x="3006239" y="2832099"/>
                </a:lnTo>
                <a:lnTo>
                  <a:pt x="3012081" y="2819399"/>
                </a:lnTo>
                <a:close/>
              </a:path>
              <a:path w="3034029" h="2844800">
                <a:moveTo>
                  <a:pt x="2958858" y="2819399"/>
                </a:moveTo>
                <a:lnTo>
                  <a:pt x="2949435" y="2819399"/>
                </a:lnTo>
                <a:lnTo>
                  <a:pt x="2938094" y="2832099"/>
                </a:lnTo>
                <a:lnTo>
                  <a:pt x="2956979" y="2832099"/>
                </a:lnTo>
                <a:lnTo>
                  <a:pt x="2958858" y="2819399"/>
                </a:lnTo>
                <a:close/>
              </a:path>
              <a:path w="3034029" h="2844800">
                <a:moveTo>
                  <a:pt x="2981985" y="2819399"/>
                </a:moveTo>
                <a:lnTo>
                  <a:pt x="2965577" y="2819399"/>
                </a:lnTo>
                <a:lnTo>
                  <a:pt x="2966974" y="2832099"/>
                </a:lnTo>
                <a:lnTo>
                  <a:pt x="2986633" y="2832099"/>
                </a:lnTo>
                <a:lnTo>
                  <a:pt x="2981985" y="2819399"/>
                </a:lnTo>
                <a:close/>
              </a:path>
              <a:path w="3034029" h="2844800">
                <a:moveTo>
                  <a:pt x="2933560" y="2806699"/>
                </a:moveTo>
                <a:lnTo>
                  <a:pt x="2924035" y="2806699"/>
                </a:lnTo>
                <a:lnTo>
                  <a:pt x="2926676" y="2819399"/>
                </a:lnTo>
                <a:lnTo>
                  <a:pt x="2932226" y="2819399"/>
                </a:lnTo>
                <a:lnTo>
                  <a:pt x="2933560" y="2806699"/>
                </a:lnTo>
                <a:close/>
              </a:path>
              <a:path w="3034029" h="2844800">
                <a:moveTo>
                  <a:pt x="2948749" y="2806699"/>
                </a:moveTo>
                <a:lnTo>
                  <a:pt x="2939033" y="2806699"/>
                </a:lnTo>
                <a:lnTo>
                  <a:pt x="2947803" y="2819399"/>
                </a:lnTo>
                <a:lnTo>
                  <a:pt x="2948749" y="2806699"/>
                </a:lnTo>
                <a:close/>
              </a:path>
              <a:path w="3034029" h="2844800">
                <a:moveTo>
                  <a:pt x="3033976" y="2806699"/>
                </a:moveTo>
                <a:lnTo>
                  <a:pt x="2957144" y="2806699"/>
                </a:lnTo>
                <a:lnTo>
                  <a:pt x="2956433" y="2819399"/>
                </a:lnTo>
                <a:lnTo>
                  <a:pt x="3027592" y="2819399"/>
                </a:lnTo>
                <a:lnTo>
                  <a:pt x="3033976" y="2806699"/>
                </a:lnTo>
                <a:close/>
              </a:path>
              <a:path w="3034029" h="2844800">
                <a:moveTo>
                  <a:pt x="2935236" y="2793999"/>
                </a:moveTo>
                <a:lnTo>
                  <a:pt x="2921838" y="2793999"/>
                </a:lnTo>
                <a:lnTo>
                  <a:pt x="2928607" y="2806699"/>
                </a:lnTo>
                <a:lnTo>
                  <a:pt x="2928747" y="2806699"/>
                </a:lnTo>
                <a:lnTo>
                  <a:pt x="2935236" y="2793999"/>
                </a:lnTo>
                <a:close/>
              </a:path>
              <a:path w="3034029" h="2844800">
                <a:moveTo>
                  <a:pt x="3021266" y="2793999"/>
                </a:moveTo>
                <a:lnTo>
                  <a:pt x="2948165" y="2793999"/>
                </a:lnTo>
                <a:lnTo>
                  <a:pt x="2953372" y="2806699"/>
                </a:lnTo>
                <a:lnTo>
                  <a:pt x="3023527" y="2806699"/>
                </a:lnTo>
                <a:lnTo>
                  <a:pt x="3021266" y="2793999"/>
                </a:lnTo>
                <a:close/>
              </a:path>
              <a:path w="3034029" h="2844800">
                <a:moveTo>
                  <a:pt x="3030994" y="2793999"/>
                </a:moveTo>
                <a:lnTo>
                  <a:pt x="3028899" y="2793999"/>
                </a:lnTo>
                <a:lnTo>
                  <a:pt x="3028264" y="2806699"/>
                </a:lnTo>
                <a:lnTo>
                  <a:pt x="3031083" y="2806699"/>
                </a:lnTo>
                <a:lnTo>
                  <a:pt x="3030994" y="2793999"/>
                </a:lnTo>
                <a:close/>
              </a:path>
              <a:path w="3034029" h="2844800">
                <a:moveTo>
                  <a:pt x="2906725" y="2781299"/>
                </a:moveTo>
                <a:lnTo>
                  <a:pt x="2904811" y="2793999"/>
                </a:lnTo>
                <a:lnTo>
                  <a:pt x="2909468" y="2793999"/>
                </a:lnTo>
                <a:lnTo>
                  <a:pt x="2906725" y="2781299"/>
                </a:lnTo>
                <a:close/>
              </a:path>
              <a:path w="3034029" h="2844800">
                <a:moveTo>
                  <a:pt x="2920809" y="2781299"/>
                </a:moveTo>
                <a:lnTo>
                  <a:pt x="2919349" y="2781299"/>
                </a:lnTo>
                <a:lnTo>
                  <a:pt x="2912300" y="2793999"/>
                </a:lnTo>
                <a:lnTo>
                  <a:pt x="2919272" y="2793999"/>
                </a:lnTo>
                <a:lnTo>
                  <a:pt x="2920809" y="2781299"/>
                </a:lnTo>
                <a:close/>
              </a:path>
              <a:path w="3034029" h="2844800">
                <a:moveTo>
                  <a:pt x="3016186" y="2781299"/>
                </a:moveTo>
                <a:lnTo>
                  <a:pt x="2922435" y="2781299"/>
                </a:lnTo>
                <a:lnTo>
                  <a:pt x="2928569" y="2793999"/>
                </a:lnTo>
                <a:lnTo>
                  <a:pt x="3020529" y="2793999"/>
                </a:lnTo>
                <a:lnTo>
                  <a:pt x="3016186" y="2781299"/>
                </a:lnTo>
                <a:close/>
              </a:path>
              <a:path w="3034029" h="2844800">
                <a:moveTo>
                  <a:pt x="2892598" y="2768599"/>
                </a:moveTo>
                <a:lnTo>
                  <a:pt x="2886595" y="2768599"/>
                </a:lnTo>
                <a:lnTo>
                  <a:pt x="2898324" y="2781299"/>
                </a:lnTo>
                <a:lnTo>
                  <a:pt x="2898930" y="2781299"/>
                </a:lnTo>
                <a:lnTo>
                  <a:pt x="2892598" y="2768599"/>
                </a:lnTo>
                <a:close/>
              </a:path>
              <a:path w="3034029" h="2844800">
                <a:moveTo>
                  <a:pt x="3007245" y="2768599"/>
                </a:moveTo>
                <a:lnTo>
                  <a:pt x="2904998" y="2768599"/>
                </a:lnTo>
                <a:lnTo>
                  <a:pt x="2902661" y="2781299"/>
                </a:lnTo>
                <a:lnTo>
                  <a:pt x="3003626" y="2781299"/>
                </a:lnTo>
                <a:lnTo>
                  <a:pt x="3007245" y="2768599"/>
                </a:lnTo>
                <a:close/>
              </a:path>
              <a:path w="3034029" h="2844800">
                <a:moveTo>
                  <a:pt x="2894273" y="2755899"/>
                </a:moveTo>
                <a:lnTo>
                  <a:pt x="2865843" y="2755899"/>
                </a:lnTo>
                <a:lnTo>
                  <a:pt x="2875622" y="2768599"/>
                </a:lnTo>
                <a:lnTo>
                  <a:pt x="2888756" y="2768599"/>
                </a:lnTo>
                <a:lnTo>
                  <a:pt x="2894273" y="2755899"/>
                </a:lnTo>
                <a:close/>
              </a:path>
              <a:path w="3034029" h="2844800">
                <a:moveTo>
                  <a:pt x="2998381" y="2755899"/>
                </a:moveTo>
                <a:lnTo>
                  <a:pt x="2906297" y="2755899"/>
                </a:lnTo>
                <a:lnTo>
                  <a:pt x="2911587" y="2768599"/>
                </a:lnTo>
                <a:lnTo>
                  <a:pt x="2989186" y="2768599"/>
                </a:lnTo>
                <a:lnTo>
                  <a:pt x="2998381" y="2755899"/>
                </a:lnTo>
                <a:close/>
              </a:path>
              <a:path w="3034029" h="2844800">
                <a:moveTo>
                  <a:pt x="2868358" y="2743199"/>
                </a:moveTo>
                <a:lnTo>
                  <a:pt x="2866326" y="2743199"/>
                </a:lnTo>
                <a:lnTo>
                  <a:pt x="2865539" y="2755899"/>
                </a:lnTo>
                <a:lnTo>
                  <a:pt x="2871431" y="2755899"/>
                </a:lnTo>
                <a:lnTo>
                  <a:pt x="2868358" y="2743199"/>
                </a:lnTo>
                <a:close/>
              </a:path>
              <a:path w="3034029" h="2844800">
                <a:moveTo>
                  <a:pt x="2973476" y="2743199"/>
                </a:moveTo>
                <a:lnTo>
                  <a:pt x="2876511" y="2743199"/>
                </a:lnTo>
                <a:lnTo>
                  <a:pt x="2881871" y="2755899"/>
                </a:lnTo>
                <a:lnTo>
                  <a:pt x="2979445" y="2755899"/>
                </a:lnTo>
                <a:lnTo>
                  <a:pt x="2973476" y="2743199"/>
                </a:lnTo>
                <a:close/>
              </a:path>
              <a:path w="3034029" h="2844800">
                <a:moveTo>
                  <a:pt x="2981985" y="2743199"/>
                </a:moveTo>
                <a:lnTo>
                  <a:pt x="2979445" y="2755899"/>
                </a:lnTo>
                <a:lnTo>
                  <a:pt x="2990215" y="2755899"/>
                </a:lnTo>
                <a:lnTo>
                  <a:pt x="2981985" y="2743199"/>
                </a:lnTo>
                <a:close/>
              </a:path>
              <a:path w="3034029" h="2844800">
                <a:moveTo>
                  <a:pt x="2872526" y="2730499"/>
                </a:moveTo>
                <a:lnTo>
                  <a:pt x="2847966" y="2730499"/>
                </a:lnTo>
                <a:lnTo>
                  <a:pt x="2851028" y="2743199"/>
                </a:lnTo>
                <a:lnTo>
                  <a:pt x="2878858" y="2743199"/>
                </a:lnTo>
                <a:lnTo>
                  <a:pt x="2872526" y="2730499"/>
                </a:lnTo>
                <a:close/>
              </a:path>
              <a:path w="3034029" h="2844800">
                <a:moveTo>
                  <a:pt x="2879051" y="2730499"/>
                </a:moveTo>
                <a:lnTo>
                  <a:pt x="2872526" y="2730499"/>
                </a:lnTo>
                <a:lnTo>
                  <a:pt x="2878858" y="2743199"/>
                </a:lnTo>
                <a:lnTo>
                  <a:pt x="2885122" y="2743199"/>
                </a:lnTo>
                <a:lnTo>
                  <a:pt x="2879051" y="2730499"/>
                </a:lnTo>
                <a:close/>
              </a:path>
              <a:path w="3034029" h="2844800">
                <a:moveTo>
                  <a:pt x="2887052" y="2730499"/>
                </a:moveTo>
                <a:lnTo>
                  <a:pt x="2879051" y="2730499"/>
                </a:lnTo>
                <a:lnTo>
                  <a:pt x="2885122" y="2743199"/>
                </a:lnTo>
                <a:lnTo>
                  <a:pt x="2889681" y="2743199"/>
                </a:lnTo>
                <a:lnTo>
                  <a:pt x="2887052" y="2730499"/>
                </a:lnTo>
                <a:close/>
              </a:path>
              <a:path w="3034029" h="2844800">
                <a:moveTo>
                  <a:pt x="2959582" y="2730499"/>
                </a:moveTo>
                <a:lnTo>
                  <a:pt x="2896069" y="2730499"/>
                </a:lnTo>
                <a:lnTo>
                  <a:pt x="2901302" y="2743199"/>
                </a:lnTo>
                <a:lnTo>
                  <a:pt x="2960738" y="2743199"/>
                </a:lnTo>
                <a:lnTo>
                  <a:pt x="2959582" y="2730499"/>
                </a:lnTo>
                <a:close/>
              </a:path>
              <a:path w="3034029" h="2844800">
                <a:moveTo>
                  <a:pt x="2838399" y="2717799"/>
                </a:moveTo>
                <a:lnTo>
                  <a:pt x="2835351" y="2717799"/>
                </a:lnTo>
                <a:lnTo>
                  <a:pt x="2844050" y="2730499"/>
                </a:lnTo>
                <a:lnTo>
                  <a:pt x="2838399" y="2717799"/>
                </a:lnTo>
                <a:close/>
              </a:path>
              <a:path w="3034029" h="2844800">
                <a:moveTo>
                  <a:pt x="2890113" y="2717799"/>
                </a:moveTo>
                <a:lnTo>
                  <a:pt x="2851061" y="2717799"/>
                </a:lnTo>
                <a:lnTo>
                  <a:pt x="2861856" y="2730499"/>
                </a:lnTo>
                <a:lnTo>
                  <a:pt x="2883264" y="2730499"/>
                </a:lnTo>
                <a:lnTo>
                  <a:pt x="2890334" y="2718305"/>
                </a:lnTo>
                <a:lnTo>
                  <a:pt x="2890113" y="2717799"/>
                </a:lnTo>
                <a:close/>
              </a:path>
              <a:path w="3034029" h="2844800">
                <a:moveTo>
                  <a:pt x="2890334" y="2718305"/>
                </a:moveTo>
                <a:lnTo>
                  <a:pt x="2883264" y="2730499"/>
                </a:lnTo>
                <a:lnTo>
                  <a:pt x="2895663" y="2730499"/>
                </a:lnTo>
                <a:lnTo>
                  <a:pt x="2890334" y="2718305"/>
                </a:lnTo>
                <a:close/>
              </a:path>
              <a:path w="3034029" h="2844800">
                <a:moveTo>
                  <a:pt x="2953817" y="2717799"/>
                </a:moveTo>
                <a:lnTo>
                  <a:pt x="2890627" y="2717799"/>
                </a:lnTo>
                <a:lnTo>
                  <a:pt x="2890334" y="2718305"/>
                </a:lnTo>
                <a:lnTo>
                  <a:pt x="2895663" y="2730499"/>
                </a:lnTo>
                <a:lnTo>
                  <a:pt x="2959912" y="2730499"/>
                </a:lnTo>
                <a:lnTo>
                  <a:pt x="2953817" y="2717799"/>
                </a:lnTo>
                <a:close/>
              </a:path>
              <a:path w="3034029" h="2844800">
                <a:moveTo>
                  <a:pt x="2832620" y="2705099"/>
                </a:moveTo>
                <a:lnTo>
                  <a:pt x="2820873" y="2705099"/>
                </a:lnTo>
                <a:lnTo>
                  <a:pt x="2827705" y="2717799"/>
                </a:lnTo>
                <a:lnTo>
                  <a:pt x="2832620" y="2705099"/>
                </a:lnTo>
                <a:close/>
              </a:path>
              <a:path w="3034029" h="2844800">
                <a:moveTo>
                  <a:pt x="2883890" y="2705099"/>
                </a:moveTo>
                <a:lnTo>
                  <a:pt x="2849419" y="2705099"/>
                </a:lnTo>
                <a:lnTo>
                  <a:pt x="2857296" y="2717799"/>
                </a:lnTo>
                <a:lnTo>
                  <a:pt x="2883700" y="2717799"/>
                </a:lnTo>
                <a:lnTo>
                  <a:pt x="2883890" y="2705099"/>
                </a:lnTo>
                <a:close/>
              </a:path>
              <a:path w="3034029" h="2844800">
                <a:moveTo>
                  <a:pt x="2912147" y="2705099"/>
                </a:moveTo>
                <a:lnTo>
                  <a:pt x="2883890" y="2705099"/>
                </a:lnTo>
                <a:lnTo>
                  <a:pt x="2883700" y="2717799"/>
                </a:lnTo>
                <a:lnTo>
                  <a:pt x="2902173" y="2717799"/>
                </a:lnTo>
                <a:lnTo>
                  <a:pt x="2912147" y="2705099"/>
                </a:lnTo>
                <a:close/>
              </a:path>
              <a:path w="3034029" h="2844800">
                <a:moveTo>
                  <a:pt x="2939923" y="2705099"/>
                </a:moveTo>
                <a:lnTo>
                  <a:pt x="2912147" y="2705099"/>
                </a:lnTo>
                <a:lnTo>
                  <a:pt x="2902173" y="2717799"/>
                </a:lnTo>
                <a:lnTo>
                  <a:pt x="2937539" y="2717799"/>
                </a:lnTo>
                <a:lnTo>
                  <a:pt x="2939923" y="2705099"/>
                </a:lnTo>
                <a:close/>
              </a:path>
              <a:path w="3034029" h="2844800">
                <a:moveTo>
                  <a:pt x="2946069" y="2705099"/>
                </a:moveTo>
                <a:lnTo>
                  <a:pt x="2942107" y="2705099"/>
                </a:lnTo>
                <a:lnTo>
                  <a:pt x="2946730" y="2717799"/>
                </a:lnTo>
                <a:lnTo>
                  <a:pt x="2946069" y="2705099"/>
                </a:lnTo>
                <a:close/>
              </a:path>
              <a:path w="3034029" h="2844800">
                <a:moveTo>
                  <a:pt x="2796387" y="2692399"/>
                </a:moveTo>
                <a:lnTo>
                  <a:pt x="2793771" y="2692399"/>
                </a:lnTo>
                <a:lnTo>
                  <a:pt x="2794406" y="2705099"/>
                </a:lnTo>
                <a:lnTo>
                  <a:pt x="2800769" y="2705099"/>
                </a:lnTo>
                <a:lnTo>
                  <a:pt x="2796387" y="2692399"/>
                </a:lnTo>
                <a:close/>
              </a:path>
              <a:path w="3034029" h="2844800">
                <a:moveTo>
                  <a:pt x="2818716" y="2666999"/>
                </a:moveTo>
                <a:lnTo>
                  <a:pt x="2806763" y="2666999"/>
                </a:lnTo>
                <a:lnTo>
                  <a:pt x="2804350" y="2679699"/>
                </a:lnTo>
                <a:lnTo>
                  <a:pt x="2793057" y="2679699"/>
                </a:lnTo>
                <a:lnTo>
                  <a:pt x="2802749" y="2692399"/>
                </a:lnTo>
                <a:lnTo>
                  <a:pt x="2809849" y="2705099"/>
                </a:lnTo>
                <a:lnTo>
                  <a:pt x="2814840" y="2705099"/>
                </a:lnTo>
                <a:lnTo>
                  <a:pt x="2814510" y="2692399"/>
                </a:lnTo>
                <a:lnTo>
                  <a:pt x="2810456" y="2692399"/>
                </a:lnTo>
                <a:lnTo>
                  <a:pt x="2811101" y="2679699"/>
                </a:lnTo>
                <a:lnTo>
                  <a:pt x="2818716" y="2666999"/>
                </a:lnTo>
                <a:close/>
              </a:path>
              <a:path w="3034029" h="2844800">
                <a:moveTo>
                  <a:pt x="2905628" y="2692399"/>
                </a:moveTo>
                <a:lnTo>
                  <a:pt x="2814510" y="2692399"/>
                </a:lnTo>
                <a:lnTo>
                  <a:pt x="2818815" y="2705099"/>
                </a:lnTo>
                <a:lnTo>
                  <a:pt x="2898203" y="2705099"/>
                </a:lnTo>
                <a:lnTo>
                  <a:pt x="2905628" y="2692399"/>
                </a:lnTo>
                <a:close/>
              </a:path>
              <a:path w="3034029" h="2844800">
                <a:moveTo>
                  <a:pt x="2908193" y="2692399"/>
                </a:moveTo>
                <a:lnTo>
                  <a:pt x="2905628" y="2692399"/>
                </a:lnTo>
                <a:lnTo>
                  <a:pt x="2898203" y="2705099"/>
                </a:lnTo>
                <a:lnTo>
                  <a:pt x="2912037" y="2705099"/>
                </a:lnTo>
                <a:lnTo>
                  <a:pt x="2908193" y="2692399"/>
                </a:lnTo>
                <a:close/>
              </a:path>
              <a:path w="3034029" h="2844800">
                <a:moveTo>
                  <a:pt x="2838945" y="2666999"/>
                </a:moveTo>
                <a:lnTo>
                  <a:pt x="2818716" y="2666999"/>
                </a:lnTo>
                <a:lnTo>
                  <a:pt x="2824413" y="2679699"/>
                </a:lnTo>
                <a:lnTo>
                  <a:pt x="2826232" y="2692399"/>
                </a:lnTo>
                <a:lnTo>
                  <a:pt x="2908193" y="2692399"/>
                </a:lnTo>
                <a:lnTo>
                  <a:pt x="2912037" y="2705099"/>
                </a:lnTo>
                <a:lnTo>
                  <a:pt x="2913862" y="2692399"/>
                </a:lnTo>
                <a:lnTo>
                  <a:pt x="2916043" y="2679699"/>
                </a:lnTo>
                <a:lnTo>
                  <a:pt x="2840012" y="2679699"/>
                </a:lnTo>
                <a:lnTo>
                  <a:pt x="2838945" y="2666999"/>
                </a:lnTo>
                <a:close/>
              </a:path>
              <a:path w="3034029" h="2844800">
                <a:moveTo>
                  <a:pt x="2929610" y="2692399"/>
                </a:moveTo>
                <a:lnTo>
                  <a:pt x="2920034" y="2692399"/>
                </a:lnTo>
                <a:lnTo>
                  <a:pt x="2922663" y="2705099"/>
                </a:lnTo>
                <a:lnTo>
                  <a:pt x="2933725" y="2705099"/>
                </a:lnTo>
                <a:lnTo>
                  <a:pt x="2929610" y="2692399"/>
                </a:lnTo>
                <a:close/>
              </a:path>
              <a:path w="3034029" h="2844800">
                <a:moveTo>
                  <a:pt x="2885020" y="2666999"/>
                </a:moveTo>
                <a:lnTo>
                  <a:pt x="2841688" y="2666999"/>
                </a:lnTo>
                <a:lnTo>
                  <a:pt x="2849105" y="2679699"/>
                </a:lnTo>
                <a:lnTo>
                  <a:pt x="2884741" y="2679699"/>
                </a:lnTo>
                <a:lnTo>
                  <a:pt x="2885020" y="2666999"/>
                </a:lnTo>
                <a:close/>
              </a:path>
              <a:path w="3034029" h="2844800">
                <a:moveTo>
                  <a:pt x="2896046" y="2679444"/>
                </a:moveTo>
                <a:lnTo>
                  <a:pt x="2896057" y="2679699"/>
                </a:lnTo>
                <a:lnTo>
                  <a:pt x="2896273" y="2679699"/>
                </a:lnTo>
                <a:lnTo>
                  <a:pt x="2896046" y="2679444"/>
                </a:lnTo>
                <a:close/>
              </a:path>
              <a:path w="3034029" h="2844800">
                <a:moveTo>
                  <a:pt x="2900672" y="2666999"/>
                </a:moveTo>
                <a:lnTo>
                  <a:pt x="2895549" y="2666999"/>
                </a:lnTo>
                <a:lnTo>
                  <a:pt x="2902229" y="2679699"/>
                </a:lnTo>
                <a:lnTo>
                  <a:pt x="2910620" y="2679699"/>
                </a:lnTo>
                <a:lnTo>
                  <a:pt x="2900672" y="2666999"/>
                </a:lnTo>
                <a:close/>
              </a:path>
              <a:path w="3034029" h="2844800">
                <a:moveTo>
                  <a:pt x="2895549" y="2666999"/>
                </a:moveTo>
                <a:lnTo>
                  <a:pt x="2885020" y="2666999"/>
                </a:lnTo>
                <a:lnTo>
                  <a:pt x="2896046" y="2679444"/>
                </a:lnTo>
                <a:lnTo>
                  <a:pt x="2895549" y="2666999"/>
                </a:lnTo>
                <a:close/>
              </a:path>
              <a:path w="3034029" h="2844800">
                <a:moveTo>
                  <a:pt x="2779294" y="2654299"/>
                </a:moveTo>
                <a:lnTo>
                  <a:pt x="2759955" y="2654299"/>
                </a:lnTo>
                <a:lnTo>
                  <a:pt x="2771744" y="2666999"/>
                </a:lnTo>
                <a:lnTo>
                  <a:pt x="2775999" y="2666999"/>
                </a:lnTo>
                <a:lnTo>
                  <a:pt x="2779294" y="2654299"/>
                </a:lnTo>
                <a:close/>
              </a:path>
              <a:path w="3034029" h="2844800">
                <a:moveTo>
                  <a:pt x="2884198" y="2654299"/>
                </a:moveTo>
                <a:lnTo>
                  <a:pt x="2792075" y="2654299"/>
                </a:lnTo>
                <a:lnTo>
                  <a:pt x="2801112" y="2666999"/>
                </a:lnTo>
                <a:lnTo>
                  <a:pt x="2892512" y="2666999"/>
                </a:lnTo>
                <a:lnTo>
                  <a:pt x="2884198" y="2654299"/>
                </a:lnTo>
                <a:close/>
              </a:path>
              <a:path w="3034029" h="2844800">
                <a:moveTo>
                  <a:pt x="2770557" y="2641940"/>
                </a:moveTo>
                <a:lnTo>
                  <a:pt x="2767406" y="2654299"/>
                </a:lnTo>
                <a:lnTo>
                  <a:pt x="2784487" y="2654299"/>
                </a:lnTo>
                <a:lnTo>
                  <a:pt x="2770557" y="2641940"/>
                </a:lnTo>
                <a:close/>
              </a:path>
              <a:path w="3034029" h="2844800">
                <a:moveTo>
                  <a:pt x="2860695" y="2628899"/>
                </a:moveTo>
                <a:lnTo>
                  <a:pt x="2756789" y="2628899"/>
                </a:lnTo>
                <a:lnTo>
                  <a:pt x="2756192" y="2641599"/>
                </a:lnTo>
                <a:lnTo>
                  <a:pt x="2787726" y="2641599"/>
                </a:lnTo>
                <a:lnTo>
                  <a:pt x="2784487" y="2654299"/>
                </a:lnTo>
                <a:lnTo>
                  <a:pt x="2874521" y="2654299"/>
                </a:lnTo>
                <a:lnTo>
                  <a:pt x="2867148" y="2641599"/>
                </a:lnTo>
                <a:lnTo>
                  <a:pt x="2860695" y="2628899"/>
                </a:lnTo>
                <a:close/>
              </a:path>
              <a:path w="3034029" h="2844800">
                <a:moveTo>
                  <a:pt x="2770644" y="2641599"/>
                </a:moveTo>
                <a:lnTo>
                  <a:pt x="2770174" y="2641599"/>
                </a:lnTo>
                <a:lnTo>
                  <a:pt x="2770557" y="2641940"/>
                </a:lnTo>
                <a:lnTo>
                  <a:pt x="2770644" y="2641599"/>
                </a:lnTo>
                <a:close/>
              </a:path>
              <a:path w="3034029" h="2844800">
                <a:moveTo>
                  <a:pt x="2725392" y="2616199"/>
                </a:moveTo>
                <a:lnTo>
                  <a:pt x="2722651" y="2616199"/>
                </a:lnTo>
                <a:lnTo>
                  <a:pt x="2729320" y="2628899"/>
                </a:lnTo>
                <a:lnTo>
                  <a:pt x="2731905" y="2628899"/>
                </a:lnTo>
                <a:lnTo>
                  <a:pt x="2725392" y="2616199"/>
                </a:lnTo>
                <a:close/>
              </a:path>
              <a:path w="3034029" h="2844800">
                <a:moveTo>
                  <a:pt x="2736062" y="2603499"/>
                </a:moveTo>
                <a:lnTo>
                  <a:pt x="2735465" y="2616199"/>
                </a:lnTo>
                <a:lnTo>
                  <a:pt x="2744393" y="2628899"/>
                </a:lnTo>
                <a:lnTo>
                  <a:pt x="2750870" y="2628899"/>
                </a:lnTo>
                <a:lnTo>
                  <a:pt x="2750648" y="2623339"/>
                </a:lnTo>
                <a:lnTo>
                  <a:pt x="2749042" y="2616199"/>
                </a:lnTo>
                <a:lnTo>
                  <a:pt x="2741993" y="2616199"/>
                </a:lnTo>
                <a:lnTo>
                  <a:pt x="2736062" y="2603499"/>
                </a:lnTo>
                <a:close/>
              </a:path>
              <a:path w="3034029" h="2844800">
                <a:moveTo>
                  <a:pt x="2750648" y="2623339"/>
                </a:moveTo>
                <a:lnTo>
                  <a:pt x="2750870" y="2628899"/>
                </a:lnTo>
                <a:lnTo>
                  <a:pt x="2751899" y="2628899"/>
                </a:lnTo>
                <a:lnTo>
                  <a:pt x="2750648" y="2623339"/>
                </a:lnTo>
                <a:close/>
              </a:path>
              <a:path w="3034029" h="2844800">
                <a:moveTo>
                  <a:pt x="2752801" y="2616199"/>
                </a:moveTo>
                <a:lnTo>
                  <a:pt x="2750362" y="2616199"/>
                </a:lnTo>
                <a:lnTo>
                  <a:pt x="2750648" y="2623339"/>
                </a:lnTo>
                <a:lnTo>
                  <a:pt x="2751899" y="2628899"/>
                </a:lnTo>
                <a:lnTo>
                  <a:pt x="2754312" y="2628899"/>
                </a:lnTo>
                <a:lnTo>
                  <a:pt x="2752801" y="2616199"/>
                </a:lnTo>
                <a:close/>
              </a:path>
              <a:path w="3034029" h="2844800">
                <a:moveTo>
                  <a:pt x="2834678" y="2603499"/>
                </a:moveTo>
                <a:lnTo>
                  <a:pt x="2831934" y="2603499"/>
                </a:lnTo>
                <a:lnTo>
                  <a:pt x="2833700" y="2616199"/>
                </a:lnTo>
                <a:lnTo>
                  <a:pt x="2754134" y="2616199"/>
                </a:lnTo>
                <a:lnTo>
                  <a:pt x="2765933" y="2628899"/>
                </a:lnTo>
                <a:lnTo>
                  <a:pt x="2842051" y="2628899"/>
                </a:lnTo>
                <a:lnTo>
                  <a:pt x="2842022" y="2616199"/>
                </a:lnTo>
                <a:lnTo>
                  <a:pt x="2834678" y="2603499"/>
                </a:lnTo>
                <a:close/>
              </a:path>
              <a:path w="3034029" h="2844800">
                <a:moveTo>
                  <a:pt x="2756191" y="2590799"/>
                </a:moveTo>
                <a:lnTo>
                  <a:pt x="2743198" y="2590799"/>
                </a:lnTo>
                <a:lnTo>
                  <a:pt x="2747060" y="2603499"/>
                </a:lnTo>
                <a:lnTo>
                  <a:pt x="2748229" y="2616199"/>
                </a:lnTo>
                <a:lnTo>
                  <a:pt x="2764630" y="2616199"/>
                </a:lnTo>
                <a:lnTo>
                  <a:pt x="2757680" y="2603499"/>
                </a:lnTo>
                <a:lnTo>
                  <a:pt x="2754924" y="2603499"/>
                </a:lnTo>
                <a:lnTo>
                  <a:pt x="2756191" y="2590799"/>
                </a:lnTo>
                <a:close/>
              </a:path>
              <a:path w="3034029" h="2844800">
                <a:moveTo>
                  <a:pt x="2826169" y="2603499"/>
                </a:moveTo>
                <a:lnTo>
                  <a:pt x="2773057" y="2603499"/>
                </a:lnTo>
                <a:lnTo>
                  <a:pt x="2768638" y="2616199"/>
                </a:lnTo>
                <a:lnTo>
                  <a:pt x="2833700" y="2616199"/>
                </a:lnTo>
                <a:lnTo>
                  <a:pt x="2826169" y="2603499"/>
                </a:lnTo>
                <a:close/>
              </a:path>
              <a:path w="3034029" h="2844800">
                <a:moveTo>
                  <a:pt x="2736307" y="2590799"/>
                </a:moveTo>
                <a:lnTo>
                  <a:pt x="2720606" y="2590799"/>
                </a:lnTo>
                <a:lnTo>
                  <a:pt x="2720181" y="2603499"/>
                </a:lnTo>
                <a:lnTo>
                  <a:pt x="2726681" y="2603499"/>
                </a:lnTo>
                <a:lnTo>
                  <a:pt x="2736307" y="2590799"/>
                </a:lnTo>
                <a:close/>
              </a:path>
              <a:path w="3034029" h="2844800">
                <a:moveTo>
                  <a:pt x="2740926" y="2590799"/>
                </a:moveTo>
                <a:lnTo>
                  <a:pt x="2738755" y="2590799"/>
                </a:lnTo>
                <a:lnTo>
                  <a:pt x="2738958" y="2603499"/>
                </a:lnTo>
                <a:lnTo>
                  <a:pt x="2744076" y="2603499"/>
                </a:lnTo>
                <a:lnTo>
                  <a:pt x="2740926" y="2590799"/>
                </a:lnTo>
                <a:close/>
              </a:path>
              <a:path w="3034029" h="2844800">
                <a:moveTo>
                  <a:pt x="2758160" y="2590799"/>
                </a:moveTo>
                <a:lnTo>
                  <a:pt x="2756217" y="2590799"/>
                </a:lnTo>
                <a:lnTo>
                  <a:pt x="2755900" y="2603499"/>
                </a:lnTo>
                <a:lnTo>
                  <a:pt x="2759036" y="2603499"/>
                </a:lnTo>
                <a:lnTo>
                  <a:pt x="2758160" y="2590799"/>
                </a:lnTo>
                <a:close/>
              </a:path>
              <a:path w="3034029" h="2844800">
                <a:moveTo>
                  <a:pt x="2808817" y="2578099"/>
                </a:moveTo>
                <a:lnTo>
                  <a:pt x="2795587" y="2578099"/>
                </a:lnTo>
                <a:lnTo>
                  <a:pt x="2799473" y="2590799"/>
                </a:lnTo>
                <a:lnTo>
                  <a:pt x="2761307" y="2590799"/>
                </a:lnTo>
                <a:lnTo>
                  <a:pt x="2770098" y="2603499"/>
                </a:lnTo>
                <a:lnTo>
                  <a:pt x="2826512" y="2603499"/>
                </a:lnTo>
                <a:lnTo>
                  <a:pt x="2819283" y="2590799"/>
                </a:lnTo>
                <a:lnTo>
                  <a:pt x="2808817" y="2578099"/>
                </a:lnTo>
                <a:close/>
              </a:path>
              <a:path w="3034029" h="2844800">
                <a:moveTo>
                  <a:pt x="2829356" y="2590799"/>
                </a:moveTo>
                <a:lnTo>
                  <a:pt x="2828061" y="2590799"/>
                </a:lnTo>
                <a:lnTo>
                  <a:pt x="2831706" y="2603499"/>
                </a:lnTo>
                <a:lnTo>
                  <a:pt x="2829356" y="2590799"/>
                </a:lnTo>
                <a:close/>
              </a:path>
              <a:path w="3034029" h="2844800">
                <a:moveTo>
                  <a:pt x="2704706" y="2578099"/>
                </a:moveTo>
                <a:lnTo>
                  <a:pt x="2702610" y="2578099"/>
                </a:lnTo>
                <a:lnTo>
                  <a:pt x="2706204" y="2590799"/>
                </a:lnTo>
                <a:lnTo>
                  <a:pt x="2704706" y="2578099"/>
                </a:lnTo>
                <a:close/>
              </a:path>
              <a:path w="3034029" h="2844800">
                <a:moveTo>
                  <a:pt x="2782963" y="2578099"/>
                </a:moveTo>
                <a:lnTo>
                  <a:pt x="2717126" y="2578099"/>
                </a:lnTo>
                <a:lnTo>
                  <a:pt x="2725356" y="2590799"/>
                </a:lnTo>
                <a:lnTo>
                  <a:pt x="2783319" y="2590799"/>
                </a:lnTo>
                <a:lnTo>
                  <a:pt x="2782963" y="2578099"/>
                </a:lnTo>
                <a:close/>
              </a:path>
              <a:path w="3034029" h="2844800">
                <a:moveTo>
                  <a:pt x="2696176" y="2565399"/>
                </a:moveTo>
                <a:lnTo>
                  <a:pt x="2667546" y="2565399"/>
                </a:lnTo>
                <a:lnTo>
                  <a:pt x="2671711" y="2578099"/>
                </a:lnTo>
                <a:lnTo>
                  <a:pt x="2686699" y="2578099"/>
                </a:lnTo>
                <a:lnTo>
                  <a:pt x="2696176" y="2565399"/>
                </a:lnTo>
                <a:close/>
              </a:path>
              <a:path w="3034029" h="2844800">
                <a:moveTo>
                  <a:pt x="2743822" y="2565399"/>
                </a:moveTo>
                <a:lnTo>
                  <a:pt x="2696176" y="2565399"/>
                </a:lnTo>
                <a:lnTo>
                  <a:pt x="2706994" y="2578099"/>
                </a:lnTo>
                <a:lnTo>
                  <a:pt x="2743936" y="2578099"/>
                </a:lnTo>
                <a:lnTo>
                  <a:pt x="2743822" y="2565399"/>
                </a:lnTo>
                <a:close/>
              </a:path>
              <a:path w="3034029" h="2844800">
                <a:moveTo>
                  <a:pt x="2780969" y="2552699"/>
                </a:moveTo>
                <a:lnTo>
                  <a:pt x="2689042" y="2552699"/>
                </a:lnTo>
                <a:lnTo>
                  <a:pt x="2686603" y="2565399"/>
                </a:lnTo>
                <a:lnTo>
                  <a:pt x="2745879" y="2565399"/>
                </a:lnTo>
                <a:lnTo>
                  <a:pt x="2746857" y="2578099"/>
                </a:lnTo>
                <a:lnTo>
                  <a:pt x="2782557" y="2578099"/>
                </a:lnTo>
                <a:lnTo>
                  <a:pt x="2773248" y="2565399"/>
                </a:lnTo>
                <a:lnTo>
                  <a:pt x="2780969" y="2552699"/>
                </a:lnTo>
                <a:close/>
              </a:path>
              <a:path w="3034029" h="2844800">
                <a:moveTo>
                  <a:pt x="2787243" y="2565399"/>
                </a:moveTo>
                <a:lnTo>
                  <a:pt x="2785567" y="2565399"/>
                </a:lnTo>
                <a:lnTo>
                  <a:pt x="2785110" y="2578099"/>
                </a:lnTo>
                <a:lnTo>
                  <a:pt x="2788754" y="2578099"/>
                </a:lnTo>
                <a:lnTo>
                  <a:pt x="2787243" y="2565399"/>
                </a:lnTo>
                <a:close/>
              </a:path>
              <a:path w="3034029" h="2844800">
                <a:moveTo>
                  <a:pt x="2694940" y="2539999"/>
                </a:moveTo>
                <a:lnTo>
                  <a:pt x="2656801" y="2539999"/>
                </a:lnTo>
                <a:lnTo>
                  <a:pt x="2658618" y="2552699"/>
                </a:lnTo>
                <a:lnTo>
                  <a:pt x="2661615" y="2565399"/>
                </a:lnTo>
                <a:lnTo>
                  <a:pt x="2672664" y="2552699"/>
                </a:lnTo>
                <a:lnTo>
                  <a:pt x="2692501" y="2552699"/>
                </a:lnTo>
                <a:lnTo>
                  <a:pt x="2694940" y="2539999"/>
                </a:lnTo>
                <a:close/>
              </a:path>
              <a:path w="3034029" h="2844800">
                <a:moveTo>
                  <a:pt x="2673836" y="2552699"/>
                </a:moveTo>
                <a:lnTo>
                  <a:pt x="2672664" y="2552699"/>
                </a:lnTo>
                <a:lnTo>
                  <a:pt x="2675204" y="2565399"/>
                </a:lnTo>
                <a:lnTo>
                  <a:pt x="2679173" y="2565399"/>
                </a:lnTo>
                <a:lnTo>
                  <a:pt x="2673836" y="2552699"/>
                </a:lnTo>
                <a:close/>
              </a:path>
              <a:path w="3034029" h="2844800">
                <a:moveTo>
                  <a:pt x="2656801" y="2539999"/>
                </a:moveTo>
                <a:lnTo>
                  <a:pt x="2651776" y="2539999"/>
                </a:lnTo>
                <a:lnTo>
                  <a:pt x="2658249" y="2552699"/>
                </a:lnTo>
                <a:lnTo>
                  <a:pt x="2656801" y="2539999"/>
                </a:lnTo>
                <a:close/>
              </a:path>
              <a:path w="3034029" h="2844800">
                <a:moveTo>
                  <a:pt x="2770974" y="2539999"/>
                </a:moveTo>
                <a:lnTo>
                  <a:pt x="2706776" y="2539999"/>
                </a:lnTo>
                <a:lnTo>
                  <a:pt x="2705569" y="2552699"/>
                </a:lnTo>
                <a:lnTo>
                  <a:pt x="2775178" y="2552699"/>
                </a:lnTo>
                <a:lnTo>
                  <a:pt x="2770974" y="2539999"/>
                </a:lnTo>
                <a:close/>
              </a:path>
              <a:path w="3034029" h="2844800">
                <a:moveTo>
                  <a:pt x="2640828" y="2514599"/>
                </a:moveTo>
                <a:lnTo>
                  <a:pt x="2624378" y="2514599"/>
                </a:lnTo>
                <a:lnTo>
                  <a:pt x="2632570" y="2527299"/>
                </a:lnTo>
                <a:lnTo>
                  <a:pt x="2638386" y="2527299"/>
                </a:lnTo>
                <a:lnTo>
                  <a:pt x="2638412" y="2539999"/>
                </a:lnTo>
                <a:lnTo>
                  <a:pt x="2643032" y="2539999"/>
                </a:lnTo>
                <a:lnTo>
                  <a:pt x="2644556" y="2527299"/>
                </a:lnTo>
                <a:lnTo>
                  <a:pt x="2640828" y="2514599"/>
                </a:lnTo>
                <a:close/>
              </a:path>
              <a:path w="3034029" h="2844800">
                <a:moveTo>
                  <a:pt x="2660904" y="2527299"/>
                </a:moveTo>
                <a:lnTo>
                  <a:pt x="2659634" y="2527299"/>
                </a:lnTo>
                <a:lnTo>
                  <a:pt x="2659748" y="2539999"/>
                </a:lnTo>
                <a:lnTo>
                  <a:pt x="2662821" y="2539999"/>
                </a:lnTo>
                <a:lnTo>
                  <a:pt x="2660904" y="2527299"/>
                </a:lnTo>
                <a:close/>
              </a:path>
              <a:path w="3034029" h="2844800">
                <a:moveTo>
                  <a:pt x="2674950" y="2527299"/>
                </a:moveTo>
                <a:lnTo>
                  <a:pt x="2665104" y="2527299"/>
                </a:lnTo>
                <a:lnTo>
                  <a:pt x="2667370" y="2539999"/>
                </a:lnTo>
                <a:lnTo>
                  <a:pt x="2673350" y="2539999"/>
                </a:lnTo>
                <a:lnTo>
                  <a:pt x="2674950" y="2527299"/>
                </a:lnTo>
                <a:close/>
              </a:path>
              <a:path w="3034029" h="2844800">
                <a:moveTo>
                  <a:pt x="2743111" y="2514599"/>
                </a:moveTo>
                <a:lnTo>
                  <a:pt x="2667768" y="2514599"/>
                </a:lnTo>
                <a:lnTo>
                  <a:pt x="2671051" y="2527299"/>
                </a:lnTo>
                <a:lnTo>
                  <a:pt x="2683522" y="2527299"/>
                </a:lnTo>
                <a:lnTo>
                  <a:pt x="2684411" y="2539999"/>
                </a:lnTo>
                <a:lnTo>
                  <a:pt x="2747352" y="2539999"/>
                </a:lnTo>
                <a:lnTo>
                  <a:pt x="2742793" y="2527299"/>
                </a:lnTo>
                <a:lnTo>
                  <a:pt x="2743111" y="2514599"/>
                </a:lnTo>
                <a:close/>
              </a:path>
              <a:path w="3034029" h="2844800">
                <a:moveTo>
                  <a:pt x="2756001" y="2527299"/>
                </a:moveTo>
                <a:lnTo>
                  <a:pt x="2747352" y="2539999"/>
                </a:lnTo>
                <a:lnTo>
                  <a:pt x="2760687" y="2539999"/>
                </a:lnTo>
                <a:lnTo>
                  <a:pt x="2756001" y="2527299"/>
                </a:lnTo>
                <a:close/>
              </a:path>
              <a:path w="3034029" h="2844800">
                <a:moveTo>
                  <a:pt x="2619514" y="2514599"/>
                </a:moveTo>
                <a:lnTo>
                  <a:pt x="2617152" y="2514599"/>
                </a:lnTo>
                <a:lnTo>
                  <a:pt x="2621356" y="2527299"/>
                </a:lnTo>
                <a:lnTo>
                  <a:pt x="2624759" y="2527299"/>
                </a:lnTo>
                <a:lnTo>
                  <a:pt x="2619514" y="2514599"/>
                </a:lnTo>
                <a:close/>
              </a:path>
              <a:path w="3034029" h="2844800">
                <a:moveTo>
                  <a:pt x="2650655" y="2514599"/>
                </a:moveTo>
                <a:lnTo>
                  <a:pt x="2644546" y="2514599"/>
                </a:lnTo>
                <a:lnTo>
                  <a:pt x="2649855" y="2527299"/>
                </a:lnTo>
                <a:lnTo>
                  <a:pt x="2656166" y="2527299"/>
                </a:lnTo>
                <a:lnTo>
                  <a:pt x="2650655" y="2514599"/>
                </a:lnTo>
                <a:close/>
              </a:path>
              <a:path w="3034029" h="2844800">
                <a:moveTo>
                  <a:pt x="2659875" y="2514599"/>
                </a:moveTo>
                <a:lnTo>
                  <a:pt x="2661234" y="2527299"/>
                </a:lnTo>
                <a:lnTo>
                  <a:pt x="2668968" y="2527299"/>
                </a:lnTo>
                <a:lnTo>
                  <a:pt x="2659875" y="2514599"/>
                </a:lnTo>
                <a:close/>
              </a:path>
              <a:path w="3034029" h="2844800">
                <a:moveTo>
                  <a:pt x="2749918" y="2514599"/>
                </a:moveTo>
                <a:lnTo>
                  <a:pt x="2747289" y="2514599"/>
                </a:lnTo>
                <a:lnTo>
                  <a:pt x="2747937" y="2527299"/>
                </a:lnTo>
                <a:lnTo>
                  <a:pt x="2754299" y="2527299"/>
                </a:lnTo>
                <a:lnTo>
                  <a:pt x="2749918" y="2514599"/>
                </a:lnTo>
                <a:close/>
              </a:path>
              <a:path w="3034029" h="2844800">
                <a:moveTo>
                  <a:pt x="2713921" y="2501899"/>
                </a:moveTo>
                <a:lnTo>
                  <a:pt x="2597343" y="2501899"/>
                </a:lnTo>
                <a:lnTo>
                  <a:pt x="2607552" y="2514599"/>
                </a:lnTo>
                <a:lnTo>
                  <a:pt x="2719743" y="2514599"/>
                </a:lnTo>
                <a:lnTo>
                  <a:pt x="2713921" y="2501899"/>
                </a:lnTo>
                <a:close/>
              </a:path>
              <a:path w="3034029" h="2844800">
                <a:moveTo>
                  <a:pt x="2722153" y="2501997"/>
                </a:moveTo>
                <a:lnTo>
                  <a:pt x="2725127" y="2514599"/>
                </a:lnTo>
                <a:lnTo>
                  <a:pt x="2724890" y="2504688"/>
                </a:lnTo>
                <a:lnTo>
                  <a:pt x="2722153" y="2501997"/>
                </a:lnTo>
                <a:close/>
              </a:path>
              <a:path w="3034029" h="2844800">
                <a:moveTo>
                  <a:pt x="2725788" y="2505571"/>
                </a:moveTo>
                <a:lnTo>
                  <a:pt x="2728163" y="2514599"/>
                </a:lnTo>
                <a:lnTo>
                  <a:pt x="2734970" y="2514599"/>
                </a:lnTo>
                <a:lnTo>
                  <a:pt x="2725788" y="2505571"/>
                </a:lnTo>
                <a:close/>
              </a:path>
              <a:path w="3034029" h="2844800">
                <a:moveTo>
                  <a:pt x="2724823" y="2501899"/>
                </a:moveTo>
                <a:lnTo>
                  <a:pt x="2724890" y="2504688"/>
                </a:lnTo>
                <a:lnTo>
                  <a:pt x="2725788" y="2505571"/>
                </a:lnTo>
                <a:lnTo>
                  <a:pt x="2724823" y="2501899"/>
                </a:lnTo>
                <a:close/>
              </a:path>
              <a:path w="3034029" h="2844800">
                <a:moveTo>
                  <a:pt x="2722130" y="2501899"/>
                </a:moveTo>
                <a:close/>
              </a:path>
              <a:path w="3034029" h="2844800">
                <a:moveTo>
                  <a:pt x="2612339" y="2489199"/>
                </a:moveTo>
                <a:lnTo>
                  <a:pt x="2600490" y="2489199"/>
                </a:lnTo>
                <a:lnTo>
                  <a:pt x="2599131" y="2501899"/>
                </a:lnTo>
                <a:lnTo>
                  <a:pt x="2612847" y="2501899"/>
                </a:lnTo>
                <a:lnTo>
                  <a:pt x="2612339" y="2489199"/>
                </a:lnTo>
                <a:close/>
              </a:path>
              <a:path w="3034029" h="2844800">
                <a:moveTo>
                  <a:pt x="2659862" y="2476499"/>
                </a:moveTo>
                <a:lnTo>
                  <a:pt x="2613393" y="2476499"/>
                </a:lnTo>
                <a:lnTo>
                  <a:pt x="2611234" y="2489199"/>
                </a:lnTo>
                <a:lnTo>
                  <a:pt x="2627668" y="2489199"/>
                </a:lnTo>
                <a:lnTo>
                  <a:pt x="2612847" y="2501899"/>
                </a:lnTo>
                <a:lnTo>
                  <a:pt x="2663037" y="2501899"/>
                </a:lnTo>
                <a:lnTo>
                  <a:pt x="2661488" y="2489199"/>
                </a:lnTo>
                <a:lnTo>
                  <a:pt x="2659862" y="2476499"/>
                </a:lnTo>
                <a:close/>
              </a:path>
              <a:path w="3034029" h="2844800">
                <a:moveTo>
                  <a:pt x="2686186" y="2463799"/>
                </a:moveTo>
                <a:lnTo>
                  <a:pt x="2597073" y="2463799"/>
                </a:lnTo>
                <a:lnTo>
                  <a:pt x="2601379" y="2476499"/>
                </a:lnTo>
                <a:lnTo>
                  <a:pt x="2659862" y="2476499"/>
                </a:lnTo>
                <a:lnTo>
                  <a:pt x="2666250" y="2489199"/>
                </a:lnTo>
                <a:lnTo>
                  <a:pt x="2668346" y="2489199"/>
                </a:lnTo>
                <a:lnTo>
                  <a:pt x="2670517" y="2501899"/>
                </a:lnTo>
                <a:lnTo>
                  <a:pt x="2716576" y="2501899"/>
                </a:lnTo>
                <a:lnTo>
                  <a:pt x="2709505" y="2489199"/>
                </a:lnTo>
                <a:lnTo>
                  <a:pt x="2697564" y="2476499"/>
                </a:lnTo>
                <a:lnTo>
                  <a:pt x="2686186" y="2463799"/>
                </a:lnTo>
                <a:close/>
              </a:path>
              <a:path w="3034029" h="2844800">
                <a:moveTo>
                  <a:pt x="2589377" y="2476499"/>
                </a:moveTo>
                <a:lnTo>
                  <a:pt x="2575610" y="2476499"/>
                </a:lnTo>
                <a:lnTo>
                  <a:pt x="2581287" y="2489199"/>
                </a:lnTo>
                <a:lnTo>
                  <a:pt x="2584183" y="2489199"/>
                </a:lnTo>
                <a:lnTo>
                  <a:pt x="2589377" y="2476499"/>
                </a:lnTo>
                <a:close/>
              </a:path>
              <a:path w="3034029" h="2844800">
                <a:moveTo>
                  <a:pt x="2595970" y="2476975"/>
                </a:moveTo>
                <a:lnTo>
                  <a:pt x="2594381" y="2489199"/>
                </a:lnTo>
                <a:lnTo>
                  <a:pt x="2597099" y="2489199"/>
                </a:lnTo>
                <a:lnTo>
                  <a:pt x="2596331" y="2477381"/>
                </a:lnTo>
                <a:lnTo>
                  <a:pt x="2595970" y="2476975"/>
                </a:lnTo>
                <a:close/>
              </a:path>
              <a:path w="3034029" h="2844800">
                <a:moveTo>
                  <a:pt x="2599397" y="2476499"/>
                </a:moveTo>
                <a:lnTo>
                  <a:pt x="2596273" y="2476499"/>
                </a:lnTo>
                <a:lnTo>
                  <a:pt x="2596331" y="2477381"/>
                </a:lnTo>
                <a:lnTo>
                  <a:pt x="2606802" y="2489199"/>
                </a:lnTo>
                <a:lnTo>
                  <a:pt x="2608262" y="2489199"/>
                </a:lnTo>
                <a:lnTo>
                  <a:pt x="2599397" y="2476499"/>
                </a:lnTo>
                <a:close/>
              </a:path>
              <a:path w="3034029" h="2844800">
                <a:moveTo>
                  <a:pt x="2596032" y="2476499"/>
                </a:moveTo>
                <a:lnTo>
                  <a:pt x="2595549" y="2476499"/>
                </a:lnTo>
                <a:lnTo>
                  <a:pt x="2595970" y="2476975"/>
                </a:lnTo>
                <a:lnTo>
                  <a:pt x="2596032" y="2476499"/>
                </a:lnTo>
                <a:close/>
              </a:path>
              <a:path w="3034029" h="2844800">
                <a:moveTo>
                  <a:pt x="2588093" y="2463799"/>
                </a:moveTo>
                <a:lnTo>
                  <a:pt x="2578478" y="2463799"/>
                </a:lnTo>
                <a:lnTo>
                  <a:pt x="2584747" y="2476499"/>
                </a:lnTo>
                <a:lnTo>
                  <a:pt x="2588093" y="2463799"/>
                </a:lnTo>
                <a:close/>
              </a:path>
              <a:path w="3034029" h="2844800">
                <a:moveTo>
                  <a:pt x="2660712" y="2451099"/>
                </a:moveTo>
                <a:lnTo>
                  <a:pt x="2578255" y="2451099"/>
                </a:lnTo>
                <a:lnTo>
                  <a:pt x="2582376" y="2463799"/>
                </a:lnTo>
                <a:lnTo>
                  <a:pt x="2659253" y="2463799"/>
                </a:lnTo>
                <a:lnTo>
                  <a:pt x="2660712" y="2451099"/>
                </a:lnTo>
                <a:close/>
              </a:path>
              <a:path w="3034029" h="2844800">
                <a:moveTo>
                  <a:pt x="2684157" y="2451099"/>
                </a:moveTo>
                <a:lnTo>
                  <a:pt x="2681706" y="2451099"/>
                </a:lnTo>
                <a:lnTo>
                  <a:pt x="2685897" y="2463799"/>
                </a:lnTo>
                <a:lnTo>
                  <a:pt x="2689352" y="2463799"/>
                </a:lnTo>
                <a:lnTo>
                  <a:pt x="2684157" y="2451099"/>
                </a:lnTo>
                <a:close/>
              </a:path>
              <a:path w="3034029" h="2844800">
                <a:moveTo>
                  <a:pt x="2542584" y="2438399"/>
                </a:moveTo>
                <a:lnTo>
                  <a:pt x="2538011" y="2451099"/>
                </a:lnTo>
                <a:lnTo>
                  <a:pt x="2549067" y="2451099"/>
                </a:lnTo>
                <a:lnTo>
                  <a:pt x="2542584" y="2438399"/>
                </a:lnTo>
                <a:close/>
              </a:path>
              <a:path w="3034029" h="2844800">
                <a:moveTo>
                  <a:pt x="2555570" y="2438399"/>
                </a:moveTo>
                <a:lnTo>
                  <a:pt x="2550579" y="2438399"/>
                </a:lnTo>
                <a:lnTo>
                  <a:pt x="2551874" y="2451099"/>
                </a:lnTo>
                <a:lnTo>
                  <a:pt x="2553538" y="2451099"/>
                </a:lnTo>
                <a:lnTo>
                  <a:pt x="2555570" y="2438399"/>
                </a:lnTo>
                <a:close/>
              </a:path>
              <a:path w="3034029" h="2844800">
                <a:moveTo>
                  <a:pt x="2647988" y="2425699"/>
                </a:moveTo>
                <a:lnTo>
                  <a:pt x="2551398" y="2425699"/>
                </a:lnTo>
                <a:lnTo>
                  <a:pt x="2558557" y="2438399"/>
                </a:lnTo>
                <a:lnTo>
                  <a:pt x="2565606" y="2451099"/>
                </a:lnTo>
                <a:lnTo>
                  <a:pt x="2585436" y="2451099"/>
                </a:lnTo>
                <a:lnTo>
                  <a:pt x="2588337" y="2438399"/>
                </a:lnTo>
                <a:lnTo>
                  <a:pt x="2649418" y="2438399"/>
                </a:lnTo>
                <a:lnTo>
                  <a:pt x="2647988" y="2425699"/>
                </a:lnTo>
                <a:close/>
              </a:path>
              <a:path w="3034029" h="2844800">
                <a:moveTo>
                  <a:pt x="2648791" y="2438399"/>
                </a:moveTo>
                <a:lnTo>
                  <a:pt x="2588337" y="2438399"/>
                </a:lnTo>
                <a:lnTo>
                  <a:pt x="2591854" y="2451099"/>
                </a:lnTo>
                <a:lnTo>
                  <a:pt x="2660731" y="2451099"/>
                </a:lnTo>
                <a:lnTo>
                  <a:pt x="2648791" y="2438399"/>
                </a:lnTo>
                <a:close/>
              </a:path>
              <a:path w="3034029" h="2844800">
                <a:moveTo>
                  <a:pt x="2539555" y="2425699"/>
                </a:moveTo>
                <a:lnTo>
                  <a:pt x="2536215" y="2425699"/>
                </a:lnTo>
                <a:lnTo>
                  <a:pt x="2542311" y="2438399"/>
                </a:lnTo>
                <a:lnTo>
                  <a:pt x="2549271" y="2438399"/>
                </a:lnTo>
                <a:lnTo>
                  <a:pt x="2539555" y="2425699"/>
                </a:lnTo>
                <a:close/>
              </a:path>
              <a:path w="3034029" h="2844800">
                <a:moveTo>
                  <a:pt x="2525389" y="2412999"/>
                </a:moveTo>
                <a:lnTo>
                  <a:pt x="2515971" y="2412999"/>
                </a:lnTo>
                <a:lnTo>
                  <a:pt x="2519654" y="2425699"/>
                </a:lnTo>
                <a:lnTo>
                  <a:pt x="2530770" y="2425699"/>
                </a:lnTo>
                <a:lnTo>
                  <a:pt x="2525389" y="2412999"/>
                </a:lnTo>
                <a:close/>
              </a:path>
              <a:path w="3034029" h="2844800">
                <a:moveTo>
                  <a:pt x="2623210" y="2412999"/>
                </a:moveTo>
                <a:lnTo>
                  <a:pt x="2538093" y="2412999"/>
                </a:lnTo>
                <a:lnTo>
                  <a:pt x="2530770" y="2425699"/>
                </a:lnTo>
                <a:lnTo>
                  <a:pt x="2623400" y="2425699"/>
                </a:lnTo>
                <a:lnTo>
                  <a:pt x="2623210" y="2412999"/>
                </a:lnTo>
                <a:close/>
              </a:path>
              <a:path w="3034029" h="2844800">
                <a:moveTo>
                  <a:pt x="2635224" y="2412999"/>
                </a:moveTo>
                <a:lnTo>
                  <a:pt x="2623210" y="2412999"/>
                </a:lnTo>
                <a:lnTo>
                  <a:pt x="2628303" y="2425699"/>
                </a:lnTo>
                <a:lnTo>
                  <a:pt x="2643251" y="2425699"/>
                </a:lnTo>
                <a:lnTo>
                  <a:pt x="2635224" y="2412999"/>
                </a:lnTo>
                <a:close/>
              </a:path>
              <a:path w="3034029" h="2844800">
                <a:moveTo>
                  <a:pt x="2504884" y="2400299"/>
                </a:moveTo>
                <a:lnTo>
                  <a:pt x="2492692" y="2400299"/>
                </a:lnTo>
                <a:lnTo>
                  <a:pt x="2497734" y="2412999"/>
                </a:lnTo>
                <a:lnTo>
                  <a:pt x="2506700" y="2412999"/>
                </a:lnTo>
                <a:lnTo>
                  <a:pt x="2504884" y="2400299"/>
                </a:lnTo>
                <a:close/>
              </a:path>
              <a:path w="3034029" h="2844800">
                <a:moveTo>
                  <a:pt x="2600642" y="2400299"/>
                </a:moveTo>
                <a:lnTo>
                  <a:pt x="2528290" y="2400299"/>
                </a:lnTo>
                <a:lnTo>
                  <a:pt x="2512466" y="2412999"/>
                </a:lnTo>
                <a:lnTo>
                  <a:pt x="2600071" y="2412999"/>
                </a:lnTo>
                <a:lnTo>
                  <a:pt x="2600642" y="2400299"/>
                </a:lnTo>
                <a:close/>
              </a:path>
              <a:path w="3034029" h="2844800">
                <a:moveTo>
                  <a:pt x="2607462" y="2400299"/>
                </a:moveTo>
                <a:lnTo>
                  <a:pt x="2600642" y="2400299"/>
                </a:lnTo>
                <a:lnTo>
                  <a:pt x="2603106" y="2412999"/>
                </a:lnTo>
                <a:lnTo>
                  <a:pt x="2607754" y="2412999"/>
                </a:lnTo>
                <a:lnTo>
                  <a:pt x="2607462" y="2400299"/>
                </a:lnTo>
                <a:close/>
              </a:path>
              <a:path w="3034029" h="2844800">
                <a:moveTo>
                  <a:pt x="2529743" y="2375798"/>
                </a:moveTo>
                <a:lnTo>
                  <a:pt x="2525649" y="2387599"/>
                </a:lnTo>
                <a:lnTo>
                  <a:pt x="2493611" y="2387599"/>
                </a:lnTo>
                <a:lnTo>
                  <a:pt x="2500496" y="2400299"/>
                </a:lnTo>
                <a:lnTo>
                  <a:pt x="2540685" y="2400299"/>
                </a:lnTo>
                <a:lnTo>
                  <a:pt x="2537320" y="2387599"/>
                </a:lnTo>
                <a:lnTo>
                  <a:pt x="2529743" y="2375798"/>
                </a:lnTo>
                <a:close/>
              </a:path>
              <a:path w="3034029" h="2844800">
                <a:moveTo>
                  <a:pt x="2592463" y="2387599"/>
                </a:moveTo>
                <a:lnTo>
                  <a:pt x="2545067" y="2387599"/>
                </a:lnTo>
                <a:lnTo>
                  <a:pt x="2540685" y="2400299"/>
                </a:lnTo>
                <a:lnTo>
                  <a:pt x="2594749" y="2400299"/>
                </a:lnTo>
                <a:lnTo>
                  <a:pt x="2592463" y="2387599"/>
                </a:lnTo>
                <a:close/>
              </a:path>
              <a:path w="3034029" h="2844800">
                <a:moveTo>
                  <a:pt x="2608783" y="2387599"/>
                </a:moveTo>
                <a:lnTo>
                  <a:pt x="2599131" y="2387599"/>
                </a:lnTo>
                <a:lnTo>
                  <a:pt x="2594749" y="2400299"/>
                </a:lnTo>
                <a:lnTo>
                  <a:pt x="2607322" y="2400299"/>
                </a:lnTo>
                <a:lnTo>
                  <a:pt x="2608783" y="2387599"/>
                </a:lnTo>
                <a:close/>
              </a:path>
              <a:path w="3034029" h="2844800">
                <a:moveTo>
                  <a:pt x="2618346" y="2387599"/>
                </a:moveTo>
                <a:lnTo>
                  <a:pt x="2615806" y="2387599"/>
                </a:lnTo>
                <a:lnTo>
                  <a:pt x="2615692" y="2400299"/>
                </a:lnTo>
                <a:lnTo>
                  <a:pt x="2619768" y="2400299"/>
                </a:lnTo>
                <a:lnTo>
                  <a:pt x="2618346" y="2387599"/>
                </a:lnTo>
                <a:close/>
              </a:path>
              <a:path w="3034029" h="2844800">
                <a:moveTo>
                  <a:pt x="2474823" y="2374899"/>
                </a:moveTo>
                <a:lnTo>
                  <a:pt x="2469476" y="2374899"/>
                </a:lnTo>
                <a:lnTo>
                  <a:pt x="2480843" y="2387599"/>
                </a:lnTo>
                <a:lnTo>
                  <a:pt x="2482329" y="2387599"/>
                </a:lnTo>
                <a:lnTo>
                  <a:pt x="2474823" y="2374899"/>
                </a:lnTo>
                <a:close/>
              </a:path>
              <a:path w="3034029" h="2844800">
                <a:moveTo>
                  <a:pt x="2572639" y="2362199"/>
                </a:moveTo>
                <a:lnTo>
                  <a:pt x="2489745" y="2362199"/>
                </a:lnTo>
                <a:lnTo>
                  <a:pt x="2495380" y="2374899"/>
                </a:lnTo>
                <a:lnTo>
                  <a:pt x="2497289" y="2387599"/>
                </a:lnTo>
                <a:lnTo>
                  <a:pt x="2525649" y="2387599"/>
                </a:lnTo>
                <a:lnTo>
                  <a:pt x="2529166" y="2374899"/>
                </a:lnTo>
                <a:lnTo>
                  <a:pt x="2570073" y="2374899"/>
                </a:lnTo>
                <a:lnTo>
                  <a:pt x="2572639" y="2362199"/>
                </a:lnTo>
                <a:close/>
              </a:path>
              <a:path w="3034029" h="2844800">
                <a:moveTo>
                  <a:pt x="2529166" y="2374899"/>
                </a:moveTo>
                <a:lnTo>
                  <a:pt x="2525649" y="2387599"/>
                </a:lnTo>
                <a:lnTo>
                  <a:pt x="2529743" y="2375798"/>
                </a:lnTo>
                <a:lnTo>
                  <a:pt x="2529166" y="2374899"/>
                </a:lnTo>
                <a:close/>
              </a:path>
              <a:path w="3034029" h="2844800">
                <a:moveTo>
                  <a:pt x="2559257" y="2374899"/>
                </a:moveTo>
                <a:lnTo>
                  <a:pt x="2539098" y="2374899"/>
                </a:lnTo>
                <a:lnTo>
                  <a:pt x="2542095" y="2387599"/>
                </a:lnTo>
                <a:lnTo>
                  <a:pt x="2571179" y="2387599"/>
                </a:lnTo>
                <a:lnTo>
                  <a:pt x="2559257" y="2374899"/>
                </a:lnTo>
                <a:close/>
              </a:path>
              <a:path w="3034029" h="2844800">
                <a:moveTo>
                  <a:pt x="2590647" y="2374899"/>
                </a:moveTo>
                <a:lnTo>
                  <a:pt x="2580318" y="2374899"/>
                </a:lnTo>
                <a:lnTo>
                  <a:pt x="2577343" y="2387599"/>
                </a:lnTo>
                <a:lnTo>
                  <a:pt x="2600797" y="2387599"/>
                </a:lnTo>
                <a:lnTo>
                  <a:pt x="2590647" y="2374899"/>
                </a:lnTo>
                <a:close/>
              </a:path>
              <a:path w="3034029" h="2844800">
                <a:moveTo>
                  <a:pt x="2530055" y="2374899"/>
                </a:moveTo>
                <a:lnTo>
                  <a:pt x="2529166" y="2374899"/>
                </a:lnTo>
                <a:lnTo>
                  <a:pt x="2529743" y="2375798"/>
                </a:lnTo>
                <a:lnTo>
                  <a:pt x="2530055" y="2374899"/>
                </a:lnTo>
                <a:close/>
              </a:path>
              <a:path w="3034029" h="2844800">
                <a:moveTo>
                  <a:pt x="2476728" y="2362199"/>
                </a:moveTo>
                <a:lnTo>
                  <a:pt x="2472131" y="2362199"/>
                </a:lnTo>
                <a:lnTo>
                  <a:pt x="2474341" y="2374899"/>
                </a:lnTo>
                <a:lnTo>
                  <a:pt x="2482354" y="2374899"/>
                </a:lnTo>
                <a:lnTo>
                  <a:pt x="2476728" y="2362199"/>
                </a:lnTo>
                <a:close/>
              </a:path>
              <a:path w="3034029" h="2844800">
                <a:moveTo>
                  <a:pt x="2487790" y="2349499"/>
                </a:moveTo>
                <a:lnTo>
                  <a:pt x="2467686" y="2349499"/>
                </a:lnTo>
                <a:lnTo>
                  <a:pt x="2453944" y="2362199"/>
                </a:lnTo>
                <a:lnTo>
                  <a:pt x="2488882" y="2362199"/>
                </a:lnTo>
                <a:lnTo>
                  <a:pt x="2487790" y="2349499"/>
                </a:lnTo>
                <a:close/>
              </a:path>
              <a:path w="3034029" h="2844800">
                <a:moveTo>
                  <a:pt x="2560955" y="2336799"/>
                </a:moveTo>
                <a:lnTo>
                  <a:pt x="2534923" y="2336799"/>
                </a:lnTo>
                <a:lnTo>
                  <a:pt x="2532552" y="2349499"/>
                </a:lnTo>
                <a:lnTo>
                  <a:pt x="2490762" y="2349499"/>
                </a:lnTo>
                <a:lnTo>
                  <a:pt x="2489847" y="2362199"/>
                </a:lnTo>
                <a:lnTo>
                  <a:pt x="2566619" y="2362199"/>
                </a:lnTo>
                <a:lnTo>
                  <a:pt x="2557449" y="2349499"/>
                </a:lnTo>
                <a:lnTo>
                  <a:pt x="2560955" y="2336799"/>
                </a:lnTo>
                <a:close/>
              </a:path>
              <a:path w="3034029" h="2844800">
                <a:moveTo>
                  <a:pt x="2525128" y="2336799"/>
                </a:moveTo>
                <a:lnTo>
                  <a:pt x="2446591" y="2336799"/>
                </a:lnTo>
                <a:lnTo>
                  <a:pt x="2456334" y="2349499"/>
                </a:lnTo>
                <a:lnTo>
                  <a:pt x="2525763" y="2349499"/>
                </a:lnTo>
                <a:lnTo>
                  <a:pt x="2525128" y="2336799"/>
                </a:lnTo>
                <a:close/>
              </a:path>
              <a:path w="3034029" h="2844800">
                <a:moveTo>
                  <a:pt x="2513507" y="2298699"/>
                </a:moveTo>
                <a:lnTo>
                  <a:pt x="2421988" y="2298699"/>
                </a:lnTo>
                <a:lnTo>
                  <a:pt x="2426199" y="2311399"/>
                </a:lnTo>
                <a:lnTo>
                  <a:pt x="2426387" y="2324099"/>
                </a:lnTo>
                <a:lnTo>
                  <a:pt x="2433660" y="2336799"/>
                </a:lnTo>
                <a:lnTo>
                  <a:pt x="2546584" y="2336799"/>
                </a:lnTo>
                <a:lnTo>
                  <a:pt x="2541236" y="2324099"/>
                </a:lnTo>
                <a:lnTo>
                  <a:pt x="2511285" y="2324099"/>
                </a:lnTo>
                <a:lnTo>
                  <a:pt x="2505659" y="2311399"/>
                </a:lnTo>
                <a:lnTo>
                  <a:pt x="2520416" y="2311399"/>
                </a:lnTo>
                <a:lnTo>
                  <a:pt x="2513507" y="2298699"/>
                </a:lnTo>
                <a:close/>
              </a:path>
              <a:path w="3034029" h="2844800">
                <a:moveTo>
                  <a:pt x="2556941" y="2324099"/>
                </a:moveTo>
                <a:lnTo>
                  <a:pt x="2555748" y="2324099"/>
                </a:lnTo>
                <a:lnTo>
                  <a:pt x="2554376" y="2336799"/>
                </a:lnTo>
                <a:lnTo>
                  <a:pt x="2559710" y="2336799"/>
                </a:lnTo>
                <a:lnTo>
                  <a:pt x="2556941" y="2324099"/>
                </a:lnTo>
                <a:close/>
              </a:path>
              <a:path w="3034029" h="2844800">
                <a:moveTo>
                  <a:pt x="2411679" y="2311399"/>
                </a:moveTo>
                <a:lnTo>
                  <a:pt x="2402653" y="2311399"/>
                </a:lnTo>
                <a:lnTo>
                  <a:pt x="2412072" y="2324099"/>
                </a:lnTo>
                <a:lnTo>
                  <a:pt x="2414612" y="2324099"/>
                </a:lnTo>
                <a:lnTo>
                  <a:pt x="2411679" y="2311399"/>
                </a:lnTo>
                <a:close/>
              </a:path>
              <a:path w="3034029" h="2844800">
                <a:moveTo>
                  <a:pt x="2520632" y="2311399"/>
                </a:moveTo>
                <a:lnTo>
                  <a:pt x="2505659" y="2311399"/>
                </a:lnTo>
                <a:lnTo>
                  <a:pt x="2518067" y="2324099"/>
                </a:lnTo>
                <a:lnTo>
                  <a:pt x="2520632" y="2311399"/>
                </a:lnTo>
                <a:close/>
              </a:path>
              <a:path w="3034029" h="2844800">
                <a:moveTo>
                  <a:pt x="2391702" y="2298699"/>
                </a:moveTo>
                <a:lnTo>
                  <a:pt x="2386482" y="2311399"/>
                </a:lnTo>
                <a:lnTo>
                  <a:pt x="2397607" y="2311399"/>
                </a:lnTo>
                <a:lnTo>
                  <a:pt x="2391702" y="2298699"/>
                </a:lnTo>
                <a:close/>
              </a:path>
              <a:path w="3034029" h="2844800">
                <a:moveTo>
                  <a:pt x="2410904" y="2298699"/>
                </a:moveTo>
                <a:lnTo>
                  <a:pt x="2403652" y="2298699"/>
                </a:lnTo>
                <a:lnTo>
                  <a:pt x="2404329" y="2311399"/>
                </a:lnTo>
                <a:lnTo>
                  <a:pt x="2408491" y="2311399"/>
                </a:lnTo>
                <a:lnTo>
                  <a:pt x="2410904" y="2298699"/>
                </a:lnTo>
                <a:close/>
              </a:path>
              <a:path w="3034029" h="2844800">
                <a:moveTo>
                  <a:pt x="2414231" y="2306775"/>
                </a:moveTo>
                <a:lnTo>
                  <a:pt x="2411679" y="2311399"/>
                </a:lnTo>
                <a:lnTo>
                  <a:pt x="2416136" y="2311399"/>
                </a:lnTo>
                <a:lnTo>
                  <a:pt x="2414231" y="2306775"/>
                </a:lnTo>
                <a:close/>
              </a:path>
              <a:path w="3034029" h="2844800">
                <a:moveTo>
                  <a:pt x="2418689" y="2298699"/>
                </a:moveTo>
                <a:lnTo>
                  <a:pt x="2410904" y="2298699"/>
                </a:lnTo>
                <a:lnTo>
                  <a:pt x="2414231" y="2306775"/>
                </a:lnTo>
                <a:lnTo>
                  <a:pt x="2418689" y="2298699"/>
                </a:lnTo>
                <a:close/>
              </a:path>
              <a:path w="3034029" h="2844800">
                <a:moveTo>
                  <a:pt x="2394242" y="2285999"/>
                </a:moveTo>
                <a:lnTo>
                  <a:pt x="2389736" y="2285999"/>
                </a:lnTo>
                <a:lnTo>
                  <a:pt x="2395626" y="2298699"/>
                </a:lnTo>
                <a:lnTo>
                  <a:pt x="2401252" y="2298699"/>
                </a:lnTo>
                <a:lnTo>
                  <a:pt x="2394242" y="2285999"/>
                </a:lnTo>
                <a:close/>
              </a:path>
              <a:path w="3034029" h="2844800">
                <a:moveTo>
                  <a:pt x="2426690" y="2285999"/>
                </a:moveTo>
                <a:lnTo>
                  <a:pt x="2408161" y="2285999"/>
                </a:lnTo>
                <a:lnTo>
                  <a:pt x="2403932" y="2298699"/>
                </a:lnTo>
                <a:lnTo>
                  <a:pt x="2420109" y="2298699"/>
                </a:lnTo>
                <a:lnTo>
                  <a:pt x="2426690" y="2285999"/>
                </a:lnTo>
                <a:close/>
              </a:path>
              <a:path w="3034029" h="2844800">
                <a:moveTo>
                  <a:pt x="2445092" y="2285999"/>
                </a:moveTo>
                <a:lnTo>
                  <a:pt x="2426690" y="2285999"/>
                </a:lnTo>
                <a:lnTo>
                  <a:pt x="2420109" y="2298699"/>
                </a:lnTo>
                <a:lnTo>
                  <a:pt x="2438450" y="2298699"/>
                </a:lnTo>
                <a:lnTo>
                  <a:pt x="2445092" y="2285999"/>
                </a:lnTo>
                <a:close/>
              </a:path>
              <a:path w="3034029" h="2844800">
                <a:moveTo>
                  <a:pt x="2476302" y="2273299"/>
                </a:moveTo>
                <a:lnTo>
                  <a:pt x="2446845" y="2273299"/>
                </a:lnTo>
                <a:lnTo>
                  <a:pt x="2444686" y="2285999"/>
                </a:lnTo>
                <a:lnTo>
                  <a:pt x="2445092" y="2285999"/>
                </a:lnTo>
                <a:lnTo>
                  <a:pt x="2438450" y="2298699"/>
                </a:lnTo>
                <a:lnTo>
                  <a:pt x="2483026" y="2298699"/>
                </a:lnTo>
                <a:lnTo>
                  <a:pt x="2484074" y="2285999"/>
                </a:lnTo>
                <a:lnTo>
                  <a:pt x="2476302" y="2273299"/>
                </a:lnTo>
                <a:close/>
              </a:path>
              <a:path w="3034029" h="2844800">
                <a:moveTo>
                  <a:pt x="2448369" y="2260599"/>
                </a:moveTo>
                <a:lnTo>
                  <a:pt x="2360361" y="2260599"/>
                </a:lnTo>
                <a:lnTo>
                  <a:pt x="2369743" y="2273299"/>
                </a:lnTo>
                <a:lnTo>
                  <a:pt x="2378022" y="2285999"/>
                </a:lnTo>
                <a:lnTo>
                  <a:pt x="2436329" y="2285999"/>
                </a:lnTo>
                <a:lnTo>
                  <a:pt x="2441198" y="2273299"/>
                </a:lnTo>
                <a:lnTo>
                  <a:pt x="2446845" y="2273299"/>
                </a:lnTo>
                <a:lnTo>
                  <a:pt x="2448369" y="2260599"/>
                </a:lnTo>
                <a:close/>
              </a:path>
              <a:path w="3034029" h="2844800">
                <a:moveTo>
                  <a:pt x="2446845" y="2273299"/>
                </a:moveTo>
                <a:lnTo>
                  <a:pt x="2441198" y="2273299"/>
                </a:lnTo>
                <a:lnTo>
                  <a:pt x="2436329" y="2285999"/>
                </a:lnTo>
                <a:lnTo>
                  <a:pt x="2444686" y="2285999"/>
                </a:lnTo>
                <a:lnTo>
                  <a:pt x="2446845" y="2273299"/>
                </a:lnTo>
                <a:close/>
              </a:path>
              <a:path w="3034029" h="2844800">
                <a:moveTo>
                  <a:pt x="2349500" y="2260599"/>
                </a:moveTo>
                <a:lnTo>
                  <a:pt x="2347861" y="2273299"/>
                </a:lnTo>
                <a:lnTo>
                  <a:pt x="2359037" y="2273299"/>
                </a:lnTo>
                <a:lnTo>
                  <a:pt x="2349500" y="2260599"/>
                </a:lnTo>
                <a:close/>
              </a:path>
              <a:path w="3034029" h="2844800">
                <a:moveTo>
                  <a:pt x="2345016" y="2247899"/>
                </a:moveTo>
                <a:lnTo>
                  <a:pt x="2335249" y="2247899"/>
                </a:lnTo>
                <a:lnTo>
                  <a:pt x="2345994" y="2260599"/>
                </a:lnTo>
                <a:lnTo>
                  <a:pt x="2347087" y="2260599"/>
                </a:lnTo>
                <a:lnTo>
                  <a:pt x="2345016" y="2247899"/>
                </a:lnTo>
                <a:close/>
              </a:path>
              <a:path w="3034029" h="2844800">
                <a:moveTo>
                  <a:pt x="2362441" y="2247899"/>
                </a:moveTo>
                <a:lnTo>
                  <a:pt x="2356561" y="2247899"/>
                </a:lnTo>
                <a:lnTo>
                  <a:pt x="2358758" y="2260599"/>
                </a:lnTo>
                <a:lnTo>
                  <a:pt x="2360955" y="2260599"/>
                </a:lnTo>
                <a:lnTo>
                  <a:pt x="2364001" y="2250741"/>
                </a:lnTo>
                <a:lnTo>
                  <a:pt x="2362441" y="2247899"/>
                </a:lnTo>
                <a:close/>
              </a:path>
              <a:path w="3034029" h="2844800">
                <a:moveTo>
                  <a:pt x="2393721" y="2247899"/>
                </a:moveTo>
                <a:lnTo>
                  <a:pt x="2364879" y="2247899"/>
                </a:lnTo>
                <a:lnTo>
                  <a:pt x="2364001" y="2250741"/>
                </a:lnTo>
                <a:lnTo>
                  <a:pt x="2369417" y="2260599"/>
                </a:lnTo>
                <a:lnTo>
                  <a:pt x="2389124" y="2260599"/>
                </a:lnTo>
                <a:lnTo>
                  <a:pt x="2393721" y="2247899"/>
                </a:lnTo>
                <a:close/>
              </a:path>
              <a:path w="3034029" h="2844800">
                <a:moveTo>
                  <a:pt x="2451874" y="2247899"/>
                </a:moveTo>
                <a:lnTo>
                  <a:pt x="2397861" y="2247899"/>
                </a:lnTo>
                <a:lnTo>
                  <a:pt x="2399004" y="2260599"/>
                </a:lnTo>
                <a:lnTo>
                  <a:pt x="2452230" y="2260599"/>
                </a:lnTo>
                <a:lnTo>
                  <a:pt x="2451874" y="2247899"/>
                </a:lnTo>
                <a:close/>
              </a:path>
              <a:path w="3034029" h="2844800">
                <a:moveTo>
                  <a:pt x="2330881" y="2235199"/>
                </a:moveTo>
                <a:lnTo>
                  <a:pt x="2321719" y="2235199"/>
                </a:lnTo>
                <a:lnTo>
                  <a:pt x="2326289" y="2247899"/>
                </a:lnTo>
                <a:lnTo>
                  <a:pt x="2330361" y="2247899"/>
                </a:lnTo>
                <a:lnTo>
                  <a:pt x="2330881" y="2235199"/>
                </a:lnTo>
                <a:close/>
              </a:path>
              <a:path w="3034029" h="2844800">
                <a:moveTo>
                  <a:pt x="2443442" y="2235199"/>
                </a:moveTo>
                <a:lnTo>
                  <a:pt x="2330881" y="2235199"/>
                </a:lnTo>
                <a:lnTo>
                  <a:pt x="2340622" y="2247899"/>
                </a:lnTo>
                <a:lnTo>
                  <a:pt x="2451557" y="2247899"/>
                </a:lnTo>
                <a:lnTo>
                  <a:pt x="2443442" y="2235199"/>
                </a:lnTo>
                <a:close/>
              </a:path>
              <a:path w="3034029" h="2844800">
                <a:moveTo>
                  <a:pt x="2326081" y="2222499"/>
                </a:moveTo>
                <a:lnTo>
                  <a:pt x="2318258" y="2222499"/>
                </a:lnTo>
                <a:lnTo>
                  <a:pt x="2319718" y="2235199"/>
                </a:lnTo>
                <a:lnTo>
                  <a:pt x="2328659" y="2235199"/>
                </a:lnTo>
                <a:lnTo>
                  <a:pt x="2326081" y="2222499"/>
                </a:lnTo>
                <a:close/>
              </a:path>
              <a:path w="3034029" h="2844800">
                <a:moveTo>
                  <a:pt x="2388349" y="2222499"/>
                </a:moveTo>
                <a:lnTo>
                  <a:pt x="2332176" y="2222499"/>
                </a:lnTo>
                <a:lnTo>
                  <a:pt x="2341235" y="2235199"/>
                </a:lnTo>
                <a:lnTo>
                  <a:pt x="2391943" y="2235199"/>
                </a:lnTo>
                <a:lnTo>
                  <a:pt x="2388349" y="2222499"/>
                </a:lnTo>
                <a:close/>
              </a:path>
              <a:path w="3034029" h="2844800">
                <a:moveTo>
                  <a:pt x="2416098" y="2222499"/>
                </a:moveTo>
                <a:lnTo>
                  <a:pt x="2390546" y="2222499"/>
                </a:lnTo>
                <a:lnTo>
                  <a:pt x="2391943" y="2235199"/>
                </a:lnTo>
                <a:lnTo>
                  <a:pt x="2423845" y="2235199"/>
                </a:lnTo>
                <a:lnTo>
                  <a:pt x="2416098" y="2222499"/>
                </a:lnTo>
                <a:close/>
              </a:path>
              <a:path w="3034029" h="2844800">
                <a:moveTo>
                  <a:pt x="2357015" y="2197099"/>
                </a:moveTo>
                <a:lnTo>
                  <a:pt x="2327148" y="2197099"/>
                </a:lnTo>
                <a:lnTo>
                  <a:pt x="2324668" y="2209684"/>
                </a:lnTo>
                <a:lnTo>
                  <a:pt x="2323823" y="2222499"/>
                </a:lnTo>
                <a:lnTo>
                  <a:pt x="2422131" y="2222499"/>
                </a:lnTo>
                <a:lnTo>
                  <a:pt x="2423845" y="2235199"/>
                </a:lnTo>
                <a:lnTo>
                  <a:pt x="2430997" y="2235199"/>
                </a:lnTo>
                <a:lnTo>
                  <a:pt x="2426253" y="2222499"/>
                </a:lnTo>
                <a:lnTo>
                  <a:pt x="2418959" y="2209799"/>
                </a:lnTo>
                <a:lnTo>
                  <a:pt x="2367026" y="2209799"/>
                </a:lnTo>
                <a:lnTo>
                  <a:pt x="2357015" y="2197099"/>
                </a:lnTo>
                <a:close/>
              </a:path>
              <a:path w="3034029" h="2844800">
                <a:moveTo>
                  <a:pt x="2308123" y="2197099"/>
                </a:moveTo>
                <a:lnTo>
                  <a:pt x="2298395" y="2197099"/>
                </a:lnTo>
                <a:lnTo>
                  <a:pt x="2308263" y="2209799"/>
                </a:lnTo>
                <a:lnTo>
                  <a:pt x="2308123" y="2197099"/>
                </a:lnTo>
                <a:close/>
              </a:path>
              <a:path w="3034029" h="2844800">
                <a:moveTo>
                  <a:pt x="2320577" y="2197099"/>
                </a:moveTo>
                <a:lnTo>
                  <a:pt x="2317610" y="2197099"/>
                </a:lnTo>
                <a:lnTo>
                  <a:pt x="2324646" y="2209799"/>
                </a:lnTo>
                <a:lnTo>
                  <a:pt x="2320577" y="2197099"/>
                </a:lnTo>
                <a:close/>
              </a:path>
              <a:path w="3034029" h="2844800">
                <a:moveTo>
                  <a:pt x="2388919" y="2197099"/>
                </a:moveTo>
                <a:lnTo>
                  <a:pt x="2373274" y="2197099"/>
                </a:lnTo>
                <a:lnTo>
                  <a:pt x="2378417" y="2209799"/>
                </a:lnTo>
                <a:lnTo>
                  <a:pt x="2399135" y="2209799"/>
                </a:lnTo>
                <a:lnTo>
                  <a:pt x="2388919" y="2197099"/>
                </a:lnTo>
                <a:close/>
              </a:path>
              <a:path w="3034029" h="2844800">
                <a:moveTo>
                  <a:pt x="2405595" y="2197099"/>
                </a:moveTo>
                <a:lnTo>
                  <a:pt x="2403906" y="2197099"/>
                </a:lnTo>
                <a:lnTo>
                  <a:pt x="2411260" y="2209799"/>
                </a:lnTo>
                <a:lnTo>
                  <a:pt x="2418959" y="2209799"/>
                </a:lnTo>
                <a:lnTo>
                  <a:pt x="2405595" y="2197099"/>
                </a:lnTo>
                <a:close/>
              </a:path>
              <a:path w="3034029" h="2844800">
                <a:moveTo>
                  <a:pt x="2272436" y="2184399"/>
                </a:moveTo>
                <a:lnTo>
                  <a:pt x="2267165" y="2197099"/>
                </a:lnTo>
                <a:lnTo>
                  <a:pt x="2278341" y="2197099"/>
                </a:lnTo>
                <a:lnTo>
                  <a:pt x="2272436" y="2184399"/>
                </a:lnTo>
                <a:close/>
              </a:path>
              <a:path w="3034029" h="2844800">
                <a:moveTo>
                  <a:pt x="2357987" y="2184399"/>
                </a:moveTo>
                <a:lnTo>
                  <a:pt x="2310928" y="2184399"/>
                </a:lnTo>
                <a:lnTo>
                  <a:pt x="2323066" y="2197099"/>
                </a:lnTo>
                <a:lnTo>
                  <a:pt x="2362405" y="2197099"/>
                </a:lnTo>
                <a:lnTo>
                  <a:pt x="2357987" y="2184399"/>
                </a:lnTo>
                <a:close/>
              </a:path>
              <a:path w="3034029" h="2844800">
                <a:moveTo>
                  <a:pt x="2379091" y="2184399"/>
                </a:moveTo>
                <a:lnTo>
                  <a:pt x="2366086" y="2184399"/>
                </a:lnTo>
                <a:lnTo>
                  <a:pt x="2371420" y="2197099"/>
                </a:lnTo>
                <a:lnTo>
                  <a:pt x="2379643" y="2197099"/>
                </a:lnTo>
                <a:lnTo>
                  <a:pt x="2379091" y="2184399"/>
                </a:lnTo>
                <a:close/>
              </a:path>
              <a:path w="3034029" h="2844800">
                <a:moveTo>
                  <a:pt x="2380297" y="2171699"/>
                </a:moveTo>
                <a:lnTo>
                  <a:pt x="2361577" y="2171699"/>
                </a:lnTo>
                <a:lnTo>
                  <a:pt x="2367089" y="2184399"/>
                </a:lnTo>
                <a:lnTo>
                  <a:pt x="2380869" y="2184399"/>
                </a:lnTo>
                <a:lnTo>
                  <a:pt x="2386965" y="2197099"/>
                </a:lnTo>
                <a:lnTo>
                  <a:pt x="2390952" y="2197099"/>
                </a:lnTo>
                <a:lnTo>
                  <a:pt x="2380297" y="2171699"/>
                </a:lnTo>
                <a:close/>
              </a:path>
              <a:path w="3034029" h="2844800">
                <a:moveTo>
                  <a:pt x="2255012" y="2171699"/>
                </a:moveTo>
                <a:lnTo>
                  <a:pt x="2253805" y="2171699"/>
                </a:lnTo>
                <a:lnTo>
                  <a:pt x="2254770" y="2184399"/>
                </a:lnTo>
                <a:lnTo>
                  <a:pt x="2259660" y="2184399"/>
                </a:lnTo>
                <a:lnTo>
                  <a:pt x="2255012" y="2171699"/>
                </a:lnTo>
                <a:close/>
              </a:path>
              <a:path w="3034029" h="2844800">
                <a:moveTo>
                  <a:pt x="2271971" y="2171699"/>
                </a:moveTo>
                <a:lnTo>
                  <a:pt x="2264702" y="2171699"/>
                </a:lnTo>
                <a:lnTo>
                  <a:pt x="2266746" y="2184399"/>
                </a:lnTo>
                <a:lnTo>
                  <a:pt x="2277173" y="2184399"/>
                </a:lnTo>
                <a:lnTo>
                  <a:pt x="2271971" y="2171699"/>
                </a:lnTo>
                <a:close/>
              </a:path>
              <a:path w="3034029" h="2844800">
                <a:moveTo>
                  <a:pt x="2349627" y="2158999"/>
                </a:moveTo>
                <a:lnTo>
                  <a:pt x="2329558" y="2158999"/>
                </a:lnTo>
                <a:lnTo>
                  <a:pt x="2337072" y="2171699"/>
                </a:lnTo>
                <a:lnTo>
                  <a:pt x="2280373" y="2171699"/>
                </a:lnTo>
                <a:lnTo>
                  <a:pt x="2285933" y="2184399"/>
                </a:lnTo>
                <a:lnTo>
                  <a:pt x="2346299" y="2184399"/>
                </a:lnTo>
                <a:lnTo>
                  <a:pt x="2348166" y="2171699"/>
                </a:lnTo>
                <a:lnTo>
                  <a:pt x="2349627" y="2158999"/>
                </a:lnTo>
                <a:close/>
              </a:path>
              <a:path w="3034029" h="2844800">
                <a:moveTo>
                  <a:pt x="2356243" y="2171699"/>
                </a:moveTo>
                <a:lnTo>
                  <a:pt x="2346299" y="2184399"/>
                </a:lnTo>
                <a:lnTo>
                  <a:pt x="2361285" y="2184399"/>
                </a:lnTo>
                <a:lnTo>
                  <a:pt x="2356243" y="2171699"/>
                </a:lnTo>
                <a:close/>
              </a:path>
              <a:path w="3034029" h="2844800">
                <a:moveTo>
                  <a:pt x="2296121" y="2158999"/>
                </a:moveTo>
                <a:lnTo>
                  <a:pt x="2253589" y="2158999"/>
                </a:lnTo>
                <a:lnTo>
                  <a:pt x="2249703" y="2171699"/>
                </a:lnTo>
                <a:lnTo>
                  <a:pt x="2288781" y="2171699"/>
                </a:lnTo>
                <a:lnTo>
                  <a:pt x="2296121" y="2158999"/>
                </a:lnTo>
                <a:close/>
              </a:path>
              <a:path w="3034029" h="2844800">
                <a:moveTo>
                  <a:pt x="2327452" y="2158999"/>
                </a:moveTo>
                <a:lnTo>
                  <a:pt x="2296121" y="2158999"/>
                </a:lnTo>
                <a:lnTo>
                  <a:pt x="2297836" y="2171699"/>
                </a:lnTo>
                <a:lnTo>
                  <a:pt x="2331504" y="2171699"/>
                </a:lnTo>
                <a:lnTo>
                  <a:pt x="2327452" y="2158999"/>
                </a:lnTo>
                <a:close/>
              </a:path>
              <a:path w="3034029" h="2844800">
                <a:moveTo>
                  <a:pt x="2354948" y="2165224"/>
                </a:moveTo>
                <a:lnTo>
                  <a:pt x="2353602" y="2171699"/>
                </a:lnTo>
                <a:lnTo>
                  <a:pt x="2360485" y="2171699"/>
                </a:lnTo>
                <a:lnTo>
                  <a:pt x="2354948" y="2165224"/>
                </a:lnTo>
                <a:close/>
              </a:path>
              <a:path w="3034029" h="2844800">
                <a:moveTo>
                  <a:pt x="2371039" y="2158999"/>
                </a:moveTo>
                <a:lnTo>
                  <a:pt x="2370074" y="2158999"/>
                </a:lnTo>
                <a:lnTo>
                  <a:pt x="2367153" y="2171699"/>
                </a:lnTo>
                <a:lnTo>
                  <a:pt x="2375814" y="2171699"/>
                </a:lnTo>
                <a:lnTo>
                  <a:pt x="2371039" y="2158999"/>
                </a:lnTo>
                <a:close/>
              </a:path>
              <a:path w="3034029" h="2844800">
                <a:moveTo>
                  <a:pt x="2350089" y="2146299"/>
                </a:moveTo>
                <a:lnTo>
                  <a:pt x="2258072" y="2146299"/>
                </a:lnTo>
                <a:lnTo>
                  <a:pt x="2256243" y="2158999"/>
                </a:lnTo>
                <a:lnTo>
                  <a:pt x="2349627" y="2158999"/>
                </a:lnTo>
                <a:lnTo>
                  <a:pt x="2354948" y="2165224"/>
                </a:lnTo>
                <a:lnTo>
                  <a:pt x="2356243" y="2158999"/>
                </a:lnTo>
                <a:lnTo>
                  <a:pt x="2350089" y="2146299"/>
                </a:lnTo>
                <a:close/>
              </a:path>
              <a:path w="3034029" h="2844800">
                <a:moveTo>
                  <a:pt x="2233904" y="2146299"/>
                </a:moveTo>
                <a:lnTo>
                  <a:pt x="2229675" y="2158999"/>
                </a:lnTo>
                <a:lnTo>
                  <a:pt x="2234476" y="2158999"/>
                </a:lnTo>
                <a:lnTo>
                  <a:pt x="2233904" y="2146299"/>
                </a:lnTo>
                <a:close/>
              </a:path>
              <a:path w="3034029" h="2844800">
                <a:moveTo>
                  <a:pt x="2243543" y="2146299"/>
                </a:moveTo>
                <a:lnTo>
                  <a:pt x="2236495" y="2158999"/>
                </a:lnTo>
                <a:lnTo>
                  <a:pt x="2256243" y="2158999"/>
                </a:lnTo>
                <a:lnTo>
                  <a:pt x="2243543" y="2146299"/>
                </a:lnTo>
                <a:close/>
              </a:path>
              <a:path w="3034029" h="2844800">
                <a:moveTo>
                  <a:pt x="2214778" y="2133599"/>
                </a:moveTo>
                <a:lnTo>
                  <a:pt x="2201722" y="2133599"/>
                </a:lnTo>
                <a:lnTo>
                  <a:pt x="2207755" y="2146299"/>
                </a:lnTo>
                <a:lnTo>
                  <a:pt x="2214778" y="2133599"/>
                </a:lnTo>
                <a:close/>
              </a:path>
              <a:path w="3034029" h="2844800">
                <a:moveTo>
                  <a:pt x="2223439" y="2133599"/>
                </a:moveTo>
                <a:lnTo>
                  <a:pt x="2220429" y="2133599"/>
                </a:lnTo>
                <a:lnTo>
                  <a:pt x="2223109" y="2146299"/>
                </a:lnTo>
                <a:lnTo>
                  <a:pt x="2229218" y="2146299"/>
                </a:lnTo>
                <a:lnTo>
                  <a:pt x="2223439" y="2133599"/>
                </a:lnTo>
                <a:close/>
              </a:path>
              <a:path w="3034029" h="2844800">
                <a:moveTo>
                  <a:pt x="2286152" y="2133599"/>
                </a:moveTo>
                <a:lnTo>
                  <a:pt x="2246261" y="2133599"/>
                </a:lnTo>
                <a:lnTo>
                  <a:pt x="2260142" y="2146299"/>
                </a:lnTo>
                <a:lnTo>
                  <a:pt x="2290914" y="2146299"/>
                </a:lnTo>
                <a:lnTo>
                  <a:pt x="2286152" y="2133599"/>
                </a:lnTo>
                <a:close/>
              </a:path>
              <a:path w="3034029" h="2844800">
                <a:moveTo>
                  <a:pt x="2329687" y="2133599"/>
                </a:moveTo>
                <a:lnTo>
                  <a:pt x="2286152" y="2133599"/>
                </a:lnTo>
                <a:lnTo>
                  <a:pt x="2298179" y="2146299"/>
                </a:lnTo>
                <a:lnTo>
                  <a:pt x="2339035" y="2146299"/>
                </a:lnTo>
                <a:lnTo>
                  <a:pt x="2329687" y="2133599"/>
                </a:lnTo>
                <a:close/>
              </a:path>
              <a:path w="3034029" h="2844800">
                <a:moveTo>
                  <a:pt x="2203069" y="2120899"/>
                </a:moveTo>
                <a:lnTo>
                  <a:pt x="2192782" y="2120899"/>
                </a:lnTo>
                <a:lnTo>
                  <a:pt x="2192108" y="2133599"/>
                </a:lnTo>
                <a:lnTo>
                  <a:pt x="2203069" y="2120899"/>
                </a:lnTo>
                <a:close/>
              </a:path>
              <a:path w="3034029" h="2844800">
                <a:moveTo>
                  <a:pt x="2207412" y="2120899"/>
                </a:moveTo>
                <a:lnTo>
                  <a:pt x="2202700" y="2133599"/>
                </a:lnTo>
                <a:lnTo>
                  <a:pt x="2212708" y="2133599"/>
                </a:lnTo>
                <a:lnTo>
                  <a:pt x="2207412" y="2120899"/>
                </a:lnTo>
                <a:close/>
              </a:path>
              <a:path w="3034029" h="2844800">
                <a:moveTo>
                  <a:pt x="2222594" y="2120899"/>
                </a:moveTo>
                <a:lnTo>
                  <a:pt x="2215908" y="2120899"/>
                </a:lnTo>
                <a:lnTo>
                  <a:pt x="2212708" y="2133599"/>
                </a:lnTo>
                <a:lnTo>
                  <a:pt x="2217521" y="2133599"/>
                </a:lnTo>
                <a:lnTo>
                  <a:pt x="2222594" y="2120899"/>
                </a:lnTo>
                <a:close/>
              </a:path>
              <a:path w="3034029" h="2844800">
                <a:moveTo>
                  <a:pt x="2300772" y="2108199"/>
                </a:moveTo>
                <a:lnTo>
                  <a:pt x="2297271" y="2108199"/>
                </a:lnTo>
                <a:lnTo>
                  <a:pt x="2294997" y="2120899"/>
                </a:lnTo>
                <a:lnTo>
                  <a:pt x="2227711" y="2120899"/>
                </a:lnTo>
                <a:lnTo>
                  <a:pt x="2230414" y="2133599"/>
                </a:lnTo>
                <a:lnTo>
                  <a:pt x="2332434" y="2133599"/>
                </a:lnTo>
                <a:lnTo>
                  <a:pt x="2322604" y="2120899"/>
                </a:lnTo>
                <a:lnTo>
                  <a:pt x="2300772" y="2108199"/>
                </a:lnTo>
                <a:close/>
              </a:path>
              <a:path w="3034029" h="2844800">
                <a:moveTo>
                  <a:pt x="2210231" y="2108199"/>
                </a:moveTo>
                <a:lnTo>
                  <a:pt x="2189695" y="2108199"/>
                </a:lnTo>
                <a:lnTo>
                  <a:pt x="2204072" y="2120899"/>
                </a:lnTo>
                <a:lnTo>
                  <a:pt x="2210104" y="2120899"/>
                </a:lnTo>
                <a:lnTo>
                  <a:pt x="2210231" y="2108199"/>
                </a:lnTo>
                <a:close/>
              </a:path>
              <a:path w="3034029" h="2844800">
                <a:moveTo>
                  <a:pt x="2230589" y="2108199"/>
                </a:moveTo>
                <a:lnTo>
                  <a:pt x="2213991" y="2108199"/>
                </a:lnTo>
                <a:lnTo>
                  <a:pt x="2223503" y="2120899"/>
                </a:lnTo>
                <a:lnTo>
                  <a:pt x="2232977" y="2120899"/>
                </a:lnTo>
                <a:lnTo>
                  <a:pt x="2230589" y="2108199"/>
                </a:lnTo>
                <a:close/>
              </a:path>
              <a:path w="3034029" h="2844800">
                <a:moveTo>
                  <a:pt x="2235546" y="2108199"/>
                </a:moveTo>
                <a:lnTo>
                  <a:pt x="2231021" y="2108199"/>
                </a:lnTo>
                <a:lnTo>
                  <a:pt x="2234069" y="2120899"/>
                </a:lnTo>
                <a:lnTo>
                  <a:pt x="2235546" y="2108199"/>
                </a:lnTo>
                <a:close/>
              </a:path>
              <a:path w="3034029" h="2844800">
                <a:moveTo>
                  <a:pt x="2262617" y="2070099"/>
                </a:moveTo>
                <a:lnTo>
                  <a:pt x="2215062" y="2070099"/>
                </a:lnTo>
                <a:lnTo>
                  <a:pt x="2213787" y="2082799"/>
                </a:lnTo>
                <a:lnTo>
                  <a:pt x="2189137" y="2082799"/>
                </a:lnTo>
                <a:lnTo>
                  <a:pt x="2194953" y="2095499"/>
                </a:lnTo>
                <a:lnTo>
                  <a:pt x="2208987" y="2095499"/>
                </a:lnTo>
                <a:lnTo>
                  <a:pt x="2208161" y="2108199"/>
                </a:lnTo>
                <a:lnTo>
                  <a:pt x="2241664" y="2108199"/>
                </a:lnTo>
                <a:lnTo>
                  <a:pt x="2245084" y="2120899"/>
                </a:lnTo>
                <a:lnTo>
                  <a:pt x="2294997" y="2120899"/>
                </a:lnTo>
                <a:lnTo>
                  <a:pt x="2288402" y="2108199"/>
                </a:lnTo>
                <a:lnTo>
                  <a:pt x="2281052" y="2095499"/>
                </a:lnTo>
                <a:lnTo>
                  <a:pt x="2272580" y="2082799"/>
                </a:lnTo>
                <a:lnTo>
                  <a:pt x="2262617" y="2070099"/>
                </a:lnTo>
                <a:close/>
              </a:path>
              <a:path w="3034029" h="2844800">
                <a:moveTo>
                  <a:pt x="2200363" y="2095499"/>
                </a:moveTo>
                <a:lnTo>
                  <a:pt x="2187531" y="2095499"/>
                </a:lnTo>
                <a:lnTo>
                  <a:pt x="2185075" y="2108199"/>
                </a:lnTo>
                <a:lnTo>
                  <a:pt x="2208161" y="2108199"/>
                </a:lnTo>
                <a:lnTo>
                  <a:pt x="2200363" y="2095499"/>
                </a:lnTo>
                <a:close/>
              </a:path>
              <a:path w="3034029" h="2844800">
                <a:moveTo>
                  <a:pt x="2167902" y="2082799"/>
                </a:moveTo>
                <a:lnTo>
                  <a:pt x="2161336" y="2082799"/>
                </a:lnTo>
                <a:lnTo>
                  <a:pt x="2163940" y="2095499"/>
                </a:lnTo>
                <a:lnTo>
                  <a:pt x="2174443" y="2095499"/>
                </a:lnTo>
                <a:lnTo>
                  <a:pt x="2167902" y="2082799"/>
                </a:lnTo>
                <a:close/>
              </a:path>
              <a:path w="3034029" h="2844800">
                <a:moveTo>
                  <a:pt x="2186114" y="2082799"/>
                </a:moveTo>
                <a:lnTo>
                  <a:pt x="2185136" y="2082799"/>
                </a:lnTo>
                <a:lnTo>
                  <a:pt x="2175187" y="2095499"/>
                </a:lnTo>
                <a:lnTo>
                  <a:pt x="2188768" y="2095499"/>
                </a:lnTo>
                <a:lnTo>
                  <a:pt x="2186114" y="2082799"/>
                </a:lnTo>
                <a:close/>
              </a:path>
              <a:path w="3034029" h="2844800">
                <a:moveTo>
                  <a:pt x="2141616" y="2057399"/>
                </a:moveTo>
                <a:lnTo>
                  <a:pt x="2129717" y="2057399"/>
                </a:lnTo>
                <a:lnTo>
                  <a:pt x="2135358" y="2070099"/>
                </a:lnTo>
                <a:lnTo>
                  <a:pt x="2145061" y="2082799"/>
                </a:lnTo>
                <a:lnTo>
                  <a:pt x="2153860" y="2082799"/>
                </a:lnTo>
                <a:lnTo>
                  <a:pt x="2148591" y="2070099"/>
                </a:lnTo>
                <a:lnTo>
                  <a:pt x="2141616" y="2057399"/>
                </a:lnTo>
                <a:close/>
              </a:path>
              <a:path w="3034029" h="2844800">
                <a:moveTo>
                  <a:pt x="2167726" y="2057399"/>
                </a:moveTo>
                <a:lnTo>
                  <a:pt x="2154124" y="2057399"/>
                </a:lnTo>
                <a:lnTo>
                  <a:pt x="2153501" y="2070099"/>
                </a:lnTo>
                <a:lnTo>
                  <a:pt x="2164715" y="2070099"/>
                </a:lnTo>
                <a:lnTo>
                  <a:pt x="2158949" y="2082799"/>
                </a:lnTo>
                <a:lnTo>
                  <a:pt x="2165381" y="2082799"/>
                </a:lnTo>
                <a:lnTo>
                  <a:pt x="2166669" y="2070099"/>
                </a:lnTo>
                <a:lnTo>
                  <a:pt x="2167726" y="2057399"/>
                </a:lnTo>
                <a:close/>
              </a:path>
              <a:path w="3034029" h="2844800">
                <a:moveTo>
                  <a:pt x="2196299" y="2057399"/>
                </a:moveTo>
                <a:lnTo>
                  <a:pt x="2167726" y="2057399"/>
                </a:lnTo>
                <a:lnTo>
                  <a:pt x="2177422" y="2070099"/>
                </a:lnTo>
                <a:lnTo>
                  <a:pt x="2185227" y="2082799"/>
                </a:lnTo>
                <a:lnTo>
                  <a:pt x="2213787" y="2082799"/>
                </a:lnTo>
                <a:lnTo>
                  <a:pt x="2202698" y="2070099"/>
                </a:lnTo>
                <a:lnTo>
                  <a:pt x="2196299" y="2057399"/>
                </a:lnTo>
                <a:close/>
              </a:path>
              <a:path w="3034029" h="2844800">
                <a:moveTo>
                  <a:pt x="2205850" y="2057399"/>
                </a:moveTo>
                <a:lnTo>
                  <a:pt x="2202154" y="2057399"/>
                </a:lnTo>
                <a:lnTo>
                  <a:pt x="2203767" y="2070099"/>
                </a:lnTo>
                <a:lnTo>
                  <a:pt x="2211653" y="2070099"/>
                </a:lnTo>
                <a:lnTo>
                  <a:pt x="2205850" y="2057399"/>
                </a:lnTo>
                <a:close/>
              </a:path>
              <a:path w="3034029" h="2844800">
                <a:moveTo>
                  <a:pt x="2242629" y="2057399"/>
                </a:moveTo>
                <a:lnTo>
                  <a:pt x="2228811" y="2057399"/>
                </a:lnTo>
                <a:lnTo>
                  <a:pt x="2229358" y="2070099"/>
                </a:lnTo>
                <a:lnTo>
                  <a:pt x="2242108" y="2070099"/>
                </a:lnTo>
                <a:lnTo>
                  <a:pt x="2242629" y="2057399"/>
                </a:lnTo>
                <a:close/>
              </a:path>
              <a:path w="3034029" h="2844800">
                <a:moveTo>
                  <a:pt x="2261768" y="2057399"/>
                </a:moveTo>
                <a:lnTo>
                  <a:pt x="2242629" y="2057399"/>
                </a:lnTo>
                <a:lnTo>
                  <a:pt x="2252370" y="2070099"/>
                </a:lnTo>
                <a:lnTo>
                  <a:pt x="2261842" y="2070099"/>
                </a:lnTo>
                <a:lnTo>
                  <a:pt x="2261768" y="2057399"/>
                </a:lnTo>
                <a:close/>
              </a:path>
              <a:path w="3034029" h="2844800">
                <a:moveTo>
                  <a:pt x="2116937" y="2044699"/>
                </a:moveTo>
                <a:lnTo>
                  <a:pt x="2109165" y="2044699"/>
                </a:lnTo>
                <a:lnTo>
                  <a:pt x="2110625" y="2057399"/>
                </a:lnTo>
                <a:lnTo>
                  <a:pt x="2119642" y="2057399"/>
                </a:lnTo>
                <a:lnTo>
                  <a:pt x="2116937" y="2044699"/>
                </a:lnTo>
                <a:close/>
              </a:path>
              <a:path w="3034029" h="2844800">
                <a:moveTo>
                  <a:pt x="2155405" y="2044699"/>
                </a:moveTo>
                <a:lnTo>
                  <a:pt x="2143849" y="2044699"/>
                </a:lnTo>
                <a:lnTo>
                  <a:pt x="2138993" y="2057399"/>
                </a:lnTo>
                <a:lnTo>
                  <a:pt x="2153424" y="2057399"/>
                </a:lnTo>
                <a:lnTo>
                  <a:pt x="2155405" y="2044699"/>
                </a:lnTo>
                <a:close/>
              </a:path>
              <a:path w="3034029" h="2844800">
                <a:moveTo>
                  <a:pt x="2202145" y="2044699"/>
                </a:moveTo>
                <a:lnTo>
                  <a:pt x="2155405" y="2044699"/>
                </a:lnTo>
                <a:lnTo>
                  <a:pt x="2160841" y="2057399"/>
                </a:lnTo>
                <a:lnTo>
                  <a:pt x="2203729" y="2057399"/>
                </a:lnTo>
                <a:lnTo>
                  <a:pt x="2202145" y="2044699"/>
                </a:lnTo>
                <a:close/>
              </a:path>
              <a:path w="3034029" h="2844800">
                <a:moveTo>
                  <a:pt x="2220125" y="2044699"/>
                </a:moveTo>
                <a:lnTo>
                  <a:pt x="2203351" y="2044699"/>
                </a:lnTo>
                <a:lnTo>
                  <a:pt x="2212283" y="2057399"/>
                </a:lnTo>
                <a:lnTo>
                  <a:pt x="2222169" y="2057399"/>
                </a:lnTo>
                <a:lnTo>
                  <a:pt x="2220125" y="2044699"/>
                </a:lnTo>
                <a:close/>
              </a:path>
              <a:path w="3034029" h="2844800">
                <a:moveTo>
                  <a:pt x="2241998" y="2044699"/>
                </a:moveTo>
                <a:lnTo>
                  <a:pt x="2230596" y="2044699"/>
                </a:lnTo>
                <a:lnTo>
                  <a:pt x="2226538" y="2057399"/>
                </a:lnTo>
                <a:lnTo>
                  <a:pt x="2251964" y="2057399"/>
                </a:lnTo>
                <a:lnTo>
                  <a:pt x="2241998" y="2044699"/>
                </a:lnTo>
                <a:close/>
              </a:path>
              <a:path w="3034029" h="2844800">
                <a:moveTo>
                  <a:pt x="2144890" y="2019299"/>
                </a:moveTo>
                <a:lnTo>
                  <a:pt x="2128858" y="2019299"/>
                </a:lnTo>
                <a:lnTo>
                  <a:pt x="2134519" y="2031999"/>
                </a:lnTo>
                <a:lnTo>
                  <a:pt x="2128546" y="2044699"/>
                </a:lnTo>
                <a:lnTo>
                  <a:pt x="2221382" y="2044699"/>
                </a:lnTo>
                <a:lnTo>
                  <a:pt x="2233015" y="2031999"/>
                </a:lnTo>
                <a:lnTo>
                  <a:pt x="2140458" y="2031999"/>
                </a:lnTo>
                <a:lnTo>
                  <a:pt x="2144890" y="2019299"/>
                </a:lnTo>
                <a:close/>
              </a:path>
              <a:path w="3034029" h="2844800">
                <a:moveTo>
                  <a:pt x="2124417" y="2019299"/>
                </a:moveTo>
                <a:lnTo>
                  <a:pt x="2119198" y="2031999"/>
                </a:lnTo>
                <a:lnTo>
                  <a:pt x="2126932" y="2031999"/>
                </a:lnTo>
                <a:lnTo>
                  <a:pt x="2124417" y="2019299"/>
                </a:lnTo>
                <a:close/>
              </a:path>
              <a:path w="3034029" h="2844800">
                <a:moveTo>
                  <a:pt x="2165642" y="2019299"/>
                </a:moveTo>
                <a:lnTo>
                  <a:pt x="2144890" y="2019299"/>
                </a:lnTo>
                <a:lnTo>
                  <a:pt x="2148078" y="2031999"/>
                </a:lnTo>
                <a:lnTo>
                  <a:pt x="2164092" y="2031999"/>
                </a:lnTo>
                <a:lnTo>
                  <a:pt x="2165642" y="2019299"/>
                </a:lnTo>
                <a:close/>
              </a:path>
              <a:path w="3034029" h="2844800">
                <a:moveTo>
                  <a:pt x="2220577" y="2019299"/>
                </a:moveTo>
                <a:lnTo>
                  <a:pt x="2165642" y="2019299"/>
                </a:lnTo>
                <a:lnTo>
                  <a:pt x="2164270" y="2031999"/>
                </a:lnTo>
                <a:lnTo>
                  <a:pt x="2225192" y="2031999"/>
                </a:lnTo>
                <a:lnTo>
                  <a:pt x="2220577" y="2019299"/>
                </a:lnTo>
                <a:close/>
              </a:path>
              <a:path w="3034029" h="2844800">
                <a:moveTo>
                  <a:pt x="2086018" y="2006599"/>
                </a:moveTo>
                <a:lnTo>
                  <a:pt x="2075261" y="2006599"/>
                </a:lnTo>
                <a:lnTo>
                  <a:pt x="2082641" y="2019299"/>
                </a:lnTo>
                <a:lnTo>
                  <a:pt x="2084830" y="2019299"/>
                </a:lnTo>
                <a:lnTo>
                  <a:pt x="2086018" y="2006599"/>
                </a:lnTo>
                <a:close/>
              </a:path>
              <a:path w="3034029" h="2844800">
                <a:moveTo>
                  <a:pt x="2174354" y="2006599"/>
                </a:moveTo>
                <a:lnTo>
                  <a:pt x="2111888" y="2006599"/>
                </a:lnTo>
                <a:lnTo>
                  <a:pt x="2120723" y="2019299"/>
                </a:lnTo>
                <a:lnTo>
                  <a:pt x="2187841" y="2019299"/>
                </a:lnTo>
                <a:lnTo>
                  <a:pt x="2174354" y="2006599"/>
                </a:lnTo>
                <a:close/>
              </a:path>
              <a:path w="3034029" h="2844800">
                <a:moveTo>
                  <a:pt x="2190499" y="1993899"/>
                </a:moveTo>
                <a:lnTo>
                  <a:pt x="2102599" y="1993899"/>
                </a:lnTo>
                <a:lnTo>
                  <a:pt x="2110270" y="2006599"/>
                </a:lnTo>
                <a:lnTo>
                  <a:pt x="2193429" y="2006599"/>
                </a:lnTo>
                <a:lnTo>
                  <a:pt x="2187841" y="2019299"/>
                </a:lnTo>
                <a:lnTo>
                  <a:pt x="2198376" y="2019299"/>
                </a:lnTo>
                <a:lnTo>
                  <a:pt x="2197821" y="2006599"/>
                </a:lnTo>
                <a:lnTo>
                  <a:pt x="2190499" y="1993899"/>
                </a:lnTo>
                <a:close/>
              </a:path>
              <a:path w="3034029" h="2844800">
                <a:moveTo>
                  <a:pt x="2069414" y="1993899"/>
                </a:moveTo>
                <a:lnTo>
                  <a:pt x="2068258" y="1993899"/>
                </a:lnTo>
                <a:lnTo>
                  <a:pt x="2065324" y="2006599"/>
                </a:lnTo>
                <a:lnTo>
                  <a:pt x="2069757" y="2006599"/>
                </a:lnTo>
                <a:lnTo>
                  <a:pt x="2069414" y="1993899"/>
                </a:lnTo>
                <a:close/>
              </a:path>
              <a:path w="3034029" h="2844800">
                <a:moveTo>
                  <a:pt x="2102599" y="1993899"/>
                </a:moveTo>
                <a:lnTo>
                  <a:pt x="2089222" y="1993899"/>
                </a:lnTo>
                <a:lnTo>
                  <a:pt x="2082010" y="2006599"/>
                </a:lnTo>
                <a:lnTo>
                  <a:pt x="2094471" y="2006599"/>
                </a:lnTo>
                <a:lnTo>
                  <a:pt x="2102599" y="1993899"/>
                </a:lnTo>
                <a:close/>
              </a:path>
              <a:path w="3034029" h="2844800">
                <a:moveTo>
                  <a:pt x="2168667" y="1981199"/>
                </a:moveTo>
                <a:lnTo>
                  <a:pt x="2073519" y="1981199"/>
                </a:lnTo>
                <a:lnTo>
                  <a:pt x="2082569" y="1993899"/>
                </a:lnTo>
                <a:lnTo>
                  <a:pt x="2171272" y="1993899"/>
                </a:lnTo>
                <a:lnTo>
                  <a:pt x="2168667" y="1981199"/>
                </a:lnTo>
                <a:close/>
              </a:path>
              <a:path w="3034029" h="2844800">
                <a:moveTo>
                  <a:pt x="2049259" y="1968499"/>
                </a:moveTo>
                <a:lnTo>
                  <a:pt x="2045766" y="1981199"/>
                </a:lnTo>
                <a:lnTo>
                  <a:pt x="2048510" y="1981199"/>
                </a:lnTo>
                <a:lnTo>
                  <a:pt x="2049259" y="1968499"/>
                </a:lnTo>
                <a:close/>
              </a:path>
              <a:path w="3034029" h="2844800">
                <a:moveTo>
                  <a:pt x="2140140" y="1968499"/>
                </a:moveTo>
                <a:lnTo>
                  <a:pt x="2061008" y="1968499"/>
                </a:lnTo>
                <a:lnTo>
                  <a:pt x="2059849" y="1981199"/>
                </a:lnTo>
                <a:lnTo>
                  <a:pt x="2147948" y="1981199"/>
                </a:lnTo>
                <a:lnTo>
                  <a:pt x="2140140" y="1968499"/>
                </a:lnTo>
                <a:close/>
              </a:path>
              <a:path w="3034029" h="2844800">
                <a:moveTo>
                  <a:pt x="2161962" y="1968499"/>
                </a:moveTo>
                <a:lnTo>
                  <a:pt x="2150562" y="1968499"/>
                </a:lnTo>
                <a:lnTo>
                  <a:pt x="2147948" y="1981199"/>
                </a:lnTo>
                <a:lnTo>
                  <a:pt x="2166716" y="1981199"/>
                </a:lnTo>
                <a:lnTo>
                  <a:pt x="2161962" y="1968499"/>
                </a:lnTo>
                <a:close/>
              </a:path>
              <a:path w="3034029" h="2844800">
                <a:moveTo>
                  <a:pt x="2015693" y="1955799"/>
                </a:moveTo>
                <a:lnTo>
                  <a:pt x="2010105" y="1955799"/>
                </a:lnTo>
                <a:lnTo>
                  <a:pt x="2012061" y="1968499"/>
                </a:lnTo>
                <a:lnTo>
                  <a:pt x="2013331" y="1968499"/>
                </a:lnTo>
                <a:lnTo>
                  <a:pt x="2015693" y="1955799"/>
                </a:lnTo>
                <a:close/>
              </a:path>
              <a:path w="3034029" h="2844800">
                <a:moveTo>
                  <a:pt x="2050402" y="1955799"/>
                </a:moveTo>
                <a:lnTo>
                  <a:pt x="2043798" y="1955799"/>
                </a:lnTo>
                <a:lnTo>
                  <a:pt x="2042718" y="1968499"/>
                </a:lnTo>
                <a:lnTo>
                  <a:pt x="2051291" y="1968499"/>
                </a:lnTo>
                <a:lnTo>
                  <a:pt x="2050708" y="1956093"/>
                </a:lnTo>
                <a:lnTo>
                  <a:pt x="2050402" y="1955799"/>
                </a:lnTo>
                <a:close/>
              </a:path>
              <a:path w="3034029" h="2844800">
                <a:moveTo>
                  <a:pt x="2143353" y="1955799"/>
                </a:moveTo>
                <a:lnTo>
                  <a:pt x="2050694" y="1955799"/>
                </a:lnTo>
                <a:lnTo>
                  <a:pt x="2050708" y="1956093"/>
                </a:lnTo>
                <a:lnTo>
                  <a:pt x="2063623" y="1968499"/>
                </a:lnTo>
                <a:lnTo>
                  <a:pt x="2135530" y="1968499"/>
                </a:lnTo>
                <a:lnTo>
                  <a:pt x="2143353" y="1955799"/>
                </a:lnTo>
                <a:close/>
              </a:path>
              <a:path w="3034029" h="2844800">
                <a:moveTo>
                  <a:pt x="2055139" y="1917699"/>
                </a:moveTo>
                <a:lnTo>
                  <a:pt x="2010230" y="1917699"/>
                </a:lnTo>
                <a:lnTo>
                  <a:pt x="2019086" y="1930399"/>
                </a:lnTo>
                <a:lnTo>
                  <a:pt x="2014194" y="1943099"/>
                </a:lnTo>
                <a:lnTo>
                  <a:pt x="2012492" y="1955799"/>
                </a:lnTo>
                <a:lnTo>
                  <a:pt x="2021573" y="1955799"/>
                </a:lnTo>
                <a:lnTo>
                  <a:pt x="2021801" y="1943099"/>
                </a:lnTo>
                <a:lnTo>
                  <a:pt x="2036076" y="1943099"/>
                </a:lnTo>
                <a:lnTo>
                  <a:pt x="2026945" y="1930399"/>
                </a:lnTo>
                <a:lnTo>
                  <a:pt x="2060333" y="1930399"/>
                </a:lnTo>
                <a:lnTo>
                  <a:pt x="2055139" y="1917699"/>
                </a:lnTo>
                <a:close/>
              </a:path>
              <a:path w="3034029" h="2844800">
                <a:moveTo>
                  <a:pt x="2046579" y="1943099"/>
                </a:moveTo>
                <a:lnTo>
                  <a:pt x="2021801" y="1943099"/>
                </a:lnTo>
                <a:lnTo>
                  <a:pt x="2028202" y="1955799"/>
                </a:lnTo>
                <a:lnTo>
                  <a:pt x="2037092" y="1955799"/>
                </a:lnTo>
                <a:lnTo>
                  <a:pt x="2046579" y="1943099"/>
                </a:lnTo>
                <a:close/>
              </a:path>
              <a:path w="3034029" h="2844800">
                <a:moveTo>
                  <a:pt x="2101240" y="1943099"/>
                </a:moveTo>
                <a:lnTo>
                  <a:pt x="2046579" y="1943099"/>
                </a:lnTo>
                <a:lnTo>
                  <a:pt x="2050402" y="1955799"/>
                </a:lnTo>
                <a:lnTo>
                  <a:pt x="2091397" y="1955799"/>
                </a:lnTo>
                <a:lnTo>
                  <a:pt x="2101240" y="1943099"/>
                </a:lnTo>
                <a:close/>
              </a:path>
              <a:path w="3034029" h="2844800">
                <a:moveTo>
                  <a:pt x="2130945" y="1943099"/>
                </a:moveTo>
                <a:lnTo>
                  <a:pt x="2101240" y="1943099"/>
                </a:lnTo>
                <a:lnTo>
                  <a:pt x="2102777" y="1955799"/>
                </a:lnTo>
                <a:lnTo>
                  <a:pt x="2130018" y="1955799"/>
                </a:lnTo>
                <a:lnTo>
                  <a:pt x="2130945" y="1943099"/>
                </a:lnTo>
                <a:close/>
              </a:path>
              <a:path w="3034029" h="2844800">
                <a:moveTo>
                  <a:pt x="2014664" y="1930399"/>
                </a:moveTo>
                <a:lnTo>
                  <a:pt x="1994890" y="1930399"/>
                </a:lnTo>
                <a:lnTo>
                  <a:pt x="2002485" y="1943099"/>
                </a:lnTo>
                <a:lnTo>
                  <a:pt x="2014664" y="1930399"/>
                </a:lnTo>
                <a:close/>
              </a:path>
              <a:path w="3034029" h="2844800">
                <a:moveTo>
                  <a:pt x="2110574" y="1930399"/>
                </a:moveTo>
                <a:lnTo>
                  <a:pt x="2029129" y="1930399"/>
                </a:lnTo>
                <a:lnTo>
                  <a:pt x="2036076" y="1943099"/>
                </a:lnTo>
                <a:lnTo>
                  <a:pt x="2118970" y="1943099"/>
                </a:lnTo>
                <a:lnTo>
                  <a:pt x="2110574" y="1930399"/>
                </a:lnTo>
                <a:close/>
              </a:path>
              <a:path w="3034029" h="2844800">
                <a:moveTo>
                  <a:pt x="1994864" y="1904999"/>
                </a:moveTo>
                <a:lnTo>
                  <a:pt x="1967509" y="1904999"/>
                </a:lnTo>
                <a:lnTo>
                  <a:pt x="1974007" y="1917699"/>
                </a:lnTo>
                <a:lnTo>
                  <a:pt x="1982998" y="1930399"/>
                </a:lnTo>
                <a:lnTo>
                  <a:pt x="1984400" y="1930399"/>
                </a:lnTo>
                <a:lnTo>
                  <a:pt x="1977351" y="1917699"/>
                </a:lnTo>
                <a:lnTo>
                  <a:pt x="2000087" y="1917699"/>
                </a:lnTo>
                <a:lnTo>
                  <a:pt x="1994864" y="1904999"/>
                </a:lnTo>
                <a:close/>
              </a:path>
              <a:path w="3034029" h="2844800">
                <a:moveTo>
                  <a:pt x="2002554" y="1917699"/>
                </a:moveTo>
                <a:lnTo>
                  <a:pt x="1991791" y="1917699"/>
                </a:lnTo>
                <a:lnTo>
                  <a:pt x="1984400" y="1930399"/>
                </a:lnTo>
                <a:lnTo>
                  <a:pt x="1994065" y="1930399"/>
                </a:lnTo>
                <a:lnTo>
                  <a:pt x="2002554" y="1917699"/>
                </a:lnTo>
                <a:close/>
              </a:path>
              <a:path w="3034029" h="2844800">
                <a:moveTo>
                  <a:pt x="2005545" y="1917699"/>
                </a:moveTo>
                <a:lnTo>
                  <a:pt x="2006587" y="1930399"/>
                </a:lnTo>
                <a:lnTo>
                  <a:pt x="2011756" y="1930399"/>
                </a:lnTo>
                <a:lnTo>
                  <a:pt x="2005545" y="1917699"/>
                </a:lnTo>
                <a:close/>
              </a:path>
              <a:path w="3034029" h="2844800">
                <a:moveTo>
                  <a:pt x="2109711" y="1917699"/>
                </a:moveTo>
                <a:lnTo>
                  <a:pt x="2059025" y="1917699"/>
                </a:lnTo>
                <a:lnTo>
                  <a:pt x="2060333" y="1930399"/>
                </a:lnTo>
                <a:lnTo>
                  <a:pt x="2115172" y="1930399"/>
                </a:lnTo>
                <a:lnTo>
                  <a:pt x="2109711" y="1917699"/>
                </a:lnTo>
                <a:close/>
              </a:path>
              <a:path w="3034029" h="2844800">
                <a:moveTo>
                  <a:pt x="2093096" y="1904999"/>
                </a:moveTo>
                <a:lnTo>
                  <a:pt x="2006449" y="1904999"/>
                </a:lnTo>
                <a:lnTo>
                  <a:pt x="2000465" y="1917699"/>
                </a:lnTo>
                <a:lnTo>
                  <a:pt x="2094022" y="1917699"/>
                </a:lnTo>
                <a:lnTo>
                  <a:pt x="2093096" y="1904999"/>
                </a:lnTo>
                <a:close/>
              </a:path>
              <a:path w="3034029" h="2844800">
                <a:moveTo>
                  <a:pt x="1979510" y="1879599"/>
                </a:moveTo>
                <a:lnTo>
                  <a:pt x="1960376" y="1879599"/>
                </a:lnTo>
                <a:lnTo>
                  <a:pt x="1955842" y="1892299"/>
                </a:lnTo>
                <a:lnTo>
                  <a:pt x="1957835" y="1904999"/>
                </a:lnTo>
                <a:lnTo>
                  <a:pt x="1964882" y="1892299"/>
                </a:lnTo>
                <a:lnTo>
                  <a:pt x="1980565" y="1892299"/>
                </a:lnTo>
                <a:lnTo>
                  <a:pt x="1979510" y="1879599"/>
                </a:lnTo>
                <a:close/>
              </a:path>
              <a:path w="3034029" h="2844800">
                <a:moveTo>
                  <a:pt x="2045716" y="1892299"/>
                </a:moveTo>
                <a:lnTo>
                  <a:pt x="1976495" y="1892299"/>
                </a:lnTo>
                <a:lnTo>
                  <a:pt x="1967496" y="1904999"/>
                </a:lnTo>
                <a:lnTo>
                  <a:pt x="2053729" y="1904999"/>
                </a:lnTo>
                <a:lnTo>
                  <a:pt x="2045716" y="1892299"/>
                </a:lnTo>
                <a:close/>
              </a:path>
              <a:path w="3034029" h="2844800">
                <a:moveTo>
                  <a:pt x="2060219" y="1892299"/>
                </a:moveTo>
                <a:lnTo>
                  <a:pt x="2054631" y="1892299"/>
                </a:lnTo>
                <a:lnTo>
                  <a:pt x="2057768" y="1904999"/>
                </a:lnTo>
                <a:lnTo>
                  <a:pt x="2060829" y="1904999"/>
                </a:lnTo>
                <a:lnTo>
                  <a:pt x="2060219" y="1892299"/>
                </a:lnTo>
                <a:close/>
              </a:path>
              <a:path w="3034029" h="2844800">
                <a:moveTo>
                  <a:pt x="2077378" y="1892299"/>
                </a:moveTo>
                <a:lnTo>
                  <a:pt x="2070259" y="1904999"/>
                </a:lnTo>
                <a:lnTo>
                  <a:pt x="2086269" y="1904999"/>
                </a:lnTo>
                <a:lnTo>
                  <a:pt x="2077378" y="1892299"/>
                </a:lnTo>
                <a:close/>
              </a:path>
              <a:path w="3034029" h="2844800">
                <a:moveTo>
                  <a:pt x="1955609" y="1879599"/>
                </a:moveTo>
                <a:lnTo>
                  <a:pt x="1944979" y="1879599"/>
                </a:lnTo>
                <a:lnTo>
                  <a:pt x="1951253" y="1892299"/>
                </a:lnTo>
                <a:lnTo>
                  <a:pt x="1955609" y="1879599"/>
                </a:lnTo>
                <a:close/>
              </a:path>
              <a:path w="3034029" h="2844800">
                <a:moveTo>
                  <a:pt x="2061477" y="1879599"/>
                </a:moveTo>
                <a:lnTo>
                  <a:pt x="1982165" y="1879599"/>
                </a:lnTo>
                <a:lnTo>
                  <a:pt x="1980565" y="1892299"/>
                </a:lnTo>
                <a:lnTo>
                  <a:pt x="2055249" y="1892299"/>
                </a:lnTo>
                <a:lnTo>
                  <a:pt x="2061477" y="1879599"/>
                </a:lnTo>
                <a:close/>
              </a:path>
              <a:path w="3034029" h="2844800">
                <a:moveTo>
                  <a:pt x="1927529" y="1866899"/>
                </a:moveTo>
                <a:lnTo>
                  <a:pt x="1927313" y="1879599"/>
                </a:lnTo>
                <a:lnTo>
                  <a:pt x="1928634" y="1879599"/>
                </a:lnTo>
                <a:lnTo>
                  <a:pt x="1927529" y="1866899"/>
                </a:lnTo>
                <a:close/>
              </a:path>
              <a:path w="3034029" h="2844800">
                <a:moveTo>
                  <a:pt x="1954530" y="1866899"/>
                </a:moveTo>
                <a:lnTo>
                  <a:pt x="1946850" y="1866899"/>
                </a:lnTo>
                <a:lnTo>
                  <a:pt x="1959688" y="1879599"/>
                </a:lnTo>
                <a:lnTo>
                  <a:pt x="1959927" y="1879599"/>
                </a:lnTo>
                <a:lnTo>
                  <a:pt x="1954530" y="1866899"/>
                </a:lnTo>
                <a:close/>
              </a:path>
              <a:path w="3034029" h="2844800">
                <a:moveTo>
                  <a:pt x="1963000" y="1854199"/>
                </a:moveTo>
                <a:lnTo>
                  <a:pt x="1943696" y="1854199"/>
                </a:lnTo>
                <a:lnTo>
                  <a:pt x="1945373" y="1866899"/>
                </a:lnTo>
                <a:lnTo>
                  <a:pt x="1954530" y="1866899"/>
                </a:lnTo>
                <a:lnTo>
                  <a:pt x="1959927" y="1879599"/>
                </a:lnTo>
                <a:lnTo>
                  <a:pt x="1967839" y="1879599"/>
                </a:lnTo>
                <a:lnTo>
                  <a:pt x="1961769" y="1866899"/>
                </a:lnTo>
                <a:lnTo>
                  <a:pt x="1963000" y="1854199"/>
                </a:lnTo>
                <a:close/>
              </a:path>
              <a:path w="3034029" h="2844800">
                <a:moveTo>
                  <a:pt x="2053812" y="1866899"/>
                </a:moveTo>
                <a:lnTo>
                  <a:pt x="1961769" y="1866899"/>
                </a:lnTo>
                <a:lnTo>
                  <a:pt x="1967839" y="1879599"/>
                </a:lnTo>
                <a:lnTo>
                  <a:pt x="2062549" y="1879599"/>
                </a:lnTo>
                <a:lnTo>
                  <a:pt x="2053812" y="1866899"/>
                </a:lnTo>
                <a:close/>
              </a:path>
              <a:path w="3034029" h="2844800">
                <a:moveTo>
                  <a:pt x="1921116" y="1854199"/>
                </a:moveTo>
                <a:lnTo>
                  <a:pt x="1918081" y="1854199"/>
                </a:lnTo>
                <a:lnTo>
                  <a:pt x="1926767" y="1866899"/>
                </a:lnTo>
                <a:lnTo>
                  <a:pt x="1921116" y="1854199"/>
                </a:lnTo>
                <a:close/>
              </a:path>
              <a:path w="3034029" h="2844800">
                <a:moveTo>
                  <a:pt x="1938620" y="1859897"/>
                </a:moveTo>
                <a:lnTo>
                  <a:pt x="1932381" y="1866899"/>
                </a:lnTo>
                <a:lnTo>
                  <a:pt x="1944573" y="1866899"/>
                </a:lnTo>
                <a:lnTo>
                  <a:pt x="1938620" y="1859897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8620" y="1859897"/>
                </a:lnTo>
                <a:lnTo>
                  <a:pt x="1944573" y="1866899"/>
                </a:lnTo>
                <a:lnTo>
                  <a:pt x="1945373" y="1866899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8973" y="1858843"/>
                </a:moveTo>
                <a:lnTo>
                  <a:pt x="1968385" y="1866899"/>
                </a:lnTo>
                <a:lnTo>
                  <a:pt x="1975459" y="1866899"/>
                </a:lnTo>
                <a:lnTo>
                  <a:pt x="1968973" y="1858843"/>
                </a:lnTo>
                <a:close/>
              </a:path>
              <a:path w="3034029" h="2844800">
                <a:moveTo>
                  <a:pt x="1978393" y="1854199"/>
                </a:moveTo>
                <a:lnTo>
                  <a:pt x="1969312" y="1854199"/>
                </a:lnTo>
                <a:lnTo>
                  <a:pt x="1968973" y="1858843"/>
                </a:lnTo>
                <a:lnTo>
                  <a:pt x="1975459" y="1866899"/>
                </a:lnTo>
                <a:lnTo>
                  <a:pt x="1978393" y="1854199"/>
                </a:lnTo>
                <a:close/>
              </a:path>
              <a:path w="3034029" h="2844800">
                <a:moveTo>
                  <a:pt x="2034019" y="1854199"/>
                </a:moveTo>
                <a:lnTo>
                  <a:pt x="1978393" y="1854199"/>
                </a:lnTo>
                <a:lnTo>
                  <a:pt x="1975459" y="1866899"/>
                </a:lnTo>
                <a:lnTo>
                  <a:pt x="2035289" y="1866899"/>
                </a:lnTo>
                <a:lnTo>
                  <a:pt x="2034019" y="1854199"/>
                </a:lnTo>
                <a:close/>
              </a:path>
              <a:path w="3034029" h="2844800">
                <a:moveTo>
                  <a:pt x="2044268" y="1854199"/>
                </a:moveTo>
                <a:lnTo>
                  <a:pt x="2041702" y="1866899"/>
                </a:lnTo>
                <a:lnTo>
                  <a:pt x="2049119" y="1866899"/>
                </a:lnTo>
                <a:lnTo>
                  <a:pt x="2044268" y="1854199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3778" y="1854199"/>
                </a:lnTo>
                <a:lnTo>
                  <a:pt x="1938620" y="1859897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9312" y="1854199"/>
                </a:moveTo>
                <a:lnTo>
                  <a:pt x="1965236" y="1854199"/>
                </a:lnTo>
                <a:lnTo>
                  <a:pt x="1968973" y="1858843"/>
                </a:lnTo>
                <a:lnTo>
                  <a:pt x="1969312" y="1854199"/>
                </a:lnTo>
                <a:close/>
              </a:path>
              <a:path w="3034029" h="2844800">
                <a:moveTo>
                  <a:pt x="1927136" y="1841499"/>
                </a:moveTo>
                <a:lnTo>
                  <a:pt x="1923351" y="1841499"/>
                </a:lnTo>
                <a:lnTo>
                  <a:pt x="1922487" y="1854199"/>
                </a:lnTo>
                <a:lnTo>
                  <a:pt x="1926196" y="1854199"/>
                </a:lnTo>
                <a:lnTo>
                  <a:pt x="1927136" y="1841499"/>
                </a:lnTo>
                <a:close/>
              </a:path>
              <a:path w="3034029" h="2844800">
                <a:moveTo>
                  <a:pt x="1993348" y="1803399"/>
                </a:moveTo>
                <a:lnTo>
                  <a:pt x="1984946" y="1803399"/>
                </a:lnTo>
                <a:lnTo>
                  <a:pt x="1984095" y="1816099"/>
                </a:lnTo>
                <a:lnTo>
                  <a:pt x="1908949" y="1816099"/>
                </a:lnTo>
                <a:lnTo>
                  <a:pt x="1905673" y="1828799"/>
                </a:lnTo>
                <a:lnTo>
                  <a:pt x="1920876" y="1828799"/>
                </a:lnTo>
                <a:lnTo>
                  <a:pt x="1932149" y="1841499"/>
                </a:lnTo>
                <a:lnTo>
                  <a:pt x="1940013" y="1854199"/>
                </a:lnTo>
                <a:lnTo>
                  <a:pt x="1970989" y="1854199"/>
                </a:lnTo>
                <a:lnTo>
                  <a:pt x="1980005" y="1841499"/>
                </a:lnTo>
                <a:lnTo>
                  <a:pt x="1994869" y="1841499"/>
                </a:lnTo>
                <a:lnTo>
                  <a:pt x="1996586" y="1828799"/>
                </a:lnTo>
                <a:lnTo>
                  <a:pt x="1998770" y="1816099"/>
                </a:lnTo>
                <a:lnTo>
                  <a:pt x="1993348" y="1803399"/>
                </a:lnTo>
                <a:close/>
              </a:path>
              <a:path w="3034029" h="2844800">
                <a:moveTo>
                  <a:pt x="1994869" y="1841499"/>
                </a:moveTo>
                <a:lnTo>
                  <a:pt x="1980005" y="1841499"/>
                </a:lnTo>
                <a:lnTo>
                  <a:pt x="1970989" y="1854199"/>
                </a:lnTo>
                <a:lnTo>
                  <a:pt x="1984893" y="1854199"/>
                </a:lnTo>
                <a:lnTo>
                  <a:pt x="1994869" y="1841499"/>
                </a:lnTo>
                <a:close/>
              </a:path>
              <a:path w="3034029" h="2844800">
                <a:moveTo>
                  <a:pt x="1996325" y="1841499"/>
                </a:moveTo>
                <a:lnTo>
                  <a:pt x="1994869" y="1841499"/>
                </a:lnTo>
                <a:lnTo>
                  <a:pt x="1984893" y="1854199"/>
                </a:lnTo>
                <a:lnTo>
                  <a:pt x="2005723" y="1854199"/>
                </a:lnTo>
                <a:lnTo>
                  <a:pt x="1996325" y="1841499"/>
                </a:lnTo>
                <a:close/>
              </a:path>
              <a:path w="3034029" h="2844800">
                <a:moveTo>
                  <a:pt x="2031382" y="1841499"/>
                </a:moveTo>
                <a:lnTo>
                  <a:pt x="2006130" y="1841499"/>
                </a:lnTo>
                <a:lnTo>
                  <a:pt x="2005723" y="1854199"/>
                </a:lnTo>
                <a:lnTo>
                  <a:pt x="2037129" y="1854199"/>
                </a:lnTo>
                <a:lnTo>
                  <a:pt x="2031382" y="1841499"/>
                </a:lnTo>
                <a:close/>
              </a:path>
              <a:path w="3034029" h="2844800">
                <a:moveTo>
                  <a:pt x="1898726" y="1803399"/>
                </a:moveTo>
                <a:lnTo>
                  <a:pt x="1874304" y="1803399"/>
                </a:lnTo>
                <a:lnTo>
                  <a:pt x="1875770" y="1816099"/>
                </a:lnTo>
                <a:lnTo>
                  <a:pt x="1885462" y="1828799"/>
                </a:lnTo>
                <a:lnTo>
                  <a:pt x="1892566" y="1841499"/>
                </a:lnTo>
                <a:lnTo>
                  <a:pt x="1897570" y="1841499"/>
                </a:lnTo>
                <a:lnTo>
                  <a:pt x="1897227" y="1828799"/>
                </a:lnTo>
                <a:lnTo>
                  <a:pt x="1893173" y="1828799"/>
                </a:lnTo>
                <a:lnTo>
                  <a:pt x="1893820" y="1816099"/>
                </a:lnTo>
                <a:lnTo>
                  <a:pt x="1898788" y="1807817"/>
                </a:lnTo>
                <a:lnTo>
                  <a:pt x="1898726" y="1803399"/>
                </a:lnTo>
                <a:close/>
              </a:path>
              <a:path w="3034029" h="2844800">
                <a:moveTo>
                  <a:pt x="1920876" y="1828799"/>
                </a:moveTo>
                <a:lnTo>
                  <a:pt x="1901545" y="1828799"/>
                </a:lnTo>
                <a:lnTo>
                  <a:pt x="1904060" y="1841499"/>
                </a:lnTo>
                <a:lnTo>
                  <a:pt x="1915337" y="1841499"/>
                </a:lnTo>
                <a:lnTo>
                  <a:pt x="1920876" y="1828799"/>
                </a:lnTo>
                <a:close/>
              </a:path>
              <a:path w="3034029" h="2844800">
                <a:moveTo>
                  <a:pt x="1899640" y="1816099"/>
                </a:moveTo>
                <a:lnTo>
                  <a:pt x="1896960" y="1816099"/>
                </a:lnTo>
                <a:lnTo>
                  <a:pt x="1897646" y="1828799"/>
                </a:lnTo>
                <a:lnTo>
                  <a:pt x="1901901" y="1828799"/>
                </a:lnTo>
                <a:lnTo>
                  <a:pt x="1899640" y="1816099"/>
                </a:lnTo>
                <a:close/>
              </a:path>
              <a:path w="3034029" h="2844800">
                <a:moveTo>
                  <a:pt x="1899341" y="1806895"/>
                </a:moveTo>
                <a:lnTo>
                  <a:pt x="1898788" y="1807817"/>
                </a:lnTo>
                <a:lnTo>
                  <a:pt x="1898904" y="1816099"/>
                </a:lnTo>
                <a:lnTo>
                  <a:pt x="1900961" y="1816099"/>
                </a:lnTo>
                <a:lnTo>
                  <a:pt x="1899341" y="1806895"/>
                </a:lnTo>
                <a:close/>
              </a:path>
              <a:path w="3034029" h="2844800">
                <a:moveTo>
                  <a:pt x="1922741" y="1803399"/>
                </a:moveTo>
                <a:lnTo>
                  <a:pt x="1901437" y="1803399"/>
                </a:lnTo>
                <a:lnTo>
                  <a:pt x="1907131" y="1816099"/>
                </a:lnTo>
                <a:lnTo>
                  <a:pt x="1924138" y="1816099"/>
                </a:lnTo>
                <a:lnTo>
                  <a:pt x="1922741" y="1803399"/>
                </a:lnTo>
                <a:close/>
              </a:path>
              <a:path w="3034029" h="2844800">
                <a:moveTo>
                  <a:pt x="1967458" y="1803399"/>
                </a:moveTo>
                <a:lnTo>
                  <a:pt x="1928291" y="1803399"/>
                </a:lnTo>
                <a:lnTo>
                  <a:pt x="1931822" y="1816099"/>
                </a:lnTo>
                <a:lnTo>
                  <a:pt x="1966645" y="1816099"/>
                </a:lnTo>
                <a:lnTo>
                  <a:pt x="1967458" y="1803399"/>
                </a:lnTo>
                <a:close/>
              </a:path>
              <a:path w="3034029" h="2844800">
                <a:moveTo>
                  <a:pt x="1978774" y="1803399"/>
                </a:moveTo>
                <a:lnTo>
                  <a:pt x="1967750" y="1803399"/>
                </a:lnTo>
                <a:lnTo>
                  <a:pt x="1978990" y="1816099"/>
                </a:lnTo>
                <a:lnTo>
                  <a:pt x="1978774" y="1803399"/>
                </a:lnTo>
                <a:close/>
              </a:path>
              <a:path w="3034029" h="2844800">
                <a:moveTo>
                  <a:pt x="1901437" y="1803399"/>
                </a:moveTo>
                <a:lnTo>
                  <a:pt x="1898726" y="1803399"/>
                </a:lnTo>
                <a:lnTo>
                  <a:pt x="1899341" y="1806895"/>
                </a:lnTo>
                <a:lnTo>
                  <a:pt x="1901437" y="1803399"/>
                </a:lnTo>
                <a:close/>
              </a:path>
              <a:path w="3034029" h="2844800">
                <a:moveTo>
                  <a:pt x="1858724" y="1790699"/>
                </a:moveTo>
                <a:lnTo>
                  <a:pt x="1842679" y="1790699"/>
                </a:lnTo>
                <a:lnTo>
                  <a:pt x="1854462" y="1803399"/>
                </a:lnTo>
                <a:lnTo>
                  <a:pt x="1862818" y="1803399"/>
                </a:lnTo>
                <a:lnTo>
                  <a:pt x="1858724" y="1790699"/>
                </a:lnTo>
                <a:close/>
              </a:path>
              <a:path w="3034029" h="2844800">
                <a:moveTo>
                  <a:pt x="1873389" y="1790699"/>
                </a:moveTo>
                <a:lnTo>
                  <a:pt x="1872221" y="1803399"/>
                </a:lnTo>
                <a:lnTo>
                  <a:pt x="1878228" y="1803399"/>
                </a:lnTo>
                <a:lnTo>
                  <a:pt x="1873389" y="1790699"/>
                </a:lnTo>
                <a:close/>
              </a:path>
              <a:path w="3034029" h="2844800">
                <a:moveTo>
                  <a:pt x="1975232" y="1790699"/>
                </a:moveTo>
                <a:lnTo>
                  <a:pt x="1886534" y="1790699"/>
                </a:lnTo>
                <a:lnTo>
                  <a:pt x="1894636" y="1803399"/>
                </a:lnTo>
                <a:lnTo>
                  <a:pt x="1983399" y="1803399"/>
                </a:lnTo>
                <a:lnTo>
                  <a:pt x="1975232" y="1790699"/>
                </a:lnTo>
                <a:close/>
              </a:path>
              <a:path w="3034029" h="2844800">
                <a:moveTo>
                  <a:pt x="1945754" y="1777999"/>
                </a:moveTo>
                <a:lnTo>
                  <a:pt x="1853361" y="1777999"/>
                </a:lnTo>
                <a:lnTo>
                  <a:pt x="1850136" y="1790699"/>
                </a:lnTo>
                <a:lnTo>
                  <a:pt x="1949640" y="1790699"/>
                </a:lnTo>
                <a:lnTo>
                  <a:pt x="1946547" y="1778938"/>
                </a:lnTo>
                <a:lnTo>
                  <a:pt x="1945754" y="1777999"/>
                </a:lnTo>
                <a:close/>
              </a:path>
              <a:path w="3034029" h="2844800">
                <a:moveTo>
                  <a:pt x="1949876" y="1765299"/>
                </a:moveTo>
                <a:lnTo>
                  <a:pt x="1946757" y="1765299"/>
                </a:lnTo>
                <a:lnTo>
                  <a:pt x="1947608" y="1777999"/>
                </a:lnTo>
                <a:lnTo>
                  <a:pt x="1946300" y="1777999"/>
                </a:lnTo>
                <a:lnTo>
                  <a:pt x="1946547" y="1778938"/>
                </a:lnTo>
                <a:lnTo>
                  <a:pt x="1956485" y="1790699"/>
                </a:lnTo>
                <a:lnTo>
                  <a:pt x="1966918" y="1790699"/>
                </a:lnTo>
                <a:lnTo>
                  <a:pt x="1957243" y="1777999"/>
                </a:lnTo>
                <a:lnTo>
                  <a:pt x="1949876" y="1765299"/>
                </a:lnTo>
                <a:close/>
              </a:path>
              <a:path w="3034029" h="2844800">
                <a:moveTo>
                  <a:pt x="1946300" y="1777999"/>
                </a:moveTo>
                <a:lnTo>
                  <a:pt x="1945754" y="1777999"/>
                </a:lnTo>
                <a:lnTo>
                  <a:pt x="1946547" y="1778938"/>
                </a:lnTo>
                <a:lnTo>
                  <a:pt x="1946300" y="1777999"/>
                </a:lnTo>
                <a:close/>
              </a:path>
              <a:path w="3034029" h="2844800">
                <a:moveTo>
                  <a:pt x="1829625" y="1765299"/>
                </a:moveTo>
                <a:lnTo>
                  <a:pt x="1828482" y="1765299"/>
                </a:lnTo>
                <a:lnTo>
                  <a:pt x="1830197" y="1777999"/>
                </a:lnTo>
                <a:lnTo>
                  <a:pt x="1838909" y="1777999"/>
                </a:lnTo>
                <a:lnTo>
                  <a:pt x="1838984" y="1776389"/>
                </a:lnTo>
                <a:lnTo>
                  <a:pt x="1829625" y="1765299"/>
                </a:lnTo>
                <a:close/>
              </a:path>
              <a:path w="3034029" h="2844800">
                <a:moveTo>
                  <a:pt x="1864563" y="1765299"/>
                </a:moveTo>
                <a:lnTo>
                  <a:pt x="1839506" y="1765299"/>
                </a:lnTo>
                <a:lnTo>
                  <a:pt x="1838984" y="1776389"/>
                </a:lnTo>
                <a:lnTo>
                  <a:pt x="1840344" y="1777999"/>
                </a:lnTo>
                <a:lnTo>
                  <a:pt x="1865071" y="1777999"/>
                </a:lnTo>
                <a:lnTo>
                  <a:pt x="1864563" y="1765299"/>
                </a:lnTo>
                <a:close/>
              </a:path>
              <a:path w="3034029" h="2844800">
                <a:moveTo>
                  <a:pt x="1939912" y="1765299"/>
                </a:moveTo>
                <a:lnTo>
                  <a:pt x="1864563" y="1765299"/>
                </a:lnTo>
                <a:lnTo>
                  <a:pt x="1871205" y="1777999"/>
                </a:lnTo>
                <a:lnTo>
                  <a:pt x="1943785" y="1777999"/>
                </a:lnTo>
                <a:lnTo>
                  <a:pt x="1939912" y="1765299"/>
                </a:lnTo>
                <a:close/>
              </a:path>
              <a:path w="3034029" h="2844800">
                <a:moveTo>
                  <a:pt x="1814630" y="1752599"/>
                </a:moveTo>
                <a:lnTo>
                  <a:pt x="1805368" y="1752599"/>
                </a:lnTo>
                <a:lnTo>
                  <a:pt x="1812040" y="1765299"/>
                </a:lnTo>
                <a:lnTo>
                  <a:pt x="1814630" y="1752599"/>
                </a:lnTo>
                <a:close/>
              </a:path>
              <a:path w="3034029" h="2844800">
                <a:moveTo>
                  <a:pt x="1865960" y="1752599"/>
                </a:moveTo>
                <a:lnTo>
                  <a:pt x="1836851" y="1752599"/>
                </a:lnTo>
                <a:lnTo>
                  <a:pt x="1848650" y="1765299"/>
                </a:lnTo>
                <a:lnTo>
                  <a:pt x="1862328" y="1765299"/>
                </a:lnTo>
                <a:lnTo>
                  <a:pt x="1865960" y="1752599"/>
                </a:lnTo>
                <a:close/>
              </a:path>
              <a:path w="3034029" h="2844800">
                <a:moveTo>
                  <a:pt x="1924773" y="1752599"/>
                </a:moveTo>
                <a:lnTo>
                  <a:pt x="1865960" y="1752599"/>
                </a:lnTo>
                <a:lnTo>
                  <a:pt x="1867344" y="1765299"/>
                </a:lnTo>
                <a:lnTo>
                  <a:pt x="1934604" y="1765299"/>
                </a:lnTo>
                <a:lnTo>
                  <a:pt x="1924773" y="1752599"/>
                </a:lnTo>
                <a:close/>
              </a:path>
              <a:path w="3034029" h="2844800">
                <a:moveTo>
                  <a:pt x="1818779" y="1739899"/>
                </a:moveTo>
                <a:lnTo>
                  <a:pt x="1818182" y="1752599"/>
                </a:lnTo>
                <a:lnTo>
                  <a:pt x="1824710" y="1752599"/>
                </a:lnTo>
                <a:lnTo>
                  <a:pt x="1818779" y="1739899"/>
                </a:lnTo>
                <a:close/>
              </a:path>
              <a:path w="3034029" h="2844800">
                <a:moveTo>
                  <a:pt x="1837642" y="1727199"/>
                </a:moveTo>
                <a:lnTo>
                  <a:pt x="1825920" y="1727199"/>
                </a:lnTo>
                <a:lnTo>
                  <a:pt x="1829777" y="1739899"/>
                </a:lnTo>
                <a:lnTo>
                  <a:pt x="1826006" y="1739899"/>
                </a:lnTo>
                <a:lnTo>
                  <a:pt x="1835607" y="1752599"/>
                </a:lnTo>
                <a:lnTo>
                  <a:pt x="1847347" y="1752599"/>
                </a:lnTo>
                <a:lnTo>
                  <a:pt x="1840397" y="1739899"/>
                </a:lnTo>
                <a:lnTo>
                  <a:pt x="1837642" y="1727199"/>
                </a:lnTo>
                <a:close/>
              </a:path>
              <a:path w="3034029" h="2844800">
                <a:moveTo>
                  <a:pt x="1908886" y="1739899"/>
                </a:moveTo>
                <a:lnTo>
                  <a:pt x="1855787" y="1739899"/>
                </a:lnTo>
                <a:lnTo>
                  <a:pt x="1851355" y="1752599"/>
                </a:lnTo>
                <a:lnTo>
                  <a:pt x="1916430" y="1752599"/>
                </a:lnTo>
                <a:lnTo>
                  <a:pt x="1908886" y="1739899"/>
                </a:lnTo>
                <a:close/>
              </a:path>
              <a:path w="3034029" h="2844800">
                <a:moveTo>
                  <a:pt x="1917407" y="1739899"/>
                </a:moveTo>
                <a:lnTo>
                  <a:pt x="1914652" y="1739899"/>
                </a:lnTo>
                <a:lnTo>
                  <a:pt x="1916430" y="1752599"/>
                </a:lnTo>
                <a:lnTo>
                  <a:pt x="1924743" y="1752599"/>
                </a:lnTo>
                <a:lnTo>
                  <a:pt x="1917407" y="1739899"/>
                </a:lnTo>
                <a:close/>
              </a:path>
              <a:path w="3034029" h="2844800">
                <a:moveTo>
                  <a:pt x="1779600" y="1727199"/>
                </a:moveTo>
                <a:lnTo>
                  <a:pt x="1778368" y="1727199"/>
                </a:lnTo>
                <a:lnTo>
                  <a:pt x="1778431" y="1739899"/>
                </a:lnTo>
                <a:lnTo>
                  <a:pt x="1780489" y="1739899"/>
                </a:lnTo>
                <a:lnTo>
                  <a:pt x="1779600" y="1727199"/>
                </a:lnTo>
                <a:close/>
              </a:path>
              <a:path w="3034029" h="2844800">
                <a:moveTo>
                  <a:pt x="1819030" y="1727199"/>
                </a:moveTo>
                <a:lnTo>
                  <a:pt x="1802896" y="1727199"/>
                </a:lnTo>
                <a:lnTo>
                  <a:pt x="1809396" y="1739899"/>
                </a:lnTo>
                <a:lnTo>
                  <a:pt x="1819030" y="1727199"/>
                </a:lnTo>
                <a:close/>
              </a:path>
              <a:path w="3034029" h="2844800">
                <a:moveTo>
                  <a:pt x="1825282" y="1727199"/>
                </a:moveTo>
                <a:lnTo>
                  <a:pt x="1821688" y="1727199"/>
                </a:lnTo>
                <a:lnTo>
                  <a:pt x="1822107" y="1739899"/>
                </a:lnTo>
                <a:lnTo>
                  <a:pt x="1826806" y="1739899"/>
                </a:lnTo>
                <a:lnTo>
                  <a:pt x="1825282" y="1727199"/>
                </a:lnTo>
                <a:close/>
              </a:path>
              <a:path w="3034029" h="2844800">
                <a:moveTo>
                  <a:pt x="1909229" y="1727199"/>
                </a:moveTo>
                <a:lnTo>
                  <a:pt x="1844024" y="1727199"/>
                </a:lnTo>
                <a:lnTo>
                  <a:pt x="1852815" y="1739899"/>
                </a:lnTo>
                <a:lnTo>
                  <a:pt x="1914131" y="1739899"/>
                </a:lnTo>
                <a:lnTo>
                  <a:pt x="1909229" y="1727199"/>
                </a:lnTo>
                <a:close/>
              </a:path>
              <a:path w="3034029" h="2844800">
                <a:moveTo>
                  <a:pt x="1775790" y="1714499"/>
                </a:moveTo>
                <a:lnTo>
                  <a:pt x="1773567" y="1727199"/>
                </a:lnTo>
                <a:lnTo>
                  <a:pt x="1784934" y="1727199"/>
                </a:lnTo>
                <a:lnTo>
                  <a:pt x="1775790" y="1714499"/>
                </a:lnTo>
                <a:close/>
              </a:path>
              <a:path w="3034029" h="2844800">
                <a:moveTo>
                  <a:pt x="1801152" y="1714499"/>
                </a:moveTo>
                <a:lnTo>
                  <a:pt x="1800212" y="1714499"/>
                </a:lnTo>
                <a:lnTo>
                  <a:pt x="1799361" y="1727199"/>
                </a:lnTo>
                <a:lnTo>
                  <a:pt x="1803329" y="1727199"/>
                </a:lnTo>
                <a:lnTo>
                  <a:pt x="1804618" y="1725068"/>
                </a:lnTo>
                <a:lnTo>
                  <a:pt x="1801152" y="1714499"/>
                </a:lnTo>
                <a:close/>
              </a:path>
              <a:path w="3034029" h="2844800">
                <a:moveTo>
                  <a:pt x="1872335" y="1714499"/>
                </a:moveTo>
                <a:lnTo>
                  <a:pt x="1811007" y="1714499"/>
                </a:lnTo>
                <a:lnTo>
                  <a:pt x="1804618" y="1725068"/>
                </a:lnTo>
                <a:lnTo>
                  <a:pt x="1805317" y="1727199"/>
                </a:lnTo>
                <a:lnTo>
                  <a:pt x="1882190" y="1727199"/>
                </a:lnTo>
                <a:lnTo>
                  <a:pt x="1872335" y="1714499"/>
                </a:lnTo>
                <a:close/>
              </a:path>
              <a:path w="3034029" h="2844800">
                <a:moveTo>
                  <a:pt x="1891540" y="1714499"/>
                </a:moveTo>
                <a:lnTo>
                  <a:pt x="1878304" y="1714499"/>
                </a:lnTo>
                <a:lnTo>
                  <a:pt x="1882190" y="1727199"/>
                </a:lnTo>
                <a:lnTo>
                  <a:pt x="1902003" y="1727199"/>
                </a:lnTo>
                <a:lnTo>
                  <a:pt x="1891540" y="1714499"/>
                </a:lnTo>
                <a:close/>
              </a:path>
              <a:path w="3034029" h="2844800">
                <a:moveTo>
                  <a:pt x="1769423" y="1701799"/>
                </a:moveTo>
                <a:lnTo>
                  <a:pt x="1754428" y="1701799"/>
                </a:lnTo>
                <a:lnTo>
                  <a:pt x="1756994" y="1714499"/>
                </a:lnTo>
                <a:lnTo>
                  <a:pt x="1769138" y="1714499"/>
                </a:lnTo>
                <a:lnTo>
                  <a:pt x="1769423" y="1701799"/>
                </a:lnTo>
                <a:close/>
              </a:path>
              <a:path w="3034029" h="2844800">
                <a:moveTo>
                  <a:pt x="1780070" y="1701799"/>
                </a:moveTo>
                <a:lnTo>
                  <a:pt x="1776564" y="1714499"/>
                </a:lnTo>
                <a:lnTo>
                  <a:pt x="1786204" y="1714499"/>
                </a:lnTo>
                <a:lnTo>
                  <a:pt x="1780070" y="1701799"/>
                </a:lnTo>
                <a:close/>
              </a:path>
              <a:path w="3034029" h="2844800">
                <a:moveTo>
                  <a:pt x="1863686" y="1689099"/>
                </a:moveTo>
                <a:lnTo>
                  <a:pt x="1771762" y="1689099"/>
                </a:lnTo>
                <a:lnTo>
                  <a:pt x="1769320" y="1701799"/>
                </a:lnTo>
                <a:lnTo>
                  <a:pt x="1789717" y="1701799"/>
                </a:lnTo>
                <a:lnTo>
                  <a:pt x="1799856" y="1714499"/>
                </a:lnTo>
                <a:lnTo>
                  <a:pt x="1865274" y="1714499"/>
                </a:lnTo>
                <a:lnTo>
                  <a:pt x="1855965" y="1701799"/>
                </a:lnTo>
                <a:lnTo>
                  <a:pt x="1863686" y="1689099"/>
                </a:lnTo>
                <a:close/>
              </a:path>
              <a:path w="3034029" h="2844800">
                <a:moveTo>
                  <a:pt x="1756553" y="1689099"/>
                </a:moveTo>
                <a:lnTo>
                  <a:pt x="1755394" y="1689099"/>
                </a:lnTo>
                <a:lnTo>
                  <a:pt x="1757921" y="1701799"/>
                </a:lnTo>
                <a:lnTo>
                  <a:pt x="1761890" y="1701799"/>
                </a:lnTo>
                <a:lnTo>
                  <a:pt x="1756553" y="1689099"/>
                </a:lnTo>
                <a:close/>
              </a:path>
              <a:path w="3034029" h="2844800">
                <a:moveTo>
                  <a:pt x="1775231" y="1676399"/>
                </a:moveTo>
                <a:lnTo>
                  <a:pt x="1739519" y="1676399"/>
                </a:lnTo>
                <a:lnTo>
                  <a:pt x="1741335" y="1689099"/>
                </a:lnTo>
                <a:lnTo>
                  <a:pt x="1772920" y="1689099"/>
                </a:lnTo>
                <a:lnTo>
                  <a:pt x="1775231" y="1676399"/>
                </a:lnTo>
                <a:close/>
              </a:path>
              <a:path w="3034029" h="2844800">
                <a:moveTo>
                  <a:pt x="1853692" y="1676399"/>
                </a:moveTo>
                <a:lnTo>
                  <a:pt x="1783219" y="1676399"/>
                </a:lnTo>
                <a:lnTo>
                  <a:pt x="1788693" y="1689099"/>
                </a:lnTo>
                <a:lnTo>
                  <a:pt x="1857895" y="1689099"/>
                </a:lnTo>
                <a:lnTo>
                  <a:pt x="1853692" y="1676399"/>
                </a:lnTo>
                <a:close/>
              </a:path>
              <a:path w="3034029" h="2844800">
                <a:moveTo>
                  <a:pt x="1744484" y="1663699"/>
                </a:moveTo>
                <a:lnTo>
                  <a:pt x="1742465" y="1663699"/>
                </a:lnTo>
                <a:lnTo>
                  <a:pt x="1742579" y="1676399"/>
                </a:lnTo>
                <a:lnTo>
                  <a:pt x="1745551" y="1676399"/>
                </a:lnTo>
                <a:lnTo>
                  <a:pt x="1744484" y="1663699"/>
                </a:lnTo>
                <a:close/>
              </a:path>
              <a:path w="3034029" h="2844800">
                <a:moveTo>
                  <a:pt x="1757260" y="1663699"/>
                </a:moveTo>
                <a:lnTo>
                  <a:pt x="1747829" y="1663699"/>
                </a:lnTo>
                <a:lnTo>
                  <a:pt x="1750089" y="1676399"/>
                </a:lnTo>
                <a:lnTo>
                  <a:pt x="1756067" y="1676399"/>
                </a:lnTo>
                <a:lnTo>
                  <a:pt x="1757260" y="1663699"/>
                </a:lnTo>
                <a:close/>
              </a:path>
              <a:path w="3034029" h="2844800">
                <a:moveTo>
                  <a:pt x="1838718" y="1663699"/>
                </a:moveTo>
                <a:lnTo>
                  <a:pt x="1768144" y="1663699"/>
                </a:lnTo>
                <a:lnTo>
                  <a:pt x="1756067" y="1676399"/>
                </a:lnTo>
                <a:lnTo>
                  <a:pt x="1843405" y="1676399"/>
                </a:lnTo>
                <a:lnTo>
                  <a:pt x="1838718" y="1663699"/>
                </a:lnTo>
                <a:close/>
              </a:path>
              <a:path w="3034029" h="2844800">
                <a:moveTo>
                  <a:pt x="1707095" y="1650999"/>
                </a:moveTo>
                <a:lnTo>
                  <a:pt x="1699869" y="1650999"/>
                </a:lnTo>
                <a:lnTo>
                  <a:pt x="1704073" y="1663699"/>
                </a:lnTo>
                <a:lnTo>
                  <a:pt x="1705927" y="1663699"/>
                </a:lnTo>
                <a:lnTo>
                  <a:pt x="1707416" y="1651496"/>
                </a:lnTo>
                <a:lnTo>
                  <a:pt x="1707095" y="1650999"/>
                </a:lnTo>
                <a:close/>
              </a:path>
              <a:path w="3034029" h="2844800">
                <a:moveTo>
                  <a:pt x="1721459" y="1650999"/>
                </a:moveTo>
                <a:lnTo>
                  <a:pt x="1707476" y="1650999"/>
                </a:lnTo>
                <a:lnTo>
                  <a:pt x="1707416" y="1651496"/>
                </a:lnTo>
                <a:lnTo>
                  <a:pt x="1715300" y="1663699"/>
                </a:lnTo>
                <a:lnTo>
                  <a:pt x="1715693" y="1663699"/>
                </a:lnTo>
                <a:lnTo>
                  <a:pt x="1721459" y="1650999"/>
                </a:lnTo>
                <a:close/>
              </a:path>
              <a:path w="3034029" h="2844800">
                <a:moveTo>
                  <a:pt x="1723567" y="1638299"/>
                </a:moveTo>
                <a:lnTo>
                  <a:pt x="1710660" y="1638299"/>
                </a:lnTo>
                <a:lnTo>
                  <a:pt x="1716836" y="1650999"/>
                </a:lnTo>
                <a:lnTo>
                  <a:pt x="1721459" y="1650999"/>
                </a:lnTo>
                <a:lnTo>
                  <a:pt x="1721256" y="1663699"/>
                </a:lnTo>
                <a:lnTo>
                  <a:pt x="1727273" y="1663699"/>
                </a:lnTo>
                <a:lnTo>
                  <a:pt x="1723546" y="1650999"/>
                </a:lnTo>
                <a:lnTo>
                  <a:pt x="1723567" y="1638299"/>
                </a:lnTo>
                <a:close/>
              </a:path>
              <a:path w="3034029" h="2844800">
                <a:moveTo>
                  <a:pt x="1733384" y="1650999"/>
                </a:moveTo>
                <a:lnTo>
                  <a:pt x="1727276" y="1650999"/>
                </a:lnTo>
                <a:lnTo>
                  <a:pt x="1732584" y="1663699"/>
                </a:lnTo>
                <a:lnTo>
                  <a:pt x="1738896" y="1663699"/>
                </a:lnTo>
                <a:lnTo>
                  <a:pt x="1733384" y="1650999"/>
                </a:lnTo>
                <a:close/>
              </a:path>
              <a:path w="3034029" h="2844800">
                <a:moveTo>
                  <a:pt x="1742592" y="1650999"/>
                </a:moveTo>
                <a:lnTo>
                  <a:pt x="1743964" y="1663699"/>
                </a:lnTo>
                <a:lnTo>
                  <a:pt x="1747829" y="1663699"/>
                </a:lnTo>
                <a:lnTo>
                  <a:pt x="1749353" y="1660443"/>
                </a:lnTo>
                <a:lnTo>
                  <a:pt x="1742592" y="1650999"/>
                </a:lnTo>
                <a:close/>
              </a:path>
              <a:path w="3034029" h="2844800">
                <a:moveTo>
                  <a:pt x="1825523" y="1650999"/>
                </a:moveTo>
                <a:lnTo>
                  <a:pt x="1753774" y="1650999"/>
                </a:lnTo>
                <a:lnTo>
                  <a:pt x="1749353" y="1660443"/>
                </a:lnTo>
                <a:lnTo>
                  <a:pt x="1751685" y="1663699"/>
                </a:lnTo>
                <a:lnTo>
                  <a:pt x="1830070" y="1663699"/>
                </a:lnTo>
                <a:lnTo>
                  <a:pt x="1825523" y="1650999"/>
                </a:lnTo>
                <a:close/>
              </a:path>
              <a:path w="3034029" h="2844800">
                <a:moveTo>
                  <a:pt x="1710660" y="1638299"/>
                </a:moveTo>
                <a:lnTo>
                  <a:pt x="1690279" y="1638299"/>
                </a:lnTo>
                <a:lnTo>
                  <a:pt x="1703616" y="1650999"/>
                </a:lnTo>
                <a:lnTo>
                  <a:pt x="1710660" y="1638299"/>
                </a:lnTo>
                <a:close/>
              </a:path>
              <a:path w="3034029" h="2844800">
                <a:moveTo>
                  <a:pt x="1796651" y="1638299"/>
                </a:moveTo>
                <a:lnTo>
                  <a:pt x="1723567" y="1638299"/>
                </a:lnTo>
                <a:lnTo>
                  <a:pt x="1733814" y="1650999"/>
                </a:lnTo>
                <a:lnTo>
                  <a:pt x="1802460" y="1650999"/>
                </a:lnTo>
                <a:lnTo>
                  <a:pt x="1796651" y="1638299"/>
                </a:lnTo>
                <a:close/>
              </a:path>
              <a:path w="3034029" h="2844800">
                <a:moveTo>
                  <a:pt x="1819478" y="1638299"/>
                </a:moveTo>
                <a:lnTo>
                  <a:pt x="1807540" y="1638299"/>
                </a:lnTo>
                <a:lnTo>
                  <a:pt x="1810893" y="1650999"/>
                </a:lnTo>
                <a:lnTo>
                  <a:pt x="1825828" y="1650999"/>
                </a:lnTo>
                <a:lnTo>
                  <a:pt x="1819478" y="1638299"/>
                </a:lnTo>
                <a:close/>
              </a:path>
              <a:path w="3034029" h="2844800">
                <a:moveTo>
                  <a:pt x="1799294" y="1625599"/>
                </a:moveTo>
                <a:lnTo>
                  <a:pt x="1681848" y="1625599"/>
                </a:lnTo>
                <a:lnTo>
                  <a:pt x="1688719" y="1638299"/>
                </a:lnTo>
                <a:lnTo>
                  <a:pt x="1794489" y="1638299"/>
                </a:lnTo>
                <a:lnTo>
                  <a:pt x="1799294" y="1625599"/>
                </a:lnTo>
                <a:close/>
              </a:path>
              <a:path w="3034029" h="2844800">
                <a:moveTo>
                  <a:pt x="1666900" y="1612899"/>
                </a:moveTo>
                <a:lnTo>
                  <a:pt x="1658340" y="1612899"/>
                </a:lnTo>
                <a:lnTo>
                  <a:pt x="1664004" y="1625599"/>
                </a:lnTo>
                <a:lnTo>
                  <a:pt x="1666900" y="1612899"/>
                </a:lnTo>
                <a:close/>
              </a:path>
              <a:path w="3034029" h="2844800">
                <a:moveTo>
                  <a:pt x="1678266" y="1612899"/>
                </a:moveTo>
                <a:lnTo>
                  <a:pt x="1675460" y="1612899"/>
                </a:lnTo>
                <a:lnTo>
                  <a:pt x="1681391" y="1625599"/>
                </a:lnTo>
                <a:lnTo>
                  <a:pt x="1680068" y="1614933"/>
                </a:lnTo>
                <a:lnTo>
                  <a:pt x="1678266" y="1612899"/>
                </a:lnTo>
                <a:close/>
              </a:path>
              <a:path w="3034029" h="2844800">
                <a:moveTo>
                  <a:pt x="1682127" y="1612899"/>
                </a:moveTo>
                <a:lnTo>
                  <a:pt x="1679816" y="1612899"/>
                </a:lnTo>
                <a:lnTo>
                  <a:pt x="1680068" y="1614933"/>
                </a:lnTo>
                <a:lnTo>
                  <a:pt x="1689519" y="1625599"/>
                </a:lnTo>
                <a:lnTo>
                  <a:pt x="1690979" y="1625599"/>
                </a:lnTo>
                <a:lnTo>
                  <a:pt x="1682127" y="1612899"/>
                </a:lnTo>
                <a:close/>
              </a:path>
              <a:path w="3034029" h="2844800">
                <a:moveTo>
                  <a:pt x="1742579" y="1612899"/>
                </a:moveTo>
                <a:lnTo>
                  <a:pt x="1693951" y="1612899"/>
                </a:lnTo>
                <a:lnTo>
                  <a:pt x="1690979" y="1625599"/>
                </a:lnTo>
                <a:lnTo>
                  <a:pt x="1744205" y="1625599"/>
                </a:lnTo>
                <a:lnTo>
                  <a:pt x="1742579" y="1612899"/>
                </a:lnTo>
                <a:close/>
              </a:path>
              <a:path w="3034029" h="2844800">
                <a:moveTo>
                  <a:pt x="1768908" y="1600199"/>
                </a:moveTo>
                <a:lnTo>
                  <a:pt x="1694078" y="1600199"/>
                </a:lnTo>
                <a:lnTo>
                  <a:pt x="1696110" y="1612899"/>
                </a:lnTo>
                <a:lnTo>
                  <a:pt x="1742579" y="1612899"/>
                </a:lnTo>
                <a:lnTo>
                  <a:pt x="1748980" y="1625599"/>
                </a:lnTo>
                <a:lnTo>
                  <a:pt x="1792225" y="1625599"/>
                </a:lnTo>
                <a:lnTo>
                  <a:pt x="1780286" y="1612899"/>
                </a:lnTo>
                <a:lnTo>
                  <a:pt x="1768908" y="1600199"/>
                </a:lnTo>
                <a:close/>
              </a:path>
              <a:path w="3034029" h="2844800">
                <a:moveTo>
                  <a:pt x="1694078" y="1600199"/>
                </a:moveTo>
                <a:lnTo>
                  <a:pt x="1679790" y="1600199"/>
                </a:lnTo>
                <a:lnTo>
                  <a:pt x="1684096" y="1612899"/>
                </a:lnTo>
                <a:lnTo>
                  <a:pt x="1694078" y="1600199"/>
                </a:lnTo>
                <a:close/>
              </a:path>
              <a:path w="3034029" h="2844800">
                <a:moveTo>
                  <a:pt x="1651254" y="1587499"/>
                </a:moveTo>
                <a:lnTo>
                  <a:pt x="1651482" y="1600199"/>
                </a:lnTo>
                <a:lnTo>
                  <a:pt x="1656930" y="1600199"/>
                </a:lnTo>
                <a:lnTo>
                  <a:pt x="1651254" y="1587499"/>
                </a:lnTo>
                <a:close/>
              </a:path>
              <a:path w="3034029" h="2844800">
                <a:moveTo>
                  <a:pt x="1741970" y="1587499"/>
                </a:moveTo>
                <a:lnTo>
                  <a:pt x="1660978" y="1587499"/>
                </a:lnTo>
                <a:lnTo>
                  <a:pt x="1665097" y="1600199"/>
                </a:lnTo>
                <a:lnTo>
                  <a:pt x="1755434" y="1600199"/>
                </a:lnTo>
                <a:lnTo>
                  <a:pt x="1756048" y="1598700"/>
                </a:lnTo>
                <a:lnTo>
                  <a:pt x="1741970" y="1587499"/>
                </a:lnTo>
                <a:close/>
              </a:path>
              <a:path w="3034029" h="2844800">
                <a:moveTo>
                  <a:pt x="1760639" y="1587499"/>
                </a:moveTo>
                <a:lnTo>
                  <a:pt x="1756048" y="1598700"/>
                </a:lnTo>
                <a:lnTo>
                  <a:pt x="1757934" y="1600199"/>
                </a:lnTo>
                <a:lnTo>
                  <a:pt x="1760639" y="1587499"/>
                </a:lnTo>
                <a:close/>
              </a:path>
              <a:path w="3034029" h="2844800">
                <a:moveTo>
                  <a:pt x="1625300" y="1574799"/>
                </a:moveTo>
                <a:lnTo>
                  <a:pt x="1620732" y="1574799"/>
                </a:lnTo>
                <a:lnTo>
                  <a:pt x="1623341" y="1587499"/>
                </a:lnTo>
                <a:lnTo>
                  <a:pt x="1626387" y="1587499"/>
                </a:lnTo>
                <a:lnTo>
                  <a:pt x="1625572" y="1575331"/>
                </a:lnTo>
                <a:lnTo>
                  <a:pt x="1625300" y="1574799"/>
                </a:lnTo>
                <a:close/>
              </a:path>
              <a:path w="3034029" h="2844800">
                <a:moveTo>
                  <a:pt x="1625619" y="1575424"/>
                </a:moveTo>
                <a:lnTo>
                  <a:pt x="1627225" y="1587499"/>
                </a:lnTo>
                <a:lnTo>
                  <a:pt x="1631784" y="1587499"/>
                </a:lnTo>
                <a:lnTo>
                  <a:pt x="1625619" y="1575424"/>
                </a:lnTo>
                <a:close/>
              </a:path>
              <a:path w="3034029" h="2844800">
                <a:moveTo>
                  <a:pt x="1671059" y="1574799"/>
                </a:moveTo>
                <a:lnTo>
                  <a:pt x="1648323" y="1574799"/>
                </a:lnTo>
                <a:lnTo>
                  <a:pt x="1643630" y="1587499"/>
                </a:lnTo>
                <a:lnTo>
                  <a:pt x="1668160" y="1587499"/>
                </a:lnTo>
                <a:lnTo>
                  <a:pt x="1671059" y="1574799"/>
                </a:lnTo>
                <a:close/>
              </a:path>
              <a:path w="3034029" h="2844800">
                <a:moveTo>
                  <a:pt x="1743457" y="1574799"/>
                </a:moveTo>
                <a:lnTo>
                  <a:pt x="1676980" y="1574799"/>
                </a:lnTo>
                <a:lnTo>
                  <a:pt x="1681626" y="1587499"/>
                </a:lnTo>
                <a:lnTo>
                  <a:pt x="1743435" y="1587499"/>
                </a:lnTo>
                <a:lnTo>
                  <a:pt x="1743457" y="1574799"/>
                </a:lnTo>
                <a:close/>
              </a:path>
              <a:path w="3034029" h="2844800">
                <a:moveTo>
                  <a:pt x="1627326" y="1549399"/>
                </a:moveTo>
                <a:lnTo>
                  <a:pt x="1602371" y="1549399"/>
                </a:lnTo>
                <a:lnTo>
                  <a:pt x="1597456" y="1562099"/>
                </a:lnTo>
                <a:lnTo>
                  <a:pt x="1618932" y="1562099"/>
                </a:lnTo>
                <a:lnTo>
                  <a:pt x="1625028" y="1574799"/>
                </a:lnTo>
                <a:lnTo>
                  <a:pt x="1631988" y="1574799"/>
                </a:lnTo>
                <a:lnTo>
                  <a:pt x="1622285" y="1562099"/>
                </a:lnTo>
                <a:lnTo>
                  <a:pt x="1627326" y="1549399"/>
                </a:lnTo>
                <a:close/>
              </a:path>
              <a:path w="3034029" h="2844800">
                <a:moveTo>
                  <a:pt x="1705940" y="1549399"/>
                </a:moveTo>
                <a:lnTo>
                  <a:pt x="1627326" y="1549399"/>
                </a:lnTo>
                <a:lnTo>
                  <a:pt x="1634122" y="1562099"/>
                </a:lnTo>
                <a:lnTo>
                  <a:pt x="1641277" y="1574799"/>
                </a:lnTo>
                <a:lnTo>
                  <a:pt x="1731516" y="1574799"/>
                </a:lnTo>
                <a:lnTo>
                  <a:pt x="1732137" y="1562099"/>
                </a:lnTo>
                <a:lnTo>
                  <a:pt x="1706130" y="1562099"/>
                </a:lnTo>
                <a:lnTo>
                  <a:pt x="1705940" y="1549399"/>
                </a:lnTo>
                <a:close/>
              </a:path>
              <a:path w="3034029" h="2844800">
                <a:moveTo>
                  <a:pt x="1712722" y="1549399"/>
                </a:moveTo>
                <a:lnTo>
                  <a:pt x="1711020" y="1549399"/>
                </a:lnTo>
                <a:lnTo>
                  <a:pt x="1711464" y="1562099"/>
                </a:lnTo>
                <a:lnTo>
                  <a:pt x="1713649" y="1562099"/>
                </a:lnTo>
                <a:lnTo>
                  <a:pt x="1712722" y="1549399"/>
                </a:lnTo>
                <a:close/>
              </a:path>
              <a:path w="3034029" h="2844800">
                <a:moveTo>
                  <a:pt x="1717941" y="1549399"/>
                </a:moveTo>
                <a:lnTo>
                  <a:pt x="1712722" y="1549399"/>
                </a:lnTo>
                <a:lnTo>
                  <a:pt x="1721866" y="1562099"/>
                </a:lnTo>
                <a:lnTo>
                  <a:pt x="1725968" y="1562099"/>
                </a:lnTo>
                <a:lnTo>
                  <a:pt x="1717941" y="1549399"/>
                </a:lnTo>
                <a:close/>
              </a:path>
              <a:path w="3034029" h="2844800">
                <a:moveTo>
                  <a:pt x="1587614" y="1536699"/>
                </a:moveTo>
                <a:lnTo>
                  <a:pt x="1580464" y="1536699"/>
                </a:lnTo>
                <a:lnTo>
                  <a:pt x="1585341" y="1549399"/>
                </a:lnTo>
                <a:lnTo>
                  <a:pt x="1589417" y="1549399"/>
                </a:lnTo>
                <a:lnTo>
                  <a:pt x="1587614" y="1536699"/>
                </a:lnTo>
                <a:close/>
              </a:path>
              <a:path w="3034029" h="2844800">
                <a:moveTo>
                  <a:pt x="1682800" y="1536699"/>
                </a:moveTo>
                <a:lnTo>
                  <a:pt x="1611020" y="1536699"/>
                </a:lnTo>
                <a:lnTo>
                  <a:pt x="1595183" y="1549399"/>
                </a:lnTo>
                <a:lnTo>
                  <a:pt x="1682229" y="1549399"/>
                </a:lnTo>
                <a:lnTo>
                  <a:pt x="1682800" y="1536699"/>
                </a:lnTo>
                <a:close/>
              </a:path>
              <a:path w="3034029" h="2844800">
                <a:moveTo>
                  <a:pt x="1690179" y="1536699"/>
                </a:moveTo>
                <a:lnTo>
                  <a:pt x="1687169" y="1536699"/>
                </a:lnTo>
                <a:lnTo>
                  <a:pt x="1689722" y="1549399"/>
                </a:lnTo>
                <a:lnTo>
                  <a:pt x="1690471" y="1549399"/>
                </a:lnTo>
                <a:lnTo>
                  <a:pt x="1690179" y="1536699"/>
                </a:lnTo>
                <a:close/>
              </a:path>
              <a:path w="3034029" h="2844800">
                <a:moveTo>
                  <a:pt x="1691500" y="1523999"/>
                </a:moveTo>
                <a:lnTo>
                  <a:pt x="1595512" y="1523999"/>
                </a:lnTo>
                <a:lnTo>
                  <a:pt x="1603636" y="1536699"/>
                </a:lnTo>
                <a:lnTo>
                  <a:pt x="1690052" y="1536699"/>
                </a:lnTo>
                <a:lnTo>
                  <a:pt x="1691500" y="1523999"/>
                </a:lnTo>
                <a:close/>
              </a:path>
              <a:path w="3034029" h="2844800">
                <a:moveTo>
                  <a:pt x="1702498" y="1523999"/>
                </a:moveTo>
                <a:lnTo>
                  <a:pt x="1698409" y="1523999"/>
                </a:lnTo>
                <a:lnTo>
                  <a:pt x="1705140" y="1536699"/>
                </a:lnTo>
                <a:lnTo>
                  <a:pt x="1702498" y="1523999"/>
                </a:lnTo>
                <a:close/>
              </a:path>
              <a:path w="3034029" h="2844800">
                <a:moveTo>
                  <a:pt x="1550035" y="1498599"/>
                </a:moveTo>
                <a:lnTo>
                  <a:pt x="1552194" y="1511299"/>
                </a:lnTo>
                <a:lnTo>
                  <a:pt x="1563560" y="1523999"/>
                </a:lnTo>
                <a:lnTo>
                  <a:pt x="1565046" y="1511299"/>
                </a:lnTo>
                <a:lnTo>
                  <a:pt x="1557540" y="1511299"/>
                </a:lnTo>
                <a:lnTo>
                  <a:pt x="1550035" y="1498599"/>
                </a:lnTo>
                <a:close/>
              </a:path>
              <a:path w="3034029" h="2844800">
                <a:moveTo>
                  <a:pt x="1571396" y="1511299"/>
                </a:moveTo>
                <a:lnTo>
                  <a:pt x="1572120" y="1523999"/>
                </a:lnTo>
                <a:lnTo>
                  <a:pt x="1574152" y="1523999"/>
                </a:lnTo>
                <a:lnTo>
                  <a:pt x="1571396" y="1511299"/>
                </a:lnTo>
                <a:close/>
              </a:path>
              <a:path w="3034029" h="2844800">
                <a:moveTo>
                  <a:pt x="1640166" y="1473199"/>
                </a:moveTo>
                <a:lnTo>
                  <a:pt x="1615267" y="1473199"/>
                </a:lnTo>
                <a:lnTo>
                  <a:pt x="1611594" y="1485899"/>
                </a:lnTo>
                <a:lnTo>
                  <a:pt x="1564367" y="1485899"/>
                </a:lnTo>
                <a:lnTo>
                  <a:pt x="1572462" y="1498599"/>
                </a:lnTo>
                <a:lnTo>
                  <a:pt x="1578101" y="1511299"/>
                </a:lnTo>
                <a:lnTo>
                  <a:pt x="1580019" y="1523999"/>
                </a:lnTo>
                <a:lnTo>
                  <a:pt x="1584452" y="1523999"/>
                </a:lnTo>
                <a:lnTo>
                  <a:pt x="1580654" y="1511299"/>
                </a:lnTo>
                <a:lnTo>
                  <a:pt x="1640908" y="1511299"/>
                </a:lnTo>
                <a:lnTo>
                  <a:pt x="1644322" y="1498599"/>
                </a:lnTo>
                <a:lnTo>
                  <a:pt x="1655155" y="1498599"/>
                </a:lnTo>
                <a:lnTo>
                  <a:pt x="1650911" y="1485899"/>
                </a:lnTo>
                <a:lnTo>
                  <a:pt x="1640166" y="1473199"/>
                </a:lnTo>
                <a:close/>
              </a:path>
              <a:path w="3034029" h="2844800">
                <a:moveTo>
                  <a:pt x="1611884" y="1511299"/>
                </a:moveTo>
                <a:lnTo>
                  <a:pt x="1601724" y="1511299"/>
                </a:lnTo>
                <a:lnTo>
                  <a:pt x="1600288" y="1523999"/>
                </a:lnTo>
                <a:lnTo>
                  <a:pt x="1620037" y="1523999"/>
                </a:lnTo>
                <a:lnTo>
                  <a:pt x="1611884" y="1511299"/>
                </a:lnTo>
                <a:close/>
              </a:path>
              <a:path w="3034029" h="2844800">
                <a:moveTo>
                  <a:pt x="1641980" y="1511299"/>
                </a:moveTo>
                <a:lnTo>
                  <a:pt x="1624825" y="1511299"/>
                </a:lnTo>
                <a:lnTo>
                  <a:pt x="1627784" y="1523999"/>
                </a:lnTo>
                <a:lnTo>
                  <a:pt x="1653904" y="1523999"/>
                </a:lnTo>
                <a:lnTo>
                  <a:pt x="1641980" y="1511299"/>
                </a:lnTo>
                <a:close/>
              </a:path>
              <a:path w="3034029" h="2844800">
                <a:moveTo>
                  <a:pt x="1673366" y="1511299"/>
                </a:moveTo>
                <a:lnTo>
                  <a:pt x="1660068" y="1511299"/>
                </a:lnTo>
                <a:lnTo>
                  <a:pt x="1653904" y="1523999"/>
                </a:lnTo>
                <a:lnTo>
                  <a:pt x="1683519" y="1523999"/>
                </a:lnTo>
                <a:lnTo>
                  <a:pt x="1673366" y="1511299"/>
                </a:lnTo>
                <a:close/>
              </a:path>
              <a:path w="3034029" h="2844800">
                <a:moveTo>
                  <a:pt x="1564367" y="1485899"/>
                </a:moveTo>
                <a:lnTo>
                  <a:pt x="1550403" y="1485899"/>
                </a:lnTo>
                <a:lnTo>
                  <a:pt x="1536674" y="1498599"/>
                </a:lnTo>
                <a:lnTo>
                  <a:pt x="1552416" y="1498599"/>
                </a:lnTo>
                <a:lnTo>
                  <a:pt x="1564367" y="1485899"/>
                </a:lnTo>
                <a:close/>
              </a:path>
              <a:path w="3034029" h="2844800">
                <a:moveTo>
                  <a:pt x="1529334" y="1473199"/>
                </a:moveTo>
                <a:lnTo>
                  <a:pt x="1527009" y="1485899"/>
                </a:lnTo>
                <a:lnTo>
                  <a:pt x="1530985" y="1485899"/>
                </a:lnTo>
                <a:lnTo>
                  <a:pt x="1529334" y="1473199"/>
                </a:lnTo>
                <a:close/>
              </a:path>
              <a:path w="3034029" h="2844800">
                <a:moveTo>
                  <a:pt x="1608480" y="1473199"/>
                </a:moveTo>
                <a:lnTo>
                  <a:pt x="1539052" y="1473199"/>
                </a:lnTo>
                <a:lnTo>
                  <a:pt x="1549971" y="1485899"/>
                </a:lnTo>
                <a:lnTo>
                  <a:pt x="1611594" y="1485899"/>
                </a:lnTo>
                <a:lnTo>
                  <a:pt x="1608480" y="1473199"/>
                </a:lnTo>
                <a:close/>
              </a:path>
              <a:path w="3034029" h="2844800">
                <a:moveTo>
                  <a:pt x="1510131" y="1460499"/>
                </a:moveTo>
                <a:lnTo>
                  <a:pt x="1510372" y="1473199"/>
                </a:lnTo>
                <a:lnTo>
                  <a:pt x="1515770" y="1473199"/>
                </a:lnTo>
                <a:lnTo>
                  <a:pt x="1510131" y="1460499"/>
                </a:lnTo>
                <a:close/>
              </a:path>
              <a:path w="3034029" h="2844800">
                <a:moveTo>
                  <a:pt x="1613001" y="1460499"/>
                </a:moveTo>
                <a:lnTo>
                  <a:pt x="1516380" y="1460499"/>
                </a:lnTo>
                <a:lnTo>
                  <a:pt x="1529314" y="1473199"/>
                </a:lnTo>
                <a:lnTo>
                  <a:pt x="1607845" y="1473199"/>
                </a:lnTo>
                <a:lnTo>
                  <a:pt x="1613001" y="1460499"/>
                </a:lnTo>
                <a:close/>
              </a:path>
              <a:path w="3034029" h="2844800">
                <a:moveTo>
                  <a:pt x="1623957" y="1460499"/>
                </a:moveTo>
                <a:lnTo>
                  <a:pt x="1613001" y="1460499"/>
                </a:lnTo>
                <a:lnTo>
                  <a:pt x="1617639" y="1473199"/>
                </a:lnTo>
                <a:lnTo>
                  <a:pt x="1629308" y="1473199"/>
                </a:lnTo>
                <a:lnTo>
                  <a:pt x="1623957" y="1460499"/>
                </a:lnTo>
                <a:close/>
              </a:path>
              <a:path w="3034029" h="2844800">
                <a:moveTo>
                  <a:pt x="1641195" y="1460499"/>
                </a:moveTo>
                <a:lnTo>
                  <a:pt x="1637106" y="1460499"/>
                </a:lnTo>
                <a:lnTo>
                  <a:pt x="1635721" y="1473199"/>
                </a:lnTo>
                <a:lnTo>
                  <a:pt x="1642440" y="1473199"/>
                </a:lnTo>
                <a:lnTo>
                  <a:pt x="1641195" y="1460499"/>
                </a:lnTo>
                <a:close/>
              </a:path>
              <a:path w="3034029" h="2844800">
                <a:moveTo>
                  <a:pt x="1577568" y="1435099"/>
                </a:moveTo>
                <a:lnTo>
                  <a:pt x="1509280" y="1435099"/>
                </a:lnTo>
                <a:lnTo>
                  <a:pt x="1507597" y="1443819"/>
                </a:lnTo>
                <a:lnTo>
                  <a:pt x="1508916" y="1447799"/>
                </a:lnTo>
                <a:lnTo>
                  <a:pt x="1509105" y="1460499"/>
                </a:lnTo>
                <a:lnTo>
                  <a:pt x="1594015" y="1460499"/>
                </a:lnTo>
                <a:lnTo>
                  <a:pt x="1588376" y="1447799"/>
                </a:lnTo>
                <a:lnTo>
                  <a:pt x="1576654" y="1447799"/>
                </a:lnTo>
                <a:lnTo>
                  <a:pt x="1577568" y="1435099"/>
                </a:lnTo>
                <a:close/>
              </a:path>
              <a:path w="3034029" h="2844800">
                <a:moveTo>
                  <a:pt x="1486522" y="1435099"/>
                </a:moveTo>
                <a:lnTo>
                  <a:pt x="1480705" y="1435099"/>
                </a:lnTo>
                <a:lnTo>
                  <a:pt x="1480972" y="1447799"/>
                </a:lnTo>
                <a:lnTo>
                  <a:pt x="1485874" y="1447799"/>
                </a:lnTo>
                <a:lnTo>
                  <a:pt x="1486522" y="1435099"/>
                </a:lnTo>
                <a:close/>
              </a:path>
              <a:path w="3034029" h="2844800">
                <a:moveTo>
                  <a:pt x="1493621" y="1435099"/>
                </a:moveTo>
                <a:lnTo>
                  <a:pt x="1491221" y="1447799"/>
                </a:lnTo>
                <a:lnTo>
                  <a:pt x="1498866" y="1447799"/>
                </a:lnTo>
                <a:lnTo>
                  <a:pt x="1493621" y="1435099"/>
                </a:lnTo>
                <a:close/>
              </a:path>
              <a:path w="3034029" h="2844800">
                <a:moveTo>
                  <a:pt x="1502834" y="1422399"/>
                </a:moveTo>
                <a:lnTo>
                  <a:pt x="1471066" y="1422399"/>
                </a:lnTo>
                <a:lnTo>
                  <a:pt x="1470190" y="1435099"/>
                </a:lnTo>
                <a:lnTo>
                  <a:pt x="1501178" y="1435099"/>
                </a:lnTo>
                <a:lnTo>
                  <a:pt x="1506829" y="1447799"/>
                </a:lnTo>
                <a:lnTo>
                  <a:pt x="1507597" y="1443819"/>
                </a:lnTo>
                <a:lnTo>
                  <a:pt x="1504708" y="1435099"/>
                </a:lnTo>
                <a:lnTo>
                  <a:pt x="1502834" y="1422399"/>
                </a:lnTo>
                <a:close/>
              </a:path>
              <a:path w="3034029" h="2844800">
                <a:moveTo>
                  <a:pt x="1596237" y="1435099"/>
                </a:moveTo>
                <a:lnTo>
                  <a:pt x="1577568" y="1435099"/>
                </a:lnTo>
                <a:lnTo>
                  <a:pt x="1579918" y="1447799"/>
                </a:lnTo>
                <a:lnTo>
                  <a:pt x="1603133" y="1447799"/>
                </a:lnTo>
                <a:lnTo>
                  <a:pt x="1596237" y="1435099"/>
                </a:lnTo>
                <a:close/>
              </a:path>
              <a:path w="3034029" h="2844800">
                <a:moveTo>
                  <a:pt x="1523995" y="1422399"/>
                </a:moveTo>
                <a:lnTo>
                  <a:pt x="1502834" y="1422399"/>
                </a:lnTo>
                <a:lnTo>
                  <a:pt x="1504708" y="1435099"/>
                </a:lnTo>
                <a:lnTo>
                  <a:pt x="1507597" y="1443819"/>
                </a:lnTo>
                <a:lnTo>
                  <a:pt x="1509280" y="1435099"/>
                </a:lnTo>
                <a:lnTo>
                  <a:pt x="1509010" y="1435099"/>
                </a:lnTo>
                <a:lnTo>
                  <a:pt x="1523995" y="1422399"/>
                </a:lnTo>
                <a:close/>
              </a:path>
              <a:path w="3034029" h="2844800">
                <a:moveTo>
                  <a:pt x="1566789" y="1409699"/>
                </a:moveTo>
                <a:lnTo>
                  <a:pt x="1540954" y="1409699"/>
                </a:lnTo>
                <a:lnTo>
                  <a:pt x="1533994" y="1422399"/>
                </a:lnTo>
                <a:lnTo>
                  <a:pt x="1523995" y="1422399"/>
                </a:lnTo>
                <a:lnTo>
                  <a:pt x="1509010" y="1435099"/>
                </a:lnTo>
                <a:lnTo>
                  <a:pt x="1569109" y="1435099"/>
                </a:lnTo>
                <a:lnTo>
                  <a:pt x="1565746" y="1422399"/>
                </a:lnTo>
                <a:lnTo>
                  <a:pt x="1566789" y="14096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468589" y="1396999"/>
                </a:lnTo>
                <a:lnTo>
                  <a:pt x="1470609" y="1409699"/>
                </a:lnTo>
                <a:lnTo>
                  <a:pt x="1480045" y="1409699"/>
                </a:lnTo>
                <a:lnTo>
                  <a:pt x="1462989" y="1422399"/>
                </a:lnTo>
                <a:lnTo>
                  <a:pt x="1519047" y="1422399"/>
                </a:lnTo>
                <a:lnTo>
                  <a:pt x="1523915" y="1409699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523915" y="1409699"/>
                </a:lnTo>
                <a:lnTo>
                  <a:pt x="1519047" y="1422399"/>
                </a:lnTo>
                <a:lnTo>
                  <a:pt x="1533994" y="1422399"/>
                </a:lnTo>
                <a:lnTo>
                  <a:pt x="1540954" y="1409699"/>
                </a:lnTo>
                <a:lnTo>
                  <a:pt x="1536496" y="1409699"/>
                </a:lnTo>
                <a:lnTo>
                  <a:pt x="1536475" y="1407736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449844" y="1396999"/>
                </a:moveTo>
                <a:lnTo>
                  <a:pt x="1441488" y="1396999"/>
                </a:lnTo>
                <a:lnTo>
                  <a:pt x="1442681" y="1409699"/>
                </a:lnTo>
                <a:lnTo>
                  <a:pt x="1462163" y="1409699"/>
                </a:lnTo>
                <a:lnTo>
                  <a:pt x="1449844" y="1396999"/>
                </a:lnTo>
                <a:close/>
              </a:path>
              <a:path w="3034029" h="2844800">
                <a:moveTo>
                  <a:pt x="1464678" y="1396999"/>
                </a:moveTo>
                <a:lnTo>
                  <a:pt x="1460042" y="1396999"/>
                </a:lnTo>
                <a:lnTo>
                  <a:pt x="1463319" y="1409699"/>
                </a:lnTo>
                <a:lnTo>
                  <a:pt x="1466557" y="1409699"/>
                </a:lnTo>
                <a:lnTo>
                  <a:pt x="1464678" y="1396999"/>
                </a:lnTo>
                <a:close/>
              </a:path>
              <a:path w="3034029" h="2844800">
                <a:moveTo>
                  <a:pt x="1536475" y="1407736"/>
                </a:moveTo>
                <a:lnTo>
                  <a:pt x="1536496" y="1409699"/>
                </a:lnTo>
                <a:lnTo>
                  <a:pt x="1537898" y="1409699"/>
                </a:lnTo>
                <a:lnTo>
                  <a:pt x="1536475" y="1407736"/>
                </a:lnTo>
                <a:close/>
              </a:path>
              <a:path w="3034029" h="2844800">
                <a:moveTo>
                  <a:pt x="1536357" y="1396999"/>
                </a:moveTo>
                <a:lnTo>
                  <a:pt x="1528690" y="1396999"/>
                </a:lnTo>
                <a:lnTo>
                  <a:pt x="1536475" y="1407736"/>
                </a:lnTo>
                <a:lnTo>
                  <a:pt x="1536357" y="1396999"/>
                </a:lnTo>
                <a:close/>
              </a:path>
              <a:path w="3034029" h="2844800">
                <a:moveTo>
                  <a:pt x="1418577" y="1384299"/>
                </a:moveTo>
                <a:lnTo>
                  <a:pt x="1416227" y="1396999"/>
                </a:lnTo>
                <a:lnTo>
                  <a:pt x="1418704" y="1396999"/>
                </a:lnTo>
                <a:lnTo>
                  <a:pt x="1418577" y="1384299"/>
                </a:lnTo>
                <a:close/>
              </a:path>
              <a:path w="3034029" h="2844800">
                <a:moveTo>
                  <a:pt x="1420699" y="1371599"/>
                </a:moveTo>
                <a:lnTo>
                  <a:pt x="1413859" y="1371599"/>
                </a:lnTo>
                <a:lnTo>
                  <a:pt x="1424470" y="1384299"/>
                </a:lnTo>
                <a:lnTo>
                  <a:pt x="1429761" y="1396999"/>
                </a:lnTo>
                <a:lnTo>
                  <a:pt x="1433267" y="1396999"/>
                </a:lnTo>
                <a:lnTo>
                  <a:pt x="1438564" y="1384299"/>
                </a:lnTo>
                <a:lnTo>
                  <a:pt x="1427590" y="1384299"/>
                </a:lnTo>
                <a:lnTo>
                  <a:pt x="1420699" y="1371599"/>
                </a:lnTo>
                <a:close/>
              </a:path>
              <a:path w="3034029" h="2844800">
                <a:moveTo>
                  <a:pt x="1544256" y="1384299"/>
                </a:moveTo>
                <a:lnTo>
                  <a:pt x="1447486" y="1384299"/>
                </a:lnTo>
                <a:lnTo>
                  <a:pt x="1458643" y="1396999"/>
                </a:lnTo>
                <a:lnTo>
                  <a:pt x="1541703" y="1396999"/>
                </a:lnTo>
                <a:lnTo>
                  <a:pt x="1544256" y="1384299"/>
                </a:lnTo>
                <a:close/>
              </a:path>
              <a:path w="3034029" h="2844800">
                <a:moveTo>
                  <a:pt x="1526328" y="1371599"/>
                </a:moveTo>
                <a:lnTo>
                  <a:pt x="1431759" y="1371599"/>
                </a:lnTo>
                <a:lnTo>
                  <a:pt x="1427590" y="1384299"/>
                </a:lnTo>
                <a:lnTo>
                  <a:pt x="1537486" y="1384299"/>
                </a:lnTo>
                <a:lnTo>
                  <a:pt x="1526328" y="1371599"/>
                </a:lnTo>
                <a:close/>
              </a:path>
              <a:path w="3034029" h="2844800">
                <a:moveTo>
                  <a:pt x="1401889" y="1358899"/>
                </a:moveTo>
                <a:lnTo>
                  <a:pt x="1390705" y="1358899"/>
                </a:lnTo>
                <a:lnTo>
                  <a:pt x="1399091" y="1371599"/>
                </a:lnTo>
                <a:lnTo>
                  <a:pt x="1401889" y="1358899"/>
                </a:lnTo>
                <a:close/>
              </a:path>
              <a:path w="3034029" h="2844800">
                <a:moveTo>
                  <a:pt x="1404581" y="1358899"/>
                </a:moveTo>
                <a:lnTo>
                  <a:pt x="1405220" y="1371599"/>
                </a:lnTo>
                <a:lnTo>
                  <a:pt x="1412278" y="1371599"/>
                </a:lnTo>
                <a:lnTo>
                  <a:pt x="1404581" y="1358899"/>
                </a:lnTo>
                <a:close/>
              </a:path>
              <a:path w="3034029" h="2844800">
                <a:moveTo>
                  <a:pt x="1424830" y="1358899"/>
                </a:moveTo>
                <a:lnTo>
                  <a:pt x="1413090" y="1358899"/>
                </a:lnTo>
                <a:lnTo>
                  <a:pt x="1412278" y="1371599"/>
                </a:lnTo>
                <a:lnTo>
                  <a:pt x="1417928" y="1371599"/>
                </a:lnTo>
                <a:lnTo>
                  <a:pt x="1424830" y="1358899"/>
                </a:lnTo>
                <a:close/>
              </a:path>
              <a:path w="3034029" h="2844800">
                <a:moveTo>
                  <a:pt x="1498079" y="1358899"/>
                </a:moveTo>
                <a:lnTo>
                  <a:pt x="1424830" y="1358899"/>
                </a:lnTo>
                <a:lnTo>
                  <a:pt x="1435736" y="1371599"/>
                </a:lnTo>
                <a:lnTo>
                  <a:pt x="1502819" y="1371599"/>
                </a:lnTo>
                <a:lnTo>
                  <a:pt x="1498079" y="1358899"/>
                </a:lnTo>
                <a:close/>
              </a:path>
              <a:path w="3034029" h="2844800">
                <a:moveTo>
                  <a:pt x="1512576" y="1358899"/>
                </a:moveTo>
                <a:lnTo>
                  <a:pt x="1499298" y="1358899"/>
                </a:lnTo>
                <a:lnTo>
                  <a:pt x="1509255" y="1371599"/>
                </a:lnTo>
                <a:lnTo>
                  <a:pt x="1512576" y="1358899"/>
                </a:lnTo>
                <a:close/>
              </a:path>
              <a:path w="3034029" h="2844800">
                <a:moveTo>
                  <a:pt x="1398879" y="1346199"/>
                </a:moveTo>
                <a:lnTo>
                  <a:pt x="1394320" y="1346199"/>
                </a:lnTo>
                <a:lnTo>
                  <a:pt x="1397558" y="1358899"/>
                </a:lnTo>
                <a:lnTo>
                  <a:pt x="1400835" y="1358899"/>
                </a:lnTo>
                <a:lnTo>
                  <a:pt x="1398879" y="1346199"/>
                </a:lnTo>
                <a:close/>
              </a:path>
              <a:path w="3034029" h="2844800">
                <a:moveTo>
                  <a:pt x="1489390" y="1333499"/>
                </a:moveTo>
                <a:lnTo>
                  <a:pt x="1491727" y="1346199"/>
                </a:lnTo>
                <a:lnTo>
                  <a:pt x="1406954" y="1346199"/>
                </a:lnTo>
                <a:lnTo>
                  <a:pt x="1414623" y="1358899"/>
                </a:lnTo>
                <a:lnTo>
                  <a:pt x="1508136" y="1358899"/>
                </a:lnTo>
                <a:lnTo>
                  <a:pt x="1497746" y="1346199"/>
                </a:lnTo>
                <a:lnTo>
                  <a:pt x="1489390" y="1333499"/>
                </a:lnTo>
                <a:close/>
              </a:path>
              <a:path w="3034029" h="2844800">
                <a:moveTo>
                  <a:pt x="1470050" y="1333499"/>
                </a:moveTo>
                <a:lnTo>
                  <a:pt x="1390015" y="1333499"/>
                </a:lnTo>
                <a:lnTo>
                  <a:pt x="1385611" y="1346199"/>
                </a:lnTo>
                <a:lnTo>
                  <a:pt x="1474368" y="1346199"/>
                </a:lnTo>
                <a:lnTo>
                  <a:pt x="1470050" y="1333499"/>
                </a:lnTo>
                <a:close/>
              </a:path>
              <a:path w="3034029" h="2844800">
                <a:moveTo>
                  <a:pt x="1359154" y="1320799"/>
                </a:moveTo>
                <a:lnTo>
                  <a:pt x="1358392" y="1320799"/>
                </a:lnTo>
                <a:lnTo>
                  <a:pt x="1362062" y="1333499"/>
                </a:lnTo>
                <a:lnTo>
                  <a:pt x="1359154" y="1320799"/>
                </a:lnTo>
                <a:close/>
              </a:path>
              <a:path w="3034029" h="2844800">
                <a:moveTo>
                  <a:pt x="1372830" y="1320799"/>
                </a:moveTo>
                <a:lnTo>
                  <a:pt x="1370139" y="1333499"/>
                </a:lnTo>
                <a:lnTo>
                  <a:pt x="1381101" y="1333499"/>
                </a:lnTo>
                <a:lnTo>
                  <a:pt x="1372830" y="1320799"/>
                </a:lnTo>
                <a:close/>
              </a:path>
              <a:path w="3034029" h="2844800">
                <a:moveTo>
                  <a:pt x="1480718" y="1320799"/>
                </a:moveTo>
                <a:lnTo>
                  <a:pt x="1388465" y="1320799"/>
                </a:lnTo>
                <a:lnTo>
                  <a:pt x="1393964" y="1333499"/>
                </a:lnTo>
                <a:lnTo>
                  <a:pt x="1479804" y="1333499"/>
                </a:lnTo>
                <a:lnTo>
                  <a:pt x="1480718" y="1320799"/>
                </a:lnTo>
                <a:close/>
              </a:path>
              <a:path w="3034029" h="2844800">
                <a:moveTo>
                  <a:pt x="1485099" y="1320799"/>
                </a:moveTo>
                <a:lnTo>
                  <a:pt x="1484337" y="1320799"/>
                </a:lnTo>
                <a:lnTo>
                  <a:pt x="1487995" y="1333499"/>
                </a:lnTo>
                <a:lnTo>
                  <a:pt x="1485099" y="1320799"/>
                </a:lnTo>
                <a:close/>
              </a:path>
              <a:path w="3034029" h="2844800">
                <a:moveTo>
                  <a:pt x="1431886" y="1308099"/>
                </a:moveTo>
                <a:lnTo>
                  <a:pt x="1354582" y="1308099"/>
                </a:lnTo>
                <a:lnTo>
                  <a:pt x="1349565" y="1320799"/>
                </a:lnTo>
                <a:lnTo>
                  <a:pt x="1435608" y="1320799"/>
                </a:lnTo>
                <a:lnTo>
                  <a:pt x="1431886" y="1308099"/>
                </a:lnTo>
                <a:close/>
              </a:path>
              <a:path w="3034029" h="2844800">
                <a:moveTo>
                  <a:pt x="1455726" y="1308099"/>
                </a:moveTo>
                <a:lnTo>
                  <a:pt x="1439519" y="1308099"/>
                </a:lnTo>
                <a:lnTo>
                  <a:pt x="1439316" y="1320799"/>
                </a:lnTo>
                <a:lnTo>
                  <a:pt x="1452822" y="1320799"/>
                </a:lnTo>
                <a:lnTo>
                  <a:pt x="1455726" y="1308099"/>
                </a:lnTo>
                <a:close/>
              </a:path>
              <a:path w="3034029" h="2844800">
                <a:moveTo>
                  <a:pt x="1334117" y="1295399"/>
                </a:moveTo>
                <a:lnTo>
                  <a:pt x="1328686" y="1308099"/>
                </a:lnTo>
                <a:lnTo>
                  <a:pt x="1341157" y="1308099"/>
                </a:lnTo>
                <a:lnTo>
                  <a:pt x="1334117" y="1295399"/>
                </a:lnTo>
                <a:close/>
              </a:path>
              <a:path w="3034029" h="2844800">
                <a:moveTo>
                  <a:pt x="1450993" y="1295399"/>
                </a:moveTo>
                <a:lnTo>
                  <a:pt x="1348997" y="1295399"/>
                </a:lnTo>
                <a:lnTo>
                  <a:pt x="1347039" y="1308099"/>
                </a:lnTo>
                <a:lnTo>
                  <a:pt x="1448507" y="1308099"/>
                </a:lnTo>
                <a:lnTo>
                  <a:pt x="1450993" y="1295399"/>
                </a:lnTo>
                <a:close/>
              </a:path>
              <a:path w="3034029" h="2844800">
                <a:moveTo>
                  <a:pt x="1331734" y="1282699"/>
                </a:moveTo>
                <a:lnTo>
                  <a:pt x="1328648" y="1282699"/>
                </a:lnTo>
                <a:lnTo>
                  <a:pt x="1332333" y="1295399"/>
                </a:lnTo>
                <a:lnTo>
                  <a:pt x="1336382" y="1295399"/>
                </a:lnTo>
                <a:lnTo>
                  <a:pt x="1331734" y="1282699"/>
                </a:lnTo>
                <a:close/>
              </a:path>
              <a:path w="3034029" h="2844800">
                <a:moveTo>
                  <a:pt x="1433029" y="1282699"/>
                </a:moveTo>
                <a:lnTo>
                  <a:pt x="1337831" y="1282699"/>
                </a:lnTo>
                <a:lnTo>
                  <a:pt x="1344262" y="1295399"/>
                </a:lnTo>
                <a:lnTo>
                  <a:pt x="1434579" y="1295399"/>
                </a:lnTo>
                <a:lnTo>
                  <a:pt x="1433029" y="1282699"/>
                </a:lnTo>
                <a:close/>
              </a:path>
              <a:path w="3034029" h="2844800">
                <a:moveTo>
                  <a:pt x="1307497" y="1257299"/>
                </a:moveTo>
                <a:lnTo>
                  <a:pt x="1287049" y="1257299"/>
                </a:lnTo>
                <a:lnTo>
                  <a:pt x="1295571" y="1269999"/>
                </a:lnTo>
                <a:lnTo>
                  <a:pt x="1302317" y="1282699"/>
                </a:lnTo>
                <a:lnTo>
                  <a:pt x="1381836" y="1282699"/>
                </a:lnTo>
                <a:lnTo>
                  <a:pt x="1376797" y="1269999"/>
                </a:lnTo>
                <a:lnTo>
                  <a:pt x="1306677" y="1269999"/>
                </a:lnTo>
                <a:lnTo>
                  <a:pt x="1307497" y="1257299"/>
                </a:lnTo>
                <a:close/>
              </a:path>
              <a:path w="3034029" h="2844800">
                <a:moveTo>
                  <a:pt x="1408341" y="1269999"/>
                </a:moveTo>
                <a:lnTo>
                  <a:pt x="1383531" y="1269999"/>
                </a:lnTo>
                <a:lnTo>
                  <a:pt x="1381836" y="1282699"/>
                </a:lnTo>
                <a:lnTo>
                  <a:pt x="1409712" y="1282699"/>
                </a:lnTo>
                <a:lnTo>
                  <a:pt x="1408341" y="1269999"/>
                </a:lnTo>
                <a:close/>
              </a:path>
              <a:path w="3034029" h="2844800">
                <a:moveTo>
                  <a:pt x="1421656" y="1269999"/>
                </a:moveTo>
                <a:lnTo>
                  <a:pt x="1415821" y="1269999"/>
                </a:lnTo>
                <a:lnTo>
                  <a:pt x="1418920" y="1282699"/>
                </a:lnTo>
                <a:lnTo>
                  <a:pt x="1430208" y="1282699"/>
                </a:lnTo>
                <a:lnTo>
                  <a:pt x="1421656" y="1269999"/>
                </a:lnTo>
                <a:close/>
              </a:path>
              <a:path w="3034029" h="2844800">
                <a:moveTo>
                  <a:pt x="1435696" y="1269999"/>
                </a:moveTo>
                <a:lnTo>
                  <a:pt x="1430947" y="1269999"/>
                </a:lnTo>
                <a:lnTo>
                  <a:pt x="1434109" y="1282699"/>
                </a:lnTo>
                <a:lnTo>
                  <a:pt x="1435696" y="1269999"/>
                </a:lnTo>
                <a:close/>
              </a:path>
              <a:path w="3034029" h="2844800">
                <a:moveTo>
                  <a:pt x="1334617" y="1257299"/>
                </a:moveTo>
                <a:lnTo>
                  <a:pt x="1312641" y="1257299"/>
                </a:lnTo>
                <a:lnTo>
                  <a:pt x="1321093" y="1269999"/>
                </a:lnTo>
                <a:lnTo>
                  <a:pt x="1339608" y="1269999"/>
                </a:lnTo>
                <a:lnTo>
                  <a:pt x="1334617" y="1257299"/>
                </a:lnTo>
                <a:close/>
              </a:path>
              <a:path w="3034029" h="2844800">
                <a:moveTo>
                  <a:pt x="1358506" y="1257299"/>
                </a:moveTo>
                <a:lnTo>
                  <a:pt x="1347762" y="1257299"/>
                </a:lnTo>
                <a:lnTo>
                  <a:pt x="1346847" y="1269999"/>
                </a:lnTo>
                <a:lnTo>
                  <a:pt x="1363443" y="1269999"/>
                </a:lnTo>
                <a:lnTo>
                  <a:pt x="1358506" y="1257299"/>
                </a:lnTo>
                <a:close/>
              </a:path>
              <a:path w="3034029" h="2844800">
                <a:moveTo>
                  <a:pt x="1389945" y="1244599"/>
                </a:moveTo>
                <a:lnTo>
                  <a:pt x="1374505" y="1244599"/>
                </a:lnTo>
                <a:lnTo>
                  <a:pt x="1376380" y="1257299"/>
                </a:lnTo>
                <a:lnTo>
                  <a:pt x="1380192" y="1269999"/>
                </a:lnTo>
                <a:lnTo>
                  <a:pt x="1398854" y="1269999"/>
                </a:lnTo>
                <a:lnTo>
                  <a:pt x="1393895" y="1257299"/>
                </a:lnTo>
                <a:lnTo>
                  <a:pt x="1389945" y="1244599"/>
                </a:lnTo>
                <a:close/>
              </a:path>
              <a:path w="3034029" h="2844800">
                <a:moveTo>
                  <a:pt x="1353972" y="1244599"/>
                </a:moveTo>
                <a:lnTo>
                  <a:pt x="1280508" y="1244599"/>
                </a:lnTo>
                <a:lnTo>
                  <a:pt x="1280709" y="1257299"/>
                </a:lnTo>
                <a:lnTo>
                  <a:pt x="1367510" y="1257299"/>
                </a:lnTo>
                <a:lnTo>
                  <a:pt x="1353972" y="1244599"/>
                </a:lnTo>
                <a:close/>
              </a:path>
              <a:path w="3034029" h="2844800">
                <a:moveTo>
                  <a:pt x="1263929" y="1231899"/>
                </a:moveTo>
                <a:lnTo>
                  <a:pt x="1255369" y="1231899"/>
                </a:lnTo>
                <a:lnTo>
                  <a:pt x="1258763" y="1244599"/>
                </a:lnTo>
                <a:lnTo>
                  <a:pt x="1267585" y="1244599"/>
                </a:lnTo>
                <a:lnTo>
                  <a:pt x="1263929" y="1231899"/>
                </a:lnTo>
                <a:close/>
              </a:path>
              <a:path w="3034029" h="2844800">
                <a:moveTo>
                  <a:pt x="1274499" y="1232161"/>
                </a:moveTo>
                <a:lnTo>
                  <a:pt x="1274673" y="1244599"/>
                </a:lnTo>
                <a:lnTo>
                  <a:pt x="1283728" y="1244599"/>
                </a:lnTo>
                <a:lnTo>
                  <a:pt x="1274499" y="1232161"/>
                </a:lnTo>
                <a:close/>
              </a:path>
              <a:path w="3034029" h="2844800">
                <a:moveTo>
                  <a:pt x="1373256" y="1231899"/>
                </a:moveTo>
                <a:lnTo>
                  <a:pt x="1290418" y="1231899"/>
                </a:lnTo>
                <a:lnTo>
                  <a:pt x="1291281" y="1244599"/>
                </a:lnTo>
                <a:lnTo>
                  <a:pt x="1381020" y="1244599"/>
                </a:lnTo>
                <a:lnTo>
                  <a:pt x="1373256" y="1231899"/>
                </a:lnTo>
                <a:close/>
              </a:path>
              <a:path w="3034029" h="2844800">
                <a:moveTo>
                  <a:pt x="1396034" y="1231899"/>
                </a:moveTo>
                <a:lnTo>
                  <a:pt x="1399438" y="1244599"/>
                </a:lnTo>
                <a:lnTo>
                  <a:pt x="1403692" y="1244599"/>
                </a:lnTo>
                <a:lnTo>
                  <a:pt x="1396034" y="1231899"/>
                </a:lnTo>
                <a:close/>
              </a:path>
              <a:path w="3034029" h="2844800">
                <a:moveTo>
                  <a:pt x="1274495" y="1231899"/>
                </a:moveTo>
                <a:lnTo>
                  <a:pt x="1274305" y="1231899"/>
                </a:lnTo>
                <a:lnTo>
                  <a:pt x="1274499" y="1232161"/>
                </a:lnTo>
                <a:lnTo>
                  <a:pt x="1274495" y="1231899"/>
                </a:lnTo>
                <a:close/>
              </a:path>
              <a:path w="3034029" h="2844800">
                <a:moveTo>
                  <a:pt x="1272566" y="1219199"/>
                </a:moveTo>
                <a:lnTo>
                  <a:pt x="1267752" y="1219199"/>
                </a:lnTo>
                <a:lnTo>
                  <a:pt x="1269644" y="1231899"/>
                </a:lnTo>
                <a:lnTo>
                  <a:pt x="1274457" y="1231899"/>
                </a:lnTo>
                <a:lnTo>
                  <a:pt x="1272566" y="1219199"/>
                </a:lnTo>
                <a:close/>
              </a:path>
              <a:path w="3034029" h="2844800">
                <a:moveTo>
                  <a:pt x="1307007" y="1219199"/>
                </a:moveTo>
                <a:lnTo>
                  <a:pt x="1287978" y="1219199"/>
                </a:lnTo>
                <a:lnTo>
                  <a:pt x="1283511" y="1231899"/>
                </a:lnTo>
                <a:lnTo>
                  <a:pt x="1304277" y="1231899"/>
                </a:lnTo>
                <a:lnTo>
                  <a:pt x="1307007" y="1219199"/>
                </a:lnTo>
                <a:close/>
              </a:path>
              <a:path w="3034029" h="2844800">
                <a:moveTo>
                  <a:pt x="1332357" y="1219199"/>
                </a:moveTo>
                <a:lnTo>
                  <a:pt x="1307007" y="1219199"/>
                </a:lnTo>
                <a:lnTo>
                  <a:pt x="1308303" y="1231899"/>
                </a:lnTo>
                <a:lnTo>
                  <a:pt x="1337703" y="1231899"/>
                </a:lnTo>
                <a:lnTo>
                  <a:pt x="1332357" y="1219199"/>
                </a:lnTo>
                <a:close/>
              </a:path>
              <a:path w="3034029" h="2844800">
                <a:moveTo>
                  <a:pt x="1348651" y="1219199"/>
                </a:moveTo>
                <a:lnTo>
                  <a:pt x="1336433" y="1219199"/>
                </a:lnTo>
                <a:lnTo>
                  <a:pt x="1337703" y="1231899"/>
                </a:lnTo>
                <a:lnTo>
                  <a:pt x="1346301" y="1231899"/>
                </a:lnTo>
                <a:lnTo>
                  <a:pt x="1348651" y="1219199"/>
                </a:lnTo>
                <a:close/>
              </a:path>
              <a:path w="3034029" h="2844800">
                <a:moveTo>
                  <a:pt x="1357350" y="1206499"/>
                </a:moveTo>
                <a:lnTo>
                  <a:pt x="1253901" y="1206499"/>
                </a:lnTo>
                <a:lnTo>
                  <a:pt x="1261904" y="1219199"/>
                </a:lnTo>
                <a:lnTo>
                  <a:pt x="1350911" y="1219199"/>
                </a:lnTo>
                <a:lnTo>
                  <a:pt x="1351038" y="1231899"/>
                </a:lnTo>
                <a:lnTo>
                  <a:pt x="1354632" y="1231899"/>
                </a:lnTo>
                <a:lnTo>
                  <a:pt x="1351851" y="1219199"/>
                </a:lnTo>
                <a:lnTo>
                  <a:pt x="1357350" y="1206499"/>
                </a:lnTo>
                <a:close/>
              </a:path>
              <a:path w="3034029" h="2844800">
                <a:moveTo>
                  <a:pt x="1360766" y="1219199"/>
                </a:moveTo>
                <a:lnTo>
                  <a:pt x="1354632" y="1231899"/>
                </a:lnTo>
                <a:lnTo>
                  <a:pt x="1364703" y="1231899"/>
                </a:lnTo>
                <a:lnTo>
                  <a:pt x="1360766" y="1219199"/>
                </a:lnTo>
                <a:close/>
              </a:path>
              <a:path w="3034029" h="2844800">
                <a:moveTo>
                  <a:pt x="1253901" y="1206499"/>
                </a:moveTo>
                <a:lnTo>
                  <a:pt x="1248206" y="1206499"/>
                </a:lnTo>
                <a:lnTo>
                  <a:pt x="1248029" y="1219199"/>
                </a:lnTo>
                <a:lnTo>
                  <a:pt x="1252029" y="1219199"/>
                </a:lnTo>
                <a:lnTo>
                  <a:pt x="1253901" y="1206499"/>
                </a:lnTo>
                <a:close/>
              </a:path>
              <a:path w="3034029" h="2844800">
                <a:moveTo>
                  <a:pt x="1221371" y="1193799"/>
                </a:moveTo>
                <a:lnTo>
                  <a:pt x="1215478" y="1193799"/>
                </a:lnTo>
                <a:lnTo>
                  <a:pt x="1220050" y="1206499"/>
                </a:lnTo>
                <a:lnTo>
                  <a:pt x="1222971" y="1206499"/>
                </a:lnTo>
                <a:lnTo>
                  <a:pt x="1221371" y="1193799"/>
                </a:lnTo>
                <a:close/>
              </a:path>
              <a:path w="3034029" h="2844800">
                <a:moveTo>
                  <a:pt x="1241552" y="1193799"/>
                </a:moveTo>
                <a:lnTo>
                  <a:pt x="1230541" y="1193799"/>
                </a:lnTo>
                <a:lnTo>
                  <a:pt x="1234833" y="1206499"/>
                </a:lnTo>
                <a:lnTo>
                  <a:pt x="1240459" y="1206499"/>
                </a:lnTo>
                <a:lnTo>
                  <a:pt x="1241552" y="1193799"/>
                </a:lnTo>
                <a:close/>
              </a:path>
              <a:path w="3034029" h="2844800">
                <a:moveTo>
                  <a:pt x="1249147" y="1193799"/>
                </a:moveTo>
                <a:lnTo>
                  <a:pt x="1241552" y="1193799"/>
                </a:lnTo>
                <a:lnTo>
                  <a:pt x="1243545" y="1206499"/>
                </a:lnTo>
                <a:lnTo>
                  <a:pt x="1249969" y="1206499"/>
                </a:lnTo>
                <a:lnTo>
                  <a:pt x="1249147" y="1193799"/>
                </a:lnTo>
                <a:close/>
              </a:path>
              <a:path w="3034029" h="2844800">
                <a:moveTo>
                  <a:pt x="1266812" y="1193799"/>
                </a:moveTo>
                <a:lnTo>
                  <a:pt x="1265178" y="1193799"/>
                </a:lnTo>
                <a:lnTo>
                  <a:pt x="1257933" y="1206499"/>
                </a:lnTo>
                <a:lnTo>
                  <a:pt x="1275219" y="1206499"/>
                </a:lnTo>
                <a:lnTo>
                  <a:pt x="1266812" y="1193799"/>
                </a:lnTo>
                <a:close/>
              </a:path>
              <a:path w="3034029" h="2844800">
                <a:moveTo>
                  <a:pt x="1321879" y="1193799"/>
                </a:moveTo>
                <a:lnTo>
                  <a:pt x="1275394" y="1193799"/>
                </a:lnTo>
                <a:lnTo>
                  <a:pt x="1275854" y="1206499"/>
                </a:lnTo>
                <a:lnTo>
                  <a:pt x="1321562" y="1206499"/>
                </a:lnTo>
                <a:lnTo>
                  <a:pt x="1323454" y="1201124"/>
                </a:lnTo>
                <a:lnTo>
                  <a:pt x="1321879" y="1193799"/>
                </a:lnTo>
                <a:close/>
              </a:path>
              <a:path w="3034029" h="2844800">
                <a:moveTo>
                  <a:pt x="1342428" y="1193799"/>
                </a:moveTo>
                <a:lnTo>
                  <a:pt x="1326032" y="1193799"/>
                </a:lnTo>
                <a:lnTo>
                  <a:pt x="1323454" y="1201124"/>
                </a:lnTo>
                <a:lnTo>
                  <a:pt x="1324610" y="1206499"/>
                </a:lnTo>
                <a:lnTo>
                  <a:pt x="1346161" y="1206499"/>
                </a:lnTo>
                <a:lnTo>
                  <a:pt x="1342428" y="1193799"/>
                </a:lnTo>
                <a:close/>
              </a:path>
              <a:path w="3034029" h="2844800">
                <a:moveTo>
                  <a:pt x="1326032" y="1193799"/>
                </a:moveTo>
                <a:lnTo>
                  <a:pt x="1321879" y="1193799"/>
                </a:lnTo>
                <a:lnTo>
                  <a:pt x="1323454" y="1201124"/>
                </a:lnTo>
                <a:lnTo>
                  <a:pt x="1326032" y="1193799"/>
                </a:lnTo>
                <a:close/>
              </a:path>
              <a:path w="3034029" h="2844800">
                <a:moveTo>
                  <a:pt x="1295891" y="1168399"/>
                </a:moveTo>
                <a:lnTo>
                  <a:pt x="1225207" y="1168399"/>
                </a:lnTo>
                <a:lnTo>
                  <a:pt x="1231861" y="1193799"/>
                </a:lnTo>
                <a:lnTo>
                  <a:pt x="1309116" y="1193799"/>
                </a:lnTo>
                <a:lnTo>
                  <a:pt x="1307693" y="1181099"/>
                </a:lnTo>
                <a:lnTo>
                  <a:pt x="1302681" y="1181099"/>
                </a:lnTo>
                <a:lnTo>
                  <a:pt x="1295891" y="1168399"/>
                </a:lnTo>
                <a:close/>
              </a:path>
              <a:path w="3034029" h="2844800">
                <a:moveTo>
                  <a:pt x="1327383" y="1181099"/>
                </a:moveTo>
                <a:lnTo>
                  <a:pt x="1313345" y="1181099"/>
                </a:lnTo>
                <a:lnTo>
                  <a:pt x="1317269" y="1193799"/>
                </a:lnTo>
                <a:lnTo>
                  <a:pt x="1332725" y="1193799"/>
                </a:lnTo>
                <a:lnTo>
                  <a:pt x="1327383" y="1181099"/>
                </a:lnTo>
                <a:close/>
              </a:path>
              <a:path w="3034029" h="2844800">
                <a:moveTo>
                  <a:pt x="1198892" y="1168399"/>
                </a:moveTo>
                <a:lnTo>
                  <a:pt x="1189632" y="1168399"/>
                </a:lnTo>
                <a:lnTo>
                  <a:pt x="1196953" y="1181099"/>
                </a:lnTo>
                <a:lnTo>
                  <a:pt x="1209395" y="1181099"/>
                </a:lnTo>
                <a:lnTo>
                  <a:pt x="1198892" y="1168399"/>
                </a:lnTo>
                <a:close/>
              </a:path>
              <a:path w="3034029" h="2844800">
                <a:moveTo>
                  <a:pt x="1215853" y="1168399"/>
                </a:moveTo>
                <a:lnTo>
                  <a:pt x="1207858" y="1168399"/>
                </a:lnTo>
                <a:lnTo>
                  <a:pt x="1218082" y="1181099"/>
                </a:lnTo>
                <a:lnTo>
                  <a:pt x="1222306" y="1181099"/>
                </a:lnTo>
                <a:lnTo>
                  <a:pt x="1215853" y="1168399"/>
                </a:lnTo>
                <a:close/>
              </a:path>
              <a:path w="3034029" h="2844800">
                <a:moveTo>
                  <a:pt x="1325549" y="1168399"/>
                </a:moveTo>
                <a:lnTo>
                  <a:pt x="1323797" y="1168399"/>
                </a:lnTo>
                <a:lnTo>
                  <a:pt x="1326146" y="1181099"/>
                </a:lnTo>
                <a:lnTo>
                  <a:pt x="1325549" y="1168399"/>
                </a:lnTo>
                <a:close/>
              </a:path>
              <a:path w="3034029" h="2844800">
                <a:moveTo>
                  <a:pt x="1172936" y="1157430"/>
                </a:moveTo>
                <a:lnTo>
                  <a:pt x="1171829" y="1168399"/>
                </a:lnTo>
                <a:lnTo>
                  <a:pt x="1173619" y="1168399"/>
                </a:lnTo>
                <a:lnTo>
                  <a:pt x="1173195" y="1157807"/>
                </a:lnTo>
                <a:lnTo>
                  <a:pt x="1172936" y="1157430"/>
                </a:lnTo>
                <a:close/>
              </a:path>
              <a:path w="3034029" h="2844800">
                <a:moveTo>
                  <a:pt x="1195374" y="1155699"/>
                </a:moveTo>
                <a:lnTo>
                  <a:pt x="1173111" y="1155699"/>
                </a:lnTo>
                <a:lnTo>
                  <a:pt x="1173195" y="1157807"/>
                </a:lnTo>
                <a:lnTo>
                  <a:pt x="1180486" y="1168399"/>
                </a:lnTo>
                <a:lnTo>
                  <a:pt x="1196936" y="1168399"/>
                </a:lnTo>
                <a:lnTo>
                  <a:pt x="1195374" y="1155699"/>
                </a:lnTo>
                <a:close/>
              </a:path>
              <a:path w="3034029" h="2844800">
                <a:moveTo>
                  <a:pt x="1287540" y="1142999"/>
                </a:moveTo>
                <a:lnTo>
                  <a:pt x="1202334" y="1142999"/>
                </a:lnTo>
                <a:lnTo>
                  <a:pt x="1205101" y="1155699"/>
                </a:lnTo>
                <a:lnTo>
                  <a:pt x="1203046" y="1168399"/>
                </a:lnTo>
                <a:lnTo>
                  <a:pt x="1233563" y="1168399"/>
                </a:lnTo>
                <a:lnTo>
                  <a:pt x="1233500" y="1155699"/>
                </a:lnTo>
                <a:lnTo>
                  <a:pt x="1295924" y="1155699"/>
                </a:lnTo>
                <a:lnTo>
                  <a:pt x="1287540" y="1142999"/>
                </a:lnTo>
                <a:close/>
              </a:path>
              <a:path w="3034029" h="2844800">
                <a:moveTo>
                  <a:pt x="1294028" y="1155699"/>
                </a:moveTo>
                <a:lnTo>
                  <a:pt x="1236497" y="1155699"/>
                </a:lnTo>
                <a:lnTo>
                  <a:pt x="1237602" y="1168399"/>
                </a:lnTo>
                <a:lnTo>
                  <a:pt x="1288694" y="1168399"/>
                </a:lnTo>
                <a:lnTo>
                  <a:pt x="1294028" y="1155699"/>
                </a:lnTo>
                <a:close/>
              </a:path>
              <a:path w="3034029" h="2844800">
                <a:moveTo>
                  <a:pt x="1303665" y="1155699"/>
                </a:moveTo>
                <a:lnTo>
                  <a:pt x="1294028" y="1155699"/>
                </a:lnTo>
                <a:lnTo>
                  <a:pt x="1301381" y="1168399"/>
                </a:lnTo>
                <a:lnTo>
                  <a:pt x="1308032" y="1168399"/>
                </a:lnTo>
                <a:lnTo>
                  <a:pt x="1303665" y="1155699"/>
                </a:lnTo>
                <a:close/>
              </a:path>
              <a:path w="3034029" h="2844800">
                <a:moveTo>
                  <a:pt x="1173111" y="1155699"/>
                </a:moveTo>
                <a:lnTo>
                  <a:pt x="1171745" y="1155699"/>
                </a:lnTo>
                <a:lnTo>
                  <a:pt x="1172936" y="1157430"/>
                </a:lnTo>
                <a:lnTo>
                  <a:pt x="1173111" y="1155699"/>
                </a:lnTo>
                <a:close/>
              </a:path>
              <a:path w="3034029" h="2844800">
                <a:moveTo>
                  <a:pt x="1175614" y="1146092"/>
                </a:moveTo>
                <a:lnTo>
                  <a:pt x="1167925" y="1155699"/>
                </a:lnTo>
                <a:lnTo>
                  <a:pt x="1177391" y="1155699"/>
                </a:lnTo>
                <a:lnTo>
                  <a:pt x="1175614" y="1146092"/>
                </a:lnTo>
                <a:close/>
              </a:path>
              <a:path w="3034029" h="2844800">
                <a:moveTo>
                  <a:pt x="1202334" y="1142999"/>
                </a:moveTo>
                <a:lnTo>
                  <a:pt x="1188932" y="1142999"/>
                </a:lnTo>
                <a:lnTo>
                  <a:pt x="1193326" y="1155699"/>
                </a:lnTo>
                <a:lnTo>
                  <a:pt x="1198321" y="1155699"/>
                </a:lnTo>
                <a:lnTo>
                  <a:pt x="1202334" y="1142999"/>
                </a:lnTo>
                <a:close/>
              </a:path>
              <a:path w="3034029" h="2844800">
                <a:moveTo>
                  <a:pt x="1178090" y="1142999"/>
                </a:moveTo>
                <a:lnTo>
                  <a:pt x="1175043" y="1142999"/>
                </a:lnTo>
                <a:lnTo>
                  <a:pt x="1175614" y="1146092"/>
                </a:lnTo>
                <a:lnTo>
                  <a:pt x="1178090" y="1142999"/>
                </a:lnTo>
                <a:close/>
              </a:path>
              <a:path w="3034029" h="2844800">
                <a:moveTo>
                  <a:pt x="1154277" y="1130299"/>
                </a:moveTo>
                <a:lnTo>
                  <a:pt x="1146289" y="1130299"/>
                </a:lnTo>
                <a:lnTo>
                  <a:pt x="1155115" y="1142999"/>
                </a:lnTo>
                <a:lnTo>
                  <a:pt x="1157160" y="1142999"/>
                </a:lnTo>
                <a:lnTo>
                  <a:pt x="1154277" y="1130299"/>
                </a:lnTo>
                <a:close/>
              </a:path>
              <a:path w="3034029" h="2844800">
                <a:moveTo>
                  <a:pt x="1279334" y="1130299"/>
                </a:moveTo>
                <a:lnTo>
                  <a:pt x="1182839" y="1130299"/>
                </a:lnTo>
                <a:lnTo>
                  <a:pt x="1188173" y="1142999"/>
                </a:lnTo>
                <a:lnTo>
                  <a:pt x="1276311" y="1142999"/>
                </a:lnTo>
                <a:lnTo>
                  <a:pt x="1279334" y="1130299"/>
                </a:lnTo>
                <a:close/>
              </a:path>
              <a:path w="3034029" h="2844800">
                <a:moveTo>
                  <a:pt x="1171841" y="1117599"/>
                </a:moveTo>
                <a:lnTo>
                  <a:pt x="1163015" y="1117599"/>
                </a:lnTo>
                <a:lnTo>
                  <a:pt x="1164323" y="1130299"/>
                </a:lnTo>
                <a:lnTo>
                  <a:pt x="1170305" y="1130299"/>
                </a:lnTo>
                <a:lnTo>
                  <a:pt x="1172360" y="1118689"/>
                </a:lnTo>
                <a:lnTo>
                  <a:pt x="1171841" y="1117599"/>
                </a:lnTo>
                <a:close/>
              </a:path>
              <a:path w="3034029" h="2844800">
                <a:moveTo>
                  <a:pt x="1247317" y="1117599"/>
                </a:moveTo>
                <a:lnTo>
                  <a:pt x="1172552" y="1117599"/>
                </a:lnTo>
                <a:lnTo>
                  <a:pt x="1172360" y="1118689"/>
                </a:lnTo>
                <a:lnTo>
                  <a:pt x="1177886" y="1130299"/>
                </a:lnTo>
                <a:lnTo>
                  <a:pt x="1255179" y="1130299"/>
                </a:lnTo>
                <a:lnTo>
                  <a:pt x="1247317" y="1117599"/>
                </a:lnTo>
                <a:close/>
              </a:path>
              <a:path w="3034029" h="2844800">
                <a:moveTo>
                  <a:pt x="1259230" y="1117599"/>
                </a:moveTo>
                <a:lnTo>
                  <a:pt x="1253413" y="1117599"/>
                </a:lnTo>
                <a:lnTo>
                  <a:pt x="1255179" y="1130299"/>
                </a:lnTo>
                <a:lnTo>
                  <a:pt x="1264334" y="1130299"/>
                </a:lnTo>
                <a:lnTo>
                  <a:pt x="1259230" y="1117599"/>
                </a:lnTo>
                <a:close/>
              </a:path>
              <a:path w="3034029" h="2844800">
                <a:moveTo>
                  <a:pt x="1131328" y="1104899"/>
                </a:moveTo>
                <a:lnTo>
                  <a:pt x="1123734" y="1104899"/>
                </a:lnTo>
                <a:lnTo>
                  <a:pt x="1126109" y="1117599"/>
                </a:lnTo>
                <a:lnTo>
                  <a:pt x="1131328" y="1104899"/>
                </a:lnTo>
                <a:close/>
              </a:path>
              <a:path w="3034029" h="2844800">
                <a:moveTo>
                  <a:pt x="1148105" y="1104899"/>
                </a:moveTo>
                <a:lnTo>
                  <a:pt x="1136065" y="1104899"/>
                </a:lnTo>
                <a:lnTo>
                  <a:pt x="1138618" y="1117599"/>
                </a:lnTo>
                <a:lnTo>
                  <a:pt x="1148918" y="1117599"/>
                </a:lnTo>
                <a:lnTo>
                  <a:pt x="1148105" y="1104899"/>
                </a:lnTo>
                <a:close/>
              </a:path>
              <a:path w="3034029" h="2844800">
                <a:moveTo>
                  <a:pt x="1157655" y="1104899"/>
                </a:moveTo>
                <a:lnTo>
                  <a:pt x="1148105" y="1104899"/>
                </a:lnTo>
                <a:lnTo>
                  <a:pt x="1149413" y="1117599"/>
                </a:lnTo>
                <a:lnTo>
                  <a:pt x="1157655" y="1104899"/>
                </a:lnTo>
                <a:close/>
              </a:path>
              <a:path w="3034029" h="2844800">
                <a:moveTo>
                  <a:pt x="1228513" y="1104899"/>
                </a:moveTo>
                <a:lnTo>
                  <a:pt x="1157655" y="1104899"/>
                </a:lnTo>
                <a:lnTo>
                  <a:pt x="1159992" y="1117599"/>
                </a:lnTo>
                <a:lnTo>
                  <a:pt x="1236201" y="1117599"/>
                </a:lnTo>
                <a:lnTo>
                  <a:pt x="1228513" y="1104899"/>
                </a:lnTo>
                <a:close/>
              </a:path>
              <a:path w="3034029" h="2844800">
                <a:moveTo>
                  <a:pt x="1135646" y="1092199"/>
                </a:moveTo>
                <a:lnTo>
                  <a:pt x="1128217" y="1092199"/>
                </a:lnTo>
                <a:lnTo>
                  <a:pt x="1129931" y="1104899"/>
                </a:lnTo>
                <a:lnTo>
                  <a:pt x="1138059" y="1104899"/>
                </a:lnTo>
                <a:lnTo>
                  <a:pt x="1135646" y="1092199"/>
                </a:lnTo>
                <a:close/>
              </a:path>
              <a:path w="3034029" h="2844800">
                <a:moveTo>
                  <a:pt x="1183411" y="1092199"/>
                </a:moveTo>
                <a:lnTo>
                  <a:pt x="1144155" y="1092199"/>
                </a:lnTo>
                <a:lnTo>
                  <a:pt x="1140625" y="1104899"/>
                </a:lnTo>
                <a:lnTo>
                  <a:pt x="1189189" y="1104899"/>
                </a:lnTo>
                <a:lnTo>
                  <a:pt x="1189162" y="1104648"/>
                </a:lnTo>
                <a:lnTo>
                  <a:pt x="1183411" y="1092199"/>
                </a:lnTo>
                <a:close/>
              </a:path>
              <a:path w="3034029" h="2844800">
                <a:moveTo>
                  <a:pt x="1189162" y="1104648"/>
                </a:moveTo>
                <a:lnTo>
                  <a:pt x="1189189" y="1104899"/>
                </a:lnTo>
                <a:lnTo>
                  <a:pt x="1189162" y="1104648"/>
                </a:lnTo>
                <a:close/>
              </a:path>
              <a:path w="3034029" h="2844800">
                <a:moveTo>
                  <a:pt x="1231601" y="1092199"/>
                </a:moveTo>
                <a:lnTo>
                  <a:pt x="1187805" y="1092199"/>
                </a:lnTo>
                <a:lnTo>
                  <a:pt x="1189162" y="1104648"/>
                </a:lnTo>
                <a:lnTo>
                  <a:pt x="1189278" y="1104899"/>
                </a:lnTo>
                <a:lnTo>
                  <a:pt x="1243313" y="1104899"/>
                </a:lnTo>
                <a:lnTo>
                  <a:pt x="1231601" y="1092199"/>
                </a:lnTo>
                <a:close/>
              </a:path>
              <a:path w="3034029" h="2844800">
                <a:moveTo>
                  <a:pt x="1112405" y="1079499"/>
                </a:moveTo>
                <a:lnTo>
                  <a:pt x="1099883" y="1079499"/>
                </a:lnTo>
                <a:lnTo>
                  <a:pt x="1104709" y="1092199"/>
                </a:lnTo>
                <a:lnTo>
                  <a:pt x="1107503" y="1092199"/>
                </a:lnTo>
                <a:lnTo>
                  <a:pt x="1112405" y="1079499"/>
                </a:lnTo>
                <a:close/>
              </a:path>
              <a:path w="3034029" h="2844800">
                <a:moveTo>
                  <a:pt x="1146708" y="1079499"/>
                </a:moveTo>
                <a:lnTo>
                  <a:pt x="1131356" y="1079499"/>
                </a:lnTo>
                <a:lnTo>
                  <a:pt x="1130139" y="1092199"/>
                </a:lnTo>
                <a:lnTo>
                  <a:pt x="1144447" y="1092199"/>
                </a:lnTo>
                <a:lnTo>
                  <a:pt x="1146708" y="1079499"/>
                </a:lnTo>
                <a:close/>
              </a:path>
              <a:path w="3034029" h="2844800">
                <a:moveTo>
                  <a:pt x="1190180" y="1054099"/>
                </a:moveTo>
                <a:lnTo>
                  <a:pt x="1187450" y="1054099"/>
                </a:lnTo>
                <a:lnTo>
                  <a:pt x="1184478" y="1066799"/>
                </a:lnTo>
                <a:lnTo>
                  <a:pt x="1148638" y="1066799"/>
                </a:lnTo>
                <a:lnTo>
                  <a:pt x="1156224" y="1079499"/>
                </a:lnTo>
                <a:lnTo>
                  <a:pt x="1155814" y="1092199"/>
                </a:lnTo>
                <a:lnTo>
                  <a:pt x="1225425" y="1092199"/>
                </a:lnTo>
                <a:lnTo>
                  <a:pt x="1222507" y="1079499"/>
                </a:lnTo>
                <a:lnTo>
                  <a:pt x="1201257" y="1079499"/>
                </a:lnTo>
                <a:lnTo>
                  <a:pt x="1195440" y="1066799"/>
                </a:lnTo>
                <a:lnTo>
                  <a:pt x="1190180" y="1054099"/>
                </a:lnTo>
                <a:close/>
              </a:path>
              <a:path w="3034029" h="2844800">
                <a:moveTo>
                  <a:pt x="1233512" y="1079499"/>
                </a:moveTo>
                <a:lnTo>
                  <a:pt x="1227518" y="1079499"/>
                </a:lnTo>
                <a:lnTo>
                  <a:pt x="1228331" y="1092199"/>
                </a:lnTo>
                <a:lnTo>
                  <a:pt x="1233512" y="1079499"/>
                </a:lnTo>
                <a:close/>
              </a:path>
              <a:path w="3034029" h="2844800">
                <a:moveTo>
                  <a:pt x="1178636" y="1054099"/>
                </a:moveTo>
                <a:lnTo>
                  <a:pt x="1105687" y="1054099"/>
                </a:lnTo>
                <a:lnTo>
                  <a:pt x="1105501" y="1054981"/>
                </a:lnTo>
                <a:lnTo>
                  <a:pt x="1111702" y="1066799"/>
                </a:lnTo>
                <a:lnTo>
                  <a:pt x="1106197" y="1079499"/>
                </a:lnTo>
                <a:lnTo>
                  <a:pt x="1133640" y="1079499"/>
                </a:lnTo>
                <a:lnTo>
                  <a:pt x="1132484" y="1066799"/>
                </a:lnTo>
                <a:lnTo>
                  <a:pt x="1184478" y="1066799"/>
                </a:lnTo>
                <a:lnTo>
                  <a:pt x="1178636" y="1054099"/>
                </a:lnTo>
                <a:close/>
              </a:path>
              <a:path w="3034029" h="2844800">
                <a:moveTo>
                  <a:pt x="1076490" y="1054099"/>
                </a:moveTo>
                <a:lnTo>
                  <a:pt x="1062012" y="1054099"/>
                </a:lnTo>
                <a:lnTo>
                  <a:pt x="1067041" y="1066799"/>
                </a:lnTo>
                <a:lnTo>
                  <a:pt x="1075194" y="1066799"/>
                </a:lnTo>
                <a:lnTo>
                  <a:pt x="1076490" y="1054099"/>
                </a:lnTo>
                <a:close/>
              </a:path>
              <a:path w="3034029" h="2844800">
                <a:moveTo>
                  <a:pt x="1105039" y="1054099"/>
                </a:moveTo>
                <a:lnTo>
                  <a:pt x="1093101" y="1054099"/>
                </a:lnTo>
                <a:lnTo>
                  <a:pt x="1098080" y="1066799"/>
                </a:lnTo>
                <a:lnTo>
                  <a:pt x="1103007" y="1066799"/>
                </a:lnTo>
                <a:lnTo>
                  <a:pt x="1105501" y="1054981"/>
                </a:lnTo>
                <a:lnTo>
                  <a:pt x="1105039" y="1054099"/>
                </a:lnTo>
                <a:close/>
              </a:path>
              <a:path w="3034029" h="2844800">
                <a:moveTo>
                  <a:pt x="1072037" y="1052630"/>
                </a:moveTo>
                <a:lnTo>
                  <a:pt x="1072438" y="1054099"/>
                </a:lnTo>
                <a:lnTo>
                  <a:pt x="1072721" y="1053756"/>
                </a:lnTo>
                <a:lnTo>
                  <a:pt x="1072037" y="1052630"/>
                </a:lnTo>
                <a:close/>
              </a:path>
              <a:path w="3034029" h="2844800">
                <a:moveTo>
                  <a:pt x="1182712" y="1041399"/>
                </a:moveTo>
                <a:lnTo>
                  <a:pt x="1082903" y="1041399"/>
                </a:lnTo>
                <a:lnTo>
                  <a:pt x="1072721" y="1053756"/>
                </a:lnTo>
                <a:lnTo>
                  <a:pt x="1072930" y="1054099"/>
                </a:lnTo>
                <a:lnTo>
                  <a:pt x="1176883" y="1054099"/>
                </a:lnTo>
                <a:lnTo>
                  <a:pt x="1182712" y="1041399"/>
                </a:lnTo>
                <a:close/>
              </a:path>
              <a:path w="3034029" h="2844800">
                <a:moveTo>
                  <a:pt x="1071012" y="1028699"/>
                </a:moveTo>
                <a:lnTo>
                  <a:pt x="1060305" y="1028699"/>
                </a:lnTo>
                <a:lnTo>
                  <a:pt x="1065215" y="1041399"/>
                </a:lnTo>
                <a:lnTo>
                  <a:pt x="1072037" y="1052630"/>
                </a:lnTo>
                <a:lnTo>
                  <a:pt x="1068971" y="1041399"/>
                </a:lnTo>
                <a:lnTo>
                  <a:pt x="1072553" y="1041399"/>
                </a:lnTo>
                <a:lnTo>
                  <a:pt x="1071012" y="1028699"/>
                </a:lnTo>
                <a:close/>
              </a:path>
              <a:path w="3034029" h="2844800">
                <a:moveTo>
                  <a:pt x="1050201" y="1028699"/>
                </a:moveTo>
                <a:lnTo>
                  <a:pt x="1041171" y="1028699"/>
                </a:lnTo>
                <a:lnTo>
                  <a:pt x="1042060" y="1041399"/>
                </a:lnTo>
                <a:lnTo>
                  <a:pt x="1049909" y="1041399"/>
                </a:lnTo>
                <a:lnTo>
                  <a:pt x="1050201" y="1028699"/>
                </a:lnTo>
                <a:close/>
              </a:path>
              <a:path w="3034029" h="2844800">
                <a:moveTo>
                  <a:pt x="1051282" y="1030093"/>
                </a:moveTo>
                <a:lnTo>
                  <a:pt x="1050886" y="1041399"/>
                </a:lnTo>
                <a:lnTo>
                  <a:pt x="1055776" y="1041399"/>
                </a:lnTo>
                <a:lnTo>
                  <a:pt x="1054792" y="1034617"/>
                </a:lnTo>
                <a:lnTo>
                  <a:pt x="1051282" y="1030093"/>
                </a:lnTo>
                <a:close/>
              </a:path>
              <a:path w="3034029" h="2844800">
                <a:moveTo>
                  <a:pt x="1054792" y="1034617"/>
                </a:moveTo>
                <a:lnTo>
                  <a:pt x="1055776" y="1041399"/>
                </a:lnTo>
                <a:lnTo>
                  <a:pt x="1055709" y="1035798"/>
                </a:lnTo>
                <a:lnTo>
                  <a:pt x="1054792" y="1034617"/>
                </a:lnTo>
                <a:close/>
              </a:path>
              <a:path w="3034029" h="2844800">
                <a:moveTo>
                  <a:pt x="1055709" y="1035798"/>
                </a:moveTo>
                <a:lnTo>
                  <a:pt x="1055776" y="1041399"/>
                </a:lnTo>
                <a:lnTo>
                  <a:pt x="1060056" y="1041399"/>
                </a:lnTo>
                <a:lnTo>
                  <a:pt x="1055709" y="1035798"/>
                </a:lnTo>
                <a:close/>
              </a:path>
              <a:path w="3034029" h="2844800">
                <a:moveTo>
                  <a:pt x="1166972" y="1028699"/>
                </a:moveTo>
                <a:lnTo>
                  <a:pt x="1079217" y="1028699"/>
                </a:lnTo>
                <a:lnTo>
                  <a:pt x="1082929" y="1041399"/>
                </a:lnTo>
                <a:lnTo>
                  <a:pt x="1169363" y="1041399"/>
                </a:lnTo>
                <a:lnTo>
                  <a:pt x="1166972" y="1028699"/>
                </a:lnTo>
                <a:close/>
              </a:path>
              <a:path w="3034029" h="2844800">
                <a:moveTo>
                  <a:pt x="1055624" y="1028699"/>
                </a:moveTo>
                <a:lnTo>
                  <a:pt x="1053934" y="1028699"/>
                </a:lnTo>
                <a:lnTo>
                  <a:pt x="1054792" y="1034617"/>
                </a:lnTo>
                <a:lnTo>
                  <a:pt x="1055709" y="1035798"/>
                </a:lnTo>
                <a:lnTo>
                  <a:pt x="1055624" y="1028699"/>
                </a:lnTo>
                <a:close/>
              </a:path>
              <a:path w="3034029" h="2844800">
                <a:moveTo>
                  <a:pt x="1051331" y="1028699"/>
                </a:moveTo>
                <a:lnTo>
                  <a:pt x="1050201" y="1028699"/>
                </a:lnTo>
                <a:lnTo>
                  <a:pt x="1051282" y="1030093"/>
                </a:lnTo>
                <a:lnTo>
                  <a:pt x="1051331" y="1028699"/>
                </a:lnTo>
                <a:close/>
              </a:path>
              <a:path w="3034029" h="2844800">
                <a:moveTo>
                  <a:pt x="1038367" y="1014582"/>
                </a:moveTo>
                <a:lnTo>
                  <a:pt x="1037935" y="1028699"/>
                </a:lnTo>
                <a:lnTo>
                  <a:pt x="1148321" y="1028699"/>
                </a:lnTo>
                <a:lnTo>
                  <a:pt x="1141806" y="1015999"/>
                </a:lnTo>
                <a:lnTo>
                  <a:pt x="1038694" y="1015999"/>
                </a:lnTo>
                <a:lnTo>
                  <a:pt x="1038367" y="1014582"/>
                </a:lnTo>
                <a:close/>
              </a:path>
              <a:path w="3034029" h="2844800">
                <a:moveTo>
                  <a:pt x="1154664" y="1015999"/>
                </a:moveTo>
                <a:lnTo>
                  <a:pt x="1146898" y="1015999"/>
                </a:lnTo>
                <a:lnTo>
                  <a:pt x="1157236" y="1028699"/>
                </a:lnTo>
                <a:lnTo>
                  <a:pt x="1165257" y="1028699"/>
                </a:lnTo>
                <a:lnTo>
                  <a:pt x="1154664" y="1015999"/>
                </a:lnTo>
                <a:close/>
              </a:path>
              <a:path w="3034029" h="2844800">
                <a:moveTo>
                  <a:pt x="1018146" y="1003299"/>
                </a:moveTo>
                <a:lnTo>
                  <a:pt x="1015784" y="1003299"/>
                </a:lnTo>
                <a:lnTo>
                  <a:pt x="1021689" y="1015999"/>
                </a:lnTo>
                <a:lnTo>
                  <a:pt x="1018146" y="1003299"/>
                </a:lnTo>
                <a:close/>
              </a:path>
              <a:path w="3034029" h="2844800">
                <a:moveTo>
                  <a:pt x="1035761" y="1003299"/>
                </a:moveTo>
                <a:lnTo>
                  <a:pt x="1028411" y="1003299"/>
                </a:lnTo>
                <a:lnTo>
                  <a:pt x="1026735" y="1015999"/>
                </a:lnTo>
                <a:lnTo>
                  <a:pt x="1038323" y="1015999"/>
                </a:lnTo>
                <a:lnTo>
                  <a:pt x="1038367" y="1014582"/>
                </a:lnTo>
                <a:lnTo>
                  <a:pt x="1035761" y="1003299"/>
                </a:lnTo>
                <a:close/>
              </a:path>
              <a:path w="3034029" h="2844800">
                <a:moveTo>
                  <a:pt x="1071740" y="1003299"/>
                </a:moveTo>
                <a:lnTo>
                  <a:pt x="1038712" y="1003299"/>
                </a:lnTo>
                <a:lnTo>
                  <a:pt x="1038367" y="1014582"/>
                </a:lnTo>
                <a:lnTo>
                  <a:pt x="1038694" y="1015999"/>
                </a:lnTo>
                <a:lnTo>
                  <a:pt x="1070267" y="1015999"/>
                </a:lnTo>
                <a:lnTo>
                  <a:pt x="1071740" y="1003299"/>
                </a:lnTo>
                <a:close/>
              </a:path>
              <a:path w="3034029" h="2844800">
                <a:moveTo>
                  <a:pt x="1135176" y="1003299"/>
                </a:moveTo>
                <a:lnTo>
                  <a:pt x="1071740" y="1003299"/>
                </a:lnTo>
                <a:lnTo>
                  <a:pt x="1081722" y="1015999"/>
                </a:lnTo>
                <a:lnTo>
                  <a:pt x="1142675" y="1015999"/>
                </a:lnTo>
                <a:lnTo>
                  <a:pt x="1135176" y="1003299"/>
                </a:lnTo>
                <a:close/>
              </a:path>
              <a:path w="3034029" h="2844800">
                <a:moveTo>
                  <a:pt x="1009561" y="990599"/>
                </a:moveTo>
                <a:lnTo>
                  <a:pt x="1005878" y="990599"/>
                </a:lnTo>
                <a:lnTo>
                  <a:pt x="1004760" y="1003299"/>
                </a:lnTo>
                <a:lnTo>
                  <a:pt x="1009065" y="1003299"/>
                </a:lnTo>
                <a:lnTo>
                  <a:pt x="1009561" y="990599"/>
                </a:lnTo>
                <a:close/>
              </a:path>
              <a:path w="3034029" h="2844800">
                <a:moveTo>
                  <a:pt x="1053934" y="977899"/>
                </a:moveTo>
                <a:lnTo>
                  <a:pt x="1020953" y="977899"/>
                </a:lnTo>
                <a:lnTo>
                  <a:pt x="1032243" y="990599"/>
                </a:lnTo>
                <a:lnTo>
                  <a:pt x="1019708" y="990599"/>
                </a:lnTo>
                <a:lnTo>
                  <a:pt x="1009611" y="1003299"/>
                </a:lnTo>
                <a:lnTo>
                  <a:pt x="1054046" y="1003299"/>
                </a:lnTo>
                <a:lnTo>
                  <a:pt x="1050893" y="990599"/>
                </a:lnTo>
                <a:lnTo>
                  <a:pt x="1053934" y="977899"/>
                </a:lnTo>
                <a:close/>
              </a:path>
              <a:path w="3034029" h="2844800">
                <a:moveTo>
                  <a:pt x="1068768" y="977899"/>
                </a:moveTo>
                <a:lnTo>
                  <a:pt x="1053934" y="977899"/>
                </a:lnTo>
                <a:lnTo>
                  <a:pt x="1050893" y="990599"/>
                </a:lnTo>
                <a:lnTo>
                  <a:pt x="1054046" y="1003299"/>
                </a:lnTo>
                <a:lnTo>
                  <a:pt x="1054900" y="1003299"/>
                </a:lnTo>
                <a:lnTo>
                  <a:pt x="1059116" y="990599"/>
                </a:lnTo>
                <a:lnTo>
                  <a:pt x="1069174" y="990599"/>
                </a:lnTo>
                <a:lnTo>
                  <a:pt x="1068768" y="977899"/>
                </a:lnTo>
                <a:close/>
              </a:path>
              <a:path w="3034029" h="2844800">
                <a:moveTo>
                  <a:pt x="1103445" y="990599"/>
                </a:moveTo>
                <a:lnTo>
                  <a:pt x="1059116" y="990599"/>
                </a:lnTo>
                <a:lnTo>
                  <a:pt x="1054900" y="1003299"/>
                </a:lnTo>
                <a:lnTo>
                  <a:pt x="1112960" y="1003299"/>
                </a:lnTo>
                <a:lnTo>
                  <a:pt x="1103445" y="990599"/>
                </a:lnTo>
                <a:close/>
              </a:path>
              <a:path w="3034029" h="2844800">
                <a:moveTo>
                  <a:pt x="1126807" y="990599"/>
                </a:moveTo>
                <a:lnTo>
                  <a:pt x="1117041" y="990599"/>
                </a:lnTo>
                <a:lnTo>
                  <a:pt x="1112960" y="1003299"/>
                </a:lnTo>
                <a:lnTo>
                  <a:pt x="1126807" y="1003299"/>
                </a:lnTo>
                <a:lnTo>
                  <a:pt x="1126807" y="990599"/>
                </a:lnTo>
                <a:close/>
              </a:path>
              <a:path w="3034029" h="2844800">
                <a:moveTo>
                  <a:pt x="1020953" y="977899"/>
                </a:moveTo>
                <a:lnTo>
                  <a:pt x="1002121" y="977899"/>
                </a:lnTo>
                <a:lnTo>
                  <a:pt x="1013825" y="990599"/>
                </a:lnTo>
                <a:lnTo>
                  <a:pt x="1019784" y="990599"/>
                </a:lnTo>
                <a:lnTo>
                  <a:pt x="1020953" y="977899"/>
                </a:lnTo>
                <a:close/>
              </a:path>
              <a:path w="3034029" h="2844800">
                <a:moveTo>
                  <a:pt x="1073150" y="977899"/>
                </a:moveTo>
                <a:lnTo>
                  <a:pt x="1068768" y="977899"/>
                </a:lnTo>
                <a:lnTo>
                  <a:pt x="1069174" y="990599"/>
                </a:lnTo>
                <a:lnTo>
                  <a:pt x="1077731" y="990599"/>
                </a:lnTo>
                <a:lnTo>
                  <a:pt x="1073150" y="977899"/>
                </a:lnTo>
                <a:close/>
              </a:path>
              <a:path w="3034029" h="2844800">
                <a:moveTo>
                  <a:pt x="1103517" y="965199"/>
                </a:moveTo>
                <a:lnTo>
                  <a:pt x="1097219" y="965199"/>
                </a:lnTo>
                <a:lnTo>
                  <a:pt x="1085539" y="977899"/>
                </a:lnTo>
                <a:lnTo>
                  <a:pt x="1085987" y="977899"/>
                </a:lnTo>
                <a:lnTo>
                  <a:pt x="1085100" y="990599"/>
                </a:lnTo>
                <a:lnTo>
                  <a:pt x="1098742" y="990599"/>
                </a:lnTo>
                <a:lnTo>
                  <a:pt x="1103743" y="977899"/>
                </a:lnTo>
                <a:lnTo>
                  <a:pt x="1103517" y="965199"/>
                </a:lnTo>
                <a:close/>
              </a:path>
              <a:path w="3034029" h="2844800">
                <a:moveTo>
                  <a:pt x="983119" y="965199"/>
                </a:moveTo>
                <a:lnTo>
                  <a:pt x="970432" y="965199"/>
                </a:lnTo>
                <a:lnTo>
                  <a:pt x="977519" y="977899"/>
                </a:lnTo>
                <a:lnTo>
                  <a:pt x="979995" y="977899"/>
                </a:lnTo>
                <a:lnTo>
                  <a:pt x="983119" y="965199"/>
                </a:lnTo>
                <a:close/>
              </a:path>
              <a:path w="3034029" h="2844800">
                <a:moveTo>
                  <a:pt x="997764" y="965199"/>
                </a:moveTo>
                <a:lnTo>
                  <a:pt x="984451" y="965199"/>
                </a:lnTo>
                <a:lnTo>
                  <a:pt x="993833" y="977899"/>
                </a:lnTo>
                <a:lnTo>
                  <a:pt x="997648" y="977899"/>
                </a:lnTo>
                <a:lnTo>
                  <a:pt x="997764" y="965199"/>
                </a:lnTo>
                <a:close/>
              </a:path>
              <a:path w="3034029" h="2844800">
                <a:moveTo>
                  <a:pt x="1004773" y="965199"/>
                </a:moveTo>
                <a:lnTo>
                  <a:pt x="1002639" y="965199"/>
                </a:lnTo>
                <a:lnTo>
                  <a:pt x="1004544" y="977899"/>
                </a:lnTo>
                <a:lnTo>
                  <a:pt x="1005865" y="977899"/>
                </a:lnTo>
                <a:lnTo>
                  <a:pt x="1007368" y="969640"/>
                </a:lnTo>
                <a:lnTo>
                  <a:pt x="1004773" y="965199"/>
                </a:lnTo>
                <a:close/>
              </a:path>
              <a:path w="3034029" h="2844800">
                <a:moveTo>
                  <a:pt x="1072451" y="965199"/>
                </a:moveTo>
                <a:lnTo>
                  <a:pt x="1008176" y="965199"/>
                </a:lnTo>
                <a:lnTo>
                  <a:pt x="1007368" y="969640"/>
                </a:lnTo>
                <a:lnTo>
                  <a:pt x="1012194" y="977899"/>
                </a:lnTo>
                <a:lnTo>
                  <a:pt x="1070927" y="977899"/>
                </a:lnTo>
                <a:lnTo>
                  <a:pt x="1072451" y="965199"/>
                </a:lnTo>
                <a:close/>
              </a:path>
              <a:path w="3034029" h="2844800">
                <a:moveTo>
                  <a:pt x="969098" y="952499"/>
                </a:moveTo>
                <a:lnTo>
                  <a:pt x="959331" y="952499"/>
                </a:lnTo>
                <a:lnTo>
                  <a:pt x="970076" y="965199"/>
                </a:lnTo>
                <a:lnTo>
                  <a:pt x="971169" y="965199"/>
                </a:lnTo>
                <a:lnTo>
                  <a:pt x="969098" y="952499"/>
                </a:lnTo>
                <a:close/>
              </a:path>
              <a:path w="3034029" h="2844800">
                <a:moveTo>
                  <a:pt x="988961" y="952499"/>
                </a:moveTo>
                <a:lnTo>
                  <a:pt x="982840" y="952499"/>
                </a:lnTo>
                <a:lnTo>
                  <a:pt x="985037" y="965199"/>
                </a:lnTo>
                <a:lnTo>
                  <a:pt x="988961" y="952499"/>
                </a:lnTo>
                <a:close/>
              </a:path>
              <a:path w="3034029" h="2844800">
                <a:moveTo>
                  <a:pt x="1075639" y="939799"/>
                </a:moveTo>
                <a:lnTo>
                  <a:pt x="986536" y="939799"/>
                </a:lnTo>
                <a:lnTo>
                  <a:pt x="993499" y="952499"/>
                </a:lnTo>
                <a:lnTo>
                  <a:pt x="988066" y="965199"/>
                </a:lnTo>
                <a:lnTo>
                  <a:pt x="1076731" y="965199"/>
                </a:lnTo>
                <a:lnTo>
                  <a:pt x="1076299" y="952499"/>
                </a:lnTo>
                <a:lnTo>
                  <a:pt x="1075956" y="952499"/>
                </a:lnTo>
                <a:lnTo>
                  <a:pt x="1075639" y="939799"/>
                </a:lnTo>
                <a:close/>
              </a:path>
              <a:path w="3034029" h="2844800">
                <a:moveTo>
                  <a:pt x="948226" y="927099"/>
                </a:moveTo>
                <a:lnTo>
                  <a:pt x="945801" y="939799"/>
                </a:lnTo>
                <a:lnTo>
                  <a:pt x="950371" y="952499"/>
                </a:lnTo>
                <a:lnTo>
                  <a:pt x="953731" y="952499"/>
                </a:lnTo>
                <a:lnTo>
                  <a:pt x="954455" y="939799"/>
                </a:lnTo>
                <a:lnTo>
                  <a:pt x="956938" y="939799"/>
                </a:lnTo>
                <a:lnTo>
                  <a:pt x="948226" y="927099"/>
                </a:lnTo>
                <a:close/>
              </a:path>
              <a:path w="3034029" h="2844800">
                <a:moveTo>
                  <a:pt x="964706" y="939841"/>
                </a:moveTo>
                <a:lnTo>
                  <a:pt x="953731" y="952499"/>
                </a:lnTo>
                <a:lnTo>
                  <a:pt x="965250" y="952499"/>
                </a:lnTo>
                <a:lnTo>
                  <a:pt x="964706" y="939841"/>
                </a:lnTo>
                <a:close/>
              </a:path>
              <a:path w="3034029" h="2844800">
                <a:moveTo>
                  <a:pt x="964742" y="939799"/>
                </a:moveTo>
                <a:lnTo>
                  <a:pt x="965250" y="952499"/>
                </a:lnTo>
                <a:lnTo>
                  <a:pt x="964742" y="939799"/>
                </a:lnTo>
                <a:close/>
              </a:path>
              <a:path w="3034029" h="2844800">
                <a:moveTo>
                  <a:pt x="973836" y="939799"/>
                </a:moveTo>
                <a:lnTo>
                  <a:pt x="964742" y="939799"/>
                </a:lnTo>
                <a:lnTo>
                  <a:pt x="965250" y="952499"/>
                </a:lnTo>
                <a:lnTo>
                  <a:pt x="978077" y="952499"/>
                </a:lnTo>
                <a:lnTo>
                  <a:pt x="973836" y="939799"/>
                </a:lnTo>
                <a:close/>
              </a:path>
              <a:path w="3034029" h="2844800">
                <a:moveTo>
                  <a:pt x="983970" y="939799"/>
                </a:moveTo>
                <a:lnTo>
                  <a:pt x="980643" y="952499"/>
                </a:lnTo>
                <a:lnTo>
                  <a:pt x="986066" y="952499"/>
                </a:lnTo>
                <a:lnTo>
                  <a:pt x="983970" y="939799"/>
                </a:lnTo>
                <a:close/>
              </a:path>
              <a:path w="3034029" h="2844800">
                <a:moveTo>
                  <a:pt x="964742" y="939799"/>
                </a:moveTo>
                <a:close/>
              </a:path>
              <a:path w="3034029" h="2844800">
                <a:moveTo>
                  <a:pt x="939939" y="927099"/>
                </a:moveTo>
                <a:lnTo>
                  <a:pt x="939380" y="939799"/>
                </a:lnTo>
                <a:lnTo>
                  <a:pt x="944867" y="939799"/>
                </a:lnTo>
                <a:lnTo>
                  <a:pt x="939939" y="927099"/>
                </a:lnTo>
                <a:close/>
              </a:path>
              <a:path w="3034029" h="2844800">
                <a:moveTo>
                  <a:pt x="1040168" y="914399"/>
                </a:moveTo>
                <a:lnTo>
                  <a:pt x="948474" y="914399"/>
                </a:lnTo>
                <a:lnTo>
                  <a:pt x="948618" y="915487"/>
                </a:lnTo>
                <a:lnTo>
                  <a:pt x="956256" y="927099"/>
                </a:lnTo>
                <a:lnTo>
                  <a:pt x="965313" y="939799"/>
                </a:lnTo>
                <a:lnTo>
                  <a:pt x="1055079" y="939799"/>
                </a:lnTo>
                <a:lnTo>
                  <a:pt x="1050335" y="927099"/>
                </a:lnTo>
                <a:lnTo>
                  <a:pt x="1032433" y="927099"/>
                </a:lnTo>
                <a:lnTo>
                  <a:pt x="1040168" y="914399"/>
                </a:lnTo>
                <a:close/>
              </a:path>
              <a:path w="3034029" h="2844800">
                <a:moveTo>
                  <a:pt x="939431" y="914399"/>
                </a:moveTo>
                <a:lnTo>
                  <a:pt x="935786" y="914399"/>
                </a:lnTo>
                <a:lnTo>
                  <a:pt x="934631" y="927099"/>
                </a:lnTo>
                <a:lnTo>
                  <a:pt x="938936" y="927099"/>
                </a:lnTo>
                <a:lnTo>
                  <a:pt x="939431" y="914399"/>
                </a:lnTo>
                <a:close/>
              </a:path>
              <a:path w="3034029" h="2844800">
                <a:moveTo>
                  <a:pt x="948206" y="914860"/>
                </a:moveTo>
                <a:lnTo>
                  <a:pt x="941095" y="927099"/>
                </a:lnTo>
                <a:lnTo>
                  <a:pt x="950163" y="927099"/>
                </a:lnTo>
                <a:lnTo>
                  <a:pt x="948618" y="915487"/>
                </a:lnTo>
                <a:lnTo>
                  <a:pt x="948206" y="914860"/>
                </a:lnTo>
                <a:close/>
              </a:path>
              <a:path w="3034029" h="2844800">
                <a:moveTo>
                  <a:pt x="1029677" y="901699"/>
                </a:moveTo>
                <a:lnTo>
                  <a:pt x="1027988" y="901699"/>
                </a:lnTo>
                <a:lnTo>
                  <a:pt x="1035342" y="914399"/>
                </a:lnTo>
                <a:lnTo>
                  <a:pt x="1040168" y="914399"/>
                </a:lnTo>
                <a:lnTo>
                  <a:pt x="1046213" y="927099"/>
                </a:lnTo>
                <a:lnTo>
                  <a:pt x="1050335" y="927099"/>
                </a:lnTo>
                <a:lnTo>
                  <a:pt x="1043041" y="914399"/>
                </a:lnTo>
                <a:lnTo>
                  <a:pt x="1029677" y="901699"/>
                </a:lnTo>
                <a:close/>
              </a:path>
              <a:path w="3034029" h="2844800">
                <a:moveTo>
                  <a:pt x="948474" y="914399"/>
                </a:moveTo>
                <a:lnTo>
                  <a:pt x="947903" y="914399"/>
                </a:lnTo>
                <a:lnTo>
                  <a:pt x="948206" y="914860"/>
                </a:lnTo>
                <a:lnTo>
                  <a:pt x="948474" y="914399"/>
                </a:lnTo>
                <a:close/>
              </a:path>
              <a:path w="3034029" h="2844800">
                <a:moveTo>
                  <a:pt x="939990" y="901699"/>
                </a:moveTo>
                <a:lnTo>
                  <a:pt x="932751" y="901699"/>
                </a:lnTo>
                <a:lnTo>
                  <a:pt x="931824" y="914399"/>
                </a:lnTo>
                <a:lnTo>
                  <a:pt x="943152" y="914399"/>
                </a:lnTo>
                <a:lnTo>
                  <a:pt x="939990" y="901699"/>
                </a:lnTo>
                <a:close/>
              </a:path>
              <a:path w="3034029" h="2844800">
                <a:moveTo>
                  <a:pt x="957783" y="901699"/>
                </a:moveTo>
                <a:lnTo>
                  <a:pt x="944664" y="901699"/>
                </a:lnTo>
                <a:lnTo>
                  <a:pt x="948787" y="914399"/>
                </a:lnTo>
                <a:lnTo>
                  <a:pt x="953427" y="914399"/>
                </a:lnTo>
                <a:lnTo>
                  <a:pt x="957783" y="901699"/>
                </a:lnTo>
                <a:close/>
              </a:path>
              <a:path w="3034029" h="2844800">
                <a:moveTo>
                  <a:pt x="991096" y="901699"/>
                </a:moveTo>
                <a:lnTo>
                  <a:pt x="959421" y="901699"/>
                </a:lnTo>
                <a:lnTo>
                  <a:pt x="959777" y="914399"/>
                </a:lnTo>
                <a:lnTo>
                  <a:pt x="1000263" y="914399"/>
                </a:lnTo>
                <a:lnTo>
                  <a:pt x="991096" y="901699"/>
                </a:lnTo>
                <a:close/>
              </a:path>
              <a:path w="3034029" h="2844800">
                <a:moveTo>
                  <a:pt x="1013005" y="901699"/>
                </a:moveTo>
                <a:lnTo>
                  <a:pt x="1002499" y="901699"/>
                </a:lnTo>
                <a:lnTo>
                  <a:pt x="1000263" y="914399"/>
                </a:lnTo>
                <a:lnTo>
                  <a:pt x="1023218" y="914399"/>
                </a:lnTo>
                <a:lnTo>
                  <a:pt x="1013005" y="901699"/>
                </a:lnTo>
                <a:close/>
              </a:path>
              <a:path w="3034029" h="2844800">
                <a:moveTo>
                  <a:pt x="898867" y="888999"/>
                </a:moveTo>
                <a:lnTo>
                  <a:pt x="896518" y="888999"/>
                </a:lnTo>
                <a:lnTo>
                  <a:pt x="902423" y="901699"/>
                </a:lnTo>
                <a:lnTo>
                  <a:pt x="898867" y="888999"/>
                </a:lnTo>
                <a:close/>
              </a:path>
              <a:path w="3034029" h="2844800">
                <a:moveTo>
                  <a:pt x="932176" y="901498"/>
                </a:moveTo>
                <a:lnTo>
                  <a:pt x="932205" y="901699"/>
                </a:lnTo>
                <a:lnTo>
                  <a:pt x="932176" y="901498"/>
                </a:lnTo>
                <a:close/>
              </a:path>
              <a:path w="3034029" h="2844800">
                <a:moveTo>
                  <a:pt x="938920" y="893090"/>
                </a:moveTo>
                <a:lnTo>
                  <a:pt x="941692" y="901699"/>
                </a:lnTo>
                <a:lnTo>
                  <a:pt x="942505" y="901699"/>
                </a:lnTo>
                <a:lnTo>
                  <a:pt x="939359" y="893550"/>
                </a:lnTo>
                <a:lnTo>
                  <a:pt x="938920" y="893090"/>
                </a:lnTo>
                <a:close/>
              </a:path>
              <a:path w="3034029" h="2844800">
                <a:moveTo>
                  <a:pt x="977506" y="888999"/>
                </a:moveTo>
                <a:lnTo>
                  <a:pt x="937602" y="888999"/>
                </a:lnTo>
                <a:lnTo>
                  <a:pt x="939359" y="893550"/>
                </a:lnTo>
                <a:lnTo>
                  <a:pt x="947148" y="901699"/>
                </a:lnTo>
                <a:lnTo>
                  <a:pt x="981088" y="901699"/>
                </a:lnTo>
                <a:lnTo>
                  <a:pt x="977506" y="888999"/>
                </a:lnTo>
                <a:close/>
              </a:path>
              <a:path w="3034029" h="2844800">
                <a:moveTo>
                  <a:pt x="986487" y="888999"/>
                </a:moveTo>
                <a:lnTo>
                  <a:pt x="980579" y="888999"/>
                </a:lnTo>
                <a:lnTo>
                  <a:pt x="991184" y="901699"/>
                </a:lnTo>
                <a:lnTo>
                  <a:pt x="986487" y="888999"/>
                </a:lnTo>
                <a:close/>
              </a:path>
              <a:path w="3034029" h="2844800">
                <a:moveTo>
                  <a:pt x="1003173" y="888999"/>
                </a:moveTo>
                <a:lnTo>
                  <a:pt x="995502" y="888999"/>
                </a:lnTo>
                <a:lnTo>
                  <a:pt x="997356" y="901699"/>
                </a:lnTo>
                <a:lnTo>
                  <a:pt x="1003727" y="901699"/>
                </a:lnTo>
                <a:lnTo>
                  <a:pt x="1003173" y="888999"/>
                </a:lnTo>
                <a:close/>
              </a:path>
              <a:path w="3034029" h="2844800">
                <a:moveTo>
                  <a:pt x="1008456" y="888999"/>
                </a:moveTo>
                <a:lnTo>
                  <a:pt x="1005497" y="888999"/>
                </a:lnTo>
                <a:lnTo>
                  <a:pt x="1006627" y="901699"/>
                </a:lnTo>
                <a:lnTo>
                  <a:pt x="1009688" y="901699"/>
                </a:lnTo>
                <a:lnTo>
                  <a:pt x="1008456" y="888999"/>
                </a:lnTo>
                <a:close/>
              </a:path>
              <a:path w="3034029" h="2844800">
                <a:moveTo>
                  <a:pt x="1025169" y="888999"/>
                </a:moveTo>
                <a:lnTo>
                  <a:pt x="1020978" y="888999"/>
                </a:lnTo>
                <a:lnTo>
                  <a:pt x="1022108" y="901699"/>
                </a:lnTo>
                <a:lnTo>
                  <a:pt x="1023239" y="901699"/>
                </a:lnTo>
                <a:lnTo>
                  <a:pt x="1025169" y="888999"/>
                </a:lnTo>
                <a:close/>
              </a:path>
              <a:path w="3034029" h="2844800">
                <a:moveTo>
                  <a:pt x="930363" y="888999"/>
                </a:moveTo>
                <a:lnTo>
                  <a:pt x="922477" y="888999"/>
                </a:lnTo>
                <a:lnTo>
                  <a:pt x="932176" y="901498"/>
                </a:lnTo>
                <a:lnTo>
                  <a:pt x="930363" y="888999"/>
                </a:lnTo>
                <a:close/>
              </a:path>
              <a:path w="3034029" h="2844800">
                <a:moveTo>
                  <a:pt x="937602" y="888999"/>
                </a:moveTo>
                <a:lnTo>
                  <a:pt x="935010" y="888999"/>
                </a:lnTo>
                <a:lnTo>
                  <a:pt x="938920" y="893090"/>
                </a:lnTo>
                <a:lnTo>
                  <a:pt x="937602" y="888999"/>
                </a:lnTo>
                <a:close/>
              </a:path>
              <a:path w="3034029" h="2844800">
                <a:moveTo>
                  <a:pt x="901255" y="876299"/>
                </a:moveTo>
                <a:lnTo>
                  <a:pt x="885520" y="876299"/>
                </a:lnTo>
                <a:lnTo>
                  <a:pt x="895096" y="888999"/>
                </a:lnTo>
                <a:lnTo>
                  <a:pt x="902982" y="888999"/>
                </a:lnTo>
                <a:lnTo>
                  <a:pt x="901255" y="876299"/>
                </a:lnTo>
                <a:close/>
              </a:path>
              <a:path w="3034029" h="2844800">
                <a:moveTo>
                  <a:pt x="924647" y="876299"/>
                </a:moveTo>
                <a:lnTo>
                  <a:pt x="910015" y="876299"/>
                </a:lnTo>
                <a:lnTo>
                  <a:pt x="916687" y="888999"/>
                </a:lnTo>
                <a:lnTo>
                  <a:pt x="921125" y="888999"/>
                </a:lnTo>
                <a:lnTo>
                  <a:pt x="924647" y="876299"/>
                </a:lnTo>
                <a:close/>
              </a:path>
              <a:path w="3034029" h="2844800">
                <a:moveTo>
                  <a:pt x="985367" y="876299"/>
                </a:moveTo>
                <a:lnTo>
                  <a:pt x="934222" y="876299"/>
                </a:lnTo>
                <a:lnTo>
                  <a:pt x="931999" y="888999"/>
                </a:lnTo>
                <a:lnTo>
                  <a:pt x="985106" y="888999"/>
                </a:lnTo>
                <a:lnTo>
                  <a:pt x="985367" y="876299"/>
                </a:lnTo>
                <a:close/>
              </a:path>
              <a:path w="3034029" h="2844800">
                <a:moveTo>
                  <a:pt x="1004379" y="876299"/>
                </a:moveTo>
                <a:lnTo>
                  <a:pt x="991171" y="876299"/>
                </a:lnTo>
                <a:lnTo>
                  <a:pt x="993914" y="888999"/>
                </a:lnTo>
                <a:lnTo>
                  <a:pt x="1015034" y="888999"/>
                </a:lnTo>
                <a:lnTo>
                  <a:pt x="1004379" y="876299"/>
                </a:lnTo>
                <a:close/>
              </a:path>
              <a:path w="3034029" h="2844800">
                <a:moveTo>
                  <a:pt x="899533" y="863599"/>
                </a:moveTo>
                <a:lnTo>
                  <a:pt x="873785" y="863599"/>
                </a:lnTo>
                <a:lnTo>
                  <a:pt x="876973" y="876299"/>
                </a:lnTo>
                <a:lnTo>
                  <a:pt x="896053" y="876299"/>
                </a:lnTo>
                <a:lnTo>
                  <a:pt x="899533" y="863599"/>
                </a:lnTo>
                <a:close/>
              </a:path>
              <a:path w="3034029" h="2844800">
                <a:moveTo>
                  <a:pt x="914057" y="863599"/>
                </a:moveTo>
                <a:lnTo>
                  <a:pt x="899533" y="863599"/>
                </a:lnTo>
                <a:lnTo>
                  <a:pt x="907686" y="876299"/>
                </a:lnTo>
                <a:lnTo>
                  <a:pt x="915568" y="876299"/>
                </a:lnTo>
                <a:lnTo>
                  <a:pt x="914057" y="863599"/>
                </a:lnTo>
                <a:close/>
              </a:path>
              <a:path w="3034029" h="2844800">
                <a:moveTo>
                  <a:pt x="951534" y="863599"/>
                </a:moveTo>
                <a:lnTo>
                  <a:pt x="921918" y="863599"/>
                </a:lnTo>
                <a:lnTo>
                  <a:pt x="924547" y="876299"/>
                </a:lnTo>
                <a:lnTo>
                  <a:pt x="955590" y="876299"/>
                </a:lnTo>
                <a:lnTo>
                  <a:pt x="951534" y="863599"/>
                </a:lnTo>
                <a:close/>
              </a:path>
              <a:path w="3034029" h="2844800">
                <a:moveTo>
                  <a:pt x="972248" y="863599"/>
                </a:moveTo>
                <a:lnTo>
                  <a:pt x="953642" y="863599"/>
                </a:lnTo>
                <a:lnTo>
                  <a:pt x="961155" y="876299"/>
                </a:lnTo>
                <a:lnTo>
                  <a:pt x="970381" y="876299"/>
                </a:lnTo>
                <a:lnTo>
                  <a:pt x="972248" y="863599"/>
                </a:lnTo>
                <a:close/>
              </a:path>
              <a:path w="3034029" h="2844800">
                <a:moveTo>
                  <a:pt x="985532" y="863599"/>
                </a:moveTo>
                <a:lnTo>
                  <a:pt x="973709" y="863599"/>
                </a:lnTo>
                <a:lnTo>
                  <a:pt x="984567" y="876299"/>
                </a:lnTo>
                <a:lnTo>
                  <a:pt x="994168" y="876299"/>
                </a:lnTo>
                <a:lnTo>
                  <a:pt x="985532" y="863599"/>
                </a:lnTo>
                <a:close/>
              </a:path>
              <a:path w="3034029" h="2844800">
                <a:moveTo>
                  <a:pt x="999896" y="863599"/>
                </a:moveTo>
                <a:lnTo>
                  <a:pt x="991235" y="863599"/>
                </a:lnTo>
                <a:lnTo>
                  <a:pt x="1000277" y="876299"/>
                </a:lnTo>
                <a:lnTo>
                  <a:pt x="999896" y="863599"/>
                </a:lnTo>
                <a:close/>
              </a:path>
              <a:path w="3034029" h="2844800">
                <a:moveTo>
                  <a:pt x="897686" y="850899"/>
                </a:moveTo>
                <a:lnTo>
                  <a:pt x="867613" y="850899"/>
                </a:lnTo>
                <a:lnTo>
                  <a:pt x="860577" y="863599"/>
                </a:lnTo>
                <a:lnTo>
                  <a:pt x="895946" y="863599"/>
                </a:lnTo>
                <a:lnTo>
                  <a:pt x="897686" y="850899"/>
                </a:lnTo>
                <a:close/>
              </a:path>
              <a:path w="3034029" h="2844800">
                <a:moveTo>
                  <a:pt x="963117" y="838199"/>
                </a:moveTo>
                <a:lnTo>
                  <a:pt x="922261" y="838199"/>
                </a:lnTo>
                <a:lnTo>
                  <a:pt x="918718" y="850899"/>
                </a:lnTo>
                <a:lnTo>
                  <a:pt x="899020" y="850899"/>
                </a:lnTo>
                <a:lnTo>
                  <a:pt x="900963" y="863599"/>
                </a:lnTo>
                <a:lnTo>
                  <a:pt x="980325" y="863599"/>
                </a:lnTo>
                <a:lnTo>
                  <a:pt x="974172" y="850899"/>
                </a:lnTo>
                <a:lnTo>
                  <a:pt x="963117" y="838199"/>
                </a:lnTo>
                <a:close/>
              </a:path>
              <a:path w="3034029" h="2844800">
                <a:moveTo>
                  <a:pt x="853300" y="838199"/>
                </a:moveTo>
                <a:lnTo>
                  <a:pt x="847191" y="838199"/>
                </a:lnTo>
                <a:lnTo>
                  <a:pt x="849845" y="850899"/>
                </a:lnTo>
                <a:lnTo>
                  <a:pt x="853300" y="838199"/>
                </a:lnTo>
                <a:close/>
              </a:path>
              <a:path w="3034029" h="2844800">
                <a:moveTo>
                  <a:pt x="863828" y="838199"/>
                </a:moveTo>
                <a:lnTo>
                  <a:pt x="862063" y="850899"/>
                </a:lnTo>
                <a:lnTo>
                  <a:pt x="870242" y="850899"/>
                </a:lnTo>
                <a:lnTo>
                  <a:pt x="863828" y="838199"/>
                </a:lnTo>
                <a:close/>
              </a:path>
              <a:path w="3034029" h="2844800">
                <a:moveTo>
                  <a:pt x="914996" y="838199"/>
                </a:moveTo>
                <a:lnTo>
                  <a:pt x="870343" y="838199"/>
                </a:lnTo>
                <a:lnTo>
                  <a:pt x="884224" y="850899"/>
                </a:lnTo>
                <a:lnTo>
                  <a:pt x="915898" y="850899"/>
                </a:lnTo>
                <a:lnTo>
                  <a:pt x="914996" y="838199"/>
                </a:lnTo>
                <a:close/>
              </a:path>
              <a:path w="3034029" h="2844800">
                <a:moveTo>
                  <a:pt x="846666" y="825499"/>
                </a:moveTo>
                <a:lnTo>
                  <a:pt x="825804" y="825499"/>
                </a:lnTo>
                <a:lnTo>
                  <a:pt x="831837" y="838199"/>
                </a:lnTo>
                <a:lnTo>
                  <a:pt x="841603" y="838199"/>
                </a:lnTo>
                <a:lnTo>
                  <a:pt x="846666" y="825499"/>
                </a:lnTo>
                <a:close/>
              </a:path>
              <a:path w="3034029" h="2844800">
                <a:moveTo>
                  <a:pt x="864793" y="825499"/>
                </a:moveTo>
                <a:lnTo>
                  <a:pt x="851786" y="825499"/>
                </a:lnTo>
                <a:lnTo>
                  <a:pt x="854493" y="838199"/>
                </a:lnTo>
                <a:lnTo>
                  <a:pt x="865746" y="838199"/>
                </a:lnTo>
                <a:lnTo>
                  <a:pt x="864793" y="825499"/>
                </a:lnTo>
                <a:close/>
              </a:path>
              <a:path w="3034029" h="2844800">
                <a:moveTo>
                  <a:pt x="956517" y="825499"/>
                </a:moveTo>
                <a:lnTo>
                  <a:pt x="867232" y="825499"/>
                </a:lnTo>
                <a:lnTo>
                  <a:pt x="865746" y="838199"/>
                </a:lnTo>
                <a:lnTo>
                  <a:pt x="958333" y="838199"/>
                </a:lnTo>
                <a:lnTo>
                  <a:pt x="956517" y="825499"/>
                </a:lnTo>
                <a:close/>
              </a:path>
              <a:path w="3034029" h="2844800">
                <a:moveTo>
                  <a:pt x="817333" y="812799"/>
                </a:moveTo>
                <a:lnTo>
                  <a:pt x="816864" y="825499"/>
                </a:lnTo>
                <a:lnTo>
                  <a:pt x="827112" y="825499"/>
                </a:lnTo>
                <a:lnTo>
                  <a:pt x="817333" y="812799"/>
                </a:lnTo>
                <a:close/>
              </a:path>
              <a:path w="3034029" h="2844800">
                <a:moveTo>
                  <a:pt x="839165" y="812799"/>
                </a:moveTo>
                <a:lnTo>
                  <a:pt x="838060" y="825499"/>
                </a:lnTo>
                <a:lnTo>
                  <a:pt x="839546" y="825499"/>
                </a:lnTo>
                <a:lnTo>
                  <a:pt x="839165" y="812799"/>
                </a:lnTo>
                <a:close/>
              </a:path>
              <a:path w="3034029" h="2844800">
                <a:moveTo>
                  <a:pt x="843191" y="812799"/>
                </a:moveTo>
                <a:lnTo>
                  <a:pt x="839990" y="825499"/>
                </a:lnTo>
                <a:lnTo>
                  <a:pt x="843851" y="825499"/>
                </a:lnTo>
                <a:lnTo>
                  <a:pt x="843191" y="812799"/>
                </a:lnTo>
                <a:close/>
              </a:path>
              <a:path w="3034029" h="2844800">
                <a:moveTo>
                  <a:pt x="854246" y="812799"/>
                </a:moveTo>
                <a:lnTo>
                  <a:pt x="846467" y="812799"/>
                </a:lnTo>
                <a:lnTo>
                  <a:pt x="843851" y="825499"/>
                </a:lnTo>
                <a:lnTo>
                  <a:pt x="860494" y="825499"/>
                </a:lnTo>
                <a:lnTo>
                  <a:pt x="854246" y="812799"/>
                </a:lnTo>
                <a:close/>
              </a:path>
              <a:path w="3034029" h="2844800">
                <a:moveTo>
                  <a:pt x="924860" y="800099"/>
                </a:moveTo>
                <a:lnTo>
                  <a:pt x="921350" y="812799"/>
                </a:lnTo>
                <a:lnTo>
                  <a:pt x="869165" y="812799"/>
                </a:lnTo>
                <a:lnTo>
                  <a:pt x="867029" y="825499"/>
                </a:lnTo>
                <a:lnTo>
                  <a:pt x="946688" y="825499"/>
                </a:lnTo>
                <a:lnTo>
                  <a:pt x="924860" y="800099"/>
                </a:lnTo>
                <a:close/>
              </a:path>
              <a:path w="3034029" h="2844800">
                <a:moveTo>
                  <a:pt x="816393" y="800099"/>
                </a:moveTo>
                <a:lnTo>
                  <a:pt x="809155" y="800099"/>
                </a:lnTo>
                <a:lnTo>
                  <a:pt x="803059" y="812799"/>
                </a:lnTo>
                <a:lnTo>
                  <a:pt x="816114" y="812799"/>
                </a:lnTo>
                <a:lnTo>
                  <a:pt x="817138" y="809891"/>
                </a:lnTo>
                <a:lnTo>
                  <a:pt x="816393" y="800099"/>
                </a:lnTo>
                <a:close/>
              </a:path>
              <a:path w="3034029" h="2844800">
                <a:moveTo>
                  <a:pt x="817138" y="809891"/>
                </a:moveTo>
                <a:lnTo>
                  <a:pt x="816114" y="812799"/>
                </a:lnTo>
                <a:lnTo>
                  <a:pt x="817359" y="812799"/>
                </a:lnTo>
                <a:lnTo>
                  <a:pt x="817138" y="809891"/>
                </a:lnTo>
                <a:close/>
              </a:path>
              <a:path w="3034029" h="2844800">
                <a:moveTo>
                  <a:pt x="838073" y="800099"/>
                </a:moveTo>
                <a:lnTo>
                  <a:pt x="820583" y="800099"/>
                </a:lnTo>
                <a:lnTo>
                  <a:pt x="817138" y="809891"/>
                </a:lnTo>
                <a:lnTo>
                  <a:pt x="817359" y="812799"/>
                </a:lnTo>
                <a:lnTo>
                  <a:pt x="834313" y="812799"/>
                </a:lnTo>
                <a:lnTo>
                  <a:pt x="838073" y="800099"/>
                </a:lnTo>
                <a:close/>
              </a:path>
              <a:path w="3034029" h="2844800">
                <a:moveTo>
                  <a:pt x="856041" y="800099"/>
                </a:moveTo>
                <a:lnTo>
                  <a:pt x="838073" y="800099"/>
                </a:lnTo>
                <a:lnTo>
                  <a:pt x="847585" y="812799"/>
                </a:lnTo>
                <a:lnTo>
                  <a:pt x="859631" y="812799"/>
                </a:lnTo>
                <a:lnTo>
                  <a:pt x="856041" y="800099"/>
                </a:lnTo>
                <a:close/>
              </a:path>
              <a:path w="3034029" h="2844800">
                <a:moveTo>
                  <a:pt x="820381" y="761999"/>
                </a:moveTo>
                <a:lnTo>
                  <a:pt x="801508" y="761999"/>
                </a:lnTo>
                <a:lnTo>
                  <a:pt x="809314" y="774699"/>
                </a:lnTo>
                <a:lnTo>
                  <a:pt x="809215" y="787399"/>
                </a:lnTo>
                <a:lnTo>
                  <a:pt x="824420" y="787399"/>
                </a:lnTo>
                <a:lnTo>
                  <a:pt x="833932" y="800099"/>
                </a:lnTo>
                <a:lnTo>
                  <a:pt x="859764" y="800099"/>
                </a:lnTo>
                <a:lnTo>
                  <a:pt x="861872" y="812799"/>
                </a:lnTo>
                <a:lnTo>
                  <a:pt x="912490" y="812799"/>
                </a:lnTo>
                <a:lnTo>
                  <a:pt x="905136" y="800099"/>
                </a:lnTo>
                <a:lnTo>
                  <a:pt x="896665" y="787399"/>
                </a:lnTo>
                <a:lnTo>
                  <a:pt x="886712" y="774699"/>
                </a:lnTo>
                <a:lnTo>
                  <a:pt x="826781" y="774699"/>
                </a:lnTo>
                <a:lnTo>
                  <a:pt x="820381" y="761999"/>
                </a:lnTo>
                <a:close/>
              </a:path>
              <a:path w="3034029" h="2844800">
                <a:moveTo>
                  <a:pt x="939279" y="800099"/>
                </a:moveTo>
                <a:lnTo>
                  <a:pt x="938085" y="812799"/>
                </a:lnTo>
                <a:lnTo>
                  <a:pt x="943940" y="812799"/>
                </a:lnTo>
                <a:lnTo>
                  <a:pt x="939279" y="800099"/>
                </a:lnTo>
                <a:close/>
              </a:path>
              <a:path w="3034029" h="2844800">
                <a:moveTo>
                  <a:pt x="798525" y="787399"/>
                </a:moveTo>
                <a:lnTo>
                  <a:pt x="788022" y="787399"/>
                </a:lnTo>
                <a:lnTo>
                  <a:pt x="792111" y="800099"/>
                </a:lnTo>
                <a:lnTo>
                  <a:pt x="798525" y="787399"/>
                </a:lnTo>
                <a:close/>
              </a:path>
              <a:path w="3034029" h="2844800">
                <a:moveTo>
                  <a:pt x="812850" y="787399"/>
                </a:moveTo>
                <a:lnTo>
                  <a:pt x="803964" y="787399"/>
                </a:lnTo>
                <a:lnTo>
                  <a:pt x="811626" y="800099"/>
                </a:lnTo>
                <a:lnTo>
                  <a:pt x="815543" y="800099"/>
                </a:lnTo>
                <a:lnTo>
                  <a:pt x="812850" y="787399"/>
                </a:lnTo>
                <a:close/>
              </a:path>
              <a:path w="3034029" h="2844800">
                <a:moveTo>
                  <a:pt x="824420" y="787399"/>
                </a:moveTo>
                <a:lnTo>
                  <a:pt x="819035" y="787399"/>
                </a:lnTo>
                <a:lnTo>
                  <a:pt x="815543" y="800099"/>
                </a:lnTo>
                <a:lnTo>
                  <a:pt x="824445" y="800099"/>
                </a:lnTo>
                <a:lnTo>
                  <a:pt x="824420" y="787399"/>
                </a:lnTo>
                <a:close/>
              </a:path>
              <a:path w="3034029" h="2844800">
                <a:moveTo>
                  <a:pt x="777506" y="749299"/>
                </a:moveTo>
                <a:lnTo>
                  <a:pt x="763073" y="749299"/>
                </a:lnTo>
                <a:lnTo>
                  <a:pt x="753798" y="761999"/>
                </a:lnTo>
                <a:lnTo>
                  <a:pt x="759437" y="774699"/>
                </a:lnTo>
                <a:lnTo>
                  <a:pt x="772675" y="774699"/>
                </a:lnTo>
                <a:lnTo>
                  <a:pt x="765698" y="761999"/>
                </a:lnTo>
                <a:lnTo>
                  <a:pt x="782281" y="761999"/>
                </a:lnTo>
                <a:lnTo>
                  <a:pt x="777506" y="749299"/>
                </a:lnTo>
                <a:close/>
              </a:path>
              <a:path w="3034029" h="2844800">
                <a:moveTo>
                  <a:pt x="791812" y="761999"/>
                </a:moveTo>
                <a:lnTo>
                  <a:pt x="777582" y="761999"/>
                </a:lnTo>
                <a:lnTo>
                  <a:pt x="775987" y="774699"/>
                </a:lnTo>
                <a:lnTo>
                  <a:pt x="790751" y="774699"/>
                </a:lnTo>
                <a:lnTo>
                  <a:pt x="791812" y="761999"/>
                </a:lnTo>
                <a:close/>
              </a:path>
              <a:path w="3034029" h="2844800">
                <a:moveTo>
                  <a:pt x="794994" y="761999"/>
                </a:moveTo>
                <a:lnTo>
                  <a:pt x="793978" y="761999"/>
                </a:lnTo>
                <a:lnTo>
                  <a:pt x="793000" y="774699"/>
                </a:lnTo>
                <a:lnTo>
                  <a:pt x="796950" y="774699"/>
                </a:lnTo>
                <a:lnTo>
                  <a:pt x="794994" y="761999"/>
                </a:lnTo>
                <a:close/>
              </a:path>
              <a:path w="3034029" h="2844800">
                <a:moveTo>
                  <a:pt x="835732" y="761999"/>
                </a:moveTo>
                <a:lnTo>
                  <a:pt x="827849" y="761999"/>
                </a:lnTo>
                <a:lnTo>
                  <a:pt x="830262" y="774699"/>
                </a:lnTo>
                <a:lnTo>
                  <a:pt x="833501" y="774699"/>
                </a:lnTo>
                <a:lnTo>
                  <a:pt x="835732" y="761999"/>
                </a:lnTo>
                <a:close/>
              </a:path>
              <a:path w="3034029" h="2844800">
                <a:moveTo>
                  <a:pt x="866190" y="761999"/>
                </a:moveTo>
                <a:lnTo>
                  <a:pt x="841594" y="761999"/>
                </a:lnTo>
                <a:lnTo>
                  <a:pt x="839145" y="774699"/>
                </a:lnTo>
                <a:lnTo>
                  <a:pt x="865530" y="774699"/>
                </a:lnTo>
                <a:lnTo>
                  <a:pt x="866190" y="761999"/>
                </a:lnTo>
                <a:close/>
              </a:path>
              <a:path w="3034029" h="2844800">
                <a:moveTo>
                  <a:pt x="885927" y="761999"/>
                </a:moveTo>
                <a:lnTo>
                  <a:pt x="876528" y="761999"/>
                </a:lnTo>
                <a:lnTo>
                  <a:pt x="865530" y="774699"/>
                </a:lnTo>
                <a:lnTo>
                  <a:pt x="883825" y="774699"/>
                </a:lnTo>
                <a:lnTo>
                  <a:pt x="885927" y="761999"/>
                </a:lnTo>
                <a:close/>
              </a:path>
              <a:path w="3034029" h="2844800">
                <a:moveTo>
                  <a:pt x="830059" y="749299"/>
                </a:moveTo>
                <a:lnTo>
                  <a:pt x="779487" y="749299"/>
                </a:lnTo>
                <a:lnTo>
                  <a:pt x="784923" y="761999"/>
                </a:lnTo>
                <a:lnTo>
                  <a:pt x="830681" y="761999"/>
                </a:lnTo>
                <a:lnTo>
                  <a:pt x="830059" y="749299"/>
                </a:lnTo>
                <a:close/>
              </a:path>
              <a:path w="3034029" h="2844800">
                <a:moveTo>
                  <a:pt x="844207" y="749299"/>
                </a:moveTo>
                <a:lnTo>
                  <a:pt x="836365" y="749299"/>
                </a:lnTo>
                <a:lnTo>
                  <a:pt x="835927" y="761999"/>
                </a:lnTo>
                <a:lnTo>
                  <a:pt x="846251" y="761999"/>
                </a:lnTo>
                <a:lnTo>
                  <a:pt x="844207" y="749299"/>
                </a:lnTo>
                <a:close/>
              </a:path>
              <a:path w="3034029" h="2844800">
                <a:moveTo>
                  <a:pt x="876046" y="749299"/>
                </a:moveTo>
                <a:lnTo>
                  <a:pt x="850620" y="749299"/>
                </a:lnTo>
                <a:lnTo>
                  <a:pt x="852893" y="761999"/>
                </a:lnTo>
                <a:lnTo>
                  <a:pt x="883729" y="761999"/>
                </a:lnTo>
                <a:lnTo>
                  <a:pt x="876046" y="749299"/>
                </a:lnTo>
                <a:close/>
              </a:path>
              <a:path w="3034029" h="2844800">
                <a:moveTo>
                  <a:pt x="739343" y="736599"/>
                </a:moveTo>
                <a:lnTo>
                  <a:pt x="732040" y="749299"/>
                </a:lnTo>
                <a:lnTo>
                  <a:pt x="741019" y="749299"/>
                </a:lnTo>
                <a:lnTo>
                  <a:pt x="739343" y="736599"/>
                </a:lnTo>
                <a:close/>
              </a:path>
              <a:path w="3034029" h="2844800">
                <a:moveTo>
                  <a:pt x="845464" y="736599"/>
                </a:moveTo>
                <a:lnTo>
                  <a:pt x="752625" y="736599"/>
                </a:lnTo>
                <a:lnTo>
                  <a:pt x="744506" y="749299"/>
                </a:lnTo>
                <a:lnTo>
                  <a:pt x="844778" y="749299"/>
                </a:lnTo>
                <a:lnTo>
                  <a:pt x="845464" y="736599"/>
                </a:lnTo>
                <a:close/>
              </a:path>
              <a:path w="3034029" h="2844800">
                <a:moveTo>
                  <a:pt x="748499" y="723899"/>
                </a:moveTo>
                <a:lnTo>
                  <a:pt x="743282" y="723899"/>
                </a:lnTo>
                <a:lnTo>
                  <a:pt x="740942" y="736599"/>
                </a:lnTo>
                <a:lnTo>
                  <a:pt x="751014" y="736599"/>
                </a:lnTo>
                <a:lnTo>
                  <a:pt x="748499" y="723899"/>
                </a:lnTo>
                <a:close/>
              </a:path>
              <a:path w="3034029" h="2844800">
                <a:moveTo>
                  <a:pt x="821905" y="698499"/>
                </a:moveTo>
                <a:lnTo>
                  <a:pt x="726681" y="698499"/>
                </a:lnTo>
                <a:lnTo>
                  <a:pt x="734352" y="711199"/>
                </a:lnTo>
                <a:lnTo>
                  <a:pt x="744804" y="711199"/>
                </a:lnTo>
                <a:lnTo>
                  <a:pt x="752939" y="723899"/>
                </a:lnTo>
                <a:lnTo>
                  <a:pt x="758599" y="736599"/>
                </a:lnTo>
                <a:lnTo>
                  <a:pt x="760742" y="736599"/>
                </a:lnTo>
                <a:lnTo>
                  <a:pt x="764540" y="723899"/>
                </a:lnTo>
                <a:lnTo>
                  <a:pt x="826257" y="723899"/>
                </a:lnTo>
                <a:lnTo>
                  <a:pt x="822458" y="711199"/>
                </a:lnTo>
                <a:lnTo>
                  <a:pt x="821905" y="698499"/>
                </a:lnTo>
                <a:close/>
              </a:path>
              <a:path w="3034029" h="2844800">
                <a:moveTo>
                  <a:pt x="788352" y="723899"/>
                </a:moveTo>
                <a:lnTo>
                  <a:pt x="768972" y="723899"/>
                </a:lnTo>
                <a:lnTo>
                  <a:pt x="772160" y="736599"/>
                </a:lnTo>
                <a:lnTo>
                  <a:pt x="788174" y="736599"/>
                </a:lnTo>
                <a:lnTo>
                  <a:pt x="789505" y="725688"/>
                </a:lnTo>
                <a:lnTo>
                  <a:pt x="788352" y="723899"/>
                </a:lnTo>
                <a:close/>
              </a:path>
              <a:path w="3034029" h="2844800">
                <a:moveTo>
                  <a:pt x="849274" y="723899"/>
                </a:moveTo>
                <a:lnTo>
                  <a:pt x="789724" y="723899"/>
                </a:lnTo>
                <a:lnTo>
                  <a:pt x="789505" y="725688"/>
                </a:lnTo>
                <a:lnTo>
                  <a:pt x="796544" y="736599"/>
                </a:lnTo>
                <a:lnTo>
                  <a:pt x="850938" y="736599"/>
                </a:lnTo>
                <a:lnTo>
                  <a:pt x="849274" y="723899"/>
                </a:lnTo>
                <a:close/>
              </a:path>
              <a:path w="3034029" h="2844800">
                <a:moveTo>
                  <a:pt x="789724" y="723899"/>
                </a:moveTo>
                <a:lnTo>
                  <a:pt x="788352" y="723899"/>
                </a:lnTo>
                <a:lnTo>
                  <a:pt x="789505" y="725688"/>
                </a:lnTo>
                <a:lnTo>
                  <a:pt x="789724" y="723899"/>
                </a:lnTo>
                <a:close/>
              </a:path>
              <a:path w="3034029" h="2844800">
                <a:moveTo>
                  <a:pt x="729983" y="711199"/>
                </a:moveTo>
                <a:lnTo>
                  <a:pt x="724001" y="711199"/>
                </a:lnTo>
                <a:lnTo>
                  <a:pt x="725233" y="723899"/>
                </a:lnTo>
                <a:lnTo>
                  <a:pt x="730656" y="723899"/>
                </a:lnTo>
                <a:lnTo>
                  <a:pt x="729983" y="711199"/>
                </a:lnTo>
                <a:close/>
              </a:path>
              <a:path w="3034029" h="2844800">
                <a:moveTo>
                  <a:pt x="832750" y="712918"/>
                </a:moveTo>
                <a:lnTo>
                  <a:pt x="832256" y="723899"/>
                </a:lnTo>
                <a:lnTo>
                  <a:pt x="835583" y="723899"/>
                </a:lnTo>
                <a:lnTo>
                  <a:pt x="832750" y="712918"/>
                </a:lnTo>
                <a:close/>
              </a:path>
              <a:path w="3034029" h="2844800">
                <a:moveTo>
                  <a:pt x="832827" y="711199"/>
                </a:moveTo>
                <a:lnTo>
                  <a:pt x="832307" y="711199"/>
                </a:lnTo>
                <a:lnTo>
                  <a:pt x="832750" y="712918"/>
                </a:lnTo>
                <a:lnTo>
                  <a:pt x="832827" y="711199"/>
                </a:lnTo>
                <a:close/>
              </a:path>
              <a:path w="3034029" h="2844800">
                <a:moveTo>
                  <a:pt x="718553" y="698499"/>
                </a:moveTo>
                <a:lnTo>
                  <a:pt x="698957" y="698499"/>
                </a:lnTo>
                <a:lnTo>
                  <a:pt x="699342" y="711199"/>
                </a:lnTo>
                <a:lnTo>
                  <a:pt x="721321" y="711199"/>
                </a:lnTo>
                <a:lnTo>
                  <a:pt x="718553" y="698499"/>
                </a:lnTo>
                <a:close/>
              </a:path>
              <a:path w="3034029" h="2844800">
                <a:moveTo>
                  <a:pt x="697852" y="685799"/>
                </a:moveTo>
                <a:lnTo>
                  <a:pt x="694601" y="685799"/>
                </a:lnTo>
                <a:lnTo>
                  <a:pt x="691540" y="698499"/>
                </a:lnTo>
                <a:lnTo>
                  <a:pt x="706831" y="698499"/>
                </a:lnTo>
                <a:lnTo>
                  <a:pt x="697852" y="685799"/>
                </a:lnTo>
                <a:close/>
              </a:path>
              <a:path w="3034029" h="2844800">
                <a:moveTo>
                  <a:pt x="792748" y="685799"/>
                </a:moveTo>
                <a:lnTo>
                  <a:pt x="706651" y="685799"/>
                </a:lnTo>
                <a:lnTo>
                  <a:pt x="713308" y="698499"/>
                </a:lnTo>
                <a:lnTo>
                  <a:pt x="795352" y="698499"/>
                </a:lnTo>
                <a:lnTo>
                  <a:pt x="792748" y="685799"/>
                </a:lnTo>
                <a:close/>
              </a:path>
              <a:path w="3034029" h="2844800">
                <a:moveTo>
                  <a:pt x="673341" y="673099"/>
                </a:moveTo>
                <a:lnTo>
                  <a:pt x="665429" y="673099"/>
                </a:lnTo>
                <a:lnTo>
                  <a:pt x="663168" y="685799"/>
                </a:lnTo>
                <a:lnTo>
                  <a:pt x="672592" y="685799"/>
                </a:lnTo>
                <a:lnTo>
                  <a:pt x="673341" y="673099"/>
                </a:lnTo>
                <a:close/>
              </a:path>
              <a:path w="3034029" h="2844800">
                <a:moveTo>
                  <a:pt x="767422" y="660399"/>
                </a:moveTo>
                <a:lnTo>
                  <a:pt x="686866" y="660399"/>
                </a:lnTo>
                <a:lnTo>
                  <a:pt x="685090" y="673099"/>
                </a:lnTo>
                <a:lnTo>
                  <a:pt x="683931" y="685799"/>
                </a:lnTo>
                <a:lnTo>
                  <a:pt x="790796" y="685799"/>
                </a:lnTo>
                <a:lnTo>
                  <a:pt x="786040" y="673099"/>
                </a:lnTo>
                <a:lnTo>
                  <a:pt x="759612" y="673099"/>
                </a:lnTo>
                <a:lnTo>
                  <a:pt x="767422" y="660399"/>
                </a:lnTo>
                <a:close/>
              </a:path>
              <a:path w="3034029" h="2844800">
                <a:moveTo>
                  <a:pt x="803681" y="673099"/>
                </a:moveTo>
                <a:lnTo>
                  <a:pt x="793381" y="673099"/>
                </a:lnTo>
                <a:lnTo>
                  <a:pt x="801357" y="685799"/>
                </a:lnTo>
                <a:lnTo>
                  <a:pt x="803681" y="673099"/>
                </a:lnTo>
                <a:close/>
              </a:path>
              <a:path w="3034029" h="2844800">
                <a:moveTo>
                  <a:pt x="675805" y="660399"/>
                </a:moveTo>
                <a:lnTo>
                  <a:pt x="666800" y="660399"/>
                </a:lnTo>
                <a:lnTo>
                  <a:pt x="665657" y="673099"/>
                </a:lnTo>
                <a:lnTo>
                  <a:pt x="675805" y="660399"/>
                </a:lnTo>
                <a:close/>
              </a:path>
              <a:path w="3034029" h="2844800">
                <a:moveTo>
                  <a:pt x="681520" y="660399"/>
                </a:moveTo>
                <a:lnTo>
                  <a:pt x="677875" y="673099"/>
                </a:lnTo>
                <a:lnTo>
                  <a:pt x="681774" y="673099"/>
                </a:lnTo>
                <a:lnTo>
                  <a:pt x="681520" y="660399"/>
                </a:lnTo>
                <a:close/>
              </a:path>
              <a:path w="3034029" h="2844800">
                <a:moveTo>
                  <a:pt x="775024" y="660399"/>
                </a:moveTo>
                <a:lnTo>
                  <a:pt x="774750" y="660399"/>
                </a:lnTo>
                <a:lnTo>
                  <a:pt x="774649" y="673099"/>
                </a:lnTo>
                <a:lnTo>
                  <a:pt x="786040" y="673099"/>
                </a:lnTo>
                <a:lnTo>
                  <a:pt x="775024" y="660399"/>
                </a:lnTo>
                <a:close/>
              </a:path>
              <a:path w="3034029" h="2844800">
                <a:moveTo>
                  <a:pt x="645883" y="647699"/>
                </a:moveTo>
                <a:lnTo>
                  <a:pt x="637984" y="647699"/>
                </a:lnTo>
                <a:lnTo>
                  <a:pt x="645541" y="660399"/>
                </a:lnTo>
                <a:lnTo>
                  <a:pt x="645883" y="647699"/>
                </a:lnTo>
                <a:close/>
              </a:path>
              <a:path w="3034029" h="2844800">
                <a:moveTo>
                  <a:pt x="661174" y="647699"/>
                </a:moveTo>
                <a:lnTo>
                  <a:pt x="652284" y="647699"/>
                </a:lnTo>
                <a:lnTo>
                  <a:pt x="656763" y="660399"/>
                </a:lnTo>
                <a:lnTo>
                  <a:pt x="661174" y="647699"/>
                </a:lnTo>
                <a:close/>
              </a:path>
              <a:path w="3034029" h="2844800">
                <a:moveTo>
                  <a:pt x="667067" y="647699"/>
                </a:moveTo>
                <a:lnTo>
                  <a:pt x="665124" y="647699"/>
                </a:lnTo>
                <a:lnTo>
                  <a:pt x="663054" y="660399"/>
                </a:lnTo>
                <a:lnTo>
                  <a:pt x="673747" y="660399"/>
                </a:lnTo>
                <a:lnTo>
                  <a:pt x="667067" y="647699"/>
                </a:lnTo>
                <a:close/>
              </a:path>
              <a:path w="3034029" h="2844800">
                <a:moveTo>
                  <a:pt x="721169" y="647699"/>
                </a:moveTo>
                <a:lnTo>
                  <a:pt x="674484" y="647699"/>
                </a:lnTo>
                <a:lnTo>
                  <a:pt x="687705" y="660399"/>
                </a:lnTo>
                <a:lnTo>
                  <a:pt x="726871" y="660399"/>
                </a:lnTo>
                <a:lnTo>
                  <a:pt x="721169" y="647699"/>
                </a:lnTo>
                <a:close/>
              </a:path>
              <a:path w="3034029" h="2844800">
                <a:moveTo>
                  <a:pt x="752983" y="634999"/>
                </a:moveTo>
                <a:lnTo>
                  <a:pt x="649312" y="634999"/>
                </a:lnTo>
                <a:lnTo>
                  <a:pt x="647560" y="647699"/>
                </a:lnTo>
                <a:lnTo>
                  <a:pt x="725322" y="647699"/>
                </a:lnTo>
                <a:lnTo>
                  <a:pt x="726871" y="660399"/>
                </a:lnTo>
                <a:lnTo>
                  <a:pt x="754100" y="660399"/>
                </a:lnTo>
                <a:lnTo>
                  <a:pt x="755027" y="647699"/>
                </a:lnTo>
                <a:lnTo>
                  <a:pt x="752983" y="634999"/>
                </a:lnTo>
                <a:close/>
              </a:path>
              <a:path w="3034029" h="2844800">
                <a:moveTo>
                  <a:pt x="641273" y="639916"/>
                </a:moveTo>
                <a:lnTo>
                  <a:pt x="638276" y="647699"/>
                </a:lnTo>
                <a:lnTo>
                  <a:pt x="646137" y="647699"/>
                </a:lnTo>
                <a:lnTo>
                  <a:pt x="641273" y="639916"/>
                </a:lnTo>
                <a:close/>
              </a:path>
              <a:path w="3034029" h="2844800">
                <a:moveTo>
                  <a:pt x="643165" y="634999"/>
                </a:moveTo>
                <a:lnTo>
                  <a:pt x="638200" y="634999"/>
                </a:lnTo>
                <a:lnTo>
                  <a:pt x="641273" y="639916"/>
                </a:lnTo>
                <a:lnTo>
                  <a:pt x="643165" y="634999"/>
                </a:lnTo>
                <a:close/>
              </a:path>
              <a:path w="3034029" h="2844800">
                <a:moveTo>
                  <a:pt x="629627" y="622299"/>
                </a:moveTo>
                <a:lnTo>
                  <a:pt x="630669" y="634999"/>
                </a:lnTo>
                <a:lnTo>
                  <a:pt x="635838" y="634999"/>
                </a:lnTo>
                <a:lnTo>
                  <a:pt x="629627" y="622299"/>
                </a:lnTo>
                <a:close/>
              </a:path>
              <a:path w="3034029" h="2844800">
                <a:moveTo>
                  <a:pt x="739254" y="622299"/>
                </a:moveTo>
                <a:lnTo>
                  <a:pt x="634309" y="622299"/>
                </a:lnTo>
                <a:lnTo>
                  <a:pt x="643165" y="634999"/>
                </a:lnTo>
                <a:lnTo>
                  <a:pt x="729996" y="634999"/>
                </a:lnTo>
                <a:lnTo>
                  <a:pt x="739254" y="622299"/>
                </a:lnTo>
                <a:close/>
              </a:path>
              <a:path w="3034029" h="2844800">
                <a:moveTo>
                  <a:pt x="602597" y="615976"/>
                </a:moveTo>
                <a:lnTo>
                  <a:pt x="601433" y="622299"/>
                </a:lnTo>
                <a:lnTo>
                  <a:pt x="607076" y="622299"/>
                </a:lnTo>
                <a:lnTo>
                  <a:pt x="602597" y="615976"/>
                </a:lnTo>
                <a:close/>
              </a:path>
              <a:path w="3034029" h="2844800">
                <a:moveTo>
                  <a:pt x="718105" y="609599"/>
                </a:moveTo>
                <a:lnTo>
                  <a:pt x="615873" y="609599"/>
                </a:lnTo>
                <a:lnTo>
                  <a:pt x="608482" y="622299"/>
                </a:lnTo>
                <a:lnTo>
                  <a:pt x="722989" y="622299"/>
                </a:lnTo>
                <a:lnTo>
                  <a:pt x="718105" y="609599"/>
                </a:lnTo>
                <a:close/>
              </a:path>
              <a:path w="3034029" h="2844800">
                <a:moveTo>
                  <a:pt x="603770" y="609599"/>
                </a:moveTo>
                <a:lnTo>
                  <a:pt x="598080" y="609599"/>
                </a:lnTo>
                <a:lnTo>
                  <a:pt x="602597" y="615976"/>
                </a:lnTo>
                <a:lnTo>
                  <a:pt x="603770" y="609599"/>
                </a:lnTo>
                <a:close/>
              </a:path>
              <a:path w="3034029" h="2844800">
                <a:moveTo>
                  <a:pt x="629189" y="596899"/>
                </a:moveTo>
                <a:lnTo>
                  <a:pt x="588391" y="596899"/>
                </a:lnTo>
                <a:lnTo>
                  <a:pt x="591591" y="609599"/>
                </a:lnTo>
                <a:lnTo>
                  <a:pt x="618946" y="609599"/>
                </a:lnTo>
                <a:lnTo>
                  <a:pt x="629189" y="596899"/>
                </a:lnTo>
                <a:close/>
              </a:path>
              <a:path w="3034029" h="2844800">
                <a:moveTo>
                  <a:pt x="669798" y="596899"/>
                </a:moveTo>
                <a:lnTo>
                  <a:pt x="629189" y="596899"/>
                </a:lnTo>
                <a:lnTo>
                  <a:pt x="630531" y="609599"/>
                </a:lnTo>
                <a:lnTo>
                  <a:pt x="677811" y="609599"/>
                </a:lnTo>
                <a:lnTo>
                  <a:pt x="669798" y="596899"/>
                </a:lnTo>
                <a:close/>
              </a:path>
              <a:path w="3034029" h="2844800">
                <a:moveTo>
                  <a:pt x="710343" y="596899"/>
                </a:moveTo>
                <a:lnTo>
                  <a:pt x="694337" y="596899"/>
                </a:lnTo>
                <a:lnTo>
                  <a:pt x="688989" y="609599"/>
                </a:lnTo>
                <a:lnTo>
                  <a:pt x="717174" y="609599"/>
                </a:lnTo>
                <a:lnTo>
                  <a:pt x="710343" y="596899"/>
                </a:lnTo>
                <a:close/>
              </a:path>
              <a:path w="3034029" h="2844800">
                <a:moveTo>
                  <a:pt x="679332" y="584199"/>
                </a:moveTo>
                <a:lnTo>
                  <a:pt x="584460" y="584199"/>
                </a:lnTo>
                <a:lnTo>
                  <a:pt x="579924" y="596899"/>
                </a:lnTo>
                <a:lnTo>
                  <a:pt x="672602" y="596899"/>
                </a:lnTo>
                <a:lnTo>
                  <a:pt x="679332" y="584199"/>
                </a:lnTo>
                <a:close/>
              </a:path>
              <a:path w="3034029" h="2844800">
                <a:moveTo>
                  <a:pt x="575157" y="571499"/>
                </a:moveTo>
                <a:lnTo>
                  <a:pt x="573963" y="571499"/>
                </a:lnTo>
                <a:lnTo>
                  <a:pt x="573138" y="584199"/>
                </a:lnTo>
                <a:lnTo>
                  <a:pt x="578243" y="584199"/>
                </a:lnTo>
                <a:lnTo>
                  <a:pt x="575157" y="571499"/>
                </a:lnTo>
                <a:close/>
              </a:path>
              <a:path w="3034029" h="2844800">
                <a:moveTo>
                  <a:pt x="677888" y="571499"/>
                </a:moveTo>
                <a:lnTo>
                  <a:pt x="578612" y="571499"/>
                </a:lnTo>
                <a:lnTo>
                  <a:pt x="584009" y="584199"/>
                </a:lnTo>
                <a:lnTo>
                  <a:pt x="686627" y="584199"/>
                </a:lnTo>
                <a:lnTo>
                  <a:pt x="677888" y="571499"/>
                </a:lnTo>
                <a:close/>
              </a:path>
              <a:path w="3034029" h="2844800">
                <a:moveTo>
                  <a:pt x="585851" y="558799"/>
                </a:moveTo>
                <a:lnTo>
                  <a:pt x="567778" y="558799"/>
                </a:lnTo>
                <a:lnTo>
                  <a:pt x="556463" y="571499"/>
                </a:lnTo>
                <a:lnTo>
                  <a:pt x="589407" y="571499"/>
                </a:lnTo>
                <a:lnTo>
                  <a:pt x="590249" y="568002"/>
                </a:lnTo>
                <a:lnTo>
                  <a:pt x="585851" y="558799"/>
                </a:lnTo>
                <a:close/>
              </a:path>
              <a:path w="3034029" h="2844800">
                <a:moveTo>
                  <a:pt x="590249" y="568002"/>
                </a:moveTo>
                <a:lnTo>
                  <a:pt x="589407" y="571499"/>
                </a:lnTo>
                <a:lnTo>
                  <a:pt x="591921" y="571499"/>
                </a:lnTo>
                <a:lnTo>
                  <a:pt x="590249" y="568002"/>
                </a:lnTo>
                <a:close/>
              </a:path>
              <a:path w="3034029" h="2844800">
                <a:moveTo>
                  <a:pt x="659371" y="558799"/>
                </a:moveTo>
                <a:lnTo>
                  <a:pt x="592467" y="558799"/>
                </a:lnTo>
                <a:lnTo>
                  <a:pt x="590249" y="568002"/>
                </a:lnTo>
                <a:lnTo>
                  <a:pt x="591921" y="571499"/>
                </a:lnTo>
                <a:lnTo>
                  <a:pt x="660133" y="571499"/>
                </a:lnTo>
                <a:lnTo>
                  <a:pt x="659371" y="558799"/>
                </a:lnTo>
                <a:close/>
              </a:path>
              <a:path w="3034029" h="2844800">
                <a:moveTo>
                  <a:pt x="673201" y="558799"/>
                </a:moveTo>
                <a:lnTo>
                  <a:pt x="662863" y="558799"/>
                </a:lnTo>
                <a:lnTo>
                  <a:pt x="670877" y="571499"/>
                </a:lnTo>
                <a:lnTo>
                  <a:pt x="673201" y="558799"/>
                </a:lnTo>
                <a:close/>
              </a:path>
              <a:path w="3034029" h="2844800">
                <a:moveTo>
                  <a:pt x="545211" y="546099"/>
                </a:moveTo>
                <a:lnTo>
                  <a:pt x="541134" y="546099"/>
                </a:lnTo>
                <a:lnTo>
                  <a:pt x="541642" y="558799"/>
                </a:lnTo>
                <a:lnTo>
                  <a:pt x="550849" y="558799"/>
                </a:lnTo>
                <a:lnTo>
                  <a:pt x="545211" y="546099"/>
                </a:lnTo>
                <a:close/>
              </a:path>
              <a:path w="3034029" h="2844800">
                <a:moveTo>
                  <a:pt x="617441" y="507999"/>
                </a:moveTo>
                <a:lnTo>
                  <a:pt x="531211" y="507999"/>
                </a:lnTo>
                <a:lnTo>
                  <a:pt x="533031" y="520699"/>
                </a:lnTo>
                <a:lnTo>
                  <a:pt x="529755" y="533399"/>
                </a:lnTo>
                <a:lnTo>
                  <a:pt x="544945" y="533399"/>
                </a:lnTo>
                <a:lnTo>
                  <a:pt x="556214" y="546099"/>
                </a:lnTo>
                <a:lnTo>
                  <a:pt x="564095" y="558799"/>
                </a:lnTo>
                <a:lnTo>
                  <a:pt x="595071" y="558799"/>
                </a:lnTo>
                <a:lnTo>
                  <a:pt x="604090" y="546099"/>
                </a:lnTo>
                <a:lnTo>
                  <a:pt x="618949" y="546099"/>
                </a:lnTo>
                <a:lnTo>
                  <a:pt x="620663" y="533399"/>
                </a:lnTo>
                <a:lnTo>
                  <a:pt x="622853" y="520699"/>
                </a:lnTo>
                <a:lnTo>
                  <a:pt x="617441" y="507999"/>
                </a:lnTo>
                <a:close/>
              </a:path>
              <a:path w="3034029" h="2844800">
                <a:moveTo>
                  <a:pt x="608972" y="546099"/>
                </a:moveTo>
                <a:lnTo>
                  <a:pt x="604090" y="546099"/>
                </a:lnTo>
                <a:lnTo>
                  <a:pt x="595071" y="558799"/>
                </a:lnTo>
                <a:lnTo>
                  <a:pt x="598215" y="558799"/>
                </a:lnTo>
                <a:lnTo>
                  <a:pt x="608972" y="546099"/>
                </a:lnTo>
                <a:close/>
              </a:path>
              <a:path w="3034029" h="2844800">
                <a:moveTo>
                  <a:pt x="661208" y="546099"/>
                </a:moveTo>
                <a:lnTo>
                  <a:pt x="608972" y="546099"/>
                </a:lnTo>
                <a:lnTo>
                  <a:pt x="598215" y="558799"/>
                </a:lnTo>
                <a:lnTo>
                  <a:pt x="658101" y="558799"/>
                </a:lnTo>
                <a:lnTo>
                  <a:pt x="661208" y="546099"/>
                </a:lnTo>
                <a:close/>
              </a:path>
              <a:path w="3034029" h="2844800">
                <a:moveTo>
                  <a:pt x="539419" y="533399"/>
                </a:moveTo>
                <a:lnTo>
                  <a:pt x="528142" y="533399"/>
                </a:lnTo>
                <a:lnTo>
                  <a:pt x="527685" y="546099"/>
                </a:lnTo>
                <a:lnTo>
                  <a:pt x="534504" y="546099"/>
                </a:lnTo>
                <a:lnTo>
                  <a:pt x="539419" y="533399"/>
                </a:lnTo>
                <a:close/>
              </a:path>
              <a:path w="3034029" h="2844800">
                <a:moveTo>
                  <a:pt x="645071" y="533399"/>
                </a:moveTo>
                <a:lnTo>
                  <a:pt x="635009" y="533399"/>
                </a:lnTo>
                <a:lnTo>
                  <a:pt x="630212" y="546099"/>
                </a:lnTo>
                <a:lnTo>
                  <a:pt x="655453" y="546099"/>
                </a:lnTo>
                <a:lnTo>
                  <a:pt x="645071" y="533399"/>
                </a:lnTo>
                <a:close/>
              </a:path>
              <a:path w="3034029" h="2844800">
                <a:moveTo>
                  <a:pt x="522986" y="507999"/>
                </a:moveTo>
                <a:lnTo>
                  <a:pt x="499852" y="507999"/>
                </a:lnTo>
                <a:lnTo>
                  <a:pt x="509544" y="520699"/>
                </a:lnTo>
                <a:lnTo>
                  <a:pt x="516648" y="533399"/>
                </a:lnTo>
                <a:lnTo>
                  <a:pt x="521407" y="533399"/>
                </a:lnTo>
                <a:lnTo>
                  <a:pt x="517259" y="520699"/>
                </a:lnTo>
                <a:lnTo>
                  <a:pt x="517901" y="520699"/>
                </a:lnTo>
                <a:lnTo>
                  <a:pt x="523059" y="512095"/>
                </a:lnTo>
                <a:lnTo>
                  <a:pt x="522986" y="507999"/>
                </a:lnTo>
                <a:close/>
              </a:path>
              <a:path w="3034029" h="2844800">
                <a:moveTo>
                  <a:pt x="528091" y="520699"/>
                </a:moveTo>
                <a:lnTo>
                  <a:pt x="521042" y="520699"/>
                </a:lnTo>
                <a:lnTo>
                  <a:pt x="521728" y="533399"/>
                </a:lnTo>
                <a:lnTo>
                  <a:pt x="528091" y="520699"/>
                </a:lnTo>
                <a:close/>
              </a:path>
              <a:path w="3034029" h="2844800">
                <a:moveTo>
                  <a:pt x="526199" y="507999"/>
                </a:moveTo>
                <a:lnTo>
                  <a:pt x="525514" y="507999"/>
                </a:lnTo>
                <a:lnTo>
                  <a:pt x="523059" y="512095"/>
                </a:lnTo>
                <a:lnTo>
                  <a:pt x="523214" y="520699"/>
                </a:lnTo>
                <a:lnTo>
                  <a:pt x="526199" y="507999"/>
                </a:lnTo>
                <a:close/>
              </a:path>
              <a:path w="3034029" h="2844800">
                <a:moveTo>
                  <a:pt x="486094" y="482599"/>
                </a:moveTo>
                <a:lnTo>
                  <a:pt x="477443" y="482599"/>
                </a:lnTo>
                <a:lnTo>
                  <a:pt x="474218" y="495299"/>
                </a:lnTo>
                <a:lnTo>
                  <a:pt x="478545" y="495299"/>
                </a:lnTo>
                <a:lnTo>
                  <a:pt x="486900" y="507999"/>
                </a:lnTo>
                <a:lnTo>
                  <a:pt x="482805" y="495299"/>
                </a:lnTo>
                <a:lnTo>
                  <a:pt x="486094" y="482599"/>
                </a:lnTo>
                <a:close/>
              </a:path>
              <a:path w="3034029" h="2844800">
                <a:moveTo>
                  <a:pt x="502780" y="495299"/>
                </a:moveTo>
                <a:lnTo>
                  <a:pt x="495134" y="495299"/>
                </a:lnTo>
                <a:lnTo>
                  <a:pt x="503415" y="507999"/>
                </a:lnTo>
                <a:lnTo>
                  <a:pt x="502780" y="495299"/>
                </a:lnTo>
                <a:close/>
              </a:path>
              <a:path w="3034029" h="2844800">
                <a:moveTo>
                  <a:pt x="591015" y="482599"/>
                </a:moveTo>
                <a:lnTo>
                  <a:pt x="580567" y="482599"/>
                </a:lnTo>
                <a:lnTo>
                  <a:pt x="575513" y="495299"/>
                </a:lnTo>
                <a:lnTo>
                  <a:pt x="518718" y="495299"/>
                </a:lnTo>
                <a:lnTo>
                  <a:pt x="513575" y="507999"/>
                </a:lnTo>
                <a:lnTo>
                  <a:pt x="607492" y="507999"/>
                </a:lnTo>
                <a:lnTo>
                  <a:pt x="599328" y="495299"/>
                </a:lnTo>
                <a:lnTo>
                  <a:pt x="591015" y="482599"/>
                </a:lnTo>
                <a:close/>
              </a:path>
              <a:path w="3034029" h="2844800">
                <a:moveTo>
                  <a:pt x="466064" y="482599"/>
                </a:moveTo>
                <a:lnTo>
                  <a:pt x="466762" y="495299"/>
                </a:lnTo>
                <a:lnTo>
                  <a:pt x="471830" y="495299"/>
                </a:lnTo>
                <a:lnTo>
                  <a:pt x="466064" y="482599"/>
                </a:lnTo>
                <a:close/>
              </a:path>
              <a:path w="3034029" h="2844800">
                <a:moveTo>
                  <a:pt x="569074" y="482599"/>
                </a:moveTo>
                <a:lnTo>
                  <a:pt x="486094" y="482599"/>
                </a:lnTo>
                <a:lnTo>
                  <a:pt x="498877" y="495299"/>
                </a:lnTo>
                <a:lnTo>
                  <a:pt x="570674" y="495299"/>
                </a:lnTo>
                <a:lnTo>
                  <a:pt x="569074" y="482599"/>
                </a:lnTo>
                <a:close/>
              </a:path>
              <a:path w="3034029" h="2844800">
                <a:moveTo>
                  <a:pt x="462851" y="469899"/>
                </a:moveTo>
                <a:lnTo>
                  <a:pt x="452970" y="469899"/>
                </a:lnTo>
                <a:lnTo>
                  <a:pt x="454583" y="482599"/>
                </a:lnTo>
                <a:lnTo>
                  <a:pt x="459371" y="482599"/>
                </a:lnTo>
                <a:lnTo>
                  <a:pt x="462941" y="473631"/>
                </a:lnTo>
                <a:lnTo>
                  <a:pt x="462851" y="469899"/>
                </a:lnTo>
                <a:close/>
              </a:path>
              <a:path w="3034029" h="2844800">
                <a:moveTo>
                  <a:pt x="472122" y="469899"/>
                </a:moveTo>
                <a:lnTo>
                  <a:pt x="464426" y="469899"/>
                </a:lnTo>
                <a:lnTo>
                  <a:pt x="462941" y="473631"/>
                </a:lnTo>
                <a:lnTo>
                  <a:pt x="463156" y="482599"/>
                </a:lnTo>
                <a:lnTo>
                  <a:pt x="472122" y="469899"/>
                </a:lnTo>
                <a:close/>
              </a:path>
              <a:path w="3034029" h="2844800">
                <a:moveTo>
                  <a:pt x="477057" y="481678"/>
                </a:moveTo>
                <a:lnTo>
                  <a:pt x="476973" y="482599"/>
                </a:lnTo>
                <a:lnTo>
                  <a:pt x="477443" y="482599"/>
                </a:lnTo>
                <a:lnTo>
                  <a:pt x="477057" y="481678"/>
                </a:lnTo>
                <a:close/>
              </a:path>
              <a:path w="3034029" h="2844800">
                <a:moveTo>
                  <a:pt x="489142" y="482344"/>
                </a:moveTo>
                <a:lnTo>
                  <a:pt x="489153" y="482599"/>
                </a:lnTo>
                <a:lnTo>
                  <a:pt x="489369" y="482599"/>
                </a:lnTo>
                <a:lnTo>
                  <a:pt x="489142" y="482344"/>
                </a:lnTo>
                <a:close/>
              </a:path>
              <a:path w="3034029" h="2844800">
                <a:moveTo>
                  <a:pt x="573965" y="469899"/>
                </a:moveTo>
                <a:lnTo>
                  <a:pt x="488645" y="469899"/>
                </a:lnTo>
                <a:lnTo>
                  <a:pt x="495287" y="482599"/>
                </a:lnTo>
                <a:lnTo>
                  <a:pt x="581334" y="482599"/>
                </a:lnTo>
                <a:lnTo>
                  <a:pt x="573965" y="469899"/>
                </a:lnTo>
                <a:close/>
              </a:path>
              <a:path w="3034029" h="2844800">
                <a:moveTo>
                  <a:pt x="488645" y="469899"/>
                </a:moveTo>
                <a:lnTo>
                  <a:pt x="478129" y="469899"/>
                </a:lnTo>
                <a:lnTo>
                  <a:pt x="489142" y="482344"/>
                </a:lnTo>
                <a:lnTo>
                  <a:pt x="488645" y="469899"/>
                </a:lnTo>
                <a:close/>
              </a:path>
              <a:path w="3034029" h="2844800">
                <a:moveTo>
                  <a:pt x="478129" y="469899"/>
                </a:moveTo>
                <a:lnTo>
                  <a:pt x="472122" y="469899"/>
                </a:lnTo>
                <a:lnTo>
                  <a:pt x="477057" y="481678"/>
                </a:lnTo>
                <a:lnTo>
                  <a:pt x="478129" y="469899"/>
                </a:lnTo>
                <a:close/>
              </a:path>
              <a:path w="3034029" h="2844800">
                <a:moveTo>
                  <a:pt x="463588" y="457199"/>
                </a:moveTo>
                <a:lnTo>
                  <a:pt x="462254" y="457199"/>
                </a:lnTo>
                <a:lnTo>
                  <a:pt x="460197" y="469899"/>
                </a:lnTo>
                <a:lnTo>
                  <a:pt x="463588" y="457199"/>
                </a:lnTo>
                <a:close/>
              </a:path>
              <a:path w="3034029" h="2844800">
                <a:moveTo>
                  <a:pt x="486943" y="457199"/>
                </a:moveTo>
                <a:lnTo>
                  <a:pt x="463588" y="457199"/>
                </a:lnTo>
                <a:lnTo>
                  <a:pt x="462991" y="469899"/>
                </a:lnTo>
                <a:lnTo>
                  <a:pt x="493750" y="469899"/>
                </a:lnTo>
                <a:lnTo>
                  <a:pt x="486943" y="457199"/>
                </a:lnTo>
                <a:close/>
              </a:path>
              <a:path w="3034029" h="2844800">
                <a:moveTo>
                  <a:pt x="558691" y="457199"/>
                </a:moveTo>
                <a:lnTo>
                  <a:pt x="491426" y="457199"/>
                </a:lnTo>
                <a:lnTo>
                  <a:pt x="493750" y="469899"/>
                </a:lnTo>
                <a:lnTo>
                  <a:pt x="567508" y="469899"/>
                </a:lnTo>
                <a:lnTo>
                  <a:pt x="558691" y="457199"/>
                </a:lnTo>
                <a:close/>
              </a:path>
              <a:path w="3034029" h="2844800">
                <a:moveTo>
                  <a:pt x="432194" y="444499"/>
                </a:moveTo>
                <a:lnTo>
                  <a:pt x="429368" y="457199"/>
                </a:lnTo>
                <a:lnTo>
                  <a:pt x="438712" y="457199"/>
                </a:lnTo>
                <a:lnTo>
                  <a:pt x="432194" y="444499"/>
                </a:lnTo>
                <a:close/>
              </a:path>
              <a:path w="3034029" h="2844800">
                <a:moveTo>
                  <a:pt x="448805" y="444499"/>
                </a:moveTo>
                <a:lnTo>
                  <a:pt x="442861" y="444499"/>
                </a:lnTo>
                <a:lnTo>
                  <a:pt x="442264" y="457199"/>
                </a:lnTo>
                <a:lnTo>
                  <a:pt x="455841" y="457199"/>
                </a:lnTo>
                <a:lnTo>
                  <a:pt x="448805" y="444499"/>
                </a:lnTo>
                <a:close/>
              </a:path>
              <a:path w="3034029" h="2844800">
                <a:moveTo>
                  <a:pt x="529374" y="444499"/>
                </a:moveTo>
                <a:lnTo>
                  <a:pt x="460933" y="444499"/>
                </a:lnTo>
                <a:lnTo>
                  <a:pt x="472732" y="457199"/>
                </a:lnTo>
                <a:lnTo>
                  <a:pt x="533412" y="457199"/>
                </a:lnTo>
                <a:lnTo>
                  <a:pt x="529374" y="444499"/>
                </a:lnTo>
                <a:close/>
              </a:path>
              <a:path w="3034029" h="2844800">
                <a:moveTo>
                  <a:pt x="548825" y="444499"/>
                </a:moveTo>
                <a:lnTo>
                  <a:pt x="533717" y="444499"/>
                </a:lnTo>
                <a:lnTo>
                  <a:pt x="533412" y="457199"/>
                </a:lnTo>
                <a:lnTo>
                  <a:pt x="548855" y="457199"/>
                </a:lnTo>
                <a:lnTo>
                  <a:pt x="548825" y="444499"/>
                </a:lnTo>
                <a:close/>
              </a:path>
              <a:path w="3034029" h="2844800">
                <a:moveTo>
                  <a:pt x="461724" y="431799"/>
                </a:moveTo>
                <a:lnTo>
                  <a:pt x="453859" y="431799"/>
                </a:lnTo>
                <a:lnTo>
                  <a:pt x="455028" y="444499"/>
                </a:lnTo>
                <a:lnTo>
                  <a:pt x="464479" y="444499"/>
                </a:lnTo>
                <a:lnTo>
                  <a:pt x="461724" y="431799"/>
                </a:lnTo>
                <a:close/>
              </a:path>
              <a:path w="3034029" h="2844800">
                <a:moveTo>
                  <a:pt x="525297" y="431799"/>
                </a:moveTo>
                <a:lnTo>
                  <a:pt x="476897" y="431799"/>
                </a:lnTo>
                <a:lnTo>
                  <a:pt x="479869" y="444499"/>
                </a:lnTo>
                <a:lnTo>
                  <a:pt x="526808" y="444499"/>
                </a:lnTo>
                <a:lnTo>
                  <a:pt x="525755" y="432250"/>
                </a:lnTo>
                <a:lnTo>
                  <a:pt x="525297" y="431799"/>
                </a:lnTo>
                <a:close/>
              </a:path>
              <a:path w="3034029" h="2844800">
                <a:moveTo>
                  <a:pt x="526085" y="419099"/>
                </a:moveTo>
                <a:lnTo>
                  <a:pt x="443102" y="419099"/>
                </a:lnTo>
                <a:lnTo>
                  <a:pt x="450000" y="431799"/>
                </a:lnTo>
                <a:lnTo>
                  <a:pt x="525716" y="431799"/>
                </a:lnTo>
                <a:lnTo>
                  <a:pt x="525755" y="432250"/>
                </a:lnTo>
                <a:lnTo>
                  <a:pt x="538213" y="444499"/>
                </a:lnTo>
                <a:lnTo>
                  <a:pt x="533311" y="431799"/>
                </a:lnTo>
                <a:lnTo>
                  <a:pt x="526085" y="419099"/>
                </a:lnTo>
                <a:close/>
              </a:path>
              <a:path w="3034029" h="2844800">
                <a:moveTo>
                  <a:pt x="525716" y="431799"/>
                </a:moveTo>
                <a:lnTo>
                  <a:pt x="525297" y="431799"/>
                </a:lnTo>
                <a:lnTo>
                  <a:pt x="525755" y="432250"/>
                </a:lnTo>
                <a:lnTo>
                  <a:pt x="525716" y="431799"/>
                </a:lnTo>
                <a:close/>
              </a:path>
              <a:path w="3034029" h="2844800">
                <a:moveTo>
                  <a:pt x="409016" y="419099"/>
                </a:moveTo>
                <a:lnTo>
                  <a:pt x="397637" y="419099"/>
                </a:lnTo>
                <a:lnTo>
                  <a:pt x="393903" y="431799"/>
                </a:lnTo>
                <a:lnTo>
                  <a:pt x="407263" y="431799"/>
                </a:lnTo>
                <a:lnTo>
                  <a:pt x="409016" y="419099"/>
                </a:lnTo>
                <a:close/>
              </a:path>
              <a:path w="3034029" h="2844800">
                <a:moveTo>
                  <a:pt x="428469" y="430051"/>
                </a:moveTo>
                <a:lnTo>
                  <a:pt x="427412" y="431799"/>
                </a:lnTo>
                <a:lnTo>
                  <a:pt x="429399" y="431799"/>
                </a:lnTo>
                <a:lnTo>
                  <a:pt x="428469" y="430051"/>
                </a:lnTo>
                <a:close/>
              </a:path>
              <a:path w="3034029" h="2844800">
                <a:moveTo>
                  <a:pt x="443102" y="419099"/>
                </a:moveTo>
                <a:lnTo>
                  <a:pt x="435089" y="419099"/>
                </a:lnTo>
                <a:lnTo>
                  <a:pt x="428887" y="429360"/>
                </a:lnTo>
                <a:lnTo>
                  <a:pt x="429399" y="431799"/>
                </a:lnTo>
                <a:lnTo>
                  <a:pt x="433475" y="431799"/>
                </a:lnTo>
                <a:lnTo>
                  <a:pt x="443102" y="419099"/>
                </a:lnTo>
                <a:close/>
              </a:path>
              <a:path w="3034029" h="2844800">
                <a:moveTo>
                  <a:pt x="535813" y="419099"/>
                </a:moveTo>
                <a:lnTo>
                  <a:pt x="535317" y="431799"/>
                </a:lnTo>
                <a:lnTo>
                  <a:pt x="536168" y="431799"/>
                </a:lnTo>
                <a:lnTo>
                  <a:pt x="535813" y="419099"/>
                </a:lnTo>
                <a:close/>
              </a:path>
              <a:path w="3034029" h="2844800">
                <a:moveTo>
                  <a:pt x="426732" y="419099"/>
                </a:moveTo>
                <a:lnTo>
                  <a:pt x="422643" y="419099"/>
                </a:lnTo>
                <a:lnTo>
                  <a:pt x="428469" y="430051"/>
                </a:lnTo>
                <a:lnTo>
                  <a:pt x="428887" y="429360"/>
                </a:lnTo>
                <a:lnTo>
                  <a:pt x="426732" y="419099"/>
                </a:lnTo>
                <a:close/>
              </a:path>
              <a:path w="3034029" h="2844800">
                <a:moveTo>
                  <a:pt x="393219" y="406399"/>
                </a:moveTo>
                <a:lnTo>
                  <a:pt x="381076" y="406399"/>
                </a:lnTo>
                <a:lnTo>
                  <a:pt x="386461" y="419099"/>
                </a:lnTo>
                <a:lnTo>
                  <a:pt x="393219" y="406399"/>
                </a:lnTo>
                <a:close/>
              </a:path>
              <a:path w="3034029" h="2844800">
                <a:moveTo>
                  <a:pt x="408444" y="406399"/>
                </a:moveTo>
                <a:lnTo>
                  <a:pt x="400646" y="406399"/>
                </a:lnTo>
                <a:lnTo>
                  <a:pt x="406463" y="419099"/>
                </a:lnTo>
                <a:lnTo>
                  <a:pt x="408444" y="406399"/>
                </a:lnTo>
                <a:close/>
              </a:path>
              <a:path w="3034029" h="2844800">
                <a:moveTo>
                  <a:pt x="489356" y="406399"/>
                </a:moveTo>
                <a:lnTo>
                  <a:pt x="413799" y="406399"/>
                </a:lnTo>
                <a:lnTo>
                  <a:pt x="423938" y="419099"/>
                </a:lnTo>
                <a:lnTo>
                  <a:pt x="489762" y="419099"/>
                </a:lnTo>
                <a:lnTo>
                  <a:pt x="489356" y="406399"/>
                </a:lnTo>
                <a:close/>
              </a:path>
              <a:path w="3034029" h="2844800">
                <a:moveTo>
                  <a:pt x="496582" y="406399"/>
                </a:moveTo>
                <a:lnTo>
                  <a:pt x="494017" y="406399"/>
                </a:lnTo>
                <a:lnTo>
                  <a:pt x="492594" y="419099"/>
                </a:lnTo>
                <a:lnTo>
                  <a:pt x="499351" y="419099"/>
                </a:lnTo>
                <a:lnTo>
                  <a:pt x="496582" y="406399"/>
                </a:lnTo>
                <a:close/>
              </a:path>
              <a:path w="3034029" h="2844800">
                <a:moveTo>
                  <a:pt x="487768" y="393699"/>
                </a:moveTo>
                <a:lnTo>
                  <a:pt x="374357" y="393699"/>
                </a:lnTo>
                <a:lnTo>
                  <a:pt x="378510" y="406399"/>
                </a:lnTo>
                <a:lnTo>
                  <a:pt x="480060" y="406399"/>
                </a:lnTo>
                <a:lnTo>
                  <a:pt x="487768" y="393699"/>
                </a:lnTo>
                <a:close/>
              </a:path>
              <a:path w="3034029" h="2844800">
                <a:moveTo>
                  <a:pt x="382181" y="380999"/>
                </a:moveTo>
                <a:lnTo>
                  <a:pt x="363601" y="380999"/>
                </a:lnTo>
                <a:lnTo>
                  <a:pt x="365417" y="393699"/>
                </a:lnTo>
                <a:lnTo>
                  <a:pt x="380635" y="393699"/>
                </a:lnTo>
                <a:lnTo>
                  <a:pt x="382181" y="380999"/>
                </a:lnTo>
                <a:close/>
              </a:path>
              <a:path w="3034029" h="2844800">
                <a:moveTo>
                  <a:pt x="397002" y="380999"/>
                </a:moveTo>
                <a:lnTo>
                  <a:pt x="389484" y="380999"/>
                </a:lnTo>
                <a:lnTo>
                  <a:pt x="395844" y="393699"/>
                </a:lnTo>
                <a:lnTo>
                  <a:pt x="412191" y="393699"/>
                </a:lnTo>
                <a:lnTo>
                  <a:pt x="397002" y="380999"/>
                </a:lnTo>
                <a:close/>
              </a:path>
              <a:path w="3034029" h="2844800">
                <a:moveTo>
                  <a:pt x="470204" y="380999"/>
                </a:moveTo>
                <a:lnTo>
                  <a:pt x="412699" y="380999"/>
                </a:lnTo>
                <a:lnTo>
                  <a:pt x="412191" y="393699"/>
                </a:lnTo>
                <a:lnTo>
                  <a:pt x="470331" y="393699"/>
                </a:lnTo>
                <a:lnTo>
                  <a:pt x="470204" y="380999"/>
                </a:lnTo>
                <a:close/>
              </a:path>
              <a:path w="3034029" h="2844800">
                <a:moveTo>
                  <a:pt x="481977" y="380999"/>
                </a:moveTo>
                <a:lnTo>
                  <a:pt x="470204" y="380999"/>
                </a:lnTo>
                <a:lnTo>
                  <a:pt x="481126" y="393699"/>
                </a:lnTo>
                <a:lnTo>
                  <a:pt x="485876" y="393699"/>
                </a:lnTo>
                <a:lnTo>
                  <a:pt x="481977" y="380999"/>
                </a:lnTo>
                <a:close/>
              </a:path>
              <a:path w="3034029" h="2844800">
                <a:moveTo>
                  <a:pt x="410222" y="368299"/>
                </a:moveTo>
                <a:lnTo>
                  <a:pt x="358582" y="368299"/>
                </a:lnTo>
                <a:lnTo>
                  <a:pt x="365061" y="380999"/>
                </a:lnTo>
                <a:lnTo>
                  <a:pt x="401751" y="380999"/>
                </a:lnTo>
                <a:lnTo>
                  <a:pt x="410222" y="368299"/>
                </a:lnTo>
                <a:close/>
              </a:path>
              <a:path w="3034029" h="2844800">
                <a:moveTo>
                  <a:pt x="462800" y="368299"/>
                </a:moveTo>
                <a:lnTo>
                  <a:pt x="410222" y="368299"/>
                </a:lnTo>
                <a:lnTo>
                  <a:pt x="413677" y="380999"/>
                </a:lnTo>
                <a:lnTo>
                  <a:pt x="472948" y="380999"/>
                </a:lnTo>
                <a:lnTo>
                  <a:pt x="462800" y="368299"/>
                </a:lnTo>
                <a:close/>
              </a:path>
              <a:path w="3034029" h="2844800">
                <a:moveTo>
                  <a:pt x="347631" y="342899"/>
                </a:moveTo>
                <a:lnTo>
                  <a:pt x="340918" y="342899"/>
                </a:lnTo>
                <a:lnTo>
                  <a:pt x="342480" y="355599"/>
                </a:lnTo>
                <a:lnTo>
                  <a:pt x="345186" y="355599"/>
                </a:lnTo>
                <a:lnTo>
                  <a:pt x="345224" y="368299"/>
                </a:lnTo>
                <a:lnTo>
                  <a:pt x="349837" y="368299"/>
                </a:lnTo>
                <a:lnTo>
                  <a:pt x="351355" y="355599"/>
                </a:lnTo>
                <a:lnTo>
                  <a:pt x="347631" y="342899"/>
                </a:lnTo>
                <a:close/>
              </a:path>
              <a:path w="3034029" h="2844800">
                <a:moveTo>
                  <a:pt x="443560" y="342899"/>
                </a:moveTo>
                <a:lnTo>
                  <a:pt x="374573" y="342899"/>
                </a:lnTo>
                <a:lnTo>
                  <a:pt x="377856" y="355599"/>
                </a:lnTo>
                <a:lnTo>
                  <a:pt x="371911" y="368299"/>
                </a:lnTo>
                <a:lnTo>
                  <a:pt x="381749" y="368299"/>
                </a:lnTo>
                <a:lnTo>
                  <a:pt x="385305" y="355599"/>
                </a:lnTo>
                <a:lnTo>
                  <a:pt x="449910" y="355599"/>
                </a:lnTo>
                <a:lnTo>
                  <a:pt x="443560" y="342899"/>
                </a:lnTo>
                <a:close/>
              </a:path>
              <a:path w="3034029" h="2844800">
                <a:moveTo>
                  <a:pt x="413042" y="355599"/>
                </a:moveTo>
                <a:lnTo>
                  <a:pt x="385305" y="355599"/>
                </a:lnTo>
                <a:lnTo>
                  <a:pt x="385927" y="368299"/>
                </a:lnTo>
                <a:lnTo>
                  <a:pt x="413664" y="368299"/>
                </a:lnTo>
                <a:lnTo>
                  <a:pt x="413042" y="355599"/>
                </a:lnTo>
                <a:close/>
              </a:path>
              <a:path w="3034029" h="2844800">
                <a:moveTo>
                  <a:pt x="449605" y="355599"/>
                </a:moveTo>
                <a:lnTo>
                  <a:pt x="415645" y="355599"/>
                </a:lnTo>
                <a:lnTo>
                  <a:pt x="416763" y="368299"/>
                </a:lnTo>
                <a:lnTo>
                  <a:pt x="454152" y="368299"/>
                </a:lnTo>
                <a:lnTo>
                  <a:pt x="449605" y="355599"/>
                </a:lnTo>
                <a:close/>
              </a:path>
              <a:path w="3034029" h="2844800">
                <a:moveTo>
                  <a:pt x="311785" y="342899"/>
                </a:moveTo>
                <a:lnTo>
                  <a:pt x="313156" y="355599"/>
                </a:lnTo>
                <a:lnTo>
                  <a:pt x="320878" y="355599"/>
                </a:lnTo>
                <a:lnTo>
                  <a:pt x="311785" y="342899"/>
                </a:lnTo>
                <a:close/>
              </a:path>
              <a:path w="3034029" h="2844800">
                <a:moveTo>
                  <a:pt x="326313" y="342899"/>
                </a:moveTo>
                <a:lnTo>
                  <a:pt x="324675" y="355599"/>
                </a:lnTo>
                <a:lnTo>
                  <a:pt x="331177" y="355599"/>
                </a:lnTo>
                <a:lnTo>
                  <a:pt x="331288" y="354946"/>
                </a:lnTo>
                <a:lnTo>
                  <a:pt x="326313" y="342899"/>
                </a:lnTo>
                <a:close/>
              </a:path>
              <a:path w="3034029" h="2844800">
                <a:moveTo>
                  <a:pt x="333336" y="342899"/>
                </a:moveTo>
                <a:lnTo>
                  <a:pt x="331288" y="354946"/>
                </a:lnTo>
                <a:lnTo>
                  <a:pt x="331558" y="355599"/>
                </a:lnTo>
                <a:lnTo>
                  <a:pt x="342480" y="355599"/>
                </a:lnTo>
                <a:lnTo>
                  <a:pt x="333336" y="342899"/>
                </a:lnTo>
                <a:close/>
              </a:path>
              <a:path w="3034029" h="2844800">
                <a:moveTo>
                  <a:pt x="367182" y="342899"/>
                </a:moveTo>
                <a:lnTo>
                  <a:pt x="357908" y="342899"/>
                </a:lnTo>
                <a:lnTo>
                  <a:pt x="367436" y="355599"/>
                </a:lnTo>
                <a:lnTo>
                  <a:pt x="367182" y="342899"/>
                </a:lnTo>
                <a:close/>
              </a:path>
              <a:path w="3034029" h="2844800">
                <a:moveTo>
                  <a:pt x="456717" y="342899"/>
                </a:moveTo>
                <a:lnTo>
                  <a:pt x="453720" y="342899"/>
                </a:lnTo>
                <a:lnTo>
                  <a:pt x="454088" y="355599"/>
                </a:lnTo>
                <a:lnTo>
                  <a:pt x="461098" y="355599"/>
                </a:lnTo>
                <a:lnTo>
                  <a:pt x="456717" y="342899"/>
                </a:lnTo>
                <a:close/>
              </a:path>
              <a:path w="3034029" h="2844800">
                <a:moveTo>
                  <a:pt x="306467" y="333085"/>
                </a:moveTo>
                <a:lnTo>
                  <a:pt x="310756" y="342899"/>
                </a:lnTo>
                <a:lnTo>
                  <a:pt x="311357" y="339164"/>
                </a:lnTo>
                <a:lnTo>
                  <a:pt x="306467" y="333085"/>
                </a:lnTo>
                <a:close/>
              </a:path>
              <a:path w="3034029" h="2844800">
                <a:moveTo>
                  <a:pt x="402640" y="330199"/>
                </a:moveTo>
                <a:lnTo>
                  <a:pt x="312801" y="330199"/>
                </a:lnTo>
                <a:lnTo>
                  <a:pt x="311357" y="339164"/>
                </a:lnTo>
                <a:lnTo>
                  <a:pt x="314362" y="342899"/>
                </a:lnTo>
                <a:lnTo>
                  <a:pt x="402894" y="342899"/>
                </a:lnTo>
                <a:lnTo>
                  <a:pt x="402640" y="330199"/>
                </a:lnTo>
                <a:close/>
              </a:path>
              <a:path w="3034029" h="2844800">
                <a:moveTo>
                  <a:pt x="403669" y="330199"/>
                </a:moveTo>
                <a:lnTo>
                  <a:pt x="402640" y="330199"/>
                </a:lnTo>
                <a:lnTo>
                  <a:pt x="407504" y="342899"/>
                </a:lnTo>
                <a:lnTo>
                  <a:pt x="404509" y="331198"/>
                </a:lnTo>
                <a:lnTo>
                  <a:pt x="403669" y="330199"/>
                </a:lnTo>
                <a:close/>
              </a:path>
              <a:path w="3034029" h="2844800">
                <a:moveTo>
                  <a:pt x="418570" y="330199"/>
                </a:moveTo>
                <a:lnTo>
                  <a:pt x="404253" y="330199"/>
                </a:lnTo>
                <a:lnTo>
                  <a:pt x="404509" y="331198"/>
                </a:lnTo>
                <a:lnTo>
                  <a:pt x="414350" y="342899"/>
                </a:lnTo>
                <a:lnTo>
                  <a:pt x="420731" y="342899"/>
                </a:lnTo>
                <a:lnTo>
                  <a:pt x="418570" y="330199"/>
                </a:lnTo>
                <a:close/>
              </a:path>
              <a:path w="3034029" h="2844800">
                <a:moveTo>
                  <a:pt x="428952" y="330297"/>
                </a:moveTo>
                <a:lnTo>
                  <a:pt x="431927" y="342899"/>
                </a:lnTo>
                <a:lnTo>
                  <a:pt x="441769" y="342899"/>
                </a:lnTo>
                <a:lnTo>
                  <a:pt x="428952" y="330297"/>
                </a:lnTo>
                <a:close/>
              </a:path>
              <a:path w="3034029" h="2844800">
                <a:moveTo>
                  <a:pt x="305206" y="330199"/>
                </a:moveTo>
                <a:lnTo>
                  <a:pt x="304146" y="330199"/>
                </a:lnTo>
                <a:lnTo>
                  <a:pt x="306467" y="333085"/>
                </a:lnTo>
                <a:lnTo>
                  <a:pt x="305206" y="330199"/>
                </a:lnTo>
                <a:close/>
              </a:path>
              <a:path w="3034029" h="2844800">
                <a:moveTo>
                  <a:pt x="404253" y="330199"/>
                </a:moveTo>
                <a:lnTo>
                  <a:pt x="403669" y="330199"/>
                </a:lnTo>
                <a:lnTo>
                  <a:pt x="404509" y="331198"/>
                </a:lnTo>
                <a:lnTo>
                  <a:pt x="404253" y="330199"/>
                </a:lnTo>
                <a:close/>
              </a:path>
              <a:path w="3034029" h="2844800">
                <a:moveTo>
                  <a:pt x="428929" y="330199"/>
                </a:moveTo>
                <a:close/>
              </a:path>
              <a:path w="3034029" h="2844800">
                <a:moveTo>
                  <a:pt x="319151" y="317499"/>
                </a:moveTo>
                <a:lnTo>
                  <a:pt x="313601" y="317499"/>
                </a:lnTo>
                <a:lnTo>
                  <a:pt x="312928" y="330199"/>
                </a:lnTo>
                <a:lnTo>
                  <a:pt x="319659" y="330199"/>
                </a:lnTo>
                <a:lnTo>
                  <a:pt x="319151" y="317499"/>
                </a:lnTo>
                <a:close/>
              </a:path>
              <a:path w="3034029" h="2844800">
                <a:moveTo>
                  <a:pt x="368287" y="317499"/>
                </a:moveTo>
                <a:lnTo>
                  <a:pt x="321538" y="317499"/>
                </a:lnTo>
                <a:lnTo>
                  <a:pt x="323215" y="330199"/>
                </a:lnTo>
                <a:lnTo>
                  <a:pt x="369836" y="330199"/>
                </a:lnTo>
                <a:lnTo>
                  <a:pt x="368287" y="317499"/>
                </a:lnTo>
                <a:close/>
              </a:path>
              <a:path w="3034029" h="2844800">
                <a:moveTo>
                  <a:pt x="392982" y="292099"/>
                </a:moveTo>
                <a:lnTo>
                  <a:pt x="385597" y="292099"/>
                </a:lnTo>
                <a:lnTo>
                  <a:pt x="389661" y="304799"/>
                </a:lnTo>
                <a:lnTo>
                  <a:pt x="403034" y="304799"/>
                </a:lnTo>
                <a:lnTo>
                  <a:pt x="403745" y="317499"/>
                </a:lnTo>
                <a:lnTo>
                  <a:pt x="373062" y="317499"/>
                </a:lnTo>
                <a:lnTo>
                  <a:pt x="375145" y="330199"/>
                </a:lnTo>
                <a:lnTo>
                  <a:pt x="423372" y="330199"/>
                </a:lnTo>
                <a:lnTo>
                  <a:pt x="416295" y="317499"/>
                </a:lnTo>
                <a:lnTo>
                  <a:pt x="404355" y="304799"/>
                </a:lnTo>
                <a:lnTo>
                  <a:pt x="392982" y="292099"/>
                </a:lnTo>
                <a:close/>
              </a:path>
              <a:path w="3034029" h="2844800">
                <a:moveTo>
                  <a:pt x="296176" y="304799"/>
                </a:moveTo>
                <a:lnTo>
                  <a:pt x="286880" y="317499"/>
                </a:lnTo>
                <a:lnTo>
                  <a:pt x="290982" y="317499"/>
                </a:lnTo>
                <a:lnTo>
                  <a:pt x="296176" y="304799"/>
                </a:lnTo>
                <a:close/>
              </a:path>
              <a:path w="3034029" h="2844800">
                <a:moveTo>
                  <a:pt x="306025" y="304799"/>
                </a:moveTo>
                <a:lnTo>
                  <a:pt x="304482" y="304799"/>
                </a:lnTo>
                <a:lnTo>
                  <a:pt x="302348" y="317499"/>
                </a:lnTo>
                <a:lnTo>
                  <a:pt x="308178" y="317499"/>
                </a:lnTo>
                <a:lnTo>
                  <a:pt x="306025" y="304799"/>
                </a:lnTo>
                <a:close/>
              </a:path>
              <a:path w="3034029" h="2844800">
                <a:moveTo>
                  <a:pt x="384733" y="292099"/>
                </a:moveTo>
                <a:lnTo>
                  <a:pt x="303872" y="292099"/>
                </a:lnTo>
                <a:lnTo>
                  <a:pt x="308178" y="317499"/>
                </a:lnTo>
                <a:lnTo>
                  <a:pt x="311826" y="312858"/>
                </a:lnTo>
                <a:lnTo>
                  <a:pt x="306209" y="304799"/>
                </a:lnTo>
                <a:lnTo>
                  <a:pt x="379519" y="304799"/>
                </a:lnTo>
                <a:lnTo>
                  <a:pt x="384733" y="292099"/>
                </a:lnTo>
                <a:close/>
              </a:path>
              <a:path w="3034029" h="2844800">
                <a:moveTo>
                  <a:pt x="311826" y="312858"/>
                </a:moveTo>
                <a:lnTo>
                  <a:pt x="308178" y="317499"/>
                </a:lnTo>
                <a:lnTo>
                  <a:pt x="315061" y="317499"/>
                </a:lnTo>
                <a:lnTo>
                  <a:pt x="311826" y="312858"/>
                </a:lnTo>
                <a:close/>
              </a:path>
              <a:path w="3034029" h="2844800">
                <a:moveTo>
                  <a:pt x="396786" y="304799"/>
                </a:moveTo>
                <a:lnTo>
                  <a:pt x="318160" y="304799"/>
                </a:lnTo>
                <a:lnTo>
                  <a:pt x="320192" y="317499"/>
                </a:lnTo>
                <a:lnTo>
                  <a:pt x="400227" y="317499"/>
                </a:lnTo>
                <a:lnTo>
                  <a:pt x="396786" y="304799"/>
                </a:lnTo>
                <a:close/>
              </a:path>
              <a:path w="3034029" h="2844800">
                <a:moveTo>
                  <a:pt x="318160" y="304799"/>
                </a:moveTo>
                <a:lnTo>
                  <a:pt x="306209" y="304799"/>
                </a:lnTo>
                <a:lnTo>
                  <a:pt x="311826" y="312858"/>
                </a:lnTo>
                <a:lnTo>
                  <a:pt x="318160" y="304799"/>
                </a:lnTo>
                <a:close/>
              </a:path>
              <a:path w="3034029" h="2844800">
                <a:moveTo>
                  <a:pt x="263791" y="292099"/>
                </a:moveTo>
                <a:lnTo>
                  <a:pt x="262204" y="292099"/>
                </a:lnTo>
                <a:lnTo>
                  <a:pt x="265544" y="304799"/>
                </a:lnTo>
                <a:lnTo>
                  <a:pt x="263791" y="292099"/>
                </a:lnTo>
                <a:close/>
              </a:path>
              <a:path w="3034029" h="2844800">
                <a:moveTo>
                  <a:pt x="281368" y="292099"/>
                </a:moveTo>
                <a:lnTo>
                  <a:pt x="275729" y="292099"/>
                </a:lnTo>
                <a:lnTo>
                  <a:pt x="281965" y="304799"/>
                </a:lnTo>
                <a:lnTo>
                  <a:pt x="281368" y="292099"/>
                </a:lnTo>
                <a:close/>
              </a:path>
              <a:path w="3034029" h="2844800">
                <a:moveTo>
                  <a:pt x="298348" y="292099"/>
                </a:moveTo>
                <a:lnTo>
                  <a:pt x="285286" y="292099"/>
                </a:lnTo>
                <a:lnTo>
                  <a:pt x="291569" y="304799"/>
                </a:lnTo>
                <a:lnTo>
                  <a:pt x="294900" y="304799"/>
                </a:lnTo>
                <a:lnTo>
                  <a:pt x="298348" y="292099"/>
                </a:lnTo>
                <a:close/>
              </a:path>
              <a:path w="3034029" h="2844800">
                <a:moveTo>
                  <a:pt x="367517" y="279399"/>
                </a:moveTo>
                <a:lnTo>
                  <a:pt x="267712" y="279399"/>
                </a:lnTo>
                <a:lnTo>
                  <a:pt x="264277" y="292099"/>
                </a:lnTo>
                <a:lnTo>
                  <a:pt x="366052" y="292099"/>
                </a:lnTo>
                <a:lnTo>
                  <a:pt x="367517" y="279399"/>
                </a:lnTo>
                <a:close/>
              </a:path>
              <a:path w="3034029" h="2844800">
                <a:moveTo>
                  <a:pt x="390956" y="279399"/>
                </a:moveTo>
                <a:lnTo>
                  <a:pt x="388505" y="292099"/>
                </a:lnTo>
                <a:lnTo>
                  <a:pt x="396151" y="292099"/>
                </a:lnTo>
                <a:lnTo>
                  <a:pt x="390956" y="279399"/>
                </a:lnTo>
                <a:close/>
              </a:path>
              <a:path w="3034029" h="2844800">
                <a:moveTo>
                  <a:pt x="260235" y="266699"/>
                </a:moveTo>
                <a:lnTo>
                  <a:pt x="257327" y="266699"/>
                </a:lnTo>
                <a:lnTo>
                  <a:pt x="255282" y="279399"/>
                </a:lnTo>
                <a:lnTo>
                  <a:pt x="261924" y="279399"/>
                </a:lnTo>
                <a:lnTo>
                  <a:pt x="260235" y="266699"/>
                </a:lnTo>
                <a:close/>
              </a:path>
              <a:path w="3034029" h="2844800">
                <a:moveTo>
                  <a:pt x="356219" y="266699"/>
                </a:moveTo>
                <a:lnTo>
                  <a:pt x="265359" y="266699"/>
                </a:lnTo>
                <a:lnTo>
                  <a:pt x="272405" y="279399"/>
                </a:lnTo>
                <a:lnTo>
                  <a:pt x="355598" y="279399"/>
                </a:lnTo>
                <a:lnTo>
                  <a:pt x="356219" y="266699"/>
                </a:lnTo>
                <a:close/>
              </a:path>
              <a:path w="3034029" h="2844800">
                <a:moveTo>
                  <a:pt x="234251" y="253999"/>
                </a:moveTo>
                <a:lnTo>
                  <a:pt x="226453" y="253999"/>
                </a:lnTo>
                <a:lnTo>
                  <a:pt x="221538" y="266699"/>
                </a:lnTo>
                <a:lnTo>
                  <a:pt x="233172" y="266699"/>
                </a:lnTo>
                <a:lnTo>
                  <a:pt x="234251" y="253999"/>
                </a:lnTo>
                <a:close/>
              </a:path>
              <a:path w="3034029" h="2844800">
                <a:moveTo>
                  <a:pt x="246367" y="253999"/>
                </a:moveTo>
                <a:lnTo>
                  <a:pt x="234251" y="253999"/>
                </a:lnTo>
                <a:lnTo>
                  <a:pt x="243014" y="266699"/>
                </a:lnTo>
                <a:lnTo>
                  <a:pt x="256070" y="266699"/>
                </a:lnTo>
                <a:lnTo>
                  <a:pt x="246367" y="253999"/>
                </a:lnTo>
                <a:close/>
              </a:path>
              <a:path w="3034029" h="2844800">
                <a:moveTo>
                  <a:pt x="330212" y="253999"/>
                </a:moveTo>
                <a:lnTo>
                  <a:pt x="251407" y="253999"/>
                </a:lnTo>
                <a:lnTo>
                  <a:pt x="258203" y="266699"/>
                </a:lnTo>
                <a:lnTo>
                  <a:pt x="330314" y="266699"/>
                </a:lnTo>
                <a:lnTo>
                  <a:pt x="330212" y="253999"/>
                </a:lnTo>
                <a:close/>
              </a:path>
              <a:path w="3034029" h="2844800">
                <a:moveTo>
                  <a:pt x="337731" y="253999"/>
                </a:moveTo>
                <a:lnTo>
                  <a:pt x="335546" y="253999"/>
                </a:lnTo>
                <a:lnTo>
                  <a:pt x="336181" y="266699"/>
                </a:lnTo>
                <a:lnTo>
                  <a:pt x="338302" y="266699"/>
                </a:lnTo>
                <a:lnTo>
                  <a:pt x="337731" y="253999"/>
                </a:lnTo>
                <a:close/>
              </a:path>
              <a:path w="3034029" h="2844800">
                <a:moveTo>
                  <a:pt x="351828" y="253999"/>
                </a:moveTo>
                <a:lnTo>
                  <a:pt x="338302" y="266699"/>
                </a:lnTo>
                <a:lnTo>
                  <a:pt x="354787" y="266699"/>
                </a:lnTo>
                <a:lnTo>
                  <a:pt x="351828" y="253999"/>
                </a:lnTo>
                <a:close/>
              </a:path>
              <a:path w="3034029" h="2844800">
                <a:moveTo>
                  <a:pt x="238023" y="241299"/>
                </a:moveTo>
                <a:lnTo>
                  <a:pt x="219265" y="241299"/>
                </a:lnTo>
                <a:lnTo>
                  <a:pt x="222783" y="253999"/>
                </a:lnTo>
                <a:lnTo>
                  <a:pt x="232188" y="253999"/>
                </a:lnTo>
                <a:lnTo>
                  <a:pt x="238023" y="241299"/>
                </a:lnTo>
                <a:close/>
              </a:path>
              <a:path w="3034029" h="2844800">
                <a:moveTo>
                  <a:pt x="251688" y="241299"/>
                </a:moveTo>
                <a:lnTo>
                  <a:pt x="239695" y="241299"/>
                </a:lnTo>
                <a:lnTo>
                  <a:pt x="244892" y="253999"/>
                </a:lnTo>
                <a:lnTo>
                  <a:pt x="255689" y="253999"/>
                </a:lnTo>
                <a:lnTo>
                  <a:pt x="251688" y="241299"/>
                </a:lnTo>
                <a:close/>
              </a:path>
              <a:path w="3034029" h="2844800">
                <a:moveTo>
                  <a:pt x="314553" y="241299"/>
                </a:moveTo>
                <a:lnTo>
                  <a:pt x="256933" y="241299"/>
                </a:lnTo>
                <a:lnTo>
                  <a:pt x="259651" y="253999"/>
                </a:lnTo>
                <a:lnTo>
                  <a:pt x="324205" y="253999"/>
                </a:lnTo>
                <a:lnTo>
                  <a:pt x="314553" y="241299"/>
                </a:lnTo>
                <a:close/>
              </a:path>
              <a:path w="3034029" h="2844800">
                <a:moveTo>
                  <a:pt x="314134" y="228599"/>
                </a:moveTo>
                <a:lnTo>
                  <a:pt x="227713" y="228599"/>
                </a:lnTo>
                <a:lnTo>
                  <a:pt x="235102" y="241299"/>
                </a:lnTo>
                <a:lnTo>
                  <a:pt x="314261" y="241299"/>
                </a:lnTo>
                <a:lnTo>
                  <a:pt x="314134" y="228599"/>
                </a:lnTo>
                <a:close/>
              </a:path>
              <a:path w="3034029" h="2844800">
                <a:moveTo>
                  <a:pt x="204736" y="215899"/>
                </a:moveTo>
                <a:lnTo>
                  <a:pt x="196202" y="215899"/>
                </a:lnTo>
                <a:lnTo>
                  <a:pt x="201244" y="228599"/>
                </a:lnTo>
                <a:lnTo>
                  <a:pt x="208534" y="228599"/>
                </a:lnTo>
                <a:lnTo>
                  <a:pt x="204736" y="215899"/>
                </a:lnTo>
                <a:close/>
              </a:path>
              <a:path w="3034029" h="2844800">
                <a:moveTo>
                  <a:pt x="235966" y="215899"/>
                </a:moveTo>
                <a:lnTo>
                  <a:pt x="225806" y="215899"/>
                </a:lnTo>
                <a:lnTo>
                  <a:pt x="224370" y="228599"/>
                </a:lnTo>
                <a:lnTo>
                  <a:pt x="244119" y="228599"/>
                </a:lnTo>
                <a:lnTo>
                  <a:pt x="235966" y="215899"/>
                </a:lnTo>
                <a:close/>
              </a:path>
              <a:path w="3034029" h="2844800">
                <a:moveTo>
                  <a:pt x="307608" y="215899"/>
                </a:moveTo>
                <a:lnTo>
                  <a:pt x="251866" y="215899"/>
                </a:lnTo>
                <a:lnTo>
                  <a:pt x="247484" y="228599"/>
                </a:lnTo>
                <a:lnTo>
                  <a:pt x="315582" y="228599"/>
                </a:lnTo>
                <a:lnTo>
                  <a:pt x="307608" y="215899"/>
                </a:lnTo>
                <a:close/>
              </a:path>
              <a:path w="3034029" h="2844800">
                <a:moveTo>
                  <a:pt x="181622" y="203199"/>
                </a:moveTo>
                <a:lnTo>
                  <a:pt x="174117" y="203199"/>
                </a:lnTo>
                <a:lnTo>
                  <a:pt x="176276" y="215899"/>
                </a:lnTo>
                <a:lnTo>
                  <a:pt x="189128" y="215899"/>
                </a:lnTo>
                <a:lnTo>
                  <a:pt x="181622" y="203199"/>
                </a:lnTo>
                <a:close/>
              </a:path>
              <a:path w="3034029" h="2844800">
                <a:moveTo>
                  <a:pt x="267754" y="165099"/>
                </a:moveTo>
                <a:lnTo>
                  <a:pt x="254647" y="177799"/>
                </a:lnTo>
                <a:lnTo>
                  <a:pt x="191693" y="177799"/>
                </a:lnTo>
                <a:lnTo>
                  <a:pt x="197916" y="190499"/>
                </a:lnTo>
                <a:lnTo>
                  <a:pt x="188447" y="190499"/>
                </a:lnTo>
                <a:lnTo>
                  <a:pt x="196544" y="203199"/>
                </a:lnTo>
                <a:lnTo>
                  <a:pt x="202183" y="215899"/>
                </a:lnTo>
                <a:lnTo>
                  <a:pt x="247662" y="215899"/>
                </a:lnTo>
                <a:lnTo>
                  <a:pt x="248297" y="203199"/>
                </a:lnTo>
                <a:lnTo>
                  <a:pt x="279237" y="203199"/>
                </a:lnTo>
                <a:lnTo>
                  <a:pt x="274993" y="190499"/>
                </a:lnTo>
                <a:lnTo>
                  <a:pt x="264248" y="177799"/>
                </a:lnTo>
                <a:lnTo>
                  <a:pt x="267754" y="165099"/>
                </a:lnTo>
                <a:close/>
              </a:path>
              <a:path w="3034029" h="2844800">
                <a:moveTo>
                  <a:pt x="263793" y="203199"/>
                </a:moveTo>
                <a:lnTo>
                  <a:pt x="252895" y="203199"/>
                </a:lnTo>
                <a:lnTo>
                  <a:pt x="255663" y="215899"/>
                </a:lnTo>
                <a:lnTo>
                  <a:pt x="266062" y="215899"/>
                </a:lnTo>
                <a:lnTo>
                  <a:pt x="263793" y="203199"/>
                </a:lnTo>
                <a:close/>
              </a:path>
              <a:path w="3034029" h="2844800">
                <a:moveTo>
                  <a:pt x="278358" y="203199"/>
                </a:moveTo>
                <a:lnTo>
                  <a:pt x="276669" y="203199"/>
                </a:lnTo>
                <a:lnTo>
                  <a:pt x="275869" y="215899"/>
                </a:lnTo>
                <a:lnTo>
                  <a:pt x="282613" y="215899"/>
                </a:lnTo>
                <a:lnTo>
                  <a:pt x="278358" y="203199"/>
                </a:lnTo>
                <a:close/>
              </a:path>
              <a:path w="3034029" h="2844800">
                <a:moveTo>
                  <a:pt x="176497" y="190499"/>
                </a:moveTo>
                <a:lnTo>
                  <a:pt x="160756" y="190499"/>
                </a:lnTo>
                <a:lnTo>
                  <a:pt x="160517" y="203199"/>
                </a:lnTo>
                <a:lnTo>
                  <a:pt x="165366" y="203199"/>
                </a:lnTo>
                <a:lnTo>
                  <a:pt x="176497" y="190499"/>
                </a:lnTo>
                <a:close/>
              </a:path>
              <a:path w="3034029" h="2844800">
                <a:moveTo>
                  <a:pt x="155790" y="177799"/>
                </a:moveTo>
                <a:lnTo>
                  <a:pt x="147955" y="177799"/>
                </a:lnTo>
                <a:lnTo>
                  <a:pt x="155168" y="190499"/>
                </a:lnTo>
                <a:lnTo>
                  <a:pt x="155613" y="190499"/>
                </a:lnTo>
                <a:lnTo>
                  <a:pt x="155790" y="177799"/>
                </a:lnTo>
                <a:close/>
              </a:path>
              <a:path w="3034029" h="2844800">
                <a:moveTo>
                  <a:pt x="237070" y="165099"/>
                </a:moveTo>
                <a:lnTo>
                  <a:pt x="153395" y="165099"/>
                </a:lnTo>
                <a:lnTo>
                  <a:pt x="163137" y="177799"/>
                </a:lnTo>
                <a:lnTo>
                  <a:pt x="174053" y="190499"/>
                </a:lnTo>
                <a:lnTo>
                  <a:pt x="194589" y="190499"/>
                </a:lnTo>
                <a:lnTo>
                  <a:pt x="183527" y="177799"/>
                </a:lnTo>
                <a:lnTo>
                  <a:pt x="231940" y="177799"/>
                </a:lnTo>
                <a:lnTo>
                  <a:pt x="237070" y="165099"/>
                </a:lnTo>
                <a:close/>
              </a:path>
              <a:path w="3034029" h="2844800">
                <a:moveTo>
                  <a:pt x="139839" y="165099"/>
                </a:moveTo>
                <a:lnTo>
                  <a:pt x="134569" y="165099"/>
                </a:lnTo>
                <a:lnTo>
                  <a:pt x="140855" y="177799"/>
                </a:lnTo>
                <a:lnTo>
                  <a:pt x="139839" y="165099"/>
                </a:lnTo>
                <a:close/>
              </a:path>
              <a:path w="3034029" h="2844800">
                <a:moveTo>
                  <a:pt x="240334" y="152399"/>
                </a:moveTo>
                <a:lnTo>
                  <a:pt x="234416" y="152399"/>
                </a:lnTo>
                <a:lnTo>
                  <a:pt x="231762" y="165099"/>
                </a:lnTo>
                <a:lnTo>
                  <a:pt x="241723" y="165099"/>
                </a:lnTo>
                <a:lnTo>
                  <a:pt x="239352" y="177799"/>
                </a:lnTo>
                <a:lnTo>
                  <a:pt x="253392" y="177799"/>
                </a:lnTo>
                <a:lnTo>
                  <a:pt x="248043" y="165099"/>
                </a:lnTo>
                <a:lnTo>
                  <a:pt x="240334" y="152399"/>
                </a:lnTo>
                <a:close/>
              </a:path>
              <a:path w="3034029" h="2844800">
                <a:moveTo>
                  <a:pt x="118935" y="152399"/>
                </a:moveTo>
                <a:lnTo>
                  <a:pt x="106438" y="152399"/>
                </a:lnTo>
                <a:lnTo>
                  <a:pt x="119329" y="165099"/>
                </a:lnTo>
                <a:lnTo>
                  <a:pt x="118935" y="152399"/>
                </a:lnTo>
                <a:close/>
              </a:path>
              <a:path w="3034029" h="2844800">
                <a:moveTo>
                  <a:pt x="183101" y="101599"/>
                </a:moveTo>
                <a:lnTo>
                  <a:pt x="169090" y="114299"/>
                </a:lnTo>
                <a:lnTo>
                  <a:pt x="172542" y="114299"/>
                </a:lnTo>
                <a:lnTo>
                  <a:pt x="175298" y="126999"/>
                </a:lnTo>
                <a:lnTo>
                  <a:pt x="126909" y="126999"/>
                </a:lnTo>
                <a:lnTo>
                  <a:pt x="128499" y="137756"/>
                </a:lnTo>
                <a:lnTo>
                  <a:pt x="130644" y="139699"/>
                </a:lnTo>
                <a:lnTo>
                  <a:pt x="129453" y="141712"/>
                </a:lnTo>
                <a:lnTo>
                  <a:pt x="132997" y="152399"/>
                </a:lnTo>
                <a:lnTo>
                  <a:pt x="133186" y="165099"/>
                </a:lnTo>
                <a:lnTo>
                  <a:pt x="221513" y="165099"/>
                </a:lnTo>
                <a:lnTo>
                  <a:pt x="218097" y="152399"/>
                </a:lnTo>
                <a:lnTo>
                  <a:pt x="199859" y="152399"/>
                </a:lnTo>
                <a:lnTo>
                  <a:pt x="200736" y="139699"/>
                </a:lnTo>
                <a:lnTo>
                  <a:pt x="193192" y="139699"/>
                </a:lnTo>
                <a:lnTo>
                  <a:pt x="189828" y="126999"/>
                </a:lnTo>
                <a:lnTo>
                  <a:pt x="190874" y="114299"/>
                </a:lnTo>
                <a:lnTo>
                  <a:pt x="183101" y="101599"/>
                </a:lnTo>
                <a:close/>
              </a:path>
              <a:path w="3034029" h="2844800">
                <a:moveTo>
                  <a:pt x="117800" y="147266"/>
                </a:moveTo>
                <a:lnTo>
                  <a:pt x="119494" y="152399"/>
                </a:lnTo>
                <a:lnTo>
                  <a:pt x="121348" y="152399"/>
                </a:lnTo>
                <a:lnTo>
                  <a:pt x="121541" y="150869"/>
                </a:lnTo>
                <a:lnTo>
                  <a:pt x="117800" y="147266"/>
                </a:lnTo>
                <a:close/>
              </a:path>
              <a:path w="3034029" h="2844800">
                <a:moveTo>
                  <a:pt x="116624" y="126999"/>
                </a:moveTo>
                <a:lnTo>
                  <a:pt x="117360" y="139699"/>
                </a:lnTo>
                <a:lnTo>
                  <a:pt x="122948" y="139699"/>
                </a:lnTo>
                <a:lnTo>
                  <a:pt x="121541" y="150869"/>
                </a:lnTo>
                <a:lnTo>
                  <a:pt x="123129" y="152399"/>
                </a:lnTo>
                <a:lnTo>
                  <a:pt x="129453" y="141712"/>
                </a:lnTo>
                <a:lnTo>
                  <a:pt x="128786" y="139699"/>
                </a:lnTo>
                <a:lnTo>
                  <a:pt x="128499" y="137756"/>
                </a:lnTo>
                <a:lnTo>
                  <a:pt x="116624" y="126999"/>
                </a:lnTo>
                <a:close/>
              </a:path>
              <a:path w="3034029" h="2844800">
                <a:moveTo>
                  <a:pt x="220306" y="139699"/>
                </a:moveTo>
                <a:lnTo>
                  <a:pt x="204000" y="139699"/>
                </a:lnTo>
                <a:lnTo>
                  <a:pt x="207454" y="152399"/>
                </a:lnTo>
                <a:lnTo>
                  <a:pt x="227215" y="152399"/>
                </a:lnTo>
                <a:lnTo>
                  <a:pt x="220306" y="139699"/>
                </a:lnTo>
                <a:close/>
              </a:path>
              <a:path w="3034029" h="2844800">
                <a:moveTo>
                  <a:pt x="115303" y="139699"/>
                </a:moveTo>
                <a:lnTo>
                  <a:pt x="109945" y="139699"/>
                </a:lnTo>
                <a:lnTo>
                  <a:pt x="117800" y="147266"/>
                </a:lnTo>
                <a:lnTo>
                  <a:pt x="115303" y="139699"/>
                </a:lnTo>
                <a:close/>
              </a:path>
              <a:path w="3034029" h="2844800">
                <a:moveTo>
                  <a:pt x="128499" y="137756"/>
                </a:moveTo>
                <a:lnTo>
                  <a:pt x="128786" y="139699"/>
                </a:lnTo>
                <a:lnTo>
                  <a:pt x="129453" y="141712"/>
                </a:lnTo>
                <a:lnTo>
                  <a:pt x="130644" y="139699"/>
                </a:lnTo>
                <a:lnTo>
                  <a:pt x="128499" y="137756"/>
                </a:lnTo>
                <a:close/>
              </a:path>
              <a:path w="3034029" h="2844800">
                <a:moveTo>
                  <a:pt x="115887" y="126999"/>
                </a:moveTo>
                <a:lnTo>
                  <a:pt x="83595" y="126999"/>
                </a:lnTo>
                <a:lnTo>
                  <a:pt x="93718" y="139699"/>
                </a:lnTo>
                <a:lnTo>
                  <a:pt x="117360" y="139699"/>
                </a:lnTo>
                <a:lnTo>
                  <a:pt x="115887" y="126999"/>
                </a:lnTo>
                <a:close/>
              </a:path>
              <a:path w="3034029" h="2844800">
                <a:moveTo>
                  <a:pt x="211670" y="126999"/>
                </a:moveTo>
                <a:lnTo>
                  <a:pt x="210096" y="126999"/>
                </a:lnTo>
                <a:lnTo>
                  <a:pt x="202554" y="139699"/>
                </a:lnTo>
                <a:lnTo>
                  <a:pt x="218147" y="139699"/>
                </a:lnTo>
                <a:lnTo>
                  <a:pt x="211670" y="126999"/>
                </a:lnTo>
                <a:close/>
              </a:path>
              <a:path w="3034029" h="2844800">
                <a:moveTo>
                  <a:pt x="148001" y="101599"/>
                </a:moveTo>
                <a:lnTo>
                  <a:pt x="61822" y="101599"/>
                </a:lnTo>
                <a:lnTo>
                  <a:pt x="62822" y="114299"/>
                </a:lnTo>
                <a:lnTo>
                  <a:pt x="73650" y="126999"/>
                </a:lnTo>
                <a:lnTo>
                  <a:pt x="86421" y="126999"/>
                </a:lnTo>
                <a:lnTo>
                  <a:pt x="90462" y="114299"/>
                </a:lnTo>
                <a:lnTo>
                  <a:pt x="143141" y="114299"/>
                </a:lnTo>
                <a:lnTo>
                  <a:pt x="148001" y="101599"/>
                </a:lnTo>
                <a:close/>
              </a:path>
              <a:path w="3034029" h="2844800">
                <a:moveTo>
                  <a:pt x="121589" y="114299"/>
                </a:moveTo>
                <a:lnTo>
                  <a:pt x="91465" y="114299"/>
                </a:lnTo>
                <a:lnTo>
                  <a:pt x="96926" y="126999"/>
                </a:lnTo>
                <a:lnTo>
                  <a:pt x="119799" y="126999"/>
                </a:lnTo>
                <a:lnTo>
                  <a:pt x="121589" y="114299"/>
                </a:lnTo>
                <a:close/>
              </a:path>
              <a:path w="3034029" h="2844800">
                <a:moveTo>
                  <a:pt x="131508" y="114299"/>
                </a:moveTo>
                <a:lnTo>
                  <a:pt x="121589" y="114299"/>
                </a:lnTo>
                <a:lnTo>
                  <a:pt x="130213" y="126999"/>
                </a:lnTo>
                <a:lnTo>
                  <a:pt x="134813" y="126999"/>
                </a:lnTo>
                <a:lnTo>
                  <a:pt x="132506" y="115561"/>
                </a:lnTo>
                <a:lnTo>
                  <a:pt x="131508" y="114299"/>
                </a:lnTo>
                <a:close/>
              </a:path>
              <a:path w="3034029" h="2844800">
                <a:moveTo>
                  <a:pt x="139733" y="124692"/>
                </a:moveTo>
                <a:lnTo>
                  <a:pt x="138976" y="126999"/>
                </a:lnTo>
                <a:lnTo>
                  <a:pt x="141559" y="126999"/>
                </a:lnTo>
                <a:lnTo>
                  <a:pt x="139733" y="124692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8001" y="101599"/>
                </a:lnTo>
                <a:lnTo>
                  <a:pt x="143141" y="114299"/>
                </a:lnTo>
                <a:lnTo>
                  <a:pt x="139733" y="124692"/>
                </a:lnTo>
                <a:lnTo>
                  <a:pt x="141559" y="126999"/>
                </a:lnTo>
                <a:lnTo>
                  <a:pt x="147662" y="1269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7662" y="126999"/>
                </a:lnTo>
                <a:lnTo>
                  <a:pt x="167297" y="126999"/>
                </a:lnTo>
                <a:lnTo>
                  <a:pt x="167944" y="114299"/>
                </a:lnTo>
                <a:lnTo>
                  <a:pt x="158673" y="1142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43141" y="114299"/>
                </a:moveTo>
                <a:lnTo>
                  <a:pt x="132252" y="114299"/>
                </a:lnTo>
                <a:lnTo>
                  <a:pt x="132506" y="115561"/>
                </a:lnTo>
                <a:lnTo>
                  <a:pt x="139733" y="124692"/>
                </a:lnTo>
                <a:lnTo>
                  <a:pt x="143141" y="114299"/>
                </a:lnTo>
                <a:close/>
              </a:path>
              <a:path w="3034029" h="2844800">
                <a:moveTo>
                  <a:pt x="132252" y="114299"/>
                </a:moveTo>
                <a:lnTo>
                  <a:pt x="131508" y="114299"/>
                </a:lnTo>
                <a:lnTo>
                  <a:pt x="132506" y="115561"/>
                </a:lnTo>
                <a:lnTo>
                  <a:pt x="132252" y="114299"/>
                </a:lnTo>
                <a:close/>
              </a:path>
              <a:path w="3034029" h="2844800">
                <a:moveTo>
                  <a:pt x="161986" y="101599"/>
                </a:moveTo>
                <a:lnTo>
                  <a:pt x="152044" y="101599"/>
                </a:lnTo>
                <a:lnTo>
                  <a:pt x="158673" y="114299"/>
                </a:lnTo>
                <a:lnTo>
                  <a:pt x="163709" y="108419"/>
                </a:lnTo>
                <a:lnTo>
                  <a:pt x="161986" y="101599"/>
                </a:lnTo>
                <a:close/>
              </a:path>
              <a:path w="3034029" h="2844800">
                <a:moveTo>
                  <a:pt x="163709" y="108419"/>
                </a:moveTo>
                <a:lnTo>
                  <a:pt x="158673" y="114299"/>
                </a:lnTo>
                <a:lnTo>
                  <a:pt x="165195" y="114299"/>
                </a:lnTo>
                <a:lnTo>
                  <a:pt x="163709" y="108419"/>
                </a:lnTo>
                <a:close/>
              </a:path>
              <a:path w="3034029" h="2844800">
                <a:moveTo>
                  <a:pt x="169550" y="101599"/>
                </a:moveTo>
                <a:lnTo>
                  <a:pt x="161986" y="101599"/>
                </a:lnTo>
                <a:lnTo>
                  <a:pt x="163709" y="108419"/>
                </a:lnTo>
                <a:lnTo>
                  <a:pt x="169550" y="101599"/>
                </a:lnTo>
                <a:close/>
              </a:path>
              <a:path w="3034029" h="2844800">
                <a:moveTo>
                  <a:pt x="66662" y="88899"/>
                </a:moveTo>
                <a:lnTo>
                  <a:pt x="62141" y="88899"/>
                </a:lnTo>
                <a:lnTo>
                  <a:pt x="64731" y="101599"/>
                </a:lnTo>
                <a:lnTo>
                  <a:pt x="70650" y="101599"/>
                </a:lnTo>
                <a:lnTo>
                  <a:pt x="66662" y="88899"/>
                </a:lnTo>
                <a:close/>
              </a:path>
              <a:path w="3034029" h="2844800">
                <a:moveTo>
                  <a:pt x="152118" y="76199"/>
                </a:moveTo>
                <a:lnTo>
                  <a:pt x="63950" y="76199"/>
                </a:lnTo>
                <a:lnTo>
                  <a:pt x="74544" y="88899"/>
                </a:lnTo>
                <a:lnTo>
                  <a:pt x="82994" y="101599"/>
                </a:lnTo>
                <a:lnTo>
                  <a:pt x="92811" y="101599"/>
                </a:lnTo>
                <a:lnTo>
                  <a:pt x="88849" y="88899"/>
                </a:lnTo>
                <a:lnTo>
                  <a:pt x="158889" y="88899"/>
                </a:lnTo>
                <a:lnTo>
                  <a:pt x="152118" y="76199"/>
                </a:lnTo>
                <a:close/>
              </a:path>
              <a:path w="3034029" h="2844800">
                <a:moveTo>
                  <a:pt x="102679" y="88899"/>
                </a:moveTo>
                <a:lnTo>
                  <a:pt x="98196" y="88899"/>
                </a:lnTo>
                <a:lnTo>
                  <a:pt x="92811" y="101599"/>
                </a:lnTo>
                <a:lnTo>
                  <a:pt x="104813" y="101599"/>
                </a:lnTo>
                <a:lnTo>
                  <a:pt x="102679" y="88899"/>
                </a:lnTo>
                <a:close/>
              </a:path>
              <a:path w="3034029" h="2844800">
                <a:moveTo>
                  <a:pt x="172275" y="88899"/>
                </a:moveTo>
                <a:lnTo>
                  <a:pt x="105727" y="88899"/>
                </a:lnTo>
                <a:lnTo>
                  <a:pt x="104813" y="101599"/>
                </a:lnTo>
                <a:lnTo>
                  <a:pt x="176711" y="101599"/>
                </a:lnTo>
                <a:lnTo>
                  <a:pt x="172275" y="88899"/>
                </a:lnTo>
                <a:close/>
              </a:path>
              <a:path w="3034029" h="2844800">
                <a:moveTo>
                  <a:pt x="47051" y="76199"/>
                </a:moveTo>
                <a:lnTo>
                  <a:pt x="36271" y="76199"/>
                </a:lnTo>
                <a:lnTo>
                  <a:pt x="32994" y="88899"/>
                </a:lnTo>
                <a:lnTo>
                  <a:pt x="39277" y="88899"/>
                </a:lnTo>
                <a:lnTo>
                  <a:pt x="47051" y="76199"/>
                </a:lnTo>
                <a:close/>
              </a:path>
              <a:path w="3034029" h="2844800">
                <a:moveTo>
                  <a:pt x="57619" y="76199"/>
                </a:moveTo>
                <a:lnTo>
                  <a:pt x="51308" y="76199"/>
                </a:lnTo>
                <a:lnTo>
                  <a:pt x="55473" y="88899"/>
                </a:lnTo>
                <a:lnTo>
                  <a:pt x="60007" y="88899"/>
                </a:lnTo>
                <a:lnTo>
                  <a:pt x="57619" y="76199"/>
                </a:lnTo>
                <a:close/>
              </a:path>
              <a:path w="3034029" h="2844800">
                <a:moveTo>
                  <a:pt x="161848" y="76199"/>
                </a:moveTo>
                <a:lnTo>
                  <a:pt x="158889" y="88899"/>
                </a:lnTo>
                <a:lnTo>
                  <a:pt x="165658" y="88899"/>
                </a:lnTo>
                <a:lnTo>
                  <a:pt x="161848" y="76199"/>
                </a:lnTo>
                <a:close/>
              </a:path>
              <a:path w="3034029" h="2844800">
                <a:moveTo>
                  <a:pt x="89573" y="63499"/>
                </a:moveTo>
                <a:lnTo>
                  <a:pt x="16903" y="63499"/>
                </a:lnTo>
                <a:lnTo>
                  <a:pt x="25323" y="76199"/>
                </a:lnTo>
                <a:lnTo>
                  <a:pt x="89001" y="76199"/>
                </a:lnTo>
                <a:lnTo>
                  <a:pt x="89573" y="63499"/>
                </a:lnTo>
                <a:close/>
              </a:path>
              <a:path w="3034029" h="2844800">
                <a:moveTo>
                  <a:pt x="143911" y="63499"/>
                </a:moveTo>
                <a:lnTo>
                  <a:pt x="95415" y="63499"/>
                </a:lnTo>
                <a:lnTo>
                  <a:pt x="97675" y="76199"/>
                </a:lnTo>
                <a:lnTo>
                  <a:pt x="151758" y="76199"/>
                </a:lnTo>
                <a:lnTo>
                  <a:pt x="143911" y="63499"/>
                </a:lnTo>
                <a:close/>
              </a:path>
              <a:path w="3034029" h="2844800">
                <a:moveTo>
                  <a:pt x="155562" y="63499"/>
                </a:moveTo>
                <a:lnTo>
                  <a:pt x="151638" y="63499"/>
                </a:lnTo>
                <a:lnTo>
                  <a:pt x="152234" y="76199"/>
                </a:lnTo>
                <a:lnTo>
                  <a:pt x="157683" y="76199"/>
                </a:lnTo>
                <a:lnTo>
                  <a:pt x="155562" y="63499"/>
                </a:lnTo>
                <a:close/>
              </a:path>
              <a:path w="3034029" h="2844800">
                <a:moveTo>
                  <a:pt x="9271" y="38099"/>
                </a:moveTo>
                <a:lnTo>
                  <a:pt x="4495" y="38099"/>
                </a:lnTo>
                <a:lnTo>
                  <a:pt x="0" y="50799"/>
                </a:lnTo>
                <a:lnTo>
                  <a:pt x="3810" y="50799"/>
                </a:lnTo>
                <a:lnTo>
                  <a:pt x="10261" y="63499"/>
                </a:lnTo>
                <a:lnTo>
                  <a:pt x="26448" y="63499"/>
                </a:lnTo>
                <a:lnTo>
                  <a:pt x="17630" y="50799"/>
                </a:lnTo>
                <a:lnTo>
                  <a:pt x="9271" y="38099"/>
                </a:lnTo>
                <a:close/>
              </a:path>
              <a:path w="3034029" h="2844800">
                <a:moveTo>
                  <a:pt x="19038" y="25399"/>
                </a:moveTo>
                <a:lnTo>
                  <a:pt x="15487" y="38099"/>
                </a:lnTo>
                <a:lnTo>
                  <a:pt x="23693" y="50799"/>
                </a:lnTo>
                <a:lnTo>
                  <a:pt x="26448" y="63499"/>
                </a:lnTo>
                <a:lnTo>
                  <a:pt x="34175" y="63499"/>
                </a:lnTo>
                <a:lnTo>
                  <a:pt x="35902" y="50799"/>
                </a:lnTo>
                <a:lnTo>
                  <a:pt x="130568" y="50799"/>
                </a:lnTo>
                <a:lnTo>
                  <a:pt x="127431" y="38099"/>
                </a:lnTo>
                <a:lnTo>
                  <a:pt x="23766" y="38099"/>
                </a:lnTo>
                <a:lnTo>
                  <a:pt x="19038" y="25399"/>
                </a:lnTo>
                <a:close/>
              </a:path>
              <a:path w="3034029" h="2844800">
                <a:moveTo>
                  <a:pt x="125552" y="50799"/>
                </a:moveTo>
                <a:lnTo>
                  <a:pt x="46228" y="50799"/>
                </a:lnTo>
                <a:lnTo>
                  <a:pt x="46672" y="63499"/>
                </a:lnTo>
                <a:lnTo>
                  <a:pt x="125793" y="63499"/>
                </a:lnTo>
                <a:lnTo>
                  <a:pt x="125552" y="50799"/>
                </a:lnTo>
                <a:close/>
              </a:path>
              <a:path w="3034029" h="2844800">
                <a:moveTo>
                  <a:pt x="14363" y="25399"/>
                </a:moveTo>
                <a:lnTo>
                  <a:pt x="5676" y="25399"/>
                </a:lnTo>
                <a:lnTo>
                  <a:pt x="10477" y="38099"/>
                </a:lnTo>
                <a:lnTo>
                  <a:pt x="14363" y="25399"/>
                </a:lnTo>
                <a:close/>
              </a:path>
              <a:path w="3034029" h="2844800">
                <a:moveTo>
                  <a:pt x="107289" y="25399"/>
                </a:moveTo>
                <a:lnTo>
                  <a:pt x="31256" y="25399"/>
                </a:lnTo>
                <a:lnTo>
                  <a:pt x="23766" y="38099"/>
                </a:lnTo>
                <a:lnTo>
                  <a:pt x="106718" y="38099"/>
                </a:lnTo>
                <a:lnTo>
                  <a:pt x="107289" y="25399"/>
                </a:lnTo>
                <a:close/>
              </a:path>
              <a:path w="3034029" h="2844800">
                <a:moveTo>
                  <a:pt x="81217" y="12699"/>
                </a:moveTo>
                <a:lnTo>
                  <a:pt x="26137" y="12699"/>
                </a:lnTo>
                <a:lnTo>
                  <a:pt x="29352" y="25399"/>
                </a:lnTo>
                <a:lnTo>
                  <a:pt x="88941" y="25399"/>
                </a:lnTo>
                <a:lnTo>
                  <a:pt x="81217" y="12699"/>
                </a:lnTo>
                <a:close/>
              </a:path>
              <a:path w="3034029" h="2844800">
                <a:moveTo>
                  <a:pt x="89890" y="12699"/>
                </a:moveTo>
                <a:lnTo>
                  <a:pt x="89331" y="12699"/>
                </a:lnTo>
                <a:lnTo>
                  <a:pt x="92011" y="25399"/>
                </a:lnTo>
                <a:lnTo>
                  <a:pt x="89890" y="12699"/>
                </a:lnTo>
                <a:close/>
              </a:path>
              <a:path w="3034029" h="2844800">
                <a:moveTo>
                  <a:pt x="85953" y="0"/>
                </a:moveTo>
                <a:lnTo>
                  <a:pt x="39960" y="0"/>
                </a:lnTo>
                <a:lnTo>
                  <a:pt x="41043" y="12699"/>
                </a:lnTo>
                <a:lnTo>
                  <a:pt x="93078" y="12699"/>
                </a:lnTo>
                <a:lnTo>
                  <a:pt x="85953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396623" y="2348167"/>
            <a:ext cx="2952115" cy="3365500"/>
          </a:xfrm>
          <a:custGeom>
            <a:avLst/>
            <a:gdLst/>
            <a:ahLst/>
            <a:cxnLst/>
            <a:rect l="l" t="t" r="r" b="b"/>
            <a:pathLst>
              <a:path w="2952115" h="3365500">
                <a:moveTo>
                  <a:pt x="2907284" y="3352800"/>
                </a:moveTo>
                <a:lnTo>
                  <a:pt x="2865829" y="3352800"/>
                </a:lnTo>
                <a:lnTo>
                  <a:pt x="2875108" y="3365500"/>
                </a:lnTo>
                <a:lnTo>
                  <a:pt x="2906725" y="3365500"/>
                </a:lnTo>
                <a:lnTo>
                  <a:pt x="2907284" y="3352800"/>
                </a:lnTo>
                <a:close/>
              </a:path>
              <a:path w="2952115" h="3365500">
                <a:moveTo>
                  <a:pt x="2926688" y="3352800"/>
                </a:moveTo>
                <a:lnTo>
                  <a:pt x="2916301" y="3352800"/>
                </a:lnTo>
                <a:lnTo>
                  <a:pt x="2920669" y="3365500"/>
                </a:lnTo>
                <a:lnTo>
                  <a:pt x="2924274" y="3365500"/>
                </a:lnTo>
                <a:lnTo>
                  <a:pt x="2926688" y="3352800"/>
                </a:lnTo>
                <a:close/>
              </a:path>
              <a:path w="2952115" h="3365500">
                <a:moveTo>
                  <a:pt x="2873362" y="3340100"/>
                </a:moveTo>
                <a:lnTo>
                  <a:pt x="2854642" y="3340100"/>
                </a:lnTo>
                <a:lnTo>
                  <a:pt x="2858164" y="3352800"/>
                </a:lnTo>
                <a:lnTo>
                  <a:pt x="2877807" y="3352800"/>
                </a:lnTo>
                <a:lnTo>
                  <a:pt x="2873362" y="3340100"/>
                </a:lnTo>
                <a:close/>
              </a:path>
              <a:path w="2952115" h="3365500">
                <a:moveTo>
                  <a:pt x="2898686" y="3340100"/>
                </a:moveTo>
                <a:lnTo>
                  <a:pt x="2883395" y="3340100"/>
                </a:lnTo>
                <a:lnTo>
                  <a:pt x="2883700" y="3352800"/>
                </a:lnTo>
                <a:lnTo>
                  <a:pt x="2902940" y="3352800"/>
                </a:lnTo>
                <a:lnTo>
                  <a:pt x="2898686" y="3340100"/>
                </a:lnTo>
                <a:close/>
              </a:path>
              <a:path w="2952115" h="3365500">
                <a:moveTo>
                  <a:pt x="2922689" y="3340100"/>
                </a:moveTo>
                <a:lnTo>
                  <a:pt x="2904363" y="3340100"/>
                </a:lnTo>
                <a:lnTo>
                  <a:pt x="2911995" y="3352800"/>
                </a:lnTo>
                <a:lnTo>
                  <a:pt x="2922485" y="3352800"/>
                </a:lnTo>
                <a:lnTo>
                  <a:pt x="2922689" y="3340100"/>
                </a:lnTo>
                <a:close/>
              </a:path>
              <a:path w="2952115" h="3365500">
                <a:moveTo>
                  <a:pt x="2859011" y="3327400"/>
                </a:moveTo>
                <a:lnTo>
                  <a:pt x="2857436" y="3327400"/>
                </a:lnTo>
                <a:lnTo>
                  <a:pt x="2856763" y="3340100"/>
                </a:lnTo>
                <a:lnTo>
                  <a:pt x="2860154" y="3340100"/>
                </a:lnTo>
                <a:lnTo>
                  <a:pt x="2859011" y="3327400"/>
                </a:lnTo>
                <a:close/>
              </a:path>
              <a:path w="2952115" h="3365500">
                <a:moveTo>
                  <a:pt x="2947174" y="3327400"/>
                </a:moveTo>
                <a:lnTo>
                  <a:pt x="2875546" y="3327400"/>
                </a:lnTo>
                <a:lnTo>
                  <a:pt x="2873756" y="3340100"/>
                </a:lnTo>
                <a:lnTo>
                  <a:pt x="2951549" y="3340100"/>
                </a:lnTo>
                <a:lnTo>
                  <a:pt x="2947174" y="3327400"/>
                </a:lnTo>
                <a:close/>
              </a:path>
              <a:path w="2952115" h="3365500">
                <a:moveTo>
                  <a:pt x="2863100" y="3314700"/>
                </a:moveTo>
                <a:lnTo>
                  <a:pt x="2854464" y="3314700"/>
                </a:lnTo>
                <a:lnTo>
                  <a:pt x="2857002" y="3327400"/>
                </a:lnTo>
                <a:lnTo>
                  <a:pt x="2866009" y="3327400"/>
                </a:lnTo>
                <a:lnTo>
                  <a:pt x="2863100" y="3314700"/>
                </a:lnTo>
                <a:close/>
              </a:path>
              <a:path w="2952115" h="3365500">
                <a:moveTo>
                  <a:pt x="2940989" y="3314700"/>
                </a:moveTo>
                <a:lnTo>
                  <a:pt x="2867685" y="3314700"/>
                </a:lnTo>
                <a:lnTo>
                  <a:pt x="2872168" y="3327400"/>
                </a:lnTo>
                <a:lnTo>
                  <a:pt x="2940189" y="3327400"/>
                </a:lnTo>
                <a:lnTo>
                  <a:pt x="2940989" y="3314700"/>
                </a:lnTo>
                <a:close/>
              </a:path>
              <a:path w="2952115" h="3365500">
                <a:moveTo>
                  <a:pt x="2833420" y="3302000"/>
                </a:moveTo>
                <a:lnTo>
                  <a:pt x="2824536" y="3302000"/>
                </a:lnTo>
                <a:lnTo>
                  <a:pt x="2831008" y="3314700"/>
                </a:lnTo>
                <a:lnTo>
                  <a:pt x="2833039" y="3314700"/>
                </a:lnTo>
                <a:lnTo>
                  <a:pt x="2833420" y="3302000"/>
                </a:lnTo>
                <a:close/>
              </a:path>
              <a:path w="2952115" h="3365500">
                <a:moveTo>
                  <a:pt x="2839605" y="3302000"/>
                </a:moveTo>
                <a:lnTo>
                  <a:pt x="2836164" y="3302000"/>
                </a:lnTo>
                <a:lnTo>
                  <a:pt x="2842615" y="3314700"/>
                </a:lnTo>
                <a:lnTo>
                  <a:pt x="2842124" y="3307258"/>
                </a:lnTo>
                <a:lnTo>
                  <a:pt x="2839605" y="3302000"/>
                </a:lnTo>
                <a:close/>
              </a:path>
              <a:path w="2952115" h="3365500">
                <a:moveTo>
                  <a:pt x="2841777" y="3302000"/>
                </a:moveTo>
                <a:lnTo>
                  <a:pt x="2842124" y="3307258"/>
                </a:lnTo>
                <a:lnTo>
                  <a:pt x="2845689" y="3314700"/>
                </a:lnTo>
                <a:lnTo>
                  <a:pt x="2847733" y="3314700"/>
                </a:lnTo>
                <a:lnTo>
                  <a:pt x="2841777" y="3302000"/>
                </a:lnTo>
                <a:close/>
              </a:path>
              <a:path w="2952115" h="3365500">
                <a:moveTo>
                  <a:pt x="2848221" y="3314110"/>
                </a:moveTo>
                <a:lnTo>
                  <a:pt x="2847860" y="3314700"/>
                </a:lnTo>
                <a:lnTo>
                  <a:pt x="2848457" y="3314700"/>
                </a:lnTo>
                <a:lnTo>
                  <a:pt x="2848221" y="3314110"/>
                </a:lnTo>
                <a:close/>
              </a:path>
              <a:path w="2952115" h="3365500">
                <a:moveTo>
                  <a:pt x="2936671" y="3302000"/>
                </a:moveTo>
                <a:lnTo>
                  <a:pt x="2855620" y="3302000"/>
                </a:lnTo>
                <a:lnTo>
                  <a:pt x="2860548" y="3314700"/>
                </a:lnTo>
                <a:lnTo>
                  <a:pt x="2940558" y="3314700"/>
                </a:lnTo>
                <a:lnTo>
                  <a:pt x="2936671" y="3302000"/>
                </a:lnTo>
                <a:close/>
              </a:path>
              <a:path w="2952115" h="3365500">
                <a:moveTo>
                  <a:pt x="2855620" y="3302000"/>
                </a:moveTo>
                <a:lnTo>
                  <a:pt x="2843364" y="3302000"/>
                </a:lnTo>
                <a:lnTo>
                  <a:pt x="2848221" y="3314110"/>
                </a:lnTo>
                <a:lnTo>
                  <a:pt x="2855620" y="3302000"/>
                </a:lnTo>
                <a:close/>
              </a:path>
              <a:path w="2952115" h="3365500">
                <a:moveTo>
                  <a:pt x="2928886" y="3289300"/>
                </a:moveTo>
                <a:lnTo>
                  <a:pt x="2836379" y="3289300"/>
                </a:lnTo>
                <a:lnTo>
                  <a:pt x="2840228" y="3302000"/>
                </a:lnTo>
                <a:lnTo>
                  <a:pt x="2924949" y="3302000"/>
                </a:lnTo>
                <a:lnTo>
                  <a:pt x="2928886" y="3289300"/>
                </a:lnTo>
                <a:close/>
              </a:path>
              <a:path w="2952115" h="3365500">
                <a:moveTo>
                  <a:pt x="2817956" y="3263900"/>
                </a:moveTo>
                <a:lnTo>
                  <a:pt x="2793479" y="3263900"/>
                </a:lnTo>
                <a:lnTo>
                  <a:pt x="2795574" y="3276600"/>
                </a:lnTo>
                <a:lnTo>
                  <a:pt x="2806928" y="3276600"/>
                </a:lnTo>
                <a:lnTo>
                  <a:pt x="2808655" y="3289300"/>
                </a:lnTo>
                <a:lnTo>
                  <a:pt x="2815211" y="3289300"/>
                </a:lnTo>
                <a:lnTo>
                  <a:pt x="2811805" y="3276600"/>
                </a:lnTo>
                <a:lnTo>
                  <a:pt x="2817956" y="3263900"/>
                </a:lnTo>
                <a:close/>
              </a:path>
              <a:path w="2952115" h="3365500">
                <a:moveTo>
                  <a:pt x="2823895" y="3276600"/>
                </a:moveTo>
                <a:lnTo>
                  <a:pt x="2826994" y="3289300"/>
                </a:lnTo>
                <a:lnTo>
                  <a:pt x="2833233" y="3289300"/>
                </a:lnTo>
                <a:lnTo>
                  <a:pt x="2823895" y="3276600"/>
                </a:lnTo>
                <a:close/>
              </a:path>
              <a:path w="2952115" h="3365500">
                <a:moveTo>
                  <a:pt x="2915299" y="3276600"/>
                </a:moveTo>
                <a:lnTo>
                  <a:pt x="2834247" y="3276600"/>
                </a:lnTo>
                <a:lnTo>
                  <a:pt x="2836098" y="3289300"/>
                </a:lnTo>
                <a:lnTo>
                  <a:pt x="2908399" y="3289300"/>
                </a:lnTo>
                <a:lnTo>
                  <a:pt x="2915299" y="3276600"/>
                </a:lnTo>
                <a:close/>
              </a:path>
              <a:path w="2952115" h="3365500">
                <a:moveTo>
                  <a:pt x="2897822" y="3251200"/>
                </a:moveTo>
                <a:lnTo>
                  <a:pt x="2890608" y="3251200"/>
                </a:lnTo>
                <a:lnTo>
                  <a:pt x="2885859" y="3263900"/>
                </a:lnTo>
                <a:lnTo>
                  <a:pt x="2823419" y="3263900"/>
                </a:lnTo>
                <a:lnTo>
                  <a:pt x="2829435" y="3276600"/>
                </a:lnTo>
                <a:lnTo>
                  <a:pt x="2903258" y="3276600"/>
                </a:lnTo>
                <a:lnTo>
                  <a:pt x="2897771" y="3263900"/>
                </a:lnTo>
                <a:lnTo>
                  <a:pt x="2897822" y="3251200"/>
                </a:lnTo>
                <a:close/>
              </a:path>
              <a:path w="2952115" h="3365500">
                <a:moveTo>
                  <a:pt x="2906141" y="3263900"/>
                </a:moveTo>
                <a:lnTo>
                  <a:pt x="2903258" y="3276600"/>
                </a:lnTo>
                <a:lnTo>
                  <a:pt x="2913938" y="3276600"/>
                </a:lnTo>
                <a:lnTo>
                  <a:pt x="2906141" y="3263900"/>
                </a:lnTo>
                <a:close/>
              </a:path>
              <a:path w="2952115" h="3365500">
                <a:moveTo>
                  <a:pt x="2916288" y="3263900"/>
                </a:moveTo>
                <a:lnTo>
                  <a:pt x="2910459" y="3263900"/>
                </a:lnTo>
                <a:lnTo>
                  <a:pt x="2916821" y="3276600"/>
                </a:lnTo>
                <a:lnTo>
                  <a:pt x="2916288" y="3263900"/>
                </a:lnTo>
                <a:close/>
              </a:path>
              <a:path w="2952115" h="3365500">
                <a:moveTo>
                  <a:pt x="2793301" y="3251200"/>
                </a:moveTo>
                <a:lnTo>
                  <a:pt x="2791079" y="3251200"/>
                </a:lnTo>
                <a:lnTo>
                  <a:pt x="2790063" y="3263900"/>
                </a:lnTo>
                <a:lnTo>
                  <a:pt x="2796171" y="3263900"/>
                </a:lnTo>
                <a:lnTo>
                  <a:pt x="2793301" y="3251200"/>
                </a:lnTo>
                <a:close/>
              </a:path>
              <a:path w="2952115" h="3365500">
                <a:moveTo>
                  <a:pt x="2816948" y="3251200"/>
                </a:moveTo>
                <a:lnTo>
                  <a:pt x="2805049" y="3251200"/>
                </a:lnTo>
                <a:lnTo>
                  <a:pt x="2801162" y="3263900"/>
                </a:lnTo>
                <a:lnTo>
                  <a:pt x="2812605" y="3263900"/>
                </a:lnTo>
                <a:lnTo>
                  <a:pt x="2816948" y="3251200"/>
                </a:lnTo>
                <a:close/>
              </a:path>
              <a:path w="2952115" h="3365500">
                <a:moveTo>
                  <a:pt x="2885008" y="3251200"/>
                </a:moveTo>
                <a:lnTo>
                  <a:pt x="2822079" y="3251200"/>
                </a:lnTo>
                <a:lnTo>
                  <a:pt x="2825864" y="3263900"/>
                </a:lnTo>
                <a:lnTo>
                  <a:pt x="2885859" y="3263900"/>
                </a:lnTo>
                <a:lnTo>
                  <a:pt x="2885008" y="3251200"/>
                </a:lnTo>
                <a:close/>
              </a:path>
              <a:path w="2952115" h="3365500">
                <a:moveTo>
                  <a:pt x="2798582" y="3238500"/>
                </a:moveTo>
                <a:lnTo>
                  <a:pt x="2772247" y="3238500"/>
                </a:lnTo>
                <a:lnTo>
                  <a:pt x="2776659" y="3251200"/>
                </a:lnTo>
                <a:lnTo>
                  <a:pt x="2804165" y="3251200"/>
                </a:lnTo>
                <a:lnTo>
                  <a:pt x="2798582" y="3238500"/>
                </a:lnTo>
                <a:close/>
              </a:path>
              <a:path w="2952115" h="3365500">
                <a:moveTo>
                  <a:pt x="2805404" y="3238500"/>
                </a:moveTo>
                <a:lnTo>
                  <a:pt x="2798582" y="3238500"/>
                </a:lnTo>
                <a:lnTo>
                  <a:pt x="2804165" y="3251200"/>
                </a:lnTo>
                <a:lnTo>
                  <a:pt x="2810903" y="3251200"/>
                </a:lnTo>
                <a:lnTo>
                  <a:pt x="2805404" y="3238500"/>
                </a:lnTo>
                <a:close/>
              </a:path>
              <a:path w="2952115" h="3365500">
                <a:moveTo>
                  <a:pt x="2886443" y="3238500"/>
                </a:moveTo>
                <a:lnTo>
                  <a:pt x="2805404" y="3238500"/>
                </a:lnTo>
                <a:lnTo>
                  <a:pt x="2810903" y="3251200"/>
                </a:lnTo>
                <a:lnTo>
                  <a:pt x="2887929" y="3251200"/>
                </a:lnTo>
                <a:lnTo>
                  <a:pt x="2886443" y="3238500"/>
                </a:lnTo>
                <a:close/>
              </a:path>
              <a:path w="2952115" h="3365500">
                <a:moveTo>
                  <a:pt x="2764078" y="3213100"/>
                </a:moveTo>
                <a:lnTo>
                  <a:pt x="2759659" y="3225800"/>
                </a:lnTo>
                <a:lnTo>
                  <a:pt x="2760484" y="3225800"/>
                </a:lnTo>
                <a:lnTo>
                  <a:pt x="2769184" y="3238500"/>
                </a:lnTo>
                <a:lnTo>
                  <a:pt x="2764078" y="3213100"/>
                </a:lnTo>
                <a:close/>
              </a:path>
              <a:path w="2952115" h="3365500">
                <a:moveTo>
                  <a:pt x="2817842" y="3225800"/>
                </a:moveTo>
                <a:lnTo>
                  <a:pt x="2776753" y="3225800"/>
                </a:lnTo>
                <a:lnTo>
                  <a:pt x="2787561" y="3238500"/>
                </a:lnTo>
                <a:lnTo>
                  <a:pt x="2809971" y="3238500"/>
                </a:lnTo>
                <a:lnTo>
                  <a:pt x="2817816" y="3226288"/>
                </a:lnTo>
                <a:lnTo>
                  <a:pt x="2817842" y="3225800"/>
                </a:lnTo>
                <a:close/>
              </a:path>
              <a:path w="2952115" h="3365500">
                <a:moveTo>
                  <a:pt x="2817816" y="3226288"/>
                </a:moveTo>
                <a:lnTo>
                  <a:pt x="2809971" y="3238500"/>
                </a:lnTo>
                <a:lnTo>
                  <a:pt x="2817164" y="3238500"/>
                </a:lnTo>
                <a:lnTo>
                  <a:pt x="2817816" y="3226288"/>
                </a:lnTo>
                <a:close/>
              </a:path>
              <a:path w="2952115" h="3365500">
                <a:moveTo>
                  <a:pt x="2854667" y="3225800"/>
                </a:moveTo>
                <a:lnTo>
                  <a:pt x="2818130" y="3225800"/>
                </a:lnTo>
                <a:lnTo>
                  <a:pt x="2817816" y="3226288"/>
                </a:lnTo>
                <a:lnTo>
                  <a:pt x="2817164" y="3238500"/>
                </a:lnTo>
                <a:lnTo>
                  <a:pt x="2858897" y="3238500"/>
                </a:lnTo>
                <a:lnTo>
                  <a:pt x="2854667" y="3225800"/>
                </a:lnTo>
                <a:close/>
              </a:path>
              <a:path w="2952115" h="3365500">
                <a:moveTo>
                  <a:pt x="2865432" y="3225800"/>
                </a:moveTo>
                <a:lnTo>
                  <a:pt x="2862338" y="3225800"/>
                </a:lnTo>
                <a:lnTo>
                  <a:pt x="2862021" y="3238500"/>
                </a:lnTo>
                <a:lnTo>
                  <a:pt x="2873114" y="3238500"/>
                </a:lnTo>
                <a:lnTo>
                  <a:pt x="2865432" y="3225800"/>
                </a:lnTo>
                <a:close/>
              </a:path>
              <a:path w="2952115" h="3365500">
                <a:moveTo>
                  <a:pt x="2770441" y="3213100"/>
                </a:moveTo>
                <a:lnTo>
                  <a:pt x="2765526" y="3213100"/>
                </a:lnTo>
                <a:lnTo>
                  <a:pt x="2767723" y="3225800"/>
                </a:lnTo>
                <a:lnTo>
                  <a:pt x="2769336" y="3225800"/>
                </a:lnTo>
                <a:lnTo>
                  <a:pt x="2770441" y="3213100"/>
                </a:lnTo>
                <a:close/>
              </a:path>
              <a:path w="2952115" h="3365500">
                <a:moveTo>
                  <a:pt x="2768257" y="3175000"/>
                </a:moveTo>
                <a:lnTo>
                  <a:pt x="2751892" y="3175000"/>
                </a:lnTo>
                <a:lnTo>
                  <a:pt x="2753169" y="3187700"/>
                </a:lnTo>
                <a:lnTo>
                  <a:pt x="2749296" y="3200400"/>
                </a:lnTo>
                <a:lnTo>
                  <a:pt x="2765705" y="3200400"/>
                </a:lnTo>
                <a:lnTo>
                  <a:pt x="2776609" y="3213100"/>
                </a:lnTo>
                <a:lnTo>
                  <a:pt x="2783382" y="3225800"/>
                </a:lnTo>
                <a:lnTo>
                  <a:pt x="2811373" y="3225800"/>
                </a:lnTo>
                <a:lnTo>
                  <a:pt x="2812834" y="3213100"/>
                </a:lnTo>
                <a:lnTo>
                  <a:pt x="2842891" y="3213100"/>
                </a:lnTo>
                <a:lnTo>
                  <a:pt x="2845581" y="3200400"/>
                </a:lnTo>
                <a:lnTo>
                  <a:pt x="2845126" y="3187700"/>
                </a:lnTo>
                <a:lnTo>
                  <a:pt x="2769400" y="3187700"/>
                </a:lnTo>
                <a:lnTo>
                  <a:pt x="2768257" y="3175000"/>
                </a:lnTo>
                <a:close/>
              </a:path>
              <a:path w="2952115" h="3365500">
                <a:moveTo>
                  <a:pt x="2812834" y="3213100"/>
                </a:moveTo>
                <a:lnTo>
                  <a:pt x="2811373" y="3225800"/>
                </a:lnTo>
                <a:lnTo>
                  <a:pt x="2824289" y="3225800"/>
                </a:lnTo>
                <a:lnTo>
                  <a:pt x="2812834" y="3213100"/>
                </a:lnTo>
                <a:close/>
              </a:path>
              <a:path w="2952115" h="3365500">
                <a:moveTo>
                  <a:pt x="2826969" y="3213100"/>
                </a:moveTo>
                <a:lnTo>
                  <a:pt x="2812834" y="3213100"/>
                </a:lnTo>
                <a:lnTo>
                  <a:pt x="2824289" y="3225800"/>
                </a:lnTo>
                <a:lnTo>
                  <a:pt x="2826969" y="3213100"/>
                </a:lnTo>
                <a:close/>
              </a:path>
              <a:path w="2952115" h="3365500">
                <a:moveTo>
                  <a:pt x="2840732" y="3213100"/>
                </a:moveTo>
                <a:lnTo>
                  <a:pt x="2826969" y="3213100"/>
                </a:lnTo>
                <a:lnTo>
                  <a:pt x="2824289" y="3225800"/>
                </a:lnTo>
                <a:lnTo>
                  <a:pt x="2839452" y="3225800"/>
                </a:lnTo>
                <a:lnTo>
                  <a:pt x="2842364" y="3215044"/>
                </a:lnTo>
                <a:lnTo>
                  <a:pt x="2840732" y="3213100"/>
                </a:lnTo>
                <a:close/>
              </a:path>
              <a:path w="2952115" h="3365500">
                <a:moveTo>
                  <a:pt x="2842364" y="3215044"/>
                </a:moveTo>
                <a:lnTo>
                  <a:pt x="2839452" y="3225800"/>
                </a:lnTo>
                <a:lnTo>
                  <a:pt x="2851391" y="3225800"/>
                </a:lnTo>
                <a:lnTo>
                  <a:pt x="2842364" y="3215044"/>
                </a:lnTo>
                <a:close/>
              </a:path>
              <a:path w="2952115" h="3365500">
                <a:moveTo>
                  <a:pt x="2851658" y="3200400"/>
                </a:moveTo>
                <a:lnTo>
                  <a:pt x="2850210" y="3200400"/>
                </a:lnTo>
                <a:lnTo>
                  <a:pt x="2849714" y="3213100"/>
                </a:lnTo>
                <a:lnTo>
                  <a:pt x="2851391" y="3225800"/>
                </a:lnTo>
                <a:lnTo>
                  <a:pt x="2873692" y="3225800"/>
                </a:lnTo>
                <a:lnTo>
                  <a:pt x="2870936" y="3213100"/>
                </a:lnTo>
                <a:lnTo>
                  <a:pt x="2857588" y="3213100"/>
                </a:lnTo>
                <a:lnTo>
                  <a:pt x="2851658" y="3200400"/>
                </a:lnTo>
                <a:close/>
              </a:path>
              <a:path w="2952115" h="3365500">
                <a:moveTo>
                  <a:pt x="2842891" y="3213100"/>
                </a:moveTo>
                <a:lnTo>
                  <a:pt x="2840732" y="3213100"/>
                </a:lnTo>
                <a:lnTo>
                  <a:pt x="2842364" y="3215044"/>
                </a:lnTo>
                <a:lnTo>
                  <a:pt x="2842891" y="3213100"/>
                </a:lnTo>
                <a:close/>
              </a:path>
              <a:path w="2952115" h="3365500">
                <a:moveTo>
                  <a:pt x="2758935" y="3200400"/>
                </a:moveTo>
                <a:lnTo>
                  <a:pt x="2747238" y="3200400"/>
                </a:lnTo>
                <a:lnTo>
                  <a:pt x="2746222" y="3213100"/>
                </a:lnTo>
                <a:lnTo>
                  <a:pt x="2753220" y="3213100"/>
                </a:lnTo>
                <a:lnTo>
                  <a:pt x="2758935" y="3200400"/>
                </a:lnTo>
                <a:close/>
              </a:path>
              <a:path w="2952115" h="3365500">
                <a:moveTo>
                  <a:pt x="2721902" y="3187700"/>
                </a:moveTo>
                <a:lnTo>
                  <a:pt x="2719082" y="3187700"/>
                </a:lnTo>
                <a:lnTo>
                  <a:pt x="2719425" y="3200400"/>
                </a:lnTo>
                <a:lnTo>
                  <a:pt x="2726080" y="3200400"/>
                </a:lnTo>
                <a:lnTo>
                  <a:pt x="2721902" y="3187700"/>
                </a:lnTo>
                <a:close/>
              </a:path>
              <a:path w="2952115" h="3365500">
                <a:moveTo>
                  <a:pt x="2737912" y="3175000"/>
                </a:moveTo>
                <a:lnTo>
                  <a:pt x="2720345" y="3175000"/>
                </a:lnTo>
                <a:lnTo>
                  <a:pt x="2729252" y="3187700"/>
                </a:lnTo>
                <a:lnTo>
                  <a:pt x="2735351" y="3200400"/>
                </a:lnTo>
                <a:lnTo>
                  <a:pt x="2740543" y="3200400"/>
                </a:lnTo>
                <a:lnTo>
                  <a:pt x="2736677" y="3187700"/>
                </a:lnTo>
                <a:lnTo>
                  <a:pt x="2737912" y="3175000"/>
                </a:lnTo>
                <a:close/>
              </a:path>
              <a:path w="2952115" h="3365500">
                <a:moveTo>
                  <a:pt x="2815031" y="3175000"/>
                </a:moveTo>
                <a:lnTo>
                  <a:pt x="2770212" y="3175000"/>
                </a:lnTo>
                <a:lnTo>
                  <a:pt x="2777274" y="3187700"/>
                </a:lnTo>
                <a:lnTo>
                  <a:pt x="2814586" y="3187700"/>
                </a:lnTo>
                <a:lnTo>
                  <a:pt x="2815031" y="3175000"/>
                </a:lnTo>
                <a:close/>
              </a:path>
              <a:path w="2952115" h="3365500">
                <a:moveTo>
                  <a:pt x="2826193" y="3187656"/>
                </a:moveTo>
                <a:close/>
              </a:path>
              <a:path w="2952115" h="3365500">
                <a:moveTo>
                  <a:pt x="2820563" y="3162300"/>
                </a:moveTo>
                <a:lnTo>
                  <a:pt x="2739656" y="3162300"/>
                </a:lnTo>
                <a:lnTo>
                  <a:pt x="2734043" y="3175000"/>
                </a:lnTo>
                <a:lnTo>
                  <a:pt x="2826016" y="3175000"/>
                </a:lnTo>
                <a:lnTo>
                  <a:pt x="2832544" y="3187700"/>
                </a:lnTo>
                <a:lnTo>
                  <a:pt x="2838167" y="3187700"/>
                </a:lnTo>
                <a:lnTo>
                  <a:pt x="2828661" y="3175000"/>
                </a:lnTo>
                <a:lnTo>
                  <a:pt x="2820563" y="3162300"/>
                </a:lnTo>
                <a:close/>
              </a:path>
              <a:path w="2952115" h="3365500">
                <a:moveTo>
                  <a:pt x="2826016" y="3175000"/>
                </a:moveTo>
                <a:lnTo>
                  <a:pt x="2815031" y="3175000"/>
                </a:lnTo>
                <a:lnTo>
                  <a:pt x="2826193" y="3187656"/>
                </a:lnTo>
                <a:lnTo>
                  <a:pt x="2826016" y="3175000"/>
                </a:lnTo>
                <a:close/>
              </a:path>
              <a:path w="2952115" h="3365500">
                <a:moveTo>
                  <a:pt x="2686100" y="3136900"/>
                </a:moveTo>
                <a:lnTo>
                  <a:pt x="2687572" y="3149600"/>
                </a:lnTo>
                <a:lnTo>
                  <a:pt x="2699091" y="3162300"/>
                </a:lnTo>
                <a:lnTo>
                  <a:pt x="2706390" y="3162300"/>
                </a:lnTo>
                <a:lnTo>
                  <a:pt x="2702894" y="3149600"/>
                </a:lnTo>
                <a:lnTo>
                  <a:pt x="2691790" y="3149600"/>
                </a:lnTo>
                <a:lnTo>
                  <a:pt x="2686100" y="3136900"/>
                </a:lnTo>
                <a:close/>
              </a:path>
              <a:path w="2952115" h="3365500">
                <a:moveTo>
                  <a:pt x="2793707" y="3149600"/>
                </a:moveTo>
                <a:lnTo>
                  <a:pt x="2720548" y="3149600"/>
                </a:lnTo>
                <a:lnTo>
                  <a:pt x="2728823" y="3162300"/>
                </a:lnTo>
                <a:lnTo>
                  <a:pt x="2797416" y="3162300"/>
                </a:lnTo>
                <a:lnTo>
                  <a:pt x="2794276" y="3150270"/>
                </a:lnTo>
                <a:lnTo>
                  <a:pt x="2793707" y="3149600"/>
                </a:lnTo>
                <a:close/>
              </a:path>
              <a:path w="2952115" h="3365500">
                <a:moveTo>
                  <a:pt x="2795518" y="3139123"/>
                </a:moveTo>
                <a:lnTo>
                  <a:pt x="2796032" y="3149600"/>
                </a:lnTo>
                <a:lnTo>
                  <a:pt x="2794101" y="3149600"/>
                </a:lnTo>
                <a:lnTo>
                  <a:pt x="2794276" y="3150270"/>
                </a:lnTo>
                <a:lnTo>
                  <a:pt x="2804477" y="3162300"/>
                </a:lnTo>
                <a:lnTo>
                  <a:pt x="2812152" y="3162300"/>
                </a:lnTo>
                <a:lnTo>
                  <a:pt x="2802569" y="3149600"/>
                </a:lnTo>
                <a:lnTo>
                  <a:pt x="2795518" y="3139123"/>
                </a:lnTo>
                <a:close/>
              </a:path>
              <a:path w="2952115" h="3365500">
                <a:moveTo>
                  <a:pt x="2794101" y="3149600"/>
                </a:moveTo>
                <a:lnTo>
                  <a:pt x="2793707" y="3149600"/>
                </a:lnTo>
                <a:lnTo>
                  <a:pt x="2794276" y="3150270"/>
                </a:lnTo>
                <a:lnTo>
                  <a:pt x="2794101" y="3149600"/>
                </a:lnTo>
                <a:close/>
              </a:path>
              <a:path w="2952115" h="3365500">
                <a:moveTo>
                  <a:pt x="2788437" y="3136900"/>
                </a:moveTo>
                <a:lnTo>
                  <a:pt x="2698318" y="3136900"/>
                </a:lnTo>
                <a:lnTo>
                  <a:pt x="2694292" y="3149600"/>
                </a:lnTo>
                <a:lnTo>
                  <a:pt x="2792133" y="3149600"/>
                </a:lnTo>
                <a:lnTo>
                  <a:pt x="2788437" y="3136900"/>
                </a:lnTo>
                <a:close/>
              </a:path>
              <a:path w="2952115" h="3365500">
                <a:moveTo>
                  <a:pt x="2795409" y="3136900"/>
                </a:moveTo>
                <a:lnTo>
                  <a:pt x="2794022" y="3136900"/>
                </a:lnTo>
                <a:lnTo>
                  <a:pt x="2795518" y="3139123"/>
                </a:lnTo>
                <a:lnTo>
                  <a:pt x="2795409" y="3136900"/>
                </a:lnTo>
                <a:close/>
              </a:path>
              <a:path w="2952115" h="3365500">
                <a:moveTo>
                  <a:pt x="2674277" y="3124200"/>
                </a:moveTo>
                <a:lnTo>
                  <a:pt x="2673159" y="3124200"/>
                </a:lnTo>
                <a:lnTo>
                  <a:pt x="2674721" y="3136900"/>
                </a:lnTo>
                <a:lnTo>
                  <a:pt x="2683560" y="3136900"/>
                </a:lnTo>
                <a:lnTo>
                  <a:pt x="2683553" y="3135152"/>
                </a:lnTo>
                <a:lnTo>
                  <a:pt x="2674277" y="3124200"/>
                </a:lnTo>
                <a:close/>
              </a:path>
              <a:path w="2952115" h="3365500">
                <a:moveTo>
                  <a:pt x="2683615" y="3135937"/>
                </a:moveTo>
                <a:lnTo>
                  <a:pt x="2683560" y="3136900"/>
                </a:lnTo>
                <a:lnTo>
                  <a:pt x="2683615" y="3135937"/>
                </a:lnTo>
                <a:close/>
              </a:path>
              <a:path w="2952115" h="3365500">
                <a:moveTo>
                  <a:pt x="2684913" y="3113164"/>
                </a:moveTo>
                <a:lnTo>
                  <a:pt x="2683653" y="3135270"/>
                </a:lnTo>
                <a:lnTo>
                  <a:pt x="2685034" y="3136900"/>
                </a:lnTo>
                <a:lnTo>
                  <a:pt x="2774441" y="3136900"/>
                </a:lnTo>
                <a:lnTo>
                  <a:pt x="2773668" y="3124200"/>
                </a:lnTo>
                <a:lnTo>
                  <a:pt x="2693885" y="3124200"/>
                </a:lnTo>
                <a:lnTo>
                  <a:pt x="2684913" y="3113164"/>
                </a:lnTo>
                <a:close/>
              </a:path>
              <a:path w="2952115" h="3365500">
                <a:moveTo>
                  <a:pt x="2683560" y="3111500"/>
                </a:moveTo>
                <a:lnTo>
                  <a:pt x="2681363" y="3124200"/>
                </a:lnTo>
                <a:lnTo>
                  <a:pt x="2684630" y="3112816"/>
                </a:lnTo>
                <a:lnTo>
                  <a:pt x="2683560" y="3111500"/>
                </a:lnTo>
                <a:close/>
              </a:path>
              <a:path w="2952115" h="3365500">
                <a:moveTo>
                  <a:pt x="2708770" y="3111500"/>
                </a:moveTo>
                <a:lnTo>
                  <a:pt x="2694597" y="3111500"/>
                </a:lnTo>
                <a:lnTo>
                  <a:pt x="2693885" y="3124200"/>
                </a:lnTo>
                <a:lnTo>
                  <a:pt x="2708948" y="3124200"/>
                </a:lnTo>
                <a:lnTo>
                  <a:pt x="2708770" y="3111500"/>
                </a:lnTo>
                <a:close/>
              </a:path>
              <a:path w="2952115" h="3365500">
                <a:moveTo>
                  <a:pt x="2753829" y="3111500"/>
                </a:moveTo>
                <a:lnTo>
                  <a:pt x="2712732" y="3111500"/>
                </a:lnTo>
                <a:lnTo>
                  <a:pt x="2713951" y="3124200"/>
                </a:lnTo>
                <a:lnTo>
                  <a:pt x="2757779" y="3124200"/>
                </a:lnTo>
                <a:lnTo>
                  <a:pt x="2753829" y="3111500"/>
                </a:lnTo>
                <a:close/>
              </a:path>
              <a:path w="2952115" h="3365500">
                <a:moveTo>
                  <a:pt x="2773929" y="3111500"/>
                </a:moveTo>
                <a:lnTo>
                  <a:pt x="2758274" y="3111500"/>
                </a:lnTo>
                <a:lnTo>
                  <a:pt x="2757779" y="3124200"/>
                </a:lnTo>
                <a:lnTo>
                  <a:pt x="2773668" y="3124200"/>
                </a:lnTo>
                <a:lnTo>
                  <a:pt x="2773929" y="3111500"/>
                </a:lnTo>
                <a:close/>
              </a:path>
              <a:path w="2952115" h="3365500">
                <a:moveTo>
                  <a:pt x="2685008" y="3111500"/>
                </a:moveTo>
                <a:lnTo>
                  <a:pt x="2684630" y="3112816"/>
                </a:lnTo>
                <a:lnTo>
                  <a:pt x="2684913" y="3113164"/>
                </a:lnTo>
                <a:lnTo>
                  <a:pt x="2685008" y="3111500"/>
                </a:lnTo>
                <a:close/>
              </a:path>
              <a:path w="2952115" h="3365500">
                <a:moveTo>
                  <a:pt x="2653707" y="3098800"/>
                </a:moveTo>
                <a:lnTo>
                  <a:pt x="2650159" y="3098800"/>
                </a:lnTo>
                <a:lnTo>
                  <a:pt x="2656174" y="3111500"/>
                </a:lnTo>
                <a:lnTo>
                  <a:pt x="2659563" y="3111500"/>
                </a:lnTo>
                <a:lnTo>
                  <a:pt x="2653707" y="3098800"/>
                </a:lnTo>
                <a:close/>
              </a:path>
              <a:path w="2952115" h="3365500">
                <a:moveTo>
                  <a:pt x="2670732" y="3098800"/>
                </a:moveTo>
                <a:lnTo>
                  <a:pt x="2665989" y="3098800"/>
                </a:lnTo>
                <a:lnTo>
                  <a:pt x="2670864" y="3111500"/>
                </a:lnTo>
                <a:lnTo>
                  <a:pt x="2676847" y="3111500"/>
                </a:lnTo>
                <a:lnTo>
                  <a:pt x="2670732" y="3098800"/>
                </a:lnTo>
                <a:close/>
              </a:path>
              <a:path w="2952115" h="3365500">
                <a:moveTo>
                  <a:pt x="2751709" y="3098800"/>
                </a:moveTo>
                <a:lnTo>
                  <a:pt x="2682976" y="3098800"/>
                </a:lnTo>
                <a:lnTo>
                  <a:pt x="2694609" y="3111500"/>
                </a:lnTo>
                <a:lnTo>
                  <a:pt x="2757970" y="3111500"/>
                </a:lnTo>
                <a:lnTo>
                  <a:pt x="2751709" y="3098800"/>
                </a:lnTo>
                <a:close/>
              </a:path>
              <a:path w="2952115" h="3365500">
                <a:moveTo>
                  <a:pt x="2685921" y="3086100"/>
                </a:moveTo>
                <a:lnTo>
                  <a:pt x="2676436" y="3086100"/>
                </a:lnTo>
                <a:lnTo>
                  <a:pt x="2677223" y="3098800"/>
                </a:lnTo>
                <a:lnTo>
                  <a:pt x="2690516" y="3098800"/>
                </a:lnTo>
                <a:lnTo>
                  <a:pt x="2685921" y="3086100"/>
                </a:lnTo>
                <a:close/>
              </a:path>
              <a:path w="2952115" h="3365500">
                <a:moveTo>
                  <a:pt x="2741192" y="3073400"/>
                </a:moveTo>
                <a:lnTo>
                  <a:pt x="2727871" y="3073400"/>
                </a:lnTo>
                <a:lnTo>
                  <a:pt x="2731592" y="3086100"/>
                </a:lnTo>
                <a:lnTo>
                  <a:pt x="2692316" y="3086100"/>
                </a:lnTo>
                <a:lnTo>
                  <a:pt x="2700312" y="3098800"/>
                </a:lnTo>
                <a:lnTo>
                  <a:pt x="2758436" y="3098800"/>
                </a:lnTo>
                <a:lnTo>
                  <a:pt x="2751268" y="3086100"/>
                </a:lnTo>
                <a:lnTo>
                  <a:pt x="2741192" y="3073400"/>
                </a:lnTo>
                <a:close/>
              </a:path>
              <a:path w="2952115" h="3365500">
                <a:moveTo>
                  <a:pt x="2762262" y="3086100"/>
                </a:moveTo>
                <a:lnTo>
                  <a:pt x="2761322" y="3086100"/>
                </a:lnTo>
                <a:lnTo>
                  <a:pt x="2760738" y="3098800"/>
                </a:lnTo>
                <a:lnTo>
                  <a:pt x="2764434" y="3098800"/>
                </a:lnTo>
                <a:lnTo>
                  <a:pt x="2762262" y="3086100"/>
                </a:lnTo>
                <a:close/>
              </a:path>
              <a:path w="2952115" h="3365500">
                <a:moveTo>
                  <a:pt x="2624823" y="3073400"/>
                </a:moveTo>
                <a:lnTo>
                  <a:pt x="2623553" y="3073400"/>
                </a:lnTo>
                <a:lnTo>
                  <a:pt x="2623477" y="3086100"/>
                </a:lnTo>
                <a:lnTo>
                  <a:pt x="2625623" y="3086100"/>
                </a:lnTo>
                <a:lnTo>
                  <a:pt x="2624823" y="3073400"/>
                </a:lnTo>
                <a:close/>
              </a:path>
              <a:path w="2952115" h="3365500">
                <a:moveTo>
                  <a:pt x="2666641" y="3073400"/>
                </a:moveTo>
                <a:lnTo>
                  <a:pt x="2648909" y="3073400"/>
                </a:lnTo>
                <a:lnTo>
                  <a:pt x="2649309" y="3086100"/>
                </a:lnTo>
                <a:lnTo>
                  <a:pt x="2656242" y="3086100"/>
                </a:lnTo>
                <a:lnTo>
                  <a:pt x="2666641" y="3073400"/>
                </a:lnTo>
                <a:close/>
              </a:path>
              <a:path w="2952115" h="3365500">
                <a:moveTo>
                  <a:pt x="2721521" y="3073400"/>
                </a:moveTo>
                <a:lnTo>
                  <a:pt x="2666641" y="3073400"/>
                </a:lnTo>
                <a:lnTo>
                  <a:pt x="2673194" y="3086100"/>
                </a:lnTo>
                <a:lnTo>
                  <a:pt x="2731592" y="3086100"/>
                </a:lnTo>
                <a:lnTo>
                  <a:pt x="2721521" y="3073400"/>
                </a:lnTo>
                <a:close/>
              </a:path>
              <a:path w="2952115" h="3365500">
                <a:moveTo>
                  <a:pt x="2614320" y="3060700"/>
                </a:moveTo>
                <a:lnTo>
                  <a:pt x="2612936" y="3060700"/>
                </a:lnTo>
                <a:lnTo>
                  <a:pt x="2612580" y="3073400"/>
                </a:lnTo>
                <a:lnTo>
                  <a:pt x="2615031" y="3073400"/>
                </a:lnTo>
                <a:lnTo>
                  <a:pt x="2615699" y="3071388"/>
                </a:lnTo>
                <a:lnTo>
                  <a:pt x="2614320" y="3060700"/>
                </a:lnTo>
                <a:close/>
              </a:path>
              <a:path w="2952115" h="3365500">
                <a:moveTo>
                  <a:pt x="2615699" y="3071388"/>
                </a:moveTo>
                <a:lnTo>
                  <a:pt x="2615031" y="3073400"/>
                </a:lnTo>
                <a:lnTo>
                  <a:pt x="2615958" y="3073400"/>
                </a:lnTo>
                <a:lnTo>
                  <a:pt x="2615699" y="3071388"/>
                </a:lnTo>
                <a:close/>
              </a:path>
              <a:path w="2952115" h="3365500">
                <a:moveTo>
                  <a:pt x="2621762" y="3060700"/>
                </a:moveTo>
                <a:lnTo>
                  <a:pt x="2619248" y="3060700"/>
                </a:lnTo>
                <a:lnTo>
                  <a:pt x="2615699" y="3071388"/>
                </a:lnTo>
                <a:lnTo>
                  <a:pt x="2615958" y="3073400"/>
                </a:lnTo>
                <a:lnTo>
                  <a:pt x="2630944" y="3073400"/>
                </a:lnTo>
                <a:lnTo>
                  <a:pt x="2621762" y="3060700"/>
                </a:lnTo>
                <a:close/>
              </a:path>
              <a:path w="2952115" h="3365500">
                <a:moveTo>
                  <a:pt x="2646987" y="3060959"/>
                </a:moveTo>
                <a:lnTo>
                  <a:pt x="2645918" y="3073400"/>
                </a:lnTo>
                <a:lnTo>
                  <a:pt x="2647924" y="3073400"/>
                </a:lnTo>
                <a:lnTo>
                  <a:pt x="2647034" y="3061030"/>
                </a:lnTo>
                <a:close/>
              </a:path>
              <a:path w="2952115" h="3365500">
                <a:moveTo>
                  <a:pt x="2714332" y="3048000"/>
                </a:moveTo>
                <a:lnTo>
                  <a:pt x="2676537" y="3048000"/>
                </a:lnTo>
                <a:lnTo>
                  <a:pt x="2677350" y="3060700"/>
                </a:lnTo>
                <a:lnTo>
                  <a:pt x="2647010" y="3060700"/>
                </a:lnTo>
                <a:lnTo>
                  <a:pt x="2647034" y="3061030"/>
                </a:lnTo>
                <a:lnTo>
                  <a:pt x="2655049" y="3073400"/>
                </a:lnTo>
                <a:lnTo>
                  <a:pt x="2714840" y="3073400"/>
                </a:lnTo>
                <a:lnTo>
                  <a:pt x="2705798" y="3060700"/>
                </a:lnTo>
                <a:lnTo>
                  <a:pt x="2714332" y="3048000"/>
                </a:lnTo>
                <a:close/>
              </a:path>
              <a:path w="2952115" h="3365500">
                <a:moveTo>
                  <a:pt x="2721203" y="3060700"/>
                </a:moveTo>
                <a:lnTo>
                  <a:pt x="2719539" y="3073400"/>
                </a:lnTo>
                <a:lnTo>
                  <a:pt x="2722359" y="3073400"/>
                </a:lnTo>
                <a:lnTo>
                  <a:pt x="2721203" y="3060700"/>
                </a:lnTo>
                <a:close/>
              </a:path>
              <a:path w="2952115" h="3365500">
                <a:moveTo>
                  <a:pt x="2675267" y="3048000"/>
                </a:moveTo>
                <a:lnTo>
                  <a:pt x="2637382" y="3048000"/>
                </a:lnTo>
                <a:lnTo>
                  <a:pt x="2646819" y="3060700"/>
                </a:lnTo>
                <a:lnTo>
                  <a:pt x="2646987" y="3060959"/>
                </a:lnTo>
                <a:lnTo>
                  <a:pt x="2647010" y="3060700"/>
                </a:lnTo>
                <a:lnTo>
                  <a:pt x="2675191" y="3060700"/>
                </a:lnTo>
                <a:lnTo>
                  <a:pt x="2675267" y="3048000"/>
                </a:lnTo>
                <a:close/>
              </a:path>
              <a:path w="2952115" h="3365500">
                <a:moveTo>
                  <a:pt x="2616661" y="3048000"/>
                </a:moveTo>
                <a:lnTo>
                  <a:pt x="2602865" y="3048000"/>
                </a:lnTo>
                <a:lnTo>
                  <a:pt x="2608046" y="3060700"/>
                </a:lnTo>
                <a:lnTo>
                  <a:pt x="2615311" y="3060700"/>
                </a:lnTo>
                <a:lnTo>
                  <a:pt x="2616661" y="3048000"/>
                </a:lnTo>
                <a:close/>
              </a:path>
              <a:path w="2952115" h="3365500">
                <a:moveTo>
                  <a:pt x="2633129" y="3048000"/>
                </a:moveTo>
                <a:lnTo>
                  <a:pt x="2623121" y="3048000"/>
                </a:lnTo>
                <a:lnTo>
                  <a:pt x="2628747" y="3060700"/>
                </a:lnTo>
                <a:lnTo>
                  <a:pt x="2631020" y="3060700"/>
                </a:lnTo>
                <a:lnTo>
                  <a:pt x="2633129" y="3048000"/>
                </a:lnTo>
                <a:close/>
              </a:path>
              <a:path w="2952115" h="3365500">
                <a:moveTo>
                  <a:pt x="2607734" y="3035300"/>
                </a:moveTo>
                <a:lnTo>
                  <a:pt x="2596489" y="3035300"/>
                </a:lnTo>
                <a:lnTo>
                  <a:pt x="2600426" y="3048000"/>
                </a:lnTo>
                <a:lnTo>
                  <a:pt x="2614615" y="3048000"/>
                </a:lnTo>
                <a:lnTo>
                  <a:pt x="2607734" y="3035300"/>
                </a:lnTo>
                <a:close/>
              </a:path>
              <a:path w="2952115" h="3365500">
                <a:moveTo>
                  <a:pt x="2623489" y="3022600"/>
                </a:moveTo>
                <a:lnTo>
                  <a:pt x="2613555" y="3022600"/>
                </a:lnTo>
                <a:lnTo>
                  <a:pt x="2618994" y="3035300"/>
                </a:lnTo>
                <a:lnTo>
                  <a:pt x="2614615" y="3048000"/>
                </a:lnTo>
                <a:lnTo>
                  <a:pt x="2696362" y="3048000"/>
                </a:lnTo>
                <a:lnTo>
                  <a:pt x="2696641" y="3035300"/>
                </a:lnTo>
                <a:lnTo>
                  <a:pt x="2628781" y="3035300"/>
                </a:lnTo>
                <a:lnTo>
                  <a:pt x="2623489" y="3022600"/>
                </a:lnTo>
                <a:close/>
              </a:path>
              <a:path w="2952115" h="3365500">
                <a:moveTo>
                  <a:pt x="2708757" y="3035300"/>
                </a:moveTo>
                <a:lnTo>
                  <a:pt x="2696641" y="3035300"/>
                </a:lnTo>
                <a:lnTo>
                  <a:pt x="2707525" y="3048000"/>
                </a:lnTo>
                <a:lnTo>
                  <a:pt x="2712440" y="3048000"/>
                </a:lnTo>
                <a:lnTo>
                  <a:pt x="2708757" y="3035300"/>
                </a:lnTo>
                <a:close/>
              </a:path>
              <a:path w="2952115" h="3365500">
                <a:moveTo>
                  <a:pt x="2605379" y="3022600"/>
                </a:moveTo>
                <a:lnTo>
                  <a:pt x="2587866" y="3022600"/>
                </a:lnTo>
                <a:lnTo>
                  <a:pt x="2590634" y="3035300"/>
                </a:lnTo>
                <a:lnTo>
                  <a:pt x="2603445" y="3035300"/>
                </a:lnTo>
                <a:lnTo>
                  <a:pt x="2605379" y="3022600"/>
                </a:lnTo>
                <a:close/>
              </a:path>
              <a:path w="2952115" h="3365500">
                <a:moveTo>
                  <a:pt x="2700032" y="3022600"/>
                </a:moveTo>
                <a:lnTo>
                  <a:pt x="2637243" y="3022600"/>
                </a:lnTo>
                <a:lnTo>
                  <a:pt x="2637024" y="3035300"/>
                </a:lnTo>
                <a:lnTo>
                  <a:pt x="2704782" y="3035300"/>
                </a:lnTo>
                <a:lnTo>
                  <a:pt x="2700032" y="3022600"/>
                </a:lnTo>
                <a:close/>
              </a:path>
              <a:path w="2952115" h="3365500">
                <a:moveTo>
                  <a:pt x="2679369" y="3009900"/>
                </a:moveTo>
                <a:lnTo>
                  <a:pt x="2581846" y="3009900"/>
                </a:lnTo>
                <a:lnTo>
                  <a:pt x="2588044" y="3022600"/>
                </a:lnTo>
                <a:lnTo>
                  <a:pt x="2680931" y="3022600"/>
                </a:lnTo>
                <a:lnTo>
                  <a:pt x="2679369" y="3009900"/>
                </a:lnTo>
                <a:close/>
              </a:path>
              <a:path w="2952115" h="3365500">
                <a:moveTo>
                  <a:pt x="2573035" y="2971800"/>
                </a:moveTo>
                <a:lnTo>
                  <a:pt x="2559505" y="2971800"/>
                </a:lnTo>
                <a:lnTo>
                  <a:pt x="2565146" y="2984500"/>
                </a:lnTo>
                <a:lnTo>
                  <a:pt x="2569438" y="2984500"/>
                </a:lnTo>
                <a:lnTo>
                  <a:pt x="2568968" y="2997200"/>
                </a:lnTo>
                <a:lnTo>
                  <a:pt x="2568663" y="2997200"/>
                </a:lnTo>
                <a:lnTo>
                  <a:pt x="2568194" y="3009900"/>
                </a:lnTo>
                <a:lnTo>
                  <a:pt x="2573503" y="3009900"/>
                </a:lnTo>
                <a:lnTo>
                  <a:pt x="2574988" y="2997200"/>
                </a:lnTo>
                <a:lnTo>
                  <a:pt x="2572084" y="2984500"/>
                </a:lnTo>
                <a:lnTo>
                  <a:pt x="2573035" y="2971800"/>
                </a:lnTo>
                <a:close/>
              </a:path>
              <a:path w="2952115" h="3365500">
                <a:moveTo>
                  <a:pt x="2591727" y="2997200"/>
                </a:moveTo>
                <a:lnTo>
                  <a:pt x="2590406" y="2997200"/>
                </a:lnTo>
                <a:lnTo>
                  <a:pt x="2590368" y="3009900"/>
                </a:lnTo>
                <a:lnTo>
                  <a:pt x="2593416" y="3009900"/>
                </a:lnTo>
                <a:lnTo>
                  <a:pt x="2591727" y="2997200"/>
                </a:lnTo>
                <a:close/>
              </a:path>
              <a:path w="2952115" h="3365500">
                <a:moveTo>
                  <a:pt x="2646259" y="2984500"/>
                </a:moveTo>
                <a:lnTo>
                  <a:pt x="2600394" y="2984500"/>
                </a:lnTo>
                <a:lnTo>
                  <a:pt x="2602705" y="2997200"/>
                </a:lnTo>
                <a:lnTo>
                  <a:pt x="2595877" y="3009900"/>
                </a:lnTo>
                <a:lnTo>
                  <a:pt x="2606294" y="3009900"/>
                </a:lnTo>
                <a:lnTo>
                  <a:pt x="2610192" y="2997200"/>
                </a:lnTo>
                <a:lnTo>
                  <a:pt x="2653817" y="2997200"/>
                </a:lnTo>
                <a:lnTo>
                  <a:pt x="2646259" y="2984500"/>
                </a:lnTo>
                <a:close/>
              </a:path>
              <a:path w="2952115" h="3365500">
                <a:moveTo>
                  <a:pt x="2677706" y="2997200"/>
                </a:moveTo>
                <a:lnTo>
                  <a:pt x="2610192" y="2997200"/>
                </a:lnTo>
                <a:lnTo>
                  <a:pt x="2610586" y="3009900"/>
                </a:lnTo>
                <a:lnTo>
                  <a:pt x="2677071" y="3009900"/>
                </a:lnTo>
                <a:lnTo>
                  <a:pt x="2677706" y="2997200"/>
                </a:lnTo>
                <a:close/>
              </a:path>
              <a:path w="2952115" h="3365500">
                <a:moveTo>
                  <a:pt x="2686989" y="2997200"/>
                </a:moveTo>
                <a:lnTo>
                  <a:pt x="2681998" y="2997200"/>
                </a:lnTo>
                <a:lnTo>
                  <a:pt x="2682354" y="3009900"/>
                </a:lnTo>
                <a:lnTo>
                  <a:pt x="2689009" y="3009900"/>
                </a:lnTo>
                <a:lnTo>
                  <a:pt x="2686989" y="2997200"/>
                </a:lnTo>
                <a:close/>
              </a:path>
              <a:path w="2952115" h="3365500">
                <a:moveTo>
                  <a:pt x="2569438" y="2984500"/>
                </a:moveTo>
                <a:lnTo>
                  <a:pt x="2554782" y="2984500"/>
                </a:lnTo>
                <a:lnTo>
                  <a:pt x="2562745" y="2997200"/>
                </a:lnTo>
                <a:lnTo>
                  <a:pt x="2563152" y="2997200"/>
                </a:lnTo>
                <a:lnTo>
                  <a:pt x="2569438" y="2984500"/>
                </a:lnTo>
                <a:close/>
              </a:path>
              <a:path w="2952115" h="3365500">
                <a:moveTo>
                  <a:pt x="2581935" y="2984500"/>
                </a:moveTo>
                <a:lnTo>
                  <a:pt x="2575534" y="2984500"/>
                </a:lnTo>
                <a:lnTo>
                  <a:pt x="2580703" y="2997200"/>
                </a:lnTo>
                <a:lnTo>
                  <a:pt x="2587269" y="2997200"/>
                </a:lnTo>
                <a:lnTo>
                  <a:pt x="2581935" y="2984500"/>
                </a:lnTo>
                <a:close/>
              </a:path>
              <a:path w="2952115" h="3365500">
                <a:moveTo>
                  <a:pt x="2669743" y="2984500"/>
                </a:moveTo>
                <a:lnTo>
                  <a:pt x="2659481" y="2984500"/>
                </a:lnTo>
                <a:lnTo>
                  <a:pt x="2662529" y="2997200"/>
                </a:lnTo>
                <a:lnTo>
                  <a:pt x="2671495" y="2997200"/>
                </a:lnTo>
                <a:lnTo>
                  <a:pt x="2669743" y="2984500"/>
                </a:lnTo>
                <a:close/>
              </a:path>
              <a:path w="2952115" h="3365500">
                <a:moveTo>
                  <a:pt x="2535021" y="2971800"/>
                </a:moveTo>
                <a:lnTo>
                  <a:pt x="2536164" y="2984500"/>
                </a:lnTo>
                <a:lnTo>
                  <a:pt x="2544064" y="2984500"/>
                </a:lnTo>
                <a:lnTo>
                  <a:pt x="2535021" y="2971800"/>
                </a:lnTo>
                <a:close/>
              </a:path>
              <a:path w="2952115" h="3365500">
                <a:moveTo>
                  <a:pt x="2630970" y="2971800"/>
                </a:moveTo>
                <a:lnTo>
                  <a:pt x="2573035" y="2971800"/>
                </a:lnTo>
                <a:lnTo>
                  <a:pt x="2583047" y="2984500"/>
                </a:lnTo>
                <a:lnTo>
                  <a:pt x="2634615" y="2984500"/>
                </a:lnTo>
                <a:lnTo>
                  <a:pt x="2631587" y="2972531"/>
                </a:lnTo>
                <a:lnTo>
                  <a:pt x="2630970" y="2971800"/>
                </a:lnTo>
                <a:close/>
              </a:path>
              <a:path w="2952115" h="3365500">
                <a:moveTo>
                  <a:pt x="2631814" y="2946885"/>
                </a:moveTo>
                <a:lnTo>
                  <a:pt x="2632278" y="2959100"/>
                </a:lnTo>
                <a:lnTo>
                  <a:pt x="2601950" y="2959100"/>
                </a:lnTo>
                <a:lnTo>
                  <a:pt x="2603906" y="2971800"/>
                </a:lnTo>
                <a:lnTo>
                  <a:pt x="2631401" y="2971800"/>
                </a:lnTo>
                <a:lnTo>
                  <a:pt x="2631587" y="2972531"/>
                </a:lnTo>
                <a:lnTo>
                  <a:pt x="2641676" y="2984500"/>
                </a:lnTo>
                <a:lnTo>
                  <a:pt x="2646449" y="2984500"/>
                </a:lnTo>
                <a:lnTo>
                  <a:pt x="2650418" y="2971800"/>
                </a:lnTo>
                <a:lnTo>
                  <a:pt x="2642498" y="2959100"/>
                </a:lnTo>
                <a:lnTo>
                  <a:pt x="2631814" y="2946885"/>
                </a:lnTo>
                <a:close/>
              </a:path>
              <a:path w="2952115" h="3365500">
                <a:moveTo>
                  <a:pt x="2631401" y="2971800"/>
                </a:moveTo>
                <a:lnTo>
                  <a:pt x="2630970" y="2971800"/>
                </a:lnTo>
                <a:lnTo>
                  <a:pt x="2631587" y="2972531"/>
                </a:lnTo>
                <a:lnTo>
                  <a:pt x="2631401" y="2971800"/>
                </a:lnTo>
                <a:close/>
              </a:path>
              <a:path w="2952115" h="3365500">
                <a:moveTo>
                  <a:pt x="2529195" y="2959691"/>
                </a:moveTo>
                <a:lnTo>
                  <a:pt x="2534450" y="2971800"/>
                </a:lnTo>
                <a:lnTo>
                  <a:pt x="2535411" y="2966944"/>
                </a:lnTo>
                <a:lnTo>
                  <a:pt x="2529195" y="2959691"/>
                </a:lnTo>
                <a:close/>
              </a:path>
              <a:path w="2952115" h="3365500">
                <a:moveTo>
                  <a:pt x="2593733" y="2946400"/>
                </a:moveTo>
                <a:lnTo>
                  <a:pt x="2546591" y="2946400"/>
                </a:lnTo>
                <a:lnTo>
                  <a:pt x="2548229" y="2959100"/>
                </a:lnTo>
                <a:lnTo>
                  <a:pt x="2536964" y="2959100"/>
                </a:lnTo>
                <a:lnTo>
                  <a:pt x="2535411" y="2966944"/>
                </a:lnTo>
                <a:lnTo>
                  <a:pt x="2539573" y="2971800"/>
                </a:lnTo>
                <a:lnTo>
                  <a:pt x="2596108" y="2971800"/>
                </a:lnTo>
                <a:lnTo>
                  <a:pt x="2594965" y="2959100"/>
                </a:lnTo>
                <a:lnTo>
                  <a:pt x="2593733" y="2946400"/>
                </a:lnTo>
                <a:close/>
              </a:path>
              <a:path w="2952115" h="3365500">
                <a:moveTo>
                  <a:pt x="2528938" y="2959100"/>
                </a:moveTo>
                <a:lnTo>
                  <a:pt x="2528687" y="2959100"/>
                </a:lnTo>
                <a:lnTo>
                  <a:pt x="2529195" y="2959691"/>
                </a:lnTo>
                <a:lnTo>
                  <a:pt x="2528938" y="2959100"/>
                </a:lnTo>
                <a:close/>
              </a:path>
              <a:path w="2952115" h="3365500">
                <a:moveTo>
                  <a:pt x="2531706" y="2946400"/>
                </a:moveTo>
                <a:lnTo>
                  <a:pt x="2531287" y="2959100"/>
                </a:lnTo>
                <a:lnTo>
                  <a:pt x="2537358" y="2959100"/>
                </a:lnTo>
                <a:lnTo>
                  <a:pt x="2531706" y="2946400"/>
                </a:lnTo>
                <a:close/>
              </a:path>
              <a:path w="2952115" h="3365500">
                <a:moveTo>
                  <a:pt x="2544229" y="2946400"/>
                </a:moveTo>
                <a:lnTo>
                  <a:pt x="2538387" y="2946400"/>
                </a:lnTo>
                <a:lnTo>
                  <a:pt x="2537358" y="2959100"/>
                </a:lnTo>
                <a:lnTo>
                  <a:pt x="2544127" y="2959100"/>
                </a:lnTo>
                <a:lnTo>
                  <a:pt x="2544229" y="2946400"/>
                </a:lnTo>
                <a:close/>
              </a:path>
              <a:path w="2952115" h="3365500">
                <a:moveTo>
                  <a:pt x="2628671" y="2946400"/>
                </a:moveTo>
                <a:lnTo>
                  <a:pt x="2593733" y="2946400"/>
                </a:lnTo>
                <a:lnTo>
                  <a:pt x="2600096" y="2959100"/>
                </a:lnTo>
                <a:lnTo>
                  <a:pt x="2632278" y="2959100"/>
                </a:lnTo>
                <a:lnTo>
                  <a:pt x="2628671" y="2946400"/>
                </a:lnTo>
                <a:close/>
              </a:path>
              <a:path w="2952115" h="3365500">
                <a:moveTo>
                  <a:pt x="2631795" y="2946400"/>
                </a:moveTo>
                <a:lnTo>
                  <a:pt x="2631389" y="2946400"/>
                </a:lnTo>
                <a:lnTo>
                  <a:pt x="2631814" y="2946885"/>
                </a:lnTo>
                <a:lnTo>
                  <a:pt x="2631795" y="2946400"/>
                </a:lnTo>
                <a:close/>
              </a:path>
              <a:path w="2952115" h="3365500">
                <a:moveTo>
                  <a:pt x="2521064" y="2933700"/>
                </a:moveTo>
                <a:lnTo>
                  <a:pt x="2506624" y="2933700"/>
                </a:lnTo>
                <a:lnTo>
                  <a:pt x="2512098" y="2946400"/>
                </a:lnTo>
                <a:lnTo>
                  <a:pt x="2515285" y="2946400"/>
                </a:lnTo>
                <a:lnTo>
                  <a:pt x="2521064" y="2933700"/>
                </a:lnTo>
                <a:close/>
              </a:path>
              <a:path w="2952115" h="3365500">
                <a:moveTo>
                  <a:pt x="2531579" y="2933700"/>
                </a:moveTo>
                <a:lnTo>
                  <a:pt x="2529662" y="2933700"/>
                </a:lnTo>
                <a:lnTo>
                  <a:pt x="2527274" y="2946400"/>
                </a:lnTo>
                <a:lnTo>
                  <a:pt x="2540063" y="2946400"/>
                </a:lnTo>
                <a:lnTo>
                  <a:pt x="2531579" y="2933700"/>
                </a:lnTo>
                <a:close/>
              </a:path>
              <a:path w="2952115" h="3365500">
                <a:moveTo>
                  <a:pt x="2613055" y="2933700"/>
                </a:moveTo>
                <a:lnTo>
                  <a:pt x="2544114" y="2933700"/>
                </a:lnTo>
                <a:lnTo>
                  <a:pt x="2545689" y="2946400"/>
                </a:lnTo>
                <a:lnTo>
                  <a:pt x="2617358" y="2946400"/>
                </a:lnTo>
                <a:lnTo>
                  <a:pt x="2613055" y="2933700"/>
                </a:lnTo>
                <a:close/>
              </a:path>
              <a:path w="2952115" h="3365500">
                <a:moveTo>
                  <a:pt x="2621359" y="2933700"/>
                </a:moveTo>
                <a:lnTo>
                  <a:pt x="2618409" y="2933700"/>
                </a:lnTo>
                <a:lnTo>
                  <a:pt x="2617358" y="2946400"/>
                </a:lnTo>
                <a:lnTo>
                  <a:pt x="2631389" y="2946400"/>
                </a:lnTo>
                <a:lnTo>
                  <a:pt x="2621359" y="2933700"/>
                </a:lnTo>
                <a:close/>
              </a:path>
              <a:path w="2952115" h="3365500">
                <a:moveTo>
                  <a:pt x="2520472" y="2921000"/>
                </a:moveTo>
                <a:lnTo>
                  <a:pt x="2510635" y="2921000"/>
                </a:lnTo>
                <a:lnTo>
                  <a:pt x="2517816" y="2933700"/>
                </a:lnTo>
                <a:lnTo>
                  <a:pt x="2520472" y="2921000"/>
                </a:lnTo>
                <a:close/>
              </a:path>
              <a:path w="2952115" h="3365500">
                <a:moveTo>
                  <a:pt x="2590312" y="2908300"/>
                </a:moveTo>
                <a:lnTo>
                  <a:pt x="2510712" y="2908300"/>
                </a:lnTo>
                <a:lnTo>
                  <a:pt x="2513870" y="2921000"/>
                </a:lnTo>
                <a:lnTo>
                  <a:pt x="2524408" y="2921000"/>
                </a:lnTo>
                <a:lnTo>
                  <a:pt x="2531754" y="2933700"/>
                </a:lnTo>
                <a:lnTo>
                  <a:pt x="2594457" y="2933700"/>
                </a:lnTo>
                <a:lnTo>
                  <a:pt x="2595524" y="2921000"/>
                </a:lnTo>
                <a:lnTo>
                  <a:pt x="2596519" y="2915147"/>
                </a:lnTo>
                <a:lnTo>
                  <a:pt x="2590312" y="2908300"/>
                </a:lnTo>
                <a:close/>
              </a:path>
              <a:path w="2952115" h="3365500">
                <a:moveTo>
                  <a:pt x="2620899" y="2921000"/>
                </a:moveTo>
                <a:lnTo>
                  <a:pt x="2617965" y="2921000"/>
                </a:lnTo>
                <a:lnTo>
                  <a:pt x="2622029" y="2933700"/>
                </a:lnTo>
                <a:lnTo>
                  <a:pt x="2625686" y="2933700"/>
                </a:lnTo>
                <a:lnTo>
                  <a:pt x="2620899" y="2921000"/>
                </a:lnTo>
                <a:close/>
              </a:path>
              <a:path w="2952115" h="3365500">
                <a:moveTo>
                  <a:pt x="2500731" y="2908300"/>
                </a:moveTo>
                <a:lnTo>
                  <a:pt x="2500718" y="2921000"/>
                </a:lnTo>
                <a:lnTo>
                  <a:pt x="2506306" y="2921000"/>
                </a:lnTo>
                <a:lnTo>
                  <a:pt x="2500731" y="2908300"/>
                </a:lnTo>
                <a:close/>
              </a:path>
              <a:path w="2952115" h="3365500">
                <a:moveTo>
                  <a:pt x="2597683" y="2908300"/>
                </a:moveTo>
                <a:lnTo>
                  <a:pt x="2596519" y="2915147"/>
                </a:lnTo>
                <a:lnTo>
                  <a:pt x="2601823" y="2921000"/>
                </a:lnTo>
                <a:lnTo>
                  <a:pt x="2597683" y="2908300"/>
                </a:lnTo>
                <a:close/>
              </a:path>
              <a:path w="2952115" h="3365500">
                <a:moveTo>
                  <a:pt x="2474747" y="2895600"/>
                </a:moveTo>
                <a:lnTo>
                  <a:pt x="2471341" y="2895600"/>
                </a:lnTo>
                <a:lnTo>
                  <a:pt x="2475369" y="2908300"/>
                </a:lnTo>
                <a:lnTo>
                  <a:pt x="2474747" y="2895600"/>
                </a:lnTo>
                <a:close/>
              </a:path>
              <a:path w="2952115" h="3365500">
                <a:moveTo>
                  <a:pt x="2521991" y="2895600"/>
                </a:moveTo>
                <a:lnTo>
                  <a:pt x="2498332" y="2895600"/>
                </a:lnTo>
                <a:lnTo>
                  <a:pt x="2492679" y="2908300"/>
                </a:lnTo>
                <a:lnTo>
                  <a:pt x="2518728" y="2908300"/>
                </a:lnTo>
                <a:lnTo>
                  <a:pt x="2521991" y="2895600"/>
                </a:lnTo>
                <a:close/>
              </a:path>
              <a:path w="2952115" h="3365500">
                <a:moveTo>
                  <a:pt x="2585974" y="2895600"/>
                </a:moveTo>
                <a:lnTo>
                  <a:pt x="2521991" y="2895600"/>
                </a:lnTo>
                <a:lnTo>
                  <a:pt x="2525610" y="2908300"/>
                </a:lnTo>
                <a:lnTo>
                  <a:pt x="2584633" y="2908300"/>
                </a:lnTo>
                <a:lnTo>
                  <a:pt x="2585974" y="2895600"/>
                </a:lnTo>
                <a:close/>
              </a:path>
              <a:path w="2952115" h="3365500">
                <a:moveTo>
                  <a:pt x="2544292" y="2857500"/>
                </a:moveTo>
                <a:lnTo>
                  <a:pt x="2537244" y="2857500"/>
                </a:lnTo>
                <a:lnTo>
                  <a:pt x="2539644" y="2870200"/>
                </a:lnTo>
                <a:lnTo>
                  <a:pt x="2479017" y="2870200"/>
                </a:lnTo>
                <a:lnTo>
                  <a:pt x="2485409" y="2882900"/>
                </a:lnTo>
                <a:lnTo>
                  <a:pt x="2491870" y="2895600"/>
                </a:lnTo>
                <a:lnTo>
                  <a:pt x="2565501" y="2895600"/>
                </a:lnTo>
                <a:lnTo>
                  <a:pt x="2559481" y="2882900"/>
                </a:lnTo>
                <a:lnTo>
                  <a:pt x="2553766" y="2882900"/>
                </a:lnTo>
                <a:lnTo>
                  <a:pt x="2544178" y="2870200"/>
                </a:lnTo>
                <a:lnTo>
                  <a:pt x="2544292" y="2857500"/>
                </a:lnTo>
                <a:close/>
              </a:path>
              <a:path w="2952115" h="3365500">
                <a:moveTo>
                  <a:pt x="2567330" y="2882900"/>
                </a:moveTo>
                <a:lnTo>
                  <a:pt x="2565095" y="2882900"/>
                </a:lnTo>
                <a:lnTo>
                  <a:pt x="2565501" y="2895600"/>
                </a:lnTo>
                <a:lnTo>
                  <a:pt x="2567724" y="2895600"/>
                </a:lnTo>
                <a:lnTo>
                  <a:pt x="2567330" y="2882900"/>
                </a:lnTo>
                <a:close/>
              </a:path>
              <a:path w="2952115" h="3365500">
                <a:moveTo>
                  <a:pt x="2460231" y="2870200"/>
                </a:moveTo>
                <a:lnTo>
                  <a:pt x="2446782" y="2870200"/>
                </a:lnTo>
                <a:lnTo>
                  <a:pt x="2453500" y="2882900"/>
                </a:lnTo>
                <a:lnTo>
                  <a:pt x="2458745" y="2882900"/>
                </a:lnTo>
                <a:lnTo>
                  <a:pt x="2460231" y="2870200"/>
                </a:lnTo>
                <a:close/>
              </a:path>
              <a:path w="2952115" h="3365500">
                <a:moveTo>
                  <a:pt x="2472766" y="2870200"/>
                </a:moveTo>
                <a:lnTo>
                  <a:pt x="2460231" y="2870200"/>
                </a:lnTo>
                <a:lnTo>
                  <a:pt x="2468956" y="2882900"/>
                </a:lnTo>
                <a:lnTo>
                  <a:pt x="2482176" y="2882900"/>
                </a:lnTo>
                <a:lnTo>
                  <a:pt x="2472766" y="2870200"/>
                </a:lnTo>
                <a:close/>
              </a:path>
              <a:path w="2952115" h="3365500">
                <a:moveTo>
                  <a:pt x="2458684" y="2857500"/>
                </a:moveTo>
                <a:lnTo>
                  <a:pt x="2448864" y="2857500"/>
                </a:lnTo>
                <a:lnTo>
                  <a:pt x="2452497" y="2870200"/>
                </a:lnTo>
                <a:lnTo>
                  <a:pt x="2463675" y="2870200"/>
                </a:lnTo>
                <a:lnTo>
                  <a:pt x="2458684" y="2857500"/>
                </a:lnTo>
                <a:close/>
              </a:path>
              <a:path w="2952115" h="3365500">
                <a:moveTo>
                  <a:pt x="2478963" y="2857500"/>
                </a:moveTo>
                <a:lnTo>
                  <a:pt x="2466996" y="2857500"/>
                </a:lnTo>
                <a:lnTo>
                  <a:pt x="2471807" y="2870200"/>
                </a:lnTo>
                <a:lnTo>
                  <a:pt x="2483065" y="2870200"/>
                </a:lnTo>
                <a:lnTo>
                  <a:pt x="2478963" y="2857500"/>
                </a:lnTo>
                <a:close/>
              </a:path>
              <a:path w="2952115" h="3365500">
                <a:moveTo>
                  <a:pt x="2537244" y="2857500"/>
                </a:moveTo>
                <a:lnTo>
                  <a:pt x="2484564" y="2857500"/>
                </a:lnTo>
                <a:lnTo>
                  <a:pt x="2487117" y="2870200"/>
                </a:lnTo>
                <a:lnTo>
                  <a:pt x="2536469" y="2870200"/>
                </a:lnTo>
                <a:lnTo>
                  <a:pt x="2537244" y="2857500"/>
                </a:lnTo>
                <a:close/>
              </a:path>
              <a:path w="2952115" h="3365500">
                <a:moveTo>
                  <a:pt x="2438285" y="2844800"/>
                </a:moveTo>
                <a:lnTo>
                  <a:pt x="2430538" y="2844800"/>
                </a:lnTo>
                <a:lnTo>
                  <a:pt x="2435250" y="2857500"/>
                </a:lnTo>
                <a:lnTo>
                  <a:pt x="2439517" y="2857500"/>
                </a:lnTo>
                <a:lnTo>
                  <a:pt x="2438285" y="2844800"/>
                </a:lnTo>
                <a:close/>
              </a:path>
              <a:path w="2952115" h="3365500">
                <a:moveTo>
                  <a:pt x="2546464" y="2844800"/>
                </a:moveTo>
                <a:lnTo>
                  <a:pt x="2454867" y="2844800"/>
                </a:lnTo>
                <a:lnTo>
                  <a:pt x="2462377" y="2857500"/>
                </a:lnTo>
                <a:lnTo>
                  <a:pt x="2544432" y="2857500"/>
                </a:lnTo>
                <a:lnTo>
                  <a:pt x="2546464" y="2844800"/>
                </a:lnTo>
                <a:close/>
              </a:path>
              <a:path w="2952115" h="3365500">
                <a:moveTo>
                  <a:pt x="2553919" y="2844800"/>
                </a:moveTo>
                <a:lnTo>
                  <a:pt x="2553601" y="2857500"/>
                </a:lnTo>
                <a:lnTo>
                  <a:pt x="2556243" y="2857500"/>
                </a:lnTo>
                <a:lnTo>
                  <a:pt x="2553919" y="2844800"/>
                </a:lnTo>
                <a:close/>
              </a:path>
              <a:path w="2952115" h="3365500">
                <a:moveTo>
                  <a:pt x="2465249" y="2820846"/>
                </a:moveTo>
                <a:lnTo>
                  <a:pt x="2461018" y="2832100"/>
                </a:lnTo>
                <a:lnTo>
                  <a:pt x="2427538" y="2832100"/>
                </a:lnTo>
                <a:lnTo>
                  <a:pt x="2434206" y="2844800"/>
                </a:lnTo>
                <a:lnTo>
                  <a:pt x="2472436" y="2844800"/>
                </a:lnTo>
                <a:lnTo>
                  <a:pt x="2465249" y="2820846"/>
                </a:lnTo>
                <a:close/>
              </a:path>
              <a:path w="2952115" h="3365500">
                <a:moveTo>
                  <a:pt x="2494293" y="2819400"/>
                </a:moveTo>
                <a:lnTo>
                  <a:pt x="2482570" y="2819400"/>
                </a:lnTo>
                <a:lnTo>
                  <a:pt x="2485161" y="2832100"/>
                </a:lnTo>
                <a:lnTo>
                  <a:pt x="2480868" y="2832100"/>
                </a:lnTo>
                <a:lnTo>
                  <a:pt x="2475826" y="2844800"/>
                </a:lnTo>
                <a:lnTo>
                  <a:pt x="2508314" y="2844800"/>
                </a:lnTo>
                <a:lnTo>
                  <a:pt x="2497634" y="2832100"/>
                </a:lnTo>
                <a:lnTo>
                  <a:pt x="2494293" y="2819400"/>
                </a:lnTo>
                <a:close/>
              </a:path>
              <a:path w="2952115" h="3365500">
                <a:moveTo>
                  <a:pt x="2527853" y="2832100"/>
                </a:moveTo>
                <a:lnTo>
                  <a:pt x="2514375" y="2832100"/>
                </a:lnTo>
                <a:lnTo>
                  <a:pt x="2508314" y="2844800"/>
                </a:lnTo>
                <a:lnTo>
                  <a:pt x="2537587" y="2844800"/>
                </a:lnTo>
                <a:lnTo>
                  <a:pt x="2527853" y="2832100"/>
                </a:lnTo>
                <a:close/>
              </a:path>
              <a:path w="2952115" h="3365500">
                <a:moveTo>
                  <a:pt x="2423375" y="2819400"/>
                </a:moveTo>
                <a:lnTo>
                  <a:pt x="2422639" y="2819400"/>
                </a:lnTo>
                <a:lnTo>
                  <a:pt x="2425407" y="2832100"/>
                </a:lnTo>
                <a:lnTo>
                  <a:pt x="2428252" y="2832100"/>
                </a:lnTo>
                <a:lnTo>
                  <a:pt x="2423375" y="2819400"/>
                </a:lnTo>
                <a:close/>
              </a:path>
              <a:path w="2952115" h="3365500">
                <a:moveTo>
                  <a:pt x="2496134" y="2794000"/>
                </a:moveTo>
                <a:lnTo>
                  <a:pt x="2417471" y="2794000"/>
                </a:lnTo>
                <a:lnTo>
                  <a:pt x="2424990" y="2806700"/>
                </a:lnTo>
                <a:lnTo>
                  <a:pt x="2429934" y="2819400"/>
                </a:lnTo>
                <a:lnTo>
                  <a:pt x="2431503" y="2832100"/>
                </a:lnTo>
                <a:lnTo>
                  <a:pt x="2461018" y="2832100"/>
                </a:lnTo>
                <a:lnTo>
                  <a:pt x="2464816" y="2819400"/>
                </a:lnTo>
                <a:lnTo>
                  <a:pt x="2510326" y="2819400"/>
                </a:lnTo>
                <a:lnTo>
                  <a:pt x="2506459" y="2806700"/>
                </a:lnTo>
                <a:lnTo>
                  <a:pt x="2496134" y="2794000"/>
                </a:lnTo>
                <a:close/>
              </a:path>
              <a:path w="2952115" h="3365500">
                <a:moveTo>
                  <a:pt x="2464816" y="2819400"/>
                </a:moveTo>
                <a:lnTo>
                  <a:pt x="2461018" y="2832100"/>
                </a:lnTo>
                <a:lnTo>
                  <a:pt x="2465249" y="2820846"/>
                </a:lnTo>
                <a:lnTo>
                  <a:pt x="2464816" y="2819400"/>
                </a:lnTo>
                <a:close/>
              </a:path>
              <a:path w="2952115" h="3365500">
                <a:moveTo>
                  <a:pt x="2477795" y="2819400"/>
                </a:moveTo>
                <a:lnTo>
                  <a:pt x="2465793" y="2819400"/>
                </a:lnTo>
                <a:lnTo>
                  <a:pt x="2475128" y="2832100"/>
                </a:lnTo>
                <a:lnTo>
                  <a:pt x="2476982" y="2832100"/>
                </a:lnTo>
                <a:lnTo>
                  <a:pt x="2477795" y="2819400"/>
                </a:lnTo>
                <a:close/>
              </a:path>
              <a:path w="2952115" h="3365500">
                <a:moveTo>
                  <a:pt x="2509088" y="2819400"/>
                </a:moveTo>
                <a:lnTo>
                  <a:pt x="2508262" y="2819400"/>
                </a:lnTo>
                <a:lnTo>
                  <a:pt x="2507170" y="2832100"/>
                </a:lnTo>
                <a:lnTo>
                  <a:pt x="2513063" y="2832100"/>
                </a:lnTo>
                <a:lnTo>
                  <a:pt x="2509088" y="2819400"/>
                </a:lnTo>
                <a:close/>
              </a:path>
              <a:path w="2952115" h="3365500">
                <a:moveTo>
                  <a:pt x="2465793" y="2819400"/>
                </a:moveTo>
                <a:lnTo>
                  <a:pt x="2464816" y="2819400"/>
                </a:lnTo>
                <a:lnTo>
                  <a:pt x="2465249" y="2820846"/>
                </a:lnTo>
                <a:lnTo>
                  <a:pt x="2465793" y="2819400"/>
                </a:lnTo>
                <a:close/>
              </a:path>
              <a:path w="2952115" h="3365500">
                <a:moveTo>
                  <a:pt x="2401328" y="2806700"/>
                </a:moveTo>
                <a:lnTo>
                  <a:pt x="2403030" y="2819400"/>
                </a:lnTo>
                <a:lnTo>
                  <a:pt x="2408783" y="2819400"/>
                </a:lnTo>
                <a:lnTo>
                  <a:pt x="2401328" y="2806700"/>
                </a:lnTo>
                <a:close/>
              </a:path>
              <a:path w="2952115" h="3365500">
                <a:moveTo>
                  <a:pt x="2400265" y="2794000"/>
                </a:moveTo>
                <a:lnTo>
                  <a:pt x="2388082" y="2794000"/>
                </a:lnTo>
                <a:lnTo>
                  <a:pt x="2389899" y="2806700"/>
                </a:lnTo>
                <a:lnTo>
                  <a:pt x="2400265" y="2794000"/>
                </a:lnTo>
                <a:close/>
              </a:path>
              <a:path w="2952115" h="3365500">
                <a:moveTo>
                  <a:pt x="2383167" y="2781300"/>
                </a:moveTo>
                <a:lnTo>
                  <a:pt x="2375738" y="2781300"/>
                </a:lnTo>
                <a:lnTo>
                  <a:pt x="2382723" y="2794000"/>
                </a:lnTo>
                <a:lnTo>
                  <a:pt x="2383167" y="2781300"/>
                </a:lnTo>
                <a:close/>
              </a:path>
              <a:path w="2952115" h="3365500">
                <a:moveTo>
                  <a:pt x="2479512" y="2768600"/>
                </a:moveTo>
                <a:lnTo>
                  <a:pt x="2383484" y="2768600"/>
                </a:lnTo>
                <a:lnTo>
                  <a:pt x="2392277" y="2781300"/>
                </a:lnTo>
                <a:lnTo>
                  <a:pt x="2402471" y="2794000"/>
                </a:lnTo>
                <a:lnTo>
                  <a:pt x="2423528" y="2794000"/>
                </a:lnTo>
                <a:lnTo>
                  <a:pt x="2412441" y="2781300"/>
                </a:lnTo>
                <a:lnTo>
                  <a:pt x="2484802" y="2781300"/>
                </a:lnTo>
                <a:lnTo>
                  <a:pt x="2479512" y="2768600"/>
                </a:lnTo>
                <a:close/>
              </a:path>
              <a:path w="2952115" h="3365500">
                <a:moveTo>
                  <a:pt x="2463533" y="2781300"/>
                </a:moveTo>
                <a:lnTo>
                  <a:pt x="2421013" y="2781300"/>
                </a:lnTo>
                <a:lnTo>
                  <a:pt x="2427198" y="2794000"/>
                </a:lnTo>
                <a:lnTo>
                  <a:pt x="2466329" y="2794000"/>
                </a:lnTo>
                <a:lnTo>
                  <a:pt x="2463533" y="2781300"/>
                </a:lnTo>
                <a:close/>
              </a:path>
              <a:path w="2952115" h="3365500">
                <a:moveTo>
                  <a:pt x="2484802" y="2781300"/>
                </a:moveTo>
                <a:lnTo>
                  <a:pt x="2473343" y="2781300"/>
                </a:lnTo>
                <a:lnTo>
                  <a:pt x="2470359" y="2794000"/>
                </a:lnTo>
                <a:lnTo>
                  <a:pt x="2486507" y="2794000"/>
                </a:lnTo>
                <a:lnTo>
                  <a:pt x="2484802" y="2781300"/>
                </a:lnTo>
                <a:close/>
              </a:path>
              <a:path w="2952115" h="3365500">
                <a:moveTo>
                  <a:pt x="2500274" y="2781300"/>
                </a:moveTo>
                <a:lnTo>
                  <a:pt x="2486507" y="2794000"/>
                </a:lnTo>
                <a:lnTo>
                  <a:pt x="2496146" y="2794000"/>
                </a:lnTo>
                <a:lnTo>
                  <a:pt x="2500274" y="2781300"/>
                </a:lnTo>
                <a:close/>
              </a:path>
              <a:path w="2952115" h="3365500">
                <a:moveTo>
                  <a:pt x="2362504" y="2755982"/>
                </a:moveTo>
                <a:lnTo>
                  <a:pt x="2362504" y="2768600"/>
                </a:lnTo>
                <a:lnTo>
                  <a:pt x="2368042" y="2768600"/>
                </a:lnTo>
                <a:lnTo>
                  <a:pt x="2362623" y="2756172"/>
                </a:lnTo>
                <a:lnTo>
                  <a:pt x="2362504" y="2755982"/>
                </a:lnTo>
                <a:close/>
              </a:path>
              <a:path w="2952115" h="3365500">
                <a:moveTo>
                  <a:pt x="2444343" y="2755900"/>
                </a:moveTo>
                <a:lnTo>
                  <a:pt x="2362504" y="2755900"/>
                </a:lnTo>
                <a:lnTo>
                  <a:pt x="2362623" y="2756172"/>
                </a:lnTo>
                <a:lnTo>
                  <a:pt x="2370399" y="2768600"/>
                </a:lnTo>
                <a:lnTo>
                  <a:pt x="2449766" y="2768600"/>
                </a:lnTo>
                <a:lnTo>
                  <a:pt x="2444343" y="2755900"/>
                </a:lnTo>
                <a:close/>
              </a:path>
              <a:path w="2952115" h="3365500">
                <a:moveTo>
                  <a:pt x="2376309" y="2717800"/>
                </a:moveTo>
                <a:lnTo>
                  <a:pt x="2357728" y="2717800"/>
                </a:lnTo>
                <a:lnTo>
                  <a:pt x="2358206" y="2730500"/>
                </a:lnTo>
                <a:lnTo>
                  <a:pt x="2362332" y="2743200"/>
                </a:lnTo>
                <a:lnTo>
                  <a:pt x="2362453" y="2755900"/>
                </a:lnTo>
                <a:lnTo>
                  <a:pt x="2431529" y="2755900"/>
                </a:lnTo>
                <a:lnTo>
                  <a:pt x="2432646" y="2743200"/>
                </a:lnTo>
                <a:lnTo>
                  <a:pt x="2428489" y="2743200"/>
                </a:lnTo>
                <a:lnTo>
                  <a:pt x="2422489" y="2730500"/>
                </a:lnTo>
                <a:lnTo>
                  <a:pt x="2372550" y="2730500"/>
                </a:lnTo>
                <a:lnTo>
                  <a:pt x="2376309" y="2717800"/>
                </a:lnTo>
                <a:close/>
              </a:path>
              <a:path w="2952115" h="3365500">
                <a:moveTo>
                  <a:pt x="2453411" y="2743200"/>
                </a:moveTo>
                <a:lnTo>
                  <a:pt x="2436088" y="2743200"/>
                </a:lnTo>
                <a:lnTo>
                  <a:pt x="2439289" y="2755900"/>
                </a:lnTo>
                <a:lnTo>
                  <a:pt x="2459583" y="2755900"/>
                </a:lnTo>
                <a:lnTo>
                  <a:pt x="2453411" y="2743200"/>
                </a:lnTo>
                <a:close/>
              </a:path>
              <a:path w="2952115" h="3365500">
                <a:moveTo>
                  <a:pt x="2344293" y="2730500"/>
                </a:moveTo>
                <a:lnTo>
                  <a:pt x="2339874" y="2730500"/>
                </a:lnTo>
                <a:lnTo>
                  <a:pt x="2338100" y="2743200"/>
                </a:lnTo>
                <a:lnTo>
                  <a:pt x="2348357" y="2743200"/>
                </a:lnTo>
                <a:lnTo>
                  <a:pt x="2344293" y="2730500"/>
                </a:lnTo>
                <a:close/>
              </a:path>
              <a:path w="2952115" h="3365500">
                <a:moveTo>
                  <a:pt x="2348356" y="2733599"/>
                </a:moveTo>
                <a:lnTo>
                  <a:pt x="2350008" y="2743200"/>
                </a:lnTo>
                <a:lnTo>
                  <a:pt x="2352014" y="2743200"/>
                </a:lnTo>
                <a:lnTo>
                  <a:pt x="2348356" y="2733599"/>
                </a:lnTo>
                <a:close/>
              </a:path>
              <a:path w="2952115" h="3365500">
                <a:moveTo>
                  <a:pt x="2347823" y="2730500"/>
                </a:moveTo>
                <a:lnTo>
                  <a:pt x="2347175" y="2730500"/>
                </a:lnTo>
                <a:lnTo>
                  <a:pt x="2348356" y="2733599"/>
                </a:lnTo>
                <a:lnTo>
                  <a:pt x="2347823" y="2730500"/>
                </a:lnTo>
                <a:close/>
              </a:path>
              <a:path w="2952115" h="3365500">
                <a:moveTo>
                  <a:pt x="2357728" y="2717800"/>
                </a:moveTo>
                <a:lnTo>
                  <a:pt x="2321153" y="2717800"/>
                </a:lnTo>
                <a:lnTo>
                  <a:pt x="2326665" y="2730500"/>
                </a:lnTo>
                <a:lnTo>
                  <a:pt x="2358206" y="2730500"/>
                </a:lnTo>
                <a:lnTo>
                  <a:pt x="2357728" y="2717800"/>
                </a:lnTo>
                <a:close/>
              </a:path>
              <a:path w="2952115" h="3365500">
                <a:moveTo>
                  <a:pt x="2415767" y="2705100"/>
                </a:moveTo>
                <a:lnTo>
                  <a:pt x="2383485" y="2705100"/>
                </a:lnTo>
                <a:lnTo>
                  <a:pt x="2383599" y="2717800"/>
                </a:lnTo>
                <a:lnTo>
                  <a:pt x="2376309" y="2717800"/>
                </a:lnTo>
                <a:lnTo>
                  <a:pt x="2372550" y="2730500"/>
                </a:lnTo>
                <a:lnTo>
                  <a:pt x="2424653" y="2730500"/>
                </a:lnTo>
                <a:lnTo>
                  <a:pt x="2423907" y="2717800"/>
                </a:lnTo>
                <a:lnTo>
                  <a:pt x="2415767" y="2705100"/>
                </a:lnTo>
                <a:close/>
              </a:path>
              <a:path w="2952115" h="3365500">
                <a:moveTo>
                  <a:pt x="2316645" y="2705100"/>
                </a:moveTo>
                <a:lnTo>
                  <a:pt x="2313101" y="2705100"/>
                </a:lnTo>
                <a:lnTo>
                  <a:pt x="2313965" y="2717800"/>
                </a:lnTo>
                <a:lnTo>
                  <a:pt x="2316645" y="2705100"/>
                </a:lnTo>
                <a:close/>
              </a:path>
              <a:path w="2952115" h="3365500">
                <a:moveTo>
                  <a:pt x="2330869" y="2705100"/>
                </a:moveTo>
                <a:lnTo>
                  <a:pt x="2326354" y="2705100"/>
                </a:lnTo>
                <a:lnTo>
                  <a:pt x="2331859" y="2717800"/>
                </a:lnTo>
                <a:lnTo>
                  <a:pt x="2337714" y="2717800"/>
                </a:lnTo>
                <a:lnTo>
                  <a:pt x="2330869" y="2705100"/>
                </a:lnTo>
                <a:close/>
              </a:path>
              <a:path w="2952115" h="3365500">
                <a:moveTo>
                  <a:pt x="2380062" y="2705100"/>
                </a:moveTo>
                <a:lnTo>
                  <a:pt x="2333904" y="2705100"/>
                </a:lnTo>
                <a:lnTo>
                  <a:pt x="2345118" y="2717800"/>
                </a:lnTo>
                <a:lnTo>
                  <a:pt x="2374658" y="2717800"/>
                </a:lnTo>
                <a:lnTo>
                  <a:pt x="2380062" y="2705100"/>
                </a:lnTo>
                <a:close/>
              </a:path>
              <a:path w="2952115" h="3365500">
                <a:moveTo>
                  <a:pt x="2388184" y="2692400"/>
                </a:moveTo>
                <a:lnTo>
                  <a:pt x="2326168" y="2692400"/>
                </a:lnTo>
                <a:lnTo>
                  <a:pt x="2324184" y="2705100"/>
                </a:lnTo>
                <a:lnTo>
                  <a:pt x="2380062" y="2705100"/>
                </a:lnTo>
                <a:lnTo>
                  <a:pt x="2374658" y="2717800"/>
                </a:lnTo>
                <a:lnTo>
                  <a:pt x="2383599" y="2717800"/>
                </a:lnTo>
                <a:lnTo>
                  <a:pt x="2383485" y="2705100"/>
                </a:lnTo>
                <a:lnTo>
                  <a:pt x="2388184" y="2692400"/>
                </a:lnTo>
                <a:close/>
              </a:path>
              <a:path w="2952115" h="3365500">
                <a:moveTo>
                  <a:pt x="2387967" y="2667000"/>
                </a:moveTo>
                <a:lnTo>
                  <a:pt x="2305045" y="2667000"/>
                </a:lnTo>
                <a:lnTo>
                  <a:pt x="2306375" y="2679700"/>
                </a:lnTo>
                <a:lnTo>
                  <a:pt x="2298041" y="2679700"/>
                </a:lnTo>
                <a:lnTo>
                  <a:pt x="2306722" y="2692400"/>
                </a:lnTo>
                <a:lnTo>
                  <a:pt x="2314911" y="2705100"/>
                </a:lnTo>
                <a:lnTo>
                  <a:pt x="2316557" y="2705100"/>
                </a:lnTo>
                <a:lnTo>
                  <a:pt x="2310396" y="2692400"/>
                </a:lnTo>
                <a:lnTo>
                  <a:pt x="2392972" y="2692400"/>
                </a:lnTo>
                <a:lnTo>
                  <a:pt x="2392794" y="2679700"/>
                </a:lnTo>
                <a:lnTo>
                  <a:pt x="2387967" y="2667000"/>
                </a:lnTo>
                <a:close/>
              </a:path>
              <a:path w="2952115" h="3365500">
                <a:moveTo>
                  <a:pt x="2286025" y="2679700"/>
                </a:moveTo>
                <a:lnTo>
                  <a:pt x="2282418" y="2679700"/>
                </a:lnTo>
                <a:lnTo>
                  <a:pt x="2289441" y="2692400"/>
                </a:lnTo>
                <a:lnTo>
                  <a:pt x="2295448" y="2692400"/>
                </a:lnTo>
                <a:lnTo>
                  <a:pt x="2286025" y="2679700"/>
                </a:lnTo>
                <a:close/>
              </a:path>
              <a:path w="2952115" h="3365500">
                <a:moveTo>
                  <a:pt x="2277975" y="2654339"/>
                </a:moveTo>
                <a:lnTo>
                  <a:pt x="2269783" y="2663243"/>
                </a:lnTo>
                <a:lnTo>
                  <a:pt x="2272333" y="2667000"/>
                </a:lnTo>
                <a:lnTo>
                  <a:pt x="2282672" y="2679700"/>
                </a:lnTo>
                <a:lnTo>
                  <a:pt x="2283777" y="2679700"/>
                </a:lnTo>
                <a:lnTo>
                  <a:pt x="2282278" y="2667000"/>
                </a:lnTo>
                <a:lnTo>
                  <a:pt x="2278468" y="2667000"/>
                </a:lnTo>
                <a:lnTo>
                  <a:pt x="2277975" y="2654339"/>
                </a:lnTo>
                <a:close/>
              </a:path>
              <a:path w="2952115" h="3365500">
                <a:moveTo>
                  <a:pt x="2302649" y="2667000"/>
                </a:moveTo>
                <a:lnTo>
                  <a:pt x="2296172" y="2667000"/>
                </a:lnTo>
                <a:lnTo>
                  <a:pt x="2298192" y="2679700"/>
                </a:lnTo>
                <a:lnTo>
                  <a:pt x="2302649" y="2667000"/>
                </a:lnTo>
                <a:close/>
              </a:path>
              <a:path w="2952115" h="3365500">
                <a:moveTo>
                  <a:pt x="2267016" y="2659168"/>
                </a:moveTo>
                <a:lnTo>
                  <a:pt x="2266327" y="2667000"/>
                </a:lnTo>
                <a:lnTo>
                  <a:pt x="2269783" y="2663243"/>
                </a:lnTo>
                <a:lnTo>
                  <a:pt x="2267016" y="2659168"/>
                </a:lnTo>
                <a:close/>
              </a:path>
              <a:path w="2952115" h="3365500">
                <a:moveTo>
                  <a:pt x="2278011" y="2654300"/>
                </a:moveTo>
                <a:lnTo>
                  <a:pt x="2278468" y="2667000"/>
                </a:lnTo>
                <a:lnTo>
                  <a:pt x="2278011" y="2654300"/>
                </a:lnTo>
                <a:close/>
              </a:path>
              <a:path w="2952115" h="3365500">
                <a:moveTo>
                  <a:pt x="2287460" y="2654300"/>
                </a:moveTo>
                <a:lnTo>
                  <a:pt x="2278011" y="2654300"/>
                </a:lnTo>
                <a:lnTo>
                  <a:pt x="2278468" y="2667000"/>
                </a:lnTo>
                <a:lnTo>
                  <a:pt x="2291372" y="2667000"/>
                </a:lnTo>
                <a:lnTo>
                  <a:pt x="2287460" y="2654300"/>
                </a:lnTo>
                <a:close/>
              </a:path>
              <a:path w="2952115" h="3365500">
                <a:moveTo>
                  <a:pt x="2371089" y="2654300"/>
                </a:moveTo>
                <a:lnTo>
                  <a:pt x="2298941" y="2654300"/>
                </a:lnTo>
                <a:lnTo>
                  <a:pt x="2300579" y="2667000"/>
                </a:lnTo>
                <a:lnTo>
                  <a:pt x="2378169" y="2667000"/>
                </a:lnTo>
                <a:lnTo>
                  <a:pt x="2371089" y="2654300"/>
                </a:lnTo>
                <a:close/>
              </a:path>
              <a:path w="2952115" h="3365500">
                <a:moveTo>
                  <a:pt x="2267445" y="2654300"/>
                </a:moveTo>
                <a:lnTo>
                  <a:pt x="2263712" y="2654300"/>
                </a:lnTo>
                <a:lnTo>
                  <a:pt x="2267016" y="2659168"/>
                </a:lnTo>
                <a:lnTo>
                  <a:pt x="2267445" y="2654300"/>
                </a:lnTo>
                <a:close/>
              </a:path>
              <a:path w="2952115" h="3365500">
                <a:moveTo>
                  <a:pt x="2278011" y="2654300"/>
                </a:moveTo>
                <a:close/>
              </a:path>
              <a:path w="2952115" h="3365500">
                <a:moveTo>
                  <a:pt x="2269405" y="2641600"/>
                </a:moveTo>
                <a:lnTo>
                  <a:pt x="2260616" y="2641600"/>
                </a:lnTo>
                <a:lnTo>
                  <a:pt x="2259056" y="2654300"/>
                </a:lnTo>
                <a:lnTo>
                  <a:pt x="2278104" y="2654300"/>
                </a:lnTo>
                <a:lnTo>
                  <a:pt x="2269405" y="2641600"/>
                </a:lnTo>
                <a:close/>
              </a:path>
              <a:path w="2952115" h="3365500">
                <a:moveTo>
                  <a:pt x="2328456" y="2641600"/>
                </a:moveTo>
                <a:lnTo>
                  <a:pt x="2279180" y="2641600"/>
                </a:lnTo>
                <a:lnTo>
                  <a:pt x="2278104" y="2654300"/>
                </a:lnTo>
                <a:lnTo>
                  <a:pt x="2332075" y="2654300"/>
                </a:lnTo>
                <a:lnTo>
                  <a:pt x="2328456" y="2641600"/>
                </a:lnTo>
                <a:close/>
              </a:path>
              <a:path w="2952115" h="3365500">
                <a:moveTo>
                  <a:pt x="2349423" y="2641600"/>
                </a:moveTo>
                <a:lnTo>
                  <a:pt x="2331110" y="2641600"/>
                </a:lnTo>
                <a:lnTo>
                  <a:pt x="2332075" y="2654300"/>
                </a:lnTo>
                <a:lnTo>
                  <a:pt x="2357170" y="2654300"/>
                </a:lnTo>
                <a:lnTo>
                  <a:pt x="2349423" y="2641600"/>
                </a:lnTo>
                <a:close/>
              </a:path>
              <a:path w="2952115" h="3365500">
                <a:moveTo>
                  <a:pt x="2351419" y="2632562"/>
                </a:moveTo>
                <a:lnTo>
                  <a:pt x="2346942" y="2641600"/>
                </a:lnTo>
                <a:lnTo>
                  <a:pt x="2357602" y="2641600"/>
                </a:lnTo>
                <a:lnTo>
                  <a:pt x="2363597" y="2654300"/>
                </a:lnTo>
                <a:lnTo>
                  <a:pt x="2366899" y="2654300"/>
                </a:lnTo>
                <a:lnTo>
                  <a:pt x="2360104" y="2641600"/>
                </a:lnTo>
                <a:lnTo>
                  <a:pt x="2351419" y="2632562"/>
                </a:lnTo>
                <a:close/>
              </a:path>
              <a:path w="2952115" h="3365500">
                <a:moveTo>
                  <a:pt x="2262589" y="2628900"/>
                </a:moveTo>
                <a:lnTo>
                  <a:pt x="2256091" y="2628900"/>
                </a:lnTo>
                <a:lnTo>
                  <a:pt x="2257336" y="2641600"/>
                </a:lnTo>
                <a:lnTo>
                  <a:pt x="2266581" y="2641600"/>
                </a:lnTo>
                <a:lnTo>
                  <a:pt x="2265009" y="2632718"/>
                </a:lnTo>
                <a:lnTo>
                  <a:pt x="2262589" y="2628900"/>
                </a:lnTo>
                <a:close/>
              </a:path>
              <a:path w="2952115" h="3365500">
                <a:moveTo>
                  <a:pt x="2329080" y="2616200"/>
                </a:moveTo>
                <a:lnTo>
                  <a:pt x="2314816" y="2616200"/>
                </a:lnTo>
                <a:lnTo>
                  <a:pt x="2319578" y="2628900"/>
                </a:lnTo>
                <a:lnTo>
                  <a:pt x="2264333" y="2628900"/>
                </a:lnTo>
                <a:lnTo>
                  <a:pt x="2265009" y="2632718"/>
                </a:lnTo>
                <a:lnTo>
                  <a:pt x="2270639" y="2641600"/>
                </a:lnTo>
                <a:lnTo>
                  <a:pt x="2346942" y="2641600"/>
                </a:lnTo>
                <a:lnTo>
                  <a:pt x="2329080" y="2616200"/>
                </a:lnTo>
                <a:close/>
              </a:path>
              <a:path w="2952115" h="3365500">
                <a:moveTo>
                  <a:pt x="2346236" y="2616200"/>
                </a:moveTo>
                <a:lnTo>
                  <a:pt x="2347899" y="2628900"/>
                </a:lnTo>
                <a:lnTo>
                  <a:pt x="2351419" y="2632562"/>
                </a:lnTo>
                <a:lnTo>
                  <a:pt x="2353233" y="2628900"/>
                </a:lnTo>
                <a:lnTo>
                  <a:pt x="2346236" y="2616200"/>
                </a:lnTo>
                <a:close/>
              </a:path>
              <a:path w="2952115" h="3365500">
                <a:moveTo>
                  <a:pt x="2257767" y="2616200"/>
                </a:moveTo>
                <a:lnTo>
                  <a:pt x="2246122" y="2616200"/>
                </a:lnTo>
                <a:lnTo>
                  <a:pt x="2245220" y="2628900"/>
                </a:lnTo>
                <a:lnTo>
                  <a:pt x="2257767" y="2616200"/>
                </a:lnTo>
                <a:close/>
              </a:path>
              <a:path w="2952115" h="3365500">
                <a:moveTo>
                  <a:pt x="2271471" y="2616200"/>
                </a:moveTo>
                <a:lnTo>
                  <a:pt x="2263556" y="2616200"/>
                </a:lnTo>
                <a:lnTo>
                  <a:pt x="2262589" y="2628900"/>
                </a:lnTo>
                <a:lnTo>
                  <a:pt x="2274963" y="2628900"/>
                </a:lnTo>
                <a:lnTo>
                  <a:pt x="2271471" y="2616200"/>
                </a:lnTo>
                <a:close/>
              </a:path>
              <a:path w="2952115" h="3365500">
                <a:moveTo>
                  <a:pt x="2305879" y="2616200"/>
                </a:moveTo>
                <a:lnTo>
                  <a:pt x="2275078" y="2616200"/>
                </a:lnTo>
                <a:lnTo>
                  <a:pt x="2274963" y="2628900"/>
                </a:lnTo>
                <a:lnTo>
                  <a:pt x="2315062" y="2628900"/>
                </a:lnTo>
                <a:lnTo>
                  <a:pt x="2305879" y="2616200"/>
                </a:lnTo>
                <a:close/>
              </a:path>
              <a:path w="2952115" h="3365500">
                <a:moveTo>
                  <a:pt x="2247341" y="2603500"/>
                </a:moveTo>
                <a:lnTo>
                  <a:pt x="2237574" y="2603500"/>
                </a:lnTo>
                <a:lnTo>
                  <a:pt x="2247087" y="2616200"/>
                </a:lnTo>
                <a:lnTo>
                  <a:pt x="2247341" y="2603500"/>
                </a:lnTo>
                <a:close/>
              </a:path>
              <a:path w="2952115" h="3365500">
                <a:moveTo>
                  <a:pt x="2257247" y="2603500"/>
                </a:moveTo>
                <a:lnTo>
                  <a:pt x="2253094" y="2603500"/>
                </a:lnTo>
                <a:lnTo>
                  <a:pt x="2261302" y="2616200"/>
                </a:lnTo>
                <a:lnTo>
                  <a:pt x="2263990" y="2616200"/>
                </a:lnTo>
                <a:lnTo>
                  <a:pt x="2257247" y="2603500"/>
                </a:lnTo>
                <a:close/>
              </a:path>
              <a:path w="2952115" h="3365500">
                <a:moveTo>
                  <a:pt x="2303335" y="2590800"/>
                </a:moveTo>
                <a:lnTo>
                  <a:pt x="2252476" y="2590800"/>
                </a:lnTo>
                <a:lnTo>
                  <a:pt x="2263492" y="2603500"/>
                </a:lnTo>
                <a:lnTo>
                  <a:pt x="2266734" y="2616200"/>
                </a:lnTo>
                <a:lnTo>
                  <a:pt x="2297176" y="2616200"/>
                </a:lnTo>
                <a:lnTo>
                  <a:pt x="2294449" y="2603500"/>
                </a:lnTo>
                <a:lnTo>
                  <a:pt x="2303186" y="2603500"/>
                </a:lnTo>
                <a:lnTo>
                  <a:pt x="2303335" y="2590800"/>
                </a:lnTo>
                <a:close/>
              </a:path>
              <a:path w="2952115" h="3365500">
                <a:moveTo>
                  <a:pt x="2321394" y="2603500"/>
                </a:moveTo>
                <a:lnTo>
                  <a:pt x="2307932" y="2603500"/>
                </a:lnTo>
                <a:lnTo>
                  <a:pt x="2313038" y="2616200"/>
                </a:lnTo>
                <a:lnTo>
                  <a:pt x="2320901" y="2616200"/>
                </a:lnTo>
                <a:lnTo>
                  <a:pt x="2321394" y="2603500"/>
                </a:lnTo>
                <a:close/>
              </a:path>
              <a:path w="2952115" h="3365500">
                <a:moveTo>
                  <a:pt x="2323211" y="2590800"/>
                </a:moveTo>
                <a:lnTo>
                  <a:pt x="2309431" y="2590800"/>
                </a:lnTo>
                <a:lnTo>
                  <a:pt x="2311768" y="2603500"/>
                </a:lnTo>
                <a:lnTo>
                  <a:pt x="2323414" y="2603500"/>
                </a:lnTo>
                <a:lnTo>
                  <a:pt x="2329091" y="2616200"/>
                </a:lnTo>
                <a:lnTo>
                  <a:pt x="2333294" y="2616200"/>
                </a:lnTo>
                <a:lnTo>
                  <a:pt x="2323211" y="2590800"/>
                </a:lnTo>
                <a:close/>
              </a:path>
              <a:path w="2952115" h="3365500">
                <a:moveTo>
                  <a:pt x="2213038" y="2590800"/>
                </a:moveTo>
                <a:lnTo>
                  <a:pt x="2211006" y="2590800"/>
                </a:lnTo>
                <a:lnTo>
                  <a:pt x="2216619" y="2603500"/>
                </a:lnTo>
                <a:lnTo>
                  <a:pt x="2213038" y="2590800"/>
                </a:lnTo>
                <a:close/>
              </a:path>
              <a:path w="2952115" h="3365500">
                <a:moveTo>
                  <a:pt x="2216404" y="2578100"/>
                </a:moveTo>
                <a:lnTo>
                  <a:pt x="2199957" y="2578100"/>
                </a:lnTo>
                <a:lnTo>
                  <a:pt x="2209736" y="2590800"/>
                </a:lnTo>
                <a:lnTo>
                  <a:pt x="2217801" y="2590800"/>
                </a:lnTo>
                <a:lnTo>
                  <a:pt x="2216404" y="2578100"/>
                </a:lnTo>
                <a:close/>
              </a:path>
              <a:path w="2952115" h="3365500">
                <a:moveTo>
                  <a:pt x="2290802" y="2578100"/>
                </a:moveTo>
                <a:lnTo>
                  <a:pt x="2219909" y="2578100"/>
                </a:lnTo>
                <a:lnTo>
                  <a:pt x="2228347" y="2590800"/>
                </a:lnTo>
                <a:lnTo>
                  <a:pt x="2287968" y="2590800"/>
                </a:lnTo>
                <a:lnTo>
                  <a:pt x="2290802" y="2578100"/>
                </a:lnTo>
                <a:close/>
              </a:path>
              <a:path w="2952115" h="3365500">
                <a:moveTo>
                  <a:pt x="2302063" y="2578100"/>
                </a:moveTo>
                <a:lnTo>
                  <a:pt x="2298026" y="2578100"/>
                </a:lnTo>
                <a:lnTo>
                  <a:pt x="2304034" y="2590800"/>
                </a:lnTo>
                <a:lnTo>
                  <a:pt x="2313051" y="2590800"/>
                </a:lnTo>
                <a:lnTo>
                  <a:pt x="2302063" y="2578100"/>
                </a:lnTo>
                <a:close/>
              </a:path>
              <a:path w="2952115" h="3365500">
                <a:moveTo>
                  <a:pt x="2319197" y="2578100"/>
                </a:moveTo>
                <a:lnTo>
                  <a:pt x="2310307" y="2578100"/>
                </a:lnTo>
                <a:lnTo>
                  <a:pt x="2319350" y="2590800"/>
                </a:lnTo>
                <a:lnTo>
                  <a:pt x="2319197" y="2578100"/>
                </a:lnTo>
                <a:close/>
              </a:path>
              <a:path w="2952115" h="3365500">
                <a:moveTo>
                  <a:pt x="2193723" y="2566853"/>
                </a:moveTo>
                <a:lnTo>
                  <a:pt x="2192362" y="2578100"/>
                </a:lnTo>
                <a:lnTo>
                  <a:pt x="2198255" y="2578100"/>
                </a:lnTo>
                <a:lnTo>
                  <a:pt x="2194766" y="2567927"/>
                </a:lnTo>
                <a:lnTo>
                  <a:pt x="2193723" y="2566853"/>
                </a:lnTo>
                <a:close/>
              </a:path>
              <a:path w="2952115" h="3365500">
                <a:moveTo>
                  <a:pt x="2216523" y="2565400"/>
                </a:moveTo>
                <a:lnTo>
                  <a:pt x="2193899" y="2565400"/>
                </a:lnTo>
                <a:lnTo>
                  <a:pt x="2194766" y="2567927"/>
                </a:lnTo>
                <a:lnTo>
                  <a:pt x="2204643" y="2578100"/>
                </a:lnTo>
                <a:lnTo>
                  <a:pt x="2211641" y="2578100"/>
                </a:lnTo>
                <a:lnTo>
                  <a:pt x="2216523" y="2565400"/>
                </a:lnTo>
                <a:close/>
              </a:path>
              <a:path w="2952115" h="3365500">
                <a:moveTo>
                  <a:pt x="2229256" y="2565400"/>
                </a:moveTo>
                <a:lnTo>
                  <a:pt x="2216523" y="2565400"/>
                </a:lnTo>
                <a:lnTo>
                  <a:pt x="2224599" y="2578100"/>
                </a:lnTo>
                <a:lnTo>
                  <a:pt x="2230285" y="2578100"/>
                </a:lnTo>
                <a:lnTo>
                  <a:pt x="2229256" y="2565400"/>
                </a:lnTo>
                <a:close/>
              </a:path>
              <a:path w="2952115" h="3365500">
                <a:moveTo>
                  <a:pt x="2270236" y="2565400"/>
                </a:moveTo>
                <a:lnTo>
                  <a:pt x="2238565" y="2565400"/>
                </a:lnTo>
                <a:lnTo>
                  <a:pt x="2240864" y="2578100"/>
                </a:lnTo>
                <a:lnTo>
                  <a:pt x="2269350" y="2578100"/>
                </a:lnTo>
                <a:lnTo>
                  <a:pt x="2270236" y="2565400"/>
                </a:lnTo>
                <a:close/>
              </a:path>
              <a:path w="2952115" h="3365500">
                <a:moveTo>
                  <a:pt x="2273730" y="2540000"/>
                </a:moveTo>
                <a:lnTo>
                  <a:pt x="2240534" y="2540000"/>
                </a:lnTo>
                <a:lnTo>
                  <a:pt x="2236330" y="2552700"/>
                </a:lnTo>
                <a:lnTo>
                  <a:pt x="2215464" y="2552700"/>
                </a:lnTo>
                <a:lnTo>
                  <a:pt x="2217318" y="2565400"/>
                </a:lnTo>
                <a:lnTo>
                  <a:pt x="2271937" y="2565400"/>
                </a:lnTo>
                <a:lnTo>
                  <a:pt x="2278462" y="2578100"/>
                </a:lnTo>
                <a:lnTo>
                  <a:pt x="2297640" y="2578100"/>
                </a:lnTo>
                <a:lnTo>
                  <a:pt x="2292221" y="2565400"/>
                </a:lnTo>
                <a:lnTo>
                  <a:pt x="2281773" y="2552700"/>
                </a:lnTo>
                <a:lnTo>
                  <a:pt x="2273730" y="2540000"/>
                </a:lnTo>
                <a:close/>
              </a:path>
              <a:path w="2952115" h="3365500">
                <a:moveTo>
                  <a:pt x="2193899" y="2565400"/>
                </a:moveTo>
                <a:lnTo>
                  <a:pt x="2192312" y="2565400"/>
                </a:lnTo>
                <a:lnTo>
                  <a:pt x="2193723" y="2566853"/>
                </a:lnTo>
                <a:lnTo>
                  <a:pt x="2193899" y="2565400"/>
                </a:lnTo>
                <a:close/>
              </a:path>
              <a:path w="2952115" h="3365500">
                <a:moveTo>
                  <a:pt x="2212251" y="2552700"/>
                </a:moveTo>
                <a:lnTo>
                  <a:pt x="2183441" y="2552700"/>
                </a:lnTo>
                <a:lnTo>
                  <a:pt x="2189670" y="2565400"/>
                </a:lnTo>
                <a:lnTo>
                  <a:pt x="2213597" y="2565400"/>
                </a:lnTo>
                <a:lnTo>
                  <a:pt x="2212251" y="2552700"/>
                </a:lnTo>
                <a:close/>
              </a:path>
              <a:path w="2952115" h="3365500">
                <a:moveTo>
                  <a:pt x="2260019" y="2514600"/>
                </a:moveTo>
                <a:lnTo>
                  <a:pt x="2168735" y="2514600"/>
                </a:lnTo>
                <a:lnTo>
                  <a:pt x="2170992" y="2527300"/>
                </a:lnTo>
                <a:lnTo>
                  <a:pt x="2180297" y="2527300"/>
                </a:lnTo>
                <a:lnTo>
                  <a:pt x="2186952" y="2540000"/>
                </a:lnTo>
                <a:lnTo>
                  <a:pt x="2200706" y="2552700"/>
                </a:lnTo>
                <a:lnTo>
                  <a:pt x="2233701" y="2552700"/>
                </a:lnTo>
                <a:lnTo>
                  <a:pt x="2232863" y="2540000"/>
                </a:lnTo>
                <a:lnTo>
                  <a:pt x="2277160" y="2540000"/>
                </a:lnTo>
                <a:lnTo>
                  <a:pt x="2260019" y="2514600"/>
                </a:lnTo>
                <a:close/>
              </a:path>
              <a:path w="2952115" h="3365500">
                <a:moveTo>
                  <a:pt x="2163584" y="2527300"/>
                </a:moveTo>
                <a:lnTo>
                  <a:pt x="2160206" y="2527300"/>
                </a:lnTo>
                <a:lnTo>
                  <a:pt x="2162708" y="2540000"/>
                </a:lnTo>
                <a:lnTo>
                  <a:pt x="2169121" y="2540000"/>
                </a:lnTo>
                <a:lnTo>
                  <a:pt x="2163584" y="2527300"/>
                </a:lnTo>
                <a:close/>
              </a:path>
              <a:path w="2952115" h="3365500">
                <a:moveTo>
                  <a:pt x="2164089" y="2514600"/>
                </a:moveTo>
                <a:lnTo>
                  <a:pt x="2141347" y="2514600"/>
                </a:lnTo>
                <a:lnTo>
                  <a:pt x="2146985" y="2527300"/>
                </a:lnTo>
                <a:lnTo>
                  <a:pt x="2157552" y="2527300"/>
                </a:lnTo>
                <a:lnTo>
                  <a:pt x="2164089" y="2514600"/>
                </a:lnTo>
                <a:close/>
              </a:path>
              <a:path w="2952115" h="3365500">
                <a:moveTo>
                  <a:pt x="2133409" y="2501900"/>
                </a:moveTo>
                <a:lnTo>
                  <a:pt x="2132647" y="2514600"/>
                </a:lnTo>
                <a:lnTo>
                  <a:pt x="2143175" y="2514600"/>
                </a:lnTo>
                <a:lnTo>
                  <a:pt x="2133409" y="2501900"/>
                </a:lnTo>
                <a:close/>
              </a:path>
              <a:path w="2952115" h="3365500">
                <a:moveTo>
                  <a:pt x="2151253" y="2501900"/>
                </a:moveTo>
                <a:lnTo>
                  <a:pt x="2145779" y="2501900"/>
                </a:lnTo>
                <a:lnTo>
                  <a:pt x="2150745" y="2514600"/>
                </a:lnTo>
                <a:lnTo>
                  <a:pt x="2151253" y="2501900"/>
                </a:lnTo>
                <a:close/>
              </a:path>
              <a:path w="2952115" h="3365500">
                <a:moveTo>
                  <a:pt x="2160308" y="2501900"/>
                </a:moveTo>
                <a:lnTo>
                  <a:pt x="2156561" y="2514600"/>
                </a:lnTo>
                <a:lnTo>
                  <a:pt x="2160689" y="2514600"/>
                </a:lnTo>
                <a:lnTo>
                  <a:pt x="2160308" y="2501900"/>
                </a:lnTo>
                <a:close/>
              </a:path>
              <a:path w="2952115" h="3365500">
                <a:moveTo>
                  <a:pt x="2170417" y="2501900"/>
                </a:moveTo>
                <a:lnTo>
                  <a:pt x="2164791" y="2501900"/>
                </a:lnTo>
                <a:lnTo>
                  <a:pt x="2163559" y="2514600"/>
                </a:lnTo>
                <a:lnTo>
                  <a:pt x="2171343" y="2514600"/>
                </a:lnTo>
                <a:lnTo>
                  <a:pt x="2170417" y="2501900"/>
                </a:lnTo>
                <a:close/>
              </a:path>
              <a:path w="2952115" h="3365500">
                <a:moveTo>
                  <a:pt x="2172322" y="2501900"/>
                </a:moveTo>
                <a:lnTo>
                  <a:pt x="2170417" y="2501900"/>
                </a:lnTo>
                <a:lnTo>
                  <a:pt x="2174506" y="2514600"/>
                </a:lnTo>
                <a:lnTo>
                  <a:pt x="2172322" y="2501900"/>
                </a:lnTo>
                <a:close/>
              </a:path>
              <a:path w="2952115" h="3365500">
                <a:moveTo>
                  <a:pt x="2177008" y="2501900"/>
                </a:moveTo>
                <a:lnTo>
                  <a:pt x="2172766" y="2501900"/>
                </a:lnTo>
                <a:lnTo>
                  <a:pt x="2175687" y="2514600"/>
                </a:lnTo>
                <a:lnTo>
                  <a:pt x="2177008" y="2501900"/>
                </a:lnTo>
                <a:close/>
              </a:path>
              <a:path w="2952115" h="3365500">
                <a:moveTo>
                  <a:pt x="2205893" y="2463800"/>
                </a:moveTo>
                <a:lnTo>
                  <a:pt x="2131275" y="2463800"/>
                </a:lnTo>
                <a:lnTo>
                  <a:pt x="2136851" y="2476500"/>
                </a:lnTo>
                <a:lnTo>
                  <a:pt x="2142197" y="2476500"/>
                </a:lnTo>
                <a:lnTo>
                  <a:pt x="2151646" y="2489200"/>
                </a:lnTo>
                <a:lnTo>
                  <a:pt x="2137592" y="2489200"/>
                </a:lnTo>
                <a:lnTo>
                  <a:pt x="2133653" y="2498965"/>
                </a:lnTo>
                <a:lnTo>
                  <a:pt x="2133752" y="2501900"/>
                </a:lnTo>
                <a:lnTo>
                  <a:pt x="2183942" y="2501900"/>
                </a:lnTo>
                <a:lnTo>
                  <a:pt x="2186969" y="2514600"/>
                </a:lnTo>
                <a:lnTo>
                  <a:pt x="2235626" y="2514600"/>
                </a:lnTo>
                <a:lnTo>
                  <a:pt x="2229754" y="2501900"/>
                </a:lnTo>
                <a:lnTo>
                  <a:pt x="2223197" y="2489200"/>
                </a:lnTo>
                <a:lnTo>
                  <a:pt x="2215421" y="2476500"/>
                </a:lnTo>
                <a:lnTo>
                  <a:pt x="2205893" y="2463800"/>
                </a:lnTo>
                <a:close/>
              </a:path>
              <a:path w="2952115" h="3365500">
                <a:moveTo>
                  <a:pt x="2243571" y="2501900"/>
                </a:moveTo>
                <a:lnTo>
                  <a:pt x="2240139" y="2514600"/>
                </a:lnTo>
                <a:lnTo>
                  <a:pt x="2250335" y="2514600"/>
                </a:lnTo>
                <a:lnTo>
                  <a:pt x="2243571" y="2501900"/>
                </a:lnTo>
                <a:close/>
              </a:path>
              <a:path w="2952115" h="3365500">
                <a:moveTo>
                  <a:pt x="2133323" y="2489200"/>
                </a:moveTo>
                <a:lnTo>
                  <a:pt x="2119274" y="2489200"/>
                </a:lnTo>
                <a:lnTo>
                  <a:pt x="2117610" y="2501900"/>
                </a:lnTo>
                <a:lnTo>
                  <a:pt x="2132469" y="2501900"/>
                </a:lnTo>
                <a:lnTo>
                  <a:pt x="2133653" y="2498965"/>
                </a:lnTo>
                <a:lnTo>
                  <a:pt x="2133323" y="2489200"/>
                </a:lnTo>
                <a:close/>
              </a:path>
              <a:path w="2952115" h="3365500">
                <a:moveTo>
                  <a:pt x="2133653" y="2498965"/>
                </a:moveTo>
                <a:lnTo>
                  <a:pt x="2132469" y="2501900"/>
                </a:lnTo>
                <a:lnTo>
                  <a:pt x="2133752" y="2501900"/>
                </a:lnTo>
                <a:lnTo>
                  <a:pt x="2133653" y="2498965"/>
                </a:lnTo>
                <a:close/>
              </a:path>
              <a:path w="2952115" h="3365500">
                <a:moveTo>
                  <a:pt x="2232660" y="2489200"/>
                </a:moveTo>
                <a:lnTo>
                  <a:pt x="2230361" y="2501900"/>
                </a:lnTo>
                <a:lnTo>
                  <a:pt x="2237854" y="2501900"/>
                </a:lnTo>
                <a:lnTo>
                  <a:pt x="2232660" y="2489200"/>
                </a:lnTo>
                <a:close/>
              </a:path>
              <a:path w="2952115" h="3365500">
                <a:moveTo>
                  <a:pt x="2142197" y="2476500"/>
                </a:moveTo>
                <a:lnTo>
                  <a:pt x="2122068" y="2476500"/>
                </a:lnTo>
                <a:lnTo>
                  <a:pt x="2129421" y="2489200"/>
                </a:lnTo>
                <a:lnTo>
                  <a:pt x="2142020" y="2489200"/>
                </a:lnTo>
                <a:lnTo>
                  <a:pt x="2142197" y="2476500"/>
                </a:lnTo>
                <a:close/>
              </a:path>
              <a:path w="2952115" h="3365500">
                <a:moveTo>
                  <a:pt x="2109114" y="2463800"/>
                </a:moveTo>
                <a:lnTo>
                  <a:pt x="2102294" y="2463800"/>
                </a:lnTo>
                <a:lnTo>
                  <a:pt x="2104758" y="2476500"/>
                </a:lnTo>
                <a:lnTo>
                  <a:pt x="2115667" y="2476500"/>
                </a:lnTo>
                <a:lnTo>
                  <a:pt x="2109114" y="2463800"/>
                </a:lnTo>
                <a:close/>
              </a:path>
              <a:path w="2952115" h="3365500">
                <a:moveTo>
                  <a:pt x="2131275" y="2463800"/>
                </a:moveTo>
                <a:lnTo>
                  <a:pt x="2126421" y="2463800"/>
                </a:lnTo>
                <a:lnTo>
                  <a:pt x="2116139" y="2476500"/>
                </a:lnTo>
                <a:lnTo>
                  <a:pt x="2127885" y="2476500"/>
                </a:lnTo>
                <a:lnTo>
                  <a:pt x="2131275" y="2463800"/>
                </a:lnTo>
                <a:close/>
              </a:path>
              <a:path w="2952115" h="3365500">
                <a:moveTo>
                  <a:pt x="2083474" y="2438400"/>
                </a:moveTo>
                <a:lnTo>
                  <a:pt x="2071375" y="2438400"/>
                </a:lnTo>
                <a:lnTo>
                  <a:pt x="2077128" y="2451100"/>
                </a:lnTo>
                <a:lnTo>
                  <a:pt x="2086471" y="2451100"/>
                </a:lnTo>
                <a:lnTo>
                  <a:pt x="2095040" y="2463800"/>
                </a:lnTo>
                <a:lnTo>
                  <a:pt x="2089198" y="2451100"/>
                </a:lnTo>
                <a:lnTo>
                  <a:pt x="2083474" y="2438400"/>
                </a:lnTo>
                <a:close/>
              </a:path>
              <a:path w="2952115" h="3365500">
                <a:moveTo>
                  <a:pt x="2112253" y="2438400"/>
                </a:moveTo>
                <a:lnTo>
                  <a:pt x="2096636" y="2438400"/>
                </a:lnTo>
                <a:lnTo>
                  <a:pt x="2095196" y="2451100"/>
                </a:lnTo>
                <a:lnTo>
                  <a:pt x="2106752" y="2451100"/>
                </a:lnTo>
                <a:lnTo>
                  <a:pt x="2100160" y="2463800"/>
                </a:lnTo>
                <a:lnTo>
                  <a:pt x="2107530" y="2463800"/>
                </a:lnTo>
                <a:lnTo>
                  <a:pt x="2109001" y="2451100"/>
                </a:lnTo>
                <a:lnTo>
                  <a:pt x="2112253" y="2438400"/>
                </a:lnTo>
                <a:close/>
              </a:path>
              <a:path w="2952115" h="3365500">
                <a:moveTo>
                  <a:pt x="2141728" y="2438400"/>
                </a:moveTo>
                <a:lnTo>
                  <a:pt x="2112253" y="2438400"/>
                </a:lnTo>
                <a:lnTo>
                  <a:pt x="2121331" y="2451100"/>
                </a:lnTo>
                <a:lnTo>
                  <a:pt x="2128660" y="2463800"/>
                </a:lnTo>
                <a:lnTo>
                  <a:pt x="2153069" y="2463800"/>
                </a:lnTo>
                <a:lnTo>
                  <a:pt x="2151773" y="2458776"/>
                </a:lnTo>
                <a:lnTo>
                  <a:pt x="2145390" y="2451100"/>
                </a:lnTo>
                <a:lnTo>
                  <a:pt x="2139988" y="2451100"/>
                </a:lnTo>
                <a:lnTo>
                  <a:pt x="2141728" y="2438400"/>
                </a:lnTo>
                <a:close/>
              </a:path>
              <a:path w="2952115" h="3365500">
                <a:moveTo>
                  <a:pt x="2153653" y="2461038"/>
                </a:moveTo>
                <a:lnTo>
                  <a:pt x="2153069" y="2463800"/>
                </a:lnTo>
                <a:lnTo>
                  <a:pt x="2155949" y="2463800"/>
                </a:lnTo>
                <a:lnTo>
                  <a:pt x="2153653" y="2461038"/>
                </a:lnTo>
                <a:close/>
              </a:path>
              <a:path w="2952115" h="3365500">
                <a:moveTo>
                  <a:pt x="2187994" y="2451100"/>
                </a:moveTo>
                <a:lnTo>
                  <a:pt x="2160769" y="2451100"/>
                </a:lnTo>
                <a:lnTo>
                  <a:pt x="2158519" y="2463800"/>
                </a:lnTo>
                <a:lnTo>
                  <a:pt x="2187181" y="2463800"/>
                </a:lnTo>
                <a:lnTo>
                  <a:pt x="2187994" y="2451100"/>
                </a:lnTo>
                <a:close/>
              </a:path>
              <a:path w="2952115" h="3365500">
                <a:moveTo>
                  <a:pt x="2206584" y="2451100"/>
                </a:moveTo>
                <a:lnTo>
                  <a:pt x="2187994" y="2451100"/>
                </a:lnTo>
                <a:lnTo>
                  <a:pt x="2197722" y="2463800"/>
                </a:lnTo>
                <a:lnTo>
                  <a:pt x="2207259" y="2463800"/>
                </a:lnTo>
                <a:lnTo>
                  <a:pt x="2206584" y="2451100"/>
                </a:lnTo>
                <a:close/>
              </a:path>
              <a:path w="2952115" h="3365500">
                <a:moveTo>
                  <a:pt x="2155759" y="2451100"/>
                </a:moveTo>
                <a:lnTo>
                  <a:pt x="2149792" y="2451100"/>
                </a:lnTo>
                <a:lnTo>
                  <a:pt x="2151773" y="2458776"/>
                </a:lnTo>
                <a:lnTo>
                  <a:pt x="2153653" y="2461038"/>
                </a:lnTo>
                <a:lnTo>
                  <a:pt x="2155759" y="2451100"/>
                </a:lnTo>
                <a:close/>
              </a:path>
              <a:path w="2952115" h="3365500">
                <a:moveTo>
                  <a:pt x="2150922" y="2438400"/>
                </a:moveTo>
                <a:lnTo>
                  <a:pt x="2141728" y="2438400"/>
                </a:lnTo>
                <a:lnTo>
                  <a:pt x="2149843" y="2451100"/>
                </a:lnTo>
                <a:lnTo>
                  <a:pt x="2150922" y="2438400"/>
                </a:lnTo>
                <a:close/>
              </a:path>
              <a:path w="2952115" h="3365500">
                <a:moveTo>
                  <a:pt x="2166366" y="2425700"/>
                </a:moveTo>
                <a:lnTo>
                  <a:pt x="2147385" y="2425700"/>
                </a:lnTo>
                <a:lnTo>
                  <a:pt x="2154752" y="2438400"/>
                </a:lnTo>
                <a:lnTo>
                  <a:pt x="2157027" y="2438400"/>
                </a:lnTo>
                <a:lnTo>
                  <a:pt x="2156266" y="2451100"/>
                </a:lnTo>
                <a:lnTo>
                  <a:pt x="2166747" y="2451100"/>
                </a:lnTo>
                <a:lnTo>
                  <a:pt x="2165654" y="2438400"/>
                </a:lnTo>
                <a:lnTo>
                  <a:pt x="2166366" y="2425700"/>
                </a:lnTo>
                <a:close/>
              </a:path>
              <a:path w="2952115" h="3365500">
                <a:moveTo>
                  <a:pt x="2186335" y="2438400"/>
                </a:moveTo>
                <a:lnTo>
                  <a:pt x="2171725" y="2438400"/>
                </a:lnTo>
                <a:lnTo>
                  <a:pt x="2173541" y="2451100"/>
                </a:lnTo>
                <a:lnTo>
                  <a:pt x="2199179" y="2451100"/>
                </a:lnTo>
                <a:lnTo>
                  <a:pt x="2186335" y="2438400"/>
                </a:lnTo>
                <a:close/>
              </a:path>
              <a:path w="2952115" h="3365500">
                <a:moveTo>
                  <a:pt x="2098421" y="2425700"/>
                </a:moveTo>
                <a:lnTo>
                  <a:pt x="2082590" y="2425700"/>
                </a:lnTo>
                <a:lnTo>
                  <a:pt x="2073570" y="2438400"/>
                </a:lnTo>
                <a:lnTo>
                  <a:pt x="2096160" y="2438400"/>
                </a:lnTo>
                <a:lnTo>
                  <a:pt x="2098421" y="2425700"/>
                </a:lnTo>
                <a:close/>
              </a:path>
              <a:path w="2952115" h="3365500">
                <a:moveTo>
                  <a:pt x="2147385" y="2425700"/>
                </a:moveTo>
                <a:lnTo>
                  <a:pt x="2098421" y="2425700"/>
                </a:lnTo>
                <a:lnTo>
                  <a:pt x="2103666" y="2438400"/>
                </a:lnTo>
                <a:lnTo>
                  <a:pt x="2147044" y="2438400"/>
                </a:lnTo>
                <a:lnTo>
                  <a:pt x="2147385" y="2425700"/>
                </a:lnTo>
                <a:close/>
              </a:path>
              <a:path w="2952115" h="3365500">
                <a:moveTo>
                  <a:pt x="2058924" y="2413000"/>
                </a:moveTo>
                <a:lnTo>
                  <a:pt x="2049703" y="2413000"/>
                </a:lnTo>
                <a:lnTo>
                  <a:pt x="2050732" y="2425700"/>
                </a:lnTo>
                <a:lnTo>
                  <a:pt x="2061311" y="2425700"/>
                </a:lnTo>
                <a:lnTo>
                  <a:pt x="2058924" y="2413000"/>
                </a:lnTo>
                <a:close/>
              </a:path>
              <a:path w="2952115" h="3365500">
                <a:moveTo>
                  <a:pt x="2171814" y="2413000"/>
                </a:moveTo>
                <a:lnTo>
                  <a:pt x="2071419" y="2413000"/>
                </a:lnTo>
                <a:lnTo>
                  <a:pt x="2066055" y="2425700"/>
                </a:lnTo>
                <a:lnTo>
                  <a:pt x="2173414" y="2425700"/>
                </a:lnTo>
                <a:lnTo>
                  <a:pt x="2171814" y="2413000"/>
                </a:lnTo>
                <a:close/>
              </a:path>
              <a:path w="2952115" h="3365500">
                <a:moveTo>
                  <a:pt x="2070087" y="2400300"/>
                </a:moveTo>
                <a:lnTo>
                  <a:pt x="2059296" y="2400300"/>
                </a:lnTo>
                <a:lnTo>
                  <a:pt x="2063927" y="2413000"/>
                </a:lnTo>
                <a:lnTo>
                  <a:pt x="2075814" y="2413000"/>
                </a:lnTo>
                <a:lnTo>
                  <a:pt x="2070087" y="2400300"/>
                </a:lnTo>
                <a:close/>
              </a:path>
              <a:path w="2952115" h="3365500">
                <a:moveTo>
                  <a:pt x="2120379" y="2387600"/>
                </a:moveTo>
                <a:lnTo>
                  <a:pt x="2066106" y="2387600"/>
                </a:lnTo>
                <a:lnTo>
                  <a:pt x="2072961" y="2400300"/>
                </a:lnTo>
                <a:lnTo>
                  <a:pt x="2077069" y="2413000"/>
                </a:lnTo>
                <a:lnTo>
                  <a:pt x="2080107" y="2413000"/>
                </a:lnTo>
                <a:lnTo>
                  <a:pt x="2084362" y="2400300"/>
                </a:lnTo>
                <a:lnTo>
                  <a:pt x="2133955" y="2400300"/>
                </a:lnTo>
                <a:lnTo>
                  <a:pt x="2120379" y="2387600"/>
                </a:lnTo>
                <a:close/>
              </a:path>
              <a:path w="2952115" h="3365500">
                <a:moveTo>
                  <a:pt x="2110511" y="2400300"/>
                </a:moveTo>
                <a:lnTo>
                  <a:pt x="2089327" y="2400300"/>
                </a:lnTo>
                <a:lnTo>
                  <a:pt x="2091994" y="2413000"/>
                </a:lnTo>
                <a:lnTo>
                  <a:pt x="2108581" y="2413000"/>
                </a:lnTo>
                <a:lnTo>
                  <a:pt x="2110511" y="2400300"/>
                </a:lnTo>
                <a:close/>
              </a:path>
              <a:path w="2952115" h="3365500">
                <a:moveTo>
                  <a:pt x="2144666" y="2387600"/>
                </a:moveTo>
                <a:lnTo>
                  <a:pt x="2140216" y="2387600"/>
                </a:lnTo>
                <a:lnTo>
                  <a:pt x="2135847" y="2400300"/>
                </a:lnTo>
                <a:lnTo>
                  <a:pt x="2110511" y="2400300"/>
                </a:lnTo>
                <a:lnTo>
                  <a:pt x="2108936" y="2413000"/>
                </a:lnTo>
                <a:lnTo>
                  <a:pt x="2147998" y="2413000"/>
                </a:lnTo>
                <a:lnTo>
                  <a:pt x="2144567" y="2400300"/>
                </a:lnTo>
                <a:lnTo>
                  <a:pt x="2144666" y="2387600"/>
                </a:lnTo>
                <a:close/>
              </a:path>
              <a:path w="2952115" h="3365500">
                <a:moveTo>
                  <a:pt x="2155075" y="2400300"/>
                </a:moveTo>
                <a:lnTo>
                  <a:pt x="2154174" y="2400300"/>
                </a:lnTo>
                <a:lnTo>
                  <a:pt x="2158263" y="2413000"/>
                </a:lnTo>
                <a:lnTo>
                  <a:pt x="2155075" y="2400300"/>
                </a:lnTo>
                <a:close/>
              </a:path>
              <a:path w="2952115" h="3365500">
                <a:moveTo>
                  <a:pt x="2049691" y="2387600"/>
                </a:moveTo>
                <a:lnTo>
                  <a:pt x="2042985" y="2387600"/>
                </a:lnTo>
                <a:lnTo>
                  <a:pt x="2044687" y="2400300"/>
                </a:lnTo>
                <a:lnTo>
                  <a:pt x="2050135" y="2400300"/>
                </a:lnTo>
                <a:lnTo>
                  <a:pt x="2049691" y="2387600"/>
                </a:lnTo>
                <a:close/>
              </a:path>
              <a:path w="2952115" h="3365500">
                <a:moveTo>
                  <a:pt x="2030095" y="2374900"/>
                </a:moveTo>
                <a:lnTo>
                  <a:pt x="2019241" y="2374900"/>
                </a:lnTo>
                <a:lnTo>
                  <a:pt x="2026112" y="2387600"/>
                </a:lnTo>
                <a:lnTo>
                  <a:pt x="2027149" y="2387600"/>
                </a:lnTo>
                <a:lnTo>
                  <a:pt x="2030095" y="2374900"/>
                </a:lnTo>
                <a:close/>
              </a:path>
              <a:path w="2952115" h="3365500">
                <a:moveTo>
                  <a:pt x="2041563" y="2374900"/>
                </a:moveTo>
                <a:lnTo>
                  <a:pt x="2030095" y="2374900"/>
                </a:lnTo>
                <a:lnTo>
                  <a:pt x="2036140" y="2387600"/>
                </a:lnTo>
                <a:lnTo>
                  <a:pt x="2041293" y="2387600"/>
                </a:lnTo>
                <a:lnTo>
                  <a:pt x="2041563" y="2374900"/>
                </a:lnTo>
                <a:close/>
              </a:path>
              <a:path w="2952115" h="3365500">
                <a:moveTo>
                  <a:pt x="2052332" y="2374900"/>
                </a:moveTo>
                <a:lnTo>
                  <a:pt x="2048573" y="2374900"/>
                </a:lnTo>
                <a:lnTo>
                  <a:pt x="2051113" y="2387600"/>
                </a:lnTo>
                <a:lnTo>
                  <a:pt x="2053704" y="2387600"/>
                </a:lnTo>
                <a:lnTo>
                  <a:pt x="2052332" y="2374900"/>
                </a:lnTo>
                <a:close/>
              </a:path>
              <a:path w="2952115" h="3365500">
                <a:moveTo>
                  <a:pt x="2126939" y="2374900"/>
                </a:moveTo>
                <a:lnTo>
                  <a:pt x="2054440" y="2374900"/>
                </a:lnTo>
                <a:lnTo>
                  <a:pt x="2058200" y="2387600"/>
                </a:lnTo>
                <a:lnTo>
                  <a:pt x="2137146" y="2387600"/>
                </a:lnTo>
                <a:lnTo>
                  <a:pt x="2126939" y="2374900"/>
                </a:lnTo>
                <a:close/>
              </a:path>
              <a:path w="2952115" h="3365500">
                <a:moveTo>
                  <a:pt x="2012607" y="2362200"/>
                </a:moveTo>
                <a:lnTo>
                  <a:pt x="2010194" y="2362200"/>
                </a:lnTo>
                <a:lnTo>
                  <a:pt x="2012607" y="2374900"/>
                </a:lnTo>
                <a:lnTo>
                  <a:pt x="2012607" y="2362200"/>
                </a:lnTo>
                <a:close/>
              </a:path>
              <a:path w="2952115" h="3365500">
                <a:moveTo>
                  <a:pt x="2115971" y="2362200"/>
                </a:moveTo>
                <a:lnTo>
                  <a:pt x="2034408" y="2362200"/>
                </a:lnTo>
                <a:lnTo>
                  <a:pt x="2031247" y="2374900"/>
                </a:lnTo>
                <a:lnTo>
                  <a:pt x="2117984" y="2374900"/>
                </a:lnTo>
                <a:lnTo>
                  <a:pt x="2115971" y="2362200"/>
                </a:lnTo>
                <a:close/>
              </a:path>
              <a:path w="2952115" h="3365500">
                <a:moveTo>
                  <a:pt x="2017763" y="2349500"/>
                </a:moveTo>
                <a:lnTo>
                  <a:pt x="2014194" y="2362200"/>
                </a:lnTo>
                <a:lnTo>
                  <a:pt x="2026666" y="2362200"/>
                </a:lnTo>
                <a:lnTo>
                  <a:pt x="2017763" y="2349500"/>
                </a:lnTo>
                <a:close/>
              </a:path>
              <a:path w="2952115" h="3365500">
                <a:moveTo>
                  <a:pt x="2100687" y="2336800"/>
                </a:moveTo>
                <a:lnTo>
                  <a:pt x="2098859" y="2336800"/>
                </a:lnTo>
                <a:lnTo>
                  <a:pt x="2098598" y="2349500"/>
                </a:lnTo>
                <a:lnTo>
                  <a:pt x="2018337" y="2349500"/>
                </a:lnTo>
                <a:lnTo>
                  <a:pt x="2027324" y="2362200"/>
                </a:lnTo>
                <a:lnTo>
                  <a:pt x="2114522" y="2362200"/>
                </a:lnTo>
                <a:lnTo>
                  <a:pt x="2110480" y="2349500"/>
                </a:lnTo>
                <a:lnTo>
                  <a:pt x="2100687" y="2336800"/>
                </a:lnTo>
                <a:close/>
              </a:path>
              <a:path w="2952115" h="3365500">
                <a:moveTo>
                  <a:pt x="2122970" y="2349500"/>
                </a:moveTo>
                <a:lnTo>
                  <a:pt x="2120290" y="2362200"/>
                </a:lnTo>
                <a:lnTo>
                  <a:pt x="2127770" y="2362200"/>
                </a:lnTo>
                <a:lnTo>
                  <a:pt x="2122970" y="2349500"/>
                </a:lnTo>
                <a:close/>
              </a:path>
              <a:path w="2952115" h="3365500">
                <a:moveTo>
                  <a:pt x="2082825" y="2336800"/>
                </a:moveTo>
                <a:lnTo>
                  <a:pt x="2003931" y="2336800"/>
                </a:lnTo>
                <a:lnTo>
                  <a:pt x="2006858" y="2349500"/>
                </a:lnTo>
                <a:lnTo>
                  <a:pt x="2087384" y="2349500"/>
                </a:lnTo>
                <a:lnTo>
                  <a:pt x="2082825" y="2336800"/>
                </a:lnTo>
                <a:close/>
              </a:path>
              <a:path w="2952115" h="3365500">
                <a:moveTo>
                  <a:pt x="2002282" y="2324100"/>
                </a:moveTo>
                <a:lnTo>
                  <a:pt x="2000275" y="2324100"/>
                </a:lnTo>
                <a:lnTo>
                  <a:pt x="2002269" y="2336800"/>
                </a:lnTo>
                <a:lnTo>
                  <a:pt x="2002282" y="2324100"/>
                </a:lnTo>
                <a:close/>
              </a:path>
              <a:path w="2952115" h="3365500">
                <a:moveTo>
                  <a:pt x="2077669" y="2311400"/>
                </a:moveTo>
                <a:lnTo>
                  <a:pt x="2048903" y="2311400"/>
                </a:lnTo>
                <a:lnTo>
                  <a:pt x="2049703" y="2324100"/>
                </a:lnTo>
                <a:lnTo>
                  <a:pt x="2007781" y="2324100"/>
                </a:lnTo>
                <a:lnTo>
                  <a:pt x="2005568" y="2336800"/>
                </a:lnTo>
                <a:lnTo>
                  <a:pt x="2077694" y="2336800"/>
                </a:lnTo>
                <a:lnTo>
                  <a:pt x="2079370" y="2324100"/>
                </a:lnTo>
                <a:lnTo>
                  <a:pt x="2077669" y="2311400"/>
                </a:lnTo>
                <a:close/>
              </a:path>
              <a:path w="2952115" h="3365500">
                <a:moveTo>
                  <a:pt x="1956396" y="2311400"/>
                </a:moveTo>
                <a:lnTo>
                  <a:pt x="1953501" y="2311400"/>
                </a:lnTo>
                <a:lnTo>
                  <a:pt x="1955380" y="2324100"/>
                </a:lnTo>
                <a:lnTo>
                  <a:pt x="1959241" y="2324100"/>
                </a:lnTo>
                <a:lnTo>
                  <a:pt x="1956396" y="2311400"/>
                </a:lnTo>
                <a:close/>
              </a:path>
              <a:path w="2952115" h="3365500">
                <a:moveTo>
                  <a:pt x="1997494" y="2273300"/>
                </a:moveTo>
                <a:lnTo>
                  <a:pt x="1956106" y="2273300"/>
                </a:lnTo>
                <a:lnTo>
                  <a:pt x="1964404" y="2286000"/>
                </a:lnTo>
                <a:lnTo>
                  <a:pt x="1958713" y="2298700"/>
                </a:lnTo>
                <a:lnTo>
                  <a:pt x="1956574" y="2311400"/>
                </a:lnTo>
                <a:lnTo>
                  <a:pt x="1957895" y="2311400"/>
                </a:lnTo>
                <a:lnTo>
                  <a:pt x="1965210" y="2324100"/>
                </a:lnTo>
                <a:lnTo>
                  <a:pt x="1965807" y="2311400"/>
                </a:lnTo>
                <a:lnTo>
                  <a:pt x="1966569" y="2298700"/>
                </a:lnTo>
                <a:lnTo>
                  <a:pt x="2059098" y="2298700"/>
                </a:lnTo>
                <a:lnTo>
                  <a:pt x="2056590" y="2286000"/>
                </a:lnTo>
                <a:lnTo>
                  <a:pt x="2002523" y="2286000"/>
                </a:lnTo>
                <a:lnTo>
                  <a:pt x="1997494" y="2273300"/>
                </a:lnTo>
                <a:close/>
              </a:path>
              <a:path w="2952115" h="3365500">
                <a:moveTo>
                  <a:pt x="1992220" y="2311400"/>
                </a:moveTo>
                <a:lnTo>
                  <a:pt x="1983816" y="2311400"/>
                </a:lnTo>
                <a:lnTo>
                  <a:pt x="1989963" y="2324100"/>
                </a:lnTo>
                <a:lnTo>
                  <a:pt x="1993970" y="2313689"/>
                </a:lnTo>
                <a:lnTo>
                  <a:pt x="1992220" y="2311400"/>
                </a:lnTo>
                <a:close/>
              </a:path>
              <a:path w="2952115" h="3365500">
                <a:moveTo>
                  <a:pt x="2038248" y="2311400"/>
                </a:moveTo>
                <a:lnTo>
                  <a:pt x="1994852" y="2311400"/>
                </a:lnTo>
                <a:lnTo>
                  <a:pt x="1993970" y="2313689"/>
                </a:lnTo>
                <a:lnTo>
                  <a:pt x="2001927" y="2324100"/>
                </a:lnTo>
                <a:lnTo>
                  <a:pt x="2043976" y="2324100"/>
                </a:lnTo>
                <a:lnTo>
                  <a:pt x="2038248" y="2311400"/>
                </a:lnTo>
                <a:close/>
              </a:path>
              <a:path w="2952115" h="3365500">
                <a:moveTo>
                  <a:pt x="2058738" y="2298700"/>
                </a:moveTo>
                <a:lnTo>
                  <a:pt x="1966569" y="2298700"/>
                </a:lnTo>
                <a:lnTo>
                  <a:pt x="1972792" y="2311400"/>
                </a:lnTo>
                <a:lnTo>
                  <a:pt x="2066956" y="2311400"/>
                </a:lnTo>
                <a:lnTo>
                  <a:pt x="2058738" y="2298700"/>
                </a:lnTo>
                <a:close/>
              </a:path>
              <a:path w="2952115" h="3365500">
                <a:moveTo>
                  <a:pt x="1951202" y="2273300"/>
                </a:moveTo>
                <a:lnTo>
                  <a:pt x="1951786" y="2286000"/>
                </a:lnTo>
                <a:lnTo>
                  <a:pt x="1957184" y="2286000"/>
                </a:lnTo>
                <a:lnTo>
                  <a:pt x="1951202" y="2273300"/>
                </a:lnTo>
                <a:close/>
              </a:path>
              <a:path w="2952115" h="3365500">
                <a:moveTo>
                  <a:pt x="2043807" y="2273300"/>
                </a:moveTo>
                <a:lnTo>
                  <a:pt x="2004491" y="2273300"/>
                </a:lnTo>
                <a:lnTo>
                  <a:pt x="2006739" y="2286000"/>
                </a:lnTo>
                <a:lnTo>
                  <a:pt x="2047851" y="2286000"/>
                </a:lnTo>
                <a:lnTo>
                  <a:pt x="2043807" y="2273300"/>
                </a:lnTo>
                <a:close/>
              </a:path>
              <a:path w="2952115" h="3365500">
                <a:moveTo>
                  <a:pt x="1922360" y="2260600"/>
                </a:moveTo>
                <a:lnTo>
                  <a:pt x="1919332" y="2260600"/>
                </a:lnTo>
                <a:lnTo>
                  <a:pt x="1927954" y="2273300"/>
                </a:lnTo>
                <a:lnTo>
                  <a:pt x="1929206" y="2273300"/>
                </a:lnTo>
                <a:lnTo>
                  <a:pt x="1922360" y="2260600"/>
                </a:lnTo>
                <a:close/>
              </a:path>
              <a:path w="2952115" h="3365500">
                <a:moveTo>
                  <a:pt x="2002091" y="2260600"/>
                </a:moveTo>
                <a:lnTo>
                  <a:pt x="1937385" y="2260600"/>
                </a:lnTo>
                <a:lnTo>
                  <a:pt x="1929206" y="2273300"/>
                </a:lnTo>
                <a:lnTo>
                  <a:pt x="2004809" y="2273300"/>
                </a:lnTo>
                <a:lnTo>
                  <a:pt x="2002091" y="2260600"/>
                </a:lnTo>
                <a:close/>
              </a:path>
              <a:path w="2952115" h="3365500">
                <a:moveTo>
                  <a:pt x="2034806" y="2260600"/>
                </a:moveTo>
                <a:lnTo>
                  <a:pt x="2018810" y="2260600"/>
                </a:lnTo>
                <a:lnTo>
                  <a:pt x="2013126" y="2273300"/>
                </a:lnTo>
                <a:lnTo>
                  <a:pt x="2041730" y="2273300"/>
                </a:lnTo>
                <a:lnTo>
                  <a:pt x="2034806" y="2260600"/>
                </a:lnTo>
                <a:close/>
              </a:path>
              <a:path w="2952115" h="3365500">
                <a:moveTo>
                  <a:pt x="1952400" y="2247900"/>
                </a:moveTo>
                <a:lnTo>
                  <a:pt x="1909889" y="2247900"/>
                </a:lnTo>
                <a:lnTo>
                  <a:pt x="1912556" y="2260600"/>
                </a:lnTo>
                <a:lnTo>
                  <a:pt x="1941169" y="2260600"/>
                </a:lnTo>
                <a:lnTo>
                  <a:pt x="1952400" y="2247900"/>
                </a:lnTo>
                <a:close/>
              </a:path>
              <a:path w="2952115" h="3365500">
                <a:moveTo>
                  <a:pt x="1994962" y="2247900"/>
                </a:moveTo>
                <a:lnTo>
                  <a:pt x="1952400" y="2247900"/>
                </a:lnTo>
                <a:lnTo>
                  <a:pt x="1952831" y="2260600"/>
                </a:lnTo>
                <a:lnTo>
                  <a:pt x="1994230" y="2260600"/>
                </a:lnTo>
                <a:lnTo>
                  <a:pt x="1994962" y="2247900"/>
                </a:lnTo>
                <a:close/>
              </a:path>
              <a:path w="2952115" h="3365500">
                <a:moveTo>
                  <a:pt x="2009520" y="2247900"/>
                </a:moveTo>
                <a:lnTo>
                  <a:pt x="2007933" y="2260600"/>
                </a:lnTo>
                <a:lnTo>
                  <a:pt x="2009724" y="2260600"/>
                </a:lnTo>
                <a:lnTo>
                  <a:pt x="2009520" y="2247900"/>
                </a:lnTo>
                <a:close/>
              </a:path>
              <a:path w="2952115" h="3365500">
                <a:moveTo>
                  <a:pt x="2016429" y="2247900"/>
                </a:moveTo>
                <a:lnTo>
                  <a:pt x="2014880" y="2247900"/>
                </a:lnTo>
                <a:lnTo>
                  <a:pt x="2016366" y="2260600"/>
                </a:lnTo>
                <a:lnTo>
                  <a:pt x="2016429" y="2247900"/>
                </a:lnTo>
                <a:close/>
              </a:path>
              <a:path w="2952115" h="3365500">
                <a:moveTo>
                  <a:pt x="1921278" y="2235200"/>
                </a:moveTo>
                <a:lnTo>
                  <a:pt x="1901585" y="2235200"/>
                </a:lnTo>
                <a:lnTo>
                  <a:pt x="1903855" y="2247900"/>
                </a:lnTo>
                <a:lnTo>
                  <a:pt x="1911382" y="2247900"/>
                </a:lnTo>
                <a:lnTo>
                  <a:pt x="1921278" y="2235200"/>
                </a:lnTo>
                <a:close/>
              </a:path>
              <a:path w="2952115" h="3365500">
                <a:moveTo>
                  <a:pt x="2012492" y="2235200"/>
                </a:moveTo>
                <a:lnTo>
                  <a:pt x="1926315" y="2235200"/>
                </a:lnTo>
                <a:lnTo>
                  <a:pt x="1922333" y="2247900"/>
                </a:lnTo>
                <a:lnTo>
                  <a:pt x="2012030" y="2247900"/>
                </a:lnTo>
                <a:lnTo>
                  <a:pt x="2012492" y="2235200"/>
                </a:lnTo>
                <a:close/>
              </a:path>
              <a:path w="2952115" h="3365500">
                <a:moveTo>
                  <a:pt x="1901913" y="2222500"/>
                </a:moveTo>
                <a:lnTo>
                  <a:pt x="1890928" y="2222500"/>
                </a:lnTo>
                <a:lnTo>
                  <a:pt x="1897024" y="2235200"/>
                </a:lnTo>
                <a:lnTo>
                  <a:pt x="1898827" y="2235200"/>
                </a:lnTo>
                <a:lnTo>
                  <a:pt x="1901913" y="2222500"/>
                </a:lnTo>
                <a:close/>
              </a:path>
              <a:path w="2952115" h="3365500">
                <a:moveTo>
                  <a:pt x="1906243" y="2221281"/>
                </a:moveTo>
                <a:lnTo>
                  <a:pt x="1906727" y="2222500"/>
                </a:lnTo>
                <a:lnTo>
                  <a:pt x="1906008" y="2235200"/>
                </a:lnTo>
                <a:lnTo>
                  <a:pt x="1993528" y="2235200"/>
                </a:lnTo>
                <a:lnTo>
                  <a:pt x="1986140" y="2222500"/>
                </a:lnTo>
                <a:lnTo>
                  <a:pt x="1907414" y="2222500"/>
                </a:lnTo>
                <a:lnTo>
                  <a:pt x="1906243" y="2221281"/>
                </a:lnTo>
                <a:close/>
              </a:path>
              <a:path w="2952115" h="3365500">
                <a:moveTo>
                  <a:pt x="1875193" y="2209800"/>
                </a:moveTo>
                <a:lnTo>
                  <a:pt x="1872869" y="2209800"/>
                </a:lnTo>
                <a:lnTo>
                  <a:pt x="1876209" y="2222500"/>
                </a:lnTo>
                <a:lnTo>
                  <a:pt x="1875193" y="2209800"/>
                </a:lnTo>
                <a:close/>
              </a:path>
              <a:path w="2952115" h="3365500">
                <a:moveTo>
                  <a:pt x="1909711" y="2209800"/>
                </a:moveTo>
                <a:lnTo>
                  <a:pt x="1901685" y="2209800"/>
                </a:lnTo>
                <a:lnTo>
                  <a:pt x="1906243" y="2221281"/>
                </a:lnTo>
                <a:lnTo>
                  <a:pt x="1907414" y="2222500"/>
                </a:lnTo>
                <a:lnTo>
                  <a:pt x="1915210" y="2222500"/>
                </a:lnTo>
                <a:lnTo>
                  <a:pt x="1909711" y="2209800"/>
                </a:lnTo>
                <a:close/>
              </a:path>
              <a:path w="2952115" h="3365500">
                <a:moveTo>
                  <a:pt x="1987332" y="2197100"/>
                </a:moveTo>
                <a:lnTo>
                  <a:pt x="1921459" y="2197100"/>
                </a:lnTo>
                <a:lnTo>
                  <a:pt x="1926932" y="2209800"/>
                </a:lnTo>
                <a:lnTo>
                  <a:pt x="1909711" y="2209800"/>
                </a:lnTo>
                <a:lnTo>
                  <a:pt x="1915210" y="2222500"/>
                </a:lnTo>
                <a:lnTo>
                  <a:pt x="1985695" y="2222500"/>
                </a:lnTo>
                <a:lnTo>
                  <a:pt x="1984730" y="2209800"/>
                </a:lnTo>
                <a:lnTo>
                  <a:pt x="1987332" y="2197100"/>
                </a:lnTo>
                <a:close/>
              </a:path>
              <a:path w="2952115" h="3365500">
                <a:moveTo>
                  <a:pt x="1901685" y="2209800"/>
                </a:moveTo>
                <a:lnTo>
                  <a:pt x="1895210" y="2209800"/>
                </a:lnTo>
                <a:lnTo>
                  <a:pt x="1906243" y="2221281"/>
                </a:lnTo>
                <a:lnTo>
                  <a:pt x="1901685" y="2209800"/>
                </a:lnTo>
                <a:close/>
              </a:path>
              <a:path w="2952115" h="3365500">
                <a:moveTo>
                  <a:pt x="1891017" y="2197100"/>
                </a:moveTo>
                <a:lnTo>
                  <a:pt x="1878939" y="2209800"/>
                </a:lnTo>
                <a:lnTo>
                  <a:pt x="1892630" y="2209800"/>
                </a:lnTo>
                <a:lnTo>
                  <a:pt x="1891017" y="2197100"/>
                </a:lnTo>
                <a:close/>
              </a:path>
              <a:path w="2952115" h="3365500">
                <a:moveTo>
                  <a:pt x="1919579" y="2197100"/>
                </a:moveTo>
                <a:lnTo>
                  <a:pt x="1891868" y="2197100"/>
                </a:lnTo>
                <a:lnTo>
                  <a:pt x="1892630" y="2209800"/>
                </a:lnTo>
                <a:lnTo>
                  <a:pt x="1917623" y="2209800"/>
                </a:lnTo>
                <a:lnTo>
                  <a:pt x="1919579" y="2197100"/>
                </a:lnTo>
                <a:close/>
              </a:path>
              <a:path w="2952115" h="3365500">
                <a:moveTo>
                  <a:pt x="1921459" y="2197100"/>
                </a:moveTo>
                <a:lnTo>
                  <a:pt x="1919579" y="2197100"/>
                </a:lnTo>
                <a:lnTo>
                  <a:pt x="1917623" y="2209800"/>
                </a:lnTo>
                <a:lnTo>
                  <a:pt x="1926932" y="2209800"/>
                </a:lnTo>
                <a:lnTo>
                  <a:pt x="1921459" y="2197100"/>
                </a:lnTo>
                <a:close/>
              </a:path>
              <a:path w="2952115" h="3365500">
                <a:moveTo>
                  <a:pt x="1868385" y="2184400"/>
                </a:moveTo>
                <a:lnTo>
                  <a:pt x="1863953" y="2184400"/>
                </a:lnTo>
                <a:lnTo>
                  <a:pt x="1864372" y="2197100"/>
                </a:lnTo>
                <a:lnTo>
                  <a:pt x="1873491" y="2197100"/>
                </a:lnTo>
                <a:lnTo>
                  <a:pt x="1868385" y="2184400"/>
                </a:lnTo>
                <a:close/>
              </a:path>
              <a:path w="2952115" h="3365500">
                <a:moveTo>
                  <a:pt x="1949428" y="2159000"/>
                </a:moveTo>
                <a:lnTo>
                  <a:pt x="1844827" y="2159000"/>
                </a:lnTo>
                <a:lnTo>
                  <a:pt x="1849069" y="2171700"/>
                </a:lnTo>
                <a:lnTo>
                  <a:pt x="1870002" y="2171700"/>
                </a:lnTo>
                <a:lnTo>
                  <a:pt x="1880901" y="2184400"/>
                </a:lnTo>
                <a:lnTo>
                  <a:pt x="1887677" y="2197100"/>
                </a:lnTo>
                <a:lnTo>
                  <a:pt x="1928994" y="2197100"/>
                </a:lnTo>
                <a:lnTo>
                  <a:pt x="1941298" y="2184400"/>
                </a:lnTo>
                <a:lnTo>
                  <a:pt x="1947197" y="2184400"/>
                </a:lnTo>
                <a:lnTo>
                  <a:pt x="1949885" y="2171700"/>
                </a:lnTo>
                <a:lnTo>
                  <a:pt x="1949428" y="2159000"/>
                </a:lnTo>
                <a:close/>
              </a:path>
              <a:path w="2952115" h="3365500">
                <a:moveTo>
                  <a:pt x="1941298" y="2184400"/>
                </a:moveTo>
                <a:lnTo>
                  <a:pt x="1928994" y="2197100"/>
                </a:lnTo>
                <a:lnTo>
                  <a:pt x="1943756" y="2197100"/>
                </a:lnTo>
                <a:lnTo>
                  <a:pt x="1944866" y="2193001"/>
                </a:lnTo>
                <a:lnTo>
                  <a:pt x="1941298" y="2184400"/>
                </a:lnTo>
                <a:close/>
              </a:path>
              <a:path w="2952115" h="3365500">
                <a:moveTo>
                  <a:pt x="1944866" y="2193001"/>
                </a:moveTo>
                <a:lnTo>
                  <a:pt x="1943756" y="2197100"/>
                </a:lnTo>
                <a:lnTo>
                  <a:pt x="1946567" y="2197100"/>
                </a:lnTo>
                <a:lnTo>
                  <a:pt x="1944866" y="2193001"/>
                </a:lnTo>
                <a:close/>
              </a:path>
              <a:path w="2952115" h="3365500">
                <a:moveTo>
                  <a:pt x="1970457" y="2184400"/>
                </a:moveTo>
                <a:lnTo>
                  <a:pt x="1961324" y="2184400"/>
                </a:lnTo>
                <a:lnTo>
                  <a:pt x="1956701" y="2197100"/>
                </a:lnTo>
                <a:lnTo>
                  <a:pt x="1980370" y="2197100"/>
                </a:lnTo>
                <a:lnTo>
                  <a:pt x="1970457" y="2184400"/>
                </a:lnTo>
                <a:close/>
              </a:path>
              <a:path w="2952115" h="3365500">
                <a:moveTo>
                  <a:pt x="1947197" y="2184400"/>
                </a:moveTo>
                <a:lnTo>
                  <a:pt x="1941298" y="2184400"/>
                </a:lnTo>
                <a:lnTo>
                  <a:pt x="1944866" y="2193001"/>
                </a:lnTo>
                <a:lnTo>
                  <a:pt x="1947197" y="2184400"/>
                </a:lnTo>
                <a:close/>
              </a:path>
              <a:path w="2952115" h="3365500">
                <a:moveTo>
                  <a:pt x="1863242" y="2171700"/>
                </a:moveTo>
                <a:lnTo>
                  <a:pt x="1851533" y="2171700"/>
                </a:lnTo>
                <a:lnTo>
                  <a:pt x="1850529" y="2184400"/>
                </a:lnTo>
                <a:lnTo>
                  <a:pt x="1857514" y="2184400"/>
                </a:lnTo>
                <a:lnTo>
                  <a:pt x="1863242" y="2171700"/>
                </a:lnTo>
                <a:close/>
              </a:path>
              <a:path w="2952115" h="3365500">
                <a:moveTo>
                  <a:pt x="1826209" y="2159000"/>
                </a:moveTo>
                <a:lnTo>
                  <a:pt x="1823377" y="2159000"/>
                </a:lnTo>
                <a:lnTo>
                  <a:pt x="1823732" y="2171700"/>
                </a:lnTo>
                <a:lnTo>
                  <a:pt x="1830374" y="2171700"/>
                </a:lnTo>
                <a:lnTo>
                  <a:pt x="1826209" y="2159000"/>
                </a:lnTo>
                <a:close/>
              </a:path>
              <a:path w="2952115" h="3365500">
                <a:moveTo>
                  <a:pt x="1850603" y="2133600"/>
                </a:moveTo>
                <a:lnTo>
                  <a:pt x="1822373" y="2133600"/>
                </a:lnTo>
                <a:lnTo>
                  <a:pt x="1824651" y="2146300"/>
                </a:lnTo>
                <a:lnTo>
                  <a:pt x="1833551" y="2159000"/>
                </a:lnTo>
                <a:lnTo>
                  <a:pt x="1839645" y="2171700"/>
                </a:lnTo>
                <a:lnTo>
                  <a:pt x="1844662" y="2171700"/>
                </a:lnTo>
                <a:lnTo>
                  <a:pt x="1844827" y="2159000"/>
                </a:lnTo>
                <a:lnTo>
                  <a:pt x="1840983" y="2159000"/>
                </a:lnTo>
                <a:lnTo>
                  <a:pt x="1842218" y="2146300"/>
                </a:lnTo>
                <a:lnTo>
                  <a:pt x="1850603" y="2133600"/>
                </a:lnTo>
                <a:close/>
              </a:path>
              <a:path w="2952115" h="3365500">
                <a:moveTo>
                  <a:pt x="1916446" y="2120900"/>
                </a:moveTo>
                <a:lnTo>
                  <a:pt x="1898014" y="2120900"/>
                </a:lnTo>
                <a:lnTo>
                  <a:pt x="1908771" y="2133600"/>
                </a:lnTo>
                <a:lnTo>
                  <a:pt x="1850603" y="2133600"/>
                </a:lnTo>
                <a:lnTo>
                  <a:pt x="1856194" y="2146300"/>
                </a:lnTo>
                <a:lnTo>
                  <a:pt x="1857469" y="2159000"/>
                </a:lnTo>
                <a:lnTo>
                  <a:pt x="1917674" y="2159000"/>
                </a:lnTo>
                <a:lnTo>
                  <a:pt x="1918893" y="2146300"/>
                </a:lnTo>
                <a:lnTo>
                  <a:pt x="1932957" y="2146300"/>
                </a:lnTo>
                <a:lnTo>
                  <a:pt x="1924858" y="2133600"/>
                </a:lnTo>
                <a:lnTo>
                  <a:pt x="1916446" y="2120900"/>
                </a:lnTo>
                <a:close/>
              </a:path>
              <a:path w="2952115" h="3365500">
                <a:moveTo>
                  <a:pt x="1930488" y="2158956"/>
                </a:moveTo>
                <a:close/>
              </a:path>
              <a:path w="2952115" h="3365500">
                <a:moveTo>
                  <a:pt x="1932957" y="2146300"/>
                </a:moveTo>
                <a:lnTo>
                  <a:pt x="1930323" y="2146300"/>
                </a:lnTo>
                <a:lnTo>
                  <a:pt x="1936838" y="2159000"/>
                </a:lnTo>
                <a:lnTo>
                  <a:pt x="1942466" y="2159000"/>
                </a:lnTo>
                <a:lnTo>
                  <a:pt x="1932957" y="2146300"/>
                </a:lnTo>
                <a:close/>
              </a:path>
              <a:path w="2952115" h="3365500">
                <a:moveTo>
                  <a:pt x="1930323" y="2146300"/>
                </a:moveTo>
                <a:lnTo>
                  <a:pt x="1919338" y="2146300"/>
                </a:lnTo>
                <a:lnTo>
                  <a:pt x="1930488" y="2158956"/>
                </a:lnTo>
                <a:lnTo>
                  <a:pt x="1930323" y="2146300"/>
                </a:lnTo>
                <a:close/>
              </a:path>
              <a:path w="2952115" h="3365500">
                <a:moveTo>
                  <a:pt x="1812670" y="2108200"/>
                </a:moveTo>
                <a:lnTo>
                  <a:pt x="1802625" y="2108200"/>
                </a:lnTo>
                <a:lnTo>
                  <a:pt x="1798599" y="2120900"/>
                </a:lnTo>
                <a:lnTo>
                  <a:pt x="1803395" y="2120900"/>
                </a:lnTo>
                <a:lnTo>
                  <a:pt x="1810693" y="2133600"/>
                </a:lnTo>
                <a:lnTo>
                  <a:pt x="1807190" y="2120900"/>
                </a:lnTo>
                <a:lnTo>
                  <a:pt x="1812670" y="2108200"/>
                </a:lnTo>
                <a:close/>
              </a:path>
              <a:path w="2952115" h="3365500">
                <a:moveTo>
                  <a:pt x="1822323" y="2120900"/>
                </a:moveTo>
                <a:lnTo>
                  <a:pt x="1820938" y="2120900"/>
                </a:lnTo>
                <a:lnTo>
                  <a:pt x="1819554" y="2133600"/>
                </a:lnTo>
                <a:lnTo>
                  <a:pt x="1827110" y="2133600"/>
                </a:lnTo>
                <a:lnTo>
                  <a:pt x="1822323" y="2120900"/>
                </a:lnTo>
                <a:close/>
              </a:path>
              <a:path w="2952115" h="3365500">
                <a:moveTo>
                  <a:pt x="1896859" y="2120900"/>
                </a:moveTo>
                <a:lnTo>
                  <a:pt x="1833130" y="2120900"/>
                </a:lnTo>
                <a:lnTo>
                  <a:pt x="1835785" y="2133600"/>
                </a:lnTo>
                <a:lnTo>
                  <a:pt x="1898408" y="2133600"/>
                </a:lnTo>
                <a:lnTo>
                  <a:pt x="1896859" y="2120900"/>
                </a:lnTo>
                <a:close/>
              </a:path>
              <a:path w="2952115" h="3365500">
                <a:moveTo>
                  <a:pt x="1790407" y="2108200"/>
                </a:moveTo>
                <a:lnTo>
                  <a:pt x="1791875" y="2120900"/>
                </a:lnTo>
                <a:lnTo>
                  <a:pt x="1796097" y="2120900"/>
                </a:lnTo>
                <a:lnTo>
                  <a:pt x="1790407" y="2108200"/>
                </a:lnTo>
                <a:close/>
              </a:path>
              <a:path w="2952115" h="3365500">
                <a:moveTo>
                  <a:pt x="1898320" y="2108200"/>
                </a:moveTo>
                <a:lnTo>
                  <a:pt x="1812670" y="2108200"/>
                </a:lnTo>
                <a:lnTo>
                  <a:pt x="1824854" y="2120900"/>
                </a:lnTo>
                <a:lnTo>
                  <a:pt x="1906865" y="2120900"/>
                </a:lnTo>
                <a:lnTo>
                  <a:pt x="1898320" y="2108200"/>
                </a:lnTo>
                <a:close/>
              </a:path>
              <a:path w="2952115" h="3365500">
                <a:moveTo>
                  <a:pt x="1791614" y="2095500"/>
                </a:moveTo>
                <a:lnTo>
                  <a:pt x="1790357" y="2095500"/>
                </a:lnTo>
                <a:lnTo>
                  <a:pt x="1790649" y="2108200"/>
                </a:lnTo>
                <a:lnTo>
                  <a:pt x="1793227" y="2108200"/>
                </a:lnTo>
                <a:lnTo>
                  <a:pt x="1791614" y="2095500"/>
                </a:lnTo>
                <a:close/>
              </a:path>
              <a:path w="2952115" h="3365500">
                <a:moveTo>
                  <a:pt x="1802115" y="2106982"/>
                </a:moveTo>
                <a:lnTo>
                  <a:pt x="1801952" y="2108200"/>
                </a:lnTo>
                <a:lnTo>
                  <a:pt x="1802625" y="2108200"/>
                </a:lnTo>
                <a:lnTo>
                  <a:pt x="1802115" y="2106982"/>
                </a:lnTo>
                <a:close/>
              </a:path>
              <a:path w="2952115" h="3365500">
                <a:moveTo>
                  <a:pt x="1814804" y="2108156"/>
                </a:moveTo>
                <a:close/>
              </a:path>
              <a:path w="2952115" h="3365500">
                <a:moveTo>
                  <a:pt x="1878733" y="2095500"/>
                </a:moveTo>
                <a:lnTo>
                  <a:pt x="1814639" y="2095500"/>
                </a:lnTo>
                <a:lnTo>
                  <a:pt x="1821116" y="2108200"/>
                </a:lnTo>
                <a:lnTo>
                  <a:pt x="1888935" y="2108200"/>
                </a:lnTo>
                <a:lnTo>
                  <a:pt x="1878733" y="2095500"/>
                </a:lnTo>
                <a:close/>
              </a:path>
              <a:path w="2952115" h="3365500">
                <a:moveTo>
                  <a:pt x="1814639" y="2095500"/>
                </a:moveTo>
                <a:lnTo>
                  <a:pt x="1803654" y="2095500"/>
                </a:lnTo>
                <a:lnTo>
                  <a:pt x="1814804" y="2108156"/>
                </a:lnTo>
                <a:lnTo>
                  <a:pt x="1814639" y="2095500"/>
                </a:lnTo>
                <a:close/>
              </a:path>
              <a:path w="2952115" h="3365500">
                <a:moveTo>
                  <a:pt x="1803654" y="2095500"/>
                </a:moveTo>
                <a:lnTo>
                  <a:pt x="1797304" y="2095500"/>
                </a:lnTo>
                <a:lnTo>
                  <a:pt x="1802115" y="2106982"/>
                </a:lnTo>
                <a:lnTo>
                  <a:pt x="1803654" y="2095500"/>
                </a:lnTo>
                <a:close/>
              </a:path>
              <a:path w="2952115" h="3365500">
                <a:moveTo>
                  <a:pt x="1813433" y="2082800"/>
                </a:moveTo>
                <a:lnTo>
                  <a:pt x="1789302" y="2082800"/>
                </a:lnTo>
                <a:lnTo>
                  <a:pt x="1787867" y="2095500"/>
                </a:lnTo>
                <a:lnTo>
                  <a:pt x="1820278" y="2095500"/>
                </a:lnTo>
                <a:lnTo>
                  <a:pt x="1813433" y="2082800"/>
                </a:lnTo>
                <a:close/>
              </a:path>
              <a:path w="2952115" h="3365500">
                <a:moveTo>
                  <a:pt x="1871078" y="2070100"/>
                </a:moveTo>
                <a:lnTo>
                  <a:pt x="1868233" y="2070100"/>
                </a:lnTo>
                <a:lnTo>
                  <a:pt x="1869630" y="2082800"/>
                </a:lnTo>
                <a:lnTo>
                  <a:pt x="1818246" y="2082800"/>
                </a:lnTo>
                <a:lnTo>
                  <a:pt x="1820278" y="2095500"/>
                </a:lnTo>
                <a:lnTo>
                  <a:pt x="1877967" y="2095500"/>
                </a:lnTo>
                <a:lnTo>
                  <a:pt x="1878233" y="2082800"/>
                </a:lnTo>
                <a:lnTo>
                  <a:pt x="1871078" y="2070100"/>
                </a:lnTo>
                <a:close/>
              </a:path>
              <a:path w="2952115" h="3365500">
                <a:moveTo>
                  <a:pt x="1758002" y="2070100"/>
                </a:moveTo>
                <a:lnTo>
                  <a:pt x="1754454" y="2070100"/>
                </a:lnTo>
                <a:lnTo>
                  <a:pt x="1760468" y="2082800"/>
                </a:lnTo>
                <a:lnTo>
                  <a:pt x="1763858" y="2082800"/>
                </a:lnTo>
                <a:lnTo>
                  <a:pt x="1758002" y="2070100"/>
                </a:lnTo>
                <a:close/>
              </a:path>
              <a:path w="2952115" h="3365500">
                <a:moveTo>
                  <a:pt x="1783930" y="2070100"/>
                </a:moveTo>
                <a:lnTo>
                  <a:pt x="1782673" y="2070100"/>
                </a:lnTo>
                <a:lnTo>
                  <a:pt x="1783054" y="2082800"/>
                </a:lnTo>
                <a:lnTo>
                  <a:pt x="1785531" y="2082800"/>
                </a:lnTo>
                <a:lnTo>
                  <a:pt x="1783930" y="2070100"/>
                </a:lnTo>
                <a:close/>
              </a:path>
              <a:path w="2952115" h="3365500">
                <a:moveTo>
                  <a:pt x="1862277" y="2070100"/>
                </a:moveTo>
                <a:lnTo>
                  <a:pt x="1787270" y="2070100"/>
                </a:lnTo>
                <a:lnTo>
                  <a:pt x="1798916" y="2082800"/>
                </a:lnTo>
                <a:lnTo>
                  <a:pt x="1869630" y="2082800"/>
                </a:lnTo>
                <a:lnTo>
                  <a:pt x="1862277" y="2070100"/>
                </a:lnTo>
                <a:close/>
              </a:path>
              <a:path w="2952115" h="3365500">
                <a:moveTo>
                  <a:pt x="1791157" y="2044700"/>
                </a:moveTo>
                <a:lnTo>
                  <a:pt x="1777497" y="2044700"/>
                </a:lnTo>
                <a:lnTo>
                  <a:pt x="1780743" y="2057400"/>
                </a:lnTo>
                <a:lnTo>
                  <a:pt x="1781517" y="2070100"/>
                </a:lnTo>
                <a:lnTo>
                  <a:pt x="1794835" y="2070100"/>
                </a:lnTo>
                <a:lnTo>
                  <a:pt x="1790232" y="2057400"/>
                </a:lnTo>
                <a:lnTo>
                  <a:pt x="1789167" y="2057400"/>
                </a:lnTo>
                <a:lnTo>
                  <a:pt x="1791094" y="2046339"/>
                </a:lnTo>
                <a:lnTo>
                  <a:pt x="1791157" y="2044700"/>
                </a:lnTo>
                <a:close/>
              </a:path>
              <a:path w="2952115" h="3365500">
                <a:moveTo>
                  <a:pt x="1862742" y="2057400"/>
                </a:moveTo>
                <a:lnTo>
                  <a:pt x="1804606" y="2057400"/>
                </a:lnTo>
                <a:lnTo>
                  <a:pt x="1807464" y="2070100"/>
                </a:lnTo>
                <a:lnTo>
                  <a:pt x="1861081" y="2070100"/>
                </a:lnTo>
                <a:lnTo>
                  <a:pt x="1862742" y="2057400"/>
                </a:lnTo>
                <a:close/>
              </a:path>
              <a:path w="2952115" h="3365500">
                <a:moveTo>
                  <a:pt x="1774825" y="2044700"/>
                </a:moveTo>
                <a:lnTo>
                  <a:pt x="1772704" y="2044700"/>
                </a:lnTo>
                <a:lnTo>
                  <a:pt x="1772920" y="2057400"/>
                </a:lnTo>
                <a:lnTo>
                  <a:pt x="1777822" y="2057400"/>
                </a:lnTo>
                <a:lnTo>
                  <a:pt x="1774825" y="2044700"/>
                </a:lnTo>
                <a:close/>
              </a:path>
              <a:path w="2952115" h="3365500">
                <a:moveTo>
                  <a:pt x="1791248" y="2045456"/>
                </a:moveTo>
                <a:lnTo>
                  <a:pt x="1791094" y="2046339"/>
                </a:lnTo>
                <a:lnTo>
                  <a:pt x="1790674" y="2057400"/>
                </a:lnTo>
                <a:lnTo>
                  <a:pt x="1792693" y="2057400"/>
                </a:lnTo>
                <a:lnTo>
                  <a:pt x="1791248" y="2045456"/>
                </a:lnTo>
                <a:close/>
              </a:path>
              <a:path w="2952115" h="3365500">
                <a:moveTo>
                  <a:pt x="1845500" y="2044700"/>
                </a:moveTo>
                <a:lnTo>
                  <a:pt x="1791380" y="2044700"/>
                </a:lnTo>
                <a:lnTo>
                  <a:pt x="1796613" y="2057400"/>
                </a:lnTo>
                <a:lnTo>
                  <a:pt x="1855581" y="2057400"/>
                </a:lnTo>
                <a:lnTo>
                  <a:pt x="1845500" y="2044700"/>
                </a:lnTo>
                <a:close/>
              </a:path>
              <a:path w="2952115" h="3365500">
                <a:moveTo>
                  <a:pt x="1791380" y="2044700"/>
                </a:moveTo>
                <a:lnTo>
                  <a:pt x="1791157" y="2044700"/>
                </a:lnTo>
                <a:lnTo>
                  <a:pt x="1791248" y="2045456"/>
                </a:lnTo>
                <a:lnTo>
                  <a:pt x="1791380" y="2044700"/>
                </a:lnTo>
                <a:close/>
              </a:path>
              <a:path w="2952115" h="3365500">
                <a:moveTo>
                  <a:pt x="1735239" y="2032000"/>
                </a:moveTo>
                <a:lnTo>
                  <a:pt x="1723542" y="2032000"/>
                </a:lnTo>
                <a:lnTo>
                  <a:pt x="1719326" y="2044700"/>
                </a:lnTo>
                <a:lnTo>
                  <a:pt x="1733232" y="2044700"/>
                </a:lnTo>
                <a:lnTo>
                  <a:pt x="1735239" y="2032000"/>
                </a:lnTo>
                <a:close/>
              </a:path>
              <a:path w="2952115" h="3365500">
                <a:moveTo>
                  <a:pt x="1752219" y="2032000"/>
                </a:moveTo>
                <a:lnTo>
                  <a:pt x="1750212" y="2032000"/>
                </a:lnTo>
                <a:lnTo>
                  <a:pt x="1749170" y="2044700"/>
                </a:lnTo>
                <a:lnTo>
                  <a:pt x="1753205" y="2044700"/>
                </a:lnTo>
                <a:lnTo>
                  <a:pt x="1755243" y="2041885"/>
                </a:lnTo>
                <a:lnTo>
                  <a:pt x="1752219" y="2032000"/>
                </a:lnTo>
                <a:close/>
              </a:path>
              <a:path w="2952115" h="3365500">
                <a:moveTo>
                  <a:pt x="1810105" y="2019300"/>
                </a:moveTo>
                <a:lnTo>
                  <a:pt x="1741676" y="2019300"/>
                </a:lnTo>
                <a:lnTo>
                  <a:pt x="1751114" y="2032000"/>
                </a:lnTo>
                <a:lnTo>
                  <a:pt x="1762404" y="2032000"/>
                </a:lnTo>
                <a:lnTo>
                  <a:pt x="1755243" y="2041885"/>
                </a:lnTo>
                <a:lnTo>
                  <a:pt x="1756105" y="2044700"/>
                </a:lnTo>
                <a:lnTo>
                  <a:pt x="1819300" y="2044700"/>
                </a:lnTo>
                <a:lnTo>
                  <a:pt x="1819148" y="2032000"/>
                </a:lnTo>
                <a:lnTo>
                  <a:pt x="1810105" y="2019300"/>
                </a:lnTo>
                <a:close/>
              </a:path>
              <a:path w="2952115" h="3365500">
                <a:moveTo>
                  <a:pt x="1826666" y="2032000"/>
                </a:moveTo>
                <a:lnTo>
                  <a:pt x="1823834" y="2032000"/>
                </a:lnTo>
                <a:lnTo>
                  <a:pt x="1822132" y="2044700"/>
                </a:lnTo>
                <a:lnTo>
                  <a:pt x="1828050" y="2044700"/>
                </a:lnTo>
                <a:lnTo>
                  <a:pt x="1826666" y="2032000"/>
                </a:lnTo>
                <a:close/>
              </a:path>
              <a:path w="2952115" h="3365500">
                <a:moveTo>
                  <a:pt x="1735327" y="2019300"/>
                </a:moveTo>
                <a:lnTo>
                  <a:pt x="1727415" y="2019300"/>
                </a:lnTo>
                <a:lnTo>
                  <a:pt x="1733041" y="2032000"/>
                </a:lnTo>
                <a:lnTo>
                  <a:pt x="1735327" y="2019300"/>
                </a:lnTo>
                <a:close/>
              </a:path>
              <a:path w="2952115" h="3365500">
                <a:moveTo>
                  <a:pt x="1800936" y="2006600"/>
                </a:moveTo>
                <a:lnTo>
                  <a:pt x="1700784" y="2006600"/>
                </a:lnTo>
                <a:lnTo>
                  <a:pt x="1707159" y="2019300"/>
                </a:lnTo>
                <a:lnTo>
                  <a:pt x="1811832" y="2019300"/>
                </a:lnTo>
                <a:lnTo>
                  <a:pt x="1800936" y="2006600"/>
                </a:lnTo>
                <a:close/>
              </a:path>
              <a:path w="2952115" h="3365500">
                <a:moveTo>
                  <a:pt x="1802599" y="2006600"/>
                </a:moveTo>
                <a:lnTo>
                  <a:pt x="1800936" y="2006600"/>
                </a:lnTo>
                <a:lnTo>
                  <a:pt x="1811832" y="2019300"/>
                </a:lnTo>
                <a:lnTo>
                  <a:pt x="1802599" y="2006600"/>
                </a:lnTo>
                <a:close/>
              </a:path>
              <a:path w="2952115" h="3365500">
                <a:moveTo>
                  <a:pt x="1813052" y="2006600"/>
                </a:moveTo>
                <a:lnTo>
                  <a:pt x="1802599" y="2006600"/>
                </a:lnTo>
                <a:lnTo>
                  <a:pt x="1811832" y="2019300"/>
                </a:lnTo>
                <a:lnTo>
                  <a:pt x="1816747" y="2019300"/>
                </a:lnTo>
                <a:lnTo>
                  <a:pt x="1813052" y="2006600"/>
                </a:lnTo>
                <a:close/>
              </a:path>
              <a:path w="2952115" h="3365500">
                <a:moveTo>
                  <a:pt x="1730578" y="1981200"/>
                </a:moveTo>
                <a:lnTo>
                  <a:pt x="1690928" y="1981200"/>
                </a:lnTo>
                <a:lnTo>
                  <a:pt x="1692160" y="1993900"/>
                </a:lnTo>
                <a:lnTo>
                  <a:pt x="1694929" y="2006600"/>
                </a:lnTo>
                <a:lnTo>
                  <a:pt x="1706587" y="1993900"/>
                </a:lnTo>
                <a:lnTo>
                  <a:pt x="1727784" y="1993900"/>
                </a:lnTo>
                <a:lnTo>
                  <a:pt x="1730578" y="1981200"/>
                </a:lnTo>
                <a:close/>
              </a:path>
              <a:path w="2952115" h="3365500">
                <a:moveTo>
                  <a:pt x="1707741" y="1993900"/>
                </a:moveTo>
                <a:lnTo>
                  <a:pt x="1706587" y="1993900"/>
                </a:lnTo>
                <a:lnTo>
                  <a:pt x="1708912" y="2006600"/>
                </a:lnTo>
                <a:lnTo>
                  <a:pt x="1712033" y="2006600"/>
                </a:lnTo>
                <a:lnTo>
                  <a:pt x="1707741" y="1993900"/>
                </a:lnTo>
                <a:close/>
              </a:path>
              <a:path w="2952115" h="3365500">
                <a:moveTo>
                  <a:pt x="1794370" y="1981200"/>
                </a:moveTo>
                <a:lnTo>
                  <a:pt x="1778698" y="1981200"/>
                </a:lnTo>
                <a:lnTo>
                  <a:pt x="1782406" y="1993900"/>
                </a:lnTo>
                <a:lnTo>
                  <a:pt x="1723300" y="1993900"/>
                </a:lnTo>
                <a:lnTo>
                  <a:pt x="1718917" y="2006600"/>
                </a:lnTo>
                <a:lnTo>
                  <a:pt x="1809076" y="2006600"/>
                </a:lnTo>
                <a:lnTo>
                  <a:pt x="1804339" y="1993900"/>
                </a:lnTo>
                <a:lnTo>
                  <a:pt x="1794370" y="1981200"/>
                </a:lnTo>
                <a:close/>
              </a:path>
              <a:path w="2952115" h="3365500">
                <a:moveTo>
                  <a:pt x="1774444" y="1981200"/>
                </a:moveTo>
                <a:lnTo>
                  <a:pt x="1739442" y="1981200"/>
                </a:lnTo>
                <a:lnTo>
                  <a:pt x="1742859" y="1993900"/>
                </a:lnTo>
                <a:lnTo>
                  <a:pt x="1775777" y="1993900"/>
                </a:lnTo>
                <a:lnTo>
                  <a:pt x="1774444" y="1981200"/>
                </a:lnTo>
                <a:close/>
              </a:path>
              <a:path w="2952115" h="3365500">
                <a:moveTo>
                  <a:pt x="1696034" y="1968500"/>
                </a:moveTo>
                <a:lnTo>
                  <a:pt x="1694675" y="1968500"/>
                </a:lnTo>
                <a:lnTo>
                  <a:pt x="1694649" y="1981200"/>
                </a:lnTo>
                <a:lnTo>
                  <a:pt x="1697723" y="1981200"/>
                </a:lnTo>
                <a:lnTo>
                  <a:pt x="1696034" y="1968500"/>
                </a:lnTo>
                <a:close/>
              </a:path>
              <a:path w="2952115" h="3365500">
                <a:moveTo>
                  <a:pt x="1710029" y="1968500"/>
                </a:moveTo>
                <a:lnTo>
                  <a:pt x="1700178" y="1968500"/>
                </a:lnTo>
                <a:lnTo>
                  <a:pt x="1702239" y="1981200"/>
                </a:lnTo>
                <a:lnTo>
                  <a:pt x="1708403" y="1981200"/>
                </a:lnTo>
                <a:lnTo>
                  <a:pt x="1710029" y="1968500"/>
                </a:lnTo>
                <a:close/>
              </a:path>
              <a:path w="2952115" h="3365500">
                <a:moveTo>
                  <a:pt x="1743760" y="1968500"/>
                </a:moveTo>
                <a:lnTo>
                  <a:pt x="1719389" y="1968500"/>
                </a:lnTo>
                <a:lnTo>
                  <a:pt x="1720240" y="1981200"/>
                </a:lnTo>
                <a:lnTo>
                  <a:pt x="1744294" y="1981200"/>
                </a:lnTo>
                <a:lnTo>
                  <a:pt x="1743760" y="1968500"/>
                </a:lnTo>
                <a:close/>
              </a:path>
              <a:path w="2952115" h="3365500">
                <a:moveTo>
                  <a:pt x="1781378" y="1968500"/>
                </a:moveTo>
                <a:lnTo>
                  <a:pt x="1745843" y="1968500"/>
                </a:lnTo>
                <a:lnTo>
                  <a:pt x="1746859" y="1981200"/>
                </a:lnTo>
                <a:lnTo>
                  <a:pt x="1785239" y="1981200"/>
                </a:lnTo>
                <a:lnTo>
                  <a:pt x="1781378" y="1968500"/>
                </a:lnTo>
                <a:close/>
              </a:path>
              <a:path w="2952115" h="3365500">
                <a:moveTo>
                  <a:pt x="1677345" y="1943100"/>
                </a:moveTo>
                <a:lnTo>
                  <a:pt x="1669453" y="1943100"/>
                </a:lnTo>
                <a:lnTo>
                  <a:pt x="1670862" y="1955800"/>
                </a:lnTo>
                <a:lnTo>
                  <a:pt x="1673275" y="1955800"/>
                </a:lnTo>
                <a:lnTo>
                  <a:pt x="1672958" y="1968500"/>
                </a:lnTo>
                <a:lnTo>
                  <a:pt x="1679287" y="1968500"/>
                </a:lnTo>
                <a:lnTo>
                  <a:pt x="1676389" y="1955800"/>
                </a:lnTo>
                <a:lnTo>
                  <a:pt x="1677345" y="1943100"/>
                </a:lnTo>
                <a:close/>
              </a:path>
              <a:path w="2952115" h="3365500">
                <a:moveTo>
                  <a:pt x="1686242" y="1955800"/>
                </a:moveTo>
                <a:lnTo>
                  <a:pt x="1679828" y="1955800"/>
                </a:lnTo>
                <a:lnTo>
                  <a:pt x="1684997" y="1968500"/>
                </a:lnTo>
                <a:lnTo>
                  <a:pt x="1691576" y="1968500"/>
                </a:lnTo>
                <a:lnTo>
                  <a:pt x="1686242" y="1955800"/>
                </a:lnTo>
                <a:close/>
              </a:path>
              <a:path w="2952115" h="3365500">
                <a:moveTo>
                  <a:pt x="1695653" y="1955800"/>
                </a:moveTo>
                <a:lnTo>
                  <a:pt x="1696808" y="1968500"/>
                </a:lnTo>
                <a:lnTo>
                  <a:pt x="1704695" y="1968500"/>
                </a:lnTo>
                <a:lnTo>
                  <a:pt x="1695653" y="1955800"/>
                </a:lnTo>
                <a:close/>
              </a:path>
              <a:path w="2952115" h="3365500">
                <a:moveTo>
                  <a:pt x="1734096" y="1943100"/>
                </a:moveTo>
                <a:lnTo>
                  <a:pt x="1698863" y="1943100"/>
                </a:lnTo>
                <a:lnTo>
                  <a:pt x="1704696" y="1955800"/>
                </a:lnTo>
                <a:lnTo>
                  <a:pt x="1707004" y="1968500"/>
                </a:lnTo>
                <a:lnTo>
                  <a:pt x="1782000" y="1968500"/>
                </a:lnTo>
                <a:lnTo>
                  <a:pt x="1775790" y="1955800"/>
                </a:lnTo>
                <a:lnTo>
                  <a:pt x="1735709" y="1955800"/>
                </a:lnTo>
                <a:lnTo>
                  <a:pt x="1734096" y="1943100"/>
                </a:lnTo>
                <a:close/>
              </a:path>
              <a:path w="2952115" h="3365500">
                <a:moveTo>
                  <a:pt x="1640471" y="1943100"/>
                </a:moveTo>
                <a:lnTo>
                  <a:pt x="1639315" y="1943100"/>
                </a:lnTo>
                <a:lnTo>
                  <a:pt x="1648358" y="1955800"/>
                </a:lnTo>
                <a:lnTo>
                  <a:pt x="1640471" y="1943100"/>
                </a:lnTo>
                <a:close/>
              </a:path>
              <a:path w="2952115" h="3365500">
                <a:moveTo>
                  <a:pt x="1654314" y="1943100"/>
                </a:moveTo>
                <a:lnTo>
                  <a:pt x="1652346" y="1955800"/>
                </a:lnTo>
                <a:lnTo>
                  <a:pt x="1659077" y="1955800"/>
                </a:lnTo>
                <a:lnTo>
                  <a:pt x="1659103" y="1955669"/>
                </a:lnTo>
                <a:lnTo>
                  <a:pt x="1654314" y="1943100"/>
                </a:lnTo>
                <a:close/>
              </a:path>
              <a:path w="2952115" h="3365500">
                <a:moveTo>
                  <a:pt x="1661642" y="1943100"/>
                </a:moveTo>
                <a:lnTo>
                  <a:pt x="1659103" y="1955669"/>
                </a:lnTo>
                <a:lnTo>
                  <a:pt x="1659153" y="1955800"/>
                </a:lnTo>
                <a:lnTo>
                  <a:pt x="1670862" y="1955800"/>
                </a:lnTo>
                <a:lnTo>
                  <a:pt x="1661642" y="1943100"/>
                </a:lnTo>
                <a:close/>
              </a:path>
              <a:path w="2952115" h="3365500">
                <a:moveTo>
                  <a:pt x="1698863" y="1943100"/>
                </a:moveTo>
                <a:lnTo>
                  <a:pt x="1677345" y="1943100"/>
                </a:lnTo>
                <a:lnTo>
                  <a:pt x="1687349" y="1955800"/>
                </a:lnTo>
                <a:lnTo>
                  <a:pt x="1696618" y="1955800"/>
                </a:lnTo>
                <a:lnTo>
                  <a:pt x="1698863" y="1943100"/>
                </a:lnTo>
                <a:close/>
              </a:path>
              <a:path w="2952115" h="3365500">
                <a:moveTo>
                  <a:pt x="1750744" y="1943100"/>
                </a:moveTo>
                <a:lnTo>
                  <a:pt x="1745983" y="1943100"/>
                </a:lnTo>
                <a:lnTo>
                  <a:pt x="1740598" y="1955800"/>
                </a:lnTo>
                <a:lnTo>
                  <a:pt x="1750554" y="1955800"/>
                </a:lnTo>
                <a:lnTo>
                  <a:pt x="1750744" y="1943100"/>
                </a:lnTo>
                <a:close/>
              </a:path>
              <a:path w="2952115" h="3365500">
                <a:moveTo>
                  <a:pt x="1761353" y="1943179"/>
                </a:moveTo>
                <a:lnTo>
                  <a:pt x="1763928" y="1955800"/>
                </a:lnTo>
                <a:lnTo>
                  <a:pt x="1774037" y="1955800"/>
                </a:lnTo>
                <a:lnTo>
                  <a:pt x="1761353" y="1943179"/>
                </a:lnTo>
                <a:close/>
              </a:path>
              <a:path w="2952115" h="3365500">
                <a:moveTo>
                  <a:pt x="1761337" y="1943100"/>
                </a:moveTo>
                <a:close/>
              </a:path>
              <a:path w="2952115" h="3365500">
                <a:moveTo>
                  <a:pt x="1725661" y="1905000"/>
                </a:moveTo>
                <a:lnTo>
                  <a:pt x="1649996" y="1905000"/>
                </a:lnTo>
                <a:lnTo>
                  <a:pt x="1647621" y="1917700"/>
                </a:lnTo>
                <a:lnTo>
                  <a:pt x="1704390" y="1917700"/>
                </a:lnTo>
                <a:lnTo>
                  <a:pt x="1706257" y="1930400"/>
                </a:lnTo>
                <a:lnTo>
                  <a:pt x="1632982" y="1930400"/>
                </a:lnTo>
                <a:lnTo>
                  <a:pt x="1643871" y="1943100"/>
                </a:lnTo>
                <a:lnTo>
                  <a:pt x="1754715" y="1943100"/>
                </a:lnTo>
                <a:lnTo>
                  <a:pt x="1746798" y="1930400"/>
                </a:lnTo>
                <a:lnTo>
                  <a:pt x="1735689" y="1917700"/>
                </a:lnTo>
                <a:lnTo>
                  <a:pt x="1725661" y="1905000"/>
                </a:lnTo>
                <a:close/>
              </a:path>
              <a:path w="2952115" h="3365500">
                <a:moveTo>
                  <a:pt x="1648523" y="1917700"/>
                </a:moveTo>
                <a:lnTo>
                  <a:pt x="1636014" y="1917700"/>
                </a:lnTo>
                <a:lnTo>
                  <a:pt x="1634324" y="1930400"/>
                </a:lnTo>
                <a:lnTo>
                  <a:pt x="1648434" y="1930400"/>
                </a:lnTo>
                <a:lnTo>
                  <a:pt x="1648523" y="1917700"/>
                </a:lnTo>
                <a:close/>
              </a:path>
              <a:path w="2952115" h="3365500">
                <a:moveTo>
                  <a:pt x="1698028" y="1917700"/>
                </a:moveTo>
                <a:lnTo>
                  <a:pt x="1652536" y="1917700"/>
                </a:lnTo>
                <a:lnTo>
                  <a:pt x="1663979" y="1930400"/>
                </a:lnTo>
                <a:lnTo>
                  <a:pt x="1699260" y="1930400"/>
                </a:lnTo>
                <a:lnTo>
                  <a:pt x="1698028" y="1917700"/>
                </a:lnTo>
                <a:close/>
              </a:path>
              <a:path w="2952115" h="3365500">
                <a:moveTo>
                  <a:pt x="1619592" y="1905000"/>
                </a:moveTo>
                <a:lnTo>
                  <a:pt x="1610918" y="1905000"/>
                </a:lnTo>
                <a:lnTo>
                  <a:pt x="1616392" y="1917700"/>
                </a:lnTo>
                <a:lnTo>
                  <a:pt x="1619592" y="1905000"/>
                </a:lnTo>
                <a:close/>
              </a:path>
              <a:path w="2952115" h="3365500">
                <a:moveTo>
                  <a:pt x="1632733" y="1914182"/>
                </a:moveTo>
                <a:lnTo>
                  <a:pt x="1632940" y="1917700"/>
                </a:lnTo>
                <a:lnTo>
                  <a:pt x="1634375" y="1917700"/>
                </a:lnTo>
                <a:lnTo>
                  <a:pt x="1632733" y="1914182"/>
                </a:lnTo>
                <a:close/>
              </a:path>
              <a:path w="2952115" h="3365500">
                <a:moveTo>
                  <a:pt x="1635887" y="1905000"/>
                </a:moveTo>
                <a:lnTo>
                  <a:pt x="1632191" y="1905000"/>
                </a:lnTo>
                <a:lnTo>
                  <a:pt x="1632235" y="1905747"/>
                </a:lnTo>
                <a:lnTo>
                  <a:pt x="1642681" y="1917700"/>
                </a:lnTo>
                <a:lnTo>
                  <a:pt x="1644357" y="1917700"/>
                </a:lnTo>
                <a:lnTo>
                  <a:pt x="1635887" y="1905000"/>
                </a:lnTo>
                <a:close/>
              </a:path>
              <a:path w="2952115" h="3365500">
                <a:moveTo>
                  <a:pt x="1631581" y="1905000"/>
                </a:moveTo>
                <a:lnTo>
                  <a:pt x="1628444" y="1905000"/>
                </a:lnTo>
                <a:lnTo>
                  <a:pt x="1632733" y="1914182"/>
                </a:lnTo>
                <a:lnTo>
                  <a:pt x="1632235" y="1905747"/>
                </a:lnTo>
                <a:lnTo>
                  <a:pt x="1631581" y="1905000"/>
                </a:lnTo>
                <a:close/>
              </a:path>
              <a:path w="2952115" h="3365500">
                <a:moveTo>
                  <a:pt x="1698764" y="1892300"/>
                </a:moveTo>
                <a:lnTo>
                  <a:pt x="1628715" y="1892300"/>
                </a:lnTo>
                <a:lnTo>
                  <a:pt x="1636059" y="1905000"/>
                </a:lnTo>
                <a:lnTo>
                  <a:pt x="1712312" y="1905000"/>
                </a:lnTo>
                <a:lnTo>
                  <a:pt x="1713066" y="1903352"/>
                </a:lnTo>
                <a:lnTo>
                  <a:pt x="1698764" y="1892300"/>
                </a:lnTo>
                <a:close/>
              </a:path>
              <a:path w="2952115" h="3365500">
                <a:moveTo>
                  <a:pt x="1718119" y="1892300"/>
                </a:moveTo>
                <a:lnTo>
                  <a:pt x="1713066" y="1903352"/>
                </a:lnTo>
                <a:lnTo>
                  <a:pt x="1715198" y="1905000"/>
                </a:lnTo>
                <a:lnTo>
                  <a:pt x="1718119" y="1892300"/>
                </a:lnTo>
                <a:close/>
              </a:path>
              <a:path w="2952115" h="3365500">
                <a:moveTo>
                  <a:pt x="1729981" y="1892300"/>
                </a:moveTo>
                <a:lnTo>
                  <a:pt x="1722272" y="1892300"/>
                </a:lnTo>
                <a:lnTo>
                  <a:pt x="1726323" y="1905000"/>
                </a:lnTo>
                <a:lnTo>
                  <a:pt x="1728292" y="1905000"/>
                </a:lnTo>
                <a:lnTo>
                  <a:pt x="1729981" y="1892300"/>
                </a:lnTo>
                <a:close/>
              </a:path>
              <a:path w="2952115" h="3365500">
                <a:moveTo>
                  <a:pt x="1593354" y="1879600"/>
                </a:moveTo>
                <a:lnTo>
                  <a:pt x="1591030" y="1879600"/>
                </a:lnTo>
                <a:lnTo>
                  <a:pt x="1594408" y="1892300"/>
                </a:lnTo>
                <a:lnTo>
                  <a:pt x="1593354" y="1879600"/>
                </a:lnTo>
                <a:close/>
              </a:path>
              <a:path w="2952115" h="3365500">
                <a:moveTo>
                  <a:pt x="1610601" y="1879600"/>
                </a:moveTo>
                <a:lnTo>
                  <a:pt x="1605026" y="1879600"/>
                </a:lnTo>
                <a:lnTo>
                  <a:pt x="1605051" y="1892300"/>
                </a:lnTo>
                <a:lnTo>
                  <a:pt x="1610829" y="1892300"/>
                </a:lnTo>
                <a:lnTo>
                  <a:pt x="1610601" y="1879600"/>
                </a:lnTo>
                <a:close/>
              </a:path>
              <a:path w="2952115" h="3365500">
                <a:moveTo>
                  <a:pt x="1701990" y="1879600"/>
                </a:moveTo>
                <a:lnTo>
                  <a:pt x="1615018" y="1879600"/>
                </a:lnTo>
                <a:lnTo>
                  <a:pt x="1618167" y="1892300"/>
                </a:lnTo>
                <a:lnTo>
                  <a:pt x="1699818" y="1892300"/>
                </a:lnTo>
                <a:lnTo>
                  <a:pt x="1701990" y="1879600"/>
                </a:lnTo>
                <a:close/>
              </a:path>
              <a:path w="2952115" h="3365500">
                <a:moveTo>
                  <a:pt x="1626296" y="1866900"/>
                </a:moveTo>
                <a:lnTo>
                  <a:pt x="1590566" y="1866900"/>
                </a:lnTo>
                <a:lnTo>
                  <a:pt x="1594309" y="1879600"/>
                </a:lnTo>
                <a:lnTo>
                  <a:pt x="1623032" y="1879600"/>
                </a:lnTo>
                <a:lnTo>
                  <a:pt x="1626296" y="1866900"/>
                </a:lnTo>
                <a:close/>
              </a:path>
              <a:path w="2952115" h="3365500">
                <a:moveTo>
                  <a:pt x="1690274" y="1866900"/>
                </a:moveTo>
                <a:lnTo>
                  <a:pt x="1632504" y="1866900"/>
                </a:lnTo>
                <a:lnTo>
                  <a:pt x="1637087" y="1879600"/>
                </a:lnTo>
                <a:lnTo>
                  <a:pt x="1688931" y="1879600"/>
                </a:lnTo>
                <a:lnTo>
                  <a:pt x="1690274" y="1866900"/>
                </a:lnTo>
                <a:close/>
              </a:path>
              <a:path w="2952115" h="3365500">
                <a:moveTo>
                  <a:pt x="1590497" y="1854200"/>
                </a:moveTo>
                <a:lnTo>
                  <a:pt x="1585315" y="1854200"/>
                </a:lnTo>
                <a:lnTo>
                  <a:pt x="1587334" y="1866900"/>
                </a:lnTo>
                <a:lnTo>
                  <a:pt x="1592135" y="1866900"/>
                </a:lnTo>
                <a:lnTo>
                  <a:pt x="1590497" y="1854200"/>
                </a:lnTo>
                <a:close/>
              </a:path>
              <a:path w="2952115" h="3365500">
                <a:moveTo>
                  <a:pt x="1663992" y="1841500"/>
                </a:moveTo>
                <a:lnTo>
                  <a:pt x="1589714" y="1841500"/>
                </a:lnTo>
                <a:lnTo>
                  <a:pt x="1602639" y="1866900"/>
                </a:lnTo>
                <a:lnTo>
                  <a:pt x="1689049" y="1866900"/>
                </a:lnTo>
                <a:lnTo>
                  <a:pt x="1686077" y="1854200"/>
                </a:lnTo>
                <a:lnTo>
                  <a:pt x="1663928" y="1854200"/>
                </a:lnTo>
                <a:lnTo>
                  <a:pt x="1663992" y="1841500"/>
                </a:lnTo>
                <a:close/>
              </a:path>
              <a:path w="2952115" h="3365500">
                <a:moveTo>
                  <a:pt x="1577073" y="1841500"/>
                </a:moveTo>
                <a:lnTo>
                  <a:pt x="1573263" y="1841500"/>
                </a:lnTo>
                <a:lnTo>
                  <a:pt x="1579130" y="1854200"/>
                </a:lnTo>
                <a:lnTo>
                  <a:pt x="1586471" y="1854200"/>
                </a:lnTo>
                <a:lnTo>
                  <a:pt x="1577073" y="1841500"/>
                </a:lnTo>
                <a:close/>
              </a:path>
              <a:path w="2952115" h="3365500">
                <a:moveTo>
                  <a:pt x="1676603" y="1841500"/>
                </a:moveTo>
                <a:lnTo>
                  <a:pt x="1663992" y="1841500"/>
                </a:lnTo>
                <a:lnTo>
                  <a:pt x="1669084" y="1854200"/>
                </a:lnTo>
                <a:lnTo>
                  <a:pt x="1684489" y="1854200"/>
                </a:lnTo>
                <a:lnTo>
                  <a:pt x="1676603" y="1841500"/>
                </a:lnTo>
                <a:close/>
              </a:path>
              <a:path w="2952115" h="3365500">
                <a:moveTo>
                  <a:pt x="1562989" y="1828800"/>
                </a:moveTo>
                <a:lnTo>
                  <a:pt x="1556804" y="1828800"/>
                </a:lnTo>
                <a:lnTo>
                  <a:pt x="1551076" y="1841500"/>
                </a:lnTo>
                <a:lnTo>
                  <a:pt x="1567954" y="1841500"/>
                </a:lnTo>
                <a:lnTo>
                  <a:pt x="1562989" y="1828800"/>
                </a:lnTo>
                <a:close/>
              </a:path>
              <a:path w="2952115" h="3365500">
                <a:moveTo>
                  <a:pt x="1640763" y="1828800"/>
                </a:moveTo>
                <a:lnTo>
                  <a:pt x="1576105" y="1828800"/>
                </a:lnTo>
                <a:lnTo>
                  <a:pt x="1567954" y="1841500"/>
                </a:lnTo>
                <a:lnTo>
                  <a:pt x="1639989" y="1841500"/>
                </a:lnTo>
                <a:lnTo>
                  <a:pt x="1640763" y="1828800"/>
                </a:lnTo>
                <a:close/>
              </a:path>
              <a:path w="2952115" h="3365500">
                <a:moveTo>
                  <a:pt x="1648587" y="1828800"/>
                </a:moveTo>
                <a:lnTo>
                  <a:pt x="1645196" y="1828800"/>
                </a:lnTo>
                <a:lnTo>
                  <a:pt x="1647596" y="1841500"/>
                </a:lnTo>
                <a:lnTo>
                  <a:pt x="1648472" y="1841500"/>
                </a:lnTo>
                <a:lnTo>
                  <a:pt x="1648587" y="1828800"/>
                </a:lnTo>
                <a:close/>
              </a:path>
              <a:path w="2952115" h="3365500">
                <a:moveTo>
                  <a:pt x="1542580" y="1816100"/>
                </a:moveTo>
                <a:lnTo>
                  <a:pt x="1534833" y="1816100"/>
                </a:lnTo>
                <a:lnTo>
                  <a:pt x="1539544" y="1828800"/>
                </a:lnTo>
                <a:lnTo>
                  <a:pt x="1543812" y="1828800"/>
                </a:lnTo>
                <a:lnTo>
                  <a:pt x="1542580" y="1816100"/>
                </a:lnTo>
                <a:close/>
              </a:path>
              <a:path w="2952115" h="3365500">
                <a:moveTo>
                  <a:pt x="1641884" y="1803400"/>
                </a:moveTo>
                <a:lnTo>
                  <a:pt x="1585163" y="1803400"/>
                </a:lnTo>
                <a:lnTo>
                  <a:pt x="1580134" y="1816100"/>
                </a:lnTo>
                <a:lnTo>
                  <a:pt x="1566684" y="1816100"/>
                </a:lnTo>
                <a:lnTo>
                  <a:pt x="1549692" y="1828800"/>
                </a:lnTo>
                <a:lnTo>
                  <a:pt x="1648739" y="1828800"/>
                </a:lnTo>
                <a:lnTo>
                  <a:pt x="1650758" y="1816100"/>
                </a:lnTo>
                <a:lnTo>
                  <a:pt x="1641884" y="1803400"/>
                </a:lnTo>
                <a:close/>
              </a:path>
              <a:path w="2952115" h="3365500">
                <a:moveTo>
                  <a:pt x="1660550" y="1816100"/>
                </a:moveTo>
                <a:lnTo>
                  <a:pt x="1657896" y="1816100"/>
                </a:lnTo>
                <a:lnTo>
                  <a:pt x="1657629" y="1828800"/>
                </a:lnTo>
                <a:lnTo>
                  <a:pt x="1661896" y="1828800"/>
                </a:lnTo>
                <a:lnTo>
                  <a:pt x="1660550" y="1816100"/>
                </a:lnTo>
                <a:close/>
              </a:path>
              <a:path w="2952115" h="3365500">
                <a:moveTo>
                  <a:pt x="1569123" y="1790700"/>
                </a:moveTo>
                <a:lnTo>
                  <a:pt x="1558353" y="1790700"/>
                </a:lnTo>
                <a:lnTo>
                  <a:pt x="1556499" y="1803400"/>
                </a:lnTo>
                <a:lnTo>
                  <a:pt x="1550904" y="1803400"/>
                </a:lnTo>
                <a:lnTo>
                  <a:pt x="1559170" y="1816100"/>
                </a:lnTo>
                <a:lnTo>
                  <a:pt x="1580134" y="1816100"/>
                </a:lnTo>
                <a:lnTo>
                  <a:pt x="1576730" y="1803400"/>
                </a:lnTo>
                <a:lnTo>
                  <a:pt x="1569123" y="1790700"/>
                </a:lnTo>
                <a:close/>
              </a:path>
              <a:path w="2952115" h="3365500">
                <a:moveTo>
                  <a:pt x="1540766" y="1790700"/>
                </a:moveTo>
                <a:lnTo>
                  <a:pt x="1527683" y="1790700"/>
                </a:lnTo>
                <a:lnTo>
                  <a:pt x="1532547" y="1803400"/>
                </a:lnTo>
                <a:lnTo>
                  <a:pt x="1548413" y="1803400"/>
                </a:lnTo>
                <a:lnTo>
                  <a:pt x="1540766" y="1790700"/>
                </a:lnTo>
                <a:close/>
              </a:path>
              <a:path w="2952115" h="3365500">
                <a:moveTo>
                  <a:pt x="1598588" y="1790700"/>
                </a:moveTo>
                <a:lnTo>
                  <a:pt x="1579422" y="1790700"/>
                </a:lnTo>
                <a:lnTo>
                  <a:pt x="1582305" y="1803400"/>
                </a:lnTo>
                <a:lnTo>
                  <a:pt x="1601932" y="1803400"/>
                </a:lnTo>
                <a:lnTo>
                  <a:pt x="1598588" y="1790700"/>
                </a:lnTo>
                <a:close/>
              </a:path>
              <a:path w="2952115" h="3365500">
                <a:moveTo>
                  <a:pt x="1613382" y="1790700"/>
                </a:moveTo>
                <a:lnTo>
                  <a:pt x="1611464" y="1790700"/>
                </a:lnTo>
                <a:lnTo>
                  <a:pt x="1610410" y="1803400"/>
                </a:lnTo>
                <a:lnTo>
                  <a:pt x="1617357" y="1803400"/>
                </a:lnTo>
                <a:lnTo>
                  <a:pt x="1613382" y="1790700"/>
                </a:lnTo>
                <a:close/>
              </a:path>
              <a:path w="2952115" h="3365500">
                <a:moveTo>
                  <a:pt x="1513090" y="1778000"/>
                </a:moveTo>
                <a:lnTo>
                  <a:pt x="1505635" y="1778000"/>
                </a:lnTo>
                <a:lnTo>
                  <a:pt x="1507337" y="1790700"/>
                </a:lnTo>
                <a:lnTo>
                  <a:pt x="1520545" y="1790700"/>
                </a:lnTo>
                <a:lnTo>
                  <a:pt x="1513090" y="1778000"/>
                </a:lnTo>
                <a:close/>
              </a:path>
              <a:path w="2952115" h="3365500">
                <a:moveTo>
                  <a:pt x="1604568" y="1752600"/>
                </a:moveTo>
                <a:lnTo>
                  <a:pt x="1574661" y="1752600"/>
                </a:lnTo>
                <a:lnTo>
                  <a:pt x="1570626" y="1765300"/>
                </a:lnTo>
                <a:lnTo>
                  <a:pt x="1521773" y="1765300"/>
                </a:lnTo>
                <a:lnTo>
                  <a:pt x="1529288" y="1778000"/>
                </a:lnTo>
                <a:lnTo>
                  <a:pt x="1534229" y="1790700"/>
                </a:lnTo>
                <a:lnTo>
                  <a:pt x="1614989" y="1790700"/>
                </a:lnTo>
                <a:lnTo>
                  <a:pt x="1614630" y="1778000"/>
                </a:lnTo>
                <a:lnTo>
                  <a:pt x="1610766" y="1778000"/>
                </a:lnTo>
                <a:lnTo>
                  <a:pt x="1600441" y="1765300"/>
                </a:lnTo>
                <a:lnTo>
                  <a:pt x="1604568" y="1752600"/>
                </a:lnTo>
                <a:close/>
              </a:path>
              <a:path w="2952115" h="3365500">
                <a:moveTo>
                  <a:pt x="1515694" y="1765300"/>
                </a:moveTo>
                <a:lnTo>
                  <a:pt x="1510919" y="1765300"/>
                </a:lnTo>
                <a:lnTo>
                  <a:pt x="1513001" y="1778000"/>
                </a:lnTo>
                <a:lnTo>
                  <a:pt x="1521193" y="1778000"/>
                </a:lnTo>
                <a:lnTo>
                  <a:pt x="1515694" y="1765300"/>
                </a:lnTo>
                <a:close/>
              </a:path>
              <a:path w="2952115" h="3365500">
                <a:moveTo>
                  <a:pt x="1516735" y="1752600"/>
                </a:moveTo>
                <a:lnTo>
                  <a:pt x="1507210" y="1752600"/>
                </a:lnTo>
                <a:lnTo>
                  <a:pt x="1492389" y="1765300"/>
                </a:lnTo>
                <a:lnTo>
                  <a:pt x="1527835" y="1765300"/>
                </a:lnTo>
                <a:lnTo>
                  <a:pt x="1516735" y="1752600"/>
                </a:lnTo>
                <a:close/>
              </a:path>
              <a:path w="2952115" h="3365500">
                <a:moveTo>
                  <a:pt x="1567827" y="1752600"/>
                </a:moveTo>
                <a:lnTo>
                  <a:pt x="1531493" y="1752600"/>
                </a:lnTo>
                <a:lnTo>
                  <a:pt x="1530934" y="1765300"/>
                </a:lnTo>
                <a:lnTo>
                  <a:pt x="1570626" y="1765300"/>
                </a:lnTo>
                <a:lnTo>
                  <a:pt x="1567827" y="1752600"/>
                </a:lnTo>
                <a:close/>
              </a:path>
              <a:path w="2952115" h="3365500">
                <a:moveTo>
                  <a:pt x="1485785" y="1739900"/>
                </a:moveTo>
                <a:lnTo>
                  <a:pt x="1483309" y="1752600"/>
                </a:lnTo>
                <a:lnTo>
                  <a:pt x="1487449" y="1752600"/>
                </a:lnTo>
                <a:lnTo>
                  <a:pt x="1485785" y="1739900"/>
                </a:lnTo>
                <a:close/>
              </a:path>
              <a:path w="2952115" h="3365500">
                <a:moveTo>
                  <a:pt x="1554073" y="1727200"/>
                </a:moveTo>
                <a:lnTo>
                  <a:pt x="1474706" y="1727200"/>
                </a:lnTo>
                <a:lnTo>
                  <a:pt x="1487784" y="1739900"/>
                </a:lnTo>
                <a:lnTo>
                  <a:pt x="1496575" y="1752600"/>
                </a:lnTo>
                <a:lnTo>
                  <a:pt x="1567408" y="1752600"/>
                </a:lnTo>
                <a:lnTo>
                  <a:pt x="1573098" y="1739900"/>
                </a:lnTo>
                <a:lnTo>
                  <a:pt x="1557362" y="1739900"/>
                </a:lnTo>
                <a:lnTo>
                  <a:pt x="1554073" y="1727200"/>
                </a:lnTo>
                <a:close/>
              </a:path>
              <a:path w="2952115" h="3365500">
                <a:moveTo>
                  <a:pt x="1576752" y="1727200"/>
                </a:moveTo>
                <a:lnTo>
                  <a:pt x="1571040" y="1727200"/>
                </a:lnTo>
                <a:lnTo>
                  <a:pt x="1567929" y="1739900"/>
                </a:lnTo>
                <a:lnTo>
                  <a:pt x="1573098" y="1739900"/>
                </a:lnTo>
                <a:lnTo>
                  <a:pt x="1577649" y="1752600"/>
                </a:lnTo>
                <a:lnTo>
                  <a:pt x="1589101" y="1752600"/>
                </a:lnTo>
                <a:lnTo>
                  <a:pt x="1583812" y="1739900"/>
                </a:lnTo>
                <a:lnTo>
                  <a:pt x="1576752" y="1727200"/>
                </a:lnTo>
                <a:close/>
              </a:path>
              <a:path w="2952115" h="3365500">
                <a:moveTo>
                  <a:pt x="1600936" y="1739900"/>
                </a:moveTo>
                <a:lnTo>
                  <a:pt x="1599768" y="1739900"/>
                </a:lnTo>
                <a:lnTo>
                  <a:pt x="1598104" y="1752600"/>
                </a:lnTo>
                <a:lnTo>
                  <a:pt x="1603451" y="1752600"/>
                </a:lnTo>
                <a:lnTo>
                  <a:pt x="1600936" y="1739900"/>
                </a:lnTo>
                <a:close/>
              </a:path>
              <a:path w="2952115" h="3365500">
                <a:moveTo>
                  <a:pt x="1466811" y="1727200"/>
                </a:moveTo>
                <a:lnTo>
                  <a:pt x="1466786" y="1739900"/>
                </a:lnTo>
                <a:lnTo>
                  <a:pt x="1472349" y="1739900"/>
                </a:lnTo>
                <a:lnTo>
                  <a:pt x="1466811" y="1727200"/>
                </a:lnTo>
                <a:close/>
              </a:path>
              <a:path w="2952115" h="3365500">
                <a:moveTo>
                  <a:pt x="1528210" y="1676400"/>
                </a:moveTo>
                <a:lnTo>
                  <a:pt x="1501736" y="1676400"/>
                </a:lnTo>
                <a:lnTo>
                  <a:pt x="1494294" y="1689100"/>
                </a:lnTo>
                <a:lnTo>
                  <a:pt x="1468040" y="1689100"/>
                </a:lnTo>
                <a:lnTo>
                  <a:pt x="1462445" y="1700163"/>
                </a:lnTo>
                <a:lnTo>
                  <a:pt x="1462507" y="1701800"/>
                </a:lnTo>
                <a:lnTo>
                  <a:pt x="1466629" y="1701800"/>
                </a:lnTo>
                <a:lnTo>
                  <a:pt x="1466758" y="1727200"/>
                </a:lnTo>
                <a:lnTo>
                  <a:pt x="1543596" y="1727200"/>
                </a:lnTo>
                <a:lnTo>
                  <a:pt x="1535836" y="1714500"/>
                </a:lnTo>
                <a:lnTo>
                  <a:pt x="1532785" y="1714500"/>
                </a:lnTo>
                <a:lnTo>
                  <a:pt x="1526787" y="1701800"/>
                </a:lnTo>
                <a:lnTo>
                  <a:pt x="1528950" y="1689100"/>
                </a:lnTo>
                <a:lnTo>
                  <a:pt x="1528210" y="1676400"/>
                </a:lnTo>
                <a:close/>
              </a:path>
              <a:path w="2952115" h="3365500">
                <a:moveTo>
                  <a:pt x="1548955" y="1701800"/>
                </a:moveTo>
                <a:lnTo>
                  <a:pt x="1547253" y="1701800"/>
                </a:lnTo>
                <a:lnTo>
                  <a:pt x="1532785" y="1714500"/>
                </a:lnTo>
                <a:lnTo>
                  <a:pt x="1540395" y="1714500"/>
                </a:lnTo>
                <a:lnTo>
                  <a:pt x="1543596" y="1727200"/>
                </a:lnTo>
                <a:lnTo>
                  <a:pt x="1563890" y="1727200"/>
                </a:lnTo>
                <a:lnTo>
                  <a:pt x="1557705" y="1714500"/>
                </a:lnTo>
                <a:lnTo>
                  <a:pt x="1548955" y="1701800"/>
                </a:lnTo>
                <a:close/>
              </a:path>
              <a:path w="2952115" h="3365500">
                <a:moveTo>
                  <a:pt x="1462028" y="1689100"/>
                </a:moveTo>
                <a:lnTo>
                  <a:pt x="1452625" y="1689100"/>
                </a:lnTo>
                <a:lnTo>
                  <a:pt x="1459250" y="1701800"/>
                </a:lnTo>
                <a:lnTo>
                  <a:pt x="1461617" y="1701800"/>
                </a:lnTo>
                <a:lnTo>
                  <a:pt x="1462445" y="1700163"/>
                </a:lnTo>
                <a:lnTo>
                  <a:pt x="1462028" y="1689100"/>
                </a:lnTo>
                <a:close/>
              </a:path>
              <a:path w="2952115" h="3365500">
                <a:moveTo>
                  <a:pt x="1468040" y="1689100"/>
                </a:moveTo>
                <a:lnTo>
                  <a:pt x="1462028" y="1689100"/>
                </a:lnTo>
                <a:lnTo>
                  <a:pt x="1462445" y="1700163"/>
                </a:lnTo>
                <a:lnTo>
                  <a:pt x="1468040" y="1689100"/>
                </a:lnTo>
                <a:close/>
              </a:path>
              <a:path w="2952115" h="3365500">
                <a:moveTo>
                  <a:pt x="1445107" y="1676400"/>
                </a:moveTo>
                <a:lnTo>
                  <a:pt x="1428788" y="1676400"/>
                </a:lnTo>
                <a:lnTo>
                  <a:pt x="1427568" y="1689100"/>
                </a:lnTo>
                <a:lnTo>
                  <a:pt x="1445247" y="1689100"/>
                </a:lnTo>
                <a:lnTo>
                  <a:pt x="1445107" y="1676400"/>
                </a:lnTo>
                <a:close/>
              </a:path>
              <a:path w="2952115" h="3365500">
                <a:moveTo>
                  <a:pt x="1478953" y="1676400"/>
                </a:moveTo>
                <a:lnTo>
                  <a:pt x="1450987" y="1676400"/>
                </a:lnTo>
                <a:lnTo>
                  <a:pt x="1450136" y="1689100"/>
                </a:lnTo>
                <a:lnTo>
                  <a:pt x="1474355" y="1689100"/>
                </a:lnTo>
                <a:lnTo>
                  <a:pt x="1478953" y="1676400"/>
                </a:lnTo>
                <a:close/>
              </a:path>
              <a:path w="2952115" h="3365500">
                <a:moveTo>
                  <a:pt x="1497812" y="1663700"/>
                </a:moveTo>
                <a:lnTo>
                  <a:pt x="1488863" y="1663700"/>
                </a:lnTo>
                <a:lnTo>
                  <a:pt x="1498509" y="1676400"/>
                </a:lnTo>
                <a:lnTo>
                  <a:pt x="1478953" y="1676400"/>
                </a:lnTo>
                <a:lnTo>
                  <a:pt x="1474355" y="1689100"/>
                </a:lnTo>
                <a:lnTo>
                  <a:pt x="1494294" y="1689100"/>
                </a:lnTo>
                <a:lnTo>
                  <a:pt x="1501736" y="1676400"/>
                </a:lnTo>
                <a:lnTo>
                  <a:pt x="1497812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32711" y="1663700"/>
                </a:lnTo>
                <a:lnTo>
                  <a:pt x="1428280" y="1676400"/>
                </a:lnTo>
                <a:lnTo>
                  <a:pt x="1484361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84361" y="1676400"/>
                </a:lnTo>
                <a:lnTo>
                  <a:pt x="1498509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14086" y="1651000"/>
                </a:moveTo>
                <a:lnTo>
                  <a:pt x="1399794" y="1651000"/>
                </a:lnTo>
                <a:lnTo>
                  <a:pt x="1400327" y="1663700"/>
                </a:lnTo>
                <a:lnTo>
                  <a:pt x="1415770" y="1663700"/>
                </a:lnTo>
                <a:lnTo>
                  <a:pt x="1414086" y="1651000"/>
                </a:lnTo>
                <a:close/>
              </a:path>
              <a:path w="2952115" h="3365500">
                <a:moveTo>
                  <a:pt x="1418782" y="1651006"/>
                </a:moveTo>
                <a:lnTo>
                  <a:pt x="1422082" y="1663700"/>
                </a:lnTo>
                <a:lnTo>
                  <a:pt x="1425333" y="1663700"/>
                </a:lnTo>
                <a:lnTo>
                  <a:pt x="1424790" y="1659456"/>
                </a:lnTo>
                <a:lnTo>
                  <a:pt x="1418782" y="1651006"/>
                </a:lnTo>
                <a:close/>
              </a:path>
              <a:path w="2952115" h="3365500">
                <a:moveTo>
                  <a:pt x="1503997" y="1651000"/>
                </a:moveTo>
                <a:lnTo>
                  <a:pt x="1423708" y="1651000"/>
                </a:lnTo>
                <a:lnTo>
                  <a:pt x="1424790" y="1659456"/>
                </a:lnTo>
                <a:lnTo>
                  <a:pt x="1427807" y="1663700"/>
                </a:lnTo>
                <a:lnTo>
                  <a:pt x="1498206" y="1663700"/>
                </a:lnTo>
                <a:lnTo>
                  <a:pt x="1503997" y="1651000"/>
                </a:lnTo>
                <a:close/>
              </a:path>
              <a:path w="2952115" h="3365500">
                <a:moveTo>
                  <a:pt x="1457617" y="1638300"/>
                </a:moveTo>
                <a:lnTo>
                  <a:pt x="1408608" y="1638300"/>
                </a:lnTo>
                <a:lnTo>
                  <a:pt x="1418782" y="1651006"/>
                </a:lnTo>
                <a:lnTo>
                  <a:pt x="1457744" y="1651000"/>
                </a:lnTo>
                <a:lnTo>
                  <a:pt x="1457617" y="1638300"/>
                </a:lnTo>
                <a:close/>
              </a:path>
              <a:path w="2952115" h="3365500">
                <a:moveTo>
                  <a:pt x="1375841" y="1638300"/>
                </a:moveTo>
                <a:lnTo>
                  <a:pt x="1371650" y="1638300"/>
                </a:lnTo>
                <a:lnTo>
                  <a:pt x="1374724" y="1651000"/>
                </a:lnTo>
                <a:lnTo>
                  <a:pt x="1375841" y="1638300"/>
                </a:lnTo>
                <a:close/>
              </a:path>
              <a:path w="2952115" h="3365500">
                <a:moveTo>
                  <a:pt x="1412614" y="1625600"/>
                </a:moveTo>
                <a:lnTo>
                  <a:pt x="1379842" y="1625600"/>
                </a:lnTo>
                <a:lnTo>
                  <a:pt x="1378892" y="1630258"/>
                </a:lnTo>
                <a:lnTo>
                  <a:pt x="1384261" y="1638300"/>
                </a:lnTo>
                <a:lnTo>
                  <a:pt x="1387915" y="1651000"/>
                </a:lnTo>
                <a:lnTo>
                  <a:pt x="1392773" y="1651000"/>
                </a:lnTo>
                <a:lnTo>
                  <a:pt x="1399048" y="1638300"/>
                </a:lnTo>
                <a:lnTo>
                  <a:pt x="1412963" y="1638300"/>
                </a:lnTo>
                <a:lnTo>
                  <a:pt x="1412614" y="1625600"/>
                </a:lnTo>
                <a:close/>
              </a:path>
              <a:path w="2952115" h="3365500">
                <a:moveTo>
                  <a:pt x="1490462" y="1638300"/>
                </a:moveTo>
                <a:lnTo>
                  <a:pt x="1463484" y="1638300"/>
                </a:lnTo>
                <a:lnTo>
                  <a:pt x="1462544" y="1651000"/>
                </a:lnTo>
                <a:lnTo>
                  <a:pt x="1500588" y="1651000"/>
                </a:lnTo>
                <a:lnTo>
                  <a:pt x="1490462" y="1638300"/>
                </a:lnTo>
                <a:close/>
              </a:path>
              <a:path w="2952115" h="3365500">
                <a:moveTo>
                  <a:pt x="1375781" y="1625600"/>
                </a:moveTo>
                <a:lnTo>
                  <a:pt x="1368983" y="1625600"/>
                </a:lnTo>
                <a:lnTo>
                  <a:pt x="1369085" y="1638300"/>
                </a:lnTo>
                <a:lnTo>
                  <a:pt x="1377251" y="1638300"/>
                </a:lnTo>
                <a:lnTo>
                  <a:pt x="1378892" y="1630258"/>
                </a:lnTo>
                <a:lnTo>
                  <a:pt x="1375781" y="1625600"/>
                </a:lnTo>
                <a:close/>
              </a:path>
              <a:path w="2952115" h="3365500">
                <a:moveTo>
                  <a:pt x="1464271" y="1625600"/>
                </a:moveTo>
                <a:lnTo>
                  <a:pt x="1412614" y="1625600"/>
                </a:lnTo>
                <a:lnTo>
                  <a:pt x="1419306" y="1638300"/>
                </a:lnTo>
                <a:lnTo>
                  <a:pt x="1474178" y="1638300"/>
                </a:lnTo>
                <a:lnTo>
                  <a:pt x="1464271" y="1625600"/>
                </a:lnTo>
                <a:close/>
              </a:path>
              <a:path w="2952115" h="3365500">
                <a:moveTo>
                  <a:pt x="1377979" y="1612900"/>
                </a:moveTo>
                <a:lnTo>
                  <a:pt x="1367192" y="1612900"/>
                </a:lnTo>
                <a:lnTo>
                  <a:pt x="1375781" y="1625600"/>
                </a:lnTo>
                <a:lnTo>
                  <a:pt x="1379447" y="1625600"/>
                </a:lnTo>
                <a:lnTo>
                  <a:pt x="1377979" y="1612900"/>
                </a:lnTo>
                <a:close/>
              </a:path>
              <a:path w="2952115" h="3365500">
                <a:moveTo>
                  <a:pt x="1462163" y="1612900"/>
                </a:moveTo>
                <a:lnTo>
                  <a:pt x="1396623" y="1612900"/>
                </a:lnTo>
                <a:lnTo>
                  <a:pt x="1398222" y="1625600"/>
                </a:lnTo>
                <a:lnTo>
                  <a:pt x="1460627" y="1625600"/>
                </a:lnTo>
                <a:lnTo>
                  <a:pt x="1462163" y="1612900"/>
                </a:lnTo>
                <a:close/>
              </a:path>
              <a:path w="2952115" h="3365500">
                <a:moveTo>
                  <a:pt x="1461230" y="1600200"/>
                </a:moveTo>
                <a:lnTo>
                  <a:pt x="1374809" y="1600200"/>
                </a:lnTo>
                <a:lnTo>
                  <a:pt x="1372552" y="1612900"/>
                </a:lnTo>
                <a:lnTo>
                  <a:pt x="1462163" y="1612900"/>
                </a:lnTo>
                <a:lnTo>
                  <a:pt x="1471942" y="1625600"/>
                </a:lnTo>
                <a:lnTo>
                  <a:pt x="1475755" y="1625600"/>
                </a:lnTo>
                <a:lnTo>
                  <a:pt x="1470844" y="1612900"/>
                </a:lnTo>
                <a:lnTo>
                  <a:pt x="1461230" y="1600200"/>
                </a:lnTo>
                <a:close/>
              </a:path>
              <a:path w="2952115" h="3365500">
                <a:moveTo>
                  <a:pt x="1355166" y="1600200"/>
                </a:moveTo>
                <a:lnTo>
                  <a:pt x="1349031" y="1600200"/>
                </a:lnTo>
                <a:lnTo>
                  <a:pt x="1357142" y="1612900"/>
                </a:lnTo>
                <a:lnTo>
                  <a:pt x="1360944" y="1612900"/>
                </a:lnTo>
                <a:lnTo>
                  <a:pt x="1355166" y="1600200"/>
                </a:lnTo>
                <a:close/>
              </a:path>
              <a:path w="2952115" h="3365500">
                <a:moveTo>
                  <a:pt x="1341996" y="1587500"/>
                </a:moveTo>
                <a:lnTo>
                  <a:pt x="1341412" y="1587500"/>
                </a:lnTo>
                <a:lnTo>
                  <a:pt x="1344955" y="1600200"/>
                </a:lnTo>
                <a:lnTo>
                  <a:pt x="1341996" y="1587500"/>
                </a:lnTo>
                <a:close/>
              </a:path>
              <a:path w="2952115" h="3365500">
                <a:moveTo>
                  <a:pt x="1358243" y="1587500"/>
                </a:moveTo>
                <a:lnTo>
                  <a:pt x="1353070" y="1587500"/>
                </a:lnTo>
                <a:lnTo>
                  <a:pt x="1353947" y="1600200"/>
                </a:lnTo>
                <a:lnTo>
                  <a:pt x="1360500" y="1600200"/>
                </a:lnTo>
                <a:lnTo>
                  <a:pt x="1358882" y="1588308"/>
                </a:lnTo>
                <a:lnTo>
                  <a:pt x="1358243" y="1587500"/>
                </a:lnTo>
                <a:close/>
              </a:path>
              <a:path w="2952115" h="3365500">
                <a:moveTo>
                  <a:pt x="1433029" y="1587500"/>
                </a:moveTo>
                <a:lnTo>
                  <a:pt x="1358773" y="1587500"/>
                </a:lnTo>
                <a:lnTo>
                  <a:pt x="1358882" y="1588308"/>
                </a:lnTo>
                <a:lnTo>
                  <a:pt x="1368285" y="1600200"/>
                </a:lnTo>
                <a:lnTo>
                  <a:pt x="1437347" y="1600200"/>
                </a:lnTo>
                <a:lnTo>
                  <a:pt x="1433029" y="1587500"/>
                </a:lnTo>
                <a:close/>
              </a:path>
              <a:path w="2952115" h="3365500">
                <a:moveTo>
                  <a:pt x="1445031" y="1574800"/>
                </a:moveTo>
                <a:lnTo>
                  <a:pt x="1345057" y="1574800"/>
                </a:lnTo>
                <a:lnTo>
                  <a:pt x="1340396" y="1587500"/>
                </a:lnTo>
                <a:lnTo>
                  <a:pt x="1443875" y="1587500"/>
                </a:lnTo>
                <a:lnTo>
                  <a:pt x="1445031" y="1574800"/>
                </a:lnTo>
                <a:close/>
              </a:path>
              <a:path w="2952115" h="3365500">
                <a:moveTo>
                  <a:pt x="1448841" y="1574800"/>
                </a:moveTo>
                <a:lnTo>
                  <a:pt x="1446415" y="1574800"/>
                </a:lnTo>
                <a:lnTo>
                  <a:pt x="1449374" y="1587500"/>
                </a:lnTo>
                <a:lnTo>
                  <a:pt x="1452333" y="1587500"/>
                </a:lnTo>
                <a:lnTo>
                  <a:pt x="1448841" y="1574800"/>
                </a:lnTo>
                <a:close/>
              </a:path>
              <a:path w="2952115" h="3365500">
                <a:moveTo>
                  <a:pt x="1333448" y="1562100"/>
                </a:moveTo>
                <a:lnTo>
                  <a:pt x="1330401" y="1562100"/>
                </a:lnTo>
                <a:lnTo>
                  <a:pt x="1331493" y="1574800"/>
                </a:lnTo>
                <a:lnTo>
                  <a:pt x="1341569" y="1574800"/>
                </a:lnTo>
                <a:lnTo>
                  <a:pt x="1333448" y="1562100"/>
                </a:lnTo>
                <a:close/>
              </a:path>
              <a:path w="2952115" h="3365500">
                <a:moveTo>
                  <a:pt x="1416343" y="1562100"/>
                </a:moveTo>
                <a:lnTo>
                  <a:pt x="1349514" y="1562100"/>
                </a:lnTo>
                <a:lnTo>
                  <a:pt x="1354899" y="1574800"/>
                </a:lnTo>
                <a:lnTo>
                  <a:pt x="1410403" y="1574800"/>
                </a:lnTo>
                <a:lnTo>
                  <a:pt x="1416343" y="1562100"/>
                </a:lnTo>
                <a:close/>
              </a:path>
              <a:path w="2952115" h="3365500">
                <a:moveTo>
                  <a:pt x="1311275" y="1549400"/>
                </a:moveTo>
                <a:lnTo>
                  <a:pt x="1304112" y="1549400"/>
                </a:lnTo>
                <a:lnTo>
                  <a:pt x="1304404" y="1562100"/>
                </a:lnTo>
                <a:lnTo>
                  <a:pt x="1311135" y="1562100"/>
                </a:lnTo>
                <a:lnTo>
                  <a:pt x="1311275" y="1549400"/>
                </a:lnTo>
                <a:close/>
              </a:path>
              <a:path w="2952115" h="3365500">
                <a:moveTo>
                  <a:pt x="1413042" y="1549400"/>
                </a:moveTo>
                <a:lnTo>
                  <a:pt x="1312562" y="1549400"/>
                </a:lnTo>
                <a:lnTo>
                  <a:pt x="1318277" y="1562100"/>
                </a:lnTo>
                <a:lnTo>
                  <a:pt x="1415531" y="1562100"/>
                </a:lnTo>
                <a:lnTo>
                  <a:pt x="1413042" y="1549400"/>
                </a:lnTo>
                <a:close/>
              </a:path>
              <a:path w="2952115" h="3365500">
                <a:moveTo>
                  <a:pt x="1399298" y="1536700"/>
                </a:moveTo>
                <a:lnTo>
                  <a:pt x="1297543" y="1536700"/>
                </a:lnTo>
                <a:lnTo>
                  <a:pt x="1307931" y="1549400"/>
                </a:lnTo>
                <a:lnTo>
                  <a:pt x="1400873" y="1549400"/>
                </a:lnTo>
                <a:lnTo>
                  <a:pt x="1399298" y="1536700"/>
                </a:lnTo>
                <a:close/>
              </a:path>
              <a:path w="2952115" h="3365500">
                <a:moveTo>
                  <a:pt x="1408277" y="1536700"/>
                </a:moveTo>
                <a:lnTo>
                  <a:pt x="1400873" y="1549400"/>
                </a:lnTo>
                <a:lnTo>
                  <a:pt x="1412608" y="1549400"/>
                </a:lnTo>
                <a:lnTo>
                  <a:pt x="1408277" y="1536700"/>
                </a:lnTo>
                <a:close/>
              </a:path>
              <a:path w="2952115" h="3365500">
                <a:moveTo>
                  <a:pt x="1373263" y="1511300"/>
                </a:moveTo>
                <a:lnTo>
                  <a:pt x="1293380" y="1511300"/>
                </a:lnTo>
                <a:lnTo>
                  <a:pt x="1293641" y="1512046"/>
                </a:lnTo>
                <a:lnTo>
                  <a:pt x="1302163" y="1524000"/>
                </a:lnTo>
                <a:lnTo>
                  <a:pt x="1308341" y="1536700"/>
                </a:lnTo>
                <a:lnTo>
                  <a:pt x="1397939" y="1536700"/>
                </a:lnTo>
                <a:lnTo>
                  <a:pt x="1399413" y="1524000"/>
                </a:lnTo>
                <a:lnTo>
                  <a:pt x="1374444" y="1524000"/>
                </a:lnTo>
                <a:lnTo>
                  <a:pt x="1373263" y="1511300"/>
                </a:lnTo>
                <a:close/>
              </a:path>
              <a:path w="2952115" h="3365500">
                <a:moveTo>
                  <a:pt x="1279232" y="1511300"/>
                </a:moveTo>
                <a:lnTo>
                  <a:pt x="1276705" y="1511300"/>
                </a:lnTo>
                <a:lnTo>
                  <a:pt x="1278470" y="1524000"/>
                </a:lnTo>
                <a:lnTo>
                  <a:pt x="1279232" y="1511300"/>
                </a:lnTo>
                <a:close/>
              </a:path>
              <a:path w="2952115" h="3365500">
                <a:moveTo>
                  <a:pt x="1293305" y="1511575"/>
                </a:moveTo>
                <a:lnTo>
                  <a:pt x="1289913" y="1524000"/>
                </a:lnTo>
                <a:lnTo>
                  <a:pt x="1297813" y="1524000"/>
                </a:lnTo>
                <a:lnTo>
                  <a:pt x="1293641" y="1512046"/>
                </a:lnTo>
                <a:lnTo>
                  <a:pt x="1293305" y="1511575"/>
                </a:lnTo>
                <a:close/>
              </a:path>
              <a:path w="2952115" h="3365500">
                <a:moveTo>
                  <a:pt x="1386262" y="1511300"/>
                </a:moveTo>
                <a:lnTo>
                  <a:pt x="1376222" y="1511300"/>
                </a:lnTo>
                <a:lnTo>
                  <a:pt x="1380820" y="1524000"/>
                </a:lnTo>
                <a:lnTo>
                  <a:pt x="1394645" y="1524000"/>
                </a:lnTo>
                <a:lnTo>
                  <a:pt x="1386262" y="1511300"/>
                </a:lnTo>
                <a:close/>
              </a:path>
              <a:path w="2952115" h="3365500">
                <a:moveTo>
                  <a:pt x="1401533" y="1511300"/>
                </a:moveTo>
                <a:lnTo>
                  <a:pt x="1399057" y="1524000"/>
                </a:lnTo>
                <a:lnTo>
                  <a:pt x="1401559" y="1524000"/>
                </a:lnTo>
                <a:lnTo>
                  <a:pt x="1401533" y="1511300"/>
                </a:lnTo>
                <a:close/>
              </a:path>
              <a:path w="2952115" h="3365500">
                <a:moveTo>
                  <a:pt x="1326840" y="1498600"/>
                </a:moveTo>
                <a:lnTo>
                  <a:pt x="1285680" y="1498600"/>
                </a:lnTo>
                <a:lnTo>
                  <a:pt x="1293109" y="1511300"/>
                </a:lnTo>
                <a:lnTo>
                  <a:pt x="1293305" y="1511575"/>
                </a:lnTo>
                <a:lnTo>
                  <a:pt x="1293380" y="1511300"/>
                </a:lnTo>
                <a:lnTo>
                  <a:pt x="1332828" y="1511300"/>
                </a:lnTo>
                <a:lnTo>
                  <a:pt x="1326840" y="1498600"/>
                </a:lnTo>
                <a:close/>
              </a:path>
              <a:path w="2952115" h="3365500">
                <a:moveTo>
                  <a:pt x="1285680" y="1498600"/>
                </a:moveTo>
                <a:lnTo>
                  <a:pt x="1263484" y="1498600"/>
                </a:lnTo>
                <a:lnTo>
                  <a:pt x="1272608" y="1511300"/>
                </a:lnTo>
                <a:lnTo>
                  <a:pt x="1283169" y="1511300"/>
                </a:lnTo>
                <a:lnTo>
                  <a:pt x="1285680" y="1498600"/>
                </a:lnTo>
                <a:close/>
              </a:path>
              <a:path w="2952115" h="3365500">
                <a:moveTo>
                  <a:pt x="1331010" y="1460500"/>
                </a:moveTo>
                <a:lnTo>
                  <a:pt x="1253837" y="1460500"/>
                </a:lnTo>
                <a:lnTo>
                  <a:pt x="1253476" y="1473200"/>
                </a:lnTo>
                <a:lnTo>
                  <a:pt x="1334092" y="1473200"/>
                </a:lnTo>
                <a:lnTo>
                  <a:pt x="1340914" y="1485900"/>
                </a:lnTo>
                <a:lnTo>
                  <a:pt x="1341960" y="1498600"/>
                </a:lnTo>
                <a:lnTo>
                  <a:pt x="1346522" y="1511300"/>
                </a:lnTo>
                <a:lnTo>
                  <a:pt x="1372362" y="1511300"/>
                </a:lnTo>
                <a:lnTo>
                  <a:pt x="1363084" y="1498600"/>
                </a:lnTo>
                <a:lnTo>
                  <a:pt x="1358989" y="1498600"/>
                </a:lnTo>
                <a:lnTo>
                  <a:pt x="1355344" y="1485900"/>
                </a:lnTo>
                <a:lnTo>
                  <a:pt x="1346199" y="1485900"/>
                </a:lnTo>
                <a:lnTo>
                  <a:pt x="1339069" y="1473200"/>
                </a:lnTo>
                <a:lnTo>
                  <a:pt x="1331010" y="14605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43227" y="1473200"/>
                </a:lnTo>
                <a:lnTo>
                  <a:pt x="1249562" y="1485900"/>
                </a:lnTo>
                <a:lnTo>
                  <a:pt x="1257410" y="1498600"/>
                </a:lnTo>
                <a:lnTo>
                  <a:pt x="1268709" y="1498600"/>
                </a:lnTo>
                <a:lnTo>
                  <a:pt x="1269179" y="1485900"/>
                </a:lnTo>
                <a:lnTo>
                  <a:pt x="1253096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05822" y="1485900"/>
                </a:moveTo>
                <a:lnTo>
                  <a:pt x="1283248" y="1485900"/>
                </a:lnTo>
                <a:lnTo>
                  <a:pt x="1283107" y="1498600"/>
                </a:lnTo>
                <a:lnTo>
                  <a:pt x="1302571" y="1498600"/>
                </a:lnTo>
                <a:lnTo>
                  <a:pt x="1305822" y="1485900"/>
                </a:lnTo>
                <a:close/>
              </a:path>
              <a:path w="2952115" h="3365500">
                <a:moveTo>
                  <a:pt x="1318704" y="1473200"/>
                </a:moveTo>
                <a:lnTo>
                  <a:pt x="1251229" y="1473200"/>
                </a:lnTo>
                <a:lnTo>
                  <a:pt x="1254518" y="1485900"/>
                </a:lnTo>
                <a:lnTo>
                  <a:pt x="1305822" y="1485900"/>
                </a:lnTo>
                <a:lnTo>
                  <a:pt x="1311186" y="1498600"/>
                </a:lnTo>
                <a:lnTo>
                  <a:pt x="1332001" y="1498600"/>
                </a:lnTo>
                <a:lnTo>
                  <a:pt x="1318704" y="1473200"/>
                </a:lnTo>
                <a:close/>
              </a:path>
              <a:path w="2952115" h="3365500">
                <a:moveTo>
                  <a:pt x="1340675" y="1485900"/>
                </a:moveTo>
                <a:lnTo>
                  <a:pt x="1334363" y="1485900"/>
                </a:lnTo>
                <a:lnTo>
                  <a:pt x="1337411" y="1498600"/>
                </a:lnTo>
                <a:lnTo>
                  <a:pt x="1340954" y="1498600"/>
                </a:lnTo>
                <a:lnTo>
                  <a:pt x="1340675" y="14859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53096" y="1485900"/>
                </a:lnTo>
                <a:lnTo>
                  <a:pt x="1254518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70545" y="1473200"/>
                </a:moveTo>
                <a:lnTo>
                  <a:pt x="1362773" y="1473200"/>
                </a:lnTo>
                <a:lnTo>
                  <a:pt x="1365986" y="1485900"/>
                </a:lnTo>
                <a:lnTo>
                  <a:pt x="1370330" y="1485900"/>
                </a:lnTo>
                <a:lnTo>
                  <a:pt x="1370545" y="1473200"/>
                </a:lnTo>
                <a:close/>
              </a:path>
              <a:path w="2952115" h="3365500">
                <a:moveTo>
                  <a:pt x="1246378" y="1460500"/>
                </a:moveTo>
                <a:lnTo>
                  <a:pt x="1237119" y="1460500"/>
                </a:lnTo>
                <a:lnTo>
                  <a:pt x="1246225" y="1473200"/>
                </a:lnTo>
                <a:lnTo>
                  <a:pt x="1246378" y="1460500"/>
                </a:lnTo>
                <a:close/>
              </a:path>
              <a:path w="2952115" h="3365500">
                <a:moveTo>
                  <a:pt x="1226286" y="1447800"/>
                </a:moveTo>
                <a:lnTo>
                  <a:pt x="1217523" y="1447800"/>
                </a:lnTo>
                <a:lnTo>
                  <a:pt x="1220186" y="1460500"/>
                </a:lnTo>
                <a:lnTo>
                  <a:pt x="1227133" y="1460500"/>
                </a:lnTo>
                <a:lnTo>
                  <a:pt x="1226286" y="1447800"/>
                </a:lnTo>
                <a:close/>
              </a:path>
              <a:path w="2952115" h="3365500">
                <a:moveTo>
                  <a:pt x="1320584" y="1435100"/>
                </a:moveTo>
                <a:lnTo>
                  <a:pt x="1230985" y="1435100"/>
                </a:lnTo>
                <a:lnTo>
                  <a:pt x="1232369" y="1447800"/>
                </a:lnTo>
                <a:lnTo>
                  <a:pt x="1246618" y="1460500"/>
                </a:lnTo>
                <a:lnTo>
                  <a:pt x="1268272" y="1460500"/>
                </a:lnTo>
                <a:lnTo>
                  <a:pt x="1271422" y="1447800"/>
                </a:lnTo>
                <a:lnTo>
                  <a:pt x="1324343" y="1447800"/>
                </a:lnTo>
                <a:lnTo>
                  <a:pt x="1320584" y="1435100"/>
                </a:lnTo>
                <a:close/>
              </a:path>
              <a:path w="2952115" h="3365500">
                <a:moveTo>
                  <a:pt x="1300797" y="1447800"/>
                </a:moveTo>
                <a:lnTo>
                  <a:pt x="1271422" y="1447800"/>
                </a:lnTo>
                <a:lnTo>
                  <a:pt x="1272489" y="1460500"/>
                </a:lnTo>
                <a:lnTo>
                  <a:pt x="1297597" y="1460500"/>
                </a:lnTo>
                <a:lnTo>
                  <a:pt x="1300797" y="1447800"/>
                </a:lnTo>
                <a:close/>
              </a:path>
              <a:path w="2952115" h="3365500">
                <a:moveTo>
                  <a:pt x="1318171" y="1447800"/>
                </a:moveTo>
                <a:lnTo>
                  <a:pt x="1300797" y="1447800"/>
                </a:lnTo>
                <a:lnTo>
                  <a:pt x="1301851" y="1460500"/>
                </a:lnTo>
                <a:lnTo>
                  <a:pt x="1318958" y="1460500"/>
                </a:lnTo>
                <a:lnTo>
                  <a:pt x="1318171" y="1447800"/>
                </a:lnTo>
                <a:close/>
              </a:path>
              <a:path w="2952115" h="3365500">
                <a:moveTo>
                  <a:pt x="1326273" y="1447800"/>
                </a:moveTo>
                <a:lnTo>
                  <a:pt x="1324394" y="1447800"/>
                </a:lnTo>
                <a:lnTo>
                  <a:pt x="1326769" y="1460500"/>
                </a:lnTo>
                <a:lnTo>
                  <a:pt x="1326273" y="1447800"/>
                </a:lnTo>
                <a:close/>
              </a:path>
              <a:path w="2952115" h="3365500">
                <a:moveTo>
                  <a:pt x="1217409" y="1435100"/>
                </a:moveTo>
                <a:lnTo>
                  <a:pt x="1209725" y="1435100"/>
                </a:lnTo>
                <a:lnTo>
                  <a:pt x="1214932" y="1447800"/>
                </a:lnTo>
                <a:lnTo>
                  <a:pt x="1217409" y="1435100"/>
                </a:lnTo>
                <a:close/>
              </a:path>
              <a:path w="2952115" h="3365500">
                <a:moveTo>
                  <a:pt x="1218097" y="1422400"/>
                </a:moveTo>
                <a:lnTo>
                  <a:pt x="1211503" y="1422400"/>
                </a:lnTo>
                <a:lnTo>
                  <a:pt x="1211097" y="1435100"/>
                </a:lnTo>
                <a:lnTo>
                  <a:pt x="1215212" y="1435100"/>
                </a:lnTo>
                <a:lnTo>
                  <a:pt x="1218097" y="1422400"/>
                </a:lnTo>
                <a:close/>
              </a:path>
              <a:path w="2952115" h="3365500">
                <a:moveTo>
                  <a:pt x="1283322" y="1422400"/>
                </a:moveTo>
                <a:lnTo>
                  <a:pt x="1218097" y="1422400"/>
                </a:lnTo>
                <a:lnTo>
                  <a:pt x="1225955" y="1435100"/>
                </a:lnTo>
                <a:lnTo>
                  <a:pt x="1290878" y="1435100"/>
                </a:lnTo>
                <a:lnTo>
                  <a:pt x="1290128" y="1431250"/>
                </a:lnTo>
                <a:lnTo>
                  <a:pt x="1283322" y="1422400"/>
                </a:lnTo>
                <a:close/>
              </a:path>
              <a:path w="2952115" h="3365500">
                <a:moveTo>
                  <a:pt x="1290128" y="1431250"/>
                </a:moveTo>
                <a:lnTo>
                  <a:pt x="1290878" y="1435100"/>
                </a:lnTo>
                <a:lnTo>
                  <a:pt x="1293088" y="1435100"/>
                </a:lnTo>
                <a:lnTo>
                  <a:pt x="1290128" y="1431250"/>
                </a:lnTo>
                <a:close/>
              </a:path>
              <a:path w="2952115" h="3365500">
                <a:moveTo>
                  <a:pt x="1309814" y="1422400"/>
                </a:moveTo>
                <a:lnTo>
                  <a:pt x="1288402" y="1422400"/>
                </a:lnTo>
                <a:lnTo>
                  <a:pt x="1290128" y="1431250"/>
                </a:lnTo>
                <a:lnTo>
                  <a:pt x="1293088" y="1435100"/>
                </a:lnTo>
                <a:lnTo>
                  <a:pt x="1313408" y="1435100"/>
                </a:lnTo>
                <a:lnTo>
                  <a:pt x="1309814" y="1422400"/>
                </a:lnTo>
                <a:close/>
              </a:path>
              <a:path w="2952115" h="3365500">
                <a:moveTo>
                  <a:pt x="1203998" y="1409700"/>
                </a:moveTo>
                <a:lnTo>
                  <a:pt x="1194041" y="1409700"/>
                </a:lnTo>
                <a:lnTo>
                  <a:pt x="1198105" y="1422400"/>
                </a:lnTo>
                <a:lnTo>
                  <a:pt x="1206512" y="1422400"/>
                </a:lnTo>
                <a:lnTo>
                  <a:pt x="1203998" y="1409700"/>
                </a:lnTo>
                <a:close/>
              </a:path>
              <a:path w="2952115" h="3365500">
                <a:moveTo>
                  <a:pt x="1215087" y="1409700"/>
                </a:moveTo>
                <a:lnTo>
                  <a:pt x="1207249" y="1409700"/>
                </a:lnTo>
                <a:lnTo>
                  <a:pt x="1208963" y="1422400"/>
                </a:lnTo>
                <a:lnTo>
                  <a:pt x="1214082" y="1422400"/>
                </a:lnTo>
                <a:lnTo>
                  <a:pt x="1215087" y="1409700"/>
                </a:lnTo>
                <a:close/>
              </a:path>
              <a:path w="2952115" h="3365500">
                <a:moveTo>
                  <a:pt x="1254606" y="1384300"/>
                </a:moveTo>
                <a:lnTo>
                  <a:pt x="1189951" y="1384300"/>
                </a:lnTo>
                <a:lnTo>
                  <a:pt x="1195819" y="1397000"/>
                </a:lnTo>
                <a:lnTo>
                  <a:pt x="1192738" y="1409700"/>
                </a:lnTo>
                <a:lnTo>
                  <a:pt x="1240845" y="1409700"/>
                </a:lnTo>
                <a:lnTo>
                  <a:pt x="1240472" y="1422400"/>
                </a:lnTo>
                <a:lnTo>
                  <a:pt x="1279903" y="1422400"/>
                </a:lnTo>
                <a:lnTo>
                  <a:pt x="1275042" y="1409700"/>
                </a:lnTo>
                <a:lnTo>
                  <a:pt x="1269551" y="1397000"/>
                </a:lnTo>
                <a:lnTo>
                  <a:pt x="1262259" y="1397000"/>
                </a:lnTo>
                <a:lnTo>
                  <a:pt x="1254606" y="1384300"/>
                </a:lnTo>
                <a:close/>
              </a:path>
              <a:path w="2952115" h="3365500">
                <a:moveTo>
                  <a:pt x="1285520" y="1397000"/>
                </a:moveTo>
                <a:lnTo>
                  <a:pt x="1280807" y="1397000"/>
                </a:lnTo>
                <a:lnTo>
                  <a:pt x="1283804" y="1422400"/>
                </a:lnTo>
                <a:lnTo>
                  <a:pt x="1300251" y="1422400"/>
                </a:lnTo>
                <a:lnTo>
                  <a:pt x="1293916" y="1409700"/>
                </a:lnTo>
                <a:lnTo>
                  <a:pt x="1285520" y="1397000"/>
                </a:lnTo>
                <a:close/>
              </a:path>
              <a:path w="2952115" h="3365500">
                <a:moveTo>
                  <a:pt x="1176324" y="1397000"/>
                </a:moveTo>
                <a:lnTo>
                  <a:pt x="1172908" y="1397000"/>
                </a:lnTo>
                <a:lnTo>
                  <a:pt x="1174864" y="1409700"/>
                </a:lnTo>
                <a:lnTo>
                  <a:pt x="1176324" y="1397000"/>
                </a:lnTo>
                <a:close/>
              </a:path>
              <a:path w="2952115" h="3365500">
                <a:moveTo>
                  <a:pt x="1162545" y="1358900"/>
                </a:moveTo>
                <a:lnTo>
                  <a:pt x="1136789" y="1358900"/>
                </a:lnTo>
                <a:lnTo>
                  <a:pt x="1136817" y="1359798"/>
                </a:lnTo>
                <a:lnTo>
                  <a:pt x="1144604" y="1371600"/>
                </a:lnTo>
                <a:lnTo>
                  <a:pt x="1153115" y="1384300"/>
                </a:lnTo>
                <a:lnTo>
                  <a:pt x="1160153" y="1384300"/>
                </a:lnTo>
                <a:lnTo>
                  <a:pt x="1172921" y="1397000"/>
                </a:lnTo>
                <a:lnTo>
                  <a:pt x="1162862" y="1384300"/>
                </a:lnTo>
                <a:lnTo>
                  <a:pt x="1168451" y="1371600"/>
                </a:lnTo>
                <a:lnTo>
                  <a:pt x="1161973" y="1371600"/>
                </a:lnTo>
                <a:lnTo>
                  <a:pt x="1162545" y="1358900"/>
                </a:lnTo>
                <a:close/>
              </a:path>
              <a:path w="2952115" h="3365500">
                <a:moveTo>
                  <a:pt x="1186854" y="1384300"/>
                </a:moveTo>
                <a:lnTo>
                  <a:pt x="1171917" y="1384300"/>
                </a:lnTo>
                <a:lnTo>
                  <a:pt x="1181989" y="1397000"/>
                </a:lnTo>
                <a:lnTo>
                  <a:pt x="1184694" y="1397000"/>
                </a:lnTo>
                <a:lnTo>
                  <a:pt x="1186854" y="1384300"/>
                </a:lnTo>
                <a:close/>
              </a:path>
              <a:path w="2952115" h="3365500">
                <a:moveTo>
                  <a:pt x="1263905" y="1371600"/>
                </a:moveTo>
                <a:lnTo>
                  <a:pt x="1179517" y="1371600"/>
                </a:lnTo>
                <a:lnTo>
                  <a:pt x="1188821" y="1384300"/>
                </a:lnTo>
                <a:lnTo>
                  <a:pt x="1271125" y="1384300"/>
                </a:lnTo>
                <a:lnTo>
                  <a:pt x="1263905" y="1371600"/>
                </a:lnTo>
                <a:close/>
              </a:path>
              <a:path w="2952115" h="3365500">
                <a:moveTo>
                  <a:pt x="1136704" y="1359627"/>
                </a:moveTo>
                <a:lnTo>
                  <a:pt x="1135303" y="1371600"/>
                </a:lnTo>
                <a:lnTo>
                  <a:pt x="1137183" y="1371600"/>
                </a:lnTo>
                <a:lnTo>
                  <a:pt x="1136817" y="1359798"/>
                </a:lnTo>
                <a:lnTo>
                  <a:pt x="1136704" y="1359627"/>
                </a:lnTo>
                <a:close/>
              </a:path>
              <a:path w="2952115" h="3365500">
                <a:moveTo>
                  <a:pt x="1166381" y="1359590"/>
                </a:moveTo>
                <a:lnTo>
                  <a:pt x="1161973" y="1371600"/>
                </a:lnTo>
                <a:lnTo>
                  <a:pt x="1165948" y="1371600"/>
                </a:lnTo>
                <a:lnTo>
                  <a:pt x="1166381" y="1359590"/>
                </a:lnTo>
                <a:close/>
              </a:path>
              <a:path w="2952115" h="3365500">
                <a:moveTo>
                  <a:pt x="1248029" y="1358900"/>
                </a:moveTo>
                <a:lnTo>
                  <a:pt x="1170393" y="1358900"/>
                </a:lnTo>
                <a:lnTo>
                  <a:pt x="1167405" y="1371600"/>
                </a:lnTo>
                <a:lnTo>
                  <a:pt x="1255639" y="1371600"/>
                </a:lnTo>
                <a:lnTo>
                  <a:pt x="1248029" y="1358900"/>
                </a:lnTo>
                <a:close/>
              </a:path>
              <a:path w="2952115" h="3365500">
                <a:moveTo>
                  <a:pt x="1136789" y="1358900"/>
                </a:moveTo>
                <a:lnTo>
                  <a:pt x="1136224" y="1358900"/>
                </a:lnTo>
                <a:lnTo>
                  <a:pt x="1136704" y="1359627"/>
                </a:lnTo>
                <a:lnTo>
                  <a:pt x="1136789" y="1358900"/>
                </a:lnTo>
                <a:close/>
              </a:path>
              <a:path w="2952115" h="3365500">
                <a:moveTo>
                  <a:pt x="1166634" y="1358900"/>
                </a:moveTo>
                <a:lnTo>
                  <a:pt x="1166406" y="1358900"/>
                </a:lnTo>
                <a:lnTo>
                  <a:pt x="1166381" y="1359590"/>
                </a:lnTo>
                <a:lnTo>
                  <a:pt x="1166634" y="1358900"/>
                </a:lnTo>
                <a:close/>
              </a:path>
              <a:path w="2952115" h="3365500">
                <a:moveTo>
                  <a:pt x="1140817" y="1348696"/>
                </a:moveTo>
                <a:lnTo>
                  <a:pt x="1132000" y="1358900"/>
                </a:lnTo>
                <a:lnTo>
                  <a:pt x="1141447" y="1358900"/>
                </a:lnTo>
                <a:lnTo>
                  <a:pt x="1140817" y="1348696"/>
                </a:lnTo>
                <a:close/>
              </a:path>
              <a:path w="2952115" h="3365500">
                <a:moveTo>
                  <a:pt x="1248359" y="1346200"/>
                </a:moveTo>
                <a:lnTo>
                  <a:pt x="1155610" y="1346200"/>
                </a:lnTo>
                <a:lnTo>
                  <a:pt x="1158232" y="1358900"/>
                </a:lnTo>
                <a:lnTo>
                  <a:pt x="1245019" y="1358900"/>
                </a:lnTo>
                <a:lnTo>
                  <a:pt x="1248359" y="1346200"/>
                </a:lnTo>
                <a:close/>
              </a:path>
              <a:path w="2952115" h="3365500">
                <a:moveTo>
                  <a:pt x="1142974" y="1346200"/>
                </a:moveTo>
                <a:lnTo>
                  <a:pt x="1140663" y="1346200"/>
                </a:lnTo>
                <a:lnTo>
                  <a:pt x="1140817" y="1348696"/>
                </a:lnTo>
                <a:lnTo>
                  <a:pt x="1142974" y="1346200"/>
                </a:lnTo>
                <a:close/>
              </a:path>
              <a:path w="2952115" h="3365500">
                <a:moveTo>
                  <a:pt x="1194765" y="1308100"/>
                </a:moveTo>
                <a:lnTo>
                  <a:pt x="1130985" y="1308100"/>
                </a:lnTo>
                <a:lnTo>
                  <a:pt x="1134757" y="1320800"/>
                </a:lnTo>
                <a:lnTo>
                  <a:pt x="1139122" y="1320800"/>
                </a:lnTo>
                <a:lnTo>
                  <a:pt x="1146618" y="1333500"/>
                </a:lnTo>
                <a:lnTo>
                  <a:pt x="1153668" y="1346200"/>
                </a:lnTo>
                <a:lnTo>
                  <a:pt x="1215263" y="1346200"/>
                </a:lnTo>
                <a:lnTo>
                  <a:pt x="1211823" y="1333500"/>
                </a:lnTo>
                <a:lnTo>
                  <a:pt x="1203866" y="1333500"/>
                </a:lnTo>
                <a:lnTo>
                  <a:pt x="1196993" y="1320800"/>
                </a:lnTo>
                <a:lnTo>
                  <a:pt x="1194765" y="1308100"/>
                </a:lnTo>
                <a:close/>
              </a:path>
              <a:path w="2952115" h="3365500">
                <a:moveTo>
                  <a:pt x="1227896" y="1333500"/>
                </a:moveTo>
                <a:lnTo>
                  <a:pt x="1215699" y="1333500"/>
                </a:lnTo>
                <a:lnTo>
                  <a:pt x="1220083" y="1346200"/>
                </a:lnTo>
                <a:lnTo>
                  <a:pt x="1233083" y="1346200"/>
                </a:lnTo>
                <a:lnTo>
                  <a:pt x="1227896" y="1333500"/>
                </a:lnTo>
                <a:close/>
              </a:path>
              <a:path w="2952115" h="3365500">
                <a:moveTo>
                  <a:pt x="1125435" y="1320800"/>
                </a:moveTo>
                <a:lnTo>
                  <a:pt x="1113510" y="1333500"/>
                </a:lnTo>
                <a:lnTo>
                  <a:pt x="1124153" y="1333500"/>
                </a:lnTo>
                <a:lnTo>
                  <a:pt x="1125435" y="1320800"/>
                </a:lnTo>
                <a:close/>
              </a:path>
              <a:path w="2952115" h="3365500">
                <a:moveTo>
                  <a:pt x="1137183" y="1320800"/>
                </a:moveTo>
                <a:lnTo>
                  <a:pt x="1129906" y="1320800"/>
                </a:lnTo>
                <a:lnTo>
                  <a:pt x="1136065" y="1333500"/>
                </a:lnTo>
                <a:lnTo>
                  <a:pt x="1137183" y="1320800"/>
                </a:lnTo>
                <a:close/>
              </a:path>
              <a:path w="2952115" h="3365500">
                <a:moveTo>
                  <a:pt x="1216596" y="1320800"/>
                </a:moveTo>
                <a:lnTo>
                  <a:pt x="1214653" y="1320800"/>
                </a:lnTo>
                <a:lnTo>
                  <a:pt x="1211245" y="1333500"/>
                </a:lnTo>
                <a:lnTo>
                  <a:pt x="1219593" y="1333500"/>
                </a:lnTo>
                <a:lnTo>
                  <a:pt x="1216596" y="1320800"/>
                </a:lnTo>
                <a:close/>
              </a:path>
              <a:path w="2952115" h="3365500">
                <a:moveTo>
                  <a:pt x="1114069" y="1308100"/>
                </a:moveTo>
                <a:lnTo>
                  <a:pt x="1098345" y="1308100"/>
                </a:lnTo>
                <a:lnTo>
                  <a:pt x="1107917" y="1320800"/>
                </a:lnTo>
                <a:lnTo>
                  <a:pt x="1115009" y="1320800"/>
                </a:lnTo>
                <a:lnTo>
                  <a:pt x="1114069" y="1308100"/>
                </a:lnTo>
                <a:close/>
              </a:path>
              <a:path w="2952115" h="3365500">
                <a:moveTo>
                  <a:pt x="1114666" y="1308100"/>
                </a:moveTo>
                <a:lnTo>
                  <a:pt x="1114069" y="1308100"/>
                </a:lnTo>
                <a:lnTo>
                  <a:pt x="1115009" y="1320800"/>
                </a:lnTo>
                <a:lnTo>
                  <a:pt x="1116678" y="1318418"/>
                </a:lnTo>
                <a:lnTo>
                  <a:pt x="1114666" y="1308100"/>
                </a:lnTo>
                <a:close/>
              </a:path>
              <a:path w="2952115" h="3365500">
                <a:moveTo>
                  <a:pt x="1116678" y="1318418"/>
                </a:moveTo>
                <a:lnTo>
                  <a:pt x="1115009" y="1320800"/>
                </a:lnTo>
                <a:lnTo>
                  <a:pt x="1117142" y="1320800"/>
                </a:lnTo>
                <a:lnTo>
                  <a:pt x="1116678" y="1318418"/>
                </a:lnTo>
                <a:close/>
              </a:path>
              <a:path w="2952115" h="3365500">
                <a:moveTo>
                  <a:pt x="1211282" y="1308100"/>
                </a:moveTo>
                <a:lnTo>
                  <a:pt x="1198765" y="1308100"/>
                </a:lnTo>
                <a:lnTo>
                  <a:pt x="1211097" y="1320800"/>
                </a:lnTo>
                <a:lnTo>
                  <a:pt x="1214081" y="1320800"/>
                </a:lnTo>
                <a:lnTo>
                  <a:pt x="1211282" y="1308100"/>
                </a:lnTo>
                <a:close/>
              </a:path>
              <a:path w="2952115" h="3365500">
                <a:moveTo>
                  <a:pt x="1123911" y="1308100"/>
                </a:moveTo>
                <a:lnTo>
                  <a:pt x="1114666" y="1308100"/>
                </a:lnTo>
                <a:lnTo>
                  <a:pt x="1116678" y="1318418"/>
                </a:lnTo>
                <a:lnTo>
                  <a:pt x="1123911" y="1308100"/>
                </a:lnTo>
                <a:close/>
              </a:path>
              <a:path w="2952115" h="3365500">
                <a:moveTo>
                  <a:pt x="1099248" y="1295400"/>
                </a:moveTo>
                <a:lnTo>
                  <a:pt x="1089037" y="1295400"/>
                </a:lnTo>
                <a:lnTo>
                  <a:pt x="1091031" y="1308100"/>
                </a:lnTo>
                <a:lnTo>
                  <a:pt x="1096670" y="1308100"/>
                </a:lnTo>
                <a:lnTo>
                  <a:pt x="1100471" y="1301701"/>
                </a:lnTo>
                <a:lnTo>
                  <a:pt x="1099248" y="1295400"/>
                </a:lnTo>
                <a:close/>
              </a:path>
              <a:path w="2952115" h="3365500">
                <a:moveTo>
                  <a:pt x="1151382" y="1295400"/>
                </a:moveTo>
                <a:lnTo>
                  <a:pt x="1104214" y="1295400"/>
                </a:lnTo>
                <a:lnTo>
                  <a:pt x="1100471" y="1301701"/>
                </a:lnTo>
                <a:lnTo>
                  <a:pt x="1101712" y="1308100"/>
                </a:lnTo>
                <a:lnTo>
                  <a:pt x="1157071" y="1308100"/>
                </a:lnTo>
                <a:lnTo>
                  <a:pt x="1157050" y="1307857"/>
                </a:lnTo>
                <a:lnTo>
                  <a:pt x="1151382" y="1295400"/>
                </a:lnTo>
                <a:close/>
              </a:path>
              <a:path w="2952115" h="3365500">
                <a:moveTo>
                  <a:pt x="1157050" y="1307857"/>
                </a:moveTo>
                <a:lnTo>
                  <a:pt x="1157071" y="1308100"/>
                </a:lnTo>
                <a:lnTo>
                  <a:pt x="1157050" y="1307857"/>
                </a:lnTo>
                <a:close/>
              </a:path>
              <a:path w="2952115" h="3365500">
                <a:moveTo>
                  <a:pt x="1192722" y="1282700"/>
                </a:moveTo>
                <a:lnTo>
                  <a:pt x="1096479" y="1282700"/>
                </a:lnTo>
                <a:lnTo>
                  <a:pt x="1094295" y="1295400"/>
                </a:lnTo>
                <a:lnTo>
                  <a:pt x="1155954" y="1295400"/>
                </a:lnTo>
                <a:lnTo>
                  <a:pt x="1157050" y="1307857"/>
                </a:lnTo>
                <a:lnTo>
                  <a:pt x="1157160" y="1308100"/>
                </a:lnTo>
                <a:lnTo>
                  <a:pt x="1200612" y="1308100"/>
                </a:lnTo>
                <a:lnTo>
                  <a:pt x="1195450" y="1295400"/>
                </a:lnTo>
                <a:lnTo>
                  <a:pt x="1192722" y="1282700"/>
                </a:lnTo>
                <a:close/>
              </a:path>
              <a:path w="2952115" h="3365500">
                <a:moveTo>
                  <a:pt x="1090320" y="1282700"/>
                </a:moveTo>
                <a:lnTo>
                  <a:pt x="1086383" y="1282700"/>
                </a:lnTo>
                <a:lnTo>
                  <a:pt x="1087526" y="1295400"/>
                </a:lnTo>
                <a:lnTo>
                  <a:pt x="1092962" y="1295400"/>
                </a:lnTo>
                <a:lnTo>
                  <a:pt x="1090320" y="1282700"/>
                </a:lnTo>
                <a:close/>
              </a:path>
              <a:path w="2952115" h="3365500">
                <a:moveTo>
                  <a:pt x="1198651" y="1282700"/>
                </a:moveTo>
                <a:lnTo>
                  <a:pt x="1197394" y="1282700"/>
                </a:lnTo>
                <a:lnTo>
                  <a:pt x="1197927" y="1295400"/>
                </a:lnTo>
                <a:lnTo>
                  <a:pt x="1201331" y="1295400"/>
                </a:lnTo>
                <a:lnTo>
                  <a:pt x="1198651" y="1282700"/>
                </a:lnTo>
                <a:close/>
              </a:path>
              <a:path w="2952115" h="3365500">
                <a:moveTo>
                  <a:pt x="1078814" y="1270000"/>
                </a:moveTo>
                <a:lnTo>
                  <a:pt x="1065834" y="1270000"/>
                </a:lnTo>
                <a:lnTo>
                  <a:pt x="1070546" y="1282700"/>
                </a:lnTo>
                <a:lnTo>
                  <a:pt x="1073531" y="1282700"/>
                </a:lnTo>
                <a:lnTo>
                  <a:pt x="1078814" y="1270000"/>
                </a:lnTo>
                <a:close/>
              </a:path>
              <a:path w="2952115" h="3365500">
                <a:moveTo>
                  <a:pt x="1111046" y="1270000"/>
                </a:moveTo>
                <a:lnTo>
                  <a:pt x="1092009" y="1270000"/>
                </a:lnTo>
                <a:lnTo>
                  <a:pt x="1098618" y="1282700"/>
                </a:lnTo>
                <a:lnTo>
                  <a:pt x="1113409" y="1282700"/>
                </a:lnTo>
                <a:lnTo>
                  <a:pt x="1111046" y="1270000"/>
                </a:lnTo>
                <a:close/>
              </a:path>
              <a:path w="2952115" h="3365500">
                <a:moveTo>
                  <a:pt x="1160957" y="1257300"/>
                </a:moveTo>
                <a:lnTo>
                  <a:pt x="1114983" y="1257300"/>
                </a:lnTo>
                <a:lnTo>
                  <a:pt x="1115441" y="1270000"/>
                </a:lnTo>
                <a:lnTo>
                  <a:pt x="1117556" y="1270000"/>
                </a:lnTo>
                <a:lnTo>
                  <a:pt x="1124593" y="1282700"/>
                </a:lnTo>
                <a:lnTo>
                  <a:pt x="1170812" y="1282700"/>
                </a:lnTo>
                <a:lnTo>
                  <a:pt x="1165699" y="1270000"/>
                </a:lnTo>
                <a:lnTo>
                  <a:pt x="1160957" y="1257300"/>
                </a:lnTo>
                <a:close/>
              </a:path>
              <a:path w="2952115" h="3365500">
                <a:moveTo>
                  <a:pt x="1153731" y="1244600"/>
                </a:moveTo>
                <a:lnTo>
                  <a:pt x="1073238" y="1244600"/>
                </a:lnTo>
                <a:lnTo>
                  <a:pt x="1073155" y="1244946"/>
                </a:lnTo>
                <a:lnTo>
                  <a:pt x="1078734" y="1257300"/>
                </a:lnTo>
                <a:lnTo>
                  <a:pt x="1072340" y="1270000"/>
                </a:lnTo>
                <a:lnTo>
                  <a:pt x="1100328" y="1270000"/>
                </a:lnTo>
                <a:lnTo>
                  <a:pt x="1099439" y="1257300"/>
                </a:lnTo>
                <a:lnTo>
                  <a:pt x="1147267" y="1257300"/>
                </a:lnTo>
                <a:lnTo>
                  <a:pt x="1153731" y="1244600"/>
                </a:lnTo>
                <a:close/>
              </a:path>
              <a:path w="2952115" h="3365500">
                <a:moveTo>
                  <a:pt x="1110945" y="1257300"/>
                </a:moveTo>
                <a:lnTo>
                  <a:pt x="1099439" y="1257300"/>
                </a:lnTo>
                <a:lnTo>
                  <a:pt x="1109472" y="1270000"/>
                </a:lnTo>
                <a:lnTo>
                  <a:pt x="1109840" y="1270000"/>
                </a:lnTo>
                <a:lnTo>
                  <a:pt x="1110945" y="1257300"/>
                </a:lnTo>
                <a:close/>
              </a:path>
              <a:path w="2952115" h="3365500">
                <a:moveTo>
                  <a:pt x="1072999" y="1244600"/>
                </a:moveTo>
                <a:lnTo>
                  <a:pt x="1065276" y="1244600"/>
                </a:lnTo>
                <a:lnTo>
                  <a:pt x="1070178" y="1257300"/>
                </a:lnTo>
                <a:lnTo>
                  <a:pt x="1073155" y="1244946"/>
                </a:lnTo>
                <a:lnTo>
                  <a:pt x="1072999" y="1244600"/>
                </a:lnTo>
                <a:close/>
              </a:path>
              <a:path w="2952115" h="3365500">
                <a:moveTo>
                  <a:pt x="1137200" y="1219200"/>
                </a:moveTo>
                <a:lnTo>
                  <a:pt x="1133360" y="1219200"/>
                </a:lnTo>
                <a:lnTo>
                  <a:pt x="1134948" y="1231900"/>
                </a:lnTo>
                <a:lnTo>
                  <a:pt x="1056628" y="1231900"/>
                </a:lnTo>
                <a:lnTo>
                  <a:pt x="1065218" y="1244600"/>
                </a:lnTo>
                <a:lnTo>
                  <a:pt x="1140113" y="1244600"/>
                </a:lnTo>
                <a:lnTo>
                  <a:pt x="1138295" y="1231900"/>
                </a:lnTo>
                <a:lnTo>
                  <a:pt x="1137200" y="1219200"/>
                </a:lnTo>
                <a:close/>
              </a:path>
              <a:path w="2952115" h="3365500">
                <a:moveTo>
                  <a:pt x="1035809" y="1206500"/>
                </a:moveTo>
                <a:lnTo>
                  <a:pt x="1023061" y="1206500"/>
                </a:lnTo>
                <a:lnTo>
                  <a:pt x="1023070" y="1211227"/>
                </a:lnTo>
                <a:lnTo>
                  <a:pt x="1028686" y="1219200"/>
                </a:lnTo>
                <a:lnTo>
                  <a:pt x="1032335" y="1231900"/>
                </a:lnTo>
                <a:lnTo>
                  <a:pt x="1036370" y="1231900"/>
                </a:lnTo>
                <a:lnTo>
                  <a:pt x="1045375" y="1219200"/>
                </a:lnTo>
                <a:lnTo>
                  <a:pt x="1037013" y="1219200"/>
                </a:lnTo>
                <a:lnTo>
                  <a:pt x="1035809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041202" y="1206500"/>
                </a:lnTo>
                <a:lnTo>
                  <a:pt x="1047966" y="1219200"/>
                </a:lnTo>
                <a:lnTo>
                  <a:pt x="1050874" y="1231900"/>
                </a:lnTo>
                <a:lnTo>
                  <a:pt x="1125651" y="1231900"/>
                </a:lnTo>
                <a:lnTo>
                  <a:pt x="1121326" y="1223054"/>
                </a:lnTo>
                <a:lnTo>
                  <a:pt x="1118235" y="1219200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114392" y="1206500"/>
                </a:moveTo>
                <a:lnTo>
                  <a:pt x="1113193" y="1206500"/>
                </a:lnTo>
                <a:lnTo>
                  <a:pt x="1121326" y="1223054"/>
                </a:lnTo>
                <a:lnTo>
                  <a:pt x="1128420" y="1231900"/>
                </a:lnTo>
                <a:lnTo>
                  <a:pt x="1130795" y="1231900"/>
                </a:lnTo>
                <a:lnTo>
                  <a:pt x="1133360" y="1219200"/>
                </a:lnTo>
                <a:lnTo>
                  <a:pt x="1126669" y="1219200"/>
                </a:lnTo>
                <a:lnTo>
                  <a:pt x="1114392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118235" y="1219200"/>
                </a:lnTo>
                <a:lnTo>
                  <a:pt x="1121326" y="1223054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013523" y="1206500"/>
                </a:moveTo>
                <a:lnTo>
                  <a:pt x="1003373" y="1206500"/>
                </a:lnTo>
                <a:lnTo>
                  <a:pt x="1008087" y="1219200"/>
                </a:lnTo>
                <a:lnTo>
                  <a:pt x="1018616" y="1219200"/>
                </a:lnTo>
                <a:lnTo>
                  <a:pt x="1013523" y="1206500"/>
                </a:lnTo>
                <a:close/>
              </a:path>
              <a:path w="2952115" h="3365500">
                <a:moveTo>
                  <a:pt x="1022355" y="1210212"/>
                </a:moveTo>
                <a:lnTo>
                  <a:pt x="1020648" y="1219200"/>
                </a:lnTo>
                <a:lnTo>
                  <a:pt x="1023086" y="1219200"/>
                </a:lnTo>
                <a:lnTo>
                  <a:pt x="1023070" y="1211227"/>
                </a:lnTo>
                <a:lnTo>
                  <a:pt x="1022355" y="1210212"/>
                </a:lnTo>
                <a:close/>
              </a:path>
              <a:path w="2952115" h="3365500">
                <a:moveTo>
                  <a:pt x="1023061" y="1206500"/>
                </a:moveTo>
                <a:lnTo>
                  <a:pt x="1019740" y="1206500"/>
                </a:lnTo>
                <a:lnTo>
                  <a:pt x="1022355" y="1210212"/>
                </a:lnTo>
                <a:lnTo>
                  <a:pt x="1023061" y="1206500"/>
                </a:lnTo>
                <a:close/>
              </a:path>
              <a:path w="2952115" h="3365500">
                <a:moveTo>
                  <a:pt x="1043012" y="1193800"/>
                </a:moveTo>
                <a:lnTo>
                  <a:pt x="1008022" y="1193800"/>
                </a:lnTo>
                <a:lnTo>
                  <a:pt x="1004826" y="1206500"/>
                </a:lnTo>
                <a:lnTo>
                  <a:pt x="1046518" y="1206500"/>
                </a:lnTo>
                <a:lnTo>
                  <a:pt x="1043012" y="1193800"/>
                </a:lnTo>
                <a:close/>
              </a:path>
              <a:path w="2952115" h="3365500">
                <a:moveTo>
                  <a:pt x="1105535" y="1193800"/>
                </a:moveTo>
                <a:lnTo>
                  <a:pt x="1051204" y="1193800"/>
                </a:lnTo>
                <a:lnTo>
                  <a:pt x="1046518" y="1206500"/>
                </a:lnTo>
                <a:lnTo>
                  <a:pt x="1106957" y="1206500"/>
                </a:lnTo>
                <a:lnTo>
                  <a:pt x="1105535" y="1193800"/>
                </a:lnTo>
                <a:close/>
              </a:path>
              <a:path w="2952115" h="3365500">
                <a:moveTo>
                  <a:pt x="1004277" y="1181100"/>
                </a:moveTo>
                <a:lnTo>
                  <a:pt x="996321" y="1181100"/>
                </a:lnTo>
                <a:lnTo>
                  <a:pt x="994554" y="1193800"/>
                </a:lnTo>
                <a:lnTo>
                  <a:pt x="1006462" y="1193800"/>
                </a:lnTo>
                <a:lnTo>
                  <a:pt x="1004277" y="1181100"/>
                </a:lnTo>
                <a:close/>
              </a:path>
              <a:path w="2952115" h="3365500">
                <a:moveTo>
                  <a:pt x="1099007" y="1181100"/>
                </a:moveTo>
                <a:lnTo>
                  <a:pt x="1005471" y="1181100"/>
                </a:lnTo>
                <a:lnTo>
                  <a:pt x="1008926" y="1193800"/>
                </a:lnTo>
                <a:lnTo>
                  <a:pt x="1098804" y="1193800"/>
                </a:lnTo>
                <a:lnTo>
                  <a:pt x="1099007" y="1181100"/>
                </a:lnTo>
                <a:close/>
              </a:path>
              <a:path w="2952115" h="3365500">
                <a:moveTo>
                  <a:pt x="1030492" y="1155700"/>
                </a:moveTo>
                <a:lnTo>
                  <a:pt x="990358" y="1155700"/>
                </a:lnTo>
                <a:lnTo>
                  <a:pt x="1001572" y="1168400"/>
                </a:lnTo>
                <a:lnTo>
                  <a:pt x="977595" y="1168400"/>
                </a:lnTo>
                <a:lnTo>
                  <a:pt x="983107" y="1181100"/>
                </a:lnTo>
                <a:lnTo>
                  <a:pt x="1023691" y="1181100"/>
                </a:lnTo>
                <a:lnTo>
                  <a:pt x="1020872" y="1168400"/>
                </a:lnTo>
                <a:lnTo>
                  <a:pt x="1030492" y="1155700"/>
                </a:lnTo>
                <a:close/>
              </a:path>
              <a:path w="2952115" h="3365500">
                <a:moveTo>
                  <a:pt x="1044625" y="1143000"/>
                </a:moveTo>
                <a:lnTo>
                  <a:pt x="982620" y="1143000"/>
                </a:lnTo>
                <a:lnTo>
                  <a:pt x="980628" y="1155700"/>
                </a:lnTo>
                <a:lnTo>
                  <a:pt x="1030492" y="1155700"/>
                </a:lnTo>
                <a:lnTo>
                  <a:pt x="1020872" y="1168400"/>
                </a:lnTo>
                <a:lnTo>
                  <a:pt x="1023691" y="1181100"/>
                </a:lnTo>
                <a:lnTo>
                  <a:pt x="1029004" y="1181100"/>
                </a:lnTo>
                <a:lnTo>
                  <a:pt x="1032751" y="1168400"/>
                </a:lnTo>
                <a:lnTo>
                  <a:pt x="1039939" y="1168400"/>
                </a:lnTo>
                <a:lnTo>
                  <a:pt x="1042682" y="1155700"/>
                </a:lnTo>
                <a:lnTo>
                  <a:pt x="1044625" y="1143000"/>
                </a:lnTo>
                <a:close/>
              </a:path>
              <a:path w="2952115" h="3365500">
                <a:moveTo>
                  <a:pt x="1046686" y="1168400"/>
                </a:moveTo>
                <a:lnTo>
                  <a:pt x="1032751" y="1168400"/>
                </a:lnTo>
                <a:lnTo>
                  <a:pt x="1029004" y="1181100"/>
                </a:lnTo>
                <a:lnTo>
                  <a:pt x="1048499" y="1181100"/>
                </a:lnTo>
                <a:lnTo>
                  <a:pt x="1046686" y="1168400"/>
                </a:lnTo>
                <a:close/>
              </a:path>
              <a:path w="2952115" h="3365500">
                <a:moveTo>
                  <a:pt x="1070860" y="1168400"/>
                </a:moveTo>
                <a:lnTo>
                  <a:pt x="1055408" y="1168400"/>
                </a:lnTo>
                <a:lnTo>
                  <a:pt x="1048499" y="1181100"/>
                </a:lnTo>
                <a:lnTo>
                  <a:pt x="1074200" y="1181100"/>
                </a:lnTo>
                <a:lnTo>
                  <a:pt x="1070860" y="1168400"/>
                </a:lnTo>
                <a:close/>
              </a:path>
              <a:path w="2952115" h="3365500">
                <a:moveTo>
                  <a:pt x="1079030" y="1168400"/>
                </a:moveTo>
                <a:lnTo>
                  <a:pt x="1078039" y="1168400"/>
                </a:lnTo>
                <a:lnTo>
                  <a:pt x="1080198" y="1181100"/>
                </a:lnTo>
                <a:lnTo>
                  <a:pt x="1082128" y="1181100"/>
                </a:lnTo>
                <a:lnTo>
                  <a:pt x="1079030" y="1168400"/>
                </a:lnTo>
                <a:close/>
              </a:path>
              <a:path w="2952115" h="3365500">
                <a:moveTo>
                  <a:pt x="971371" y="1155700"/>
                </a:moveTo>
                <a:lnTo>
                  <a:pt x="969556" y="1155700"/>
                </a:lnTo>
                <a:lnTo>
                  <a:pt x="970419" y="1168400"/>
                </a:lnTo>
                <a:lnTo>
                  <a:pt x="972762" y="1157244"/>
                </a:lnTo>
                <a:lnTo>
                  <a:pt x="971371" y="1155700"/>
                </a:lnTo>
                <a:close/>
              </a:path>
              <a:path w="2952115" h="3365500">
                <a:moveTo>
                  <a:pt x="987323" y="1155700"/>
                </a:moveTo>
                <a:lnTo>
                  <a:pt x="973086" y="1155700"/>
                </a:lnTo>
                <a:lnTo>
                  <a:pt x="972762" y="1157244"/>
                </a:lnTo>
                <a:lnTo>
                  <a:pt x="982808" y="1168400"/>
                </a:lnTo>
                <a:lnTo>
                  <a:pt x="994156" y="1168400"/>
                </a:lnTo>
                <a:lnTo>
                  <a:pt x="987323" y="1155700"/>
                </a:lnTo>
                <a:close/>
              </a:path>
              <a:path w="2952115" h="3365500">
                <a:moveTo>
                  <a:pt x="1043219" y="1155700"/>
                </a:moveTo>
                <a:lnTo>
                  <a:pt x="1042682" y="1155700"/>
                </a:lnTo>
                <a:lnTo>
                  <a:pt x="1039939" y="1168400"/>
                </a:lnTo>
                <a:lnTo>
                  <a:pt x="1049005" y="1168400"/>
                </a:lnTo>
                <a:lnTo>
                  <a:pt x="1043219" y="1155700"/>
                </a:lnTo>
                <a:close/>
              </a:path>
              <a:path w="2952115" h="3365500">
                <a:moveTo>
                  <a:pt x="1070172" y="1143000"/>
                </a:moveTo>
                <a:lnTo>
                  <a:pt x="1057536" y="1155700"/>
                </a:lnTo>
                <a:lnTo>
                  <a:pt x="1057989" y="1168400"/>
                </a:lnTo>
                <a:lnTo>
                  <a:pt x="1076440" y="1168400"/>
                </a:lnTo>
                <a:lnTo>
                  <a:pt x="1076536" y="1155700"/>
                </a:lnTo>
                <a:lnTo>
                  <a:pt x="1070172" y="1143000"/>
                </a:lnTo>
                <a:close/>
              </a:path>
              <a:path w="2952115" h="3365500">
                <a:moveTo>
                  <a:pt x="966838" y="1143000"/>
                </a:moveTo>
                <a:lnTo>
                  <a:pt x="963172" y="1143000"/>
                </a:lnTo>
                <a:lnTo>
                  <a:pt x="971371" y="1155700"/>
                </a:lnTo>
                <a:lnTo>
                  <a:pt x="972999" y="1155700"/>
                </a:lnTo>
                <a:lnTo>
                  <a:pt x="966838" y="1143000"/>
                </a:lnTo>
                <a:close/>
              </a:path>
              <a:path w="2952115" h="3365500">
                <a:moveTo>
                  <a:pt x="942479" y="1130300"/>
                </a:moveTo>
                <a:lnTo>
                  <a:pt x="940600" y="1130300"/>
                </a:lnTo>
                <a:lnTo>
                  <a:pt x="938860" y="1143000"/>
                </a:lnTo>
                <a:lnTo>
                  <a:pt x="951890" y="1143000"/>
                </a:lnTo>
                <a:lnTo>
                  <a:pt x="942479" y="1130300"/>
                </a:lnTo>
                <a:close/>
              </a:path>
              <a:path w="2952115" h="3365500">
                <a:moveTo>
                  <a:pt x="1044420" y="1117600"/>
                </a:moveTo>
                <a:lnTo>
                  <a:pt x="961508" y="1117600"/>
                </a:lnTo>
                <a:lnTo>
                  <a:pt x="962816" y="1130300"/>
                </a:lnTo>
                <a:lnTo>
                  <a:pt x="957091" y="1130300"/>
                </a:lnTo>
                <a:lnTo>
                  <a:pt x="954490" y="1143000"/>
                </a:lnTo>
                <a:lnTo>
                  <a:pt x="1049413" y="1143000"/>
                </a:lnTo>
                <a:lnTo>
                  <a:pt x="1049235" y="1130300"/>
                </a:lnTo>
                <a:lnTo>
                  <a:pt x="1044420" y="1117600"/>
                </a:lnTo>
                <a:close/>
              </a:path>
              <a:path w="2952115" h="3365500">
                <a:moveTo>
                  <a:pt x="934428" y="1104926"/>
                </a:moveTo>
                <a:lnTo>
                  <a:pt x="926238" y="1113839"/>
                </a:lnTo>
                <a:lnTo>
                  <a:pt x="928791" y="1117600"/>
                </a:lnTo>
                <a:lnTo>
                  <a:pt x="939126" y="1130300"/>
                </a:lnTo>
                <a:lnTo>
                  <a:pt x="940231" y="1130300"/>
                </a:lnTo>
                <a:lnTo>
                  <a:pt x="938733" y="1117600"/>
                </a:lnTo>
                <a:lnTo>
                  <a:pt x="934923" y="1117600"/>
                </a:lnTo>
                <a:lnTo>
                  <a:pt x="934428" y="1104926"/>
                </a:lnTo>
                <a:close/>
              </a:path>
              <a:path w="2952115" h="3365500">
                <a:moveTo>
                  <a:pt x="959091" y="1117600"/>
                </a:moveTo>
                <a:lnTo>
                  <a:pt x="952627" y="1117600"/>
                </a:lnTo>
                <a:lnTo>
                  <a:pt x="954633" y="1130300"/>
                </a:lnTo>
                <a:lnTo>
                  <a:pt x="959091" y="1117600"/>
                </a:lnTo>
                <a:close/>
              </a:path>
              <a:path w="2952115" h="3365500">
                <a:moveTo>
                  <a:pt x="923471" y="1109764"/>
                </a:moveTo>
                <a:lnTo>
                  <a:pt x="922782" y="1117600"/>
                </a:lnTo>
                <a:lnTo>
                  <a:pt x="926238" y="1113839"/>
                </a:lnTo>
                <a:lnTo>
                  <a:pt x="923471" y="1109764"/>
                </a:lnTo>
                <a:close/>
              </a:path>
              <a:path w="2952115" h="3365500">
                <a:moveTo>
                  <a:pt x="934453" y="1104900"/>
                </a:moveTo>
                <a:lnTo>
                  <a:pt x="934923" y="1117600"/>
                </a:lnTo>
                <a:lnTo>
                  <a:pt x="934453" y="1104900"/>
                </a:lnTo>
                <a:close/>
              </a:path>
              <a:path w="2952115" h="3365500">
                <a:moveTo>
                  <a:pt x="955382" y="1104900"/>
                </a:moveTo>
                <a:lnTo>
                  <a:pt x="934453" y="1104900"/>
                </a:lnTo>
                <a:lnTo>
                  <a:pt x="934923" y="1117600"/>
                </a:lnTo>
                <a:lnTo>
                  <a:pt x="943914" y="1117600"/>
                </a:lnTo>
                <a:lnTo>
                  <a:pt x="955382" y="1104900"/>
                </a:lnTo>
                <a:close/>
              </a:path>
              <a:path w="2952115" h="3365500">
                <a:moveTo>
                  <a:pt x="1027529" y="1104900"/>
                </a:moveTo>
                <a:lnTo>
                  <a:pt x="955382" y="1104900"/>
                </a:lnTo>
                <a:lnTo>
                  <a:pt x="957033" y="1117600"/>
                </a:lnTo>
                <a:lnTo>
                  <a:pt x="1034616" y="1117600"/>
                </a:lnTo>
                <a:lnTo>
                  <a:pt x="1027529" y="1104900"/>
                </a:lnTo>
                <a:close/>
              </a:path>
              <a:path w="2952115" h="3365500">
                <a:moveTo>
                  <a:pt x="923899" y="1104900"/>
                </a:moveTo>
                <a:lnTo>
                  <a:pt x="920169" y="1104900"/>
                </a:lnTo>
                <a:lnTo>
                  <a:pt x="923471" y="1109764"/>
                </a:lnTo>
                <a:lnTo>
                  <a:pt x="923899" y="1104900"/>
                </a:lnTo>
                <a:close/>
              </a:path>
              <a:path w="2952115" h="3365500">
                <a:moveTo>
                  <a:pt x="934453" y="1104900"/>
                </a:moveTo>
                <a:close/>
              </a:path>
              <a:path w="2952115" h="3365500">
                <a:moveTo>
                  <a:pt x="925851" y="1092200"/>
                </a:moveTo>
                <a:lnTo>
                  <a:pt x="917056" y="1092200"/>
                </a:lnTo>
                <a:lnTo>
                  <a:pt x="915508" y="1104900"/>
                </a:lnTo>
                <a:lnTo>
                  <a:pt x="934557" y="1104900"/>
                </a:lnTo>
                <a:lnTo>
                  <a:pt x="925851" y="1092200"/>
                </a:lnTo>
                <a:close/>
              </a:path>
              <a:path w="2952115" h="3365500">
                <a:moveTo>
                  <a:pt x="985519" y="1066800"/>
                </a:moveTo>
                <a:lnTo>
                  <a:pt x="971270" y="1066800"/>
                </a:lnTo>
                <a:lnTo>
                  <a:pt x="976033" y="1079500"/>
                </a:lnTo>
                <a:lnTo>
                  <a:pt x="920788" y="1079500"/>
                </a:lnTo>
                <a:lnTo>
                  <a:pt x="921459" y="1083315"/>
                </a:lnTo>
                <a:lnTo>
                  <a:pt x="927091" y="1092200"/>
                </a:lnTo>
                <a:lnTo>
                  <a:pt x="935632" y="1104900"/>
                </a:lnTo>
                <a:lnTo>
                  <a:pt x="984910" y="1104900"/>
                </a:lnTo>
                <a:lnTo>
                  <a:pt x="981392" y="1092200"/>
                </a:lnTo>
                <a:lnTo>
                  <a:pt x="1003392" y="1092200"/>
                </a:lnTo>
                <a:lnTo>
                  <a:pt x="985519" y="1066800"/>
                </a:lnTo>
                <a:close/>
              </a:path>
              <a:path w="2952115" h="3365500">
                <a:moveTo>
                  <a:pt x="1005878" y="1092200"/>
                </a:moveTo>
                <a:lnTo>
                  <a:pt x="987564" y="1092200"/>
                </a:lnTo>
                <a:lnTo>
                  <a:pt x="988517" y="1104900"/>
                </a:lnTo>
                <a:lnTo>
                  <a:pt x="1013612" y="1104900"/>
                </a:lnTo>
                <a:lnTo>
                  <a:pt x="1005878" y="1092200"/>
                </a:lnTo>
                <a:close/>
              </a:path>
              <a:path w="2952115" h="3365500">
                <a:moveTo>
                  <a:pt x="1007862" y="1083163"/>
                </a:moveTo>
                <a:lnTo>
                  <a:pt x="1003392" y="1092200"/>
                </a:lnTo>
                <a:lnTo>
                  <a:pt x="1014056" y="1092200"/>
                </a:lnTo>
                <a:lnTo>
                  <a:pt x="1020038" y="1104900"/>
                </a:lnTo>
                <a:lnTo>
                  <a:pt x="1023342" y="1104900"/>
                </a:lnTo>
                <a:lnTo>
                  <a:pt x="1016548" y="1092200"/>
                </a:lnTo>
                <a:lnTo>
                  <a:pt x="1007862" y="1083163"/>
                </a:lnTo>
                <a:close/>
              </a:path>
              <a:path w="2952115" h="3365500">
                <a:moveTo>
                  <a:pt x="919041" y="1079500"/>
                </a:moveTo>
                <a:lnTo>
                  <a:pt x="911479" y="1079500"/>
                </a:lnTo>
                <a:lnTo>
                  <a:pt x="912533" y="1092200"/>
                </a:lnTo>
                <a:lnTo>
                  <a:pt x="923023" y="1092200"/>
                </a:lnTo>
                <a:lnTo>
                  <a:pt x="921459" y="1083315"/>
                </a:lnTo>
                <a:lnTo>
                  <a:pt x="919041" y="1079500"/>
                </a:lnTo>
                <a:close/>
              </a:path>
              <a:path w="2952115" h="3365500">
                <a:moveTo>
                  <a:pt x="1002677" y="1066800"/>
                </a:moveTo>
                <a:lnTo>
                  <a:pt x="1004341" y="1079500"/>
                </a:lnTo>
                <a:lnTo>
                  <a:pt x="1007862" y="1083163"/>
                </a:lnTo>
                <a:lnTo>
                  <a:pt x="1009675" y="1079500"/>
                </a:lnTo>
                <a:lnTo>
                  <a:pt x="1002677" y="1066800"/>
                </a:lnTo>
                <a:close/>
              </a:path>
              <a:path w="2952115" h="3365500">
                <a:moveTo>
                  <a:pt x="914222" y="1066800"/>
                </a:moveTo>
                <a:lnTo>
                  <a:pt x="902563" y="1066800"/>
                </a:lnTo>
                <a:lnTo>
                  <a:pt x="901674" y="1079500"/>
                </a:lnTo>
                <a:lnTo>
                  <a:pt x="914222" y="1066800"/>
                </a:lnTo>
                <a:close/>
              </a:path>
              <a:path w="2952115" h="3365500">
                <a:moveTo>
                  <a:pt x="927925" y="1066800"/>
                </a:moveTo>
                <a:lnTo>
                  <a:pt x="920007" y="1066800"/>
                </a:lnTo>
                <a:lnTo>
                  <a:pt x="919041" y="1079500"/>
                </a:lnTo>
                <a:lnTo>
                  <a:pt x="931405" y="1079500"/>
                </a:lnTo>
                <a:lnTo>
                  <a:pt x="927925" y="1066800"/>
                </a:lnTo>
                <a:close/>
              </a:path>
              <a:path w="2952115" h="3365500">
                <a:moveTo>
                  <a:pt x="950906" y="1054100"/>
                </a:moveTo>
                <a:lnTo>
                  <a:pt x="919947" y="1054100"/>
                </a:lnTo>
                <a:lnTo>
                  <a:pt x="923175" y="1066800"/>
                </a:lnTo>
                <a:lnTo>
                  <a:pt x="931532" y="1066800"/>
                </a:lnTo>
                <a:lnTo>
                  <a:pt x="931405" y="1079500"/>
                </a:lnTo>
                <a:lnTo>
                  <a:pt x="962342" y="1079500"/>
                </a:lnTo>
                <a:lnTo>
                  <a:pt x="953635" y="1066800"/>
                </a:lnTo>
                <a:lnTo>
                  <a:pt x="950906" y="1054100"/>
                </a:lnTo>
                <a:close/>
              </a:path>
              <a:path w="2952115" h="3365500">
                <a:moveTo>
                  <a:pt x="903795" y="1054100"/>
                </a:moveTo>
                <a:lnTo>
                  <a:pt x="894016" y="1054100"/>
                </a:lnTo>
                <a:lnTo>
                  <a:pt x="903541" y="1066800"/>
                </a:lnTo>
                <a:lnTo>
                  <a:pt x="903795" y="1054100"/>
                </a:lnTo>
                <a:close/>
              </a:path>
              <a:path w="2952115" h="3365500">
                <a:moveTo>
                  <a:pt x="913701" y="1054100"/>
                </a:moveTo>
                <a:lnTo>
                  <a:pt x="909535" y="1054100"/>
                </a:lnTo>
                <a:lnTo>
                  <a:pt x="917735" y="1066800"/>
                </a:lnTo>
                <a:lnTo>
                  <a:pt x="920445" y="1066800"/>
                </a:lnTo>
                <a:lnTo>
                  <a:pt x="913701" y="1054100"/>
                </a:lnTo>
                <a:close/>
              </a:path>
              <a:path w="2952115" h="3365500">
                <a:moveTo>
                  <a:pt x="977849" y="1054100"/>
                </a:moveTo>
                <a:lnTo>
                  <a:pt x="964387" y="1054100"/>
                </a:lnTo>
                <a:lnTo>
                  <a:pt x="969479" y="1066800"/>
                </a:lnTo>
                <a:lnTo>
                  <a:pt x="977345" y="1066800"/>
                </a:lnTo>
                <a:lnTo>
                  <a:pt x="977849" y="1054100"/>
                </a:lnTo>
                <a:close/>
              </a:path>
              <a:path w="2952115" h="3365500">
                <a:moveTo>
                  <a:pt x="979665" y="1041400"/>
                </a:moveTo>
                <a:lnTo>
                  <a:pt x="965885" y="1041400"/>
                </a:lnTo>
                <a:lnTo>
                  <a:pt x="968222" y="1054100"/>
                </a:lnTo>
                <a:lnTo>
                  <a:pt x="979868" y="1054100"/>
                </a:lnTo>
                <a:lnTo>
                  <a:pt x="985545" y="1066800"/>
                </a:lnTo>
                <a:lnTo>
                  <a:pt x="989749" y="1066800"/>
                </a:lnTo>
                <a:lnTo>
                  <a:pt x="979665" y="1041400"/>
                </a:lnTo>
                <a:close/>
              </a:path>
              <a:path w="2952115" h="3365500">
                <a:moveTo>
                  <a:pt x="869492" y="1041400"/>
                </a:moveTo>
                <a:lnTo>
                  <a:pt x="867448" y="1041400"/>
                </a:lnTo>
                <a:lnTo>
                  <a:pt x="873061" y="1054100"/>
                </a:lnTo>
                <a:lnTo>
                  <a:pt x="869492" y="1041400"/>
                </a:lnTo>
                <a:close/>
              </a:path>
              <a:path w="2952115" h="3365500">
                <a:moveTo>
                  <a:pt x="959777" y="1041400"/>
                </a:moveTo>
                <a:lnTo>
                  <a:pt x="904431" y="1041400"/>
                </a:lnTo>
                <a:lnTo>
                  <a:pt x="908939" y="1054100"/>
                </a:lnTo>
                <a:lnTo>
                  <a:pt x="959630" y="1054100"/>
                </a:lnTo>
                <a:lnTo>
                  <a:pt x="959777" y="1041400"/>
                </a:lnTo>
                <a:close/>
              </a:path>
              <a:path w="2952115" h="3365500">
                <a:moveTo>
                  <a:pt x="872858" y="1028700"/>
                </a:moveTo>
                <a:lnTo>
                  <a:pt x="856411" y="1028700"/>
                </a:lnTo>
                <a:lnTo>
                  <a:pt x="866190" y="1041400"/>
                </a:lnTo>
                <a:lnTo>
                  <a:pt x="874242" y="1041400"/>
                </a:lnTo>
                <a:lnTo>
                  <a:pt x="872858" y="1028700"/>
                </a:lnTo>
                <a:close/>
              </a:path>
              <a:path w="2952115" h="3365500">
                <a:moveTo>
                  <a:pt x="947246" y="1028700"/>
                </a:moveTo>
                <a:lnTo>
                  <a:pt x="876363" y="1028700"/>
                </a:lnTo>
                <a:lnTo>
                  <a:pt x="884802" y="1041400"/>
                </a:lnTo>
                <a:lnTo>
                  <a:pt x="944422" y="1041400"/>
                </a:lnTo>
                <a:lnTo>
                  <a:pt x="947246" y="1028700"/>
                </a:lnTo>
                <a:close/>
              </a:path>
              <a:path w="2952115" h="3365500">
                <a:moveTo>
                  <a:pt x="958521" y="1028700"/>
                </a:moveTo>
                <a:lnTo>
                  <a:pt x="954476" y="1028700"/>
                </a:lnTo>
                <a:lnTo>
                  <a:pt x="960475" y="1041400"/>
                </a:lnTo>
                <a:lnTo>
                  <a:pt x="969505" y="1041400"/>
                </a:lnTo>
                <a:lnTo>
                  <a:pt x="958521" y="1028700"/>
                </a:lnTo>
                <a:close/>
              </a:path>
              <a:path w="2952115" h="3365500">
                <a:moveTo>
                  <a:pt x="975639" y="1028700"/>
                </a:moveTo>
                <a:lnTo>
                  <a:pt x="966749" y="1028700"/>
                </a:lnTo>
                <a:lnTo>
                  <a:pt x="975804" y="1041400"/>
                </a:lnTo>
                <a:lnTo>
                  <a:pt x="975639" y="1028700"/>
                </a:lnTo>
                <a:close/>
              </a:path>
              <a:path w="2952115" h="3365500">
                <a:moveTo>
                  <a:pt x="850176" y="1017465"/>
                </a:moveTo>
                <a:lnTo>
                  <a:pt x="848817" y="1028700"/>
                </a:lnTo>
                <a:lnTo>
                  <a:pt x="854697" y="1028700"/>
                </a:lnTo>
                <a:lnTo>
                  <a:pt x="851223" y="1018544"/>
                </a:lnTo>
                <a:lnTo>
                  <a:pt x="850176" y="1017465"/>
                </a:lnTo>
                <a:close/>
              </a:path>
              <a:path w="2952115" h="3365500">
                <a:moveTo>
                  <a:pt x="885710" y="1016000"/>
                </a:moveTo>
                <a:lnTo>
                  <a:pt x="850353" y="1016000"/>
                </a:lnTo>
                <a:lnTo>
                  <a:pt x="851223" y="1018544"/>
                </a:lnTo>
                <a:lnTo>
                  <a:pt x="861085" y="1028700"/>
                </a:lnTo>
                <a:lnTo>
                  <a:pt x="886739" y="1028700"/>
                </a:lnTo>
                <a:lnTo>
                  <a:pt x="885710" y="1016000"/>
                </a:lnTo>
                <a:close/>
              </a:path>
              <a:path w="2952115" h="3365500">
                <a:moveTo>
                  <a:pt x="926688" y="1016000"/>
                </a:moveTo>
                <a:lnTo>
                  <a:pt x="893508" y="1016000"/>
                </a:lnTo>
                <a:lnTo>
                  <a:pt x="895019" y="1028700"/>
                </a:lnTo>
                <a:lnTo>
                  <a:pt x="925804" y="1028700"/>
                </a:lnTo>
                <a:lnTo>
                  <a:pt x="926688" y="1016000"/>
                </a:lnTo>
                <a:close/>
              </a:path>
              <a:path w="2952115" h="3365500">
                <a:moveTo>
                  <a:pt x="930178" y="990600"/>
                </a:moveTo>
                <a:lnTo>
                  <a:pt x="896975" y="990600"/>
                </a:lnTo>
                <a:lnTo>
                  <a:pt x="892771" y="1003300"/>
                </a:lnTo>
                <a:lnTo>
                  <a:pt x="871905" y="1003300"/>
                </a:lnTo>
                <a:lnTo>
                  <a:pt x="873772" y="1016000"/>
                </a:lnTo>
                <a:lnTo>
                  <a:pt x="928382" y="1016000"/>
                </a:lnTo>
                <a:lnTo>
                  <a:pt x="934904" y="1028700"/>
                </a:lnTo>
                <a:lnTo>
                  <a:pt x="954089" y="1028700"/>
                </a:lnTo>
                <a:lnTo>
                  <a:pt x="948675" y="1016000"/>
                </a:lnTo>
                <a:lnTo>
                  <a:pt x="938221" y="1003300"/>
                </a:lnTo>
                <a:lnTo>
                  <a:pt x="930178" y="990600"/>
                </a:lnTo>
                <a:close/>
              </a:path>
              <a:path w="2952115" h="3365500">
                <a:moveTo>
                  <a:pt x="850353" y="1016000"/>
                </a:moveTo>
                <a:lnTo>
                  <a:pt x="848753" y="1016000"/>
                </a:lnTo>
                <a:lnTo>
                  <a:pt x="850176" y="1017465"/>
                </a:lnTo>
                <a:lnTo>
                  <a:pt x="850353" y="1016000"/>
                </a:lnTo>
                <a:close/>
              </a:path>
              <a:path w="2952115" h="3365500">
                <a:moveTo>
                  <a:pt x="868705" y="1003300"/>
                </a:moveTo>
                <a:lnTo>
                  <a:pt x="839888" y="1003300"/>
                </a:lnTo>
                <a:lnTo>
                  <a:pt x="846112" y="1016000"/>
                </a:lnTo>
                <a:lnTo>
                  <a:pt x="870038" y="1016000"/>
                </a:lnTo>
                <a:lnTo>
                  <a:pt x="868705" y="1003300"/>
                </a:lnTo>
                <a:close/>
              </a:path>
              <a:path w="2952115" h="3365500">
                <a:moveTo>
                  <a:pt x="842873" y="990600"/>
                </a:moveTo>
                <a:lnTo>
                  <a:pt x="832980" y="990600"/>
                </a:lnTo>
                <a:lnTo>
                  <a:pt x="842924" y="1003300"/>
                </a:lnTo>
                <a:lnTo>
                  <a:pt x="842873" y="990600"/>
                </a:lnTo>
                <a:close/>
              </a:path>
              <a:path w="2952115" h="3365500">
                <a:moveTo>
                  <a:pt x="925072" y="977900"/>
                </a:moveTo>
                <a:lnTo>
                  <a:pt x="836752" y="977900"/>
                </a:lnTo>
                <a:lnTo>
                  <a:pt x="843407" y="990600"/>
                </a:lnTo>
                <a:lnTo>
                  <a:pt x="857161" y="1003300"/>
                </a:lnTo>
                <a:lnTo>
                  <a:pt x="890155" y="1003300"/>
                </a:lnTo>
                <a:lnTo>
                  <a:pt x="889317" y="990600"/>
                </a:lnTo>
                <a:lnTo>
                  <a:pt x="933617" y="990600"/>
                </a:lnTo>
                <a:lnTo>
                  <a:pt x="925072" y="977900"/>
                </a:lnTo>
                <a:close/>
              </a:path>
              <a:path w="2952115" h="3365500">
                <a:moveTo>
                  <a:pt x="820026" y="977900"/>
                </a:moveTo>
                <a:lnTo>
                  <a:pt x="816660" y="977900"/>
                </a:lnTo>
                <a:lnTo>
                  <a:pt x="819162" y="990600"/>
                </a:lnTo>
                <a:lnTo>
                  <a:pt x="825563" y="990600"/>
                </a:lnTo>
                <a:lnTo>
                  <a:pt x="820026" y="977900"/>
                </a:lnTo>
                <a:close/>
              </a:path>
              <a:path w="2952115" h="3365500">
                <a:moveTo>
                  <a:pt x="820522" y="965200"/>
                </a:moveTo>
                <a:lnTo>
                  <a:pt x="797801" y="965200"/>
                </a:lnTo>
                <a:lnTo>
                  <a:pt x="803427" y="977900"/>
                </a:lnTo>
                <a:lnTo>
                  <a:pt x="813993" y="977900"/>
                </a:lnTo>
                <a:lnTo>
                  <a:pt x="820522" y="965200"/>
                </a:lnTo>
                <a:close/>
              </a:path>
              <a:path w="2952115" h="3365500">
                <a:moveTo>
                  <a:pt x="906807" y="965200"/>
                </a:moveTo>
                <a:lnTo>
                  <a:pt x="825179" y="965200"/>
                </a:lnTo>
                <a:lnTo>
                  <a:pt x="827442" y="977900"/>
                </a:lnTo>
                <a:lnTo>
                  <a:pt x="916475" y="977900"/>
                </a:lnTo>
                <a:lnTo>
                  <a:pt x="906807" y="965200"/>
                </a:lnTo>
                <a:close/>
              </a:path>
              <a:path w="2952115" h="3365500">
                <a:moveTo>
                  <a:pt x="789863" y="952500"/>
                </a:moveTo>
                <a:lnTo>
                  <a:pt x="789101" y="965200"/>
                </a:lnTo>
                <a:lnTo>
                  <a:pt x="799630" y="965200"/>
                </a:lnTo>
                <a:lnTo>
                  <a:pt x="789863" y="952500"/>
                </a:lnTo>
                <a:close/>
              </a:path>
              <a:path w="2952115" h="3365500">
                <a:moveTo>
                  <a:pt x="807707" y="952500"/>
                </a:moveTo>
                <a:lnTo>
                  <a:pt x="802233" y="952500"/>
                </a:lnTo>
                <a:lnTo>
                  <a:pt x="807199" y="965200"/>
                </a:lnTo>
                <a:lnTo>
                  <a:pt x="807707" y="952500"/>
                </a:lnTo>
                <a:close/>
              </a:path>
              <a:path w="2952115" h="3365500">
                <a:moveTo>
                  <a:pt x="814640" y="956089"/>
                </a:moveTo>
                <a:lnTo>
                  <a:pt x="809256" y="965200"/>
                </a:lnTo>
                <a:lnTo>
                  <a:pt x="817143" y="965200"/>
                </a:lnTo>
                <a:lnTo>
                  <a:pt x="816966" y="959297"/>
                </a:lnTo>
                <a:lnTo>
                  <a:pt x="814640" y="956089"/>
                </a:lnTo>
                <a:close/>
              </a:path>
              <a:path w="2952115" h="3365500">
                <a:moveTo>
                  <a:pt x="828763" y="952500"/>
                </a:moveTo>
                <a:lnTo>
                  <a:pt x="816762" y="952500"/>
                </a:lnTo>
                <a:lnTo>
                  <a:pt x="816966" y="959297"/>
                </a:lnTo>
                <a:lnTo>
                  <a:pt x="821245" y="965200"/>
                </a:lnTo>
                <a:lnTo>
                  <a:pt x="830948" y="965200"/>
                </a:lnTo>
                <a:lnTo>
                  <a:pt x="828763" y="952500"/>
                </a:lnTo>
                <a:close/>
              </a:path>
              <a:path w="2952115" h="3365500">
                <a:moveTo>
                  <a:pt x="833460" y="952500"/>
                </a:moveTo>
                <a:lnTo>
                  <a:pt x="829221" y="952500"/>
                </a:lnTo>
                <a:lnTo>
                  <a:pt x="832129" y="965200"/>
                </a:lnTo>
                <a:lnTo>
                  <a:pt x="833460" y="952500"/>
                </a:lnTo>
                <a:close/>
              </a:path>
              <a:path w="2952115" h="3365500">
                <a:moveTo>
                  <a:pt x="871872" y="927100"/>
                </a:moveTo>
                <a:lnTo>
                  <a:pt x="798652" y="927100"/>
                </a:lnTo>
                <a:lnTo>
                  <a:pt x="808101" y="939800"/>
                </a:lnTo>
                <a:lnTo>
                  <a:pt x="794044" y="939800"/>
                </a:lnTo>
                <a:lnTo>
                  <a:pt x="790107" y="949564"/>
                </a:lnTo>
                <a:lnTo>
                  <a:pt x="790206" y="952500"/>
                </a:lnTo>
                <a:lnTo>
                  <a:pt x="840397" y="952500"/>
                </a:lnTo>
                <a:lnTo>
                  <a:pt x="843420" y="965200"/>
                </a:lnTo>
                <a:lnTo>
                  <a:pt x="892080" y="965200"/>
                </a:lnTo>
                <a:lnTo>
                  <a:pt x="886208" y="952500"/>
                </a:lnTo>
                <a:lnTo>
                  <a:pt x="879650" y="939800"/>
                </a:lnTo>
                <a:lnTo>
                  <a:pt x="871872" y="9271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4640" y="956089"/>
                </a:lnTo>
                <a:lnTo>
                  <a:pt x="816966" y="959297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2038" y="952500"/>
                </a:lnTo>
                <a:lnTo>
                  <a:pt x="814640" y="956089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789777" y="939800"/>
                </a:moveTo>
                <a:lnTo>
                  <a:pt x="775716" y="939800"/>
                </a:lnTo>
                <a:lnTo>
                  <a:pt x="774065" y="952500"/>
                </a:lnTo>
                <a:lnTo>
                  <a:pt x="788924" y="952500"/>
                </a:lnTo>
                <a:lnTo>
                  <a:pt x="790107" y="949564"/>
                </a:lnTo>
                <a:lnTo>
                  <a:pt x="789777" y="939800"/>
                </a:lnTo>
                <a:close/>
              </a:path>
              <a:path w="2952115" h="3365500">
                <a:moveTo>
                  <a:pt x="790107" y="949564"/>
                </a:moveTo>
                <a:lnTo>
                  <a:pt x="788924" y="952500"/>
                </a:lnTo>
                <a:lnTo>
                  <a:pt x="790206" y="952500"/>
                </a:lnTo>
                <a:lnTo>
                  <a:pt x="790107" y="949564"/>
                </a:lnTo>
                <a:close/>
              </a:path>
              <a:path w="2952115" h="3365500">
                <a:moveTo>
                  <a:pt x="889114" y="939800"/>
                </a:moveTo>
                <a:lnTo>
                  <a:pt x="886815" y="952500"/>
                </a:lnTo>
                <a:lnTo>
                  <a:pt x="894308" y="952500"/>
                </a:lnTo>
                <a:lnTo>
                  <a:pt x="889114" y="939800"/>
                </a:lnTo>
                <a:close/>
              </a:path>
              <a:path w="2952115" h="3365500">
                <a:moveTo>
                  <a:pt x="786803" y="927100"/>
                </a:moveTo>
                <a:lnTo>
                  <a:pt x="778514" y="927100"/>
                </a:lnTo>
                <a:lnTo>
                  <a:pt x="785872" y="939800"/>
                </a:lnTo>
                <a:lnTo>
                  <a:pt x="789305" y="939800"/>
                </a:lnTo>
                <a:lnTo>
                  <a:pt x="786803" y="927100"/>
                </a:lnTo>
                <a:close/>
              </a:path>
              <a:path w="2952115" h="3365500">
                <a:moveTo>
                  <a:pt x="862340" y="914400"/>
                </a:moveTo>
                <a:lnTo>
                  <a:pt x="787717" y="914400"/>
                </a:lnTo>
                <a:lnTo>
                  <a:pt x="793292" y="927100"/>
                </a:lnTo>
                <a:lnTo>
                  <a:pt x="789305" y="939800"/>
                </a:lnTo>
                <a:lnTo>
                  <a:pt x="798474" y="939800"/>
                </a:lnTo>
                <a:lnTo>
                  <a:pt x="798652" y="927100"/>
                </a:lnTo>
                <a:lnTo>
                  <a:pt x="871872" y="927100"/>
                </a:lnTo>
                <a:lnTo>
                  <a:pt x="862340" y="914400"/>
                </a:lnTo>
                <a:close/>
              </a:path>
              <a:path w="2952115" h="3365500">
                <a:moveTo>
                  <a:pt x="765568" y="914400"/>
                </a:moveTo>
                <a:lnTo>
                  <a:pt x="758736" y="914400"/>
                </a:lnTo>
                <a:lnTo>
                  <a:pt x="761212" y="927100"/>
                </a:lnTo>
                <a:lnTo>
                  <a:pt x="772109" y="927100"/>
                </a:lnTo>
                <a:lnTo>
                  <a:pt x="765568" y="914400"/>
                </a:lnTo>
                <a:close/>
              </a:path>
              <a:path w="2952115" h="3365500">
                <a:moveTo>
                  <a:pt x="787717" y="914400"/>
                </a:moveTo>
                <a:lnTo>
                  <a:pt x="782874" y="914400"/>
                </a:lnTo>
                <a:lnTo>
                  <a:pt x="772592" y="927100"/>
                </a:lnTo>
                <a:lnTo>
                  <a:pt x="784339" y="927100"/>
                </a:lnTo>
                <a:lnTo>
                  <a:pt x="787717" y="914400"/>
                </a:lnTo>
                <a:close/>
              </a:path>
              <a:path w="2952115" h="3365500">
                <a:moveTo>
                  <a:pt x="739920" y="889000"/>
                </a:moveTo>
                <a:lnTo>
                  <a:pt x="727825" y="889000"/>
                </a:lnTo>
                <a:lnTo>
                  <a:pt x="733581" y="901700"/>
                </a:lnTo>
                <a:lnTo>
                  <a:pt x="742922" y="901700"/>
                </a:lnTo>
                <a:lnTo>
                  <a:pt x="751485" y="914400"/>
                </a:lnTo>
                <a:lnTo>
                  <a:pt x="745652" y="901700"/>
                </a:lnTo>
                <a:lnTo>
                  <a:pt x="739920" y="889000"/>
                </a:lnTo>
                <a:close/>
              </a:path>
              <a:path w="2952115" h="3365500">
                <a:moveTo>
                  <a:pt x="768708" y="889000"/>
                </a:moveTo>
                <a:lnTo>
                  <a:pt x="753082" y="889000"/>
                </a:lnTo>
                <a:lnTo>
                  <a:pt x="751650" y="901700"/>
                </a:lnTo>
                <a:lnTo>
                  <a:pt x="763193" y="901700"/>
                </a:lnTo>
                <a:lnTo>
                  <a:pt x="756615" y="914400"/>
                </a:lnTo>
                <a:lnTo>
                  <a:pt x="763984" y="914400"/>
                </a:lnTo>
                <a:lnTo>
                  <a:pt x="765455" y="901700"/>
                </a:lnTo>
                <a:lnTo>
                  <a:pt x="768708" y="889000"/>
                </a:lnTo>
                <a:close/>
              </a:path>
              <a:path w="2952115" h="3365500">
                <a:moveTo>
                  <a:pt x="806869" y="889000"/>
                </a:moveTo>
                <a:lnTo>
                  <a:pt x="768708" y="889000"/>
                </a:lnTo>
                <a:lnTo>
                  <a:pt x="777784" y="901700"/>
                </a:lnTo>
                <a:lnTo>
                  <a:pt x="785117" y="914400"/>
                </a:lnTo>
                <a:lnTo>
                  <a:pt x="809523" y="914400"/>
                </a:lnTo>
                <a:lnTo>
                  <a:pt x="808222" y="909375"/>
                </a:lnTo>
                <a:lnTo>
                  <a:pt x="801843" y="901700"/>
                </a:lnTo>
                <a:lnTo>
                  <a:pt x="807377" y="901700"/>
                </a:lnTo>
                <a:lnTo>
                  <a:pt x="806869" y="889000"/>
                </a:lnTo>
                <a:close/>
              </a:path>
              <a:path w="2952115" h="3365500">
                <a:moveTo>
                  <a:pt x="810107" y="911643"/>
                </a:moveTo>
                <a:lnTo>
                  <a:pt x="809523" y="914400"/>
                </a:lnTo>
                <a:lnTo>
                  <a:pt x="812397" y="914400"/>
                </a:lnTo>
                <a:lnTo>
                  <a:pt x="810107" y="911643"/>
                </a:lnTo>
                <a:close/>
              </a:path>
              <a:path w="2952115" h="3365500">
                <a:moveTo>
                  <a:pt x="844448" y="901700"/>
                </a:moveTo>
                <a:lnTo>
                  <a:pt x="830478" y="901700"/>
                </a:lnTo>
                <a:lnTo>
                  <a:pt x="817203" y="914400"/>
                </a:lnTo>
                <a:lnTo>
                  <a:pt x="843635" y="914400"/>
                </a:lnTo>
                <a:lnTo>
                  <a:pt x="844448" y="901700"/>
                </a:lnTo>
                <a:close/>
              </a:path>
              <a:path w="2952115" h="3365500">
                <a:moveTo>
                  <a:pt x="842791" y="889000"/>
                </a:moveTo>
                <a:lnTo>
                  <a:pt x="832092" y="889000"/>
                </a:lnTo>
                <a:lnTo>
                  <a:pt x="828179" y="901700"/>
                </a:lnTo>
                <a:lnTo>
                  <a:pt x="844448" y="901700"/>
                </a:lnTo>
                <a:lnTo>
                  <a:pt x="854176" y="914400"/>
                </a:lnTo>
                <a:lnTo>
                  <a:pt x="863033" y="914400"/>
                </a:lnTo>
                <a:lnTo>
                  <a:pt x="855631" y="901700"/>
                </a:lnTo>
                <a:lnTo>
                  <a:pt x="842791" y="889000"/>
                </a:lnTo>
                <a:close/>
              </a:path>
              <a:path w="2952115" h="3365500">
                <a:moveTo>
                  <a:pt x="812213" y="901700"/>
                </a:moveTo>
                <a:lnTo>
                  <a:pt x="806234" y="901700"/>
                </a:lnTo>
                <a:lnTo>
                  <a:pt x="808222" y="909375"/>
                </a:lnTo>
                <a:lnTo>
                  <a:pt x="810107" y="911643"/>
                </a:lnTo>
                <a:lnTo>
                  <a:pt x="812213" y="901700"/>
                </a:lnTo>
                <a:close/>
              </a:path>
              <a:path w="2952115" h="3365500">
                <a:moveTo>
                  <a:pt x="822109" y="889000"/>
                </a:moveTo>
                <a:lnTo>
                  <a:pt x="813477" y="889000"/>
                </a:lnTo>
                <a:lnTo>
                  <a:pt x="812716" y="901700"/>
                </a:lnTo>
                <a:lnTo>
                  <a:pt x="823201" y="901700"/>
                </a:lnTo>
                <a:lnTo>
                  <a:pt x="822109" y="889000"/>
                </a:lnTo>
                <a:close/>
              </a:path>
              <a:path w="2952115" h="3365500">
                <a:moveTo>
                  <a:pt x="754862" y="876300"/>
                </a:moveTo>
                <a:lnTo>
                  <a:pt x="739036" y="876300"/>
                </a:lnTo>
                <a:lnTo>
                  <a:pt x="730015" y="889000"/>
                </a:lnTo>
                <a:lnTo>
                  <a:pt x="752614" y="889000"/>
                </a:lnTo>
                <a:lnTo>
                  <a:pt x="754862" y="876300"/>
                </a:lnTo>
                <a:close/>
              </a:path>
              <a:path w="2952115" h="3365500">
                <a:moveTo>
                  <a:pt x="803836" y="876300"/>
                </a:moveTo>
                <a:lnTo>
                  <a:pt x="754862" y="876300"/>
                </a:lnTo>
                <a:lnTo>
                  <a:pt x="760107" y="889000"/>
                </a:lnTo>
                <a:lnTo>
                  <a:pt x="803490" y="889000"/>
                </a:lnTo>
                <a:lnTo>
                  <a:pt x="803836" y="876300"/>
                </a:lnTo>
                <a:close/>
              </a:path>
              <a:path w="2952115" h="3365500">
                <a:moveTo>
                  <a:pt x="823696" y="876300"/>
                </a:moveTo>
                <a:lnTo>
                  <a:pt x="803836" y="876300"/>
                </a:lnTo>
                <a:lnTo>
                  <a:pt x="811198" y="889000"/>
                </a:lnTo>
                <a:lnTo>
                  <a:pt x="822820" y="889000"/>
                </a:lnTo>
                <a:lnTo>
                  <a:pt x="823696" y="876300"/>
                </a:lnTo>
                <a:close/>
              </a:path>
              <a:path w="2952115" h="3365500">
                <a:moveTo>
                  <a:pt x="715378" y="863600"/>
                </a:moveTo>
                <a:lnTo>
                  <a:pt x="706158" y="863600"/>
                </a:lnTo>
                <a:lnTo>
                  <a:pt x="707174" y="876300"/>
                </a:lnTo>
                <a:lnTo>
                  <a:pt x="717753" y="876300"/>
                </a:lnTo>
                <a:lnTo>
                  <a:pt x="715378" y="863600"/>
                </a:lnTo>
                <a:close/>
              </a:path>
              <a:path w="2952115" h="3365500">
                <a:moveTo>
                  <a:pt x="822773" y="863600"/>
                </a:moveTo>
                <a:lnTo>
                  <a:pt x="727868" y="863600"/>
                </a:lnTo>
                <a:lnTo>
                  <a:pt x="722506" y="876300"/>
                </a:lnTo>
                <a:lnTo>
                  <a:pt x="828268" y="876300"/>
                </a:lnTo>
                <a:lnTo>
                  <a:pt x="822773" y="863600"/>
                </a:lnTo>
                <a:close/>
              </a:path>
              <a:path w="2952115" h="3365500">
                <a:moveTo>
                  <a:pt x="726541" y="850900"/>
                </a:moveTo>
                <a:lnTo>
                  <a:pt x="719126" y="850900"/>
                </a:lnTo>
                <a:lnTo>
                  <a:pt x="715742" y="863600"/>
                </a:lnTo>
                <a:lnTo>
                  <a:pt x="732256" y="863600"/>
                </a:lnTo>
                <a:lnTo>
                  <a:pt x="726541" y="850900"/>
                </a:lnTo>
                <a:close/>
              </a:path>
              <a:path w="2952115" h="3365500">
                <a:moveTo>
                  <a:pt x="776833" y="838200"/>
                </a:moveTo>
                <a:lnTo>
                  <a:pt x="722552" y="838200"/>
                </a:lnTo>
                <a:lnTo>
                  <a:pt x="729405" y="850900"/>
                </a:lnTo>
                <a:lnTo>
                  <a:pt x="733515" y="863600"/>
                </a:lnTo>
                <a:lnTo>
                  <a:pt x="736561" y="863600"/>
                </a:lnTo>
                <a:lnTo>
                  <a:pt x="740816" y="850900"/>
                </a:lnTo>
                <a:lnTo>
                  <a:pt x="785545" y="850900"/>
                </a:lnTo>
                <a:lnTo>
                  <a:pt x="785044" y="845888"/>
                </a:lnTo>
                <a:lnTo>
                  <a:pt x="776833" y="838200"/>
                </a:lnTo>
                <a:close/>
              </a:path>
              <a:path w="2952115" h="3365500">
                <a:moveTo>
                  <a:pt x="766965" y="850900"/>
                </a:moveTo>
                <a:lnTo>
                  <a:pt x="745782" y="850900"/>
                </a:lnTo>
                <a:lnTo>
                  <a:pt x="748449" y="863600"/>
                </a:lnTo>
                <a:lnTo>
                  <a:pt x="765035" y="863600"/>
                </a:lnTo>
                <a:lnTo>
                  <a:pt x="766965" y="850900"/>
                </a:lnTo>
                <a:close/>
              </a:path>
              <a:path w="2952115" h="3365500">
                <a:moveTo>
                  <a:pt x="801114" y="838200"/>
                </a:moveTo>
                <a:lnTo>
                  <a:pt x="796671" y="838200"/>
                </a:lnTo>
                <a:lnTo>
                  <a:pt x="790397" y="850900"/>
                </a:lnTo>
                <a:lnTo>
                  <a:pt x="766965" y="850900"/>
                </a:lnTo>
                <a:lnTo>
                  <a:pt x="765390" y="863600"/>
                </a:lnTo>
                <a:lnTo>
                  <a:pt x="804442" y="863600"/>
                </a:lnTo>
                <a:lnTo>
                  <a:pt x="801012" y="850900"/>
                </a:lnTo>
                <a:lnTo>
                  <a:pt x="801114" y="838200"/>
                </a:lnTo>
                <a:close/>
              </a:path>
              <a:path w="2952115" h="3365500">
                <a:moveTo>
                  <a:pt x="811517" y="850900"/>
                </a:moveTo>
                <a:lnTo>
                  <a:pt x="811390" y="850900"/>
                </a:lnTo>
                <a:lnTo>
                  <a:pt x="810615" y="863600"/>
                </a:lnTo>
                <a:lnTo>
                  <a:pt x="814717" y="863600"/>
                </a:lnTo>
                <a:lnTo>
                  <a:pt x="811517" y="850900"/>
                </a:lnTo>
                <a:close/>
              </a:path>
              <a:path w="2952115" h="3365500">
                <a:moveTo>
                  <a:pt x="706145" y="838200"/>
                </a:moveTo>
                <a:lnTo>
                  <a:pt x="700443" y="838200"/>
                </a:lnTo>
                <a:lnTo>
                  <a:pt x="701141" y="850900"/>
                </a:lnTo>
                <a:lnTo>
                  <a:pt x="706589" y="850900"/>
                </a:lnTo>
                <a:lnTo>
                  <a:pt x="706145" y="838200"/>
                </a:lnTo>
                <a:close/>
              </a:path>
              <a:path w="2952115" h="3365500">
                <a:moveTo>
                  <a:pt x="785044" y="845888"/>
                </a:moveTo>
                <a:lnTo>
                  <a:pt x="785545" y="850900"/>
                </a:lnTo>
                <a:lnTo>
                  <a:pt x="785799" y="850900"/>
                </a:lnTo>
                <a:lnTo>
                  <a:pt x="787845" y="848510"/>
                </a:lnTo>
                <a:lnTo>
                  <a:pt x="785044" y="845888"/>
                </a:lnTo>
                <a:close/>
              </a:path>
              <a:path w="2952115" h="3365500">
                <a:moveTo>
                  <a:pt x="787845" y="848510"/>
                </a:moveTo>
                <a:lnTo>
                  <a:pt x="785799" y="850900"/>
                </a:lnTo>
                <a:lnTo>
                  <a:pt x="790397" y="850900"/>
                </a:lnTo>
                <a:lnTo>
                  <a:pt x="787845" y="848510"/>
                </a:lnTo>
                <a:close/>
              </a:path>
              <a:path w="2952115" h="3365500">
                <a:moveTo>
                  <a:pt x="796671" y="838200"/>
                </a:moveTo>
                <a:lnTo>
                  <a:pt x="784275" y="838200"/>
                </a:lnTo>
                <a:lnTo>
                  <a:pt x="785044" y="845888"/>
                </a:lnTo>
                <a:lnTo>
                  <a:pt x="787845" y="848510"/>
                </a:lnTo>
                <a:lnTo>
                  <a:pt x="796671" y="838200"/>
                </a:lnTo>
                <a:close/>
              </a:path>
              <a:path w="2952115" h="3365500">
                <a:moveTo>
                  <a:pt x="686542" y="825500"/>
                </a:moveTo>
                <a:lnTo>
                  <a:pt x="675693" y="825500"/>
                </a:lnTo>
                <a:lnTo>
                  <a:pt x="682565" y="838200"/>
                </a:lnTo>
                <a:lnTo>
                  <a:pt x="683595" y="838200"/>
                </a:lnTo>
                <a:lnTo>
                  <a:pt x="686542" y="825500"/>
                </a:lnTo>
                <a:close/>
              </a:path>
              <a:path w="2952115" h="3365500">
                <a:moveTo>
                  <a:pt x="697103" y="825500"/>
                </a:moveTo>
                <a:lnTo>
                  <a:pt x="686542" y="825500"/>
                </a:lnTo>
                <a:lnTo>
                  <a:pt x="692587" y="838200"/>
                </a:lnTo>
                <a:lnTo>
                  <a:pt x="698017" y="838200"/>
                </a:lnTo>
                <a:lnTo>
                  <a:pt x="697103" y="825500"/>
                </a:lnTo>
                <a:close/>
              </a:path>
              <a:path w="2952115" h="3365500">
                <a:moveTo>
                  <a:pt x="708774" y="825500"/>
                </a:moveTo>
                <a:lnTo>
                  <a:pt x="705015" y="825500"/>
                </a:lnTo>
                <a:lnTo>
                  <a:pt x="707567" y="838200"/>
                </a:lnTo>
                <a:lnTo>
                  <a:pt x="710145" y="838200"/>
                </a:lnTo>
                <a:lnTo>
                  <a:pt x="708774" y="825500"/>
                </a:lnTo>
                <a:close/>
              </a:path>
              <a:path w="2952115" h="3365500">
                <a:moveTo>
                  <a:pt x="783388" y="825500"/>
                </a:moveTo>
                <a:lnTo>
                  <a:pt x="710895" y="825500"/>
                </a:lnTo>
                <a:lnTo>
                  <a:pt x="714648" y="838200"/>
                </a:lnTo>
                <a:lnTo>
                  <a:pt x="793592" y="838200"/>
                </a:lnTo>
                <a:lnTo>
                  <a:pt x="783388" y="825500"/>
                </a:lnTo>
                <a:close/>
              </a:path>
              <a:path w="2952115" h="3365500">
                <a:moveTo>
                  <a:pt x="669048" y="812800"/>
                </a:moveTo>
                <a:lnTo>
                  <a:pt x="666648" y="812800"/>
                </a:lnTo>
                <a:lnTo>
                  <a:pt x="669061" y="825500"/>
                </a:lnTo>
                <a:lnTo>
                  <a:pt x="669048" y="812800"/>
                </a:lnTo>
                <a:close/>
              </a:path>
              <a:path w="2952115" h="3365500">
                <a:moveTo>
                  <a:pt x="772423" y="812800"/>
                </a:moveTo>
                <a:lnTo>
                  <a:pt x="690863" y="812800"/>
                </a:lnTo>
                <a:lnTo>
                  <a:pt x="687697" y="825500"/>
                </a:lnTo>
                <a:lnTo>
                  <a:pt x="774435" y="825500"/>
                </a:lnTo>
                <a:lnTo>
                  <a:pt x="772423" y="812800"/>
                </a:lnTo>
                <a:close/>
              </a:path>
              <a:path w="2952115" h="3365500">
                <a:moveTo>
                  <a:pt x="674217" y="800100"/>
                </a:moveTo>
                <a:lnTo>
                  <a:pt x="670648" y="812800"/>
                </a:lnTo>
                <a:lnTo>
                  <a:pt x="683120" y="812800"/>
                </a:lnTo>
                <a:lnTo>
                  <a:pt x="674217" y="800100"/>
                </a:lnTo>
                <a:close/>
              </a:path>
              <a:path w="2952115" h="3365500">
                <a:moveTo>
                  <a:pt x="757146" y="787400"/>
                </a:moveTo>
                <a:lnTo>
                  <a:pt x="755310" y="787400"/>
                </a:lnTo>
                <a:lnTo>
                  <a:pt x="755047" y="800100"/>
                </a:lnTo>
                <a:lnTo>
                  <a:pt x="674790" y="800100"/>
                </a:lnTo>
                <a:lnTo>
                  <a:pt x="683775" y="812800"/>
                </a:lnTo>
                <a:lnTo>
                  <a:pt x="770978" y="812800"/>
                </a:lnTo>
                <a:lnTo>
                  <a:pt x="766938" y="800100"/>
                </a:lnTo>
                <a:lnTo>
                  <a:pt x="757146" y="787400"/>
                </a:lnTo>
                <a:close/>
              </a:path>
              <a:path w="2952115" h="3365500">
                <a:moveTo>
                  <a:pt x="779411" y="800100"/>
                </a:moveTo>
                <a:lnTo>
                  <a:pt x="776744" y="812800"/>
                </a:lnTo>
                <a:lnTo>
                  <a:pt x="784225" y="812800"/>
                </a:lnTo>
                <a:lnTo>
                  <a:pt x="779411" y="800100"/>
                </a:lnTo>
                <a:close/>
              </a:path>
              <a:path w="2952115" h="3365500">
                <a:moveTo>
                  <a:pt x="649693" y="787400"/>
                </a:moveTo>
                <a:lnTo>
                  <a:pt x="643623" y="787400"/>
                </a:lnTo>
                <a:lnTo>
                  <a:pt x="648449" y="800100"/>
                </a:lnTo>
                <a:lnTo>
                  <a:pt x="649693" y="787400"/>
                </a:lnTo>
                <a:close/>
              </a:path>
              <a:path w="2952115" h="3365500">
                <a:moveTo>
                  <a:pt x="734110" y="762000"/>
                </a:moveTo>
                <a:lnTo>
                  <a:pt x="705345" y="762000"/>
                </a:lnTo>
                <a:lnTo>
                  <a:pt x="706158" y="774700"/>
                </a:lnTo>
                <a:lnTo>
                  <a:pt x="664225" y="774700"/>
                </a:lnTo>
                <a:lnTo>
                  <a:pt x="662020" y="787400"/>
                </a:lnTo>
                <a:lnTo>
                  <a:pt x="660383" y="800100"/>
                </a:lnTo>
                <a:lnTo>
                  <a:pt x="743839" y="800100"/>
                </a:lnTo>
                <a:lnTo>
                  <a:pt x="739279" y="787400"/>
                </a:lnTo>
                <a:lnTo>
                  <a:pt x="734148" y="787400"/>
                </a:lnTo>
                <a:lnTo>
                  <a:pt x="735812" y="774700"/>
                </a:lnTo>
                <a:lnTo>
                  <a:pt x="734110" y="762000"/>
                </a:lnTo>
                <a:close/>
              </a:path>
              <a:path w="2952115" h="3365500">
                <a:moveTo>
                  <a:pt x="658723" y="774700"/>
                </a:moveTo>
                <a:lnTo>
                  <a:pt x="654786" y="774700"/>
                </a:lnTo>
                <a:lnTo>
                  <a:pt x="656729" y="787400"/>
                </a:lnTo>
                <a:lnTo>
                  <a:pt x="658723" y="787400"/>
                </a:lnTo>
                <a:lnTo>
                  <a:pt x="658723" y="774700"/>
                </a:lnTo>
                <a:close/>
              </a:path>
              <a:path w="2952115" h="3365500">
                <a:moveTo>
                  <a:pt x="609955" y="762000"/>
                </a:moveTo>
                <a:lnTo>
                  <a:pt x="611835" y="774700"/>
                </a:lnTo>
                <a:lnTo>
                  <a:pt x="612851" y="774700"/>
                </a:lnTo>
                <a:lnTo>
                  <a:pt x="609955" y="762000"/>
                </a:lnTo>
                <a:close/>
              </a:path>
              <a:path w="2952115" h="3365500">
                <a:moveTo>
                  <a:pt x="653935" y="723900"/>
                </a:moveTo>
                <a:lnTo>
                  <a:pt x="612559" y="723900"/>
                </a:lnTo>
                <a:lnTo>
                  <a:pt x="620853" y="736600"/>
                </a:lnTo>
                <a:lnTo>
                  <a:pt x="615159" y="749300"/>
                </a:lnTo>
                <a:lnTo>
                  <a:pt x="613029" y="762000"/>
                </a:lnTo>
                <a:lnTo>
                  <a:pt x="614349" y="762000"/>
                </a:lnTo>
                <a:lnTo>
                  <a:pt x="621665" y="774700"/>
                </a:lnTo>
                <a:lnTo>
                  <a:pt x="622261" y="762000"/>
                </a:lnTo>
                <a:lnTo>
                  <a:pt x="623011" y="749300"/>
                </a:lnTo>
                <a:lnTo>
                  <a:pt x="715549" y="749300"/>
                </a:lnTo>
                <a:lnTo>
                  <a:pt x="713025" y="736600"/>
                </a:lnTo>
                <a:lnTo>
                  <a:pt x="658977" y="736600"/>
                </a:lnTo>
                <a:lnTo>
                  <a:pt x="653935" y="723900"/>
                </a:lnTo>
                <a:close/>
              </a:path>
              <a:path w="2952115" h="3365500">
                <a:moveTo>
                  <a:pt x="648664" y="762000"/>
                </a:moveTo>
                <a:lnTo>
                  <a:pt x="640257" y="762000"/>
                </a:lnTo>
                <a:lnTo>
                  <a:pt x="646417" y="774700"/>
                </a:lnTo>
                <a:lnTo>
                  <a:pt x="650422" y="764297"/>
                </a:lnTo>
                <a:lnTo>
                  <a:pt x="648664" y="762000"/>
                </a:lnTo>
                <a:close/>
              </a:path>
              <a:path w="2952115" h="3365500">
                <a:moveTo>
                  <a:pt x="702614" y="762000"/>
                </a:moveTo>
                <a:lnTo>
                  <a:pt x="651306" y="762000"/>
                </a:lnTo>
                <a:lnTo>
                  <a:pt x="650422" y="764297"/>
                </a:lnTo>
                <a:lnTo>
                  <a:pt x="658380" y="774700"/>
                </a:lnTo>
                <a:lnTo>
                  <a:pt x="694702" y="774700"/>
                </a:lnTo>
                <a:lnTo>
                  <a:pt x="702614" y="762000"/>
                </a:lnTo>
                <a:close/>
              </a:path>
              <a:path w="2952115" h="3365500">
                <a:moveTo>
                  <a:pt x="715175" y="749300"/>
                </a:moveTo>
                <a:lnTo>
                  <a:pt x="623011" y="749300"/>
                </a:lnTo>
                <a:lnTo>
                  <a:pt x="629234" y="762000"/>
                </a:lnTo>
                <a:lnTo>
                  <a:pt x="723399" y="762000"/>
                </a:lnTo>
                <a:lnTo>
                  <a:pt x="715175" y="749300"/>
                </a:lnTo>
                <a:close/>
              </a:path>
              <a:path w="2952115" h="3365500">
                <a:moveTo>
                  <a:pt x="616369" y="736600"/>
                </a:moveTo>
                <a:lnTo>
                  <a:pt x="595947" y="736600"/>
                </a:lnTo>
                <a:lnTo>
                  <a:pt x="603440" y="749300"/>
                </a:lnTo>
                <a:lnTo>
                  <a:pt x="616369" y="736600"/>
                </a:lnTo>
                <a:close/>
              </a:path>
              <a:path w="2952115" h="3365500">
                <a:moveTo>
                  <a:pt x="607644" y="723900"/>
                </a:moveTo>
                <a:lnTo>
                  <a:pt x="608241" y="736600"/>
                </a:lnTo>
                <a:lnTo>
                  <a:pt x="613638" y="736600"/>
                </a:lnTo>
                <a:lnTo>
                  <a:pt x="607644" y="723900"/>
                </a:lnTo>
                <a:close/>
              </a:path>
              <a:path w="2952115" h="3365500">
                <a:moveTo>
                  <a:pt x="691246" y="711200"/>
                </a:moveTo>
                <a:lnTo>
                  <a:pt x="675249" y="711200"/>
                </a:lnTo>
                <a:lnTo>
                  <a:pt x="669566" y="723900"/>
                </a:lnTo>
                <a:lnTo>
                  <a:pt x="657733" y="723900"/>
                </a:lnTo>
                <a:lnTo>
                  <a:pt x="660946" y="736600"/>
                </a:lnTo>
                <a:lnTo>
                  <a:pt x="700248" y="736600"/>
                </a:lnTo>
                <a:lnTo>
                  <a:pt x="698171" y="723900"/>
                </a:lnTo>
                <a:lnTo>
                  <a:pt x="691246" y="711200"/>
                </a:lnTo>
                <a:close/>
              </a:path>
              <a:path w="2952115" h="3365500">
                <a:moveTo>
                  <a:pt x="578815" y="711200"/>
                </a:moveTo>
                <a:lnTo>
                  <a:pt x="575780" y="711200"/>
                </a:lnTo>
                <a:lnTo>
                  <a:pt x="584403" y="723900"/>
                </a:lnTo>
                <a:lnTo>
                  <a:pt x="585647" y="723900"/>
                </a:lnTo>
                <a:lnTo>
                  <a:pt x="578815" y="711200"/>
                </a:lnTo>
                <a:close/>
              </a:path>
              <a:path w="2952115" h="3365500">
                <a:moveTo>
                  <a:pt x="658533" y="711200"/>
                </a:moveTo>
                <a:lnTo>
                  <a:pt x="593839" y="711200"/>
                </a:lnTo>
                <a:lnTo>
                  <a:pt x="585647" y="723900"/>
                </a:lnTo>
                <a:lnTo>
                  <a:pt x="661250" y="723900"/>
                </a:lnTo>
                <a:lnTo>
                  <a:pt x="658533" y="711200"/>
                </a:lnTo>
                <a:close/>
              </a:path>
              <a:path w="2952115" h="3365500">
                <a:moveTo>
                  <a:pt x="608846" y="698500"/>
                </a:moveTo>
                <a:lnTo>
                  <a:pt x="566331" y="698500"/>
                </a:lnTo>
                <a:lnTo>
                  <a:pt x="569010" y="711200"/>
                </a:lnTo>
                <a:lnTo>
                  <a:pt x="597622" y="711200"/>
                </a:lnTo>
                <a:lnTo>
                  <a:pt x="608846" y="698500"/>
                </a:lnTo>
                <a:close/>
              </a:path>
              <a:path w="2952115" h="3365500">
                <a:moveTo>
                  <a:pt x="651402" y="698500"/>
                </a:moveTo>
                <a:lnTo>
                  <a:pt x="608846" y="698500"/>
                </a:lnTo>
                <a:lnTo>
                  <a:pt x="609279" y="711200"/>
                </a:lnTo>
                <a:lnTo>
                  <a:pt x="650671" y="711200"/>
                </a:lnTo>
                <a:lnTo>
                  <a:pt x="651402" y="698500"/>
                </a:lnTo>
                <a:close/>
              </a:path>
              <a:path w="2952115" h="3365500">
                <a:moveTo>
                  <a:pt x="665975" y="698500"/>
                </a:moveTo>
                <a:lnTo>
                  <a:pt x="660387" y="711200"/>
                </a:lnTo>
                <a:lnTo>
                  <a:pt x="666165" y="711200"/>
                </a:lnTo>
                <a:lnTo>
                  <a:pt x="665975" y="698500"/>
                </a:lnTo>
                <a:close/>
              </a:path>
              <a:path w="2952115" h="3365500">
                <a:moveTo>
                  <a:pt x="672871" y="698500"/>
                </a:moveTo>
                <a:lnTo>
                  <a:pt x="669886" y="698500"/>
                </a:lnTo>
                <a:lnTo>
                  <a:pt x="671322" y="711200"/>
                </a:lnTo>
                <a:lnTo>
                  <a:pt x="672807" y="711200"/>
                </a:lnTo>
                <a:lnTo>
                  <a:pt x="672871" y="698500"/>
                </a:lnTo>
                <a:close/>
              </a:path>
              <a:path w="2952115" h="3365500">
                <a:moveTo>
                  <a:pt x="577722" y="685800"/>
                </a:moveTo>
                <a:lnTo>
                  <a:pt x="558028" y="685800"/>
                </a:lnTo>
                <a:lnTo>
                  <a:pt x="560302" y="698500"/>
                </a:lnTo>
                <a:lnTo>
                  <a:pt x="567830" y="698500"/>
                </a:lnTo>
                <a:lnTo>
                  <a:pt x="577722" y="685800"/>
                </a:lnTo>
                <a:close/>
              </a:path>
              <a:path w="2952115" h="3365500">
                <a:moveTo>
                  <a:pt x="668948" y="685800"/>
                </a:moveTo>
                <a:lnTo>
                  <a:pt x="582760" y="685800"/>
                </a:lnTo>
                <a:lnTo>
                  <a:pt x="578777" y="698500"/>
                </a:lnTo>
                <a:lnTo>
                  <a:pt x="668478" y="698500"/>
                </a:lnTo>
                <a:lnTo>
                  <a:pt x="668948" y="685800"/>
                </a:lnTo>
                <a:close/>
              </a:path>
              <a:path w="2952115" h="3365500">
                <a:moveTo>
                  <a:pt x="558368" y="673100"/>
                </a:moveTo>
                <a:lnTo>
                  <a:pt x="547370" y="673100"/>
                </a:lnTo>
                <a:lnTo>
                  <a:pt x="553478" y="685800"/>
                </a:lnTo>
                <a:lnTo>
                  <a:pt x="555269" y="685800"/>
                </a:lnTo>
                <a:lnTo>
                  <a:pt x="558368" y="673100"/>
                </a:lnTo>
                <a:close/>
              </a:path>
              <a:path w="2952115" h="3365500">
                <a:moveTo>
                  <a:pt x="562676" y="671859"/>
                </a:moveTo>
                <a:lnTo>
                  <a:pt x="563168" y="673100"/>
                </a:lnTo>
                <a:lnTo>
                  <a:pt x="562450" y="685800"/>
                </a:lnTo>
                <a:lnTo>
                  <a:pt x="649986" y="685800"/>
                </a:lnTo>
                <a:lnTo>
                  <a:pt x="642594" y="673100"/>
                </a:lnTo>
                <a:lnTo>
                  <a:pt x="563868" y="673100"/>
                </a:lnTo>
                <a:lnTo>
                  <a:pt x="562676" y="671859"/>
                </a:lnTo>
                <a:close/>
              </a:path>
              <a:path w="2952115" h="3365500">
                <a:moveTo>
                  <a:pt x="531634" y="660400"/>
                </a:moveTo>
                <a:lnTo>
                  <a:pt x="529310" y="660400"/>
                </a:lnTo>
                <a:lnTo>
                  <a:pt x="532650" y="673100"/>
                </a:lnTo>
                <a:lnTo>
                  <a:pt x="531634" y="660400"/>
                </a:lnTo>
                <a:close/>
              </a:path>
              <a:path w="2952115" h="3365500">
                <a:moveTo>
                  <a:pt x="566153" y="660400"/>
                </a:moveTo>
                <a:lnTo>
                  <a:pt x="558126" y="660400"/>
                </a:lnTo>
                <a:lnTo>
                  <a:pt x="562676" y="671859"/>
                </a:lnTo>
                <a:lnTo>
                  <a:pt x="563868" y="673100"/>
                </a:lnTo>
                <a:lnTo>
                  <a:pt x="571652" y="673100"/>
                </a:lnTo>
                <a:lnTo>
                  <a:pt x="566153" y="660400"/>
                </a:lnTo>
                <a:close/>
              </a:path>
              <a:path w="2952115" h="3365500">
                <a:moveTo>
                  <a:pt x="643776" y="647700"/>
                </a:moveTo>
                <a:lnTo>
                  <a:pt x="577913" y="647700"/>
                </a:lnTo>
                <a:lnTo>
                  <a:pt x="583387" y="660400"/>
                </a:lnTo>
                <a:lnTo>
                  <a:pt x="566153" y="660400"/>
                </a:lnTo>
                <a:lnTo>
                  <a:pt x="571652" y="673100"/>
                </a:lnTo>
                <a:lnTo>
                  <a:pt x="642150" y="673100"/>
                </a:lnTo>
                <a:lnTo>
                  <a:pt x="641184" y="660400"/>
                </a:lnTo>
                <a:lnTo>
                  <a:pt x="643776" y="647700"/>
                </a:lnTo>
                <a:close/>
              </a:path>
              <a:path w="2952115" h="3365500">
                <a:moveTo>
                  <a:pt x="558126" y="660400"/>
                </a:moveTo>
                <a:lnTo>
                  <a:pt x="551665" y="660400"/>
                </a:lnTo>
                <a:lnTo>
                  <a:pt x="562676" y="671859"/>
                </a:lnTo>
                <a:lnTo>
                  <a:pt x="558126" y="660400"/>
                </a:lnTo>
                <a:close/>
              </a:path>
              <a:path w="2952115" h="3365500">
                <a:moveTo>
                  <a:pt x="542207" y="653229"/>
                </a:moveTo>
                <a:lnTo>
                  <a:pt x="535381" y="660400"/>
                </a:lnTo>
                <a:lnTo>
                  <a:pt x="548309" y="660400"/>
                </a:lnTo>
                <a:lnTo>
                  <a:pt x="542207" y="653229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42207" y="653229"/>
                </a:lnTo>
                <a:lnTo>
                  <a:pt x="548309" y="660400"/>
                </a:lnTo>
                <a:lnTo>
                  <a:pt x="549071" y="660400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76033" y="647700"/>
                </a:moveTo>
                <a:lnTo>
                  <a:pt x="547471" y="647700"/>
                </a:lnTo>
                <a:lnTo>
                  <a:pt x="549071" y="660400"/>
                </a:lnTo>
                <a:lnTo>
                  <a:pt x="574065" y="660400"/>
                </a:lnTo>
                <a:lnTo>
                  <a:pt x="576033" y="647700"/>
                </a:lnTo>
                <a:close/>
              </a:path>
              <a:path w="2952115" h="3365500">
                <a:moveTo>
                  <a:pt x="577913" y="647700"/>
                </a:moveTo>
                <a:lnTo>
                  <a:pt x="576033" y="647700"/>
                </a:lnTo>
                <a:lnTo>
                  <a:pt x="574065" y="660400"/>
                </a:lnTo>
                <a:lnTo>
                  <a:pt x="583387" y="660400"/>
                </a:lnTo>
                <a:lnTo>
                  <a:pt x="577913" y="647700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37502" y="647700"/>
                </a:lnTo>
                <a:lnTo>
                  <a:pt x="542207" y="653229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24827" y="635000"/>
                </a:moveTo>
                <a:lnTo>
                  <a:pt x="520407" y="635000"/>
                </a:lnTo>
                <a:lnTo>
                  <a:pt x="520814" y="647700"/>
                </a:lnTo>
                <a:lnTo>
                  <a:pt x="529932" y="647700"/>
                </a:lnTo>
                <a:lnTo>
                  <a:pt x="524827" y="635000"/>
                </a:lnTo>
                <a:close/>
              </a:path>
              <a:path w="2952115" h="3365500">
                <a:moveTo>
                  <a:pt x="605873" y="609600"/>
                </a:moveTo>
                <a:lnTo>
                  <a:pt x="510044" y="609600"/>
                </a:lnTo>
                <a:lnTo>
                  <a:pt x="508218" y="622300"/>
                </a:lnTo>
                <a:lnTo>
                  <a:pt x="526463" y="622300"/>
                </a:lnTo>
                <a:lnTo>
                  <a:pt x="537365" y="635000"/>
                </a:lnTo>
                <a:lnTo>
                  <a:pt x="544131" y="647700"/>
                </a:lnTo>
                <a:lnTo>
                  <a:pt x="585443" y="647700"/>
                </a:lnTo>
                <a:lnTo>
                  <a:pt x="597749" y="635000"/>
                </a:lnTo>
                <a:lnTo>
                  <a:pt x="603640" y="635000"/>
                </a:lnTo>
                <a:lnTo>
                  <a:pt x="606332" y="622300"/>
                </a:lnTo>
                <a:lnTo>
                  <a:pt x="605873" y="609600"/>
                </a:lnTo>
                <a:close/>
              </a:path>
              <a:path w="2952115" h="3365500">
                <a:moveTo>
                  <a:pt x="597749" y="635000"/>
                </a:moveTo>
                <a:lnTo>
                  <a:pt x="585443" y="647700"/>
                </a:lnTo>
                <a:lnTo>
                  <a:pt x="600204" y="647700"/>
                </a:lnTo>
                <a:lnTo>
                  <a:pt x="601312" y="643604"/>
                </a:lnTo>
                <a:lnTo>
                  <a:pt x="597749" y="635000"/>
                </a:lnTo>
                <a:close/>
              </a:path>
              <a:path w="2952115" h="3365500">
                <a:moveTo>
                  <a:pt x="601312" y="643604"/>
                </a:moveTo>
                <a:lnTo>
                  <a:pt x="600204" y="647700"/>
                </a:lnTo>
                <a:lnTo>
                  <a:pt x="603008" y="647700"/>
                </a:lnTo>
                <a:lnTo>
                  <a:pt x="601312" y="643604"/>
                </a:lnTo>
                <a:close/>
              </a:path>
              <a:path w="2952115" h="3365500">
                <a:moveTo>
                  <a:pt x="626902" y="635000"/>
                </a:moveTo>
                <a:lnTo>
                  <a:pt x="617772" y="635000"/>
                </a:lnTo>
                <a:lnTo>
                  <a:pt x="613156" y="647700"/>
                </a:lnTo>
                <a:lnTo>
                  <a:pt x="636814" y="647700"/>
                </a:lnTo>
                <a:lnTo>
                  <a:pt x="626902" y="635000"/>
                </a:lnTo>
                <a:close/>
              </a:path>
              <a:path w="2952115" h="3365500">
                <a:moveTo>
                  <a:pt x="603640" y="635000"/>
                </a:moveTo>
                <a:lnTo>
                  <a:pt x="597749" y="635000"/>
                </a:lnTo>
                <a:lnTo>
                  <a:pt x="601312" y="643604"/>
                </a:lnTo>
                <a:lnTo>
                  <a:pt x="603640" y="635000"/>
                </a:lnTo>
                <a:close/>
              </a:path>
              <a:path w="2952115" h="3365500">
                <a:moveTo>
                  <a:pt x="519684" y="622300"/>
                </a:moveTo>
                <a:lnTo>
                  <a:pt x="507987" y="622300"/>
                </a:lnTo>
                <a:lnTo>
                  <a:pt x="506971" y="635000"/>
                </a:lnTo>
                <a:lnTo>
                  <a:pt x="513969" y="635000"/>
                </a:lnTo>
                <a:lnTo>
                  <a:pt x="519684" y="622300"/>
                </a:lnTo>
                <a:close/>
              </a:path>
              <a:path w="2952115" h="3365500">
                <a:moveTo>
                  <a:pt x="482650" y="609600"/>
                </a:moveTo>
                <a:lnTo>
                  <a:pt x="479831" y="609600"/>
                </a:lnTo>
                <a:lnTo>
                  <a:pt x="480174" y="622300"/>
                </a:lnTo>
                <a:lnTo>
                  <a:pt x="486829" y="622300"/>
                </a:lnTo>
                <a:lnTo>
                  <a:pt x="482650" y="609600"/>
                </a:lnTo>
                <a:close/>
              </a:path>
              <a:path w="2952115" h="3365500">
                <a:moveTo>
                  <a:pt x="507046" y="584200"/>
                </a:moveTo>
                <a:lnTo>
                  <a:pt x="478828" y="584200"/>
                </a:lnTo>
                <a:lnTo>
                  <a:pt x="481094" y="596900"/>
                </a:lnTo>
                <a:lnTo>
                  <a:pt x="490001" y="609600"/>
                </a:lnTo>
                <a:lnTo>
                  <a:pt x="496100" y="622300"/>
                </a:lnTo>
                <a:lnTo>
                  <a:pt x="501116" y="622300"/>
                </a:lnTo>
                <a:lnTo>
                  <a:pt x="501281" y="609600"/>
                </a:lnTo>
                <a:lnTo>
                  <a:pt x="497427" y="609600"/>
                </a:lnTo>
                <a:lnTo>
                  <a:pt x="498659" y="596900"/>
                </a:lnTo>
                <a:lnTo>
                  <a:pt x="507046" y="584200"/>
                </a:lnTo>
                <a:close/>
              </a:path>
              <a:path w="2952115" h="3365500">
                <a:moveTo>
                  <a:pt x="501297" y="609600"/>
                </a:moveTo>
                <a:lnTo>
                  <a:pt x="505510" y="622300"/>
                </a:lnTo>
                <a:lnTo>
                  <a:pt x="508218" y="622300"/>
                </a:lnTo>
                <a:lnTo>
                  <a:pt x="501297" y="609600"/>
                </a:lnTo>
                <a:close/>
              </a:path>
              <a:path w="2952115" h="3365500">
                <a:moveTo>
                  <a:pt x="581307" y="584200"/>
                </a:moveTo>
                <a:lnTo>
                  <a:pt x="507046" y="584200"/>
                </a:lnTo>
                <a:lnTo>
                  <a:pt x="512641" y="596900"/>
                </a:lnTo>
                <a:lnTo>
                  <a:pt x="513918" y="609600"/>
                </a:lnTo>
                <a:lnTo>
                  <a:pt x="538022" y="609600"/>
                </a:lnTo>
                <a:lnTo>
                  <a:pt x="530148" y="596900"/>
                </a:lnTo>
                <a:lnTo>
                  <a:pt x="589406" y="596900"/>
                </a:lnTo>
                <a:lnTo>
                  <a:pt x="581307" y="584200"/>
                </a:lnTo>
                <a:close/>
              </a:path>
              <a:path w="2952115" h="3365500">
                <a:moveTo>
                  <a:pt x="575335" y="596900"/>
                </a:moveTo>
                <a:lnTo>
                  <a:pt x="530961" y="596900"/>
                </a:lnTo>
                <a:lnTo>
                  <a:pt x="538022" y="609600"/>
                </a:lnTo>
                <a:lnTo>
                  <a:pt x="574128" y="609600"/>
                </a:lnTo>
                <a:lnTo>
                  <a:pt x="575335" y="596900"/>
                </a:lnTo>
                <a:close/>
              </a:path>
              <a:path w="2952115" h="3365500">
                <a:moveTo>
                  <a:pt x="586942" y="609556"/>
                </a:moveTo>
                <a:close/>
              </a:path>
              <a:path w="2952115" h="3365500">
                <a:moveTo>
                  <a:pt x="589406" y="596900"/>
                </a:moveTo>
                <a:lnTo>
                  <a:pt x="586765" y="596900"/>
                </a:lnTo>
                <a:lnTo>
                  <a:pt x="593293" y="609600"/>
                </a:lnTo>
                <a:lnTo>
                  <a:pt x="598912" y="609600"/>
                </a:lnTo>
                <a:lnTo>
                  <a:pt x="589406" y="596900"/>
                </a:lnTo>
                <a:close/>
              </a:path>
              <a:path w="2952115" h="3365500">
                <a:moveTo>
                  <a:pt x="586765" y="596900"/>
                </a:moveTo>
                <a:lnTo>
                  <a:pt x="575779" y="596900"/>
                </a:lnTo>
                <a:lnTo>
                  <a:pt x="586942" y="609556"/>
                </a:lnTo>
                <a:lnTo>
                  <a:pt x="586765" y="596900"/>
                </a:lnTo>
                <a:close/>
              </a:path>
              <a:path w="2952115" h="3365500">
                <a:moveTo>
                  <a:pt x="469114" y="558800"/>
                </a:moveTo>
                <a:lnTo>
                  <a:pt x="459066" y="558800"/>
                </a:lnTo>
                <a:lnTo>
                  <a:pt x="455041" y="571500"/>
                </a:lnTo>
                <a:lnTo>
                  <a:pt x="459843" y="571500"/>
                </a:lnTo>
                <a:lnTo>
                  <a:pt x="467139" y="584200"/>
                </a:lnTo>
                <a:lnTo>
                  <a:pt x="463643" y="571500"/>
                </a:lnTo>
                <a:lnTo>
                  <a:pt x="469114" y="558800"/>
                </a:lnTo>
                <a:close/>
              </a:path>
              <a:path w="2952115" h="3365500">
                <a:moveTo>
                  <a:pt x="478764" y="571500"/>
                </a:moveTo>
                <a:lnTo>
                  <a:pt x="477393" y="571500"/>
                </a:lnTo>
                <a:lnTo>
                  <a:pt x="476008" y="584200"/>
                </a:lnTo>
                <a:lnTo>
                  <a:pt x="483565" y="584200"/>
                </a:lnTo>
                <a:lnTo>
                  <a:pt x="478764" y="571500"/>
                </a:lnTo>
                <a:close/>
              </a:path>
              <a:path w="2952115" h="3365500">
                <a:moveTo>
                  <a:pt x="553300" y="571500"/>
                </a:moveTo>
                <a:lnTo>
                  <a:pt x="489572" y="571500"/>
                </a:lnTo>
                <a:lnTo>
                  <a:pt x="492239" y="584200"/>
                </a:lnTo>
                <a:lnTo>
                  <a:pt x="554863" y="584200"/>
                </a:lnTo>
                <a:lnTo>
                  <a:pt x="553300" y="571500"/>
                </a:lnTo>
                <a:close/>
              </a:path>
              <a:path w="2952115" h="3365500">
                <a:moveTo>
                  <a:pt x="554762" y="558800"/>
                </a:moveTo>
                <a:lnTo>
                  <a:pt x="469114" y="558800"/>
                </a:lnTo>
                <a:lnTo>
                  <a:pt x="481296" y="571500"/>
                </a:lnTo>
                <a:lnTo>
                  <a:pt x="554456" y="571500"/>
                </a:lnTo>
                <a:lnTo>
                  <a:pt x="565226" y="584200"/>
                </a:lnTo>
                <a:lnTo>
                  <a:pt x="572895" y="584200"/>
                </a:lnTo>
                <a:lnTo>
                  <a:pt x="563312" y="571500"/>
                </a:lnTo>
                <a:lnTo>
                  <a:pt x="554762" y="558800"/>
                </a:lnTo>
                <a:close/>
              </a:path>
              <a:path w="2952115" h="3365500">
                <a:moveTo>
                  <a:pt x="446849" y="558800"/>
                </a:moveTo>
                <a:lnTo>
                  <a:pt x="448324" y="571500"/>
                </a:lnTo>
                <a:lnTo>
                  <a:pt x="452539" y="571500"/>
                </a:lnTo>
                <a:lnTo>
                  <a:pt x="446849" y="558800"/>
                </a:lnTo>
                <a:close/>
              </a:path>
              <a:path w="2952115" h="3365500">
                <a:moveTo>
                  <a:pt x="448068" y="546100"/>
                </a:moveTo>
                <a:lnTo>
                  <a:pt x="446798" y="546100"/>
                </a:lnTo>
                <a:lnTo>
                  <a:pt x="447103" y="558800"/>
                </a:lnTo>
                <a:lnTo>
                  <a:pt x="449668" y="558800"/>
                </a:lnTo>
                <a:lnTo>
                  <a:pt x="448068" y="546100"/>
                </a:lnTo>
                <a:close/>
              </a:path>
              <a:path w="2952115" h="3365500">
                <a:moveTo>
                  <a:pt x="458565" y="557603"/>
                </a:moveTo>
                <a:lnTo>
                  <a:pt x="458406" y="558800"/>
                </a:lnTo>
                <a:lnTo>
                  <a:pt x="459066" y="558800"/>
                </a:lnTo>
                <a:lnTo>
                  <a:pt x="458565" y="557603"/>
                </a:lnTo>
                <a:close/>
              </a:path>
              <a:path w="2952115" h="3365500">
                <a:moveTo>
                  <a:pt x="471258" y="558756"/>
                </a:moveTo>
                <a:close/>
              </a:path>
              <a:path w="2952115" h="3365500">
                <a:moveTo>
                  <a:pt x="535190" y="546100"/>
                </a:moveTo>
                <a:lnTo>
                  <a:pt x="471081" y="546100"/>
                </a:lnTo>
                <a:lnTo>
                  <a:pt x="477558" y="558800"/>
                </a:lnTo>
                <a:lnTo>
                  <a:pt x="545386" y="558800"/>
                </a:lnTo>
                <a:lnTo>
                  <a:pt x="535190" y="546100"/>
                </a:lnTo>
                <a:close/>
              </a:path>
              <a:path w="2952115" h="3365500">
                <a:moveTo>
                  <a:pt x="471081" y="546100"/>
                </a:moveTo>
                <a:lnTo>
                  <a:pt x="460095" y="546100"/>
                </a:lnTo>
                <a:lnTo>
                  <a:pt x="471258" y="558756"/>
                </a:lnTo>
                <a:lnTo>
                  <a:pt x="471081" y="546100"/>
                </a:lnTo>
                <a:close/>
              </a:path>
              <a:path w="2952115" h="3365500">
                <a:moveTo>
                  <a:pt x="460095" y="546100"/>
                </a:moveTo>
                <a:lnTo>
                  <a:pt x="453745" y="546100"/>
                </a:lnTo>
                <a:lnTo>
                  <a:pt x="458565" y="557603"/>
                </a:lnTo>
                <a:lnTo>
                  <a:pt x="460095" y="546100"/>
                </a:lnTo>
                <a:close/>
              </a:path>
              <a:path w="2952115" h="3365500">
                <a:moveTo>
                  <a:pt x="469874" y="533400"/>
                </a:moveTo>
                <a:lnTo>
                  <a:pt x="445757" y="533400"/>
                </a:lnTo>
                <a:lnTo>
                  <a:pt x="444309" y="546100"/>
                </a:lnTo>
                <a:lnTo>
                  <a:pt x="476732" y="546100"/>
                </a:lnTo>
                <a:lnTo>
                  <a:pt x="469874" y="533400"/>
                </a:lnTo>
                <a:close/>
              </a:path>
              <a:path w="2952115" h="3365500">
                <a:moveTo>
                  <a:pt x="527519" y="520700"/>
                </a:moveTo>
                <a:lnTo>
                  <a:pt x="524675" y="520700"/>
                </a:lnTo>
                <a:lnTo>
                  <a:pt x="526084" y="533400"/>
                </a:lnTo>
                <a:lnTo>
                  <a:pt x="474700" y="533400"/>
                </a:lnTo>
                <a:lnTo>
                  <a:pt x="476732" y="546100"/>
                </a:lnTo>
                <a:lnTo>
                  <a:pt x="534417" y="546100"/>
                </a:lnTo>
                <a:lnTo>
                  <a:pt x="534678" y="533400"/>
                </a:lnTo>
                <a:lnTo>
                  <a:pt x="527519" y="520700"/>
                </a:lnTo>
                <a:close/>
              </a:path>
              <a:path w="2952115" h="3365500">
                <a:moveTo>
                  <a:pt x="414454" y="520700"/>
                </a:moveTo>
                <a:lnTo>
                  <a:pt x="410908" y="520700"/>
                </a:lnTo>
                <a:lnTo>
                  <a:pt x="416923" y="533400"/>
                </a:lnTo>
                <a:lnTo>
                  <a:pt x="420312" y="533400"/>
                </a:lnTo>
                <a:lnTo>
                  <a:pt x="414454" y="520700"/>
                </a:lnTo>
                <a:close/>
              </a:path>
              <a:path w="2952115" h="3365500">
                <a:moveTo>
                  <a:pt x="440385" y="520700"/>
                </a:moveTo>
                <a:lnTo>
                  <a:pt x="439127" y="520700"/>
                </a:lnTo>
                <a:lnTo>
                  <a:pt x="439508" y="533400"/>
                </a:lnTo>
                <a:lnTo>
                  <a:pt x="441985" y="533400"/>
                </a:lnTo>
                <a:lnTo>
                  <a:pt x="440385" y="520700"/>
                </a:lnTo>
                <a:close/>
              </a:path>
              <a:path w="2952115" h="3365500">
                <a:moveTo>
                  <a:pt x="518731" y="520700"/>
                </a:moveTo>
                <a:lnTo>
                  <a:pt x="443725" y="520700"/>
                </a:lnTo>
                <a:lnTo>
                  <a:pt x="455358" y="533400"/>
                </a:lnTo>
                <a:lnTo>
                  <a:pt x="526084" y="533400"/>
                </a:lnTo>
                <a:lnTo>
                  <a:pt x="518731" y="520700"/>
                </a:lnTo>
                <a:close/>
              </a:path>
              <a:path w="2952115" h="3365500">
                <a:moveTo>
                  <a:pt x="447611" y="495300"/>
                </a:moveTo>
                <a:lnTo>
                  <a:pt x="433941" y="495300"/>
                </a:lnTo>
                <a:lnTo>
                  <a:pt x="437184" y="508000"/>
                </a:lnTo>
                <a:lnTo>
                  <a:pt x="437972" y="520700"/>
                </a:lnTo>
                <a:lnTo>
                  <a:pt x="451269" y="520700"/>
                </a:lnTo>
                <a:lnTo>
                  <a:pt x="446671" y="508000"/>
                </a:lnTo>
                <a:lnTo>
                  <a:pt x="445610" y="508000"/>
                </a:lnTo>
                <a:lnTo>
                  <a:pt x="447549" y="496894"/>
                </a:lnTo>
                <a:lnTo>
                  <a:pt x="447611" y="495300"/>
                </a:lnTo>
                <a:close/>
              </a:path>
              <a:path w="2952115" h="3365500">
                <a:moveTo>
                  <a:pt x="519184" y="508000"/>
                </a:moveTo>
                <a:lnTo>
                  <a:pt x="461060" y="508000"/>
                </a:lnTo>
                <a:lnTo>
                  <a:pt x="463905" y="520700"/>
                </a:lnTo>
                <a:lnTo>
                  <a:pt x="517530" y="520700"/>
                </a:lnTo>
                <a:lnTo>
                  <a:pt x="519184" y="508000"/>
                </a:lnTo>
                <a:close/>
              </a:path>
              <a:path w="2952115" h="3365500">
                <a:moveTo>
                  <a:pt x="427390" y="495300"/>
                </a:moveTo>
                <a:lnTo>
                  <a:pt x="410059" y="495300"/>
                </a:lnTo>
                <a:lnTo>
                  <a:pt x="416992" y="508000"/>
                </a:lnTo>
                <a:lnTo>
                  <a:pt x="427390" y="495300"/>
                </a:lnTo>
                <a:close/>
              </a:path>
              <a:path w="2952115" h="3365500">
                <a:moveTo>
                  <a:pt x="431279" y="495300"/>
                </a:moveTo>
                <a:lnTo>
                  <a:pt x="429056" y="495300"/>
                </a:lnTo>
                <a:lnTo>
                  <a:pt x="429158" y="508000"/>
                </a:lnTo>
                <a:lnTo>
                  <a:pt x="432828" y="508000"/>
                </a:lnTo>
                <a:lnTo>
                  <a:pt x="431279" y="495300"/>
                </a:lnTo>
                <a:close/>
              </a:path>
              <a:path w="2952115" h="3365500">
                <a:moveTo>
                  <a:pt x="447699" y="496031"/>
                </a:moveTo>
                <a:lnTo>
                  <a:pt x="447549" y="496894"/>
                </a:lnTo>
                <a:lnTo>
                  <a:pt x="447116" y="508000"/>
                </a:lnTo>
                <a:lnTo>
                  <a:pt x="449148" y="508000"/>
                </a:lnTo>
                <a:lnTo>
                  <a:pt x="447699" y="496031"/>
                </a:lnTo>
                <a:close/>
              </a:path>
              <a:path w="2952115" h="3365500">
                <a:moveTo>
                  <a:pt x="501941" y="495300"/>
                </a:moveTo>
                <a:lnTo>
                  <a:pt x="447827" y="495300"/>
                </a:lnTo>
                <a:lnTo>
                  <a:pt x="453063" y="508000"/>
                </a:lnTo>
                <a:lnTo>
                  <a:pt x="512017" y="508000"/>
                </a:lnTo>
                <a:lnTo>
                  <a:pt x="501941" y="495300"/>
                </a:lnTo>
                <a:close/>
              </a:path>
              <a:path w="2952115" h="3365500">
                <a:moveTo>
                  <a:pt x="447827" y="495300"/>
                </a:moveTo>
                <a:lnTo>
                  <a:pt x="447611" y="495300"/>
                </a:lnTo>
                <a:lnTo>
                  <a:pt x="447699" y="496031"/>
                </a:lnTo>
                <a:lnTo>
                  <a:pt x="447827" y="495300"/>
                </a:lnTo>
                <a:close/>
              </a:path>
              <a:path w="2952115" h="3365500">
                <a:moveTo>
                  <a:pt x="391693" y="482600"/>
                </a:moveTo>
                <a:lnTo>
                  <a:pt x="379996" y="482600"/>
                </a:lnTo>
                <a:lnTo>
                  <a:pt x="375780" y="495300"/>
                </a:lnTo>
                <a:lnTo>
                  <a:pt x="389686" y="495300"/>
                </a:lnTo>
                <a:lnTo>
                  <a:pt x="391693" y="482600"/>
                </a:lnTo>
                <a:close/>
              </a:path>
              <a:path w="2952115" h="3365500">
                <a:moveTo>
                  <a:pt x="408673" y="482600"/>
                </a:moveTo>
                <a:lnTo>
                  <a:pt x="406653" y="482600"/>
                </a:lnTo>
                <a:lnTo>
                  <a:pt x="405612" y="495300"/>
                </a:lnTo>
                <a:lnTo>
                  <a:pt x="409656" y="495300"/>
                </a:lnTo>
                <a:lnTo>
                  <a:pt x="411697" y="492483"/>
                </a:lnTo>
                <a:lnTo>
                  <a:pt x="408673" y="482600"/>
                </a:lnTo>
                <a:close/>
              </a:path>
              <a:path w="2952115" h="3365500">
                <a:moveTo>
                  <a:pt x="466547" y="469900"/>
                </a:moveTo>
                <a:lnTo>
                  <a:pt x="398133" y="469900"/>
                </a:lnTo>
                <a:lnTo>
                  <a:pt x="407568" y="482600"/>
                </a:lnTo>
                <a:lnTo>
                  <a:pt x="418858" y="482600"/>
                </a:lnTo>
                <a:lnTo>
                  <a:pt x="411697" y="492483"/>
                </a:lnTo>
                <a:lnTo>
                  <a:pt x="412559" y="495300"/>
                </a:lnTo>
                <a:lnTo>
                  <a:pt x="475742" y="495300"/>
                </a:lnTo>
                <a:lnTo>
                  <a:pt x="475589" y="482600"/>
                </a:lnTo>
                <a:lnTo>
                  <a:pt x="466547" y="469900"/>
                </a:lnTo>
                <a:close/>
              </a:path>
              <a:path w="2952115" h="3365500">
                <a:moveTo>
                  <a:pt x="483108" y="482600"/>
                </a:moveTo>
                <a:lnTo>
                  <a:pt x="480288" y="482600"/>
                </a:lnTo>
                <a:lnTo>
                  <a:pt x="478586" y="495300"/>
                </a:lnTo>
                <a:lnTo>
                  <a:pt x="485622" y="495300"/>
                </a:lnTo>
                <a:lnTo>
                  <a:pt x="483108" y="482600"/>
                </a:lnTo>
                <a:close/>
              </a:path>
              <a:path w="2952115" h="3365500">
                <a:moveTo>
                  <a:pt x="391769" y="469900"/>
                </a:moveTo>
                <a:lnTo>
                  <a:pt x="383870" y="469900"/>
                </a:lnTo>
                <a:lnTo>
                  <a:pt x="389496" y="482600"/>
                </a:lnTo>
                <a:lnTo>
                  <a:pt x="391769" y="469900"/>
                </a:lnTo>
                <a:close/>
              </a:path>
              <a:path w="2952115" h="3365500">
                <a:moveTo>
                  <a:pt x="457390" y="457200"/>
                </a:moveTo>
                <a:lnTo>
                  <a:pt x="357238" y="457200"/>
                </a:lnTo>
                <a:lnTo>
                  <a:pt x="361175" y="469900"/>
                </a:lnTo>
                <a:lnTo>
                  <a:pt x="468274" y="469900"/>
                </a:lnTo>
                <a:lnTo>
                  <a:pt x="457390" y="457200"/>
                </a:lnTo>
                <a:close/>
              </a:path>
              <a:path w="2952115" h="3365500">
                <a:moveTo>
                  <a:pt x="459054" y="457200"/>
                </a:moveTo>
                <a:lnTo>
                  <a:pt x="457390" y="457200"/>
                </a:lnTo>
                <a:lnTo>
                  <a:pt x="468274" y="469900"/>
                </a:lnTo>
                <a:lnTo>
                  <a:pt x="459054" y="457200"/>
                </a:lnTo>
                <a:close/>
              </a:path>
              <a:path w="2952115" h="3365500">
                <a:moveTo>
                  <a:pt x="450824" y="431800"/>
                </a:moveTo>
                <a:lnTo>
                  <a:pt x="430885" y="431800"/>
                </a:lnTo>
                <a:lnTo>
                  <a:pt x="435152" y="444500"/>
                </a:lnTo>
                <a:lnTo>
                  <a:pt x="379744" y="444500"/>
                </a:lnTo>
                <a:lnTo>
                  <a:pt x="375366" y="457200"/>
                </a:lnTo>
                <a:lnTo>
                  <a:pt x="459054" y="457200"/>
                </a:lnTo>
                <a:lnTo>
                  <a:pt x="468274" y="469900"/>
                </a:lnTo>
                <a:lnTo>
                  <a:pt x="473189" y="469900"/>
                </a:lnTo>
                <a:lnTo>
                  <a:pt x="465531" y="457200"/>
                </a:lnTo>
                <a:lnTo>
                  <a:pt x="460781" y="444500"/>
                </a:lnTo>
                <a:lnTo>
                  <a:pt x="450824" y="431800"/>
                </a:lnTo>
                <a:close/>
              </a:path>
              <a:path w="2952115" h="3365500">
                <a:moveTo>
                  <a:pt x="387032" y="431800"/>
                </a:moveTo>
                <a:lnTo>
                  <a:pt x="347370" y="431800"/>
                </a:lnTo>
                <a:lnTo>
                  <a:pt x="348615" y="444500"/>
                </a:lnTo>
                <a:lnTo>
                  <a:pt x="351383" y="457200"/>
                </a:lnTo>
                <a:lnTo>
                  <a:pt x="363042" y="444500"/>
                </a:lnTo>
                <a:lnTo>
                  <a:pt x="384238" y="444500"/>
                </a:lnTo>
                <a:lnTo>
                  <a:pt x="387032" y="431800"/>
                </a:lnTo>
                <a:close/>
              </a:path>
              <a:path w="2952115" h="3365500">
                <a:moveTo>
                  <a:pt x="364194" y="444500"/>
                </a:moveTo>
                <a:lnTo>
                  <a:pt x="363042" y="444500"/>
                </a:lnTo>
                <a:lnTo>
                  <a:pt x="365353" y="457200"/>
                </a:lnTo>
                <a:lnTo>
                  <a:pt x="368482" y="457200"/>
                </a:lnTo>
                <a:lnTo>
                  <a:pt x="364194" y="444500"/>
                </a:lnTo>
                <a:close/>
              </a:path>
              <a:path w="2952115" h="3365500">
                <a:moveTo>
                  <a:pt x="430885" y="431800"/>
                </a:moveTo>
                <a:lnTo>
                  <a:pt x="395897" y="431800"/>
                </a:lnTo>
                <a:lnTo>
                  <a:pt x="399300" y="444500"/>
                </a:lnTo>
                <a:lnTo>
                  <a:pt x="432231" y="444500"/>
                </a:lnTo>
                <a:lnTo>
                  <a:pt x="430885" y="431800"/>
                </a:lnTo>
                <a:close/>
              </a:path>
              <a:path w="2952115" h="3365500">
                <a:moveTo>
                  <a:pt x="352475" y="419100"/>
                </a:moveTo>
                <a:lnTo>
                  <a:pt x="351116" y="419100"/>
                </a:lnTo>
                <a:lnTo>
                  <a:pt x="351091" y="431800"/>
                </a:lnTo>
                <a:lnTo>
                  <a:pt x="354164" y="431800"/>
                </a:lnTo>
                <a:lnTo>
                  <a:pt x="352475" y="419100"/>
                </a:lnTo>
                <a:close/>
              </a:path>
              <a:path w="2952115" h="3365500">
                <a:moveTo>
                  <a:pt x="367042" y="419100"/>
                </a:moveTo>
                <a:lnTo>
                  <a:pt x="356626" y="419100"/>
                </a:lnTo>
                <a:lnTo>
                  <a:pt x="358686" y="431800"/>
                </a:lnTo>
                <a:lnTo>
                  <a:pt x="364858" y="431800"/>
                </a:lnTo>
                <a:lnTo>
                  <a:pt x="367042" y="419100"/>
                </a:lnTo>
                <a:close/>
              </a:path>
              <a:path w="2952115" h="3365500">
                <a:moveTo>
                  <a:pt x="400215" y="419100"/>
                </a:moveTo>
                <a:lnTo>
                  <a:pt x="371436" y="419100"/>
                </a:lnTo>
                <a:lnTo>
                  <a:pt x="375831" y="431800"/>
                </a:lnTo>
                <a:lnTo>
                  <a:pt x="400748" y="431800"/>
                </a:lnTo>
                <a:lnTo>
                  <a:pt x="400215" y="419100"/>
                </a:lnTo>
                <a:close/>
              </a:path>
              <a:path w="2952115" h="3365500">
                <a:moveTo>
                  <a:pt x="437819" y="419100"/>
                </a:moveTo>
                <a:lnTo>
                  <a:pt x="402297" y="419100"/>
                </a:lnTo>
                <a:lnTo>
                  <a:pt x="403301" y="431800"/>
                </a:lnTo>
                <a:lnTo>
                  <a:pt x="440118" y="431800"/>
                </a:lnTo>
                <a:lnTo>
                  <a:pt x="437819" y="419100"/>
                </a:lnTo>
                <a:close/>
              </a:path>
              <a:path w="2952115" h="3365500">
                <a:moveTo>
                  <a:pt x="333784" y="393700"/>
                </a:moveTo>
                <a:lnTo>
                  <a:pt x="325894" y="393700"/>
                </a:lnTo>
                <a:lnTo>
                  <a:pt x="327317" y="406400"/>
                </a:lnTo>
                <a:lnTo>
                  <a:pt x="329717" y="406400"/>
                </a:lnTo>
                <a:lnTo>
                  <a:pt x="329412" y="419100"/>
                </a:lnTo>
                <a:lnTo>
                  <a:pt x="335737" y="419100"/>
                </a:lnTo>
                <a:lnTo>
                  <a:pt x="332833" y="406400"/>
                </a:lnTo>
                <a:lnTo>
                  <a:pt x="333784" y="393700"/>
                </a:lnTo>
                <a:close/>
              </a:path>
              <a:path w="2952115" h="3365500">
                <a:moveTo>
                  <a:pt x="342684" y="406400"/>
                </a:moveTo>
                <a:lnTo>
                  <a:pt x="336283" y="406400"/>
                </a:lnTo>
                <a:lnTo>
                  <a:pt x="341452" y="419100"/>
                </a:lnTo>
                <a:lnTo>
                  <a:pt x="348018" y="419100"/>
                </a:lnTo>
                <a:lnTo>
                  <a:pt x="342684" y="406400"/>
                </a:lnTo>
                <a:close/>
              </a:path>
              <a:path w="2952115" h="3365500">
                <a:moveTo>
                  <a:pt x="352107" y="406400"/>
                </a:moveTo>
                <a:lnTo>
                  <a:pt x="353250" y="419100"/>
                </a:lnTo>
                <a:lnTo>
                  <a:pt x="361149" y="419100"/>
                </a:lnTo>
                <a:lnTo>
                  <a:pt x="352107" y="406400"/>
                </a:lnTo>
                <a:close/>
              </a:path>
              <a:path w="2952115" h="3365500">
                <a:moveTo>
                  <a:pt x="414566" y="406400"/>
                </a:moveTo>
                <a:lnTo>
                  <a:pt x="361145" y="406400"/>
                </a:lnTo>
                <a:lnTo>
                  <a:pt x="363453" y="419100"/>
                </a:lnTo>
                <a:lnTo>
                  <a:pt x="422478" y="419100"/>
                </a:lnTo>
                <a:lnTo>
                  <a:pt x="414566" y="406400"/>
                </a:lnTo>
                <a:close/>
              </a:path>
              <a:path w="2952115" h="3365500">
                <a:moveTo>
                  <a:pt x="432244" y="406400"/>
                </a:moveTo>
                <a:lnTo>
                  <a:pt x="423278" y="406400"/>
                </a:lnTo>
                <a:lnTo>
                  <a:pt x="422478" y="419100"/>
                </a:lnTo>
                <a:lnTo>
                  <a:pt x="438454" y="419100"/>
                </a:lnTo>
                <a:lnTo>
                  <a:pt x="432244" y="406400"/>
                </a:lnTo>
                <a:close/>
              </a:path>
              <a:path w="2952115" h="3365500">
                <a:moveTo>
                  <a:pt x="296913" y="393700"/>
                </a:moveTo>
                <a:lnTo>
                  <a:pt x="295770" y="393700"/>
                </a:lnTo>
                <a:lnTo>
                  <a:pt x="304812" y="406400"/>
                </a:lnTo>
                <a:lnTo>
                  <a:pt x="296913" y="393700"/>
                </a:lnTo>
                <a:close/>
              </a:path>
              <a:path w="2952115" h="3365500">
                <a:moveTo>
                  <a:pt x="310769" y="393700"/>
                </a:moveTo>
                <a:lnTo>
                  <a:pt x="308800" y="406400"/>
                </a:lnTo>
                <a:lnTo>
                  <a:pt x="315531" y="406400"/>
                </a:lnTo>
                <a:lnTo>
                  <a:pt x="315557" y="406269"/>
                </a:lnTo>
                <a:lnTo>
                  <a:pt x="310769" y="393700"/>
                </a:lnTo>
                <a:close/>
              </a:path>
              <a:path w="2952115" h="3365500">
                <a:moveTo>
                  <a:pt x="318096" y="393700"/>
                </a:moveTo>
                <a:lnTo>
                  <a:pt x="315557" y="406269"/>
                </a:lnTo>
                <a:lnTo>
                  <a:pt x="315607" y="406400"/>
                </a:lnTo>
                <a:lnTo>
                  <a:pt x="327317" y="406400"/>
                </a:lnTo>
                <a:lnTo>
                  <a:pt x="318096" y="393700"/>
                </a:lnTo>
                <a:close/>
              </a:path>
              <a:path w="2952115" h="3365500">
                <a:moveTo>
                  <a:pt x="390550" y="393700"/>
                </a:moveTo>
                <a:lnTo>
                  <a:pt x="333784" y="393700"/>
                </a:lnTo>
                <a:lnTo>
                  <a:pt x="343796" y="406400"/>
                </a:lnTo>
                <a:lnTo>
                  <a:pt x="392150" y="406400"/>
                </a:lnTo>
                <a:lnTo>
                  <a:pt x="390550" y="393700"/>
                </a:lnTo>
                <a:close/>
              </a:path>
              <a:path w="2952115" h="3365500">
                <a:moveTo>
                  <a:pt x="407191" y="393700"/>
                </a:moveTo>
                <a:lnTo>
                  <a:pt x="402424" y="393700"/>
                </a:lnTo>
                <a:lnTo>
                  <a:pt x="397040" y="406400"/>
                </a:lnTo>
                <a:lnTo>
                  <a:pt x="407016" y="406400"/>
                </a:lnTo>
                <a:lnTo>
                  <a:pt x="407191" y="393700"/>
                </a:lnTo>
                <a:close/>
              </a:path>
              <a:path w="2952115" h="3365500">
                <a:moveTo>
                  <a:pt x="417792" y="393763"/>
                </a:moveTo>
                <a:lnTo>
                  <a:pt x="420369" y="406400"/>
                </a:lnTo>
                <a:lnTo>
                  <a:pt x="430491" y="406400"/>
                </a:lnTo>
                <a:lnTo>
                  <a:pt x="417792" y="393763"/>
                </a:lnTo>
                <a:close/>
              </a:path>
              <a:path w="2952115" h="3365500">
                <a:moveTo>
                  <a:pt x="417779" y="393700"/>
                </a:moveTo>
                <a:close/>
              </a:path>
              <a:path w="2952115" h="3365500">
                <a:moveTo>
                  <a:pt x="382105" y="355600"/>
                </a:moveTo>
                <a:lnTo>
                  <a:pt x="304863" y="355600"/>
                </a:lnTo>
                <a:lnTo>
                  <a:pt x="306438" y="368300"/>
                </a:lnTo>
                <a:lnTo>
                  <a:pt x="354482" y="368300"/>
                </a:lnTo>
                <a:lnTo>
                  <a:pt x="360845" y="381000"/>
                </a:lnTo>
                <a:lnTo>
                  <a:pt x="289438" y="381000"/>
                </a:lnTo>
                <a:lnTo>
                  <a:pt x="300324" y="393700"/>
                </a:lnTo>
                <a:lnTo>
                  <a:pt x="411151" y="393700"/>
                </a:lnTo>
                <a:lnTo>
                  <a:pt x="403233" y="381000"/>
                </a:lnTo>
                <a:lnTo>
                  <a:pt x="392129" y="368300"/>
                </a:lnTo>
                <a:lnTo>
                  <a:pt x="382105" y="355600"/>
                </a:lnTo>
                <a:close/>
              </a:path>
              <a:path w="2952115" h="3365500">
                <a:moveTo>
                  <a:pt x="292455" y="368300"/>
                </a:moveTo>
                <a:lnTo>
                  <a:pt x="292036" y="368300"/>
                </a:lnTo>
                <a:lnTo>
                  <a:pt x="290766" y="381000"/>
                </a:lnTo>
                <a:lnTo>
                  <a:pt x="298107" y="381000"/>
                </a:lnTo>
                <a:lnTo>
                  <a:pt x="292455" y="368300"/>
                </a:lnTo>
                <a:close/>
              </a:path>
              <a:path w="2952115" h="3365500">
                <a:moveTo>
                  <a:pt x="292328" y="355600"/>
                </a:moveTo>
                <a:lnTo>
                  <a:pt x="288632" y="355600"/>
                </a:lnTo>
                <a:lnTo>
                  <a:pt x="288676" y="356347"/>
                </a:lnTo>
                <a:lnTo>
                  <a:pt x="299135" y="368300"/>
                </a:lnTo>
                <a:lnTo>
                  <a:pt x="298107" y="381000"/>
                </a:lnTo>
                <a:lnTo>
                  <a:pt x="304876" y="381000"/>
                </a:lnTo>
                <a:lnTo>
                  <a:pt x="304977" y="368300"/>
                </a:lnTo>
                <a:lnTo>
                  <a:pt x="300812" y="368300"/>
                </a:lnTo>
                <a:lnTo>
                  <a:pt x="292328" y="355600"/>
                </a:lnTo>
                <a:close/>
              </a:path>
              <a:path w="2952115" h="3365500">
                <a:moveTo>
                  <a:pt x="354482" y="368300"/>
                </a:moveTo>
                <a:lnTo>
                  <a:pt x="308978" y="368300"/>
                </a:lnTo>
                <a:lnTo>
                  <a:pt x="320420" y="381000"/>
                </a:lnTo>
                <a:lnTo>
                  <a:pt x="355714" y="381000"/>
                </a:lnTo>
                <a:lnTo>
                  <a:pt x="354482" y="368300"/>
                </a:lnTo>
                <a:close/>
              </a:path>
              <a:path w="2952115" h="3365500">
                <a:moveTo>
                  <a:pt x="276047" y="355600"/>
                </a:moveTo>
                <a:lnTo>
                  <a:pt x="267373" y="355600"/>
                </a:lnTo>
                <a:lnTo>
                  <a:pt x="272846" y="368300"/>
                </a:lnTo>
                <a:lnTo>
                  <a:pt x="276047" y="355600"/>
                </a:lnTo>
                <a:close/>
              </a:path>
              <a:path w="2952115" h="3365500">
                <a:moveTo>
                  <a:pt x="288023" y="355600"/>
                </a:moveTo>
                <a:lnTo>
                  <a:pt x="286677" y="355600"/>
                </a:lnTo>
                <a:lnTo>
                  <a:pt x="284899" y="368300"/>
                </a:lnTo>
                <a:lnTo>
                  <a:pt x="289382" y="368300"/>
                </a:lnTo>
                <a:lnTo>
                  <a:pt x="288676" y="356347"/>
                </a:lnTo>
                <a:lnTo>
                  <a:pt x="288023" y="355600"/>
                </a:lnTo>
                <a:close/>
              </a:path>
              <a:path w="2952115" h="3365500">
                <a:moveTo>
                  <a:pt x="355219" y="342900"/>
                </a:moveTo>
                <a:lnTo>
                  <a:pt x="285163" y="342900"/>
                </a:lnTo>
                <a:lnTo>
                  <a:pt x="292506" y="355600"/>
                </a:lnTo>
                <a:lnTo>
                  <a:pt x="368756" y="355600"/>
                </a:lnTo>
                <a:lnTo>
                  <a:pt x="369509" y="353952"/>
                </a:lnTo>
                <a:lnTo>
                  <a:pt x="355219" y="342900"/>
                </a:lnTo>
                <a:close/>
              </a:path>
              <a:path w="2952115" h="3365500">
                <a:moveTo>
                  <a:pt x="374561" y="342900"/>
                </a:moveTo>
                <a:lnTo>
                  <a:pt x="369509" y="353952"/>
                </a:lnTo>
                <a:lnTo>
                  <a:pt x="371640" y="355600"/>
                </a:lnTo>
                <a:lnTo>
                  <a:pt x="374561" y="342900"/>
                </a:lnTo>
                <a:close/>
              </a:path>
              <a:path w="2952115" h="3365500">
                <a:moveTo>
                  <a:pt x="381647" y="342900"/>
                </a:moveTo>
                <a:lnTo>
                  <a:pt x="378714" y="342900"/>
                </a:lnTo>
                <a:lnTo>
                  <a:pt x="382778" y="355600"/>
                </a:lnTo>
                <a:lnTo>
                  <a:pt x="386435" y="355600"/>
                </a:lnTo>
                <a:lnTo>
                  <a:pt x="381647" y="342900"/>
                </a:lnTo>
                <a:close/>
              </a:path>
              <a:path w="2952115" h="3365500">
                <a:moveTo>
                  <a:pt x="249212" y="330200"/>
                </a:moveTo>
                <a:lnTo>
                  <a:pt x="247472" y="330200"/>
                </a:lnTo>
                <a:lnTo>
                  <a:pt x="250863" y="342900"/>
                </a:lnTo>
                <a:lnTo>
                  <a:pt x="249212" y="330200"/>
                </a:lnTo>
                <a:close/>
              </a:path>
              <a:path w="2952115" h="3365500">
                <a:moveTo>
                  <a:pt x="261480" y="330200"/>
                </a:moveTo>
                <a:lnTo>
                  <a:pt x="261493" y="342900"/>
                </a:lnTo>
                <a:lnTo>
                  <a:pt x="267055" y="342900"/>
                </a:lnTo>
                <a:lnTo>
                  <a:pt x="261480" y="330200"/>
                </a:lnTo>
                <a:close/>
              </a:path>
              <a:path w="2952115" h="3365500">
                <a:moveTo>
                  <a:pt x="358432" y="330200"/>
                </a:moveTo>
                <a:lnTo>
                  <a:pt x="271460" y="330200"/>
                </a:lnTo>
                <a:lnTo>
                  <a:pt x="274615" y="342900"/>
                </a:lnTo>
                <a:lnTo>
                  <a:pt x="356273" y="342900"/>
                </a:lnTo>
                <a:lnTo>
                  <a:pt x="358432" y="330200"/>
                </a:lnTo>
                <a:close/>
              </a:path>
              <a:path w="2952115" h="3365500">
                <a:moveTo>
                  <a:pt x="282742" y="317500"/>
                </a:moveTo>
                <a:lnTo>
                  <a:pt x="253427" y="317500"/>
                </a:lnTo>
                <a:lnTo>
                  <a:pt x="247011" y="330200"/>
                </a:lnTo>
                <a:lnTo>
                  <a:pt x="279477" y="330200"/>
                </a:lnTo>
                <a:lnTo>
                  <a:pt x="282742" y="317500"/>
                </a:lnTo>
                <a:close/>
              </a:path>
              <a:path w="2952115" h="3365500">
                <a:moveTo>
                  <a:pt x="346723" y="317500"/>
                </a:moveTo>
                <a:lnTo>
                  <a:pt x="288961" y="317500"/>
                </a:lnTo>
                <a:lnTo>
                  <a:pt x="293531" y="330200"/>
                </a:lnTo>
                <a:lnTo>
                  <a:pt x="345382" y="330200"/>
                </a:lnTo>
                <a:lnTo>
                  <a:pt x="346723" y="317500"/>
                </a:lnTo>
                <a:close/>
              </a:path>
              <a:path w="2952115" h="3365500">
                <a:moveTo>
                  <a:pt x="246951" y="304800"/>
                </a:moveTo>
                <a:lnTo>
                  <a:pt x="241808" y="304800"/>
                </a:lnTo>
                <a:lnTo>
                  <a:pt x="241769" y="317500"/>
                </a:lnTo>
                <a:lnTo>
                  <a:pt x="248589" y="317500"/>
                </a:lnTo>
                <a:lnTo>
                  <a:pt x="246951" y="304800"/>
                </a:lnTo>
                <a:close/>
              </a:path>
              <a:path w="2952115" h="3365500">
                <a:moveTo>
                  <a:pt x="342531" y="304800"/>
                </a:moveTo>
                <a:lnTo>
                  <a:pt x="252619" y="304800"/>
                </a:lnTo>
                <a:lnTo>
                  <a:pt x="259080" y="317500"/>
                </a:lnTo>
                <a:lnTo>
                  <a:pt x="345490" y="317500"/>
                </a:lnTo>
                <a:lnTo>
                  <a:pt x="342531" y="304800"/>
                </a:lnTo>
                <a:close/>
              </a:path>
              <a:path w="2952115" h="3365500">
                <a:moveTo>
                  <a:pt x="233514" y="292100"/>
                </a:moveTo>
                <a:lnTo>
                  <a:pt x="229704" y="292100"/>
                </a:lnTo>
                <a:lnTo>
                  <a:pt x="235572" y="304800"/>
                </a:lnTo>
                <a:lnTo>
                  <a:pt x="242912" y="304800"/>
                </a:lnTo>
                <a:lnTo>
                  <a:pt x="233514" y="292100"/>
                </a:lnTo>
                <a:close/>
              </a:path>
              <a:path w="2952115" h="3365500">
                <a:moveTo>
                  <a:pt x="333057" y="292100"/>
                </a:moveTo>
                <a:lnTo>
                  <a:pt x="239766" y="292100"/>
                </a:lnTo>
                <a:lnTo>
                  <a:pt x="246158" y="304800"/>
                </a:lnTo>
                <a:lnTo>
                  <a:pt x="340944" y="304800"/>
                </a:lnTo>
                <a:lnTo>
                  <a:pt x="333057" y="292100"/>
                </a:lnTo>
                <a:close/>
              </a:path>
              <a:path w="2952115" h="3365500">
                <a:moveTo>
                  <a:pt x="219433" y="279400"/>
                </a:moveTo>
                <a:lnTo>
                  <a:pt x="213245" y="279400"/>
                </a:lnTo>
                <a:lnTo>
                  <a:pt x="207530" y="292100"/>
                </a:lnTo>
                <a:lnTo>
                  <a:pt x="224424" y="292100"/>
                </a:lnTo>
                <a:lnTo>
                  <a:pt x="219433" y="279400"/>
                </a:lnTo>
                <a:close/>
              </a:path>
              <a:path w="2952115" h="3365500">
                <a:moveTo>
                  <a:pt x="297218" y="279400"/>
                </a:moveTo>
                <a:lnTo>
                  <a:pt x="232555" y="279400"/>
                </a:lnTo>
                <a:lnTo>
                  <a:pt x="224424" y="292100"/>
                </a:lnTo>
                <a:lnTo>
                  <a:pt x="296443" y="292100"/>
                </a:lnTo>
                <a:lnTo>
                  <a:pt x="297218" y="279400"/>
                </a:lnTo>
                <a:close/>
              </a:path>
              <a:path w="2952115" h="3365500">
                <a:moveTo>
                  <a:pt x="305041" y="279400"/>
                </a:moveTo>
                <a:lnTo>
                  <a:pt x="301637" y="279400"/>
                </a:lnTo>
                <a:lnTo>
                  <a:pt x="304038" y="292100"/>
                </a:lnTo>
                <a:lnTo>
                  <a:pt x="304927" y="292100"/>
                </a:lnTo>
                <a:lnTo>
                  <a:pt x="305041" y="279400"/>
                </a:lnTo>
                <a:close/>
              </a:path>
              <a:path w="2952115" h="3365500">
                <a:moveTo>
                  <a:pt x="199034" y="266700"/>
                </a:moveTo>
                <a:lnTo>
                  <a:pt x="191287" y="266700"/>
                </a:lnTo>
                <a:lnTo>
                  <a:pt x="195999" y="279400"/>
                </a:lnTo>
                <a:lnTo>
                  <a:pt x="200266" y="279400"/>
                </a:lnTo>
                <a:lnTo>
                  <a:pt x="199034" y="266700"/>
                </a:lnTo>
                <a:close/>
              </a:path>
              <a:path w="2952115" h="3365500">
                <a:moveTo>
                  <a:pt x="298334" y="254000"/>
                </a:moveTo>
                <a:lnTo>
                  <a:pt x="241617" y="254000"/>
                </a:lnTo>
                <a:lnTo>
                  <a:pt x="236575" y="266700"/>
                </a:lnTo>
                <a:lnTo>
                  <a:pt x="223126" y="266700"/>
                </a:lnTo>
                <a:lnTo>
                  <a:pt x="206133" y="279400"/>
                </a:lnTo>
                <a:lnTo>
                  <a:pt x="305181" y="279400"/>
                </a:lnTo>
                <a:lnTo>
                  <a:pt x="307213" y="266700"/>
                </a:lnTo>
                <a:lnTo>
                  <a:pt x="298334" y="254000"/>
                </a:lnTo>
                <a:close/>
              </a:path>
              <a:path w="2952115" h="3365500">
                <a:moveTo>
                  <a:pt x="316992" y="266700"/>
                </a:moveTo>
                <a:lnTo>
                  <a:pt x="314350" y="266700"/>
                </a:lnTo>
                <a:lnTo>
                  <a:pt x="314070" y="279400"/>
                </a:lnTo>
                <a:lnTo>
                  <a:pt x="318350" y="279400"/>
                </a:lnTo>
                <a:lnTo>
                  <a:pt x="316992" y="266700"/>
                </a:lnTo>
                <a:close/>
              </a:path>
              <a:path w="2952115" h="3365500">
                <a:moveTo>
                  <a:pt x="225564" y="241300"/>
                </a:moveTo>
                <a:lnTo>
                  <a:pt x="214807" y="241300"/>
                </a:lnTo>
                <a:lnTo>
                  <a:pt x="212953" y="254000"/>
                </a:lnTo>
                <a:lnTo>
                  <a:pt x="207343" y="254000"/>
                </a:lnTo>
                <a:lnTo>
                  <a:pt x="215613" y="266700"/>
                </a:lnTo>
                <a:lnTo>
                  <a:pt x="236575" y="266700"/>
                </a:lnTo>
                <a:lnTo>
                  <a:pt x="233184" y="254000"/>
                </a:lnTo>
                <a:lnTo>
                  <a:pt x="225564" y="241300"/>
                </a:lnTo>
                <a:close/>
              </a:path>
              <a:path w="2952115" h="3365500">
                <a:moveTo>
                  <a:pt x="197209" y="241300"/>
                </a:moveTo>
                <a:lnTo>
                  <a:pt x="184124" y="241300"/>
                </a:lnTo>
                <a:lnTo>
                  <a:pt x="188988" y="254000"/>
                </a:lnTo>
                <a:lnTo>
                  <a:pt x="204855" y="254000"/>
                </a:lnTo>
                <a:lnTo>
                  <a:pt x="197209" y="241300"/>
                </a:lnTo>
                <a:close/>
              </a:path>
              <a:path w="2952115" h="3365500">
                <a:moveTo>
                  <a:pt x="255034" y="241300"/>
                </a:moveTo>
                <a:lnTo>
                  <a:pt x="235877" y="241300"/>
                </a:lnTo>
                <a:lnTo>
                  <a:pt x="238759" y="254000"/>
                </a:lnTo>
                <a:lnTo>
                  <a:pt x="258375" y="254000"/>
                </a:lnTo>
                <a:lnTo>
                  <a:pt x="255034" y="241300"/>
                </a:lnTo>
                <a:close/>
              </a:path>
              <a:path w="2952115" h="3365500">
                <a:moveTo>
                  <a:pt x="269836" y="241300"/>
                </a:moveTo>
                <a:lnTo>
                  <a:pt x="267919" y="241300"/>
                </a:lnTo>
                <a:lnTo>
                  <a:pt x="266865" y="254000"/>
                </a:lnTo>
                <a:lnTo>
                  <a:pt x="273812" y="254000"/>
                </a:lnTo>
                <a:lnTo>
                  <a:pt x="269836" y="241300"/>
                </a:lnTo>
                <a:close/>
              </a:path>
              <a:path w="2952115" h="3365500">
                <a:moveTo>
                  <a:pt x="169532" y="228600"/>
                </a:moveTo>
                <a:lnTo>
                  <a:pt x="162077" y="228600"/>
                </a:lnTo>
                <a:lnTo>
                  <a:pt x="163779" y="241300"/>
                </a:lnTo>
                <a:lnTo>
                  <a:pt x="176987" y="241300"/>
                </a:lnTo>
                <a:lnTo>
                  <a:pt x="169532" y="228600"/>
                </a:lnTo>
                <a:close/>
              </a:path>
              <a:path w="2952115" h="3365500">
                <a:moveTo>
                  <a:pt x="256882" y="215900"/>
                </a:moveTo>
                <a:lnTo>
                  <a:pt x="178223" y="215900"/>
                </a:lnTo>
                <a:lnTo>
                  <a:pt x="185739" y="228600"/>
                </a:lnTo>
                <a:lnTo>
                  <a:pt x="190678" y="241300"/>
                </a:lnTo>
                <a:lnTo>
                  <a:pt x="271075" y="241300"/>
                </a:lnTo>
                <a:lnTo>
                  <a:pt x="267208" y="228600"/>
                </a:lnTo>
                <a:lnTo>
                  <a:pt x="256882" y="215900"/>
                </a:lnTo>
                <a:close/>
              </a:path>
              <a:path w="2952115" h="3365500">
                <a:moveTo>
                  <a:pt x="173189" y="203200"/>
                </a:moveTo>
                <a:lnTo>
                  <a:pt x="163664" y="203200"/>
                </a:lnTo>
                <a:lnTo>
                  <a:pt x="148831" y="215900"/>
                </a:lnTo>
                <a:lnTo>
                  <a:pt x="184276" y="215900"/>
                </a:lnTo>
                <a:lnTo>
                  <a:pt x="173189" y="203200"/>
                </a:lnTo>
                <a:close/>
              </a:path>
              <a:path w="2952115" h="3365500">
                <a:moveTo>
                  <a:pt x="224281" y="203200"/>
                </a:moveTo>
                <a:lnTo>
                  <a:pt x="187947" y="203200"/>
                </a:lnTo>
                <a:lnTo>
                  <a:pt x="187388" y="215900"/>
                </a:lnTo>
                <a:lnTo>
                  <a:pt x="227078" y="215900"/>
                </a:lnTo>
                <a:lnTo>
                  <a:pt x="224281" y="203200"/>
                </a:lnTo>
                <a:close/>
              </a:path>
              <a:path w="2952115" h="3365500">
                <a:moveTo>
                  <a:pt x="261023" y="203200"/>
                </a:moveTo>
                <a:lnTo>
                  <a:pt x="231107" y="203200"/>
                </a:lnTo>
                <a:lnTo>
                  <a:pt x="227078" y="215900"/>
                </a:lnTo>
                <a:lnTo>
                  <a:pt x="256895" y="215900"/>
                </a:lnTo>
                <a:lnTo>
                  <a:pt x="261023" y="203200"/>
                </a:lnTo>
                <a:close/>
              </a:path>
              <a:path w="2952115" h="3365500">
                <a:moveTo>
                  <a:pt x="210515" y="177800"/>
                </a:moveTo>
                <a:lnTo>
                  <a:pt x="131146" y="177800"/>
                </a:lnTo>
                <a:lnTo>
                  <a:pt x="144229" y="190500"/>
                </a:lnTo>
                <a:lnTo>
                  <a:pt x="153023" y="203200"/>
                </a:lnTo>
                <a:lnTo>
                  <a:pt x="223862" y="203200"/>
                </a:lnTo>
                <a:lnTo>
                  <a:pt x="229552" y="190500"/>
                </a:lnTo>
                <a:lnTo>
                  <a:pt x="213817" y="190500"/>
                </a:lnTo>
                <a:lnTo>
                  <a:pt x="210515" y="177800"/>
                </a:lnTo>
                <a:close/>
              </a:path>
              <a:path w="2952115" h="3365500">
                <a:moveTo>
                  <a:pt x="233200" y="177800"/>
                </a:moveTo>
                <a:lnTo>
                  <a:pt x="227495" y="190500"/>
                </a:lnTo>
                <a:lnTo>
                  <a:pt x="229552" y="190500"/>
                </a:lnTo>
                <a:lnTo>
                  <a:pt x="234092" y="203200"/>
                </a:lnTo>
                <a:lnTo>
                  <a:pt x="245544" y="203200"/>
                </a:lnTo>
                <a:lnTo>
                  <a:pt x="240257" y="190500"/>
                </a:lnTo>
                <a:lnTo>
                  <a:pt x="233200" y="177800"/>
                </a:lnTo>
                <a:close/>
              </a:path>
              <a:path w="2952115" h="3365500">
                <a:moveTo>
                  <a:pt x="257378" y="190500"/>
                </a:moveTo>
                <a:lnTo>
                  <a:pt x="256222" y="190500"/>
                </a:lnTo>
                <a:lnTo>
                  <a:pt x="254558" y="203200"/>
                </a:lnTo>
                <a:lnTo>
                  <a:pt x="258762" y="203200"/>
                </a:lnTo>
                <a:lnTo>
                  <a:pt x="257378" y="190500"/>
                </a:lnTo>
                <a:close/>
              </a:path>
              <a:path w="2952115" h="3365500">
                <a:moveTo>
                  <a:pt x="123253" y="177800"/>
                </a:moveTo>
                <a:lnTo>
                  <a:pt x="123228" y="190500"/>
                </a:lnTo>
                <a:lnTo>
                  <a:pt x="128790" y="190500"/>
                </a:lnTo>
                <a:lnTo>
                  <a:pt x="123253" y="177800"/>
                </a:lnTo>
                <a:close/>
              </a:path>
              <a:path w="2952115" h="3365500">
                <a:moveTo>
                  <a:pt x="185400" y="139700"/>
                </a:moveTo>
                <a:lnTo>
                  <a:pt x="118479" y="139700"/>
                </a:lnTo>
                <a:lnTo>
                  <a:pt x="118898" y="150922"/>
                </a:lnTo>
                <a:lnTo>
                  <a:pt x="120345" y="152400"/>
                </a:lnTo>
                <a:lnTo>
                  <a:pt x="118953" y="152400"/>
                </a:lnTo>
                <a:lnTo>
                  <a:pt x="123080" y="165100"/>
                </a:lnTo>
                <a:lnTo>
                  <a:pt x="123201" y="177800"/>
                </a:lnTo>
                <a:lnTo>
                  <a:pt x="200037" y="177800"/>
                </a:lnTo>
                <a:lnTo>
                  <a:pt x="192277" y="165100"/>
                </a:lnTo>
                <a:lnTo>
                  <a:pt x="189240" y="165100"/>
                </a:lnTo>
                <a:lnTo>
                  <a:pt x="183237" y="152400"/>
                </a:lnTo>
                <a:lnTo>
                  <a:pt x="119418" y="152400"/>
                </a:lnTo>
                <a:lnTo>
                  <a:pt x="118933" y="151851"/>
                </a:lnTo>
                <a:lnTo>
                  <a:pt x="183331" y="151851"/>
                </a:lnTo>
                <a:lnTo>
                  <a:pt x="185400" y="139700"/>
                </a:lnTo>
                <a:close/>
              </a:path>
              <a:path w="2952115" h="3365500">
                <a:moveTo>
                  <a:pt x="214160" y="165100"/>
                </a:moveTo>
                <a:lnTo>
                  <a:pt x="196837" y="165100"/>
                </a:lnTo>
                <a:lnTo>
                  <a:pt x="200037" y="177800"/>
                </a:lnTo>
                <a:lnTo>
                  <a:pt x="220332" y="177800"/>
                </a:lnTo>
                <a:lnTo>
                  <a:pt x="214160" y="165100"/>
                </a:lnTo>
                <a:close/>
              </a:path>
              <a:path w="2952115" h="3365500">
                <a:moveTo>
                  <a:pt x="111074" y="152400"/>
                </a:moveTo>
                <a:lnTo>
                  <a:pt x="105041" y="152400"/>
                </a:lnTo>
                <a:lnTo>
                  <a:pt x="109105" y="165100"/>
                </a:lnTo>
                <a:lnTo>
                  <a:pt x="111074" y="152400"/>
                </a:lnTo>
                <a:close/>
              </a:path>
              <a:path w="2952115" h="3365500">
                <a:moveTo>
                  <a:pt x="205409" y="152400"/>
                </a:moveTo>
                <a:lnTo>
                  <a:pt x="203708" y="152400"/>
                </a:lnTo>
                <a:lnTo>
                  <a:pt x="189240" y="165100"/>
                </a:lnTo>
                <a:lnTo>
                  <a:pt x="211962" y="165100"/>
                </a:lnTo>
                <a:lnTo>
                  <a:pt x="205409" y="152400"/>
                </a:lnTo>
                <a:close/>
              </a:path>
              <a:path w="2952115" h="3365500">
                <a:moveTo>
                  <a:pt x="90766" y="114300"/>
                </a:moveTo>
                <a:lnTo>
                  <a:pt x="56096" y="114300"/>
                </a:lnTo>
                <a:lnTo>
                  <a:pt x="66185" y="127171"/>
                </a:lnTo>
                <a:lnTo>
                  <a:pt x="75262" y="139700"/>
                </a:lnTo>
                <a:lnTo>
                  <a:pt x="84370" y="152400"/>
                </a:lnTo>
                <a:lnTo>
                  <a:pt x="118953" y="152400"/>
                </a:lnTo>
                <a:lnTo>
                  <a:pt x="118933" y="151851"/>
                </a:lnTo>
                <a:lnTo>
                  <a:pt x="110791" y="142641"/>
                </a:lnTo>
                <a:lnTo>
                  <a:pt x="107911" y="139700"/>
                </a:lnTo>
                <a:lnTo>
                  <a:pt x="83566" y="139700"/>
                </a:lnTo>
                <a:lnTo>
                  <a:pt x="78753" y="127000"/>
                </a:lnTo>
                <a:lnTo>
                  <a:pt x="83553" y="127000"/>
                </a:lnTo>
                <a:lnTo>
                  <a:pt x="90766" y="114300"/>
                </a:lnTo>
                <a:close/>
              </a:path>
              <a:path w="2952115" h="3365500">
                <a:moveTo>
                  <a:pt x="118898" y="150922"/>
                </a:moveTo>
                <a:lnTo>
                  <a:pt x="118933" y="151851"/>
                </a:lnTo>
                <a:lnTo>
                  <a:pt x="119418" y="152400"/>
                </a:lnTo>
                <a:lnTo>
                  <a:pt x="120345" y="152400"/>
                </a:lnTo>
                <a:lnTo>
                  <a:pt x="118898" y="150922"/>
                </a:lnTo>
                <a:close/>
              </a:path>
              <a:path w="2952115" h="3365500">
                <a:moveTo>
                  <a:pt x="110791" y="142641"/>
                </a:moveTo>
                <a:lnTo>
                  <a:pt x="118933" y="151851"/>
                </a:lnTo>
                <a:lnTo>
                  <a:pt x="118898" y="150922"/>
                </a:lnTo>
                <a:lnTo>
                  <a:pt x="110791" y="142641"/>
                </a:lnTo>
                <a:close/>
              </a:path>
              <a:path w="2952115" h="3365500">
                <a:moveTo>
                  <a:pt x="113830" y="127000"/>
                </a:moveTo>
                <a:lnTo>
                  <a:pt x="88912" y="127000"/>
                </a:lnTo>
                <a:lnTo>
                  <a:pt x="91363" y="139700"/>
                </a:lnTo>
                <a:lnTo>
                  <a:pt x="111798" y="139700"/>
                </a:lnTo>
                <a:lnTo>
                  <a:pt x="113830" y="127000"/>
                </a:lnTo>
                <a:close/>
              </a:path>
              <a:path w="2952115" h="3365500">
                <a:moveTo>
                  <a:pt x="124452" y="127000"/>
                </a:moveTo>
                <a:lnTo>
                  <a:pt x="113830" y="127000"/>
                </a:lnTo>
                <a:lnTo>
                  <a:pt x="122085" y="139700"/>
                </a:lnTo>
                <a:lnTo>
                  <a:pt x="126278" y="139700"/>
                </a:lnTo>
                <a:lnTo>
                  <a:pt x="124574" y="127171"/>
                </a:lnTo>
                <a:lnTo>
                  <a:pt x="124452" y="127000"/>
                </a:lnTo>
                <a:close/>
              </a:path>
              <a:path w="2952115" h="3365500">
                <a:moveTo>
                  <a:pt x="131717" y="137165"/>
                </a:moveTo>
                <a:lnTo>
                  <a:pt x="130797" y="139700"/>
                </a:lnTo>
                <a:lnTo>
                  <a:pt x="133529" y="139700"/>
                </a:lnTo>
                <a:lnTo>
                  <a:pt x="131717" y="137165"/>
                </a:lnTo>
                <a:close/>
              </a:path>
              <a:path w="2952115" h="3365500">
                <a:moveTo>
                  <a:pt x="142341" y="127000"/>
                </a:moveTo>
                <a:lnTo>
                  <a:pt x="135407" y="127000"/>
                </a:lnTo>
                <a:lnTo>
                  <a:pt x="131717" y="137165"/>
                </a:lnTo>
                <a:lnTo>
                  <a:pt x="133529" y="139700"/>
                </a:lnTo>
                <a:lnTo>
                  <a:pt x="144144" y="139700"/>
                </a:lnTo>
                <a:lnTo>
                  <a:pt x="142341" y="127000"/>
                </a:lnTo>
                <a:close/>
              </a:path>
              <a:path w="2952115" h="3365500">
                <a:moveTo>
                  <a:pt x="176519" y="127000"/>
                </a:moveTo>
                <a:lnTo>
                  <a:pt x="142341" y="127000"/>
                </a:lnTo>
                <a:lnTo>
                  <a:pt x="144144" y="139700"/>
                </a:lnTo>
                <a:lnTo>
                  <a:pt x="184657" y="139700"/>
                </a:lnTo>
                <a:lnTo>
                  <a:pt x="176519" y="127000"/>
                </a:lnTo>
                <a:close/>
              </a:path>
              <a:path w="2952115" h="3365500">
                <a:moveTo>
                  <a:pt x="135407" y="127000"/>
                </a:moveTo>
                <a:lnTo>
                  <a:pt x="124551" y="127000"/>
                </a:lnTo>
                <a:lnTo>
                  <a:pt x="124574" y="127171"/>
                </a:lnTo>
                <a:lnTo>
                  <a:pt x="131717" y="137165"/>
                </a:lnTo>
                <a:lnTo>
                  <a:pt x="135407" y="127000"/>
                </a:lnTo>
                <a:close/>
              </a:path>
              <a:path w="2952115" h="3365500">
                <a:moveTo>
                  <a:pt x="124551" y="127000"/>
                </a:moveTo>
                <a:lnTo>
                  <a:pt x="124574" y="127171"/>
                </a:lnTo>
                <a:lnTo>
                  <a:pt x="124551" y="1270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90766" y="114300"/>
                </a:lnTo>
                <a:lnTo>
                  <a:pt x="83794" y="127000"/>
                </a:lnTo>
                <a:lnTo>
                  <a:pt x="140810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140810" y="127000"/>
                </a:lnTo>
                <a:lnTo>
                  <a:pt x="154949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70468" y="114300"/>
                </a:moveTo>
                <a:lnTo>
                  <a:pt x="145302" y="114300"/>
                </a:lnTo>
                <a:lnTo>
                  <a:pt x="154949" y="127000"/>
                </a:lnTo>
                <a:lnTo>
                  <a:pt x="162755" y="127000"/>
                </a:lnTo>
                <a:lnTo>
                  <a:pt x="170468" y="114300"/>
                </a:lnTo>
                <a:close/>
              </a:path>
              <a:path w="2952115" h="3365500">
                <a:moveTo>
                  <a:pt x="164401" y="101600"/>
                </a:moveTo>
                <a:lnTo>
                  <a:pt x="77673" y="101600"/>
                </a:lnTo>
                <a:lnTo>
                  <a:pt x="72643" y="114300"/>
                </a:lnTo>
                <a:lnTo>
                  <a:pt x="162496" y="114300"/>
                </a:lnTo>
                <a:lnTo>
                  <a:pt x="164401" y="101600"/>
                </a:lnTo>
                <a:close/>
              </a:path>
              <a:path w="2952115" h="3365500">
                <a:moveTo>
                  <a:pt x="51644" y="76200"/>
                </a:moveTo>
                <a:lnTo>
                  <a:pt x="36461" y="76200"/>
                </a:lnTo>
                <a:lnTo>
                  <a:pt x="37972" y="88900"/>
                </a:lnTo>
                <a:lnTo>
                  <a:pt x="28676" y="88900"/>
                </a:lnTo>
                <a:lnTo>
                  <a:pt x="34802" y="101600"/>
                </a:lnTo>
                <a:lnTo>
                  <a:pt x="43615" y="88900"/>
                </a:lnTo>
                <a:lnTo>
                  <a:pt x="51644" y="76200"/>
                </a:lnTo>
                <a:close/>
              </a:path>
              <a:path w="2952115" h="3365500">
                <a:moveTo>
                  <a:pt x="60562" y="88900"/>
                </a:moveTo>
                <a:lnTo>
                  <a:pt x="51422" y="88900"/>
                </a:lnTo>
                <a:lnTo>
                  <a:pt x="51269" y="101600"/>
                </a:lnTo>
                <a:lnTo>
                  <a:pt x="62153" y="101600"/>
                </a:lnTo>
                <a:lnTo>
                  <a:pt x="60582" y="88926"/>
                </a:lnTo>
                <a:close/>
              </a:path>
              <a:path w="2952115" h="3365500">
                <a:moveTo>
                  <a:pt x="148207" y="88900"/>
                </a:moveTo>
                <a:lnTo>
                  <a:pt x="60578" y="88900"/>
                </a:lnTo>
                <a:lnTo>
                  <a:pt x="70108" y="101600"/>
                </a:lnTo>
                <a:lnTo>
                  <a:pt x="148041" y="101600"/>
                </a:lnTo>
                <a:lnTo>
                  <a:pt x="148207" y="88900"/>
                </a:lnTo>
                <a:close/>
              </a:path>
              <a:path w="2952115" h="3365500">
                <a:moveTo>
                  <a:pt x="32562" y="76200"/>
                </a:moveTo>
                <a:lnTo>
                  <a:pt x="24498" y="76200"/>
                </a:lnTo>
                <a:lnTo>
                  <a:pt x="32651" y="88900"/>
                </a:lnTo>
                <a:lnTo>
                  <a:pt x="32842" y="88900"/>
                </a:lnTo>
                <a:lnTo>
                  <a:pt x="32562" y="76200"/>
                </a:lnTo>
                <a:close/>
              </a:path>
              <a:path w="2952115" h="3365500">
                <a:moveTo>
                  <a:pt x="86232" y="76200"/>
                </a:moveTo>
                <a:lnTo>
                  <a:pt x="51644" y="76200"/>
                </a:lnTo>
                <a:lnTo>
                  <a:pt x="60562" y="88900"/>
                </a:lnTo>
                <a:lnTo>
                  <a:pt x="90436" y="88900"/>
                </a:lnTo>
                <a:lnTo>
                  <a:pt x="86232" y="76200"/>
                </a:lnTo>
                <a:close/>
              </a:path>
              <a:path w="2952115" h="3365500">
                <a:moveTo>
                  <a:pt x="128041" y="76200"/>
                </a:moveTo>
                <a:lnTo>
                  <a:pt x="94830" y="76200"/>
                </a:lnTo>
                <a:lnTo>
                  <a:pt x="90436" y="88900"/>
                </a:lnTo>
                <a:lnTo>
                  <a:pt x="141575" y="88900"/>
                </a:lnTo>
                <a:lnTo>
                  <a:pt x="128041" y="76200"/>
                </a:lnTo>
                <a:close/>
              </a:path>
              <a:path w="2952115" h="3365500">
                <a:moveTo>
                  <a:pt x="32372" y="63500"/>
                </a:moveTo>
                <a:lnTo>
                  <a:pt x="6502" y="63500"/>
                </a:lnTo>
                <a:lnTo>
                  <a:pt x="14630" y="76200"/>
                </a:lnTo>
                <a:lnTo>
                  <a:pt x="45059" y="76200"/>
                </a:lnTo>
                <a:lnTo>
                  <a:pt x="32372" y="63500"/>
                </a:lnTo>
                <a:close/>
              </a:path>
              <a:path w="2952115" h="3365500">
                <a:moveTo>
                  <a:pt x="124472" y="63500"/>
                </a:moveTo>
                <a:lnTo>
                  <a:pt x="45059" y="63500"/>
                </a:lnTo>
                <a:lnTo>
                  <a:pt x="45059" y="76200"/>
                </a:lnTo>
                <a:lnTo>
                  <a:pt x="124040" y="76200"/>
                </a:lnTo>
                <a:lnTo>
                  <a:pt x="124472" y="63500"/>
                </a:lnTo>
                <a:close/>
              </a:path>
              <a:path w="2952115" h="3365500">
                <a:moveTo>
                  <a:pt x="17294" y="50800"/>
                </a:moveTo>
                <a:lnTo>
                  <a:pt x="2946" y="50800"/>
                </a:lnTo>
                <a:lnTo>
                  <a:pt x="9004" y="63500"/>
                </a:lnTo>
                <a:lnTo>
                  <a:pt x="25247" y="63500"/>
                </a:lnTo>
                <a:lnTo>
                  <a:pt x="17294" y="50800"/>
                </a:lnTo>
                <a:close/>
              </a:path>
              <a:path w="2952115" h="3365500">
                <a:moveTo>
                  <a:pt x="127254" y="50800"/>
                </a:moveTo>
                <a:lnTo>
                  <a:pt x="23379" y="50800"/>
                </a:lnTo>
                <a:lnTo>
                  <a:pt x="25247" y="63500"/>
                </a:lnTo>
                <a:lnTo>
                  <a:pt x="130086" y="63500"/>
                </a:lnTo>
                <a:lnTo>
                  <a:pt x="127254" y="50800"/>
                </a:lnTo>
                <a:close/>
              </a:path>
              <a:path w="2952115" h="3365500">
                <a:moveTo>
                  <a:pt x="5118" y="38100"/>
                </a:moveTo>
                <a:lnTo>
                  <a:pt x="0" y="50800"/>
                </a:lnTo>
                <a:lnTo>
                  <a:pt x="9563" y="50800"/>
                </a:lnTo>
                <a:lnTo>
                  <a:pt x="5118" y="38100"/>
                </a:lnTo>
                <a:close/>
              </a:path>
              <a:path w="2952115" h="3365500">
                <a:moveTo>
                  <a:pt x="108394" y="38100"/>
                </a:moveTo>
                <a:lnTo>
                  <a:pt x="20456" y="38100"/>
                </a:lnTo>
                <a:lnTo>
                  <a:pt x="16154" y="50800"/>
                </a:lnTo>
                <a:lnTo>
                  <a:pt x="107251" y="50800"/>
                </a:lnTo>
                <a:lnTo>
                  <a:pt x="108394" y="38100"/>
                </a:lnTo>
                <a:close/>
              </a:path>
              <a:path w="2952115" h="3365500">
                <a:moveTo>
                  <a:pt x="16116" y="25400"/>
                </a:moveTo>
                <a:lnTo>
                  <a:pt x="7518" y="25400"/>
                </a:lnTo>
                <a:lnTo>
                  <a:pt x="11722" y="38100"/>
                </a:lnTo>
                <a:lnTo>
                  <a:pt x="16116" y="25400"/>
                </a:lnTo>
                <a:close/>
              </a:path>
              <a:path w="2952115" h="3365500">
                <a:moveTo>
                  <a:pt x="90119" y="12700"/>
                </a:moveTo>
                <a:lnTo>
                  <a:pt x="28364" y="12700"/>
                </a:lnTo>
                <a:lnTo>
                  <a:pt x="30080" y="25400"/>
                </a:lnTo>
                <a:lnTo>
                  <a:pt x="34053" y="38100"/>
                </a:lnTo>
                <a:lnTo>
                  <a:pt x="100542" y="38100"/>
                </a:lnTo>
                <a:lnTo>
                  <a:pt x="90716" y="25400"/>
                </a:lnTo>
                <a:lnTo>
                  <a:pt x="86880" y="25400"/>
                </a:lnTo>
                <a:lnTo>
                  <a:pt x="90119" y="12700"/>
                </a:lnTo>
                <a:close/>
              </a:path>
              <a:path w="2952115" h="3365500">
                <a:moveTo>
                  <a:pt x="71005" y="0"/>
                </a:moveTo>
                <a:lnTo>
                  <a:pt x="72593" y="12700"/>
                </a:lnTo>
                <a:lnTo>
                  <a:pt x="75628" y="12700"/>
                </a:lnTo>
                <a:lnTo>
                  <a:pt x="71005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281017" y="223548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30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07400" y="236220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691880" y="23012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110219" y="237490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001000" y="23139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25320" y="210149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153400" y="2019300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80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7270622" y="530633"/>
            <a:ext cx="1715135" cy="1503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  <a:p>
            <a:pPr marL="335915">
              <a:lnSpc>
                <a:spcPct val="100000"/>
              </a:lnSpc>
              <a:spcBef>
                <a:spcPts val="3030"/>
              </a:spcBef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should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2477758" y="4619233"/>
            <a:ext cx="105410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6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90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3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-25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000" spc="25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 rot="2940000">
            <a:off x="9748477" y="4061546"/>
            <a:ext cx="150105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15" dirty="0">
                <a:solidFill>
                  <a:srgbClr val="FFF820"/>
                </a:solidFill>
                <a:latin typeface="Calibri"/>
                <a:cs typeface="Calibri"/>
              </a:rPr>
              <a:t>d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30" dirty="0">
                <a:solidFill>
                  <a:srgbClr val="FFF820"/>
                </a:solidFill>
                <a:latin typeface="Calibri"/>
                <a:cs typeface="Calibri"/>
              </a:rPr>
              <a:t>l</a:t>
            </a:r>
            <a:r>
              <a:rPr sz="3000" spc="114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g</a:t>
            </a:r>
            <a:r>
              <a:rPr sz="3000" spc="-7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200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652992" y="3114283"/>
            <a:ext cx="1026794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 rot="2580000">
            <a:off x="8786595" y="4119158"/>
            <a:ext cx="86422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-95" dirty="0">
                <a:solidFill>
                  <a:srgbClr val="FFF820"/>
                </a:solidFill>
                <a:latin typeface="Calibri"/>
                <a:cs typeface="Calibri"/>
              </a:rPr>
              <a:t>da</a:t>
            </a:r>
            <a:r>
              <a:rPr sz="3000" spc="8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155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 rot="2580000">
            <a:off x="9380549" y="4856176"/>
            <a:ext cx="120743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500" spc="-7" baseline="1851" dirty="0">
                <a:solidFill>
                  <a:srgbClr val="FFF820"/>
                </a:solidFill>
                <a:latin typeface="Calibri"/>
                <a:cs typeface="Calibri"/>
              </a:rPr>
              <a:t>s</a:t>
            </a:r>
            <a:r>
              <a:rPr sz="4500" spc="67" baseline="1851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u</a:t>
            </a:r>
            <a:r>
              <a:rPr sz="3000" spc="170" dirty="0">
                <a:solidFill>
                  <a:srgbClr val="FFF820"/>
                </a:solidFill>
                <a:latin typeface="Calibri"/>
                <a:cs typeface="Calibri"/>
              </a:rPr>
              <a:t>r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395710" y="2256038"/>
            <a:ext cx="5765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will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876352" y="2230663"/>
            <a:ext cx="43878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did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8432800" y="209961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520183" y="200659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9675478" y="1596633"/>
            <a:ext cx="109410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825888" y="337213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29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952271" y="349885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236751" y="34378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655091" y="351155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545871" y="34505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70191" y="323814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698271" y="3155948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79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8395734" y="3367364"/>
            <a:ext cx="7137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count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980701" y="3221289"/>
            <a:ext cx="57658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860" marR="5080" indent="-137795">
              <a:lnSpc>
                <a:spcPts val="21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data at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977671" y="323626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065056" y="314324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3153408" y="7766188"/>
            <a:ext cx="994918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69644" algn="l"/>
                <a:tab pos="1945005" algn="l"/>
                <a:tab pos="3448685" algn="l"/>
                <a:tab pos="3961765" algn="l"/>
                <a:tab pos="5660390" algn="l"/>
                <a:tab pos="6501765" algn="l"/>
                <a:tab pos="7216775" algn="l"/>
              </a:tabLst>
            </a:pPr>
            <a:r>
              <a:rPr sz="3800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-4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he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30" dirty="0">
                <a:solidFill>
                  <a:srgbClr val="A0A3FD"/>
                </a:solidFill>
                <a:latin typeface="Calibri"/>
                <a:cs typeface="Calibri"/>
              </a:rPr>
              <a:t>M</a:t>
            </a:r>
            <a:r>
              <a:rPr sz="3800" spc="20" dirty="0">
                <a:solidFill>
                  <a:srgbClr val="A0A3FD"/>
                </a:solidFill>
                <a:latin typeface="Calibri"/>
                <a:cs typeface="Calibri"/>
              </a:rPr>
              <a:t>o</a:t>
            </a:r>
            <a:r>
              <a:rPr sz="3800" spc="110" dirty="0">
                <a:solidFill>
                  <a:srgbClr val="A0A3FD"/>
                </a:solidFill>
                <a:latin typeface="Calibri"/>
                <a:cs typeface="Calibri"/>
              </a:rPr>
              <a:t>del</a:t>
            </a:r>
            <a:r>
              <a:rPr sz="3800" dirty="0">
                <a:solidFill>
                  <a:srgbClr val="A0A3FD"/>
                </a:solidFill>
                <a:latin typeface="Calibri"/>
                <a:cs typeface="Calibri"/>
              </a:rPr>
              <a:t>	</a:t>
            </a:r>
            <a:r>
              <a:rPr sz="3800" spc="10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12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sh</a:t>
            </a:r>
            <a:r>
              <a:rPr sz="3800" spc="13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1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110" dirty="0">
                <a:solidFill>
                  <a:srgbClr val="FFFFFF"/>
                </a:solidFill>
                <a:latin typeface="Calibri"/>
                <a:cs typeface="Calibri"/>
              </a:rPr>
              <a:t>ld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800" spc="-6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55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2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i</a:t>
            </a:r>
            <a:r>
              <a:rPr sz="3800" spc="17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2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4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18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3800" spc="-204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215047" y="2525634"/>
            <a:ext cx="705356" cy="7675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1988800" y="4749800"/>
            <a:ext cx="812800" cy="889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2036180" y="4769256"/>
            <a:ext cx="713024" cy="7718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56209" y="3506741"/>
            <a:ext cx="3034030" cy="2844800"/>
          </a:xfrm>
          <a:custGeom>
            <a:avLst/>
            <a:gdLst/>
            <a:ahLst/>
            <a:cxnLst/>
            <a:rect l="l" t="t" r="r" b="b"/>
            <a:pathLst>
              <a:path w="3034029" h="2844800">
                <a:moveTo>
                  <a:pt x="2990621" y="2832099"/>
                </a:moveTo>
                <a:lnTo>
                  <a:pt x="2950156" y="2832099"/>
                </a:lnTo>
                <a:lnTo>
                  <a:pt x="2960410" y="2844799"/>
                </a:lnTo>
                <a:lnTo>
                  <a:pt x="2989427" y="2844799"/>
                </a:lnTo>
                <a:lnTo>
                  <a:pt x="2990621" y="2832099"/>
                </a:lnTo>
                <a:close/>
              </a:path>
              <a:path w="3034029" h="2844800">
                <a:moveTo>
                  <a:pt x="2992031" y="2832099"/>
                </a:moveTo>
                <a:lnTo>
                  <a:pt x="2990621" y="2832099"/>
                </a:lnTo>
                <a:lnTo>
                  <a:pt x="2991866" y="2844799"/>
                </a:lnTo>
                <a:lnTo>
                  <a:pt x="2992031" y="2832099"/>
                </a:lnTo>
                <a:close/>
              </a:path>
              <a:path w="3034029" h="2844800">
                <a:moveTo>
                  <a:pt x="3012081" y="2819399"/>
                </a:moveTo>
                <a:lnTo>
                  <a:pt x="2995523" y="2819399"/>
                </a:lnTo>
                <a:lnTo>
                  <a:pt x="3000806" y="2832099"/>
                </a:lnTo>
                <a:lnTo>
                  <a:pt x="3006128" y="2844799"/>
                </a:lnTo>
                <a:lnTo>
                  <a:pt x="3009911" y="2844799"/>
                </a:lnTo>
                <a:lnTo>
                  <a:pt x="3011211" y="2832099"/>
                </a:lnTo>
                <a:lnTo>
                  <a:pt x="3006239" y="2832099"/>
                </a:lnTo>
                <a:lnTo>
                  <a:pt x="3012081" y="2819399"/>
                </a:lnTo>
                <a:close/>
              </a:path>
              <a:path w="3034029" h="2844800">
                <a:moveTo>
                  <a:pt x="2958858" y="2819399"/>
                </a:moveTo>
                <a:lnTo>
                  <a:pt x="2949435" y="2819399"/>
                </a:lnTo>
                <a:lnTo>
                  <a:pt x="2938094" y="2832099"/>
                </a:lnTo>
                <a:lnTo>
                  <a:pt x="2956979" y="2832099"/>
                </a:lnTo>
                <a:lnTo>
                  <a:pt x="2958858" y="2819399"/>
                </a:lnTo>
                <a:close/>
              </a:path>
              <a:path w="3034029" h="2844800">
                <a:moveTo>
                  <a:pt x="2981985" y="2819399"/>
                </a:moveTo>
                <a:lnTo>
                  <a:pt x="2965577" y="2819399"/>
                </a:lnTo>
                <a:lnTo>
                  <a:pt x="2966974" y="2832099"/>
                </a:lnTo>
                <a:lnTo>
                  <a:pt x="2986633" y="2832099"/>
                </a:lnTo>
                <a:lnTo>
                  <a:pt x="2981985" y="2819399"/>
                </a:lnTo>
                <a:close/>
              </a:path>
              <a:path w="3034029" h="2844800">
                <a:moveTo>
                  <a:pt x="2933560" y="2806699"/>
                </a:moveTo>
                <a:lnTo>
                  <a:pt x="2924035" y="2806699"/>
                </a:lnTo>
                <a:lnTo>
                  <a:pt x="2926676" y="2819399"/>
                </a:lnTo>
                <a:lnTo>
                  <a:pt x="2932226" y="2819399"/>
                </a:lnTo>
                <a:lnTo>
                  <a:pt x="2933560" y="2806699"/>
                </a:lnTo>
                <a:close/>
              </a:path>
              <a:path w="3034029" h="2844800">
                <a:moveTo>
                  <a:pt x="2948749" y="2806699"/>
                </a:moveTo>
                <a:lnTo>
                  <a:pt x="2939033" y="2806699"/>
                </a:lnTo>
                <a:lnTo>
                  <a:pt x="2947803" y="2819399"/>
                </a:lnTo>
                <a:lnTo>
                  <a:pt x="2948749" y="2806699"/>
                </a:lnTo>
                <a:close/>
              </a:path>
              <a:path w="3034029" h="2844800">
                <a:moveTo>
                  <a:pt x="3033976" y="2806699"/>
                </a:moveTo>
                <a:lnTo>
                  <a:pt x="2957144" y="2806699"/>
                </a:lnTo>
                <a:lnTo>
                  <a:pt x="2956433" y="2819399"/>
                </a:lnTo>
                <a:lnTo>
                  <a:pt x="3027592" y="2819399"/>
                </a:lnTo>
                <a:lnTo>
                  <a:pt x="3033976" y="2806699"/>
                </a:lnTo>
                <a:close/>
              </a:path>
              <a:path w="3034029" h="2844800">
                <a:moveTo>
                  <a:pt x="2935236" y="2793999"/>
                </a:moveTo>
                <a:lnTo>
                  <a:pt x="2921838" y="2793999"/>
                </a:lnTo>
                <a:lnTo>
                  <a:pt x="2928607" y="2806699"/>
                </a:lnTo>
                <a:lnTo>
                  <a:pt x="2928747" y="2806699"/>
                </a:lnTo>
                <a:lnTo>
                  <a:pt x="2935236" y="2793999"/>
                </a:lnTo>
                <a:close/>
              </a:path>
              <a:path w="3034029" h="2844800">
                <a:moveTo>
                  <a:pt x="3021266" y="2793999"/>
                </a:moveTo>
                <a:lnTo>
                  <a:pt x="2948165" y="2793999"/>
                </a:lnTo>
                <a:lnTo>
                  <a:pt x="2953372" y="2806699"/>
                </a:lnTo>
                <a:lnTo>
                  <a:pt x="3023527" y="2806699"/>
                </a:lnTo>
                <a:lnTo>
                  <a:pt x="3021266" y="2793999"/>
                </a:lnTo>
                <a:close/>
              </a:path>
              <a:path w="3034029" h="2844800">
                <a:moveTo>
                  <a:pt x="3030994" y="2793999"/>
                </a:moveTo>
                <a:lnTo>
                  <a:pt x="3028899" y="2793999"/>
                </a:lnTo>
                <a:lnTo>
                  <a:pt x="3028264" y="2806699"/>
                </a:lnTo>
                <a:lnTo>
                  <a:pt x="3031083" y="2806699"/>
                </a:lnTo>
                <a:lnTo>
                  <a:pt x="3030994" y="2793999"/>
                </a:lnTo>
                <a:close/>
              </a:path>
              <a:path w="3034029" h="2844800">
                <a:moveTo>
                  <a:pt x="2906725" y="2781299"/>
                </a:moveTo>
                <a:lnTo>
                  <a:pt x="2904811" y="2793999"/>
                </a:lnTo>
                <a:lnTo>
                  <a:pt x="2909468" y="2793999"/>
                </a:lnTo>
                <a:lnTo>
                  <a:pt x="2906725" y="2781299"/>
                </a:lnTo>
                <a:close/>
              </a:path>
              <a:path w="3034029" h="2844800">
                <a:moveTo>
                  <a:pt x="2920809" y="2781299"/>
                </a:moveTo>
                <a:lnTo>
                  <a:pt x="2919349" y="2781299"/>
                </a:lnTo>
                <a:lnTo>
                  <a:pt x="2912300" y="2793999"/>
                </a:lnTo>
                <a:lnTo>
                  <a:pt x="2919272" y="2793999"/>
                </a:lnTo>
                <a:lnTo>
                  <a:pt x="2920809" y="2781299"/>
                </a:lnTo>
                <a:close/>
              </a:path>
              <a:path w="3034029" h="2844800">
                <a:moveTo>
                  <a:pt x="3016186" y="2781299"/>
                </a:moveTo>
                <a:lnTo>
                  <a:pt x="2922435" y="2781299"/>
                </a:lnTo>
                <a:lnTo>
                  <a:pt x="2928569" y="2793999"/>
                </a:lnTo>
                <a:lnTo>
                  <a:pt x="3020529" y="2793999"/>
                </a:lnTo>
                <a:lnTo>
                  <a:pt x="3016186" y="2781299"/>
                </a:lnTo>
                <a:close/>
              </a:path>
              <a:path w="3034029" h="2844800">
                <a:moveTo>
                  <a:pt x="2892598" y="2768599"/>
                </a:moveTo>
                <a:lnTo>
                  <a:pt x="2886595" y="2768599"/>
                </a:lnTo>
                <a:lnTo>
                  <a:pt x="2898324" y="2781299"/>
                </a:lnTo>
                <a:lnTo>
                  <a:pt x="2898930" y="2781299"/>
                </a:lnTo>
                <a:lnTo>
                  <a:pt x="2892598" y="2768599"/>
                </a:lnTo>
                <a:close/>
              </a:path>
              <a:path w="3034029" h="2844800">
                <a:moveTo>
                  <a:pt x="3007245" y="2768599"/>
                </a:moveTo>
                <a:lnTo>
                  <a:pt x="2904998" y="2768599"/>
                </a:lnTo>
                <a:lnTo>
                  <a:pt x="2902661" y="2781299"/>
                </a:lnTo>
                <a:lnTo>
                  <a:pt x="3003626" y="2781299"/>
                </a:lnTo>
                <a:lnTo>
                  <a:pt x="3007245" y="2768599"/>
                </a:lnTo>
                <a:close/>
              </a:path>
              <a:path w="3034029" h="2844800">
                <a:moveTo>
                  <a:pt x="2894273" y="2755899"/>
                </a:moveTo>
                <a:lnTo>
                  <a:pt x="2865843" y="2755899"/>
                </a:lnTo>
                <a:lnTo>
                  <a:pt x="2875622" y="2768599"/>
                </a:lnTo>
                <a:lnTo>
                  <a:pt x="2888756" y="2768599"/>
                </a:lnTo>
                <a:lnTo>
                  <a:pt x="2894273" y="2755899"/>
                </a:lnTo>
                <a:close/>
              </a:path>
              <a:path w="3034029" h="2844800">
                <a:moveTo>
                  <a:pt x="2998381" y="2755899"/>
                </a:moveTo>
                <a:lnTo>
                  <a:pt x="2906297" y="2755899"/>
                </a:lnTo>
                <a:lnTo>
                  <a:pt x="2911587" y="2768599"/>
                </a:lnTo>
                <a:lnTo>
                  <a:pt x="2989186" y="2768599"/>
                </a:lnTo>
                <a:lnTo>
                  <a:pt x="2998381" y="2755899"/>
                </a:lnTo>
                <a:close/>
              </a:path>
              <a:path w="3034029" h="2844800">
                <a:moveTo>
                  <a:pt x="2868358" y="2743199"/>
                </a:moveTo>
                <a:lnTo>
                  <a:pt x="2866326" y="2743199"/>
                </a:lnTo>
                <a:lnTo>
                  <a:pt x="2865539" y="2755899"/>
                </a:lnTo>
                <a:lnTo>
                  <a:pt x="2871431" y="2755899"/>
                </a:lnTo>
                <a:lnTo>
                  <a:pt x="2868358" y="2743199"/>
                </a:lnTo>
                <a:close/>
              </a:path>
              <a:path w="3034029" h="2844800">
                <a:moveTo>
                  <a:pt x="2973476" y="2743199"/>
                </a:moveTo>
                <a:lnTo>
                  <a:pt x="2876511" y="2743199"/>
                </a:lnTo>
                <a:lnTo>
                  <a:pt x="2881871" y="2755899"/>
                </a:lnTo>
                <a:lnTo>
                  <a:pt x="2979445" y="2755899"/>
                </a:lnTo>
                <a:lnTo>
                  <a:pt x="2973476" y="2743199"/>
                </a:lnTo>
                <a:close/>
              </a:path>
              <a:path w="3034029" h="2844800">
                <a:moveTo>
                  <a:pt x="2981985" y="2743199"/>
                </a:moveTo>
                <a:lnTo>
                  <a:pt x="2979445" y="2755899"/>
                </a:lnTo>
                <a:lnTo>
                  <a:pt x="2990215" y="2755899"/>
                </a:lnTo>
                <a:lnTo>
                  <a:pt x="2981985" y="2743199"/>
                </a:lnTo>
                <a:close/>
              </a:path>
              <a:path w="3034029" h="2844800">
                <a:moveTo>
                  <a:pt x="2872526" y="2730499"/>
                </a:moveTo>
                <a:lnTo>
                  <a:pt x="2847966" y="2730499"/>
                </a:lnTo>
                <a:lnTo>
                  <a:pt x="2851028" y="2743199"/>
                </a:lnTo>
                <a:lnTo>
                  <a:pt x="2878858" y="2743199"/>
                </a:lnTo>
                <a:lnTo>
                  <a:pt x="2872526" y="2730499"/>
                </a:lnTo>
                <a:close/>
              </a:path>
              <a:path w="3034029" h="2844800">
                <a:moveTo>
                  <a:pt x="2879051" y="2730499"/>
                </a:moveTo>
                <a:lnTo>
                  <a:pt x="2872526" y="2730499"/>
                </a:lnTo>
                <a:lnTo>
                  <a:pt x="2878858" y="2743199"/>
                </a:lnTo>
                <a:lnTo>
                  <a:pt x="2885122" y="2743199"/>
                </a:lnTo>
                <a:lnTo>
                  <a:pt x="2879051" y="2730499"/>
                </a:lnTo>
                <a:close/>
              </a:path>
              <a:path w="3034029" h="2844800">
                <a:moveTo>
                  <a:pt x="2887052" y="2730499"/>
                </a:moveTo>
                <a:lnTo>
                  <a:pt x="2879051" y="2730499"/>
                </a:lnTo>
                <a:lnTo>
                  <a:pt x="2885122" y="2743199"/>
                </a:lnTo>
                <a:lnTo>
                  <a:pt x="2889681" y="2743199"/>
                </a:lnTo>
                <a:lnTo>
                  <a:pt x="2887052" y="2730499"/>
                </a:lnTo>
                <a:close/>
              </a:path>
              <a:path w="3034029" h="2844800">
                <a:moveTo>
                  <a:pt x="2959582" y="2730499"/>
                </a:moveTo>
                <a:lnTo>
                  <a:pt x="2896069" y="2730499"/>
                </a:lnTo>
                <a:lnTo>
                  <a:pt x="2901302" y="2743199"/>
                </a:lnTo>
                <a:lnTo>
                  <a:pt x="2960738" y="2743199"/>
                </a:lnTo>
                <a:lnTo>
                  <a:pt x="2959582" y="2730499"/>
                </a:lnTo>
                <a:close/>
              </a:path>
              <a:path w="3034029" h="2844800">
                <a:moveTo>
                  <a:pt x="2838399" y="2717799"/>
                </a:moveTo>
                <a:lnTo>
                  <a:pt x="2835351" y="2717799"/>
                </a:lnTo>
                <a:lnTo>
                  <a:pt x="2844050" y="2730499"/>
                </a:lnTo>
                <a:lnTo>
                  <a:pt x="2838399" y="2717799"/>
                </a:lnTo>
                <a:close/>
              </a:path>
              <a:path w="3034029" h="2844800">
                <a:moveTo>
                  <a:pt x="2890113" y="2717799"/>
                </a:moveTo>
                <a:lnTo>
                  <a:pt x="2851061" y="2717799"/>
                </a:lnTo>
                <a:lnTo>
                  <a:pt x="2861856" y="2730499"/>
                </a:lnTo>
                <a:lnTo>
                  <a:pt x="2883264" y="2730499"/>
                </a:lnTo>
                <a:lnTo>
                  <a:pt x="2890334" y="2718305"/>
                </a:lnTo>
                <a:lnTo>
                  <a:pt x="2890113" y="2717799"/>
                </a:lnTo>
                <a:close/>
              </a:path>
              <a:path w="3034029" h="2844800">
                <a:moveTo>
                  <a:pt x="2890334" y="2718305"/>
                </a:moveTo>
                <a:lnTo>
                  <a:pt x="2883264" y="2730499"/>
                </a:lnTo>
                <a:lnTo>
                  <a:pt x="2895663" y="2730499"/>
                </a:lnTo>
                <a:lnTo>
                  <a:pt x="2890334" y="2718305"/>
                </a:lnTo>
                <a:close/>
              </a:path>
              <a:path w="3034029" h="2844800">
                <a:moveTo>
                  <a:pt x="2953817" y="2717799"/>
                </a:moveTo>
                <a:lnTo>
                  <a:pt x="2890627" y="2717799"/>
                </a:lnTo>
                <a:lnTo>
                  <a:pt x="2890334" y="2718305"/>
                </a:lnTo>
                <a:lnTo>
                  <a:pt x="2895663" y="2730499"/>
                </a:lnTo>
                <a:lnTo>
                  <a:pt x="2959912" y="2730499"/>
                </a:lnTo>
                <a:lnTo>
                  <a:pt x="2953817" y="2717799"/>
                </a:lnTo>
                <a:close/>
              </a:path>
              <a:path w="3034029" h="2844800">
                <a:moveTo>
                  <a:pt x="2832620" y="2705099"/>
                </a:moveTo>
                <a:lnTo>
                  <a:pt x="2820873" y="2705099"/>
                </a:lnTo>
                <a:lnTo>
                  <a:pt x="2827705" y="2717799"/>
                </a:lnTo>
                <a:lnTo>
                  <a:pt x="2832620" y="2705099"/>
                </a:lnTo>
                <a:close/>
              </a:path>
              <a:path w="3034029" h="2844800">
                <a:moveTo>
                  <a:pt x="2883890" y="2705099"/>
                </a:moveTo>
                <a:lnTo>
                  <a:pt x="2849419" y="2705099"/>
                </a:lnTo>
                <a:lnTo>
                  <a:pt x="2857296" y="2717799"/>
                </a:lnTo>
                <a:lnTo>
                  <a:pt x="2883700" y="2717799"/>
                </a:lnTo>
                <a:lnTo>
                  <a:pt x="2883890" y="2705099"/>
                </a:lnTo>
                <a:close/>
              </a:path>
              <a:path w="3034029" h="2844800">
                <a:moveTo>
                  <a:pt x="2912147" y="2705099"/>
                </a:moveTo>
                <a:lnTo>
                  <a:pt x="2883890" y="2705099"/>
                </a:lnTo>
                <a:lnTo>
                  <a:pt x="2883700" y="2717799"/>
                </a:lnTo>
                <a:lnTo>
                  <a:pt x="2902173" y="2717799"/>
                </a:lnTo>
                <a:lnTo>
                  <a:pt x="2912147" y="2705099"/>
                </a:lnTo>
                <a:close/>
              </a:path>
              <a:path w="3034029" h="2844800">
                <a:moveTo>
                  <a:pt x="2939923" y="2705099"/>
                </a:moveTo>
                <a:lnTo>
                  <a:pt x="2912147" y="2705099"/>
                </a:lnTo>
                <a:lnTo>
                  <a:pt x="2902173" y="2717799"/>
                </a:lnTo>
                <a:lnTo>
                  <a:pt x="2937539" y="2717799"/>
                </a:lnTo>
                <a:lnTo>
                  <a:pt x="2939923" y="2705099"/>
                </a:lnTo>
                <a:close/>
              </a:path>
              <a:path w="3034029" h="2844800">
                <a:moveTo>
                  <a:pt x="2946069" y="2705099"/>
                </a:moveTo>
                <a:lnTo>
                  <a:pt x="2942107" y="2705099"/>
                </a:lnTo>
                <a:lnTo>
                  <a:pt x="2946730" y="2717799"/>
                </a:lnTo>
                <a:lnTo>
                  <a:pt x="2946069" y="2705099"/>
                </a:lnTo>
                <a:close/>
              </a:path>
              <a:path w="3034029" h="2844800">
                <a:moveTo>
                  <a:pt x="2796387" y="2692399"/>
                </a:moveTo>
                <a:lnTo>
                  <a:pt x="2793771" y="2692399"/>
                </a:lnTo>
                <a:lnTo>
                  <a:pt x="2794406" y="2705099"/>
                </a:lnTo>
                <a:lnTo>
                  <a:pt x="2800769" y="2705099"/>
                </a:lnTo>
                <a:lnTo>
                  <a:pt x="2796387" y="2692399"/>
                </a:lnTo>
                <a:close/>
              </a:path>
              <a:path w="3034029" h="2844800">
                <a:moveTo>
                  <a:pt x="2818716" y="2666999"/>
                </a:moveTo>
                <a:lnTo>
                  <a:pt x="2806763" y="2666999"/>
                </a:lnTo>
                <a:lnTo>
                  <a:pt x="2804350" y="2679699"/>
                </a:lnTo>
                <a:lnTo>
                  <a:pt x="2793057" y="2679699"/>
                </a:lnTo>
                <a:lnTo>
                  <a:pt x="2802749" y="2692399"/>
                </a:lnTo>
                <a:lnTo>
                  <a:pt x="2809849" y="2705099"/>
                </a:lnTo>
                <a:lnTo>
                  <a:pt x="2814840" y="2705099"/>
                </a:lnTo>
                <a:lnTo>
                  <a:pt x="2814510" y="2692399"/>
                </a:lnTo>
                <a:lnTo>
                  <a:pt x="2810456" y="2692399"/>
                </a:lnTo>
                <a:lnTo>
                  <a:pt x="2811101" y="2679699"/>
                </a:lnTo>
                <a:lnTo>
                  <a:pt x="2818716" y="2666999"/>
                </a:lnTo>
                <a:close/>
              </a:path>
              <a:path w="3034029" h="2844800">
                <a:moveTo>
                  <a:pt x="2905628" y="2692399"/>
                </a:moveTo>
                <a:lnTo>
                  <a:pt x="2814510" y="2692399"/>
                </a:lnTo>
                <a:lnTo>
                  <a:pt x="2818815" y="2705099"/>
                </a:lnTo>
                <a:lnTo>
                  <a:pt x="2898203" y="2705099"/>
                </a:lnTo>
                <a:lnTo>
                  <a:pt x="2905628" y="2692399"/>
                </a:lnTo>
                <a:close/>
              </a:path>
              <a:path w="3034029" h="2844800">
                <a:moveTo>
                  <a:pt x="2908193" y="2692399"/>
                </a:moveTo>
                <a:lnTo>
                  <a:pt x="2905628" y="2692399"/>
                </a:lnTo>
                <a:lnTo>
                  <a:pt x="2898203" y="2705099"/>
                </a:lnTo>
                <a:lnTo>
                  <a:pt x="2912037" y="2705099"/>
                </a:lnTo>
                <a:lnTo>
                  <a:pt x="2908193" y="2692399"/>
                </a:lnTo>
                <a:close/>
              </a:path>
              <a:path w="3034029" h="2844800">
                <a:moveTo>
                  <a:pt x="2838945" y="2666999"/>
                </a:moveTo>
                <a:lnTo>
                  <a:pt x="2818716" y="2666999"/>
                </a:lnTo>
                <a:lnTo>
                  <a:pt x="2824413" y="2679699"/>
                </a:lnTo>
                <a:lnTo>
                  <a:pt x="2826232" y="2692399"/>
                </a:lnTo>
                <a:lnTo>
                  <a:pt x="2908193" y="2692399"/>
                </a:lnTo>
                <a:lnTo>
                  <a:pt x="2912037" y="2705099"/>
                </a:lnTo>
                <a:lnTo>
                  <a:pt x="2913862" y="2692399"/>
                </a:lnTo>
                <a:lnTo>
                  <a:pt x="2916043" y="2679699"/>
                </a:lnTo>
                <a:lnTo>
                  <a:pt x="2840012" y="2679699"/>
                </a:lnTo>
                <a:lnTo>
                  <a:pt x="2838945" y="2666999"/>
                </a:lnTo>
                <a:close/>
              </a:path>
              <a:path w="3034029" h="2844800">
                <a:moveTo>
                  <a:pt x="2929610" y="2692399"/>
                </a:moveTo>
                <a:lnTo>
                  <a:pt x="2920034" y="2692399"/>
                </a:lnTo>
                <a:lnTo>
                  <a:pt x="2922663" y="2705099"/>
                </a:lnTo>
                <a:lnTo>
                  <a:pt x="2933725" y="2705099"/>
                </a:lnTo>
                <a:lnTo>
                  <a:pt x="2929610" y="2692399"/>
                </a:lnTo>
                <a:close/>
              </a:path>
              <a:path w="3034029" h="2844800">
                <a:moveTo>
                  <a:pt x="2885020" y="2666999"/>
                </a:moveTo>
                <a:lnTo>
                  <a:pt x="2841688" y="2666999"/>
                </a:lnTo>
                <a:lnTo>
                  <a:pt x="2849105" y="2679699"/>
                </a:lnTo>
                <a:lnTo>
                  <a:pt x="2884741" y="2679699"/>
                </a:lnTo>
                <a:lnTo>
                  <a:pt x="2885020" y="2666999"/>
                </a:lnTo>
                <a:close/>
              </a:path>
              <a:path w="3034029" h="2844800">
                <a:moveTo>
                  <a:pt x="2896046" y="2679444"/>
                </a:moveTo>
                <a:lnTo>
                  <a:pt x="2896057" y="2679699"/>
                </a:lnTo>
                <a:lnTo>
                  <a:pt x="2896273" y="2679699"/>
                </a:lnTo>
                <a:lnTo>
                  <a:pt x="2896046" y="2679444"/>
                </a:lnTo>
                <a:close/>
              </a:path>
              <a:path w="3034029" h="2844800">
                <a:moveTo>
                  <a:pt x="2900672" y="2666999"/>
                </a:moveTo>
                <a:lnTo>
                  <a:pt x="2895549" y="2666999"/>
                </a:lnTo>
                <a:lnTo>
                  <a:pt x="2902229" y="2679699"/>
                </a:lnTo>
                <a:lnTo>
                  <a:pt x="2910620" y="2679699"/>
                </a:lnTo>
                <a:lnTo>
                  <a:pt x="2900672" y="2666999"/>
                </a:lnTo>
                <a:close/>
              </a:path>
              <a:path w="3034029" h="2844800">
                <a:moveTo>
                  <a:pt x="2895549" y="2666999"/>
                </a:moveTo>
                <a:lnTo>
                  <a:pt x="2885020" y="2666999"/>
                </a:lnTo>
                <a:lnTo>
                  <a:pt x="2896046" y="2679444"/>
                </a:lnTo>
                <a:lnTo>
                  <a:pt x="2895549" y="2666999"/>
                </a:lnTo>
                <a:close/>
              </a:path>
              <a:path w="3034029" h="2844800">
                <a:moveTo>
                  <a:pt x="2779294" y="2654299"/>
                </a:moveTo>
                <a:lnTo>
                  <a:pt x="2759955" y="2654299"/>
                </a:lnTo>
                <a:lnTo>
                  <a:pt x="2771744" y="2666999"/>
                </a:lnTo>
                <a:lnTo>
                  <a:pt x="2775999" y="2666999"/>
                </a:lnTo>
                <a:lnTo>
                  <a:pt x="2779294" y="2654299"/>
                </a:lnTo>
                <a:close/>
              </a:path>
              <a:path w="3034029" h="2844800">
                <a:moveTo>
                  <a:pt x="2884198" y="2654299"/>
                </a:moveTo>
                <a:lnTo>
                  <a:pt x="2792075" y="2654299"/>
                </a:lnTo>
                <a:lnTo>
                  <a:pt x="2801112" y="2666999"/>
                </a:lnTo>
                <a:lnTo>
                  <a:pt x="2892512" y="2666999"/>
                </a:lnTo>
                <a:lnTo>
                  <a:pt x="2884198" y="2654299"/>
                </a:lnTo>
                <a:close/>
              </a:path>
              <a:path w="3034029" h="2844800">
                <a:moveTo>
                  <a:pt x="2770557" y="2641940"/>
                </a:moveTo>
                <a:lnTo>
                  <a:pt x="2767406" y="2654299"/>
                </a:lnTo>
                <a:lnTo>
                  <a:pt x="2784487" y="2654299"/>
                </a:lnTo>
                <a:lnTo>
                  <a:pt x="2770557" y="2641940"/>
                </a:lnTo>
                <a:close/>
              </a:path>
              <a:path w="3034029" h="2844800">
                <a:moveTo>
                  <a:pt x="2860695" y="2628899"/>
                </a:moveTo>
                <a:lnTo>
                  <a:pt x="2756789" y="2628899"/>
                </a:lnTo>
                <a:lnTo>
                  <a:pt x="2756192" y="2641599"/>
                </a:lnTo>
                <a:lnTo>
                  <a:pt x="2787726" y="2641599"/>
                </a:lnTo>
                <a:lnTo>
                  <a:pt x="2784487" y="2654299"/>
                </a:lnTo>
                <a:lnTo>
                  <a:pt x="2874521" y="2654299"/>
                </a:lnTo>
                <a:lnTo>
                  <a:pt x="2867148" y="2641599"/>
                </a:lnTo>
                <a:lnTo>
                  <a:pt x="2860695" y="2628899"/>
                </a:lnTo>
                <a:close/>
              </a:path>
              <a:path w="3034029" h="2844800">
                <a:moveTo>
                  <a:pt x="2770644" y="2641599"/>
                </a:moveTo>
                <a:lnTo>
                  <a:pt x="2770174" y="2641599"/>
                </a:lnTo>
                <a:lnTo>
                  <a:pt x="2770557" y="2641940"/>
                </a:lnTo>
                <a:lnTo>
                  <a:pt x="2770644" y="2641599"/>
                </a:lnTo>
                <a:close/>
              </a:path>
              <a:path w="3034029" h="2844800">
                <a:moveTo>
                  <a:pt x="2725392" y="2616199"/>
                </a:moveTo>
                <a:lnTo>
                  <a:pt x="2722651" y="2616199"/>
                </a:lnTo>
                <a:lnTo>
                  <a:pt x="2729320" y="2628899"/>
                </a:lnTo>
                <a:lnTo>
                  <a:pt x="2731905" y="2628899"/>
                </a:lnTo>
                <a:lnTo>
                  <a:pt x="2725392" y="2616199"/>
                </a:lnTo>
                <a:close/>
              </a:path>
              <a:path w="3034029" h="2844800">
                <a:moveTo>
                  <a:pt x="2736062" y="2603499"/>
                </a:moveTo>
                <a:lnTo>
                  <a:pt x="2735465" y="2616199"/>
                </a:lnTo>
                <a:lnTo>
                  <a:pt x="2744393" y="2628899"/>
                </a:lnTo>
                <a:lnTo>
                  <a:pt x="2750870" y="2628899"/>
                </a:lnTo>
                <a:lnTo>
                  <a:pt x="2750648" y="2623339"/>
                </a:lnTo>
                <a:lnTo>
                  <a:pt x="2749042" y="2616199"/>
                </a:lnTo>
                <a:lnTo>
                  <a:pt x="2741993" y="2616199"/>
                </a:lnTo>
                <a:lnTo>
                  <a:pt x="2736062" y="2603499"/>
                </a:lnTo>
                <a:close/>
              </a:path>
              <a:path w="3034029" h="2844800">
                <a:moveTo>
                  <a:pt x="2750648" y="2623339"/>
                </a:moveTo>
                <a:lnTo>
                  <a:pt x="2750870" y="2628899"/>
                </a:lnTo>
                <a:lnTo>
                  <a:pt x="2751899" y="2628899"/>
                </a:lnTo>
                <a:lnTo>
                  <a:pt x="2750648" y="2623339"/>
                </a:lnTo>
                <a:close/>
              </a:path>
              <a:path w="3034029" h="2844800">
                <a:moveTo>
                  <a:pt x="2752801" y="2616199"/>
                </a:moveTo>
                <a:lnTo>
                  <a:pt x="2750362" y="2616199"/>
                </a:lnTo>
                <a:lnTo>
                  <a:pt x="2750648" y="2623339"/>
                </a:lnTo>
                <a:lnTo>
                  <a:pt x="2751899" y="2628899"/>
                </a:lnTo>
                <a:lnTo>
                  <a:pt x="2754312" y="2628899"/>
                </a:lnTo>
                <a:lnTo>
                  <a:pt x="2752801" y="2616199"/>
                </a:lnTo>
                <a:close/>
              </a:path>
              <a:path w="3034029" h="2844800">
                <a:moveTo>
                  <a:pt x="2834678" y="2603499"/>
                </a:moveTo>
                <a:lnTo>
                  <a:pt x="2831934" y="2603499"/>
                </a:lnTo>
                <a:lnTo>
                  <a:pt x="2833700" y="2616199"/>
                </a:lnTo>
                <a:lnTo>
                  <a:pt x="2754134" y="2616199"/>
                </a:lnTo>
                <a:lnTo>
                  <a:pt x="2765933" y="2628899"/>
                </a:lnTo>
                <a:lnTo>
                  <a:pt x="2842051" y="2628899"/>
                </a:lnTo>
                <a:lnTo>
                  <a:pt x="2842022" y="2616199"/>
                </a:lnTo>
                <a:lnTo>
                  <a:pt x="2834678" y="2603499"/>
                </a:lnTo>
                <a:close/>
              </a:path>
              <a:path w="3034029" h="2844800">
                <a:moveTo>
                  <a:pt x="2756191" y="2590799"/>
                </a:moveTo>
                <a:lnTo>
                  <a:pt x="2743198" y="2590799"/>
                </a:lnTo>
                <a:lnTo>
                  <a:pt x="2747060" y="2603499"/>
                </a:lnTo>
                <a:lnTo>
                  <a:pt x="2748229" y="2616199"/>
                </a:lnTo>
                <a:lnTo>
                  <a:pt x="2764630" y="2616199"/>
                </a:lnTo>
                <a:lnTo>
                  <a:pt x="2757680" y="2603499"/>
                </a:lnTo>
                <a:lnTo>
                  <a:pt x="2754924" y="2603499"/>
                </a:lnTo>
                <a:lnTo>
                  <a:pt x="2756191" y="2590799"/>
                </a:lnTo>
                <a:close/>
              </a:path>
              <a:path w="3034029" h="2844800">
                <a:moveTo>
                  <a:pt x="2826169" y="2603499"/>
                </a:moveTo>
                <a:lnTo>
                  <a:pt x="2773057" y="2603499"/>
                </a:lnTo>
                <a:lnTo>
                  <a:pt x="2768638" y="2616199"/>
                </a:lnTo>
                <a:lnTo>
                  <a:pt x="2833700" y="2616199"/>
                </a:lnTo>
                <a:lnTo>
                  <a:pt x="2826169" y="2603499"/>
                </a:lnTo>
                <a:close/>
              </a:path>
              <a:path w="3034029" h="2844800">
                <a:moveTo>
                  <a:pt x="2736307" y="2590799"/>
                </a:moveTo>
                <a:lnTo>
                  <a:pt x="2720606" y="2590799"/>
                </a:lnTo>
                <a:lnTo>
                  <a:pt x="2720181" y="2603499"/>
                </a:lnTo>
                <a:lnTo>
                  <a:pt x="2726681" y="2603499"/>
                </a:lnTo>
                <a:lnTo>
                  <a:pt x="2736307" y="2590799"/>
                </a:lnTo>
                <a:close/>
              </a:path>
              <a:path w="3034029" h="2844800">
                <a:moveTo>
                  <a:pt x="2740926" y="2590799"/>
                </a:moveTo>
                <a:lnTo>
                  <a:pt x="2738755" y="2590799"/>
                </a:lnTo>
                <a:lnTo>
                  <a:pt x="2738958" y="2603499"/>
                </a:lnTo>
                <a:lnTo>
                  <a:pt x="2744076" y="2603499"/>
                </a:lnTo>
                <a:lnTo>
                  <a:pt x="2740926" y="2590799"/>
                </a:lnTo>
                <a:close/>
              </a:path>
              <a:path w="3034029" h="2844800">
                <a:moveTo>
                  <a:pt x="2758160" y="2590799"/>
                </a:moveTo>
                <a:lnTo>
                  <a:pt x="2756217" y="2590799"/>
                </a:lnTo>
                <a:lnTo>
                  <a:pt x="2755900" y="2603499"/>
                </a:lnTo>
                <a:lnTo>
                  <a:pt x="2759036" y="2603499"/>
                </a:lnTo>
                <a:lnTo>
                  <a:pt x="2758160" y="2590799"/>
                </a:lnTo>
                <a:close/>
              </a:path>
              <a:path w="3034029" h="2844800">
                <a:moveTo>
                  <a:pt x="2808817" y="2578099"/>
                </a:moveTo>
                <a:lnTo>
                  <a:pt x="2795587" y="2578099"/>
                </a:lnTo>
                <a:lnTo>
                  <a:pt x="2799473" y="2590799"/>
                </a:lnTo>
                <a:lnTo>
                  <a:pt x="2761307" y="2590799"/>
                </a:lnTo>
                <a:lnTo>
                  <a:pt x="2770098" y="2603499"/>
                </a:lnTo>
                <a:lnTo>
                  <a:pt x="2826512" y="2603499"/>
                </a:lnTo>
                <a:lnTo>
                  <a:pt x="2819283" y="2590799"/>
                </a:lnTo>
                <a:lnTo>
                  <a:pt x="2808817" y="2578099"/>
                </a:lnTo>
                <a:close/>
              </a:path>
              <a:path w="3034029" h="2844800">
                <a:moveTo>
                  <a:pt x="2829356" y="2590799"/>
                </a:moveTo>
                <a:lnTo>
                  <a:pt x="2828061" y="2590799"/>
                </a:lnTo>
                <a:lnTo>
                  <a:pt x="2831706" y="2603499"/>
                </a:lnTo>
                <a:lnTo>
                  <a:pt x="2829356" y="2590799"/>
                </a:lnTo>
                <a:close/>
              </a:path>
              <a:path w="3034029" h="2844800">
                <a:moveTo>
                  <a:pt x="2704706" y="2578099"/>
                </a:moveTo>
                <a:lnTo>
                  <a:pt x="2702610" y="2578099"/>
                </a:lnTo>
                <a:lnTo>
                  <a:pt x="2706204" y="2590799"/>
                </a:lnTo>
                <a:lnTo>
                  <a:pt x="2704706" y="2578099"/>
                </a:lnTo>
                <a:close/>
              </a:path>
              <a:path w="3034029" h="2844800">
                <a:moveTo>
                  <a:pt x="2782963" y="2578099"/>
                </a:moveTo>
                <a:lnTo>
                  <a:pt x="2717126" y="2578099"/>
                </a:lnTo>
                <a:lnTo>
                  <a:pt x="2725356" y="2590799"/>
                </a:lnTo>
                <a:lnTo>
                  <a:pt x="2783319" y="2590799"/>
                </a:lnTo>
                <a:lnTo>
                  <a:pt x="2782963" y="2578099"/>
                </a:lnTo>
                <a:close/>
              </a:path>
              <a:path w="3034029" h="2844800">
                <a:moveTo>
                  <a:pt x="2696176" y="2565399"/>
                </a:moveTo>
                <a:lnTo>
                  <a:pt x="2667546" y="2565399"/>
                </a:lnTo>
                <a:lnTo>
                  <a:pt x="2671711" y="2578099"/>
                </a:lnTo>
                <a:lnTo>
                  <a:pt x="2686699" y="2578099"/>
                </a:lnTo>
                <a:lnTo>
                  <a:pt x="2696176" y="2565399"/>
                </a:lnTo>
                <a:close/>
              </a:path>
              <a:path w="3034029" h="2844800">
                <a:moveTo>
                  <a:pt x="2743822" y="2565399"/>
                </a:moveTo>
                <a:lnTo>
                  <a:pt x="2696176" y="2565399"/>
                </a:lnTo>
                <a:lnTo>
                  <a:pt x="2706994" y="2578099"/>
                </a:lnTo>
                <a:lnTo>
                  <a:pt x="2743936" y="2578099"/>
                </a:lnTo>
                <a:lnTo>
                  <a:pt x="2743822" y="2565399"/>
                </a:lnTo>
                <a:close/>
              </a:path>
              <a:path w="3034029" h="2844800">
                <a:moveTo>
                  <a:pt x="2780969" y="2552699"/>
                </a:moveTo>
                <a:lnTo>
                  <a:pt x="2689042" y="2552699"/>
                </a:lnTo>
                <a:lnTo>
                  <a:pt x="2686603" y="2565399"/>
                </a:lnTo>
                <a:lnTo>
                  <a:pt x="2745879" y="2565399"/>
                </a:lnTo>
                <a:lnTo>
                  <a:pt x="2746857" y="2578099"/>
                </a:lnTo>
                <a:lnTo>
                  <a:pt x="2782557" y="2578099"/>
                </a:lnTo>
                <a:lnTo>
                  <a:pt x="2773248" y="2565399"/>
                </a:lnTo>
                <a:lnTo>
                  <a:pt x="2780969" y="2552699"/>
                </a:lnTo>
                <a:close/>
              </a:path>
              <a:path w="3034029" h="2844800">
                <a:moveTo>
                  <a:pt x="2787243" y="2565399"/>
                </a:moveTo>
                <a:lnTo>
                  <a:pt x="2785567" y="2565399"/>
                </a:lnTo>
                <a:lnTo>
                  <a:pt x="2785110" y="2578099"/>
                </a:lnTo>
                <a:lnTo>
                  <a:pt x="2788754" y="2578099"/>
                </a:lnTo>
                <a:lnTo>
                  <a:pt x="2787243" y="2565399"/>
                </a:lnTo>
                <a:close/>
              </a:path>
              <a:path w="3034029" h="2844800">
                <a:moveTo>
                  <a:pt x="2694940" y="2539999"/>
                </a:moveTo>
                <a:lnTo>
                  <a:pt x="2656801" y="2539999"/>
                </a:lnTo>
                <a:lnTo>
                  <a:pt x="2658618" y="2552699"/>
                </a:lnTo>
                <a:lnTo>
                  <a:pt x="2661615" y="2565399"/>
                </a:lnTo>
                <a:lnTo>
                  <a:pt x="2672664" y="2552699"/>
                </a:lnTo>
                <a:lnTo>
                  <a:pt x="2692501" y="2552699"/>
                </a:lnTo>
                <a:lnTo>
                  <a:pt x="2694940" y="2539999"/>
                </a:lnTo>
                <a:close/>
              </a:path>
              <a:path w="3034029" h="2844800">
                <a:moveTo>
                  <a:pt x="2673836" y="2552699"/>
                </a:moveTo>
                <a:lnTo>
                  <a:pt x="2672664" y="2552699"/>
                </a:lnTo>
                <a:lnTo>
                  <a:pt x="2675204" y="2565399"/>
                </a:lnTo>
                <a:lnTo>
                  <a:pt x="2679173" y="2565399"/>
                </a:lnTo>
                <a:lnTo>
                  <a:pt x="2673836" y="2552699"/>
                </a:lnTo>
                <a:close/>
              </a:path>
              <a:path w="3034029" h="2844800">
                <a:moveTo>
                  <a:pt x="2656801" y="2539999"/>
                </a:moveTo>
                <a:lnTo>
                  <a:pt x="2651776" y="2539999"/>
                </a:lnTo>
                <a:lnTo>
                  <a:pt x="2658249" y="2552699"/>
                </a:lnTo>
                <a:lnTo>
                  <a:pt x="2656801" y="2539999"/>
                </a:lnTo>
                <a:close/>
              </a:path>
              <a:path w="3034029" h="2844800">
                <a:moveTo>
                  <a:pt x="2770974" y="2539999"/>
                </a:moveTo>
                <a:lnTo>
                  <a:pt x="2706776" y="2539999"/>
                </a:lnTo>
                <a:lnTo>
                  <a:pt x="2705569" y="2552699"/>
                </a:lnTo>
                <a:lnTo>
                  <a:pt x="2775178" y="2552699"/>
                </a:lnTo>
                <a:lnTo>
                  <a:pt x="2770974" y="2539999"/>
                </a:lnTo>
                <a:close/>
              </a:path>
              <a:path w="3034029" h="2844800">
                <a:moveTo>
                  <a:pt x="2640828" y="2514599"/>
                </a:moveTo>
                <a:lnTo>
                  <a:pt x="2624378" y="2514599"/>
                </a:lnTo>
                <a:lnTo>
                  <a:pt x="2632570" y="2527299"/>
                </a:lnTo>
                <a:lnTo>
                  <a:pt x="2638386" y="2527299"/>
                </a:lnTo>
                <a:lnTo>
                  <a:pt x="2638412" y="2539999"/>
                </a:lnTo>
                <a:lnTo>
                  <a:pt x="2643032" y="2539999"/>
                </a:lnTo>
                <a:lnTo>
                  <a:pt x="2644556" y="2527299"/>
                </a:lnTo>
                <a:lnTo>
                  <a:pt x="2640828" y="2514599"/>
                </a:lnTo>
                <a:close/>
              </a:path>
              <a:path w="3034029" h="2844800">
                <a:moveTo>
                  <a:pt x="2660904" y="2527299"/>
                </a:moveTo>
                <a:lnTo>
                  <a:pt x="2659634" y="2527299"/>
                </a:lnTo>
                <a:lnTo>
                  <a:pt x="2659748" y="2539999"/>
                </a:lnTo>
                <a:lnTo>
                  <a:pt x="2662821" y="2539999"/>
                </a:lnTo>
                <a:lnTo>
                  <a:pt x="2660904" y="2527299"/>
                </a:lnTo>
                <a:close/>
              </a:path>
              <a:path w="3034029" h="2844800">
                <a:moveTo>
                  <a:pt x="2674950" y="2527299"/>
                </a:moveTo>
                <a:lnTo>
                  <a:pt x="2665104" y="2527299"/>
                </a:lnTo>
                <a:lnTo>
                  <a:pt x="2667370" y="2539999"/>
                </a:lnTo>
                <a:lnTo>
                  <a:pt x="2673350" y="2539999"/>
                </a:lnTo>
                <a:lnTo>
                  <a:pt x="2674950" y="2527299"/>
                </a:lnTo>
                <a:close/>
              </a:path>
              <a:path w="3034029" h="2844800">
                <a:moveTo>
                  <a:pt x="2743111" y="2514599"/>
                </a:moveTo>
                <a:lnTo>
                  <a:pt x="2667768" y="2514599"/>
                </a:lnTo>
                <a:lnTo>
                  <a:pt x="2671051" y="2527299"/>
                </a:lnTo>
                <a:lnTo>
                  <a:pt x="2683522" y="2527299"/>
                </a:lnTo>
                <a:lnTo>
                  <a:pt x="2684411" y="2539999"/>
                </a:lnTo>
                <a:lnTo>
                  <a:pt x="2747352" y="2539999"/>
                </a:lnTo>
                <a:lnTo>
                  <a:pt x="2742793" y="2527299"/>
                </a:lnTo>
                <a:lnTo>
                  <a:pt x="2743111" y="2514599"/>
                </a:lnTo>
                <a:close/>
              </a:path>
              <a:path w="3034029" h="2844800">
                <a:moveTo>
                  <a:pt x="2756001" y="2527299"/>
                </a:moveTo>
                <a:lnTo>
                  <a:pt x="2747352" y="2539999"/>
                </a:lnTo>
                <a:lnTo>
                  <a:pt x="2760687" y="2539999"/>
                </a:lnTo>
                <a:lnTo>
                  <a:pt x="2756001" y="2527299"/>
                </a:lnTo>
                <a:close/>
              </a:path>
              <a:path w="3034029" h="2844800">
                <a:moveTo>
                  <a:pt x="2619514" y="2514599"/>
                </a:moveTo>
                <a:lnTo>
                  <a:pt x="2617152" y="2514599"/>
                </a:lnTo>
                <a:lnTo>
                  <a:pt x="2621356" y="2527299"/>
                </a:lnTo>
                <a:lnTo>
                  <a:pt x="2624759" y="2527299"/>
                </a:lnTo>
                <a:lnTo>
                  <a:pt x="2619514" y="2514599"/>
                </a:lnTo>
                <a:close/>
              </a:path>
              <a:path w="3034029" h="2844800">
                <a:moveTo>
                  <a:pt x="2650655" y="2514599"/>
                </a:moveTo>
                <a:lnTo>
                  <a:pt x="2644546" y="2514599"/>
                </a:lnTo>
                <a:lnTo>
                  <a:pt x="2649855" y="2527299"/>
                </a:lnTo>
                <a:lnTo>
                  <a:pt x="2656166" y="2527299"/>
                </a:lnTo>
                <a:lnTo>
                  <a:pt x="2650655" y="2514599"/>
                </a:lnTo>
                <a:close/>
              </a:path>
              <a:path w="3034029" h="2844800">
                <a:moveTo>
                  <a:pt x="2659875" y="2514599"/>
                </a:moveTo>
                <a:lnTo>
                  <a:pt x="2661234" y="2527299"/>
                </a:lnTo>
                <a:lnTo>
                  <a:pt x="2668968" y="2527299"/>
                </a:lnTo>
                <a:lnTo>
                  <a:pt x="2659875" y="2514599"/>
                </a:lnTo>
                <a:close/>
              </a:path>
              <a:path w="3034029" h="2844800">
                <a:moveTo>
                  <a:pt x="2749918" y="2514599"/>
                </a:moveTo>
                <a:lnTo>
                  <a:pt x="2747289" y="2514599"/>
                </a:lnTo>
                <a:lnTo>
                  <a:pt x="2747937" y="2527299"/>
                </a:lnTo>
                <a:lnTo>
                  <a:pt x="2754299" y="2527299"/>
                </a:lnTo>
                <a:lnTo>
                  <a:pt x="2749918" y="2514599"/>
                </a:lnTo>
                <a:close/>
              </a:path>
              <a:path w="3034029" h="2844800">
                <a:moveTo>
                  <a:pt x="2713921" y="2501899"/>
                </a:moveTo>
                <a:lnTo>
                  <a:pt x="2597343" y="2501899"/>
                </a:lnTo>
                <a:lnTo>
                  <a:pt x="2607552" y="2514599"/>
                </a:lnTo>
                <a:lnTo>
                  <a:pt x="2719743" y="2514599"/>
                </a:lnTo>
                <a:lnTo>
                  <a:pt x="2713921" y="2501899"/>
                </a:lnTo>
                <a:close/>
              </a:path>
              <a:path w="3034029" h="2844800">
                <a:moveTo>
                  <a:pt x="2722153" y="2501997"/>
                </a:moveTo>
                <a:lnTo>
                  <a:pt x="2725127" y="2514599"/>
                </a:lnTo>
                <a:lnTo>
                  <a:pt x="2724890" y="2504688"/>
                </a:lnTo>
                <a:lnTo>
                  <a:pt x="2722153" y="2501997"/>
                </a:lnTo>
                <a:close/>
              </a:path>
              <a:path w="3034029" h="2844800">
                <a:moveTo>
                  <a:pt x="2725788" y="2505571"/>
                </a:moveTo>
                <a:lnTo>
                  <a:pt x="2728163" y="2514599"/>
                </a:lnTo>
                <a:lnTo>
                  <a:pt x="2734970" y="2514599"/>
                </a:lnTo>
                <a:lnTo>
                  <a:pt x="2725788" y="2505571"/>
                </a:lnTo>
                <a:close/>
              </a:path>
              <a:path w="3034029" h="2844800">
                <a:moveTo>
                  <a:pt x="2724823" y="2501899"/>
                </a:moveTo>
                <a:lnTo>
                  <a:pt x="2724890" y="2504688"/>
                </a:lnTo>
                <a:lnTo>
                  <a:pt x="2725788" y="2505571"/>
                </a:lnTo>
                <a:lnTo>
                  <a:pt x="2724823" y="2501899"/>
                </a:lnTo>
                <a:close/>
              </a:path>
              <a:path w="3034029" h="2844800">
                <a:moveTo>
                  <a:pt x="2722130" y="2501899"/>
                </a:moveTo>
                <a:close/>
              </a:path>
              <a:path w="3034029" h="2844800">
                <a:moveTo>
                  <a:pt x="2612339" y="2489199"/>
                </a:moveTo>
                <a:lnTo>
                  <a:pt x="2600490" y="2489199"/>
                </a:lnTo>
                <a:lnTo>
                  <a:pt x="2599131" y="2501899"/>
                </a:lnTo>
                <a:lnTo>
                  <a:pt x="2612847" y="2501899"/>
                </a:lnTo>
                <a:lnTo>
                  <a:pt x="2612339" y="2489199"/>
                </a:lnTo>
                <a:close/>
              </a:path>
              <a:path w="3034029" h="2844800">
                <a:moveTo>
                  <a:pt x="2659862" y="2476499"/>
                </a:moveTo>
                <a:lnTo>
                  <a:pt x="2613393" y="2476499"/>
                </a:lnTo>
                <a:lnTo>
                  <a:pt x="2611234" y="2489199"/>
                </a:lnTo>
                <a:lnTo>
                  <a:pt x="2627668" y="2489199"/>
                </a:lnTo>
                <a:lnTo>
                  <a:pt x="2612847" y="2501899"/>
                </a:lnTo>
                <a:lnTo>
                  <a:pt x="2663037" y="2501899"/>
                </a:lnTo>
                <a:lnTo>
                  <a:pt x="2661488" y="2489199"/>
                </a:lnTo>
                <a:lnTo>
                  <a:pt x="2659862" y="2476499"/>
                </a:lnTo>
                <a:close/>
              </a:path>
              <a:path w="3034029" h="2844800">
                <a:moveTo>
                  <a:pt x="2686186" y="2463799"/>
                </a:moveTo>
                <a:lnTo>
                  <a:pt x="2597073" y="2463799"/>
                </a:lnTo>
                <a:lnTo>
                  <a:pt x="2601379" y="2476499"/>
                </a:lnTo>
                <a:lnTo>
                  <a:pt x="2659862" y="2476499"/>
                </a:lnTo>
                <a:lnTo>
                  <a:pt x="2666250" y="2489199"/>
                </a:lnTo>
                <a:lnTo>
                  <a:pt x="2668346" y="2489199"/>
                </a:lnTo>
                <a:lnTo>
                  <a:pt x="2670517" y="2501899"/>
                </a:lnTo>
                <a:lnTo>
                  <a:pt x="2716576" y="2501899"/>
                </a:lnTo>
                <a:lnTo>
                  <a:pt x="2709505" y="2489199"/>
                </a:lnTo>
                <a:lnTo>
                  <a:pt x="2697564" y="2476499"/>
                </a:lnTo>
                <a:lnTo>
                  <a:pt x="2686186" y="2463799"/>
                </a:lnTo>
                <a:close/>
              </a:path>
              <a:path w="3034029" h="2844800">
                <a:moveTo>
                  <a:pt x="2589377" y="2476499"/>
                </a:moveTo>
                <a:lnTo>
                  <a:pt x="2575610" y="2476499"/>
                </a:lnTo>
                <a:lnTo>
                  <a:pt x="2581287" y="2489199"/>
                </a:lnTo>
                <a:lnTo>
                  <a:pt x="2584183" y="2489199"/>
                </a:lnTo>
                <a:lnTo>
                  <a:pt x="2589377" y="2476499"/>
                </a:lnTo>
                <a:close/>
              </a:path>
              <a:path w="3034029" h="2844800">
                <a:moveTo>
                  <a:pt x="2595970" y="2476975"/>
                </a:moveTo>
                <a:lnTo>
                  <a:pt x="2594381" y="2489199"/>
                </a:lnTo>
                <a:lnTo>
                  <a:pt x="2597099" y="2489199"/>
                </a:lnTo>
                <a:lnTo>
                  <a:pt x="2596331" y="2477381"/>
                </a:lnTo>
                <a:lnTo>
                  <a:pt x="2595970" y="2476975"/>
                </a:lnTo>
                <a:close/>
              </a:path>
              <a:path w="3034029" h="2844800">
                <a:moveTo>
                  <a:pt x="2599397" y="2476499"/>
                </a:moveTo>
                <a:lnTo>
                  <a:pt x="2596273" y="2476499"/>
                </a:lnTo>
                <a:lnTo>
                  <a:pt x="2596331" y="2477381"/>
                </a:lnTo>
                <a:lnTo>
                  <a:pt x="2606802" y="2489199"/>
                </a:lnTo>
                <a:lnTo>
                  <a:pt x="2608262" y="2489199"/>
                </a:lnTo>
                <a:lnTo>
                  <a:pt x="2599397" y="2476499"/>
                </a:lnTo>
                <a:close/>
              </a:path>
              <a:path w="3034029" h="2844800">
                <a:moveTo>
                  <a:pt x="2596032" y="2476499"/>
                </a:moveTo>
                <a:lnTo>
                  <a:pt x="2595549" y="2476499"/>
                </a:lnTo>
                <a:lnTo>
                  <a:pt x="2595970" y="2476975"/>
                </a:lnTo>
                <a:lnTo>
                  <a:pt x="2596032" y="2476499"/>
                </a:lnTo>
                <a:close/>
              </a:path>
              <a:path w="3034029" h="2844800">
                <a:moveTo>
                  <a:pt x="2588093" y="2463799"/>
                </a:moveTo>
                <a:lnTo>
                  <a:pt x="2578478" y="2463799"/>
                </a:lnTo>
                <a:lnTo>
                  <a:pt x="2584747" y="2476499"/>
                </a:lnTo>
                <a:lnTo>
                  <a:pt x="2588093" y="2463799"/>
                </a:lnTo>
                <a:close/>
              </a:path>
              <a:path w="3034029" h="2844800">
                <a:moveTo>
                  <a:pt x="2660712" y="2451099"/>
                </a:moveTo>
                <a:lnTo>
                  <a:pt x="2578255" y="2451099"/>
                </a:lnTo>
                <a:lnTo>
                  <a:pt x="2582376" y="2463799"/>
                </a:lnTo>
                <a:lnTo>
                  <a:pt x="2659253" y="2463799"/>
                </a:lnTo>
                <a:lnTo>
                  <a:pt x="2660712" y="2451099"/>
                </a:lnTo>
                <a:close/>
              </a:path>
              <a:path w="3034029" h="2844800">
                <a:moveTo>
                  <a:pt x="2684157" y="2451099"/>
                </a:moveTo>
                <a:lnTo>
                  <a:pt x="2681706" y="2451099"/>
                </a:lnTo>
                <a:lnTo>
                  <a:pt x="2685897" y="2463799"/>
                </a:lnTo>
                <a:lnTo>
                  <a:pt x="2689352" y="2463799"/>
                </a:lnTo>
                <a:lnTo>
                  <a:pt x="2684157" y="2451099"/>
                </a:lnTo>
                <a:close/>
              </a:path>
              <a:path w="3034029" h="2844800">
                <a:moveTo>
                  <a:pt x="2542584" y="2438399"/>
                </a:moveTo>
                <a:lnTo>
                  <a:pt x="2538011" y="2451099"/>
                </a:lnTo>
                <a:lnTo>
                  <a:pt x="2549067" y="2451099"/>
                </a:lnTo>
                <a:lnTo>
                  <a:pt x="2542584" y="2438399"/>
                </a:lnTo>
                <a:close/>
              </a:path>
              <a:path w="3034029" h="2844800">
                <a:moveTo>
                  <a:pt x="2555570" y="2438399"/>
                </a:moveTo>
                <a:lnTo>
                  <a:pt x="2550579" y="2438399"/>
                </a:lnTo>
                <a:lnTo>
                  <a:pt x="2551874" y="2451099"/>
                </a:lnTo>
                <a:lnTo>
                  <a:pt x="2553538" y="2451099"/>
                </a:lnTo>
                <a:lnTo>
                  <a:pt x="2555570" y="2438399"/>
                </a:lnTo>
                <a:close/>
              </a:path>
              <a:path w="3034029" h="2844800">
                <a:moveTo>
                  <a:pt x="2647988" y="2425699"/>
                </a:moveTo>
                <a:lnTo>
                  <a:pt x="2551398" y="2425699"/>
                </a:lnTo>
                <a:lnTo>
                  <a:pt x="2558557" y="2438399"/>
                </a:lnTo>
                <a:lnTo>
                  <a:pt x="2565606" y="2451099"/>
                </a:lnTo>
                <a:lnTo>
                  <a:pt x="2585436" y="2451099"/>
                </a:lnTo>
                <a:lnTo>
                  <a:pt x="2588337" y="2438399"/>
                </a:lnTo>
                <a:lnTo>
                  <a:pt x="2649418" y="2438399"/>
                </a:lnTo>
                <a:lnTo>
                  <a:pt x="2647988" y="2425699"/>
                </a:lnTo>
                <a:close/>
              </a:path>
              <a:path w="3034029" h="2844800">
                <a:moveTo>
                  <a:pt x="2648791" y="2438399"/>
                </a:moveTo>
                <a:lnTo>
                  <a:pt x="2588337" y="2438399"/>
                </a:lnTo>
                <a:lnTo>
                  <a:pt x="2591854" y="2451099"/>
                </a:lnTo>
                <a:lnTo>
                  <a:pt x="2660731" y="2451099"/>
                </a:lnTo>
                <a:lnTo>
                  <a:pt x="2648791" y="2438399"/>
                </a:lnTo>
                <a:close/>
              </a:path>
              <a:path w="3034029" h="2844800">
                <a:moveTo>
                  <a:pt x="2539555" y="2425699"/>
                </a:moveTo>
                <a:lnTo>
                  <a:pt x="2536215" y="2425699"/>
                </a:lnTo>
                <a:lnTo>
                  <a:pt x="2542311" y="2438399"/>
                </a:lnTo>
                <a:lnTo>
                  <a:pt x="2549271" y="2438399"/>
                </a:lnTo>
                <a:lnTo>
                  <a:pt x="2539555" y="2425699"/>
                </a:lnTo>
                <a:close/>
              </a:path>
              <a:path w="3034029" h="2844800">
                <a:moveTo>
                  <a:pt x="2525389" y="2412999"/>
                </a:moveTo>
                <a:lnTo>
                  <a:pt x="2515971" y="2412999"/>
                </a:lnTo>
                <a:lnTo>
                  <a:pt x="2519654" y="2425699"/>
                </a:lnTo>
                <a:lnTo>
                  <a:pt x="2530770" y="2425699"/>
                </a:lnTo>
                <a:lnTo>
                  <a:pt x="2525389" y="2412999"/>
                </a:lnTo>
                <a:close/>
              </a:path>
              <a:path w="3034029" h="2844800">
                <a:moveTo>
                  <a:pt x="2623210" y="2412999"/>
                </a:moveTo>
                <a:lnTo>
                  <a:pt x="2538093" y="2412999"/>
                </a:lnTo>
                <a:lnTo>
                  <a:pt x="2530770" y="2425699"/>
                </a:lnTo>
                <a:lnTo>
                  <a:pt x="2623400" y="2425699"/>
                </a:lnTo>
                <a:lnTo>
                  <a:pt x="2623210" y="2412999"/>
                </a:lnTo>
                <a:close/>
              </a:path>
              <a:path w="3034029" h="2844800">
                <a:moveTo>
                  <a:pt x="2635224" y="2412999"/>
                </a:moveTo>
                <a:lnTo>
                  <a:pt x="2623210" y="2412999"/>
                </a:lnTo>
                <a:lnTo>
                  <a:pt x="2628303" y="2425699"/>
                </a:lnTo>
                <a:lnTo>
                  <a:pt x="2643251" y="2425699"/>
                </a:lnTo>
                <a:lnTo>
                  <a:pt x="2635224" y="2412999"/>
                </a:lnTo>
                <a:close/>
              </a:path>
              <a:path w="3034029" h="2844800">
                <a:moveTo>
                  <a:pt x="2504884" y="2400299"/>
                </a:moveTo>
                <a:lnTo>
                  <a:pt x="2492692" y="2400299"/>
                </a:lnTo>
                <a:lnTo>
                  <a:pt x="2497734" y="2412999"/>
                </a:lnTo>
                <a:lnTo>
                  <a:pt x="2506700" y="2412999"/>
                </a:lnTo>
                <a:lnTo>
                  <a:pt x="2504884" y="2400299"/>
                </a:lnTo>
                <a:close/>
              </a:path>
              <a:path w="3034029" h="2844800">
                <a:moveTo>
                  <a:pt x="2600642" y="2400299"/>
                </a:moveTo>
                <a:lnTo>
                  <a:pt x="2528290" y="2400299"/>
                </a:lnTo>
                <a:lnTo>
                  <a:pt x="2512466" y="2412999"/>
                </a:lnTo>
                <a:lnTo>
                  <a:pt x="2600071" y="2412999"/>
                </a:lnTo>
                <a:lnTo>
                  <a:pt x="2600642" y="2400299"/>
                </a:lnTo>
                <a:close/>
              </a:path>
              <a:path w="3034029" h="2844800">
                <a:moveTo>
                  <a:pt x="2607462" y="2400299"/>
                </a:moveTo>
                <a:lnTo>
                  <a:pt x="2600642" y="2400299"/>
                </a:lnTo>
                <a:lnTo>
                  <a:pt x="2603106" y="2412999"/>
                </a:lnTo>
                <a:lnTo>
                  <a:pt x="2607754" y="2412999"/>
                </a:lnTo>
                <a:lnTo>
                  <a:pt x="2607462" y="2400299"/>
                </a:lnTo>
                <a:close/>
              </a:path>
              <a:path w="3034029" h="2844800">
                <a:moveTo>
                  <a:pt x="2529743" y="2375798"/>
                </a:moveTo>
                <a:lnTo>
                  <a:pt x="2525649" y="2387599"/>
                </a:lnTo>
                <a:lnTo>
                  <a:pt x="2493611" y="2387599"/>
                </a:lnTo>
                <a:lnTo>
                  <a:pt x="2500496" y="2400299"/>
                </a:lnTo>
                <a:lnTo>
                  <a:pt x="2540685" y="2400299"/>
                </a:lnTo>
                <a:lnTo>
                  <a:pt x="2537320" y="2387599"/>
                </a:lnTo>
                <a:lnTo>
                  <a:pt x="2529743" y="2375798"/>
                </a:lnTo>
                <a:close/>
              </a:path>
              <a:path w="3034029" h="2844800">
                <a:moveTo>
                  <a:pt x="2592463" y="2387599"/>
                </a:moveTo>
                <a:lnTo>
                  <a:pt x="2545067" y="2387599"/>
                </a:lnTo>
                <a:lnTo>
                  <a:pt x="2540685" y="2400299"/>
                </a:lnTo>
                <a:lnTo>
                  <a:pt x="2594749" y="2400299"/>
                </a:lnTo>
                <a:lnTo>
                  <a:pt x="2592463" y="2387599"/>
                </a:lnTo>
                <a:close/>
              </a:path>
              <a:path w="3034029" h="2844800">
                <a:moveTo>
                  <a:pt x="2608783" y="2387599"/>
                </a:moveTo>
                <a:lnTo>
                  <a:pt x="2599131" y="2387599"/>
                </a:lnTo>
                <a:lnTo>
                  <a:pt x="2594749" y="2400299"/>
                </a:lnTo>
                <a:lnTo>
                  <a:pt x="2607322" y="2400299"/>
                </a:lnTo>
                <a:lnTo>
                  <a:pt x="2608783" y="2387599"/>
                </a:lnTo>
                <a:close/>
              </a:path>
              <a:path w="3034029" h="2844800">
                <a:moveTo>
                  <a:pt x="2618346" y="2387599"/>
                </a:moveTo>
                <a:lnTo>
                  <a:pt x="2615806" y="2387599"/>
                </a:lnTo>
                <a:lnTo>
                  <a:pt x="2615692" y="2400299"/>
                </a:lnTo>
                <a:lnTo>
                  <a:pt x="2619768" y="2400299"/>
                </a:lnTo>
                <a:lnTo>
                  <a:pt x="2618346" y="2387599"/>
                </a:lnTo>
                <a:close/>
              </a:path>
              <a:path w="3034029" h="2844800">
                <a:moveTo>
                  <a:pt x="2474823" y="2374899"/>
                </a:moveTo>
                <a:lnTo>
                  <a:pt x="2469476" y="2374899"/>
                </a:lnTo>
                <a:lnTo>
                  <a:pt x="2480843" y="2387599"/>
                </a:lnTo>
                <a:lnTo>
                  <a:pt x="2482329" y="2387599"/>
                </a:lnTo>
                <a:lnTo>
                  <a:pt x="2474823" y="2374899"/>
                </a:lnTo>
                <a:close/>
              </a:path>
              <a:path w="3034029" h="2844800">
                <a:moveTo>
                  <a:pt x="2572639" y="2362199"/>
                </a:moveTo>
                <a:lnTo>
                  <a:pt x="2489745" y="2362199"/>
                </a:lnTo>
                <a:lnTo>
                  <a:pt x="2495380" y="2374899"/>
                </a:lnTo>
                <a:lnTo>
                  <a:pt x="2497289" y="2387599"/>
                </a:lnTo>
                <a:lnTo>
                  <a:pt x="2525649" y="2387599"/>
                </a:lnTo>
                <a:lnTo>
                  <a:pt x="2529166" y="2374899"/>
                </a:lnTo>
                <a:lnTo>
                  <a:pt x="2570073" y="2374899"/>
                </a:lnTo>
                <a:lnTo>
                  <a:pt x="2572639" y="2362199"/>
                </a:lnTo>
                <a:close/>
              </a:path>
              <a:path w="3034029" h="2844800">
                <a:moveTo>
                  <a:pt x="2529166" y="2374899"/>
                </a:moveTo>
                <a:lnTo>
                  <a:pt x="2525649" y="2387599"/>
                </a:lnTo>
                <a:lnTo>
                  <a:pt x="2529743" y="2375798"/>
                </a:lnTo>
                <a:lnTo>
                  <a:pt x="2529166" y="2374899"/>
                </a:lnTo>
                <a:close/>
              </a:path>
              <a:path w="3034029" h="2844800">
                <a:moveTo>
                  <a:pt x="2559257" y="2374899"/>
                </a:moveTo>
                <a:lnTo>
                  <a:pt x="2539098" y="2374899"/>
                </a:lnTo>
                <a:lnTo>
                  <a:pt x="2542095" y="2387599"/>
                </a:lnTo>
                <a:lnTo>
                  <a:pt x="2571179" y="2387599"/>
                </a:lnTo>
                <a:lnTo>
                  <a:pt x="2559257" y="2374899"/>
                </a:lnTo>
                <a:close/>
              </a:path>
              <a:path w="3034029" h="2844800">
                <a:moveTo>
                  <a:pt x="2590647" y="2374899"/>
                </a:moveTo>
                <a:lnTo>
                  <a:pt x="2580318" y="2374899"/>
                </a:lnTo>
                <a:lnTo>
                  <a:pt x="2577343" y="2387599"/>
                </a:lnTo>
                <a:lnTo>
                  <a:pt x="2600797" y="2387599"/>
                </a:lnTo>
                <a:lnTo>
                  <a:pt x="2590647" y="2374899"/>
                </a:lnTo>
                <a:close/>
              </a:path>
              <a:path w="3034029" h="2844800">
                <a:moveTo>
                  <a:pt x="2530055" y="2374899"/>
                </a:moveTo>
                <a:lnTo>
                  <a:pt x="2529166" y="2374899"/>
                </a:lnTo>
                <a:lnTo>
                  <a:pt x="2529743" y="2375798"/>
                </a:lnTo>
                <a:lnTo>
                  <a:pt x="2530055" y="2374899"/>
                </a:lnTo>
                <a:close/>
              </a:path>
              <a:path w="3034029" h="2844800">
                <a:moveTo>
                  <a:pt x="2476728" y="2362199"/>
                </a:moveTo>
                <a:lnTo>
                  <a:pt x="2472131" y="2362199"/>
                </a:lnTo>
                <a:lnTo>
                  <a:pt x="2474341" y="2374899"/>
                </a:lnTo>
                <a:lnTo>
                  <a:pt x="2482354" y="2374899"/>
                </a:lnTo>
                <a:lnTo>
                  <a:pt x="2476728" y="2362199"/>
                </a:lnTo>
                <a:close/>
              </a:path>
              <a:path w="3034029" h="2844800">
                <a:moveTo>
                  <a:pt x="2487790" y="2349499"/>
                </a:moveTo>
                <a:lnTo>
                  <a:pt x="2467686" y="2349499"/>
                </a:lnTo>
                <a:lnTo>
                  <a:pt x="2453944" y="2362199"/>
                </a:lnTo>
                <a:lnTo>
                  <a:pt x="2488882" y="2362199"/>
                </a:lnTo>
                <a:lnTo>
                  <a:pt x="2487790" y="2349499"/>
                </a:lnTo>
                <a:close/>
              </a:path>
              <a:path w="3034029" h="2844800">
                <a:moveTo>
                  <a:pt x="2560955" y="2336799"/>
                </a:moveTo>
                <a:lnTo>
                  <a:pt x="2534923" y="2336799"/>
                </a:lnTo>
                <a:lnTo>
                  <a:pt x="2532552" y="2349499"/>
                </a:lnTo>
                <a:lnTo>
                  <a:pt x="2490762" y="2349499"/>
                </a:lnTo>
                <a:lnTo>
                  <a:pt x="2489847" y="2362199"/>
                </a:lnTo>
                <a:lnTo>
                  <a:pt x="2566619" y="2362199"/>
                </a:lnTo>
                <a:lnTo>
                  <a:pt x="2557449" y="2349499"/>
                </a:lnTo>
                <a:lnTo>
                  <a:pt x="2560955" y="2336799"/>
                </a:lnTo>
                <a:close/>
              </a:path>
              <a:path w="3034029" h="2844800">
                <a:moveTo>
                  <a:pt x="2525128" y="2336799"/>
                </a:moveTo>
                <a:lnTo>
                  <a:pt x="2446591" y="2336799"/>
                </a:lnTo>
                <a:lnTo>
                  <a:pt x="2456334" y="2349499"/>
                </a:lnTo>
                <a:lnTo>
                  <a:pt x="2525763" y="2349499"/>
                </a:lnTo>
                <a:lnTo>
                  <a:pt x="2525128" y="2336799"/>
                </a:lnTo>
                <a:close/>
              </a:path>
              <a:path w="3034029" h="2844800">
                <a:moveTo>
                  <a:pt x="2513507" y="2298699"/>
                </a:moveTo>
                <a:lnTo>
                  <a:pt x="2421988" y="2298699"/>
                </a:lnTo>
                <a:lnTo>
                  <a:pt x="2426199" y="2311399"/>
                </a:lnTo>
                <a:lnTo>
                  <a:pt x="2426387" y="2324099"/>
                </a:lnTo>
                <a:lnTo>
                  <a:pt x="2433660" y="2336799"/>
                </a:lnTo>
                <a:lnTo>
                  <a:pt x="2546584" y="2336799"/>
                </a:lnTo>
                <a:lnTo>
                  <a:pt x="2541236" y="2324099"/>
                </a:lnTo>
                <a:lnTo>
                  <a:pt x="2511285" y="2324099"/>
                </a:lnTo>
                <a:lnTo>
                  <a:pt x="2505659" y="2311399"/>
                </a:lnTo>
                <a:lnTo>
                  <a:pt x="2520416" y="2311399"/>
                </a:lnTo>
                <a:lnTo>
                  <a:pt x="2513507" y="2298699"/>
                </a:lnTo>
                <a:close/>
              </a:path>
              <a:path w="3034029" h="2844800">
                <a:moveTo>
                  <a:pt x="2556941" y="2324099"/>
                </a:moveTo>
                <a:lnTo>
                  <a:pt x="2555748" y="2324099"/>
                </a:lnTo>
                <a:lnTo>
                  <a:pt x="2554376" y="2336799"/>
                </a:lnTo>
                <a:lnTo>
                  <a:pt x="2559710" y="2336799"/>
                </a:lnTo>
                <a:lnTo>
                  <a:pt x="2556941" y="2324099"/>
                </a:lnTo>
                <a:close/>
              </a:path>
              <a:path w="3034029" h="2844800">
                <a:moveTo>
                  <a:pt x="2411679" y="2311399"/>
                </a:moveTo>
                <a:lnTo>
                  <a:pt x="2402653" y="2311399"/>
                </a:lnTo>
                <a:lnTo>
                  <a:pt x="2412072" y="2324099"/>
                </a:lnTo>
                <a:lnTo>
                  <a:pt x="2414612" y="2324099"/>
                </a:lnTo>
                <a:lnTo>
                  <a:pt x="2411679" y="2311399"/>
                </a:lnTo>
                <a:close/>
              </a:path>
              <a:path w="3034029" h="2844800">
                <a:moveTo>
                  <a:pt x="2520632" y="2311399"/>
                </a:moveTo>
                <a:lnTo>
                  <a:pt x="2505659" y="2311399"/>
                </a:lnTo>
                <a:lnTo>
                  <a:pt x="2518067" y="2324099"/>
                </a:lnTo>
                <a:lnTo>
                  <a:pt x="2520632" y="2311399"/>
                </a:lnTo>
                <a:close/>
              </a:path>
              <a:path w="3034029" h="2844800">
                <a:moveTo>
                  <a:pt x="2391702" y="2298699"/>
                </a:moveTo>
                <a:lnTo>
                  <a:pt x="2386482" y="2311399"/>
                </a:lnTo>
                <a:lnTo>
                  <a:pt x="2397607" y="2311399"/>
                </a:lnTo>
                <a:lnTo>
                  <a:pt x="2391702" y="2298699"/>
                </a:lnTo>
                <a:close/>
              </a:path>
              <a:path w="3034029" h="2844800">
                <a:moveTo>
                  <a:pt x="2410904" y="2298699"/>
                </a:moveTo>
                <a:lnTo>
                  <a:pt x="2403652" y="2298699"/>
                </a:lnTo>
                <a:lnTo>
                  <a:pt x="2404329" y="2311399"/>
                </a:lnTo>
                <a:lnTo>
                  <a:pt x="2408491" y="2311399"/>
                </a:lnTo>
                <a:lnTo>
                  <a:pt x="2410904" y="2298699"/>
                </a:lnTo>
                <a:close/>
              </a:path>
              <a:path w="3034029" h="2844800">
                <a:moveTo>
                  <a:pt x="2414231" y="2306775"/>
                </a:moveTo>
                <a:lnTo>
                  <a:pt x="2411679" y="2311399"/>
                </a:lnTo>
                <a:lnTo>
                  <a:pt x="2416136" y="2311399"/>
                </a:lnTo>
                <a:lnTo>
                  <a:pt x="2414231" y="2306775"/>
                </a:lnTo>
                <a:close/>
              </a:path>
              <a:path w="3034029" h="2844800">
                <a:moveTo>
                  <a:pt x="2418689" y="2298699"/>
                </a:moveTo>
                <a:lnTo>
                  <a:pt x="2410904" y="2298699"/>
                </a:lnTo>
                <a:lnTo>
                  <a:pt x="2414231" y="2306775"/>
                </a:lnTo>
                <a:lnTo>
                  <a:pt x="2418689" y="2298699"/>
                </a:lnTo>
                <a:close/>
              </a:path>
              <a:path w="3034029" h="2844800">
                <a:moveTo>
                  <a:pt x="2394242" y="2285999"/>
                </a:moveTo>
                <a:lnTo>
                  <a:pt x="2389736" y="2285999"/>
                </a:lnTo>
                <a:lnTo>
                  <a:pt x="2395626" y="2298699"/>
                </a:lnTo>
                <a:lnTo>
                  <a:pt x="2401252" y="2298699"/>
                </a:lnTo>
                <a:lnTo>
                  <a:pt x="2394242" y="2285999"/>
                </a:lnTo>
                <a:close/>
              </a:path>
              <a:path w="3034029" h="2844800">
                <a:moveTo>
                  <a:pt x="2426690" y="2285999"/>
                </a:moveTo>
                <a:lnTo>
                  <a:pt x="2408161" y="2285999"/>
                </a:lnTo>
                <a:lnTo>
                  <a:pt x="2403932" y="2298699"/>
                </a:lnTo>
                <a:lnTo>
                  <a:pt x="2420109" y="2298699"/>
                </a:lnTo>
                <a:lnTo>
                  <a:pt x="2426690" y="2285999"/>
                </a:lnTo>
                <a:close/>
              </a:path>
              <a:path w="3034029" h="2844800">
                <a:moveTo>
                  <a:pt x="2445092" y="2285999"/>
                </a:moveTo>
                <a:lnTo>
                  <a:pt x="2426690" y="2285999"/>
                </a:lnTo>
                <a:lnTo>
                  <a:pt x="2420109" y="2298699"/>
                </a:lnTo>
                <a:lnTo>
                  <a:pt x="2438450" y="2298699"/>
                </a:lnTo>
                <a:lnTo>
                  <a:pt x="2445092" y="2285999"/>
                </a:lnTo>
                <a:close/>
              </a:path>
              <a:path w="3034029" h="2844800">
                <a:moveTo>
                  <a:pt x="2476302" y="2273299"/>
                </a:moveTo>
                <a:lnTo>
                  <a:pt x="2446845" y="2273299"/>
                </a:lnTo>
                <a:lnTo>
                  <a:pt x="2444686" y="2285999"/>
                </a:lnTo>
                <a:lnTo>
                  <a:pt x="2445092" y="2285999"/>
                </a:lnTo>
                <a:lnTo>
                  <a:pt x="2438450" y="2298699"/>
                </a:lnTo>
                <a:lnTo>
                  <a:pt x="2483026" y="2298699"/>
                </a:lnTo>
                <a:lnTo>
                  <a:pt x="2484074" y="2285999"/>
                </a:lnTo>
                <a:lnTo>
                  <a:pt x="2476302" y="2273299"/>
                </a:lnTo>
                <a:close/>
              </a:path>
              <a:path w="3034029" h="2844800">
                <a:moveTo>
                  <a:pt x="2448369" y="2260599"/>
                </a:moveTo>
                <a:lnTo>
                  <a:pt x="2360361" y="2260599"/>
                </a:lnTo>
                <a:lnTo>
                  <a:pt x="2369743" y="2273299"/>
                </a:lnTo>
                <a:lnTo>
                  <a:pt x="2378022" y="2285999"/>
                </a:lnTo>
                <a:lnTo>
                  <a:pt x="2436329" y="2285999"/>
                </a:lnTo>
                <a:lnTo>
                  <a:pt x="2441198" y="2273299"/>
                </a:lnTo>
                <a:lnTo>
                  <a:pt x="2446845" y="2273299"/>
                </a:lnTo>
                <a:lnTo>
                  <a:pt x="2448369" y="2260599"/>
                </a:lnTo>
                <a:close/>
              </a:path>
              <a:path w="3034029" h="2844800">
                <a:moveTo>
                  <a:pt x="2446845" y="2273299"/>
                </a:moveTo>
                <a:lnTo>
                  <a:pt x="2441198" y="2273299"/>
                </a:lnTo>
                <a:lnTo>
                  <a:pt x="2436329" y="2285999"/>
                </a:lnTo>
                <a:lnTo>
                  <a:pt x="2444686" y="2285999"/>
                </a:lnTo>
                <a:lnTo>
                  <a:pt x="2446845" y="2273299"/>
                </a:lnTo>
                <a:close/>
              </a:path>
              <a:path w="3034029" h="2844800">
                <a:moveTo>
                  <a:pt x="2349500" y="2260599"/>
                </a:moveTo>
                <a:lnTo>
                  <a:pt x="2347861" y="2273299"/>
                </a:lnTo>
                <a:lnTo>
                  <a:pt x="2359037" y="2273299"/>
                </a:lnTo>
                <a:lnTo>
                  <a:pt x="2349500" y="2260599"/>
                </a:lnTo>
                <a:close/>
              </a:path>
              <a:path w="3034029" h="2844800">
                <a:moveTo>
                  <a:pt x="2345016" y="2247899"/>
                </a:moveTo>
                <a:lnTo>
                  <a:pt x="2335249" y="2247899"/>
                </a:lnTo>
                <a:lnTo>
                  <a:pt x="2345994" y="2260599"/>
                </a:lnTo>
                <a:lnTo>
                  <a:pt x="2347087" y="2260599"/>
                </a:lnTo>
                <a:lnTo>
                  <a:pt x="2345016" y="2247899"/>
                </a:lnTo>
                <a:close/>
              </a:path>
              <a:path w="3034029" h="2844800">
                <a:moveTo>
                  <a:pt x="2362441" y="2247899"/>
                </a:moveTo>
                <a:lnTo>
                  <a:pt x="2356561" y="2247899"/>
                </a:lnTo>
                <a:lnTo>
                  <a:pt x="2358758" y="2260599"/>
                </a:lnTo>
                <a:lnTo>
                  <a:pt x="2360955" y="2260599"/>
                </a:lnTo>
                <a:lnTo>
                  <a:pt x="2364001" y="2250741"/>
                </a:lnTo>
                <a:lnTo>
                  <a:pt x="2362441" y="2247899"/>
                </a:lnTo>
                <a:close/>
              </a:path>
              <a:path w="3034029" h="2844800">
                <a:moveTo>
                  <a:pt x="2393721" y="2247899"/>
                </a:moveTo>
                <a:lnTo>
                  <a:pt x="2364879" y="2247899"/>
                </a:lnTo>
                <a:lnTo>
                  <a:pt x="2364001" y="2250741"/>
                </a:lnTo>
                <a:lnTo>
                  <a:pt x="2369417" y="2260599"/>
                </a:lnTo>
                <a:lnTo>
                  <a:pt x="2389124" y="2260599"/>
                </a:lnTo>
                <a:lnTo>
                  <a:pt x="2393721" y="2247899"/>
                </a:lnTo>
                <a:close/>
              </a:path>
              <a:path w="3034029" h="2844800">
                <a:moveTo>
                  <a:pt x="2451874" y="2247899"/>
                </a:moveTo>
                <a:lnTo>
                  <a:pt x="2397861" y="2247899"/>
                </a:lnTo>
                <a:lnTo>
                  <a:pt x="2399004" y="2260599"/>
                </a:lnTo>
                <a:lnTo>
                  <a:pt x="2452230" y="2260599"/>
                </a:lnTo>
                <a:lnTo>
                  <a:pt x="2451874" y="2247899"/>
                </a:lnTo>
                <a:close/>
              </a:path>
              <a:path w="3034029" h="2844800">
                <a:moveTo>
                  <a:pt x="2330881" y="2235199"/>
                </a:moveTo>
                <a:lnTo>
                  <a:pt x="2321719" y="2235199"/>
                </a:lnTo>
                <a:lnTo>
                  <a:pt x="2326289" y="2247899"/>
                </a:lnTo>
                <a:lnTo>
                  <a:pt x="2330361" y="2247899"/>
                </a:lnTo>
                <a:lnTo>
                  <a:pt x="2330881" y="2235199"/>
                </a:lnTo>
                <a:close/>
              </a:path>
              <a:path w="3034029" h="2844800">
                <a:moveTo>
                  <a:pt x="2443442" y="2235199"/>
                </a:moveTo>
                <a:lnTo>
                  <a:pt x="2330881" y="2235199"/>
                </a:lnTo>
                <a:lnTo>
                  <a:pt x="2340622" y="2247899"/>
                </a:lnTo>
                <a:lnTo>
                  <a:pt x="2451557" y="2247899"/>
                </a:lnTo>
                <a:lnTo>
                  <a:pt x="2443442" y="2235199"/>
                </a:lnTo>
                <a:close/>
              </a:path>
              <a:path w="3034029" h="2844800">
                <a:moveTo>
                  <a:pt x="2326081" y="2222499"/>
                </a:moveTo>
                <a:lnTo>
                  <a:pt x="2318258" y="2222499"/>
                </a:lnTo>
                <a:lnTo>
                  <a:pt x="2319718" y="2235199"/>
                </a:lnTo>
                <a:lnTo>
                  <a:pt x="2328659" y="2235199"/>
                </a:lnTo>
                <a:lnTo>
                  <a:pt x="2326081" y="2222499"/>
                </a:lnTo>
                <a:close/>
              </a:path>
              <a:path w="3034029" h="2844800">
                <a:moveTo>
                  <a:pt x="2388349" y="2222499"/>
                </a:moveTo>
                <a:lnTo>
                  <a:pt x="2332176" y="2222499"/>
                </a:lnTo>
                <a:lnTo>
                  <a:pt x="2341235" y="2235199"/>
                </a:lnTo>
                <a:lnTo>
                  <a:pt x="2391943" y="2235199"/>
                </a:lnTo>
                <a:lnTo>
                  <a:pt x="2388349" y="2222499"/>
                </a:lnTo>
                <a:close/>
              </a:path>
              <a:path w="3034029" h="2844800">
                <a:moveTo>
                  <a:pt x="2416098" y="2222499"/>
                </a:moveTo>
                <a:lnTo>
                  <a:pt x="2390546" y="2222499"/>
                </a:lnTo>
                <a:lnTo>
                  <a:pt x="2391943" y="2235199"/>
                </a:lnTo>
                <a:lnTo>
                  <a:pt x="2423845" y="2235199"/>
                </a:lnTo>
                <a:lnTo>
                  <a:pt x="2416098" y="2222499"/>
                </a:lnTo>
                <a:close/>
              </a:path>
              <a:path w="3034029" h="2844800">
                <a:moveTo>
                  <a:pt x="2357015" y="2197099"/>
                </a:moveTo>
                <a:lnTo>
                  <a:pt x="2327148" y="2197099"/>
                </a:lnTo>
                <a:lnTo>
                  <a:pt x="2324668" y="2209684"/>
                </a:lnTo>
                <a:lnTo>
                  <a:pt x="2323823" y="2222499"/>
                </a:lnTo>
                <a:lnTo>
                  <a:pt x="2422131" y="2222499"/>
                </a:lnTo>
                <a:lnTo>
                  <a:pt x="2423845" y="2235199"/>
                </a:lnTo>
                <a:lnTo>
                  <a:pt x="2430997" y="2235199"/>
                </a:lnTo>
                <a:lnTo>
                  <a:pt x="2426253" y="2222499"/>
                </a:lnTo>
                <a:lnTo>
                  <a:pt x="2418959" y="2209799"/>
                </a:lnTo>
                <a:lnTo>
                  <a:pt x="2367026" y="2209799"/>
                </a:lnTo>
                <a:lnTo>
                  <a:pt x="2357015" y="2197099"/>
                </a:lnTo>
                <a:close/>
              </a:path>
              <a:path w="3034029" h="2844800">
                <a:moveTo>
                  <a:pt x="2308123" y="2197099"/>
                </a:moveTo>
                <a:lnTo>
                  <a:pt x="2298395" y="2197099"/>
                </a:lnTo>
                <a:lnTo>
                  <a:pt x="2308263" y="2209799"/>
                </a:lnTo>
                <a:lnTo>
                  <a:pt x="2308123" y="2197099"/>
                </a:lnTo>
                <a:close/>
              </a:path>
              <a:path w="3034029" h="2844800">
                <a:moveTo>
                  <a:pt x="2320577" y="2197099"/>
                </a:moveTo>
                <a:lnTo>
                  <a:pt x="2317610" y="2197099"/>
                </a:lnTo>
                <a:lnTo>
                  <a:pt x="2324646" y="2209799"/>
                </a:lnTo>
                <a:lnTo>
                  <a:pt x="2320577" y="2197099"/>
                </a:lnTo>
                <a:close/>
              </a:path>
              <a:path w="3034029" h="2844800">
                <a:moveTo>
                  <a:pt x="2388919" y="2197099"/>
                </a:moveTo>
                <a:lnTo>
                  <a:pt x="2373274" y="2197099"/>
                </a:lnTo>
                <a:lnTo>
                  <a:pt x="2378417" y="2209799"/>
                </a:lnTo>
                <a:lnTo>
                  <a:pt x="2399135" y="2209799"/>
                </a:lnTo>
                <a:lnTo>
                  <a:pt x="2388919" y="2197099"/>
                </a:lnTo>
                <a:close/>
              </a:path>
              <a:path w="3034029" h="2844800">
                <a:moveTo>
                  <a:pt x="2405595" y="2197099"/>
                </a:moveTo>
                <a:lnTo>
                  <a:pt x="2403906" y="2197099"/>
                </a:lnTo>
                <a:lnTo>
                  <a:pt x="2411260" y="2209799"/>
                </a:lnTo>
                <a:lnTo>
                  <a:pt x="2418959" y="2209799"/>
                </a:lnTo>
                <a:lnTo>
                  <a:pt x="2405595" y="2197099"/>
                </a:lnTo>
                <a:close/>
              </a:path>
              <a:path w="3034029" h="2844800">
                <a:moveTo>
                  <a:pt x="2272436" y="2184399"/>
                </a:moveTo>
                <a:lnTo>
                  <a:pt x="2267165" y="2197099"/>
                </a:lnTo>
                <a:lnTo>
                  <a:pt x="2278341" y="2197099"/>
                </a:lnTo>
                <a:lnTo>
                  <a:pt x="2272436" y="2184399"/>
                </a:lnTo>
                <a:close/>
              </a:path>
              <a:path w="3034029" h="2844800">
                <a:moveTo>
                  <a:pt x="2357987" y="2184399"/>
                </a:moveTo>
                <a:lnTo>
                  <a:pt x="2310928" y="2184399"/>
                </a:lnTo>
                <a:lnTo>
                  <a:pt x="2323066" y="2197099"/>
                </a:lnTo>
                <a:lnTo>
                  <a:pt x="2362405" y="2197099"/>
                </a:lnTo>
                <a:lnTo>
                  <a:pt x="2357987" y="2184399"/>
                </a:lnTo>
                <a:close/>
              </a:path>
              <a:path w="3034029" h="2844800">
                <a:moveTo>
                  <a:pt x="2379091" y="2184399"/>
                </a:moveTo>
                <a:lnTo>
                  <a:pt x="2366086" y="2184399"/>
                </a:lnTo>
                <a:lnTo>
                  <a:pt x="2371420" y="2197099"/>
                </a:lnTo>
                <a:lnTo>
                  <a:pt x="2379643" y="2197099"/>
                </a:lnTo>
                <a:lnTo>
                  <a:pt x="2379091" y="2184399"/>
                </a:lnTo>
                <a:close/>
              </a:path>
              <a:path w="3034029" h="2844800">
                <a:moveTo>
                  <a:pt x="2380297" y="2171699"/>
                </a:moveTo>
                <a:lnTo>
                  <a:pt x="2361577" y="2171699"/>
                </a:lnTo>
                <a:lnTo>
                  <a:pt x="2367089" y="2184399"/>
                </a:lnTo>
                <a:lnTo>
                  <a:pt x="2380869" y="2184399"/>
                </a:lnTo>
                <a:lnTo>
                  <a:pt x="2386965" y="2197099"/>
                </a:lnTo>
                <a:lnTo>
                  <a:pt x="2390952" y="2197099"/>
                </a:lnTo>
                <a:lnTo>
                  <a:pt x="2380297" y="2171699"/>
                </a:lnTo>
                <a:close/>
              </a:path>
              <a:path w="3034029" h="2844800">
                <a:moveTo>
                  <a:pt x="2255012" y="2171699"/>
                </a:moveTo>
                <a:lnTo>
                  <a:pt x="2253805" y="2171699"/>
                </a:lnTo>
                <a:lnTo>
                  <a:pt x="2254770" y="2184399"/>
                </a:lnTo>
                <a:lnTo>
                  <a:pt x="2259660" y="2184399"/>
                </a:lnTo>
                <a:lnTo>
                  <a:pt x="2255012" y="2171699"/>
                </a:lnTo>
                <a:close/>
              </a:path>
              <a:path w="3034029" h="2844800">
                <a:moveTo>
                  <a:pt x="2271971" y="2171699"/>
                </a:moveTo>
                <a:lnTo>
                  <a:pt x="2264702" y="2171699"/>
                </a:lnTo>
                <a:lnTo>
                  <a:pt x="2266746" y="2184399"/>
                </a:lnTo>
                <a:lnTo>
                  <a:pt x="2277173" y="2184399"/>
                </a:lnTo>
                <a:lnTo>
                  <a:pt x="2271971" y="2171699"/>
                </a:lnTo>
                <a:close/>
              </a:path>
              <a:path w="3034029" h="2844800">
                <a:moveTo>
                  <a:pt x="2349627" y="2158999"/>
                </a:moveTo>
                <a:lnTo>
                  <a:pt x="2329558" y="2158999"/>
                </a:lnTo>
                <a:lnTo>
                  <a:pt x="2337072" y="2171699"/>
                </a:lnTo>
                <a:lnTo>
                  <a:pt x="2280373" y="2171699"/>
                </a:lnTo>
                <a:lnTo>
                  <a:pt x="2285933" y="2184399"/>
                </a:lnTo>
                <a:lnTo>
                  <a:pt x="2346299" y="2184399"/>
                </a:lnTo>
                <a:lnTo>
                  <a:pt x="2348166" y="2171699"/>
                </a:lnTo>
                <a:lnTo>
                  <a:pt x="2349627" y="2158999"/>
                </a:lnTo>
                <a:close/>
              </a:path>
              <a:path w="3034029" h="2844800">
                <a:moveTo>
                  <a:pt x="2356243" y="2171699"/>
                </a:moveTo>
                <a:lnTo>
                  <a:pt x="2346299" y="2184399"/>
                </a:lnTo>
                <a:lnTo>
                  <a:pt x="2361285" y="2184399"/>
                </a:lnTo>
                <a:lnTo>
                  <a:pt x="2356243" y="2171699"/>
                </a:lnTo>
                <a:close/>
              </a:path>
              <a:path w="3034029" h="2844800">
                <a:moveTo>
                  <a:pt x="2296121" y="2158999"/>
                </a:moveTo>
                <a:lnTo>
                  <a:pt x="2253589" y="2158999"/>
                </a:lnTo>
                <a:lnTo>
                  <a:pt x="2249703" y="2171699"/>
                </a:lnTo>
                <a:lnTo>
                  <a:pt x="2288781" y="2171699"/>
                </a:lnTo>
                <a:lnTo>
                  <a:pt x="2296121" y="2158999"/>
                </a:lnTo>
                <a:close/>
              </a:path>
              <a:path w="3034029" h="2844800">
                <a:moveTo>
                  <a:pt x="2327452" y="2158999"/>
                </a:moveTo>
                <a:lnTo>
                  <a:pt x="2296121" y="2158999"/>
                </a:lnTo>
                <a:lnTo>
                  <a:pt x="2297836" y="2171699"/>
                </a:lnTo>
                <a:lnTo>
                  <a:pt x="2331504" y="2171699"/>
                </a:lnTo>
                <a:lnTo>
                  <a:pt x="2327452" y="2158999"/>
                </a:lnTo>
                <a:close/>
              </a:path>
              <a:path w="3034029" h="2844800">
                <a:moveTo>
                  <a:pt x="2354948" y="2165224"/>
                </a:moveTo>
                <a:lnTo>
                  <a:pt x="2353602" y="2171699"/>
                </a:lnTo>
                <a:lnTo>
                  <a:pt x="2360485" y="2171699"/>
                </a:lnTo>
                <a:lnTo>
                  <a:pt x="2354948" y="2165224"/>
                </a:lnTo>
                <a:close/>
              </a:path>
              <a:path w="3034029" h="2844800">
                <a:moveTo>
                  <a:pt x="2371039" y="2158999"/>
                </a:moveTo>
                <a:lnTo>
                  <a:pt x="2370074" y="2158999"/>
                </a:lnTo>
                <a:lnTo>
                  <a:pt x="2367153" y="2171699"/>
                </a:lnTo>
                <a:lnTo>
                  <a:pt x="2375814" y="2171699"/>
                </a:lnTo>
                <a:lnTo>
                  <a:pt x="2371039" y="2158999"/>
                </a:lnTo>
                <a:close/>
              </a:path>
              <a:path w="3034029" h="2844800">
                <a:moveTo>
                  <a:pt x="2350089" y="2146299"/>
                </a:moveTo>
                <a:lnTo>
                  <a:pt x="2258072" y="2146299"/>
                </a:lnTo>
                <a:lnTo>
                  <a:pt x="2256243" y="2158999"/>
                </a:lnTo>
                <a:lnTo>
                  <a:pt x="2349627" y="2158999"/>
                </a:lnTo>
                <a:lnTo>
                  <a:pt x="2354948" y="2165224"/>
                </a:lnTo>
                <a:lnTo>
                  <a:pt x="2356243" y="2158999"/>
                </a:lnTo>
                <a:lnTo>
                  <a:pt x="2350089" y="2146299"/>
                </a:lnTo>
                <a:close/>
              </a:path>
              <a:path w="3034029" h="2844800">
                <a:moveTo>
                  <a:pt x="2233904" y="2146299"/>
                </a:moveTo>
                <a:lnTo>
                  <a:pt x="2229675" y="2158999"/>
                </a:lnTo>
                <a:lnTo>
                  <a:pt x="2234476" y="2158999"/>
                </a:lnTo>
                <a:lnTo>
                  <a:pt x="2233904" y="2146299"/>
                </a:lnTo>
                <a:close/>
              </a:path>
              <a:path w="3034029" h="2844800">
                <a:moveTo>
                  <a:pt x="2243543" y="2146299"/>
                </a:moveTo>
                <a:lnTo>
                  <a:pt x="2236495" y="2158999"/>
                </a:lnTo>
                <a:lnTo>
                  <a:pt x="2256243" y="2158999"/>
                </a:lnTo>
                <a:lnTo>
                  <a:pt x="2243543" y="2146299"/>
                </a:lnTo>
                <a:close/>
              </a:path>
              <a:path w="3034029" h="2844800">
                <a:moveTo>
                  <a:pt x="2214778" y="2133599"/>
                </a:moveTo>
                <a:lnTo>
                  <a:pt x="2201722" y="2133599"/>
                </a:lnTo>
                <a:lnTo>
                  <a:pt x="2207755" y="2146299"/>
                </a:lnTo>
                <a:lnTo>
                  <a:pt x="2214778" y="2133599"/>
                </a:lnTo>
                <a:close/>
              </a:path>
              <a:path w="3034029" h="2844800">
                <a:moveTo>
                  <a:pt x="2223439" y="2133599"/>
                </a:moveTo>
                <a:lnTo>
                  <a:pt x="2220429" y="2133599"/>
                </a:lnTo>
                <a:lnTo>
                  <a:pt x="2223109" y="2146299"/>
                </a:lnTo>
                <a:lnTo>
                  <a:pt x="2229218" y="2146299"/>
                </a:lnTo>
                <a:lnTo>
                  <a:pt x="2223439" y="2133599"/>
                </a:lnTo>
                <a:close/>
              </a:path>
              <a:path w="3034029" h="2844800">
                <a:moveTo>
                  <a:pt x="2286152" y="2133599"/>
                </a:moveTo>
                <a:lnTo>
                  <a:pt x="2246261" y="2133599"/>
                </a:lnTo>
                <a:lnTo>
                  <a:pt x="2260142" y="2146299"/>
                </a:lnTo>
                <a:lnTo>
                  <a:pt x="2290914" y="2146299"/>
                </a:lnTo>
                <a:lnTo>
                  <a:pt x="2286152" y="2133599"/>
                </a:lnTo>
                <a:close/>
              </a:path>
              <a:path w="3034029" h="2844800">
                <a:moveTo>
                  <a:pt x="2329687" y="2133599"/>
                </a:moveTo>
                <a:lnTo>
                  <a:pt x="2286152" y="2133599"/>
                </a:lnTo>
                <a:lnTo>
                  <a:pt x="2298179" y="2146299"/>
                </a:lnTo>
                <a:lnTo>
                  <a:pt x="2339035" y="2146299"/>
                </a:lnTo>
                <a:lnTo>
                  <a:pt x="2329687" y="2133599"/>
                </a:lnTo>
                <a:close/>
              </a:path>
              <a:path w="3034029" h="2844800">
                <a:moveTo>
                  <a:pt x="2203069" y="2120899"/>
                </a:moveTo>
                <a:lnTo>
                  <a:pt x="2192782" y="2120899"/>
                </a:lnTo>
                <a:lnTo>
                  <a:pt x="2192108" y="2133599"/>
                </a:lnTo>
                <a:lnTo>
                  <a:pt x="2203069" y="2120899"/>
                </a:lnTo>
                <a:close/>
              </a:path>
              <a:path w="3034029" h="2844800">
                <a:moveTo>
                  <a:pt x="2207412" y="2120899"/>
                </a:moveTo>
                <a:lnTo>
                  <a:pt x="2202700" y="2133599"/>
                </a:lnTo>
                <a:lnTo>
                  <a:pt x="2212708" y="2133599"/>
                </a:lnTo>
                <a:lnTo>
                  <a:pt x="2207412" y="2120899"/>
                </a:lnTo>
                <a:close/>
              </a:path>
              <a:path w="3034029" h="2844800">
                <a:moveTo>
                  <a:pt x="2222594" y="2120899"/>
                </a:moveTo>
                <a:lnTo>
                  <a:pt x="2215908" y="2120899"/>
                </a:lnTo>
                <a:lnTo>
                  <a:pt x="2212708" y="2133599"/>
                </a:lnTo>
                <a:lnTo>
                  <a:pt x="2217521" y="2133599"/>
                </a:lnTo>
                <a:lnTo>
                  <a:pt x="2222594" y="2120899"/>
                </a:lnTo>
                <a:close/>
              </a:path>
              <a:path w="3034029" h="2844800">
                <a:moveTo>
                  <a:pt x="2300772" y="2108199"/>
                </a:moveTo>
                <a:lnTo>
                  <a:pt x="2297271" y="2108199"/>
                </a:lnTo>
                <a:lnTo>
                  <a:pt x="2294997" y="2120899"/>
                </a:lnTo>
                <a:lnTo>
                  <a:pt x="2227711" y="2120899"/>
                </a:lnTo>
                <a:lnTo>
                  <a:pt x="2230414" y="2133599"/>
                </a:lnTo>
                <a:lnTo>
                  <a:pt x="2332434" y="2133599"/>
                </a:lnTo>
                <a:lnTo>
                  <a:pt x="2322604" y="2120899"/>
                </a:lnTo>
                <a:lnTo>
                  <a:pt x="2300772" y="2108199"/>
                </a:lnTo>
                <a:close/>
              </a:path>
              <a:path w="3034029" h="2844800">
                <a:moveTo>
                  <a:pt x="2210231" y="2108199"/>
                </a:moveTo>
                <a:lnTo>
                  <a:pt x="2189695" y="2108199"/>
                </a:lnTo>
                <a:lnTo>
                  <a:pt x="2204072" y="2120899"/>
                </a:lnTo>
                <a:lnTo>
                  <a:pt x="2210104" y="2120899"/>
                </a:lnTo>
                <a:lnTo>
                  <a:pt x="2210231" y="2108199"/>
                </a:lnTo>
                <a:close/>
              </a:path>
              <a:path w="3034029" h="2844800">
                <a:moveTo>
                  <a:pt x="2230589" y="2108199"/>
                </a:moveTo>
                <a:lnTo>
                  <a:pt x="2213991" y="2108199"/>
                </a:lnTo>
                <a:lnTo>
                  <a:pt x="2223503" y="2120899"/>
                </a:lnTo>
                <a:lnTo>
                  <a:pt x="2232977" y="2120899"/>
                </a:lnTo>
                <a:lnTo>
                  <a:pt x="2230589" y="2108199"/>
                </a:lnTo>
                <a:close/>
              </a:path>
              <a:path w="3034029" h="2844800">
                <a:moveTo>
                  <a:pt x="2235546" y="2108199"/>
                </a:moveTo>
                <a:lnTo>
                  <a:pt x="2231021" y="2108199"/>
                </a:lnTo>
                <a:lnTo>
                  <a:pt x="2234069" y="2120899"/>
                </a:lnTo>
                <a:lnTo>
                  <a:pt x="2235546" y="2108199"/>
                </a:lnTo>
                <a:close/>
              </a:path>
              <a:path w="3034029" h="2844800">
                <a:moveTo>
                  <a:pt x="2262617" y="2070099"/>
                </a:moveTo>
                <a:lnTo>
                  <a:pt x="2215062" y="2070099"/>
                </a:lnTo>
                <a:lnTo>
                  <a:pt x="2213787" y="2082799"/>
                </a:lnTo>
                <a:lnTo>
                  <a:pt x="2189137" y="2082799"/>
                </a:lnTo>
                <a:lnTo>
                  <a:pt x="2194953" y="2095499"/>
                </a:lnTo>
                <a:lnTo>
                  <a:pt x="2208987" y="2095499"/>
                </a:lnTo>
                <a:lnTo>
                  <a:pt x="2208161" y="2108199"/>
                </a:lnTo>
                <a:lnTo>
                  <a:pt x="2241664" y="2108199"/>
                </a:lnTo>
                <a:lnTo>
                  <a:pt x="2245084" y="2120899"/>
                </a:lnTo>
                <a:lnTo>
                  <a:pt x="2294997" y="2120899"/>
                </a:lnTo>
                <a:lnTo>
                  <a:pt x="2288402" y="2108199"/>
                </a:lnTo>
                <a:lnTo>
                  <a:pt x="2281052" y="2095499"/>
                </a:lnTo>
                <a:lnTo>
                  <a:pt x="2272580" y="2082799"/>
                </a:lnTo>
                <a:lnTo>
                  <a:pt x="2262617" y="2070099"/>
                </a:lnTo>
                <a:close/>
              </a:path>
              <a:path w="3034029" h="2844800">
                <a:moveTo>
                  <a:pt x="2200363" y="2095499"/>
                </a:moveTo>
                <a:lnTo>
                  <a:pt x="2187531" y="2095499"/>
                </a:lnTo>
                <a:lnTo>
                  <a:pt x="2185075" y="2108199"/>
                </a:lnTo>
                <a:lnTo>
                  <a:pt x="2208161" y="2108199"/>
                </a:lnTo>
                <a:lnTo>
                  <a:pt x="2200363" y="2095499"/>
                </a:lnTo>
                <a:close/>
              </a:path>
              <a:path w="3034029" h="2844800">
                <a:moveTo>
                  <a:pt x="2167902" y="2082799"/>
                </a:moveTo>
                <a:lnTo>
                  <a:pt x="2161336" y="2082799"/>
                </a:lnTo>
                <a:lnTo>
                  <a:pt x="2163940" y="2095499"/>
                </a:lnTo>
                <a:lnTo>
                  <a:pt x="2174443" y="2095499"/>
                </a:lnTo>
                <a:lnTo>
                  <a:pt x="2167902" y="2082799"/>
                </a:lnTo>
                <a:close/>
              </a:path>
              <a:path w="3034029" h="2844800">
                <a:moveTo>
                  <a:pt x="2186114" y="2082799"/>
                </a:moveTo>
                <a:lnTo>
                  <a:pt x="2185136" y="2082799"/>
                </a:lnTo>
                <a:lnTo>
                  <a:pt x="2175187" y="2095499"/>
                </a:lnTo>
                <a:lnTo>
                  <a:pt x="2188768" y="2095499"/>
                </a:lnTo>
                <a:lnTo>
                  <a:pt x="2186114" y="2082799"/>
                </a:lnTo>
                <a:close/>
              </a:path>
              <a:path w="3034029" h="2844800">
                <a:moveTo>
                  <a:pt x="2141616" y="2057399"/>
                </a:moveTo>
                <a:lnTo>
                  <a:pt x="2129717" y="2057399"/>
                </a:lnTo>
                <a:lnTo>
                  <a:pt x="2135358" y="2070099"/>
                </a:lnTo>
                <a:lnTo>
                  <a:pt x="2145061" y="2082799"/>
                </a:lnTo>
                <a:lnTo>
                  <a:pt x="2153860" y="2082799"/>
                </a:lnTo>
                <a:lnTo>
                  <a:pt x="2148591" y="2070099"/>
                </a:lnTo>
                <a:lnTo>
                  <a:pt x="2141616" y="2057399"/>
                </a:lnTo>
                <a:close/>
              </a:path>
              <a:path w="3034029" h="2844800">
                <a:moveTo>
                  <a:pt x="2167726" y="2057399"/>
                </a:moveTo>
                <a:lnTo>
                  <a:pt x="2154124" y="2057399"/>
                </a:lnTo>
                <a:lnTo>
                  <a:pt x="2153501" y="2070099"/>
                </a:lnTo>
                <a:lnTo>
                  <a:pt x="2164715" y="2070099"/>
                </a:lnTo>
                <a:lnTo>
                  <a:pt x="2158949" y="2082799"/>
                </a:lnTo>
                <a:lnTo>
                  <a:pt x="2165381" y="2082799"/>
                </a:lnTo>
                <a:lnTo>
                  <a:pt x="2166669" y="2070099"/>
                </a:lnTo>
                <a:lnTo>
                  <a:pt x="2167726" y="2057399"/>
                </a:lnTo>
                <a:close/>
              </a:path>
              <a:path w="3034029" h="2844800">
                <a:moveTo>
                  <a:pt x="2196299" y="2057399"/>
                </a:moveTo>
                <a:lnTo>
                  <a:pt x="2167726" y="2057399"/>
                </a:lnTo>
                <a:lnTo>
                  <a:pt x="2177422" y="2070099"/>
                </a:lnTo>
                <a:lnTo>
                  <a:pt x="2185227" y="2082799"/>
                </a:lnTo>
                <a:lnTo>
                  <a:pt x="2213787" y="2082799"/>
                </a:lnTo>
                <a:lnTo>
                  <a:pt x="2202698" y="2070099"/>
                </a:lnTo>
                <a:lnTo>
                  <a:pt x="2196299" y="2057399"/>
                </a:lnTo>
                <a:close/>
              </a:path>
              <a:path w="3034029" h="2844800">
                <a:moveTo>
                  <a:pt x="2205850" y="2057399"/>
                </a:moveTo>
                <a:lnTo>
                  <a:pt x="2202154" y="2057399"/>
                </a:lnTo>
                <a:lnTo>
                  <a:pt x="2203767" y="2070099"/>
                </a:lnTo>
                <a:lnTo>
                  <a:pt x="2211653" y="2070099"/>
                </a:lnTo>
                <a:lnTo>
                  <a:pt x="2205850" y="2057399"/>
                </a:lnTo>
                <a:close/>
              </a:path>
              <a:path w="3034029" h="2844800">
                <a:moveTo>
                  <a:pt x="2242629" y="2057399"/>
                </a:moveTo>
                <a:lnTo>
                  <a:pt x="2228811" y="2057399"/>
                </a:lnTo>
                <a:lnTo>
                  <a:pt x="2229358" y="2070099"/>
                </a:lnTo>
                <a:lnTo>
                  <a:pt x="2242108" y="2070099"/>
                </a:lnTo>
                <a:lnTo>
                  <a:pt x="2242629" y="2057399"/>
                </a:lnTo>
                <a:close/>
              </a:path>
              <a:path w="3034029" h="2844800">
                <a:moveTo>
                  <a:pt x="2261768" y="2057399"/>
                </a:moveTo>
                <a:lnTo>
                  <a:pt x="2242629" y="2057399"/>
                </a:lnTo>
                <a:lnTo>
                  <a:pt x="2252370" y="2070099"/>
                </a:lnTo>
                <a:lnTo>
                  <a:pt x="2261842" y="2070099"/>
                </a:lnTo>
                <a:lnTo>
                  <a:pt x="2261768" y="2057399"/>
                </a:lnTo>
                <a:close/>
              </a:path>
              <a:path w="3034029" h="2844800">
                <a:moveTo>
                  <a:pt x="2116937" y="2044699"/>
                </a:moveTo>
                <a:lnTo>
                  <a:pt x="2109165" y="2044699"/>
                </a:lnTo>
                <a:lnTo>
                  <a:pt x="2110625" y="2057399"/>
                </a:lnTo>
                <a:lnTo>
                  <a:pt x="2119642" y="2057399"/>
                </a:lnTo>
                <a:lnTo>
                  <a:pt x="2116937" y="2044699"/>
                </a:lnTo>
                <a:close/>
              </a:path>
              <a:path w="3034029" h="2844800">
                <a:moveTo>
                  <a:pt x="2155405" y="2044699"/>
                </a:moveTo>
                <a:lnTo>
                  <a:pt x="2143849" y="2044699"/>
                </a:lnTo>
                <a:lnTo>
                  <a:pt x="2138993" y="2057399"/>
                </a:lnTo>
                <a:lnTo>
                  <a:pt x="2153424" y="2057399"/>
                </a:lnTo>
                <a:lnTo>
                  <a:pt x="2155405" y="2044699"/>
                </a:lnTo>
                <a:close/>
              </a:path>
              <a:path w="3034029" h="2844800">
                <a:moveTo>
                  <a:pt x="2202145" y="2044699"/>
                </a:moveTo>
                <a:lnTo>
                  <a:pt x="2155405" y="2044699"/>
                </a:lnTo>
                <a:lnTo>
                  <a:pt x="2160841" y="2057399"/>
                </a:lnTo>
                <a:lnTo>
                  <a:pt x="2203729" y="2057399"/>
                </a:lnTo>
                <a:lnTo>
                  <a:pt x="2202145" y="2044699"/>
                </a:lnTo>
                <a:close/>
              </a:path>
              <a:path w="3034029" h="2844800">
                <a:moveTo>
                  <a:pt x="2220125" y="2044699"/>
                </a:moveTo>
                <a:lnTo>
                  <a:pt x="2203351" y="2044699"/>
                </a:lnTo>
                <a:lnTo>
                  <a:pt x="2212283" y="2057399"/>
                </a:lnTo>
                <a:lnTo>
                  <a:pt x="2222169" y="2057399"/>
                </a:lnTo>
                <a:lnTo>
                  <a:pt x="2220125" y="2044699"/>
                </a:lnTo>
                <a:close/>
              </a:path>
              <a:path w="3034029" h="2844800">
                <a:moveTo>
                  <a:pt x="2241998" y="2044699"/>
                </a:moveTo>
                <a:lnTo>
                  <a:pt x="2230596" y="2044699"/>
                </a:lnTo>
                <a:lnTo>
                  <a:pt x="2226538" y="2057399"/>
                </a:lnTo>
                <a:lnTo>
                  <a:pt x="2251964" y="2057399"/>
                </a:lnTo>
                <a:lnTo>
                  <a:pt x="2241998" y="2044699"/>
                </a:lnTo>
                <a:close/>
              </a:path>
              <a:path w="3034029" h="2844800">
                <a:moveTo>
                  <a:pt x="2144890" y="2019299"/>
                </a:moveTo>
                <a:lnTo>
                  <a:pt x="2128858" y="2019299"/>
                </a:lnTo>
                <a:lnTo>
                  <a:pt x="2134519" y="2031999"/>
                </a:lnTo>
                <a:lnTo>
                  <a:pt x="2128546" y="2044699"/>
                </a:lnTo>
                <a:lnTo>
                  <a:pt x="2221382" y="2044699"/>
                </a:lnTo>
                <a:lnTo>
                  <a:pt x="2233015" y="2031999"/>
                </a:lnTo>
                <a:lnTo>
                  <a:pt x="2140458" y="2031999"/>
                </a:lnTo>
                <a:lnTo>
                  <a:pt x="2144890" y="2019299"/>
                </a:lnTo>
                <a:close/>
              </a:path>
              <a:path w="3034029" h="2844800">
                <a:moveTo>
                  <a:pt x="2124417" y="2019299"/>
                </a:moveTo>
                <a:lnTo>
                  <a:pt x="2119198" y="2031999"/>
                </a:lnTo>
                <a:lnTo>
                  <a:pt x="2126932" y="2031999"/>
                </a:lnTo>
                <a:lnTo>
                  <a:pt x="2124417" y="2019299"/>
                </a:lnTo>
                <a:close/>
              </a:path>
              <a:path w="3034029" h="2844800">
                <a:moveTo>
                  <a:pt x="2165642" y="2019299"/>
                </a:moveTo>
                <a:lnTo>
                  <a:pt x="2144890" y="2019299"/>
                </a:lnTo>
                <a:lnTo>
                  <a:pt x="2148078" y="2031999"/>
                </a:lnTo>
                <a:lnTo>
                  <a:pt x="2164092" y="2031999"/>
                </a:lnTo>
                <a:lnTo>
                  <a:pt x="2165642" y="2019299"/>
                </a:lnTo>
                <a:close/>
              </a:path>
              <a:path w="3034029" h="2844800">
                <a:moveTo>
                  <a:pt x="2220577" y="2019299"/>
                </a:moveTo>
                <a:lnTo>
                  <a:pt x="2165642" y="2019299"/>
                </a:lnTo>
                <a:lnTo>
                  <a:pt x="2164270" y="2031999"/>
                </a:lnTo>
                <a:lnTo>
                  <a:pt x="2225192" y="2031999"/>
                </a:lnTo>
                <a:lnTo>
                  <a:pt x="2220577" y="2019299"/>
                </a:lnTo>
                <a:close/>
              </a:path>
              <a:path w="3034029" h="2844800">
                <a:moveTo>
                  <a:pt x="2086018" y="2006599"/>
                </a:moveTo>
                <a:lnTo>
                  <a:pt x="2075261" y="2006599"/>
                </a:lnTo>
                <a:lnTo>
                  <a:pt x="2082641" y="2019299"/>
                </a:lnTo>
                <a:lnTo>
                  <a:pt x="2084830" y="2019299"/>
                </a:lnTo>
                <a:lnTo>
                  <a:pt x="2086018" y="2006599"/>
                </a:lnTo>
                <a:close/>
              </a:path>
              <a:path w="3034029" h="2844800">
                <a:moveTo>
                  <a:pt x="2174354" y="2006599"/>
                </a:moveTo>
                <a:lnTo>
                  <a:pt x="2111888" y="2006599"/>
                </a:lnTo>
                <a:lnTo>
                  <a:pt x="2120723" y="2019299"/>
                </a:lnTo>
                <a:lnTo>
                  <a:pt x="2187841" y="2019299"/>
                </a:lnTo>
                <a:lnTo>
                  <a:pt x="2174354" y="2006599"/>
                </a:lnTo>
                <a:close/>
              </a:path>
              <a:path w="3034029" h="2844800">
                <a:moveTo>
                  <a:pt x="2190499" y="1993899"/>
                </a:moveTo>
                <a:lnTo>
                  <a:pt x="2102599" y="1993899"/>
                </a:lnTo>
                <a:lnTo>
                  <a:pt x="2110270" y="2006599"/>
                </a:lnTo>
                <a:lnTo>
                  <a:pt x="2193429" y="2006599"/>
                </a:lnTo>
                <a:lnTo>
                  <a:pt x="2187841" y="2019299"/>
                </a:lnTo>
                <a:lnTo>
                  <a:pt x="2198376" y="2019299"/>
                </a:lnTo>
                <a:lnTo>
                  <a:pt x="2197821" y="2006599"/>
                </a:lnTo>
                <a:lnTo>
                  <a:pt x="2190499" y="1993899"/>
                </a:lnTo>
                <a:close/>
              </a:path>
              <a:path w="3034029" h="2844800">
                <a:moveTo>
                  <a:pt x="2069414" y="1993899"/>
                </a:moveTo>
                <a:lnTo>
                  <a:pt x="2068258" y="1993899"/>
                </a:lnTo>
                <a:lnTo>
                  <a:pt x="2065324" y="2006599"/>
                </a:lnTo>
                <a:lnTo>
                  <a:pt x="2069757" y="2006599"/>
                </a:lnTo>
                <a:lnTo>
                  <a:pt x="2069414" y="1993899"/>
                </a:lnTo>
                <a:close/>
              </a:path>
              <a:path w="3034029" h="2844800">
                <a:moveTo>
                  <a:pt x="2102599" y="1993899"/>
                </a:moveTo>
                <a:lnTo>
                  <a:pt x="2089222" y="1993899"/>
                </a:lnTo>
                <a:lnTo>
                  <a:pt x="2082010" y="2006599"/>
                </a:lnTo>
                <a:lnTo>
                  <a:pt x="2094471" y="2006599"/>
                </a:lnTo>
                <a:lnTo>
                  <a:pt x="2102599" y="1993899"/>
                </a:lnTo>
                <a:close/>
              </a:path>
              <a:path w="3034029" h="2844800">
                <a:moveTo>
                  <a:pt x="2168667" y="1981199"/>
                </a:moveTo>
                <a:lnTo>
                  <a:pt x="2073519" y="1981199"/>
                </a:lnTo>
                <a:lnTo>
                  <a:pt x="2082569" y="1993899"/>
                </a:lnTo>
                <a:lnTo>
                  <a:pt x="2171272" y="1993899"/>
                </a:lnTo>
                <a:lnTo>
                  <a:pt x="2168667" y="1981199"/>
                </a:lnTo>
                <a:close/>
              </a:path>
              <a:path w="3034029" h="2844800">
                <a:moveTo>
                  <a:pt x="2049259" y="1968499"/>
                </a:moveTo>
                <a:lnTo>
                  <a:pt x="2045766" y="1981199"/>
                </a:lnTo>
                <a:lnTo>
                  <a:pt x="2048510" y="1981199"/>
                </a:lnTo>
                <a:lnTo>
                  <a:pt x="2049259" y="1968499"/>
                </a:lnTo>
                <a:close/>
              </a:path>
              <a:path w="3034029" h="2844800">
                <a:moveTo>
                  <a:pt x="2140140" y="1968499"/>
                </a:moveTo>
                <a:lnTo>
                  <a:pt x="2061008" y="1968499"/>
                </a:lnTo>
                <a:lnTo>
                  <a:pt x="2059849" y="1981199"/>
                </a:lnTo>
                <a:lnTo>
                  <a:pt x="2147948" y="1981199"/>
                </a:lnTo>
                <a:lnTo>
                  <a:pt x="2140140" y="1968499"/>
                </a:lnTo>
                <a:close/>
              </a:path>
              <a:path w="3034029" h="2844800">
                <a:moveTo>
                  <a:pt x="2161962" y="1968499"/>
                </a:moveTo>
                <a:lnTo>
                  <a:pt x="2150562" y="1968499"/>
                </a:lnTo>
                <a:lnTo>
                  <a:pt x="2147948" y="1981199"/>
                </a:lnTo>
                <a:lnTo>
                  <a:pt x="2166716" y="1981199"/>
                </a:lnTo>
                <a:lnTo>
                  <a:pt x="2161962" y="1968499"/>
                </a:lnTo>
                <a:close/>
              </a:path>
              <a:path w="3034029" h="2844800">
                <a:moveTo>
                  <a:pt x="2015693" y="1955799"/>
                </a:moveTo>
                <a:lnTo>
                  <a:pt x="2010105" y="1955799"/>
                </a:lnTo>
                <a:lnTo>
                  <a:pt x="2012061" y="1968499"/>
                </a:lnTo>
                <a:lnTo>
                  <a:pt x="2013331" y="1968499"/>
                </a:lnTo>
                <a:lnTo>
                  <a:pt x="2015693" y="1955799"/>
                </a:lnTo>
                <a:close/>
              </a:path>
              <a:path w="3034029" h="2844800">
                <a:moveTo>
                  <a:pt x="2050402" y="1955799"/>
                </a:moveTo>
                <a:lnTo>
                  <a:pt x="2043798" y="1955799"/>
                </a:lnTo>
                <a:lnTo>
                  <a:pt x="2042718" y="1968499"/>
                </a:lnTo>
                <a:lnTo>
                  <a:pt x="2051291" y="1968499"/>
                </a:lnTo>
                <a:lnTo>
                  <a:pt x="2050708" y="1956093"/>
                </a:lnTo>
                <a:lnTo>
                  <a:pt x="2050402" y="1955799"/>
                </a:lnTo>
                <a:close/>
              </a:path>
              <a:path w="3034029" h="2844800">
                <a:moveTo>
                  <a:pt x="2143353" y="1955799"/>
                </a:moveTo>
                <a:lnTo>
                  <a:pt x="2050694" y="1955799"/>
                </a:lnTo>
                <a:lnTo>
                  <a:pt x="2050708" y="1956093"/>
                </a:lnTo>
                <a:lnTo>
                  <a:pt x="2063623" y="1968499"/>
                </a:lnTo>
                <a:lnTo>
                  <a:pt x="2135530" y="1968499"/>
                </a:lnTo>
                <a:lnTo>
                  <a:pt x="2143353" y="1955799"/>
                </a:lnTo>
                <a:close/>
              </a:path>
              <a:path w="3034029" h="2844800">
                <a:moveTo>
                  <a:pt x="2055139" y="1917699"/>
                </a:moveTo>
                <a:lnTo>
                  <a:pt x="2010230" y="1917699"/>
                </a:lnTo>
                <a:lnTo>
                  <a:pt x="2019086" y="1930399"/>
                </a:lnTo>
                <a:lnTo>
                  <a:pt x="2014194" y="1943099"/>
                </a:lnTo>
                <a:lnTo>
                  <a:pt x="2012492" y="1955799"/>
                </a:lnTo>
                <a:lnTo>
                  <a:pt x="2021573" y="1955799"/>
                </a:lnTo>
                <a:lnTo>
                  <a:pt x="2021801" y="1943099"/>
                </a:lnTo>
                <a:lnTo>
                  <a:pt x="2036076" y="1943099"/>
                </a:lnTo>
                <a:lnTo>
                  <a:pt x="2026945" y="1930399"/>
                </a:lnTo>
                <a:lnTo>
                  <a:pt x="2060333" y="1930399"/>
                </a:lnTo>
                <a:lnTo>
                  <a:pt x="2055139" y="1917699"/>
                </a:lnTo>
                <a:close/>
              </a:path>
              <a:path w="3034029" h="2844800">
                <a:moveTo>
                  <a:pt x="2046579" y="1943099"/>
                </a:moveTo>
                <a:lnTo>
                  <a:pt x="2021801" y="1943099"/>
                </a:lnTo>
                <a:lnTo>
                  <a:pt x="2028202" y="1955799"/>
                </a:lnTo>
                <a:lnTo>
                  <a:pt x="2037092" y="1955799"/>
                </a:lnTo>
                <a:lnTo>
                  <a:pt x="2046579" y="1943099"/>
                </a:lnTo>
                <a:close/>
              </a:path>
              <a:path w="3034029" h="2844800">
                <a:moveTo>
                  <a:pt x="2101240" y="1943099"/>
                </a:moveTo>
                <a:lnTo>
                  <a:pt x="2046579" y="1943099"/>
                </a:lnTo>
                <a:lnTo>
                  <a:pt x="2050402" y="1955799"/>
                </a:lnTo>
                <a:lnTo>
                  <a:pt x="2091397" y="1955799"/>
                </a:lnTo>
                <a:lnTo>
                  <a:pt x="2101240" y="1943099"/>
                </a:lnTo>
                <a:close/>
              </a:path>
              <a:path w="3034029" h="2844800">
                <a:moveTo>
                  <a:pt x="2130945" y="1943099"/>
                </a:moveTo>
                <a:lnTo>
                  <a:pt x="2101240" y="1943099"/>
                </a:lnTo>
                <a:lnTo>
                  <a:pt x="2102777" y="1955799"/>
                </a:lnTo>
                <a:lnTo>
                  <a:pt x="2130018" y="1955799"/>
                </a:lnTo>
                <a:lnTo>
                  <a:pt x="2130945" y="1943099"/>
                </a:lnTo>
                <a:close/>
              </a:path>
              <a:path w="3034029" h="2844800">
                <a:moveTo>
                  <a:pt x="2014664" y="1930399"/>
                </a:moveTo>
                <a:lnTo>
                  <a:pt x="1994890" y="1930399"/>
                </a:lnTo>
                <a:lnTo>
                  <a:pt x="2002485" y="1943099"/>
                </a:lnTo>
                <a:lnTo>
                  <a:pt x="2014664" y="1930399"/>
                </a:lnTo>
                <a:close/>
              </a:path>
              <a:path w="3034029" h="2844800">
                <a:moveTo>
                  <a:pt x="2110574" y="1930399"/>
                </a:moveTo>
                <a:lnTo>
                  <a:pt x="2029129" y="1930399"/>
                </a:lnTo>
                <a:lnTo>
                  <a:pt x="2036076" y="1943099"/>
                </a:lnTo>
                <a:lnTo>
                  <a:pt x="2118970" y="1943099"/>
                </a:lnTo>
                <a:lnTo>
                  <a:pt x="2110574" y="1930399"/>
                </a:lnTo>
                <a:close/>
              </a:path>
              <a:path w="3034029" h="2844800">
                <a:moveTo>
                  <a:pt x="1994864" y="1904999"/>
                </a:moveTo>
                <a:lnTo>
                  <a:pt x="1967509" y="1904999"/>
                </a:lnTo>
                <a:lnTo>
                  <a:pt x="1974007" y="1917699"/>
                </a:lnTo>
                <a:lnTo>
                  <a:pt x="1982998" y="1930399"/>
                </a:lnTo>
                <a:lnTo>
                  <a:pt x="1984400" y="1930399"/>
                </a:lnTo>
                <a:lnTo>
                  <a:pt x="1977351" y="1917699"/>
                </a:lnTo>
                <a:lnTo>
                  <a:pt x="2000087" y="1917699"/>
                </a:lnTo>
                <a:lnTo>
                  <a:pt x="1994864" y="1904999"/>
                </a:lnTo>
                <a:close/>
              </a:path>
              <a:path w="3034029" h="2844800">
                <a:moveTo>
                  <a:pt x="2002554" y="1917699"/>
                </a:moveTo>
                <a:lnTo>
                  <a:pt x="1991791" y="1917699"/>
                </a:lnTo>
                <a:lnTo>
                  <a:pt x="1984400" y="1930399"/>
                </a:lnTo>
                <a:lnTo>
                  <a:pt x="1994065" y="1930399"/>
                </a:lnTo>
                <a:lnTo>
                  <a:pt x="2002554" y="1917699"/>
                </a:lnTo>
                <a:close/>
              </a:path>
              <a:path w="3034029" h="2844800">
                <a:moveTo>
                  <a:pt x="2005545" y="1917699"/>
                </a:moveTo>
                <a:lnTo>
                  <a:pt x="2006587" y="1930399"/>
                </a:lnTo>
                <a:lnTo>
                  <a:pt x="2011756" y="1930399"/>
                </a:lnTo>
                <a:lnTo>
                  <a:pt x="2005545" y="1917699"/>
                </a:lnTo>
                <a:close/>
              </a:path>
              <a:path w="3034029" h="2844800">
                <a:moveTo>
                  <a:pt x="2109711" y="1917699"/>
                </a:moveTo>
                <a:lnTo>
                  <a:pt x="2059025" y="1917699"/>
                </a:lnTo>
                <a:lnTo>
                  <a:pt x="2060333" y="1930399"/>
                </a:lnTo>
                <a:lnTo>
                  <a:pt x="2115172" y="1930399"/>
                </a:lnTo>
                <a:lnTo>
                  <a:pt x="2109711" y="1917699"/>
                </a:lnTo>
                <a:close/>
              </a:path>
              <a:path w="3034029" h="2844800">
                <a:moveTo>
                  <a:pt x="2093096" y="1904999"/>
                </a:moveTo>
                <a:lnTo>
                  <a:pt x="2006449" y="1904999"/>
                </a:lnTo>
                <a:lnTo>
                  <a:pt x="2000465" y="1917699"/>
                </a:lnTo>
                <a:lnTo>
                  <a:pt x="2094022" y="1917699"/>
                </a:lnTo>
                <a:lnTo>
                  <a:pt x="2093096" y="1904999"/>
                </a:lnTo>
                <a:close/>
              </a:path>
              <a:path w="3034029" h="2844800">
                <a:moveTo>
                  <a:pt x="1979510" y="1879599"/>
                </a:moveTo>
                <a:lnTo>
                  <a:pt x="1960376" y="1879599"/>
                </a:lnTo>
                <a:lnTo>
                  <a:pt x="1955842" y="1892299"/>
                </a:lnTo>
                <a:lnTo>
                  <a:pt x="1957835" y="1904999"/>
                </a:lnTo>
                <a:lnTo>
                  <a:pt x="1964882" y="1892299"/>
                </a:lnTo>
                <a:lnTo>
                  <a:pt x="1980565" y="1892299"/>
                </a:lnTo>
                <a:lnTo>
                  <a:pt x="1979510" y="1879599"/>
                </a:lnTo>
                <a:close/>
              </a:path>
              <a:path w="3034029" h="2844800">
                <a:moveTo>
                  <a:pt x="2045716" y="1892299"/>
                </a:moveTo>
                <a:lnTo>
                  <a:pt x="1976495" y="1892299"/>
                </a:lnTo>
                <a:lnTo>
                  <a:pt x="1967496" y="1904999"/>
                </a:lnTo>
                <a:lnTo>
                  <a:pt x="2053729" y="1904999"/>
                </a:lnTo>
                <a:lnTo>
                  <a:pt x="2045716" y="1892299"/>
                </a:lnTo>
                <a:close/>
              </a:path>
              <a:path w="3034029" h="2844800">
                <a:moveTo>
                  <a:pt x="2060219" y="1892299"/>
                </a:moveTo>
                <a:lnTo>
                  <a:pt x="2054631" y="1892299"/>
                </a:lnTo>
                <a:lnTo>
                  <a:pt x="2057768" y="1904999"/>
                </a:lnTo>
                <a:lnTo>
                  <a:pt x="2060829" y="1904999"/>
                </a:lnTo>
                <a:lnTo>
                  <a:pt x="2060219" y="1892299"/>
                </a:lnTo>
                <a:close/>
              </a:path>
              <a:path w="3034029" h="2844800">
                <a:moveTo>
                  <a:pt x="2077378" y="1892299"/>
                </a:moveTo>
                <a:lnTo>
                  <a:pt x="2070259" y="1904999"/>
                </a:lnTo>
                <a:lnTo>
                  <a:pt x="2086269" y="1904999"/>
                </a:lnTo>
                <a:lnTo>
                  <a:pt x="2077378" y="1892299"/>
                </a:lnTo>
                <a:close/>
              </a:path>
              <a:path w="3034029" h="2844800">
                <a:moveTo>
                  <a:pt x="1955609" y="1879599"/>
                </a:moveTo>
                <a:lnTo>
                  <a:pt x="1944979" y="1879599"/>
                </a:lnTo>
                <a:lnTo>
                  <a:pt x="1951253" y="1892299"/>
                </a:lnTo>
                <a:lnTo>
                  <a:pt x="1955609" y="1879599"/>
                </a:lnTo>
                <a:close/>
              </a:path>
              <a:path w="3034029" h="2844800">
                <a:moveTo>
                  <a:pt x="2061477" y="1879599"/>
                </a:moveTo>
                <a:lnTo>
                  <a:pt x="1982165" y="1879599"/>
                </a:lnTo>
                <a:lnTo>
                  <a:pt x="1980565" y="1892299"/>
                </a:lnTo>
                <a:lnTo>
                  <a:pt x="2055249" y="1892299"/>
                </a:lnTo>
                <a:lnTo>
                  <a:pt x="2061477" y="1879599"/>
                </a:lnTo>
                <a:close/>
              </a:path>
              <a:path w="3034029" h="2844800">
                <a:moveTo>
                  <a:pt x="1927529" y="1866899"/>
                </a:moveTo>
                <a:lnTo>
                  <a:pt x="1927313" y="1879599"/>
                </a:lnTo>
                <a:lnTo>
                  <a:pt x="1928634" y="1879599"/>
                </a:lnTo>
                <a:lnTo>
                  <a:pt x="1927529" y="1866899"/>
                </a:lnTo>
                <a:close/>
              </a:path>
              <a:path w="3034029" h="2844800">
                <a:moveTo>
                  <a:pt x="1954530" y="1866899"/>
                </a:moveTo>
                <a:lnTo>
                  <a:pt x="1946850" y="1866899"/>
                </a:lnTo>
                <a:lnTo>
                  <a:pt x="1959688" y="1879599"/>
                </a:lnTo>
                <a:lnTo>
                  <a:pt x="1959927" y="1879599"/>
                </a:lnTo>
                <a:lnTo>
                  <a:pt x="1954530" y="1866899"/>
                </a:lnTo>
                <a:close/>
              </a:path>
              <a:path w="3034029" h="2844800">
                <a:moveTo>
                  <a:pt x="1963000" y="1854199"/>
                </a:moveTo>
                <a:lnTo>
                  <a:pt x="1943696" y="1854199"/>
                </a:lnTo>
                <a:lnTo>
                  <a:pt x="1945373" y="1866899"/>
                </a:lnTo>
                <a:lnTo>
                  <a:pt x="1954530" y="1866899"/>
                </a:lnTo>
                <a:lnTo>
                  <a:pt x="1959927" y="1879599"/>
                </a:lnTo>
                <a:lnTo>
                  <a:pt x="1967839" y="1879599"/>
                </a:lnTo>
                <a:lnTo>
                  <a:pt x="1961769" y="1866899"/>
                </a:lnTo>
                <a:lnTo>
                  <a:pt x="1963000" y="1854199"/>
                </a:lnTo>
                <a:close/>
              </a:path>
              <a:path w="3034029" h="2844800">
                <a:moveTo>
                  <a:pt x="2053812" y="1866899"/>
                </a:moveTo>
                <a:lnTo>
                  <a:pt x="1961769" y="1866899"/>
                </a:lnTo>
                <a:lnTo>
                  <a:pt x="1967839" y="1879599"/>
                </a:lnTo>
                <a:lnTo>
                  <a:pt x="2062549" y="1879599"/>
                </a:lnTo>
                <a:lnTo>
                  <a:pt x="2053812" y="1866899"/>
                </a:lnTo>
                <a:close/>
              </a:path>
              <a:path w="3034029" h="2844800">
                <a:moveTo>
                  <a:pt x="1921116" y="1854199"/>
                </a:moveTo>
                <a:lnTo>
                  <a:pt x="1918081" y="1854199"/>
                </a:lnTo>
                <a:lnTo>
                  <a:pt x="1926767" y="1866899"/>
                </a:lnTo>
                <a:lnTo>
                  <a:pt x="1921116" y="1854199"/>
                </a:lnTo>
                <a:close/>
              </a:path>
              <a:path w="3034029" h="2844800">
                <a:moveTo>
                  <a:pt x="1938620" y="1859897"/>
                </a:moveTo>
                <a:lnTo>
                  <a:pt x="1932381" y="1866899"/>
                </a:lnTo>
                <a:lnTo>
                  <a:pt x="1944573" y="1866899"/>
                </a:lnTo>
                <a:lnTo>
                  <a:pt x="1938620" y="1859897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8620" y="1859897"/>
                </a:lnTo>
                <a:lnTo>
                  <a:pt x="1944573" y="1866899"/>
                </a:lnTo>
                <a:lnTo>
                  <a:pt x="1945373" y="1866899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8973" y="1858843"/>
                </a:moveTo>
                <a:lnTo>
                  <a:pt x="1968385" y="1866899"/>
                </a:lnTo>
                <a:lnTo>
                  <a:pt x="1975459" y="1866899"/>
                </a:lnTo>
                <a:lnTo>
                  <a:pt x="1968973" y="1858843"/>
                </a:lnTo>
                <a:close/>
              </a:path>
              <a:path w="3034029" h="2844800">
                <a:moveTo>
                  <a:pt x="1978393" y="1854199"/>
                </a:moveTo>
                <a:lnTo>
                  <a:pt x="1969312" y="1854199"/>
                </a:lnTo>
                <a:lnTo>
                  <a:pt x="1968973" y="1858843"/>
                </a:lnTo>
                <a:lnTo>
                  <a:pt x="1975459" y="1866899"/>
                </a:lnTo>
                <a:lnTo>
                  <a:pt x="1978393" y="1854199"/>
                </a:lnTo>
                <a:close/>
              </a:path>
              <a:path w="3034029" h="2844800">
                <a:moveTo>
                  <a:pt x="2034019" y="1854199"/>
                </a:moveTo>
                <a:lnTo>
                  <a:pt x="1978393" y="1854199"/>
                </a:lnTo>
                <a:lnTo>
                  <a:pt x="1975459" y="1866899"/>
                </a:lnTo>
                <a:lnTo>
                  <a:pt x="2035289" y="1866899"/>
                </a:lnTo>
                <a:lnTo>
                  <a:pt x="2034019" y="1854199"/>
                </a:lnTo>
                <a:close/>
              </a:path>
              <a:path w="3034029" h="2844800">
                <a:moveTo>
                  <a:pt x="2044268" y="1854199"/>
                </a:moveTo>
                <a:lnTo>
                  <a:pt x="2041702" y="1866899"/>
                </a:lnTo>
                <a:lnTo>
                  <a:pt x="2049119" y="1866899"/>
                </a:lnTo>
                <a:lnTo>
                  <a:pt x="2044268" y="1854199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3778" y="1854199"/>
                </a:lnTo>
                <a:lnTo>
                  <a:pt x="1938620" y="1859897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9312" y="1854199"/>
                </a:moveTo>
                <a:lnTo>
                  <a:pt x="1965236" y="1854199"/>
                </a:lnTo>
                <a:lnTo>
                  <a:pt x="1968973" y="1858843"/>
                </a:lnTo>
                <a:lnTo>
                  <a:pt x="1969312" y="1854199"/>
                </a:lnTo>
                <a:close/>
              </a:path>
              <a:path w="3034029" h="2844800">
                <a:moveTo>
                  <a:pt x="1927136" y="1841499"/>
                </a:moveTo>
                <a:lnTo>
                  <a:pt x="1923351" y="1841499"/>
                </a:lnTo>
                <a:lnTo>
                  <a:pt x="1922487" y="1854199"/>
                </a:lnTo>
                <a:lnTo>
                  <a:pt x="1926196" y="1854199"/>
                </a:lnTo>
                <a:lnTo>
                  <a:pt x="1927136" y="1841499"/>
                </a:lnTo>
                <a:close/>
              </a:path>
              <a:path w="3034029" h="2844800">
                <a:moveTo>
                  <a:pt x="1993348" y="1803399"/>
                </a:moveTo>
                <a:lnTo>
                  <a:pt x="1984946" y="1803399"/>
                </a:lnTo>
                <a:lnTo>
                  <a:pt x="1984095" y="1816099"/>
                </a:lnTo>
                <a:lnTo>
                  <a:pt x="1908949" y="1816099"/>
                </a:lnTo>
                <a:lnTo>
                  <a:pt x="1905673" y="1828799"/>
                </a:lnTo>
                <a:lnTo>
                  <a:pt x="1920876" y="1828799"/>
                </a:lnTo>
                <a:lnTo>
                  <a:pt x="1932149" y="1841499"/>
                </a:lnTo>
                <a:lnTo>
                  <a:pt x="1940013" y="1854199"/>
                </a:lnTo>
                <a:lnTo>
                  <a:pt x="1970989" y="1854199"/>
                </a:lnTo>
                <a:lnTo>
                  <a:pt x="1980005" y="1841499"/>
                </a:lnTo>
                <a:lnTo>
                  <a:pt x="1994869" y="1841499"/>
                </a:lnTo>
                <a:lnTo>
                  <a:pt x="1996586" y="1828799"/>
                </a:lnTo>
                <a:lnTo>
                  <a:pt x="1998770" y="1816099"/>
                </a:lnTo>
                <a:lnTo>
                  <a:pt x="1993348" y="1803399"/>
                </a:lnTo>
                <a:close/>
              </a:path>
              <a:path w="3034029" h="2844800">
                <a:moveTo>
                  <a:pt x="1994869" y="1841499"/>
                </a:moveTo>
                <a:lnTo>
                  <a:pt x="1980005" y="1841499"/>
                </a:lnTo>
                <a:lnTo>
                  <a:pt x="1970989" y="1854199"/>
                </a:lnTo>
                <a:lnTo>
                  <a:pt x="1984893" y="1854199"/>
                </a:lnTo>
                <a:lnTo>
                  <a:pt x="1994869" y="1841499"/>
                </a:lnTo>
                <a:close/>
              </a:path>
              <a:path w="3034029" h="2844800">
                <a:moveTo>
                  <a:pt x="1996325" y="1841499"/>
                </a:moveTo>
                <a:lnTo>
                  <a:pt x="1994869" y="1841499"/>
                </a:lnTo>
                <a:lnTo>
                  <a:pt x="1984893" y="1854199"/>
                </a:lnTo>
                <a:lnTo>
                  <a:pt x="2005723" y="1854199"/>
                </a:lnTo>
                <a:lnTo>
                  <a:pt x="1996325" y="1841499"/>
                </a:lnTo>
                <a:close/>
              </a:path>
              <a:path w="3034029" h="2844800">
                <a:moveTo>
                  <a:pt x="2031382" y="1841499"/>
                </a:moveTo>
                <a:lnTo>
                  <a:pt x="2006130" y="1841499"/>
                </a:lnTo>
                <a:lnTo>
                  <a:pt x="2005723" y="1854199"/>
                </a:lnTo>
                <a:lnTo>
                  <a:pt x="2037129" y="1854199"/>
                </a:lnTo>
                <a:lnTo>
                  <a:pt x="2031382" y="1841499"/>
                </a:lnTo>
                <a:close/>
              </a:path>
              <a:path w="3034029" h="2844800">
                <a:moveTo>
                  <a:pt x="1898726" y="1803399"/>
                </a:moveTo>
                <a:lnTo>
                  <a:pt x="1874304" y="1803399"/>
                </a:lnTo>
                <a:lnTo>
                  <a:pt x="1875770" y="1816099"/>
                </a:lnTo>
                <a:lnTo>
                  <a:pt x="1885462" y="1828799"/>
                </a:lnTo>
                <a:lnTo>
                  <a:pt x="1892566" y="1841499"/>
                </a:lnTo>
                <a:lnTo>
                  <a:pt x="1897570" y="1841499"/>
                </a:lnTo>
                <a:lnTo>
                  <a:pt x="1897227" y="1828799"/>
                </a:lnTo>
                <a:lnTo>
                  <a:pt x="1893173" y="1828799"/>
                </a:lnTo>
                <a:lnTo>
                  <a:pt x="1893820" y="1816099"/>
                </a:lnTo>
                <a:lnTo>
                  <a:pt x="1898788" y="1807817"/>
                </a:lnTo>
                <a:lnTo>
                  <a:pt x="1898726" y="1803399"/>
                </a:lnTo>
                <a:close/>
              </a:path>
              <a:path w="3034029" h="2844800">
                <a:moveTo>
                  <a:pt x="1920876" y="1828799"/>
                </a:moveTo>
                <a:lnTo>
                  <a:pt x="1901545" y="1828799"/>
                </a:lnTo>
                <a:lnTo>
                  <a:pt x="1904060" y="1841499"/>
                </a:lnTo>
                <a:lnTo>
                  <a:pt x="1915337" y="1841499"/>
                </a:lnTo>
                <a:lnTo>
                  <a:pt x="1920876" y="1828799"/>
                </a:lnTo>
                <a:close/>
              </a:path>
              <a:path w="3034029" h="2844800">
                <a:moveTo>
                  <a:pt x="1899640" y="1816099"/>
                </a:moveTo>
                <a:lnTo>
                  <a:pt x="1896960" y="1816099"/>
                </a:lnTo>
                <a:lnTo>
                  <a:pt x="1897646" y="1828799"/>
                </a:lnTo>
                <a:lnTo>
                  <a:pt x="1901901" y="1828799"/>
                </a:lnTo>
                <a:lnTo>
                  <a:pt x="1899640" y="1816099"/>
                </a:lnTo>
                <a:close/>
              </a:path>
              <a:path w="3034029" h="2844800">
                <a:moveTo>
                  <a:pt x="1899341" y="1806895"/>
                </a:moveTo>
                <a:lnTo>
                  <a:pt x="1898788" y="1807817"/>
                </a:lnTo>
                <a:lnTo>
                  <a:pt x="1898904" y="1816099"/>
                </a:lnTo>
                <a:lnTo>
                  <a:pt x="1900961" y="1816099"/>
                </a:lnTo>
                <a:lnTo>
                  <a:pt x="1899341" y="1806895"/>
                </a:lnTo>
                <a:close/>
              </a:path>
              <a:path w="3034029" h="2844800">
                <a:moveTo>
                  <a:pt x="1922741" y="1803399"/>
                </a:moveTo>
                <a:lnTo>
                  <a:pt x="1901437" y="1803399"/>
                </a:lnTo>
                <a:lnTo>
                  <a:pt x="1907131" y="1816099"/>
                </a:lnTo>
                <a:lnTo>
                  <a:pt x="1924138" y="1816099"/>
                </a:lnTo>
                <a:lnTo>
                  <a:pt x="1922741" y="1803399"/>
                </a:lnTo>
                <a:close/>
              </a:path>
              <a:path w="3034029" h="2844800">
                <a:moveTo>
                  <a:pt x="1967458" y="1803399"/>
                </a:moveTo>
                <a:lnTo>
                  <a:pt x="1928291" y="1803399"/>
                </a:lnTo>
                <a:lnTo>
                  <a:pt x="1931822" y="1816099"/>
                </a:lnTo>
                <a:lnTo>
                  <a:pt x="1966645" y="1816099"/>
                </a:lnTo>
                <a:lnTo>
                  <a:pt x="1967458" y="1803399"/>
                </a:lnTo>
                <a:close/>
              </a:path>
              <a:path w="3034029" h="2844800">
                <a:moveTo>
                  <a:pt x="1978774" y="1803399"/>
                </a:moveTo>
                <a:lnTo>
                  <a:pt x="1967750" y="1803399"/>
                </a:lnTo>
                <a:lnTo>
                  <a:pt x="1978990" y="1816099"/>
                </a:lnTo>
                <a:lnTo>
                  <a:pt x="1978774" y="1803399"/>
                </a:lnTo>
                <a:close/>
              </a:path>
              <a:path w="3034029" h="2844800">
                <a:moveTo>
                  <a:pt x="1901437" y="1803399"/>
                </a:moveTo>
                <a:lnTo>
                  <a:pt x="1898726" y="1803399"/>
                </a:lnTo>
                <a:lnTo>
                  <a:pt x="1899341" y="1806895"/>
                </a:lnTo>
                <a:lnTo>
                  <a:pt x="1901437" y="1803399"/>
                </a:lnTo>
                <a:close/>
              </a:path>
              <a:path w="3034029" h="2844800">
                <a:moveTo>
                  <a:pt x="1858724" y="1790699"/>
                </a:moveTo>
                <a:lnTo>
                  <a:pt x="1842679" y="1790699"/>
                </a:lnTo>
                <a:lnTo>
                  <a:pt x="1854462" y="1803399"/>
                </a:lnTo>
                <a:lnTo>
                  <a:pt x="1862818" y="1803399"/>
                </a:lnTo>
                <a:lnTo>
                  <a:pt x="1858724" y="1790699"/>
                </a:lnTo>
                <a:close/>
              </a:path>
              <a:path w="3034029" h="2844800">
                <a:moveTo>
                  <a:pt x="1873389" y="1790699"/>
                </a:moveTo>
                <a:lnTo>
                  <a:pt x="1872221" y="1803399"/>
                </a:lnTo>
                <a:lnTo>
                  <a:pt x="1878228" y="1803399"/>
                </a:lnTo>
                <a:lnTo>
                  <a:pt x="1873389" y="1790699"/>
                </a:lnTo>
                <a:close/>
              </a:path>
              <a:path w="3034029" h="2844800">
                <a:moveTo>
                  <a:pt x="1975232" y="1790699"/>
                </a:moveTo>
                <a:lnTo>
                  <a:pt x="1886534" y="1790699"/>
                </a:lnTo>
                <a:lnTo>
                  <a:pt x="1894636" y="1803399"/>
                </a:lnTo>
                <a:lnTo>
                  <a:pt x="1983399" y="1803399"/>
                </a:lnTo>
                <a:lnTo>
                  <a:pt x="1975232" y="1790699"/>
                </a:lnTo>
                <a:close/>
              </a:path>
              <a:path w="3034029" h="2844800">
                <a:moveTo>
                  <a:pt x="1945754" y="1777999"/>
                </a:moveTo>
                <a:lnTo>
                  <a:pt x="1853361" y="1777999"/>
                </a:lnTo>
                <a:lnTo>
                  <a:pt x="1850136" y="1790699"/>
                </a:lnTo>
                <a:lnTo>
                  <a:pt x="1949640" y="1790699"/>
                </a:lnTo>
                <a:lnTo>
                  <a:pt x="1946547" y="1778938"/>
                </a:lnTo>
                <a:lnTo>
                  <a:pt x="1945754" y="1777999"/>
                </a:lnTo>
                <a:close/>
              </a:path>
              <a:path w="3034029" h="2844800">
                <a:moveTo>
                  <a:pt x="1949876" y="1765299"/>
                </a:moveTo>
                <a:lnTo>
                  <a:pt x="1946757" y="1765299"/>
                </a:lnTo>
                <a:lnTo>
                  <a:pt x="1947608" y="1777999"/>
                </a:lnTo>
                <a:lnTo>
                  <a:pt x="1946300" y="1777999"/>
                </a:lnTo>
                <a:lnTo>
                  <a:pt x="1946547" y="1778938"/>
                </a:lnTo>
                <a:lnTo>
                  <a:pt x="1956485" y="1790699"/>
                </a:lnTo>
                <a:lnTo>
                  <a:pt x="1966918" y="1790699"/>
                </a:lnTo>
                <a:lnTo>
                  <a:pt x="1957243" y="1777999"/>
                </a:lnTo>
                <a:lnTo>
                  <a:pt x="1949876" y="1765299"/>
                </a:lnTo>
                <a:close/>
              </a:path>
              <a:path w="3034029" h="2844800">
                <a:moveTo>
                  <a:pt x="1946300" y="1777999"/>
                </a:moveTo>
                <a:lnTo>
                  <a:pt x="1945754" y="1777999"/>
                </a:lnTo>
                <a:lnTo>
                  <a:pt x="1946547" y="1778938"/>
                </a:lnTo>
                <a:lnTo>
                  <a:pt x="1946300" y="1777999"/>
                </a:lnTo>
                <a:close/>
              </a:path>
              <a:path w="3034029" h="2844800">
                <a:moveTo>
                  <a:pt x="1829625" y="1765299"/>
                </a:moveTo>
                <a:lnTo>
                  <a:pt x="1828482" y="1765299"/>
                </a:lnTo>
                <a:lnTo>
                  <a:pt x="1830197" y="1777999"/>
                </a:lnTo>
                <a:lnTo>
                  <a:pt x="1838909" y="1777999"/>
                </a:lnTo>
                <a:lnTo>
                  <a:pt x="1838984" y="1776389"/>
                </a:lnTo>
                <a:lnTo>
                  <a:pt x="1829625" y="1765299"/>
                </a:lnTo>
                <a:close/>
              </a:path>
              <a:path w="3034029" h="2844800">
                <a:moveTo>
                  <a:pt x="1864563" y="1765299"/>
                </a:moveTo>
                <a:lnTo>
                  <a:pt x="1839506" y="1765299"/>
                </a:lnTo>
                <a:lnTo>
                  <a:pt x="1838984" y="1776389"/>
                </a:lnTo>
                <a:lnTo>
                  <a:pt x="1840344" y="1777999"/>
                </a:lnTo>
                <a:lnTo>
                  <a:pt x="1865071" y="1777999"/>
                </a:lnTo>
                <a:lnTo>
                  <a:pt x="1864563" y="1765299"/>
                </a:lnTo>
                <a:close/>
              </a:path>
              <a:path w="3034029" h="2844800">
                <a:moveTo>
                  <a:pt x="1939912" y="1765299"/>
                </a:moveTo>
                <a:lnTo>
                  <a:pt x="1864563" y="1765299"/>
                </a:lnTo>
                <a:lnTo>
                  <a:pt x="1871205" y="1777999"/>
                </a:lnTo>
                <a:lnTo>
                  <a:pt x="1943785" y="1777999"/>
                </a:lnTo>
                <a:lnTo>
                  <a:pt x="1939912" y="1765299"/>
                </a:lnTo>
                <a:close/>
              </a:path>
              <a:path w="3034029" h="2844800">
                <a:moveTo>
                  <a:pt x="1814630" y="1752599"/>
                </a:moveTo>
                <a:lnTo>
                  <a:pt x="1805368" y="1752599"/>
                </a:lnTo>
                <a:lnTo>
                  <a:pt x="1812040" y="1765299"/>
                </a:lnTo>
                <a:lnTo>
                  <a:pt x="1814630" y="1752599"/>
                </a:lnTo>
                <a:close/>
              </a:path>
              <a:path w="3034029" h="2844800">
                <a:moveTo>
                  <a:pt x="1865960" y="1752599"/>
                </a:moveTo>
                <a:lnTo>
                  <a:pt x="1836851" y="1752599"/>
                </a:lnTo>
                <a:lnTo>
                  <a:pt x="1848650" y="1765299"/>
                </a:lnTo>
                <a:lnTo>
                  <a:pt x="1862328" y="1765299"/>
                </a:lnTo>
                <a:lnTo>
                  <a:pt x="1865960" y="1752599"/>
                </a:lnTo>
                <a:close/>
              </a:path>
              <a:path w="3034029" h="2844800">
                <a:moveTo>
                  <a:pt x="1924773" y="1752599"/>
                </a:moveTo>
                <a:lnTo>
                  <a:pt x="1865960" y="1752599"/>
                </a:lnTo>
                <a:lnTo>
                  <a:pt x="1867344" y="1765299"/>
                </a:lnTo>
                <a:lnTo>
                  <a:pt x="1934604" y="1765299"/>
                </a:lnTo>
                <a:lnTo>
                  <a:pt x="1924773" y="1752599"/>
                </a:lnTo>
                <a:close/>
              </a:path>
              <a:path w="3034029" h="2844800">
                <a:moveTo>
                  <a:pt x="1818779" y="1739899"/>
                </a:moveTo>
                <a:lnTo>
                  <a:pt x="1818182" y="1752599"/>
                </a:lnTo>
                <a:lnTo>
                  <a:pt x="1824710" y="1752599"/>
                </a:lnTo>
                <a:lnTo>
                  <a:pt x="1818779" y="1739899"/>
                </a:lnTo>
                <a:close/>
              </a:path>
              <a:path w="3034029" h="2844800">
                <a:moveTo>
                  <a:pt x="1837642" y="1727199"/>
                </a:moveTo>
                <a:lnTo>
                  <a:pt x="1825920" y="1727199"/>
                </a:lnTo>
                <a:lnTo>
                  <a:pt x="1829777" y="1739899"/>
                </a:lnTo>
                <a:lnTo>
                  <a:pt x="1826006" y="1739899"/>
                </a:lnTo>
                <a:lnTo>
                  <a:pt x="1835607" y="1752599"/>
                </a:lnTo>
                <a:lnTo>
                  <a:pt x="1847347" y="1752599"/>
                </a:lnTo>
                <a:lnTo>
                  <a:pt x="1840397" y="1739899"/>
                </a:lnTo>
                <a:lnTo>
                  <a:pt x="1837642" y="1727199"/>
                </a:lnTo>
                <a:close/>
              </a:path>
              <a:path w="3034029" h="2844800">
                <a:moveTo>
                  <a:pt x="1908886" y="1739899"/>
                </a:moveTo>
                <a:lnTo>
                  <a:pt x="1855787" y="1739899"/>
                </a:lnTo>
                <a:lnTo>
                  <a:pt x="1851355" y="1752599"/>
                </a:lnTo>
                <a:lnTo>
                  <a:pt x="1916430" y="1752599"/>
                </a:lnTo>
                <a:lnTo>
                  <a:pt x="1908886" y="1739899"/>
                </a:lnTo>
                <a:close/>
              </a:path>
              <a:path w="3034029" h="2844800">
                <a:moveTo>
                  <a:pt x="1917407" y="1739899"/>
                </a:moveTo>
                <a:lnTo>
                  <a:pt x="1914652" y="1739899"/>
                </a:lnTo>
                <a:lnTo>
                  <a:pt x="1916430" y="1752599"/>
                </a:lnTo>
                <a:lnTo>
                  <a:pt x="1924743" y="1752599"/>
                </a:lnTo>
                <a:lnTo>
                  <a:pt x="1917407" y="1739899"/>
                </a:lnTo>
                <a:close/>
              </a:path>
              <a:path w="3034029" h="2844800">
                <a:moveTo>
                  <a:pt x="1779600" y="1727199"/>
                </a:moveTo>
                <a:lnTo>
                  <a:pt x="1778368" y="1727199"/>
                </a:lnTo>
                <a:lnTo>
                  <a:pt x="1778431" y="1739899"/>
                </a:lnTo>
                <a:lnTo>
                  <a:pt x="1780489" y="1739899"/>
                </a:lnTo>
                <a:lnTo>
                  <a:pt x="1779600" y="1727199"/>
                </a:lnTo>
                <a:close/>
              </a:path>
              <a:path w="3034029" h="2844800">
                <a:moveTo>
                  <a:pt x="1819030" y="1727199"/>
                </a:moveTo>
                <a:lnTo>
                  <a:pt x="1802896" y="1727199"/>
                </a:lnTo>
                <a:lnTo>
                  <a:pt x="1809396" y="1739899"/>
                </a:lnTo>
                <a:lnTo>
                  <a:pt x="1819030" y="1727199"/>
                </a:lnTo>
                <a:close/>
              </a:path>
              <a:path w="3034029" h="2844800">
                <a:moveTo>
                  <a:pt x="1825282" y="1727199"/>
                </a:moveTo>
                <a:lnTo>
                  <a:pt x="1821688" y="1727199"/>
                </a:lnTo>
                <a:lnTo>
                  <a:pt x="1822107" y="1739899"/>
                </a:lnTo>
                <a:lnTo>
                  <a:pt x="1826806" y="1739899"/>
                </a:lnTo>
                <a:lnTo>
                  <a:pt x="1825282" y="1727199"/>
                </a:lnTo>
                <a:close/>
              </a:path>
              <a:path w="3034029" h="2844800">
                <a:moveTo>
                  <a:pt x="1909229" y="1727199"/>
                </a:moveTo>
                <a:lnTo>
                  <a:pt x="1844024" y="1727199"/>
                </a:lnTo>
                <a:lnTo>
                  <a:pt x="1852815" y="1739899"/>
                </a:lnTo>
                <a:lnTo>
                  <a:pt x="1914131" y="1739899"/>
                </a:lnTo>
                <a:lnTo>
                  <a:pt x="1909229" y="1727199"/>
                </a:lnTo>
                <a:close/>
              </a:path>
              <a:path w="3034029" h="2844800">
                <a:moveTo>
                  <a:pt x="1775790" y="1714499"/>
                </a:moveTo>
                <a:lnTo>
                  <a:pt x="1773567" y="1727199"/>
                </a:lnTo>
                <a:lnTo>
                  <a:pt x="1784934" y="1727199"/>
                </a:lnTo>
                <a:lnTo>
                  <a:pt x="1775790" y="1714499"/>
                </a:lnTo>
                <a:close/>
              </a:path>
              <a:path w="3034029" h="2844800">
                <a:moveTo>
                  <a:pt x="1801152" y="1714499"/>
                </a:moveTo>
                <a:lnTo>
                  <a:pt x="1800212" y="1714499"/>
                </a:lnTo>
                <a:lnTo>
                  <a:pt x="1799361" y="1727199"/>
                </a:lnTo>
                <a:lnTo>
                  <a:pt x="1803329" y="1727199"/>
                </a:lnTo>
                <a:lnTo>
                  <a:pt x="1804618" y="1725068"/>
                </a:lnTo>
                <a:lnTo>
                  <a:pt x="1801152" y="1714499"/>
                </a:lnTo>
                <a:close/>
              </a:path>
              <a:path w="3034029" h="2844800">
                <a:moveTo>
                  <a:pt x="1872335" y="1714499"/>
                </a:moveTo>
                <a:lnTo>
                  <a:pt x="1811007" y="1714499"/>
                </a:lnTo>
                <a:lnTo>
                  <a:pt x="1804618" y="1725068"/>
                </a:lnTo>
                <a:lnTo>
                  <a:pt x="1805317" y="1727199"/>
                </a:lnTo>
                <a:lnTo>
                  <a:pt x="1882190" y="1727199"/>
                </a:lnTo>
                <a:lnTo>
                  <a:pt x="1872335" y="1714499"/>
                </a:lnTo>
                <a:close/>
              </a:path>
              <a:path w="3034029" h="2844800">
                <a:moveTo>
                  <a:pt x="1891540" y="1714499"/>
                </a:moveTo>
                <a:lnTo>
                  <a:pt x="1878304" y="1714499"/>
                </a:lnTo>
                <a:lnTo>
                  <a:pt x="1882190" y="1727199"/>
                </a:lnTo>
                <a:lnTo>
                  <a:pt x="1902003" y="1727199"/>
                </a:lnTo>
                <a:lnTo>
                  <a:pt x="1891540" y="1714499"/>
                </a:lnTo>
                <a:close/>
              </a:path>
              <a:path w="3034029" h="2844800">
                <a:moveTo>
                  <a:pt x="1769423" y="1701799"/>
                </a:moveTo>
                <a:lnTo>
                  <a:pt x="1754428" y="1701799"/>
                </a:lnTo>
                <a:lnTo>
                  <a:pt x="1756994" y="1714499"/>
                </a:lnTo>
                <a:lnTo>
                  <a:pt x="1769138" y="1714499"/>
                </a:lnTo>
                <a:lnTo>
                  <a:pt x="1769423" y="1701799"/>
                </a:lnTo>
                <a:close/>
              </a:path>
              <a:path w="3034029" h="2844800">
                <a:moveTo>
                  <a:pt x="1780070" y="1701799"/>
                </a:moveTo>
                <a:lnTo>
                  <a:pt x="1776564" y="1714499"/>
                </a:lnTo>
                <a:lnTo>
                  <a:pt x="1786204" y="1714499"/>
                </a:lnTo>
                <a:lnTo>
                  <a:pt x="1780070" y="1701799"/>
                </a:lnTo>
                <a:close/>
              </a:path>
              <a:path w="3034029" h="2844800">
                <a:moveTo>
                  <a:pt x="1863686" y="1689099"/>
                </a:moveTo>
                <a:lnTo>
                  <a:pt x="1771762" y="1689099"/>
                </a:lnTo>
                <a:lnTo>
                  <a:pt x="1769320" y="1701799"/>
                </a:lnTo>
                <a:lnTo>
                  <a:pt x="1789717" y="1701799"/>
                </a:lnTo>
                <a:lnTo>
                  <a:pt x="1799856" y="1714499"/>
                </a:lnTo>
                <a:lnTo>
                  <a:pt x="1865274" y="1714499"/>
                </a:lnTo>
                <a:lnTo>
                  <a:pt x="1855965" y="1701799"/>
                </a:lnTo>
                <a:lnTo>
                  <a:pt x="1863686" y="1689099"/>
                </a:lnTo>
                <a:close/>
              </a:path>
              <a:path w="3034029" h="2844800">
                <a:moveTo>
                  <a:pt x="1756553" y="1689099"/>
                </a:moveTo>
                <a:lnTo>
                  <a:pt x="1755394" y="1689099"/>
                </a:lnTo>
                <a:lnTo>
                  <a:pt x="1757921" y="1701799"/>
                </a:lnTo>
                <a:lnTo>
                  <a:pt x="1761890" y="1701799"/>
                </a:lnTo>
                <a:lnTo>
                  <a:pt x="1756553" y="1689099"/>
                </a:lnTo>
                <a:close/>
              </a:path>
              <a:path w="3034029" h="2844800">
                <a:moveTo>
                  <a:pt x="1775231" y="1676399"/>
                </a:moveTo>
                <a:lnTo>
                  <a:pt x="1739519" y="1676399"/>
                </a:lnTo>
                <a:lnTo>
                  <a:pt x="1741335" y="1689099"/>
                </a:lnTo>
                <a:lnTo>
                  <a:pt x="1772920" y="1689099"/>
                </a:lnTo>
                <a:lnTo>
                  <a:pt x="1775231" y="1676399"/>
                </a:lnTo>
                <a:close/>
              </a:path>
              <a:path w="3034029" h="2844800">
                <a:moveTo>
                  <a:pt x="1853692" y="1676399"/>
                </a:moveTo>
                <a:lnTo>
                  <a:pt x="1783219" y="1676399"/>
                </a:lnTo>
                <a:lnTo>
                  <a:pt x="1788693" y="1689099"/>
                </a:lnTo>
                <a:lnTo>
                  <a:pt x="1857895" y="1689099"/>
                </a:lnTo>
                <a:lnTo>
                  <a:pt x="1853692" y="1676399"/>
                </a:lnTo>
                <a:close/>
              </a:path>
              <a:path w="3034029" h="2844800">
                <a:moveTo>
                  <a:pt x="1744484" y="1663699"/>
                </a:moveTo>
                <a:lnTo>
                  <a:pt x="1742465" y="1663699"/>
                </a:lnTo>
                <a:lnTo>
                  <a:pt x="1742579" y="1676399"/>
                </a:lnTo>
                <a:lnTo>
                  <a:pt x="1745551" y="1676399"/>
                </a:lnTo>
                <a:lnTo>
                  <a:pt x="1744484" y="1663699"/>
                </a:lnTo>
                <a:close/>
              </a:path>
              <a:path w="3034029" h="2844800">
                <a:moveTo>
                  <a:pt x="1757260" y="1663699"/>
                </a:moveTo>
                <a:lnTo>
                  <a:pt x="1747829" y="1663699"/>
                </a:lnTo>
                <a:lnTo>
                  <a:pt x="1750089" y="1676399"/>
                </a:lnTo>
                <a:lnTo>
                  <a:pt x="1756067" y="1676399"/>
                </a:lnTo>
                <a:lnTo>
                  <a:pt x="1757260" y="1663699"/>
                </a:lnTo>
                <a:close/>
              </a:path>
              <a:path w="3034029" h="2844800">
                <a:moveTo>
                  <a:pt x="1838718" y="1663699"/>
                </a:moveTo>
                <a:lnTo>
                  <a:pt x="1768144" y="1663699"/>
                </a:lnTo>
                <a:lnTo>
                  <a:pt x="1756067" y="1676399"/>
                </a:lnTo>
                <a:lnTo>
                  <a:pt x="1843405" y="1676399"/>
                </a:lnTo>
                <a:lnTo>
                  <a:pt x="1838718" y="1663699"/>
                </a:lnTo>
                <a:close/>
              </a:path>
              <a:path w="3034029" h="2844800">
                <a:moveTo>
                  <a:pt x="1707095" y="1650999"/>
                </a:moveTo>
                <a:lnTo>
                  <a:pt x="1699869" y="1650999"/>
                </a:lnTo>
                <a:lnTo>
                  <a:pt x="1704073" y="1663699"/>
                </a:lnTo>
                <a:lnTo>
                  <a:pt x="1705927" y="1663699"/>
                </a:lnTo>
                <a:lnTo>
                  <a:pt x="1707416" y="1651496"/>
                </a:lnTo>
                <a:lnTo>
                  <a:pt x="1707095" y="1650999"/>
                </a:lnTo>
                <a:close/>
              </a:path>
              <a:path w="3034029" h="2844800">
                <a:moveTo>
                  <a:pt x="1721459" y="1650999"/>
                </a:moveTo>
                <a:lnTo>
                  <a:pt x="1707476" y="1650999"/>
                </a:lnTo>
                <a:lnTo>
                  <a:pt x="1707416" y="1651496"/>
                </a:lnTo>
                <a:lnTo>
                  <a:pt x="1715300" y="1663699"/>
                </a:lnTo>
                <a:lnTo>
                  <a:pt x="1715693" y="1663699"/>
                </a:lnTo>
                <a:lnTo>
                  <a:pt x="1721459" y="1650999"/>
                </a:lnTo>
                <a:close/>
              </a:path>
              <a:path w="3034029" h="2844800">
                <a:moveTo>
                  <a:pt x="1723567" y="1638299"/>
                </a:moveTo>
                <a:lnTo>
                  <a:pt x="1710660" y="1638299"/>
                </a:lnTo>
                <a:lnTo>
                  <a:pt x="1716836" y="1650999"/>
                </a:lnTo>
                <a:lnTo>
                  <a:pt x="1721459" y="1650999"/>
                </a:lnTo>
                <a:lnTo>
                  <a:pt x="1721256" y="1663699"/>
                </a:lnTo>
                <a:lnTo>
                  <a:pt x="1727273" y="1663699"/>
                </a:lnTo>
                <a:lnTo>
                  <a:pt x="1723546" y="1650999"/>
                </a:lnTo>
                <a:lnTo>
                  <a:pt x="1723567" y="1638299"/>
                </a:lnTo>
                <a:close/>
              </a:path>
              <a:path w="3034029" h="2844800">
                <a:moveTo>
                  <a:pt x="1733384" y="1650999"/>
                </a:moveTo>
                <a:lnTo>
                  <a:pt x="1727276" y="1650999"/>
                </a:lnTo>
                <a:lnTo>
                  <a:pt x="1732584" y="1663699"/>
                </a:lnTo>
                <a:lnTo>
                  <a:pt x="1738896" y="1663699"/>
                </a:lnTo>
                <a:lnTo>
                  <a:pt x="1733384" y="1650999"/>
                </a:lnTo>
                <a:close/>
              </a:path>
              <a:path w="3034029" h="2844800">
                <a:moveTo>
                  <a:pt x="1742592" y="1650999"/>
                </a:moveTo>
                <a:lnTo>
                  <a:pt x="1743964" y="1663699"/>
                </a:lnTo>
                <a:lnTo>
                  <a:pt x="1747829" y="1663699"/>
                </a:lnTo>
                <a:lnTo>
                  <a:pt x="1749353" y="1660443"/>
                </a:lnTo>
                <a:lnTo>
                  <a:pt x="1742592" y="1650999"/>
                </a:lnTo>
                <a:close/>
              </a:path>
              <a:path w="3034029" h="2844800">
                <a:moveTo>
                  <a:pt x="1825523" y="1650999"/>
                </a:moveTo>
                <a:lnTo>
                  <a:pt x="1753774" y="1650999"/>
                </a:lnTo>
                <a:lnTo>
                  <a:pt x="1749353" y="1660443"/>
                </a:lnTo>
                <a:lnTo>
                  <a:pt x="1751685" y="1663699"/>
                </a:lnTo>
                <a:lnTo>
                  <a:pt x="1830070" y="1663699"/>
                </a:lnTo>
                <a:lnTo>
                  <a:pt x="1825523" y="1650999"/>
                </a:lnTo>
                <a:close/>
              </a:path>
              <a:path w="3034029" h="2844800">
                <a:moveTo>
                  <a:pt x="1710660" y="1638299"/>
                </a:moveTo>
                <a:lnTo>
                  <a:pt x="1690279" y="1638299"/>
                </a:lnTo>
                <a:lnTo>
                  <a:pt x="1703616" y="1650999"/>
                </a:lnTo>
                <a:lnTo>
                  <a:pt x="1710660" y="1638299"/>
                </a:lnTo>
                <a:close/>
              </a:path>
              <a:path w="3034029" h="2844800">
                <a:moveTo>
                  <a:pt x="1796651" y="1638299"/>
                </a:moveTo>
                <a:lnTo>
                  <a:pt x="1723567" y="1638299"/>
                </a:lnTo>
                <a:lnTo>
                  <a:pt x="1733814" y="1650999"/>
                </a:lnTo>
                <a:lnTo>
                  <a:pt x="1802460" y="1650999"/>
                </a:lnTo>
                <a:lnTo>
                  <a:pt x="1796651" y="1638299"/>
                </a:lnTo>
                <a:close/>
              </a:path>
              <a:path w="3034029" h="2844800">
                <a:moveTo>
                  <a:pt x="1819478" y="1638299"/>
                </a:moveTo>
                <a:lnTo>
                  <a:pt x="1807540" y="1638299"/>
                </a:lnTo>
                <a:lnTo>
                  <a:pt x="1810893" y="1650999"/>
                </a:lnTo>
                <a:lnTo>
                  <a:pt x="1825828" y="1650999"/>
                </a:lnTo>
                <a:lnTo>
                  <a:pt x="1819478" y="1638299"/>
                </a:lnTo>
                <a:close/>
              </a:path>
              <a:path w="3034029" h="2844800">
                <a:moveTo>
                  <a:pt x="1799294" y="1625599"/>
                </a:moveTo>
                <a:lnTo>
                  <a:pt x="1681848" y="1625599"/>
                </a:lnTo>
                <a:lnTo>
                  <a:pt x="1688719" y="1638299"/>
                </a:lnTo>
                <a:lnTo>
                  <a:pt x="1794489" y="1638299"/>
                </a:lnTo>
                <a:lnTo>
                  <a:pt x="1799294" y="1625599"/>
                </a:lnTo>
                <a:close/>
              </a:path>
              <a:path w="3034029" h="2844800">
                <a:moveTo>
                  <a:pt x="1666900" y="1612899"/>
                </a:moveTo>
                <a:lnTo>
                  <a:pt x="1658340" y="1612899"/>
                </a:lnTo>
                <a:lnTo>
                  <a:pt x="1664004" y="1625599"/>
                </a:lnTo>
                <a:lnTo>
                  <a:pt x="1666900" y="1612899"/>
                </a:lnTo>
                <a:close/>
              </a:path>
              <a:path w="3034029" h="2844800">
                <a:moveTo>
                  <a:pt x="1678266" y="1612899"/>
                </a:moveTo>
                <a:lnTo>
                  <a:pt x="1675460" y="1612899"/>
                </a:lnTo>
                <a:lnTo>
                  <a:pt x="1681391" y="1625599"/>
                </a:lnTo>
                <a:lnTo>
                  <a:pt x="1680068" y="1614933"/>
                </a:lnTo>
                <a:lnTo>
                  <a:pt x="1678266" y="1612899"/>
                </a:lnTo>
                <a:close/>
              </a:path>
              <a:path w="3034029" h="2844800">
                <a:moveTo>
                  <a:pt x="1682127" y="1612899"/>
                </a:moveTo>
                <a:lnTo>
                  <a:pt x="1679816" y="1612899"/>
                </a:lnTo>
                <a:lnTo>
                  <a:pt x="1680068" y="1614933"/>
                </a:lnTo>
                <a:lnTo>
                  <a:pt x="1689519" y="1625599"/>
                </a:lnTo>
                <a:lnTo>
                  <a:pt x="1690979" y="1625599"/>
                </a:lnTo>
                <a:lnTo>
                  <a:pt x="1682127" y="1612899"/>
                </a:lnTo>
                <a:close/>
              </a:path>
              <a:path w="3034029" h="2844800">
                <a:moveTo>
                  <a:pt x="1742579" y="1612899"/>
                </a:moveTo>
                <a:lnTo>
                  <a:pt x="1693951" y="1612899"/>
                </a:lnTo>
                <a:lnTo>
                  <a:pt x="1690979" y="1625599"/>
                </a:lnTo>
                <a:lnTo>
                  <a:pt x="1744205" y="1625599"/>
                </a:lnTo>
                <a:lnTo>
                  <a:pt x="1742579" y="1612899"/>
                </a:lnTo>
                <a:close/>
              </a:path>
              <a:path w="3034029" h="2844800">
                <a:moveTo>
                  <a:pt x="1768908" y="1600199"/>
                </a:moveTo>
                <a:lnTo>
                  <a:pt x="1694078" y="1600199"/>
                </a:lnTo>
                <a:lnTo>
                  <a:pt x="1696110" y="1612899"/>
                </a:lnTo>
                <a:lnTo>
                  <a:pt x="1742579" y="1612899"/>
                </a:lnTo>
                <a:lnTo>
                  <a:pt x="1748980" y="1625599"/>
                </a:lnTo>
                <a:lnTo>
                  <a:pt x="1792225" y="1625599"/>
                </a:lnTo>
                <a:lnTo>
                  <a:pt x="1780286" y="1612899"/>
                </a:lnTo>
                <a:lnTo>
                  <a:pt x="1768908" y="1600199"/>
                </a:lnTo>
                <a:close/>
              </a:path>
              <a:path w="3034029" h="2844800">
                <a:moveTo>
                  <a:pt x="1694078" y="1600199"/>
                </a:moveTo>
                <a:lnTo>
                  <a:pt x="1679790" y="1600199"/>
                </a:lnTo>
                <a:lnTo>
                  <a:pt x="1684096" y="1612899"/>
                </a:lnTo>
                <a:lnTo>
                  <a:pt x="1694078" y="1600199"/>
                </a:lnTo>
                <a:close/>
              </a:path>
              <a:path w="3034029" h="2844800">
                <a:moveTo>
                  <a:pt x="1651254" y="1587499"/>
                </a:moveTo>
                <a:lnTo>
                  <a:pt x="1651482" y="1600199"/>
                </a:lnTo>
                <a:lnTo>
                  <a:pt x="1656930" y="1600199"/>
                </a:lnTo>
                <a:lnTo>
                  <a:pt x="1651254" y="1587499"/>
                </a:lnTo>
                <a:close/>
              </a:path>
              <a:path w="3034029" h="2844800">
                <a:moveTo>
                  <a:pt x="1741970" y="1587499"/>
                </a:moveTo>
                <a:lnTo>
                  <a:pt x="1660978" y="1587499"/>
                </a:lnTo>
                <a:lnTo>
                  <a:pt x="1665097" y="1600199"/>
                </a:lnTo>
                <a:lnTo>
                  <a:pt x="1755434" y="1600199"/>
                </a:lnTo>
                <a:lnTo>
                  <a:pt x="1756048" y="1598700"/>
                </a:lnTo>
                <a:lnTo>
                  <a:pt x="1741970" y="1587499"/>
                </a:lnTo>
                <a:close/>
              </a:path>
              <a:path w="3034029" h="2844800">
                <a:moveTo>
                  <a:pt x="1760639" y="1587499"/>
                </a:moveTo>
                <a:lnTo>
                  <a:pt x="1756048" y="1598700"/>
                </a:lnTo>
                <a:lnTo>
                  <a:pt x="1757934" y="1600199"/>
                </a:lnTo>
                <a:lnTo>
                  <a:pt x="1760639" y="1587499"/>
                </a:lnTo>
                <a:close/>
              </a:path>
              <a:path w="3034029" h="2844800">
                <a:moveTo>
                  <a:pt x="1625300" y="1574799"/>
                </a:moveTo>
                <a:lnTo>
                  <a:pt x="1620732" y="1574799"/>
                </a:lnTo>
                <a:lnTo>
                  <a:pt x="1623341" y="1587499"/>
                </a:lnTo>
                <a:lnTo>
                  <a:pt x="1626387" y="1587499"/>
                </a:lnTo>
                <a:lnTo>
                  <a:pt x="1625572" y="1575331"/>
                </a:lnTo>
                <a:lnTo>
                  <a:pt x="1625300" y="1574799"/>
                </a:lnTo>
                <a:close/>
              </a:path>
              <a:path w="3034029" h="2844800">
                <a:moveTo>
                  <a:pt x="1625619" y="1575424"/>
                </a:moveTo>
                <a:lnTo>
                  <a:pt x="1627225" y="1587499"/>
                </a:lnTo>
                <a:lnTo>
                  <a:pt x="1631784" y="1587499"/>
                </a:lnTo>
                <a:lnTo>
                  <a:pt x="1625619" y="1575424"/>
                </a:lnTo>
                <a:close/>
              </a:path>
              <a:path w="3034029" h="2844800">
                <a:moveTo>
                  <a:pt x="1671059" y="1574799"/>
                </a:moveTo>
                <a:lnTo>
                  <a:pt x="1648323" y="1574799"/>
                </a:lnTo>
                <a:lnTo>
                  <a:pt x="1643630" y="1587499"/>
                </a:lnTo>
                <a:lnTo>
                  <a:pt x="1668160" y="1587499"/>
                </a:lnTo>
                <a:lnTo>
                  <a:pt x="1671059" y="1574799"/>
                </a:lnTo>
                <a:close/>
              </a:path>
              <a:path w="3034029" h="2844800">
                <a:moveTo>
                  <a:pt x="1743457" y="1574799"/>
                </a:moveTo>
                <a:lnTo>
                  <a:pt x="1676980" y="1574799"/>
                </a:lnTo>
                <a:lnTo>
                  <a:pt x="1681626" y="1587499"/>
                </a:lnTo>
                <a:lnTo>
                  <a:pt x="1743435" y="1587499"/>
                </a:lnTo>
                <a:lnTo>
                  <a:pt x="1743457" y="1574799"/>
                </a:lnTo>
                <a:close/>
              </a:path>
              <a:path w="3034029" h="2844800">
                <a:moveTo>
                  <a:pt x="1627326" y="1549399"/>
                </a:moveTo>
                <a:lnTo>
                  <a:pt x="1602371" y="1549399"/>
                </a:lnTo>
                <a:lnTo>
                  <a:pt x="1597456" y="1562099"/>
                </a:lnTo>
                <a:lnTo>
                  <a:pt x="1618932" y="1562099"/>
                </a:lnTo>
                <a:lnTo>
                  <a:pt x="1625028" y="1574799"/>
                </a:lnTo>
                <a:lnTo>
                  <a:pt x="1631988" y="1574799"/>
                </a:lnTo>
                <a:lnTo>
                  <a:pt x="1622285" y="1562099"/>
                </a:lnTo>
                <a:lnTo>
                  <a:pt x="1627326" y="1549399"/>
                </a:lnTo>
                <a:close/>
              </a:path>
              <a:path w="3034029" h="2844800">
                <a:moveTo>
                  <a:pt x="1705940" y="1549399"/>
                </a:moveTo>
                <a:lnTo>
                  <a:pt x="1627326" y="1549399"/>
                </a:lnTo>
                <a:lnTo>
                  <a:pt x="1634122" y="1562099"/>
                </a:lnTo>
                <a:lnTo>
                  <a:pt x="1641277" y="1574799"/>
                </a:lnTo>
                <a:lnTo>
                  <a:pt x="1731516" y="1574799"/>
                </a:lnTo>
                <a:lnTo>
                  <a:pt x="1732137" y="1562099"/>
                </a:lnTo>
                <a:lnTo>
                  <a:pt x="1706130" y="1562099"/>
                </a:lnTo>
                <a:lnTo>
                  <a:pt x="1705940" y="1549399"/>
                </a:lnTo>
                <a:close/>
              </a:path>
              <a:path w="3034029" h="2844800">
                <a:moveTo>
                  <a:pt x="1712722" y="1549399"/>
                </a:moveTo>
                <a:lnTo>
                  <a:pt x="1711020" y="1549399"/>
                </a:lnTo>
                <a:lnTo>
                  <a:pt x="1711464" y="1562099"/>
                </a:lnTo>
                <a:lnTo>
                  <a:pt x="1713649" y="1562099"/>
                </a:lnTo>
                <a:lnTo>
                  <a:pt x="1712722" y="1549399"/>
                </a:lnTo>
                <a:close/>
              </a:path>
              <a:path w="3034029" h="2844800">
                <a:moveTo>
                  <a:pt x="1717941" y="1549399"/>
                </a:moveTo>
                <a:lnTo>
                  <a:pt x="1712722" y="1549399"/>
                </a:lnTo>
                <a:lnTo>
                  <a:pt x="1721866" y="1562099"/>
                </a:lnTo>
                <a:lnTo>
                  <a:pt x="1725968" y="1562099"/>
                </a:lnTo>
                <a:lnTo>
                  <a:pt x="1717941" y="1549399"/>
                </a:lnTo>
                <a:close/>
              </a:path>
              <a:path w="3034029" h="2844800">
                <a:moveTo>
                  <a:pt x="1587614" y="1536699"/>
                </a:moveTo>
                <a:lnTo>
                  <a:pt x="1580464" y="1536699"/>
                </a:lnTo>
                <a:lnTo>
                  <a:pt x="1585341" y="1549399"/>
                </a:lnTo>
                <a:lnTo>
                  <a:pt x="1589417" y="1549399"/>
                </a:lnTo>
                <a:lnTo>
                  <a:pt x="1587614" y="1536699"/>
                </a:lnTo>
                <a:close/>
              </a:path>
              <a:path w="3034029" h="2844800">
                <a:moveTo>
                  <a:pt x="1682800" y="1536699"/>
                </a:moveTo>
                <a:lnTo>
                  <a:pt x="1611020" y="1536699"/>
                </a:lnTo>
                <a:lnTo>
                  <a:pt x="1595183" y="1549399"/>
                </a:lnTo>
                <a:lnTo>
                  <a:pt x="1682229" y="1549399"/>
                </a:lnTo>
                <a:lnTo>
                  <a:pt x="1682800" y="1536699"/>
                </a:lnTo>
                <a:close/>
              </a:path>
              <a:path w="3034029" h="2844800">
                <a:moveTo>
                  <a:pt x="1690179" y="1536699"/>
                </a:moveTo>
                <a:lnTo>
                  <a:pt x="1687169" y="1536699"/>
                </a:lnTo>
                <a:lnTo>
                  <a:pt x="1689722" y="1549399"/>
                </a:lnTo>
                <a:lnTo>
                  <a:pt x="1690471" y="1549399"/>
                </a:lnTo>
                <a:lnTo>
                  <a:pt x="1690179" y="1536699"/>
                </a:lnTo>
                <a:close/>
              </a:path>
              <a:path w="3034029" h="2844800">
                <a:moveTo>
                  <a:pt x="1691500" y="1523999"/>
                </a:moveTo>
                <a:lnTo>
                  <a:pt x="1595512" y="1523999"/>
                </a:lnTo>
                <a:lnTo>
                  <a:pt x="1603636" y="1536699"/>
                </a:lnTo>
                <a:lnTo>
                  <a:pt x="1690052" y="1536699"/>
                </a:lnTo>
                <a:lnTo>
                  <a:pt x="1691500" y="1523999"/>
                </a:lnTo>
                <a:close/>
              </a:path>
              <a:path w="3034029" h="2844800">
                <a:moveTo>
                  <a:pt x="1702498" y="1523999"/>
                </a:moveTo>
                <a:lnTo>
                  <a:pt x="1698409" y="1523999"/>
                </a:lnTo>
                <a:lnTo>
                  <a:pt x="1705140" y="1536699"/>
                </a:lnTo>
                <a:lnTo>
                  <a:pt x="1702498" y="1523999"/>
                </a:lnTo>
                <a:close/>
              </a:path>
              <a:path w="3034029" h="2844800">
                <a:moveTo>
                  <a:pt x="1550035" y="1498599"/>
                </a:moveTo>
                <a:lnTo>
                  <a:pt x="1552194" y="1511299"/>
                </a:lnTo>
                <a:lnTo>
                  <a:pt x="1563560" y="1523999"/>
                </a:lnTo>
                <a:lnTo>
                  <a:pt x="1565046" y="1511299"/>
                </a:lnTo>
                <a:lnTo>
                  <a:pt x="1557540" y="1511299"/>
                </a:lnTo>
                <a:lnTo>
                  <a:pt x="1550035" y="1498599"/>
                </a:lnTo>
                <a:close/>
              </a:path>
              <a:path w="3034029" h="2844800">
                <a:moveTo>
                  <a:pt x="1571396" y="1511299"/>
                </a:moveTo>
                <a:lnTo>
                  <a:pt x="1572120" y="1523999"/>
                </a:lnTo>
                <a:lnTo>
                  <a:pt x="1574152" y="1523999"/>
                </a:lnTo>
                <a:lnTo>
                  <a:pt x="1571396" y="1511299"/>
                </a:lnTo>
                <a:close/>
              </a:path>
              <a:path w="3034029" h="2844800">
                <a:moveTo>
                  <a:pt x="1640166" y="1473199"/>
                </a:moveTo>
                <a:lnTo>
                  <a:pt x="1615267" y="1473199"/>
                </a:lnTo>
                <a:lnTo>
                  <a:pt x="1611594" y="1485899"/>
                </a:lnTo>
                <a:lnTo>
                  <a:pt x="1564367" y="1485899"/>
                </a:lnTo>
                <a:lnTo>
                  <a:pt x="1572462" y="1498599"/>
                </a:lnTo>
                <a:lnTo>
                  <a:pt x="1578101" y="1511299"/>
                </a:lnTo>
                <a:lnTo>
                  <a:pt x="1580019" y="1523999"/>
                </a:lnTo>
                <a:lnTo>
                  <a:pt x="1584452" y="1523999"/>
                </a:lnTo>
                <a:lnTo>
                  <a:pt x="1580654" y="1511299"/>
                </a:lnTo>
                <a:lnTo>
                  <a:pt x="1640908" y="1511299"/>
                </a:lnTo>
                <a:lnTo>
                  <a:pt x="1644322" y="1498599"/>
                </a:lnTo>
                <a:lnTo>
                  <a:pt x="1655155" y="1498599"/>
                </a:lnTo>
                <a:lnTo>
                  <a:pt x="1650911" y="1485899"/>
                </a:lnTo>
                <a:lnTo>
                  <a:pt x="1640166" y="1473199"/>
                </a:lnTo>
                <a:close/>
              </a:path>
              <a:path w="3034029" h="2844800">
                <a:moveTo>
                  <a:pt x="1611884" y="1511299"/>
                </a:moveTo>
                <a:lnTo>
                  <a:pt x="1601724" y="1511299"/>
                </a:lnTo>
                <a:lnTo>
                  <a:pt x="1600288" y="1523999"/>
                </a:lnTo>
                <a:lnTo>
                  <a:pt x="1620037" y="1523999"/>
                </a:lnTo>
                <a:lnTo>
                  <a:pt x="1611884" y="1511299"/>
                </a:lnTo>
                <a:close/>
              </a:path>
              <a:path w="3034029" h="2844800">
                <a:moveTo>
                  <a:pt x="1641980" y="1511299"/>
                </a:moveTo>
                <a:lnTo>
                  <a:pt x="1624825" y="1511299"/>
                </a:lnTo>
                <a:lnTo>
                  <a:pt x="1627784" y="1523999"/>
                </a:lnTo>
                <a:lnTo>
                  <a:pt x="1653904" y="1523999"/>
                </a:lnTo>
                <a:lnTo>
                  <a:pt x="1641980" y="1511299"/>
                </a:lnTo>
                <a:close/>
              </a:path>
              <a:path w="3034029" h="2844800">
                <a:moveTo>
                  <a:pt x="1673366" y="1511299"/>
                </a:moveTo>
                <a:lnTo>
                  <a:pt x="1660068" y="1511299"/>
                </a:lnTo>
                <a:lnTo>
                  <a:pt x="1653904" y="1523999"/>
                </a:lnTo>
                <a:lnTo>
                  <a:pt x="1683519" y="1523999"/>
                </a:lnTo>
                <a:lnTo>
                  <a:pt x="1673366" y="1511299"/>
                </a:lnTo>
                <a:close/>
              </a:path>
              <a:path w="3034029" h="2844800">
                <a:moveTo>
                  <a:pt x="1564367" y="1485899"/>
                </a:moveTo>
                <a:lnTo>
                  <a:pt x="1550403" y="1485899"/>
                </a:lnTo>
                <a:lnTo>
                  <a:pt x="1536674" y="1498599"/>
                </a:lnTo>
                <a:lnTo>
                  <a:pt x="1552416" y="1498599"/>
                </a:lnTo>
                <a:lnTo>
                  <a:pt x="1564367" y="1485899"/>
                </a:lnTo>
                <a:close/>
              </a:path>
              <a:path w="3034029" h="2844800">
                <a:moveTo>
                  <a:pt x="1529334" y="1473199"/>
                </a:moveTo>
                <a:lnTo>
                  <a:pt x="1527009" y="1485899"/>
                </a:lnTo>
                <a:lnTo>
                  <a:pt x="1530985" y="1485899"/>
                </a:lnTo>
                <a:lnTo>
                  <a:pt x="1529334" y="1473199"/>
                </a:lnTo>
                <a:close/>
              </a:path>
              <a:path w="3034029" h="2844800">
                <a:moveTo>
                  <a:pt x="1608480" y="1473199"/>
                </a:moveTo>
                <a:lnTo>
                  <a:pt x="1539052" y="1473199"/>
                </a:lnTo>
                <a:lnTo>
                  <a:pt x="1549971" y="1485899"/>
                </a:lnTo>
                <a:lnTo>
                  <a:pt x="1611594" y="1485899"/>
                </a:lnTo>
                <a:lnTo>
                  <a:pt x="1608480" y="1473199"/>
                </a:lnTo>
                <a:close/>
              </a:path>
              <a:path w="3034029" h="2844800">
                <a:moveTo>
                  <a:pt x="1510131" y="1460499"/>
                </a:moveTo>
                <a:lnTo>
                  <a:pt x="1510372" y="1473199"/>
                </a:lnTo>
                <a:lnTo>
                  <a:pt x="1515770" y="1473199"/>
                </a:lnTo>
                <a:lnTo>
                  <a:pt x="1510131" y="1460499"/>
                </a:lnTo>
                <a:close/>
              </a:path>
              <a:path w="3034029" h="2844800">
                <a:moveTo>
                  <a:pt x="1613001" y="1460499"/>
                </a:moveTo>
                <a:lnTo>
                  <a:pt x="1516380" y="1460499"/>
                </a:lnTo>
                <a:lnTo>
                  <a:pt x="1529314" y="1473199"/>
                </a:lnTo>
                <a:lnTo>
                  <a:pt x="1607845" y="1473199"/>
                </a:lnTo>
                <a:lnTo>
                  <a:pt x="1613001" y="1460499"/>
                </a:lnTo>
                <a:close/>
              </a:path>
              <a:path w="3034029" h="2844800">
                <a:moveTo>
                  <a:pt x="1623957" y="1460499"/>
                </a:moveTo>
                <a:lnTo>
                  <a:pt x="1613001" y="1460499"/>
                </a:lnTo>
                <a:lnTo>
                  <a:pt x="1617639" y="1473199"/>
                </a:lnTo>
                <a:lnTo>
                  <a:pt x="1629308" y="1473199"/>
                </a:lnTo>
                <a:lnTo>
                  <a:pt x="1623957" y="1460499"/>
                </a:lnTo>
                <a:close/>
              </a:path>
              <a:path w="3034029" h="2844800">
                <a:moveTo>
                  <a:pt x="1641195" y="1460499"/>
                </a:moveTo>
                <a:lnTo>
                  <a:pt x="1637106" y="1460499"/>
                </a:lnTo>
                <a:lnTo>
                  <a:pt x="1635721" y="1473199"/>
                </a:lnTo>
                <a:lnTo>
                  <a:pt x="1642440" y="1473199"/>
                </a:lnTo>
                <a:lnTo>
                  <a:pt x="1641195" y="1460499"/>
                </a:lnTo>
                <a:close/>
              </a:path>
              <a:path w="3034029" h="2844800">
                <a:moveTo>
                  <a:pt x="1577568" y="1435099"/>
                </a:moveTo>
                <a:lnTo>
                  <a:pt x="1509280" y="1435099"/>
                </a:lnTo>
                <a:lnTo>
                  <a:pt x="1507597" y="1443819"/>
                </a:lnTo>
                <a:lnTo>
                  <a:pt x="1508916" y="1447799"/>
                </a:lnTo>
                <a:lnTo>
                  <a:pt x="1509105" y="1460499"/>
                </a:lnTo>
                <a:lnTo>
                  <a:pt x="1594015" y="1460499"/>
                </a:lnTo>
                <a:lnTo>
                  <a:pt x="1588376" y="1447799"/>
                </a:lnTo>
                <a:lnTo>
                  <a:pt x="1576654" y="1447799"/>
                </a:lnTo>
                <a:lnTo>
                  <a:pt x="1577568" y="1435099"/>
                </a:lnTo>
                <a:close/>
              </a:path>
              <a:path w="3034029" h="2844800">
                <a:moveTo>
                  <a:pt x="1486522" y="1435099"/>
                </a:moveTo>
                <a:lnTo>
                  <a:pt x="1480705" y="1435099"/>
                </a:lnTo>
                <a:lnTo>
                  <a:pt x="1480972" y="1447799"/>
                </a:lnTo>
                <a:lnTo>
                  <a:pt x="1485874" y="1447799"/>
                </a:lnTo>
                <a:lnTo>
                  <a:pt x="1486522" y="1435099"/>
                </a:lnTo>
                <a:close/>
              </a:path>
              <a:path w="3034029" h="2844800">
                <a:moveTo>
                  <a:pt x="1493621" y="1435099"/>
                </a:moveTo>
                <a:lnTo>
                  <a:pt x="1491221" y="1447799"/>
                </a:lnTo>
                <a:lnTo>
                  <a:pt x="1498866" y="1447799"/>
                </a:lnTo>
                <a:lnTo>
                  <a:pt x="1493621" y="1435099"/>
                </a:lnTo>
                <a:close/>
              </a:path>
              <a:path w="3034029" h="2844800">
                <a:moveTo>
                  <a:pt x="1502834" y="1422399"/>
                </a:moveTo>
                <a:lnTo>
                  <a:pt x="1471066" y="1422399"/>
                </a:lnTo>
                <a:lnTo>
                  <a:pt x="1470190" y="1435099"/>
                </a:lnTo>
                <a:lnTo>
                  <a:pt x="1501178" y="1435099"/>
                </a:lnTo>
                <a:lnTo>
                  <a:pt x="1506829" y="1447799"/>
                </a:lnTo>
                <a:lnTo>
                  <a:pt x="1507597" y="1443819"/>
                </a:lnTo>
                <a:lnTo>
                  <a:pt x="1504708" y="1435099"/>
                </a:lnTo>
                <a:lnTo>
                  <a:pt x="1502834" y="1422399"/>
                </a:lnTo>
                <a:close/>
              </a:path>
              <a:path w="3034029" h="2844800">
                <a:moveTo>
                  <a:pt x="1596237" y="1435099"/>
                </a:moveTo>
                <a:lnTo>
                  <a:pt x="1577568" y="1435099"/>
                </a:lnTo>
                <a:lnTo>
                  <a:pt x="1579918" y="1447799"/>
                </a:lnTo>
                <a:lnTo>
                  <a:pt x="1603133" y="1447799"/>
                </a:lnTo>
                <a:lnTo>
                  <a:pt x="1596237" y="1435099"/>
                </a:lnTo>
                <a:close/>
              </a:path>
              <a:path w="3034029" h="2844800">
                <a:moveTo>
                  <a:pt x="1523995" y="1422399"/>
                </a:moveTo>
                <a:lnTo>
                  <a:pt x="1502834" y="1422399"/>
                </a:lnTo>
                <a:lnTo>
                  <a:pt x="1504708" y="1435099"/>
                </a:lnTo>
                <a:lnTo>
                  <a:pt x="1507597" y="1443819"/>
                </a:lnTo>
                <a:lnTo>
                  <a:pt x="1509280" y="1435099"/>
                </a:lnTo>
                <a:lnTo>
                  <a:pt x="1509010" y="1435099"/>
                </a:lnTo>
                <a:lnTo>
                  <a:pt x="1523995" y="1422399"/>
                </a:lnTo>
                <a:close/>
              </a:path>
              <a:path w="3034029" h="2844800">
                <a:moveTo>
                  <a:pt x="1566789" y="1409699"/>
                </a:moveTo>
                <a:lnTo>
                  <a:pt x="1540954" y="1409699"/>
                </a:lnTo>
                <a:lnTo>
                  <a:pt x="1533994" y="1422399"/>
                </a:lnTo>
                <a:lnTo>
                  <a:pt x="1523995" y="1422399"/>
                </a:lnTo>
                <a:lnTo>
                  <a:pt x="1509010" y="1435099"/>
                </a:lnTo>
                <a:lnTo>
                  <a:pt x="1569109" y="1435099"/>
                </a:lnTo>
                <a:lnTo>
                  <a:pt x="1565746" y="1422399"/>
                </a:lnTo>
                <a:lnTo>
                  <a:pt x="1566789" y="14096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468589" y="1396999"/>
                </a:lnTo>
                <a:lnTo>
                  <a:pt x="1470609" y="1409699"/>
                </a:lnTo>
                <a:lnTo>
                  <a:pt x="1480045" y="1409699"/>
                </a:lnTo>
                <a:lnTo>
                  <a:pt x="1462989" y="1422399"/>
                </a:lnTo>
                <a:lnTo>
                  <a:pt x="1519047" y="1422399"/>
                </a:lnTo>
                <a:lnTo>
                  <a:pt x="1523915" y="1409699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523915" y="1409699"/>
                </a:lnTo>
                <a:lnTo>
                  <a:pt x="1519047" y="1422399"/>
                </a:lnTo>
                <a:lnTo>
                  <a:pt x="1533994" y="1422399"/>
                </a:lnTo>
                <a:lnTo>
                  <a:pt x="1540954" y="1409699"/>
                </a:lnTo>
                <a:lnTo>
                  <a:pt x="1536496" y="1409699"/>
                </a:lnTo>
                <a:lnTo>
                  <a:pt x="1536475" y="1407736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449844" y="1396999"/>
                </a:moveTo>
                <a:lnTo>
                  <a:pt x="1441488" y="1396999"/>
                </a:lnTo>
                <a:lnTo>
                  <a:pt x="1442681" y="1409699"/>
                </a:lnTo>
                <a:lnTo>
                  <a:pt x="1462163" y="1409699"/>
                </a:lnTo>
                <a:lnTo>
                  <a:pt x="1449844" y="1396999"/>
                </a:lnTo>
                <a:close/>
              </a:path>
              <a:path w="3034029" h="2844800">
                <a:moveTo>
                  <a:pt x="1464678" y="1396999"/>
                </a:moveTo>
                <a:lnTo>
                  <a:pt x="1460042" y="1396999"/>
                </a:lnTo>
                <a:lnTo>
                  <a:pt x="1463319" y="1409699"/>
                </a:lnTo>
                <a:lnTo>
                  <a:pt x="1466557" y="1409699"/>
                </a:lnTo>
                <a:lnTo>
                  <a:pt x="1464678" y="1396999"/>
                </a:lnTo>
                <a:close/>
              </a:path>
              <a:path w="3034029" h="2844800">
                <a:moveTo>
                  <a:pt x="1536475" y="1407736"/>
                </a:moveTo>
                <a:lnTo>
                  <a:pt x="1536496" y="1409699"/>
                </a:lnTo>
                <a:lnTo>
                  <a:pt x="1537898" y="1409699"/>
                </a:lnTo>
                <a:lnTo>
                  <a:pt x="1536475" y="1407736"/>
                </a:lnTo>
                <a:close/>
              </a:path>
              <a:path w="3034029" h="2844800">
                <a:moveTo>
                  <a:pt x="1536357" y="1396999"/>
                </a:moveTo>
                <a:lnTo>
                  <a:pt x="1528690" y="1396999"/>
                </a:lnTo>
                <a:lnTo>
                  <a:pt x="1536475" y="1407736"/>
                </a:lnTo>
                <a:lnTo>
                  <a:pt x="1536357" y="1396999"/>
                </a:lnTo>
                <a:close/>
              </a:path>
              <a:path w="3034029" h="2844800">
                <a:moveTo>
                  <a:pt x="1418577" y="1384299"/>
                </a:moveTo>
                <a:lnTo>
                  <a:pt x="1416227" y="1396999"/>
                </a:lnTo>
                <a:lnTo>
                  <a:pt x="1418704" y="1396999"/>
                </a:lnTo>
                <a:lnTo>
                  <a:pt x="1418577" y="1384299"/>
                </a:lnTo>
                <a:close/>
              </a:path>
              <a:path w="3034029" h="2844800">
                <a:moveTo>
                  <a:pt x="1420699" y="1371599"/>
                </a:moveTo>
                <a:lnTo>
                  <a:pt x="1413859" y="1371599"/>
                </a:lnTo>
                <a:lnTo>
                  <a:pt x="1424470" y="1384299"/>
                </a:lnTo>
                <a:lnTo>
                  <a:pt x="1429761" y="1396999"/>
                </a:lnTo>
                <a:lnTo>
                  <a:pt x="1433267" y="1396999"/>
                </a:lnTo>
                <a:lnTo>
                  <a:pt x="1438564" y="1384299"/>
                </a:lnTo>
                <a:lnTo>
                  <a:pt x="1427590" y="1384299"/>
                </a:lnTo>
                <a:lnTo>
                  <a:pt x="1420699" y="1371599"/>
                </a:lnTo>
                <a:close/>
              </a:path>
              <a:path w="3034029" h="2844800">
                <a:moveTo>
                  <a:pt x="1544256" y="1384299"/>
                </a:moveTo>
                <a:lnTo>
                  <a:pt x="1447486" y="1384299"/>
                </a:lnTo>
                <a:lnTo>
                  <a:pt x="1458643" y="1396999"/>
                </a:lnTo>
                <a:lnTo>
                  <a:pt x="1541703" y="1396999"/>
                </a:lnTo>
                <a:lnTo>
                  <a:pt x="1544256" y="1384299"/>
                </a:lnTo>
                <a:close/>
              </a:path>
              <a:path w="3034029" h="2844800">
                <a:moveTo>
                  <a:pt x="1526328" y="1371599"/>
                </a:moveTo>
                <a:lnTo>
                  <a:pt x="1431759" y="1371599"/>
                </a:lnTo>
                <a:lnTo>
                  <a:pt x="1427590" y="1384299"/>
                </a:lnTo>
                <a:lnTo>
                  <a:pt x="1537486" y="1384299"/>
                </a:lnTo>
                <a:lnTo>
                  <a:pt x="1526328" y="1371599"/>
                </a:lnTo>
                <a:close/>
              </a:path>
              <a:path w="3034029" h="2844800">
                <a:moveTo>
                  <a:pt x="1401889" y="1358899"/>
                </a:moveTo>
                <a:lnTo>
                  <a:pt x="1390705" y="1358899"/>
                </a:lnTo>
                <a:lnTo>
                  <a:pt x="1399091" y="1371599"/>
                </a:lnTo>
                <a:lnTo>
                  <a:pt x="1401889" y="1358899"/>
                </a:lnTo>
                <a:close/>
              </a:path>
              <a:path w="3034029" h="2844800">
                <a:moveTo>
                  <a:pt x="1404581" y="1358899"/>
                </a:moveTo>
                <a:lnTo>
                  <a:pt x="1405220" y="1371599"/>
                </a:lnTo>
                <a:lnTo>
                  <a:pt x="1412278" y="1371599"/>
                </a:lnTo>
                <a:lnTo>
                  <a:pt x="1404581" y="1358899"/>
                </a:lnTo>
                <a:close/>
              </a:path>
              <a:path w="3034029" h="2844800">
                <a:moveTo>
                  <a:pt x="1424830" y="1358899"/>
                </a:moveTo>
                <a:lnTo>
                  <a:pt x="1413090" y="1358899"/>
                </a:lnTo>
                <a:lnTo>
                  <a:pt x="1412278" y="1371599"/>
                </a:lnTo>
                <a:lnTo>
                  <a:pt x="1417928" y="1371599"/>
                </a:lnTo>
                <a:lnTo>
                  <a:pt x="1424830" y="1358899"/>
                </a:lnTo>
                <a:close/>
              </a:path>
              <a:path w="3034029" h="2844800">
                <a:moveTo>
                  <a:pt x="1498079" y="1358899"/>
                </a:moveTo>
                <a:lnTo>
                  <a:pt x="1424830" y="1358899"/>
                </a:lnTo>
                <a:lnTo>
                  <a:pt x="1435736" y="1371599"/>
                </a:lnTo>
                <a:lnTo>
                  <a:pt x="1502819" y="1371599"/>
                </a:lnTo>
                <a:lnTo>
                  <a:pt x="1498079" y="1358899"/>
                </a:lnTo>
                <a:close/>
              </a:path>
              <a:path w="3034029" h="2844800">
                <a:moveTo>
                  <a:pt x="1512576" y="1358899"/>
                </a:moveTo>
                <a:lnTo>
                  <a:pt x="1499298" y="1358899"/>
                </a:lnTo>
                <a:lnTo>
                  <a:pt x="1509255" y="1371599"/>
                </a:lnTo>
                <a:lnTo>
                  <a:pt x="1512576" y="1358899"/>
                </a:lnTo>
                <a:close/>
              </a:path>
              <a:path w="3034029" h="2844800">
                <a:moveTo>
                  <a:pt x="1398879" y="1346199"/>
                </a:moveTo>
                <a:lnTo>
                  <a:pt x="1394320" y="1346199"/>
                </a:lnTo>
                <a:lnTo>
                  <a:pt x="1397558" y="1358899"/>
                </a:lnTo>
                <a:lnTo>
                  <a:pt x="1400835" y="1358899"/>
                </a:lnTo>
                <a:lnTo>
                  <a:pt x="1398879" y="1346199"/>
                </a:lnTo>
                <a:close/>
              </a:path>
              <a:path w="3034029" h="2844800">
                <a:moveTo>
                  <a:pt x="1489390" y="1333499"/>
                </a:moveTo>
                <a:lnTo>
                  <a:pt x="1491727" y="1346199"/>
                </a:lnTo>
                <a:lnTo>
                  <a:pt x="1406954" y="1346199"/>
                </a:lnTo>
                <a:lnTo>
                  <a:pt x="1414623" y="1358899"/>
                </a:lnTo>
                <a:lnTo>
                  <a:pt x="1508136" y="1358899"/>
                </a:lnTo>
                <a:lnTo>
                  <a:pt x="1497746" y="1346199"/>
                </a:lnTo>
                <a:lnTo>
                  <a:pt x="1489390" y="1333499"/>
                </a:lnTo>
                <a:close/>
              </a:path>
              <a:path w="3034029" h="2844800">
                <a:moveTo>
                  <a:pt x="1470050" y="1333499"/>
                </a:moveTo>
                <a:lnTo>
                  <a:pt x="1390015" y="1333499"/>
                </a:lnTo>
                <a:lnTo>
                  <a:pt x="1385611" y="1346199"/>
                </a:lnTo>
                <a:lnTo>
                  <a:pt x="1474368" y="1346199"/>
                </a:lnTo>
                <a:lnTo>
                  <a:pt x="1470050" y="1333499"/>
                </a:lnTo>
                <a:close/>
              </a:path>
              <a:path w="3034029" h="2844800">
                <a:moveTo>
                  <a:pt x="1359154" y="1320799"/>
                </a:moveTo>
                <a:lnTo>
                  <a:pt x="1358392" y="1320799"/>
                </a:lnTo>
                <a:lnTo>
                  <a:pt x="1362062" y="1333499"/>
                </a:lnTo>
                <a:lnTo>
                  <a:pt x="1359154" y="1320799"/>
                </a:lnTo>
                <a:close/>
              </a:path>
              <a:path w="3034029" h="2844800">
                <a:moveTo>
                  <a:pt x="1372830" y="1320799"/>
                </a:moveTo>
                <a:lnTo>
                  <a:pt x="1370139" y="1333499"/>
                </a:lnTo>
                <a:lnTo>
                  <a:pt x="1381101" y="1333499"/>
                </a:lnTo>
                <a:lnTo>
                  <a:pt x="1372830" y="1320799"/>
                </a:lnTo>
                <a:close/>
              </a:path>
              <a:path w="3034029" h="2844800">
                <a:moveTo>
                  <a:pt x="1480718" y="1320799"/>
                </a:moveTo>
                <a:lnTo>
                  <a:pt x="1388465" y="1320799"/>
                </a:lnTo>
                <a:lnTo>
                  <a:pt x="1393964" y="1333499"/>
                </a:lnTo>
                <a:lnTo>
                  <a:pt x="1479804" y="1333499"/>
                </a:lnTo>
                <a:lnTo>
                  <a:pt x="1480718" y="1320799"/>
                </a:lnTo>
                <a:close/>
              </a:path>
              <a:path w="3034029" h="2844800">
                <a:moveTo>
                  <a:pt x="1485099" y="1320799"/>
                </a:moveTo>
                <a:lnTo>
                  <a:pt x="1484337" y="1320799"/>
                </a:lnTo>
                <a:lnTo>
                  <a:pt x="1487995" y="1333499"/>
                </a:lnTo>
                <a:lnTo>
                  <a:pt x="1485099" y="1320799"/>
                </a:lnTo>
                <a:close/>
              </a:path>
              <a:path w="3034029" h="2844800">
                <a:moveTo>
                  <a:pt x="1431886" y="1308099"/>
                </a:moveTo>
                <a:lnTo>
                  <a:pt x="1354582" y="1308099"/>
                </a:lnTo>
                <a:lnTo>
                  <a:pt x="1349565" y="1320799"/>
                </a:lnTo>
                <a:lnTo>
                  <a:pt x="1435608" y="1320799"/>
                </a:lnTo>
                <a:lnTo>
                  <a:pt x="1431886" y="1308099"/>
                </a:lnTo>
                <a:close/>
              </a:path>
              <a:path w="3034029" h="2844800">
                <a:moveTo>
                  <a:pt x="1455726" y="1308099"/>
                </a:moveTo>
                <a:lnTo>
                  <a:pt x="1439519" y="1308099"/>
                </a:lnTo>
                <a:lnTo>
                  <a:pt x="1439316" y="1320799"/>
                </a:lnTo>
                <a:lnTo>
                  <a:pt x="1452822" y="1320799"/>
                </a:lnTo>
                <a:lnTo>
                  <a:pt x="1455726" y="1308099"/>
                </a:lnTo>
                <a:close/>
              </a:path>
              <a:path w="3034029" h="2844800">
                <a:moveTo>
                  <a:pt x="1334117" y="1295399"/>
                </a:moveTo>
                <a:lnTo>
                  <a:pt x="1328686" y="1308099"/>
                </a:lnTo>
                <a:lnTo>
                  <a:pt x="1341157" y="1308099"/>
                </a:lnTo>
                <a:lnTo>
                  <a:pt x="1334117" y="1295399"/>
                </a:lnTo>
                <a:close/>
              </a:path>
              <a:path w="3034029" h="2844800">
                <a:moveTo>
                  <a:pt x="1450993" y="1295399"/>
                </a:moveTo>
                <a:lnTo>
                  <a:pt x="1348997" y="1295399"/>
                </a:lnTo>
                <a:lnTo>
                  <a:pt x="1347039" y="1308099"/>
                </a:lnTo>
                <a:lnTo>
                  <a:pt x="1448507" y="1308099"/>
                </a:lnTo>
                <a:lnTo>
                  <a:pt x="1450993" y="1295399"/>
                </a:lnTo>
                <a:close/>
              </a:path>
              <a:path w="3034029" h="2844800">
                <a:moveTo>
                  <a:pt x="1331734" y="1282699"/>
                </a:moveTo>
                <a:lnTo>
                  <a:pt x="1328648" y="1282699"/>
                </a:lnTo>
                <a:lnTo>
                  <a:pt x="1332333" y="1295399"/>
                </a:lnTo>
                <a:lnTo>
                  <a:pt x="1336382" y="1295399"/>
                </a:lnTo>
                <a:lnTo>
                  <a:pt x="1331734" y="1282699"/>
                </a:lnTo>
                <a:close/>
              </a:path>
              <a:path w="3034029" h="2844800">
                <a:moveTo>
                  <a:pt x="1433029" y="1282699"/>
                </a:moveTo>
                <a:lnTo>
                  <a:pt x="1337831" y="1282699"/>
                </a:lnTo>
                <a:lnTo>
                  <a:pt x="1344262" y="1295399"/>
                </a:lnTo>
                <a:lnTo>
                  <a:pt x="1434579" y="1295399"/>
                </a:lnTo>
                <a:lnTo>
                  <a:pt x="1433029" y="1282699"/>
                </a:lnTo>
                <a:close/>
              </a:path>
              <a:path w="3034029" h="2844800">
                <a:moveTo>
                  <a:pt x="1307497" y="1257299"/>
                </a:moveTo>
                <a:lnTo>
                  <a:pt x="1287049" y="1257299"/>
                </a:lnTo>
                <a:lnTo>
                  <a:pt x="1295571" y="1269999"/>
                </a:lnTo>
                <a:lnTo>
                  <a:pt x="1302317" y="1282699"/>
                </a:lnTo>
                <a:lnTo>
                  <a:pt x="1381836" y="1282699"/>
                </a:lnTo>
                <a:lnTo>
                  <a:pt x="1376797" y="1269999"/>
                </a:lnTo>
                <a:lnTo>
                  <a:pt x="1306677" y="1269999"/>
                </a:lnTo>
                <a:lnTo>
                  <a:pt x="1307497" y="1257299"/>
                </a:lnTo>
                <a:close/>
              </a:path>
              <a:path w="3034029" h="2844800">
                <a:moveTo>
                  <a:pt x="1408341" y="1269999"/>
                </a:moveTo>
                <a:lnTo>
                  <a:pt x="1383531" y="1269999"/>
                </a:lnTo>
                <a:lnTo>
                  <a:pt x="1381836" y="1282699"/>
                </a:lnTo>
                <a:lnTo>
                  <a:pt x="1409712" y="1282699"/>
                </a:lnTo>
                <a:lnTo>
                  <a:pt x="1408341" y="1269999"/>
                </a:lnTo>
                <a:close/>
              </a:path>
              <a:path w="3034029" h="2844800">
                <a:moveTo>
                  <a:pt x="1421656" y="1269999"/>
                </a:moveTo>
                <a:lnTo>
                  <a:pt x="1415821" y="1269999"/>
                </a:lnTo>
                <a:lnTo>
                  <a:pt x="1418920" y="1282699"/>
                </a:lnTo>
                <a:lnTo>
                  <a:pt x="1430208" y="1282699"/>
                </a:lnTo>
                <a:lnTo>
                  <a:pt x="1421656" y="1269999"/>
                </a:lnTo>
                <a:close/>
              </a:path>
              <a:path w="3034029" h="2844800">
                <a:moveTo>
                  <a:pt x="1435696" y="1269999"/>
                </a:moveTo>
                <a:lnTo>
                  <a:pt x="1430947" y="1269999"/>
                </a:lnTo>
                <a:lnTo>
                  <a:pt x="1434109" y="1282699"/>
                </a:lnTo>
                <a:lnTo>
                  <a:pt x="1435696" y="1269999"/>
                </a:lnTo>
                <a:close/>
              </a:path>
              <a:path w="3034029" h="2844800">
                <a:moveTo>
                  <a:pt x="1334617" y="1257299"/>
                </a:moveTo>
                <a:lnTo>
                  <a:pt x="1312641" y="1257299"/>
                </a:lnTo>
                <a:lnTo>
                  <a:pt x="1321093" y="1269999"/>
                </a:lnTo>
                <a:lnTo>
                  <a:pt x="1339608" y="1269999"/>
                </a:lnTo>
                <a:lnTo>
                  <a:pt x="1334617" y="1257299"/>
                </a:lnTo>
                <a:close/>
              </a:path>
              <a:path w="3034029" h="2844800">
                <a:moveTo>
                  <a:pt x="1358506" y="1257299"/>
                </a:moveTo>
                <a:lnTo>
                  <a:pt x="1347762" y="1257299"/>
                </a:lnTo>
                <a:lnTo>
                  <a:pt x="1346847" y="1269999"/>
                </a:lnTo>
                <a:lnTo>
                  <a:pt x="1363443" y="1269999"/>
                </a:lnTo>
                <a:lnTo>
                  <a:pt x="1358506" y="1257299"/>
                </a:lnTo>
                <a:close/>
              </a:path>
              <a:path w="3034029" h="2844800">
                <a:moveTo>
                  <a:pt x="1389945" y="1244599"/>
                </a:moveTo>
                <a:lnTo>
                  <a:pt x="1374505" y="1244599"/>
                </a:lnTo>
                <a:lnTo>
                  <a:pt x="1376380" y="1257299"/>
                </a:lnTo>
                <a:lnTo>
                  <a:pt x="1380192" y="1269999"/>
                </a:lnTo>
                <a:lnTo>
                  <a:pt x="1398854" y="1269999"/>
                </a:lnTo>
                <a:lnTo>
                  <a:pt x="1393895" y="1257299"/>
                </a:lnTo>
                <a:lnTo>
                  <a:pt x="1389945" y="1244599"/>
                </a:lnTo>
                <a:close/>
              </a:path>
              <a:path w="3034029" h="2844800">
                <a:moveTo>
                  <a:pt x="1353972" y="1244599"/>
                </a:moveTo>
                <a:lnTo>
                  <a:pt x="1280508" y="1244599"/>
                </a:lnTo>
                <a:lnTo>
                  <a:pt x="1280709" y="1257299"/>
                </a:lnTo>
                <a:lnTo>
                  <a:pt x="1367510" y="1257299"/>
                </a:lnTo>
                <a:lnTo>
                  <a:pt x="1353972" y="1244599"/>
                </a:lnTo>
                <a:close/>
              </a:path>
              <a:path w="3034029" h="2844800">
                <a:moveTo>
                  <a:pt x="1263929" y="1231899"/>
                </a:moveTo>
                <a:lnTo>
                  <a:pt x="1255369" y="1231899"/>
                </a:lnTo>
                <a:lnTo>
                  <a:pt x="1258763" y="1244599"/>
                </a:lnTo>
                <a:lnTo>
                  <a:pt x="1267585" y="1244599"/>
                </a:lnTo>
                <a:lnTo>
                  <a:pt x="1263929" y="1231899"/>
                </a:lnTo>
                <a:close/>
              </a:path>
              <a:path w="3034029" h="2844800">
                <a:moveTo>
                  <a:pt x="1274499" y="1232161"/>
                </a:moveTo>
                <a:lnTo>
                  <a:pt x="1274673" y="1244599"/>
                </a:lnTo>
                <a:lnTo>
                  <a:pt x="1283728" y="1244599"/>
                </a:lnTo>
                <a:lnTo>
                  <a:pt x="1274499" y="1232161"/>
                </a:lnTo>
                <a:close/>
              </a:path>
              <a:path w="3034029" h="2844800">
                <a:moveTo>
                  <a:pt x="1373256" y="1231899"/>
                </a:moveTo>
                <a:lnTo>
                  <a:pt x="1290418" y="1231899"/>
                </a:lnTo>
                <a:lnTo>
                  <a:pt x="1291281" y="1244599"/>
                </a:lnTo>
                <a:lnTo>
                  <a:pt x="1381020" y="1244599"/>
                </a:lnTo>
                <a:lnTo>
                  <a:pt x="1373256" y="1231899"/>
                </a:lnTo>
                <a:close/>
              </a:path>
              <a:path w="3034029" h="2844800">
                <a:moveTo>
                  <a:pt x="1396034" y="1231899"/>
                </a:moveTo>
                <a:lnTo>
                  <a:pt x="1399438" y="1244599"/>
                </a:lnTo>
                <a:lnTo>
                  <a:pt x="1403692" y="1244599"/>
                </a:lnTo>
                <a:lnTo>
                  <a:pt x="1396034" y="1231899"/>
                </a:lnTo>
                <a:close/>
              </a:path>
              <a:path w="3034029" h="2844800">
                <a:moveTo>
                  <a:pt x="1274495" y="1231899"/>
                </a:moveTo>
                <a:lnTo>
                  <a:pt x="1274305" y="1231899"/>
                </a:lnTo>
                <a:lnTo>
                  <a:pt x="1274499" y="1232161"/>
                </a:lnTo>
                <a:lnTo>
                  <a:pt x="1274495" y="1231899"/>
                </a:lnTo>
                <a:close/>
              </a:path>
              <a:path w="3034029" h="2844800">
                <a:moveTo>
                  <a:pt x="1272566" y="1219199"/>
                </a:moveTo>
                <a:lnTo>
                  <a:pt x="1267752" y="1219199"/>
                </a:lnTo>
                <a:lnTo>
                  <a:pt x="1269644" y="1231899"/>
                </a:lnTo>
                <a:lnTo>
                  <a:pt x="1274457" y="1231899"/>
                </a:lnTo>
                <a:lnTo>
                  <a:pt x="1272566" y="1219199"/>
                </a:lnTo>
                <a:close/>
              </a:path>
              <a:path w="3034029" h="2844800">
                <a:moveTo>
                  <a:pt x="1307007" y="1219199"/>
                </a:moveTo>
                <a:lnTo>
                  <a:pt x="1287978" y="1219199"/>
                </a:lnTo>
                <a:lnTo>
                  <a:pt x="1283511" y="1231899"/>
                </a:lnTo>
                <a:lnTo>
                  <a:pt x="1304277" y="1231899"/>
                </a:lnTo>
                <a:lnTo>
                  <a:pt x="1307007" y="1219199"/>
                </a:lnTo>
                <a:close/>
              </a:path>
              <a:path w="3034029" h="2844800">
                <a:moveTo>
                  <a:pt x="1332357" y="1219199"/>
                </a:moveTo>
                <a:lnTo>
                  <a:pt x="1307007" y="1219199"/>
                </a:lnTo>
                <a:lnTo>
                  <a:pt x="1308303" y="1231899"/>
                </a:lnTo>
                <a:lnTo>
                  <a:pt x="1337703" y="1231899"/>
                </a:lnTo>
                <a:lnTo>
                  <a:pt x="1332357" y="1219199"/>
                </a:lnTo>
                <a:close/>
              </a:path>
              <a:path w="3034029" h="2844800">
                <a:moveTo>
                  <a:pt x="1348651" y="1219199"/>
                </a:moveTo>
                <a:lnTo>
                  <a:pt x="1336433" y="1219199"/>
                </a:lnTo>
                <a:lnTo>
                  <a:pt x="1337703" y="1231899"/>
                </a:lnTo>
                <a:lnTo>
                  <a:pt x="1346301" y="1231899"/>
                </a:lnTo>
                <a:lnTo>
                  <a:pt x="1348651" y="1219199"/>
                </a:lnTo>
                <a:close/>
              </a:path>
              <a:path w="3034029" h="2844800">
                <a:moveTo>
                  <a:pt x="1357350" y="1206499"/>
                </a:moveTo>
                <a:lnTo>
                  <a:pt x="1253901" y="1206499"/>
                </a:lnTo>
                <a:lnTo>
                  <a:pt x="1261904" y="1219199"/>
                </a:lnTo>
                <a:lnTo>
                  <a:pt x="1350911" y="1219199"/>
                </a:lnTo>
                <a:lnTo>
                  <a:pt x="1351038" y="1231899"/>
                </a:lnTo>
                <a:lnTo>
                  <a:pt x="1354632" y="1231899"/>
                </a:lnTo>
                <a:lnTo>
                  <a:pt x="1351851" y="1219199"/>
                </a:lnTo>
                <a:lnTo>
                  <a:pt x="1357350" y="1206499"/>
                </a:lnTo>
                <a:close/>
              </a:path>
              <a:path w="3034029" h="2844800">
                <a:moveTo>
                  <a:pt x="1360766" y="1219199"/>
                </a:moveTo>
                <a:lnTo>
                  <a:pt x="1354632" y="1231899"/>
                </a:lnTo>
                <a:lnTo>
                  <a:pt x="1364703" y="1231899"/>
                </a:lnTo>
                <a:lnTo>
                  <a:pt x="1360766" y="1219199"/>
                </a:lnTo>
                <a:close/>
              </a:path>
              <a:path w="3034029" h="2844800">
                <a:moveTo>
                  <a:pt x="1253901" y="1206499"/>
                </a:moveTo>
                <a:lnTo>
                  <a:pt x="1248206" y="1206499"/>
                </a:lnTo>
                <a:lnTo>
                  <a:pt x="1248029" y="1219199"/>
                </a:lnTo>
                <a:lnTo>
                  <a:pt x="1252029" y="1219199"/>
                </a:lnTo>
                <a:lnTo>
                  <a:pt x="1253901" y="1206499"/>
                </a:lnTo>
                <a:close/>
              </a:path>
              <a:path w="3034029" h="2844800">
                <a:moveTo>
                  <a:pt x="1221371" y="1193799"/>
                </a:moveTo>
                <a:lnTo>
                  <a:pt x="1215478" y="1193799"/>
                </a:lnTo>
                <a:lnTo>
                  <a:pt x="1220050" y="1206499"/>
                </a:lnTo>
                <a:lnTo>
                  <a:pt x="1222971" y="1206499"/>
                </a:lnTo>
                <a:lnTo>
                  <a:pt x="1221371" y="1193799"/>
                </a:lnTo>
                <a:close/>
              </a:path>
              <a:path w="3034029" h="2844800">
                <a:moveTo>
                  <a:pt x="1241552" y="1193799"/>
                </a:moveTo>
                <a:lnTo>
                  <a:pt x="1230541" y="1193799"/>
                </a:lnTo>
                <a:lnTo>
                  <a:pt x="1234833" y="1206499"/>
                </a:lnTo>
                <a:lnTo>
                  <a:pt x="1240459" y="1206499"/>
                </a:lnTo>
                <a:lnTo>
                  <a:pt x="1241552" y="1193799"/>
                </a:lnTo>
                <a:close/>
              </a:path>
              <a:path w="3034029" h="2844800">
                <a:moveTo>
                  <a:pt x="1249147" y="1193799"/>
                </a:moveTo>
                <a:lnTo>
                  <a:pt x="1241552" y="1193799"/>
                </a:lnTo>
                <a:lnTo>
                  <a:pt x="1243545" y="1206499"/>
                </a:lnTo>
                <a:lnTo>
                  <a:pt x="1249969" y="1206499"/>
                </a:lnTo>
                <a:lnTo>
                  <a:pt x="1249147" y="1193799"/>
                </a:lnTo>
                <a:close/>
              </a:path>
              <a:path w="3034029" h="2844800">
                <a:moveTo>
                  <a:pt x="1266812" y="1193799"/>
                </a:moveTo>
                <a:lnTo>
                  <a:pt x="1265178" y="1193799"/>
                </a:lnTo>
                <a:lnTo>
                  <a:pt x="1257933" y="1206499"/>
                </a:lnTo>
                <a:lnTo>
                  <a:pt x="1275219" y="1206499"/>
                </a:lnTo>
                <a:lnTo>
                  <a:pt x="1266812" y="1193799"/>
                </a:lnTo>
                <a:close/>
              </a:path>
              <a:path w="3034029" h="2844800">
                <a:moveTo>
                  <a:pt x="1321879" y="1193799"/>
                </a:moveTo>
                <a:lnTo>
                  <a:pt x="1275394" y="1193799"/>
                </a:lnTo>
                <a:lnTo>
                  <a:pt x="1275854" y="1206499"/>
                </a:lnTo>
                <a:lnTo>
                  <a:pt x="1321562" y="1206499"/>
                </a:lnTo>
                <a:lnTo>
                  <a:pt x="1323454" y="1201124"/>
                </a:lnTo>
                <a:lnTo>
                  <a:pt x="1321879" y="1193799"/>
                </a:lnTo>
                <a:close/>
              </a:path>
              <a:path w="3034029" h="2844800">
                <a:moveTo>
                  <a:pt x="1342428" y="1193799"/>
                </a:moveTo>
                <a:lnTo>
                  <a:pt x="1326032" y="1193799"/>
                </a:lnTo>
                <a:lnTo>
                  <a:pt x="1323454" y="1201124"/>
                </a:lnTo>
                <a:lnTo>
                  <a:pt x="1324610" y="1206499"/>
                </a:lnTo>
                <a:lnTo>
                  <a:pt x="1346161" y="1206499"/>
                </a:lnTo>
                <a:lnTo>
                  <a:pt x="1342428" y="1193799"/>
                </a:lnTo>
                <a:close/>
              </a:path>
              <a:path w="3034029" h="2844800">
                <a:moveTo>
                  <a:pt x="1326032" y="1193799"/>
                </a:moveTo>
                <a:lnTo>
                  <a:pt x="1321879" y="1193799"/>
                </a:lnTo>
                <a:lnTo>
                  <a:pt x="1323454" y="1201124"/>
                </a:lnTo>
                <a:lnTo>
                  <a:pt x="1326032" y="1193799"/>
                </a:lnTo>
                <a:close/>
              </a:path>
              <a:path w="3034029" h="2844800">
                <a:moveTo>
                  <a:pt x="1295891" y="1168399"/>
                </a:moveTo>
                <a:lnTo>
                  <a:pt x="1225207" y="1168399"/>
                </a:lnTo>
                <a:lnTo>
                  <a:pt x="1231861" y="1193799"/>
                </a:lnTo>
                <a:lnTo>
                  <a:pt x="1309116" y="1193799"/>
                </a:lnTo>
                <a:lnTo>
                  <a:pt x="1307693" y="1181099"/>
                </a:lnTo>
                <a:lnTo>
                  <a:pt x="1302681" y="1181099"/>
                </a:lnTo>
                <a:lnTo>
                  <a:pt x="1295891" y="1168399"/>
                </a:lnTo>
                <a:close/>
              </a:path>
              <a:path w="3034029" h="2844800">
                <a:moveTo>
                  <a:pt x="1327383" y="1181099"/>
                </a:moveTo>
                <a:lnTo>
                  <a:pt x="1313345" y="1181099"/>
                </a:lnTo>
                <a:lnTo>
                  <a:pt x="1317269" y="1193799"/>
                </a:lnTo>
                <a:lnTo>
                  <a:pt x="1332725" y="1193799"/>
                </a:lnTo>
                <a:lnTo>
                  <a:pt x="1327383" y="1181099"/>
                </a:lnTo>
                <a:close/>
              </a:path>
              <a:path w="3034029" h="2844800">
                <a:moveTo>
                  <a:pt x="1198892" y="1168399"/>
                </a:moveTo>
                <a:lnTo>
                  <a:pt x="1189632" y="1168399"/>
                </a:lnTo>
                <a:lnTo>
                  <a:pt x="1196953" y="1181099"/>
                </a:lnTo>
                <a:lnTo>
                  <a:pt x="1209395" y="1181099"/>
                </a:lnTo>
                <a:lnTo>
                  <a:pt x="1198892" y="1168399"/>
                </a:lnTo>
                <a:close/>
              </a:path>
              <a:path w="3034029" h="2844800">
                <a:moveTo>
                  <a:pt x="1215853" y="1168399"/>
                </a:moveTo>
                <a:lnTo>
                  <a:pt x="1207858" y="1168399"/>
                </a:lnTo>
                <a:lnTo>
                  <a:pt x="1218082" y="1181099"/>
                </a:lnTo>
                <a:lnTo>
                  <a:pt x="1222306" y="1181099"/>
                </a:lnTo>
                <a:lnTo>
                  <a:pt x="1215853" y="1168399"/>
                </a:lnTo>
                <a:close/>
              </a:path>
              <a:path w="3034029" h="2844800">
                <a:moveTo>
                  <a:pt x="1325549" y="1168399"/>
                </a:moveTo>
                <a:lnTo>
                  <a:pt x="1323797" y="1168399"/>
                </a:lnTo>
                <a:lnTo>
                  <a:pt x="1326146" y="1181099"/>
                </a:lnTo>
                <a:lnTo>
                  <a:pt x="1325549" y="1168399"/>
                </a:lnTo>
                <a:close/>
              </a:path>
              <a:path w="3034029" h="2844800">
                <a:moveTo>
                  <a:pt x="1172936" y="1157430"/>
                </a:moveTo>
                <a:lnTo>
                  <a:pt x="1171829" y="1168399"/>
                </a:lnTo>
                <a:lnTo>
                  <a:pt x="1173619" y="1168399"/>
                </a:lnTo>
                <a:lnTo>
                  <a:pt x="1173195" y="1157807"/>
                </a:lnTo>
                <a:lnTo>
                  <a:pt x="1172936" y="1157430"/>
                </a:lnTo>
                <a:close/>
              </a:path>
              <a:path w="3034029" h="2844800">
                <a:moveTo>
                  <a:pt x="1195374" y="1155699"/>
                </a:moveTo>
                <a:lnTo>
                  <a:pt x="1173111" y="1155699"/>
                </a:lnTo>
                <a:lnTo>
                  <a:pt x="1173195" y="1157807"/>
                </a:lnTo>
                <a:lnTo>
                  <a:pt x="1180486" y="1168399"/>
                </a:lnTo>
                <a:lnTo>
                  <a:pt x="1196936" y="1168399"/>
                </a:lnTo>
                <a:lnTo>
                  <a:pt x="1195374" y="1155699"/>
                </a:lnTo>
                <a:close/>
              </a:path>
              <a:path w="3034029" h="2844800">
                <a:moveTo>
                  <a:pt x="1287540" y="1142999"/>
                </a:moveTo>
                <a:lnTo>
                  <a:pt x="1202334" y="1142999"/>
                </a:lnTo>
                <a:lnTo>
                  <a:pt x="1205101" y="1155699"/>
                </a:lnTo>
                <a:lnTo>
                  <a:pt x="1203046" y="1168399"/>
                </a:lnTo>
                <a:lnTo>
                  <a:pt x="1233563" y="1168399"/>
                </a:lnTo>
                <a:lnTo>
                  <a:pt x="1233500" y="1155699"/>
                </a:lnTo>
                <a:lnTo>
                  <a:pt x="1295924" y="1155699"/>
                </a:lnTo>
                <a:lnTo>
                  <a:pt x="1287540" y="1142999"/>
                </a:lnTo>
                <a:close/>
              </a:path>
              <a:path w="3034029" h="2844800">
                <a:moveTo>
                  <a:pt x="1294028" y="1155699"/>
                </a:moveTo>
                <a:lnTo>
                  <a:pt x="1236497" y="1155699"/>
                </a:lnTo>
                <a:lnTo>
                  <a:pt x="1237602" y="1168399"/>
                </a:lnTo>
                <a:lnTo>
                  <a:pt x="1288694" y="1168399"/>
                </a:lnTo>
                <a:lnTo>
                  <a:pt x="1294028" y="1155699"/>
                </a:lnTo>
                <a:close/>
              </a:path>
              <a:path w="3034029" h="2844800">
                <a:moveTo>
                  <a:pt x="1303665" y="1155699"/>
                </a:moveTo>
                <a:lnTo>
                  <a:pt x="1294028" y="1155699"/>
                </a:lnTo>
                <a:lnTo>
                  <a:pt x="1301381" y="1168399"/>
                </a:lnTo>
                <a:lnTo>
                  <a:pt x="1308032" y="1168399"/>
                </a:lnTo>
                <a:lnTo>
                  <a:pt x="1303665" y="1155699"/>
                </a:lnTo>
                <a:close/>
              </a:path>
              <a:path w="3034029" h="2844800">
                <a:moveTo>
                  <a:pt x="1173111" y="1155699"/>
                </a:moveTo>
                <a:lnTo>
                  <a:pt x="1171745" y="1155699"/>
                </a:lnTo>
                <a:lnTo>
                  <a:pt x="1172936" y="1157430"/>
                </a:lnTo>
                <a:lnTo>
                  <a:pt x="1173111" y="1155699"/>
                </a:lnTo>
                <a:close/>
              </a:path>
              <a:path w="3034029" h="2844800">
                <a:moveTo>
                  <a:pt x="1175614" y="1146092"/>
                </a:moveTo>
                <a:lnTo>
                  <a:pt x="1167925" y="1155699"/>
                </a:lnTo>
                <a:lnTo>
                  <a:pt x="1177391" y="1155699"/>
                </a:lnTo>
                <a:lnTo>
                  <a:pt x="1175614" y="1146092"/>
                </a:lnTo>
                <a:close/>
              </a:path>
              <a:path w="3034029" h="2844800">
                <a:moveTo>
                  <a:pt x="1202334" y="1142999"/>
                </a:moveTo>
                <a:lnTo>
                  <a:pt x="1188932" y="1142999"/>
                </a:lnTo>
                <a:lnTo>
                  <a:pt x="1193326" y="1155699"/>
                </a:lnTo>
                <a:lnTo>
                  <a:pt x="1198321" y="1155699"/>
                </a:lnTo>
                <a:lnTo>
                  <a:pt x="1202334" y="1142999"/>
                </a:lnTo>
                <a:close/>
              </a:path>
              <a:path w="3034029" h="2844800">
                <a:moveTo>
                  <a:pt x="1178090" y="1142999"/>
                </a:moveTo>
                <a:lnTo>
                  <a:pt x="1175043" y="1142999"/>
                </a:lnTo>
                <a:lnTo>
                  <a:pt x="1175614" y="1146092"/>
                </a:lnTo>
                <a:lnTo>
                  <a:pt x="1178090" y="1142999"/>
                </a:lnTo>
                <a:close/>
              </a:path>
              <a:path w="3034029" h="2844800">
                <a:moveTo>
                  <a:pt x="1154277" y="1130299"/>
                </a:moveTo>
                <a:lnTo>
                  <a:pt x="1146289" y="1130299"/>
                </a:lnTo>
                <a:lnTo>
                  <a:pt x="1155115" y="1142999"/>
                </a:lnTo>
                <a:lnTo>
                  <a:pt x="1157160" y="1142999"/>
                </a:lnTo>
                <a:lnTo>
                  <a:pt x="1154277" y="1130299"/>
                </a:lnTo>
                <a:close/>
              </a:path>
              <a:path w="3034029" h="2844800">
                <a:moveTo>
                  <a:pt x="1279334" y="1130299"/>
                </a:moveTo>
                <a:lnTo>
                  <a:pt x="1182839" y="1130299"/>
                </a:lnTo>
                <a:lnTo>
                  <a:pt x="1188173" y="1142999"/>
                </a:lnTo>
                <a:lnTo>
                  <a:pt x="1276311" y="1142999"/>
                </a:lnTo>
                <a:lnTo>
                  <a:pt x="1279334" y="1130299"/>
                </a:lnTo>
                <a:close/>
              </a:path>
              <a:path w="3034029" h="2844800">
                <a:moveTo>
                  <a:pt x="1171841" y="1117599"/>
                </a:moveTo>
                <a:lnTo>
                  <a:pt x="1163015" y="1117599"/>
                </a:lnTo>
                <a:lnTo>
                  <a:pt x="1164323" y="1130299"/>
                </a:lnTo>
                <a:lnTo>
                  <a:pt x="1170305" y="1130299"/>
                </a:lnTo>
                <a:lnTo>
                  <a:pt x="1172360" y="1118689"/>
                </a:lnTo>
                <a:lnTo>
                  <a:pt x="1171841" y="1117599"/>
                </a:lnTo>
                <a:close/>
              </a:path>
              <a:path w="3034029" h="2844800">
                <a:moveTo>
                  <a:pt x="1247317" y="1117599"/>
                </a:moveTo>
                <a:lnTo>
                  <a:pt x="1172552" y="1117599"/>
                </a:lnTo>
                <a:lnTo>
                  <a:pt x="1172360" y="1118689"/>
                </a:lnTo>
                <a:lnTo>
                  <a:pt x="1177886" y="1130299"/>
                </a:lnTo>
                <a:lnTo>
                  <a:pt x="1255179" y="1130299"/>
                </a:lnTo>
                <a:lnTo>
                  <a:pt x="1247317" y="1117599"/>
                </a:lnTo>
                <a:close/>
              </a:path>
              <a:path w="3034029" h="2844800">
                <a:moveTo>
                  <a:pt x="1259230" y="1117599"/>
                </a:moveTo>
                <a:lnTo>
                  <a:pt x="1253413" y="1117599"/>
                </a:lnTo>
                <a:lnTo>
                  <a:pt x="1255179" y="1130299"/>
                </a:lnTo>
                <a:lnTo>
                  <a:pt x="1264334" y="1130299"/>
                </a:lnTo>
                <a:lnTo>
                  <a:pt x="1259230" y="1117599"/>
                </a:lnTo>
                <a:close/>
              </a:path>
              <a:path w="3034029" h="2844800">
                <a:moveTo>
                  <a:pt x="1131328" y="1104899"/>
                </a:moveTo>
                <a:lnTo>
                  <a:pt x="1123734" y="1104899"/>
                </a:lnTo>
                <a:lnTo>
                  <a:pt x="1126109" y="1117599"/>
                </a:lnTo>
                <a:lnTo>
                  <a:pt x="1131328" y="1104899"/>
                </a:lnTo>
                <a:close/>
              </a:path>
              <a:path w="3034029" h="2844800">
                <a:moveTo>
                  <a:pt x="1148105" y="1104899"/>
                </a:moveTo>
                <a:lnTo>
                  <a:pt x="1136065" y="1104899"/>
                </a:lnTo>
                <a:lnTo>
                  <a:pt x="1138618" y="1117599"/>
                </a:lnTo>
                <a:lnTo>
                  <a:pt x="1148918" y="1117599"/>
                </a:lnTo>
                <a:lnTo>
                  <a:pt x="1148105" y="1104899"/>
                </a:lnTo>
                <a:close/>
              </a:path>
              <a:path w="3034029" h="2844800">
                <a:moveTo>
                  <a:pt x="1157655" y="1104899"/>
                </a:moveTo>
                <a:lnTo>
                  <a:pt x="1148105" y="1104899"/>
                </a:lnTo>
                <a:lnTo>
                  <a:pt x="1149413" y="1117599"/>
                </a:lnTo>
                <a:lnTo>
                  <a:pt x="1157655" y="1104899"/>
                </a:lnTo>
                <a:close/>
              </a:path>
              <a:path w="3034029" h="2844800">
                <a:moveTo>
                  <a:pt x="1228513" y="1104899"/>
                </a:moveTo>
                <a:lnTo>
                  <a:pt x="1157655" y="1104899"/>
                </a:lnTo>
                <a:lnTo>
                  <a:pt x="1159992" y="1117599"/>
                </a:lnTo>
                <a:lnTo>
                  <a:pt x="1236201" y="1117599"/>
                </a:lnTo>
                <a:lnTo>
                  <a:pt x="1228513" y="1104899"/>
                </a:lnTo>
                <a:close/>
              </a:path>
              <a:path w="3034029" h="2844800">
                <a:moveTo>
                  <a:pt x="1135646" y="1092199"/>
                </a:moveTo>
                <a:lnTo>
                  <a:pt x="1128217" y="1092199"/>
                </a:lnTo>
                <a:lnTo>
                  <a:pt x="1129931" y="1104899"/>
                </a:lnTo>
                <a:lnTo>
                  <a:pt x="1138059" y="1104899"/>
                </a:lnTo>
                <a:lnTo>
                  <a:pt x="1135646" y="1092199"/>
                </a:lnTo>
                <a:close/>
              </a:path>
              <a:path w="3034029" h="2844800">
                <a:moveTo>
                  <a:pt x="1183411" y="1092199"/>
                </a:moveTo>
                <a:lnTo>
                  <a:pt x="1144155" y="1092199"/>
                </a:lnTo>
                <a:lnTo>
                  <a:pt x="1140625" y="1104899"/>
                </a:lnTo>
                <a:lnTo>
                  <a:pt x="1189189" y="1104899"/>
                </a:lnTo>
                <a:lnTo>
                  <a:pt x="1189162" y="1104648"/>
                </a:lnTo>
                <a:lnTo>
                  <a:pt x="1183411" y="1092199"/>
                </a:lnTo>
                <a:close/>
              </a:path>
              <a:path w="3034029" h="2844800">
                <a:moveTo>
                  <a:pt x="1189162" y="1104648"/>
                </a:moveTo>
                <a:lnTo>
                  <a:pt x="1189189" y="1104899"/>
                </a:lnTo>
                <a:lnTo>
                  <a:pt x="1189162" y="1104648"/>
                </a:lnTo>
                <a:close/>
              </a:path>
              <a:path w="3034029" h="2844800">
                <a:moveTo>
                  <a:pt x="1231601" y="1092199"/>
                </a:moveTo>
                <a:lnTo>
                  <a:pt x="1187805" y="1092199"/>
                </a:lnTo>
                <a:lnTo>
                  <a:pt x="1189162" y="1104648"/>
                </a:lnTo>
                <a:lnTo>
                  <a:pt x="1189278" y="1104899"/>
                </a:lnTo>
                <a:lnTo>
                  <a:pt x="1243313" y="1104899"/>
                </a:lnTo>
                <a:lnTo>
                  <a:pt x="1231601" y="1092199"/>
                </a:lnTo>
                <a:close/>
              </a:path>
              <a:path w="3034029" h="2844800">
                <a:moveTo>
                  <a:pt x="1112405" y="1079499"/>
                </a:moveTo>
                <a:lnTo>
                  <a:pt x="1099883" y="1079499"/>
                </a:lnTo>
                <a:lnTo>
                  <a:pt x="1104709" y="1092199"/>
                </a:lnTo>
                <a:lnTo>
                  <a:pt x="1107503" y="1092199"/>
                </a:lnTo>
                <a:lnTo>
                  <a:pt x="1112405" y="1079499"/>
                </a:lnTo>
                <a:close/>
              </a:path>
              <a:path w="3034029" h="2844800">
                <a:moveTo>
                  <a:pt x="1146708" y="1079499"/>
                </a:moveTo>
                <a:lnTo>
                  <a:pt x="1131356" y="1079499"/>
                </a:lnTo>
                <a:lnTo>
                  <a:pt x="1130139" y="1092199"/>
                </a:lnTo>
                <a:lnTo>
                  <a:pt x="1144447" y="1092199"/>
                </a:lnTo>
                <a:lnTo>
                  <a:pt x="1146708" y="1079499"/>
                </a:lnTo>
                <a:close/>
              </a:path>
              <a:path w="3034029" h="2844800">
                <a:moveTo>
                  <a:pt x="1190180" y="1054099"/>
                </a:moveTo>
                <a:lnTo>
                  <a:pt x="1187450" y="1054099"/>
                </a:lnTo>
                <a:lnTo>
                  <a:pt x="1184478" y="1066799"/>
                </a:lnTo>
                <a:lnTo>
                  <a:pt x="1148638" y="1066799"/>
                </a:lnTo>
                <a:lnTo>
                  <a:pt x="1156224" y="1079499"/>
                </a:lnTo>
                <a:lnTo>
                  <a:pt x="1155814" y="1092199"/>
                </a:lnTo>
                <a:lnTo>
                  <a:pt x="1225425" y="1092199"/>
                </a:lnTo>
                <a:lnTo>
                  <a:pt x="1222507" y="1079499"/>
                </a:lnTo>
                <a:lnTo>
                  <a:pt x="1201257" y="1079499"/>
                </a:lnTo>
                <a:lnTo>
                  <a:pt x="1195440" y="1066799"/>
                </a:lnTo>
                <a:lnTo>
                  <a:pt x="1190180" y="1054099"/>
                </a:lnTo>
                <a:close/>
              </a:path>
              <a:path w="3034029" h="2844800">
                <a:moveTo>
                  <a:pt x="1233512" y="1079499"/>
                </a:moveTo>
                <a:lnTo>
                  <a:pt x="1227518" y="1079499"/>
                </a:lnTo>
                <a:lnTo>
                  <a:pt x="1228331" y="1092199"/>
                </a:lnTo>
                <a:lnTo>
                  <a:pt x="1233512" y="1079499"/>
                </a:lnTo>
                <a:close/>
              </a:path>
              <a:path w="3034029" h="2844800">
                <a:moveTo>
                  <a:pt x="1178636" y="1054099"/>
                </a:moveTo>
                <a:lnTo>
                  <a:pt x="1105687" y="1054099"/>
                </a:lnTo>
                <a:lnTo>
                  <a:pt x="1105501" y="1054981"/>
                </a:lnTo>
                <a:lnTo>
                  <a:pt x="1111702" y="1066799"/>
                </a:lnTo>
                <a:lnTo>
                  <a:pt x="1106197" y="1079499"/>
                </a:lnTo>
                <a:lnTo>
                  <a:pt x="1133640" y="1079499"/>
                </a:lnTo>
                <a:lnTo>
                  <a:pt x="1132484" y="1066799"/>
                </a:lnTo>
                <a:lnTo>
                  <a:pt x="1184478" y="1066799"/>
                </a:lnTo>
                <a:lnTo>
                  <a:pt x="1178636" y="1054099"/>
                </a:lnTo>
                <a:close/>
              </a:path>
              <a:path w="3034029" h="2844800">
                <a:moveTo>
                  <a:pt x="1076490" y="1054099"/>
                </a:moveTo>
                <a:lnTo>
                  <a:pt x="1062012" y="1054099"/>
                </a:lnTo>
                <a:lnTo>
                  <a:pt x="1067041" y="1066799"/>
                </a:lnTo>
                <a:lnTo>
                  <a:pt x="1075194" y="1066799"/>
                </a:lnTo>
                <a:lnTo>
                  <a:pt x="1076490" y="1054099"/>
                </a:lnTo>
                <a:close/>
              </a:path>
              <a:path w="3034029" h="2844800">
                <a:moveTo>
                  <a:pt x="1105039" y="1054099"/>
                </a:moveTo>
                <a:lnTo>
                  <a:pt x="1093101" y="1054099"/>
                </a:lnTo>
                <a:lnTo>
                  <a:pt x="1098080" y="1066799"/>
                </a:lnTo>
                <a:lnTo>
                  <a:pt x="1103007" y="1066799"/>
                </a:lnTo>
                <a:lnTo>
                  <a:pt x="1105501" y="1054981"/>
                </a:lnTo>
                <a:lnTo>
                  <a:pt x="1105039" y="1054099"/>
                </a:lnTo>
                <a:close/>
              </a:path>
              <a:path w="3034029" h="2844800">
                <a:moveTo>
                  <a:pt x="1072037" y="1052630"/>
                </a:moveTo>
                <a:lnTo>
                  <a:pt x="1072438" y="1054099"/>
                </a:lnTo>
                <a:lnTo>
                  <a:pt x="1072721" y="1053756"/>
                </a:lnTo>
                <a:lnTo>
                  <a:pt x="1072037" y="1052630"/>
                </a:lnTo>
                <a:close/>
              </a:path>
              <a:path w="3034029" h="2844800">
                <a:moveTo>
                  <a:pt x="1182712" y="1041399"/>
                </a:moveTo>
                <a:lnTo>
                  <a:pt x="1082903" y="1041399"/>
                </a:lnTo>
                <a:lnTo>
                  <a:pt x="1072721" y="1053756"/>
                </a:lnTo>
                <a:lnTo>
                  <a:pt x="1072930" y="1054099"/>
                </a:lnTo>
                <a:lnTo>
                  <a:pt x="1176883" y="1054099"/>
                </a:lnTo>
                <a:lnTo>
                  <a:pt x="1182712" y="1041399"/>
                </a:lnTo>
                <a:close/>
              </a:path>
              <a:path w="3034029" h="2844800">
                <a:moveTo>
                  <a:pt x="1071012" y="1028699"/>
                </a:moveTo>
                <a:lnTo>
                  <a:pt x="1060305" y="1028699"/>
                </a:lnTo>
                <a:lnTo>
                  <a:pt x="1065215" y="1041399"/>
                </a:lnTo>
                <a:lnTo>
                  <a:pt x="1072037" y="1052630"/>
                </a:lnTo>
                <a:lnTo>
                  <a:pt x="1068971" y="1041399"/>
                </a:lnTo>
                <a:lnTo>
                  <a:pt x="1072553" y="1041399"/>
                </a:lnTo>
                <a:lnTo>
                  <a:pt x="1071012" y="1028699"/>
                </a:lnTo>
                <a:close/>
              </a:path>
              <a:path w="3034029" h="2844800">
                <a:moveTo>
                  <a:pt x="1050201" y="1028699"/>
                </a:moveTo>
                <a:lnTo>
                  <a:pt x="1041171" y="1028699"/>
                </a:lnTo>
                <a:lnTo>
                  <a:pt x="1042060" y="1041399"/>
                </a:lnTo>
                <a:lnTo>
                  <a:pt x="1049909" y="1041399"/>
                </a:lnTo>
                <a:lnTo>
                  <a:pt x="1050201" y="1028699"/>
                </a:lnTo>
                <a:close/>
              </a:path>
              <a:path w="3034029" h="2844800">
                <a:moveTo>
                  <a:pt x="1051282" y="1030093"/>
                </a:moveTo>
                <a:lnTo>
                  <a:pt x="1050886" y="1041399"/>
                </a:lnTo>
                <a:lnTo>
                  <a:pt x="1055776" y="1041399"/>
                </a:lnTo>
                <a:lnTo>
                  <a:pt x="1054792" y="1034617"/>
                </a:lnTo>
                <a:lnTo>
                  <a:pt x="1051282" y="1030093"/>
                </a:lnTo>
                <a:close/>
              </a:path>
              <a:path w="3034029" h="2844800">
                <a:moveTo>
                  <a:pt x="1054792" y="1034617"/>
                </a:moveTo>
                <a:lnTo>
                  <a:pt x="1055776" y="1041399"/>
                </a:lnTo>
                <a:lnTo>
                  <a:pt x="1055709" y="1035798"/>
                </a:lnTo>
                <a:lnTo>
                  <a:pt x="1054792" y="1034617"/>
                </a:lnTo>
                <a:close/>
              </a:path>
              <a:path w="3034029" h="2844800">
                <a:moveTo>
                  <a:pt x="1055709" y="1035798"/>
                </a:moveTo>
                <a:lnTo>
                  <a:pt x="1055776" y="1041399"/>
                </a:lnTo>
                <a:lnTo>
                  <a:pt x="1060056" y="1041399"/>
                </a:lnTo>
                <a:lnTo>
                  <a:pt x="1055709" y="1035798"/>
                </a:lnTo>
                <a:close/>
              </a:path>
              <a:path w="3034029" h="2844800">
                <a:moveTo>
                  <a:pt x="1166972" y="1028699"/>
                </a:moveTo>
                <a:lnTo>
                  <a:pt x="1079217" y="1028699"/>
                </a:lnTo>
                <a:lnTo>
                  <a:pt x="1082929" y="1041399"/>
                </a:lnTo>
                <a:lnTo>
                  <a:pt x="1169363" y="1041399"/>
                </a:lnTo>
                <a:lnTo>
                  <a:pt x="1166972" y="1028699"/>
                </a:lnTo>
                <a:close/>
              </a:path>
              <a:path w="3034029" h="2844800">
                <a:moveTo>
                  <a:pt x="1055624" y="1028699"/>
                </a:moveTo>
                <a:lnTo>
                  <a:pt x="1053934" y="1028699"/>
                </a:lnTo>
                <a:lnTo>
                  <a:pt x="1054792" y="1034617"/>
                </a:lnTo>
                <a:lnTo>
                  <a:pt x="1055709" y="1035798"/>
                </a:lnTo>
                <a:lnTo>
                  <a:pt x="1055624" y="1028699"/>
                </a:lnTo>
                <a:close/>
              </a:path>
              <a:path w="3034029" h="2844800">
                <a:moveTo>
                  <a:pt x="1051331" y="1028699"/>
                </a:moveTo>
                <a:lnTo>
                  <a:pt x="1050201" y="1028699"/>
                </a:lnTo>
                <a:lnTo>
                  <a:pt x="1051282" y="1030093"/>
                </a:lnTo>
                <a:lnTo>
                  <a:pt x="1051331" y="1028699"/>
                </a:lnTo>
                <a:close/>
              </a:path>
              <a:path w="3034029" h="2844800">
                <a:moveTo>
                  <a:pt x="1038367" y="1014582"/>
                </a:moveTo>
                <a:lnTo>
                  <a:pt x="1037935" y="1028699"/>
                </a:lnTo>
                <a:lnTo>
                  <a:pt x="1148321" y="1028699"/>
                </a:lnTo>
                <a:lnTo>
                  <a:pt x="1141806" y="1015999"/>
                </a:lnTo>
                <a:lnTo>
                  <a:pt x="1038694" y="1015999"/>
                </a:lnTo>
                <a:lnTo>
                  <a:pt x="1038367" y="1014582"/>
                </a:lnTo>
                <a:close/>
              </a:path>
              <a:path w="3034029" h="2844800">
                <a:moveTo>
                  <a:pt x="1154664" y="1015999"/>
                </a:moveTo>
                <a:lnTo>
                  <a:pt x="1146898" y="1015999"/>
                </a:lnTo>
                <a:lnTo>
                  <a:pt x="1157236" y="1028699"/>
                </a:lnTo>
                <a:lnTo>
                  <a:pt x="1165257" y="1028699"/>
                </a:lnTo>
                <a:lnTo>
                  <a:pt x="1154664" y="1015999"/>
                </a:lnTo>
                <a:close/>
              </a:path>
              <a:path w="3034029" h="2844800">
                <a:moveTo>
                  <a:pt x="1018146" y="1003299"/>
                </a:moveTo>
                <a:lnTo>
                  <a:pt x="1015784" y="1003299"/>
                </a:lnTo>
                <a:lnTo>
                  <a:pt x="1021689" y="1015999"/>
                </a:lnTo>
                <a:lnTo>
                  <a:pt x="1018146" y="1003299"/>
                </a:lnTo>
                <a:close/>
              </a:path>
              <a:path w="3034029" h="2844800">
                <a:moveTo>
                  <a:pt x="1035761" y="1003299"/>
                </a:moveTo>
                <a:lnTo>
                  <a:pt x="1028411" y="1003299"/>
                </a:lnTo>
                <a:lnTo>
                  <a:pt x="1026735" y="1015999"/>
                </a:lnTo>
                <a:lnTo>
                  <a:pt x="1038323" y="1015999"/>
                </a:lnTo>
                <a:lnTo>
                  <a:pt x="1038367" y="1014582"/>
                </a:lnTo>
                <a:lnTo>
                  <a:pt x="1035761" y="1003299"/>
                </a:lnTo>
                <a:close/>
              </a:path>
              <a:path w="3034029" h="2844800">
                <a:moveTo>
                  <a:pt x="1071740" y="1003299"/>
                </a:moveTo>
                <a:lnTo>
                  <a:pt x="1038712" y="1003299"/>
                </a:lnTo>
                <a:lnTo>
                  <a:pt x="1038367" y="1014582"/>
                </a:lnTo>
                <a:lnTo>
                  <a:pt x="1038694" y="1015999"/>
                </a:lnTo>
                <a:lnTo>
                  <a:pt x="1070267" y="1015999"/>
                </a:lnTo>
                <a:lnTo>
                  <a:pt x="1071740" y="1003299"/>
                </a:lnTo>
                <a:close/>
              </a:path>
              <a:path w="3034029" h="2844800">
                <a:moveTo>
                  <a:pt x="1135176" y="1003299"/>
                </a:moveTo>
                <a:lnTo>
                  <a:pt x="1071740" y="1003299"/>
                </a:lnTo>
                <a:lnTo>
                  <a:pt x="1081722" y="1015999"/>
                </a:lnTo>
                <a:lnTo>
                  <a:pt x="1142675" y="1015999"/>
                </a:lnTo>
                <a:lnTo>
                  <a:pt x="1135176" y="1003299"/>
                </a:lnTo>
                <a:close/>
              </a:path>
              <a:path w="3034029" h="2844800">
                <a:moveTo>
                  <a:pt x="1009561" y="990599"/>
                </a:moveTo>
                <a:lnTo>
                  <a:pt x="1005878" y="990599"/>
                </a:lnTo>
                <a:lnTo>
                  <a:pt x="1004760" y="1003299"/>
                </a:lnTo>
                <a:lnTo>
                  <a:pt x="1009065" y="1003299"/>
                </a:lnTo>
                <a:lnTo>
                  <a:pt x="1009561" y="990599"/>
                </a:lnTo>
                <a:close/>
              </a:path>
              <a:path w="3034029" h="2844800">
                <a:moveTo>
                  <a:pt x="1053934" y="977899"/>
                </a:moveTo>
                <a:lnTo>
                  <a:pt x="1020953" y="977899"/>
                </a:lnTo>
                <a:lnTo>
                  <a:pt x="1032243" y="990599"/>
                </a:lnTo>
                <a:lnTo>
                  <a:pt x="1019708" y="990599"/>
                </a:lnTo>
                <a:lnTo>
                  <a:pt x="1009611" y="1003299"/>
                </a:lnTo>
                <a:lnTo>
                  <a:pt x="1054046" y="1003299"/>
                </a:lnTo>
                <a:lnTo>
                  <a:pt x="1050893" y="990599"/>
                </a:lnTo>
                <a:lnTo>
                  <a:pt x="1053934" y="977899"/>
                </a:lnTo>
                <a:close/>
              </a:path>
              <a:path w="3034029" h="2844800">
                <a:moveTo>
                  <a:pt x="1068768" y="977899"/>
                </a:moveTo>
                <a:lnTo>
                  <a:pt x="1053934" y="977899"/>
                </a:lnTo>
                <a:lnTo>
                  <a:pt x="1050893" y="990599"/>
                </a:lnTo>
                <a:lnTo>
                  <a:pt x="1054046" y="1003299"/>
                </a:lnTo>
                <a:lnTo>
                  <a:pt x="1054900" y="1003299"/>
                </a:lnTo>
                <a:lnTo>
                  <a:pt x="1059116" y="990599"/>
                </a:lnTo>
                <a:lnTo>
                  <a:pt x="1069174" y="990599"/>
                </a:lnTo>
                <a:lnTo>
                  <a:pt x="1068768" y="977899"/>
                </a:lnTo>
                <a:close/>
              </a:path>
              <a:path w="3034029" h="2844800">
                <a:moveTo>
                  <a:pt x="1103445" y="990599"/>
                </a:moveTo>
                <a:lnTo>
                  <a:pt x="1059116" y="990599"/>
                </a:lnTo>
                <a:lnTo>
                  <a:pt x="1054900" y="1003299"/>
                </a:lnTo>
                <a:lnTo>
                  <a:pt x="1112960" y="1003299"/>
                </a:lnTo>
                <a:lnTo>
                  <a:pt x="1103445" y="990599"/>
                </a:lnTo>
                <a:close/>
              </a:path>
              <a:path w="3034029" h="2844800">
                <a:moveTo>
                  <a:pt x="1126807" y="990599"/>
                </a:moveTo>
                <a:lnTo>
                  <a:pt x="1117041" y="990599"/>
                </a:lnTo>
                <a:lnTo>
                  <a:pt x="1112960" y="1003299"/>
                </a:lnTo>
                <a:lnTo>
                  <a:pt x="1126807" y="1003299"/>
                </a:lnTo>
                <a:lnTo>
                  <a:pt x="1126807" y="990599"/>
                </a:lnTo>
                <a:close/>
              </a:path>
              <a:path w="3034029" h="2844800">
                <a:moveTo>
                  <a:pt x="1020953" y="977899"/>
                </a:moveTo>
                <a:lnTo>
                  <a:pt x="1002121" y="977899"/>
                </a:lnTo>
                <a:lnTo>
                  <a:pt x="1013825" y="990599"/>
                </a:lnTo>
                <a:lnTo>
                  <a:pt x="1019784" y="990599"/>
                </a:lnTo>
                <a:lnTo>
                  <a:pt x="1020953" y="977899"/>
                </a:lnTo>
                <a:close/>
              </a:path>
              <a:path w="3034029" h="2844800">
                <a:moveTo>
                  <a:pt x="1073150" y="977899"/>
                </a:moveTo>
                <a:lnTo>
                  <a:pt x="1068768" y="977899"/>
                </a:lnTo>
                <a:lnTo>
                  <a:pt x="1069174" y="990599"/>
                </a:lnTo>
                <a:lnTo>
                  <a:pt x="1077731" y="990599"/>
                </a:lnTo>
                <a:lnTo>
                  <a:pt x="1073150" y="977899"/>
                </a:lnTo>
                <a:close/>
              </a:path>
              <a:path w="3034029" h="2844800">
                <a:moveTo>
                  <a:pt x="1103517" y="965199"/>
                </a:moveTo>
                <a:lnTo>
                  <a:pt x="1097219" y="965199"/>
                </a:lnTo>
                <a:lnTo>
                  <a:pt x="1085539" y="977899"/>
                </a:lnTo>
                <a:lnTo>
                  <a:pt x="1085987" y="977899"/>
                </a:lnTo>
                <a:lnTo>
                  <a:pt x="1085100" y="990599"/>
                </a:lnTo>
                <a:lnTo>
                  <a:pt x="1098742" y="990599"/>
                </a:lnTo>
                <a:lnTo>
                  <a:pt x="1103743" y="977899"/>
                </a:lnTo>
                <a:lnTo>
                  <a:pt x="1103517" y="965199"/>
                </a:lnTo>
                <a:close/>
              </a:path>
              <a:path w="3034029" h="2844800">
                <a:moveTo>
                  <a:pt x="983119" y="965199"/>
                </a:moveTo>
                <a:lnTo>
                  <a:pt x="970432" y="965199"/>
                </a:lnTo>
                <a:lnTo>
                  <a:pt x="977519" y="977899"/>
                </a:lnTo>
                <a:lnTo>
                  <a:pt x="979995" y="977899"/>
                </a:lnTo>
                <a:lnTo>
                  <a:pt x="983119" y="965199"/>
                </a:lnTo>
                <a:close/>
              </a:path>
              <a:path w="3034029" h="2844800">
                <a:moveTo>
                  <a:pt x="997764" y="965199"/>
                </a:moveTo>
                <a:lnTo>
                  <a:pt x="984451" y="965199"/>
                </a:lnTo>
                <a:lnTo>
                  <a:pt x="993833" y="977899"/>
                </a:lnTo>
                <a:lnTo>
                  <a:pt x="997648" y="977899"/>
                </a:lnTo>
                <a:lnTo>
                  <a:pt x="997764" y="965199"/>
                </a:lnTo>
                <a:close/>
              </a:path>
              <a:path w="3034029" h="2844800">
                <a:moveTo>
                  <a:pt x="1004773" y="965199"/>
                </a:moveTo>
                <a:lnTo>
                  <a:pt x="1002639" y="965199"/>
                </a:lnTo>
                <a:lnTo>
                  <a:pt x="1004544" y="977899"/>
                </a:lnTo>
                <a:lnTo>
                  <a:pt x="1005865" y="977899"/>
                </a:lnTo>
                <a:lnTo>
                  <a:pt x="1007368" y="969640"/>
                </a:lnTo>
                <a:lnTo>
                  <a:pt x="1004773" y="965199"/>
                </a:lnTo>
                <a:close/>
              </a:path>
              <a:path w="3034029" h="2844800">
                <a:moveTo>
                  <a:pt x="1072451" y="965199"/>
                </a:moveTo>
                <a:lnTo>
                  <a:pt x="1008176" y="965199"/>
                </a:lnTo>
                <a:lnTo>
                  <a:pt x="1007368" y="969640"/>
                </a:lnTo>
                <a:lnTo>
                  <a:pt x="1012194" y="977899"/>
                </a:lnTo>
                <a:lnTo>
                  <a:pt x="1070927" y="977899"/>
                </a:lnTo>
                <a:lnTo>
                  <a:pt x="1072451" y="965199"/>
                </a:lnTo>
                <a:close/>
              </a:path>
              <a:path w="3034029" h="2844800">
                <a:moveTo>
                  <a:pt x="969098" y="952499"/>
                </a:moveTo>
                <a:lnTo>
                  <a:pt x="959331" y="952499"/>
                </a:lnTo>
                <a:lnTo>
                  <a:pt x="970076" y="965199"/>
                </a:lnTo>
                <a:lnTo>
                  <a:pt x="971169" y="965199"/>
                </a:lnTo>
                <a:lnTo>
                  <a:pt x="969098" y="952499"/>
                </a:lnTo>
                <a:close/>
              </a:path>
              <a:path w="3034029" h="2844800">
                <a:moveTo>
                  <a:pt x="988961" y="952499"/>
                </a:moveTo>
                <a:lnTo>
                  <a:pt x="982840" y="952499"/>
                </a:lnTo>
                <a:lnTo>
                  <a:pt x="985037" y="965199"/>
                </a:lnTo>
                <a:lnTo>
                  <a:pt x="988961" y="952499"/>
                </a:lnTo>
                <a:close/>
              </a:path>
              <a:path w="3034029" h="2844800">
                <a:moveTo>
                  <a:pt x="1075639" y="939799"/>
                </a:moveTo>
                <a:lnTo>
                  <a:pt x="986536" y="939799"/>
                </a:lnTo>
                <a:lnTo>
                  <a:pt x="993499" y="952499"/>
                </a:lnTo>
                <a:lnTo>
                  <a:pt x="988066" y="965199"/>
                </a:lnTo>
                <a:lnTo>
                  <a:pt x="1076731" y="965199"/>
                </a:lnTo>
                <a:lnTo>
                  <a:pt x="1076299" y="952499"/>
                </a:lnTo>
                <a:lnTo>
                  <a:pt x="1075956" y="952499"/>
                </a:lnTo>
                <a:lnTo>
                  <a:pt x="1075639" y="939799"/>
                </a:lnTo>
                <a:close/>
              </a:path>
              <a:path w="3034029" h="2844800">
                <a:moveTo>
                  <a:pt x="948226" y="927099"/>
                </a:moveTo>
                <a:lnTo>
                  <a:pt x="945801" y="939799"/>
                </a:lnTo>
                <a:lnTo>
                  <a:pt x="950371" y="952499"/>
                </a:lnTo>
                <a:lnTo>
                  <a:pt x="953731" y="952499"/>
                </a:lnTo>
                <a:lnTo>
                  <a:pt x="954455" y="939799"/>
                </a:lnTo>
                <a:lnTo>
                  <a:pt x="956938" y="939799"/>
                </a:lnTo>
                <a:lnTo>
                  <a:pt x="948226" y="927099"/>
                </a:lnTo>
                <a:close/>
              </a:path>
              <a:path w="3034029" h="2844800">
                <a:moveTo>
                  <a:pt x="964706" y="939841"/>
                </a:moveTo>
                <a:lnTo>
                  <a:pt x="953731" y="952499"/>
                </a:lnTo>
                <a:lnTo>
                  <a:pt x="965250" y="952499"/>
                </a:lnTo>
                <a:lnTo>
                  <a:pt x="964706" y="939841"/>
                </a:lnTo>
                <a:close/>
              </a:path>
              <a:path w="3034029" h="2844800">
                <a:moveTo>
                  <a:pt x="964742" y="939799"/>
                </a:moveTo>
                <a:lnTo>
                  <a:pt x="965250" y="952499"/>
                </a:lnTo>
                <a:lnTo>
                  <a:pt x="964742" y="939799"/>
                </a:lnTo>
                <a:close/>
              </a:path>
              <a:path w="3034029" h="2844800">
                <a:moveTo>
                  <a:pt x="973836" y="939799"/>
                </a:moveTo>
                <a:lnTo>
                  <a:pt x="964742" y="939799"/>
                </a:lnTo>
                <a:lnTo>
                  <a:pt x="965250" y="952499"/>
                </a:lnTo>
                <a:lnTo>
                  <a:pt x="978077" y="952499"/>
                </a:lnTo>
                <a:lnTo>
                  <a:pt x="973836" y="939799"/>
                </a:lnTo>
                <a:close/>
              </a:path>
              <a:path w="3034029" h="2844800">
                <a:moveTo>
                  <a:pt x="983970" y="939799"/>
                </a:moveTo>
                <a:lnTo>
                  <a:pt x="980643" y="952499"/>
                </a:lnTo>
                <a:lnTo>
                  <a:pt x="986066" y="952499"/>
                </a:lnTo>
                <a:lnTo>
                  <a:pt x="983970" y="939799"/>
                </a:lnTo>
                <a:close/>
              </a:path>
              <a:path w="3034029" h="2844800">
                <a:moveTo>
                  <a:pt x="964742" y="939799"/>
                </a:moveTo>
                <a:close/>
              </a:path>
              <a:path w="3034029" h="2844800">
                <a:moveTo>
                  <a:pt x="939939" y="927099"/>
                </a:moveTo>
                <a:lnTo>
                  <a:pt x="939380" y="939799"/>
                </a:lnTo>
                <a:lnTo>
                  <a:pt x="944867" y="939799"/>
                </a:lnTo>
                <a:lnTo>
                  <a:pt x="939939" y="927099"/>
                </a:lnTo>
                <a:close/>
              </a:path>
              <a:path w="3034029" h="2844800">
                <a:moveTo>
                  <a:pt x="1040168" y="914399"/>
                </a:moveTo>
                <a:lnTo>
                  <a:pt x="948474" y="914399"/>
                </a:lnTo>
                <a:lnTo>
                  <a:pt x="948618" y="915487"/>
                </a:lnTo>
                <a:lnTo>
                  <a:pt x="956256" y="927099"/>
                </a:lnTo>
                <a:lnTo>
                  <a:pt x="965313" y="939799"/>
                </a:lnTo>
                <a:lnTo>
                  <a:pt x="1055079" y="939799"/>
                </a:lnTo>
                <a:lnTo>
                  <a:pt x="1050335" y="927099"/>
                </a:lnTo>
                <a:lnTo>
                  <a:pt x="1032433" y="927099"/>
                </a:lnTo>
                <a:lnTo>
                  <a:pt x="1040168" y="914399"/>
                </a:lnTo>
                <a:close/>
              </a:path>
              <a:path w="3034029" h="2844800">
                <a:moveTo>
                  <a:pt x="939431" y="914399"/>
                </a:moveTo>
                <a:lnTo>
                  <a:pt x="935786" y="914399"/>
                </a:lnTo>
                <a:lnTo>
                  <a:pt x="934631" y="927099"/>
                </a:lnTo>
                <a:lnTo>
                  <a:pt x="938936" y="927099"/>
                </a:lnTo>
                <a:lnTo>
                  <a:pt x="939431" y="914399"/>
                </a:lnTo>
                <a:close/>
              </a:path>
              <a:path w="3034029" h="2844800">
                <a:moveTo>
                  <a:pt x="948206" y="914860"/>
                </a:moveTo>
                <a:lnTo>
                  <a:pt x="941095" y="927099"/>
                </a:lnTo>
                <a:lnTo>
                  <a:pt x="950163" y="927099"/>
                </a:lnTo>
                <a:lnTo>
                  <a:pt x="948618" y="915487"/>
                </a:lnTo>
                <a:lnTo>
                  <a:pt x="948206" y="914860"/>
                </a:lnTo>
                <a:close/>
              </a:path>
              <a:path w="3034029" h="2844800">
                <a:moveTo>
                  <a:pt x="1029677" y="901699"/>
                </a:moveTo>
                <a:lnTo>
                  <a:pt x="1027988" y="901699"/>
                </a:lnTo>
                <a:lnTo>
                  <a:pt x="1035342" y="914399"/>
                </a:lnTo>
                <a:lnTo>
                  <a:pt x="1040168" y="914399"/>
                </a:lnTo>
                <a:lnTo>
                  <a:pt x="1046213" y="927099"/>
                </a:lnTo>
                <a:lnTo>
                  <a:pt x="1050335" y="927099"/>
                </a:lnTo>
                <a:lnTo>
                  <a:pt x="1043041" y="914399"/>
                </a:lnTo>
                <a:lnTo>
                  <a:pt x="1029677" y="901699"/>
                </a:lnTo>
                <a:close/>
              </a:path>
              <a:path w="3034029" h="2844800">
                <a:moveTo>
                  <a:pt x="948474" y="914399"/>
                </a:moveTo>
                <a:lnTo>
                  <a:pt x="947903" y="914399"/>
                </a:lnTo>
                <a:lnTo>
                  <a:pt x="948206" y="914860"/>
                </a:lnTo>
                <a:lnTo>
                  <a:pt x="948474" y="914399"/>
                </a:lnTo>
                <a:close/>
              </a:path>
              <a:path w="3034029" h="2844800">
                <a:moveTo>
                  <a:pt x="939990" y="901699"/>
                </a:moveTo>
                <a:lnTo>
                  <a:pt x="932751" y="901699"/>
                </a:lnTo>
                <a:lnTo>
                  <a:pt x="931824" y="914399"/>
                </a:lnTo>
                <a:lnTo>
                  <a:pt x="943152" y="914399"/>
                </a:lnTo>
                <a:lnTo>
                  <a:pt x="939990" y="901699"/>
                </a:lnTo>
                <a:close/>
              </a:path>
              <a:path w="3034029" h="2844800">
                <a:moveTo>
                  <a:pt x="957783" y="901699"/>
                </a:moveTo>
                <a:lnTo>
                  <a:pt x="944664" y="901699"/>
                </a:lnTo>
                <a:lnTo>
                  <a:pt x="948787" y="914399"/>
                </a:lnTo>
                <a:lnTo>
                  <a:pt x="953427" y="914399"/>
                </a:lnTo>
                <a:lnTo>
                  <a:pt x="957783" y="901699"/>
                </a:lnTo>
                <a:close/>
              </a:path>
              <a:path w="3034029" h="2844800">
                <a:moveTo>
                  <a:pt x="991096" y="901699"/>
                </a:moveTo>
                <a:lnTo>
                  <a:pt x="959421" y="901699"/>
                </a:lnTo>
                <a:lnTo>
                  <a:pt x="959777" y="914399"/>
                </a:lnTo>
                <a:lnTo>
                  <a:pt x="1000263" y="914399"/>
                </a:lnTo>
                <a:lnTo>
                  <a:pt x="991096" y="901699"/>
                </a:lnTo>
                <a:close/>
              </a:path>
              <a:path w="3034029" h="2844800">
                <a:moveTo>
                  <a:pt x="1013005" y="901699"/>
                </a:moveTo>
                <a:lnTo>
                  <a:pt x="1002499" y="901699"/>
                </a:lnTo>
                <a:lnTo>
                  <a:pt x="1000263" y="914399"/>
                </a:lnTo>
                <a:lnTo>
                  <a:pt x="1023218" y="914399"/>
                </a:lnTo>
                <a:lnTo>
                  <a:pt x="1013005" y="901699"/>
                </a:lnTo>
                <a:close/>
              </a:path>
              <a:path w="3034029" h="2844800">
                <a:moveTo>
                  <a:pt x="898867" y="888999"/>
                </a:moveTo>
                <a:lnTo>
                  <a:pt x="896518" y="888999"/>
                </a:lnTo>
                <a:lnTo>
                  <a:pt x="902423" y="901699"/>
                </a:lnTo>
                <a:lnTo>
                  <a:pt x="898867" y="888999"/>
                </a:lnTo>
                <a:close/>
              </a:path>
              <a:path w="3034029" h="2844800">
                <a:moveTo>
                  <a:pt x="932176" y="901498"/>
                </a:moveTo>
                <a:lnTo>
                  <a:pt x="932205" y="901699"/>
                </a:lnTo>
                <a:lnTo>
                  <a:pt x="932176" y="901498"/>
                </a:lnTo>
                <a:close/>
              </a:path>
              <a:path w="3034029" h="2844800">
                <a:moveTo>
                  <a:pt x="938920" y="893090"/>
                </a:moveTo>
                <a:lnTo>
                  <a:pt x="941692" y="901699"/>
                </a:lnTo>
                <a:lnTo>
                  <a:pt x="942505" y="901699"/>
                </a:lnTo>
                <a:lnTo>
                  <a:pt x="939359" y="893550"/>
                </a:lnTo>
                <a:lnTo>
                  <a:pt x="938920" y="893090"/>
                </a:lnTo>
                <a:close/>
              </a:path>
              <a:path w="3034029" h="2844800">
                <a:moveTo>
                  <a:pt x="977506" y="888999"/>
                </a:moveTo>
                <a:lnTo>
                  <a:pt x="937602" y="888999"/>
                </a:lnTo>
                <a:lnTo>
                  <a:pt x="939359" y="893550"/>
                </a:lnTo>
                <a:lnTo>
                  <a:pt x="947148" y="901699"/>
                </a:lnTo>
                <a:lnTo>
                  <a:pt x="981088" y="901699"/>
                </a:lnTo>
                <a:lnTo>
                  <a:pt x="977506" y="888999"/>
                </a:lnTo>
                <a:close/>
              </a:path>
              <a:path w="3034029" h="2844800">
                <a:moveTo>
                  <a:pt x="986487" y="888999"/>
                </a:moveTo>
                <a:lnTo>
                  <a:pt x="980579" y="888999"/>
                </a:lnTo>
                <a:lnTo>
                  <a:pt x="991184" y="901699"/>
                </a:lnTo>
                <a:lnTo>
                  <a:pt x="986487" y="888999"/>
                </a:lnTo>
                <a:close/>
              </a:path>
              <a:path w="3034029" h="2844800">
                <a:moveTo>
                  <a:pt x="1003173" y="888999"/>
                </a:moveTo>
                <a:lnTo>
                  <a:pt x="995502" y="888999"/>
                </a:lnTo>
                <a:lnTo>
                  <a:pt x="997356" y="901699"/>
                </a:lnTo>
                <a:lnTo>
                  <a:pt x="1003727" y="901699"/>
                </a:lnTo>
                <a:lnTo>
                  <a:pt x="1003173" y="888999"/>
                </a:lnTo>
                <a:close/>
              </a:path>
              <a:path w="3034029" h="2844800">
                <a:moveTo>
                  <a:pt x="1008456" y="888999"/>
                </a:moveTo>
                <a:lnTo>
                  <a:pt x="1005497" y="888999"/>
                </a:lnTo>
                <a:lnTo>
                  <a:pt x="1006627" y="901699"/>
                </a:lnTo>
                <a:lnTo>
                  <a:pt x="1009688" y="901699"/>
                </a:lnTo>
                <a:lnTo>
                  <a:pt x="1008456" y="888999"/>
                </a:lnTo>
                <a:close/>
              </a:path>
              <a:path w="3034029" h="2844800">
                <a:moveTo>
                  <a:pt x="1025169" y="888999"/>
                </a:moveTo>
                <a:lnTo>
                  <a:pt x="1020978" y="888999"/>
                </a:lnTo>
                <a:lnTo>
                  <a:pt x="1022108" y="901699"/>
                </a:lnTo>
                <a:lnTo>
                  <a:pt x="1023239" y="901699"/>
                </a:lnTo>
                <a:lnTo>
                  <a:pt x="1025169" y="888999"/>
                </a:lnTo>
                <a:close/>
              </a:path>
              <a:path w="3034029" h="2844800">
                <a:moveTo>
                  <a:pt x="930363" y="888999"/>
                </a:moveTo>
                <a:lnTo>
                  <a:pt x="922477" y="888999"/>
                </a:lnTo>
                <a:lnTo>
                  <a:pt x="932176" y="901498"/>
                </a:lnTo>
                <a:lnTo>
                  <a:pt x="930363" y="888999"/>
                </a:lnTo>
                <a:close/>
              </a:path>
              <a:path w="3034029" h="2844800">
                <a:moveTo>
                  <a:pt x="937602" y="888999"/>
                </a:moveTo>
                <a:lnTo>
                  <a:pt x="935010" y="888999"/>
                </a:lnTo>
                <a:lnTo>
                  <a:pt x="938920" y="893090"/>
                </a:lnTo>
                <a:lnTo>
                  <a:pt x="937602" y="888999"/>
                </a:lnTo>
                <a:close/>
              </a:path>
              <a:path w="3034029" h="2844800">
                <a:moveTo>
                  <a:pt x="901255" y="876299"/>
                </a:moveTo>
                <a:lnTo>
                  <a:pt x="885520" y="876299"/>
                </a:lnTo>
                <a:lnTo>
                  <a:pt x="895096" y="888999"/>
                </a:lnTo>
                <a:lnTo>
                  <a:pt x="902982" y="888999"/>
                </a:lnTo>
                <a:lnTo>
                  <a:pt x="901255" y="876299"/>
                </a:lnTo>
                <a:close/>
              </a:path>
              <a:path w="3034029" h="2844800">
                <a:moveTo>
                  <a:pt x="924647" y="876299"/>
                </a:moveTo>
                <a:lnTo>
                  <a:pt x="910015" y="876299"/>
                </a:lnTo>
                <a:lnTo>
                  <a:pt x="916687" y="888999"/>
                </a:lnTo>
                <a:lnTo>
                  <a:pt x="921125" y="888999"/>
                </a:lnTo>
                <a:lnTo>
                  <a:pt x="924647" y="876299"/>
                </a:lnTo>
                <a:close/>
              </a:path>
              <a:path w="3034029" h="2844800">
                <a:moveTo>
                  <a:pt x="985367" y="876299"/>
                </a:moveTo>
                <a:lnTo>
                  <a:pt x="934222" y="876299"/>
                </a:lnTo>
                <a:lnTo>
                  <a:pt x="931999" y="888999"/>
                </a:lnTo>
                <a:lnTo>
                  <a:pt x="985106" y="888999"/>
                </a:lnTo>
                <a:lnTo>
                  <a:pt x="985367" y="876299"/>
                </a:lnTo>
                <a:close/>
              </a:path>
              <a:path w="3034029" h="2844800">
                <a:moveTo>
                  <a:pt x="1004379" y="876299"/>
                </a:moveTo>
                <a:lnTo>
                  <a:pt x="991171" y="876299"/>
                </a:lnTo>
                <a:lnTo>
                  <a:pt x="993914" y="888999"/>
                </a:lnTo>
                <a:lnTo>
                  <a:pt x="1015034" y="888999"/>
                </a:lnTo>
                <a:lnTo>
                  <a:pt x="1004379" y="876299"/>
                </a:lnTo>
                <a:close/>
              </a:path>
              <a:path w="3034029" h="2844800">
                <a:moveTo>
                  <a:pt x="899533" y="863599"/>
                </a:moveTo>
                <a:lnTo>
                  <a:pt x="873785" y="863599"/>
                </a:lnTo>
                <a:lnTo>
                  <a:pt x="876973" y="876299"/>
                </a:lnTo>
                <a:lnTo>
                  <a:pt x="896053" y="876299"/>
                </a:lnTo>
                <a:lnTo>
                  <a:pt x="899533" y="863599"/>
                </a:lnTo>
                <a:close/>
              </a:path>
              <a:path w="3034029" h="2844800">
                <a:moveTo>
                  <a:pt x="914057" y="863599"/>
                </a:moveTo>
                <a:lnTo>
                  <a:pt x="899533" y="863599"/>
                </a:lnTo>
                <a:lnTo>
                  <a:pt x="907686" y="876299"/>
                </a:lnTo>
                <a:lnTo>
                  <a:pt x="915568" y="876299"/>
                </a:lnTo>
                <a:lnTo>
                  <a:pt x="914057" y="863599"/>
                </a:lnTo>
                <a:close/>
              </a:path>
              <a:path w="3034029" h="2844800">
                <a:moveTo>
                  <a:pt x="951534" y="863599"/>
                </a:moveTo>
                <a:lnTo>
                  <a:pt x="921918" y="863599"/>
                </a:lnTo>
                <a:lnTo>
                  <a:pt x="924547" y="876299"/>
                </a:lnTo>
                <a:lnTo>
                  <a:pt x="955590" y="876299"/>
                </a:lnTo>
                <a:lnTo>
                  <a:pt x="951534" y="863599"/>
                </a:lnTo>
                <a:close/>
              </a:path>
              <a:path w="3034029" h="2844800">
                <a:moveTo>
                  <a:pt x="972248" y="863599"/>
                </a:moveTo>
                <a:lnTo>
                  <a:pt x="953642" y="863599"/>
                </a:lnTo>
                <a:lnTo>
                  <a:pt x="961155" y="876299"/>
                </a:lnTo>
                <a:lnTo>
                  <a:pt x="970381" y="876299"/>
                </a:lnTo>
                <a:lnTo>
                  <a:pt x="972248" y="863599"/>
                </a:lnTo>
                <a:close/>
              </a:path>
              <a:path w="3034029" h="2844800">
                <a:moveTo>
                  <a:pt x="985532" y="863599"/>
                </a:moveTo>
                <a:lnTo>
                  <a:pt x="973709" y="863599"/>
                </a:lnTo>
                <a:lnTo>
                  <a:pt x="984567" y="876299"/>
                </a:lnTo>
                <a:lnTo>
                  <a:pt x="994168" y="876299"/>
                </a:lnTo>
                <a:lnTo>
                  <a:pt x="985532" y="863599"/>
                </a:lnTo>
                <a:close/>
              </a:path>
              <a:path w="3034029" h="2844800">
                <a:moveTo>
                  <a:pt x="999896" y="863599"/>
                </a:moveTo>
                <a:lnTo>
                  <a:pt x="991235" y="863599"/>
                </a:lnTo>
                <a:lnTo>
                  <a:pt x="1000277" y="876299"/>
                </a:lnTo>
                <a:lnTo>
                  <a:pt x="999896" y="863599"/>
                </a:lnTo>
                <a:close/>
              </a:path>
              <a:path w="3034029" h="2844800">
                <a:moveTo>
                  <a:pt x="897686" y="850899"/>
                </a:moveTo>
                <a:lnTo>
                  <a:pt x="867613" y="850899"/>
                </a:lnTo>
                <a:lnTo>
                  <a:pt x="860577" y="863599"/>
                </a:lnTo>
                <a:lnTo>
                  <a:pt x="895946" y="863599"/>
                </a:lnTo>
                <a:lnTo>
                  <a:pt x="897686" y="850899"/>
                </a:lnTo>
                <a:close/>
              </a:path>
              <a:path w="3034029" h="2844800">
                <a:moveTo>
                  <a:pt x="963117" y="838199"/>
                </a:moveTo>
                <a:lnTo>
                  <a:pt x="922261" y="838199"/>
                </a:lnTo>
                <a:lnTo>
                  <a:pt x="918718" y="850899"/>
                </a:lnTo>
                <a:lnTo>
                  <a:pt x="899020" y="850899"/>
                </a:lnTo>
                <a:lnTo>
                  <a:pt x="900963" y="863599"/>
                </a:lnTo>
                <a:lnTo>
                  <a:pt x="980325" y="863599"/>
                </a:lnTo>
                <a:lnTo>
                  <a:pt x="974172" y="850899"/>
                </a:lnTo>
                <a:lnTo>
                  <a:pt x="963117" y="838199"/>
                </a:lnTo>
                <a:close/>
              </a:path>
              <a:path w="3034029" h="2844800">
                <a:moveTo>
                  <a:pt x="853300" y="838199"/>
                </a:moveTo>
                <a:lnTo>
                  <a:pt x="847191" y="838199"/>
                </a:lnTo>
                <a:lnTo>
                  <a:pt x="849845" y="850899"/>
                </a:lnTo>
                <a:lnTo>
                  <a:pt x="853300" y="838199"/>
                </a:lnTo>
                <a:close/>
              </a:path>
              <a:path w="3034029" h="2844800">
                <a:moveTo>
                  <a:pt x="863828" y="838199"/>
                </a:moveTo>
                <a:lnTo>
                  <a:pt x="862063" y="850899"/>
                </a:lnTo>
                <a:lnTo>
                  <a:pt x="870242" y="850899"/>
                </a:lnTo>
                <a:lnTo>
                  <a:pt x="863828" y="838199"/>
                </a:lnTo>
                <a:close/>
              </a:path>
              <a:path w="3034029" h="2844800">
                <a:moveTo>
                  <a:pt x="914996" y="838199"/>
                </a:moveTo>
                <a:lnTo>
                  <a:pt x="870343" y="838199"/>
                </a:lnTo>
                <a:lnTo>
                  <a:pt x="884224" y="850899"/>
                </a:lnTo>
                <a:lnTo>
                  <a:pt x="915898" y="850899"/>
                </a:lnTo>
                <a:lnTo>
                  <a:pt x="914996" y="838199"/>
                </a:lnTo>
                <a:close/>
              </a:path>
              <a:path w="3034029" h="2844800">
                <a:moveTo>
                  <a:pt x="846666" y="825499"/>
                </a:moveTo>
                <a:lnTo>
                  <a:pt x="825804" y="825499"/>
                </a:lnTo>
                <a:lnTo>
                  <a:pt x="831837" y="838199"/>
                </a:lnTo>
                <a:lnTo>
                  <a:pt x="841603" y="838199"/>
                </a:lnTo>
                <a:lnTo>
                  <a:pt x="846666" y="825499"/>
                </a:lnTo>
                <a:close/>
              </a:path>
              <a:path w="3034029" h="2844800">
                <a:moveTo>
                  <a:pt x="864793" y="825499"/>
                </a:moveTo>
                <a:lnTo>
                  <a:pt x="851786" y="825499"/>
                </a:lnTo>
                <a:lnTo>
                  <a:pt x="854493" y="838199"/>
                </a:lnTo>
                <a:lnTo>
                  <a:pt x="865746" y="838199"/>
                </a:lnTo>
                <a:lnTo>
                  <a:pt x="864793" y="825499"/>
                </a:lnTo>
                <a:close/>
              </a:path>
              <a:path w="3034029" h="2844800">
                <a:moveTo>
                  <a:pt x="956517" y="825499"/>
                </a:moveTo>
                <a:lnTo>
                  <a:pt x="867232" y="825499"/>
                </a:lnTo>
                <a:lnTo>
                  <a:pt x="865746" y="838199"/>
                </a:lnTo>
                <a:lnTo>
                  <a:pt x="958333" y="838199"/>
                </a:lnTo>
                <a:lnTo>
                  <a:pt x="956517" y="825499"/>
                </a:lnTo>
                <a:close/>
              </a:path>
              <a:path w="3034029" h="2844800">
                <a:moveTo>
                  <a:pt x="817333" y="812799"/>
                </a:moveTo>
                <a:lnTo>
                  <a:pt x="816864" y="825499"/>
                </a:lnTo>
                <a:lnTo>
                  <a:pt x="827112" y="825499"/>
                </a:lnTo>
                <a:lnTo>
                  <a:pt x="817333" y="812799"/>
                </a:lnTo>
                <a:close/>
              </a:path>
              <a:path w="3034029" h="2844800">
                <a:moveTo>
                  <a:pt x="839165" y="812799"/>
                </a:moveTo>
                <a:lnTo>
                  <a:pt x="838060" y="825499"/>
                </a:lnTo>
                <a:lnTo>
                  <a:pt x="839546" y="825499"/>
                </a:lnTo>
                <a:lnTo>
                  <a:pt x="839165" y="812799"/>
                </a:lnTo>
                <a:close/>
              </a:path>
              <a:path w="3034029" h="2844800">
                <a:moveTo>
                  <a:pt x="843191" y="812799"/>
                </a:moveTo>
                <a:lnTo>
                  <a:pt x="839990" y="825499"/>
                </a:lnTo>
                <a:lnTo>
                  <a:pt x="843851" y="825499"/>
                </a:lnTo>
                <a:lnTo>
                  <a:pt x="843191" y="812799"/>
                </a:lnTo>
                <a:close/>
              </a:path>
              <a:path w="3034029" h="2844800">
                <a:moveTo>
                  <a:pt x="854246" y="812799"/>
                </a:moveTo>
                <a:lnTo>
                  <a:pt x="846467" y="812799"/>
                </a:lnTo>
                <a:lnTo>
                  <a:pt x="843851" y="825499"/>
                </a:lnTo>
                <a:lnTo>
                  <a:pt x="860494" y="825499"/>
                </a:lnTo>
                <a:lnTo>
                  <a:pt x="854246" y="812799"/>
                </a:lnTo>
                <a:close/>
              </a:path>
              <a:path w="3034029" h="2844800">
                <a:moveTo>
                  <a:pt x="924860" y="800099"/>
                </a:moveTo>
                <a:lnTo>
                  <a:pt x="921350" y="812799"/>
                </a:lnTo>
                <a:lnTo>
                  <a:pt x="869165" y="812799"/>
                </a:lnTo>
                <a:lnTo>
                  <a:pt x="867029" y="825499"/>
                </a:lnTo>
                <a:lnTo>
                  <a:pt x="946688" y="825499"/>
                </a:lnTo>
                <a:lnTo>
                  <a:pt x="924860" y="800099"/>
                </a:lnTo>
                <a:close/>
              </a:path>
              <a:path w="3034029" h="2844800">
                <a:moveTo>
                  <a:pt x="816393" y="800099"/>
                </a:moveTo>
                <a:lnTo>
                  <a:pt x="809155" y="800099"/>
                </a:lnTo>
                <a:lnTo>
                  <a:pt x="803059" y="812799"/>
                </a:lnTo>
                <a:lnTo>
                  <a:pt x="816114" y="812799"/>
                </a:lnTo>
                <a:lnTo>
                  <a:pt x="817138" y="809891"/>
                </a:lnTo>
                <a:lnTo>
                  <a:pt x="816393" y="800099"/>
                </a:lnTo>
                <a:close/>
              </a:path>
              <a:path w="3034029" h="2844800">
                <a:moveTo>
                  <a:pt x="817138" y="809891"/>
                </a:moveTo>
                <a:lnTo>
                  <a:pt x="816114" y="812799"/>
                </a:lnTo>
                <a:lnTo>
                  <a:pt x="817359" y="812799"/>
                </a:lnTo>
                <a:lnTo>
                  <a:pt x="817138" y="809891"/>
                </a:lnTo>
                <a:close/>
              </a:path>
              <a:path w="3034029" h="2844800">
                <a:moveTo>
                  <a:pt x="838073" y="800099"/>
                </a:moveTo>
                <a:lnTo>
                  <a:pt x="820583" y="800099"/>
                </a:lnTo>
                <a:lnTo>
                  <a:pt x="817138" y="809891"/>
                </a:lnTo>
                <a:lnTo>
                  <a:pt x="817359" y="812799"/>
                </a:lnTo>
                <a:lnTo>
                  <a:pt x="834313" y="812799"/>
                </a:lnTo>
                <a:lnTo>
                  <a:pt x="838073" y="800099"/>
                </a:lnTo>
                <a:close/>
              </a:path>
              <a:path w="3034029" h="2844800">
                <a:moveTo>
                  <a:pt x="856041" y="800099"/>
                </a:moveTo>
                <a:lnTo>
                  <a:pt x="838073" y="800099"/>
                </a:lnTo>
                <a:lnTo>
                  <a:pt x="847585" y="812799"/>
                </a:lnTo>
                <a:lnTo>
                  <a:pt x="859631" y="812799"/>
                </a:lnTo>
                <a:lnTo>
                  <a:pt x="856041" y="800099"/>
                </a:lnTo>
                <a:close/>
              </a:path>
              <a:path w="3034029" h="2844800">
                <a:moveTo>
                  <a:pt x="820381" y="761999"/>
                </a:moveTo>
                <a:lnTo>
                  <a:pt x="801508" y="761999"/>
                </a:lnTo>
                <a:lnTo>
                  <a:pt x="809314" y="774699"/>
                </a:lnTo>
                <a:lnTo>
                  <a:pt x="809215" y="787399"/>
                </a:lnTo>
                <a:lnTo>
                  <a:pt x="824420" y="787399"/>
                </a:lnTo>
                <a:lnTo>
                  <a:pt x="833932" y="800099"/>
                </a:lnTo>
                <a:lnTo>
                  <a:pt x="859764" y="800099"/>
                </a:lnTo>
                <a:lnTo>
                  <a:pt x="861872" y="812799"/>
                </a:lnTo>
                <a:lnTo>
                  <a:pt x="912490" y="812799"/>
                </a:lnTo>
                <a:lnTo>
                  <a:pt x="905136" y="800099"/>
                </a:lnTo>
                <a:lnTo>
                  <a:pt x="896665" y="787399"/>
                </a:lnTo>
                <a:lnTo>
                  <a:pt x="886712" y="774699"/>
                </a:lnTo>
                <a:lnTo>
                  <a:pt x="826781" y="774699"/>
                </a:lnTo>
                <a:lnTo>
                  <a:pt x="820381" y="761999"/>
                </a:lnTo>
                <a:close/>
              </a:path>
              <a:path w="3034029" h="2844800">
                <a:moveTo>
                  <a:pt x="939279" y="800099"/>
                </a:moveTo>
                <a:lnTo>
                  <a:pt x="938085" y="812799"/>
                </a:lnTo>
                <a:lnTo>
                  <a:pt x="943940" y="812799"/>
                </a:lnTo>
                <a:lnTo>
                  <a:pt x="939279" y="800099"/>
                </a:lnTo>
                <a:close/>
              </a:path>
              <a:path w="3034029" h="2844800">
                <a:moveTo>
                  <a:pt x="798525" y="787399"/>
                </a:moveTo>
                <a:lnTo>
                  <a:pt x="788022" y="787399"/>
                </a:lnTo>
                <a:lnTo>
                  <a:pt x="792111" y="800099"/>
                </a:lnTo>
                <a:lnTo>
                  <a:pt x="798525" y="787399"/>
                </a:lnTo>
                <a:close/>
              </a:path>
              <a:path w="3034029" h="2844800">
                <a:moveTo>
                  <a:pt x="812850" y="787399"/>
                </a:moveTo>
                <a:lnTo>
                  <a:pt x="803964" y="787399"/>
                </a:lnTo>
                <a:lnTo>
                  <a:pt x="811626" y="800099"/>
                </a:lnTo>
                <a:lnTo>
                  <a:pt x="815543" y="800099"/>
                </a:lnTo>
                <a:lnTo>
                  <a:pt x="812850" y="787399"/>
                </a:lnTo>
                <a:close/>
              </a:path>
              <a:path w="3034029" h="2844800">
                <a:moveTo>
                  <a:pt x="824420" y="787399"/>
                </a:moveTo>
                <a:lnTo>
                  <a:pt x="819035" y="787399"/>
                </a:lnTo>
                <a:lnTo>
                  <a:pt x="815543" y="800099"/>
                </a:lnTo>
                <a:lnTo>
                  <a:pt x="824445" y="800099"/>
                </a:lnTo>
                <a:lnTo>
                  <a:pt x="824420" y="787399"/>
                </a:lnTo>
                <a:close/>
              </a:path>
              <a:path w="3034029" h="2844800">
                <a:moveTo>
                  <a:pt x="777506" y="749299"/>
                </a:moveTo>
                <a:lnTo>
                  <a:pt x="763073" y="749299"/>
                </a:lnTo>
                <a:lnTo>
                  <a:pt x="753798" y="761999"/>
                </a:lnTo>
                <a:lnTo>
                  <a:pt x="759437" y="774699"/>
                </a:lnTo>
                <a:lnTo>
                  <a:pt x="772675" y="774699"/>
                </a:lnTo>
                <a:lnTo>
                  <a:pt x="765698" y="761999"/>
                </a:lnTo>
                <a:lnTo>
                  <a:pt x="782281" y="761999"/>
                </a:lnTo>
                <a:lnTo>
                  <a:pt x="777506" y="749299"/>
                </a:lnTo>
                <a:close/>
              </a:path>
              <a:path w="3034029" h="2844800">
                <a:moveTo>
                  <a:pt x="791812" y="761999"/>
                </a:moveTo>
                <a:lnTo>
                  <a:pt x="777582" y="761999"/>
                </a:lnTo>
                <a:lnTo>
                  <a:pt x="775987" y="774699"/>
                </a:lnTo>
                <a:lnTo>
                  <a:pt x="790751" y="774699"/>
                </a:lnTo>
                <a:lnTo>
                  <a:pt x="791812" y="761999"/>
                </a:lnTo>
                <a:close/>
              </a:path>
              <a:path w="3034029" h="2844800">
                <a:moveTo>
                  <a:pt x="794994" y="761999"/>
                </a:moveTo>
                <a:lnTo>
                  <a:pt x="793978" y="761999"/>
                </a:lnTo>
                <a:lnTo>
                  <a:pt x="793000" y="774699"/>
                </a:lnTo>
                <a:lnTo>
                  <a:pt x="796950" y="774699"/>
                </a:lnTo>
                <a:lnTo>
                  <a:pt x="794994" y="761999"/>
                </a:lnTo>
                <a:close/>
              </a:path>
              <a:path w="3034029" h="2844800">
                <a:moveTo>
                  <a:pt x="835732" y="761999"/>
                </a:moveTo>
                <a:lnTo>
                  <a:pt x="827849" y="761999"/>
                </a:lnTo>
                <a:lnTo>
                  <a:pt x="830262" y="774699"/>
                </a:lnTo>
                <a:lnTo>
                  <a:pt x="833501" y="774699"/>
                </a:lnTo>
                <a:lnTo>
                  <a:pt x="835732" y="761999"/>
                </a:lnTo>
                <a:close/>
              </a:path>
              <a:path w="3034029" h="2844800">
                <a:moveTo>
                  <a:pt x="866190" y="761999"/>
                </a:moveTo>
                <a:lnTo>
                  <a:pt x="841594" y="761999"/>
                </a:lnTo>
                <a:lnTo>
                  <a:pt x="839145" y="774699"/>
                </a:lnTo>
                <a:lnTo>
                  <a:pt x="865530" y="774699"/>
                </a:lnTo>
                <a:lnTo>
                  <a:pt x="866190" y="761999"/>
                </a:lnTo>
                <a:close/>
              </a:path>
              <a:path w="3034029" h="2844800">
                <a:moveTo>
                  <a:pt x="885927" y="761999"/>
                </a:moveTo>
                <a:lnTo>
                  <a:pt x="876528" y="761999"/>
                </a:lnTo>
                <a:lnTo>
                  <a:pt x="865530" y="774699"/>
                </a:lnTo>
                <a:lnTo>
                  <a:pt x="883825" y="774699"/>
                </a:lnTo>
                <a:lnTo>
                  <a:pt x="885927" y="761999"/>
                </a:lnTo>
                <a:close/>
              </a:path>
              <a:path w="3034029" h="2844800">
                <a:moveTo>
                  <a:pt x="830059" y="749299"/>
                </a:moveTo>
                <a:lnTo>
                  <a:pt x="779487" y="749299"/>
                </a:lnTo>
                <a:lnTo>
                  <a:pt x="784923" y="761999"/>
                </a:lnTo>
                <a:lnTo>
                  <a:pt x="830681" y="761999"/>
                </a:lnTo>
                <a:lnTo>
                  <a:pt x="830059" y="749299"/>
                </a:lnTo>
                <a:close/>
              </a:path>
              <a:path w="3034029" h="2844800">
                <a:moveTo>
                  <a:pt x="844207" y="749299"/>
                </a:moveTo>
                <a:lnTo>
                  <a:pt x="836365" y="749299"/>
                </a:lnTo>
                <a:lnTo>
                  <a:pt x="835927" y="761999"/>
                </a:lnTo>
                <a:lnTo>
                  <a:pt x="846251" y="761999"/>
                </a:lnTo>
                <a:lnTo>
                  <a:pt x="844207" y="749299"/>
                </a:lnTo>
                <a:close/>
              </a:path>
              <a:path w="3034029" h="2844800">
                <a:moveTo>
                  <a:pt x="876046" y="749299"/>
                </a:moveTo>
                <a:lnTo>
                  <a:pt x="850620" y="749299"/>
                </a:lnTo>
                <a:lnTo>
                  <a:pt x="852893" y="761999"/>
                </a:lnTo>
                <a:lnTo>
                  <a:pt x="883729" y="761999"/>
                </a:lnTo>
                <a:lnTo>
                  <a:pt x="876046" y="749299"/>
                </a:lnTo>
                <a:close/>
              </a:path>
              <a:path w="3034029" h="2844800">
                <a:moveTo>
                  <a:pt x="739343" y="736599"/>
                </a:moveTo>
                <a:lnTo>
                  <a:pt x="732040" y="749299"/>
                </a:lnTo>
                <a:lnTo>
                  <a:pt x="741019" y="749299"/>
                </a:lnTo>
                <a:lnTo>
                  <a:pt x="739343" y="736599"/>
                </a:lnTo>
                <a:close/>
              </a:path>
              <a:path w="3034029" h="2844800">
                <a:moveTo>
                  <a:pt x="845464" y="736599"/>
                </a:moveTo>
                <a:lnTo>
                  <a:pt x="752625" y="736599"/>
                </a:lnTo>
                <a:lnTo>
                  <a:pt x="744506" y="749299"/>
                </a:lnTo>
                <a:lnTo>
                  <a:pt x="844778" y="749299"/>
                </a:lnTo>
                <a:lnTo>
                  <a:pt x="845464" y="736599"/>
                </a:lnTo>
                <a:close/>
              </a:path>
              <a:path w="3034029" h="2844800">
                <a:moveTo>
                  <a:pt x="748499" y="723899"/>
                </a:moveTo>
                <a:lnTo>
                  <a:pt x="743282" y="723899"/>
                </a:lnTo>
                <a:lnTo>
                  <a:pt x="740942" y="736599"/>
                </a:lnTo>
                <a:lnTo>
                  <a:pt x="751014" y="736599"/>
                </a:lnTo>
                <a:lnTo>
                  <a:pt x="748499" y="723899"/>
                </a:lnTo>
                <a:close/>
              </a:path>
              <a:path w="3034029" h="2844800">
                <a:moveTo>
                  <a:pt x="821905" y="698499"/>
                </a:moveTo>
                <a:lnTo>
                  <a:pt x="726681" y="698499"/>
                </a:lnTo>
                <a:lnTo>
                  <a:pt x="734352" y="711199"/>
                </a:lnTo>
                <a:lnTo>
                  <a:pt x="744804" y="711199"/>
                </a:lnTo>
                <a:lnTo>
                  <a:pt x="752939" y="723899"/>
                </a:lnTo>
                <a:lnTo>
                  <a:pt x="758599" y="736599"/>
                </a:lnTo>
                <a:lnTo>
                  <a:pt x="760742" y="736599"/>
                </a:lnTo>
                <a:lnTo>
                  <a:pt x="764540" y="723899"/>
                </a:lnTo>
                <a:lnTo>
                  <a:pt x="826257" y="723899"/>
                </a:lnTo>
                <a:lnTo>
                  <a:pt x="822458" y="711199"/>
                </a:lnTo>
                <a:lnTo>
                  <a:pt x="821905" y="698499"/>
                </a:lnTo>
                <a:close/>
              </a:path>
              <a:path w="3034029" h="2844800">
                <a:moveTo>
                  <a:pt x="788352" y="723899"/>
                </a:moveTo>
                <a:lnTo>
                  <a:pt x="768972" y="723899"/>
                </a:lnTo>
                <a:lnTo>
                  <a:pt x="772160" y="736599"/>
                </a:lnTo>
                <a:lnTo>
                  <a:pt x="788174" y="736599"/>
                </a:lnTo>
                <a:lnTo>
                  <a:pt x="789505" y="725688"/>
                </a:lnTo>
                <a:lnTo>
                  <a:pt x="788352" y="723899"/>
                </a:lnTo>
                <a:close/>
              </a:path>
              <a:path w="3034029" h="2844800">
                <a:moveTo>
                  <a:pt x="849274" y="723899"/>
                </a:moveTo>
                <a:lnTo>
                  <a:pt x="789724" y="723899"/>
                </a:lnTo>
                <a:lnTo>
                  <a:pt x="789505" y="725688"/>
                </a:lnTo>
                <a:lnTo>
                  <a:pt x="796544" y="736599"/>
                </a:lnTo>
                <a:lnTo>
                  <a:pt x="850938" y="736599"/>
                </a:lnTo>
                <a:lnTo>
                  <a:pt x="849274" y="723899"/>
                </a:lnTo>
                <a:close/>
              </a:path>
              <a:path w="3034029" h="2844800">
                <a:moveTo>
                  <a:pt x="789724" y="723899"/>
                </a:moveTo>
                <a:lnTo>
                  <a:pt x="788352" y="723899"/>
                </a:lnTo>
                <a:lnTo>
                  <a:pt x="789505" y="725688"/>
                </a:lnTo>
                <a:lnTo>
                  <a:pt x="789724" y="723899"/>
                </a:lnTo>
                <a:close/>
              </a:path>
              <a:path w="3034029" h="2844800">
                <a:moveTo>
                  <a:pt x="729983" y="711199"/>
                </a:moveTo>
                <a:lnTo>
                  <a:pt x="724001" y="711199"/>
                </a:lnTo>
                <a:lnTo>
                  <a:pt x="725233" y="723899"/>
                </a:lnTo>
                <a:lnTo>
                  <a:pt x="730656" y="723899"/>
                </a:lnTo>
                <a:lnTo>
                  <a:pt x="729983" y="711199"/>
                </a:lnTo>
                <a:close/>
              </a:path>
              <a:path w="3034029" h="2844800">
                <a:moveTo>
                  <a:pt x="832750" y="712918"/>
                </a:moveTo>
                <a:lnTo>
                  <a:pt x="832256" y="723899"/>
                </a:lnTo>
                <a:lnTo>
                  <a:pt x="835583" y="723899"/>
                </a:lnTo>
                <a:lnTo>
                  <a:pt x="832750" y="712918"/>
                </a:lnTo>
                <a:close/>
              </a:path>
              <a:path w="3034029" h="2844800">
                <a:moveTo>
                  <a:pt x="832827" y="711199"/>
                </a:moveTo>
                <a:lnTo>
                  <a:pt x="832307" y="711199"/>
                </a:lnTo>
                <a:lnTo>
                  <a:pt x="832750" y="712918"/>
                </a:lnTo>
                <a:lnTo>
                  <a:pt x="832827" y="711199"/>
                </a:lnTo>
                <a:close/>
              </a:path>
              <a:path w="3034029" h="2844800">
                <a:moveTo>
                  <a:pt x="718553" y="698499"/>
                </a:moveTo>
                <a:lnTo>
                  <a:pt x="698957" y="698499"/>
                </a:lnTo>
                <a:lnTo>
                  <a:pt x="699342" y="711199"/>
                </a:lnTo>
                <a:lnTo>
                  <a:pt x="721321" y="711199"/>
                </a:lnTo>
                <a:lnTo>
                  <a:pt x="718553" y="698499"/>
                </a:lnTo>
                <a:close/>
              </a:path>
              <a:path w="3034029" h="2844800">
                <a:moveTo>
                  <a:pt x="697852" y="685799"/>
                </a:moveTo>
                <a:lnTo>
                  <a:pt x="694601" y="685799"/>
                </a:lnTo>
                <a:lnTo>
                  <a:pt x="691540" y="698499"/>
                </a:lnTo>
                <a:lnTo>
                  <a:pt x="706831" y="698499"/>
                </a:lnTo>
                <a:lnTo>
                  <a:pt x="697852" y="685799"/>
                </a:lnTo>
                <a:close/>
              </a:path>
              <a:path w="3034029" h="2844800">
                <a:moveTo>
                  <a:pt x="792748" y="685799"/>
                </a:moveTo>
                <a:lnTo>
                  <a:pt x="706651" y="685799"/>
                </a:lnTo>
                <a:lnTo>
                  <a:pt x="713308" y="698499"/>
                </a:lnTo>
                <a:lnTo>
                  <a:pt x="795352" y="698499"/>
                </a:lnTo>
                <a:lnTo>
                  <a:pt x="792748" y="685799"/>
                </a:lnTo>
                <a:close/>
              </a:path>
              <a:path w="3034029" h="2844800">
                <a:moveTo>
                  <a:pt x="673341" y="673099"/>
                </a:moveTo>
                <a:lnTo>
                  <a:pt x="665429" y="673099"/>
                </a:lnTo>
                <a:lnTo>
                  <a:pt x="663168" y="685799"/>
                </a:lnTo>
                <a:lnTo>
                  <a:pt x="672592" y="685799"/>
                </a:lnTo>
                <a:lnTo>
                  <a:pt x="673341" y="673099"/>
                </a:lnTo>
                <a:close/>
              </a:path>
              <a:path w="3034029" h="2844800">
                <a:moveTo>
                  <a:pt x="767422" y="660399"/>
                </a:moveTo>
                <a:lnTo>
                  <a:pt x="686866" y="660399"/>
                </a:lnTo>
                <a:lnTo>
                  <a:pt x="685090" y="673099"/>
                </a:lnTo>
                <a:lnTo>
                  <a:pt x="683931" y="685799"/>
                </a:lnTo>
                <a:lnTo>
                  <a:pt x="790796" y="685799"/>
                </a:lnTo>
                <a:lnTo>
                  <a:pt x="786040" y="673099"/>
                </a:lnTo>
                <a:lnTo>
                  <a:pt x="759612" y="673099"/>
                </a:lnTo>
                <a:lnTo>
                  <a:pt x="767422" y="660399"/>
                </a:lnTo>
                <a:close/>
              </a:path>
              <a:path w="3034029" h="2844800">
                <a:moveTo>
                  <a:pt x="803681" y="673099"/>
                </a:moveTo>
                <a:lnTo>
                  <a:pt x="793381" y="673099"/>
                </a:lnTo>
                <a:lnTo>
                  <a:pt x="801357" y="685799"/>
                </a:lnTo>
                <a:lnTo>
                  <a:pt x="803681" y="673099"/>
                </a:lnTo>
                <a:close/>
              </a:path>
              <a:path w="3034029" h="2844800">
                <a:moveTo>
                  <a:pt x="675805" y="660399"/>
                </a:moveTo>
                <a:lnTo>
                  <a:pt x="666800" y="660399"/>
                </a:lnTo>
                <a:lnTo>
                  <a:pt x="665657" y="673099"/>
                </a:lnTo>
                <a:lnTo>
                  <a:pt x="675805" y="660399"/>
                </a:lnTo>
                <a:close/>
              </a:path>
              <a:path w="3034029" h="2844800">
                <a:moveTo>
                  <a:pt x="681520" y="660399"/>
                </a:moveTo>
                <a:lnTo>
                  <a:pt x="677875" y="673099"/>
                </a:lnTo>
                <a:lnTo>
                  <a:pt x="681774" y="673099"/>
                </a:lnTo>
                <a:lnTo>
                  <a:pt x="681520" y="660399"/>
                </a:lnTo>
                <a:close/>
              </a:path>
              <a:path w="3034029" h="2844800">
                <a:moveTo>
                  <a:pt x="775024" y="660399"/>
                </a:moveTo>
                <a:lnTo>
                  <a:pt x="774750" y="660399"/>
                </a:lnTo>
                <a:lnTo>
                  <a:pt x="774649" y="673099"/>
                </a:lnTo>
                <a:lnTo>
                  <a:pt x="786040" y="673099"/>
                </a:lnTo>
                <a:lnTo>
                  <a:pt x="775024" y="660399"/>
                </a:lnTo>
                <a:close/>
              </a:path>
              <a:path w="3034029" h="2844800">
                <a:moveTo>
                  <a:pt x="645883" y="647699"/>
                </a:moveTo>
                <a:lnTo>
                  <a:pt x="637984" y="647699"/>
                </a:lnTo>
                <a:lnTo>
                  <a:pt x="645541" y="660399"/>
                </a:lnTo>
                <a:lnTo>
                  <a:pt x="645883" y="647699"/>
                </a:lnTo>
                <a:close/>
              </a:path>
              <a:path w="3034029" h="2844800">
                <a:moveTo>
                  <a:pt x="661174" y="647699"/>
                </a:moveTo>
                <a:lnTo>
                  <a:pt x="652284" y="647699"/>
                </a:lnTo>
                <a:lnTo>
                  <a:pt x="656763" y="660399"/>
                </a:lnTo>
                <a:lnTo>
                  <a:pt x="661174" y="647699"/>
                </a:lnTo>
                <a:close/>
              </a:path>
              <a:path w="3034029" h="2844800">
                <a:moveTo>
                  <a:pt x="667067" y="647699"/>
                </a:moveTo>
                <a:lnTo>
                  <a:pt x="665124" y="647699"/>
                </a:lnTo>
                <a:lnTo>
                  <a:pt x="663054" y="660399"/>
                </a:lnTo>
                <a:lnTo>
                  <a:pt x="673747" y="660399"/>
                </a:lnTo>
                <a:lnTo>
                  <a:pt x="667067" y="647699"/>
                </a:lnTo>
                <a:close/>
              </a:path>
              <a:path w="3034029" h="2844800">
                <a:moveTo>
                  <a:pt x="721169" y="647699"/>
                </a:moveTo>
                <a:lnTo>
                  <a:pt x="674484" y="647699"/>
                </a:lnTo>
                <a:lnTo>
                  <a:pt x="687705" y="660399"/>
                </a:lnTo>
                <a:lnTo>
                  <a:pt x="726871" y="660399"/>
                </a:lnTo>
                <a:lnTo>
                  <a:pt x="721169" y="647699"/>
                </a:lnTo>
                <a:close/>
              </a:path>
              <a:path w="3034029" h="2844800">
                <a:moveTo>
                  <a:pt x="752983" y="634999"/>
                </a:moveTo>
                <a:lnTo>
                  <a:pt x="649312" y="634999"/>
                </a:lnTo>
                <a:lnTo>
                  <a:pt x="647560" y="647699"/>
                </a:lnTo>
                <a:lnTo>
                  <a:pt x="725322" y="647699"/>
                </a:lnTo>
                <a:lnTo>
                  <a:pt x="726871" y="660399"/>
                </a:lnTo>
                <a:lnTo>
                  <a:pt x="754100" y="660399"/>
                </a:lnTo>
                <a:lnTo>
                  <a:pt x="755027" y="647699"/>
                </a:lnTo>
                <a:lnTo>
                  <a:pt x="752983" y="634999"/>
                </a:lnTo>
                <a:close/>
              </a:path>
              <a:path w="3034029" h="2844800">
                <a:moveTo>
                  <a:pt x="641273" y="639916"/>
                </a:moveTo>
                <a:lnTo>
                  <a:pt x="638276" y="647699"/>
                </a:lnTo>
                <a:lnTo>
                  <a:pt x="646137" y="647699"/>
                </a:lnTo>
                <a:lnTo>
                  <a:pt x="641273" y="639916"/>
                </a:lnTo>
                <a:close/>
              </a:path>
              <a:path w="3034029" h="2844800">
                <a:moveTo>
                  <a:pt x="643165" y="634999"/>
                </a:moveTo>
                <a:lnTo>
                  <a:pt x="638200" y="634999"/>
                </a:lnTo>
                <a:lnTo>
                  <a:pt x="641273" y="639916"/>
                </a:lnTo>
                <a:lnTo>
                  <a:pt x="643165" y="634999"/>
                </a:lnTo>
                <a:close/>
              </a:path>
              <a:path w="3034029" h="2844800">
                <a:moveTo>
                  <a:pt x="629627" y="622299"/>
                </a:moveTo>
                <a:lnTo>
                  <a:pt x="630669" y="634999"/>
                </a:lnTo>
                <a:lnTo>
                  <a:pt x="635838" y="634999"/>
                </a:lnTo>
                <a:lnTo>
                  <a:pt x="629627" y="622299"/>
                </a:lnTo>
                <a:close/>
              </a:path>
              <a:path w="3034029" h="2844800">
                <a:moveTo>
                  <a:pt x="739254" y="622299"/>
                </a:moveTo>
                <a:lnTo>
                  <a:pt x="634309" y="622299"/>
                </a:lnTo>
                <a:lnTo>
                  <a:pt x="643165" y="634999"/>
                </a:lnTo>
                <a:lnTo>
                  <a:pt x="729996" y="634999"/>
                </a:lnTo>
                <a:lnTo>
                  <a:pt x="739254" y="622299"/>
                </a:lnTo>
                <a:close/>
              </a:path>
              <a:path w="3034029" h="2844800">
                <a:moveTo>
                  <a:pt x="602597" y="615976"/>
                </a:moveTo>
                <a:lnTo>
                  <a:pt x="601433" y="622299"/>
                </a:lnTo>
                <a:lnTo>
                  <a:pt x="607076" y="622299"/>
                </a:lnTo>
                <a:lnTo>
                  <a:pt x="602597" y="615976"/>
                </a:lnTo>
                <a:close/>
              </a:path>
              <a:path w="3034029" h="2844800">
                <a:moveTo>
                  <a:pt x="718105" y="609599"/>
                </a:moveTo>
                <a:lnTo>
                  <a:pt x="615873" y="609599"/>
                </a:lnTo>
                <a:lnTo>
                  <a:pt x="608482" y="622299"/>
                </a:lnTo>
                <a:lnTo>
                  <a:pt x="722989" y="622299"/>
                </a:lnTo>
                <a:lnTo>
                  <a:pt x="718105" y="609599"/>
                </a:lnTo>
                <a:close/>
              </a:path>
              <a:path w="3034029" h="2844800">
                <a:moveTo>
                  <a:pt x="603770" y="609599"/>
                </a:moveTo>
                <a:lnTo>
                  <a:pt x="598080" y="609599"/>
                </a:lnTo>
                <a:lnTo>
                  <a:pt x="602597" y="615976"/>
                </a:lnTo>
                <a:lnTo>
                  <a:pt x="603770" y="609599"/>
                </a:lnTo>
                <a:close/>
              </a:path>
              <a:path w="3034029" h="2844800">
                <a:moveTo>
                  <a:pt x="629189" y="596899"/>
                </a:moveTo>
                <a:lnTo>
                  <a:pt x="588391" y="596899"/>
                </a:lnTo>
                <a:lnTo>
                  <a:pt x="591591" y="609599"/>
                </a:lnTo>
                <a:lnTo>
                  <a:pt x="618946" y="609599"/>
                </a:lnTo>
                <a:lnTo>
                  <a:pt x="629189" y="596899"/>
                </a:lnTo>
                <a:close/>
              </a:path>
              <a:path w="3034029" h="2844800">
                <a:moveTo>
                  <a:pt x="669798" y="596899"/>
                </a:moveTo>
                <a:lnTo>
                  <a:pt x="629189" y="596899"/>
                </a:lnTo>
                <a:lnTo>
                  <a:pt x="630531" y="609599"/>
                </a:lnTo>
                <a:lnTo>
                  <a:pt x="677811" y="609599"/>
                </a:lnTo>
                <a:lnTo>
                  <a:pt x="669798" y="596899"/>
                </a:lnTo>
                <a:close/>
              </a:path>
              <a:path w="3034029" h="2844800">
                <a:moveTo>
                  <a:pt x="710343" y="596899"/>
                </a:moveTo>
                <a:lnTo>
                  <a:pt x="694337" y="596899"/>
                </a:lnTo>
                <a:lnTo>
                  <a:pt x="688989" y="609599"/>
                </a:lnTo>
                <a:lnTo>
                  <a:pt x="717174" y="609599"/>
                </a:lnTo>
                <a:lnTo>
                  <a:pt x="710343" y="596899"/>
                </a:lnTo>
                <a:close/>
              </a:path>
              <a:path w="3034029" h="2844800">
                <a:moveTo>
                  <a:pt x="679332" y="584199"/>
                </a:moveTo>
                <a:lnTo>
                  <a:pt x="584460" y="584199"/>
                </a:lnTo>
                <a:lnTo>
                  <a:pt x="579924" y="596899"/>
                </a:lnTo>
                <a:lnTo>
                  <a:pt x="672602" y="596899"/>
                </a:lnTo>
                <a:lnTo>
                  <a:pt x="679332" y="584199"/>
                </a:lnTo>
                <a:close/>
              </a:path>
              <a:path w="3034029" h="2844800">
                <a:moveTo>
                  <a:pt x="575157" y="571499"/>
                </a:moveTo>
                <a:lnTo>
                  <a:pt x="573963" y="571499"/>
                </a:lnTo>
                <a:lnTo>
                  <a:pt x="573138" y="584199"/>
                </a:lnTo>
                <a:lnTo>
                  <a:pt x="578243" y="584199"/>
                </a:lnTo>
                <a:lnTo>
                  <a:pt x="575157" y="571499"/>
                </a:lnTo>
                <a:close/>
              </a:path>
              <a:path w="3034029" h="2844800">
                <a:moveTo>
                  <a:pt x="677888" y="571499"/>
                </a:moveTo>
                <a:lnTo>
                  <a:pt x="578612" y="571499"/>
                </a:lnTo>
                <a:lnTo>
                  <a:pt x="584009" y="584199"/>
                </a:lnTo>
                <a:lnTo>
                  <a:pt x="686627" y="584199"/>
                </a:lnTo>
                <a:lnTo>
                  <a:pt x="677888" y="571499"/>
                </a:lnTo>
                <a:close/>
              </a:path>
              <a:path w="3034029" h="2844800">
                <a:moveTo>
                  <a:pt x="585851" y="558799"/>
                </a:moveTo>
                <a:lnTo>
                  <a:pt x="567778" y="558799"/>
                </a:lnTo>
                <a:lnTo>
                  <a:pt x="556463" y="571499"/>
                </a:lnTo>
                <a:lnTo>
                  <a:pt x="589407" y="571499"/>
                </a:lnTo>
                <a:lnTo>
                  <a:pt x="590249" y="568002"/>
                </a:lnTo>
                <a:lnTo>
                  <a:pt x="585851" y="558799"/>
                </a:lnTo>
                <a:close/>
              </a:path>
              <a:path w="3034029" h="2844800">
                <a:moveTo>
                  <a:pt x="590249" y="568002"/>
                </a:moveTo>
                <a:lnTo>
                  <a:pt x="589407" y="571499"/>
                </a:lnTo>
                <a:lnTo>
                  <a:pt x="591921" y="571499"/>
                </a:lnTo>
                <a:lnTo>
                  <a:pt x="590249" y="568002"/>
                </a:lnTo>
                <a:close/>
              </a:path>
              <a:path w="3034029" h="2844800">
                <a:moveTo>
                  <a:pt x="659371" y="558799"/>
                </a:moveTo>
                <a:lnTo>
                  <a:pt x="592467" y="558799"/>
                </a:lnTo>
                <a:lnTo>
                  <a:pt x="590249" y="568002"/>
                </a:lnTo>
                <a:lnTo>
                  <a:pt x="591921" y="571499"/>
                </a:lnTo>
                <a:lnTo>
                  <a:pt x="660133" y="571499"/>
                </a:lnTo>
                <a:lnTo>
                  <a:pt x="659371" y="558799"/>
                </a:lnTo>
                <a:close/>
              </a:path>
              <a:path w="3034029" h="2844800">
                <a:moveTo>
                  <a:pt x="673201" y="558799"/>
                </a:moveTo>
                <a:lnTo>
                  <a:pt x="662863" y="558799"/>
                </a:lnTo>
                <a:lnTo>
                  <a:pt x="670877" y="571499"/>
                </a:lnTo>
                <a:lnTo>
                  <a:pt x="673201" y="558799"/>
                </a:lnTo>
                <a:close/>
              </a:path>
              <a:path w="3034029" h="2844800">
                <a:moveTo>
                  <a:pt x="545211" y="546099"/>
                </a:moveTo>
                <a:lnTo>
                  <a:pt x="541134" y="546099"/>
                </a:lnTo>
                <a:lnTo>
                  <a:pt x="541642" y="558799"/>
                </a:lnTo>
                <a:lnTo>
                  <a:pt x="550849" y="558799"/>
                </a:lnTo>
                <a:lnTo>
                  <a:pt x="545211" y="546099"/>
                </a:lnTo>
                <a:close/>
              </a:path>
              <a:path w="3034029" h="2844800">
                <a:moveTo>
                  <a:pt x="617441" y="507999"/>
                </a:moveTo>
                <a:lnTo>
                  <a:pt x="531211" y="507999"/>
                </a:lnTo>
                <a:lnTo>
                  <a:pt x="533031" y="520699"/>
                </a:lnTo>
                <a:lnTo>
                  <a:pt x="529755" y="533399"/>
                </a:lnTo>
                <a:lnTo>
                  <a:pt x="544945" y="533399"/>
                </a:lnTo>
                <a:lnTo>
                  <a:pt x="556214" y="546099"/>
                </a:lnTo>
                <a:lnTo>
                  <a:pt x="564095" y="558799"/>
                </a:lnTo>
                <a:lnTo>
                  <a:pt x="595071" y="558799"/>
                </a:lnTo>
                <a:lnTo>
                  <a:pt x="604090" y="546099"/>
                </a:lnTo>
                <a:lnTo>
                  <a:pt x="618949" y="546099"/>
                </a:lnTo>
                <a:lnTo>
                  <a:pt x="620663" y="533399"/>
                </a:lnTo>
                <a:lnTo>
                  <a:pt x="622853" y="520699"/>
                </a:lnTo>
                <a:lnTo>
                  <a:pt x="617441" y="507999"/>
                </a:lnTo>
                <a:close/>
              </a:path>
              <a:path w="3034029" h="2844800">
                <a:moveTo>
                  <a:pt x="608972" y="546099"/>
                </a:moveTo>
                <a:lnTo>
                  <a:pt x="604090" y="546099"/>
                </a:lnTo>
                <a:lnTo>
                  <a:pt x="595071" y="558799"/>
                </a:lnTo>
                <a:lnTo>
                  <a:pt x="598215" y="558799"/>
                </a:lnTo>
                <a:lnTo>
                  <a:pt x="608972" y="546099"/>
                </a:lnTo>
                <a:close/>
              </a:path>
              <a:path w="3034029" h="2844800">
                <a:moveTo>
                  <a:pt x="661208" y="546099"/>
                </a:moveTo>
                <a:lnTo>
                  <a:pt x="608972" y="546099"/>
                </a:lnTo>
                <a:lnTo>
                  <a:pt x="598215" y="558799"/>
                </a:lnTo>
                <a:lnTo>
                  <a:pt x="658101" y="558799"/>
                </a:lnTo>
                <a:lnTo>
                  <a:pt x="661208" y="546099"/>
                </a:lnTo>
                <a:close/>
              </a:path>
              <a:path w="3034029" h="2844800">
                <a:moveTo>
                  <a:pt x="539419" y="533399"/>
                </a:moveTo>
                <a:lnTo>
                  <a:pt x="528142" y="533399"/>
                </a:lnTo>
                <a:lnTo>
                  <a:pt x="527685" y="546099"/>
                </a:lnTo>
                <a:lnTo>
                  <a:pt x="534504" y="546099"/>
                </a:lnTo>
                <a:lnTo>
                  <a:pt x="539419" y="533399"/>
                </a:lnTo>
                <a:close/>
              </a:path>
              <a:path w="3034029" h="2844800">
                <a:moveTo>
                  <a:pt x="645071" y="533399"/>
                </a:moveTo>
                <a:lnTo>
                  <a:pt x="635009" y="533399"/>
                </a:lnTo>
                <a:lnTo>
                  <a:pt x="630212" y="546099"/>
                </a:lnTo>
                <a:lnTo>
                  <a:pt x="655453" y="546099"/>
                </a:lnTo>
                <a:lnTo>
                  <a:pt x="645071" y="533399"/>
                </a:lnTo>
                <a:close/>
              </a:path>
              <a:path w="3034029" h="2844800">
                <a:moveTo>
                  <a:pt x="522986" y="507999"/>
                </a:moveTo>
                <a:lnTo>
                  <a:pt x="499852" y="507999"/>
                </a:lnTo>
                <a:lnTo>
                  <a:pt x="509544" y="520699"/>
                </a:lnTo>
                <a:lnTo>
                  <a:pt x="516648" y="533399"/>
                </a:lnTo>
                <a:lnTo>
                  <a:pt x="521407" y="533399"/>
                </a:lnTo>
                <a:lnTo>
                  <a:pt x="517259" y="520699"/>
                </a:lnTo>
                <a:lnTo>
                  <a:pt x="517901" y="520699"/>
                </a:lnTo>
                <a:lnTo>
                  <a:pt x="523059" y="512095"/>
                </a:lnTo>
                <a:lnTo>
                  <a:pt x="522986" y="507999"/>
                </a:lnTo>
                <a:close/>
              </a:path>
              <a:path w="3034029" h="2844800">
                <a:moveTo>
                  <a:pt x="528091" y="520699"/>
                </a:moveTo>
                <a:lnTo>
                  <a:pt x="521042" y="520699"/>
                </a:lnTo>
                <a:lnTo>
                  <a:pt x="521728" y="533399"/>
                </a:lnTo>
                <a:lnTo>
                  <a:pt x="528091" y="520699"/>
                </a:lnTo>
                <a:close/>
              </a:path>
              <a:path w="3034029" h="2844800">
                <a:moveTo>
                  <a:pt x="526199" y="507999"/>
                </a:moveTo>
                <a:lnTo>
                  <a:pt x="525514" y="507999"/>
                </a:lnTo>
                <a:lnTo>
                  <a:pt x="523059" y="512095"/>
                </a:lnTo>
                <a:lnTo>
                  <a:pt x="523214" y="520699"/>
                </a:lnTo>
                <a:lnTo>
                  <a:pt x="526199" y="507999"/>
                </a:lnTo>
                <a:close/>
              </a:path>
              <a:path w="3034029" h="2844800">
                <a:moveTo>
                  <a:pt x="486094" y="482599"/>
                </a:moveTo>
                <a:lnTo>
                  <a:pt x="477443" y="482599"/>
                </a:lnTo>
                <a:lnTo>
                  <a:pt x="474218" y="495299"/>
                </a:lnTo>
                <a:lnTo>
                  <a:pt x="478545" y="495299"/>
                </a:lnTo>
                <a:lnTo>
                  <a:pt x="486900" y="507999"/>
                </a:lnTo>
                <a:lnTo>
                  <a:pt x="482805" y="495299"/>
                </a:lnTo>
                <a:lnTo>
                  <a:pt x="486094" y="482599"/>
                </a:lnTo>
                <a:close/>
              </a:path>
              <a:path w="3034029" h="2844800">
                <a:moveTo>
                  <a:pt x="502780" y="495299"/>
                </a:moveTo>
                <a:lnTo>
                  <a:pt x="495134" y="495299"/>
                </a:lnTo>
                <a:lnTo>
                  <a:pt x="503415" y="507999"/>
                </a:lnTo>
                <a:lnTo>
                  <a:pt x="502780" y="495299"/>
                </a:lnTo>
                <a:close/>
              </a:path>
              <a:path w="3034029" h="2844800">
                <a:moveTo>
                  <a:pt x="591015" y="482599"/>
                </a:moveTo>
                <a:lnTo>
                  <a:pt x="580567" y="482599"/>
                </a:lnTo>
                <a:lnTo>
                  <a:pt x="575513" y="495299"/>
                </a:lnTo>
                <a:lnTo>
                  <a:pt x="518718" y="495299"/>
                </a:lnTo>
                <a:lnTo>
                  <a:pt x="513575" y="507999"/>
                </a:lnTo>
                <a:lnTo>
                  <a:pt x="607492" y="507999"/>
                </a:lnTo>
                <a:lnTo>
                  <a:pt x="599328" y="495299"/>
                </a:lnTo>
                <a:lnTo>
                  <a:pt x="591015" y="482599"/>
                </a:lnTo>
                <a:close/>
              </a:path>
              <a:path w="3034029" h="2844800">
                <a:moveTo>
                  <a:pt x="466064" y="482599"/>
                </a:moveTo>
                <a:lnTo>
                  <a:pt x="466762" y="495299"/>
                </a:lnTo>
                <a:lnTo>
                  <a:pt x="471830" y="495299"/>
                </a:lnTo>
                <a:lnTo>
                  <a:pt x="466064" y="482599"/>
                </a:lnTo>
                <a:close/>
              </a:path>
              <a:path w="3034029" h="2844800">
                <a:moveTo>
                  <a:pt x="569074" y="482599"/>
                </a:moveTo>
                <a:lnTo>
                  <a:pt x="486094" y="482599"/>
                </a:lnTo>
                <a:lnTo>
                  <a:pt x="498877" y="495299"/>
                </a:lnTo>
                <a:lnTo>
                  <a:pt x="570674" y="495299"/>
                </a:lnTo>
                <a:lnTo>
                  <a:pt x="569074" y="482599"/>
                </a:lnTo>
                <a:close/>
              </a:path>
              <a:path w="3034029" h="2844800">
                <a:moveTo>
                  <a:pt x="462851" y="469899"/>
                </a:moveTo>
                <a:lnTo>
                  <a:pt x="452970" y="469899"/>
                </a:lnTo>
                <a:lnTo>
                  <a:pt x="454583" y="482599"/>
                </a:lnTo>
                <a:lnTo>
                  <a:pt x="459371" y="482599"/>
                </a:lnTo>
                <a:lnTo>
                  <a:pt x="462941" y="473631"/>
                </a:lnTo>
                <a:lnTo>
                  <a:pt x="462851" y="469899"/>
                </a:lnTo>
                <a:close/>
              </a:path>
              <a:path w="3034029" h="2844800">
                <a:moveTo>
                  <a:pt x="472122" y="469899"/>
                </a:moveTo>
                <a:lnTo>
                  <a:pt x="464426" y="469899"/>
                </a:lnTo>
                <a:lnTo>
                  <a:pt x="462941" y="473631"/>
                </a:lnTo>
                <a:lnTo>
                  <a:pt x="463156" y="482599"/>
                </a:lnTo>
                <a:lnTo>
                  <a:pt x="472122" y="469899"/>
                </a:lnTo>
                <a:close/>
              </a:path>
              <a:path w="3034029" h="2844800">
                <a:moveTo>
                  <a:pt x="477057" y="481678"/>
                </a:moveTo>
                <a:lnTo>
                  <a:pt x="476973" y="482599"/>
                </a:lnTo>
                <a:lnTo>
                  <a:pt x="477443" y="482599"/>
                </a:lnTo>
                <a:lnTo>
                  <a:pt x="477057" y="481678"/>
                </a:lnTo>
                <a:close/>
              </a:path>
              <a:path w="3034029" h="2844800">
                <a:moveTo>
                  <a:pt x="489142" y="482344"/>
                </a:moveTo>
                <a:lnTo>
                  <a:pt x="489153" y="482599"/>
                </a:lnTo>
                <a:lnTo>
                  <a:pt x="489369" y="482599"/>
                </a:lnTo>
                <a:lnTo>
                  <a:pt x="489142" y="482344"/>
                </a:lnTo>
                <a:close/>
              </a:path>
              <a:path w="3034029" h="2844800">
                <a:moveTo>
                  <a:pt x="573965" y="469899"/>
                </a:moveTo>
                <a:lnTo>
                  <a:pt x="488645" y="469899"/>
                </a:lnTo>
                <a:lnTo>
                  <a:pt x="495287" y="482599"/>
                </a:lnTo>
                <a:lnTo>
                  <a:pt x="581334" y="482599"/>
                </a:lnTo>
                <a:lnTo>
                  <a:pt x="573965" y="469899"/>
                </a:lnTo>
                <a:close/>
              </a:path>
              <a:path w="3034029" h="2844800">
                <a:moveTo>
                  <a:pt x="488645" y="469899"/>
                </a:moveTo>
                <a:lnTo>
                  <a:pt x="478129" y="469899"/>
                </a:lnTo>
                <a:lnTo>
                  <a:pt x="489142" y="482344"/>
                </a:lnTo>
                <a:lnTo>
                  <a:pt x="488645" y="469899"/>
                </a:lnTo>
                <a:close/>
              </a:path>
              <a:path w="3034029" h="2844800">
                <a:moveTo>
                  <a:pt x="478129" y="469899"/>
                </a:moveTo>
                <a:lnTo>
                  <a:pt x="472122" y="469899"/>
                </a:lnTo>
                <a:lnTo>
                  <a:pt x="477057" y="481678"/>
                </a:lnTo>
                <a:lnTo>
                  <a:pt x="478129" y="469899"/>
                </a:lnTo>
                <a:close/>
              </a:path>
              <a:path w="3034029" h="2844800">
                <a:moveTo>
                  <a:pt x="463588" y="457199"/>
                </a:moveTo>
                <a:lnTo>
                  <a:pt x="462254" y="457199"/>
                </a:lnTo>
                <a:lnTo>
                  <a:pt x="460197" y="469899"/>
                </a:lnTo>
                <a:lnTo>
                  <a:pt x="463588" y="457199"/>
                </a:lnTo>
                <a:close/>
              </a:path>
              <a:path w="3034029" h="2844800">
                <a:moveTo>
                  <a:pt x="486943" y="457199"/>
                </a:moveTo>
                <a:lnTo>
                  <a:pt x="463588" y="457199"/>
                </a:lnTo>
                <a:lnTo>
                  <a:pt x="462991" y="469899"/>
                </a:lnTo>
                <a:lnTo>
                  <a:pt x="493750" y="469899"/>
                </a:lnTo>
                <a:lnTo>
                  <a:pt x="486943" y="457199"/>
                </a:lnTo>
                <a:close/>
              </a:path>
              <a:path w="3034029" h="2844800">
                <a:moveTo>
                  <a:pt x="558691" y="457199"/>
                </a:moveTo>
                <a:lnTo>
                  <a:pt x="491426" y="457199"/>
                </a:lnTo>
                <a:lnTo>
                  <a:pt x="493750" y="469899"/>
                </a:lnTo>
                <a:lnTo>
                  <a:pt x="567508" y="469899"/>
                </a:lnTo>
                <a:lnTo>
                  <a:pt x="558691" y="457199"/>
                </a:lnTo>
                <a:close/>
              </a:path>
              <a:path w="3034029" h="2844800">
                <a:moveTo>
                  <a:pt x="432194" y="444499"/>
                </a:moveTo>
                <a:lnTo>
                  <a:pt x="429368" y="457199"/>
                </a:lnTo>
                <a:lnTo>
                  <a:pt x="438712" y="457199"/>
                </a:lnTo>
                <a:lnTo>
                  <a:pt x="432194" y="444499"/>
                </a:lnTo>
                <a:close/>
              </a:path>
              <a:path w="3034029" h="2844800">
                <a:moveTo>
                  <a:pt x="448805" y="444499"/>
                </a:moveTo>
                <a:lnTo>
                  <a:pt x="442861" y="444499"/>
                </a:lnTo>
                <a:lnTo>
                  <a:pt x="442264" y="457199"/>
                </a:lnTo>
                <a:lnTo>
                  <a:pt x="455841" y="457199"/>
                </a:lnTo>
                <a:lnTo>
                  <a:pt x="448805" y="444499"/>
                </a:lnTo>
                <a:close/>
              </a:path>
              <a:path w="3034029" h="2844800">
                <a:moveTo>
                  <a:pt x="529374" y="444499"/>
                </a:moveTo>
                <a:lnTo>
                  <a:pt x="460933" y="444499"/>
                </a:lnTo>
                <a:lnTo>
                  <a:pt x="472732" y="457199"/>
                </a:lnTo>
                <a:lnTo>
                  <a:pt x="533412" y="457199"/>
                </a:lnTo>
                <a:lnTo>
                  <a:pt x="529374" y="444499"/>
                </a:lnTo>
                <a:close/>
              </a:path>
              <a:path w="3034029" h="2844800">
                <a:moveTo>
                  <a:pt x="548825" y="444499"/>
                </a:moveTo>
                <a:lnTo>
                  <a:pt x="533717" y="444499"/>
                </a:lnTo>
                <a:lnTo>
                  <a:pt x="533412" y="457199"/>
                </a:lnTo>
                <a:lnTo>
                  <a:pt x="548855" y="457199"/>
                </a:lnTo>
                <a:lnTo>
                  <a:pt x="548825" y="444499"/>
                </a:lnTo>
                <a:close/>
              </a:path>
              <a:path w="3034029" h="2844800">
                <a:moveTo>
                  <a:pt x="461724" y="431799"/>
                </a:moveTo>
                <a:lnTo>
                  <a:pt x="453859" y="431799"/>
                </a:lnTo>
                <a:lnTo>
                  <a:pt x="455028" y="444499"/>
                </a:lnTo>
                <a:lnTo>
                  <a:pt x="464479" y="444499"/>
                </a:lnTo>
                <a:lnTo>
                  <a:pt x="461724" y="431799"/>
                </a:lnTo>
                <a:close/>
              </a:path>
              <a:path w="3034029" h="2844800">
                <a:moveTo>
                  <a:pt x="525297" y="431799"/>
                </a:moveTo>
                <a:lnTo>
                  <a:pt x="476897" y="431799"/>
                </a:lnTo>
                <a:lnTo>
                  <a:pt x="479869" y="444499"/>
                </a:lnTo>
                <a:lnTo>
                  <a:pt x="526808" y="444499"/>
                </a:lnTo>
                <a:lnTo>
                  <a:pt x="525755" y="432250"/>
                </a:lnTo>
                <a:lnTo>
                  <a:pt x="525297" y="431799"/>
                </a:lnTo>
                <a:close/>
              </a:path>
              <a:path w="3034029" h="2844800">
                <a:moveTo>
                  <a:pt x="526085" y="419099"/>
                </a:moveTo>
                <a:lnTo>
                  <a:pt x="443102" y="419099"/>
                </a:lnTo>
                <a:lnTo>
                  <a:pt x="450000" y="431799"/>
                </a:lnTo>
                <a:lnTo>
                  <a:pt x="525716" y="431799"/>
                </a:lnTo>
                <a:lnTo>
                  <a:pt x="525755" y="432250"/>
                </a:lnTo>
                <a:lnTo>
                  <a:pt x="538213" y="444499"/>
                </a:lnTo>
                <a:lnTo>
                  <a:pt x="533311" y="431799"/>
                </a:lnTo>
                <a:lnTo>
                  <a:pt x="526085" y="419099"/>
                </a:lnTo>
                <a:close/>
              </a:path>
              <a:path w="3034029" h="2844800">
                <a:moveTo>
                  <a:pt x="525716" y="431799"/>
                </a:moveTo>
                <a:lnTo>
                  <a:pt x="525297" y="431799"/>
                </a:lnTo>
                <a:lnTo>
                  <a:pt x="525755" y="432250"/>
                </a:lnTo>
                <a:lnTo>
                  <a:pt x="525716" y="431799"/>
                </a:lnTo>
                <a:close/>
              </a:path>
              <a:path w="3034029" h="2844800">
                <a:moveTo>
                  <a:pt x="409016" y="419099"/>
                </a:moveTo>
                <a:lnTo>
                  <a:pt x="397637" y="419099"/>
                </a:lnTo>
                <a:lnTo>
                  <a:pt x="393903" y="431799"/>
                </a:lnTo>
                <a:lnTo>
                  <a:pt x="407263" y="431799"/>
                </a:lnTo>
                <a:lnTo>
                  <a:pt x="409016" y="419099"/>
                </a:lnTo>
                <a:close/>
              </a:path>
              <a:path w="3034029" h="2844800">
                <a:moveTo>
                  <a:pt x="428469" y="430051"/>
                </a:moveTo>
                <a:lnTo>
                  <a:pt x="427412" y="431799"/>
                </a:lnTo>
                <a:lnTo>
                  <a:pt x="429399" y="431799"/>
                </a:lnTo>
                <a:lnTo>
                  <a:pt x="428469" y="430051"/>
                </a:lnTo>
                <a:close/>
              </a:path>
              <a:path w="3034029" h="2844800">
                <a:moveTo>
                  <a:pt x="443102" y="419099"/>
                </a:moveTo>
                <a:lnTo>
                  <a:pt x="435089" y="419099"/>
                </a:lnTo>
                <a:lnTo>
                  <a:pt x="428887" y="429360"/>
                </a:lnTo>
                <a:lnTo>
                  <a:pt x="429399" y="431799"/>
                </a:lnTo>
                <a:lnTo>
                  <a:pt x="433475" y="431799"/>
                </a:lnTo>
                <a:lnTo>
                  <a:pt x="443102" y="419099"/>
                </a:lnTo>
                <a:close/>
              </a:path>
              <a:path w="3034029" h="2844800">
                <a:moveTo>
                  <a:pt x="535813" y="419099"/>
                </a:moveTo>
                <a:lnTo>
                  <a:pt x="535317" y="431799"/>
                </a:lnTo>
                <a:lnTo>
                  <a:pt x="536168" y="431799"/>
                </a:lnTo>
                <a:lnTo>
                  <a:pt x="535813" y="419099"/>
                </a:lnTo>
                <a:close/>
              </a:path>
              <a:path w="3034029" h="2844800">
                <a:moveTo>
                  <a:pt x="426732" y="419099"/>
                </a:moveTo>
                <a:lnTo>
                  <a:pt x="422643" y="419099"/>
                </a:lnTo>
                <a:lnTo>
                  <a:pt x="428469" y="430051"/>
                </a:lnTo>
                <a:lnTo>
                  <a:pt x="428887" y="429360"/>
                </a:lnTo>
                <a:lnTo>
                  <a:pt x="426732" y="419099"/>
                </a:lnTo>
                <a:close/>
              </a:path>
              <a:path w="3034029" h="2844800">
                <a:moveTo>
                  <a:pt x="393219" y="406399"/>
                </a:moveTo>
                <a:lnTo>
                  <a:pt x="381076" y="406399"/>
                </a:lnTo>
                <a:lnTo>
                  <a:pt x="386461" y="419099"/>
                </a:lnTo>
                <a:lnTo>
                  <a:pt x="393219" y="406399"/>
                </a:lnTo>
                <a:close/>
              </a:path>
              <a:path w="3034029" h="2844800">
                <a:moveTo>
                  <a:pt x="408444" y="406399"/>
                </a:moveTo>
                <a:lnTo>
                  <a:pt x="400646" y="406399"/>
                </a:lnTo>
                <a:lnTo>
                  <a:pt x="406463" y="419099"/>
                </a:lnTo>
                <a:lnTo>
                  <a:pt x="408444" y="406399"/>
                </a:lnTo>
                <a:close/>
              </a:path>
              <a:path w="3034029" h="2844800">
                <a:moveTo>
                  <a:pt x="489356" y="406399"/>
                </a:moveTo>
                <a:lnTo>
                  <a:pt x="413799" y="406399"/>
                </a:lnTo>
                <a:lnTo>
                  <a:pt x="423938" y="419099"/>
                </a:lnTo>
                <a:lnTo>
                  <a:pt x="489762" y="419099"/>
                </a:lnTo>
                <a:lnTo>
                  <a:pt x="489356" y="406399"/>
                </a:lnTo>
                <a:close/>
              </a:path>
              <a:path w="3034029" h="2844800">
                <a:moveTo>
                  <a:pt x="496582" y="406399"/>
                </a:moveTo>
                <a:lnTo>
                  <a:pt x="494017" y="406399"/>
                </a:lnTo>
                <a:lnTo>
                  <a:pt x="492594" y="419099"/>
                </a:lnTo>
                <a:lnTo>
                  <a:pt x="499351" y="419099"/>
                </a:lnTo>
                <a:lnTo>
                  <a:pt x="496582" y="406399"/>
                </a:lnTo>
                <a:close/>
              </a:path>
              <a:path w="3034029" h="2844800">
                <a:moveTo>
                  <a:pt x="487768" y="393699"/>
                </a:moveTo>
                <a:lnTo>
                  <a:pt x="374357" y="393699"/>
                </a:lnTo>
                <a:lnTo>
                  <a:pt x="378510" y="406399"/>
                </a:lnTo>
                <a:lnTo>
                  <a:pt x="480060" y="406399"/>
                </a:lnTo>
                <a:lnTo>
                  <a:pt x="487768" y="393699"/>
                </a:lnTo>
                <a:close/>
              </a:path>
              <a:path w="3034029" h="2844800">
                <a:moveTo>
                  <a:pt x="382181" y="380999"/>
                </a:moveTo>
                <a:lnTo>
                  <a:pt x="363601" y="380999"/>
                </a:lnTo>
                <a:lnTo>
                  <a:pt x="365417" y="393699"/>
                </a:lnTo>
                <a:lnTo>
                  <a:pt x="380635" y="393699"/>
                </a:lnTo>
                <a:lnTo>
                  <a:pt x="382181" y="380999"/>
                </a:lnTo>
                <a:close/>
              </a:path>
              <a:path w="3034029" h="2844800">
                <a:moveTo>
                  <a:pt x="397002" y="380999"/>
                </a:moveTo>
                <a:lnTo>
                  <a:pt x="389484" y="380999"/>
                </a:lnTo>
                <a:lnTo>
                  <a:pt x="395844" y="393699"/>
                </a:lnTo>
                <a:lnTo>
                  <a:pt x="412191" y="393699"/>
                </a:lnTo>
                <a:lnTo>
                  <a:pt x="397002" y="380999"/>
                </a:lnTo>
                <a:close/>
              </a:path>
              <a:path w="3034029" h="2844800">
                <a:moveTo>
                  <a:pt x="470204" y="380999"/>
                </a:moveTo>
                <a:lnTo>
                  <a:pt x="412699" y="380999"/>
                </a:lnTo>
                <a:lnTo>
                  <a:pt x="412191" y="393699"/>
                </a:lnTo>
                <a:lnTo>
                  <a:pt x="470331" y="393699"/>
                </a:lnTo>
                <a:lnTo>
                  <a:pt x="470204" y="380999"/>
                </a:lnTo>
                <a:close/>
              </a:path>
              <a:path w="3034029" h="2844800">
                <a:moveTo>
                  <a:pt x="481977" y="380999"/>
                </a:moveTo>
                <a:lnTo>
                  <a:pt x="470204" y="380999"/>
                </a:lnTo>
                <a:lnTo>
                  <a:pt x="481126" y="393699"/>
                </a:lnTo>
                <a:lnTo>
                  <a:pt x="485876" y="393699"/>
                </a:lnTo>
                <a:lnTo>
                  <a:pt x="481977" y="380999"/>
                </a:lnTo>
                <a:close/>
              </a:path>
              <a:path w="3034029" h="2844800">
                <a:moveTo>
                  <a:pt x="410222" y="368299"/>
                </a:moveTo>
                <a:lnTo>
                  <a:pt x="358582" y="368299"/>
                </a:lnTo>
                <a:lnTo>
                  <a:pt x="365061" y="380999"/>
                </a:lnTo>
                <a:lnTo>
                  <a:pt x="401751" y="380999"/>
                </a:lnTo>
                <a:lnTo>
                  <a:pt x="410222" y="368299"/>
                </a:lnTo>
                <a:close/>
              </a:path>
              <a:path w="3034029" h="2844800">
                <a:moveTo>
                  <a:pt x="462800" y="368299"/>
                </a:moveTo>
                <a:lnTo>
                  <a:pt x="410222" y="368299"/>
                </a:lnTo>
                <a:lnTo>
                  <a:pt x="413677" y="380999"/>
                </a:lnTo>
                <a:lnTo>
                  <a:pt x="472948" y="380999"/>
                </a:lnTo>
                <a:lnTo>
                  <a:pt x="462800" y="368299"/>
                </a:lnTo>
                <a:close/>
              </a:path>
              <a:path w="3034029" h="2844800">
                <a:moveTo>
                  <a:pt x="347631" y="342899"/>
                </a:moveTo>
                <a:lnTo>
                  <a:pt x="340918" y="342899"/>
                </a:lnTo>
                <a:lnTo>
                  <a:pt x="342480" y="355599"/>
                </a:lnTo>
                <a:lnTo>
                  <a:pt x="345186" y="355599"/>
                </a:lnTo>
                <a:lnTo>
                  <a:pt x="345224" y="368299"/>
                </a:lnTo>
                <a:lnTo>
                  <a:pt x="349837" y="368299"/>
                </a:lnTo>
                <a:lnTo>
                  <a:pt x="351355" y="355599"/>
                </a:lnTo>
                <a:lnTo>
                  <a:pt x="347631" y="342899"/>
                </a:lnTo>
                <a:close/>
              </a:path>
              <a:path w="3034029" h="2844800">
                <a:moveTo>
                  <a:pt x="443560" y="342899"/>
                </a:moveTo>
                <a:lnTo>
                  <a:pt x="374573" y="342899"/>
                </a:lnTo>
                <a:lnTo>
                  <a:pt x="377856" y="355599"/>
                </a:lnTo>
                <a:lnTo>
                  <a:pt x="371911" y="368299"/>
                </a:lnTo>
                <a:lnTo>
                  <a:pt x="381749" y="368299"/>
                </a:lnTo>
                <a:lnTo>
                  <a:pt x="385305" y="355599"/>
                </a:lnTo>
                <a:lnTo>
                  <a:pt x="449910" y="355599"/>
                </a:lnTo>
                <a:lnTo>
                  <a:pt x="443560" y="342899"/>
                </a:lnTo>
                <a:close/>
              </a:path>
              <a:path w="3034029" h="2844800">
                <a:moveTo>
                  <a:pt x="413042" y="355599"/>
                </a:moveTo>
                <a:lnTo>
                  <a:pt x="385305" y="355599"/>
                </a:lnTo>
                <a:lnTo>
                  <a:pt x="385927" y="368299"/>
                </a:lnTo>
                <a:lnTo>
                  <a:pt x="413664" y="368299"/>
                </a:lnTo>
                <a:lnTo>
                  <a:pt x="413042" y="355599"/>
                </a:lnTo>
                <a:close/>
              </a:path>
              <a:path w="3034029" h="2844800">
                <a:moveTo>
                  <a:pt x="449605" y="355599"/>
                </a:moveTo>
                <a:lnTo>
                  <a:pt x="415645" y="355599"/>
                </a:lnTo>
                <a:lnTo>
                  <a:pt x="416763" y="368299"/>
                </a:lnTo>
                <a:lnTo>
                  <a:pt x="454152" y="368299"/>
                </a:lnTo>
                <a:lnTo>
                  <a:pt x="449605" y="355599"/>
                </a:lnTo>
                <a:close/>
              </a:path>
              <a:path w="3034029" h="2844800">
                <a:moveTo>
                  <a:pt x="311785" y="342899"/>
                </a:moveTo>
                <a:lnTo>
                  <a:pt x="313156" y="355599"/>
                </a:lnTo>
                <a:lnTo>
                  <a:pt x="320878" y="355599"/>
                </a:lnTo>
                <a:lnTo>
                  <a:pt x="311785" y="342899"/>
                </a:lnTo>
                <a:close/>
              </a:path>
              <a:path w="3034029" h="2844800">
                <a:moveTo>
                  <a:pt x="326313" y="342899"/>
                </a:moveTo>
                <a:lnTo>
                  <a:pt x="324675" y="355599"/>
                </a:lnTo>
                <a:lnTo>
                  <a:pt x="331177" y="355599"/>
                </a:lnTo>
                <a:lnTo>
                  <a:pt x="331288" y="354946"/>
                </a:lnTo>
                <a:lnTo>
                  <a:pt x="326313" y="342899"/>
                </a:lnTo>
                <a:close/>
              </a:path>
              <a:path w="3034029" h="2844800">
                <a:moveTo>
                  <a:pt x="333336" y="342899"/>
                </a:moveTo>
                <a:lnTo>
                  <a:pt x="331288" y="354946"/>
                </a:lnTo>
                <a:lnTo>
                  <a:pt x="331558" y="355599"/>
                </a:lnTo>
                <a:lnTo>
                  <a:pt x="342480" y="355599"/>
                </a:lnTo>
                <a:lnTo>
                  <a:pt x="333336" y="342899"/>
                </a:lnTo>
                <a:close/>
              </a:path>
              <a:path w="3034029" h="2844800">
                <a:moveTo>
                  <a:pt x="367182" y="342899"/>
                </a:moveTo>
                <a:lnTo>
                  <a:pt x="357908" y="342899"/>
                </a:lnTo>
                <a:lnTo>
                  <a:pt x="367436" y="355599"/>
                </a:lnTo>
                <a:lnTo>
                  <a:pt x="367182" y="342899"/>
                </a:lnTo>
                <a:close/>
              </a:path>
              <a:path w="3034029" h="2844800">
                <a:moveTo>
                  <a:pt x="456717" y="342899"/>
                </a:moveTo>
                <a:lnTo>
                  <a:pt x="453720" y="342899"/>
                </a:lnTo>
                <a:lnTo>
                  <a:pt x="454088" y="355599"/>
                </a:lnTo>
                <a:lnTo>
                  <a:pt x="461098" y="355599"/>
                </a:lnTo>
                <a:lnTo>
                  <a:pt x="456717" y="342899"/>
                </a:lnTo>
                <a:close/>
              </a:path>
              <a:path w="3034029" h="2844800">
                <a:moveTo>
                  <a:pt x="306467" y="333085"/>
                </a:moveTo>
                <a:lnTo>
                  <a:pt x="310756" y="342899"/>
                </a:lnTo>
                <a:lnTo>
                  <a:pt x="311357" y="339164"/>
                </a:lnTo>
                <a:lnTo>
                  <a:pt x="306467" y="333085"/>
                </a:lnTo>
                <a:close/>
              </a:path>
              <a:path w="3034029" h="2844800">
                <a:moveTo>
                  <a:pt x="402640" y="330199"/>
                </a:moveTo>
                <a:lnTo>
                  <a:pt x="312801" y="330199"/>
                </a:lnTo>
                <a:lnTo>
                  <a:pt x="311357" y="339164"/>
                </a:lnTo>
                <a:lnTo>
                  <a:pt x="314362" y="342899"/>
                </a:lnTo>
                <a:lnTo>
                  <a:pt x="402894" y="342899"/>
                </a:lnTo>
                <a:lnTo>
                  <a:pt x="402640" y="330199"/>
                </a:lnTo>
                <a:close/>
              </a:path>
              <a:path w="3034029" h="2844800">
                <a:moveTo>
                  <a:pt x="403669" y="330199"/>
                </a:moveTo>
                <a:lnTo>
                  <a:pt x="402640" y="330199"/>
                </a:lnTo>
                <a:lnTo>
                  <a:pt x="407504" y="342899"/>
                </a:lnTo>
                <a:lnTo>
                  <a:pt x="404509" y="331198"/>
                </a:lnTo>
                <a:lnTo>
                  <a:pt x="403669" y="330199"/>
                </a:lnTo>
                <a:close/>
              </a:path>
              <a:path w="3034029" h="2844800">
                <a:moveTo>
                  <a:pt x="418570" y="330199"/>
                </a:moveTo>
                <a:lnTo>
                  <a:pt x="404253" y="330199"/>
                </a:lnTo>
                <a:lnTo>
                  <a:pt x="404509" y="331198"/>
                </a:lnTo>
                <a:lnTo>
                  <a:pt x="414350" y="342899"/>
                </a:lnTo>
                <a:lnTo>
                  <a:pt x="420731" y="342899"/>
                </a:lnTo>
                <a:lnTo>
                  <a:pt x="418570" y="330199"/>
                </a:lnTo>
                <a:close/>
              </a:path>
              <a:path w="3034029" h="2844800">
                <a:moveTo>
                  <a:pt x="428952" y="330297"/>
                </a:moveTo>
                <a:lnTo>
                  <a:pt x="431927" y="342899"/>
                </a:lnTo>
                <a:lnTo>
                  <a:pt x="441769" y="342899"/>
                </a:lnTo>
                <a:lnTo>
                  <a:pt x="428952" y="330297"/>
                </a:lnTo>
                <a:close/>
              </a:path>
              <a:path w="3034029" h="2844800">
                <a:moveTo>
                  <a:pt x="305206" y="330199"/>
                </a:moveTo>
                <a:lnTo>
                  <a:pt x="304146" y="330199"/>
                </a:lnTo>
                <a:lnTo>
                  <a:pt x="306467" y="333085"/>
                </a:lnTo>
                <a:lnTo>
                  <a:pt x="305206" y="330199"/>
                </a:lnTo>
                <a:close/>
              </a:path>
              <a:path w="3034029" h="2844800">
                <a:moveTo>
                  <a:pt x="404253" y="330199"/>
                </a:moveTo>
                <a:lnTo>
                  <a:pt x="403669" y="330199"/>
                </a:lnTo>
                <a:lnTo>
                  <a:pt x="404509" y="331198"/>
                </a:lnTo>
                <a:lnTo>
                  <a:pt x="404253" y="330199"/>
                </a:lnTo>
                <a:close/>
              </a:path>
              <a:path w="3034029" h="2844800">
                <a:moveTo>
                  <a:pt x="428929" y="330199"/>
                </a:moveTo>
                <a:close/>
              </a:path>
              <a:path w="3034029" h="2844800">
                <a:moveTo>
                  <a:pt x="319151" y="317499"/>
                </a:moveTo>
                <a:lnTo>
                  <a:pt x="313601" y="317499"/>
                </a:lnTo>
                <a:lnTo>
                  <a:pt x="312928" y="330199"/>
                </a:lnTo>
                <a:lnTo>
                  <a:pt x="319659" y="330199"/>
                </a:lnTo>
                <a:lnTo>
                  <a:pt x="319151" y="317499"/>
                </a:lnTo>
                <a:close/>
              </a:path>
              <a:path w="3034029" h="2844800">
                <a:moveTo>
                  <a:pt x="368287" y="317499"/>
                </a:moveTo>
                <a:lnTo>
                  <a:pt x="321538" y="317499"/>
                </a:lnTo>
                <a:lnTo>
                  <a:pt x="323215" y="330199"/>
                </a:lnTo>
                <a:lnTo>
                  <a:pt x="369836" y="330199"/>
                </a:lnTo>
                <a:lnTo>
                  <a:pt x="368287" y="317499"/>
                </a:lnTo>
                <a:close/>
              </a:path>
              <a:path w="3034029" h="2844800">
                <a:moveTo>
                  <a:pt x="392982" y="292099"/>
                </a:moveTo>
                <a:lnTo>
                  <a:pt x="385597" y="292099"/>
                </a:lnTo>
                <a:lnTo>
                  <a:pt x="389661" y="304799"/>
                </a:lnTo>
                <a:lnTo>
                  <a:pt x="403034" y="304799"/>
                </a:lnTo>
                <a:lnTo>
                  <a:pt x="403745" y="317499"/>
                </a:lnTo>
                <a:lnTo>
                  <a:pt x="373062" y="317499"/>
                </a:lnTo>
                <a:lnTo>
                  <a:pt x="375145" y="330199"/>
                </a:lnTo>
                <a:lnTo>
                  <a:pt x="423372" y="330199"/>
                </a:lnTo>
                <a:lnTo>
                  <a:pt x="416295" y="317499"/>
                </a:lnTo>
                <a:lnTo>
                  <a:pt x="404355" y="304799"/>
                </a:lnTo>
                <a:lnTo>
                  <a:pt x="392982" y="292099"/>
                </a:lnTo>
                <a:close/>
              </a:path>
              <a:path w="3034029" h="2844800">
                <a:moveTo>
                  <a:pt x="296176" y="304799"/>
                </a:moveTo>
                <a:lnTo>
                  <a:pt x="286880" y="317499"/>
                </a:lnTo>
                <a:lnTo>
                  <a:pt x="290982" y="317499"/>
                </a:lnTo>
                <a:lnTo>
                  <a:pt x="296176" y="304799"/>
                </a:lnTo>
                <a:close/>
              </a:path>
              <a:path w="3034029" h="2844800">
                <a:moveTo>
                  <a:pt x="306025" y="304799"/>
                </a:moveTo>
                <a:lnTo>
                  <a:pt x="304482" y="304799"/>
                </a:lnTo>
                <a:lnTo>
                  <a:pt x="302348" y="317499"/>
                </a:lnTo>
                <a:lnTo>
                  <a:pt x="308178" y="317499"/>
                </a:lnTo>
                <a:lnTo>
                  <a:pt x="306025" y="304799"/>
                </a:lnTo>
                <a:close/>
              </a:path>
              <a:path w="3034029" h="2844800">
                <a:moveTo>
                  <a:pt x="384733" y="292099"/>
                </a:moveTo>
                <a:lnTo>
                  <a:pt x="303872" y="292099"/>
                </a:lnTo>
                <a:lnTo>
                  <a:pt x="308178" y="317499"/>
                </a:lnTo>
                <a:lnTo>
                  <a:pt x="311826" y="312858"/>
                </a:lnTo>
                <a:lnTo>
                  <a:pt x="306209" y="304799"/>
                </a:lnTo>
                <a:lnTo>
                  <a:pt x="379519" y="304799"/>
                </a:lnTo>
                <a:lnTo>
                  <a:pt x="384733" y="292099"/>
                </a:lnTo>
                <a:close/>
              </a:path>
              <a:path w="3034029" h="2844800">
                <a:moveTo>
                  <a:pt x="311826" y="312858"/>
                </a:moveTo>
                <a:lnTo>
                  <a:pt x="308178" y="317499"/>
                </a:lnTo>
                <a:lnTo>
                  <a:pt x="315061" y="317499"/>
                </a:lnTo>
                <a:lnTo>
                  <a:pt x="311826" y="312858"/>
                </a:lnTo>
                <a:close/>
              </a:path>
              <a:path w="3034029" h="2844800">
                <a:moveTo>
                  <a:pt x="396786" y="304799"/>
                </a:moveTo>
                <a:lnTo>
                  <a:pt x="318160" y="304799"/>
                </a:lnTo>
                <a:lnTo>
                  <a:pt x="320192" y="317499"/>
                </a:lnTo>
                <a:lnTo>
                  <a:pt x="400227" y="317499"/>
                </a:lnTo>
                <a:lnTo>
                  <a:pt x="396786" y="304799"/>
                </a:lnTo>
                <a:close/>
              </a:path>
              <a:path w="3034029" h="2844800">
                <a:moveTo>
                  <a:pt x="318160" y="304799"/>
                </a:moveTo>
                <a:lnTo>
                  <a:pt x="306209" y="304799"/>
                </a:lnTo>
                <a:lnTo>
                  <a:pt x="311826" y="312858"/>
                </a:lnTo>
                <a:lnTo>
                  <a:pt x="318160" y="304799"/>
                </a:lnTo>
                <a:close/>
              </a:path>
              <a:path w="3034029" h="2844800">
                <a:moveTo>
                  <a:pt x="263791" y="292099"/>
                </a:moveTo>
                <a:lnTo>
                  <a:pt x="262204" y="292099"/>
                </a:lnTo>
                <a:lnTo>
                  <a:pt x="265544" y="304799"/>
                </a:lnTo>
                <a:lnTo>
                  <a:pt x="263791" y="292099"/>
                </a:lnTo>
                <a:close/>
              </a:path>
              <a:path w="3034029" h="2844800">
                <a:moveTo>
                  <a:pt x="281368" y="292099"/>
                </a:moveTo>
                <a:lnTo>
                  <a:pt x="275729" y="292099"/>
                </a:lnTo>
                <a:lnTo>
                  <a:pt x="281965" y="304799"/>
                </a:lnTo>
                <a:lnTo>
                  <a:pt x="281368" y="292099"/>
                </a:lnTo>
                <a:close/>
              </a:path>
              <a:path w="3034029" h="2844800">
                <a:moveTo>
                  <a:pt x="298348" y="292099"/>
                </a:moveTo>
                <a:lnTo>
                  <a:pt x="285286" y="292099"/>
                </a:lnTo>
                <a:lnTo>
                  <a:pt x="291569" y="304799"/>
                </a:lnTo>
                <a:lnTo>
                  <a:pt x="294900" y="304799"/>
                </a:lnTo>
                <a:lnTo>
                  <a:pt x="298348" y="292099"/>
                </a:lnTo>
                <a:close/>
              </a:path>
              <a:path w="3034029" h="2844800">
                <a:moveTo>
                  <a:pt x="367517" y="279399"/>
                </a:moveTo>
                <a:lnTo>
                  <a:pt x="267712" y="279399"/>
                </a:lnTo>
                <a:lnTo>
                  <a:pt x="264277" y="292099"/>
                </a:lnTo>
                <a:lnTo>
                  <a:pt x="366052" y="292099"/>
                </a:lnTo>
                <a:lnTo>
                  <a:pt x="367517" y="279399"/>
                </a:lnTo>
                <a:close/>
              </a:path>
              <a:path w="3034029" h="2844800">
                <a:moveTo>
                  <a:pt x="390956" y="279399"/>
                </a:moveTo>
                <a:lnTo>
                  <a:pt x="388505" y="292099"/>
                </a:lnTo>
                <a:lnTo>
                  <a:pt x="396151" y="292099"/>
                </a:lnTo>
                <a:lnTo>
                  <a:pt x="390956" y="279399"/>
                </a:lnTo>
                <a:close/>
              </a:path>
              <a:path w="3034029" h="2844800">
                <a:moveTo>
                  <a:pt x="260235" y="266699"/>
                </a:moveTo>
                <a:lnTo>
                  <a:pt x="257327" y="266699"/>
                </a:lnTo>
                <a:lnTo>
                  <a:pt x="255282" y="279399"/>
                </a:lnTo>
                <a:lnTo>
                  <a:pt x="261924" y="279399"/>
                </a:lnTo>
                <a:lnTo>
                  <a:pt x="260235" y="266699"/>
                </a:lnTo>
                <a:close/>
              </a:path>
              <a:path w="3034029" h="2844800">
                <a:moveTo>
                  <a:pt x="356219" y="266699"/>
                </a:moveTo>
                <a:lnTo>
                  <a:pt x="265359" y="266699"/>
                </a:lnTo>
                <a:lnTo>
                  <a:pt x="272405" y="279399"/>
                </a:lnTo>
                <a:lnTo>
                  <a:pt x="355598" y="279399"/>
                </a:lnTo>
                <a:lnTo>
                  <a:pt x="356219" y="266699"/>
                </a:lnTo>
                <a:close/>
              </a:path>
              <a:path w="3034029" h="2844800">
                <a:moveTo>
                  <a:pt x="234251" y="253999"/>
                </a:moveTo>
                <a:lnTo>
                  <a:pt x="226453" y="253999"/>
                </a:lnTo>
                <a:lnTo>
                  <a:pt x="221538" y="266699"/>
                </a:lnTo>
                <a:lnTo>
                  <a:pt x="233172" y="266699"/>
                </a:lnTo>
                <a:lnTo>
                  <a:pt x="234251" y="253999"/>
                </a:lnTo>
                <a:close/>
              </a:path>
              <a:path w="3034029" h="2844800">
                <a:moveTo>
                  <a:pt x="246367" y="253999"/>
                </a:moveTo>
                <a:lnTo>
                  <a:pt x="234251" y="253999"/>
                </a:lnTo>
                <a:lnTo>
                  <a:pt x="243014" y="266699"/>
                </a:lnTo>
                <a:lnTo>
                  <a:pt x="256070" y="266699"/>
                </a:lnTo>
                <a:lnTo>
                  <a:pt x="246367" y="253999"/>
                </a:lnTo>
                <a:close/>
              </a:path>
              <a:path w="3034029" h="2844800">
                <a:moveTo>
                  <a:pt x="330212" y="253999"/>
                </a:moveTo>
                <a:lnTo>
                  <a:pt x="251407" y="253999"/>
                </a:lnTo>
                <a:lnTo>
                  <a:pt x="258203" y="266699"/>
                </a:lnTo>
                <a:lnTo>
                  <a:pt x="330314" y="266699"/>
                </a:lnTo>
                <a:lnTo>
                  <a:pt x="330212" y="253999"/>
                </a:lnTo>
                <a:close/>
              </a:path>
              <a:path w="3034029" h="2844800">
                <a:moveTo>
                  <a:pt x="337731" y="253999"/>
                </a:moveTo>
                <a:lnTo>
                  <a:pt x="335546" y="253999"/>
                </a:lnTo>
                <a:lnTo>
                  <a:pt x="336181" y="266699"/>
                </a:lnTo>
                <a:lnTo>
                  <a:pt x="338302" y="266699"/>
                </a:lnTo>
                <a:lnTo>
                  <a:pt x="337731" y="253999"/>
                </a:lnTo>
                <a:close/>
              </a:path>
              <a:path w="3034029" h="2844800">
                <a:moveTo>
                  <a:pt x="351828" y="253999"/>
                </a:moveTo>
                <a:lnTo>
                  <a:pt x="338302" y="266699"/>
                </a:lnTo>
                <a:lnTo>
                  <a:pt x="354787" y="266699"/>
                </a:lnTo>
                <a:lnTo>
                  <a:pt x="351828" y="253999"/>
                </a:lnTo>
                <a:close/>
              </a:path>
              <a:path w="3034029" h="2844800">
                <a:moveTo>
                  <a:pt x="238023" y="241299"/>
                </a:moveTo>
                <a:lnTo>
                  <a:pt x="219265" y="241299"/>
                </a:lnTo>
                <a:lnTo>
                  <a:pt x="222783" y="253999"/>
                </a:lnTo>
                <a:lnTo>
                  <a:pt x="232188" y="253999"/>
                </a:lnTo>
                <a:lnTo>
                  <a:pt x="238023" y="241299"/>
                </a:lnTo>
                <a:close/>
              </a:path>
              <a:path w="3034029" h="2844800">
                <a:moveTo>
                  <a:pt x="251688" y="241299"/>
                </a:moveTo>
                <a:lnTo>
                  <a:pt x="239695" y="241299"/>
                </a:lnTo>
                <a:lnTo>
                  <a:pt x="244892" y="253999"/>
                </a:lnTo>
                <a:lnTo>
                  <a:pt x="255689" y="253999"/>
                </a:lnTo>
                <a:lnTo>
                  <a:pt x="251688" y="241299"/>
                </a:lnTo>
                <a:close/>
              </a:path>
              <a:path w="3034029" h="2844800">
                <a:moveTo>
                  <a:pt x="314553" y="241299"/>
                </a:moveTo>
                <a:lnTo>
                  <a:pt x="256933" y="241299"/>
                </a:lnTo>
                <a:lnTo>
                  <a:pt x="259651" y="253999"/>
                </a:lnTo>
                <a:lnTo>
                  <a:pt x="324205" y="253999"/>
                </a:lnTo>
                <a:lnTo>
                  <a:pt x="314553" y="241299"/>
                </a:lnTo>
                <a:close/>
              </a:path>
              <a:path w="3034029" h="2844800">
                <a:moveTo>
                  <a:pt x="314134" y="228599"/>
                </a:moveTo>
                <a:lnTo>
                  <a:pt x="227713" y="228599"/>
                </a:lnTo>
                <a:lnTo>
                  <a:pt x="235102" y="241299"/>
                </a:lnTo>
                <a:lnTo>
                  <a:pt x="314261" y="241299"/>
                </a:lnTo>
                <a:lnTo>
                  <a:pt x="314134" y="228599"/>
                </a:lnTo>
                <a:close/>
              </a:path>
              <a:path w="3034029" h="2844800">
                <a:moveTo>
                  <a:pt x="204736" y="215899"/>
                </a:moveTo>
                <a:lnTo>
                  <a:pt x="196202" y="215899"/>
                </a:lnTo>
                <a:lnTo>
                  <a:pt x="201244" y="228599"/>
                </a:lnTo>
                <a:lnTo>
                  <a:pt x="208534" y="228599"/>
                </a:lnTo>
                <a:lnTo>
                  <a:pt x="204736" y="215899"/>
                </a:lnTo>
                <a:close/>
              </a:path>
              <a:path w="3034029" h="2844800">
                <a:moveTo>
                  <a:pt x="235966" y="215899"/>
                </a:moveTo>
                <a:lnTo>
                  <a:pt x="225806" y="215899"/>
                </a:lnTo>
                <a:lnTo>
                  <a:pt x="224370" y="228599"/>
                </a:lnTo>
                <a:lnTo>
                  <a:pt x="244119" y="228599"/>
                </a:lnTo>
                <a:lnTo>
                  <a:pt x="235966" y="215899"/>
                </a:lnTo>
                <a:close/>
              </a:path>
              <a:path w="3034029" h="2844800">
                <a:moveTo>
                  <a:pt x="307608" y="215899"/>
                </a:moveTo>
                <a:lnTo>
                  <a:pt x="251866" y="215899"/>
                </a:lnTo>
                <a:lnTo>
                  <a:pt x="247484" y="228599"/>
                </a:lnTo>
                <a:lnTo>
                  <a:pt x="315582" y="228599"/>
                </a:lnTo>
                <a:lnTo>
                  <a:pt x="307608" y="215899"/>
                </a:lnTo>
                <a:close/>
              </a:path>
              <a:path w="3034029" h="2844800">
                <a:moveTo>
                  <a:pt x="181622" y="203199"/>
                </a:moveTo>
                <a:lnTo>
                  <a:pt x="174117" y="203199"/>
                </a:lnTo>
                <a:lnTo>
                  <a:pt x="176276" y="215899"/>
                </a:lnTo>
                <a:lnTo>
                  <a:pt x="189128" y="215899"/>
                </a:lnTo>
                <a:lnTo>
                  <a:pt x="181622" y="203199"/>
                </a:lnTo>
                <a:close/>
              </a:path>
              <a:path w="3034029" h="2844800">
                <a:moveTo>
                  <a:pt x="267754" y="165099"/>
                </a:moveTo>
                <a:lnTo>
                  <a:pt x="254647" y="177799"/>
                </a:lnTo>
                <a:lnTo>
                  <a:pt x="191693" y="177799"/>
                </a:lnTo>
                <a:lnTo>
                  <a:pt x="197916" y="190499"/>
                </a:lnTo>
                <a:lnTo>
                  <a:pt x="188447" y="190499"/>
                </a:lnTo>
                <a:lnTo>
                  <a:pt x="196544" y="203199"/>
                </a:lnTo>
                <a:lnTo>
                  <a:pt x="202183" y="215899"/>
                </a:lnTo>
                <a:lnTo>
                  <a:pt x="247662" y="215899"/>
                </a:lnTo>
                <a:lnTo>
                  <a:pt x="248297" y="203199"/>
                </a:lnTo>
                <a:lnTo>
                  <a:pt x="279237" y="203199"/>
                </a:lnTo>
                <a:lnTo>
                  <a:pt x="274993" y="190499"/>
                </a:lnTo>
                <a:lnTo>
                  <a:pt x="264248" y="177799"/>
                </a:lnTo>
                <a:lnTo>
                  <a:pt x="267754" y="165099"/>
                </a:lnTo>
                <a:close/>
              </a:path>
              <a:path w="3034029" h="2844800">
                <a:moveTo>
                  <a:pt x="263793" y="203199"/>
                </a:moveTo>
                <a:lnTo>
                  <a:pt x="252895" y="203199"/>
                </a:lnTo>
                <a:lnTo>
                  <a:pt x="255663" y="215899"/>
                </a:lnTo>
                <a:lnTo>
                  <a:pt x="266062" y="215899"/>
                </a:lnTo>
                <a:lnTo>
                  <a:pt x="263793" y="203199"/>
                </a:lnTo>
                <a:close/>
              </a:path>
              <a:path w="3034029" h="2844800">
                <a:moveTo>
                  <a:pt x="278358" y="203199"/>
                </a:moveTo>
                <a:lnTo>
                  <a:pt x="276669" y="203199"/>
                </a:lnTo>
                <a:lnTo>
                  <a:pt x="275869" y="215899"/>
                </a:lnTo>
                <a:lnTo>
                  <a:pt x="282613" y="215899"/>
                </a:lnTo>
                <a:lnTo>
                  <a:pt x="278358" y="203199"/>
                </a:lnTo>
                <a:close/>
              </a:path>
              <a:path w="3034029" h="2844800">
                <a:moveTo>
                  <a:pt x="176497" y="190499"/>
                </a:moveTo>
                <a:lnTo>
                  <a:pt x="160756" y="190499"/>
                </a:lnTo>
                <a:lnTo>
                  <a:pt x="160517" y="203199"/>
                </a:lnTo>
                <a:lnTo>
                  <a:pt x="165366" y="203199"/>
                </a:lnTo>
                <a:lnTo>
                  <a:pt x="176497" y="190499"/>
                </a:lnTo>
                <a:close/>
              </a:path>
              <a:path w="3034029" h="2844800">
                <a:moveTo>
                  <a:pt x="155790" y="177799"/>
                </a:moveTo>
                <a:lnTo>
                  <a:pt x="147955" y="177799"/>
                </a:lnTo>
                <a:lnTo>
                  <a:pt x="155168" y="190499"/>
                </a:lnTo>
                <a:lnTo>
                  <a:pt x="155613" y="190499"/>
                </a:lnTo>
                <a:lnTo>
                  <a:pt x="155790" y="177799"/>
                </a:lnTo>
                <a:close/>
              </a:path>
              <a:path w="3034029" h="2844800">
                <a:moveTo>
                  <a:pt x="237070" y="165099"/>
                </a:moveTo>
                <a:lnTo>
                  <a:pt x="153395" y="165099"/>
                </a:lnTo>
                <a:lnTo>
                  <a:pt x="163137" y="177799"/>
                </a:lnTo>
                <a:lnTo>
                  <a:pt x="174053" y="190499"/>
                </a:lnTo>
                <a:lnTo>
                  <a:pt x="194589" y="190499"/>
                </a:lnTo>
                <a:lnTo>
                  <a:pt x="183527" y="177799"/>
                </a:lnTo>
                <a:lnTo>
                  <a:pt x="231940" y="177799"/>
                </a:lnTo>
                <a:lnTo>
                  <a:pt x="237070" y="165099"/>
                </a:lnTo>
                <a:close/>
              </a:path>
              <a:path w="3034029" h="2844800">
                <a:moveTo>
                  <a:pt x="139839" y="165099"/>
                </a:moveTo>
                <a:lnTo>
                  <a:pt x="134569" y="165099"/>
                </a:lnTo>
                <a:lnTo>
                  <a:pt x="140855" y="177799"/>
                </a:lnTo>
                <a:lnTo>
                  <a:pt x="139839" y="165099"/>
                </a:lnTo>
                <a:close/>
              </a:path>
              <a:path w="3034029" h="2844800">
                <a:moveTo>
                  <a:pt x="240334" y="152399"/>
                </a:moveTo>
                <a:lnTo>
                  <a:pt x="234416" y="152399"/>
                </a:lnTo>
                <a:lnTo>
                  <a:pt x="231762" y="165099"/>
                </a:lnTo>
                <a:lnTo>
                  <a:pt x="241723" y="165099"/>
                </a:lnTo>
                <a:lnTo>
                  <a:pt x="239352" y="177799"/>
                </a:lnTo>
                <a:lnTo>
                  <a:pt x="253392" y="177799"/>
                </a:lnTo>
                <a:lnTo>
                  <a:pt x="248043" y="165099"/>
                </a:lnTo>
                <a:lnTo>
                  <a:pt x="240334" y="152399"/>
                </a:lnTo>
                <a:close/>
              </a:path>
              <a:path w="3034029" h="2844800">
                <a:moveTo>
                  <a:pt x="118935" y="152399"/>
                </a:moveTo>
                <a:lnTo>
                  <a:pt x="106438" y="152399"/>
                </a:lnTo>
                <a:lnTo>
                  <a:pt x="119329" y="165099"/>
                </a:lnTo>
                <a:lnTo>
                  <a:pt x="118935" y="152399"/>
                </a:lnTo>
                <a:close/>
              </a:path>
              <a:path w="3034029" h="2844800">
                <a:moveTo>
                  <a:pt x="183101" y="101599"/>
                </a:moveTo>
                <a:lnTo>
                  <a:pt x="169090" y="114299"/>
                </a:lnTo>
                <a:lnTo>
                  <a:pt x="172542" y="114299"/>
                </a:lnTo>
                <a:lnTo>
                  <a:pt x="175298" y="126999"/>
                </a:lnTo>
                <a:lnTo>
                  <a:pt x="126909" y="126999"/>
                </a:lnTo>
                <a:lnTo>
                  <a:pt x="128499" y="137756"/>
                </a:lnTo>
                <a:lnTo>
                  <a:pt x="130644" y="139699"/>
                </a:lnTo>
                <a:lnTo>
                  <a:pt x="129453" y="141712"/>
                </a:lnTo>
                <a:lnTo>
                  <a:pt x="132997" y="152399"/>
                </a:lnTo>
                <a:lnTo>
                  <a:pt x="133186" y="165099"/>
                </a:lnTo>
                <a:lnTo>
                  <a:pt x="221513" y="165099"/>
                </a:lnTo>
                <a:lnTo>
                  <a:pt x="218097" y="152399"/>
                </a:lnTo>
                <a:lnTo>
                  <a:pt x="199859" y="152399"/>
                </a:lnTo>
                <a:lnTo>
                  <a:pt x="200736" y="139699"/>
                </a:lnTo>
                <a:lnTo>
                  <a:pt x="193192" y="139699"/>
                </a:lnTo>
                <a:lnTo>
                  <a:pt x="189828" y="126999"/>
                </a:lnTo>
                <a:lnTo>
                  <a:pt x="190874" y="114299"/>
                </a:lnTo>
                <a:lnTo>
                  <a:pt x="183101" y="101599"/>
                </a:lnTo>
                <a:close/>
              </a:path>
              <a:path w="3034029" h="2844800">
                <a:moveTo>
                  <a:pt x="117800" y="147266"/>
                </a:moveTo>
                <a:lnTo>
                  <a:pt x="119494" y="152399"/>
                </a:lnTo>
                <a:lnTo>
                  <a:pt x="121348" y="152399"/>
                </a:lnTo>
                <a:lnTo>
                  <a:pt x="121541" y="150869"/>
                </a:lnTo>
                <a:lnTo>
                  <a:pt x="117800" y="147266"/>
                </a:lnTo>
                <a:close/>
              </a:path>
              <a:path w="3034029" h="2844800">
                <a:moveTo>
                  <a:pt x="116624" y="126999"/>
                </a:moveTo>
                <a:lnTo>
                  <a:pt x="117360" y="139699"/>
                </a:lnTo>
                <a:lnTo>
                  <a:pt x="122948" y="139699"/>
                </a:lnTo>
                <a:lnTo>
                  <a:pt x="121541" y="150869"/>
                </a:lnTo>
                <a:lnTo>
                  <a:pt x="123129" y="152399"/>
                </a:lnTo>
                <a:lnTo>
                  <a:pt x="129453" y="141712"/>
                </a:lnTo>
                <a:lnTo>
                  <a:pt x="128786" y="139699"/>
                </a:lnTo>
                <a:lnTo>
                  <a:pt x="128499" y="137756"/>
                </a:lnTo>
                <a:lnTo>
                  <a:pt x="116624" y="126999"/>
                </a:lnTo>
                <a:close/>
              </a:path>
              <a:path w="3034029" h="2844800">
                <a:moveTo>
                  <a:pt x="220306" y="139699"/>
                </a:moveTo>
                <a:lnTo>
                  <a:pt x="204000" y="139699"/>
                </a:lnTo>
                <a:lnTo>
                  <a:pt x="207454" y="152399"/>
                </a:lnTo>
                <a:lnTo>
                  <a:pt x="227215" y="152399"/>
                </a:lnTo>
                <a:lnTo>
                  <a:pt x="220306" y="139699"/>
                </a:lnTo>
                <a:close/>
              </a:path>
              <a:path w="3034029" h="2844800">
                <a:moveTo>
                  <a:pt x="115303" y="139699"/>
                </a:moveTo>
                <a:lnTo>
                  <a:pt x="109945" y="139699"/>
                </a:lnTo>
                <a:lnTo>
                  <a:pt x="117800" y="147266"/>
                </a:lnTo>
                <a:lnTo>
                  <a:pt x="115303" y="139699"/>
                </a:lnTo>
                <a:close/>
              </a:path>
              <a:path w="3034029" h="2844800">
                <a:moveTo>
                  <a:pt x="128499" y="137756"/>
                </a:moveTo>
                <a:lnTo>
                  <a:pt x="128786" y="139699"/>
                </a:lnTo>
                <a:lnTo>
                  <a:pt x="129453" y="141712"/>
                </a:lnTo>
                <a:lnTo>
                  <a:pt x="130644" y="139699"/>
                </a:lnTo>
                <a:lnTo>
                  <a:pt x="128499" y="137756"/>
                </a:lnTo>
                <a:close/>
              </a:path>
              <a:path w="3034029" h="2844800">
                <a:moveTo>
                  <a:pt x="115887" y="126999"/>
                </a:moveTo>
                <a:lnTo>
                  <a:pt x="83595" y="126999"/>
                </a:lnTo>
                <a:lnTo>
                  <a:pt x="93718" y="139699"/>
                </a:lnTo>
                <a:lnTo>
                  <a:pt x="117360" y="139699"/>
                </a:lnTo>
                <a:lnTo>
                  <a:pt x="115887" y="126999"/>
                </a:lnTo>
                <a:close/>
              </a:path>
              <a:path w="3034029" h="2844800">
                <a:moveTo>
                  <a:pt x="211670" y="126999"/>
                </a:moveTo>
                <a:lnTo>
                  <a:pt x="210096" y="126999"/>
                </a:lnTo>
                <a:lnTo>
                  <a:pt x="202554" y="139699"/>
                </a:lnTo>
                <a:lnTo>
                  <a:pt x="218147" y="139699"/>
                </a:lnTo>
                <a:lnTo>
                  <a:pt x="211670" y="126999"/>
                </a:lnTo>
                <a:close/>
              </a:path>
              <a:path w="3034029" h="2844800">
                <a:moveTo>
                  <a:pt x="148001" y="101599"/>
                </a:moveTo>
                <a:lnTo>
                  <a:pt x="61822" y="101599"/>
                </a:lnTo>
                <a:lnTo>
                  <a:pt x="62822" y="114299"/>
                </a:lnTo>
                <a:lnTo>
                  <a:pt x="73650" y="126999"/>
                </a:lnTo>
                <a:lnTo>
                  <a:pt x="86421" y="126999"/>
                </a:lnTo>
                <a:lnTo>
                  <a:pt x="90462" y="114299"/>
                </a:lnTo>
                <a:lnTo>
                  <a:pt x="143141" y="114299"/>
                </a:lnTo>
                <a:lnTo>
                  <a:pt x="148001" y="101599"/>
                </a:lnTo>
                <a:close/>
              </a:path>
              <a:path w="3034029" h="2844800">
                <a:moveTo>
                  <a:pt x="121589" y="114299"/>
                </a:moveTo>
                <a:lnTo>
                  <a:pt x="91465" y="114299"/>
                </a:lnTo>
                <a:lnTo>
                  <a:pt x="96926" y="126999"/>
                </a:lnTo>
                <a:lnTo>
                  <a:pt x="119799" y="126999"/>
                </a:lnTo>
                <a:lnTo>
                  <a:pt x="121589" y="114299"/>
                </a:lnTo>
                <a:close/>
              </a:path>
              <a:path w="3034029" h="2844800">
                <a:moveTo>
                  <a:pt x="131508" y="114299"/>
                </a:moveTo>
                <a:lnTo>
                  <a:pt x="121589" y="114299"/>
                </a:lnTo>
                <a:lnTo>
                  <a:pt x="130213" y="126999"/>
                </a:lnTo>
                <a:lnTo>
                  <a:pt x="134813" y="126999"/>
                </a:lnTo>
                <a:lnTo>
                  <a:pt x="132506" y="115561"/>
                </a:lnTo>
                <a:lnTo>
                  <a:pt x="131508" y="114299"/>
                </a:lnTo>
                <a:close/>
              </a:path>
              <a:path w="3034029" h="2844800">
                <a:moveTo>
                  <a:pt x="139733" y="124692"/>
                </a:moveTo>
                <a:lnTo>
                  <a:pt x="138976" y="126999"/>
                </a:lnTo>
                <a:lnTo>
                  <a:pt x="141559" y="126999"/>
                </a:lnTo>
                <a:lnTo>
                  <a:pt x="139733" y="124692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8001" y="101599"/>
                </a:lnTo>
                <a:lnTo>
                  <a:pt x="143141" y="114299"/>
                </a:lnTo>
                <a:lnTo>
                  <a:pt x="139733" y="124692"/>
                </a:lnTo>
                <a:lnTo>
                  <a:pt x="141559" y="126999"/>
                </a:lnTo>
                <a:lnTo>
                  <a:pt x="147662" y="1269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7662" y="126999"/>
                </a:lnTo>
                <a:lnTo>
                  <a:pt x="167297" y="126999"/>
                </a:lnTo>
                <a:lnTo>
                  <a:pt x="167944" y="114299"/>
                </a:lnTo>
                <a:lnTo>
                  <a:pt x="158673" y="1142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43141" y="114299"/>
                </a:moveTo>
                <a:lnTo>
                  <a:pt x="132252" y="114299"/>
                </a:lnTo>
                <a:lnTo>
                  <a:pt x="132506" y="115561"/>
                </a:lnTo>
                <a:lnTo>
                  <a:pt x="139733" y="124692"/>
                </a:lnTo>
                <a:lnTo>
                  <a:pt x="143141" y="114299"/>
                </a:lnTo>
                <a:close/>
              </a:path>
              <a:path w="3034029" h="2844800">
                <a:moveTo>
                  <a:pt x="132252" y="114299"/>
                </a:moveTo>
                <a:lnTo>
                  <a:pt x="131508" y="114299"/>
                </a:lnTo>
                <a:lnTo>
                  <a:pt x="132506" y="115561"/>
                </a:lnTo>
                <a:lnTo>
                  <a:pt x="132252" y="114299"/>
                </a:lnTo>
                <a:close/>
              </a:path>
              <a:path w="3034029" h="2844800">
                <a:moveTo>
                  <a:pt x="161986" y="101599"/>
                </a:moveTo>
                <a:lnTo>
                  <a:pt x="152044" y="101599"/>
                </a:lnTo>
                <a:lnTo>
                  <a:pt x="158673" y="114299"/>
                </a:lnTo>
                <a:lnTo>
                  <a:pt x="163709" y="108419"/>
                </a:lnTo>
                <a:lnTo>
                  <a:pt x="161986" y="101599"/>
                </a:lnTo>
                <a:close/>
              </a:path>
              <a:path w="3034029" h="2844800">
                <a:moveTo>
                  <a:pt x="163709" y="108419"/>
                </a:moveTo>
                <a:lnTo>
                  <a:pt x="158673" y="114299"/>
                </a:lnTo>
                <a:lnTo>
                  <a:pt x="165195" y="114299"/>
                </a:lnTo>
                <a:lnTo>
                  <a:pt x="163709" y="108419"/>
                </a:lnTo>
                <a:close/>
              </a:path>
              <a:path w="3034029" h="2844800">
                <a:moveTo>
                  <a:pt x="169550" y="101599"/>
                </a:moveTo>
                <a:lnTo>
                  <a:pt x="161986" y="101599"/>
                </a:lnTo>
                <a:lnTo>
                  <a:pt x="163709" y="108419"/>
                </a:lnTo>
                <a:lnTo>
                  <a:pt x="169550" y="101599"/>
                </a:lnTo>
                <a:close/>
              </a:path>
              <a:path w="3034029" h="2844800">
                <a:moveTo>
                  <a:pt x="66662" y="88899"/>
                </a:moveTo>
                <a:lnTo>
                  <a:pt x="62141" y="88899"/>
                </a:lnTo>
                <a:lnTo>
                  <a:pt x="64731" y="101599"/>
                </a:lnTo>
                <a:lnTo>
                  <a:pt x="70650" y="101599"/>
                </a:lnTo>
                <a:lnTo>
                  <a:pt x="66662" y="88899"/>
                </a:lnTo>
                <a:close/>
              </a:path>
              <a:path w="3034029" h="2844800">
                <a:moveTo>
                  <a:pt x="152118" y="76199"/>
                </a:moveTo>
                <a:lnTo>
                  <a:pt x="63950" y="76199"/>
                </a:lnTo>
                <a:lnTo>
                  <a:pt x="74544" y="88899"/>
                </a:lnTo>
                <a:lnTo>
                  <a:pt x="82994" y="101599"/>
                </a:lnTo>
                <a:lnTo>
                  <a:pt x="92811" y="101599"/>
                </a:lnTo>
                <a:lnTo>
                  <a:pt x="88849" y="88899"/>
                </a:lnTo>
                <a:lnTo>
                  <a:pt x="158889" y="88899"/>
                </a:lnTo>
                <a:lnTo>
                  <a:pt x="152118" y="76199"/>
                </a:lnTo>
                <a:close/>
              </a:path>
              <a:path w="3034029" h="2844800">
                <a:moveTo>
                  <a:pt x="102679" y="88899"/>
                </a:moveTo>
                <a:lnTo>
                  <a:pt x="98196" y="88899"/>
                </a:lnTo>
                <a:lnTo>
                  <a:pt x="92811" y="101599"/>
                </a:lnTo>
                <a:lnTo>
                  <a:pt x="104813" y="101599"/>
                </a:lnTo>
                <a:lnTo>
                  <a:pt x="102679" y="88899"/>
                </a:lnTo>
                <a:close/>
              </a:path>
              <a:path w="3034029" h="2844800">
                <a:moveTo>
                  <a:pt x="172275" y="88899"/>
                </a:moveTo>
                <a:lnTo>
                  <a:pt x="105727" y="88899"/>
                </a:lnTo>
                <a:lnTo>
                  <a:pt x="104813" y="101599"/>
                </a:lnTo>
                <a:lnTo>
                  <a:pt x="176711" y="101599"/>
                </a:lnTo>
                <a:lnTo>
                  <a:pt x="172275" y="88899"/>
                </a:lnTo>
                <a:close/>
              </a:path>
              <a:path w="3034029" h="2844800">
                <a:moveTo>
                  <a:pt x="47051" y="76199"/>
                </a:moveTo>
                <a:lnTo>
                  <a:pt x="36271" y="76199"/>
                </a:lnTo>
                <a:lnTo>
                  <a:pt x="32994" y="88899"/>
                </a:lnTo>
                <a:lnTo>
                  <a:pt x="39277" y="88899"/>
                </a:lnTo>
                <a:lnTo>
                  <a:pt x="47051" y="76199"/>
                </a:lnTo>
                <a:close/>
              </a:path>
              <a:path w="3034029" h="2844800">
                <a:moveTo>
                  <a:pt x="57619" y="76199"/>
                </a:moveTo>
                <a:lnTo>
                  <a:pt x="51308" y="76199"/>
                </a:lnTo>
                <a:lnTo>
                  <a:pt x="55473" y="88899"/>
                </a:lnTo>
                <a:lnTo>
                  <a:pt x="60007" y="88899"/>
                </a:lnTo>
                <a:lnTo>
                  <a:pt x="57619" y="76199"/>
                </a:lnTo>
                <a:close/>
              </a:path>
              <a:path w="3034029" h="2844800">
                <a:moveTo>
                  <a:pt x="161848" y="76199"/>
                </a:moveTo>
                <a:lnTo>
                  <a:pt x="158889" y="88899"/>
                </a:lnTo>
                <a:lnTo>
                  <a:pt x="165658" y="88899"/>
                </a:lnTo>
                <a:lnTo>
                  <a:pt x="161848" y="76199"/>
                </a:lnTo>
                <a:close/>
              </a:path>
              <a:path w="3034029" h="2844800">
                <a:moveTo>
                  <a:pt x="89573" y="63499"/>
                </a:moveTo>
                <a:lnTo>
                  <a:pt x="16903" y="63499"/>
                </a:lnTo>
                <a:lnTo>
                  <a:pt x="25323" y="76199"/>
                </a:lnTo>
                <a:lnTo>
                  <a:pt x="89001" y="76199"/>
                </a:lnTo>
                <a:lnTo>
                  <a:pt x="89573" y="63499"/>
                </a:lnTo>
                <a:close/>
              </a:path>
              <a:path w="3034029" h="2844800">
                <a:moveTo>
                  <a:pt x="143911" y="63499"/>
                </a:moveTo>
                <a:lnTo>
                  <a:pt x="95415" y="63499"/>
                </a:lnTo>
                <a:lnTo>
                  <a:pt x="97675" y="76199"/>
                </a:lnTo>
                <a:lnTo>
                  <a:pt x="151758" y="76199"/>
                </a:lnTo>
                <a:lnTo>
                  <a:pt x="143911" y="63499"/>
                </a:lnTo>
                <a:close/>
              </a:path>
              <a:path w="3034029" h="2844800">
                <a:moveTo>
                  <a:pt x="155562" y="63499"/>
                </a:moveTo>
                <a:lnTo>
                  <a:pt x="151638" y="63499"/>
                </a:lnTo>
                <a:lnTo>
                  <a:pt x="152234" y="76199"/>
                </a:lnTo>
                <a:lnTo>
                  <a:pt x="157683" y="76199"/>
                </a:lnTo>
                <a:lnTo>
                  <a:pt x="155562" y="63499"/>
                </a:lnTo>
                <a:close/>
              </a:path>
              <a:path w="3034029" h="2844800">
                <a:moveTo>
                  <a:pt x="9271" y="38099"/>
                </a:moveTo>
                <a:lnTo>
                  <a:pt x="4495" y="38099"/>
                </a:lnTo>
                <a:lnTo>
                  <a:pt x="0" y="50799"/>
                </a:lnTo>
                <a:lnTo>
                  <a:pt x="3810" y="50799"/>
                </a:lnTo>
                <a:lnTo>
                  <a:pt x="10261" y="63499"/>
                </a:lnTo>
                <a:lnTo>
                  <a:pt x="26448" y="63499"/>
                </a:lnTo>
                <a:lnTo>
                  <a:pt x="17630" y="50799"/>
                </a:lnTo>
                <a:lnTo>
                  <a:pt x="9271" y="38099"/>
                </a:lnTo>
                <a:close/>
              </a:path>
              <a:path w="3034029" h="2844800">
                <a:moveTo>
                  <a:pt x="19038" y="25399"/>
                </a:moveTo>
                <a:lnTo>
                  <a:pt x="15487" y="38099"/>
                </a:lnTo>
                <a:lnTo>
                  <a:pt x="23693" y="50799"/>
                </a:lnTo>
                <a:lnTo>
                  <a:pt x="26448" y="63499"/>
                </a:lnTo>
                <a:lnTo>
                  <a:pt x="34175" y="63499"/>
                </a:lnTo>
                <a:lnTo>
                  <a:pt x="35902" y="50799"/>
                </a:lnTo>
                <a:lnTo>
                  <a:pt x="130568" y="50799"/>
                </a:lnTo>
                <a:lnTo>
                  <a:pt x="127431" y="38099"/>
                </a:lnTo>
                <a:lnTo>
                  <a:pt x="23766" y="38099"/>
                </a:lnTo>
                <a:lnTo>
                  <a:pt x="19038" y="25399"/>
                </a:lnTo>
                <a:close/>
              </a:path>
              <a:path w="3034029" h="2844800">
                <a:moveTo>
                  <a:pt x="125552" y="50799"/>
                </a:moveTo>
                <a:lnTo>
                  <a:pt x="46228" y="50799"/>
                </a:lnTo>
                <a:lnTo>
                  <a:pt x="46672" y="63499"/>
                </a:lnTo>
                <a:lnTo>
                  <a:pt x="125793" y="63499"/>
                </a:lnTo>
                <a:lnTo>
                  <a:pt x="125552" y="50799"/>
                </a:lnTo>
                <a:close/>
              </a:path>
              <a:path w="3034029" h="2844800">
                <a:moveTo>
                  <a:pt x="14363" y="25399"/>
                </a:moveTo>
                <a:lnTo>
                  <a:pt x="5676" y="25399"/>
                </a:lnTo>
                <a:lnTo>
                  <a:pt x="10477" y="38099"/>
                </a:lnTo>
                <a:lnTo>
                  <a:pt x="14363" y="25399"/>
                </a:lnTo>
                <a:close/>
              </a:path>
              <a:path w="3034029" h="2844800">
                <a:moveTo>
                  <a:pt x="107289" y="25399"/>
                </a:moveTo>
                <a:lnTo>
                  <a:pt x="31256" y="25399"/>
                </a:lnTo>
                <a:lnTo>
                  <a:pt x="23766" y="38099"/>
                </a:lnTo>
                <a:lnTo>
                  <a:pt x="106718" y="38099"/>
                </a:lnTo>
                <a:lnTo>
                  <a:pt x="107289" y="25399"/>
                </a:lnTo>
                <a:close/>
              </a:path>
              <a:path w="3034029" h="2844800">
                <a:moveTo>
                  <a:pt x="81217" y="12699"/>
                </a:moveTo>
                <a:lnTo>
                  <a:pt x="26137" y="12699"/>
                </a:lnTo>
                <a:lnTo>
                  <a:pt x="29352" y="25399"/>
                </a:lnTo>
                <a:lnTo>
                  <a:pt x="88941" y="25399"/>
                </a:lnTo>
                <a:lnTo>
                  <a:pt x="81217" y="12699"/>
                </a:lnTo>
                <a:close/>
              </a:path>
              <a:path w="3034029" h="2844800">
                <a:moveTo>
                  <a:pt x="89890" y="12699"/>
                </a:moveTo>
                <a:lnTo>
                  <a:pt x="89331" y="12699"/>
                </a:lnTo>
                <a:lnTo>
                  <a:pt x="92011" y="25399"/>
                </a:lnTo>
                <a:lnTo>
                  <a:pt x="89890" y="12699"/>
                </a:lnTo>
                <a:close/>
              </a:path>
              <a:path w="3034029" h="2844800">
                <a:moveTo>
                  <a:pt x="85953" y="0"/>
                </a:moveTo>
                <a:lnTo>
                  <a:pt x="39960" y="0"/>
                </a:lnTo>
                <a:lnTo>
                  <a:pt x="41043" y="12699"/>
                </a:lnTo>
                <a:lnTo>
                  <a:pt x="93078" y="12699"/>
                </a:lnTo>
                <a:lnTo>
                  <a:pt x="85953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396623" y="2348167"/>
            <a:ext cx="2952115" cy="3365500"/>
          </a:xfrm>
          <a:custGeom>
            <a:avLst/>
            <a:gdLst/>
            <a:ahLst/>
            <a:cxnLst/>
            <a:rect l="l" t="t" r="r" b="b"/>
            <a:pathLst>
              <a:path w="2952115" h="3365500">
                <a:moveTo>
                  <a:pt x="2907284" y="3352800"/>
                </a:moveTo>
                <a:lnTo>
                  <a:pt x="2865829" y="3352800"/>
                </a:lnTo>
                <a:lnTo>
                  <a:pt x="2875108" y="3365500"/>
                </a:lnTo>
                <a:lnTo>
                  <a:pt x="2906725" y="3365500"/>
                </a:lnTo>
                <a:lnTo>
                  <a:pt x="2907284" y="3352800"/>
                </a:lnTo>
                <a:close/>
              </a:path>
              <a:path w="2952115" h="3365500">
                <a:moveTo>
                  <a:pt x="2926688" y="3352800"/>
                </a:moveTo>
                <a:lnTo>
                  <a:pt x="2916301" y="3352800"/>
                </a:lnTo>
                <a:lnTo>
                  <a:pt x="2920669" y="3365500"/>
                </a:lnTo>
                <a:lnTo>
                  <a:pt x="2924274" y="3365500"/>
                </a:lnTo>
                <a:lnTo>
                  <a:pt x="2926688" y="3352800"/>
                </a:lnTo>
                <a:close/>
              </a:path>
              <a:path w="2952115" h="3365500">
                <a:moveTo>
                  <a:pt x="2873362" y="3340100"/>
                </a:moveTo>
                <a:lnTo>
                  <a:pt x="2854642" y="3340100"/>
                </a:lnTo>
                <a:lnTo>
                  <a:pt x="2858164" y="3352800"/>
                </a:lnTo>
                <a:lnTo>
                  <a:pt x="2877807" y="3352800"/>
                </a:lnTo>
                <a:lnTo>
                  <a:pt x="2873362" y="3340100"/>
                </a:lnTo>
                <a:close/>
              </a:path>
              <a:path w="2952115" h="3365500">
                <a:moveTo>
                  <a:pt x="2898686" y="3340100"/>
                </a:moveTo>
                <a:lnTo>
                  <a:pt x="2883395" y="3340100"/>
                </a:lnTo>
                <a:lnTo>
                  <a:pt x="2883700" y="3352800"/>
                </a:lnTo>
                <a:lnTo>
                  <a:pt x="2902940" y="3352800"/>
                </a:lnTo>
                <a:lnTo>
                  <a:pt x="2898686" y="3340100"/>
                </a:lnTo>
                <a:close/>
              </a:path>
              <a:path w="2952115" h="3365500">
                <a:moveTo>
                  <a:pt x="2922689" y="3340100"/>
                </a:moveTo>
                <a:lnTo>
                  <a:pt x="2904363" y="3340100"/>
                </a:lnTo>
                <a:lnTo>
                  <a:pt x="2911995" y="3352800"/>
                </a:lnTo>
                <a:lnTo>
                  <a:pt x="2922485" y="3352800"/>
                </a:lnTo>
                <a:lnTo>
                  <a:pt x="2922689" y="3340100"/>
                </a:lnTo>
                <a:close/>
              </a:path>
              <a:path w="2952115" h="3365500">
                <a:moveTo>
                  <a:pt x="2859011" y="3327400"/>
                </a:moveTo>
                <a:lnTo>
                  <a:pt x="2857436" y="3327400"/>
                </a:lnTo>
                <a:lnTo>
                  <a:pt x="2856763" y="3340100"/>
                </a:lnTo>
                <a:lnTo>
                  <a:pt x="2860154" y="3340100"/>
                </a:lnTo>
                <a:lnTo>
                  <a:pt x="2859011" y="3327400"/>
                </a:lnTo>
                <a:close/>
              </a:path>
              <a:path w="2952115" h="3365500">
                <a:moveTo>
                  <a:pt x="2947174" y="3327400"/>
                </a:moveTo>
                <a:lnTo>
                  <a:pt x="2875546" y="3327400"/>
                </a:lnTo>
                <a:lnTo>
                  <a:pt x="2873756" y="3340100"/>
                </a:lnTo>
                <a:lnTo>
                  <a:pt x="2951549" y="3340100"/>
                </a:lnTo>
                <a:lnTo>
                  <a:pt x="2947174" y="3327400"/>
                </a:lnTo>
                <a:close/>
              </a:path>
              <a:path w="2952115" h="3365500">
                <a:moveTo>
                  <a:pt x="2863100" y="3314700"/>
                </a:moveTo>
                <a:lnTo>
                  <a:pt x="2854464" y="3314700"/>
                </a:lnTo>
                <a:lnTo>
                  <a:pt x="2857002" y="3327400"/>
                </a:lnTo>
                <a:lnTo>
                  <a:pt x="2866009" y="3327400"/>
                </a:lnTo>
                <a:lnTo>
                  <a:pt x="2863100" y="3314700"/>
                </a:lnTo>
                <a:close/>
              </a:path>
              <a:path w="2952115" h="3365500">
                <a:moveTo>
                  <a:pt x="2940989" y="3314700"/>
                </a:moveTo>
                <a:lnTo>
                  <a:pt x="2867685" y="3314700"/>
                </a:lnTo>
                <a:lnTo>
                  <a:pt x="2872168" y="3327400"/>
                </a:lnTo>
                <a:lnTo>
                  <a:pt x="2940189" y="3327400"/>
                </a:lnTo>
                <a:lnTo>
                  <a:pt x="2940989" y="3314700"/>
                </a:lnTo>
                <a:close/>
              </a:path>
              <a:path w="2952115" h="3365500">
                <a:moveTo>
                  <a:pt x="2833420" y="3302000"/>
                </a:moveTo>
                <a:lnTo>
                  <a:pt x="2824536" y="3302000"/>
                </a:lnTo>
                <a:lnTo>
                  <a:pt x="2831008" y="3314700"/>
                </a:lnTo>
                <a:lnTo>
                  <a:pt x="2833039" y="3314700"/>
                </a:lnTo>
                <a:lnTo>
                  <a:pt x="2833420" y="3302000"/>
                </a:lnTo>
                <a:close/>
              </a:path>
              <a:path w="2952115" h="3365500">
                <a:moveTo>
                  <a:pt x="2839605" y="3302000"/>
                </a:moveTo>
                <a:lnTo>
                  <a:pt x="2836164" y="3302000"/>
                </a:lnTo>
                <a:lnTo>
                  <a:pt x="2842615" y="3314700"/>
                </a:lnTo>
                <a:lnTo>
                  <a:pt x="2842124" y="3307258"/>
                </a:lnTo>
                <a:lnTo>
                  <a:pt x="2839605" y="3302000"/>
                </a:lnTo>
                <a:close/>
              </a:path>
              <a:path w="2952115" h="3365500">
                <a:moveTo>
                  <a:pt x="2841777" y="3302000"/>
                </a:moveTo>
                <a:lnTo>
                  <a:pt x="2842124" y="3307258"/>
                </a:lnTo>
                <a:lnTo>
                  <a:pt x="2845689" y="3314700"/>
                </a:lnTo>
                <a:lnTo>
                  <a:pt x="2847733" y="3314700"/>
                </a:lnTo>
                <a:lnTo>
                  <a:pt x="2841777" y="3302000"/>
                </a:lnTo>
                <a:close/>
              </a:path>
              <a:path w="2952115" h="3365500">
                <a:moveTo>
                  <a:pt x="2848221" y="3314110"/>
                </a:moveTo>
                <a:lnTo>
                  <a:pt x="2847860" y="3314700"/>
                </a:lnTo>
                <a:lnTo>
                  <a:pt x="2848457" y="3314700"/>
                </a:lnTo>
                <a:lnTo>
                  <a:pt x="2848221" y="3314110"/>
                </a:lnTo>
                <a:close/>
              </a:path>
              <a:path w="2952115" h="3365500">
                <a:moveTo>
                  <a:pt x="2936671" y="3302000"/>
                </a:moveTo>
                <a:lnTo>
                  <a:pt x="2855620" y="3302000"/>
                </a:lnTo>
                <a:lnTo>
                  <a:pt x="2860548" y="3314700"/>
                </a:lnTo>
                <a:lnTo>
                  <a:pt x="2940558" y="3314700"/>
                </a:lnTo>
                <a:lnTo>
                  <a:pt x="2936671" y="3302000"/>
                </a:lnTo>
                <a:close/>
              </a:path>
              <a:path w="2952115" h="3365500">
                <a:moveTo>
                  <a:pt x="2855620" y="3302000"/>
                </a:moveTo>
                <a:lnTo>
                  <a:pt x="2843364" y="3302000"/>
                </a:lnTo>
                <a:lnTo>
                  <a:pt x="2848221" y="3314110"/>
                </a:lnTo>
                <a:lnTo>
                  <a:pt x="2855620" y="3302000"/>
                </a:lnTo>
                <a:close/>
              </a:path>
              <a:path w="2952115" h="3365500">
                <a:moveTo>
                  <a:pt x="2928886" y="3289300"/>
                </a:moveTo>
                <a:lnTo>
                  <a:pt x="2836379" y="3289300"/>
                </a:lnTo>
                <a:lnTo>
                  <a:pt x="2840228" y="3302000"/>
                </a:lnTo>
                <a:lnTo>
                  <a:pt x="2924949" y="3302000"/>
                </a:lnTo>
                <a:lnTo>
                  <a:pt x="2928886" y="3289300"/>
                </a:lnTo>
                <a:close/>
              </a:path>
              <a:path w="2952115" h="3365500">
                <a:moveTo>
                  <a:pt x="2817956" y="3263900"/>
                </a:moveTo>
                <a:lnTo>
                  <a:pt x="2793479" y="3263900"/>
                </a:lnTo>
                <a:lnTo>
                  <a:pt x="2795574" y="3276600"/>
                </a:lnTo>
                <a:lnTo>
                  <a:pt x="2806928" y="3276600"/>
                </a:lnTo>
                <a:lnTo>
                  <a:pt x="2808655" y="3289300"/>
                </a:lnTo>
                <a:lnTo>
                  <a:pt x="2815211" y="3289300"/>
                </a:lnTo>
                <a:lnTo>
                  <a:pt x="2811805" y="3276600"/>
                </a:lnTo>
                <a:lnTo>
                  <a:pt x="2817956" y="3263900"/>
                </a:lnTo>
                <a:close/>
              </a:path>
              <a:path w="2952115" h="3365500">
                <a:moveTo>
                  <a:pt x="2823895" y="3276600"/>
                </a:moveTo>
                <a:lnTo>
                  <a:pt x="2826994" y="3289300"/>
                </a:lnTo>
                <a:lnTo>
                  <a:pt x="2833233" y="3289300"/>
                </a:lnTo>
                <a:lnTo>
                  <a:pt x="2823895" y="3276600"/>
                </a:lnTo>
                <a:close/>
              </a:path>
              <a:path w="2952115" h="3365500">
                <a:moveTo>
                  <a:pt x="2915299" y="3276600"/>
                </a:moveTo>
                <a:lnTo>
                  <a:pt x="2834247" y="3276600"/>
                </a:lnTo>
                <a:lnTo>
                  <a:pt x="2836098" y="3289300"/>
                </a:lnTo>
                <a:lnTo>
                  <a:pt x="2908399" y="3289300"/>
                </a:lnTo>
                <a:lnTo>
                  <a:pt x="2915299" y="3276600"/>
                </a:lnTo>
                <a:close/>
              </a:path>
              <a:path w="2952115" h="3365500">
                <a:moveTo>
                  <a:pt x="2897822" y="3251200"/>
                </a:moveTo>
                <a:lnTo>
                  <a:pt x="2890608" y="3251200"/>
                </a:lnTo>
                <a:lnTo>
                  <a:pt x="2885859" y="3263900"/>
                </a:lnTo>
                <a:lnTo>
                  <a:pt x="2823419" y="3263900"/>
                </a:lnTo>
                <a:lnTo>
                  <a:pt x="2829435" y="3276600"/>
                </a:lnTo>
                <a:lnTo>
                  <a:pt x="2903258" y="3276600"/>
                </a:lnTo>
                <a:lnTo>
                  <a:pt x="2897771" y="3263900"/>
                </a:lnTo>
                <a:lnTo>
                  <a:pt x="2897822" y="3251200"/>
                </a:lnTo>
                <a:close/>
              </a:path>
              <a:path w="2952115" h="3365500">
                <a:moveTo>
                  <a:pt x="2906141" y="3263900"/>
                </a:moveTo>
                <a:lnTo>
                  <a:pt x="2903258" y="3276600"/>
                </a:lnTo>
                <a:lnTo>
                  <a:pt x="2913938" y="3276600"/>
                </a:lnTo>
                <a:lnTo>
                  <a:pt x="2906141" y="3263900"/>
                </a:lnTo>
                <a:close/>
              </a:path>
              <a:path w="2952115" h="3365500">
                <a:moveTo>
                  <a:pt x="2916288" y="3263900"/>
                </a:moveTo>
                <a:lnTo>
                  <a:pt x="2910459" y="3263900"/>
                </a:lnTo>
                <a:lnTo>
                  <a:pt x="2916821" y="3276600"/>
                </a:lnTo>
                <a:lnTo>
                  <a:pt x="2916288" y="3263900"/>
                </a:lnTo>
                <a:close/>
              </a:path>
              <a:path w="2952115" h="3365500">
                <a:moveTo>
                  <a:pt x="2793301" y="3251200"/>
                </a:moveTo>
                <a:lnTo>
                  <a:pt x="2791079" y="3251200"/>
                </a:lnTo>
                <a:lnTo>
                  <a:pt x="2790063" y="3263900"/>
                </a:lnTo>
                <a:lnTo>
                  <a:pt x="2796171" y="3263900"/>
                </a:lnTo>
                <a:lnTo>
                  <a:pt x="2793301" y="3251200"/>
                </a:lnTo>
                <a:close/>
              </a:path>
              <a:path w="2952115" h="3365500">
                <a:moveTo>
                  <a:pt x="2816948" y="3251200"/>
                </a:moveTo>
                <a:lnTo>
                  <a:pt x="2805049" y="3251200"/>
                </a:lnTo>
                <a:lnTo>
                  <a:pt x="2801162" y="3263900"/>
                </a:lnTo>
                <a:lnTo>
                  <a:pt x="2812605" y="3263900"/>
                </a:lnTo>
                <a:lnTo>
                  <a:pt x="2816948" y="3251200"/>
                </a:lnTo>
                <a:close/>
              </a:path>
              <a:path w="2952115" h="3365500">
                <a:moveTo>
                  <a:pt x="2885008" y="3251200"/>
                </a:moveTo>
                <a:lnTo>
                  <a:pt x="2822079" y="3251200"/>
                </a:lnTo>
                <a:lnTo>
                  <a:pt x="2825864" y="3263900"/>
                </a:lnTo>
                <a:lnTo>
                  <a:pt x="2885859" y="3263900"/>
                </a:lnTo>
                <a:lnTo>
                  <a:pt x="2885008" y="3251200"/>
                </a:lnTo>
                <a:close/>
              </a:path>
              <a:path w="2952115" h="3365500">
                <a:moveTo>
                  <a:pt x="2798582" y="3238500"/>
                </a:moveTo>
                <a:lnTo>
                  <a:pt x="2772247" y="3238500"/>
                </a:lnTo>
                <a:lnTo>
                  <a:pt x="2776659" y="3251200"/>
                </a:lnTo>
                <a:lnTo>
                  <a:pt x="2804165" y="3251200"/>
                </a:lnTo>
                <a:lnTo>
                  <a:pt x="2798582" y="3238500"/>
                </a:lnTo>
                <a:close/>
              </a:path>
              <a:path w="2952115" h="3365500">
                <a:moveTo>
                  <a:pt x="2805404" y="3238500"/>
                </a:moveTo>
                <a:lnTo>
                  <a:pt x="2798582" y="3238500"/>
                </a:lnTo>
                <a:lnTo>
                  <a:pt x="2804165" y="3251200"/>
                </a:lnTo>
                <a:lnTo>
                  <a:pt x="2810903" y="3251200"/>
                </a:lnTo>
                <a:lnTo>
                  <a:pt x="2805404" y="3238500"/>
                </a:lnTo>
                <a:close/>
              </a:path>
              <a:path w="2952115" h="3365500">
                <a:moveTo>
                  <a:pt x="2886443" y="3238500"/>
                </a:moveTo>
                <a:lnTo>
                  <a:pt x="2805404" y="3238500"/>
                </a:lnTo>
                <a:lnTo>
                  <a:pt x="2810903" y="3251200"/>
                </a:lnTo>
                <a:lnTo>
                  <a:pt x="2887929" y="3251200"/>
                </a:lnTo>
                <a:lnTo>
                  <a:pt x="2886443" y="3238500"/>
                </a:lnTo>
                <a:close/>
              </a:path>
              <a:path w="2952115" h="3365500">
                <a:moveTo>
                  <a:pt x="2764078" y="3213100"/>
                </a:moveTo>
                <a:lnTo>
                  <a:pt x="2759659" y="3225800"/>
                </a:lnTo>
                <a:lnTo>
                  <a:pt x="2760484" y="3225800"/>
                </a:lnTo>
                <a:lnTo>
                  <a:pt x="2769184" y="3238500"/>
                </a:lnTo>
                <a:lnTo>
                  <a:pt x="2764078" y="3213100"/>
                </a:lnTo>
                <a:close/>
              </a:path>
              <a:path w="2952115" h="3365500">
                <a:moveTo>
                  <a:pt x="2817842" y="3225800"/>
                </a:moveTo>
                <a:lnTo>
                  <a:pt x="2776753" y="3225800"/>
                </a:lnTo>
                <a:lnTo>
                  <a:pt x="2787561" y="3238500"/>
                </a:lnTo>
                <a:lnTo>
                  <a:pt x="2809971" y="3238500"/>
                </a:lnTo>
                <a:lnTo>
                  <a:pt x="2817816" y="3226288"/>
                </a:lnTo>
                <a:lnTo>
                  <a:pt x="2817842" y="3225800"/>
                </a:lnTo>
                <a:close/>
              </a:path>
              <a:path w="2952115" h="3365500">
                <a:moveTo>
                  <a:pt x="2817816" y="3226288"/>
                </a:moveTo>
                <a:lnTo>
                  <a:pt x="2809971" y="3238500"/>
                </a:lnTo>
                <a:lnTo>
                  <a:pt x="2817164" y="3238500"/>
                </a:lnTo>
                <a:lnTo>
                  <a:pt x="2817816" y="3226288"/>
                </a:lnTo>
                <a:close/>
              </a:path>
              <a:path w="2952115" h="3365500">
                <a:moveTo>
                  <a:pt x="2854667" y="3225800"/>
                </a:moveTo>
                <a:lnTo>
                  <a:pt x="2818130" y="3225800"/>
                </a:lnTo>
                <a:lnTo>
                  <a:pt x="2817816" y="3226288"/>
                </a:lnTo>
                <a:lnTo>
                  <a:pt x="2817164" y="3238500"/>
                </a:lnTo>
                <a:lnTo>
                  <a:pt x="2858897" y="3238500"/>
                </a:lnTo>
                <a:lnTo>
                  <a:pt x="2854667" y="3225800"/>
                </a:lnTo>
                <a:close/>
              </a:path>
              <a:path w="2952115" h="3365500">
                <a:moveTo>
                  <a:pt x="2865432" y="3225800"/>
                </a:moveTo>
                <a:lnTo>
                  <a:pt x="2862338" y="3225800"/>
                </a:lnTo>
                <a:lnTo>
                  <a:pt x="2862021" y="3238500"/>
                </a:lnTo>
                <a:lnTo>
                  <a:pt x="2873114" y="3238500"/>
                </a:lnTo>
                <a:lnTo>
                  <a:pt x="2865432" y="3225800"/>
                </a:lnTo>
                <a:close/>
              </a:path>
              <a:path w="2952115" h="3365500">
                <a:moveTo>
                  <a:pt x="2770441" y="3213100"/>
                </a:moveTo>
                <a:lnTo>
                  <a:pt x="2765526" y="3213100"/>
                </a:lnTo>
                <a:lnTo>
                  <a:pt x="2767723" y="3225800"/>
                </a:lnTo>
                <a:lnTo>
                  <a:pt x="2769336" y="3225800"/>
                </a:lnTo>
                <a:lnTo>
                  <a:pt x="2770441" y="3213100"/>
                </a:lnTo>
                <a:close/>
              </a:path>
              <a:path w="2952115" h="3365500">
                <a:moveTo>
                  <a:pt x="2768257" y="3175000"/>
                </a:moveTo>
                <a:lnTo>
                  <a:pt x="2751892" y="3175000"/>
                </a:lnTo>
                <a:lnTo>
                  <a:pt x="2753169" y="3187700"/>
                </a:lnTo>
                <a:lnTo>
                  <a:pt x="2749296" y="3200400"/>
                </a:lnTo>
                <a:lnTo>
                  <a:pt x="2765705" y="3200400"/>
                </a:lnTo>
                <a:lnTo>
                  <a:pt x="2776609" y="3213100"/>
                </a:lnTo>
                <a:lnTo>
                  <a:pt x="2783382" y="3225800"/>
                </a:lnTo>
                <a:lnTo>
                  <a:pt x="2811373" y="3225800"/>
                </a:lnTo>
                <a:lnTo>
                  <a:pt x="2812834" y="3213100"/>
                </a:lnTo>
                <a:lnTo>
                  <a:pt x="2842891" y="3213100"/>
                </a:lnTo>
                <a:lnTo>
                  <a:pt x="2845581" y="3200400"/>
                </a:lnTo>
                <a:lnTo>
                  <a:pt x="2845126" y="3187700"/>
                </a:lnTo>
                <a:lnTo>
                  <a:pt x="2769400" y="3187700"/>
                </a:lnTo>
                <a:lnTo>
                  <a:pt x="2768257" y="3175000"/>
                </a:lnTo>
                <a:close/>
              </a:path>
              <a:path w="2952115" h="3365500">
                <a:moveTo>
                  <a:pt x="2812834" y="3213100"/>
                </a:moveTo>
                <a:lnTo>
                  <a:pt x="2811373" y="3225800"/>
                </a:lnTo>
                <a:lnTo>
                  <a:pt x="2824289" y="3225800"/>
                </a:lnTo>
                <a:lnTo>
                  <a:pt x="2812834" y="3213100"/>
                </a:lnTo>
                <a:close/>
              </a:path>
              <a:path w="2952115" h="3365500">
                <a:moveTo>
                  <a:pt x="2826969" y="3213100"/>
                </a:moveTo>
                <a:lnTo>
                  <a:pt x="2812834" y="3213100"/>
                </a:lnTo>
                <a:lnTo>
                  <a:pt x="2824289" y="3225800"/>
                </a:lnTo>
                <a:lnTo>
                  <a:pt x="2826969" y="3213100"/>
                </a:lnTo>
                <a:close/>
              </a:path>
              <a:path w="2952115" h="3365500">
                <a:moveTo>
                  <a:pt x="2840732" y="3213100"/>
                </a:moveTo>
                <a:lnTo>
                  <a:pt x="2826969" y="3213100"/>
                </a:lnTo>
                <a:lnTo>
                  <a:pt x="2824289" y="3225800"/>
                </a:lnTo>
                <a:lnTo>
                  <a:pt x="2839452" y="3225800"/>
                </a:lnTo>
                <a:lnTo>
                  <a:pt x="2842364" y="3215044"/>
                </a:lnTo>
                <a:lnTo>
                  <a:pt x="2840732" y="3213100"/>
                </a:lnTo>
                <a:close/>
              </a:path>
              <a:path w="2952115" h="3365500">
                <a:moveTo>
                  <a:pt x="2842364" y="3215044"/>
                </a:moveTo>
                <a:lnTo>
                  <a:pt x="2839452" y="3225800"/>
                </a:lnTo>
                <a:lnTo>
                  <a:pt x="2851391" y="3225800"/>
                </a:lnTo>
                <a:lnTo>
                  <a:pt x="2842364" y="3215044"/>
                </a:lnTo>
                <a:close/>
              </a:path>
              <a:path w="2952115" h="3365500">
                <a:moveTo>
                  <a:pt x="2851658" y="3200400"/>
                </a:moveTo>
                <a:lnTo>
                  <a:pt x="2850210" y="3200400"/>
                </a:lnTo>
                <a:lnTo>
                  <a:pt x="2849714" y="3213100"/>
                </a:lnTo>
                <a:lnTo>
                  <a:pt x="2851391" y="3225800"/>
                </a:lnTo>
                <a:lnTo>
                  <a:pt x="2873692" y="3225800"/>
                </a:lnTo>
                <a:lnTo>
                  <a:pt x="2870936" y="3213100"/>
                </a:lnTo>
                <a:lnTo>
                  <a:pt x="2857588" y="3213100"/>
                </a:lnTo>
                <a:lnTo>
                  <a:pt x="2851658" y="3200400"/>
                </a:lnTo>
                <a:close/>
              </a:path>
              <a:path w="2952115" h="3365500">
                <a:moveTo>
                  <a:pt x="2842891" y="3213100"/>
                </a:moveTo>
                <a:lnTo>
                  <a:pt x="2840732" y="3213100"/>
                </a:lnTo>
                <a:lnTo>
                  <a:pt x="2842364" y="3215044"/>
                </a:lnTo>
                <a:lnTo>
                  <a:pt x="2842891" y="3213100"/>
                </a:lnTo>
                <a:close/>
              </a:path>
              <a:path w="2952115" h="3365500">
                <a:moveTo>
                  <a:pt x="2758935" y="3200400"/>
                </a:moveTo>
                <a:lnTo>
                  <a:pt x="2747238" y="3200400"/>
                </a:lnTo>
                <a:lnTo>
                  <a:pt x="2746222" y="3213100"/>
                </a:lnTo>
                <a:lnTo>
                  <a:pt x="2753220" y="3213100"/>
                </a:lnTo>
                <a:lnTo>
                  <a:pt x="2758935" y="3200400"/>
                </a:lnTo>
                <a:close/>
              </a:path>
              <a:path w="2952115" h="3365500">
                <a:moveTo>
                  <a:pt x="2721902" y="3187700"/>
                </a:moveTo>
                <a:lnTo>
                  <a:pt x="2719082" y="3187700"/>
                </a:lnTo>
                <a:lnTo>
                  <a:pt x="2719425" y="3200400"/>
                </a:lnTo>
                <a:lnTo>
                  <a:pt x="2726080" y="3200400"/>
                </a:lnTo>
                <a:lnTo>
                  <a:pt x="2721902" y="3187700"/>
                </a:lnTo>
                <a:close/>
              </a:path>
              <a:path w="2952115" h="3365500">
                <a:moveTo>
                  <a:pt x="2737912" y="3175000"/>
                </a:moveTo>
                <a:lnTo>
                  <a:pt x="2720345" y="3175000"/>
                </a:lnTo>
                <a:lnTo>
                  <a:pt x="2729252" y="3187700"/>
                </a:lnTo>
                <a:lnTo>
                  <a:pt x="2735351" y="3200400"/>
                </a:lnTo>
                <a:lnTo>
                  <a:pt x="2740543" y="3200400"/>
                </a:lnTo>
                <a:lnTo>
                  <a:pt x="2736677" y="3187700"/>
                </a:lnTo>
                <a:lnTo>
                  <a:pt x="2737912" y="3175000"/>
                </a:lnTo>
                <a:close/>
              </a:path>
              <a:path w="2952115" h="3365500">
                <a:moveTo>
                  <a:pt x="2815031" y="3175000"/>
                </a:moveTo>
                <a:lnTo>
                  <a:pt x="2770212" y="3175000"/>
                </a:lnTo>
                <a:lnTo>
                  <a:pt x="2777274" y="3187700"/>
                </a:lnTo>
                <a:lnTo>
                  <a:pt x="2814586" y="3187700"/>
                </a:lnTo>
                <a:lnTo>
                  <a:pt x="2815031" y="3175000"/>
                </a:lnTo>
                <a:close/>
              </a:path>
              <a:path w="2952115" h="3365500">
                <a:moveTo>
                  <a:pt x="2826193" y="3187656"/>
                </a:moveTo>
                <a:close/>
              </a:path>
              <a:path w="2952115" h="3365500">
                <a:moveTo>
                  <a:pt x="2820563" y="3162300"/>
                </a:moveTo>
                <a:lnTo>
                  <a:pt x="2739656" y="3162300"/>
                </a:lnTo>
                <a:lnTo>
                  <a:pt x="2734043" y="3175000"/>
                </a:lnTo>
                <a:lnTo>
                  <a:pt x="2826016" y="3175000"/>
                </a:lnTo>
                <a:lnTo>
                  <a:pt x="2832544" y="3187700"/>
                </a:lnTo>
                <a:lnTo>
                  <a:pt x="2838167" y="3187700"/>
                </a:lnTo>
                <a:lnTo>
                  <a:pt x="2828661" y="3175000"/>
                </a:lnTo>
                <a:lnTo>
                  <a:pt x="2820563" y="3162300"/>
                </a:lnTo>
                <a:close/>
              </a:path>
              <a:path w="2952115" h="3365500">
                <a:moveTo>
                  <a:pt x="2826016" y="3175000"/>
                </a:moveTo>
                <a:lnTo>
                  <a:pt x="2815031" y="3175000"/>
                </a:lnTo>
                <a:lnTo>
                  <a:pt x="2826193" y="3187656"/>
                </a:lnTo>
                <a:lnTo>
                  <a:pt x="2826016" y="3175000"/>
                </a:lnTo>
                <a:close/>
              </a:path>
              <a:path w="2952115" h="3365500">
                <a:moveTo>
                  <a:pt x="2686100" y="3136900"/>
                </a:moveTo>
                <a:lnTo>
                  <a:pt x="2687572" y="3149600"/>
                </a:lnTo>
                <a:lnTo>
                  <a:pt x="2699091" y="3162300"/>
                </a:lnTo>
                <a:lnTo>
                  <a:pt x="2706390" y="3162300"/>
                </a:lnTo>
                <a:lnTo>
                  <a:pt x="2702894" y="3149600"/>
                </a:lnTo>
                <a:lnTo>
                  <a:pt x="2691790" y="3149600"/>
                </a:lnTo>
                <a:lnTo>
                  <a:pt x="2686100" y="3136900"/>
                </a:lnTo>
                <a:close/>
              </a:path>
              <a:path w="2952115" h="3365500">
                <a:moveTo>
                  <a:pt x="2793707" y="3149600"/>
                </a:moveTo>
                <a:lnTo>
                  <a:pt x="2720548" y="3149600"/>
                </a:lnTo>
                <a:lnTo>
                  <a:pt x="2728823" y="3162300"/>
                </a:lnTo>
                <a:lnTo>
                  <a:pt x="2797416" y="3162300"/>
                </a:lnTo>
                <a:lnTo>
                  <a:pt x="2794276" y="3150270"/>
                </a:lnTo>
                <a:lnTo>
                  <a:pt x="2793707" y="3149600"/>
                </a:lnTo>
                <a:close/>
              </a:path>
              <a:path w="2952115" h="3365500">
                <a:moveTo>
                  <a:pt x="2795518" y="3139123"/>
                </a:moveTo>
                <a:lnTo>
                  <a:pt x="2796032" y="3149600"/>
                </a:lnTo>
                <a:lnTo>
                  <a:pt x="2794101" y="3149600"/>
                </a:lnTo>
                <a:lnTo>
                  <a:pt x="2794276" y="3150270"/>
                </a:lnTo>
                <a:lnTo>
                  <a:pt x="2804477" y="3162300"/>
                </a:lnTo>
                <a:lnTo>
                  <a:pt x="2812152" y="3162300"/>
                </a:lnTo>
                <a:lnTo>
                  <a:pt x="2802569" y="3149600"/>
                </a:lnTo>
                <a:lnTo>
                  <a:pt x="2795518" y="3139123"/>
                </a:lnTo>
                <a:close/>
              </a:path>
              <a:path w="2952115" h="3365500">
                <a:moveTo>
                  <a:pt x="2794101" y="3149600"/>
                </a:moveTo>
                <a:lnTo>
                  <a:pt x="2793707" y="3149600"/>
                </a:lnTo>
                <a:lnTo>
                  <a:pt x="2794276" y="3150270"/>
                </a:lnTo>
                <a:lnTo>
                  <a:pt x="2794101" y="3149600"/>
                </a:lnTo>
                <a:close/>
              </a:path>
              <a:path w="2952115" h="3365500">
                <a:moveTo>
                  <a:pt x="2788437" y="3136900"/>
                </a:moveTo>
                <a:lnTo>
                  <a:pt x="2698318" y="3136900"/>
                </a:lnTo>
                <a:lnTo>
                  <a:pt x="2694292" y="3149600"/>
                </a:lnTo>
                <a:lnTo>
                  <a:pt x="2792133" y="3149600"/>
                </a:lnTo>
                <a:lnTo>
                  <a:pt x="2788437" y="3136900"/>
                </a:lnTo>
                <a:close/>
              </a:path>
              <a:path w="2952115" h="3365500">
                <a:moveTo>
                  <a:pt x="2795409" y="3136900"/>
                </a:moveTo>
                <a:lnTo>
                  <a:pt x="2794022" y="3136900"/>
                </a:lnTo>
                <a:lnTo>
                  <a:pt x="2795518" y="3139123"/>
                </a:lnTo>
                <a:lnTo>
                  <a:pt x="2795409" y="3136900"/>
                </a:lnTo>
                <a:close/>
              </a:path>
              <a:path w="2952115" h="3365500">
                <a:moveTo>
                  <a:pt x="2674277" y="3124200"/>
                </a:moveTo>
                <a:lnTo>
                  <a:pt x="2673159" y="3124200"/>
                </a:lnTo>
                <a:lnTo>
                  <a:pt x="2674721" y="3136900"/>
                </a:lnTo>
                <a:lnTo>
                  <a:pt x="2683560" y="3136900"/>
                </a:lnTo>
                <a:lnTo>
                  <a:pt x="2683553" y="3135152"/>
                </a:lnTo>
                <a:lnTo>
                  <a:pt x="2674277" y="3124200"/>
                </a:lnTo>
                <a:close/>
              </a:path>
              <a:path w="2952115" h="3365500">
                <a:moveTo>
                  <a:pt x="2683615" y="3135937"/>
                </a:moveTo>
                <a:lnTo>
                  <a:pt x="2683560" y="3136900"/>
                </a:lnTo>
                <a:lnTo>
                  <a:pt x="2683615" y="3135937"/>
                </a:lnTo>
                <a:close/>
              </a:path>
              <a:path w="2952115" h="3365500">
                <a:moveTo>
                  <a:pt x="2684913" y="3113164"/>
                </a:moveTo>
                <a:lnTo>
                  <a:pt x="2683653" y="3135270"/>
                </a:lnTo>
                <a:lnTo>
                  <a:pt x="2685034" y="3136900"/>
                </a:lnTo>
                <a:lnTo>
                  <a:pt x="2774441" y="3136900"/>
                </a:lnTo>
                <a:lnTo>
                  <a:pt x="2773668" y="3124200"/>
                </a:lnTo>
                <a:lnTo>
                  <a:pt x="2693885" y="3124200"/>
                </a:lnTo>
                <a:lnTo>
                  <a:pt x="2684913" y="3113164"/>
                </a:lnTo>
                <a:close/>
              </a:path>
              <a:path w="2952115" h="3365500">
                <a:moveTo>
                  <a:pt x="2683560" y="3111500"/>
                </a:moveTo>
                <a:lnTo>
                  <a:pt x="2681363" y="3124200"/>
                </a:lnTo>
                <a:lnTo>
                  <a:pt x="2684630" y="3112816"/>
                </a:lnTo>
                <a:lnTo>
                  <a:pt x="2683560" y="3111500"/>
                </a:lnTo>
                <a:close/>
              </a:path>
              <a:path w="2952115" h="3365500">
                <a:moveTo>
                  <a:pt x="2708770" y="3111500"/>
                </a:moveTo>
                <a:lnTo>
                  <a:pt x="2694597" y="3111500"/>
                </a:lnTo>
                <a:lnTo>
                  <a:pt x="2693885" y="3124200"/>
                </a:lnTo>
                <a:lnTo>
                  <a:pt x="2708948" y="3124200"/>
                </a:lnTo>
                <a:lnTo>
                  <a:pt x="2708770" y="3111500"/>
                </a:lnTo>
                <a:close/>
              </a:path>
              <a:path w="2952115" h="3365500">
                <a:moveTo>
                  <a:pt x="2753829" y="3111500"/>
                </a:moveTo>
                <a:lnTo>
                  <a:pt x="2712732" y="3111500"/>
                </a:lnTo>
                <a:lnTo>
                  <a:pt x="2713951" y="3124200"/>
                </a:lnTo>
                <a:lnTo>
                  <a:pt x="2757779" y="3124200"/>
                </a:lnTo>
                <a:lnTo>
                  <a:pt x="2753829" y="3111500"/>
                </a:lnTo>
                <a:close/>
              </a:path>
              <a:path w="2952115" h="3365500">
                <a:moveTo>
                  <a:pt x="2773929" y="3111500"/>
                </a:moveTo>
                <a:lnTo>
                  <a:pt x="2758274" y="3111500"/>
                </a:lnTo>
                <a:lnTo>
                  <a:pt x="2757779" y="3124200"/>
                </a:lnTo>
                <a:lnTo>
                  <a:pt x="2773668" y="3124200"/>
                </a:lnTo>
                <a:lnTo>
                  <a:pt x="2773929" y="3111500"/>
                </a:lnTo>
                <a:close/>
              </a:path>
              <a:path w="2952115" h="3365500">
                <a:moveTo>
                  <a:pt x="2685008" y="3111500"/>
                </a:moveTo>
                <a:lnTo>
                  <a:pt x="2684630" y="3112816"/>
                </a:lnTo>
                <a:lnTo>
                  <a:pt x="2684913" y="3113164"/>
                </a:lnTo>
                <a:lnTo>
                  <a:pt x="2685008" y="3111500"/>
                </a:lnTo>
                <a:close/>
              </a:path>
              <a:path w="2952115" h="3365500">
                <a:moveTo>
                  <a:pt x="2653707" y="3098800"/>
                </a:moveTo>
                <a:lnTo>
                  <a:pt x="2650159" y="3098800"/>
                </a:lnTo>
                <a:lnTo>
                  <a:pt x="2656174" y="3111500"/>
                </a:lnTo>
                <a:lnTo>
                  <a:pt x="2659563" y="3111500"/>
                </a:lnTo>
                <a:lnTo>
                  <a:pt x="2653707" y="3098800"/>
                </a:lnTo>
                <a:close/>
              </a:path>
              <a:path w="2952115" h="3365500">
                <a:moveTo>
                  <a:pt x="2670732" y="3098800"/>
                </a:moveTo>
                <a:lnTo>
                  <a:pt x="2665989" y="3098800"/>
                </a:lnTo>
                <a:lnTo>
                  <a:pt x="2670864" y="3111500"/>
                </a:lnTo>
                <a:lnTo>
                  <a:pt x="2676847" y="3111500"/>
                </a:lnTo>
                <a:lnTo>
                  <a:pt x="2670732" y="3098800"/>
                </a:lnTo>
                <a:close/>
              </a:path>
              <a:path w="2952115" h="3365500">
                <a:moveTo>
                  <a:pt x="2751709" y="3098800"/>
                </a:moveTo>
                <a:lnTo>
                  <a:pt x="2682976" y="3098800"/>
                </a:lnTo>
                <a:lnTo>
                  <a:pt x="2694609" y="3111500"/>
                </a:lnTo>
                <a:lnTo>
                  <a:pt x="2757970" y="3111500"/>
                </a:lnTo>
                <a:lnTo>
                  <a:pt x="2751709" y="3098800"/>
                </a:lnTo>
                <a:close/>
              </a:path>
              <a:path w="2952115" h="3365500">
                <a:moveTo>
                  <a:pt x="2685921" y="3086100"/>
                </a:moveTo>
                <a:lnTo>
                  <a:pt x="2676436" y="3086100"/>
                </a:lnTo>
                <a:lnTo>
                  <a:pt x="2677223" y="3098800"/>
                </a:lnTo>
                <a:lnTo>
                  <a:pt x="2690516" y="3098800"/>
                </a:lnTo>
                <a:lnTo>
                  <a:pt x="2685921" y="3086100"/>
                </a:lnTo>
                <a:close/>
              </a:path>
              <a:path w="2952115" h="3365500">
                <a:moveTo>
                  <a:pt x="2741192" y="3073400"/>
                </a:moveTo>
                <a:lnTo>
                  <a:pt x="2727871" y="3073400"/>
                </a:lnTo>
                <a:lnTo>
                  <a:pt x="2731592" y="3086100"/>
                </a:lnTo>
                <a:lnTo>
                  <a:pt x="2692316" y="3086100"/>
                </a:lnTo>
                <a:lnTo>
                  <a:pt x="2700312" y="3098800"/>
                </a:lnTo>
                <a:lnTo>
                  <a:pt x="2758436" y="3098800"/>
                </a:lnTo>
                <a:lnTo>
                  <a:pt x="2751268" y="3086100"/>
                </a:lnTo>
                <a:lnTo>
                  <a:pt x="2741192" y="3073400"/>
                </a:lnTo>
                <a:close/>
              </a:path>
              <a:path w="2952115" h="3365500">
                <a:moveTo>
                  <a:pt x="2762262" y="3086100"/>
                </a:moveTo>
                <a:lnTo>
                  <a:pt x="2761322" y="3086100"/>
                </a:lnTo>
                <a:lnTo>
                  <a:pt x="2760738" y="3098800"/>
                </a:lnTo>
                <a:lnTo>
                  <a:pt x="2764434" y="3098800"/>
                </a:lnTo>
                <a:lnTo>
                  <a:pt x="2762262" y="3086100"/>
                </a:lnTo>
                <a:close/>
              </a:path>
              <a:path w="2952115" h="3365500">
                <a:moveTo>
                  <a:pt x="2624823" y="3073400"/>
                </a:moveTo>
                <a:lnTo>
                  <a:pt x="2623553" y="3073400"/>
                </a:lnTo>
                <a:lnTo>
                  <a:pt x="2623477" y="3086100"/>
                </a:lnTo>
                <a:lnTo>
                  <a:pt x="2625623" y="3086100"/>
                </a:lnTo>
                <a:lnTo>
                  <a:pt x="2624823" y="3073400"/>
                </a:lnTo>
                <a:close/>
              </a:path>
              <a:path w="2952115" h="3365500">
                <a:moveTo>
                  <a:pt x="2666641" y="3073400"/>
                </a:moveTo>
                <a:lnTo>
                  <a:pt x="2648909" y="3073400"/>
                </a:lnTo>
                <a:lnTo>
                  <a:pt x="2649309" y="3086100"/>
                </a:lnTo>
                <a:lnTo>
                  <a:pt x="2656242" y="3086100"/>
                </a:lnTo>
                <a:lnTo>
                  <a:pt x="2666641" y="3073400"/>
                </a:lnTo>
                <a:close/>
              </a:path>
              <a:path w="2952115" h="3365500">
                <a:moveTo>
                  <a:pt x="2721521" y="3073400"/>
                </a:moveTo>
                <a:lnTo>
                  <a:pt x="2666641" y="3073400"/>
                </a:lnTo>
                <a:lnTo>
                  <a:pt x="2673194" y="3086100"/>
                </a:lnTo>
                <a:lnTo>
                  <a:pt x="2731592" y="3086100"/>
                </a:lnTo>
                <a:lnTo>
                  <a:pt x="2721521" y="3073400"/>
                </a:lnTo>
                <a:close/>
              </a:path>
              <a:path w="2952115" h="3365500">
                <a:moveTo>
                  <a:pt x="2614320" y="3060700"/>
                </a:moveTo>
                <a:lnTo>
                  <a:pt x="2612936" y="3060700"/>
                </a:lnTo>
                <a:lnTo>
                  <a:pt x="2612580" y="3073400"/>
                </a:lnTo>
                <a:lnTo>
                  <a:pt x="2615031" y="3073400"/>
                </a:lnTo>
                <a:lnTo>
                  <a:pt x="2615699" y="3071388"/>
                </a:lnTo>
                <a:lnTo>
                  <a:pt x="2614320" y="3060700"/>
                </a:lnTo>
                <a:close/>
              </a:path>
              <a:path w="2952115" h="3365500">
                <a:moveTo>
                  <a:pt x="2615699" y="3071388"/>
                </a:moveTo>
                <a:lnTo>
                  <a:pt x="2615031" y="3073400"/>
                </a:lnTo>
                <a:lnTo>
                  <a:pt x="2615958" y="3073400"/>
                </a:lnTo>
                <a:lnTo>
                  <a:pt x="2615699" y="3071388"/>
                </a:lnTo>
                <a:close/>
              </a:path>
              <a:path w="2952115" h="3365500">
                <a:moveTo>
                  <a:pt x="2621762" y="3060700"/>
                </a:moveTo>
                <a:lnTo>
                  <a:pt x="2619248" y="3060700"/>
                </a:lnTo>
                <a:lnTo>
                  <a:pt x="2615699" y="3071388"/>
                </a:lnTo>
                <a:lnTo>
                  <a:pt x="2615958" y="3073400"/>
                </a:lnTo>
                <a:lnTo>
                  <a:pt x="2630944" y="3073400"/>
                </a:lnTo>
                <a:lnTo>
                  <a:pt x="2621762" y="3060700"/>
                </a:lnTo>
                <a:close/>
              </a:path>
              <a:path w="2952115" h="3365500">
                <a:moveTo>
                  <a:pt x="2646987" y="3060959"/>
                </a:moveTo>
                <a:lnTo>
                  <a:pt x="2645918" y="3073400"/>
                </a:lnTo>
                <a:lnTo>
                  <a:pt x="2647924" y="3073400"/>
                </a:lnTo>
                <a:lnTo>
                  <a:pt x="2647034" y="3061030"/>
                </a:lnTo>
                <a:close/>
              </a:path>
              <a:path w="2952115" h="3365500">
                <a:moveTo>
                  <a:pt x="2714332" y="3048000"/>
                </a:moveTo>
                <a:lnTo>
                  <a:pt x="2676537" y="3048000"/>
                </a:lnTo>
                <a:lnTo>
                  <a:pt x="2677350" y="3060700"/>
                </a:lnTo>
                <a:lnTo>
                  <a:pt x="2647010" y="3060700"/>
                </a:lnTo>
                <a:lnTo>
                  <a:pt x="2647034" y="3061030"/>
                </a:lnTo>
                <a:lnTo>
                  <a:pt x="2655049" y="3073400"/>
                </a:lnTo>
                <a:lnTo>
                  <a:pt x="2714840" y="3073400"/>
                </a:lnTo>
                <a:lnTo>
                  <a:pt x="2705798" y="3060700"/>
                </a:lnTo>
                <a:lnTo>
                  <a:pt x="2714332" y="3048000"/>
                </a:lnTo>
                <a:close/>
              </a:path>
              <a:path w="2952115" h="3365500">
                <a:moveTo>
                  <a:pt x="2721203" y="3060700"/>
                </a:moveTo>
                <a:lnTo>
                  <a:pt x="2719539" y="3073400"/>
                </a:lnTo>
                <a:lnTo>
                  <a:pt x="2722359" y="3073400"/>
                </a:lnTo>
                <a:lnTo>
                  <a:pt x="2721203" y="3060700"/>
                </a:lnTo>
                <a:close/>
              </a:path>
              <a:path w="2952115" h="3365500">
                <a:moveTo>
                  <a:pt x="2675267" y="3048000"/>
                </a:moveTo>
                <a:lnTo>
                  <a:pt x="2637382" y="3048000"/>
                </a:lnTo>
                <a:lnTo>
                  <a:pt x="2646819" y="3060700"/>
                </a:lnTo>
                <a:lnTo>
                  <a:pt x="2646987" y="3060959"/>
                </a:lnTo>
                <a:lnTo>
                  <a:pt x="2647010" y="3060700"/>
                </a:lnTo>
                <a:lnTo>
                  <a:pt x="2675191" y="3060700"/>
                </a:lnTo>
                <a:lnTo>
                  <a:pt x="2675267" y="3048000"/>
                </a:lnTo>
                <a:close/>
              </a:path>
              <a:path w="2952115" h="3365500">
                <a:moveTo>
                  <a:pt x="2616661" y="3048000"/>
                </a:moveTo>
                <a:lnTo>
                  <a:pt x="2602865" y="3048000"/>
                </a:lnTo>
                <a:lnTo>
                  <a:pt x="2608046" y="3060700"/>
                </a:lnTo>
                <a:lnTo>
                  <a:pt x="2615311" y="3060700"/>
                </a:lnTo>
                <a:lnTo>
                  <a:pt x="2616661" y="3048000"/>
                </a:lnTo>
                <a:close/>
              </a:path>
              <a:path w="2952115" h="3365500">
                <a:moveTo>
                  <a:pt x="2633129" y="3048000"/>
                </a:moveTo>
                <a:lnTo>
                  <a:pt x="2623121" y="3048000"/>
                </a:lnTo>
                <a:lnTo>
                  <a:pt x="2628747" y="3060700"/>
                </a:lnTo>
                <a:lnTo>
                  <a:pt x="2631020" y="3060700"/>
                </a:lnTo>
                <a:lnTo>
                  <a:pt x="2633129" y="3048000"/>
                </a:lnTo>
                <a:close/>
              </a:path>
              <a:path w="2952115" h="3365500">
                <a:moveTo>
                  <a:pt x="2607734" y="3035300"/>
                </a:moveTo>
                <a:lnTo>
                  <a:pt x="2596489" y="3035300"/>
                </a:lnTo>
                <a:lnTo>
                  <a:pt x="2600426" y="3048000"/>
                </a:lnTo>
                <a:lnTo>
                  <a:pt x="2614615" y="3048000"/>
                </a:lnTo>
                <a:lnTo>
                  <a:pt x="2607734" y="3035300"/>
                </a:lnTo>
                <a:close/>
              </a:path>
              <a:path w="2952115" h="3365500">
                <a:moveTo>
                  <a:pt x="2623489" y="3022600"/>
                </a:moveTo>
                <a:lnTo>
                  <a:pt x="2613555" y="3022600"/>
                </a:lnTo>
                <a:lnTo>
                  <a:pt x="2618994" y="3035300"/>
                </a:lnTo>
                <a:lnTo>
                  <a:pt x="2614615" y="3048000"/>
                </a:lnTo>
                <a:lnTo>
                  <a:pt x="2696362" y="3048000"/>
                </a:lnTo>
                <a:lnTo>
                  <a:pt x="2696641" y="3035300"/>
                </a:lnTo>
                <a:lnTo>
                  <a:pt x="2628781" y="3035300"/>
                </a:lnTo>
                <a:lnTo>
                  <a:pt x="2623489" y="3022600"/>
                </a:lnTo>
                <a:close/>
              </a:path>
              <a:path w="2952115" h="3365500">
                <a:moveTo>
                  <a:pt x="2708757" y="3035300"/>
                </a:moveTo>
                <a:lnTo>
                  <a:pt x="2696641" y="3035300"/>
                </a:lnTo>
                <a:lnTo>
                  <a:pt x="2707525" y="3048000"/>
                </a:lnTo>
                <a:lnTo>
                  <a:pt x="2712440" y="3048000"/>
                </a:lnTo>
                <a:lnTo>
                  <a:pt x="2708757" y="3035300"/>
                </a:lnTo>
                <a:close/>
              </a:path>
              <a:path w="2952115" h="3365500">
                <a:moveTo>
                  <a:pt x="2605379" y="3022600"/>
                </a:moveTo>
                <a:lnTo>
                  <a:pt x="2587866" y="3022600"/>
                </a:lnTo>
                <a:lnTo>
                  <a:pt x="2590634" y="3035300"/>
                </a:lnTo>
                <a:lnTo>
                  <a:pt x="2603445" y="3035300"/>
                </a:lnTo>
                <a:lnTo>
                  <a:pt x="2605379" y="3022600"/>
                </a:lnTo>
                <a:close/>
              </a:path>
              <a:path w="2952115" h="3365500">
                <a:moveTo>
                  <a:pt x="2700032" y="3022600"/>
                </a:moveTo>
                <a:lnTo>
                  <a:pt x="2637243" y="3022600"/>
                </a:lnTo>
                <a:lnTo>
                  <a:pt x="2637024" y="3035300"/>
                </a:lnTo>
                <a:lnTo>
                  <a:pt x="2704782" y="3035300"/>
                </a:lnTo>
                <a:lnTo>
                  <a:pt x="2700032" y="3022600"/>
                </a:lnTo>
                <a:close/>
              </a:path>
              <a:path w="2952115" h="3365500">
                <a:moveTo>
                  <a:pt x="2679369" y="3009900"/>
                </a:moveTo>
                <a:lnTo>
                  <a:pt x="2581846" y="3009900"/>
                </a:lnTo>
                <a:lnTo>
                  <a:pt x="2588044" y="3022600"/>
                </a:lnTo>
                <a:lnTo>
                  <a:pt x="2680931" y="3022600"/>
                </a:lnTo>
                <a:lnTo>
                  <a:pt x="2679369" y="3009900"/>
                </a:lnTo>
                <a:close/>
              </a:path>
              <a:path w="2952115" h="3365500">
                <a:moveTo>
                  <a:pt x="2573035" y="2971800"/>
                </a:moveTo>
                <a:lnTo>
                  <a:pt x="2559505" y="2971800"/>
                </a:lnTo>
                <a:lnTo>
                  <a:pt x="2565146" y="2984500"/>
                </a:lnTo>
                <a:lnTo>
                  <a:pt x="2569438" y="2984500"/>
                </a:lnTo>
                <a:lnTo>
                  <a:pt x="2568968" y="2997200"/>
                </a:lnTo>
                <a:lnTo>
                  <a:pt x="2568663" y="2997200"/>
                </a:lnTo>
                <a:lnTo>
                  <a:pt x="2568194" y="3009900"/>
                </a:lnTo>
                <a:lnTo>
                  <a:pt x="2573503" y="3009900"/>
                </a:lnTo>
                <a:lnTo>
                  <a:pt x="2574988" y="2997200"/>
                </a:lnTo>
                <a:lnTo>
                  <a:pt x="2572084" y="2984500"/>
                </a:lnTo>
                <a:lnTo>
                  <a:pt x="2573035" y="2971800"/>
                </a:lnTo>
                <a:close/>
              </a:path>
              <a:path w="2952115" h="3365500">
                <a:moveTo>
                  <a:pt x="2591727" y="2997200"/>
                </a:moveTo>
                <a:lnTo>
                  <a:pt x="2590406" y="2997200"/>
                </a:lnTo>
                <a:lnTo>
                  <a:pt x="2590368" y="3009900"/>
                </a:lnTo>
                <a:lnTo>
                  <a:pt x="2593416" y="3009900"/>
                </a:lnTo>
                <a:lnTo>
                  <a:pt x="2591727" y="2997200"/>
                </a:lnTo>
                <a:close/>
              </a:path>
              <a:path w="2952115" h="3365500">
                <a:moveTo>
                  <a:pt x="2646259" y="2984500"/>
                </a:moveTo>
                <a:lnTo>
                  <a:pt x="2600394" y="2984500"/>
                </a:lnTo>
                <a:lnTo>
                  <a:pt x="2602705" y="2997200"/>
                </a:lnTo>
                <a:lnTo>
                  <a:pt x="2595877" y="3009900"/>
                </a:lnTo>
                <a:lnTo>
                  <a:pt x="2606294" y="3009900"/>
                </a:lnTo>
                <a:lnTo>
                  <a:pt x="2610192" y="2997200"/>
                </a:lnTo>
                <a:lnTo>
                  <a:pt x="2653817" y="2997200"/>
                </a:lnTo>
                <a:lnTo>
                  <a:pt x="2646259" y="2984500"/>
                </a:lnTo>
                <a:close/>
              </a:path>
              <a:path w="2952115" h="3365500">
                <a:moveTo>
                  <a:pt x="2677706" y="2997200"/>
                </a:moveTo>
                <a:lnTo>
                  <a:pt x="2610192" y="2997200"/>
                </a:lnTo>
                <a:lnTo>
                  <a:pt x="2610586" y="3009900"/>
                </a:lnTo>
                <a:lnTo>
                  <a:pt x="2677071" y="3009900"/>
                </a:lnTo>
                <a:lnTo>
                  <a:pt x="2677706" y="2997200"/>
                </a:lnTo>
                <a:close/>
              </a:path>
              <a:path w="2952115" h="3365500">
                <a:moveTo>
                  <a:pt x="2686989" y="2997200"/>
                </a:moveTo>
                <a:lnTo>
                  <a:pt x="2681998" y="2997200"/>
                </a:lnTo>
                <a:lnTo>
                  <a:pt x="2682354" y="3009900"/>
                </a:lnTo>
                <a:lnTo>
                  <a:pt x="2689009" y="3009900"/>
                </a:lnTo>
                <a:lnTo>
                  <a:pt x="2686989" y="2997200"/>
                </a:lnTo>
                <a:close/>
              </a:path>
              <a:path w="2952115" h="3365500">
                <a:moveTo>
                  <a:pt x="2569438" y="2984500"/>
                </a:moveTo>
                <a:lnTo>
                  <a:pt x="2554782" y="2984500"/>
                </a:lnTo>
                <a:lnTo>
                  <a:pt x="2562745" y="2997200"/>
                </a:lnTo>
                <a:lnTo>
                  <a:pt x="2563152" y="2997200"/>
                </a:lnTo>
                <a:lnTo>
                  <a:pt x="2569438" y="2984500"/>
                </a:lnTo>
                <a:close/>
              </a:path>
              <a:path w="2952115" h="3365500">
                <a:moveTo>
                  <a:pt x="2581935" y="2984500"/>
                </a:moveTo>
                <a:lnTo>
                  <a:pt x="2575534" y="2984500"/>
                </a:lnTo>
                <a:lnTo>
                  <a:pt x="2580703" y="2997200"/>
                </a:lnTo>
                <a:lnTo>
                  <a:pt x="2587269" y="2997200"/>
                </a:lnTo>
                <a:lnTo>
                  <a:pt x="2581935" y="2984500"/>
                </a:lnTo>
                <a:close/>
              </a:path>
              <a:path w="2952115" h="3365500">
                <a:moveTo>
                  <a:pt x="2669743" y="2984500"/>
                </a:moveTo>
                <a:lnTo>
                  <a:pt x="2659481" y="2984500"/>
                </a:lnTo>
                <a:lnTo>
                  <a:pt x="2662529" y="2997200"/>
                </a:lnTo>
                <a:lnTo>
                  <a:pt x="2671495" y="2997200"/>
                </a:lnTo>
                <a:lnTo>
                  <a:pt x="2669743" y="2984500"/>
                </a:lnTo>
                <a:close/>
              </a:path>
              <a:path w="2952115" h="3365500">
                <a:moveTo>
                  <a:pt x="2535021" y="2971800"/>
                </a:moveTo>
                <a:lnTo>
                  <a:pt x="2536164" y="2984500"/>
                </a:lnTo>
                <a:lnTo>
                  <a:pt x="2544064" y="2984500"/>
                </a:lnTo>
                <a:lnTo>
                  <a:pt x="2535021" y="2971800"/>
                </a:lnTo>
                <a:close/>
              </a:path>
              <a:path w="2952115" h="3365500">
                <a:moveTo>
                  <a:pt x="2630970" y="2971800"/>
                </a:moveTo>
                <a:lnTo>
                  <a:pt x="2573035" y="2971800"/>
                </a:lnTo>
                <a:lnTo>
                  <a:pt x="2583047" y="2984500"/>
                </a:lnTo>
                <a:lnTo>
                  <a:pt x="2634615" y="2984500"/>
                </a:lnTo>
                <a:lnTo>
                  <a:pt x="2631587" y="2972531"/>
                </a:lnTo>
                <a:lnTo>
                  <a:pt x="2630970" y="2971800"/>
                </a:lnTo>
                <a:close/>
              </a:path>
              <a:path w="2952115" h="3365500">
                <a:moveTo>
                  <a:pt x="2631814" y="2946885"/>
                </a:moveTo>
                <a:lnTo>
                  <a:pt x="2632278" y="2959100"/>
                </a:lnTo>
                <a:lnTo>
                  <a:pt x="2601950" y="2959100"/>
                </a:lnTo>
                <a:lnTo>
                  <a:pt x="2603906" y="2971800"/>
                </a:lnTo>
                <a:lnTo>
                  <a:pt x="2631401" y="2971800"/>
                </a:lnTo>
                <a:lnTo>
                  <a:pt x="2631587" y="2972531"/>
                </a:lnTo>
                <a:lnTo>
                  <a:pt x="2641676" y="2984500"/>
                </a:lnTo>
                <a:lnTo>
                  <a:pt x="2646449" y="2984500"/>
                </a:lnTo>
                <a:lnTo>
                  <a:pt x="2650418" y="2971800"/>
                </a:lnTo>
                <a:lnTo>
                  <a:pt x="2642498" y="2959100"/>
                </a:lnTo>
                <a:lnTo>
                  <a:pt x="2631814" y="2946885"/>
                </a:lnTo>
                <a:close/>
              </a:path>
              <a:path w="2952115" h="3365500">
                <a:moveTo>
                  <a:pt x="2631401" y="2971800"/>
                </a:moveTo>
                <a:lnTo>
                  <a:pt x="2630970" y="2971800"/>
                </a:lnTo>
                <a:lnTo>
                  <a:pt x="2631587" y="2972531"/>
                </a:lnTo>
                <a:lnTo>
                  <a:pt x="2631401" y="2971800"/>
                </a:lnTo>
                <a:close/>
              </a:path>
              <a:path w="2952115" h="3365500">
                <a:moveTo>
                  <a:pt x="2529195" y="2959691"/>
                </a:moveTo>
                <a:lnTo>
                  <a:pt x="2534450" y="2971800"/>
                </a:lnTo>
                <a:lnTo>
                  <a:pt x="2535411" y="2966944"/>
                </a:lnTo>
                <a:lnTo>
                  <a:pt x="2529195" y="2959691"/>
                </a:lnTo>
                <a:close/>
              </a:path>
              <a:path w="2952115" h="3365500">
                <a:moveTo>
                  <a:pt x="2593733" y="2946400"/>
                </a:moveTo>
                <a:lnTo>
                  <a:pt x="2546591" y="2946400"/>
                </a:lnTo>
                <a:lnTo>
                  <a:pt x="2548229" y="2959100"/>
                </a:lnTo>
                <a:lnTo>
                  <a:pt x="2536964" y="2959100"/>
                </a:lnTo>
                <a:lnTo>
                  <a:pt x="2535411" y="2966944"/>
                </a:lnTo>
                <a:lnTo>
                  <a:pt x="2539573" y="2971800"/>
                </a:lnTo>
                <a:lnTo>
                  <a:pt x="2596108" y="2971800"/>
                </a:lnTo>
                <a:lnTo>
                  <a:pt x="2594965" y="2959100"/>
                </a:lnTo>
                <a:lnTo>
                  <a:pt x="2593733" y="2946400"/>
                </a:lnTo>
                <a:close/>
              </a:path>
              <a:path w="2952115" h="3365500">
                <a:moveTo>
                  <a:pt x="2528938" y="2959100"/>
                </a:moveTo>
                <a:lnTo>
                  <a:pt x="2528687" y="2959100"/>
                </a:lnTo>
                <a:lnTo>
                  <a:pt x="2529195" y="2959691"/>
                </a:lnTo>
                <a:lnTo>
                  <a:pt x="2528938" y="2959100"/>
                </a:lnTo>
                <a:close/>
              </a:path>
              <a:path w="2952115" h="3365500">
                <a:moveTo>
                  <a:pt x="2531706" y="2946400"/>
                </a:moveTo>
                <a:lnTo>
                  <a:pt x="2531287" y="2959100"/>
                </a:lnTo>
                <a:lnTo>
                  <a:pt x="2537358" y="2959100"/>
                </a:lnTo>
                <a:lnTo>
                  <a:pt x="2531706" y="2946400"/>
                </a:lnTo>
                <a:close/>
              </a:path>
              <a:path w="2952115" h="3365500">
                <a:moveTo>
                  <a:pt x="2544229" y="2946400"/>
                </a:moveTo>
                <a:lnTo>
                  <a:pt x="2538387" y="2946400"/>
                </a:lnTo>
                <a:lnTo>
                  <a:pt x="2537358" y="2959100"/>
                </a:lnTo>
                <a:lnTo>
                  <a:pt x="2544127" y="2959100"/>
                </a:lnTo>
                <a:lnTo>
                  <a:pt x="2544229" y="2946400"/>
                </a:lnTo>
                <a:close/>
              </a:path>
              <a:path w="2952115" h="3365500">
                <a:moveTo>
                  <a:pt x="2628671" y="2946400"/>
                </a:moveTo>
                <a:lnTo>
                  <a:pt x="2593733" y="2946400"/>
                </a:lnTo>
                <a:lnTo>
                  <a:pt x="2600096" y="2959100"/>
                </a:lnTo>
                <a:lnTo>
                  <a:pt x="2632278" y="2959100"/>
                </a:lnTo>
                <a:lnTo>
                  <a:pt x="2628671" y="2946400"/>
                </a:lnTo>
                <a:close/>
              </a:path>
              <a:path w="2952115" h="3365500">
                <a:moveTo>
                  <a:pt x="2631795" y="2946400"/>
                </a:moveTo>
                <a:lnTo>
                  <a:pt x="2631389" y="2946400"/>
                </a:lnTo>
                <a:lnTo>
                  <a:pt x="2631814" y="2946885"/>
                </a:lnTo>
                <a:lnTo>
                  <a:pt x="2631795" y="2946400"/>
                </a:lnTo>
                <a:close/>
              </a:path>
              <a:path w="2952115" h="3365500">
                <a:moveTo>
                  <a:pt x="2521064" y="2933700"/>
                </a:moveTo>
                <a:lnTo>
                  <a:pt x="2506624" y="2933700"/>
                </a:lnTo>
                <a:lnTo>
                  <a:pt x="2512098" y="2946400"/>
                </a:lnTo>
                <a:lnTo>
                  <a:pt x="2515285" y="2946400"/>
                </a:lnTo>
                <a:lnTo>
                  <a:pt x="2521064" y="2933700"/>
                </a:lnTo>
                <a:close/>
              </a:path>
              <a:path w="2952115" h="3365500">
                <a:moveTo>
                  <a:pt x="2531579" y="2933700"/>
                </a:moveTo>
                <a:lnTo>
                  <a:pt x="2529662" y="2933700"/>
                </a:lnTo>
                <a:lnTo>
                  <a:pt x="2527274" y="2946400"/>
                </a:lnTo>
                <a:lnTo>
                  <a:pt x="2540063" y="2946400"/>
                </a:lnTo>
                <a:lnTo>
                  <a:pt x="2531579" y="2933700"/>
                </a:lnTo>
                <a:close/>
              </a:path>
              <a:path w="2952115" h="3365500">
                <a:moveTo>
                  <a:pt x="2613055" y="2933700"/>
                </a:moveTo>
                <a:lnTo>
                  <a:pt x="2544114" y="2933700"/>
                </a:lnTo>
                <a:lnTo>
                  <a:pt x="2545689" y="2946400"/>
                </a:lnTo>
                <a:lnTo>
                  <a:pt x="2617358" y="2946400"/>
                </a:lnTo>
                <a:lnTo>
                  <a:pt x="2613055" y="2933700"/>
                </a:lnTo>
                <a:close/>
              </a:path>
              <a:path w="2952115" h="3365500">
                <a:moveTo>
                  <a:pt x="2621359" y="2933700"/>
                </a:moveTo>
                <a:lnTo>
                  <a:pt x="2618409" y="2933700"/>
                </a:lnTo>
                <a:lnTo>
                  <a:pt x="2617358" y="2946400"/>
                </a:lnTo>
                <a:lnTo>
                  <a:pt x="2631389" y="2946400"/>
                </a:lnTo>
                <a:lnTo>
                  <a:pt x="2621359" y="2933700"/>
                </a:lnTo>
                <a:close/>
              </a:path>
              <a:path w="2952115" h="3365500">
                <a:moveTo>
                  <a:pt x="2520472" y="2921000"/>
                </a:moveTo>
                <a:lnTo>
                  <a:pt x="2510635" y="2921000"/>
                </a:lnTo>
                <a:lnTo>
                  <a:pt x="2517816" y="2933700"/>
                </a:lnTo>
                <a:lnTo>
                  <a:pt x="2520472" y="2921000"/>
                </a:lnTo>
                <a:close/>
              </a:path>
              <a:path w="2952115" h="3365500">
                <a:moveTo>
                  <a:pt x="2590312" y="2908300"/>
                </a:moveTo>
                <a:lnTo>
                  <a:pt x="2510712" y="2908300"/>
                </a:lnTo>
                <a:lnTo>
                  <a:pt x="2513870" y="2921000"/>
                </a:lnTo>
                <a:lnTo>
                  <a:pt x="2524408" y="2921000"/>
                </a:lnTo>
                <a:lnTo>
                  <a:pt x="2531754" y="2933700"/>
                </a:lnTo>
                <a:lnTo>
                  <a:pt x="2594457" y="2933700"/>
                </a:lnTo>
                <a:lnTo>
                  <a:pt x="2595524" y="2921000"/>
                </a:lnTo>
                <a:lnTo>
                  <a:pt x="2596519" y="2915147"/>
                </a:lnTo>
                <a:lnTo>
                  <a:pt x="2590312" y="2908300"/>
                </a:lnTo>
                <a:close/>
              </a:path>
              <a:path w="2952115" h="3365500">
                <a:moveTo>
                  <a:pt x="2620899" y="2921000"/>
                </a:moveTo>
                <a:lnTo>
                  <a:pt x="2617965" y="2921000"/>
                </a:lnTo>
                <a:lnTo>
                  <a:pt x="2622029" y="2933700"/>
                </a:lnTo>
                <a:lnTo>
                  <a:pt x="2625686" y="2933700"/>
                </a:lnTo>
                <a:lnTo>
                  <a:pt x="2620899" y="2921000"/>
                </a:lnTo>
                <a:close/>
              </a:path>
              <a:path w="2952115" h="3365500">
                <a:moveTo>
                  <a:pt x="2500731" y="2908300"/>
                </a:moveTo>
                <a:lnTo>
                  <a:pt x="2500718" y="2921000"/>
                </a:lnTo>
                <a:lnTo>
                  <a:pt x="2506306" y="2921000"/>
                </a:lnTo>
                <a:lnTo>
                  <a:pt x="2500731" y="2908300"/>
                </a:lnTo>
                <a:close/>
              </a:path>
              <a:path w="2952115" h="3365500">
                <a:moveTo>
                  <a:pt x="2597683" y="2908300"/>
                </a:moveTo>
                <a:lnTo>
                  <a:pt x="2596519" y="2915147"/>
                </a:lnTo>
                <a:lnTo>
                  <a:pt x="2601823" y="2921000"/>
                </a:lnTo>
                <a:lnTo>
                  <a:pt x="2597683" y="2908300"/>
                </a:lnTo>
                <a:close/>
              </a:path>
              <a:path w="2952115" h="3365500">
                <a:moveTo>
                  <a:pt x="2474747" y="2895600"/>
                </a:moveTo>
                <a:lnTo>
                  <a:pt x="2471341" y="2895600"/>
                </a:lnTo>
                <a:lnTo>
                  <a:pt x="2475369" y="2908300"/>
                </a:lnTo>
                <a:lnTo>
                  <a:pt x="2474747" y="2895600"/>
                </a:lnTo>
                <a:close/>
              </a:path>
              <a:path w="2952115" h="3365500">
                <a:moveTo>
                  <a:pt x="2521991" y="2895600"/>
                </a:moveTo>
                <a:lnTo>
                  <a:pt x="2498332" y="2895600"/>
                </a:lnTo>
                <a:lnTo>
                  <a:pt x="2492679" y="2908300"/>
                </a:lnTo>
                <a:lnTo>
                  <a:pt x="2518728" y="2908300"/>
                </a:lnTo>
                <a:lnTo>
                  <a:pt x="2521991" y="2895600"/>
                </a:lnTo>
                <a:close/>
              </a:path>
              <a:path w="2952115" h="3365500">
                <a:moveTo>
                  <a:pt x="2585974" y="2895600"/>
                </a:moveTo>
                <a:lnTo>
                  <a:pt x="2521991" y="2895600"/>
                </a:lnTo>
                <a:lnTo>
                  <a:pt x="2525610" y="2908300"/>
                </a:lnTo>
                <a:lnTo>
                  <a:pt x="2584633" y="2908300"/>
                </a:lnTo>
                <a:lnTo>
                  <a:pt x="2585974" y="2895600"/>
                </a:lnTo>
                <a:close/>
              </a:path>
              <a:path w="2952115" h="3365500">
                <a:moveTo>
                  <a:pt x="2544292" y="2857500"/>
                </a:moveTo>
                <a:lnTo>
                  <a:pt x="2537244" y="2857500"/>
                </a:lnTo>
                <a:lnTo>
                  <a:pt x="2539644" y="2870200"/>
                </a:lnTo>
                <a:lnTo>
                  <a:pt x="2479017" y="2870200"/>
                </a:lnTo>
                <a:lnTo>
                  <a:pt x="2485409" y="2882900"/>
                </a:lnTo>
                <a:lnTo>
                  <a:pt x="2491870" y="2895600"/>
                </a:lnTo>
                <a:lnTo>
                  <a:pt x="2565501" y="2895600"/>
                </a:lnTo>
                <a:lnTo>
                  <a:pt x="2559481" y="2882900"/>
                </a:lnTo>
                <a:lnTo>
                  <a:pt x="2553766" y="2882900"/>
                </a:lnTo>
                <a:lnTo>
                  <a:pt x="2544178" y="2870200"/>
                </a:lnTo>
                <a:lnTo>
                  <a:pt x="2544292" y="2857500"/>
                </a:lnTo>
                <a:close/>
              </a:path>
              <a:path w="2952115" h="3365500">
                <a:moveTo>
                  <a:pt x="2567330" y="2882900"/>
                </a:moveTo>
                <a:lnTo>
                  <a:pt x="2565095" y="2882900"/>
                </a:lnTo>
                <a:lnTo>
                  <a:pt x="2565501" y="2895600"/>
                </a:lnTo>
                <a:lnTo>
                  <a:pt x="2567724" y="2895600"/>
                </a:lnTo>
                <a:lnTo>
                  <a:pt x="2567330" y="2882900"/>
                </a:lnTo>
                <a:close/>
              </a:path>
              <a:path w="2952115" h="3365500">
                <a:moveTo>
                  <a:pt x="2460231" y="2870200"/>
                </a:moveTo>
                <a:lnTo>
                  <a:pt x="2446782" y="2870200"/>
                </a:lnTo>
                <a:lnTo>
                  <a:pt x="2453500" y="2882900"/>
                </a:lnTo>
                <a:lnTo>
                  <a:pt x="2458745" y="2882900"/>
                </a:lnTo>
                <a:lnTo>
                  <a:pt x="2460231" y="2870200"/>
                </a:lnTo>
                <a:close/>
              </a:path>
              <a:path w="2952115" h="3365500">
                <a:moveTo>
                  <a:pt x="2472766" y="2870200"/>
                </a:moveTo>
                <a:lnTo>
                  <a:pt x="2460231" y="2870200"/>
                </a:lnTo>
                <a:lnTo>
                  <a:pt x="2468956" y="2882900"/>
                </a:lnTo>
                <a:lnTo>
                  <a:pt x="2482176" y="2882900"/>
                </a:lnTo>
                <a:lnTo>
                  <a:pt x="2472766" y="2870200"/>
                </a:lnTo>
                <a:close/>
              </a:path>
              <a:path w="2952115" h="3365500">
                <a:moveTo>
                  <a:pt x="2458684" y="2857500"/>
                </a:moveTo>
                <a:lnTo>
                  <a:pt x="2448864" y="2857500"/>
                </a:lnTo>
                <a:lnTo>
                  <a:pt x="2452497" y="2870200"/>
                </a:lnTo>
                <a:lnTo>
                  <a:pt x="2463675" y="2870200"/>
                </a:lnTo>
                <a:lnTo>
                  <a:pt x="2458684" y="2857500"/>
                </a:lnTo>
                <a:close/>
              </a:path>
              <a:path w="2952115" h="3365500">
                <a:moveTo>
                  <a:pt x="2478963" y="2857500"/>
                </a:moveTo>
                <a:lnTo>
                  <a:pt x="2466996" y="2857500"/>
                </a:lnTo>
                <a:lnTo>
                  <a:pt x="2471807" y="2870200"/>
                </a:lnTo>
                <a:lnTo>
                  <a:pt x="2483065" y="2870200"/>
                </a:lnTo>
                <a:lnTo>
                  <a:pt x="2478963" y="2857500"/>
                </a:lnTo>
                <a:close/>
              </a:path>
              <a:path w="2952115" h="3365500">
                <a:moveTo>
                  <a:pt x="2537244" y="2857500"/>
                </a:moveTo>
                <a:lnTo>
                  <a:pt x="2484564" y="2857500"/>
                </a:lnTo>
                <a:lnTo>
                  <a:pt x="2487117" y="2870200"/>
                </a:lnTo>
                <a:lnTo>
                  <a:pt x="2536469" y="2870200"/>
                </a:lnTo>
                <a:lnTo>
                  <a:pt x="2537244" y="2857500"/>
                </a:lnTo>
                <a:close/>
              </a:path>
              <a:path w="2952115" h="3365500">
                <a:moveTo>
                  <a:pt x="2438285" y="2844800"/>
                </a:moveTo>
                <a:lnTo>
                  <a:pt x="2430538" y="2844800"/>
                </a:lnTo>
                <a:lnTo>
                  <a:pt x="2435250" y="2857500"/>
                </a:lnTo>
                <a:lnTo>
                  <a:pt x="2439517" y="2857500"/>
                </a:lnTo>
                <a:lnTo>
                  <a:pt x="2438285" y="2844800"/>
                </a:lnTo>
                <a:close/>
              </a:path>
              <a:path w="2952115" h="3365500">
                <a:moveTo>
                  <a:pt x="2546464" y="2844800"/>
                </a:moveTo>
                <a:lnTo>
                  <a:pt x="2454867" y="2844800"/>
                </a:lnTo>
                <a:lnTo>
                  <a:pt x="2462377" y="2857500"/>
                </a:lnTo>
                <a:lnTo>
                  <a:pt x="2544432" y="2857500"/>
                </a:lnTo>
                <a:lnTo>
                  <a:pt x="2546464" y="2844800"/>
                </a:lnTo>
                <a:close/>
              </a:path>
              <a:path w="2952115" h="3365500">
                <a:moveTo>
                  <a:pt x="2553919" y="2844800"/>
                </a:moveTo>
                <a:lnTo>
                  <a:pt x="2553601" y="2857500"/>
                </a:lnTo>
                <a:lnTo>
                  <a:pt x="2556243" y="2857500"/>
                </a:lnTo>
                <a:lnTo>
                  <a:pt x="2553919" y="2844800"/>
                </a:lnTo>
                <a:close/>
              </a:path>
              <a:path w="2952115" h="3365500">
                <a:moveTo>
                  <a:pt x="2465249" y="2820846"/>
                </a:moveTo>
                <a:lnTo>
                  <a:pt x="2461018" y="2832100"/>
                </a:lnTo>
                <a:lnTo>
                  <a:pt x="2427538" y="2832100"/>
                </a:lnTo>
                <a:lnTo>
                  <a:pt x="2434206" y="2844800"/>
                </a:lnTo>
                <a:lnTo>
                  <a:pt x="2472436" y="2844800"/>
                </a:lnTo>
                <a:lnTo>
                  <a:pt x="2465249" y="2820846"/>
                </a:lnTo>
                <a:close/>
              </a:path>
              <a:path w="2952115" h="3365500">
                <a:moveTo>
                  <a:pt x="2494293" y="2819400"/>
                </a:moveTo>
                <a:lnTo>
                  <a:pt x="2482570" y="2819400"/>
                </a:lnTo>
                <a:lnTo>
                  <a:pt x="2485161" y="2832100"/>
                </a:lnTo>
                <a:lnTo>
                  <a:pt x="2480868" y="2832100"/>
                </a:lnTo>
                <a:lnTo>
                  <a:pt x="2475826" y="2844800"/>
                </a:lnTo>
                <a:lnTo>
                  <a:pt x="2508314" y="2844800"/>
                </a:lnTo>
                <a:lnTo>
                  <a:pt x="2497634" y="2832100"/>
                </a:lnTo>
                <a:lnTo>
                  <a:pt x="2494293" y="2819400"/>
                </a:lnTo>
                <a:close/>
              </a:path>
              <a:path w="2952115" h="3365500">
                <a:moveTo>
                  <a:pt x="2527853" y="2832100"/>
                </a:moveTo>
                <a:lnTo>
                  <a:pt x="2514375" y="2832100"/>
                </a:lnTo>
                <a:lnTo>
                  <a:pt x="2508314" y="2844800"/>
                </a:lnTo>
                <a:lnTo>
                  <a:pt x="2537587" y="2844800"/>
                </a:lnTo>
                <a:lnTo>
                  <a:pt x="2527853" y="2832100"/>
                </a:lnTo>
                <a:close/>
              </a:path>
              <a:path w="2952115" h="3365500">
                <a:moveTo>
                  <a:pt x="2423375" y="2819400"/>
                </a:moveTo>
                <a:lnTo>
                  <a:pt x="2422639" y="2819400"/>
                </a:lnTo>
                <a:lnTo>
                  <a:pt x="2425407" y="2832100"/>
                </a:lnTo>
                <a:lnTo>
                  <a:pt x="2428252" y="2832100"/>
                </a:lnTo>
                <a:lnTo>
                  <a:pt x="2423375" y="2819400"/>
                </a:lnTo>
                <a:close/>
              </a:path>
              <a:path w="2952115" h="3365500">
                <a:moveTo>
                  <a:pt x="2496134" y="2794000"/>
                </a:moveTo>
                <a:lnTo>
                  <a:pt x="2417471" y="2794000"/>
                </a:lnTo>
                <a:lnTo>
                  <a:pt x="2424990" y="2806700"/>
                </a:lnTo>
                <a:lnTo>
                  <a:pt x="2429934" y="2819400"/>
                </a:lnTo>
                <a:lnTo>
                  <a:pt x="2431503" y="2832100"/>
                </a:lnTo>
                <a:lnTo>
                  <a:pt x="2461018" y="2832100"/>
                </a:lnTo>
                <a:lnTo>
                  <a:pt x="2464816" y="2819400"/>
                </a:lnTo>
                <a:lnTo>
                  <a:pt x="2510326" y="2819400"/>
                </a:lnTo>
                <a:lnTo>
                  <a:pt x="2506459" y="2806700"/>
                </a:lnTo>
                <a:lnTo>
                  <a:pt x="2496134" y="2794000"/>
                </a:lnTo>
                <a:close/>
              </a:path>
              <a:path w="2952115" h="3365500">
                <a:moveTo>
                  <a:pt x="2464816" y="2819400"/>
                </a:moveTo>
                <a:lnTo>
                  <a:pt x="2461018" y="2832100"/>
                </a:lnTo>
                <a:lnTo>
                  <a:pt x="2465249" y="2820846"/>
                </a:lnTo>
                <a:lnTo>
                  <a:pt x="2464816" y="2819400"/>
                </a:lnTo>
                <a:close/>
              </a:path>
              <a:path w="2952115" h="3365500">
                <a:moveTo>
                  <a:pt x="2477795" y="2819400"/>
                </a:moveTo>
                <a:lnTo>
                  <a:pt x="2465793" y="2819400"/>
                </a:lnTo>
                <a:lnTo>
                  <a:pt x="2475128" y="2832100"/>
                </a:lnTo>
                <a:lnTo>
                  <a:pt x="2476982" y="2832100"/>
                </a:lnTo>
                <a:lnTo>
                  <a:pt x="2477795" y="2819400"/>
                </a:lnTo>
                <a:close/>
              </a:path>
              <a:path w="2952115" h="3365500">
                <a:moveTo>
                  <a:pt x="2509088" y="2819400"/>
                </a:moveTo>
                <a:lnTo>
                  <a:pt x="2508262" y="2819400"/>
                </a:lnTo>
                <a:lnTo>
                  <a:pt x="2507170" y="2832100"/>
                </a:lnTo>
                <a:lnTo>
                  <a:pt x="2513063" y="2832100"/>
                </a:lnTo>
                <a:lnTo>
                  <a:pt x="2509088" y="2819400"/>
                </a:lnTo>
                <a:close/>
              </a:path>
              <a:path w="2952115" h="3365500">
                <a:moveTo>
                  <a:pt x="2465793" y="2819400"/>
                </a:moveTo>
                <a:lnTo>
                  <a:pt x="2464816" y="2819400"/>
                </a:lnTo>
                <a:lnTo>
                  <a:pt x="2465249" y="2820846"/>
                </a:lnTo>
                <a:lnTo>
                  <a:pt x="2465793" y="2819400"/>
                </a:lnTo>
                <a:close/>
              </a:path>
              <a:path w="2952115" h="3365500">
                <a:moveTo>
                  <a:pt x="2401328" y="2806700"/>
                </a:moveTo>
                <a:lnTo>
                  <a:pt x="2403030" y="2819400"/>
                </a:lnTo>
                <a:lnTo>
                  <a:pt x="2408783" y="2819400"/>
                </a:lnTo>
                <a:lnTo>
                  <a:pt x="2401328" y="2806700"/>
                </a:lnTo>
                <a:close/>
              </a:path>
              <a:path w="2952115" h="3365500">
                <a:moveTo>
                  <a:pt x="2400265" y="2794000"/>
                </a:moveTo>
                <a:lnTo>
                  <a:pt x="2388082" y="2794000"/>
                </a:lnTo>
                <a:lnTo>
                  <a:pt x="2389899" y="2806700"/>
                </a:lnTo>
                <a:lnTo>
                  <a:pt x="2400265" y="2794000"/>
                </a:lnTo>
                <a:close/>
              </a:path>
              <a:path w="2952115" h="3365500">
                <a:moveTo>
                  <a:pt x="2383167" y="2781300"/>
                </a:moveTo>
                <a:lnTo>
                  <a:pt x="2375738" y="2781300"/>
                </a:lnTo>
                <a:lnTo>
                  <a:pt x="2382723" y="2794000"/>
                </a:lnTo>
                <a:lnTo>
                  <a:pt x="2383167" y="2781300"/>
                </a:lnTo>
                <a:close/>
              </a:path>
              <a:path w="2952115" h="3365500">
                <a:moveTo>
                  <a:pt x="2479512" y="2768600"/>
                </a:moveTo>
                <a:lnTo>
                  <a:pt x="2383484" y="2768600"/>
                </a:lnTo>
                <a:lnTo>
                  <a:pt x="2392277" y="2781300"/>
                </a:lnTo>
                <a:lnTo>
                  <a:pt x="2402471" y="2794000"/>
                </a:lnTo>
                <a:lnTo>
                  <a:pt x="2423528" y="2794000"/>
                </a:lnTo>
                <a:lnTo>
                  <a:pt x="2412441" y="2781300"/>
                </a:lnTo>
                <a:lnTo>
                  <a:pt x="2484802" y="2781300"/>
                </a:lnTo>
                <a:lnTo>
                  <a:pt x="2479512" y="2768600"/>
                </a:lnTo>
                <a:close/>
              </a:path>
              <a:path w="2952115" h="3365500">
                <a:moveTo>
                  <a:pt x="2463533" y="2781300"/>
                </a:moveTo>
                <a:lnTo>
                  <a:pt x="2421013" y="2781300"/>
                </a:lnTo>
                <a:lnTo>
                  <a:pt x="2427198" y="2794000"/>
                </a:lnTo>
                <a:lnTo>
                  <a:pt x="2466329" y="2794000"/>
                </a:lnTo>
                <a:lnTo>
                  <a:pt x="2463533" y="2781300"/>
                </a:lnTo>
                <a:close/>
              </a:path>
              <a:path w="2952115" h="3365500">
                <a:moveTo>
                  <a:pt x="2484802" y="2781300"/>
                </a:moveTo>
                <a:lnTo>
                  <a:pt x="2473343" y="2781300"/>
                </a:lnTo>
                <a:lnTo>
                  <a:pt x="2470359" y="2794000"/>
                </a:lnTo>
                <a:lnTo>
                  <a:pt x="2486507" y="2794000"/>
                </a:lnTo>
                <a:lnTo>
                  <a:pt x="2484802" y="2781300"/>
                </a:lnTo>
                <a:close/>
              </a:path>
              <a:path w="2952115" h="3365500">
                <a:moveTo>
                  <a:pt x="2500274" y="2781300"/>
                </a:moveTo>
                <a:lnTo>
                  <a:pt x="2486507" y="2794000"/>
                </a:lnTo>
                <a:lnTo>
                  <a:pt x="2496146" y="2794000"/>
                </a:lnTo>
                <a:lnTo>
                  <a:pt x="2500274" y="2781300"/>
                </a:lnTo>
                <a:close/>
              </a:path>
              <a:path w="2952115" h="3365500">
                <a:moveTo>
                  <a:pt x="2362504" y="2755982"/>
                </a:moveTo>
                <a:lnTo>
                  <a:pt x="2362504" y="2768600"/>
                </a:lnTo>
                <a:lnTo>
                  <a:pt x="2368042" y="2768600"/>
                </a:lnTo>
                <a:lnTo>
                  <a:pt x="2362623" y="2756172"/>
                </a:lnTo>
                <a:lnTo>
                  <a:pt x="2362504" y="2755982"/>
                </a:lnTo>
                <a:close/>
              </a:path>
              <a:path w="2952115" h="3365500">
                <a:moveTo>
                  <a:pt x="2444343" y="2755900"/>
                </a:moveTo>
                <a:lnTo>
                  <a:pt x="2362504" y="2755900"/>
                </a:lnTo>
                <a:lnTo>
                  <a:pt x="2362623" y="2756172"/>
                </a:lnTo>
                <a:lnTo>
                  <a:pt x="2370399" y="2768600"/>
                </a:lnTo>
                <a:lnTo>
                  <a:pt x="2449766" y="2768600"/>
                </a:lnTo>
                <a:lnTo>
                  <a:pt x="2444343" y="2755900"/>
                </a:lnTo>
                <a:close/>
              </a:path>
              <a:path w="2952115" h="3365500">
                <a:moveTo>
                  <a:pt x="2376309" y="2717800"/>
                </a:moveTo>
                <a:lnTo>
                  <a:pt x="2357728" y="2717800"/>
                </a:lnTo>
                <a:lnTo>
                  <a:pt x="2358206" y="2730500"/>
                </a:lnTo>
                <a:lnTo>
                  <a:pt x="2362332" y="2743200"/>
                </a:lnTo>
                <a:lnTo>
                  <a:pt x="2362453" y="2755900"/>
                </a:lnTo>
                <a:lnTo>
                  <a:pt x="2431529" y="2755900"/>
                </a:lnTo>
                <a:lnTo>
                  <a:pt x="2432646" y="2743200"/>
                </a:lnTo>
                <a:lnTo>
                  <a:pt x="2428489" y="2743200"/>
                </a:lnTo>
                <a:lnTo>
                  <a:pt x="2422489" y="2730500"/>
                </a:lnTo>
                <a:lnTo>
                  <a:pt x="2372550" y="2730500"/>
                </a:lnTo>
                <a:lnTo>
                  <a:pt x="2376309" y="2717800"/>
                </a:lnTo>
                <a:close/>
              </a:path>
              <a:path w="2952115" h="3365500">
                <a:moveTo>
                  <a:pt x="2453411" y="2743200"/>
                </a:moveTo>
                <a:lnTo>
                  <a:pt x="2436088" y="2743200"/>
                </a:lnTo>
                <a:lnTo>
                  <a:pt x="2439289" y="2755900"/>
                </a:lnTo>
                <a:lnTo>
                  <a:pt x="2459583" y="2755900"/>
                </a:lnTo>
                <a:lnTo>
                  <a:pt x="2453411" y="2743200"/>
                </a:lnTo>
                <a:close/>
              </a:path>
              <a:path w="2952115" h="3365500">
                <a:moveTo>
                  <a:pt x="2344293" y="2730500"/>
                </a:moveTo>
                <a:lnTo>
                  <a:pt x="2339874" y="2730500"/>
                </a:lnTo>
                <a:lnTo>
                  <a:pt x="2338100" y="2743200"/>
                </a:lnTo>
                <a:lnTo>
                  <a:pt x="2348357" y="2743200"/>
                </a:lnTo>
                <a:lnTo>
                  <a:pt x="2344293" y="2730500"/>
                </a:lnTo>
                <a:close/>
              </a:path>
              <a:path w="2952115" h="3365500">
                <a:moveTo>
                  <a:pt x="2348356" y="2733599"/>
                </a:moveTo>
                <a:lnTo>
                  <a:pt x="2350008" y="2743200"/>
                </a:lnTo>
                <a:lnTo>
                  <a:pt x="2352014" y="2743200"/>
                </a:lnTo>
                <a:lnTo>
                  <a:pt x="2348356" y="2733599"/>
                </a:lnTo>
                <a:close/>
              </a:path>
              <a:path w="2952115" h="3365500">
                <a:moveTo>
                  <a:pt x="2347823" y="2730500"/>
                </a:moveTo>
                <a:lnTo>
                  <a:pt x="2347175" y="2730500"/>
                </a:lnTo>
                <a:lnTo>
                  <a:pt x="2348356" y="2733599"/>
                </a:lnTo>
                <a:lnTo>
                  <a:pt x="2347823" y="2730500"/>
                </a:lnTo>
                <a:close/>
              </a:path>
              <a:path w="2952115" h="3365500">
                <a:moveTo>
                  <a:pt x="2357728" y="2717800"/>
                </a:moveTo>
                <a:lnTo>
                  <a:pt x="2321153" y="2717800"/>
                </a:lnTo>
                <a:lnTo>
                  <a:pt x="2326665" y="2730500"/>
                </a:lnTo>
                <a:lnTo>
                  <a:pt x="2358206" y="2730500"/>
                </a:lnTo>
                <a:lnTo>
                  <a:pt x="2357728" y="2717800"/>
                </a:lnTo>
                <a:close/>
              </a:path>
              <a:path w="2952115" h="3365500">
                <a:moveTo>
                  <a:pt x="2415767" y="2705100"/>
                </a:moveTo>
                <a:lnTo>
                  <a:pt x="2383485" y="2705100"/>
                </a:lnTo>
                <a:lnTo>
                  <a:pt x="2383599" y="2717800"/>
                </a:lnTo>
                <a:lnTo>
                  <a:pt x="2376309" y="2717800"/>
                </a:lnTo>
                <a:lnTo>
                  <a:pt x="2372550" y="2730500"/>
                </a:lnTo>
                <a:lnTo>
                  <a:pt x="2424653" y="2730500"/>
                </a:lnTo>
                <a:lnTo>
                  <a:pt x="2423907" y="2717800"/>
                </a:lnTo>
                <a:lnTo>
                  <a:pt x="2415767" y="2705100"/>
                </a:lnTo>
                <a:close/>
              </a:path>
              <a:path w="2952115" h="3365500">
                <a:moveTo>
                  <a:pt x="2316645" y="2705100"/>
                </a:moveTo>
                <a:lnTo>
                  <a:pt x="2313101" y="2705100"/>
                </a:lnTo>
                <a:lnTo>
                  <a:pt x="2313965" y="2717800"/>
                </a:lnTo>
                <a:lnTo>
                  <a:pt x="2316645" y="2705100"/>
                </a:lnTo>
                <a:close/>
              </a:path>
              <a:path w="2952115" h="3365500">
                <a:moveTo>
                  <a:pt x="2330869" y="2705100"/>
                </a:moveTo>
                <a:lnTo>
                  <a:pt x="2326354" y="2705100"/>
                </a:lnTo>
                <a:lnTo>
                  <a:pt x="2331859" y="2717800"/>
                </a:lnTo>
                <a:lnTo>
                  <a:pt x="2337714" y="2717800"/>
                </a:lnTo>
                <a:lnTo>
                  <a:pt x="2330869" y="2705100"/>
                </a:lnTo>
                <a:close/>
              </a:path>
              <a:path w="2952115" h="3365500">
                <a:moveTo>
                  <a:pt x="2380062" y="2705100"/>
                </a:moveTo>
                <a:lnTo>
                  <a:pt x="2333904" y="2705100"/>
                </a:lnTo>
                <a:lnTo>
                  <a:pt x="2345118" y="2717800"/>
                </a:lnTo>
                <a:lnTo>
                  <a:pt x="2374658" y="2717800"/>
                </a:lnTo>
                <a:lnTo>
                  <a:pt x="2380062" y="2705100"/>
                </a:lnTo>
                <a:close/>
              </a:path>
              <a:path w="2952115" h="3365500">
                <a:moveTo>
                  <a:pt x="2388184" y="2692400"/>
                </a:moveTo>
                <a:lnTo>
                  <a:pt x="2326168" y="2692400"/>
                </a:lnTo>
                <a:lnTo>
                  <a:pt x="2324184" y="2705100"/>
                </a:lnTo>
                <a:lnTo>
                  <a:pt x="2380062" y="2705100"/>
                </a:lnTo>
                <a:lnTo>
                  <a:pt x="2374658" y="2717800"/>
                </a:lnTo>
                <a:lnTo>
                  <a:pt x="2383599" y="2717800"/>
                </a:lnTo>
                <a:lnTo>
                  <a:pt x="2383485" y="2705100"/>
                </a:lnTo>
                <a:lnTo>
                  <a:pt x="2388184" y="2692400"/>
                </a:lnTo>
                <a:close/>
              </a:path>
              <a:path w="2952115" h="3365500">
                <a:moveTo>
                  <a:pt x="2387967" y="2667000"/>
                </a:moveTo>
                <a:lnTo>
                  <a:pt x="2305045" y="2667000"/>
                </a:lnTo>
                <a:lnTo>
                  <a:pt x="2306375" y="2679700"/>
                </a:lnTo>
                <a:lnTo>
                  <a:pt x="2298041" y="2679700"/>
                </a:lnTo>
                <a:lnTo>
                  <a:pt x="2306722" y="2692400"/>
                </a:lnTo>
                <a:lnTo>
                  <a:pt x="2314911" y="2705100"/>
                </a:lnTo>
                <a:lnTo>
                  <a:pt x="2316557" y="2705100"/>
                </a:lnTo>
                <a:lnTo>
                  <a:pt x="2310396" y="2692400"/>
                </a:lnTo>
                <a:lnTo>
                  <a:pt x="2392972" y="2692400"/>
                </a:lnTo>
                <a:lnTo>
                  <a:pt x="2392794" y="2679700"/>
                </a:lnTo>
                <a:lnTo>
                  <a:pt x="2387967" y="2667000"/>
                </a:lnTo>
                <a:close/>
              </a:path>
              <a:path w="2952115" h="3365500">
                <a:moveTo>
                  <a:pt x="2286025" y="2679700"/>
                </a:moveTo>
                <a:lnTo>
                  <a:pt x="2282418" y="2679700"/>
                </a:lnTo>
                <a:lnTo>
                  <a:pt x="2289441" y="2692400"/>
                </a:lnTo>
                <a:lnTo>
                  <a:pt x="2295448" y="2692400"/>
                </a:lnTo>
                <a:lnTo>
                  <a:pt x="2286025" y="2679700"/>
                </a:lnTo>
                <a:close/>
              </a:path>
              <a:path w="2952115" h="3365500">
                <a:moveTo>
                  <a:pt x="2277975" y="2654339"/>
                </a:moveTo>
                <a:lnTo>
                  <a:pt x="2269783" y="2663243"/>
                </a:lnTo>
                <a:lnTo>
                  <a:pt x="2272333" y="2667000"/>
                </a:lnTo>
                <a:lnTo>
                  <a:pt x="2282672" y="2679700"/>
                </a:lnTo>
                <a:lnTo>
                  <a:pt x="2283777" y="2679700"/>
                </a:lnTo>
                <a:lnTo>
                  <a:pt x="2282278" y="2667000"/>
                </a:lnTo>
                <a:lnTo>
                  <a:pt x="2278468" y="2667000"/>
                </a:lnTo>
                <a:lnTo>
                  <a:pt x="2277975" y="2654339"/>
                </a:lnTo>
                <a:close/>
              </a:path>
              <a:path w="2952115" h="3365500">
                <a:moveTo>
                  <a:pt x="2302649" y="2667000"/>
                </a:moveTo>
                <a:lnTo>
                  <a:pt x="2296172" y="2667000"/>
                </a:lnTo>
                <a:lnTo>
                  <a:pt x="2298192" y="2679700"/>
                </a:lnTo>
                <a:lnTo>
                  <a:pt x="2302649" y="2667000"/>
                </a:lnTo>
                <a:close/>
              </a:path>
              <a:path w="2952115" h="3365500">
                <a:moveTo>
                  <a:pt x="2267016" y="2659168"/>
                </a:moveTo>
                <a:lnTo>
                  <a:pt x="2266327" y="2667000"/>
                </a:lnTo>
                <a:lnTo>
                  <a:pt x="2269783" y="2663243"/>
                </a:lnTo>
                <a:lnTo>
                  <a:pt x="2267016" y="2659168"/>
                </a:lnTo>
                <a:close/>
              </a:path>
              <a:path w="2952115" h="3365500">
                <a:moveTo>
                  <a:pt x="2278011" y="2654300"/>
                </a:moveTo>
                <a:lnTo>
                  <a:pt x="2278468" y="2667000"/>
                </a:lnTo>
                <a:lnTo>
                  <a:pt x="2278011" y="2654300"/>
                </a:lnTo>
                <a:close/>
              </a:path>
              <a:path w="2952115" h="3365500">
                <a:moveTo>
                  <a:pt x="2287460" y="2654300"/>
                </a:moveTo>
                <a:lnTo>
                  <a:pt x="2278011" y="2654300"/>
                </a:lnTo>
                <a:lnTo>
                  <a:pt x="2278468" y="2667000"/>
                </a:lnTo>
                <a:lnTo>
                  <a:pt x="2291372" y="2667000"/>
                </a:lnTo>
                <a:lnTo>
                  <a:pt x="2287460" y="2654300"/>
                </a:lnTo>
                <a:close/>
              </a:path>
              <a:path w="2952115" h="3365500">
                <a:moveTo>
                  <a:pt x="2371089" y="2654300"/>
                </a:moveTo>
                <a:lnTo>
                  <a:pt x="2298941" y="2654300"/>
                </a:lnTo>
                <a:lnTo>
                  <a:pt x="2300579" y="2667000"/>
                </a:lnTo>
                <a:lnTo>
                  <a:pt x="2378169" y="2667000"/>
                </a:lnTo>
                <a:lnTo>
                  <a:pt x="2371089" y="2654300"/>
                </a:lnTo>
                <a:close/>
              </a:path>
              <a:path w="2952115" h="3365500">
                <a:moveTo>
                  <a:pt x="2267445" y="2654300"/>
                </a:moveTo>
                <a:lnTo>
                  <a:pt x="2263712" y="2654300"/>
                </a:lnTo>
                <a:lnTo>
                  <a:pt x="2267016" y="2659168"/>
                </a:lnTo>
                <a:lnTo>
                  <a:pt x="2267445" y="2654300"/>
                </a:lnTo>
                <a:close/>
              </a:path>
              <a:path w="2952115" h="3365500">
                <a:moveTo>
                  <a:pt x="2278011" y="2654300"/>
                </a:moveTo>
                <a:close/>
              </a:path>
              <a:path w="2952115" h="3365500">
                <a:moveTo>
                  <a:pt x="2269405" y="2641600"/>
                </a:moveTo>
                <a:lnTo>
                  <a:pt x="2260616" y="2641600"/>
                </a:lnTo>
                <a:lnTo>
                  <a:pt x="2259056" y="2654300"/>
                </a:lnTo>
                <a:lnTo>
                  <a:pt x="2278104" y="2654300"/>
                </a:lnTo>
                <a:lnTo>
                  <a:pt x="2269405" y="2641600"/>
                </a:lnTo>
                <a:close/>
              </a:path>
              <a:path w="2952115" h="3365500">
                <a:moveTo>
                  <a:pt x="2328456" y="2641600"/>
                </a:moveTo>
                <a:lnTo>
                  <a:pt x="2279180" y="2641600"/>
                </a:lnTo>
                <a:lnTo>
                  <a:pt x="2278104" y="2654300"/>
                </a:lnTo>
                <a:lnTo>
                  <a:pt x="2332075" y="2654300"/>
                </a:lnTo>
                <a:lnTo>
                  <a:pt x="2328456" y="2641600"/>
                </a:lnTo>
                <a:close/>
              </a:path>
              <a:path w="2952115" h="3365500">
                <a:moveTo>
                  <a:pt x="2349423" y="2641600"/>
                </a:moveTo>
                <a:lnTo>
                  <a:pt x="2331110" y="2641600"/>
                </a:lnTo>
                <a:lnTo>
                  <a:pt x="2332075" y="2654300"/>
                </a:lnTo>
                <a:lnTo>
                  <a:pt x="2357170" y="2654300"/>
                </a:lnTo>
                <a:lnTo>
                  <a:pt x="2349423" y="2641600"/>
                </a:lnTo>
                <a:close/>
              </a:path>
              <a:path w="2952115" h="3365500">
                <a:moveTo>
                  <a:pt x="2351419" y="2632562"/>
                </a:moveTo>
                <a:lnTo>
                  <a:pt x="2346942" y="2641600"/>
                </a:lnTo>
                <a:lnTo>
                  <a:pt x="2357602" y="2641600"/>
                </a:lnTo>
                <a:lnTo>
                  <a:pt x="2363597" y="2654300"/>
                </a:lnTo>
                <a:lnTo>
                  <a:pt x="2366899" y="2654300"/>
                </a:lnTo>
                <a:lnTo>
                  <a:pt x="2360104" y="2641600"/>
                </a:lnTo>
                <a:lnTo>
                  <a:pt x="2351419" y="2632562"/>
                </a:lnTo>
                <a:close/>
              </a:path>
              <a:path w="2952115" h="3365500">
                <a:moveTo>
                  <a:pt x="2262589" y="2628900"/>
                </a:moveTo>
                <a:lnTo>
                  <a:pt x="2256091" y="2628900"/>
                </a:lnTo>
                <a:lnTo>
                  <a:pt x="2257336" y="2641600"/>
                </a:lnTo>
                <a:lnTo>
                  <a:pt x="2266581" y="2641600"/>
                </a:lnTo>
                <a:lnTo>
                  <a:pt x="2265009" y="2632718"/>
                </a:lnTo>
                <a:lnTo>
                  <a:pt x="2262589" y="2628900"/>
                </a:lnTo>
                <a:close/>
              </a:path>
              <a:path w="2952115" h="3365500">
                <a:moveTo>
                  <a:pt x="2329080" y="2616200"/>
                </a:moveTo>
                <a:lnTo>
                  <a:pt x="2314816" y="2616200"/>
                </a:lnTo>
                <a:lnTo>
                  <a:pt x="2319578" y="2628900"/>
                </a:lnTo>
                <a:lnTo>
                  <a:pt x="2264333" y="2628900"/>
                </a:lnTo>
                <a:lnTo>
                  <a:pt x="2265009" y="2632718"/>
                </a:lnTo>
                <a:lnTo>
                  <a:pt x="2270639" y="2641600"/>
                </a:lnTo>
                <a:lnTo>
                  <a:pt x="2346942" y="2641600"/>
                </a:lnTo>
                <a:lnTo>
                  <a:pt x="2329080" y="2616200"/>
                </a:lnTo>
                <a:close/>
              </a:path>
              <a:path w="2952115" h="3365500">
                <a:moveTo>
                  <a:pt x="2346236" y="2616200"/>
                </a:moveTo>
                <a:lnTo>
                  <a:pt x="2347899" y="2628900"/>
                </a:lnTo>
                <a:lnTo>
                  <a:pt x="2351419" y="2632562"/>
                </a:lnTo>
                <a:lnTo>
                  <a:pt x="2353233" y="2628900"/>
                </a:lnTo>
                <a:lnTo>
                  <a:pt x="2346236" y="2616200"/>
                </a:lnTo>
                <a:close/>
              </a:path>
              <a:path w="2952115" h="3365500">
                <a:moveTo>
                  <a:pt x="2257767" y="2616200"/>
                </a:moveTo>
                <a:lnTo>
                  <a:pt x="2246122" y="2616200"/>
                </a:lnTo>
                <a:lnTo>
                  <a:pt x="2245220" y="2628900"/>
                </a:lnTo>
                <a:lnTo>
                  <a:pt x="2257767" y="2616200"/>
                </a:lnTo>
                <a:close/>
              </a:path>
              <a:path w="2952115" h="3365500">
                <a:moveTo>
                  <a:pt x="2271471" y="2616200"/>
                </a:moveTo>
                <a:lnTo>
                  <a:pt x="2263556" y="2616200"/>
                </a:lnTo>
                <a:lnTo>
                  <a:pt x="2262589" y="2628900"/>
                </a:lnTo>
                <a:lnTo>
                  <a:pt x="2274963" y="2628900"/>
                </a:lnTo>
                <a:lnTo>
                  <a:pt x="2271471" y="2616200"/>
                </a:lnTo>
                <a:close/>
              </a:path>
              <a:path w="2952115" h="3365500">
                <a:moveTo>
                  <a:pt x="2305879" y="2616200"/>
                </a:moveTo>
                <a:lnTo>
                  <a:pt x="2275078" y="2616200"/>
                </a:lnTo>
                <a:lnTo>
                  <a:pt x="2274963" y="2628900"/>
                </a:lnTo>
                <a:lnTo>
                  <a:pt x="2315062" y="2628900"/>
                </a:lnTo>
                <a:lnTo>
                  <a:pt x="2305879" y="2616200"/>
                </a:lnTo>
                <a:close/>
              </a:path>
              <a:path w="2952115" h="3365500">
                <a:moveTo>
                  <a:pt x="2247341" y="2603500"/>
                </a:moveTo>
                <a:lnTo>
                  <a:pt x="2237574" y="2603500"/>
                </a:lnTo>
                <a:lnTo>
                  <a:pt x="2247087" y="2616200"/>
                </a:lnTo>
                <a:lnTo>
                  <a:pt x="2247341" y="2603500"/>
                </a:lnTo>
                <a:close/>
              </a:path>
              <a:path w="2952115" h="3365500">
                <a:moveTo>
                  <a:pt x="2257247" y="2603500"/>
                </a:moveTo>
                <a:lnTo>
                  <a:pt x="2253094" y="2603500"/>
                </a:lnTo>
                <a:lnTo>
                  <a:pt x="2261302" y="2616200"/>
                </a:lnTo>
                <a:lnTo>
                  <a:pt x="2263990" y="2616200"/>
                </a:lnTo>
                <a:lnTo>
                  <a:pt x="2257247" y="2603500"/>
                </a:lnTo>
                <a:close/>
              </a:path>
              <a:path w="2952115" h="3365500">
                <a:moveTo>
                  <a:pt x="2303335" y="2590800"/>
                </a:moveTo>
                <a:lnTo>
                  <a:pt x="2252476" y="2590800"/>
                </a:lnTo>
                <a:lnTo>
                  <a:pt x="2263492" y="2603500"/>
                </a:lnTo>
                <a:lnTo>
                  <a:pt x="2266734" y="2616200"/>
                </a:lnTo>
                <a:lnTo>
                  <a:pt x="2297176" y="2616200"/>
                </a:lnTo>
                <a:lnTo>
                  <a:pt x="2294449" y="2603500"/>
                </a:lnTo>
                <a:lnTo>
                  <a:pt x="2303186" y="2603500"/>
                </a:lnTo>
                <a:lnTo>
                  <a:pt x="2303335" y="2590800"/>
                </a:lnTo>
                <a:close/>
              </a:path>
              <a:path w="2952115" h="3365500">
                <a:moveTo>
                  <a:pt x="2321394" y="2603500"/>
                </a:moveTo>
                <a:lnTo>
                  <a:pt x="2307932" y="2603500"/>
                </a:lnTo>
                <a:lnTo>
                  <a:pt x="2313038" y="2616200"/>
                </a:lnTo>
                <a:lnTo>
                  <a:pt x="2320901" y="2616200"/>
                </a:lnTo>
                <a:lnTo>
                  <a:pt x="2321394" y="2603500"/>
                </a:lnTo>
                <a:close/>
              </a:path>
              <a:path w="2952115" h="3365500">
                <a:moveTo>
                  <a:pt x="2323211" y="2590800"/>
                </a:moveTo>
                <a:lnTo>
                  <a:pt x="2309431" y="2590800"/>
                </a:lnTo>
                <a:lnTo>
                  <a:pt x="2311768" y="2603500"/>
                </a:lnTo>
                <a:lnTo>
                  <a:pt x="2323414" y="2603500"/>
                </a:lnTo>
                <a:lnTo>
                  <a:pt x="2329091" y="2616200"/>
                </a:lnTo>
                <a:lnTo>
                  <a:pt x="2333294" y="2616200"/>
                </a:lnTo>
                <a:lnTo>
                  <a:pt x="2323211" y="2590800"/>
                </a:lnTo>
                <a:close/>
              </a:path>
              <a:path w="2952115" h="3365500">
                <a:moveTo>
                  <a:pt x="2213038" y="2590800"/>
                </a:moveTo>
                <a:lnTo>
                  <a:pt x="2211006" y="2590800"/>
                </a:lnTo>
                <a:lnTo>
                  <a:pt x="2216619" y="2603500"/>
                </a:lnTo>
                <a:lnTo>
                  <a:pt x="2213038" y="2590800"/>
                </a:lnTo>
                <a:close/>
              </a:path>
              <a:path w="2952115" h="3365500">
                <a:moveTo>
                  <a:pt x="2216404" y="2578100"/>
                </a:moveTo>
                <a:lnTo>
                  <a:pt x="2199957" y="2578100"/>
                </a:lnTo>
                <a:lnTo>
                  <a:pt x="2209736" y="2590800"/>
                </a:lnTo>
                <a:lnTo>
                  <a:pt x="2217801" y="2590800"/>
                </a:lnTo>
                <a:lnTo>
                  <a:pt x="2216404" y="2578100"/>
                </a:lnTo>
                <a:close/>
              </a:path>
              <a:path w="2952115" h="3365500">
                <a:moveTo>
                  <a:pt x="2290802" y="2578100"/>
                </a:moveTo>
                <a:lnTo>
                  <a:pt x="2219909" y="2578100"/>
                </a:lnTo>
                <a:lnTo>
                  <a:pt x="2228347" y="2590800"/>
                </a:lnTo>
                <a:lnTo>
                  <a:pt x="2287968" y="2590800"/>
                </a:lnTo>
                <a:lnTo>
                  <a:pt x="2290802" y="2578100"/>
                </a:lnTo>
                <a:close/>
              </a:path>
              <a:path w="2952115" h="3365500">
                <a:moveTo>
                  <a:pt x="2302063" y="2578100"/>
                </a:moveTo>
                <a:lnTo>
                  <a:pt x="2298026" y="2578100"/>
                </a:lnTo>
                <a:lnTo>
                  <a:pt x="2304034" y="2590800"/>
                </a:lnTo>
                <a:lnTo>
                  <a:pt x="2313051" y="2590800"/>
                </a:lnTo>
                <a:lnTo>
                  <a:pt x="2302063" y="2578100"/>
                </a:lnTo>
                <a:close/>
              </a:path>
              <a:path w="2952115" h="3365500">
                <a:moveTo>
                  <a:pt x="2319197" y="2578100"/>
                </a:moveTo>
                <a:lnTo>
                  <a:pt x="2310307" y="2578100"/>
                </a:lnTo>
                <a:lnTo>
                  <a:pt x="2319350" y="2590800"/>
                </a:lnTo>
                <a:lnTo>
                  <a:pt x="2319197" y="2578100"/>
                </a:lnTo>
                <a:close/>
              </a:path>
              <a:path w="2952115" h="3365500">
                <a:moveTo>
                  <a:pt x="2193723" y="2566853"/>
                </a:moveTo>
                <a:lnTo>
                  <a:pt x="2192362" y="2578100"/>
                </a:lnTo>
                <a:lnTo>
                  <a:pt x="2198255" y="2578100"/>
                </a:lnTo>
                <a:lnTo>
                  <a:pt x="2194766" y="2567927"/>
                </a:lnTo>
                <a:lnTo>
                  <a:pt x="2193723" y="2566853"/>
                </a:lnTo>
                <a:close/>
              </a:path>
              <a:path w="2952115" h="3365500">
                <a:moveTo>
                  <a:pt x="2216523" y="2565400"/>
                </a:moveTo>
                <a:lnTo>
                  <a:pt x="2193899" y="2565400"/>
                </a:lnTo>
                <a:lnTo>
                  <a:pt x="2194766" y="2567927"/>
                </a:lnTo>
                <a:lnTo>
                  <a:pt x="2204643" y="2578100"/>
                </a:lnTo>
                <a:lnTo>
                  <a:pt x="2211641" y="2578100"/>
                </a:lnTo>
                <a:lnTo>
                  <a:pt x="2216523" y="2565400"/>
                </a:lnTo>
                <a:close/>
              </a:path>
              <a:path w="2952115" h="3365500">
                <a:moveTo>
                  <a:pt x="2229256" y="2565400"/>
                </a:moveTo>
                <a:lnTo>
                  <a:pt x="2216523" y="2565400"/>
                </a:lnTo>
                <a:lnTo>
                  <a:pt x="2224599" y="2578100"/>
                </a:lnTo>
                <a:lnTo>
                  <a:pt x="2230285" y="2578100"/>
                </a:lnTo>
                <a:lnTo>
                  <a:pt x="2229256" y="2565400"/>
                </a:lnTo>
                <a:close/>
              </a:path>
              <a:path w="2952115" h="3365500">
                <a:moveTo>
                  <a:pt x="2270236" y="2565400"/>
                </a:moveTo>
                <a:lnTo>
                  <a:pt x="2238565" y="2565400"/>
                </a:lnTo>
                <a:lnTo>
                  <a:pt x="2240864" y="2578100"/>
                </a:lnTo>
                <a:lnTo>
                  <a:pt x="2269350" y="2578100"/>
                </a:lnTo>
                <a:lnTo>
                  <a:pt x="2270236" y="2565400"/>
                </a:lnTo>
                <a:close/>
              </a:path>
              <a:path w="2952115" h="3365500">
                <a:moveTo>
                  <a:pt x="2273730" y="2540000"/>
                </a:moveTo>
                <a:lnTo>
                  <a:pt x="2240534" y="2540000"/>
                </a:lnTo>
                <a:lnTo>
                  <a:pt x="2236330" y="2552700"/>
                </a:lnTo>
                <a:lnTo>
                  <a:pt x="2215464" y="2552700"/>
                </a:lnTo>
                <a:lnTo>
                  <a:pt x="2217318" y="2565400"/>
                </a:lnTo>
                <a:lnTo>
                  <a:pt x="2271937" y="2565400"/>
                </a:lnTo>
                <a:lnTo>
                  <a:pt x="2278462" y="2578100"/>
                </a:lnTo>
                <a:lnTo>
                  <a:pt x="2297640" y="2578100"/>
                </a:lnTo>
                <a:lnTo>
                  <a:pt x="2292221" y="2565400"/>
                </a:lnTo>
                <a:lnTo>
                  <a:pt x="2281773" y="2552700"/>
                </a:lnTo>
                <a:lnTo>
                  <a:pt x="2273730" y="2540000"/>
                </a:lnTo>
                <a:close/>
              </a:path>
              <a:path w="2952115" h="3365500">
                <a:moveTo>
                  <a:pt x="2193899" y="2565400"/>
                </a:moveTo>
                <a:lnTo>
                  <a:pt x="2192312" y="2565400"/>
                </a:lnTo>
                <a:lnTo>
                  <a:pt x="2193723" y="2566853"/>
                </a:lnTo>
                <a:lnTo>
                  <a:pt x="2193899" y="2565400"/>
                </a:lnTo>
                <a:close/>
              </a:path>
              <a:path w="2952115" h="3365500">
                <a:moveTo>
                  <a:pt x="2212251" y="2552700"/>
                </a:moveTo>
                <a:lnTo>
                  <a:pt x="2183441" y="2552700"/>
                </a:lnTo>
                <a:lnTo>
                  <a:pt x="2189670" y="2565400"/>
                </a:lnTo>
                <a:lnTo>
                  <a:pt x="2213597" y="2565400"/>
                </a:lnTo>
                <a:lnTo>
                  <a:pt x="2212251" y="2552700"/>
                </a:lnTo>
                <a:close/>
              </a:path>
              <a:path w="2952115" h="3365500">
                <a:moveTo>
                  <a:pt x="2260019" y="2514600"/>
                </a:moveTo>
                <a:lnTo>
                  <a:pt x="2168735" y="2514600"/>
                </a:lnTo>
                <a:lnTo>
                  <a:pt x="2170992" y="2527300"/>
                </a:lnTo>
                <a:lnTo>
                  <a:pt x="2180297" y="2527300"/>
                </a:lnTo>
                <a:lnTo>
                  <a:pt x="2186952" y="2540000"/>
                </a:lnTo>
                <a:lnTo>
                  <a:pt x="2200706" y="2552700"/>
                </a:lnTo>
                <a:lnTo>
                  <a:pt x="2233701" y="2552700"/>
                </a:lnTo>
                <a:lnTo>
                  <a:pt x="2232863" y="2540000"/>
                </a:lnTo>
                <a:lnTo>
                  <a:pt x="2277160" y="2540000"/>
                </a:lnTo>
                <a:lnTo>
                  <a:pt x="2260019" y="2514600"/>
                </a:lnTo>
                <a:close/>
              </a:path>
              <a:path w="2952115" h="3365500">
                <a:moveTo>
                  <a:pt x="2163584" y="2527300"/>
                </a:moveTo>
                <a:lnTo>
                  <a:pt x="2160206" y="2527300"/>
                </a:lnTo>
                <a:lnTo>
                  <a:pt x="2162708" y="2540000"/>
                </a:lnTo>
                <a:lnTo>
                  <a:pt x="2169121" y="2540000"/>
                </a:lnTo>
                <a:lnTo>
                  <a:pt x="2163584" y="2527300"/>
                </a:lnTo>
                <a:close/>
              </a:path>
              <a:path w="2952115" h="3365500">
                <a:moveTo>
                  <a:pt x="2164089" y="2514600"/>
                </a:moveTo>
                <a:lnTo>
                  <a:pt x="2141347" y="2514600"/>
                </a:lnTo>
                <a:lnTo>
                  <a:pt x="2146985" y="2527300"/>
                </a:lnTo>
                <a:lnTo>
                  <a:pt x="2157552" y="2527300"/>
                </a:lnTo>
                <a:lnTo>
                  <a:pt x="2164089" y="2514600"/>
                </a:lnTo>
                <a:close/>
              </a:path>
              <a:path w="2952115" h="3365500">
                <a:moveTo>
                  <a:pt x="2133409" y="2501900"/>
                </a:moveTo>
                <a:lnTo>
                  <a:pt x="2132647" y="2514600"/>
                </a:lnTo>
                <a:lnTo>
                  <a:pt x="2143175" y="2514600"/>
                </a:lnTo>
                <a:lnTo>
                  <a:pt x="2133409" y="2501900"/>
                </a:lnTo>
                <a:close/>
              </a:path>
              <a:path w="2952115" h="3365500">
                <a:moveTo>
                  <a:pt x="2151253" y="2501900"/>
                </a:moveTo>
                <a:lnTo>
                  <a:pt x="2145779" y="2501900"/>
                </a:lnTo>
                <a:lnTo>
                  <a:pt x="2150745" y="2514600"/>
                </a:lnTo>
                <a:lnTo>
                  <a:pt x="2151253" y="2501900"/>
                </a:lnTo>
                <a:close/>
              </a:path>
              <a:path w="2952115" h="3365500">
                <a:moveTo>
                  <a:pt x="2160308" y="2501900"/>
                </a:moveTo>
                <a:lnTo>
                  <a:pt x="2156561" y="2514600"/>
                </a:lnTo>
                <a:lnTo>
                  <a:pt x="2160689" y="2514600"/>
                </a:lnTo>
                <a:lnTo>
                  <a:pt x="2160308" y="2501900"/>
                </a:lnTo>
                <a:close/>
              </a:path>
              <a:path w="2952115" h="3365500">
                <a:moveTo>
                  <a:pt x="2170417" y="2501900"/>
                </a:moveTo>
                <a:lnTo>
                  <a:pt x="2164791" y="2501900"/>
                </a:lnTo>
                <a:lnTo>
                  <a:pt x="2163559" y="2514600"/>
                </a:lnTo>
                <a:lnTo>
                  <a:pt x="2171343" y="2514600"/>
                </a:lnTo>
                <a:lnTo>
                  <a:pt x="2170417" y="2501900"/>
                </a:lnTo>
                <a:close/>
              </a:path>
              <a:path w="2952115" h="3365500">
                <a:moveTo>
                  <a:pt x="2172322" y="2501900"/>
                </a:moveTo>
                <a:lnTo>
                  <a:pt x="2170417" y="2501900"/>
                </a:lnTo>
                <a:lnTo>
                  <a:pt x="2174506" y="2514600"/>
                </a:lnTo>
                <a:lnTo>
                  <a:pt x="2172322" y="2501900"/>
                </a:lnTo>
                <a:close/>
              </a:path>
              <a:path w="2952115" h="3365500">
                <a:moveTo>
                  <a:pt x="2177008" y="2501900"/>
                </a:moveTo>
                <a:lnTo>
                  <a:pt x="2172766" y="2501900"/>
                </a:lnTo>
                <a:lnTo>
                  <a:pt x="2175687" y="2514600"/>
                </a:lnTo>
                <a:lnTo>
                  <a:pt x="2177008" y="2501900"/>
                </a:lnTo>
                <a:close/>
              </a:path>
              <a:path w="2952115" h="3365500">
                <a:moveTo>
                  <a:pt x="2205893" y="2463800"/>
                </a:moveTo>
                <a:lnTo>
                  <a:pt x="2131275" y="2463800"/>
                </a:lnTo>
                <a:lnTo>
                  <a:pt x="2136851" y="2476500"/>
                </a:lnTo>
                <a:lnTo>
                  <a:pt x="2142197" y="2476500"/>
                </a:lnTo>
                <a:lnTo>
                  <a:pt x="2151646" y="2489200"/>
                </a:lnTo>
                <a:lnTo>
                  <a:pt x="2137592" y="2489200"/>
                </a:lnTo>
                <a:lnTo>
                  <a:pt x="2133653" y="2498965"/>
                </a:lnTo>
                <a:lnTo>
                  <a:pt x="2133752" y="2501900"/>
                </a:lnTo>
                <a:lnTo>
                  <a:pt x="2183942" y="2501900"/>
                </a:lnTo>
                <a:lnTo>
                  <a:pt x="2186969" y="2514600"/>
                </a:lnTo>
                <a:lnTo>
                  <a:pt x="2235626" y="2514600"/>
                </a:lnTo>
                <a:lnTo>
                  <a:pt x="2229754" y="2501900"/>
                </a:lnTo>
                <a:lnTo>
                  <a:pt x="2223197" y="2489200"/>
                </a:lnTo>
                <a:lnTo>
                  <a:pt x="2215421" y="2476500"/>
                </a:lnTo>
                <a:lnTo>
                  <a:pt x="2205893" y="2463800"/>
                </a:lnTo>
                <a:close/>
              </a:path>
              <a:path w="2952115" h="3365500">
                <a:moveTo>
                  <a:pt x="2243571" y="2501900"/>
                </a:moveTo>
                <a:lnTo>
                  <a:pt x="2240139" y="2514600"/>
                </a:lnTo>
                <a:lnTo>
                  <a:pt x="2250335" y="2514600"/>
                </a:lnTo>
                <a:lnTo>
                  <a:pt x="2243571" y="2501900"/>
                </a:lnTo>
                <a:close/>
              </a:path>
              <a:path w="2952115" h="3365500">
                <a:moveTo>
                  <a:pt x="2133323" y="2489200"/>
                </a:moveTo>
                <a:lnTo>
                  <a:pt x="2119274" y="2489200"/>
                </a:lnTo>
                <a:lnTo>
                  <a:pt x="2117610" y="2501900"/>
                </a:lnTo>
                <a:lnTo>
                  <a:pt x="2132469" y="2501900"/>
                </a:lnTo>
                <a:lnTo>
                  <a:pt x="2133653" y="2498965"/>
                </a:lnTo>
                <a:lnTo>
                  <a:pt x="2133323" y="2489200"/>
                </a:lnTo>
                <a:close/>
              </a:path>
              <a:path w="2952115" h="3365500">
                <a:moveTo>
                  <a:pt x="2133653" y="2498965"/>
                </a:moveTo>
                <a:lnTo>
                  <a:pt x="2132469" y="2501900"/>
                </a:lnTo>
                <a:lnTo>
                  <a:pt x="2133752" y="2501900"/>
                </a:lnTo>
                <a:lnTo>
                  <a:pt x="2133653" y="2498965"/>
                </a:lnTo>
                <a:close/>
              </a:path>
              <a:path w="2952115" h="3365500">
                <a:moveTo>
                  <a:pt x="2232660" y="2489200"/>
                </a:moveTo>
                <a:lnTo>
                  <a:pt x="2230361" y="2501900"/>
                </a:lnTo>
                <a:lnTo>
                  <a:pt x="2237854" y="2501900"/>
                </a:lnTo>
                <a:lnTo>
                  <a:pt x="2232660" y="2489200"/>
                </a:lnTo>
                <a:close/>
              </a:path>
              <a:path w="2952115" h="3365500">
                <a:moveTo>
                  <a:pt x="2142197" y="2476500"/>
                </a:moveTo>
                <a:lnTo>
                  <a:pt x="2122068" y="2476500"/>
                </a:lnTo>
                <a:lnTo>
                  <a:pt x="2129421" y="2489200"/>
                </a:lnTo>
                <a:lnTo>
                  <a:pt x="2142020" y="2489200"/>
                </a:lnTo>
                <a:lnTo>
                  <a:pt x="2142197" y="2476500"/>
                </a:lnTo>
                <a:close/>
              </a:path>
              <a:path w="2952115" h="3365500">
                <a:moveTo>
                  <a:pt x="2109114" y="2463800"/>
                </a:moveTo>
                <a:lnTo>
                  <a:pt x="2102294" y="2463800"/>
                </a:lnTo>
                <a:lnTo>
                  <a:pt x="2104758" y="2476500"/>
                </a:lnTo>
                <a:lnTo>
                  <a:pt x="2115667" y="2476500"/>
                </a:lnTo>
                <a:lnTo>
                  <a:pt x="2109114" y="2463800"/>
                </a:lnTo>
                <a:close/>
              </a:path>
              <a:path w="2952115" h="3365500">
                <a:moveTo>
                  <a:pt x="2131275" y="2463800"/>
                </a:moveTo>
                <a:lnTo>
                  <a:pt x="2126421" y="2463800"/>
                </a:lnTo>
                <a:lnTo>
                  <a:pt x="2116139" y="2476500"/>
                </a:lnTo>
                <a:lnTo>
                  <a:pt x="2127885" y="2476500"/>
                </a:lnTo>
                <a:lnTo>
                  <a:pt x="2131275" y="2463800"/>
                </a:lnTo>
                <a:close/>
              </a:path>
              <a:path w="2952115" h="3365500">
                <a:moveTo>
                  <a:pt x="2083474" y="2438400"/>
                </a:moveTo>
                <a:lnTo>
                  <a:pt x="2071375" y="2438400"/>
                </a:lnTo>
                <a:lnTo>
                  <a:pt x="2077128" y="2451100"/>
                </a:lnTo>
                <a:lnTo>
                  <a:pt x="2086471" y="2451100"/>
                </a:lnTo>
                <a:lnTo>
                  <a:pt x="2095040" y="2463800"/>
                </a:lnTo>
                <a:lnTo>
                  <a:pt x="2089198" y="2451100"/>
                </a:lnTo>
                <a:lnTo>
                  <a:pt x="2083474" y="2438400"/>
                </a:lnTo>
                <a:close/>
              </a:path>
              <a:path w="2952115" h="3365500">
                <a:moveTo>
                  <a:pt x="2112253" y="2438400"/>
                </a:moveTo>
                <a:lnTo>
                  <a:pt x="2096636" y="2438400"/>
                </a:lnTo>
                <a:lnTo>
                  <a:pt x="2095196" y="2451100"/>
                </a:lnTo>
                <a:lnTo>
                  <a:pt x="2106752" y="2451100"/>
                </a:lnTo>
                <a:lnTo>
                  <a:pt x="2100160" y="2463800"/>
                </a:lnTo>
                <a:lnTo>
                  <a:pt x="2107530" y="2463800"/>
                </a:lnTo>
                <a:lnTo>
                  <a:pt x="2109001" y="2451100"/>
                </a:lnTo>
                <a:lnTo>
                  <a:pt x="2112253" y="2438400"/>
                </a:lnTo>
                <a:close/>
              </a:path>
              <a:path w="2952115" h="3365500">
                <a:moveTo>
                  <a:pt x="2141728" y="2438400"/>
                </a:moveTo>
                <a:lnTo>
                  <a:pt x="2112253" y="2438400"/>
                </a:lnTo>
                <a:lnTo>
                  <a:pt x="2121331" y="2451100"/>
                </a:lnTo>
                <a:lnTo>
                  <a:pt x="2128660" y="2463800"/>
                </a:lnTo>
                <a:lnTo>
                  <a:pt x="2153069" y="2463800"/>
                </a:lnTo>
                <a:lnTo>
                  <a:pt x="2151773" y="2458776"/>
                </a:lnTo>
                <a:lnTo>
                  <a:pt x="2145390" y="2451100"/>
                </a:lnTo>
                <a:lnTo>
                  <a:pt x="2139988" y="2451100"/>
                </a:lnTo>
                <a:lnTo>
                  <a:pt x="2141728" y="2438400"/>
                </a:lnTo>
                <a:close/>
              </a:path>
              <a:path w="2952115" h="3365500">
                <a:moveTo>
                  <a:pt x="2153653" y="2461038"/>
                </a:moveTo>
                <a:lnTo>
                  <a:pt x="2153069" y="2463800"/>
                </a:lnTo>
                <a:lnTo>
                  <a:pt x="2155949" y="2463800"/>
                </a:lnTo>
                <a:lnTo>
                  <a:pt x="2153653" y="2461038"/>
                </a:lnTo>
                <a:close/>
              </a:path>
              <a:path w="2952115" h="3365500">
                <a:moveTo>
                  <a:pt x="2187994" y="2451100"/>
                </a:moveTo>
                <a:lnTo>
                  <a:pt x="2160769" y="2451100"/>
                </a:lnTo>
                <a:lnTo>
                  <a:pt x="2158519" y="2463800"/>
                </a:lnTo>
                <a:lnTo>
                  <a:pt x="2187181" y="2463800"/>
                </a:lnTo>
                <a:lnTo>
                  <a:pt x="2187994" y="2451100"/>
                </a:lnTo>
                <a:close/>
              </a:path>
              <a:path w="2952115" h="3365500">
                <a:moveTo>
                  <a:pt x="2206584" y="2451100"/>
                </a:moveTo>
                <a:lnTo>
                  <a:pt x="2187994" y="2451100"/>
                </a:lnTo>
                <a:lnTo>
                  <a:pt x="2197722" y="2463800"/>
                </a:lnTo>
                <a:lnTo>
                  <a:pt x="2207259" y="2463800"/>
                </a:lnTo>
                <a:lnTo>
                  <a:pt x="2206584" y="2451100"/>
                </a:lnTo>
                <a:close/>
              </a:path>
              <a:path w="2952115" h="3365500">
                <a:moveTo>
                  <a:pt x="2155759" y="2451100"/>
                </a:moveTo>
                <a:lnTo>
                  <a:pt x="2149792" y="2451100"/>
                </a:lnTo>
                <a:lnTo>
                  <a:pt x="2151773" y="2458776"/>
                </a:lnTo>
                <a:lnTo>
                  <a:pt x="2153653" y="2461038"/>
                </a:lnTo>
                <a:lnTo>
                  <a:pt x="2155759" y="2451100"/>
                </a:lnTo>
                <a:close/>
              </a:path>
              <a:path w="2952115" h="3365500">
                <a:moveTo>
                  <a:pt x="2150922" y="2438400"/>
                </a:moveTo>
                <a:lnTo>
                  <a:pt x="2141728" y="2438400"/>
                </a:lnTo>
                <a:lnTo>
                  <a:pt x="2149843" y="2451100"/>
                </a:lnTo>
                <a:lnTo>
                  <a:pt x="2150922" y="2438400"/>
                </a:lnTo>
                <a:close/>
              </a:path>
              <a:path w="2952115" h="3365500">
                <a:moveTo>
                  <a:pt x="2166366" y="2425700"/>
                </a:moveTo>
                <a:lnTo>
                  <a:pt x="2147385" y="2425700"/>
                </a:lnTo>
                <a:lnTo>
                  <a:pt x="2154752" y="2438400"/>
                </a:lnTo>
                <a:lnTo>
                  <a:pt x="2157027" y="2438400"/>
                </a:lnTo>
                <a:lnTo>
                  <a:pt x="2156266" y="2451100"/>
                </a:lnTo>
                <a:lnTo>
                  <a:pt x="2166747" y="2451100"/>
                </a:lnTo>
                <a:lnTo>
                  <a:pt x="2165654" y="2438400"/>
                </a:lnTo>
                <a:lnTo>
                  <a:pt x="2166366" y="2425700"/>
                </a:lnTo>
                <a:close/>
              </a:path>
              <a:path w="2952115" h="3365500">
                <a:moveTo>
                  <a:pt x="2186335" y="2438400"/>
                </a:moveTo>
                <a:lnTo>
                  <a:pt x="2171725" y="2438400"/>
                </a:lnTo>
                <a:lnTo>
                  <a:pt x="2173541" y="2451100"/>
                </a:lnTo>
                <a:lnTo>
                  <a:pt x="2199179" y="2451100"/>
                </a:lnTo>
                <a:lnTo>
                  <a:pt x="2186335" y="2438400"/>
                </a:lnTo>
                <a:close/>
              </a:path>
              <a:path w="2952115" h="3365500">
                <a:moveTo>
                  <a:pt x="2098421" y="2425700"/>
                </a:moveTo>
                <a:lnTo>
                  <a:pt x="2082590" y="2425700"/>
                </a:lnTo>
                <a:lnTo>
                  <a:pt x="2073570" y="2438400"/>
                </a:lnTo>
                <a:lnTo>
                  <a:pt x="2096160" y="2438400"/>
                </a:lnTo>
                <a:lnTo>
                  <a:pt x="2098421" y="2425700"/>
                </a:lnTo>
                <a:close/>
              </a:path>
              <a:path w="2952115" h="3365500">
                <a:moveTo>
                  <a:pt x="2147385" y="2425700"/>
                </a:moveTo>
                <a:lnTo>
                  <a:pt x="2098421" y="2425700"/>
                </a:lnTo>
                <a:lnTo>
                  <a:pt x="2103666" y="2438400"/>
                </a:lnTo>
                <a:lnTo>
                  <a:pt x="2147044" y="2438400"/>
                </a:lnTo>
                <a:lnTo>
                  <a:pt x="2147385" y="2425700"/>
                </a:lnTo>
                <a:close/>
              </a:path>
              <a:path w="2952115" h="3365500">
                <a:moveTo>
                  <a:pt x="2058924" y="2413000"/>
                </a:moveTo>
                <a:lnTo>
                  <a:pt x="2049703" y="2413000"/>
                </a:lnTo>
                <a:lnTo>
                  <a:pt x="2050732" y="2425700"/>
                </a:lnTo>
                <a:lnTo>
                  <a:pt x="2061311" y="2425700"/>
                </a:lnTo>
                <a:lnTo>
                  <a:pt x="2058924" y="2413000"/>
                </a:lnTo>
                <a:close/>
              </a:path>
              <a:path w="2952115" h="3365500">
                <a:moveTo>
                  <a:pt x="2171814" y="2413000"/>
                </a:moveTo>
                <a:lnTo>
                  <a:pt x="2071419" y="2413000"/>
                </a:lnTo>
                <a:lnTo>
                  <a:pt x="2066055" y="2425700"/>
                </a:lnTo>
                <a:lnTo>
                  <a:pt x="2173414" y="2425700"/>
                </a:lnTo>
                <a:lnTo>
                  <a:pt x="2171814" y="2413000"/>
                </a:lnTo>
                <a:close/>
              </a:path>
              <a:path w="2952115" h="3365500">
                <a:moveTo>
                  <a:pt x="2070087" y="2400300"/>
                </a:moveTo>
                <a:lnTo>
                  <a:pt x="2059296" y="2400300"/>
                </a:lnTo>
                <a:lnTo>
                  <a:pt x="2063927" y="2413000"/>
                </a:lnTo>
                <a:lnTo>
                  <a:pt x="2075814" y="2413000"/>
                </a:lnTo>
                <a:lnTo>
                  <a:pt x="2070087" y="2400300"/>
                </a:lnTo>
                <a:close/>
              </a:path>
              <a:path w="2952115" h="3365500">
                <a:moveTo>
                  <a:pt x="2120379" y="2387600"/>
                </a:moveTo>
                <a:lnTo>
                  <a:pt x="2066106" y="2387600"/>
                </a:lnTo>
                <a:lnTo>
                  <a:pt x="2072961" y="2400300"/>
                </a:lnTo>
                <a:lnTo>
                  <a:pt x="2077069" y="2413000"/>
                </a:lnTo>
                <a:lnTo>
                  <a:pt x="2080107" y="2413000"/>
                </a:lnTo>
                <a:lnTo>
                  <a:pt x="2084362" y="2400300"/>
                </a:lnTo>
                <a:lnTo>
                  <a:pt x="2133955" y="2400300"/>
                </a:lnTo>
                <a:lnTo>
                  <a:pt x="2120379" y="2387600"/>
                </a:lnTo>
                <a:close/>
              </a:path>
              <a:path w="2952115" h="3365500">
                <a:moveTo>
                  <a:pt x="2110511" y="2400300"/>
                </a:moveTo>
                <a:lnTo>
                  <a:pt x="2089327" y="2400300"/>
                </a:lnTo>
                <a:lnTo>
                  <a:pt x="2091994" y="2413000"/>
                </a:lnTo>
                <a:lnTo>
                  <a:pt x="2108581" y="2413000"/>
                </a:lnTo>
                <a:lnTo>
                  <a:pt x="2110511" y="2400300"/>
                </a:lnTo>
                <a:close/>
              </a:path>
              <a:path w="2952115" h="3365500">
                <a:moveTo>
                  <a:pt x="2144666" y="2387600"/>
                </a:moveTo>
                <a:lnTo>
                  <a:pt x="2140216" y="2387600"/>
                </a:lnTo>
                <a:lnTo>
                  <a:pt x="2135847" y="2400300"/>
                </a:lnTo>
                <a:lnTo>
                  <a:pt x="2110511" y="2400300"/>
                </a:lnTo>
                <a:lnTo>
                  <a:pt x="2108936" y="2413000"/>
                </a:lnTo>
                <a:lnTo>
                  <a:pt x="2147998" y="2413000"/>
                </a:lnTo>
                <a:lnTo>
                  <a:pt x="2144567" y="2400300"/>
                </a:lnTo>
                <a:lnTo>
                  <a:pt x="2144666" y="2387600"/>
                </a:lnTo>
                <a:close/>
              </a:path>
              <a:path w="2952115" h="3365500">
                <a:moveTo>
                  <a:pt x="2155075" y="2400300"/>
                </a:moveTo>
                <a:lnTo>
                  <a:pt x="2154174" y="2400300"/>
                </a:lnTo>
                <a:lnTo>
                  <a:pt x="2158263" y="2413000"/>
                </a:lnTo>
                <a:lnTo>
                  <a:pt x="2155075" y="2400300"/>
                </a:lnTo>
                <a:close/>
              </a:path>
              <a:path w="2952115" h="3365500">
                <a:moveTo>
                  <a:pt x="2049691" y="2387600"/>
                </a:moveTo>
                <a:lnTo>
                  <a:pt x="2042985" y="2387600"/>
                </a:lnTo>
                <a:lnTo>
                  <a:pt x="2044687" y="2400300"/>
                </a:lnTo>
                <a:lnTo>
                  <a:pt x="2050135" y="2400300"/>
                </a:lnTo>
                <a:lnTo>
                  <a:pt x="2049691" y="2387600"/>
                </a:lnTo>
                <a:close/>
              </a:path>
              <a:path w="2952115" h="3365500">
                <a:moveTo>
                  <a:pt x="2030095" y="2374900"/>
                </a:moveTo>
                <a:lnTo>
                  <a:pt x="2019241" y="2374900"/>
                </a:lnTo>
                <a:lnTo>
                  <a:pt x="2026112" y="2387600"/>
                </a:lnTo>
                <a:lnTo>
                  <a:pt x="2027149" y="2387600"/>
                </a:lnTo>
                <a:lnTo>
                  <a:pt x="2030095" y="2374900"/>
                </a:lnTo>
                <a:close/>
              </a:path>
              <a:path w="2952115" h="3365500">
                <a:moveTo>
                  <a:pt x="2041563" y="2374900"/>
                </a:moveTo>
                <a:lnTo>
                  <a:pt x="2030095" y="2374900"/>
                </a:lnTo>
                <a:lnTo>
                  <a:pt x="2036140" y="2387600"/>
                </a:lnTo>
                <a:lnTo>
                  <a:pt x="2041293" y="2387600"/>
                </a:lnTo>
                <a:lnTo>
                  <a:pt x="2041563" y="2374900"/>
                </a:lnTo>
                <a:close/>
              </a:path>
              <a:path w="2952115" h="3365500">
                <a:moveTo>
                  <a:pt x="2052332" y="2374900"/>
                </a:moveTo>
                <a:lnTo>
                  <a:pt x="2048573" y="2374900"/>
                </a:lnTo>
                <a:lnTo>
                  <a:pt x="2051113" y="2387600"/>
                </a:lnTo>
                <a:lnTo>
                  <a:pt x="2053704" y="2387600"/>
                </a:lnTo>
                <a:lnTo>
                  <a:pt x="2052332" y="2374900"/>
                </a:lnTo>
                <a:close/>
              </a:path>
              <a:path w="2952115" h="3365500">
                <a:moveTo>
                  <a:pt x="2126939" y="2374900"/>
                </a:moveTo>
                <a:lnTo>
                  <a:pt x="2054440" y="2374900"/>
                </a:lnTo>
                <a:lnTo>
                  <a:pt x="2058200" y="2387600"/>
                </a:lnTo>
                <a:lnTo>
                  <a:pt x="2137146" y="2387600"/>
                </a:lnTo>
                <a:lnTo>
                  <a:pt x="2126939" y="2374900"/>
                </a:lnTo>
                <a:close/>
              </a:path>
              <a:path w="2952115" h="3365500">
                <a:moveTo>
                  <a:pt x="2012607" y="2362200"/>
                </a:moveTo>
                <a:lnTo>
                  <a:pt x="2010194" y="2362200"/>
                </a:lnTo>
                <a:lnTo>
                  <a:pt x="2012607" y="2374900"/>
                </a:lnTo>
                <a:lnTo>
                  <a:pt x="2012607" y="2362200"/>
                </a:lnTo>
                <a:close/>
              </a:path>
              <a:path w="2952115" h="3365500">
                <a:moveTo>
                  <a:pt x="2115971" y="2362200"/>
                </a:moveTo>
                <a:lnTo>
                  <a:pt x="2034408" y="2362200"/>
                </a:lnTo>
                <a:lnTo>
                  <a:pt x="2031247" y="2374900"/>
                </a:lnTo>
                <a:lnTo>
                  <a:pt x="2117984" y="2374900"/>
                </a:lnTo>
                <a:lnTo>
                  <a:pt x="2115971" y="2362200"/>
                </a:lnTo>
                <a:close/>
              </a:path>
              <a:path w="2952115" h="3365500">
                <a:moveTo>
                  <a:pt x="2017763" y="2349500"/>
                </a:moveTo>
                <a:lnTo>
                  <a:pt x="2014194" y="2362200"/>
                </a:lnTo>
                <a:lnTo>
                  <a:pt x="2026666" y="2362200"/>
                </a:lnTo>
                <a:lnTo>
                  <a:pt x="2017763" y="2349500"/>
                </a:lnTo>
                <a:close/>
              </a:path>
              <a:path w="2952115" h="3365500">
                <a:moveTo>
                  <a:pt x="2100687" y="2336800"/>
                </a:moveTo>
                <a:lnTo>
                  <a:pt x="2098859" y="2336800"/>
                </a:lnTo>
                <a:lnTo>
                  <a:pt x="2098598" y="2349500"/>
                </a:lnTo>
                <a:lnTo>
                  <a:pt x="2018337" y="2349500"/>
                </a:lnTo>
                <a:lnTo>
                  <a:pt x="2027324" y="2362200"/>
                </a:lnTo>
                <a:lnTo>
                  <a:pt x="2114522" y="2362200"/>
                </a:lnTo>
                <a:lnTo>
                  <a:pt x="2110480" y="2349500"/>
                </a:lnTo>
                <a:lnTo>
                  <a:pt x="2100687" y="2336800"/>
                </a:lnTo>
                <a:close/>
              </a:path>
              <a:path w="2952115" h="3365500">
                <a:moveTo>
                  <a:pt x="2122970" y="2349500"/>
                </a:moveTo>
                <a:lnTo>
                  <a:pt x="2120290" y="2362200"/>
                </a:lnTo>
                <a:lnTo>
                  <a:pt x="2127770" y="2362200"/>
                </a:lnTo>
                <a:lnTo>
                  <a:pt x="2122970" y="2349500"/>
                </a:lnTo>
                <a:close/>
              </a:path>
              <a:path w="2952115" h="3365500">
                <a:moveTo>
                  <a:pt x="2082825" y="2336800"/>
                </a:moveTo>
                <a:lnTo>
                  <a:pt x="2003931" y="2336800"/>
                </a:lnTo>
                <a:lnTo>
                  <a:pt x="2006858" y="2349500"/>
                </a:lnTo>
                <a:lnTo>
                  <a:pt x="2087384" y="2349500"/>
                </a:lnTo>
                <a:lnTo>
                  <a:pt x="2082825" y="2336800"/>
                </a:lnTo>
                <a:close/>
              </a:path>
              <a:path w="2952115" h="3365500">
                <a:moveTo>
                  <a:pt x="2002282" y="2324100"/>
                </a:moveTo>
                <a:lnTo>
                  <a:pt x="2000275" y="2324100"/>
                </a:lnTo>
                <a:lnTo>
                  <a:pt x="2002269" y="2336800"/>
                </a:lnTo>
                <a:lnTo>
                  <a:pt x="2002282" y="2324100"/>
                </a:lnTo>
                <a:close/>
              </a:path>
              <a:path w="2952115" h="3365500">
                <a:moveTo>
                  <a:pt x="2077669" y="2311400"/>
                </a:moveTo>
                <a:lnTo>
                  <a:pt x="2048903" y="2311400"/>
                </a:lnTo>
                <a:lnTo>
                  <a:pt x="2049703" y="2324100"/>
                </a:lnTo>
                <a:lnTo>
                  <a:pt x="2007781" y="2324100"/>
                </a:lnTo>
                <a:lnTo>
                  <a:pt x="2005568" y="2336800"/>
                </a:lnTo>
                <a:lnTo>
                  <a:pt x="2077694" y="2336800"/>
                </a:lnTo>
                <a:lnTo>
                  <a:pt x="2079370" y="2324100"/>
                </a:lnTo>
                <a:lnTo>
                  <a:pt x="2077669" y="2311400"/>
                </a:lnTo>
                <a:close/>
              </a:path>
              <a:path w="2952115" h="3365500">
                <a:moveTo>
                  <a:pt x="1956396" y="2311400"/>
                </a:moveTo>
                <a:lnTo>
                  <a:pt x="1953501" y="2311400"/>
                </a:lnTo>
                <a:lnTo>
                  <a:pt x="1955380" y="2324100"/>
                </a:lnTo>
                <a:lnTo>
                  <a:pt x="1959241" y="2324100"/>
                </a:lnTo>
                <a:lnTo>
                  <a:pt x="1956396" y="2311400"/>
                </a:lnTo>
                <a:close/>
              </a:path>
              <a:path w="2952115" h="3365500">
                <a:moveTo>
                  <a:pt x="1997494" y="2273300"/>
                </a:moveTo>
                <a:lnTo>
                  <a:pt x="1956106" y="2273300"/>
                </a:lnTo>
                <a:lnTo>
                  <a:pt x="1964404" y="2286000"/>
                </a:lnTo>
                <a:lnTo>
                  <a:pt x="1958713" y="2298700"/>
                </a:lnTo>
                <a:lnTo>
                  <a:pt x="1956574" y="2311400"/>
                </a:lnTo>
                <a:lnTo>
                  <a:pt x="1957895" y="2311400"/>
                </a:lnTo>
                <a:lnTo>
                  <a:pt x="1965210" y="2324100"/>
                </a:lnTo>
                <a:lnTo>
                  <a:pt x="1965807" y="2311400"/>
                </a:lnTo>
                <a:lnTo>
                  <a:pt x="1966569" y="2298700"/>
                </a:lnTo>
                <a:lnTo>
                  <a:pt x="2059098" y="2298700"/>
                </a:lnTo>
                <a:lnTo>
                  <a:pt x="2056590" y="2286000"/>
                </a:lnTo>
                <a:lnTo>
                  <a:pt x="2002523" y="2286000"/>
                </a:lnTo>
                <a:lnTo>
                  <a:pt x="1997494" y="2273300"/>
                </a:lnTo>
                <a:close/>
              </a:path>
              <a:path w="2952115" h="3365500">
                <a:moveTo>
                  <a:pt x="1992220" y="2311400"/>
                </a:moveTo>
                <a:lnTo>
                  <a:pt x="1983816" y="2311400"/>
                </a:lnTo>
                <a:lnTo>
                  <a:pt x="1989963" y="2324100"/>
                </a:lnTo>
                <a:lnTo>
                  <a:pt x="1993970" y="2313689"/>
                </a:lnTo>
                <a:lnTo>
                  <a:pt x="1992220" y="2311400"/>
                </a:lnTo>
                <a:close/>
              </a:path>
              <a:path w="2952115" h="3365500">
                <a:moveTo>
                  <a:pt x="2038248" y="2311400"/>
                </a:moveTo>
                <a:lnTo>
                  <a:pt x="1994852" y="2311400"/>
                </a:lnTo>
                <a:lnTo>
                  <a:pt x="1993970" y="2313689"/>
                </a:lnTo>
                <a:lnTo>
                  <a:pt x="2001927" y="2324100"/>
                </a:lnTo>
                <a:lnTo>
                  <a:pt x="2043976" y="2324100"/>
                </a:lnTo>
                <a:lnTo>
                  <a:pt x="2038248" y="2311400"/>
                </a:lnTo>
                <a:close/>
              </a:path>
              <a:path w="2952115" h="3365500">
                <a:moveTo>
                  <a:pt x="2058738" y="2298700"/>
                </a:moveTo>
                <a:lnTo>
                  <a:pt x="1966569" y="2298700"/>
                </a:lnTo>
                <a:lnTo>
                  <a:pt x="1972792" y="2311400"/>
                </a:lnTo>
                <a:lnTo>
                  <a:pt x="2066956" y="2311400"/>
                </a:lnTo>
                <a:lnTo>
                  <a:pt x="2058738" y="2298700"/>
                </a:lnTo>
                <a:close/>
              </a:path>
              <a:path w="2952115" h="3365500">
                <a:moveTo>
                  <a:pt x="1951202" y="2273300"/>
                </a:moveTo>
                <a:lnTo>
                  <a:pt x="1951786" y="2286000"/>
                </a:lnTo>
                <a:lnTo>
                  <a:pt x="1957184" y="2286000"/>
                </a:lnTo>
                <a:lnTo>
                  <a:pt x="1951202" y="2273300"/>
                </a:lnTo>
                <a:close/>
              </a:path>
              <a:path w="2952115" h="3365500">
                <a:moveTo>
                  <a:pt x="2043807" y="2273300"/>
                </a:moveTo>
                <a:lnTo>
                  <a:pt x="2004491" y="2273300"/>
                </a:lnTo>
                <a:lnTo>
                  <a:pt x="2006739" y="2286000"/>
                </a:lnTo>
                <a:lnTo>
                  <a:pt x="2047851" y="2286000"/>
                </a:lnTo>
                <a:lnTo>
                  <a:pt x="2043807" y="2273300"/>
                </a:lnTo>
                <a:close/>
              </a:path>
              <a:path w="2952115" h="3365500">
                <a:moveTo>
                  <a:pt x="1922360" y="2260600"/>
                </a:moveTo>
                <a:lnTo>
                  <a:pt x="1919332" y="2260600"/>
                </a:lnTo>
                <a:lnTo>
                  <a:pt x="1927954" y="2273300"/>
                </a:lnTo>
                <a:lnTo>
                  <a:pt x="1929206" y="2273300"/>
                </a:lnTo>
                <a:lnTo>
                  <a:pt x="1922360" y="2260600"/>
                </a:lnTo>
                <a:close/>
              </a:path>
              <a:path w="2952115" h="3365500">
                <a:moveTo>
                  <a:pt x="2002091" y="2260600"/>
                </a:moveTo>
                <a:lnTo>
                  <a:pt x="1937385" y="2260600"/>
                </a:lnTo>
                <a:lnTo>
                  <a:pt x="1929206" y="2273300"/>
                </a:lnTo>
                <a:lnTo>
                  <a:pt x="2004809" y="2273300"/>
                </a:lnTo>
                <a:lnTo>
                  <a:pt x="2002091" y="2260600"/>
                </a:lnTo>
                <a:close/>
              </a:path>
              <a:path w="2952115" h="3365500">
                <a:moveTo>
                  <a:pt x="2034806" y="2260600"/>
                </a:moveTo>
                <a:lnTo>
                  <a:pt x="2018810" y="2260600"/>
                </a:lnTo>
                <a:lnTo>
                  <a:pt x="2013126" y="2273300"/>
                </a:lnTo>
                <a:lnTo>
                  <a:pt x="2041730" y="2273300"/>
                </a:lnTo>
                <a:lnTo>
                  <a:pt x="2034806" y="2260600"/>
                </a:lnTo>
                <a:close/>
              </a:path>
              <a:path w="2952115" h="3365500">
                <a:moveTo>
                  <a:pt x="1952400" y="2247900"/>
                </a:moveTo>
                <a:lnTo>
                  <a:pt x="1909889" y="2247900"/>
                </a:lnTo>
                <a:lnTo>
                  <a:pt x="1912556" y="2260600"/>
                </a:lnTo>
                <a:lnTo>
                  <a:pt x="1941169" y="2260600"/>
                </a:lnTo>
                <a:lnTo>
                  <a:pt x="1952400" y="2247900"/>
                </a:lnTo>
                <a:close/>
              </a:path>
              <a:path w="2952115" h="3365500">
                <a:moveTo>
                  <a:pt x="1994962" y="2247900"/>
                </a:moveTo>
                <a:lnTo>
                  <a:pt x="1952400" y="2247900"/>
                </a:lnTo>
                <a:lnTo>
                  <a:pt x="1952831" y="2260600"/>
                </a:lnTo>
                <a:lnTo>
                  <a:pt x="1994230" y="2260600"/>
                </a:lnTo>
                <a:lnTo>
                  <a:pt x="1994962" y="2247900"/>
                </a:lnTo>
                <a:close/>
              </a:path>
              <a:path w="2952115" h="3365500">
                <a:moveTo>
                  <a:pt x="2009520" y="2247900"/>
                </a:moveTo>
                <a:lnTo>
                  <a:pt x="2007933" y="2260600"/>
                </a:lnTo>
                <a:lnTo>
                  <a:pt x="2009724" y="2260600"/>
                </a:lnTo>
                <a:lnTo>
                  <a:pt x="2009520" y="2247900"/>
                </a:lnTo>
                <a:close/>
              </a:path>
              <a:path w="2952115" h="3365500">
                <a:moveTo>
                  <a:pt x="2016429" y="2247900"/>
                </a:moveTo>
                <a:lnTo>
                  <a:pt x="2014880" y="2247900"/>
                </a:lnTo>
                <a:lnTo>
                  <a:pt x="2016366" y="2260600"/>
                </a:lnTo>
                <a:lnTo>
                  <a:pt x="2016429" y="2247900"/>
                </a:lnTo>
                <a:close/>
              </a:path>
              <a:path w="2952115" h="3365500">
                <a:moveTo>
                  <a:pt x="1921278" y="2235200"/>
                </a:moveTo>
                <a:lnTo>
                  <a:pt x="1901585" y="2235200"/>
                </a:lnTo>
                <a:lnTo>
                  <a:pt x="1903855" y="2247900"/>
                </a:lnTo>
                <a:lnTo>
                  <a:pt x="1911382" y="2247900"/>
                </a:lnTo>
                <a:lnTo>
                  <a:pt x="1921278" y="2235200"/>
                </a:lnTo>
                <a:close/>
              </a:path>
              <a:path w="2952115" h="3365500">
                <a:moveTo>
                  <a:pt x="2012492" y="2235200"/>
                </a:moveTo>
                <a:lnTo>
                  <a:pt x="1926315" y="2235200"/>
                </a:lnTo>
                <a:lnTo>
                  <a:pt x="1922333" y="2247900"/>
                </a:lnTo>
                <a:lnTo>
                  <a:pt x="2012030" y="2247900"/>
                </a:lnTo>
                <a:lnTo>
                  <a:pt x="2012492" y="2235200"/>
                </a:lnTo>
                <a:close/>
              </a:path>
              <a:path w="2952115" h="3365500">
                <a:moveTo>
                  <a:pt x="1901913" y="2222500"/>
                </a:moveTo>
                <a:lnTo>
                  <a:pt x="1890928" y="2222500"/>
                </a:lnTo>
                <a:lnTo>
                  <a:pt x="1897024" y="2235200"/>
                </a:lnTo>
                <a:lnTo>
                  <a:pt x="1898827" y="2235200"/>
                </a:lnTo>
                <a:lnTo>
                  <a:pt x="1901913" y="2222500"/>
                </a:lnTo>
                <a:close/>
              </a:path>
              <a:path w="2952115" h="3365500">
                <a:moveTo>
                  <a:pt x="1906243" y="2221281"/>
                </a:moveTo>
                <a:lnTo>
                  <a:pt x="1906727" y="2222500"/>
                </a:lnTo>
                <a:lnTo>
                  <a:pt x="1906008" y="2235200"/>
                </a:lnTo>
                <a:lnTo>
                  <a:pt x="1993528" y="2235200"/>
                </a:lnTo>
                <a:lnTo>
                  <a:pt x="1986140" y="2222500"/>
                </a:lnTo>
                <a:lnTo>
                  <a:pt x="1907414" y="2222500"/>
                </a:lnTo>
                <a:lnTo>
                  <a:pt x="1906243" y="2221281"/>
                </a:lnTo>
                <a:close/>
              </a:path>
              <a:path w="2952115" h="3365500">
                <a:moveTo>
                  <a:pt x="1875193" y="2209800"/>
                </a:moveTo>
                <a:lnTo>
                  <a:pt x="1872869" y="2209800"/>
                </a:lnTo>
                <a:lnTo>
                  <a:pt x="1876209" y="2222500"/>
                </a:lnTo>
                <a:lnTo>
                  <a:pt x="1875193" y="2209800"/>
                </a:lnTo>
                <a:close/>
              </a:path>
              <a:path w="2952115" h="3365500">
                <a:moveTo>
                  <a:pt x="1909711" y="2209800"/>
                </a:moveTo>
                <a:lnTo>
                  <a:pt x="1901685" y="2209800"/>
                </a:lnTo>
                <a:lnTo>
                  <a:pt x="1906243" y="2221281"/>
                </a:lnTo>
                <a:lnTo>
                  <a:pt x="1907414" y="2222500"/>
                </a:lnTo>
                <a:lnTo>
                  <a:pt x="1915210" y="2222500"/>
                </a:lnTo>
                <a:lnTo>
                  <a:pt x="1909711" y="2209800"/>
                </a:lnTo>
                <a:close/>
              </a:path>
              <a:path w="2952115" h="3365500">
                <a:moveTo>
                  <a:pt x="1987332" y="2197100"/>
                </a:moveTo>
                <a:lnTo>
                  <a:pt x="1921459" y="2197100"/>
                </a:lnTo>
                <a:lnTo>
                  <a:pt x="1926932" y="2209800"/>
                </a:lnTo>
                <a:lnTo>
                  <a:pt x="1909711" y="2209800"/>
                </a:lnTo>
                <a:lnTo>
                  <a:pt x="1915210" y="2222500"/>
                </a:lnTo>
                <a:lnTo>
                  <a:pt x="1985695" y="2222500"/>
                </a:lnTo>
                <a:lnTo>
                  <a:pt x="1984730" y="2209800"/>
                </a:lnTo>
                <a:lnTo>
                  <a:pt x="1987332" y="2197100"/>
                </a:lnTo>
                <a:close/>
              </a:path>
              <a:path w="2952115" h="3365500">
                <a:moveTo>
                  <a:pt x="1901685" y="2209800"/>
                </a:moveTo>
                <a:lnTo>
                  <a:pt x="1895210" y="2209800"/>
                </a:lnTo>
                <a:lnTo>
                  <a:pt x="1906243" y="2221281"/>
                </a:lnTo>
                <a:lnTo>
                  <a:pt x="1901685" y="2209800"/>
                </a:lnTo>
                <a:close/>
              </a:path>
              <a:path w="2952115" h="3365500">
                <a:moveTo>
                  <a:pt x="1891017" y="2197100"/>
                </a:moveTo>
                <a:lnTo>
                  <a:pt x="1878939" y="2209800"/>
                </a:lnTo>
                <a:lnTo>
                  <a:pt x="1892630" y="2209800"/>
                </a:lnTo>
                <a:lnTo>
                  <a:pt x="1891017" y="2197100"/>
                </a:lnTo>
                <a:close/>
              </a:path>
              <a:path w="2952115" h="3365500">
                <a:moveTo>
                  <a:pt x="1919579" y="2197100"/>
                </a:moveTo>
                <a:lnTo>
                  <a:pt x="1891868" y="2197100"/>
                </a:lnTo>
                <a:lnTo>
                  <a:pt x="1892630" y="2209800"/>
                </a:lnTo>
                <a:lnTo>
                  <a:pt x="1917623" y="2209800"/>
                </a:lnTo>
                <a:lnTo>
                  <a:pt x="1919579" y="2197100"/>
                </a:lnTo>
                <a:close/>
              </a:path>
              <a:path w="2952115" h="3365500">
                <a:moveTo>
                  <a:pt x="1921459" y="2197100"/>
                </a:moveTo>
                <a:lnTo>
                  <a:pt x="1919579" y="2197100"/>
                </a:lnTo>
                <a:lnTo>
                  <a:pt x="1917623" y="2209800"/>
                </a:lnTo>
                <a:lnTo>
                  <a:pt x="1926932" y="2209800"/>
                </a:lnTo>
                <a:lnTo>
                  <a:pt x="1921459" y="2197100"/>
                </a:lnTo>
                <a:close/>
              </a:path>
              <a:path w="2952115" h="3365500">
                <a:moveTo>
                  <a:pt x="1868385" y="2184400"/>
                </a:moveTo>
                <a:lnTo>
                  <a:pt x="1863953" y="2184400"/>
                </a:lnTo>
                <a:lnTo>
                  <a:pt x="1864372" y="2197100"/>
                </a:lnTo>
                <a:lnTo>
                  <a:pt x="1873491" y="2197100"/>
                </a:lnTo>
                <a:lnTo>
                  <a:pt x="1868385" y="2184400"/>
                </a:lnTo>
                <a:close/>
              </a:path>
              <a:path w="2952115" h="3365500">
                <a:moveTo>
                  <a:pt x="1949428" y="2159000"/>
                </a:moveTo>
                <a:lnTo>
                  <a:pt x="1844827" y="2159000"/>
                </a:lnTo>
                <a:lnTo>
                  <a:pt x="1849069" y="2171700"/>
                </a:lnTo>
                <a:lnTo>
                  <a:pt x="1870002" y="2171700"/>
                </a:lnTo>
                <a:lnTo>
                  <a:pt x="1880901" y="2184400"/>
                </a:lnTo>
                <a:lnTo>
                  <a:pt x="1887677" y="2197100"/>
                </a:lnTo>
                <a:lnTo>
                  <a:pt x="1928994" y="2197100"/>
                </a:lnTo>
                <a:lnTo>
                  <a:pt x="1941298" y="2184400"/>
                </a:lnTo>
                <a:lnTo>
                  <a:pt x="1947197" y="2184400"/>
                </a:lnTo>
                <a:lnTo>
                  <a:pt x="1949885" y="2171700"/>
                </a:lnTo>
                <a:lnTo>
                  <a:pt x="1949428" y="2159000"/>
                </a:lnTo>
                <a:close/>
              </a:path>
              <a:path w="2952115" h="3365500">
                <a:moveTo>
                  <a:pt x="1941298" y="2184400"/>
                </a:moveTo>
                <a:lnTo>
                  <a:pt x="1928994" y="2197100"/>
                </a:lnTo>
                <a:lnTo>
                  <a:pt x="1943756" y="2197100"/>
                </a:lnTo>
                <a:lnTo>
                  <a:pt x="1944866" y="2193001"/>
                </a:lnTo>
                <a:lnTo>
                  <a:pt x="1941298" y="2184400"/>
                </a:lnTo>
                <a:close/>
              </a:path>
              <a:path w="2952115" h="3365500">
                <a:moveTo>
                  <a:pt x="1944866" y="2193001"/>
                </a:moveTo>
                <a:lnTo>
                  <a:pt x="1943756" y="2197100"/>
                </a:lnTo>
                <a:lnTo>
                  <a:pt x="1946567" y="2197100"/>
                </a:lnTo>
                <a:lnTo>
                  <a:pt x="1944866" y="2193001"/>
                </a:lnTo>
                <a:close/>
              </a:path>
              <a:path w="2952115" h="3365500">
                <a:moveTo>
                  <a:pt x="1970457" y="2184400"/>
                </a:moveTo>
                <a:lnTo>
                  <a:pt x="1961324" y="2184400"/>
                </a:lnTo>
                <a:lnTo>
                  <a:pt x="1956701" y="2197100"/>
                </a:lnTo>
                <a:lnTo>
                  <a:pt x="1980370" y="2197100"/>
                </a:lnTo>
                <a:lnTo>
                  <a:pt x="1970457" y="2184400"/>
                </a:lnTo>
                <a:close/>
              </a:path>
              <a:path w="2952115" h="3365500">
                <a:moveTo>
                  <a:pt x="1947197" y="2184400"/>
                </a:moveTo>
                <a:lnTo>
                  <a:pt x="1941298" y="2184400"/>
                </a:lnTo>
                <a:lnTo>
                  <a:pt x="1944866" y="2193001"/>
                </a:lnTo>
                <a:lnTo>
                  <a:pt x="1947197" y="2184400"/>
                </a:lnTo>
                <a:close/>
              </a:path>
              <a:path w="2952115" h="3365500">
                <a:moveTo>
                  <a:pt x="1863242" y="2171700"/>
                </a:moveTo>
                <a:lnTo>
                  <a:pt x="1851533" y="2171700"/>
                </a:lnTo>
                <a:lnTo>
                  <a:pt x="1850529" y="2184400"/>
                </a:lnTo>
                <a:lnTo>
                  <a:pt x="1857514" y="2184400"/>
                </a:lnTo>
                <a:lnTo>
                  <a:pt x="1863242" y="2171700"/>
                </a:lnTo>
                <a:close/>
              </a:path>
              <a:path w="2952115" h="3365500">
                <a:moveTo>
                  <a:pt x="1826209" y="2159000"/>
                </a:moveTo>
                <a:lnTo>
                  <a:pt x="1823377" y="2159000"/>
                </a:lnTo>
                <a:lnTo>
                  <a:pt x="1823732" y="2171700"/>
                </a:lnTo>
                <a:lnTo>
                  <a:pt x="1830374" y="2171700"/>
                </a:lnTo>
                <a:lnTo>
                  <a:pt x="1826209" y="2159000"/>
                </a:lnTo>
                <a:close/>
              </a:path>
              <a:path w="2952115" h="3365500">
                <a:moveTo>
                  <a:pt x="1850603" y="2133600"/>
                </a:moveTo>
                <a:lnTo>
                  <a:pt x="1822373" y="2133600"/>
                </a:lnTo>
                <a:lnTo>
                  <a:pt x="1824651" y="2146300"/>
                </a:lnTo>
                <a:lnTo>
                  <a:pt x="1833551" y="2159000"/>
                </a:lnTo>
                <a:lnTo>
                  <a:pt x="1839645" y="2171700"/>
                </a:lnTo>
                <a:lnTo>
                  <a:pt x="1844662" y="2171700"/>
                </a:lnTo>
                <a:lnTo>
                  <a:pt x="1844827" y="2159000"/>
                </a:lnTo>
                <a:lnTo>
                  <a:pt x="1840983" y="2159000"/>
                </a:lnTo>
                <a:lnTo>
                  <a:pt x="1842218" y="2146300"/>
                </a:lnTo>
                <a:lnTo>
                  <a:pt x="1850603" y="2133600"/>
                </a:lnTo>
                <a:close/>
              </a:path>
              <a:path w="2952115" h="3365500">
                <a:moveTo>
                  <a:pt x="1916446" y="2120900"/>
                </a:moveTo>
                <a:lnTo>
                  <a:pt x="1898014" y="2120900"/>
                </a:lnTo>
                <a:lnTo>
                  <a:pt x="1908771" y="2133600"/>
                </a:lnTo>
                <a:lnTo>
                  <a:pt x="1850603" y="2133600"/>
                </a:lnTo>
                <a:lnTo>
                  <a:pt x="1856194" y="2146300"/>
                </a:lnTo>
                <a:lnTo>
                  <a:pt x="1857469" y="2159000"/>
                </a:lnTo>
                <a:lnTo>
                  <a:pt x="1917674" y="2159000"/>
                </a:lnTo>
                <a:lnTo>
                  <a:pt x="1918893" y="2146300"/>
                </a:lnTo>
                <a:lnTo>
                  <a:pt x="1932957" y="2146300"/>
                </a:lnTo>
                <a:lnTo>
                  <a:pt x="1924858" y="2133600"/>
                </a:lnTo>
                <a:lnTo>
                  <a:pt x="1916446" y="2120900"/>
                </a:lnTo>
                <a:close/>
              </a:path>
              <a:path w="2952115" h="3365500">
                <a:moveTo>
                  <a:pt x="1930488" y="2158956"/>
                </a:moveTo>
                <a:close/>
              </a:path>
              <a:path w="2952115" h="3365500">
                <a:moveTo>
                  <a:pt x="1932957" y="2146300"/>
                </a:moveTo>
                <a:lnTo>
                  <a:pt x="1930323" y="2146300"/>
                </a:lnTo>
                <a:lnTo>
                  <a:pt x="1936838" y="2159000"/>
                </a:lnTo>
                <a:lnTo>
                  <a:pt x="1942466" y="2159000"/>
                </a:lnTo>
                <a:lnTo>
                  <a:pt x="1932957" y="2146300"/>
                </a:lnTo>
                <a:close/>
              </a:path>
              <a:path w="2952115" h="3365500">
                <a:moveTo>
                  <a:pt x="1930323" y="2146300"/>
                </a:moveTo>
                <a:lnTo>
                  <a:pt x="1919338" y="2146300"/>
                </a:lnTo>
                <a:lnTo>
                  <a:pt x="1930488" y="2158956"/>
                </a:lnTo>
                <a:lnTo>
                  <a:pt x="1930323" y="2146300"/>
                </a:lnTo>
                <a:close/>
              </a:path>
              <a:path w="2952115" h="3365500">
                <a:moveTo>
                  <a:pt x="1812670" y="2108200"/>
                </a:moveTo>
                <a:lnTo>
                  <a:pt x="1802625" y="2108200"/>
                </a:lnTo>
                <a:lnTo>
                  <a:pt x="1798599" y="2120900"/>
                </a:lnTo>
                <a:lnTo>
                  <a:pt x="1803395" y="2120900"/>
                </a:lnTo>
                <a:lnTo>
                  <a:pt x="1810693" y="2133600"/>
                </a:lnTo>
                <a:lnTo>
                  <a:pt x="1807190" y="2120900"/>
                </a:lnTo>
                <a:lnTo>
                  <a:pt x="1812670" y="2108200"/>
                </a:lnTo>
                <a:close/>
              </a:path>
              <a:path w="2952115" h="3365500">
                <a:moveTo>
                  <a:pt x="1822323" y="2120900"/>
                </a:moveTo>
                <a:lnTo>
                  <a:pt x="1820938" y="2120900"/>
                </a:lnTo>
                <a:lnTo>
                  <a:pt x="1819554" y="2133600"/>
                </a:lnTo>
                <a:lnTo>
                  <a:pt x="1827110" y="2133600"/>
                </a:lnTo>
                <a:lnTo>
                  <a:pt x="1822323" y="2120900"/>
                </a:lnTo>
                <a:close/>
              </a:path>
              <a:path w="2952115" h="3365500">
                <a:moveTo>
                  <a:pt x="1896859" y="2120900"/>
                </a:moveTo>
                <a:lnTo>
                  <a:pt x="1833130" y="2120900"/>
                </a:lnTo>
                <a:lnTo>
                  <a:pt x="1835785" y="2133600"/>
                </a:lnTo>
                <a:lnTo>
                  <a:pt x="1898408" y="2133600"/>
                </a:lnTo>
                <a:lnTo>
                  <a:pt x="1896859" y="2120900"/>
                </a:lnTo>
                <a:close/>
              </a:path>
              <a:path w="2952115" h="3365500">
                <a:moveTo>
                  <a:pt x="1790407" y="2108200"/>
                </a:moveTo>
                <a:lnTo>
                  <a:pt x="1791875" y="2120900"/>
                </a:lnTo>
                <a:lnTo>
                  <a:pt x="1796097" y="2120900"/>
                </a:lnTo>
                <a:lnTo>
                  <a:pt x="1790407" y="2108200"/>
                </a:lnTo>
                <a:close/>
              </a:path>
              <a:path w="2952115" h="3365500">
                <a:moveTo>
                  <a:pt x="1898320" y="2108200"/>
                </a:moveTo>
                <a:lnTo>
                  <a:pt x="1812670" y="2108200"/>
                </a:lnTo>
                <a:lnTo>
                  <a:pt x="1824854" y="2120900"/>
                </a:lnTo>
                <a:lnTo>
                  <a:pt x="1906865" y="2120900"/>
                </a:lnTo>
                <a:lnTo>
                  <a:pt x="1898320" y="2108200"/>
                </a:lnTo>
                <a:close/>
              </a:path>
              <a:path w="2952115" h="3365500">
                <a:moveTo>
                  <a:pt x="1791614" y="2095500"/>
                </a:moveTo>
                <a:lnTo>
                  <a:pt x="1790357" y="2095500"/>
                </a:lnTo>
                <a:lnTo>
                  <a:pt x="1790649" y="2108200"/>
                </a:lnTo>
                <a:lnTo>
                  <a:pt x="1793227" y="2108200"/>
                </a:lnTo>
                <a:lnTo>
                  <a:pt x="1791614" y="2095500"/>
                </a:lnTo>
                <a:close/>
              </a:path>
              <a:path w="2952115" h="3365500">
                <a:moveTo>
                  <a:pt x="1802115" y="2106982"/>
                </a:moveTo>
                <a:lnTo>
                  <a:pt x="1801952" y="2108200"/>
                </a:lnTo>
                <a:lnTo>
                  <a:pt x="1802625" y="2108200"/>
                </a:lnTo>
                <a:lnTo>
                  <a:pt x="1802115" y="2106982"/>
                </a:lnTo>
                <a:close/>
              </a:path>
              <a:path w="2952115" h="3365500">
                <a:moveTo>
                  <a:pt x="1814804" y="2108156"/>
                </a:moveTo>
                <a:close/>
              </a:path>
              <a:path w="2952115" h="3365500">
                <a:moveTo>
                  <a:pt x="1878733" y="2095500"/>
                </a:moveTo>
                <a:lnTo>
                  <a:pt x="1814639" y="2095500"/>
                </a:lnTo>
                <a:lnTo>
                  <a:pt x="1821116" y="2108200"/>
                </a:lnTo>
                <a:lnTo>
                  <a:pt x="1888935" y="2108200"/>
                </a:lnTo>
                <a:lnTo>
                  <a:pt x="1878733" y="2095500"/>
                </a:lnTo>
                <a:close/>
              </a:path>
              <a:path w="2952115" h="3365500">
                <a:moveTo>
                  <a:pt x="1814639" y="2095500"/>
                </a:moveTo>
                <a:lnTo>
                  <a:pt x="1803654" y="2095500"/>
                </a:lnTo>
                <a:lnTo>
                  <a:pt x="1814804" y="2108156"/>
                </a:lnTo>
                <a:lnTo>
                  <a:pt x="1814639" y="2095500"/>
                </a:lnTo>
                <a:close/>
              </a:path>
              <a:path w="2952115" h="3365500">
                <a:moveTo>
                  <a:pt x="1803654" y="2095500"/>
                </a:moveTo>
                <a:lnTo>
                  <a:pt x="1797304" y="2095500"/>
                </a:lnTo>
                <a:lnTo>
                  <a:pt x="1802115" y="2106982"/>
                </a:lnTo>
                <a:lnTo>
                  <a:pt x="1803654" y="2095500"/>
                </a:lnTo>
                <a:close/>
              </a:path>
              <a:path w="2952115" h="3365500">
                <a:moveTo>
                  <a:pt x="1813433" y="2082800"/>
                </a:moveTo>
                <a:lnTo>
                  <a:pt x="1789302" y="2082800"/>
                </a:lnTo>
                <a:lnTo>
                  <a:pt x="1787867" y="2095500"/>
                </a:lnTo>
                <a:lnTo>
                  <a:pt x="1820278" y="2095500"/>
                </a:lnTo>
                <a:lnTo>
                  <a:pt x="1813433" y="2082800"/>
                </a:lnTo>
                <a:close/>
              </a:path>
              <a:path w="2952115" h="3365500">
                <a:moveTo>
                  <a:pt x="1871078" y="2070100"/>
                </a:moveTo>
                <a:lnTo>
                  <a:pt x="1868233" y="2070100"/>
                </a:lnTo>
                <a:lnTo>
                  <a:pt x="1869630" y="2082800"/>
                </a:lnTo>
                <a:lnTo>
                  <a:pt x="1818246" y="2082800"/>
                </a:lnTo>
                <a:lnTo>
                  <a:pt x="1820278" y="2095500"/>
                </a:lnTo>
                <a:lnTo>
                  <a:pt x="1877967" y="2095500"/>
                </a:lnTo>
                <a:lnTo>
                  <a:pt x="1878233" y="2082800"/>
                </a:lnTo>
                <a:lnTo>
                  <a:pt x="1871078" y="2070100"/>
                </a:lnTo>
                <a:close/>
              </a:path>
              <a:path w="2952115" h="3365500">
                <a:moveTo>
                  <a:pt x="1758002" y="2070100"/>
                </a:moveTo>
                <a:lnTo>
                  <a:pt x="1754454" y="2070100"/>
                </a:lnTo>
                <a:lnTo>
                  <a:pt x="1760468" y="2082800"/>
                </a:lnTo>
                <a:lnTo>
                  <a:pt x="1763858" y="2082800"/>
                </a:lnTo>
                <a:lnTo>
                  <a:pt x="1758002" y="2070100"/>
                </a:lnTo>
                <a:close/>
              </a:path>
              <a:path w="2952115" h="3365500">
                <a:moveTo>
                  <a:pt x="1783930" y="2070100"/>
                </a:moveTo>
                <a:lnTo>
                  <a:pt x="1782673" y="2070100"/>
                </a:lnTo>
                <a:lnTo>
                  <a:pt x="1783054" y="2082800"/>
                </a:lnTo>
                <a:lnTo>
                  <a:pt x="1785531" y="2082800"/>
                </a:lnTo>
                <a:lnTo>
                  <a:pt x="1783930" y="2070100"/>
                </a:lnTo>
                <a:close/>
              </a:path>
              <a:path w="2952115" h="3365500">
                <a:moveTo>
                  <a:pt x="1862277" y="2070100"/>
                </a:moveTo>
                <a:lnTo>
                  <a:pt x="1787270" y="2070100"/>
                </a:lnTo>
                <a:lnTo>
                  <a:pt x="1798916" y="2082800"/>
                </a:lnTo>
                <a:lnTo>
                  <a:pt x="1869630" y="2082800"/>
                </a:lnTo>
                <a:lnTo>
                  <a:pt x="1862277" y="2070100"/>
                </a:lnTo>
                <a:close/>
              </a:path>
              <a:path w="2952115" h="3365500">
                <a:moveTo>
                  <a:pt x="1791157" y="2044700"/>
                </a:moveTo>
                <a:lnTo>
                  <a:pt x="1777497" y="2044700"/>
                </a:lnTo>
                <a:lnTo>
                  <a:pt x="1780743" y="2057400"/>
                </a:lnTo>
                <a:lnTo>
                  <a:pt x="1781517" y="2070100"/>
                </a:lnTo>
                <a:lnTo>
                  <a:pt x="1794835" y="2070100"/>
                </a:lnTo>
                <a:lnTo>
                  <a:pt x="1790232" y="2057400"/>
                </a:lnTo>
                <a:lnTo>
                  <a:pt x="1789167" y="2057400"/>
                </a:lnTo>
                <a:lnTo>
                  <a:pt x="1791094" y="2046339"/>
                </a:lnTo>
                <a:lnTo>
                  <a:pt x="1791157" y="2044700"/>
                </a:lnTo>
                <a:close/>
              </a:path>
              <a:path w="2952115" h="3365500">
                <a:moveTo>
                  <a:pt x="1862742" y="2057400"/>
                </a:moveTo>
                <a:lnTo>
                  <a:pt x="1804606" y="2057400"/>
                </a:lnTo>
                <a:lnTo>
                  <a:pt x="1807464" y="2070100"/>
                </a:lnTo>
                <a:lnTo>
                  <a:pt x="1861081" y="2070100"/>
                </a:lnTo>
                <a:lnTo>
                  <a:pt x="1862742" y="2057400"/>
                </a:lnTo>
                <a:close/>
              </a:path>
              <a:path w="2952115" h="3365500">
                <a:moveTo>
                  <a:pt x="1774825" y="2044700"/>
                </a:moveTo>
                <a:lnTo>
                  <a:pt x="1772704" y="2044700"/>
                </a:lnTo>
                <a:lnTo>
                  <a:pt x="1772920" y="2057400"/>
                </a:lnTo>
                <a:lnTo>
                  <a:pt x="1777822" y="2057400"/>
                </a:lnTo>
                <a:lnTo>
                  <a:pt x="1774825" y="2044700"/>
                </a:lnTo>
                <a:close/>
              </a:path>
              <a:path w="2952115" h="3365500">
                <a:moveTo>
                  <a:pt x="1791248" y="2045456"/>
                </a:moveTo>
                <a:lnTo>
                  <a:pt x="1791094" y="2046339"/>
                </a:lnTo>
                <a:lnTo>
                  <a:pt x="1790674" y="2057400"/>
                </a:lnTo>
                <a:lnTo>
                  <a:pt x="1792693" y="2057400"/>
                </a:lnTo>
                <a:lnTo>
                  <a:pt x="1791248" y="2045456"/>
                </a:lnTo>
                <a:close/>
              </a:path>
              <a:path w="2952115" h="3365500">
                <a:moveTo>
                  <a:pt x="1845500" y="2044700"/>
                </a:moveTo>
                <a:lnTo>
                  <a:pt x="1791380" y="2044700"/>
                </a:lnTo>
                <a:lnTo>
                  <a:pt x="1796613" y="2057400"/>
                </a:lnTo>
                <a:lnTo>
                  <a:pt x="1855581" y="2057400"/>
                </a:lnTo>
                <a:lnTo>
                  <a:pt x="1845500" y="2044700"/>
                </a:lnTo>
                <a:close/>
              </a:path>
              <a:path w="2952115" h="3365500">
                <a:moveTo>
                  <a:pt x="1791380" y="2044700"/>
                </a:moveTo>
                <a:lnTo>
                  <a:pt x="1791157" y="2044700"/>
                </a:lnTo>
                <a:lnTo>
                  <a:pt x="1791248" y="2045456"/>
                </a:lnTo>
                <a:lnTo>
                  <a:pt x="1791380" y="2044700"/>
                </a:lnTo>
                <a:close/>
              </a:path>
              <a:path w="2952115" h="3365500">
                <a:moveTo>
                  <a:pt x="1735239" y="2032000"/>
                </a:moveTo>
                <a:lnTo>
                  <a:pt x="1723542" y="2032000"/>
                </a:lnTo>
                <a:lnTo>
                  <a:pt x="1719326" y="2044700"/>
                </a:lnTo>
                <a:lnTo>
                  <a:pt x="1733232" y="2044700"/>
                </a:lnTo>
                <a:lnTo>
                  <a:pt x="1735239" y="2032000"/>
                </a:lnTo>
                <a:close/>
              </a:path>
              <a:path w="2952115" h="3365500">
                <a:moveTo>
                  <a:pt x="1752219" y="2032000"/>
                </a:moveTo>
                <a:lnTo>
                  <a:pt x="1750212" y="2032000"/>
                </a:lnTo>
                <a:lnTo>
                  <a:pt x="1749170" y="2044700"/>
                </a:lnTo>
                <a:lnTo>
                  <a:pt x="1753205" y="2044700"/>
                </a:lnTo>
                <a:lnTo>
                  <a:pt x="1755243" y="2041885"/>
                </a:lnTo>
                <a:lnTo>
                  <a:pt x="1752219" y="2032000"/>
                </a:lnTo>
                <a:close/>
              </a:path>
              <a:path w="2952115" h="3365500">
                <a:moveTo>
                  <a:pt x="1810105" y="2019300"/>
                </a:moveTo>
                <a:lnTo>
                  <a:pt x="1741676" y="2019300"/>
                </a:lnTo>
                <a:lnTo>
                  <a:pt x="1751114" y="2032000"/>
                </a:lnTo>
                <a:lnTo>
                  <a:pt x="1762404" y="2032000"/>
                </a:lnTo>
                <a:lnTo>
                  <a:pt x="1755243" y="2041885"/>
                </a:lnTo>
                <a:lnTo>
                  <a:pt x="1756105" y="2044700"/>
                </a:lnTo>
                <a:lnTo>
                  <a:pt x="1819300" y="2044700"/>
                </a:lnTo>
                <a:lnTo>
                  <a:pt x="1819148" y="2032000"/>
                </a:lnTo>
                <a:lnTo>
                  <a:pt x="1810105" y="2019300"/>
                </a:lnTo>
                <a:close/>
              </a:path>
              <a:path w="2952115" h="3365500">
                <a:moveTo>
                  <a:pt x="1826666" y="2032000"/>
                </a:moveTo>
                <a:lnTo>
                  <a:pt x="1823834" y="2032000"/>
                </a:lnTo>
                <a:lnTo>
                  <a:pt x="1822132" y="2044700"/>
                </a:lnTo>
                <a:lnTo>
                  <a:pt x="1828050" y="2044700"/>
                </a:lnTo>
                <a:lnTo>
                  <a:pt x="1826666" y="2032000"/>
                </a:lnTo>
                <a:close/>
              </a:path>
              <a:path w="2952115" h="3365500">
                <a:moveTo>
                  <a:pt x="1735327" y="2019300"/>
                </a:moveTo>
                <a:lnTo>
                  <a:pt x="1727415" y="2019300"/>
                </a:lnTo>
                <a:lnTo>
                  <a:pt x="1733041" y="2032000"/>
                </a:lnTo>
                <a:lnTo>
                  <a:pt x="1735327" y="2019300"/>
                </a:lnTo>
                <a:close/>
              </a:path>
              <a:path w="2952115" h="3365500">
                <a:moveTo>
                  <a:pt x="1800936" y="2006600"/>
                </a:moveTo>
                <a:lnTo>
                  <a:pt x="1700784" y="2006600"/>
                </a:lnTo>
                <a:lnTo>
                  <a:pt x="1707159" y="2019300"/>
                </a:lnTo>
                <a:lnTo>
                  <a:pt x="1811832" y="2019300"/>
                </a:lnTo>
                <a:lnTo>
                  <a:pt x="1800936" y="2006600"/>
                </a:lnTo>
                <a:close/>
              </a:path>
              <a:path w="2952115" h="3365500">
                <a:moveTo>
                  <a:pt x="1802599" y="2006600"/>
                </a:moveTo>
                <a:lnTo>
                  <a:pt x="1800936" y="2006600"/>
                </a:lnTo>
                <a:lnTo>
                  <a:pt x="1811832" y="2019300"/>
                </a:lnTo>
                <a:lnTo>
                  <a:pt x="1802599" y="2006600"/>
                </a:lnTo>
                <a:close/>
              </a:path>
              <a:path w="2952115" h="3365500">
                <a:moveTo>
                  <a:pt x="1813052" y="2006600"/>
                </a:moveTo>
                <a:lnTo>
                  <a:pt x="1802599" y="2006600"/>
                </a:lnTo>
                <a:lnTo>
                  <a:pt x="1811832" y="2019300"/>
                </a:lnTo>
                <a:lnTo>
                  <a:pt x="1816747" y="2019300"/>
                </a:lnTo>
                <a:lnTo>
                  <a:pt x="1813052" y="2006600"/>
                </a:lnTo>
                <a:close/>
              </a:path>
              <a:path w="2952115" h="3365500">
                <a:moveTo>
                  <a:pt x="1730578" y="1981200"/>
                </a:moveTo>
                <a:lnTo>
                  <a:pt x="1690928" y="1981200"/>
                </a:lnTo>
                <a:lnTo>
                  <a:pt x="1692160" y="1993900"/>
                </a:lnTo>
                <a:lnTo>
                  <a:pt x="1694929" y="2006600"/>
                </a:lnTo>
                <a:lnTo>
                  <a:pt x="1706587" y="1993900"/>
                </a:lnTo>
                <a:lnTo>
                  <a:pt x="1727784" y="1993900"/>
                </a:lnTo>
                <a:lnTo>
                  <a:pt x="1730578" y="1981200"/>
                </a:lnTo>
                <a:close/>
              </a:path>
              <a:path w="2952115" h="3365500">
                <a:moveTo>
                  <a:pt x="1707741" y="1993900"/>
                </a:moveTo>
                <a:lnTo>
                  <a:pt x="1706587" y="1993900"/>
                </a:lnTo>
                <a:lnTo>
                  <a:pt x="1708912" y="2006600"/>
                </a:lnTo>
                <a:lnTo>
                  <a:pt x="1712033" y="2006600"/>
                </a:lnTo>
                <a:lnTo>
                  <a:pt x="1707741" y="1993900"/>
                </a:lnTo>
                <a:close/>
              </a:path>
              <a:path w="2952115" h="3365500">
                <a:moveTo>
                  <a:pt x="1794370" y="1981200"/>
                </a:moveTo>
                <a:lnTo>
                  <a:pt x="1778698" y="1981200"/>
                </a:lnTo>
                <a:lnTo>
                  <a:pt x="1782406" y="1993900"/>
                </a:lnTo>
                <a:lnTo>
                  <a:pt x="1723300" y="1993900"/>
                </a:lnTo>
                <a:lnTo>
                  <a:pt x="1718917" y="2006600"/>
                </a:lnTo>
                <a:lnTo>
                  <a:pt x="1809076" y="2006600"/>
                </a:lnTo>
                <a:lnTo>
                  <a:pt x="1804339" y="1993900"/>
                </a:lnTo>
                <a:lnTo>
                  <a:pt x="1794370" y="1981200"/>
                </a:lnTo>
                <a:close/>
              </a:path>
              <a:path w="2952115" h="3365500">
                <a:moveTo>
                  <a:pt x="1774444" y="1981200"/>
                </a:moveTo>
                <a:lnTo>
                  <a:pt x="1739442" y="1981200"/>
                </a:lnTo>
                <a:lnTo>
                  <a:pt x="1742859" y="1993900"/>
                </a:lnTo>
                <a:lnTo>
                  <a:pt x="1775777" y="1993900"/>
                </a:lnTo>
                <a:lnTo>
                  <a:pt x="1774444" y="1981200"/>
                </a:lnTo>
                <a:close/>
              </a:path>
              <a:path w="2952115" h="3365500">
                <a:moveTo>
                  <a:pt x="1696034" y="1968500"/>
                </a:moveTo>
                <a:lnTo>
                  <a:pt x="1694675" y="1968500"/>
                </a:lnTo>
                <a:lnTo>
                  <a:pt x="1694649" y="1981200"/>
                </a:lnTo>
                <a:lnTo>
                  <a:pt x="1697723" y="1981200"/>
                </a:lnTo>
                <a:lnTo>
                  <a:pt x="1696034" y="1968500"/>
                </a:lnTo>
                <a:close/>
              </a:path>
              <a:path w="2952115" h="3365500">
                <a:moveTo>
                  <a:pt x="1710029" y="1968500"/>
                </a:moveTo>
                <a:lnTo>
                  <a:pt x="1700178" y="1968500"/>
                </a:lnTo>
                <a:lnTo>
                  <a:pt x="1702239" y="1981200"/>
                </a:lnTo>
                <a:lnTo>
                  <a:pt x="1708403" y="1981200"/>
                </a:lnTo>
                <a:lnTo>
                  <a:pt x="1710029" y="1968500"/>
                </a:lnTo>
                <a:close/>
              </a:path>
              <a:path w="2952115" h="3365500">
                <a:moveTo>
                  <a:pt x="1743760" y="1968500"/>
                </a:moveTo>
                <a:lnTo>
                  <a:pt x="1719389" y="1968500"/>
                </a:lnTo>
                <a:lnTo>
                  <a:pt x="1720240" y="1981200"/>
                </a:lnTo>
                <a:lnTo>
                  <a:pt x="1744294" y="1981200"/>
                </a:lnTo>
                <a:lnTo>
                  <a:pt x="1743760" y="1968500"/>
                </a:lnTo>
                <a:close/>
              </a:path>
              <a:path w="2952115" h="3365500">
                <a:moveTo>
                  <a:pt x="1781378" y="1968500"/>
                </a:moveTo>
                <a:lnTo>
                  <a:pt x="1745843" y="1968500"/>
                </a:lnTo>
                <a:lnTo>
                  <a:pt x="1746859" y="1981200"/>
                </a:lnTo>
                <a:lnTo>
                  <a:pt x="1785239" y="1981200"/>
                </a:lnTo>
                <a:lnTo>
                  <a:pt x="1781378" y="1968500"/>
                </a:lnTo>
                <a:close/>
              </a:path>
              <a:path w="2952115" h="3365500">
                <a:moveTo>
                  <a:pt x="1677345" y="1943100"/>
                </a:moveTo>
                <a:lnTo>
                  <a:pt x="1669453" y="1943100"/>
                </a:lnTo>
                <a:lnTo>
                  <a:pt x="1670862" y="1955800"/>
                </a:lnTo>
                <a:lnTo>
                  <a:pt x="1673275" y="1955800"/>
                </a:lnTo>
                <a:lnTo>
                  <a:pt x="1672958" y="1968500"/>
                </a:lnTo>
                <a:lnTo>
                  <a:pt x="1679287" y="1968500"/>
                </a:lnTo>
                <a:lnTo>
                  <a:pt x="1676389" y="1955800"/>
                </a:lnTo>
                <a:lnTo>
                  <a:pt x="1677345" y="1943100"/>
                </a:lnTo>
                <a:close/>
              </a:path>
              <a:path w="2952115" h="3365500">
                <a:moveTo>
                  <a:pt x="1686242" y="1955800"/>
                </a:moveTo>
                <a:lnTo>
                  <a:pt x="1679828" y="1955800"/>
                </a:lnTo>
                <a:lnTo>
                  <a:pt x="1684997" y="1968500"/>
                </a:lnTo>
                <a:lnTo>
                  <a:pt x="1691576" y="1968500"/>
                </a:lnTo>
                <a:lnTo>
                  <a:pt x="1686242" y="1955800"/>
                </a:lnTo>
                <a:close/>
              </a:path>
              <a:path w="2952115" h="3365500">
                <a:moveTo>
                  <a:pt x="1695653" y="1955800"/>
                </a:moveTo>
                <a:lnTo>
                  <a:pt x="1696808" y="1968500"/>
                </a:lnTo>
                <a:lnTo>
                  <a:pt x="1704695" y="1968500"/>
                </a:lnTo>
                <a:lnTo>
                  <a:pt x="1695653" y="1955800"/>
                </a:lnTo>
                <a:close/>
              </a:path>
              <a:path w="2952115" h="3365500">
                <a:moveTo>
                  <a:pt x="1734096" y="1943100"/>
                </a:moveTo>
                <a:lnTo>
                  <a:pt x="1698863" y="1943100"/>
                </a:lnTo>
                <a:lnTo>
                  <a:pt x="1704696" y="1955800"/>
                </a:lnTo>
                <a:lnTo>
                  <a:pt x="1707004" y="1968500"/>
                </a:lnTo>
                <a:lnTo>
                  <a:pt x="1782000" y="1968500"/>
                </a:lnTo>
                <a:lnTo>
                  <a:pt x="1775790" y="1955800"/>
                </a:lnTo>
                <a:lnTo>
                  <a:pt x="1735709" y="1955800"/>
                </a:lnTo>
                <a:lnTo>
                  <a:pt x="1734096" y="1943100"/>
                </a:lnTo>
                <a:close/>
              </a:path>
              <a:path w="2952115" h="3365500">
                <a:moveTo>
                  <a:pt x="1640471" y="1943100"/>
                </a:moveTo>
                <a:lnTo>
                  <a:pt x="1639315" y="1943100"/>
                </a:lnTo>
                <a:lnTo>
                  <a:pt x="1648358" y="1955800"/>
                </a:lnTo>
                <a:lnTo>
                  <a:pt x="1640471" y="1943100"/>
                </a:lnTo>
                <a:close/>
              </a:path>
              <a:path w="2952115" h="3365500">
                <a:moveTo>
                  <a:pt x="1654314" y="1943100"/>
                </a:moveTo>
                <a:lnTo>
                  <a:pt x="1652346" y="1955800"/>
                </a:lnTo>
                <a:lnTo>
                  <a:pt x="1659077" y="1955800"/>
                </a:lnTo>
                <a:lnTo>
                  <a:pt x="1659103" y="1955669"/>
                </a:lnTo>
                <a:lnTo>
                  <a:pt x="1654314" y="1943100"/>
                </a:lnTo>
                <a:close/>
              </a:path>
              <a:path w="2952115" h="3365500">
                <a:moveTo>
                  <a:pt x="1661642" y="1943100"/>
                </a:moveTo>
                <a:lnTo>
                  <a:pt x="1659103" y="1955669"/>
                </a:lnTo>
                <a:lnTo>
                  <a:pt x="1659153" y="1955800"/>
                </a:lnTo>
                <a:lnTo>
                  <a:pt x="1670862" y="1955800"/>
                </a:lnTo>
                <a:lnTo>
                  <a:pt x="1661642" y="1943100"/>
                </a:lnTo>
                <a:close/>
              </a:path>
              <a:path w="2952115" h="3365500">
                <a:moveTo>
                  <a:pt x="1698863" y="1943100"/>
                </a:moveTo>
                <a:lnTo>
                  <a:pt x="1677345" y="1943100"/>
                </a:lnTo>
                <a:lnTo>
                  <a:pt x="1687349" y="1955800"/>
                </a:lnTo>
                <a:lnTo>
                  <a:pt x="1696618" y="1955800"/>
                </a:lnTo>
                <a:lnTo>
                  <a:pt x="1698863" y="1943100"/>
                </a:lnTo>
                <a:close/>
              </a:path>
              <a:path w="2952115" h="3365500">
                <a:moveTo>
                  <a:pt x="1750744" y="1943100"/>
                </a:moveTo>
                <a:lnTo>
                  <a:pt x="1745983" y="1943100"/>
                </a:lnTo>
                <a:lnTo>
                  <a:pt x="1740598" y="1955800"/>
                </a:lnTo>
                <a:lnTo>
                  <a:pt x="1750554" y="1955800"/>
                </a:lnTo>
                <a:lnTo>
                  <a:pt x="1750744" y="1943100"/>
                </a:lnTo>
                <a:close/>
              </a:path>
              <a:path w="2952115" h="3365500">
                <a:moveTo>
                  <a:pt x="1761353" y="1943179"/>
                </a:moveTo>
                <a:lnTo>
                  <a:pt x="1763928" y="1955800"/>
                </a:lnTo>
                <a:lnTo>
                  <a:pt x="1774037" y="1955800"/>
                </a:lnTo>
                <a:lnTo>
                  <a:pt x="1761353" y="1943179"/>
                </a:lnTo>
                <a:close/>
              </a:path>
              <a:path w="2952115" h="3365500">
                <a:moveTo>
                  <a:pt x="1761337" y="1943100"/>
                </a:moveTo>
                <a:close/>
              </a:path>
              <a:path w="2952115" h="3365500">
                <a:moveTo>
                  <a:pt x="1725661" y="1905000"/>
                </a:moveTo>
                <a:lnTo>
                  <a:pt x="1649996" y="1905000"/>
                </a:lnTo>
                <a:lnTo>
                  <a:pt x="1647621" y="1917700"/>
                </a:lnTo>
                <a:lnTo>
                  <a:pt x="1704390" y="1917700"/>
                </a:lnTo>
                <a:lnTo>
                  <a:pt x="1706257" y="1930400"/>
                </a:lnTo>
                <a:lnTo>
                  <a:pt x="1632982" y="1930400"/>
                </a:lnTo>
                <a:lnTo>
                  <a:pt x="1643871" y="1943100"/>
                </a:lnTo>
                <a:lnTo>
                  <a:pt x="1754715" y="1943100"/>
                </a:lnTo>
                <a:lnTo>
                  <a:pt x="1746798" y="1930400"/>
                </a:lnTo>
                <a:lnTo>
                  <a:pt x="1735689" y="1917700"/>
                </a:lnTo>
                <a:lnTo>
                  <a:pt x="1725661" y="1905000"/>
                </a:lnTo>
                <a:close/>
              </a:path>
              <a:path w="2952115" h="3365500">
                <a:moveTo>
                  <a:pt x="1648523" y="1917700"/>
                </a:moveTo>
                <a:lnTo>
                  <a:pt x="1636014" y="1917700"/>
                </a:lnTo>
                <a:lnTo>
                  <a:pt x="1634324" y="1930400"/>
                </a:lnTo>
                <a:lnTo>
                  <a:pt x="1648434" y="1930400"/>
                </a:lnTo>
                <a:lnTo>
                  <a:pt x="1648523" y="1917700"/>
                </a:lnTo>
                <a:close/>
              </a:path>
              <a:path w="2952115" h="3365500">
                <a:moveTo>
                  <a:pt x="1698028" y="1917700"/>
                </a:moveTo>
                <a:lnTo>
                  <a:pt x="1652536" y="1917700"/>
                </a:lnTo>
                <a:lnTo>
                  <a:pt x="1663979" y="1930400"/>
                </a:lnTo>
                <a:lnTo>
                  <a:pt x="1699260" y="1930400"/>
                </a:lnTo>
                <a:lnTo>
                  <a:pt x="1698028" y="1917700"/>
                </a:lnTo>
                <a:close/>
              </a:path>
              <a:path w="2952115" h="3365500">
                <a:moveTo>
                  <a:pt x="1619592" y="1905000"/>
                </a:moveTo>
                <a:lnTo>
                  <a:pt x="1610918" y="1905000"/>
                </a:lnTo>
                <a:lnTo>
                  <a:pt x="1616392" y="1917700"/>
                </a:lnTo>
                <a:lnTo>
                  <a:pt x="1619592" y="1905000"/>
                </a:lnTo>
                <a:close/>
              </a:path>
              <a:path w="2952115" h="3365500">
                <a:moveTo>
                  <a:pt x="1632733" y="1914182"/>
                </a:moveTo>
                <a:lnTo>
                  <a:pt x="1632940" y="1917700"/>
                </a:lnTo>
                <a:lnTo>
                  <a:pt x="1634375" y="1917700"/>
                </a:lnTo>
                <a:lnTo>
                  <a:pt x="1632733" y="1914182"/>
                </a:lnTo>
                <a:close/>
              </a:path>
              <a:path w="2952115" h="3365500">
                <a:moveTo>
                  <a:pt x="1635887" y="1905000"/>
                </a:moveTo>
                <a:lnTo>
                  <a:pt x="1632191" y="1905000"/>
                </a:lnTo>
                <a:lnTo>
                  <a:pt x="1632235" y="1905747"/>
                </a:lnTo>
                <a:lnTo>
                  <a:pt x="1642681" y="1917700"/>
                </a:lnTo>
                <a:lnTo>
                  <a:pt x="1644357" y="1917700"/>
                </a:lnTo>
                <a:lnTo>
                  <a:pt x="1635887" y="1905000"/>
                </a:lnTo>
                <a:close/>
              </a:path>
              <a:path w="2952115" h="3365500">
                <a:moveTo>
                  <a:pt x="1631581" y="1905000"/>
                </a:moveTo>
                <a:lnTo>
                  <a:pt x="1628444" y="1905000"/>
                </a:lnTo>
                <a:lnTo>
                  <a:pt x="1632733" y="1914182"/>
                </a:lnTo>
                <a:lnTo>
                  <a:pt x="1632235" y="1905747"/>
                </a:lnTo>
                <a:lnTo>
                  <a:pt x="1631581" y="1905000"/>
                </a:lnTo>
                <a:close/>
              </a:path>
              <a:path w="2952115" h="3365500">
                <a:moveTo>
                  <a:pt x="1698764" y="1892300"/>
                </a:moveTo>
                <a:lnTo>
                  <a:pt x="1628715" y="1892300"/>
                </a:lnTo>
                <a:lnTo>
                  <a:pt x="1636059" y="1905000"/>
                </a:lnTo>
                <a:lnTo>
                  <a:pt x="1712312" y="1905000"/>
                </a:lnTo>
                <a:lnTo>
                  <a:pt x="1713066" y="1903352"/>
                </a:lnTo>
                <a:lnTo>
                  <a:pt x="1698764" y="1892300"/>
                </a:lnTo>
                <a:close/>
              </a:path>
              <a:path w="2952115" h="3365500">
                <a:moveTo>
                  <a:pt x="1718119" y="1892300"/>
                </a:moveTo>
                <a:lnTo>
                  <a:pt x="1713066" y="1903352"/>
                </a:lnTo>
                <a:lnTo>
                  <a:pt x="1715198" y="1905000"/>
                </a:lnTo>
                <a:lnTo>
                  <a:pt x="1718119" y="1892300"/>
                </a:lnTo>
                <a:close/>
              </a:path>
              <a:path w="2952115" h="3365500">
                <a:moveTo>
                  <a:pt x="1729981" y="1892300"/>
                </a:moveTo>
                <a:lnTo>
                  <a:pt x="1722272" y="1892300"/>
                </a:lnTo>
                <a:lnTo>
                  <a:pt x="1726323" y="1905000"/>
                </a:lnTo>
                <a:lnTo>
                  <a:pt x="1728292" y="1905000"/>
                </a:lnTo>
                <a:lnTo>
                  <a:pt x="1729981" y="1892300"/>
                </a:lnTo>
                <a:close/>
              </a:path>
              <a:path w="2952115" h="3365500">
                <a:moveTo>
                  <a:pt x="1593354" y="1879600"/>
                </a:moveTo>
                <a:lnTo>
                  <a:pt x="1591030" y="1879600"/>
                </a:lnTo>
                <a:lnTo>
                  <a:pt x="1594408" y="1892300"/>
                </a:lnTo>
                <a:lnTo>
                  <a:pt x="1593354" y="1879600"/>
                </a:lnTo>
                <a:close/>
              </a:path>
              <a:path w="2952115" h="3365500">
                <a:moveTo>
                  <a:pt x="1610601" y="1879600"/>
                </a:moveTo>
                <a:lnTo>
                  <a:pt x="1605026" y="1879600"/>
                </a:lnTo>
                <a:lnTo>
                  <a:pt x="1605051" y="1892300"/>
                </a:lnTo>
                <a:lnTo>
                  <a:pt x="1610829" y="1892300"/>
                </a:lnTo>
                <a:lnTo>
                  <a:pt x="1610601" y="1879600"/>
                </a:lnTo>
                <a:close/>
              </a:path>
              <a:path w="2952115" h="3365500">
                <a:moveTo>
                  <a:pt x="1701990" y="1879600"/>
                </a:moveTo>
                <a:lnTo>
                  <a:pt x="1615018" y="1879600"/>
                </a:lnTo>
                <a:lnTo>
                  <a:pt x="1618167" y="1892300"/>
                </a:lnTo>
                <a:lnTo>
                  <a:pt x="1699818" y="1892300"/>
                </a:lnTo>
                <a:lnTo>
                  <a:pt x="1701990" y="1879600"/>
                </a:lnTo>
                <a:close/>
              </a:path>
              <a:path w="2952115" h="3365500">
                <a:moveTo>
                  <a:pt x="1626296" y="1866900"/>
                </a:moveTo>
                <a:lnTo>
                  <a:pt x="1590566" y="1866900"/>
                </a:lnTo>
                <a:lnTo>
                  <a:pt x="1594309" y="1879600"/>
                </a:lnTo>
                <a:lnTo>
                  <a:pt x="1623032" y="1879600"/>
                </a:lnTo>
                <a:lnTo>
                  <a:pt x="1626296" y="1866900"/>
                </a:lnTo>
                <a:close/>
              </a:path>
              <a:path w="2952115" h="3365500">
                <a:moveTo>
                  <a:pt x="1690274" y="1866900"/>
                </a:moveTo>
                <a:lnTo>
                  <a:pt x="1632504" y="1866900"/>
                </a:lnTo>
                <a:lnTo>
                  <a:pt x="1637087" y="1879600"/>
                </a:lnTo>
                <a:lnTo>
                  <a:pt x="1688931" y="1879600"/>
                </a:lnTo>
                <a:lnTo>
                  <a:pt x="1690274" y="1866900"/>
                </a:lnTo>
                <a:close/>
              </a:path>
              <a:path w="2952115" h="3365500">
                <a:moveTo>
                  <a:pt x="1590497" y="1854200"/>
                </a:moveTo>
                <a:lnTo>
                  <a:pt x="1585315" y="1854200"/>
                </a:lnTo>
                <a:lnTo>
                  <a:pt x="1587334" y="1866900"/>
                </a:lnTo>
                <a:lnTo>
                  <a:pt x="1592135" y="1866900"/>
                </a:lnTo>
                <a:lnTo>
                  <a:pt x="1590497" y="1854200"/>
                </a:lnTo>
                <a:close/>
              </a:path>
              <a:path w="2952115" h="3365500">
                <a:moveTo>
                  <a:pt x="1663992" y="1841500"/>
                </a:moveTo>
                <a:lnTo>
                  <a:pt x="1589714" y="1841500"/>
                </a:lnTo>
                <a:lnTo>
                  <a:pt x="1602639" y="1866900"/>
                </a:lnTo>
                <a:lnTo>
                  <a:pt x="1689049" y="1866900"/>
                </a:lnTo>
                <a:lnTo>
                  <a:pt x="1686077" y="1854200"/>
                </a:lnTo>
                <a:lnTo>
                  <a:pt x="1663928" y="1854200"/>
                </a:lnTo>
                <a:lnTo>
                  <a:pt x="1663992" y="1841500"/>
                </a:lnTo>
                <a:close/>
              </a:path>
              <a:path w="2952115" h="3365500">
                <a:moveTo>
                  <a:pt x="1577073" y="1841500"/>
                </a:moveTo>
                <a:lnTo>
                  <a:pt x="1573263" y="1841500"/>
                </a:lnTo>
                <a:lnTo>
                  <a:pt x="1579130" y="1854200"/>
                </a:lnTo>
                <a:lnTo>
                  <a:pt x="1586471" y="1854200"/>
                </a:lnTo>
                <a:lnTo>
                  <a:pt x="1577073" y="1841500"/>
                </a:lnTo>
                <a:close/>
              </a:path>
              <a:path w="2952115" h="3365500">
                <a:moveTo>
                  <a:pt x="1676603" y="1841500"/>
                </a:moveTo>
                <a:lnTo>
                  <a:pt x="1663992" y="1841500"/>
                </a:lnTo>
                <a:lnTo>
                  <a:pt x="1669084" y="1854200"/>
                </a:lnTo>
                <a:lnTo>
                  <a:pt x="1684489" y="1854200"/>
                </a:lnTo>
                <a:lnTo>
                  <a:pt x="1676603" y="1841500"/>
                </a:lnTo>
                <a:close/>
              </a:path>
              <a:path w="2952115" h="3365500">
                <a:moveTo>
                  <a:pt x="1562989" y="1828800"/>
                </a:moveTo>
                <a:lnTo>
                  <a:pt x="1556804" y="1828800"/>
                </a:lnTo>
                <a:lnTo>
                  <a:pt x="1551076" y="1841500"/>
                </a:lnTo>
                <a:lnTo>
                  <a:pt x="1567954" y="1841500"/>
                </a:lnTo>
                <a:lnTo>
                  <a:pt x="1562989" y="1828800"/>
                </a:lnTo>
                <a:close/>
              </a:path>
              <a:path w="2952115" h="3365500">
                <a:moveTo>
                  <a:pt x="1640763" y="1828800"/>
                </a:moveTo>
                <a:lnTo>
                  <a:pt x="1576105" y="1828800"/>
                </a:lnTo>
                <a:lnTo>
                  <a:pt x="1567954" y="1841500"/>
                </a:lnTo>
                <a:lnTo>
                  <a:pt x="1639989" y="1841500"/>
                </a:lnTo>
                <a:lnTo>
                  <a:pt x="1640763" y="1828800"/>
                </a:lnTo>
                <a:close/>
              </a:path>
              <a:path w="2952115" h="3365500">
                <a:moveTo>
                  <a:pt x="1648587" y="1828800"/>
                </a:moveTo>
                <a:lnTo>
                  <a:pt x="1645196" y="1828800"/>
                </a:lnTo>
                <a:lnTo>
                  <a:pt x="1647596" y="1841500"/>
                </a:lnTo>
                <a:lnTo>
                  <a:pt x="1648472" y="1841500"/>
                </a:lnTo>
                <a:lnTo>
                  <a:pt x="1648587" y="1828800"/>
                </a:lnTo>
                <a:close/>
              </a:path>
              <a:path w="2952115" h="3365500">
                <a:moveTo>
                  <a:pt x="1542580" y="1816100"/>
                </a:moveTo>
                <a:lnTo>
                  <a:pt x="1534833" y="1816100"/>
                </a:lnTo>
                <a:lnTo>
                  <a:pt x="1539544" y="1828800"/>
                </a:lnTo>
                <a:lnTo>
                  <a:pt x="1543812" y="1828800"/>
                </a:lnTo>
                <a:lnTo>
                  <a:pt x="1542580" y="1816100"/>
                </a:lnTo>
                <a:close/>
              </a:path>
              <a:path w="2952115" h="3365500">
                <a:moveTo>
                  <a:pt x="1641884" y="1803400"/>
                </a:moveTo>
                <a:lnTo>
                  <a:pt x="1585163" y="1803400"/>
                </a:lnTo>
                <a:lnTo>
                  <a:pt x="1580134" y="1816100"/>
                </a:lnTo>
                <a:lnTo>
                  <a:pt x="1566684" y="1816100"/>
                </a:lnTo>
                <a:lnTo>
                  <a:pt x="1549692" y="1828800"/>
                </a:lnTo>
                <a:lnTo>
                  <a:pt x="1648739" y="1828800"/>
                </a:lnTo>
                <a:lnTo>
                  <a:pt x="1650758" y="1816100"/>
                </a:lnTo>
                <a:lnTo>
                  <a:pt x="1641884" y="1803400"/>
                </a:lnTo>
                <a:close/>
              </a:path>
              <a:path w="2952115" h="3365500">
                <a:moveTo>
                  <a:pt x="1660550" y="1816100"/>
                </a:moveTo>
                <a:lnTo>
                  <a:pt x="1657896" y="1816100"/>
                </a:lnTo>
                <a:lnTo>
                  <a:pt x="1657629" y="1828800"/>
                </a:lnTo>
                <a:lnTo>
                  <a:pt x="1661896" y="1828800"/>
                </a:lnTo>
                <a:lnTo>
                  <a:pt x="1660550" y="1816100"/>
                </a:lnTo>
                <a:close/>
              </a:path>
              <a:path w="2952115" h="3365500">
                <a:moveTo>
                  <a:pt x="1569123" y="1790700"/>
                </a:moveTo>
                <a:lnTo>
                  <a:pt x="1558353" y="1790700"/>
                </a:lnTo>
                <a:lnTo>
                  <a:pt x="1556499" y="1803400"/>
                </a:lnTo>
                <a:lnTo>
                  <a:pt x="1550904" y="1803400"/>
                </a:lnTo>
                <a:lnTo>
                  <a:pt x="1559170" y="1816100"/>
                </a:lnTo>
                <a:lnTo>
                  <a:pt x="1580134" y="1816100"/>
                </a:lnTo>
                <a:lnTo>
                  <a:pt x="1576730" y="1803400"/>
                </a:lnTo>
                <a:lnTo>
                  <a:pt x="1569123" y="1790700"/>
                </a:lnTo>
                <a:close/>
              </a:path>
              <a:path w="2952115" h="3365500">
                <a:moveTo>
                  <a:pt x="1540766" y="1790700"/>
                </a:moveTo>
                <a:lnTo>
                  <a:pt x="1527683" y="1790700"/>
                </a:lnTo>
                <a:lnTo>
                  <a:pt x="1532547" y="1803400"/>
                </a:lnTo>
                <a:lnTo>
                  <a:pt x="1548413" y="1803400"/>
                </a:lnTo>
                <a:lnTo>
                  <a:pt x="1540766" y="1790700"/>
                </a:lnTo>
                <a:close/>
              </a:path>
              <a:path w="2952115" h="3365500">
                <a:moveTo>
                  <a:pt x="1598588" y="1790700"/>
                </a:moveTo>
                <a:lnTo>
                  <a:pt x="1579422" y="1790700"/>
                </a:lnTo>
                <a:lnTo>
                  <a:pt x="1582305" y="1803400"/>
                </a:lnTo>
                <a:lnTo>
                  <a:pt x="1601932" y="1803400"/>
                </a:lnTo>
                <a:lnTo>
                  <a:pt x="1598588" y="1790700"/>
                </a:lnTo>
                <a:close/>
              </a:path>
              <a:path w="2952115" h="3365500">
                <a:moveTo>
                  <a:pt x="1613382" y="1790700"/>
                </a:moveTo>
                <a:lnTo>
                  <a:pt x="1611464" y="1790700"/>
                </a:lnTo>
                <a:lnTo>
                  <a:pt x="1610410" y="1803400"/>
                </a:lnTo>
                <a:lnTo>
                  <a:pt x="1617357" y="1803400"/>
                </a:lnTo>
                <a:lnTo>
                  <a:pt x="1613382" y="1790700"/>
                </a:lnTo>
                <a:close/>
              </a:path>
              <a:path w="2952115" h="3365500">
                <a:moveTo>
                  <a:pt x="1513090" y="1778000"/>
                </a:moveTo>
                <a:lnTo>
                  <a:pt x="1505635" y="1778000"/>
                </a:lnTo>
                <a:lnTo>
                  <a:pt x="1507337" y="1790700"/>
                </a:lnTo>
                <a:lnTo>
                  <a:pt x="1520545" y="1790700"/>
                </a:lnTo>
                <a:lnTo>
                  <a:pt x="1513090" y="1778000"/>
                </a:lnTo>
                <a:close/>
              </a:path>
              <a:path w="2952115" h="3365500">
                <a:moveTo>
                  <a:pt x="1604568" y="1752600"/>
                </a:moveTo>
                <a:lnTo>
                  <a:pt x="1574661" y="1752600"/>
                </a:lnTo>
                <a:lnTo>
                  <a:pt x="1570626" y="1765300"/>
                </a:lnTo>
                <a:lnTo>
                  <a:pt x="1521773" y="1765300"/>
                </a:lnTo>
                <a:lnTo>
                  <a:pt x="1529288" y="1778000"/>
                </a:lnTo>
                <a:lnTo>
                  <a:pt x="1534229" y="1790700"/>
                </a:lnTo>
                <a:lnTo>
                  <a:pt x="1614989" y="1790700"/>
                </a:lnTo>
                <a:lnTo>
                  <a:pt x="1614630" y="1778000"/>
                </a:lnTo>
                <a:lnTo>
                  <a:pt x="1610766" y="1778000"/>
                </a:lnTo>
                <a:lnTo>
                  <a:pt x="1600441" y="1765300"/>
                </a:lnTo>
                <a:lnTo>
                  <a:pt x="1604568" y="1752600"/>
                </a:lnTo>
                <a:close/>
              </a:path>
              <a:path w="2952115" h="3365500">
                <a:moveTo>
                  <a:pt x="1515694" y="1765300"/>
                </a:moveTo>
                <a:lnTo>
                  <a:pt x="1510919" y="1765300"/>
                </a:lnTo>
                <a:lnTo>
                  <a:pt x="1513001" y="1778000"/>
                </a:lnTo>
                <a:lnTo>
                  <a:pt x="1521193" y="1778000"/>
                </a:lnTo>
                <a:lnTo>
                  <a:pt x="1515694" y="1765300"/>
                </a:lnTo>
                <a:close/>
              </a:path>
              <a:path w="2952115" h="3365500">
                <a:moveTo>
                  <a:pt x="1516735" y="1752600"/>
                </a:moveTo>
                <a:lnTo>
                  <a:pt x="1507210" y="1752600"/>
                </a:lnTo>
                <a:lnTo>
                  <a:pt x="1492389" y="1765300"/>
                </a:lnTo>
                <a:lnTo>
                  <a:pt x="1527835" y="1765300"/>
                </a:lnTo>
                <a:lnTo>
                  <a:pt x="1516735" y="1752600"/>
                </a:lnTo>
                <a:close/>
              </a:path>
              <a:path w="2952115" h="3365500">
                <a:moveTo>
                  <a:pt x="1567827" y="1752600"/>
                </a:moveTo>
                <a:lnTo>
                  <a:pt x="1531493" y="1752600"/>
                </a:lnTo>
                <a:lnTo>
                  <a:pt x="1530934" y="1765300"/>
                </a:lnTo>
                <a:lnTo>
                  <a:pt x="1570626" y="1765300"/>
                </a:lnTo>
                <a:lnTo>
                  <a:pt x="1567827" y="1752600"/>
                </a:lnTo>
                <a:close/>
              </a:path>
              <a:path w="2952115" h="3365500">
                <a:moveTo>
                  <a:pt x="1485785" y="1739900"/>
                </a:moveTo>
                <a:lnTo>
                  <a:pt x="1483309" y="1752600"/>
                </a:lnTo>
                <a:lnTo>
                  <a:pt x="1487449" y="1752600"/>
                </a:lnTo>
                <a:lnTo>
                  <a:pt x="1485785" y="1739900"/>
                </a:lnTo>
                <a:close/>
              </a:path>
              <a:path w="2952115" h="3365500">
                <a:moveTo>
                  <a:pt x="1554073" y="1727200"/>
                </a:moveTo>
                <a:lnTo>
                  <a:pt x="1474706" y="1727200"/>
                </a:lnTo>
                <a:lnTo>
                  <a:pt x="1487784" y="1739900"/>
                </a:lnTo>
                <a:lnTo>
                  <a:pt x="1496575" y="1752600"/>
                </a:lnTo>
                <a:lnTo>
                  <a:pt x="1567408" y="1752600"/>
                </a:lnTo>
                <a:lnTo>
                  <a:pt x="1573098" y="1739900"/>
                </a:lnTo>
                <a:lnTo>
                  <a:pt x="1557362" y="1739900"/>
                </a:lnTo>
                <a:lnTo>
                  <a:pt x="1554073" y="1727200"/>
                </a:lnTo>
                <a:close/>
              </a:path>
              <a:path w="2952115" h="3365500">
                <a:moveTo>
                  <a:pt x="1576752" y="1727200"/>
                </a:moveTo>
                <a:lnTo>
                  <a:pt x="1571040" y="1727200"/>
                </a:lnTo>
                <a:lnTo>
                  <a:pt x="1567929" y="1739900"/>
                </a:lnTo>
                <a:lnTo>
                  <a:pt x="1573098" y="1739900"/>
                </a:lnTo>
                <a:lnTo>
                  <a:pt x="1577649" y="1752600"/>
                </a:lnTo>
                <a:lnTo>
                  <a:pt x="1589101" y="1752600"/>
                </a:lnTo>
                <a:lnTo>
                  <a:pt x="1583812" y="1739900"/>
                </a:lnTo>
                <a:lnTo>
                  <a:pt x="1576752" y="1727200"/>
                </a:lnTo>
                <a:close/>
              </a:path>
              <a:path w="2952115" h="3365500">
                <a:moveTo>
                  <a:pt x="1600936" y="1739900"/>
                </a:moveTo>
                <a:lnTo>
                  <a:pt x="1599768" y="1739900"/>
                </a:lnTo>
                <a:lnTo>
                  <a:pt x="1598104" y="1752600"/>
                </a:lnTo>
                <a:lnTo>
                  <a:pt x="1603451" y="1752600"/>
                </a:lnTo>
                <a:lnTo>
                  <a:pt x="1600936" y="1739900"/>
                </a:lnTo>
                <a:close/>
              </a:path>
              <a:path w="2952115" h="3365500">
                <a:moveTo>
                  <a:pt x="1466811" y="1727200"/>
                </a:moveTo>
                <a:lnTo>
                  <a:pt x="1466786" y="1739900"/>
                </a:lnTo>
                <a:lnTo>
                  <a:pt x="1472349" y="1739900"/>
                </a:lnTo>
                <a:lnTo>
                  <a:pt x="1466811" y="1727200"/>
                </a:lnTo>
                <a:close/>
              </a:path>
              <a:path w="2952115" h="3365500">
                <a:moveTo>
                  <a:pt x="1528210" y="1676400"/>
                </a:moveTo>
                <a:lnTo>
                  <a:pt x="1501736" y="1676400"/>
                </a:lnTo>
                <a:lnTo>
                  <a:pt x="1494294" y="1689100"/>
                </a:lnTo>
                <a:lnTo>
                  <a:pt x="1468040" y="1689100"/>
                </a:lnTo>
                <a:lnTo>
                  <a:pt x="1462445" y="1700163"/>
                </a:lnTo>
                <a:lnTo>
                  <a:pt x="1462507" y="1701800"/>
                </a:lnTo>
                <a:lnTo>
                  <a:pt x="1466629" y="1701800"/>
                </a:lnTo>
                <a:lnTo>
                  <a:pt x="1466758" y="1727200"/>
                </a:lnTo>
                <a:lnTo>
                  <a:pt x="1543596" y="1727200"/>
                </a:lnTo>
                <a:lnTo>
                  <a:pt x="1535836" y="1714500"/>
                </a:lnTo>
                <a:lnTo>
                  <a:pt x="1532785" y="1714500"/>
                </a:lnTo>
                <a:lnTo>
                  <a:pt x="1526787" y="1701800"/>
                </a:lnTo>
                <a:lnTo>
                  <a:pt x="1528950" y="1689100"/>
                </a:lnTo>
                <a:lnTo>
                  <a:pt x="1528210" y="1676400"/>
                </a:lnTo>
                <a:close/>
              </a:path>
              <a:path w="2952115" h="3365500">
                <a:moveTo>
                  <a:pt x="1548955" y="1701800"/>
                </a:moveTo>
                <a:lnTo>
                  <a:pt x="1547253" y="1701800"/>
                </a:lnTo>
                <a:lnTo>
                  <a:pt x="1532785" y="1714500"/>
                </a:lnTo>
                <a:lnTo>
                  <a:pt x="1540395" y="1714500"/>
                </a:lnTo>
                <a:lnTo>
                  <a:pt x="1543596" y="1727200"/>
                </a:lnTo>
                <a:lnTo>
                  <a:pt x="1563890" y="1727200"/>
                </a:lnTo>
                <a:lnTo>
                  <a:pt x="1557705" y="1714500"/>
                </a:lnTo>
                <a:lnTo>
                  <a:pt x="1548955" y="1701800"/>
                </a:lnTo>
                <a:close/>
              </a:path>
              <a:path w="2952115" h="3365500">
                <a:moveTo>
                  <a:pt x="1462028" y="1689100"/>
                </a:moveTo>
                <a:lnTo>
                  <a:pt x="1452625" y="1689100"/>
                </a:lnTo>
                <a:lnTo>
                  <a:pt x="1459250" y="1701800"/>
                </a:lnTo>
                <a:lnTo>
                  <a:pt x="1461617" y="1701800"/>
                </a:lnTo>
                <a:lnTo>
                  <a:pt x="1462445" y="1700163"/>
                </a:lnTo>
                <a:lnTo>
                  <a:pt x="1462028" y="1689100"/>
                </a:lnTo>
                <a:close/>
              </a:path>
              <a:path w="2952115" h="3365500">
                <a:moveTo>
                  <a:pt x="1468040" y="1689100"/>
                </a:moveTo>
                <a:lnTo>
                  <a:pt x="1462028" y="1689100"/>
                </a:lnTo>
                <a:lnTo>
                  <a:pt x="1462445" y="1700163"/>
                </a:lnTo>
                <a:lnTo>
                  <a:pt x="1468040" y="1689100"/>
                </a:lnTo>
                <a:close/>
              </a:path>
              <a:path w="2952115" h="3365500">
                <a:moveTo>
                  <a:pt x="1445107" y="1676400"/>
                </a:moveTo>
                <a:lnTo>
                  <a:pt x="1428788" y="1676400"/>
                </a:lnTo>
                <a:lnTo>
                  <a:pt x="1427568" y="1689100"/>
                </a:lnTo>
                <a:lnTo>
                  <a:pt x="1445247" y="1689100"/>
                </a:lnTo>
                <a:lnTo>
                  <a:pt x="1445107" y="1676400"/>
                </a:lnTo>
                <a:close/>
              </a:path>
              <a:path w="2952115" h="3365500">
                <a:moveTo>
                  <a:pt x="1478953" y="1676400"/>
                </a:moveTo>
                <a:lnTo>
                  <a:pt x="1450987" y="1676400"/>
                </a:lnTo>
                <a:lnTo>
                  <a:pt x="1450136" y="1689100"/>
                </a:lnTo>
                <a:lnTo>
                  <a:pt x="1474355" y="1689100"/>
                </a:lnTo>
                <a:lnTo>
                  <a:pt x="1478953" y="1676400"/>
                </a:lnTo>
                <a:close/>
              </a:path>
              <a:path w="2952115" h="3365500">
                <a:moveTo>
                  <a:pt x="1497812" y="1663700"/>
                </a:moveTo>
                <a:lnTo>
                  <a:pt x="1488863" y="1663700"/>
                </a:lnTo>
                <a:lnTo>
                  <a:pt x="1498509" y="1676400"/>
                </a:lnTo>
                <a:lnTo>
                  <a:pt x="1478953" y="1676400"/>
                </a:lnTo>
                <a:lnTo>
                  <a:pt x="1474355" y="1689100"/>
                </a:lnTo>
                <a:lnTo>
                  <a:pt x="1494294" y="1689100"/>
                </a:lnTo>
                <a:lnTo>
                  <a:pt x="1501736" y="1676400"/>
                </a:lnTo>
                <a:lnTo>
                  <a:pt x="1497812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32711" y="1663700"/>
                </a:lnTo>
                <a:lnTo>
                  <a:pt x="1428280" y="1676400"/>
                </a:lnTo>
                <a:lnTo>
                  <a:pt x="1484361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84361" y="1676400"/>
                </a:lnTo>
                <a:lnTo>
                  <a:pt x="1498509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14086" y="1651000"/>
                </a:moveTo>
                <a:lnTo>
                  <a:pt x="1399794" y="1651000"/>
                </a:lnTo>
                <a:lnTo>
                  <a:pt x="1400327" y="1663700"/>
                </a:lnTo>
                <a:lnTo>
                  <a:pt x="1415770" y="1663700"/>
                </a:lnTo>
                <a:lnTo>
                  <a:pt x="1414086" y="1651000"/>
                </a:lnTo>
                <a:close/>
              </a:path>
              <a:path w="2952115" h="3365500">
                <a:moveTo>
                  <a:pt x="1418782" y="1651006"/>
                </a:moveTo>
                <a:lnTo>
                  <a:pt x="1422082" y="1663700"/>
                </a:lnTo>
                <a:lnTo>
                  <a:pt x="1425333" y="1663700"/>
                </a:lnTo>
                <a:lnTo>
                  <a:pt x="1424790" y="1659456"/>
                </a:lnTo>
                <a:lnTo>
                  <a:pt x="1418782" y="1651006"/>
                </a:lnTo>
                <a:close/>
              </a:path>
              <a:path w="2952115" h="3365500">
                <a:moveTo>
                  <a:pt x="1503997" y="1651000"/>
                </a:moveTo>
                <a:lnTo>
                  <a:pt x="1423708" y="1651000"/>
                </a:lnTo>
                <a:lnTo>
                  <a:pt x="1424790" y="1659456"/>
                </a:lnTo>
                <a:lnTo>
                  <a:pt x="1427807" y="1663700"/>
                </a:lnTo>
                <a:lnTo>
                  <a:pt x="1498206" y="1663700"/>
                </a:lnTo>
                <a:lnTo>
                  <a:pt x="1503997" y="1651000"/>
                </a:lnTo>
                <a:close/>
              </a:path>
              <a:path w="2952115" h="3365500">
                <a:moveTo>
                  <a:pt x="1457617" y="1638300"/>
                </a:moveTo>
                <a:lnTo>
                  <a:pt x="1408608" y="1638300"/>
                </a:lnTo>
                <a:lnTo>
                  <a:pt x="1418782" y="1651006"/>
                </a:lnTo>
                <a:lnTo>
                  <a:pt x="1457744" y="1651000"/>
                </a:lnTo>
                <a:lnTo>
                  <a:pt x="1457617" y="1638300"/>
                </a:lnTo>
                <a:close/>
              </a:path>
              <a:path w="2952115" h="3365500">
                <a:moveTo>
                  <a:pt x="1375841" y="1638300"/>
                </a:moveTo>
                <a:lnTo>
                  <a:pt x="1371650" y="1638300"/>
                </a:lnTo>
                <a:lnTo>
                  <a:pt x="1374724" y="1651000"/>
                </a:lnTo>
                <a:lnTo>
                  <a:pt x="1375841" y="1638300"/>
                </a:lnTo>
                <a:close/>
              </a:path>
              <a:path w="2952115" h="3365500">
                <a:moveTo>
                  <a:pt x="1412614" y="1625600"/>
                </a:moveTo>
                <a:lnTo>
                  <a:pt x="1379842" y="1625600"/>
                </a:lnTo>
                <a:lnTo>
                  <a:pt x="1378892" y="1630258"/>
                </a:lnTo>
                <a:lnTo>
                  <a:pt x="1384261" y="1638300"/>
                </a:lnTo>
                <a:lnTo>
                  <a:pt x="1387915" y="1651000"/>
                </a:lnTo>
                <a:lnTo>
                  <a:pt x="1392773" y="1651000"/>
                </a:lnTo>
                <a:lnTo>
                  <a:pt x="1399048" y="1638300"/>
                </a:lnTo>
                <a:lnTo>
                  <a:pt x="1412963" y="1638300"/>
                </a:lnTo>
                <a:lnTo>
                  <a:pt x="1412614" y="1625600"/>
                </a:lnTo>
                <a:close/>
              </a:path>
              <a:path w="2952115" h="3365500">
                <a:moveTo>
                  <a:pt x="1490462" y="1638300"/>
                </a:moveTo>
                <a:lnTo>
                  <a:pt x="1463484" y="1638300"/>
                </a:lnTo>
                <a:lnTo>
                  <a:pt x="1462544" y="1651000"/>
                </a:lnTo>
                <a:lnTo>
                  <a:pt x="1500588" y="1651000"/>
                </a:lnTo>
                <a:lnTo>
                  <a:pt x="1490462" y="1638300"/>
                </a:lnTo>
                <a:close/>
              </a:path>
              <a:path w="2952115" h="3365500">
                <a:moveTo>
                  <a:pt x="1375781" y="1625600"/>
                </a:moveTo>
                <a:lnTo>
                  <a:pt x="1368983" y="1625600"/>
                </a:lnTo>
                <a:lnTo>
                  <a:pt x="1369085" y="1638300"/>
                </a:lnTo>
                <a:lnTo>
                  <a:pt x="1377251" y="1638300"/>
                </a:lnTo>
                <a:lnTo>
                  <a:pt x="1378892" y="1630258"/>
                </a:lnTo>
                <a:lnTo>
                  <a:pt x="1375781" y="1625600"/>
                </a:lnTo>
                <a:close/>
              </a:path>
              <a:path w="2952115" h="3365500">
                <a:moveTo>
                  <a:pt x="1464271" y="1625600"/>
                </a:moveTo>
                <a:lnTo>
                  <a:pt x="1412614" y="1625600"/>
                </a:lnTo>
                <a:lnTo>
                  <a:pt x="1419306" y="1638300"/>
                </a:lnTo>
                <a:lnTo>
                  <a:pt x="1474178" y="1638300"/>
                </a:lnTo>
                <a:lnTo>
                  <a:pt x="1464271" y="1625600"/>
                </a:lnTo>
                <a:close/>
              </a:path>
              <a:path w="2952115" h="3365500">
                <a:moveTo>
                  <a:pt x="1377979" y="1612900"/>
                </a:moveTo>
                <a:lnTo>
                  <a:pt x="1367192" y="1612900"/>
                </a:lnTo>
                <a:lnTo>
                  <a:pt x="1375781" y="1625600"/>
                </a:lnTo>
                <a:lnTo>
                  <a:pt x="1379447" y="1625600"/>
                </a:lnTo>
                <a:lnTo>
                  <a:pt x="1377979" y="1612900"/>
                </a:lnTo>
                <a:close/>
              </a:path>
              <a:path w="2952115" h="3365500">
                <a:moveTo>
                  <a:pt x="1462163" y="1612900"/>
                </a:moveTo>
                <a:lnTo>
                  <a:pt x="1396623" y="1612900"/>
                </a:lnTo>
                <a:lnTo>
                  <a:pt x="1398222" y="1625600"/>
                </a:lnTo>
                <a:lnTo>
                  <a:pt x="1460627" y="1625600"/>
                </a:lnTo>
                <a:lnTo>
                  <a:pt x="1462163" y="1612900"/>
                </a:lnTo>
                <a:close/>
              </a:path>
              <a:path w="2952115" h="3365500">
                <a:moveTo>
                  <a:pt x="1461230" y="1600200"/>
                </a:moveTo>
                <a:lnTo>
                  <a:pt x="1374809" y="1600200"/>
                </a:lnTo>
                <a:lnTo>
                  <a:pt x="1372552" y="1612900"/>
                </a:lnTo>
                <a:lnTo>
                  <a:pt x="1462163" y="1612900"/>
                </a:lnTo>
                <a:lnTo>
                  <a:pt x="1471942" y="1625600"/>
                </a:lnTo>
                <a:lnTo>
                  <a:pt x="1475755" y="1625600"/>
                </a:lnTo>
                <a:lnTo>
                  <a:pt x="1470844" y="1612900"/>
                </a:lnTo>
                <a:lnTo>
                  <a:pt x="1461230" y="1600200"/>
                </a:lnTo>
                <a:close/>
              </a:path>
              <a:path w="2952115" h="3365500">
                <a:moveTo>
                  <a:pt x="1355166" y="1600200"/>
                </a:moveTo>
                <a:lnTo>
                  <a:pt x="1349031" y="1600200"/>
                </a:lnTo>
                <a:lnTo>
                  <a:pt x="1357142" y="1612900"/>
                </a:lnTo>
                <a:lnTo>
                  <a:pt x="1360944" y="1612900"/>
                </a:lnTo>
                <a:lnTo>
                  <a:pt x="1355166" y="1600200"/>
                </a:lnTo>
                <a:close/>
              </a:path>
              <a:path w="2952115" h="3365500">
                <a:moveTo>
                  <a:pt x="1341996" y="1587500"/>
                </a:moveTo>
                <a:lnTo>
                  <a:pt x="1341412" y="1587500"/>
                </a:lnTo>
                <a:lnTo>
                  <a:pt x="1344955" y="1600200"/>
                </a:lnTo>
                <a:lnTo>
                  <a:pt x="1341996" y="1587500"/>
                </a:lnTo>
                <a:close/>
              </a:path>
              <a:path w="2952115" h="3365500">
                <a:moveTo>
                  <a:pt x="1358243" y="1587500"/>
                </a:moveTo>
                <a:lnTo>
                  <a:pt x="1353070" y="1587500"/>
                </a:lnTo>
                <a:lnTo>
                  <a:pt x="1353947" y="1600200"/>
                </a:lnTo>
                <a:lnTo>
                  <a:pt x="1360500" y="1600200"/>
                </a:lnTo>
                <a:lnTo>
                  <a:pt x="1358882" y="1588308"/>
                </a:lnTo>
                <a:lnTo>
                  <a:pt x="1358243" y="1587500"/>
                </a:lnTo>
                <a:close/>
              </a:path>
              <a:path w="2952115" h="3365500">
                <a:moveTo>
                  <a:pt x="1433029" y="1587500"/>
                </a:moveTo>
                <a:lnTo>
                  <a:pt x="1358773" y="1587500"/>
                </a:lnTo>
                <a:lnTo>
                  <a:pt x="1358882" y="1588308"/>
                </a:lnTo>
                <a:lnTo>
                  <a:pt x="1368285" y="1600200"/>
                </a:lnTo>
                <a:lnTo>
                  <a:pt x="1437347" y="1600200"/>
                </a:lnTo>
                <a:lnTo>
                  <a:pt x="1433029" y="1587500"/>
                </a:lnTo>
                <a:close/>
              </a:path>
              <a:path w="2952115" h="3365500">
                <a:moveTo>
                  <a:pt x="1445031" y="1574800"/>
                </a:moveTo>
                <a:lnTo>
                  <a:pt x="1345057" y="1574800"/>
                </a:lnTo>
                <a:lnTo>
                  <a:pt x="1340396" y="1587500"/>
                </a:lnTo>
                <a:lnTo>
                  <a:pt x="1443875" y="1587500"/>
                </a:lnTo>
                <a:lnTo>
                  <a:pt x="1445031" y="1574800"/>
                </a:lnTo>
                <a:close/>
              </a:path>
              <a:path w="2952115" h="3365500">
                <a:moveTo>
                  <a:pt x="1448841" y="1574800"/>
                </a:moveTo>
                <a:lnTo>
                  <a:pt x="1446415" y="1574800"/>
                </a:lnTo>
                <a:lnTo>
                  <a:pt x="1449374" y="1587500"/>
                </a:lnTo>
                <a:lnTo>
                  <a:pt x="1452333" y="1587500"/>
                </a:lnTo>
                <a:lnTo>
                  <a:pt x="1448841" y="1574800"/>
                </a:lnTo>
                <a:close/>
              </a:path>
              <a:path w="2952115" h="3365500">
                <a:moveTo>
                  <a:pt x="1333448" y="1562100"/>
                </a:moveTo>
                <a:lnTo>
                  <a:pt x="1330401" y="1562100"/>
                </a:lnTo>
                <a:lnTo>
                  <a:pt x="1331493" y="1574800"/>
                </a:lnTo>
                <a:lnTo>
                  <a:pt x="1341569" y="1574800"/>
                </a:lnTo>
                <a:lnTo>
                  <a:pt x="1333448" y="1562100"/>
                </a:lnTo>
                <a:close/>
              </a:path>
              <a:path w="2952115" h="3365500">
                <a:moveTo>
                  <a:pt x="1416343" y="1562100"/>
                </a:moveTo>
                <a:lnTo>
                  <a:pt x="1349514" y="1562100"/>
                </a:lnTo>
                <a:lnTo>
                  <a:pt x="1354899" y="1574800"/>
                </a:lnTo>
                <a:lnTo>
                  <a:pt x="1410403" y="1574800"/>
                </a:lnTo>
                <a:lnTo>
                  <a:pt x="1416343" y="1562100"/>
                </a:lnTo>
                <a:close/>
              </a:path>
              <a:path w="2952115" h="3365500">
                <a:moveTo>
                  <a:pt x="1311275" y="1549400"/>
                </a:moveTo>
                <a:lnTo>
                  <a:pt x="1304112" y="1549400"/>
                </a:lnTo>
                <a:lnTo>
                  <a:pt x="1304404" y="1562100"/>
                </a:lnTo>
                <a:lnTo>
                  <a:pt x="1311135" y="1562100"/>
                </a:lnTo>
                <a:lnTo>
                  <a:pt x="1311275" y="1549400"/>
                </a:lnTo>
                <a:close/>
              </a:path>
              <a:path w="2952115" h="3365500">
                <a:moveTo>
                  <a:pt x="1413042" y="1549400"/>
                </a:moveTo>
                <a:lnTo>
                  <a:pt x="1312562" y="1549400"/>
                </a:lnTo>
                <a:lnTo>
                  <a:pt x="1318277" y="1562100"/>
                </a:lnTo>
                <a:lnTo>
                  <a:pt x="1415531" y="1562100"/>
                </a:lnTo>
                <a:lnTo>
                  <a:pt x="1413042" y="1549400"/>
                </a:lnTo>
                <a:close/>
              </a:path>
              <a:path w="2952115" h="3365500">
                <a:moveTo>
                  <a:pt x="1399298" y="1536700"/>
                </a:moveTo>
                <a:lnTo>
                  <a:pt x="1297543" y="1536700"/>
                </a:lnTo>
                <a:lnTo>
                  <a:pt x="1307931" y="1549400"/>
                </a:lnTo>
                <a:lnTo>
                  <a:pt x="1400873" y="1549400"/>
                </a:lnTo>
                <a:lnTo>
                  <a:pt x="1399298" y="1536700"/>
                </a:lnTo>
                <a:close/>
              </a:path>
              <a:path w="2952115" h="3365500">
                <a:moveTo>
                  <a:pt x="1408277" y="1536700"/>
                </a:moveTo>
                <a:lnTo>
                  <a:pt x="1400873" y="1549400"/>
                </a:lnTo>
                <a:lnTo>
                  <a:pt x="1412608" y="1549400"/>
                </a:lnTo>
                <a:lnTo>
                  <a:pt x="1408277" y="1536700"/>
                </a:lnTo>
                <a:close/>
              </a:path>
              <a:path w="2952115" h="3365500">
                <a:moveTo>
                  <a:pt x="1373263" y="1511300"/>
                </a:moveTo>
                <a:lnTo>
                  <a:pt x="1293380" y="1511300"/>
                </a:lnTo>
                <a:lnTo>
                  <a:pt x="1293641" y="1512046"/>
                </a:lnTo>
                <a:lnTo>
                  <a:pt x="1302163" y="1524000"/>
                </a:lnTo>
                <a:lnTo>
                  <a:pt x="1308341" y="1536700"/>
                </a:lnTo>
                <a:lnTo>
                  <a:pt x="1397939" y="1536700"/>
                </a:lnTo>
                <a:lnTo>
                  <a:pt x="1399413" y="1524000"/>
                </a:lnTo>
                <a:lnTo>
                  <a:pt x="1374444" y="1524000"/>
                </a:lnTo>
                <a:lnTo>
                  <a:pt x="1373263" y="1511300"/>
                </a:lnTo>
                <a:close/>
              </a:path>
              <a:path w="2952115" h="3365500">
                <a:moveTo>
                  <a:pt x="1279232" y="1511300"/>
                </a:moveTo>
                <a:lnTo>
                  <a:pt x="1276705" y="1511300"/>
                </a:lnTo>
                <a:lnTo>
                  <a:pt x="1278470" y="1524000"/>
                </a:lnTo>
                <a:lnTo>
                  <a:pt x="1279232" y="1511300"/>
                </a:lnTo>
                <a:close/>
              </a:path>
              <a:path w="2952115" h="3365500">
                <a:moveTo>
                  <a:pt x="1293305" y="1511575"/>
                </a:moveTo>
                <a:lnTo>
                  <a:pt x="1289913" y="1524000"/>
                </a:lnTo>
                <a:lnTo>
                  <a:pt x="1297813" y="1524000"/>
                </a:lnTo>
                <a:lnTo>
                  <a:pt x="1293641" y="1512046"/>
                </a:lnTo>
                <a:lnTo>
                  <a:pt x="1293305" y="1511575"/>
                </a:lnTo>
                <a:close/>
              </a:path>
              <a:path w="2952115" h="3365500">
                <a:moveTo>
                  <a:pt x="1386262" y="1511300"/>
                </a:moveTo>
                <a:lnTo>
                  <a:pt x="1376222" y="1511300"/>
                </a:lnTo>
                <a:lnTo>
                  <a:pt x="1380820" y="1524000"/>
                </a:lnTo>
                <a:lnTo>
                  <a:pt x="1394645" y="1524000"/>
                </a:lnTo>
                <a:lnTo>
                  <a:pt x="1386262" y="1511300"/>
                </a:lnTo>
                <a:close/>
              </a:path>
              <a:path w="2952115" h="3365500">
                <a:moveTo>
                  <a:pt x="1401533" y="1511300"/>
                </a:moveTo>
                <a:lnTo>
                  <a:pt x="1399057" y="1524000"/>
                </a:lnTo>
                <a:lnTo>
                  <a:pt x="1401559" y="1524000"/>
                </a:lnTo>
                <a:lnTo>
                  <a:pt x="1401533" y="1511300"/>
                </a:lnTo>
                <a:close/>
              </a:path>
              <a:path w="2952115" h="3365500">
                <a:moveTo>
                  <a:pt x="1326840" y="1498600"/>
                </a:moveTo>
                <a:lnTo>
                  <a:pt x="1285680" y="1498600"/>
                </a:lnTo>
                <a:lnTo>
                  <a:pt x="1293109" y="1511300"/>
                </a:lnTo>
                <a:lnTo>
                  <a:pt x="1293305" y="1511575"/>
                </a:lnTo>
                <a:lnTo>
                  <a:pt x="1293380" y="1511300"/>
                </a:lnTo>
                <a:lnTo>
                  <a:pt x="1332828" y="1511300"/>
                </a:lnTo>
                <a:lnTo>
                  <a:pt x="1326840" y="1498600"/>
                </a:lnTo>
                <a:close/>
              </a:path>
              <a:path w="2952115" h="3365500">
                <a:moveTo>
                  <a:pt x="1285680" y="1498600"/>
                </a:moveTo>
                <a:lnTo>
                  <a:pt x="1263484" y="1498600"/>
                </a:lnTo>
                <a:lnTo>
                  <a:pt x="1272608" y="1511300"/>
                </a:lnTo>
                <a:lnTo>
                  <a:pt x="1283169" y="1511300"/>
                </a:lnTo>
                <a:lnTo>
                  <a:pt x="1285680" y="1498600"/>
                </a:lnTo>
                <a:close/>
              </a:path>
              <a:path w="2952115" h="3365500">
                <a:moveTo>
                  <a:pt x="1331010" y="1460500"/>
                </a:moveTo>
                <a:lnTo>
                  <a:pt x="1253837" y="1460500"/>
                </a:lnTo>
                <a:lnTo>
                  <a:pt x="1253476" y="1473200"/>
                </a:lnTo>
                <a:lnTo>
                  <a:pt x="1334092" y="1473200"/>
                </a:lnTo>
                <a:lnTo>
                  <a:pt x="1340914" y="1485900"/>
                </a:lnTo>
                <a:lnTo>
                  <a:pt x="1341960" y="1498600"/>
                </a:lnTo>
                <a:lnTo>
                  <a:pt x="1346522" y="1511300"/>
                </a:lnTo>
                <a:lnTo>
                  <a:pt x="1372362" y="1511300"/>
                </a:lnTo>
                <a:lnTo>
                  <a:pt x="1363084" y="1498600"/>
                </a:lnTo>
                <a:lnTo>
                  <a:pt x="1358989" y="1498600"/>
                </a:lnTo>
                <a:lnTo>
                  <a:pt x="1355344" y="1485900"/>
                </a:lnTo>
                <a:lnTo>
                  <a:pt x="1346199" y="1485900"/>
                </a:lnTo>
                <a:lnTo>
                  <a:pt x="1339069" y="1473200"/>
                </a:lnTo>
                <a:lnTo>
                  <a:pt x="1331010" y="14605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43227" y="1473200"/>
                </a:lnTo>
                <a:lnTo>
                  <a:pt x="1249562" y="1485900"/>
                </a:lnTo>
                <a:lnTo>
                  <a:pt x="1257410" y="1498600"/>
                </a:lnTo>
                <a:lnTo>
                  <a:pt x="1268709" y="1498600"/>
                </a:lnTo>
                <a:lnTo>
                  <a:pt x="1269179" y="1485900"/>
                </a:lnTo>
                <a:lnTo>
                  <a:pt x="1253096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05822" y="1485900"/>
                </a:moveTo>
                <a:lnTo>
                  <a:pt x="1283248" y="1485900"/>
                </a:lnTo>
                <a:lnTo>
                  <a:pt x="1283107" y="1498600"/>
                </a:lnTo>
                <a:lnTo>
                  <a:pt x="1302571" y="1498600"/>
                </a:lnTo>
                <a:lnTo>
                  <a:pt x="1305822" y="1485900"/>
                </a:lnTo>
                <a:close/>
              </a:path>
              <a:path w="2952115" h="3365500">
                <a:moveTo>
                  <a:pt x="1318704" y="1473200"/>
                </a:moveTo>
                <a:lnTo>
                  <a:pt x="1251229" y="1473200"/>
                </a:lnTo>
                <a:lnTo>
                  <a:pt x="1254518" y="1485900"/>
                </a:lnTo>
                <a:lnTo>
                  <a:pt x="1305822" y="1485900"/>
                </a:lnTo>
                <a:lnTo>
                  <a:pt x="1311186" y="1498600"/>
                </a:lnTo>
                <a:lnTo>
                  <a:pt x="1332001" y="1498600"/>
                </a:lnTo>
                <a:lnTo>
                  <a:pt x="1318704" y="1473200"/>
                </a:lnTo>
                <a:close/>
              </a:path>
              <a:path w="2952115" h="3365500">
                <a:moveTo>
                  <a:pt x="1340675" y="1485900"/>
                </a:moveTo>
                <a:lnTo>
                  <a:pt x="1334363" y="1485900"/>
                </a:lnTo>
                <a:lnTo>
                  <a:pt x="1337411" y="1498600"/>
                </a:lnTo>
                <a:lnTo>
                  <a:pt x="1340954" y="1498600"/>
                </a:lnTo>
                <a:lnTo>
                  <a:pt x="1340675" y="14859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53096" y="1485900"/>
                </a:lnTo>
                <a:lnTo>
                  <a:pt x="1254518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70545" y="1473200"/>
                </a:moveTo>
                <a:lnTo>
                  <a:pt x="1362773" y="1473200"/>
                </a:lnTo>
                <a:lnTo>
                  <a:pt x="1365986" y="1485900"/>
                </a:lnTo>
                <a:lnTo>
                  <a:pt x="1370330" y="1485900"/>
                </a:lnTo>
                <a:lnTo>
                  <a:pt x="1370545" y="1473200"/>
                </a:lnTo>
                <a:close/>
              </a:path>
              <a:path w="2952115" h="3365500">
                <a:moveTo>
                  <a:pt x="1246378" y="1460500"/>
                </a:moveTo>
                <a:lnTo>
                  <a:pt x="1237119" y="1460500"/>
                </a:lnTo>
                <a:lnTo>
                  <a:pt x="1246225" y="1473200"/>
                </a:lnTo>
                <a:lnTo>
                  <a:pt x="1246378" y="1460500"/>
                </a:lnTo>
                <a:close/>
              </a:path>
              <a:path w="2952115" h="3365500">
                <a:moveTo>
                  <a:pt x="1226286" y="1447800"/>
                </a:moveTo>
                <a:lnTo>
                  <a:pt x="1217523" y="1447800"/>
                </a:lnTo>
                <a:lnTo>
                  <a:pt x="1220186" y="1460500"/>
                </a:lnTo>
                <a:lnTo>
                  <a:pt x="1227133" y="1460500"/>
                </a:lnTo>
                <a:lnTo>
                  <a:pt x="1226286" y="1447800"/>
                </a:lnTo>
                <a:close/>
              </a:path>
              <a:path w="2952115" h="3365500">
                <a:moveTo>
                  <a:pt x="1320584" y="1435100"/>
                </a:moveTo>
                <a:lnTo>
                  <a:pt x="1230985" y="1435100"/>
                </a:lnTo>
                <a:lnTo>
                  <a:pt x="1232369" y="1447800"/>
                </a:lnTo>
                <a:lnTo>
                  <a:pt x="1246618" y="1460500"/>
                </a:lnTo>
                <a:lnTo>
                  <a:pt x="1268272" y="1460500"/>
                </a:lnTo>
                <a:lnTo>
                  <a:pt x="1271422" y="1447800"/>
                </a:lnTo>
                <a:lnTo>
                  <a:pt x="1324343" y="1447800"/>
                </a:lnTo>
                <a:lnTo>
                  <a:pt x="1320584" y="1435100"/>
                </a:lnTo>
                <a:close/>
              </a:path>
              <a:path w="2952115" h="3365500">
                <a:moveTo>
                  <a:pt x="1300797" y="1447800"/>
                </a:moveTo>
                <a:lnTo>
                  <a:pt x="1271422" y="1447800"/>
                </a:lnTo>
                <a:lnTo>
                  <a:pt x="1272489" y="1460500"/>
                </a:lnTo>
                <a:lnTo>
                  <a:pt x="1297597" y="1460500"/>
                </a:lnTo>
                <a:lnTo>
                  <a:pt x="1300797" y="1447800"/>
                </a:lnTo>
                <a:close/>
              </a:path>
              <a:path w="2952115" h="3365500">
                <a:moveTo>
                  <a:pt x="1318171" y="1447800"/>
                </a:moveTo>
                <a:lnTo>
                  <a:pt x="1300797" y="1447800"/>
                </a:lnTo>
                <a:lnTo>
                  <a:pt x="1301851" y="1460500"/>
                </a:lnTo>
                <a:lnTo>
                  <a:pt x="1318958" y="1460500"/>
                </a:lnTo>
                <a:lnTo>
                  <a:pt x="1318171" y="1447800"/>
                </a:lnTo>
                <a:close/>
              </a:path>
              <a:path w="2952115" h="3365500">
                <a:moveTo>
                  <a:pt x="1326273" y="1447800"/>
                </a:moveTo>
                <a:lnTo>
                  <a:pt x="1324394" y="1447800"/>
                </a:lnTo>
                <a:lnTo>
                  <a:pt x="1326769" y="1460500"/>
                </a:lnTo>
                <a:lnTo>
                  <a:pt x="1326273" y="1447800"/>
                </a:lnTo>
                <a:close/>
              </a:path>
              <a:path w="2952115" h="3365500">
                <a:moveTo>
                  <a:pt x="1217409" y="1435100"/>
                </a:moveTo>
                <a:lnTo>
                  <a:pt x="1209725" y="1435100"/>
                </a:lnTo>
                <a:lnTo>
                  <a:pt x="1214932" y="1447800"/>
                </a:lnTo>
                <a:lnTo>
                  <a:pt x="1217409" y="1435100"/>
                </a:lnTo>
                <a:close/>
              </a:path>
              <a:path w="2952115" h="3365500">
                <a:moveTo>
                  <a:pt x="1218097" y="1422400"/>
                </a:moveTo>
                <a:lnTo>
                  <a:pt x="1211503" y="1422400"/>
                </a:lnTo>
                <a:lnTo>
                  <a:pt x="1211097" y="1435100"/>
                </a:lnTo>
                <a:lnTo>
                  <a:pt x="1215212" y="1435100"/>
                </a:lnTo>
                <a:lnTo>
                  <a:pt x="1218097" y="1422400"/>
                </a:lnTo>
                <a:close/>
              </a:path>
              <a:path w="2952115" h="3365500">
                <a:moveTo>
                  <a:pt x="1283322" y="1422400"/>
                </a:moveTo>
                <a:lnTo>
                  <a:pt x="1218097" y="1422400"/>
                </a:lnTo>
                <a:lnTo>
                  <a:pt x="1225955" y="1435100"/>
                </a:lnTo>
                <a:lnTo>
                  <a:pt x="1290878" y="1435100"/>
                </a:lnTo>
                <a:lnTo>
                  <a:pt x="1290128" y="1431250"/>
                </a:lnTo>
                <a:lnTo>
                  <a:pt x="1283322" y="1422400"/>
                </a:lnTo>
                <a:close/>
              </a:path>
              <a:path w="2952115" h="3365500">
                <a:moveTo>
                  <a:pt x="1290128" y="1431250"/>
                </a:moveTo>
                <a:lnTo>
                  <a:pt x="1290878" y="1435100"/>
                </a:lnTo>
                <a:lnTo>
                  <a:pt x="1293088" y="1435100"/>
                </a:lnTo>
                <a:lnTo>
                  <a:pt x="1290128" y="1431250"/>
                </a:lnTo>
                <a:close/>
              </a:path>
              <a:path w="2952115" h="3365500">
                <a:moveTo>
                  <a:pt x="1309814" y="1422400"/>
                </a:moveTo>
                <a:lnTo>
                  <a:pt x="1288402" y="1422400"/>
                </a:lnTo>
                <a:lnTo>
                  <a:pt x="1290128" y="1431250"/>
                </a:lnTo>
                <a:lnTo>
                  <a:pt x="1293088" y="1435100"/>
                </a:lnTo>
                <a:lnTo>
                  <a:pt x="1313408" y="1435100"/>
                </a:lnTo>
                <a:lnTo>
                  <a:pt x="1309814" y="1422400"/>
                </a:lnTo>
                <a:close/>
              </a:path>
              <a:path w="2952115" h="3365500">
                <a:moveTo>
                  <a:pt x="1203998" y="1409700"/>
                </a:moveTo>
                <a:lnTo>
                  <a:pt x="1194041" y="1409700"/>
                </a:lnTo>
                <a:lnTo>
                  <a:pt x="1198105" y="1422400"/>
                </a:lnTo>
                <a:lnTo>
                  <a:pt x="1206512" y="1422400"/>
                </a:lnTo>
                <a:lnTo>
                  <a:pt x="1203998" y="1409700"/>
                </a:lnTo>
                <a:close/>
              </a:path>
              <a:path w="2952115" h="3365500">
                <a:moveTo>
                  <a:pt x="1215087" y="1409700"/>
                </a:moveTo>
                <a:lnTo>
                  <a:pt x="1207249" y="1409700"/>
                </a:lnTo>
                <a:lnTo>
                  <a:pt x="1208963" y="1422400"/>
                </a:lnTo>
                <a:lnTo>
                  <a:pt x="1214082" y="1422400"/>
                </a:lnTo>
                <a:lnTo>
                  <a:pt x="1215087" y="1409700"/>
                </a:lnTo>
                <a:close/>
              </a:path>
              <a:path w="2952115" h="3365500">
                <a:moveTo>
                  <a:pt x="1254606" y="1384300"/>
                </a:moveTo>
                <a:lnTo>
                  <a:pt x="1189951" y="1384300"/>
                </a:lnTo>
                <a:lnTo>
                  <a:pt x="1195819" y="1397000"/>
                </a:lnTo>
                <a:lnTo>
                  <a:pt x="1192738" y="1409700"/>
                </a:lnTo>
                <a:lnTo>
                  <a:pt x="1240845" y="1409700"/>
                </a:lnTo>
                <a:lnTo>
                  <a:pt x="1240472" y="1422400"/>
                </a:lnTo>
                <a:lnTo>
                  <a:pt x="1279903" y="1422400"/>
                </a:lnTo>
                <a:lnTo>
                  <a:pt x="1275042" y="1409700"/>
                </a:lnTo>
                <a:lnTo>
                  <a:pt x="1269551" y="1397000"/>
                </a:lnTo>
                <a:lnTo>
                  <a:pt x="1262259" y="1397000"/>
                </a:lnTo>
                <a:lnTo>
                  <a:pt x="1254606" y="1384300"/>
                </a:lnTo>
                <a:close/>
              </a:path>
              <a:path w="2952115" h="3365500">
                <a:moveTo>
                  <a:pt x="1285520" y="1397000"/>
                </a:moveTo>
                <a:lnTo>
                  <a:pt x="1280807" y="1397000"/>
                </a:lnTo>
                <a:lnTo>
                  <a:pt x="1283804" y="1422400"/>
                </a:lnTo>
                <a:lnTo>
                  <a:pt x="1300251" y="1422400"/>
                </a:lnTo>
                <a:lnTo>
                  <a:pt x="1293916" y="1409700"/>
                </a:lnTo>
                <a:lnTo>
                  <a:pt x="1285520" y="1397000"/>
                </a:lnTo>
                <a:close/>
              </a:path>
              <a:path w="2952115" h="3365500">
                <a:moveTo>
                  <a:pt x="1176324" y="1397000"/>
                </a:moveTo>
                <a:lnTo>
                  <a:pt x="1172908" y="1397000"/>
                </a:lnTo>
                <a:lnTo>
                  <a:pt x="1174864" y="1409700"/>
                </a:lnTo>
                <a:lnTo>
                  <a:pt x="1176324" y="1397000"/>
                </a:lnTo>
                <a:close/>
              </a:path>
              <a:path w="2952115" h="3365500">
                <a:moveTo>
                  <a:pt x="1162545" y="1358900"/>
                </a:moveTo>
                <a:lnTo>
                  <a:pt x="1136789" y="1358900"/>
                </a:lnTo>
                <a:lnTo>
                  <a:pt x="1136817" y="1359798"/>
                </a:lnTo>
                <a:lnTo>
                  <a:pt x="1144604" y="1371600"/>
                </a:lnTo>
                <a:lnTo>
                  <a:pt x="1153115" y="1384300"/>
                </a:lnTo>
                <a:lnTo>
                  <a:pt x="1160153" y="1384300"/>
                </a:lnTo>
                <a:lnTo>
                  <a:pt x="1172921" y="1397000"/>
                </a:lnTo>
                <a:lnTo>
                  <a:pt x="1162862" y="1384300"/>
                </a:lnTo>
                <a:lnTo>
                  <a:pt x="1168451" y="1371600"/>
                </a:lnTo>
                <a:lnTo>
                  <a:pt x="1161973" y="1371600"/>
                </a:lnTo>
                <a:lnTo>
                  <a:pt x="1162545" y="1358900"/>
                </a:lnTo>
                <a:close/>
              </a:path>
              <a:path w="2952115" h="3365500">
                <a:moveTo>
                  <a:pt x="1186854" y="1384300"/>
                </a:moveTo>
                <a:lnTo>
                  <a:pt x="1171917" y="1384300"/>
                </a:lnTo>
                <a:lnTo>
                  <a:pt x="1181989" y="1397000"/>
                </a:lnTo>
                <a:lnTo>
                  <a:pt x="1184694" y="1397000"/>
                </a:lnTo>
                <a:lnTo>
                  <a:pt x="1186854" y="1384300"/>
                </a:lnTo>
                <a:close/>
              </a:path>
              <a:path w="2952115" h="3365500">
                <a:moveTo>
                  <a:pt x="1263905" y="1371600"/>
                </a:moveTo>
                <a:lnTo>
                  <a:pt x="1179517" y="1371600"/>
                </a:lnTo>
                <a:lnTo>
                  <a:pt x="1188821" y="1384300"/>
                </a:lnTo>
                <a:lnTo>
                  <a:pt x="1271125" y="1384300"/>
                </a:lnTo>
                <a:lnTo>
                  <a:pt x="1263905" y="1371600"/>
                </a:lnTo>
                <a:close/>
              </a:path>
              <a:path w="2952115" h="3365500">
                <a:moveTo>
                  <a:pt x="1136704" y="1359627"/>
                </a:moveTo>
                <a:lnTo>
                  <a:pt x="1135303" y="1371600"/>
                </a:lnTo>
                <a:lnTo>
                  <a:pt x="1137183" y="1371600"/>
                </a:lnTo>
                <a:lnTo>
                  <a:pt x="1136817" y="1359798"/>
                </a:lnTo>
                <a:lnTo>
                  <a:pt x="1136704" y="1359627"/>
                </a:lnTo>
                <a:close/>
              </a:path>
              <a:path w="2952115" h="3365500">
                <a:moveTo>
                  <a:pt x="1166381" y="1359590"/>
                </a:moveTo>
                <a:lnTo>
                  <a:pt x="1161973" y="1371600"/>
                </a:lnTo>
                <a:lnTo>
                  <a:pt x="1165948" y="1371600"/>
                </a:lnTo>
                <a:lnTo>
                  <a:pt x="1166381" y="1359590"/>
                </a:lnTo>
                <a:close/>
              </a:path>
              <a:path w="2952115" h="3365500">
                <a:moveTo>
                  <a:pt x="1248029" y="1358900"/>
                </a:moveTo>
                <a:lnTo>
                  <a:pt x="1170393" y="1358900"/>
                </a:lnTo>
                <a:lnTo>
                  <a:pt x="1167405" y="1371600"/>
                </a:lnTo>
                <a:lnTo>
                  <a:pt x="1255639" y="1371600"/>
                </a:lnTo>
                <a:lnTo>
                  <a:pt x="1248029" y="1358900"/>
                </a:lnTo>
                <a:close/>
              </a:path>
              <a:path w="2952115" h="3365500">
                <a:moveTo>
                  <a:pt x="1136789" y="1358900"/>
                </a:moveTo>
                <a:lnTo>
                  <a:pt x="1136224" y="1358900"/>
                </a:lnTo>
                <a:lnTo>
                  <a:pt x="1136704" y="1359627"/>
                </a:lnTo>
                <a:lnTo>
                  <a:pt x="1136789" y="1358900"/>
                </a:lnTo>
                <a:close/>
              </a:path>
              <a:path w="2952115" h="3365500">
                <a:moveTo>
                  <a:pt x="1166634" y="1358900"/>
                </a:moveTo>
                <a:lnTo>
                  <a:pt x="1166406" y="1358900"/>
                </a:lnTo>
                <a:lnTo>
                  <a:pt x="1166381" y="1359590"/>
                </a:lnTo>
                <a:lnTo>
                  <a:pt x="1166634" y="1358900"/>
                </a:lnTo>
                <a:close/>
              </a:path>
              <a:path w="2952115" h="3365500">
                <a:moveTo>
                  <a:pt x="1140817" y="1348696"/>
                </a:moveTo>
                <a:lnTo>
                  <a:pt x="1132000" y="1358900"/>
                </a:lnTo>
                <a:lnTo>
                  <a:pt x="1141447" y="1358900"/>
                </a:lnTo>
                <a:lnTo>
                  <a:pt x="1140817" y="1348696"/>
                </a:lnTo>
                <a:close/>
              </a:path>
              <a:path w="2952115" h="3365500">
                <a:moveTo>
                  <a:pt x="1248359" y="1346200"/>
                </a:moveTo>
                <a:lnTo>
                  <a:pt x="1155610" y="1346200"/>
                </a:lnTo>
                <a:lnTo>
                  <a:pt x="1158232" y="1358900"/>
                </a:lnTo>
                <a:lnTo>
                  <a:pt x="1245019" y="1358900"/>
                </a:lnTo>
                <a:lnTo>
                  <a:pt x="1248359" y="1346200"/>
                </a:lnTo>
                <a:close/>
              </a:path>
              <a:path w="2952115" h="3365500">
                <a:moveTo>
                  <a:pt x="1142974" y="1346200"/>
                </a:moveTo>
                <a:lnTo>
                  <a:pt x="1140663" y="1346200"/>
                </a:lnTo>
                <a:lnTo>
                  <a:pt x="1140817" y="1348696"/>
                </a:lnTo>
                <a:lnTo>
                  <a:pt x="1142974" y="1346200"/>
                </a:lnTo>
                <a:close/>
              </a:path>
              <a:path w="2952115" h="3365500">
                <a:moveTo>
                  <a:pt x="1194765" y="1308100"/>
                </a:moveTo>
                <a:lnTo>
                  <a:pt x="1130985" y="1308100"/>
                </a:lnTo>
                <a:lnTo>
                  <a:pt x="1134757" y="1320800"/>
                </a:lnTo>
                <a:lnTo>
                  <a:pt x="1139122" y="1320800"/>
                </a:lnTo>
                <a:lnTo>
                  <a:pt x="1146618" y="1333500"/>
                </a:lnTo>
                <a:lnTo>
                  <a:pt x="1153668" y="1346200"/>
                </a:lnTo>
                <a:lnTo>
                  <a:pt x="1215263" y="1346200"/>
                </a:lnTo>
                <a:lnTo>
                  <a:pt x="1211823" y="1333500"/>
                </a:lnTo>
                <a:lnTo>
                  <a:pt x="1203866" y="1333500"/>
                </a:lnTo>
                <a:lnTo>
                  <a:pt x="1196993" y="1320800"/>
                </a:lnTo>
                <a:lnTo>
                  <a:pt x="1194765" y="1308100"/>
                </a:lnTo>
                <a:close/>
              </a:path>
              <a:path w="2952115" h="3365500">
                <a:moveTo>
                  <a:pt x="1227896" y="1333500"/>
                </a:moveTo>
                <a:lnTo>
                  <a:pt x="1215699" y="1333500"/>
                </a:lnTo>
                <a:lnTo>
                  <a:pt x="1220083" y="1346200"/>
                </a:lnTo>
                <a:lnTo>
                  <a:pt x="1233083" y="1346200"/>
                </a:lnTo>
                <a:lnTo>
                  <a:pt x="1227896" y="1333500"/>
                </a:lnTo>
                <a:close/>
              </a:path>
              <a:path w="2952115" h="3365500">
                <a:moveTo>
                  <a:pt x="1125435" y="1320800"/>
                </a:moveTo>
                <a:lnTo>
                  <a:pt x="1113510" y="1333500"/>
                </a:lnTo>
                <a:lnTo>
                  <a:pt x="1124153" y="1333500"/>
                </a:lnTo>
                <a:lnTo>
                  <a:pt x="1125435" y="1320800"/>
                </a:lnTo>
                <a:close/>
              </a:path>
              <a:path w="2952115" h="3365500">
                <a:moveTo>
                  <a:pt x="1137183" y="1320800"/>
                </a:moveTo>
                <a:lnTo>
                  <a:pt x="1129906" y="1320800"/>
                </a:lnTo>
                <a:lnTo>
                  <a:pt x="1136065" y="1333500"/>
                </a:lnTo>
                <a:lnTo>
                  <a:pt x="1137183" y="1320800"/>
                </a:lnTo>
                <a:close/>
              </a:path>
              <a:path w="2952115" h="3365500">
                <a:moveTo>
                  <a:pt x="1216596" y="1320800"/>
                </a:moveTo>
                <a:lnTo>
                  <a:pt x="1214653" y="1320800"/>
                </a:lnTo>
                <a:lnTo>
                  <a:pt x="1211245" y="1333500"/>
                </a:lnTo>
                <a:lnTo>
                  <a:pt x="1219593" y="1333500"/>
                </a:lnTo>
                <a:lnTo>
                  <a:pt x="1216596" y="1320800"/>
                </a:lnTo>
                <a:close/>
              </a:path>
              <a:path w="2952115" h="3365500">
                <a:moveTo>
                  <a:pt x="1114069" y="1308100"/>
                </a:moveTo>
                <a:lnTo>
                  <a:pt x="1098345" y="1308100"/>
                </a:lnTo>
                <a:lnTo>
                  <a:pt x="1107917" y="1320800"/>
                </a:lnTo>
                <a:lnTo>
                  <a:pt x="1115009" y="1320800"/>
                </a:lnTo>
                <a:lnTo>
                  <a:pt x="1114069" y="1308100"/>
                </a:lnTo>
                <a:close/>
              </a:path>
              <a:path w="2952115" h="3365500">
                <a:moveTo>
                  <a:pt x="1114666" y="1308100"/>
                </a:moveTo>
                <a:lnTo>
                  <a:pt x="1114069" y="1308100"/>
                </a:lnTo>
                <a:lnTo>
                  <a:pt x="1115009" y="1320800"/>
                </a:lnTo>
                <a:lnTo>
                  <a:pt x="1116678" y="1318418"/>
                </a:lnTo>
                <a:lnTo>
                  <a:pt x="1114666" y="1308100"/>
                </a:lnTo>
                <a:close/>
              </a:path>
              <a:path w="2952115" h="3365500">
                <a:moveTo>
                  <a:pt x="1116678" y="1318418"/>
                </a:moveTo>
                <a:lnTo>
                  <a:pt x="1115009" y="1320800"/>
                </a:lnTo>
                <a:lnTo>
                  <a:pt x="1117142" y="1320800"/>
                </a:lnTo>
                <a:lnTo>
                  <a:pt x="1116678" y="1318418"/>
                </a:lnTo>
                <a:close/>
              </a:path>
              <a:path w="2952115" h="3365500">
                <a:moveTo>
                  <a:pt x="1211282" y="1308100"/>
                </a:moveTo>
                <a:lnTo>
                  <a:pt x="1198765" y="1308100"/>
                </a:lnTo>
                <a:lnTo>
                  <a:pt x="1211097" y="1320800"/>
                </a:lnTo>
                <a:lnTo>
                  <a:pt x="1214081" y="1320800"/>
                </a:lnTo>
                <a:lnTo>
                  <a:pt x="1211282" y="1308100"/>
                </a:lnTo>
                <a:close/>
              </a:path>
              <a:path w="2952115" h="3365500">
                <a:moveTo>
                  <a:pt x="1123911" y="1308100"/>
                </a:moveTo>
                <a:lnTo>
                  <a:pt x="1114666" y="1308100"/>
                </a:lnTo>
                <a:lnTo>
                  <a:pt x="1116678" y="1318418"/>
                </a:lnTo>
                <a:lnTo>
                  <a:pt x="1123911" y="1308100"/>
                </a:lnTo>
                <a:close/>
              </a:path>
              <a:path w="2952115" h="3365500">
                <a:moveTo>
                  <a:pt x="1099248" y="1295400"/>
                </a:moveTo>
                <a:lnTo>
                  <a:pt x="1089037" y="1295400"/>
                </a:lnTo>
                <a:lnTo>
                  <a:pt x="1091031" y="1308100"/>
                </a:lnTo>
                <a:lnTo>
                  <a:pt x="1096670" y="1308100"/>
                </a:lnTo>
                <a:lnTo>
                  <a:pt x="1100471" y="1301701"/>
                </a:lnTo>
                <a:lnTo>
                  <a:pt x="1099248" y="1295400"/>
                </a:lnTo>
                <a:close/>
              </a:path>
              <a:path w="2952115" h="3365500">
                <a:moveTo>
                  <a:pt x="1151382" y="1295400"/>
                </a:moveTo>
                <a:lnTo>
                  <a:pt x="1104214" y="1295400"/>
                </a:lnTo>
                <a:lnTo>
                  <a:pt x="1100471" y="1301701"/>
                </a:lnTo>
                <a:lnTo>
                  <a:pt x="1101712" y="1308100"/>
                </a:lnTo>
                <a:lnTo>
                  <a:pt x="1157071" y="1308100"/>
                </a:lnTo>
                <a:lnTo>
                  <a:pt x="1157050" y="1307857"/>
                </a:lnTo>
                <a:lnTo>
                  <a:pt x="1151382" y="1295400"/>
                </a:lnTo>
                <a:close/>
              </a:path>
              <a:path w="2952115" h="3365500">
                <a:moveTo>
                  <a:pt x="1157050" y="1307857"/>
                </a:moveTo>
                <a:lnTo>
                  <a:pt x="1157071" y="1308100"/>
                </a:lnTo>
                <a:lnTo>
                  <a:pt x="1157050" y="1307857"/>
                </a:lnTo>
                <a:close/>
              </a:path>
              <a:path w="2952115" h="3365500">
                <a:moveTo>
                  <a:pt x="1192722" y="1282700"/>
                </a:moveTo>
                <a:lnTo>
                  <a:pt x="1096479" y="1282700"/>
                </a:lnTo>
                <a:lnTo>
                  <a:pt x="1094295" y="1295400"/>
                </a:lnTo>
                <a:lnTo>
                  <a:pt x="1155954" y="1295400"/>
                </a:lnTo>
                <a:lnTo>
                  <a:pt x="1157050" y="1307857"/>
                </a:lnTo>
                <a:lnTo>
                  <a:pt x="1157160" y="1308100"/>
                </a:lnTo>
                <a:lnTo>
                  <a:pt x="1200612" y="1308100"/>
                </a:lnTo>
                <a:lnTo>
                  <a:pt x="1195450" y="1295400"/>
                </a:lnTo>
                <a:lnTo>
                  <a:pt x="1192722" y="1282700"/>
                </a:lnTo>
                <a:close/>
              </a:path>
              <a:path w="2952115" h="3365500">
                <a:moveTo>
                  <a:pt x="1090320" y="1282700"/>
                </a:moveTo>
                <a:lnTo>
                  <a:pt x="1086383" y="1282700"/>
                </a:lnTo>
                <a:lnTo>
                  <a:pt x="1087526" y="1295400"/>
                </a:lnTo>
                <a:lnTo>
                  <a:pt x="1092962" y="1295400"/>
                </a:lnTo>
                <a:lnTo>
                  <a:pt x="1090320" y="1282700"/>
                </a:lnTo>
                <a:close/>
              </a:path>
              <a:path w="2952115" h="3365500">
                <a:moveTo>
                  <a:pt x="1198651" y="1282700"/>
                </a:moveTo>
                <a:lnTo>
                  <a:pt x="1197394" y="1282700"/>
                </a:lnTo>
                <a:lnTo>
                  <a:pt x="1197927" y="1295400"/>
                </a:lnTo>
                <a:lnTo>
                  <a:pt x="1201331" y="1295400"/>
                </a:lnTo>
                <a:lnTo>
                  <a:pt x="1198651" y="1282700"/>
                </a:lnTo>
                <a:close/>
              </a:path>
              <a:path w="2952115" h="3365500">
                <a:moveTo>
                  <a:pt x="1078814" y="1270000"/>
                </a:moveTo>
                <a:lnTo>
                  <a:pt x="1065834" y="1270000"/>
                </a:lnTo>
                <a:lnTo>
                  <a:pt x="1070546" y="1282700"/>
                </a:lnTo>
                <a:lnTo>
                  <a:pt x="1073531" y="1282700"/>
                </a:lnTo>
                <a:lnTo>
                  <a:pt x="1078814" y="1270000"/>
                </a:lnTo>
                <a:close/>
              </a:path>
              <a:path w="2952115" h="3365500">
                <a:moveTo>
                  <a:pt x="1111046" y="1270000"/>
                </a:moveTo>
                <a:lnTo>
                  <a:pt x="1092009" y="1270000"/>
                </a:lnTo>
                <a:lnTo>
                  <a:pt x="1098618" y="1282700"/>
                </a:lnTo>
                <a:lnTo>
                  <a:pt x="1113409" y="1282700"/>
                </a:lnTo>
                <a:lnTo>
                  <a:pt x="1111046" y="1270000"/>
                </a:lnTo>
                <a:close/>
              </a:path>
              <a:path w="2952115" h="3365500">
                <a:moveTo>
                  <a:pt x="1160957" y="1257300"/>
                </a:moveTo>
                <a:lnTo>
                  <a:pt x="1114983" y="1257300"/>
                </a:lnTo>
                <a:lnTo>
                  <a:pt x="1115441" y="1270000"/>
                </a:lnTo>
                <a:lnTo>
                  <a:pt x="1117556" y="1270000"/>
                </a:lnTo>
                <a:lnTo>
                  <a:pt x="1124593" y="1282700"/>
                </a:lnTo>
                <a:lnTo>
                  <a:pt x="1170812" y="1282700"/>
                </a:lnTo>
                <a:lnTo>
                  <a:pt x="1165699" y="1270000"/>
                </a:lnTo>
                <a:lnTo>
                  <a:pt x="1160957" y="1257300"/>
                </a:lnTo>
                <a:close/>
              </a:path>
              <a:path w="2952115" h="3365500">
                <a:moveTo>
                  <a:pt x="1153731" y="1244600"/>
                </a:moveTo>
                <a:lnTo>
                  <a:pt x="1073238" y="1244600"/>
                </a:lnTo>
                <a:lnTo>
                  <a:pt x="1073155" y="1244946"/>
                </a:lnTo>
                <a:lnTo>
                  <a:pt x="1078734" y="1257300"/>
                </a:lnTo>
                <a:lnTo>
                  <a:pt x="1072340" y="1270000"/>
                </a:lnTo>
                <a:lnTo>
                  <a:pt x="1100328" y="1270000"/>
                </a:lnTo>
                <a:lnTo>
                  <a:pt x="1099439" y="1257300"/>
                </a:lnTo>
                <a:lnTo>
                  <a:pt x="1147267" y="1257300"/>
                </a:lnTo>
                <a:lnTo>
                  <a:pt x="1153731" y="1244600"/>
                </a:lnTo>
                <a:close/>
              </a:path>
              <a:path w="2952115" h="3365500">
                <a:moveTo>
                  <a:pt x="1110945" y="1257300"/>
                </a:moveTo>
                <a:lnTo>
                  <a:pt x="1099439" y="1257300"/>
                </a:lnTo>
                <a:lnTo>
                  <a:pt x="1109472" y="1270000"/>
                </a:lnTo>
                <a:lnTo>
                  <a:pt x="1109840" y="1270000"/>
                </a:lnTo>
                <a:lnTo>
                  <a:pt x="1110945" y="1257300"/>
                </a:lnTo>
                <a:close/>
              </a:path>
              <a:path w="2952115" h="3365500">
                <a:moveTo>
                  <a:pt x="1072999" y="1244600"/>
                </a:moveTo>
                <a:lnTo>
                  <a:pt x="1065276" y="1244600"/>
                </a:lnTo>
                <a:lnTo>
                  <a:pt x="1070178" y="1257300"/>
                </a:lnTo>
                <a:lnTo>
                  <a:pt x="1073155" y="1244946"/>
                </a:lnTo>
                <a:lnTo>
                  <a:pt x="1072999" y="1244600"/>
                </a:lnTo>
                <a:close/>
              </a:path>
              <a:path w="2952115" h="3365500">
                <a:moveTo>
                  <a:pt x="1137200" y="1219200"/>
                </a:moveTo>
                <a:lnTo>
                  <a:pt x="1133360" y="1219200"/>
                </a:lnTo>
                <a:lnTo>
                  <a:pt x="1134948" y="1231900"/>
                </a:lnTo>
                <a:lnTo>
                  <a:pt x="1056628" y="1231900"/>
                </a:lnTo>
                <a:lnTo>
                  <a:pt x="1065218" y="1244600"/>
                </a:lnTo>
                <a:lnTo>
                  <a:pt x="1140113" y="1244600"/>
                </a:lnTo>
                <a:lnTo>
                  <a:pt x="1138295" y="1231900"/>
                </a:lnTo>
                <a:lnTo>
                  <a:pt x="1137200" y="1219200"/>
                </a:lnTo>
                <a:close/>
              </a:path>
              <a:path w="2952115" h="3365500">
                <a:moveTo>
                  <a:pt x="1035809" y="1206500"/>
                </a:moveTo>
                <a:lnTo>
                  <a:pt x="1023061" y="1206500"/>
                </a:lnTo>
                <a:lnTo>
                  <a:pt x="1023070" y="1211227"/>
                </a:lnTo>
                <a:lnTo>
                  <a:pt x="1028686" y="1219200"/>
                </a:lnTo>
                <a:lnTo>
                  <a:pt x="1032335" y="1231900"/>
                </a:lnTo>
                <a:lnTo>
                  <a:pt x="1036370" y="1231900"/>
                </a:lnTo>
                <a:lnTo>
                  <a:pt x="1045375" y="1219200"/>
                </a:lnTo>
                <a:lnTo>
                  <a:pt x="1037013" y="1219200"/>
                </a:lnTo>
                <a:lnTo>
                  <a:pt x="1035809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041202" y="1206500"/>
                </a:lnTo>
                <a:lnTo>
                  <a:pt x="1047966" y="1219200"/>
                </a:lnTo>
                <a:lnTo>
                  <a:pt x="1050874" y="1231900"/>
                </a:lnTo>
                <a:lnTo>
                  <a:pt x="1125651" y="1231900"/>
                </a:lnTo>
                <a:lnTo>
                  <a:pt x="1121326" y="1223054"/>
                </a:lnTo>
                <a:lnTo>
                  <a:pt x="1118235" y="1219200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114392" y="1206500"/>
                </a:moveTo>
                <a:lnTo>
                  <a:pt x="1113193" y="1206500"/>
                </a:lnTo>
                <a:lnTo>
                  <a:pt x="1121326" y="1223054"/>
                </a:lnTo>
                <a:lnTo>
                  <a:pt x="1128420" y="1231900"/>
                </a:lnTo>
                <a:lnTo>
                  <a:pt x="1130795" y="1231900"/>
                </a:lnTo>
                <a:lnTo>
                  <a:pt x="1133360" y="1219200"/>
                </a:lnTo>
                <a:lnTo>
                  <a:pt x="1126669" y="1219200"/>
                </a:lnTo>
                <a:lnTo>
                  <a:pt x="1114392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118235" y="1219200"/>
                </a:lnTo>
                <a:lnTo>
                  <a:pt x="1121326" y="1223054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013523" y="1206500"/>
                </a:moveTo>
                <a:lnTo>
                  <a:pt x="1003373" y="1206500"/>
                </a:lnTo>
                <a:lnTo>
                  <a:pt x="1008087" y="1219200"/>
                </a:lnTo>
                <a:lnTo>
                  <a:pt x="1018616" y="1219200"/>
                </a:lnTo>
                <a:lnTo>
                  <a:pt x="1013523" y="1206500"/>
                </a:lnTo>
                <a:close/>
              </a:path>
              <a:path w="2952115" h="3365500">
                <a:moveTo>
                  <a:pt x="1022355" y="1210212"/>
                </a:moveTo>
                <a:lnTo>
                  <a:pt x="1020648" y="1219200"/>
                </a:lnTo>
                <a:lnTo>
                  <a:pt x="1023086" y="1219200"/>
                </a:lnTo>
                <a:lnTo>
                  <a:pt x="1023070" y="1211227"/>
                </a:lnTo>
                <a:lnTo>
                  <a:pt x="1022355" y="1210212"/>
                </a:lnTo>
                <a:close/>
              </a:path>
              <a:path w="2952115" h="3365500">
                <a:moveTo>
                  <a:pt x="1023061" y="1206500"/>
                </a:moveTo>
                <a:lnTo>
                  <a:pt x="1019740" y="1206500"/>
                </a:lnTo>
                <a:lnTo>
                  <a:pt x="1022355" y="1210212"/>
                </a:lnTo>
                <a:lnTo>
                  <a:pt x="1023061" y="1206500"/>
                </a:lnTo>
                <a:close/>
              </a:path>
              <a:path w="2952115" h="3365500">
                <a:moveTo>
                  <a:pt x="1043012" y="1193800"/>
                </a:moveTo>
                <a:lnTo>
                  <a:pt x="1008022" y="1193800"/>
                </a:lnTo>
                <a:lnTo>
                  <a:pt x="1004826" y="1206500"/>
                </a:lnTo>
                <a:lnTo>
                  <a:pt x="1046518" y="1206500"/>
                </a:lnTo>
                <a:lnTo>
                  <a:pt x="1043012" y="1193800"/>
                </a:lnTo>
                <a:close/>
              </a:path>
              <a:path w="2952115" h="3365500">
                <a:moveTo>
                  <a:pt x="1105535" y="1193800"/>
                </a:moveTo>
                <a:lnTo>
                  <a:pt x="1051204" y="1193800"/>
                </a:lnTo>
                <a:lnTo>
                  <a:pt x="1046518" y="1206500"/>
                </a:lnTo>
                <a:lnTo>
                  <a:pt x="1106957" y="1206500"/>
                </a:lnTo>
                <a:lnTo>
                  <a:pt x="1105535" y="1193800"/>
                </a:lnTo>
                <a:close/>
              </a:path>
              <a:path w="2952115" h="3365500">
                <a:moveTo>
                  <a:pt x="1004277" y="1181100"/>
                </a:moveTo>
                <a:lnTo>
                  <a:pt x="996321" y="1181100"/>
                </a:lnTo>
                <a:lnTo>
                  <a:pt x="994554" y="1193800"/>
                </a:lnTo>
                <a:lnTo>
                  <a:pt x="1006462" y="1193800"/>
                </a:lnTo>
                <a:lnTo>
                  <a:pt x="1004277" y="1181100"/>
                </a:lnTo>
                <a:close/>
              </a:path>
              <a:path w="2952115" h="3365500">
                <a:moveTo>
                  <a:pt x="1099007" y="1181100"/>
                </a:moveTo>
                <a:lnTo>
                  <a:pt x="1005471" y="1181100"/>
                </a:lnTo>
                <a:lnTo>
                  <a:pt x="1008926" y="1193800"/>
                </a:lnTo>
                <a:lnTo>
                  <a:pt x="1098804" y="1193800"/>
                </a:lnTo>
                <a:lnTo>
                  <a:pt x="1099007" y="1181100"/>
                </a:lnTo>
                <a:close/>
              </a:path>
              <a:path w="2952115" h="3365500">
                <a:moveTo>
                  <a:pt x="1030492" y="1155700"/>
                </a:moveTo>
                <a:lnTo>
                  <a:pt x="990358" y="1155700"/>
                </a:lnTo>
                <a:lnTo>
                  <a:pt x="1001572" y="1168400"/>
                </a:lnTo>
                <a:lnTo>
                  <a:pt x="977595" y="1168400"/>
                </a:lnTo>
                <a:lnTo>
                  <a:pt x="983107" y="1181100"/>
                </a:lnTo>
                <a:lnTo>
                  <a:pt x="1023691" y="1181100"/>
                </a:lnTo>
                <a:lnTo>
                  <a:pt x="1020872" y="1168400"/>
                </a:lnTo>
                <a:lnTo>
                  <a:pt x="1030492" y="1155700"/>
                </a:lnTo>
                <a:close/>
              </a:path>
              <a:path w="2952115" h="3365500">
                <a:moveTo>
                  <a:pt x="1044625" y="1143000"/>
                </a:moveTo>
                <a:lnTo>
                  <a:pt x="982620" y="1143000"/>
                </a:lnTo>
                <a:lnTo>
                  <a:pt x="980628" y="1155700"/>
                </a:lnTo>
                <a:lnTo>
                  <a:pt x="1030492" y="1155700"/>
                </a:lnTo>
                <a:lnTo>
                  <a:pt x="1020872" y="1168400"/>
                </a:lnTo>
                <a:lnTo>
                  <a:pt x="1023691" y="1181100"/>
                </a:lnTo>
                <a:lnTo>
                  <a:pt x="1029004" y="1181100"/>
                </a:lnTo>
                <a:lnTo>
                  <a:pt x="1032751" y="1168400"/>
                </a:lnTo>
                <a:lnTo>
                  <a:pt x="1039939" y="1168400"/>
                </a:lnTo>
                <a:lnTo>
                  <a:pt x="1042682" y="1155700"/>
                </a:lnTo>
                <a:lnTo>
                  <a:pt x="1044625" y="1143000"/>
                </a:lnTo>
                <a:close/>
              </a:path>
              <a:path w="2952115" h="3365500">
                <a:moveTo>
                  <a:pt x="1046686" y="1168400"/>
                </a:moveTo>
                <a:lnTo>
                  <a:pt x="1032751" y="1168400"/>
                </a:lnTo>
                <a:lnTo>
                  <a:pt x="1029004" y="1181100"/>
                </a:lnTo>
                <a:lnTo>
                  <a:pt x="1048499" y="1181100"/>
                </a:lnTo>
                <a:lnTo>
                  <a:pt x="1046686" y="1168400"/>
                </a:lnTo>
                <a:close/>
              </a:path>
              <a:path w="2952115" h="3365500">
                <a:moveTo>
                  <a:pt x="1070860" y="1168400"/>
                </a:moveTo>
                <a:lnTo>
                  <a:pt x="1055408" y="1168400"/>
                </a:lnTo>
                <a:lnTo>
                  <a:pt x="1048499" y="1181100"/>
                </a:lnTo>
                <a:lnTo>
                  <a:pt x="1074200" y="1181100"/>
                </a:lnTo>
                <a:lnTo>
                  <a:pt x="1070860" y="1168400"/>
                </a:lnTo>
                <a:close/>
              </a:path>
              <a:path w="2952115" h="3365500">
                <a:moveTo>
                  <a:pt x="1079030" y="1168400"/>
                </a:moveTo>
                <a:lnTo>
                  <a:pt x="1078039" y="1168400"/>
                </a:lnTo>
                <a:lnTo>
                  <a:pt x="1080198" y="1181100"/>
                </a:lnTo>
                <a:lnTo>
                  <a:pt x="1082128" y="1181100"/>
                </a:lnTo>
                <a:lnTo>
                  <a:pt x="1079030" y="1168400"/>
                </a:lnTo>
                <a:close/>
              </a:path>
              <a:path w="2952115" h="3365500">
                <a:moveTo>
                  <a:pt x="971371" y="1155700"/>
                </a:moveTo>
                <a:lnTo>
                  <a:pt x="969556" y="1155700"/>
                </a:lnTo>
                <a:lnTo>
                  <a:pt x="970419" y="1168400"/>
                </a:lnTo>
                <a:lnTo>
                  <a:pt x="972762" y="1157244"/>
                </a:lnTo>
                <a:lnTo>
                  <a:pt x="971371" y="1155700"/>
                </a:lnTo>
                <a:close/>
              </a:path>
              <a:path w="2952115" h="3365500">
                <a:moveTo>
                  <a:pt x="987323" y="1155700"/>
                </a:moveTo>
                <a:lnTo>
                  <a:pt x="973086" y="1155700"/>
                </a:lnTo>
                <a:lnTo>
                  <a:pt x="972762" y="1157244"/>
                </a:lnTo>
                <a:lnTo>
                  <a:pt x="982808" y="1168400"/>
                </a:lnTo>
                <a:lnTo>
                  <a:pt x="994156" y="1168400"/>
                </a:lnTo>
                <a:lnTo>
                  <a:pt x="987323" y="1155700"/>
                </a:lnTo>
                <a:close/>
              </a:path>
              <a:path w="2952115" h="3365500">
                <a:moveTo>
                  <a:pt x="1043219" y="1155700"/>
                </a:moveTo>
                <a:lnTo>
                  <a:pt x="1042682" y="1155700"/>
                </a:lnTo>
                <a:lnTo>
                  <a:pt x="1039939" y="1168400"/>
                </a:lnTo>
                <a:lnTo>
                  <a:pt x="1049005" y="1168400"/>
                </a:lnTo>
                <a:lnTo>
                  <a:pt x="1043219" y="1155700"/>
                </a:lnTo>
                <a:close/>
              </a:path>
              <a:path w="2952115" h="3365500">
                <a:moveTo>
                  <a:pt x="1070172" y="1143000"/>
                </a:moveTo>
                <a:lnTo>
                  <a:pt x="1057536" y="1155700"/>
                </a:lnTo>
                <a:lnTo>
                  <a:pt x="1057989" y="1168400"/>
                </a:lnTo>
                <a:lnTo>
                  <a:pt x="1076440" y="1168400"/>
                </a:lnTo>
                <a:lnTo>
                  <a:pt x="1076536" y="1155700"/>
                </a:lnTo>
                <a:lnTo>
                  <a:pt x="1070172" y="1143000"/>
                </a:lnTo>
                <a:close/>
              </a:path>
              <a:path w="2952115" h="3365500">
                <a:moveTo>
                  <a:pt x="966838" y="1143000"/>
                </a:moveTo>
                <a:lnTo>
                  <a:pt x="963172" y="1143000"/>
                </a:lnTo>
                <a:lnTo>
                  <a:pt x="971371" y="1155700"/>
                </a:lnTo>
                <a:lnTo>
                  <a:pt x="972999" y="1155700"/>
                </a:lnTo>
                <a:lnTo>
                  <a:pt x="966838" y="1143000"/>
                </a:lnTo>
                <a:close/>
              </a:path>
              <a:path w="2952115" h="3365500">
                <a:moveTo>
                  <a:pt x="942479" y="1130300"/>
                </a:moveTo>
                <a:lnTo>
                  <a:pt x="940600" y="1130300"/>
                </a:lnTo>
                <a:lnTo>
                  <a:pt x="938860" y="1143000"/>
                </a:lnTo>
                <a:lnTo>
                  <a:pt x="951890" y="1143000"/>
                </a:lnTo>
                <a:lnTo>
                  <a:pt x="942479" y="1130300"/>
                </a:lnTo>
                <a:close/>
              </a:path>
              <a:path w="2952115" h="3365500">
                <a:moveTo>
                  <a:pt x="1044420" y="1117600"/>
                </a:moveTo>
                <a:lnTo>
                  <a:pt x="961508" y="1117600"/>
                </a:lnTo>
                <a:lnTo>
                  <a:pt x="962816" y="1130300"/>
                </a:lnTo>
                <a:lnTo>
                  <a:pt x="957091" y="1130300"/>
                </a:lnTo>
                <a:lnTo>
                  <a:pt x="954490" y="1143000"/>
                </a:lnTo>
                <a:lnTo>
                  <a:pt x="1049413" y="1143000"/>
                </a:lnTo>
                <a:lnTo>
                  <a:pt x="1049235" y="1130300"/>
                </a:lnTo>
                <a:lnTo>
                  <a:pt x="1044420" y="1117600"/>
                </a:lnTo>
                <a:close/>
              </a:path>
              <a:path w="2952115" h="3365500">
                <a:moveTo>
                  <a:pt x="934428" y="1104926"/>
                </a:moveTo>
                <a:lnTo>
                  <a:pt x="926238" y="1113839"/>
                </a:lnTo>
                <a:lnTo>
                  <a:pt x="928791" y="1117600"/>
                </a:lnTo>
                <a:lnTo>
                  <a:pt x="939126" y="1130300"/>
                </a:lnTo>
                <a:lnTo>
                  <a:pt x="940231" y="1130300"/>
                </a:lnTo>
                <a:lnTo>
                  <a:pt x="938733" y="1117600"/>
                </a:lnTo>
                <a:lnTo>
                  <a:pt x="934923" y="1117600"/>
                </a:lnTo>
                <a:lnTo>
                  <a:pt x="934428" y="1104926"/>
                </a:lnTo>
                <a:close/>
              </a:path>
              <a:path w="2952115" h="3365500">
                <a:moveTo>
                  <a:pt x="959091" y="1117600"/>
                </a:moveTo>
                <a:lnTo>
                  <a:pt x="952627" y="1117600"/>
                </a:lnTo>
                <a:lnTo>
                  <a:pt x="954633" y="1130300"/>
                </a:lnTo>
                <a:lnTo>
                  <a:pt x="959091" y="1117600"/>
                </a:lnTo>
                <a:close/>
              </a:path>
              <a:path w="2952115" h="3365500">
                <a:moveTo>
                  <a:pt x="923471" y="1109764"/>
                </a:moveTo>
                <a:lnTo>
                  <a:pt x="922782" y="1117600"/>
                </a:lnTo>
                <a:lnTo>
                  <a:pt x="926238" y="1113839"/>
                </a:lnTo>
                <a:lnTo>
                  <a:pt x="923471" y="1109764"/>
                </a:lnTo>
                <a:close/>
              </a:path>
              <a:path w="2952115" h="3365500">
                <a:moveTo>
                  <a:pt x="934453" y="1104900"/>
                </a:moveTo>
                <a:lnTo>
                  <a:pt x="934923" y="1117600"/>
                </a:lnTo>
                <a:lnTo>
                  <a:pt x="934453" y="1104900"/>
                </a:lnTo>
                <a:close/>
              </a:path>
              <a:path w="2952115" h="3365500">
                <a:moveTo>
                  <a:pt x="955382" y="1104900"/>
                </a:moveTo>
                <a:lnTo>
                  <a:pt x="934453" y="1104900"/>
                </a:lnTo>
                <a:lnTo>
                  <a:pt x="934923" y="1117600"/>
                </a:lnTo>
                <a:lnTo>
                  <a:pt x="943914" y="1117600"/>
                </a:lnTo>
                <a:lnTo>
                  <a:pt x="955382" y="1104900"/>
                </a:lnTo>
                <a:close/>
              </a:path>
              <a:path w="2952115" h="3365500">
                <a:moveTo>
                  <a:pt x="1027529" y="1104900"/>
                </a:moveTo>
                <a:lnTo>
                  <a:pt x="955382" y="1104900"/>
                </a:lnTo>
                <a:lnTo>
                  <a:pt x="957033" y="1117600"/>
                </a:lnTo>
                <a:lnTo>
                  <a:pt x="1034616" y="1117600"/>
                </a:lnTo>
                <a:lnTo>
                  <a:pt x="1027529" y="1104900"/>
                </a:lnTo>
                <a:close/>
              </a:path>
              <a:path w="2952115" h="3365500">
                <a:moveTo>
                  <a:pt x="923899" y="1104900"/>
                </a:moveTo>
                <a:lnTo>
                  <a:pt x="920169" y="1104900"/>
                </a:lnTo>
                <a:lnTo>
                  <a:pt x="923471" y="1109764"/>
                </a:lnTo>
                <a:lnTo>
                  <a:pt x="923899" y="1104900"/>
                </a:lnTo>
                <a:close/>
              </a:path>
              <a:path w="2952115" h="3365500">
                <a:moveTo>
                  <a:pt x="934453" y="1104900"/>
                </a:moveTo>
                <a:close/>
              </a:path>
              <a:path w="2952115" h="3365500">
                <a:moveTo>
                  <a:pt x="925851" y="1092200"/>
                </a:moveTo>
                <a:lnTo>
                  <a:pt x="917056" y="1092200"/>
                </a:lnTo>
                <a:lnTo>
                  <a:pt x="915508" y="1104900"/>
                </a:lnTo>
                <a:lnTo>
                  <a:pt x="934557" y="1104900"/>
                </a:lnTo>
                <a:lnTo>
                  <a:pt x="925851" y="1092200"/>
                </a:lnTo>
                <a:close/>
              </a:path>
              <a:path w="2952115" h="3365500">
                <a:moveTo>
                  <a:pt x="985519" y="1066800"/>
                </a:moveTo>
                <a:lnTo>
                  <a:pt x="971270" y="1066800"/>
                </a:lnTo>
                <a:lnTo>
                  <a:pt x="976033" y="1079500"/>
                </a:lnTo>
                <a:lnTo>
                  <a:pt x="920788" y="1079500"/>
                </a:lnTo>
                <a:lnTo>
                  <a:pt x="921459" y="1083315"/>
                </a:lnTo>
                <a:lnTo>
                  <a:pt x="927091" y="1092200"/>
                </a:lnTo>
                <a:lnTo>
                  <a:pt x="935632" y="1104900"/>
                </a:lnTo>
                <a:lnTo>
                  <a:pt x="984910" y="1104900"/>
                </a:lnTo>
                <a:lnTo>
                  <a:pt x="981392" y="1092200"/>
                </a:lnTo>
                <a:lnTo>
                  <a:pt x="1003392" y="1092200"/>
                </a:lnTo>
                <a:lnTo>
                  <a:pt x="985519" y="1066800"/>
                </a:lnTo>
                <a:close/>
              </a:path>
              <a:path w="2952115" h="3365500">
                <a:moveTo>
                  <a:pt x="1005878" y="1092200"/>
                </a:moveTo>
                <a:lnTo>
                  <a:pt x="987564" y="1092200"/>
                </a:lnTo>
                <a:lnTo>
                  <a:pt x="988517" y="1104900"/>
                </a:lnTo>
                <a:lnTo>
                  <a:pt x="1013612" y="1104900"/>
                </a:lnTo>
                <a:lnTo>
                  <a:pt x="1005878" y="1092200"/>
                </a:lnTo>
                <a:close/>
              </a:path>
              <a:path w="2952115" h="3365500">
                <a:moveTo>
                  <a:pt x="1007862" y="1083163"/>
                </a:moveTo>
                <a:lnTo>
                  <a:pt x="1003392" y="1092200"/>
                </a:lnTo>
                <a:lnTo>
                  <a:pt x="1014056" y="1092200"/>
                </a:lnTo>
                <a:lnTo>
                  <a:pt x="1020038" y="1104900"/>
                </a:lnTo>
                <a:lnTo>
                  <a:pt x="1023342" y="1104900"/>
                </a:lnTo>
                <a:lnTo>
                  <a:pt x="1016548" y="1092200"/>
                </a:lnTo>
                <a:lnTo>
                  <a:pt x="1007862" y="1083163"/>
                </a:lnTo>
                <a:close/>
              </a:path>
              <a:path w="2952115" h="3365500">
                <a:moveTo>
                  <a:pt x="919041" y="1079500"/>
                </a:moveTo>
                <a:lnTo>
                  <a:pt x="911479" y="1079500"/>
                </a:lnTo>
                <a:lnTo>
                  <a:pt x="912533" y="1092200"/>
                </a:lnTo>
                <a:lnTo>
                  <a:pt x="923023" y="1092200"/>
                </a:lnTo>
                <a:lnTo>
                  <a:pt x="921459" y="1083315"/>
                </a:lnTo>
                <a:lnTo>
                  <a:pt x="919041" y="1079500"/>
                </a:lnTo>
                <a:close/>
              </a:path>
              <a:path w="2952115" h="3365500">
                <a:moveTo>
                  <a:pt x="1002677" y="1066800"/>
                </a:moveTo>
                <a:lnTo>
                  <a:pt x="1004341" y="1079500"/>
                </a:lnTo>
                <a:lnTo>
                  <a:pt x="1007862" y="1083163"/>
                </a:lnTo>
                <a:lnTo>
                  <a:pt x="1009675" y="1079500"/>
                </a:lnTo>
                <a:lnTo>
                  <a:pt x="1002677" y="1066800"/>
                </a:lnTo>
                <a:close/>
              </a:path>
              <a:path w="2952115" h="3365500">
                <a:moveTo>
                  <a:pt x="914222" y="1066800"/>
                </a:moveTo>
                <a:lnTo>
                  <a:pt x="902563" y="1066800"/>
                </a:lnTo>
                <a:lnTo>
                  <a:pt x="901674" y="1079500"/>
                </a:lnTo>
                <a:lnTo>
                  <a:pt x="914222" y="1066800"/>
                </a:lnTo>
                <a:close/>
              </a:path>
              <a:path w="2952115" h="3365500">
                <a:moveTo>
                  <a:pt x="927925" y="1066800"/>
                </a:moveTo>
                <a:lnTo>
                  <a:pt x="920007" y="1066800"/>
                </a:lnTo>
                <a:lnTo>
                  <a:pt x="919041" y="1079500"/>
                </a:lnTo>
                <a:lnTo>
                  <a:pt x="931405" y="1079500"/>
                </a:lnTo>
                <a:lnTo>
                  <a:pt x="927925" y="1066800"/>
                </a:lnTo>
                <a:close/>
              </a:path>
              <a:path w="2952115" h="3365500">
                <a:moveTo>
                  <a:pt x="950906" y="1054100"/>
                </a:moveTo>
                <a:lnTo>
                  <a:pt x="919947" y="1054100"/>
                </a:lnTo>
                <a:lnTo>
                  <a:pt x="923175" y="1066800"/>
                </a:lnTo>
                <a:lnTo>
                  <a:pt x="931532" y="1066800"/>
                </a:lnTo>
                <a:lnTo>
                  <a:pt x="931405" y="1079500"/>
                </a:lnTo>
                <a:lnTo>
                  <a:pt x="962342" y="1079500"/>
                </a:lnTo>
                <a:lnTo>
                  <a:pt x="953635" y="1066800"/>
                </a:lnTo>
                <a:lnTo>
                  <a:pt x="950906" y="1054100"/>
                </a:lnTo>
                <a:close/>
              </a:path>
              <a:path w="2952115" h="3365500">
                <a:moveTo>
                  <a:pt x="903795" y="1054100"/>
                </a:moveTo>
                <a:lnTo>
                  <a:pt x="894016" y="1054100"/>
                </a:lnTo>
                <a:lnTo>
                  <a:pt x="903541" y="1066800"/>
                </a:lnTo>
                <a:lnTo>
                  <a:pt x="903795" y="1054100"/>
                </a:lnTo>
                <a:close/>
              </a:path>
              <a:path w="2952115" h="3365500">
                <a:moveTo>
                  <a:pt x="913701" y="1054100"/>
                </a:moveTo>
                <a:lnTo>
                  <a:pt x="909535" y="1054100"/>
                </a:lnTo>
                <a:lnTo>
                  <a:pt x="917735" y="1066800"/>
                </a:lnTo>
                <a:lnTo>
                  <a:pt x="920445" y="1066800"/>
                </a:lnTo>
                <a:lnTo>
                  <a:pt x="913701" y="1054100"/>
                </a:lnTo>
                <a:close/>
              </a:path>
              <a:path w="2952115" h="3365500">
                <a:moveTo>
                  <a:pt x="977849" y="1054100"/>
                </a:moveTo>
                <a:lnTo>
                  <a:pt x="964387" y="1054100"/>
                </a:lnTo>
                <a:lnTo>
                  <a:pt x="969479" y="1066800"/>
                </a:lnTo>
                <a:lnTo>
                  <a:pt x="977345" y="1066800"/>
                </a:lnTo>
                <a:lnTo>
                  <a:pt x="977849" y="1054100"/>
                </a:lnTo>
                <a:close/>
              </a:path>
              <a:path w="2952115" h="3365500">
                <a:moveTo>
                  <a:pt x="979665" y="1041400"/>
                </a:moveTo>
                <a:lnTo>
                  <a:pt x="965885" y="1041400"/>
                </a:lnTo>
                <a:lnTo>
                  <a:pt x="968222" y="1054100"/>
                </a:lnTo>
                <a:lnTo>
                  <a:pt x="979868" y="1054100"/>
                </a:lnTo>
                <a:lnTo>
                  <a:pt x="985545" y="1066800"/>
                </a:lnTo>
                <a:lnTo>
                  <a:pt x="989749" y="1066800"/>
                </a:lnTo>
                <a:lnTo>
                  <a:pt x="979665" y="1041400"/>
                </a:lnTo>
                <a:close/>
              </a:path>
              <a:path w="2952115" h="3365500">
                <a:moveTo>
                  <a:pt x="869492" y="1041400"/>
                </a:moveTo>
                <a:lnTo>
                  <a:pt x="867448" y="1041400"/>
                </a:lnTo>
                <a:lnTo>
                  <a:pt x="873061" y="1054100"/>
                </a:lnTo>
                <a:lnTo>
                  <a:pt x="869492" y="1041400"/>
                </a:lnTo>
                <a:close/>
              </a:path>
              <a:path w="2952115" h="3365500">
                <a:moveTo>
                  <a:pt x="959777" y="1041400"/>
                </a:moveTo>
                <a:lnTo>
                  <a:pt x="904431" y="1041400"/>
                </a:lnTo>
                <a:lnTo>
                  <a:pt x="908939" y="1054100"/>
                </a:lnTo>
                <a:lnTo>
                  <a:pt x="959630" y="1054100"/>
                </a:lnTo>
                <a:lnTo>
                  <a:pt x="959777" y="1041400"/>
                </a:lnTo>
                <a:close/>
              </a:path>
              <a:path w="2952115" h="3365500">
                <a:moveTo>
                  <a:pt x="872858" y="1028700"/>
                </a:moveTo>
                <a:lnTo>
                  <a:pt x="856411" y="1028700"/>
                </a:lnTo>
                <a:lnTo>
                  <a:pt x="866190" y="1041400"/>
                </a:lnTo>
                <a:lnTo>
                  <a:pt x="874242" y="1041400"/>
                </a:lnTo>
                <a:lnTo>
                  <a:pt x="872858" y="1028700"/>
                </a:lnTo>
                <a:close/>
              </a:path>
              <a:path w="2952115" h="3365500">
                <a:moveTo>
                  <a:pt x="947246" y="1028700"/>
                </a:moveTo>
                <a:lnTo>
                  <a:pt x="876363" y="1028700"/>
                </a:lnTo>
                <a:lnTo>
                  <a:pt x="884802" y="1041400"/>
                </a:lnTo>
                <a:lnTo>
                  <a:pt x="944422" y="1041400"/>
                </a:lnTo>
                <a:lnTo>
                  <a:pt x="947246" y="1028700"/>
                </a:lnTo>
                <a:close/>
              </a:path>
              <a:path w="2952115" h="3365500">
                <a:moveTo>
                  <a:pt x="958521" y="1028700"/>
                </a:moveTo>
                <a:lnTo>
                  <a:pt x="954476" y="1028700"/>
                </a:lnTo>
                <a:lnTo>
                  <a:pt x="960475" y="1041400"/>
                </a:lnTo>
                <a:lnTo>
                  <a:pt x="969505" y="1041400"/>
                </a:lnTo>
                <a:lnTo>
                  <a:pt x="958521" y="1028700"/>
                </a:lnTo>
                <a:close/>
              </a:path>
              <a:path w="2952115" h="3365500">
                <a:moveTo>
                  <a:pt x="975639" y="1028700"/>
                </a:moveTo>
                <a:lnTo>
                  <a:pt x="966749" y="1028700"/>
                </a:lnTo>
                <a:lnTo>
                  <a:pt x="975804" y="1041400"/>
                </a:lnTo>
                <a:lnTo>
                  <a:pt x="975639" y="1028700"/>
                </a:lnTo>
                <a:close/>
              </a:path>
              <a:path w="2952115" h="3365500">
                <a:moveTo>
                  <a:pt x="850176" y="1017465"/>
                </a:moveTo>
                <a:lnTo>
                  <a:pt x="848817" y="1028700"/>
                </a:lnTo>
                <a:lnTo>
                  <a:pt x="854697" y="1028700"/>
                </a:lnTo>
                <a:lnTo>
                  <a:pt x="851223" y="1018544"/>
                </a:lnTo>
                <a:lnTo>
                  <a:pt x="850176" y="1017465"/>
                </a:lnTo>
                <a:close/>
              </a:path>
              <a:path w="2952115" h="3365500">
                <a:moveTo>
                  <a:pt x="885710" y="1016000"/>
                </a:moveTo>
                <a:lnTo>
                  <a:pt x="850353" y="1016000"/>
                </a:lnTo>
                <a:lnTo>
                  <a:pt x="851223" y="1018544"/>
                </a:lnTo>
                <a:lnTo>
                  <a:pt x="861085" y="1028700"/>
                </a:lnTo>
                <a:lnTo>
                  <a:pt x="886739" y="1028700"/>
                </a:lnTo>
                <a:lnTo>
                  <a:pt x="885710" y="1016000"/>
                </a:lnTo>
                <a:close/>
              </a:path>
              <a:path w="2952115" h="3365500">
                <a:moveTo>
                  <a:pt x="926688" y="1016000"/>
                </a:moveTo>
                <a:lnTo>
                  <a:pt x="893508" y="1016000"/>
                </a:lnTo>
                <a:lnTo>
                  <a:pt x="895019" y="1028700"/>
                </a:lnTo>
                <a:lnTo>
                  <a:pt x="925804" y="1028700"/>
                </a:lnTo>
                <a:lnTo>
                  <a:pt x="926688" y="1016000"/>
                </a:lnTo>
                <a:close/>
              </a:path>
              <a:path w="2952115" h="3365500">
                <a:moveTo>
                  <a:pt x="930178" y="990600"/>
                </a:moveTo>
                <a:lnTo>
                  <a:pt x="896975" y="990600"/>
                </a:lnTo>
                <a:lnTo>
                  <a:pt x="892771" y="1003300"/>
                </a:lnTo>
                <a:lnTo>
                  <a:pt x="871905" y="1003300"/>
                </a:lnTo>
                <a:lnTo>
                  <a:pt x="873772" y="1016000"/>
                </a:lnTo>
                <a:lnTo>
                  <a:pt x="928382" y="1016000"/>
                </a:lnTo>
                <a:lnTo>
                  <a:pt x="934904" y="1028700"/>
                </a:lnTo>
                <a:lnTo>
                  <a:pt x="954089" y="1028700"/>
                </a:lnTo>
                <a:lnTo>
                  <a:pt x="948675" y="1016000"/>
                </a:lnTo>
                <a:lnTo>
                  <a:pt x="938221" y="1003300"/>
                </a:lnTo>
                <a:lnTo>
                  <a:pt x="930178" y="990600"/>
                </a:lnTo>
                <a:close/>
              </a:path>
              <a:path w="2952115" h="3365500">
                <a:moveTo>
                  <a:pt x="850353" y="1016000"/>
                </a:moveTo>
                <a:lnTo>
                  <a:pt x="848753" y="1016000"/>
                </a:lnTo>
                <a:lnTo>
                  <a:pt x="850176" y="1017465"/>
                </a:lnTo>
                <a:lnTo>
                  <a:pt x="850353" y="1016000"/>
                </a:lnTo>
                <a:close/>
              </a:path>
              <a:path w="2952115" h="3365500">
                <a:moveTo>
                  <a:pt x="868705" y="1003300"/>
                </a:moveTo>
                <a:lnTo>
                  <a:pt x="839888" y="1003300"/>
                </a:lnTo>
                <a:lnTo>
                  <a:pt x="846112" y="1016000"/>
                </a:lnTo>
                <a:lnTo>
                  <a:pt x="870038" y="1016000"/>
                </a:lnTo>
                <a:lnTo>
                  <a:pt x="868705" y="1003300"/>
                </a:lnTo>
                <a:close/>
              </a:path>
              <a:path w="2952115" h="3365500">
                <a:moveTo>
                  <a:pt x="842873" y="990600"/>
                </a:moveTo>
                <a:lnTo>
                  <a:pt x="832980" y="990600"/>
                </a:lnTo>
                <a:lnTo>
                  <a:pt x="842924" y="1003300"/>
                </a:lnTo>
                <a:lnTo>
                  <a:pt x="842873" y="990600"/>
                </a:lnTo>
                <a:close/>
              </a:path>
              <a:path w="2952115" h="3365500">
                <a:moveTo>
                  <a:pt x="925072" y="977900"/>
                </a:moveTo>
                <a:lnTo>
                  <a:pt x="836752" y="977900"/>
                </a:lnTo>
                <a:lnTo>
                  <a:pt x="843407" y="990600"/>
                </a:lnTo>
                <a:lnTo>
                  <a:pt x="857161" y="1003300"/>
                </a:lnTo>
                <a:lnTo>
                  <a:pt x="890155" y="1003300"/>
                </a:lnTo>
                <a:lnTo>
                  <a:pt x="889317" y="990600"/>
                </a:lnTo>
                <a:lnTo>
                  <a:pt x="933617" y="990600"/>
                </a:lnTo>
                <a:lnTo>
                  <a:pt x="925072" y="977900"/>
                </a:lnTo>
                <a:close/>
              </a:path>
              <a:path w="2952115" h="3365500">
                <a:moveTo>
                  <a:pt x="820026" y="977900"/>
                </a:moveTo>
                <a:lnTo>
                  <a:pt x="816660" y="977900"/>
                </a:lnTo>
                <a:lnTo>
                  <a:pt x="819162" y="990600"/>
                </a:lnTo>
                <a:lnTo>
                  <a:pt x="825563" y="990600"/>
                </a:lnTo>
                <a:lnTo>
                  <a:pt x="820026" y="977900"/>
                </a:lnTo>
                <a:close/>
              </a:path>
              <a:path w="2952115" h="3365500">
                <a:moveTo>
                  <a:pt x="820522" y="965200"/>
                </a:moveTo>
                <a:lnTo>
                  <a:pt x="797801" y="965200"/>
                </a:lnTo>
                <a:lnTo>
                  <a:pt x="803427" y="977900"/>
                </a:lnTo>
                <a:lnTo>
                  <a:pt x="813993" y="977900"/>
                </a:lnTo>
                <a:lnTo>
                  <a:pt x="820522" y="965200"/>
                </a:lnTo>
                <a:close/>
              </a:path>
              <a:path w="2952115" h="3365500">
                <a:moveTo>
                  <a:pt x="906807" y="965200"/>
                </a:moveTo>
                <a:lnTo>
                  <a:pt x="825179" y="965200"/>
                </a:lnTo>
                <a:lnTo>
                  <a:pt x="827442" y="977900"/>
                </a:lnTo>
                <a:lnTo>
                  <a:pt x="916475" y="977900"/>
                </a:lnTo>
                <a:lnTo>
                  <a:pt x="906807" y="965200"/>
                </a:lnTo>
                <a:close/>
              </a:path>
              <a:path w="2952115" h="3365500">
                <a:moveTo>
                  <a:pt x="789863" y="952500"/>
                </a:moveTo>
                <a:lnTo>
                  <a:pt x="789101" y="965200"/>
                </a:lnTo>
                <a:lnTo>
                  <a:pt x="799630" y="965200"/>
                </a:lnTo>
                <a:lnTo>
                  <a:pt x="789863" y="952500"/>
                </a:lnTo>
                <a:close/>
              </a:path>
              <a:path w="2952115" h="3365500">
                <a:moveTo>
                  <a:pt x="807707" y="952500"/>
                </a:moveTo>
                <a:lnTo>
                  <a:pt x="802233" y="952500"/>
                </a:lnTo>
                <a:lnTo>
                  <a:pt x="807199" y="965200"/>
                </a:lnTo>
                <a:lnTo>
                  <a:pt x="807707" y="952500"/>
                </a:lnTo>
                <a:close/>
              </a:path>
              <a:path w="2952115" h="3365500">
                <a:moveTo>
                  <a:pt x="814640" y="956089"/>
                </a:moveTo>
                <a:lnTo>
                  <a:pt x="809256" y="965200"/>
                </a:lnTo>
                <a:lnTo>
                  <a:pt x="817143" y="965200"/>
                </a:lnTo>
                <a:lnTo>
                  <a:pt x="816966" y="959297"/>
                </a:lnTo>
                <a:lnTo>
                  <a:pt x="814640" y="956089"/>
                </a:lnTo>
                <a:close/>
              </a:path>
              <a:path w="2952115" h="3365500">
                <a:moveTo>
                  <a:pt x="828763" y="952500"/>
                </a:moveTo>
                <a:lnTo>
                  <a:pt x="816762" y="952500"/>
                </a:lnTo>
                <a:lnTo>
                  <a:pt x="816966" y="959297"/>
                </a:lnTo>
                <a:lnTo>
                  <a:pt x="821245" y="965200"/>
                </a:lnTo>
                <a:lnTo>
                  <a:pt x="830948" y="965200"/>
                </a:lnTo>
                <a:lnTo>
                  <a:pt x="828763" y="952500"/>
                </a:lnTo>
                <a:close/>
              </a:path>
              <a:path w="2952115" h="3365500">
                <a:moveTo>
                  <a:pt x="833460" y="952500"/>
                </a:moveTo>
                <a:lnTo>
                  <a:pt x="829221" y="952500"/>
                </a:lnTo>
                <a:lnTo>
                  <a:pt x="832129" y="965200"/>
                </a:lnTo>
                <a:lnTo>
                  <a:pt x="833460" y="952500"/>
                </a:lnTo>
                <a:close/>
              </a:path>
              <a:path w="2952115" h="3365500">
                <a:moveTo>
                  <a:pt x="871872" y="927100"/>
                </a:moveTo>
                <a:lnTo>
                  <a:pt x="798652" y="927100"/>
                </a:lnTo>
                <a:lnTo>
                  <a:pt x="808101" y="939800"/>
                </a:lnTo>
                <a:lnTo>
                  <a:pt x="794044" y="939800"/>
                </a:lnTo>
                <a:lnTo>
                  <a:pt x="790107" y="949564"/>
                </a:lnTo>
                <a:lnTo>
                  <a:pt x="790206" y="952500"/>
                </a:lnTo>
                <a:lnTo>
                  <a:pt x="840397" y="952500"/>
                </a:lnTo>
                <a:lnTo>
                  <a:pt x="843420" y="965200"/>
                </a:lnTo>
                <a:lnTo>
                  <a:pt x="892080" y="965200"/>
                </a:lnTo>
                <a:lnTo>
                  <a:pt x="886208" y="952500"/>
                </a:lnTo>
                <a:lnTo>
                  <a:pt x="879650" y="939800"/>
                </a:lnTo>
                <a:lnTo>
                  <a:pt x="871872" y="9271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4640" y="956089"/>
                </a:lnTo>
                <a:lnTo>
                  <a:pt x="816966" y="959297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2038" y="952500"/>
                </a:lnTo>
                <a:lnTo>
                  <a:pt x="814640" y="956089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789777" y="939800"/>
                </a:moveTo>
                <a:lnTo>
                  <a:pt x="775716" y="939800"/>
                </a:lnTo>
                <a:lnTo>
                  <a:pt x="774065" y="952500"/>
                </a:lnTo>
                <a:lnTo>
                  <a:pt x="788924" y="952500"/>
                </a:lnTo>
                <a:lnTo>
                  <a:pt x="790107" y="949564"/>
                </a:lnTo>
                <a:lnTo>
                  <a:pt x="789777" y="939800"/>
                </a:lnTo>
                <a:close/>
              </a:path>
              <a:path w="2952115" h="3365500">
                <a:moveTo>
                  <a:pt x="790107" y="949564"/>
                </a:moveTo>
                <a:lnTo>
                  <a:pt x="788924" y="952500"/>
                </a:lnTo>
                <a:lnTo>
                  <a:pt x="790206" y="952500"/>
                </a:lnTo>
                <a:lnTo>
                  <a:pt x="790107" y="949564"/>
                </a:lnTo>
                <a:close/>
              </a:path>
              <a:path w="2952115" h="3365500">
                <a:moveTo>
                  <a:pt x="889114" y="939800"/>
                </a:moveTo>
                <a:lnTo>
                  <a:pt x="886815" y="952500"/>
                </a:lnTo>
                <a:lnTo>
                  <a:pt x="894308" y="952500"/>
                </a:lnTo>
                <a:lnTo>
                  <a:pt x="889114" y="939800"/>
                </a:lnTo>
                <a:close/>
              </a:path>
              <a:path w="2952115" h="3365500">
                <a:moveTo>
                  <a:pt x="786803" y="927100"/>
                </a:moveTo>
                <a:lnTo>
                  <a:pt x="778514" y="927100"/>
                </a:lnTo>
                <a:lnTo>
                  <a:pt x="785872" y="939800"/>
                </a:lnTo>
                <a:lnTo>
                  <a:pt x="789305" y="939800"/>
                </a:lnTo>
                <a:lnTo>
                  <a:pt x="786803" y="927100"/>
                </a:lnTo>
                <a:close/>
              </a:path>
              <a:path w="2952115" h="3365500">
                <a:moveTo>
                  <a:pt x="862340" y="914400"/>
                </a:moveTo>
                <a:lnTo>
                  <a:pt x="787717" y="914400"/>
                </a:lnTo>
                <a:lnTo>
                  <a:pt x="793292" y="927100"/>
                </a:lnTo>
                <a:lnTo>
                  <a:pt x="789305" y="939800"/>
                </a:lnTo>
                <a:lnTo>
                  <a:pt x="798474" y="939800"/>
                </a:lnTo>
                <a:lnTo>
                  <a:pt x="798652" y="927100"/>
                </a:lnTo>
                <a:lnTo>
                  <a:pt x="871872" y="927100"/>
                </a:lnTo>
                <a:lnTo>
                  <a:pt x="862340" y="914400"/>
                </a:lnTo>
                <a:close/>
              </a:path>
              <a:path w="2952115" h="3365500">
                <a:moveTo>
                  <a:pt x="765568" y="914400"/>
                </a:moveTo>
                <a:lnTo>
                  <a:pt x="758736" y="914400"/>
                </a:lnTo>
                <a:lnTo>
                  <a:pt x="761212" y="927100"/>
                </a:lnTo>
                <a:lnTo>
                  <a:pt x="772109" y="927100"/>
                </a:lnTo>
                <a:lnTo>
                  <a:pt x="765568" y="914400"/>
                </a:lnTo>
                <a:close/>
              </a:path>
              <a:path w="2952115" h="3365500">
                <a:moveTo>
                  <a:pt x="787717" y="914400"/>
                </a:moveTo>
                <a:lnTo>
                  <a:pt x="782874" y="914400"/>
                </a:lnTo>
                <a:lnTo>
                  <a:pt x="772592" y="927100"/>
                </a:lnTo>
                <a:lnTo>
                  <a:pt x="784339" y="927100"/>
                </a:lnTo>
                <a:lnTo>
                  <a:pt x="787717" y="914400"/>
                </a:lnTo>
                <a:close/>
              </a:path>
              <a:path w="2952115" h="3365500">
                <a:moveTo>
                  <a:pt x="739920" y="889000"/>
                </a:moveTo>
                <a:lnTo>
                  <a:pt x="727825" y="889000"/>
                </a:lnTo>
                <a:lnTo>
                  <a:pt x="733581" y="901700"/>
                </a:lnTo>
                <a:lnTo>
                  <a:pt x="742922" y="901700"/>
                </a:lnTo>
                <a:lnTo>
                  <a:pt x="751485" y="914400"/>
                </a:lnTo>
                <a:lnTo>
                  <a:pt x="745652" y="901700"/>
                </a:lnTo>
                <a:lnTo>
                  <a:pt x="739920" y="889000"/>
                </a:lnTo>
                <a:close/>
              </a:path>
              <a:path w="2952115" h="3365500">
                <a:moveTo>
                  <a:pt x="768708" y="889000"/>
                </a:moveTo>
                <a:lnTo>
                  <a:pt x="753082" y="889000"/>
                </a:lnTo>
                <a:lnTo>
                  <a:pt x="751650" y="901700"/>
                </a:lnTo>
                <a:lnTo>
                  <a:pt x="763193" y="901700"/>
                </a:lnTo>
                <a:lnTo>
                  <a:pt x="756615" y="914400"/>
                </a:lnTo>
                <a:lnTo>
                  <a:pt x="763984" y="914400"/>
                </a:lnTo>
                <a:lnTo>
                  <a:pt x="765455" y="901700"/>
                </a:lnTo>
                <a:lnTo>
                  <a:pt x="768708" y="889000"/>
                </a:lnTo>
                <a:close/>
              </a:path>
              <a:path w="2952115" h="3365500">
                <a:moveTo>
                  <a:pt x="806869" y="889000"/>
                </a:moveTo>
                <a:lnTo>
                  <a:pt x="768708" y="889000"/>
                </a:lnTo>
                <a:lnTo>
                  <a:pt x="777784" y="901700"/>
                </a:lnTo>
                <a:lnTo>
                  <a:pt x="785117" y="914400"/>
                </a:lnTo>
                <a:lnTo>
                  <a:pt x="809523" y="914400"/>
                </a:lnTo>
                <a:lnTo>
                  <a:pt x="808222" y="909375"/>
                </a:lnTo>
                <a:lnTo>
                  <a:pt x="801843" y="901700"/>
                </a:lnTo>
                <a:lnTo>
                  <a:pt x="807377" y="901700"/>
                </a:lnTo>
                <a:lnTo>
                  <a:pt x="806869" y="889000"/>
                </a:lnTo>
                <a:close/>
              </a:path>
              <a:path w="2952115" h="3365500">
                <a:moveTo>
                  <a:pt x="810107" y="911643"/>
                </a:moveTo>
                <a:lnTo>
                  <a:pt x="809523" y="914400"/>
                </a:lnTo>
                <a:lnTo>
                  <a:pt x="812397" y="914400"/>
                </a:lnTo>
                <a:lnTo>
                  <a:pt x="810107" y="911643"/>
                </a:lnTo>
                <a:close/>
              </a:path>
              <a:path w="2952115" h="3365500">
                <a:moveTo>
                  <a:pt x="844448" y="901700"/>
                </a:moveTo>
                <a:lnTo>
                  <a:pt x="830478" y="901700"/>
                </a:lnTo>
                <a:lnTo>
                  <a:pt x="817203" y="914400"/>
                </a:lnTo>
                <a:lnTo>
                  <a:pt x="843635" y="914400"/>
                </a:lnTo>
                <a:lnTo>
                  <a:pt x="844448" y="901700"/>
                </a:lnTo>
                <a:close/>
              </a:path>
              <a:path w="2952115" h="3365500">
                <a:moveTo>
                  <a:pt x="842791" y="889000"/>
                </a:moveTo>
                <a:lnTo>
                  <a:pt x="832092" y="889000"/>
                </a:lnTo>
                <a:lnTo>
                  <a:pt x="828179" y="901700"/>
                </a:lnTo>
                <a:lnTo>
                  <a:pt x="844448" y="901700"/>
                </a:lnTo>
                <a:lnTo>
                  <a:pt x="854176" y="914400"/>
                </a:lnTo>
                <a:lnTo>
                  <a:pt x="863033" y="914400"/>
                </a:lnTo>
                <a:lnTo>
                  <a:pt x="855631" y="901700"/>
                </a:lnTo>
                <a:lnTo>
                  <a:pt x="842791" y="889000"/>
                </a:lnTo>
                <a:close/>
              </a:path>
              <a:path w="2952115" h="3365500">
                <a:moveTo>
                  <a:pt x="812213" y="901700"/>
                </a:moveTo>
                <a:lnTo>
                  <a:pt x="806234" y="901700"/>
                </a:lnTo>
                <a:lnTo>
                  <a:pt x="808222" y="909375"/>
                </a:lnTo>
                <a:lnTo>
                  <a:pt x="810107" y="911643"/>
                </a:lnTo>
                <a:lnTo>
                  <a:pt x="812213" y="901700"/>
                </a:lnTo>
                <a:close/>
              </a:path>
              <a:path w="2952115" h="3365500">
                <a:moveTo>
                  <a:pt x="822109" y="889000"/>
                </a:moveTo>
                <a:lnTo>
                  <a:pt x="813477" y="889000"/>
                </a:lnTo>
                <a:lnTo>
                  <a:pt x="812716" y="901700"/>
                </a:lnTo>
                <a:lnTo>
                  <a:pt x="823201" y="901700"/>
                </a:lnTo>
                <a:lnTo>
                  <a:pt x="822109" y="889000"/>
                </a:lnTo>
                <a:close/>
              </a:path>
              <a:path w="2952115" h="3365500">
                <a:moveTo>
                  <a:pt x="754862" y="876300"/>
                </a:moveTo>
                <a:lnTo>
                  <a:pt x="739036" y="876300"/>
                </a:lnTo>
                <a:lnTo>
                  <a:pt x="730015" y="889000"/>
                </a:lnTo>
                <a:lnTo>
                  <a:pt x="752614" y="889000"/>
                </a:lnTo>
                <a:lnTo>
                  <a:pt x="754862" y="876300"/>
                </a:lnTo>
                <a:close/>
              </a:path>
              <a:path w="2952115" h="3365500">
                <a:moveTo>
                  <a:pt x="803836" y="876300"/>
                </a:moveTo>
                <a:lnTo>
                  <a:pt x="754862" y="876300"/>
                </a:lnTo>
                <a:lnTo>
                  <a:pt x="760107" y="889000"/>
                </a:lnTo>
                <a:lnTo>
                  <a:pt x="803490" y="889000"/>
                </a:lnTo>
                <a:lnTo>
                  <a:pt x="803836" y="876300"/>
                </a:lnTo>
                <a:close/>
              </a:path>
              <a:path w="2952115" h="3365500">
                <a:moveTo>
                  <a:pt x="823696" y="876300"/>
                </a:moveTo>
                <a:lnTo>
                  <a:pt x="803836" y="876300"/>
                </a:lnTo>
                <a:lnTo>
                  <a:pt x="811198" y="889000"/>
                </a:lnTo>
                <a:lnTo>
                  <a:pt x="822820" y="889000"/>
                </a:lnTo>
                <a:lnTo>
                  <a:pt x="823696" y="876300"/>
                </a:lnTo>
                <a:close/>
              </a:path>
              <a:path w="2952115" h="3365500">
                <a:moveTo>
                  <a:pt x="715378" y="863600"/>
                </a:moveTo>
                <a:lnTo>
                  <a:pt x="706158" y="863600"/>
                </a:lnTo>
                <a:lnTo>
                  <a:pt x="707174" y="876300"/>
                </a:lnTo>
                <a:lnTo>
                  <a:pt x="717753" y="876300"/>
                </a:lnTo>
                <a:lnTo>
                  <a:pt x="715378" y="863600"/>
                </a:lnTo>
                <a:close/>
              </a:path>
              <a:path w="2952115" h="3365500">
                <a:moveTo>
                  <a:pt x="822773" y="863600"/>
                </a:moveTo>
                <a:lnTo>
                  <a:pt x="727868" y="863600"/>
                </a:lnTo>
                <a:lnTo>
                  <a:pt x="722506" y="876300"/>
                </a:lnTo>
                <a:lnTo>
                  <a:pt x="828268" y="876300"/>
                </a:lnTo>
                <a:lnTo>
                  <a:pt x="822773" y="863600"/>
                </a:lnTo>
                <a:close/>
              </a:path>
              <a:path w="2952115" h="3365500">
                <a:moveTo>
                  <a:pt x="726541" y="850900"/>
                </a:moveTo>
                <a:lnTo>
                  <a:pt x="719126" y="850900"/>
                </a:lnTo>
                <a:lnTo>
                  <a:pt x="715742" y="863600"/>
                </a:lnTo>
                <a:lnTo>
                  <a:pt x="732256" y="863600"/>
                </a:lnTo>
                <a:lnTo>
                  <a:pt x="726541" y="850900"/>
                </a:lnTo>
                <a:close/>
              </a:path>
              <a:path w="2952115" h="3365500">
                <a:moveTo>
                  <a:pt x="776833" y="838200"/>
                </a:moveTo>
                <a:lnTo>
                  <a:pt x="722552" y="838200"/>
                </a:lnTo>
                <a:lnTo>
                  <a:pt x="729405" y="850900"/>
                </a:lnTo>
                <a:lnTo>
                  <a:pt x="733515" y="863600"/>
                </a:lnTo>
                <a:lnTo>
                  <a:pt x="736561" y="863600"/>
                </a:lnTo>
                <a:lnTo>
                  <a:pt x="740816" y="850900"/>
                </a:lnTo>
                <a:lnTo>
                  <a:pt x="785545" y="850900"/>
                </a:lnTo>
                <a:lnTo>
                  <a:pt x="785044" y="845888"/>
                </a:lnTo>
                <a:lnTo>
                  <a:pt x="776833" y="838200"/>
                </a:lnTo>
                <a:close/>
              </a:path>
              <a:path w="2952115" h="3365500">
                <a:moveTo>
                  <a:pt x="766965" y="850900"/>
                </a:moveTo>
                <a:lnTo>
                  <a:pt x="745782" y="850900"/>
                </a:lnTo>
                <a:lnTo>
                  <a:pt x="748449" y="863600"/>
                </a:lnTo>
                <a:lnTo>
                  <a:pt x="765035" y="863600"/>
                </a:lnTo>
                <a:lnTo>
                  <a:pt x="766965" y="850900"/>
                </a:lnTo>
                <a:close/>
              </a:path>
              <a:path w="2952115" h="3365500">
                <a:moveTo>
                  <a:pt x="801114" y="838200"/>
                </a:moveTo>
                <a:lnTo>
                  <a:pt x="796671" y="838200"/>
                </a:lnTo>
                <a:lnTo>
                  <a:pt x="790397" y="850900"/>
                </a:lnTo>
                <a:lnTo>
                  <a:pt x="766965" y="850900"/>
                </a:lnTo>
                <a:lnTo>
                  <a:pt x="765390" y="863600"/>
                </a:lnTo>
                <a:lnTo>
                  <a:pt x="804442" y="863600"/>
                </a:lnTo>
                <a:lnTo>
                  <a:pt x="801012" y="850900"/>
                </a:lnTo>
                <a:lnTo>
                  <a:pt x="801114" y="838200"/>
                </a:lnTo>
                <a:close/>
              </a:path>
              <a:path w="2952115" h="3365500">
                <a:moveTo>
                  <a:pt x="811517" y="850900"/>
                </a:moveTo>
                <a:lnTo>
                  <a:pt x="811390" y="850900"/>
                </a:lnTo>
                <a:lnTo>
                  <a:pt x="810615" y="863600"/>
                </a:lnTo>
                <a:lnTo>
                  <a:pt x="814717" y="863600"/>
                </a:lnTo>
                <a:lnTo>
                  <a:pt x="811517" y="850900"/>
                </a:lnTo>
                <a:close/>
              </a:path>
              <a:path w="2952115" h="3365500">
                <a:moveTo>
                  <a:pt x="706145" y="838200"/>
                </a:moveTo>
                <a:lnTo>
                  <a:pt x="700443" y="838200"/>
                </a:lnTo>
                <a:lnTo>
                  <a:pt x="701141" y="850900"/>
                </a:lnTo>
                <a:lnTo>
                  <a:pt x="706589" y="850900"/>
                </a:lnTo>
                <a:lnTo>
                  <a:pt x="706145" y="838200"/>
                </a:lnTo>
                <a:close/>
              </a:path>
              <a:path w="2952115" h="3365500">
                <a:moveTo>
                  <a:pt x="785044" y="845888"/>
                </a:moveTo>
                <a:lnTo>
                  <a:pt x="785545" y="850900"/>
                </a:lnTo>
                <a:lnTo>
                  <a:pt x="785799" y="850900"/>
                </a:lnTo>
                <a:lnTo>
                  <a:pt x="787845" y="848510"/>
                </a:lnTo>
                <a:lnTo>
                  <a:pt x="785044" y="845888"/>
                </a:lnTo>
                <a:close/>
              </a:path>
              <a:path w="2952115" h="3365500">
                <a:moveTo>
                  <a:pt x="787845" y="848510"/>
                </a:moveTo>
                <a:lnTo>
                  <a:pt x="785799" y="850900"/>
                </a:lnTo>
                <a:lnTo>
                  <a:pt x="790397" y="850900"/>
                </a:lnTo>
                <a:lnTo>
                  <a:pt x="787845" y="848510"/>
                </a:lnTo>
                <a:close/>
              </a:path>
              <a:path w="2952115" h="3365500">
                <a:moveTo>
                  <a:pt x="796671" y="838200"/>
                </a:moveTo>
                <a:lnTo>
                  <a:pt x="784275" y="838200"/>
                </a:lnTo>
                <a:lnTo>
                  <a:pt x="785044" y="845888"/>
                </a:lnTo>
                <a:lnTo>
                  <a:pt x="787845" y="848510"/>
                </a:lnTo>
                <a:lnTo>
                  <a:pt x="796671" y="838200"/>
                </a:lnTo>
                <a:close/>
              </a:path>
              <a:path w="2952115" h="3365500">
                <a:moveTo>
                  <a:pt x="686542" y="825500"/>
                </a:moveTo>
                <a:lnTo>
                  <a:pt x="675693" y="825500"/>
                </a:lnTo>
                <a:lnTo>
                  <a:pt x="682565" y="838200"/>
                </a:lnTo>
                <a:lnTo>
                  <a:pt x="683595" y="838200"/>
                </a:lnTo>
                <a:lnTo>
                  <a:pt x="686542" y="825500"/>
                </a:lnTo>
                <a:close/>
              </a:path>
              <a:path w="2952115" h="3365500">
                <a:moveTo>
                  <a:pt x="697103" y="825500"/>
                </a:moveTo>
                <a:lnTo>
                  <a:pt x="686542" y="825500"/>
                </a:lnTo>
                <a:lnTo>
                  <a:pt x="692587" y="838200"/>
                </a:lnTo>
                <a:lnTo>
                  <a:pt x="698017" y="838200"/>
                </a:lnTo>
                <a:lnTo>
                  <a:pt x="697103" y="825500"/>
                </a:lnTo>
                <a:close/>
              </a:path>
              <a:path w="2952115" h="3365500">
                <a:moveTo>
                  <a:pt x="708774" y="825500"/>
                </a:moveTo>
                <a:lnTo>
                  <a:pt x="705015" y="825500"/>
                </a:lnTo>
                <a:lnTo>
                  <a:pt x="707567" y="838200"/>
                </a:lnTo>
                <a:lnTo>
                  <a:pt x="710145" y="838200"/>
                </a:lnTo>
                <a:lnTo>
                  <a:pt x="708774" y="825500"/>
                </a:lnTo>
                <a:close/>
              </a:path>
              <a:path w="2952115" h="3365500">
                <a:moveTo>
                  <a:pt x="783388" y="825500"/>
                </a:moveTo>
                <a:lnTo>
                  <a:pt x="710895" y="825500"/>
                </a:lnTo>
                <a:lnTo>
                  <a:pt x="714648" y="838200"/>
                </a:lnTo>
                <a:lnTo>
                  <a:pt x="793592" y="838200"/>
                </a:lnTo>
                <a:lnTo>
                  <a:pt x="783388" y="825500"/>
                </a:lnTo>
                <a:close/>
              </a:path>
              <a:path w="2952115" h="3365500">
                <a:moveTo>
                  <a:pt x="669048" y="812800"/>
                </a:moveTo>
                <a:lnTo>
                  <a:pt x="666648" y="812800"/>
                </a:lnTo>
                <a:lnTo>
                  <a:pt x="669061" y="825500"/>
                </a:lnTo>
                <a:lnTo>
                  <a:pt x="669048" y="812800"/>
                </a:lnTo>
                <a:close/>
              </a:path>
              <a:path w="2952115" h="3365500">
                <a:moveTo>
                  <a:pt x="772423" y="812800"/>
                </a:moveTo>
                <a:lnTo>
                  <a:pt x="690863" y="812800"/>
                </a:lnTo>
                <a:lnTo>
                  <a:pt x="687697" y="825500"/>
                </a:lnTo>
                <a:lnTo>
                  <a:pt x="774435" y="825500"/>
                </a:lnTo>
                <a:lnTo>
                  <a:pt x="772423" y="812800"/>
                </a:lnTo>
                <a:close/>
              </a:path>
              <a:path w="2952115" h="3365500">
                <a:moveTo>
                  <a:pt x="674217" y="800100"/>
                </a:moveTo>
                <a:lnTo>
                  <a:pt x="670648" y="812800"/>
                </a:lnTo>
                <a:lnTo>
                  <a:pt x="683120" y="812800"/>
                </a:lnTo>
                <a:lnTo>
                  <a:pt x="674217" y="800100"/>
                </a:lnTo>
                <a:close/>
              </a:path>
              <a:path w="2952115" h="3365500">
                <a:moveTo>
                  <a:pt x="757146" y="787400"/>
                </a:moveTo>
                <a:lnTo>
                  <a:pt x="755310" y="787400"/>
                </a:lnTo>
                <a:lnTo>
                  <a:pt x="755047" y="800100"/>
                </a:lnTo>
                <a:lnTo>
                  <a:pt x="674790" y="800100"/>
                </a:lnTo>
                <a:lnTo>
                  <a:pt x="683775" y="812800"/>
                </a:lnTo>
                <a:lnTo>
                  <a:pt x="770978" y="812800"/>
                </a:lnTo>
                <a:lnTo>
                  <a:pt x="766938" y="800100"/>
                </a:lnTo>
                <a:lnTo>
                  <a:pt x="757146" y="787400"/>
                </a:lnTo>
                <a:close/>
              </a:path>
              <a:path w="2952115" h="3365500">
                <a:moveTo>
                  <a:pt x="779411" y="800100"/>
                </a:moveTo>
                <a:lnTo>
                  <a:pt x="776744" y="812800"/>
                </a:lnTo>
                <a:lnTo>
                  <a:pt x="784225" y="812800"/>
                </a:lnTo>
                <a:lnTo>
                  <a:pt x="779411" y="800100"/>
                </a:lnTo>
                <a:close/>
              </a:path>
              <a:path w="2952115" h="3365500">
                <a:moveTo>
                  <a:pt x="649693" y="787400"/>
                </a:moveTo>
                <a:lnTo>
                  <a:pt x="643623" y="787400"/>
                </a:lnTo>
                <a:lnTo>
                  <a:pt x="648449" y="800100"/>
                </a:lnTo>
                <a:lnTo>
                  <a:pt x="649693" y="787400"/>
                </a:lnTo>
                <a:close/>
              </a:path>
              <a:path w="2952115" h="3365500">
                <a:moveTo>
                  <a:pt x="734110" y="762000"/>
                </a:moveTo>
                <a:lnTo>
                  <a:pt x="705345" y="762000"/>
                </a:lnTo>
                <a:lnTo>
                  <a:pt x="706158" y="774700"/>
                </a:lnTo>
                <a:lnTo>
                  <a:pt x="664225" y="774700"/>
                </a:lnTo>
                <a:lnTo>
                  <a:pt x="662020" y="787400"/>
                </a:lnTo>
                <a:lnTo>
                  <a:pt x="660383" y="800100"/>
                </a:lnTo>
                <a:lnTo>
                  <a:pt x="743839" y="800100"/>
                </a:lnTo>
                <a:lnTo>
                  <a:pt x="739279" y="787400"/>
                </a:lnTo>
                <a:lnTo>
                  <a:pt x="734148" y="787400"/>
                </a:lnTo>
                <a:lnTo>
                  <a:pt x="735812" y="774700"/>
                </a:lnTo>
                <a:lnTo>
                  <a:pt x="734110" y="762000"/>
                </a:lnTo>
                <a:close/>
              </a:path>
              <a:path w="2952115" h="3365500">
                <a:moveTo>
                  <a:pt x="658723" y="774700"/>
                </a:moveTo>
                <a:lnTo>
                  <a:pt x="654786" y="774700"/>
                </a:lnTo>
                <a:lnTo>
                  <a:pt x="656729" y="787400"/>
                </a:lnTo>
                <a:lnTo>
                  <a:pt x="658723" y="787400"/>
                </a:lnTo>
                <a:lnTo>
                  <a:pt x="658723" y="774700"/>
                </a:lnTo>
                <a:close/>
              </a:path>
              <a:path w="2952115" h="3365500">
                <a:moveTo>
                  <a:pt x="609955" y="762000"/>
                </a:moveTo>
                <a:lnTo>
                  <a:pt x="611835" y="774700"/>
                </a:lnTo>
                <a:lnTo>
                  <a:pt x="612851" y="774700"/>
                </a:lnTo>
                <a:lnTo>
                  <a:pt x="609955" y="762000"/>
                </a:lnTo>
                <a:close/>
              </a:path>
              <a:path w="2952115" h="3365500">
                <a:moveTo>
                  <a:pt x="653935" y="723900"/>
                </a:moveTo>
                <a:lnTo>
                  <a:pt x="612559" y="723900"/>
                </a:lnTo>
                <a:lnTo>
                  <a:pt x="620853" y="736600"/>
                </a:lnTo>
                <a:lnTo>
                  <a:pt x="615159" y="749300"/>
                </a:lnTo>
                <a:lnTo>
                  <a:pt x="613029" y="762000"/>
                </a:lnTo>
                <a:lnTo>
                  <a:pt x="614349" y="762000"/>
                </a:lnTo>
                <a:lnTo>
                  <a:pt x="621665" y="774700"/>
                </a:lnTo>
                <a:lnTo>
                  <a:pt x="622261" y="762000"/>
                </a:lnTo>
                <a:lnTo>
                  <a:pt x="623011" y="749300"/>
                </a:lnTo>
                <a:lnTo>
                  <a:pt x="715549" y="749300"/>
                </a:lnTo>
                <a:lnTo>
                  <a:pt x="713025" y="736600"/>
                </a:lnTo>
                <a:lnTo>
                  <a:pt x="658977" y="736600"/>
                </a:lnTo>
                <a:lnTo>
                  <a:pt x="653935" y="723900"/>
                </a:lnTo>
                <a:close/>
              </a:path>
              <a:path w="2952115" h="3365500">
                <a:moveTo>
                  <a:pt x="648664" y="762000"/>
                </a:moveTo>
                <a:lnTo>
                  <a:pt x="640257" y="762000"/>
                </a:lnTo>
                <a:lnTo>
                  <a:pt x="646417" y="774700"/>
                </a:lnTo>
                <a:lnTo>
                  <a:pt x="650422" y="764297"/>
                </a:lnTo>
                <a:lnTo>
                  <a:pt x="648664" y="762000"/>
                </a:lnTo>
                <a:close/>
              </a:path>
              <a:path w="2952115" h="3365500">
                <a:moveTo>
                  <a:pt x="702614" y="762000"/>
                </a:moveTo>
                <a:lnTo>
                  <a:pt x="651306" y="762000"/>
                </a:lnTo>
                <a:lnTo>
                  <a:pt x="650422" y="764297"/>
                </a:lnTo>
                <a:lnTo>
                  <a:pt x="658380" y="774700"/>
                </a:lnTo>
                <a:lnTo>
                  <a:pt x="694702" y="774700"/>
                </a:lnTo>
                <a:lnTo>
                  <a:pt x="702614" y="762000"/>
                </a:lnTo>
                <a:close/>
              </a:path>
              <a:path w="2952115" h="3365500">
                <a:moveTo>
                  <a:pt x="715175" y="749300"/>
                </a:moveTo>
                <a:lnTo>
                  <a:pt x="623011" y="749300"/>
                </a:lnTo>
                <a:lnTo>
                  <a:pt x="629234" y="762000"/>
                </a:lnTo>
                <a:lnTo>
                  <a:pt x="723399" y="762000"/>
                </a:lnTo>
                <a:lnTo>
                  <a:pt x="715175" y="749300"/>
                </a:lnTo>
                <a:close/>
              </a:path>
              <a:path w="2952115" h="3365500">
                <a:moveTo>
                  <a:pt x="616369" y="736600"/>
                </a:moveTo>
                <a:lnTo>
                  <a:pt x="595947" y="736600"/>
                </a:lnTo>
                <a:lnTo>
                  <a:pt x="603440" y="749300"/>
                </a:lnTo>
                <a:lnTo>
                  <a:pt x="616369" y="736600"/>
                </a:lnTo>
                <a:close/>
              </a:path>
              <a:path w="2952115" h="3365500">
                <a:moveTo>
                  <a:pt x="607644" y="723900"/>
                </a:moveTo>
                <a:lnTo>
                  <a:pt x="608241" y="736600"/>
                </a:lnTo>
                <a:lnTo>
                  <a:pt x="613638" y="736600"/>
                </a:lnTo>
                <a:lnTo>
                  <a:pt x="607644" y="723900"/>
                </a:lnTo>
                <a:close/>
              </a:path>
              <a:path w="2952115" h="3365500">
                <a:moveTo>
                  <a:pt x="691246" y="711200"/>
                </a:moveTo>
                <a:lnTo>
                  <a:pt x="675249" y="711200"/>
                </a:lnTo>
                <a:lnTo>
                  <a:pt x="669566" y="723900"/>
                </a:lnTo>
                <a:lnTo>
                  <a:pt x="657733" y="723900"/>
                </a:lnTo>
                <a:lnTo>
                  <a:pt x="660946" y="736600"/>
                </a:lnTo>
                <a:lnTo>
                  <a:pt x="700248" y="736600"/>
                </a:lnTo>
                <a:lnTo>
                  <a:pt x="698171" y="723900"/>
                </a:lnTo>
                <a:lnTo>
                  <a:pt x="691246" y="711200"/>
                </a:lnTo>
                <a:close/>
              </a:path>
              <a:path w="2952115" h="3365500">
                <a:moveTo>
                  <a:pt x="578815" y="711200"/>
                </a:moveTo>
                <a:lnTo>
                  <a:pt x="575780" y="711200"/>
                </a:lnTo>
                <a:lnTo>
                  <a:pt x="584403" y="723900"/>
                </a:lnTo>
                <a:lnTo>
                  <a:pt x="585647" y="723900"/>
                </a:lnTo>
                <a:lnTo>
                  <a:pt x="578815" y="711200"/>
                </a:lnTo>
                <a:close/>
              </a:path>
              <a:path w="2952115" h="3365500">
                <a:moveTo>
                  <a:pt x="658533" y="711200"/>
                </a:moveTo>
                <a:lnTo>
                  <a:pt x="593839" y="711200"/>
                </a:lnTo>
                <a:lnTo>
                  <a:pt x="585647" y="723900"/>
                </a:lnTo>
                <a:lnTo>
                  <a:pt x="661250" y="723900"/>
                </a:lnTo>
                <a:lnTo>
                  <a:pt x="658533" y="711200"/>
                </a:lnTo>
                <a:close/>
              </a:path>
              <a:path w="2952115" h="3365500">
                <a:moveTo>
                  <a:pt x="608846" y="698500"/>
                </a:moveTo>
                <a:lnTo>
                  <a:pt x="566331" y="698500"/>
                </a:lnTo>
                <a:lnTo>
                  <a:pt x="569010" y="711200"/>
                </a:lnTo>
                <a:lnTo>
                  <a:pt x="597622" y="711200"/>
                </a:lnTo>
                <a:lnTo>
                  <a:pt x="608846" y="698500"/>
                </a:lnTo>
                <a:close/>
              </a:path>
              <a:path w="2952115" h="3365500">
                <a:moveTo>
                  <a:pt x="651402" y="698500"/>
                </a:moveTo>
                <a:lnTo>
                  <a:pt x="608846" y="698500"/>
                </a:lnTo>
                <a:lnTo>
                  <a:pt x="609279" y="711200"/>
                </a:lnTo>
                <a:lnTo>
                  <a:pt x="650671" y="711200"/>
                </a:lnTo>
                <a:lnTo>
                  <a:pt x="651402" y="698500"/>
                </a:lnTo>
                <a:close/>
              </a:path>
              <a:path w="2952115" h="3365500">
                <a:moveTo>
                  <a:pt x="665975" y="698500"/>
                </a:moveTo>
                <a:lnTo>
                  <a:pt x="660387" y="711200"/>
                </a:lnTo>
                <a:lnTo>
                  <a:pt x="666165" y="711200"/>
                </a:lnTo>
                <a:lnTo>
                  <a:pt x="665975" y="698500"/>
                </a:lnTo>
                <a:close/>
              </a:path>
              <a:path w="2952115" h="3365500">
                <a:moveTo>
                  <a:pt x="672871" y="698500"/>
                </a:moveTo>
                <a:lnTo>
                  <a:pt x="669886" y="698500"/>
                </a:lnTo>
                <a:lnTo>
                  <a:pt x="671322" y="711200"/>
                </a:lnTo>
                <a:lnTo>
                  <a:pt x="672807" y="711200"/>
                </a:lnTo>
                <a:lnTo>
                  <a:pt x="672871" y="698500"/>
                </a:lnTo>
                <a:close/>
              </a:path>
              <a:path w="2952115" h="3365500">
                <a:moveTo>
                  <a:pt x="577722" y="685800"/>
                </a:moveTo>
                <a:lnTo>
                  <a:pt x="558028" y="685800"/>
                </a:lnTo>
                <a:lnTo>
                  <a:pt x="560302" y="698500"/>
                </a:lnTo>
                <a:lnTo>
                  <a:pt x="567830" y="698500"/>
                </a:lnTo>
                <a:lnTo>
                  <a:pt x="577722" y="685800"/>
                </a:lnTo>
                <a:close/>
              </a:path>
              <a:path w="2952115" h="3365500">
                <a:moveTo>
                  <a:pt x="668948" y="685800"/>
                </a:moveTo>
                <a:lnTo>
                  <a:pt x="582760" y="685800"/>
                </a:lnTo>
                <a:lnTo>
                  <a:pt x="578777" y="698500"/>
                </a:lnTo>
                <a:lnTo>
                  <a:pt x="668478" y="698500"/>
                </a:lnTo>
                <a:lnTo>
                  <a:pt x="668948" y="685800"/>
                </a:lnTo>
                <a:close/>
              </a:path>
              <a:path w="2952115" h="3365500">
                <a:moveTo>
                  <a:pt x="558368" y="673100"/>
                </a:moveTo>
                <a:lnTo>
                  <a:pt x="547370" y="673100"/>
                </a:lnTo>
                <a:lnTo>
                  <a:pt x="553478" y="685800"/>
                </a:lnTo>
                <a:lnTo>
                  <a:pt x="555269" y="685800"/>
                </a:lnTo>
                <a:lnTo>
                  <a:pt x="558368" y="673100"/>
                </a:lnTo>
                <a:close/>
              </a:path>
              <a:path w="2952115" h="3365500">
                <a:moveTo>
                  <a:pt x="562676" y="671859"/>
                </a:moveTo>
                <a:lnTo>
                  <a:pt x="563168" y="673100"/>
                </a:lnTo>
                <a:lnTo>
                  <a:pt x="562450" y="685800"/>
                </a:lnTo>
                <a:lnTo>
                  <a:pt x="649986" y="685800"/>
                </a:lnTo>
                <a:lnTo>
                  <a:pt x="642594" y="673100"/>
                </a:lnTo>
                <a:lnTo>
                  <a:pt x="563868" y="673100"/>
                </a:lnTo>
                <a:lnTo>
                  <a:pt x="562676" y="671859"/>
                </a:lnTo>
                <a:close/>
              </a:path>
              <a:path w="2952115" h="3365500">
                <a:moveTo>
                  <a:pt x="531634" y="660400"/>
                </a:moveTo>
                <a:lnTo>
                  <a:pt x="529310" y="660400"/>
                </a:lnTo>
                <a:lnTo>
                  <a:pt x="532650" y="673100"/>
                </a:lnTo>
                <a:lnTo>
                  <a:pt x="531634" y="660400"/>
                </a:lnTo>
                <a:close/>
              </a:path>
              <a:path w="2952115" h="3365500">
                <a:moveTo>
                  <a:pt x="566153" y="660400"/>
                </a:moveTo>
                <a:lnTo>
                  <a:pt x="558126" y="660400"/>
                </a:lnTo>
                <a:lnTo>
                  <a:pt x="562676" y="671859"/>
                </a:lnTo>
                <a:lnTo>
                  <a:pt x="563868" y="673100"/>
                </a:lnTo>
                <a:lnTo>
                  <a:pt x="571652" y="673100"/>
                </a:lnTo>
                <a:lnTo>
                  <a:pt x="566153" y="660400"/>
                </a:lnTo>
                <a:close/>
              </a:path>
              <a:path w="2952115" h="3365500">
                <a:moveTo>
                  <a:pt x="643776" y="647700"/>
                </a:moveTo>
                <a:lnTo>
                  <a:pt x="577913" y="647700"/>
                </a:lnTo>
                <a:lnTo>
                  <a:pt x="583387" y="660400"/>
                </a:lnTo>
                <a:lnTo>
                  <a:pt x="566153" y="660400"/>
                </a:lnTo>
                <a:lnTo>
                  <a:pt x="571652" y="673100"/>
                </a:lnTo>
                <a:lnTo>
                  <a:pt x="642150" y="673100"/>
                </a:lnTo>
                <a:lnTo>
                  <a:pt x="641184" y="660400"/>
                </a:lnTo>
                <a:lnTo>
                  <a:pt x="643776" y="647700"/>
                </a:lnTo>
                <a:close/>
              </a:path>
              <a:path w="2952115" h="3365500">
                <a:moveTo>
                  <a:pt x="558126" y="660400"/>
                </a:moveTo>
                <a:lnTo>
                  <a:pt x="551665" y="660400"/>
                </a:lnTo>
                <a:lnTo>
                  <a:pt x="562676" y="671859"/>
                </a:lnTo>
                <a:lnTo>
                  <a:pt x="558126" y="660400"/>
                </a:lnTo>
                <a:close/>
              </a:path>
              <a:path w="2952115" h="3365500">
                <a:moveTo>
                  <a:pt x="542207" y="653229"/>
                </a:moveTo>
                <a:lnTo>
                  <a:pt x="535381" y="660400"/>
                </a:lnTo>
                <a:lnTo>
                  <a:pt x="548309" y="660400"/>
                </a:lnTo>
                <a:lnTo>
                  <a:pt x="542207" y="653229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42207" y="653229"/>
                </a:lnTo>
                <a:lnTo>
                  <a:pt x="548309" y="660400"/>
                </a:lnTo>
                <a:lnTo>
                  <a:pt x="549071" y="660400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76033" y="647700"/>
                </a:moveTo>
                <a:lnTo>
                  <a:pt x="547471" y="647700"/>
                </a:lnTo>
                <a:lnTo>
                  <a:pt x="549071" y="660400"/>
                </a:lnTo>
                <a:lnTo>
                  <a:pt x="574065" y="660400"/>
                </a:lnTo>
                <a:lnTo>
                  <a:pt x="576033" y="647700"/>
                </a:lnTo>
                <a:close/>
              </a:path>
              <a:path w="2952115" h="3365500">
                <a:moveTo>
                  <a:pt x="577913" y="647700"/>
                </a:moveTo>
                <a:lnTo>
                  <a:pt x="576033" y="647700"/>
                </a:lnTo>
                <a:lnTo>
                  <a:pt x="574065" y="660400"/>
                </a:lnTo>
                <a:lnTo>
                  <a:pt x="583387" y="660400"/>
                </a:lnTo>
                <a:lnTo>
                  <a:pt x="577913" y="647700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37502" y="647700"/>
                </a:lnTo>
                <a:lnTo>
                  <a:pt x="542207" y="653229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24827" y="635000"/>
                </a:moveTo>
                <a:lnTo>
                  <a:pt x="520407" y="635000"/>
                </a:lnTo>
                <a:lnTo>
                  <a:pt x="520814" y="647700"/>
                </a:lnTo>
                <a:lnTo>
                  <a:pt x="529932" y="647700"/>
                </a:lnTo>
                <a:lnTo>
                  <a:pt x="524827" y="635000"/>
                </a:lnTo>
                <a:close/>
              </a:path>
              <a:path w="2952115" h="3365500">
                <a:moveTo>
                  <a:pt x="605873" y="609600"/>
                </a:moveTo>
                <a:lnTo>
                  <a:pt x="510044" y="609600"/>
                </a:lnTo>
                <a:lnTo>
                  <a:pt x="508218" y="622300"/>
                </a:lnTo>
                <a:lnTo>
                  <a:pt x="526463" y="622300"/>
                </a:lnTo>
                <a:lnTo>
                  <a:pt x="537365" y="635000"/>
                </a:lnTo>
                <a:lnTo>
                  <a:pt x="544131" y="647700"/>
                </a:lnTo>
                <a:lnTo>
                  <a:pt x="585443" y="647700"/>
                </a:lnTo>
                <a:lnTo>
                  <a:pt x="597749" y="635000"/>
                </a:lnTo>
                <a:lnTo>
                  <a:pt x="603640" y="635000"/>
                </a:lnTo>
                <a:lnTo>
                  <a:pt x="606332" y="622300"/>
                </a:lnTo>
                <a:lnTo>
                  <a:pt x="605873" y="609600"/>
                </a:lnTo>
                <a:close/>
              </a:path>
              <a:path w="2952115" h="3365500">
                <a:moveTo>
                  <a:pt x="597749" y="635000"/>
                </a:moveTo>
                <a:lnTo>
                  <a:pt x="585443" y="647700"/>
                </a:lnTo>
                <a:lnTo>
                  <a:pt x="600204" y="647700"/>
                </a:lnTo>
                <a:lnTo>
                  <a:pt x="601312" y="643604"/>
                </a:lnTo>
                <a:lnTo>
                  <a:pt x="597749" y="635000"/>
                </a:lnTo>
                <a:close/>
              </a:path>
              <a:path w="2952115" h="3365500">
                <a:moveTo>
                  <a:pt x="601312" y="643604"/>
                </a:moveTo>
                <a:lnTo>
                  <a:pt x="600204" y="647700"/>
                </a:lnTo>
                <a:lnTo>
                  <a:pt x="603008" y="647700"/>
                </a:lnTo>
                <a:lnTo>
                  <a:pt x="601312" y="643604"/>
                </a:lnTo>
                <a:close/>
              </a:path>
              <a:path w="2952115" h="3365500">
                <a:moveTo>
                  <a:pt x="626902" y="635000"/>
                </a:moveTo>
                <a:lnTo>
                  <a:pt x="617772" y="635000"/>
                </a:lnTo>
                <a:lnTo>
                  <a:pt x="613156" y="647700"/>
                </a:lnTo>
                <a:lnTo>
                  <a:pt x="636814" y="647700"/>
                </a:lnTo>
                <a:lnTo>
                  <a:pt x="626902" y="635000"/>
                </a:lnTo>
                <a:close/>
              </a:path>
              <a:path w="2952115" h="3365500">
                <a:moveTo>
                  <a:pt x="603640" y="635000"/>
                </a:moveTo>
                <a:lnTo>
                  <a:pt x="597749" y="635000"/>
                </a:lnTo>
                <a:lnTo>
                  <a:pt x="601312" y="643604"/>
                </a:lnTo>
                <a:lnTo>
                  <a:pt x="603640" y="635000"/>
                </a:lnTo>
                <a:close/>
              </a:path>
              <a:path w="2952115" h="3365500">
                <a:moveTo>
                  <a:pt x="519684" y="622300"/>
                </a:moveTo>
                <a:lnTo>
                  <a:pt x="507987" y="622300"/>
                </a:lnTo>
                <a:lnTo>
                  <a:pt x="506971" y="635000"/>
                </a:lnTo>
                <a:lnTo>
                  <a:pt x="513969" y="635000"/>
                </a:lnTo>
                <a:lnTo>
                  <a:pt x="519684" y="622300"/>
                </a:lnTo>
                <a:close/>
              </a:path>
              <a:path w="2952115" h="3365500">
                <a:moveTo>
                  <a:pt x="482650" y="609600"/>
                </a:moveTo>
                <a:lnTo>
                  <a:pt x="479831" y="609600"/>
                </a:lnTo>
                <a:lnTo>
                  <a:pt x="480174" y="622300"/>
                </a:lnTo>
                <a:lnTo>
                  <a:pt x="486829" y="622300"/>
                </a:lnTo>
                <a:lnTo>
                  <a:pt x="482650" y="609600"/>
                </a:lnTo>
                <a:close/>
              </a:path>
              <a:path w="2952115" h="3365500">
                <a:moveTo>
                  <a:pt x="507046" y="584200"/>
                </a:moveTo>
                <a:lnTo>
                  <a:pt x="478828" y="584200"/>
                </a:lnTo>
                <a:lnTo>
                  <a:pt x="481094" y="596900"/>
                </a:lnTo>
                <a:lnTo>
                  <a:pt x="490001" y="609600"/>
                </a:lnTo>
                <a:lnTo>
                  <a:pt x="496100" y="622300"/>
                </a:lnTo>
                <a:lnTo>
                  <a:pt x="501116" y="622300"/>
                </a:lnTo>
                <a:lnTo>
                  <a:pt x="501281" y="609600"/>
                </a:lnTo>
                <a:lnTo>
                  <a:pt x="497427" y="609600"/>
                </a:lnTo>
                <a:lnTo>
                  <a:pt x="498659" y="596900"/>
                </a:lnTo>
                <a:lnTo>
                  <a:pt x="507046" y="584200"/>
                </a:lnTo>
                <a:close/>
              </a:path>
              <a:path w="2952115" h="3365500">
                <a:moveTo>
                  <a:pt x="501297" y="609600"/>
                </a:moveTo>
                <a:lnTo>
                  <a:pt x="505510" y="622300"/>
                </a:lnTo>
                <a:lnTo>
                  <a:pt x="508218" y="622300"/>
                </a:lnTo>
                <a:lnTo>
                  <a:pt x="501297" y="609600"/>
                </a:lnTo>
                <a:close/>
              </a:path>
              <a:path w="2952115" h="3365500">
                <a:moveTo>
                  <a:pt x="581307" y="584200"/>
                </a:moveTo>
                <a:lnTo>
                  <a:pt x="507046" y="584200"/>
                </a:lnTo>
                <a:lnTo>
                  <a:pt x="512641" y="596900"/>
                </a:lnTo>
                <a:lnTo>
                  <a:pt x="513918" y="609600"/>
                </a:lnTo>
                <a:lnTo>
                  <a:pt x="538022" y="609600"/>
                </a:lnTo>
                <a:lnTo>
                  <a:pt x="530148" y="596900"/>
                </a:lnTo>
                <a:lnTo>
                  <a:pt x="589406" y="596900"/>
                </a:lnTo>
                <a:lnTo>
                  <a:pt x="581307" y="584200"/>
                </a:lnTo>
                <a:close/>
              </a:path>
              <a:path w="2952115" h="3365500">
                <a:moveTo>
                  <a:pt x="575335" y="596900"/>
                </a:moveTo>
                <a:lnTo>
                  <a:pt x="530961" y="596900"/>
                </a:lnTo>
                <a:lnTo>
                  <a:pt x="538022" y="609600"/>
                </a:lnTo>
                <a:lnTo>
                  <a:pt x="574128" y="609600"/>
                </a:lnTo>
                <a:lnTo>
                  <a:pt x="575335" y="596900"/>
                </a:lnTo>
                <a:close/>
              </a:path>
              <a:path w="2952115" h="3365500">
                <a:moveTo>
                  <a:pt x="586942" y="609556"/>
                </a:moveTo>
                <a:close/>
              </a:path>
              <a:path w="2952115" h="3365500">
                <a:moveTo>
                  <a:pt x="589406" y="596900"/>
                </a:moveTo>
                <a:lnTo>
                  <a:pt x="586765" y="596900"/>
                </a:lnTo>
                <a:lnTo>
                  <a:pt x="593293" y="609600"/>
                </a:lnTo>
                <a:lnTo>
                  <a:pt x="598912" y="609600"/>
                </a:lnTo>
                <a:lnTo>
                  <a:pt x="589406" y="596900"/>
                </a:lnTo>
                <a:close/>
              </a:path>
              <a:path w="2952115" h="3365500">
                <a:moveTo>
                  <a:pt x="586765" y="596900"/>
                </a:moveTo>
                <a:lnTo>
                  <a:pt x="575779" y="596900"/>
                </a:lnTo>
                <a:lnTo>
                  <a:pt x="586942" y="609556"/>
                </a:lnTo>
                <a:lnTo>
                  <a:pt x="586765" y="596900"/>
                </a:lnTo>
                <a:close/>
              </a:path>
              <a:path w="2952115" h="3365500">
                <a:moveTo>
                  <a:pt x="469114" y="558800"/>
                </a:moveTo>
                <a:lnTo>
                  <a:pt x="459066" y="558800"/>
                </a:lnTo>
                <a:lnTo>
                  <a:pt x="455041" y="571500"/>
                </a:lnTo>
                <a:lnTo>
                  <a:pt x="459843" y="571500"/>
                </a:lnTo>
                <a:lnTo>
                  <a:pt x="467139" y="584200"/>
                </a:lnTo>
                <a:lnTo>
                  <a:pt x="463643" y="571500"/>
                </a:lnTo>
                <a:lnTo>
                  <a:pt x="469114" y="558800"/>
                </a:lnTo>
                <a:close/>
              </a:path>
              <a:path w="2952115" h="3365500">
                <a:moveTo>
                  <a:pt x="478764" y="571500"/>
                </a:moveTo>
                <a:lnTo>
                  <a:pt x="477393" y="571500"/>
                </a:lnTo>
                <a:lnTo>
                  <a:pt x="476008" y="584200"/>
                </a:lnTo>
                <a:lnTo>
                  <a:pt x="483565" y="584200"/>
                </a:lnTo>
                <a:lnTo>
                  <a:pt x="478764" y="571500"/>
                </a:lnTo>
                <a:close/>
              </a:path>
              <a:path w="2952115" h="3365500">
                <a:moveTo>
                  <a:pt x="553300" y="571500"/>
                </a:moveTo>
                <a:lnTo>
                  <a:pt x="489572" y="571500"/>
                </a:lnTo>
                <a:lnTo>
                  <a:pt x="492239" y="584200"/>
                </a:lnTo>
                <a:lnTo>
                  <a:pt x="554863" y="584200"/>
                </a:lnTo>
                <a:lnTo>
                  <a:pt x="553300" y="571500"/>
                </a:lnTo>
                <a:close/>
              </a:path>
              <a:path w="2952115" h="3365500">
                <a:moveTo>
                  <a:pt x="554762" y="558800"/>
                </a:moveTo>
                <a:lnTo>
                  <a:pt x="469114" y="558800"/>
                </a:lnTo>
                <a:lnTo>
                  <a:pt x="481296" y="571500"/>
                </a:lnTo>
                <a:lnTo>
                  <a:pt x="554456" y="571500"/>
                </a:lnTo>
                <a:lnTo>
                  <a:pt x="565226" y="584200"/>
                </a:lnTo>
                <a:lnTo>
                  <a:pt x="572895" y="584200"/>
                </a:lnTo>
                <a:lnTo>
                  <a:pt x="563312" y="571500"/>
                </a:lnTo>
                <a:lnTo>
                  <a:pt x="554762" y="558800"/>
                </a:lnTo>
                <a:close/>
              </a:path>
              <a:path w="2952115" h="3365500">
                <a:moveTo>
                  <a:pt x="446849" y="558800"/>
                </a:moveTo>
                <a:lnTo>
                  <a:pt x="448324" y="571500"/>
                </a:lnTo>
                <a:lnTo>
                  <a:pt x="452539" y="571500"/>
                </a:lnTo>
                <a:lnTo>
                  <a:pt x="446849" y="558800"/>
                </a:lnTo>
                <a:close/>
              </a:path>
              <a:path w="2952115" h="3365500">
                <a:moveTo>
                  <a:pt x="448068" y="546100"/>
                </a:moveTo>
                <a:lnTo>
                  <a:pt x="446798" y="546100"/>
                </a:lnTo>
                <a:lnTo>
                  <a:pt x="447103" y="558800"/>
                </a:lnTo>
                <a:lnTo>
                  <a:pt x="449668" y="558800"/>
                </a:lnTo>
                <a:lnTo>
                  <a:pt x="448068" y="546100"/>
                </a:lnTo>
                <a:close/>
              </a:path>
              <a:path w="2952115" h="3365500">
                <a:moveTo>
                  <a:pt x="458565" y="557603"/>
                </a:moveTo>
                <a:lnTo>
                  <a:pt x="458406" y="558800"/>
                </a:lnTo>
                <a:lnTo>
                  <a:pt x="459066" y="558800"/>
                </a:lnTo>
                <a:lnTo>
                  <a:pt x="458565" y="557603"/>
                </a:lnTo>
                <a:close/>
              </a:path>
              <a:path w="2952115" h="3365500">
                <a:moveTo>
                  <a:pt x="471258" y="558756"/>
                </a:moveTo>
                <a:close/>
              </a:path>
              <a:path w="2952115" h="3365500">
                <a:moveTo>
                  <a:pt x="535190" y="546100"/>
                </a:moveTo>
                <a:lnTo>
                  <a:pt x="471081" y="546100"/>
                </a:lnTo>
                <a:lnTo>
                  <a:pt x="477558" y="558800"/>
                </a:lnTo>
                <a:lnTo>
                  <a:pt x="545386" y="558800"/>
                </a:lnTo>
                <a:lnTo>
                  <a:pt x="535190" y="546100"/>
                </a:lnTo>
                <a:close/>
              </a:path>
              <a:path w="2952115" h="3365500">
                <a:moveTo>
                  <a:pt x="471081" y="546100"/>
                </a:moveTo>
                <a:lnTo>
                  <a:pt x="460095" y="546100"/>
                </a:lnTo>
                <a:lnTo>
                  <a:pt x="471258" y="558756"/>
                </a:lnTo>
                <a:lnTo>
                  <a:pt x="471081" y="546100"/>
                </a:lnTo>
                <a:close/>
              </a:path>
              <a:path w="2952115" h="3365500">
                <a:moveTo>
                  <a:pt x="460095" y="546100"/>
                </a:moveTo>
                <a:lnTo>
                  <a:pt x="453745" y="546100"/>
                </a:lnTo>
                <a:lnTo>
                  <a:pt x="458565" y="557603"/>
                </a:lnTo>
                <a:lnTo>
                  <a:pt x="460095" y="546100"/>
                </a:lnTo>
                <a:close/>
              </a:path>
              <a:path w="2952115" h="3365500">
                <a:moveTo>
                  <a:pt x="469874" y="533400"/>
                </a:moveTo>
                <a:lnTo>
                  <a:pt x="445757" y="533400"/>
                </a:lnTo>
                <a:lnTo>
                  <a:pt x="444309" y="546100"/>
                </a:lnTo>
                <a:lnTo>
                  <a:pt x="476732" y="546100"/>
                </a:lnTo>
                <a:lnTo>
                  <a:pt x="469874" y="533400"/>
                </a:lnTo>
                <a:close/>
              </a:path>
              <a:path w="2952115" h="3365500">
                <a:moveTo>
                  <a:pt x="527519" y="520700"/>
                </a:moveTo>
                <a:lnTo>
                  <a:pt x="524675" y="520700"/>
                </a:lnTo>
                <a:lnTo>
                  <a:pt x="526084" y="533400"/>
                </a:lnTo>
                <a:lnTo>
                  <a:pt x="474700" y="533400"/>
                </a:lnTo>
                <a:lnTo>
                  <a:pt x="476732" y="546100"/>
                </a:lnTo>
                <a:lnTo>
                  <a:pt x="534417" y="546100"/>
                </a:lnTo>
                <a:lnTo>
                  <a:pt x="534678" y="533400"/>
                </a:lnTo>
                <a:lnTo>
                  <a:pt x="527519" y="520700"/>
                </a:lnTo>
                <a:close/>
              </a:path>
              <a:path w="2952115" h="3365500">
                <a:moveTo>
                  <a:pt x="414454" y="520700"/>
                </a:moveTo>
                <a:lnTo>
                  <a:pt x="410908" y="520700"/>
                </a:lnTo>
                <a:lnTo>
                  <a:pt x="416923" y="533400"/>
                </a:lnTo>
                <a:lnTo>
                  <a:pt x="420312" y="533400"/>
                </a:lnTo>
                <a:lnTo>
                  <a:pt x="414454" y="520700"/>
                </a:lnTo>
                <a:close/>
              </a:path>
              <a:path w="2952115" h="3365500">
                <a:moveTo>
                  <a:pt x="440385" y="520700"/>
                </a:moveTo>
                <a:lnTo>
                  <a:pt x="439127" y="520700"/>
                </a:lnTo>
                <a:lnTo>
                  <a:pt x="439508" y="533400"/>
                </a:lnTo>
                <a:lnTo>
                  <a:pt x="441985" y="533400"/>
                </a:lnTo>
                <a:lnTo>
                  <a:pt x="440385" y="520700"/>
                </a:lnTo>
                <a:close/>
              </a:path>
              <a:path w="2952115" h="3365500">
                <a:moveTo>
                  <a:pt x="518731" y="520700"/>
                </a:moveTo>
                <a:lnTo>
                  <a:pt x="443725" y="520700"/>
                </a:lnTo>
                <a:lnTo>
                  <a:pt x="455358" y="533400"/>
                </a:lnTo>
                <a:lnTo>
                  <a:pt x="526084" y="533400"/>
                </a:lnTo>
                <a:lnTo>
                  <a:pt x="518731" y="520700"/>
                </a:lnTo>
                <a:close/>
              </a:path>
              <a:path w="2952115" h="3365500">
                <a:moveTo>
                  <a:pt x="447611" y="495300"/>
                </a:moveTo>
                <a:lnTo>
                  <a:pt x="433941" y="495300"/>
                </a:lnTo>
                <a:lnTo>
                  <a:pt x="437184" y="508000"/>
                </a:lnTo>
                <a:lnTo>
                  <a:pt x="437972" y="520700"/>
                </a:lnTo>
                <a:lnTo>
                  <a:pt x="451269" y="520700"/>
                </a:lnTo>
                <a:lnTo>
                  <a:pt x="446671" y="508000"/>
                </a:lnTo>
                <a:lnTo>
                  <a:pt x="445610" y="508000"/>
                </a:lnTo>
                <a:lnTo>
                  <a:pt x="447549" y="496894"/>
                </a:lnTo>
                <a:lnTo>
                  <a:pt x="447611" y="495300"/>
                </a:lnTo>
                <a:close/>
              </a:path>
              <a:path w="2952115" h="3365500">
                <a:moveTo>
                  <a:pt x="519184" y="508000"/>
                </a:moveTo>
                <a:lnTo>
                  <a:pt x="461060" y="508000"/>
                </a:lnTo>
                <a:lnTo>
                  <a:pt x="463905" y="520700"/>
                </a:lnTo>
                <a:lnTo>
                  <a:pt x="517530" y="520700"/>
                </a:lnTo>
                <a:lnTo>
                  <a:pt x="519184" y="508000"/>
                </a:lnTo>
                <a:close/>
              </a:path>
              <a:path w="2952115" h="3365500">
                <a:moveTo>
                  <a:pt x="427390" y="495300"/>
                </a:moveTo>
                <a:lnTo>
                  <a:pt x="410059" y="495300"/>
                </a:lnTo>
                <a:lnTo>
                  <a:pt x="416992" y="508000"/>
                </a:lnTo>
                <a:lnTo>
                  <a:pt x="427390" y="495300"/>
                </a:lnTo>
                <a:close/>
              </a:path>
              <a:path w="2952115" h="3365500">
                <a:moveTo>
                  <a:pt x="431279" y="495300"/>
                </a:moveTo>
                <a:lnTo>
                  <a:pt x="429056" y="495300"/>
                </a:lnTo>
                <a:lnTo>
                  <a:pt x="429158" y="508000"/>
                </a:lnTo>
                <a:lnTo>
                  <a:pt x="432828" y="508000"/>
                </a:lnTo>
                <a:lnTo>
                  <a:pt x="431279" y="495300"/>
                </a:lnTo>
                <a:close/>
              </a:path>
              <a:path w="2952115" h="3365500">
                <a:moveTo>
                  <a:pt x="447699" y="496031"/>
                </a:moveTo>
                <a:lnTo>
                  <a:pt x="447549" y="496894"/>
                </a:lnTo>
                <a:lnTo>
                  <a:pt x="447116" y="508000"/>
                </a:lnTo>
                <a:lnTo>
                  <a:pt x="449148" y="508000"/>
                </a:lnTo>
                <a:lnTo>
                  <a:pt x="447699" y="496031"/>
                </a:lnTo>
                <a:close/>
              </a:path>
              <a:path w="2952115" h="3365500">
                <a:moveTo>
                  <a:pt x="501941" y="495300"/>
                </a:moveTo>
                <a:lnTo>
                  <a:pt x="447827" y="495300"/>
                </a:lnTo>
                <a:lnTo>
                  <a:pt x="453063" y="508000"/>
                </a:lnTo>
                <a:lnTo>
                  <a:pt x="512017" y="508000"/>
                </a:lnTo>
                <a:lnTo>
                  <a:pt x="501941" y="495300"/>
                </a:lnTo>
                <a:close/>
              </a:path>
              <a:path w="2952115" h="3365500">
                <a:moveTo>
                  <a:pt x="447827" y="495300"/>
                </a:moveTo>
                <a:lnTo>
                  <a:pt x="447611" y="495300"/>
                </a:lnTo>
                <a:lnTo>
                  <a:pt x="447699" y="496031"/>
                </a:lnTo>
                <a:lnTo>
                  <a:pt x="447827" y="495300"/>
                </a:lnTo>
                <a:close/>
              </a:path>
              <a:path w="2952115" h="3365500">
                <a:moveTo>
                  <a:pt x="391693" y="482600"/>
                </a:moveTo>
                <a:lnTo>
                  <a:pt x="379996" y="482600"/>
                </a:lnTo>
                <a:lnTo>
                  <a:pt x="375780" y="495300"/>
                </a:lnTo>
                <a:lnTo>
                  <a:pt x="389686" y="495300"/>
                </a:lnTo>
                <a:lnTo>
                  <a:pt x="391693" y="482600"/>
                </a:lnTo>
                <a:close/>
              </a:path>
              <a:path w="2952115" h="3365500">
                <a:moveTo>
                  <a:pt x="408673" y="482600"/>
                </a:moveTo>
                <a:lnTo>
                  <a:pt x="406653" y="482600"/>
                </a:lnTo>
                <a:lnTo>
                  <a:pt x="405612" y="495300"/>
                </a:lnTo>
                <a:lnTo>
                  <a:pt x="409656" y="495300"/>
                </a:lnTo>
                <a:lnTo>
                  <a:pt x="411697" y="492483"/>
                </a:lnTo>
                <a:lnTo>
                  <a:pt x="408673" y="482600"/>
                </a:lnTo>
                <a:close/>
              </a:path>
              <a:path w="2952115" h="3365500">
                <a:moveTo>
                  <a:pt x="466547" y="469900"/>
                </a:moveTo>
                <a:lnTo>
                  <a:pt x="398133" y="469900"/>
                </a:lnTo>
                <a:lnTo>
                  <a:pt x="407568" y="482600"/>
                </a:lnTo>
                <a:lnTo>
                  <a:pt x="418858" y="482600"/>
                </a:lnTo>
                <a:lnTo>
                  <a:pt x="411697" y="492483"/>
                </a:lnTo>
                <a:lnTo>
                  <a:pt x="412559" y="495300"/>
                </a:lnTo>
                <a:lnTo>
                  <a:pt x="475742" y="495300"/>
                </a:lnTo>
                <a:lnTo>
                  <a:pt x="475589" y="482600"/>
                </a:lnTo>
                <a:lnTo>
                  <a:pt x="466547" y="469900"/>
                </a:lnTo>
                <a:close/>
              </a:path>
              <a:path w="2952115" h="3365500">
                <a:moveTo>
                  <a:pt x="483108" y="482600"/>
                </a:moveTo>
                <a:lnTo>
                  <a:pt x="480288" y="482600"/>
                </a:lnTo>
                <a:lnTo>
                  <a:pt x="478586" y="495300"/>
                </a:lnTo>
                <a:lnTo>
                  <a:pt x="485622" y="495300"/>
                </a:lnTo>
                <a:lnTo>
                  <a:pt x="483108" y="482600"/>
                </a:lnTo>
                <a:close/>
              </a:path>
              <a:path w="2952115" h="3365500">
                <a:moveTo>
                  <a:pt x="391769" y="469900"/>
                </a:moveTo>
                <a:lnTo>
                  <a:pt x="383870" y="469900"/>
                </a:lnTo>
                <a:lnTo>
                  <a:pt x="389496" y="482600"/>
                </a:lnTo>
                <a:lnTo>
                  <a:pt x="391769" y="469900"/>
                </a:lnTo>
                <a:close/>
              </a:path>
              <a:path w="2952115" h="3365500">
                <a:moveTo>
                  <a:pt x="457390" y="457200"/>
                </a:moveTo>
                <a:lnTo>
                  <a:pt x="357238" y="457200"/>
                </a:lnTo>
                <a:lnTo>
                  <a:pt x="361175" y="469900"/>
                </a:lnTo>
                <a:lnTo>
                  <a:pt x="468274" y="469900"/>
                </a:lnTo>
                <a:lnTo>
                  <a:pt x="457390" y="457200"/>
                </a:lnTo>
                <a:close/>
              </a:path>
              <a:path w="2952115" h="3365500">
                <a:moveTo>
                  <a:pt x="459054" y="457200"/>
                </a:moveTo>
                <a:lnTo>
                  <a:pt x="457390" y="457200"/>
                </a:lnTo>
                <a:lnTo>
                  <a:pt x="468274" y="469900"/>
                </a:lnTo>
                <a:lnTo>
                  <a:pt x="459054" y="457200"/>
                </a:lnTo>
                <a:close/>
              </a:path>
              <a:path w="2952115" h="3365500">
                <a:moveTo>
                  <a:pt x="450824" y="431800"/>
                </a:moveTo>
                <a:lnTo>
                  <a:pt x="430885" y="431800"/>
                </a:lnTo>
                <a:lnTo>
                  <a:pt x="435152" y="444500"/>
                </a:lnTo>
                <a:lnTo>
                  <a:pt x="379744" y="444500"/>
                </a:lnTo>
                <a:lnTo>
                  <a:pt x="375366" y="457200"/>
                </a:lnTo>
                <a:lnTo>
                  <a:pt x="459054" y="457200"/>
                </a:lnTo>
                <a:lnTo>
                  <a:pt x="468274" y="469900"/>
                </a:lnTo>
                <a:lnTo>
                  <a:pt x="473189" y="469900"/>
                </a:lnTo>
                <a:lnTo>
                  <a:pt x="465531" y="457200"/>
                </a:lnTo>
                <a:lnTo>
                  <a:pt x="460781" y="444500"/>
                </a:lnTo>
                <a:lnTo>
                  <a:pt x="450824" y="431800"/>
                </a:lnTo>
                <a:close/>
              </a:path>
              <a:path w="2952115" h="3365500">
                <a:moveTo>
                  <a:pt x="387032" y="431800"/>
                </a:moveTo>
                <a:lnTo>
                  <a:pt x="347370" y="431800"/>
                </a:lnTo>
                <a:lnTo>
                  <a:pt x="348615" y="444500"/>
                </a:lnTo>
                <a:lnTo>
                  <a:pt x="351383" y="457200"/>
                </a:lnTo>
                <a:lnTo>
                  <a:pt x="363042" y="444500"/>
                </a:lnTo>
                <a:lnTo>
                  <a:pt x="384238" y="444500"/>
                </a:lnTo>
                <a:lnTo>
                  <a:pt x="387032" y="431800"/>
                </a:lnTo>
                <a:close/>
              </a:path>
              <a:path w="2952115" h="3365500">
                <a:moveTo>
                  <a:pt x="364194" y="444500"/>
                </a:moveTo>
                <a:lnTo>
                  <a:pt x="363042" y="444500"/>
                </a:lnTo>
                <a:lnTo>
                  <a:pt x="365353" y="457200"/>
                </a:lnTo>
                <a:lnTo>
                  <a:pt x="368482" y="457200"/>
                </a:lnTo>
                <a:lnTo>
                  <a:pt x="364194" y="444500"/>
                </a:lnTo>
                <a:close/>
              </a:path>
              <a:path w="2952115" h="3365500">
                <a:moveTo>
                  <a:pt x="430885" y="431800"/>
                </a:moveTo>
                <a:lnTo>
                  <a:pt x="395897" y="431800"/>
                </a:lnTo>
                <a:lnTo>
                  <a:pt x="399300" y="444500"/>
                </a:lnTo>
                <a:lnTo>
                  <a:pt x="432231" y="444500"/>
                </a:lnTo>
                <a:lnTo>
                  <a:pt x="430885" y="431800"/>
                </a:lnTo>
                <a:close/>
              </a:path>
              <a:path w="2952115" h="3365500">
                <a:moveTo>
                  <a:pt x="352475" y="419100"/>
                </a:moveTo>
                <a:lnTo>
                  <a:pt x="351116" y="419100"/>
                </a:lnTo>
                <a:lnTo>
                  <a:pt x="351091" y="431800"/>
                </a:lnTo>
                <a:lnTo>
                  <a:pt x="354164" y="431800"/>
                </a:lnTo>
                <a:lnTo>
                  <a:pt x="352475" y="419100"/>
                </a:lnTo>
                <a:close/>
              </a:path>
              <a:path w="2952115" h="3365500">
                <a:moveTo>
                  <a:pt x="367042" y="419100"/>
                </a:moveTo>
                <a:lnTo>
                  <a:pt x="356626" y="419100"/>
                </a:lnTo>
                <a:lnTo>
                  <a:pt x="358686" y="431800"/>
                </a:lnTo>
                <a:lnTo>
                  <a:pt x="364858" y="431800"/>
                </a:lnTo>
                <a:lnTo>
                  <a:pt x="367042" y="419100"/>
                </a:lnTo>
                <a:close/>
              </a:path>
              <a:path w="2952115" h="3365500">
                <a:moveTo>
                  <a:pt x="400215" y="419100"/>
                </a:moveTo>
                <a:lnTo>
                  <a:pt x="371436" y="419100"/>
                </a:lnTo>
                <a:lnTo>
                  <a:pt x="375831" y="431800"/>
                </a:lnTo>
                <a:lnTo>
                  <a:pt x="400748" y="431800"/>
                </a:lnTo>
                <a:lnTo>
                  <a:pt x="400215" y="419100"/>
                </a:lnTo>
                <a:close/>
              </a:path>
              <a:path w="2952115" h="3365500">
                <a:moveTo>
                  <a:pt x="437819" y="419100"/>
                </a:moveTo>
                <a:lnTo>
                  <a:pt x="402297" y="419100"/>
                </a:lnTo>
                <a:lnTo>
                  <a:pt x="403301" y="431800"/>
                </a:lnTo>
                <a:lnTo>
                  <a:pt x="440118" y="431800"/>
                </a:lnTo>
                <a:lnTo>
                  <a:pt x="437819" y="419100"/>
                </a:lnTo>
                <a:close/>
              </a:path>
              <a:path w="2952115" h="3365500">
                <a:moveTo>
                  <a:pt x="333784" y="393700"/>
                </a:moveTo>
                <a:lnTo>
                  <a:pt x="325894" y="393700"/>
                </a:lnTo>
                <a:lnTo>
                  <a:pt x="327317" y="406400"/>
                </a:lnTo>
                <a:lnTo>
                  <a:pt x="329717" y="406400"/>
                </a:lnTo>
                <a:lnTo>
                  <a:pt x="329412" y="419100"/>
                </a:lnTo>
                <a:lnTo>
                  <a:pt x="335737" y="419100"/>
                </a:lnTo>
                <a:lnTo>
                  <a:pt x="332833" y="406400"/>
                </a:lnTo>
                <a:lnTo>
                  <a:pt x="333784" y="393700"/>
                </a:lnTo>
                <a:close/>
              </a:path>
              <a:path w="2952115" h="3365500">
                <a:moveTo>
                  <a:pt x="342684" y="406400"/>
                </a:moveTo>
                <a:lnTo>
                  <a:pt x="336283" y="406400"/>
                </a:lnTo>
                <a:lnTo>
                  <a:pt x="341452" y="419100"/>
                </a:lnTo>
                <a:lnTo>
                  <a:pt x="348018" y="419100"/>
                </a:lnTo>
                <a:lnTo>
                  <a:pt x="342684" y="406400"/>
                </a:lnTo>
                <a:close/>
              </a:path>
              <a:path w="2952115" h="3365500">
                <a:moveTo>
                  <a:pt x="352107" y="406400"/>
                </a:moveTo>
                <a:lnTo>
                  <a:pt x="353250" y="419100"/>
                </a:lnTo>
                <a:lnTo>
                  <a:pt x="361149" y="419100"/>
                </a:lnTo>
                <a:lnTo>
                  <a:pt x="352107" y="406400"/>
                </a:lnTo>
                <a:close/>
              </a:path>
              <a:path w="2952115" h="3365500">
                <a:moveTo>
                  <a:pt x="414566" y="406400"/>
                </a:moveTo>
                <a:lnTo>
                  <a:pt x="361145" y="406400"/>
                </a:lnTo>
                <a:lnTo>
                  <a:pt x="363453" y="419100"/>
                </a:lnTo>
                <a:lnTo>
                  <a:pt x="422478" y="419100"/>
                </a:lnTo>
                <a:lnTo>
                  <a:pt x="414566" y="406400"/>
                </a:lnTo>
                <a:close/>
              </a:path>
              <a:path w="2952115" h="3365500">
                <a:moveTo>
                  <a:pt x="432244" y="406400"/>
                </a:moveTo>
                <a:lnTo>
                  <a:pt x="423278" y="406400"/>
                </a:lnTo>
                <a:lnTo>
                  <a:pt x="422478" y="419100"/>
                </a:lnTo>
                <a:lnTo>
                  <a:pt x="438454" y="419100"/>
                </a:lnTo>
                <a:lnTo>
                  <a:pt x="432244" y="406400"/>
                </a:lnTo>
                <a:close/>
              </a:path>
              <a:path w="2952115" h="3365500">
                <a:moveTo>
                  <a:pt x="296913" y="393700"/>
                </a:moveTo>
                <a:lnTo>
                  <a:pt x="295770" y="393700"/>
                </a:lnTo>
                <a:lnTo>
                  <a:pt x="304812" y="406400"/>
                </a:lnTo>
                <a:lnTo>
                  <a:pt x="296913" y="393700"/>
                </a:lnTo>
                <a:close/>
              </a:path>
              <a:path w="2952115" h="3365500">
                <a:moveTo>
                  <a:pt x="310769" y="393700"/>
                </a:moveTo>
                <a:lnTo>
                  <a:pt x="308800" y="406400"/>
                </a:lnTo>
                <a:lnTo>
                  <a:pt x="315531" y="406400"/>
                </a:lnTo>
                <a:lnTo>
                  <a:pt x="315557" y="406269"/>
                </a:lnTo>
                <a:lnTo>
                  <a:pt x="310769" y="393700"/>
                </a:lnTo>
                <a:close/>
              </a:path>
              <a:path w="2952115" h="3365500">
                <a:moveTo>
                  <a:pt x="318096" y="393700"/>
                </a:moveTo>
                <a:lnTo>
                  <a:pt x="315557" y="406269"/>
                </a:lnTo>
                <a:lnTo>
                  <a:pt x="315607" y="406400"/>
                </a:lnTo>
                <a:lnTo>
                  <a:pt x="327317" y="406400"/>
                </a:lnTo>
                <a:lnTo>
                  <a:pt x="318096" y="393700"/>
                </a:lnTo>
                <a:close/>
              </a:path>
              <a:path w="2952115" h="3365500">
                <a:moveTo>
                  <a:pt x="390550" y="393700"/>
                </a:moveTo>
                <a:lnTo>
                  <a:pt x="333784" y="393700"/>
                </a:lnTo>
                <a:lnTo>
                  <a:pt x="343796" y="406400"/>
                </a:lnTo>
                <a:lnTo>
                  <a:pt x="392150" y="406400"/>
                </a:lnTo>
                <a:lnTo>
                  <a:pt x="390550" y="393700"/>
                </a:lnTo>
                <a:close/>
              </a:path>
              <a:path w="2952115" h="3365500">
                <a:moveTo>
                  <a:pt x="407191" y="393700"/>
                </a:moveTo>
                <a:lnTo>
                  <a:pt x="402424" y="393700"/>
                </a:lnTo>
                <a:lnTo>
                  <a:pt x="397040" y="406400"/>
                </a:lnTo>
                <a:lnTo>
                  <a:pt x="407016" y="406400"/>
                </a:lnTo>
                <a:lnTo>
                  <a:pt x="407191" y="393700"/>
                </a:lnTo>
                <a:close/>
              </a:path>
              <a:path w="2952115" h="3365500">
                <a:moveTo>
                  <a:pt x="417792" y="393763"/>
                </a:moveTo>
                <a:lnTo>
                  <a:pt x="420369" y="406400"/>
                </a:lnTo>
                <a:lnTo>
                  <a:pt x="430491" y="406400"/>
                </a:lnTo>
                <a:lnTo>
                  <a:pt x="417792" y="393763"/>
                </a:lnTo>
                <a:close/>
              </a:path>
              <a:path w="2952115" h="3365500">
                <a:moveTo>
                  <a:pt x="417779" y="393700"/>
                </a:moveTo>
                <a:close/>
              </a:path>
              <a:path w="2952115" h="3365500">
                <a:moveTo>
                  <a:pt x="382105" y="355600"/>
                </a:moveTo>
                <a:lnTo>
                  <a:pt x="304863" y="355600"/>
                </a:lnTo>
                <a:lnTo>
                  <a:pt x="306438" y="368300"/>
                </a:lnTo>
                <a:lnTo>
                  <a:pt x="354482" y="368300"/>
                </a:lnTo>
                <a:lnTo>
                  <a:pt x="360845" y="381000"/>
                </a:lnTo>
                <a:lnTo>
                  <a:pt x="289438" y="381000"/>
                </a:lnTo>
                <a:lnTo>
                  <a:pt x="300324" y="393700"/>
                </a:lnTo>
                <a:lnTo>
                  <a:pt x="411151" y="393700"/>
                </a:lnTo>
                <a:lnTo>
                  <a:pt x="403233" y="381000"/>
                </a:lnTo>
                <a:lnTo>
                  <a:pt x="392129" y="368300"/>
                </a:lnTo>
                <a:lnTo>
                  <a:pt x="382105" y="355600"/>
                </a:lnTo>
                <a:close/>
              </a:path>
              <a:path w="2952115" h="3365500">
                <a:moveTo>
                  <a:pt x="292455" y="368300"/>
                </a:moveTo>
                <a:lnTo>
                  <a:pt x="292036" y="368300"/>
                </a:lnTo>
                <a:lnTo>
                  <a:pt x="290766" y="381000"/>
                </a:lnTo>
                <a:lnTo>
                  <a:pt x="298107" y="381000"/>
                </a:lnTo>
                <a:lnTo>
                  <a:pt x="292455" y="368300"/>
                </a:lnTo>
                <a:close/>
              </a:path>
              <a:path w="2952115" h="3365500">
                <a:moveTo>
                  <a:pt x="292328" y="355600"/>
                </a:moveTo>
                <a:lnTo>
                  <a:pt x="288632" y="355600"/>
                </a:lnTo>
                <a:lnTo>
                  <a:pt x="288676" y="356347"/>
                </a:lnTo>
                <a:lnTo>
                  <a:pt x="299135" y="368300"/>
                </a:lnTo>
                <a:lnTo>
                  <a:pt x="298107" y="381000"/>
                </a:lnTo>
                <a:lnTo>
                  <a:pt x="304876" y="381000"/>
                </a:lnTo>
                <a:lnTo>
                  <a:pt x="304977" y="368300"/>
                </a:lnTo>
                <a:lnTo>
                  <a:pt x="300812" y="368300"/>
                </a:lnTo>
                <a:lnTo>
                  <a:pt x="292328" y="355600"/>
                </a:lnTo>
                <a:close/>
              </a:path>
              <a:path w="2952115" h="3365500">
                <a:moveTo>
                  <a:pt x="354482" y="368300"/>
                </a:moveTo>
                <a:lnTo>
                  <a:pt x="308978" y="368300"/>
                </a:lnTo>
                <a:lnTo>
                  <a:pt x="320420" y="381000"/>
                </a:lnTo>
                <a:lnTo>
                  <a:pt x="355714" y="381000"/>
                </a:lnTo>
                <a:lnTo>
                  <a:pt x="354482" y="368300"/>
                </a:lnTo>
                <a:close/>
              </a:path>
              <a:path w="2952115" h="3365500">
                <a:moveTo>
                  <a:pt x="276047" y="355600"/>
                </a:moveTo>
                <a:lnTo>
                  <a:pt x="267373" y="355600"/>
                </a:lnTo>
                <a:lnTo>
                  <a:pt x="272846" y="368300"/>
                </a:lnTo>
                <a:lnTo>
                  <a:pt x="276047" y="355600"/>
                </a:lnTo>
                <a:close/>
              </a:path>
              <a:path w="2952115" h="3365500">
                <a:moveTo>
                  <a:pt x="288023" y="355600"/>
                </a:moveTo>
                <a:lnTo>
                  <a:pt x="286677" y="355600"/>
                </a:lnTo>
                <a:lnTo>
                  <a:pt x="284899" y="368300"/>
                </a:lnTo>
                <a:lnTo>
                  <a:pt x="289382" y="368300"/>
                </a:lnTo>
                <a:lnTo>
                  <a:pt x="288676" y="356347"/>
                </a:lnTo>
                <a:lnTo>
                  <a:pt x="288023" y="355600"/>
                </a:lnTo>
                <a:close/>
              </a:path>
              <a:path w="2952115" h="3365500">
                <a:moveTo>
                  <a:pt x="355219" y="342900"/>
                </a:moveTo>
                <a:lnTo>
                  <a:pt x="285163" y="342900"/>
                </a:lnTo>
                <a:lnTo>
                  <a:pt x="292506" y="355600"/>
                </a:lnTo>
                <a:lnTo>
                  <a:pt x="368756" y="355600"/>
                </a:lnTo>
                <a:lnTo>
                  <a:pt x="369509" y="353952"/>
                </a:lnTo>
                <a:lnTo>
                  <a:pt x="355219" y="342900"/>
                </a:lnTo>
                <a:close/>
              </a:path>
              <a:path w="2952115" h="3365500">
                <a:moveTo>
                  <a:pt x="374561" y="342900"/>
                </a:moveTo>
                <a:lnTo>
                  <a:pt x="369509" y="353952"/>
                </a:lnTo>
                <a:lnTo>
                  <a:pt x="371640" y="355600"/>
                </a:lnTo>
                <a:lnTo>
                  <a:pt x="374561" y="342900"/>
                </a:lnTo>
                <a:close/>
              </a:path>
              <a:path w="2952115" h="3365500">
                <a:moveTo>
                  <a:pt x="381647" y="342900"/>
                </a:moveTo>
                <a:lnTo>
                  <a:pt x="378714" y="342900"/>
                </a:lnTo>
                <a:lnTo>
                  <a:pt x="382778" y="355600"/>
                </a:lnTo>
                <a:lnTo>
                  <a:pt x="386435" y="355600"/>
                </a:lnTo>
                <a:lnTo>
                  <a:pt x="381647" y="342900"/>
                </a:lnTo>
                <a:close/>
              </a:path>
              <a:path w="2952115" h="3365500">
                <a:moveTo>
                  <a:pt x="249212" y="330200"/>
                </a:moveTo>
                <a:lnTo>
                  <a:pt x="247472" y="330200"/>
                </a:lnTo>
                <a:lnTo>
                  <a:pt x="250863" y="342900"/>
                </a:lnTo>
                <a:lnTo>
                  <a:pt x="249212" y="330200"/>
                </a:lnTo>
                <a:close/>
              </a:path>
              <a:path w="2952115" h="3365500">
                <a:moveTo>
                  <a:pt x="261480" y="330200"/>
                </a:moveTo>
                <a:lnTo>
                  <a:pt x="261493" y="342900"/>
                </a:lnTo>
                <a:lnTo>
                  <a:pt x="267055" y="342900"/>
                </a:lnTo>
                <a:lnTo>
                  <a:pt x="261480" y="330200"/>
                </a:lnTo>
                <a:close/>
              </a:path>
              <a:path w="2952115" h="3365500">
                <a:moveTo>
                  <a:pt x="358432" y="330200"/>
                </a:moveTo>
                <a:lnTo>
                  <a:pt x="271460" y="330200"/>
                </a:lnTo>
                <a:lnTo>
                  <a:pt x="274615" y="342900"/>
                </a:lnTo>
                <a:lnTo>
                  <a:pt x="356273" y="342900"/>
                </a:lnTo>
                <a:lnTo>
                  <a:pt x="358432" y="330200"/>
                </a:lnTo>
                <a:close/>
              </a:path>
              <a:path w="2952115" h="3365500">
                <a:moveTo>
                  <a:pt x="282742" y="317500"/>
                </a:moveTo>
                <a:lnTo>
                  <a:pt x="253427" y="317500"/>
                </a:lnTo>
                <a:lnTo>
                  <a:pt x="247011" y="330200"/>
                </a:lnTo>
                <a:lnTo>
                  <a:pt x="279477" y="330200"/>
                </a:lnTo>
                <a:lnTo>
                  <a:pt x="282742" y="317500"/>
                </a:lnTo>
                <a:close/>
              </a:path>
              <a:path w="2952115" h="3365500">
                <a:moveTo>
                  <a:pt x="346723" y="317500"/>
                </a:moveTo>
                <a:lnTo>
                  <a:pt x="288961" y="317500"/>
                </a:lnTo>
                <a:lnTo>
                  <a:pt x="293531" y="330200"/>
                </a:lnTo>
                <a:lnTo>
                  <a:pt x="345382" y="330200"/>
                </a:lnTo>
                <a:lnTo>
                  <a:pt x="346723" y="317500"/>
                </a:lnTo>
                <a:close/>
              </a:path>
              <a:path w="2952115" h="3365500">
                <a:moveTo>
                  <a:pt x="246951" y="304800"/>
                </a:moveTo>
                <a:lnTo>
                  <a:pt x="241808" y="304800"/>
                </a:lnTo>
                <a:lnTo>
                  <a:pt x="241769" y="317500"/>
                </a:lnTo>
                <a:lnTo>
                  <a:pt x="248589" y="317500"/>
                </a:lnTo>
                <a:lnTo>
                  <a:pt x="246951" y="304800"/>
                </a:lnTo>
                <a:close/>
              </a:path>
              <a:path w="2952115" h="3365500">
                <a:moveTo>
                  <a:pt x="342531" y="304800"/>
                </a:moveTo>
                <a:lnTo>
                  <a:pt x="252619" y="304800"/>
                </a:lnTo>
                <a:lnTo>
                  <a:pt x="259080" y="317500"/>
                </a:lnTo>
                <a:lnTo>
                  <a:pt x="345490" y="317500"/>
                </a:lnTo>
                <a:lnTo>
                  <a:pt x="342531" y="304800"/>
                </a:lnTo>
                <a:close/>
              </a:path>
              <a:path w="2952115" h="3365500">
                <a:moveTo>
                  <a:pt x="233514" y="292100"/>
                </a:moveTo>
                <a:lnTo>
                  <a:pt x="229704" y="292100"/>
                </a:lnTo>
                <a:lnTo>
                  <a:pt x="235572" y="304800"/>
                </a:lnTo>
                <a:lnTo>
                  <a:pt x="242912" y="304800"/>
                </a:lnTo>
                <a:lnTo>
                  <a:pt x="233514" y="292100"/>
                </a:lnTo>
                <a:close/>
              </a:path>
              <a:path w="2952115" h="3365500">
                <a:moveTo>
                  <a:pt x="333057" y="292100"/>
                </a:moveTo>
                <a:lnTo>
                  <a:pt x="239766" y="292100"/>
                </a:lnTo>
                <a:lnTo>
                  <a:pt x="246158" y="304800"/>
                </a:lnTo>
                <a:lnTo>
                  <a:pt x="340944" y="304800"/>
                </a:lnTo>
                <a:lnTo>
                  <a:pt x="333057" y="292100"/>
                </a:lnTo>
                <a:close/>
              </a:path>
              <a:path w="2952115" h="3365500">
                <a:moveTo>
                  <a:pt x="219433" y="279400"/>
                </a:moveTo>
                <a:lnTo>
                  <a:pt x="213245" y="279400"/>
                </a:lnTo>
                <a:lnTo>
                  <a:pt x="207530" y="292100"/>
                </a:lnTo>
                <a:lnTo>
                  <a:pt x="224424" y="292100"/>
                </a:lnTo>
                <a:lnTo>
                  <a:pt x="219433" y="279400"/>
                </a:lnTo>
                <a:close/>
              </a:path>
              <a:path w="2952115" h="3365500">
                <a:moveTo>
                  <a:pt x="297218" y="279400"/>
                </a:moveTo>
                <a:lnTo>
                  <a:pt x="232555" y="279400"/>
                </a:lnTo>
                <a:lnTo>
                  <a:pt x="224424" y="292100"/>
                </a:lnTo>
                <a:lnTo>
                  <a:pt x="296443" y="292100"/>
                </a:lnTo>
                <a:lnTo>
                  <a:pt x="297218" y="279400"/>
                </a:lnTo>
                <a:close/>
              </a:path>
              <a:path w="2952115" h="3365500">
                <a:moveTo>
                  <a:pt x="305041" y="279400"/>
                </a:moveTo>
                <a:lnTo>
                  <a:pt x="301637" y="279400"/>
                </a:lnTo>
                <a:lnTo>
                  <a:pt x="304038" y="292100"/>
                </a:lnTo>
                <a:lnTo>
                  <a:pt x="304927" y="292100"/>
                </a:lnTo>
                <a:lnTo>
                  <a:pt x="305041" y="279400"/>
                </a:lnTo>
                <a:close/>
              </a:path>
              <a:path w="2952115" h="3365500">
                <a:moveTo>
                  <a:pt x="199034" y="266700"/>
                </a:moveTo>
                <a:lnTo>
                  <a:pt x="191287" y="266700"/>
                </a:lnTo>
                <a:lnTo>
                  <a:pt x="195999" y="279400"/>
                </a:lnTo>
                <a:lnTo>
                  <a:pt x="200266" y="279400"/>
                </a:lnTo>
                <a:lnTo>
                  <a:pt x="199034" y="266700"/>
                </a:lnTo>
                <a:close/>
              </a:path>
              <a:path w="2952115" h="3365500">
                <a:moveTo>
                  <a:pt x="298334" y="254000"/>
                </a:moveTo>
                <a:lnTo>
                  <a:pt x="241617" y="254000"/>
                </a:lnTo>
                <a:lnTo>
                  <a:pt x="236575" y="266700"/>
                </a:lnTo>
                <a:lnTo>
                  <a:pt x="223126" y="266700"/>
                </a:lnTo>
                <a:lnTo>
                  <a:pt x="206133" y="279400"/>
                </a:lnTo>
                <a:lnTo>
                  <a:pt x="305181" y="279400"/>
                </a:lnTo>
                <a:lnTo>
                  <a:pt x="307213" y="266700"/>
                </a:lnTo>
                <a:lnTo>
                  <a:pt x="298334" y="254000"/>
                </a:lnTo>
                <a:close/>
              </a:path>
              <a:path w="2952115" h="3365500">
                <a:moveTo>
                  <a:pt x="316992" y="266700"/>
                </a:moveTo>
                <a:lnTo>
                  <a:pt x="314350" y="266700"/>
                </a:lnTo>
                <a:lnTo>
                  <a:pt x="314070" y="279400"/>
                </a:lnTo>
                <a:lnTo>
                  <a:pt x="318350" y="279400"/>
                </a:lnTo>
                <a:lnTo>
                  <a:pt x="316992" y="266700"/>
                </a:lnTo>
                <a:close/>
              </a:path>
              <a:path w="2952115" h="3365500">
                <a:moveTo>
                  <a:pt x="225564" y="241300"/>
                </a:moveTo>
                <a:lnTo>
                  <a:pt x="214807" y="241300"/>
                </a:lnTo>
                <a:lnTo>
                  <a:pt x="212953" y="254000"/>
                </a:lnTo>
                <a:lnTo>
                  <a:pt x="207343" y="254000"/>
                </a:lnTo>
                <a:lnTo>
                  <a:pt x="215613" y="266700"/>
                </a:lnTo>
                <a:lnTo>
                  <a:pt x="236575" y="266700"/>
                </a:lnTo>
                <a:lnTo>
                  <a:pt x="233184" y="254000"/>
                </a:lnTo>
                <a:lnTo>
                  <a:pt x="225564" y="241300"/>
                </a:lnTo>
                <a:close/>
              </a:path>
              <a:path w="2952115" h="3365500">
                <a:moveTo>
                  <a:pt x="197209" y="241300"/>
                </a:moveTo>
                <a:lnTo>
                  <a:pt x="184124" y="241300"/>
                </a:lnTo>
                <a:lnTo>
                  <a:pt x="188988" y="254000"/>
                </a:lnTo>
                <a:lnTo>
                  <a:pt x="204855" y="254000"/>
                </a:lnTo>
                <a:lnTo>
                  <a:pt x="197209" y="241300"/>
                </a:lnTo>
                <a:close/>
              </a:path>
              <a:path w="2952115" h="3365500">
                <a:moveTo>
                  <a:pt x="255034" y="241300"/>
                </a:moveTo>
                <a:lnTo>
                  <a:pt x="235877" y="241300"/>
                </a:lnTo>
                <a:lnTo>
                  <a:pt x="238759" y="254000"/>
                </a:lnTo>
                <a:lnTo>
                  <a:pt x="258375" y="254000"/>
                </a:lnTo>
                <a:lnTo>
                  <a:pt x="255034" y="241300"/>
                </a:lnTo>
                <a:close/>
              </a:path>
              <a:path w="2952115" h="3365500">
                <a:moveTo>
                  <a:pt x="269836" y="241300"/>
                </a:moveTo>
                <a:lnTo>
                  <a:pt x="267919" y="241300"/>
                </a:lnTo>
                <a:lnTo>
                  <a:pt x="266865" y="254000"/>
                </a:lnTo>
                <a:lnTo>
                  <a:pt x="273812" y="254000"/>
                </a:lnTo>
                <a:lnTo>
                  <a:pt x="269836" y="241300"/>
                </a:lnTo>
                <a:close/>
              </a:path>
              <a:path w="2952115" h="3365500">
                <a:moveTo>
                  <a:pt x="169532" y="228600"/>
                </a:moveTo>
                <a:lnTo>
                  <a:pt x="162077" y="228600"/>
                </a:lnTo>
                <a:lnTo>
                  <a:pt x="163779" y="241300"/>
                </a:lnTo>
                <a:lnTo>
                  <a:pt x="176987" y="241300"/>
                </a:lnTo>
                <a:lnTo>
                  <a:pt x="169532" y="228600"/>
                </a:lnTo>
                <a:close/>
              </a:path>
              <a:path w="2952115" h="3365500">
                <a:moveTo>
                  <a:pt x="256882" y="215900"/>
                </a:moveTo>
                <a:lnTo>
                  <a:pt x="178223" y="215900"/>
                </a:lnTo>
                <a:lnTo>
                  <a:pt x="185739" y="228600"/>
                </a:lnTo>
                <a:lnTo>
                  <a:pt x="190678" y="241300"/>
                </a:lnTo>
                <a:lnTo>
                  <a:pt x="271075" y="241300"/>
                </a:lnTo>
                <a:lnTo>
                  <a:pt x="267208" y="228600"/>
                </a:lnTo>
                <a:lnTo>
                  <a:pt x="256882" y="215900"/>
                </a:lnTo>
                <a:close/>
              </a:path>
              <a:path w="2952115" h="3365500">
                <a:moveTo>
                  <a:pt x="173189" y="203200"/>
                </a:moveTo>
                <a:lnTo>
                  <a:pt x="163664" y="203200"/>
                </a:lnTo>
                <a:lnTo>
                  <a:pt x="148831" y="215900"/>
                </a:lnTo>
                <a:lnTo>
                  <a:pt x="184276" y="215900"/>
                </a:lnTo>
                <a:lnTo>
                  <a:pt x="173189" y="203200"/>
                </a:lnTo>
                <a:close/>
              </a:path>
              <a:path w="2952115" h="3365500">
                <a:moveTo>
                  <a:pt x="224281" y="203200"/>
                </a:moveTo>
                <a:lnTo>
                  <a:pt x="187947" y="203200"/>
                </a:lnTo>
                <a:lnTo>
                  <a:pt x="187388" y="215900"/>
                </a:lnTo>
                <a:lnTo>
                  <a:pt x="227078" y="215900"/>
                </a:lnTo>
                <a:lnTo>
                  <a:pt x="224281" y="203200"/>
                </a:lnTo>
                <a:close/>
              </a:path>
              <a:path w="2952115" h="3365500">
                <a:moveTo>
                  <a:pt x="261023" y="203200"/>
                </a:moveTo>
                <a:lnTo>
                  <a:pt x="231107" y="203200"/>
                </a:lnTo>
                <a:lnTo>
                  <a:pt x="227078" y="215900"/>
                </a:lnTo>
                <a:lnTo>
                  <a:pt x="256895" y="215900"/>
                </a:lnTo>
                <a:lnTo>
                  <a:pt x="261023" y="203200"/>
                </a:lnTo>
                <a:close/>
              </a:path>
              <a:path w="2952115" h="3365500">
                <a:moveTo>
                  <a:pt x="210515" y="177800"/>
                </a:moveTo>
                <a:lnTo>
                  <a:pt x="131146" y="177800"/>
                </a:lnTo>
                <a:lnTo>
                  <a:pt x="144229" y="190500"/>
                </a:lnTo>
                <a:lnTo>
                  <a:pt x="153023" y="203200"/>
                </a:lnTo>
                <a:lnTo>
                  <a:pt x="223862" y="203200"/>
                </a:lnTo>
                <a:lnTo>
                  <a:pt x="229552" y="190500"/>
                </a:lnTo>
                <a:lnTo>
                  <a:pt x="213817" y="190500"/>
                </a:lnTo>
                <a:lnTo>
                  <a:pt x="210515" y="177800"/>
                </a:lnTo>
                <a:close/>
              </a:path>
              <a:path w="2952115" h="3365500">
                <a:moveTo>
                  <a:pt x="233200" y="177800"/>
                </a:moveTo>
                <a:lnTo>
                  <a:pt x="227495" y="190500"/>
                </a:lnTo>
                <a:lnTo>
                  <a:pt x="229552" y="190500"/>
                </a:lnTo>
                <a:lnTo>
                  <a:pt x="234092" y="203200"/>
                </a:lnTo>
                <a:lnTo>
                  <a:pt x="245544" y="203200"/>
                </a:lnTo>
                <a:lnTo>
                  <a:pt x="240257" y="190500"/>
                </a:lnTo>
                <a:lnTo>
                  <a:pt x="233200" y="177800"/>
                </a:lnTo>
                <a:close/>
              </a:path>
              <a:path w="2952115" h="3365500">
                <a:moveTo>
                  <a:pt x="257378" y="190500"/>
                </a:moveTo>
                <a:lnTo>
                  <a:pt x="256222" y="190500"/>
                </a:lnTo>
                <a:lnTo>
                  <a:pt x="254558" y="203200"/>
                </a:lnTo>
                <a:lnTo>
                  <a:pt x="258762" y="203200"/>
                </a:lnTo>
                <a:lnTo>
                  <a:pt x="257378" y="190500"/>
                </a:lnTo>
                <a:close/>
              </a:path>
              <a:path w="2952115" h="3365500">
                <a:moveTo>
                  <a:pt x="123253" y="177800"/>
                </a:moveTo>
                <a:lnTo>
                  <a:pt x="123228" y="190500"/>
                </a:lnTo>
                <a:lnTo>
                  <a:pt x="128790" y="190500"/>
                </a:lnTo>
                <a:lnTo>
                  <a:pt x="123253" y="177800"/>
                </a:lnTo>
                <a:close/>
              </a:path>
              <a:path w="2952115" h="3365500">
                <a:moveTo>
                  <a:pt x="185400" y="139700"/>
                </a:moveTo>
                <a:lnTo>
                  <a:pt x="118479" y="139700"/>
                </a:lnTo>
                <a:lnTo>
                  <a:pt x="118898" y="150922"/>
                </a:lnTo>
                <a:lnTo>
                  <a:pt x="120345" y="152400"/>
                </a:lnTo>
                <a:lnTo>
                  <a:pt x="118953" y="152400"/>
                </a:lnTo>
                <a:lnTo>
                  <a:pt x="123080" y="165100"/>
                </a:lnTo>
                <a:lnTo>
                  <a:pt x="123201" y="177800"/>
                </a:lnTo>
                <a:lnTo>
                  <a:pt x="200037" y="177800"/>
                </a:lnTo>
                <a:lnTo>
                  <a:pt x="192277" y="165100"/>
                </a:lnTo>
                <a:lnTo>
                  <a:pt x="189240" y="165100"/>
                </a:lnTo>
                <a:lnTo>
                  <a:pt x="183237" y="152400"/>
                </a:lnTo>
                <a:lnTo>
                  <a:pt x="119418" y="152400"/>
                </a:lnTo>
                <a:lnTo>
                  <a:pt x="118933" y="151851"/>
                </a:lnTo>
                <a:lnTo>
                  <a:pt x="183331" y="151851"/>
                </a:lnTo>
                <a:lnTo>
                  <a:pt x="185400" y="139700"/>
                </a:lnTo>
                <a:close/>
              </a:path>
              <a:path w="2952115" h="3365500">
                <a:moveTo>
                  <a:pt x="214160" y="165100"/>
                </a:moveTo>
                <a:lnTo>
                  <a:pt x="196837" y="165100"/>
                </a:lnTo>
                <a:lnTo>
                  <a:pt x="200037" y="177800"/>
                </a:lnTo>
                <a:lnTo>
                  <a:pt x="220332" y="177800"/>
                </a:lnTo>
                <a:lnTo>
                  <a:pt x="214160" y="165100"/>
                </a:lnTo>
                <a:close/>
              </a:path>
              <a:path w="2952115" h="3365500">
                <a:moveTo>
                  <a:pt x="111074" y="152400"/>
                </a:moveTo>
                <a:lnTo>
                  <a:pt x="105041" y="152400"/>
                </a:lnTo>
                <a:lnTo>
                  <a:pt x="109105" y="165100"/>
                </a:lnTo>
                <a:lnTo>
                  <a:pt x="111074" y="152400"/>
                </a:lnTo>
                <a:close/>
              </a:path>
              <a:path w="2952115" h="3365500">
                <a:moveTo>
                  <a:pt x="205409" y="152400"/>
                </a:moveTo>
                <a:lnTo>
                  <a:pt x="203708" y="152400"/>
                </a:lnTo>
                <a:lnTo>
                  <a:pt x="189240" y="165100"/>
                </a:lnTo>
                <a:lnTo>
                  <a:pt x="211962" y="165100"/>
                </a:lnTo>
                <a:lnTo>
                  <a:pt x="205409" y="152400"/>
                </a:lnTo>
                <a:close/>
              </a:path>
              <a:path w="2952115" h="3365500">
                <a:moveTo>
                  <a:pt x="90766" y="114300"/>
                </a:moveTo>
                <a:lnTo>
                  <a:pt x="56096" y="114300"/>
                </a:lnTo>
                <a:lnTo>
                  <a:pt x="66185" y="127171"/>
                </a:lnTo>
                <a:lnTo>
                  <a:pt x="75262" y="139700"/>
                </a:lnTo>
                <a:lnTo>
                  <a:pt x="84370" y="152400"/>
                </a:lnTo>
                <a:lnTo>
                  <a:pt x="118953" y="152400"/>
                </a:lnTo>
                <a:lnTo>
                  <a:pt x="118933" y="151851"/>
                </a:lnTo>
                <a:lnTo>
                  <a:pt x="110791" y="142641"/>
                </a:lnTo>
                <a:lnTo>
                  <a:pt x="107911" y="139700"/>
                </a:lnTo>
                <a:lnTo>
                  <a:pt x="83566" y="139700"/>
                </a:lnTo>
                <a:lnTo>
                  <a:pt x="78753" y="127000"/>
                </a:lnTo>
                <a:lnTo>
                  <a:pt x="83553" y="127000"/>
                </a:lnTo>
                <a:lnTo>
                  <a:pt x="90766" y="114300"/>
                </a:lnTo>
                <a:close/>
              </a:path>
              <a:path w="2952115" h="3365500">
                <a:moveTo>
                  <a:pt x="118898" y="150922"/>
                </a:moveTo>
                <a:lnTo>
                  <a:pt x="118933" y="151851"/>
                </a:lnTo>
                <a:lnTo>
                  <a:pt x="119418" y="152400"/>
                </a:lnTo>
                <a:lnTo>
                  <a:pt x="120345" y="152400"/>
                </a:lnTo>
                <a:lnTo>
                  <a:pt x="118898" y="150922"/>
                </a:lnTo>
                <a:close/>
              </a:path>
              <a:path w="2952115" h="3365500">
                <a:moveTo>
                  <a:pt x="110791" y="142641"/>
                </a:moveTo>
                <a:lnTo>
                  <a:pt x="118933" y="151851"/>
                </a:lnTo>
                <a:lnTo>
                  <a:pt x="118898" y="150922"/>
                </a:lnTo>
                <a:lnTo>
                  <a:pt x="110791" y="142641"/>
                </a:lnTo>
                <a:close/>
              </a:path>
              <a:path w="2952115" h="3365500">
                <a:moveTo>
                  <a:pt x="113830" y="127000"/>
                </a:moveTo>
                <a:lnTo>
                  <a:pt x="88912" y="127000"/>
                </a:lnTo>
                <a:lnTo>
                  <a:pt x="91363" y="139700"/>
                </a:lnTo>
                <a:lnTo>
                  <a:pt x="111798" y="139700"/>
                </a:lnTo>
                <a:lnTo>
                  <a:pt x="113830" y="127000"/>
                </a:lnTo>
                <a:close/>
              </a:path>
              <a:path w="2952115" h="3365500">
                <a:moveTo>
                  <a:pt x="124452" y="127000"/>
                </a:moveTo>
                <a:lnTo>
                  <a:pt x="113830" y="127000"/>
                </a:lnTo>
                <a:lnTo>
                  <a:pt x="122085" y="139700"/>
                </a:lnTo>
                <a:lnTo>
                  <a:pt x="126278" y="139700"/>
                </a:lnTo>
                <a:lnTo>
                  <a:pt x="124574" y="127171"/>
                </a:lnTo>
                <a:lnTo>
                  <a:pt x="124452" y="127000"/>
                </a:lnTo>
                <a:close/>
              </a:path>
              <a:path w="2952115" h="3365500">
                <a:moveTo>
                  <a:pt x="131717" y="137165"/>
                </a:moveTo>
                <a:lnTo>
                  <a:pt x="130797" y="139700"/>
                </a:lnTo>
                <a:lnTo>
                  <a:pt x="133529" y="139700"/>
                </a:lnTo>
                <a:lnTo>
                  <a:pt x="131717" y="137165"/>
                </a:lnTo>
                <a:close/>
              </a:path>
              <a:path w="2952115" h="3365500">
                <a:moveTo>
                  <a:pt x="142341" y="127000"/>
                </a:moveTo>
                <a:lnTo>
                  <a:pt x="135407" y="127000"/>
                </a:lnTo>
                <a:lnTo>
                  <a:pt x="131717" y="137165"/>
                </a:lnTo>
                <a:lnTo>
                  <a:pt x="133529" y="139700"/>
                </a:lnTo>
                <a:lnTo>
                  <a:pt x="144144" y="139700"/>
                </a:lnTo>
                <a:lnTo>
                  <a:pt x="142341" y="127000"/>
                </a:lnTo>
                <a:close/>
              </a:path>
              <a:path w="2952115" h="3365500">
                <a:moveTo>
                  <a:pt x="176519" y="127000"/>
                </a:moveTo>
                <a:lnTo>
                  <a:pt x="142341" y="127000"/>
                </a:lnTo>
                <a:lnTo>
                  <a:pt x="144144" y="139700"/>
                </a:lnTo>
                <a:lnTo>
                  <a:pt x="184657" y="139700"/>
                </a:lnTo>
                <a:lnTo>
                  <a:pt x="176519" y="127000"/>
                </a:lnTo>
                <a:close/>
              </a:path>
              <a:path w="2952115" h="3365500">
                <a:moveTo>
                  <a:pt x="135407" y="127000"/>
                </a:moveTo>
                <a:lnTo>
                  <a:pt x="124551" y="127000"/>
                </a:lnTo>
                <a:lnTo>
                  <a:pt x="124574" y="127171"/>
                </a:lnTo>
                <a:lnTo>
                  <a:pt x="131717" y="137165"/>
                </a:lnTo>
                <a:lnTo>
                  <a:pt x="135407" y="127000"/>
                </a:lnTo>
                <a:close/>
              </a:path>
              <a:path w="2952115" h="3365500">
                <a:moveTo>
                  <a:pt x="124551" y="127000"/>
                </a:moveTo>
                <a:lnTo>
                  <a:pt x="124574" y="127171"/>
                </a:lnTo>
                <a:lnTo>
                  <a:pt x="124551" y="1270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90766" y="114300"/>
                </a:lnTo>
                <a:lnTo>
                  <a:pt x="83794" y="127000"/>
                </a:lnTo>
                <a:lnTo>
                  <a:pt x="140810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140810" y="127000"/>
                </a:lnTo>
                <a:lnTo>
                  <a:pt x="154949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70468" y="114300"/>
                </a:moveTo>
                <a:lnTo>
                  <a:pt x="145302" y="114300"/>
                </a:lnTo>
                <a:lnTo>
                  <a:pt x="154949" y="127000"/>
                </a:lnTo>
                <a:lnTo>
                  <a:pt x="162755" y="127000"/>
                </a:lnTo>
                <a:lnTo>
                  <a:pt x="170468" y="114300"/>
                </a:lnTo>
                <a:close/>
              </a:path>
              <a:path w="2952115" h="3365500">
                <a:moveTo>
                  <a:pt x="164401" y="101600"/>
                </a:moveTo>
                <a:lnTo>
                  <a:pt x="77673" y="101600"/>
                </a:lnTo>
                <a:lnTo>
                  <a:pt x="72643" y="114300"/>
                </a:lnTo>
                <a:lnTo>
                  <a:pt x="162496" y="114300"/>
                </a:lnTo>
                <a:lnTo>
                  <a:pt x="164401" y="101600"/>
                </a:lnTo>
                <a:close/>
              </a:path>
              <a:path w="2952115" h="3365500">
                <a:moveTo>
                  <a:pt x="51644" y="76200"/>
                </a:moveTo>
                <a:lnTo>
                  <a:pt x="36461" y="76200"/>
                </a:lnTo>
                <a:lnTo>
                  <a:pt x="37972" y="88900"/>
                </a:lnTo>
                <a:lnTo>
                  <a:pt x="28676" y="88900"/>
                </a:lnTo>
                <a:lnTo>
                  <a:pt x="34802" y="101600"/>
                </a:lnTo>
                <a:lnTo>
                  <a:pt x="43615" y="88900"/>
                </a:lnTo>
                <a:lnTo>
                  <a:pt x="51644" y="76200"/>
                </a:lnTo>
                <a:close/>
              </a:path>
              <a:path w="2952115" h="3365500">
                <a:moveTo>
                  <a:pt x="60562" y="88900"/>
                </a:moveTo>
                <a:lnTo>
                  <a:pt x="51422" y="88900"/>
                </a:lnTo>
                <a:lnTo>
                  <a:pt x="51269" y="101600"/>
                </a:lnTo>
                <a:lnTo>
                  <a:pt x="62153" y="101600"/>
                </a:lnTo>
                <a:lnTo>
                  <a:pt x="60582" y="88926"/>
                </a:lnTo>
                <a:close/>
              </a:path>
              <a:path w="2952115" h="3365500">
                <a:moveTo>
                  <a:pt x="148207" y="88900"/>
                </a:moveTo>
                <a:lnTo>
                  <a:pt x="60578" y="88900"/>
                </a:lnTo>
                <a:lnTo>
                  <a:pt x="70108" y="101600"/>
                </a:lnTo>
                <a:lnTo>
                  <a:pt x="148041" y="101600"/>
                </a:lnTo>
                <a:lnTo>
                  <a:pt x="148207" y="88900"/>
                </a:lnTo>
                <a:close/>
              </a:path>
              <a:path w="2952115" h="3365500">
                <a:moveTo>
                  <a:pt x="32562" y="76200"/>
                </a:moveTo>
                <a:lnTo>
                  <a:pt x="24498" y="76200"/>
                </a:lnTo>
                <a:lnTo>
                  <a:pt x="32651" y="88900"/>
                </a:lnTo>
                <a:lnTo>
                  <a:pt x="32842" y="88900"/>
                </a:lnTo>
                <a:lnTo>
                  <a:pt x="32562" y="76200"/>
                </a:lnTo>
                <a:close/>
              </a:path>
              <a:path w="2952115" h="3365500">
                <a:moveTo>
                  <a:pt x="86232" y="76200"/>
                </a:moveTo>
                <a:lnTo>
                  <a:pt x="51644" y="76200"/>
                </a:lnTo>
                <a:lnTo>
                  <a:pt x="60562" y="88900"/>
                </a:lnTo>
                <a:lnTo>
                  <a:pt x="90436" y="88900"/>
                </a:lnTo>
                <a:lnTo>
                  <a:pt x="86232" y="76200"/>
                </a:lnTo>
                <a:close/>
              </a:path>
              <a:path w="2952115" h="3365500">
                <a:moveTo>
                  <a:pt x="128041" y="76200"/>
                </a:moveTo>
                <a:lnTo>
                  <a:pt x="94830" y="76200"/>
                </a:lnTo>
                <a:lnTo>
                  <a:pt x="90436" y="88900"/>
                </a:lnTo>
                <a:lnTo>
                  <a:pt x="141575" y="88900"/>
                </a:lnTo>
                <a:lnTo>
                  <a:pt x="128041" y="76200"/>
                </a:lnTo>
                <a:close/>
              </a:path>
              <a:path w="2952115" h="3365500">
                <a:moveTo>
                  <a:pt x="32372" y="63500"/>
                </a:moveTo>
                <a:lnTo>
                  <a:pt x="6502" y="63500"/>
                </a:lnTo>
                <a:lnTo>
                  <a:pt x="14630" y="76200"/>
                </a:lnTo>
                <a:lnTo>
                  <a:pt x="45059" y="76200"/>
                </a:lnTo>
                <a:lnTo>
                  <a:pt x="32372" y="63500"/>
                </a:lnTo>
                <a:close/>
              </a:path>
              <a:path w="2952115" h="3365500">
                <a:moveTo>
                  <a:pt x="124472" y="63500"/>
                </a:moveTo>
                <a:lnTo>
                  <a:pt x="45059" y="63500"/>
                </a:lnTo>
                <a:lnTo>
                  <a:pt x="45059" y="76200"/>
                </a:lnTo>
                <a:lnTo>
                  <a:pt x="124040" y="76200"/>
                </a:lnTo>
                <a:lnTo>
                  <a:pt x="124472" y="63500"/>
                </a:lnTo>
                <a:close/>
              </a:path>
              <a:path w="2952115" h="3365500">
                <a:moveTo>
                  <a:pt x="17294" y="50800"/>
                </a:moveTo>
                <a:lnTo>
                  <a:pt x="2946" y="50800"/>
                </a:lnTo>
                <a:lnTo>
                  <a:pt x="9004" y="63500"/>
                </a:lnTo>
                <a:lnTo>
                  <a:pt x="25247" y="63500"/>
                </a:lnTo>
                <a:lnTo>
                  <a:pt x="17294" y="50800"/>
                </a:lnTo>
                <a:close/>
              </a:path>
              <a:path w="2952115" h="3365500">
                <a:moveTo>
                  <a:pt x="127254" y="50800"/>
                </a:moveTo>
                <a:lnTo>
                  <a:pt x="23379" y="50800"/>
                </a:lnTo>
                <a:lnTo>
                  <a:pt x="25247" y="63500"/>
                </a:lnTo>
                <a:lnTo>
                  <a:pt x="130086" y="63500"/>
                </a:lnTo>
                <a:lnTo>
                  <a:pt x="127254" y="50800"/>
                </a:lnTo>
                <a:close/>
              </a:path>
              <a:path w="2952115" h="3365500">
                <a:moveTo>
                  <a:pt x="5118" y="38100"/>
                </a:moveTo>
                <a:lnTo>
                  <a:pt x="0" y="50800"/>
                </a:lnTo>
                <a:lnTo>
                  <a:pt x="9563" y="50800"/>
                </a:lnTo>
                <a:lnTo>
                  <a:pt x="5118" y="38100"/>
                </a:lnTo>
                <a:close/>
              </a:path>
              <a:path w="2952115" h="3365500">
                <a:moveTo>
                  <a:pt x="108394" y="38100"/>
                </a:moveTo>
                <a:lnTo>
                  <a:pt x="20456" y="38100"/>
                </a:lnTo>
                <a:lnTo>
                  <a:pt x="16154" y="50800"/>
                </a:lnTo>
                <a:lnTo>
                  <a:pt x="107251" y="50800"/>
                </a:lnTo>
                <a:lnTo>
                  <a:pt x="108394" y="38100"/>
                </a:lnTo>
                <a:close/>
              </a:path>
              <a:path w="2952115" h="3365500">
                <a:moveTo>
                  <a:pt x="16116" y="25400"/>
                </a:moveTo>
                <a:lnTo>
                  <a:pt x="7518" y="25400"/>
                </a:lnTo>
                <a:lnTo>
                  <a:pt x="11722" y="38100"/>
                </a:lnTo>
                <a:lnTo>
                  <a:pt x="16116" y="25400"/>
                </a:lnTo>
                <a:close/>
              </a:path>
              <a:path w="2952115" h="3365500">
                <a:moveTo>
                  <a:pt x="90119" y="12700"/>
                </a:moveTo>
                <a:lnTo>
                  <a:pt x="28364" y="12700"/>
                </a:lnTo>
                <a:lnTo>
                  <a:pt x="30080" y="25400"/>
                </a:lnTo>
                <a:lnTo>
                  <a:pt x="34053" y="38100"/>
                </a:lnTo>
                <a:lnTo>
                  <a:pt x="100542" y="38100"/>
                </a:lnTo>
                <a:lnTo>
                  <a:pt x="90716" y="25400"/>
                </a:lnTo>
                <a:lnTo>
                  <a:pt x="86880" y="25400"/>
                </a:lnTo>
                <a:lnTo>
                  <a:pt x="90119" y="12700"/>
                </a:lnTo>
                <a:close/>
              </a:path>
              <a:path w="2952115" h="3365500">
                <a:moveTo>
                  <a:pt x="71005" y="0"/>
                </a:moveTo>
                <a:lnTo>
                  <a:pt x="72593" y="12700"/>
                </a:lnTo>
                <a:lnTo>
                  <a:pt x="75628" y="12700"/>
                </a:lnTo>
                <a:lnTo>
                  <a:pt x="71005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281017" y="223548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30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07400" y="236220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691880" y="23012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8110219" y="237490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001000" y="23139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25320" y="210149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153400" y="2019300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80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7270622" y="530633"/>
            <a:ext cx="1715135" cy="1503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  <a:p>
            <a:pPr marL="335915">
              <a:lnSpc>
                <a:spcPct val="100000"/>
              </a:lnSpc>
              <a:spcBef>
                <a:spcPts val="3030"/>
              </a:spcBef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should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2477758" y="4619233"/>
            <a:ext cx="105410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6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90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3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-25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000" spc="25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 rot="2940000">
            <a:off x="9748477" y="4061546"/>
            <a:ext cx="150105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15" dirty="0">
                <a:solidFill>
                  <a:srgbClr val="FFF820"/>
                </a:solidFill>
                <a:latin typeface="Calibri"/>
                <a:cs typeface="Calibri"/>
              </a:rPr>
              <a:t>d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30" dirty="0">
                <a:solidFill>
                  <a:srgbClr val="FFF820"/>
                </a:solidFill>
                <a:latin typeface="Calibri"/>
                <a:cs typeface="Calibri"/>
              </a:rPr>
              <a:t>l</a:t>
            </a:r>
            <a:r>
              <a:rPr sz="3000" spc="114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g</a:t>
            </a:r>
            <a:r>
              <a:rPr sz="3000" spc="-7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200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652992" y="3114283"/>
            <a:ext cx="1026794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 rot="2580000">
            <a:off x="8786595" y="4119158"/>
            <a:ext cx="86422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-95" dirty="0">
                <a:solidFill>
                  <a:srgbClr val="FFF820"/>
                </a:solidFill>
                <a:latin typeface="Calibri"/>
                <a:cs typeface="Calibri"/>
              </a:rPr>
              <a:t>da</a:t>
            </a:r>
            <a:r>
              <a:rPr sz="3000" spc="8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155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 rot="2580000">
            <a:off x="9380549" y="4856176"/>
            <a:ext cx="120743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500" spc="-7" baseline="1851" dirty="0">
                <a:solidFill>
                  <a:srgbClr val="FFF820"/>
                </a:solidFill>
                <a:latin typeface="Calibri"/>
                <a:cs typeface="Calibri"/>
              </a:rPr>
              <a:t>s</a:t>
            </a:r>
            <a:r>
              <a:rPr sz="4500" spc="67" baseline="1851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u</a:t>
            </a:r>
            <a:r>
              <a:rPr sz="3000" spc="170" dirty="0">
                <a:solidFill>
                  <a:srgbClr val="FFF820"/>
                </a:solidFill>
                <a:latin typeface="Calibri"/>
                <a:cs typeface="Calibri"/>
              </a:rPr>
              <a:t>r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7395710" y="2256038"/>
            <a:ext cx="5765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will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8876352" y="2230663"/>
            <a:ext cx="43878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did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8432800" y="209961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520183" y="200659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9675478" y="1596633"/>
            <a:ext cx="109410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825888" y="337213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29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952271" y="349885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236751" y="34378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655091" y="351155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545871" y="34505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70191" y="323814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698271" y="3155948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79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8395734" y="3367364"/>
            <a:ext cx="7137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count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980701" y="3221289"/>
            <a:ext cx="57658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860" marR="5080" indent="-137795">
              <a:lnSpc>
                <a:spcPts val="21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data at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7977671" y="323626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065056" y="314324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1272880" y="7766188"/>
            <a:ext cx="1370901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15645" algn="l"/>
                <a:tab pos="1967230" algn="l"/>
                <a:tab pos="2457450" algn="l"/>
                <a:tab pos="3378835" algn="l"/>
                <a:tab pos="4882515" algn="l"/>
                <a:tab pos="5801360" algn="l"/>
                <a:tab pos="8439785" algn="l"/>
                <a:tab pos="9058910" algn="l"/>
                <a:tab pos="10684510" algn="l"/>
                <a:tab pos="11323320" algn="l"/>
              </a:tabLst>
            </a:pPr>
            <a:r>
              <a:rPr sz="3800" spc="165" dirty="0">
                <a:solidFill>
                  <a:srgbClr val="FFFFFF"/>
                </a:solidFill>
                <a:latin typeface="Calibri"/>
                <a:cs typeface="Calibri"/>
              </a:rPr>
              <a:t>So	</a:t>
            </a:r>
            <a:r>
              <a:rPr sz="3800" spc="8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800" spc="5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1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47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9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800" spc="2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30" dirty="0">
                <a:solidFill>
                  <a:srgbClr val="A0A3FD"/>
                </a:solidFill>
                <a:latin typeface="Calibri"/>
                <a:cs typeface="Calibri"/>
              </a:rPr>
              <a:t>M</a:t>
            </a:r>
            <a:r>
              <a:rPr sz="3800" spc="20" dirty="0">
                <a:solidFill>
                  <a:srgbClr val="A0A3FD"/>
                </a:solidFill>
                <a:latin typeface="Calibri"/>
                <a:cs typeface="Calibri"/>
              </a:rPr>
              <a:t>o</a:t>
            </a:r>
            <a:r>
              <a:rPr sz="3800" spc="110" dirty="0">
                <a:solidFill>
                  <a:srgbClr val="A0A3FD"/>
                </a:solidFill>
                <a:latin typeface="Calibri"/>
                <a:cs typeface="Calibri"/>
              </a:rPr>
              <a:t>del</a:t>
            </a:r>
            <a:r>
              <a:rPr sz="3800" dirty="0">
                <a:solidFill>
                  <a:srgbClr val="A0A3FD"/>
                </a:solidFill>
                <a:latin typeface="Calibri"/>
                <a:cs typeface="Calibri"/>
              </a:rPr>
              <a:t>	</a:t>
            </a:r>
            <a:r>
              <a:rPr sz="3800" spc="13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800" spc="17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in</a:t>
            </a:r>
            <a:r>
              <a:rPr sz="3800" spc="35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800" spc="-1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49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-25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4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-6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6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-25" dirty="0">
                <a:solidFill>
                  <a:srgbClr val="FFFFFF"/>
                </a:solidFill>
                <a:latin typeface="Calibri"/>
                <a:cs typeface="Calibri"/>
              </a:rPr>
              <a:t>pd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2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1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3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s</a:t>
            </a:r>
            <a:r>
              <a:rPr sz="3800" spc="114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800" spc="-8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1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37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2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800" spc="-55" dirty="0">
                <a:solidFill>
                  <a:srgbClr val="FFFFFF"/>
                </a:solidFill>
                <a:latin typeface="Calibri"/>
                <a:cs typeface="Calibri"/>
              </a:rPr>
              <a:t>?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94375" y="2132831"/>
            <a:ext cx="318135" cy="280670"/>
          </a:xfrm>
          <a:custGeom>
            <a:avLst/>
            <a:gdLst/>
            <a:ahLst/>
            <a:cxnLst/>
            <a:rect l="l" t="t" r="r" b="b"/>
            <a:pathLst>
              <a:path w="318135" h="280669">
                <a:moveTo>
                  <a:pt x="0" y="0"/>
                </a:moveTo>
                <a:lnTo>
                  <a:pt x="19050" y="16802"/>
                </a:lnTo>
                <a:lnTo>
                  <a:pt x="317525" y="280174"/>
                </a:lnTo>
              </a:path>
            </a:pathLst>
          </a:custGeom>
          <a:ln w="50800">
            <a:solidFill>
              <a:srgbClr val="FFBB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21287" y="1965336"/>
            <a:ext cx="251460" cy="251460"/>
          </a:xfrm>
          <a:custGeom>
            <a:avLst/>
            <a:gdLst/>
            <a:ahLst/>
            <a:cxnLst/>
            <a:rect l="l" t="t" r="r" b="b"/>
            <a:pathLst>
              <a:path w="251460" h="251460">
                <a:moveTo>
                  <a:pt x="117627" y="0"/>
                </a:moveTo>
                <a:lnTo>
                  <a:pt x="0" y="133324"/>
                </a:lnTo>
                <a:lnTo>
                  <a:pt x="133311" y="250964"/>
                </a:lnTo>
                <a:lnTo>
                  <a:pt x="250951" y="117640"/>
                </a:lnTo>
                <a:lnTo>
                  <a:pt x="117627" y="0"/>
                </a:lnTo>
                <a:close/>
              </a:path>
            </a:pathLst>
          </a:custGeom>
          <a:solidFill>
            <a:srgbClr val="FFB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03500" y="4876800"/>
            <a:ext cx="0" cy="622300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0"/>
                </a:moveTo>
                <a:lnTo>
                  <a:pt x="0" y="25400"/>
                </a:lnTo>
                <a:lnTo>
                  <a:pt x="0" y="622300"/>
                </a:lnTo>
              </a:path>
            </a:pathLst>
          </a:custGeom>
          <a:ln w="50800">
            <a:solidFill>
              <a:srgbClr val="FFBB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14693" y="4724755"/>
            <a:ext cx="177165" cy="176530"/>
          </a:xfrm>
          <a:custGeom>
            <a:avLst/>
            <a:gdLst/>
            <a:ahLst/>
            <a:cxnLst/>
            <a:rect l="l" t="t" r="r" b="b"/>
            <a:pathLst>
              <a:path w="177164" h="176529">
                <a:moveTo>
                  <a:pt x="90784" y="0"/>
                </a:moveTo>
                <a:lnTo>
                  <a:pt x="44013" y="12473"/>
                </a:lnTo>
                <a:lnTo>
                  <a:pt x="15278" y="38538"/>
                </a:lnTo>
                <a:lnTo>
                  <a:pt x="0" y="84375"/>
                </a:lnTo>
                <a:lnTo>
                  <a:pt x="252" y="96436"/>
                </a:lnTo>
                <a:lnTo>
                  <a:pt x="17548" y="141719"/>
                </a:lnTo>
                <a:lnTo>
                  <a:pt x="56386" y="171162"/>
                </a:lnTo>
                <a:lnTo>
                  <a:pt x="90373" y="176405"/>
                </a:lnTo>
                <a:lnTo>
                  <a:pt x="102143" y="175016"/>
                </a:lnTo>
                <a:lnTo>
                  <a:pt x="148188" y="153052"/>
                </a:lnTo>
                <a:lnTo>
                  <a:pt x="174384" y="111783"/>
                </a:lnTo>
                <a:lnTo>
                  <a:pt x="177017" y="88582"/>
                </a:lnTo>
                <a:lnTo>
                  <a:pt x="175954" y="76737"/>
                </a:lnTo>
                <a:lnTo>
                  <a:pt x="155357" y="30887"/>
                </a:lnTo>
                <a:lnTo>
                  <a:pt x="114238" y="3451"/>
                </a:lnTo>
                <a:lnTo>
                  <a:pt x="90784" y="0"/>
                </a:lnTo>
                <a:close/>
              </a:path>
            </a:pathLst>
          </a:custGeom>
          <a:solidFill>
            <a:srgbClr val="FFB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215047" y="2525634"/>
            <a:ext cx="705356" cy="7675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988800" y="4749800"/>
            <a:ext cx="812800" cy="889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036180" y="4769256"/>
            <a:ext cx="713024" cy="7718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11398" y="4508500"/>
            <a:ext cx="584200" cy="584200"/>
          </a:xfrm>
          <a:custGeom>
            <a:avLst/>
            <a:gdLst/>
            <a:ahLst/>
            <a:cxnLst/>
            <a:rect l="l" t="t" r="r" b="b"/>
            <a:pathLst>
              <a:path w="584200" h="584200">
                <a:moveTo>
                  <a:pt x="498646" y="85553"/>
                </a:moveTo>
                <a:lnTo>
                  <a:pt x="529445" y="121759"/>
                </a:lnTo>
                <a:lnTo>
                  <a:pt x="553400" y="161367"/>
                </a:lnTo>
                <a:lnTo>
                  <a:pt x="570511" y="203527"/>
                </a:lnTo>
                <a:lnTo>
                  <a:pt x="580777" y="247388"/>
                </a:lnTo>
                <a:lnTo>
                  <a:pt x="584199" y="292099"/>
                </a:lnTo>
                <a:lnTo>
                  <a:pt x="583344" y="314508"/>
                </a:lnTo>
                <a:lnTo>
                  <a:pt x="576500" y="358901"/>
                </a:lnTo>
                <a:lnTo>
                  <a:pt x="562811" y="402018"/>
                </a:lnTo>
                <a:lnTo>
                  <a:pt x="542278" y="443008"/>
                </a:lnTo>
                <a:lnTo>
                  <a:pt x="514901" y="481021"/>
                </a:lnTo>
                <a:lnTo>
                  <a:pt x="481021" y="514901"/>
                </a:lnTo>
                <a:lnTo>
                  <a:pt x="443008" y="542278"/>
                </a:lnTo>
                <a:lnTo>
                  <a:pt x="402018" y="562811"/>
                </a:lnTo>
                <a:lnTo>
                  <a:pt x="358901" y="576500"/>
                </a:lnTo>
                <a:lnTo>
                  <a:pt x="314508" y="583344"/>
                </a:lnTo>
                <a:lnTo>
                  <a:pt x="292099" y="584199"/>
                </a:lnTo>
                <a:lnTo>
                  <a:pt x="269691" y="583344"/>
                </a:lnTo>
                <a:lnTo>
                  <a:pt x="225298" y="576500"/>
                </a:lnTo>
                <a:lnTo>
                  <a:pt x="182181" y="562811"/>
                </a:lnTo>
                <a:lnTo>
                  <a:pt x="141191" y="542278"/>
                </a:lnTo>
                <a:lnTo>
                  <a:pt x="103178" y="514901"/>
                </a:lnTo>
                <a:lnTo>
                  <a:pt x="69298" y="481021"/>
                </a:lnTo>
                <a:lnTo>
                  <a:pt x="41921" y="443008"/>
                </a:lnTo>
                <a:lnTo>
                  <a:pt x="21388" y="402018"/>
                </a:lnTo>
                <a:lnTo>
                  <a:pt x="7699" y="358901"/>
                </a:lnTo>
                <a:lnTo>
                  <a:pt x="855" y="314508"/>
                </a:lnTo>
                <a:lnTo>
                  <a:pt x="0" y="292099"/>
                </a:lnTo>
                <a:lnTo>
                  <a:pt x="855" y="269691"/>
                </a:lnTo>
                <a:lnTo>
                  <a:pt x="7699" y="225298"/>
                </a:lnTo>
                <a:lnTo>
                  <a:pt x="21388" y="182181"/>
                </a:lnTo>
                <a:lnTo>
                  <a:pt x="41921" y="141191"/>
                </a:lnTo>
                <a:lnTo>
                  <a:pt x="69298" y="103178"/>
                </a:lnTo>
                <a:lnTo>
                  <a:pt x="103178" y="69298"/>
                </a:lnTo>
                <a:lnTo>
                  <a:pt x="141191" y="41921"/>
                </a:lnTo>
                <a:lnTo>
                  <a:pt x="182181" y="21388"/>
                </a:lnTo>
                <a:lnTo>
                  <a:pt x="225298" y="7699"/>
                </a:lnTo>
                <a:lnTo>
                  <a:pt x="269691" y="855"/>
                </a:lnTo>
                <a:lnTo>
                  <a:pt x="292099" y="0"/>
                </a:lnTo>
                <a:lnTo>
                  <a:pt x="314508" y="855"/>
                </a:lnTo>
                <a:lnTo>
                  <a:pt x="358901" y="7699"/>
                </a:lnTo>
                <a:lnTo>
                  <a:pt x="402018" y="21388"/>
                </a:lnTo>
                <a:lnTo>
                  <a:pt x="443008" y="41921"/>
                </a:lnTo>
                <a:lnTo>
                  <a:pt x="481021" y="69298"/>
                </a:lnTo>
                <a:lnTo>
                  <a:pt x="498646" y="85553"/>
                </a:lnTo>
              </a:path>
            </a:pathLst>
          </a:custGeom>
          <a:ln w="50800">
            <a:solidFill>
              <a:srgbClr val="FFBB4A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956209" y="3506741"/>
            <a:ext cx="3034030" cy="2844800"/>
          </a:xfrm>
          <a:custGeom>
            <a:avLst/>
            <a:gdLst/>
            <a:ahLst/>
            <a:cxnLst/>
            <a:rect l="l" t="t" r="r" b="b"/>
            <a:pathLst>
              <a:path w="3034029" h="2844800">
                <a:moveTo>
                  <a:pt x="2990621" y="2832099"/>
                </a:moveTo>
                <a:lnTo>
                  <a:pt x="2950156" y="2832099"/>
                </a:lnTo>
                <a:lnTo>
                  <a:pt x="2960410" y="2844799"/>
                </a:lnTo>
                <a:lnTo>
                  <a:pt x="2989427" y="2844799"/>
                </a:lnTo>
                <a:lnTo>
                  <a:pt x="2990621" y="2832099"/>
                </a:lnTo>
                <a:close/>
              </a:path>
              <a:path w="3034029" h="2844800">
                <a:moveTo>
                  <a:pt x="2992031" y="2832099"/>
                </a:moveTo>
                <a:lnTo>
                  <a:pt x="2990621" y="2832099"/>
                </a:lnTo>
                <a:lnTo>
                  <a:pt x="2991866" y="2844799"/>
                </a:lnTo>
                <a:lnTo>
                  <a:pt x="2992031" y="2832099"/>
                </a:lnTo>
                <a:close/>
              </a:path>
              <a:path w="3034029" h="2844800">
                <a:moveTo>
                  <a:pt x="3012081" y="2819399"/>
                </a:moveTo>
                <a:lnTo>
                  <a:pt x="2995523" y="2819399"/>
                </a:lnTo>
                <a:lnTo>
                  <a:pt x="3000806" y="2832099"/>
                </a:lnTo>
                <a:lnTo>
                  <a:pt x="3006128" y="2844799"/>
                </a:lnTo>
                <a:lnTo>
                  <a:pt x="3009911" y="2844799"/>
                </a:lnTo>
                <a:lnTo>
                  <a:pt x="3011211" y="2832099"/>
                </a:lnTo>
                <a:lnTo>
                  <a:pt x="3006239" y="2832099"/>
                </a:lnTo>
                <a:lnTo>
                  <a:pt x="3012081" y="2819399"/>
                </a:lnTo>
                <a:close/>
              </a:path>
              <a:path w="3034029" h="2844800">
                <a:moveTo>
                  <a:pt x="2958858" y="2819399"/>
                </a:moveTo>
                <a:lnTo>
                  <a:pt x="2949435" y="2819399"/>
                </a:lnTo>
                <a:lnTo>
                  <a:pt x="2938094" y="2832099"/>
                </a:lnTo>
                <a:lnTo>
                  <a:pt x="2956979" y="2832099"/>
                </a:lnTo>
                <a:lnTo>
                  <a:pt x="2958858" y="2819399"/>
                </a:lnTo>
                <a:close/>
              </a:path>
              <a:path w="3034029" h="2844800">
                <a:moveTo>
                  <a:pt x="2981985" y="2819399"/>
                </a:moveTo>
                <a:lnTo>
                  <a:pt x="2965577" y="2819399"/>
                </a:lnTo>
                <a:lnTo>
                  <a:pt x="2966974" y="2832099"/>
                </a:lnTo>
                <a:lnTo>
                  <a:pt x="2986633" y="2832099"/>
                </a:lnTo>
                <a:lnTo>
                  <a:pt x="2981985" y="2819399"/>
                </a:lnTo>
                <a:close/>
              </a:path>
              <a:path w="3034029" h="2844800">
                <a:moveTo>
                  <a:pt x="2933560" y="2806699"/>
                </a:moveTo>
                <a:lnTo>
                  <a:pt x="2924035" y="2806699"/>
                </a:lnTo>
                <a:lnTo>
                  <a:pt x="2926676" y="2819399"/>
                </a:lnTo>
                <a:lnTo>
                  <a:pt x="2932226" y="2819399"/>
                </a:lnTo>
                <a:lnTo>
                  <a:pt x="2933560" y="2806699"/>
                </a:lnTo>
                <a:close/>
              </a:path>
              <a:path w="3034029" h="2844800">
                <a:moveTo>
                  <a:pt x="2948749" y="2806699"/>
                </a:moveTo>
                <a:lnTo>
                  <a:pt x="2939033" y="2806699"/>
                </a:lnTo>
                <a:lnTo>
                  <a:pt x="2947803" y="2819399"/>
                </a:lnTo>
                <a:lnTo>
                  <a:pt x="2948749" y="2806699"/>
                </a:lnTo>
                <a:close/>
              </a:path>
              <a:path w="3034029" h="2844800">
                <a:moveTo>
                  <a:pt x="3033976" y="2806699"/>
                </a:moveTo>
                <a:lnTo>
                  <a:pt x="2957144" y="2806699"/>
                </a:lnTo>
                <a:lnTo>
                  <a:pt x="2956433" y="2819399"/>
                </a:lnTo>
                <a:lnTo>
                  <a:pt x="3027592" y="2819399"/>
                </a:lnTo>
                <a:lnTo>
                  <a:pt x="3033976" y="2806699"/>
                </a:lnTo>
                <a:close/>
              </a:path>
              <a:path w="3034029" h="2844800">
                <a:moveTo>
                  <a:pt x="2935236" y="2793999"/>
                </a:moveTo>
                <a:lnTo>
                  <a:pt x="2921838" y="2793999"/>
                </a:lnTo>
                <a:lnTo>
                  <a:pt x="2928607" y="2806699"/>
                </a:lnTo>
                <a:lnTo>
                  <a:pt x="2928747" y="2806699"/>
                </a:lnTo>
                <a:lnTo>
                  <a:pt x="2935236" y="2793999"/>
                </a:lnTo>
                <a:close/>
              </a:path>
              <a:path w="3034029" h="2844800">
                <a:moveTo>
                  <a:pt x="3021266" y="2793999"/>
                </a:moveTo>
                <a:lnTo>
                  <a:pt x="2948165" y="2793999"/>
                </a:lnTo>
                <a:lnTo>
                  <a:pt x="2953372" y="2806699"/>
                </a:lnTo>
                <a:lnTo>
                  <a:pt x="3023527" y="2806699"/>
                </a:lnTo>
                <a:lnTo>
                  <a:pt x="3021266" y="2793999"/>
                </a:lnTo>
                <a:close/>
              </a:path>
              <a:path w="3034029" h="2844800">
                <a:moveTo>
                  <a:pt x="3030994" y="2793999"/>
                </a:moveTo>
                <a:lnTo>
                  <a:pt x="3028899" y="2793999"/>
                </a:lnTo>
                <a:lnTo>
                  <a:pt x="3028264" y="2806699"/>
                </a:lnTo>
                <a:lnTo>
                  <a:pt x="3031083" y="2806699"/>
                </a:lnTo>
                <a:lnTo>
                  <a:pt x="3030994" y="2793999"/>
                </a:lnTo>
                <a:close/>
              </a:path>
              <a:path w="3034029" h="2844800">
                <a:moveTo>
                  <a:pt x="2906725" y="2781299"/>
                </a:moveTo>
                <a:lnTo>
                  <a:pt x="2904811" y="2793999"/>
                </a:lnTo>
                <a:lnTo>
                  <a:pt x="2909468" y="2793999"/>
                </a:lnTo>
                <a:lnTo>
                  <a:pt x="2906725" y="2781299"/>
                </a:lnTo>
                <a:close/>
              </a:path>
              <a:path w="3034029" h="2844800">
                <a:moveTo>
                  <a:pt x="2920809" y="2781299"/>
                </a:moveTo>
                <a:lnTo>
                  <a:pt x="2919349" y="2781299"/>
                </a:lnTo>
                <a:lnTo>
                  <a:pt x="2912300" y="2793999"/>
                </a:lnTo>
                <a:lnTo>
                  <a:pt x="2919272" y="2793999"/>
                </a:lnTo>
                <a:lnTo>
                  <a:pt x="2920809" y="2781299"/>
                </a:lnTo>
                <a:close/>
              </a:path>
              <a:path w="3034029" h="2844800">
                <a:moveTo>
                  <a:pt x="3016186" y="2781299"/>
                </a:moveTo>
                <a:lnTo>
                  <a:pt x="2922435" y="2781299"/>
                </a:lnTo>
                <a:lnTo>
                  <a:pt x="2928569" y="2793999"/>
                </a:lnTo>
                <a:lnTo>
                  <a:pt x="3020529" y="2793999"/>
                </a:lnTo>
                <a:lnTo>
                  <a:pt x="3016186" y="2781299"/>
                </a:lnTo>
                <a:close/>
              </a:path>
              <a:path w="3034029" h="2844800">
                <a:moveTo>
                  <a:pt x="2892598" y="2768599"/>
                </a:moveTo>
                <a:lnTo>
                  <a:pt x="2886595" y="2768599"/>
                </a:lnTo>
                <a:lnTo>
                  <a:pt x="2898324" y="2781299"/>
                </a:lnTo>
                <a:lnTo>
                  <a:pt x="2898930" y="2781299"/>
                </a:lnTo>
                <a:lnTo>
                  <a:pt x="2892598" y="2768599"/>
                </a:lnTo>
                <a:close/>
              </a:path>
              <a:path w="3034029" h="2844800">
                <a:moveTo>
                  <a:pt x="3007245" y="2768599"/>
                </a:moveTo>
                <a:lnTo>
                  <a:pt x="2904998" y="2768599"/>
                </a:lnTo>
                <a:lnTo>
                  <a:pt x="2902661" y="2781299"/>
                </a:lnTo>
                <a:lnTo>
                  <a:pt x="3003626" y="2781299"/>
                </a:lnTo>
                <a:lnTo>
                  <a:pt x="3007245" y="2768599"/>
                </a:lnTo>
                <a:close/>
              </a:path>
              <a:path w="3034029" h="2844800">
                <a:moveTo>
                  <a:pt x="2894273" y="2755899"/>
                </a:moveTo>
                <a:lnTo>
                  <a:pt x="2865843" y="2755899"/>
                </a:lnTo>
                <a:lnTo>
                  <a:pt x="2875622" y="2768599"/>
                </a:lnTo>
                <a:lnTo>
                  <a:pt x="2888756" y="2768599"/>
                </a:lnTo>
                <a:lnTo>
                  <a:pt x="2894273" y="2755899"/>
                </a:lnTo>
                <a:close/>
              </a:path>
              <a:path w="3034029" h="2844800">
                <a:moveTo>
                  <a:pt x="2998381" y="2755899"/>
                </a:moveTo>
                <a:lnTo>
                  <a:pt x="2906297" y="2755899"/>
                </a:lnTo>
                <a:lnTo>
                  <a:pt x="2911587" y="2768599"/>
                </a:lnTo>
                <a:lnTo>
                  <a:pt x="2989186" y="2768599"/>
                </a:lnTo>
                <a:lnTo>
                  <a:pt x="2998381" y="2755899"/>
                </a:lnTo>
                <a:close/>
              </a:path>
              <a:path w="3034029" h="2844800">
                <a:moveTo>
                  <a:pt x="2868358" y="2743199"/>
                </a:moveTo>
                <a:lnTo>
                  <a:pt x="2866326" y="2743199"/>
                </a:lnTo>
                <a:lnTo>
                  <a:pt x="2865539" y="2755899"/>
                </a:lnTo>
                <a:lnTo>
                  <a:pt x="2871431" y="2755899"/>
                </a:lnTo>
                <a:lnTo>
                  <a:pt x="2868358" y="2743199"/>
                </a:lnTo>
                <a:close/>
              </a:path>
              <a:path w="3034029" h="2844800">
                <a:moveTo>
                  <a:pt x="2973476" y="2743199"/>
                </a:moveTo>
                <a:lnTo>
                  <a:pt x="2876511" y="2743199"/>
                </a:lnTo>
                <a:lnTo>
                  <a:pt x="2881871" y="2755899"/>
                </a:lnTo>
                <a:lnTo>
                  <a:pt x="2979445" y="2755899"/>
                </a:lnTo>
                <a:lnTo>
                  <a:pt x="2973476" y="2743199"/>
                </a:lnTo>
                <a:close/>
              </a:path>
              <a:path w="3034029" h="2844800">
                <a:moveTo>
                  <a:pt x="2981985" y="2743199"/>
                </a:moveTo>
                <a:lnTo>
                  <a:pt x="2979445" y="2755899"/>
                </a:lnTo>
                <a:lnTo>
                  <a:pt x="2990215" y="2755899"/>
                </a:lnTo>
                <a:lnTo>
                  <a:pt x="2981985" y="2743199"/>
                </a:lnTo>
                <a:close/>
              </a:path>
              <a:path w="3034029" h="2844800">
                <a:moveTo>
                  <a:pt x="2872526" y="2730499"/>
                </a:moveTo>
                <a:lnTo>
                  <a:pt x="2847966" y="2730499"/>
                </a:lnTo>
                <a:lnTo>
                  <a:pt x="2851028" y="2743199"/>
                </a:lnTo>
                <a:lnTo>
                  <a:pt x="2878858" y="2743199"/>
                </a:lnTo>
                <a:lnTo>
                  <a:pt x="2872526" y="2730499"/>
                </a:lnTo>
                <a:close/>
              </a:path>
              <a:path w="3034029" h="2844800">
                <a:moveTo>
                  <a:pt x="2879051" y="2730499"/>
                </a:moveTo>
                <a:lnTo>
                  <a:pt x="2872526" y="2730499"/>
                </a:lnTo>
                <a:lnTo>
                  <a:pt x="2878858" y="2743199"/>
                </a:lnTo>
                <a:lnTo>
                  <a:pt x="2885122" y="2743199"/>
                </a:lnTo>
                <a:lnTo>
                  <a:pt x="2879051" y="2730499"/>
                </a:lnTo>
                <a:close/>
              </a:path>
              <a:path w="3034029" h="2844800">
                <a:moveTo>
                  <a:pt x="2887052" y="2730499"/>
                </a:moveTo>
                <a:lnTo>
                  <a:pt x="2879051" y="2730499"/>
                </a:lnTo>
                <a:lnTo>
                  <a:pt x="2885122" y="2743199"/>
                </a:lnTo>
                <a:lnTo>
                  <a:pt x="2889681" y="2743199"/>
                </a:lnTo>
                <a:lnTo>
                  <a:pt x="2887052" y="2730499"/>
                </a:lnTo>
                <a:close/>
              </a:path>
              <a:path w="3034029" h="2844800">
                <a:moveTo>
                  <a:pt x="2959582" y="2730499"/>
                </a:moveTo>
                <a:lnTo>
                  <a:pt x="2896069" y="2730499"/>
                </a:lnTo>
                <a:lnTo>
                  <a:pt x="2901302" y="2743199"/>
                </a:lnTo>
                <a:lnTo>
                  <a:pt x="2960738" y="2743199"/>
                </a:lnTo>
                <a:lnTo>
                  <a:pt x="2959582" y="2730499"/>
                </a:lnTo>
                <a:close/>
              </a:path>
              <a:path w="3034029" h="2844800">
                <a:moveTo>
                  <a:pt x="2838399" y="2717799"/>
                </a:moveTo>
                <a:lnTo>
                  <a:pt x="2835351" y="2717799"/>
                </a:lnTo>
                <a:lnTo>
                  <a:pt x="2844050" y="2730499"/>
                </a:lnTo>
                <a:lnTo>
                  <a:pt x="2838399" y="2717799"/>
                </a:lnTo>
                <a:close/>
              </a:path>
              <a:path w="3034029" h="2844800">
                <a:moveTo>
                  <a:pt x="2890113" y="2717799"/>
                </a:moveTo>
                <a:lnTo>
                  <a:pt x="2851061" y="2717799"/>
                </a:lnTo>
                <a:lnTo>
                  <a:pt x="2861856" y="2730499"/>
                </a:lnTo>
                <a:lnTo>
                  <a:pt x="2883264" y="2730499"/>
                </a:lnTo>
                <a:lnTo>
                  <a:pt x="2890334" y="2718305"/>
                </a:lnTo>
                <a:lnTo>
                  <a:pt x="2890113" y="2717799"/>
                </a:lnTo>
                <a:close/>
              </a:path>
              <a:path w="3034029" h="2844800">
                <a:moveTo>
                  <a:pt x="2890334" y="2718305"/>
                </a:moveTo>
                <a:lnTo>
                  <a:pt x="2883264" y="2730499"/>
                </a:lnTo>
                <a:lnTo>
                  <a:pt x="2895663" y="2730499"/>
                </a:lnTo>
                <a:lnTo>
                  <a:pt x="2890334" y="2718305"/>
                </a:lnTo>
                <a:close/>
              </a:path>
              <a:path w="3034029" h="2844800">
                <a:moveTo>
                  <a:pt x="2953817" y="2717799"/>
                </a:moveTo>
                <a:lnTo>
                  <a:pt x="2890627" y="2717799"/>
                </a:lnTo>
                <a:lnTo>
                  <a:pt x="2890334" y="2718305"/>
                </a:lnTo>
                <a:lnTo>
                  <a:pt x="2895663" y="2730499"/>
                </a:lnTo>
                <a:lnTo>
                  <a:pt x="2959912" y="2730499"/>
                </a:lnTo>
                <a:lnTo>
                  <a:pt x="2953817" y="2717799"/>
                </a:lnTo>
                <a:close/>
              </a:path>
              <a:path w="3034029" h="2844800">
                <a:moveTo>
                  <a:pt x="2832620" y="2705099"/>
                </a:moveTo>
                <a:lnTo>
                  <a:pt x="2820873" y="2705099"/>
                </a:lnTo>
                <a:lnTo>
                  <a:pt x="2827705" y="2717799"/>
                </a:lnTo>
                <a:lnTo>
                  <a:pt x="2832620" y="2705099"/>
                </a:lnTo>
                <a:close/>
              </a:path>
              <a:path w="3034029" h="2844800">
                <a:moveTo>
                  <a:pt x="2883890" y="2705099"/>
                </a:moveTo>
                <a:lnTo>
                  <a:pt x="2849419" y="2705099"/>
                </a:lnTo>
                <a:lnTo>
                  <a:pt x="2857296" y="2717799"/>
                </a:lnTo>
                <a:lnTo>
                  <a:pt x="2883700" y="2717799"/>
                </a:lnTo>
                <a:lnTo>
                  <a:pt x="2883890" y="2705099"/>
                </a:lnTo>
                <a:close/>
              </a:path>
              <a:path w="3034029" h="2844800">
                <a:moveTo>
                  <a:pt x="2912147" y="2705099"/>
                </a:moveTo>
                <a:lnTo>
                  <a:pt x="2883890" y="2705099"/>
                </a:lnTo>
                <a:lnTo>
                  <a:pt x="2883700" y="2717799"/>
                </a:lnTo>
                <a:lnTo>
                  <a:pt x="2902173" y="2717799"/>
                </a:lnTo>
                <a:lnTo>
                  <a:pt x="2912147" y="2705099"/>
                </a:lnTo>
                <a:close/>
              </a:path>
              <a:path w="3034029" h="2844800">
                <a:moveTo>
                  <a:pt x="2939923" y="2705099"/>
                </a:moveTo>
                <a:lnTo>
                  <a:pt x="2912147" y="2705099"/>
                </a:lnTo>
                <a:lnTo>
                  <a:pt x="2902173" y="2717799"/>
                </a:lnTo>
                <a:lnTo>
                  <a:pt x="2937539" y="2717799"/>
                </a:lnTo>
                <a:lnTo>
                  <a:pt x="2939923" y="2705099"/>
                </a:lnTo>
                <a:close/>
              </a:path>
              <a:path w="3034029" h="2844800">
                <a:moveTo>
                  <a:pt x="2946069" y="2705099"/>
                </a:moveTo>
                <a:lnTo>
                  <a:pt x="2942107" y="2705099"/>
                </a:lnTo>
                <a:lnTo>
                  <a:pt x="2946730" y="2717799"/>
                </a:lnTo>
                <a:lnTo>
                  <a:pt x="2946069" y="2705099"/>
                </a:lnTo>
                <a:close/>
              </a:path>
              <a:path w="3034029" h="2844800">
                <a:moveTo>
                  <a:pt x="2796387" y="2692399"/>
                </a:moveTo>
                <a:lnTo>
                  <a:pt x="2793771" y="2692399"/>
                </a:lnTo>
                <a:lnTo>
                  <a:pt x="2794406" y="2705099"/>
                </a:lnTo>
                <a:lnTo>
                  <a:pt x="2800769" y="2705099"/>
                </a:lnTo>
                <a:lnTo>
                  <a:pt x="2796387" y="2692399"/>
                </a:lnTo>
                <a:close/>
              </a:path>
              <a:path w="3034029" h="2844800">
                <a:moveTo>
                  <a:pt x="2818716" y="2666999"/>
                </a:moveTo>
                <a:lnTo>
                  <a:pt x="2806763" y="2666999"/>
                </a:lnTo>
                <a:lnTo>
                  <a:pt x="2804350" y="2679699"/>
                </a:lnTo>
                <a:lnTo>
                  <a:pt x="2793057" y="2679699"/>
                </a:lnTo>
                <a:lnTo>
                  <a:pt x="2802749" y="2692399"/>
                </a:lnTo>
                <a:lnTo>
                  <a:pt x="2809849" y="2705099"/>
                </a:lnTo>
                <a:lnTo>
                  <a:pt x="2814840" y="2705099"/>
                </a:lnTo>
                <a:lnTo>
                  <a:pt x="2814510" y="2692399"/>
                </a:lnTo>
                <a:lnTo>
                  <a:pt x="2810456" y="2692399"/>
                </a:lnTo>
                <a:lnTo>
                  <a:pt x="2811101" y="2679699"/>
                </a:lnTo>
                <a:lnTo>
                  <a:pt x="2818716" y="2666999"/>
                </a:lnTo>
                <a:close/>
              </a:path>
              <a:path w="3034029" h="2844800">
                <a:moveTo>
                  <a:pt x="2905628" y="2692399"/>
                </a:moveTo>
                <a:lnTo>
                  <a:pt x="2814510" y="2692399"/>
                </a:lnTo>
                <a:lnTo>
                  <a:pt x="2818815" y="2705099"/>
                </a:lnTo>
                <a:lnTo>
                  <a:pt x="2898203" y="2705099"/>
                </a:lnTo>
                <a:lnTo>
                  <a:pt x="2905628" y="2692399"/>
                </a:lnTo>
                <a:close/>
              </a:path>
              <a:path w="3034029" h="2844800">
                <a:moveTo>
                  <a:pt x="2908193" y="2692399"/>
                </a:moveTo>
                <a:lnTo>
                  <a:pt x="2905628" y="2692399"/>
                </a:lnTo>
                <a:lnTo>
                  <a:pt x="2898203" y="2705099"/>
                </a:lnTo>
                <a:lnTo>
                  <a:pt x="2912037" y="2705099"/>
                </a:lnTo>
                <a:lnTo>
                  <a:pt x="2908193" y="2692399"/>
                </a:lnTo>
                <a:close/>
              </a:path>
              <a:path w="3034029" h="2844800">
                <a:moveTo>
                  <a:pt x="2838945" y="2666999"/>
                </a:moveTo>
                <a:lnTo>
                  <a:pt x="2818716" y="2666999"/>
                </a:lnTo>
                <a:lnTo>
                  <a:pt x="2824413" y="2679699"/>
                </a:lnTo>
                <a:lnTo>
                  <a:pt x="2826232" y="2692399"/>
                </a:lnTo>
                <a:lnTo>
                  <a:pt x="2908193" y="2692399"/>
                </a:lnTo>
                <a:lnTo>
                  <a:pt x="2912037" y="2705099"/>
                </a:lnTo>
                <a:lnTo>
                  <a:pt x="2913862" y="2692399"/>
                </a:lnTo>
                <a:lnTo>
                  <a:pt x="2916043" y="2679699"/>
                </a:lnTo>
                <a:lnTo>
                  <a:pt x="2840012" y="2679699"/>
                </a:lnTo>
                <a:lnTo>
                  <a:pt x="2838945" y="2666999"/>
                </a:lnTo>
                <a:close/>
              </a:path>
              <a:path w="3034029" h="2844800">
                <a:moveTo>
                  <a:pt x="2929610" y="2692399"/>
                </a:moveTo>
                <a:lnTo>
                  <a:pt x="2920034" y="2692399"/>
                </a:lnTo>
                <a:lnTo>
                  <a:pt x="2922663" y="2705099"/>
                </a:lnTo>
                <a:lnTo>
                  <a:pt x="2933725" y="2705099"/>
                </a:lnTo>
                <a:lnTo>
                  <a:pt x="2929610" y="2692399"/>
                </a:lnTo>
                <a:close/>
              </a:path>
              <a:path w="3034029" h="2844800">
                <a:moveTo>
                  <a:pt x="2885020" y="2666999"/>
                </a:moveTo>
                <a:lnTo>
                  <a:pt x="2841688" y="2666999"/>
                </a:lnTo>
                <a:lnTo>
                  <a:pt x="2849105" y="2679699"/>
                </a:lnTo>
                <a:lnTo>
                  <a:pt x="2884741" y="2679699"/>
                </a:lnTo>
                <a:lnTo>
                  <a:pt x="2885020" y="2666999"/>
                </a:lnTo>
                <a:close/>
              </a:path>
              <a:path w="3034029" h="2844800">
                <a:moveTo>
                  <a:pt x="2896046" y="2679444"/>
                </a:moveTo>
                <a:lnTo>
                  <a:pt x="2896057" y="2679699"/>
                </a:lnTo>
                <a:lnTo>
                  <a:pt x="2896273" y="2679699"/>
                </a:lnTo>
                <a:lnTo>
                  <a:pt x="2896046" y="2679444"/>
                </a:lnTo>
                <a:close/>
              </a:path>
              <a:path w="3034029" h="2844800">
                <a:moveTo>
                  <a:pt x="2900672" y="2666999"/>
                </a:moveTo>
                <a:lnTo>
                  <a:pt x="2895549" y="2666999"/>
                </a:lnTo>
                <a:lnTo>
                  <a:pt x="2902229" y="2679699"/>
                </a:lnTo>
                <a:lnTo>
                  <a:pt x="2910620" y="2679699"/>
                </a:lnTo>
                <a:lnTo>
                  <a:pt x="2900672" y="2666999"/>
                </a:lnTo>
                <a:close/>
              </a:path>
              <a:path w="3034029" h="2844800">
                <a:moveTo>
                  <a:pt x="2895549" y="2666999"/>
                </a:moveTo>
                <a:lnTo>
                  <a:pt x="2885020" y="2666999"/>
                </a:lnTo>
                <a:lnTo>
                  <a:pt x="2896046" y="2679444"/>
                </a:lnTo>
                <a:lnTo>
                  <a:pt x="2895549" y="2666999"/>
                </a:lnTo>
                <a:close/>
              </a:path>
              <a:path w="3034029" h="2844800">
                <a:moveTo>
                  <a:pt x="2779294" y="2654299"/>
                </a:moveTo>
                <a:lnTo>
                  <a:pt x="2759955" y="2654299"/>
                </a:lnTo>
                <a:lnTo>
                  <a:pt x="2771744" y="2666999"/>
                </a:lnTo>
                <a:lnTo>
                  <a:pt x="2775999" y="2666999"/>
                </a:lnTo>
                <a:lnTo>
                  <a:pt x="2779294" y="2654299"/>
                </a:lnTo>
                <a:close/>
              </a:path>
              <a:path w="3034029" h="2844800">
                <a:moveTo>
                  <a:pt x="2884198" y="2654299"/>
                </a:moveTo>
                <a:lnTo>
                  <a:pt x="2792075" y="2654299"/>
                </a:lnTo>
                <a:lnTo>
                  <a:pt x="2801112" y="2666999"/>
                </a:lnTo>
                <a:lnTo>
                  <a:pt x="2892512" y="2666999"/>
                </a:lnTo>
                <a:lnTo>
                  <a:pt x="2884198" y="2654299"/>
                </a:lnTo>
                <a:close/>
              </a:path>
              <a:path w="3034029" h="2844800">
                <a:moveTo>
                  <a:pt x="2770557" y="2641940"/>
                </a:moveTo>
                <a:lnTo>
                  <a:pt x="2767406" y="2654299"/>
                </a:lnTo>
                <a:lnTo>
                  <a:pt x="2784487" y="2654299"/>
                </a:lnTo>
                <a:lnTo>
                  <a:pt x="2770557" y="2641940"/>
                </a:lnTo>
                <a:close/>
              </a:path>
              <a:path w="3034029" h="2844800">
                <a:moveTo>
                  <a:pt x="2860695" y="2628899"/>
                </a:moveTo>
                <a:lnTo>
                  <a:pt x="2756789" y="2628899"/>
                </a:lnTo>
                <a:lnTo>
                  <a:pt x="2756192" y="2641599"/>
                </a:lnTo>
                <a:lnTo>
                  <a:pt x="2787726" y="2641599"/>
                </a:lnTo>
                <a:lnTo>
                  <a:pt x="2784487" y="2654299"/>
                </a:lnTo>
                <a:lnTo>
                  <a:pt x="2874521" y="2654299"/>
                </a:lnTo>
                <a:lnTo>
                  <a:pt x="2867148" y="2641599"/>
                </a:lnTo>
                <a:lnTo>
                  <a:pt x="2860695" y="2628899"/>
                </a:lnTo>
                <a:close/>
              </a:path>
              <a:path w="3034029" h="2844800">
                <a:moveTo>
                  <a:pt x="2770644" y="2641599"/>
                </a:moveTo>
                <a:lnTo>
                  <a:pt x="2770174" y="2641599"/>
                </a:lnTo>
                <a:lnTo>
                  <a:pt x="2770557" y="2641940"/>
                </a:lnTo>
                <a:lnTo>
                  <a:pt x="2770644" y="2641599"/>
                </a:lnTo>
                <a:close/>
              </a:path>
              <a:path w="3034029" h="2844800">
                <a:moveTo>
                  <a:pt x="2725392" y="2616199"/>
                </a:moveTo>
                <a:lnTo>
                  <a:pt x="2722651" y="2616199"/>
                </a:lnTo>
                <a:lnTo>
                  <a:pt x="2729320" y="2628899"/>
                </a:lnTo>
                <a:lnTo>
                  <a:pt x="2731905" y="2628899"/>
                </a:lnTo>
                <a:lnTo>
                  <a:pt x="2725392" y="2616199"/>
                </a:lnTo>
                <a:close/>
              </a:path>
              <a:path w="3034029" h="2844800">
                <a:moveTo>
                  <a:pt x="2736062" y="2603499"/>
                </a:moveTo>
                <a:lnTo>
                  <a:pt x="2735465" y="2616199"/>
                </a:lnTo>
                <a:lnTo>
                  <a:pt x="2744393" y="2628899"/>
                </a:lnTo>
                <a:lnTo>
                  <a:pt x="2750870" y="2628899"/>
                </a:lnTo>
                <a:lnTo>
                  <a:pt x="2750648" y="2623339"/>
                </a:lnTo>
                <a:lnTo>
                  <a:pt x="2749042" y="2616199"/>
                </a:lnTo>
                <a:lnTo>
                  <a:pt x="2741993" y="2616199"/>
                </a:lnTo>
                <a:lnTo>
                  <a:pt x="2736062" y="2603499"/>
                </a:lnTo>
                <a:close/>
              </a:path>
              <a:path w="3034029" h="2844800">
                <a:moveTo>
                  <a:pt x="2750648" y="2623339"/>
                </a:moveTo>
                <a:lnTo>
                  <a:pt x="2750870" y="2628899"/>
                </a:lnTo>
                <a:lnTo>
                  <a:pt x="2751899" y="2628899"/>
                </a:lnTo>
                <a:lnTo>
                  <a:pt x="2750648" y="2623339"/>
                </a:lnTo>
                <a:close/>
              </a:path>
              <a:path w="3034029" h="2844800">
                <a:moveTo>
                  <a:pt x="2752801" y="2616199"/>
                </a:moveTo>
                <a:lnTo>
                  <a:pt x="2750362" y="2616199"/>
                </a:lnTo>
                <a:lnTo>
                  <a:pt x="2750648" y="2623339"/>
                </a:lnTo>
                <a:lnTo>
                  <a:pt x="2751899" y="2628899"/>
                </a:lnTo>
                <a:lnTo>
                  <a:pt x="2754312" y="2628899"/>
                </a:lnTo>
                <a:lnTo>
                  <a:pt x="2752801" y="2616199"/>
                </a:lnTo>
                <a:close/>
              </a:path>
              <a:path w="3034029" h="2844800">
                <a:moveTo>
                  <a:pt x="2834678" y="2603499"/>
                </a:moveTo>
                <a:lnTo>
                  <a:pt x="2831934" y="2603499"/>
                </a:lnTo>
                <a:lnTo>
                  <a:pt x="2833700" y="2616199"/>
                </a:lnTo>
                <a:lnTo>
                  <a:pt x="2754134" y="2616199"/>
                </a:lnTo>
                <a:lnTo>
                  <a:pt x="2765933" y="2628899"/>
                </a:lnTo>
                <a:lnTo>
                  <a:pt x="2842051" y="2628899"/>
                </a:lnTo>
                <a:lnTo>
                  <a:pt x="2842022" y="2616199"/>
                </a:lnTo>
                <a:lnTo>
                  <a:pt x="2834678" y="2603499"/>
                </a:lnTo>
                <a:close/>
              </a:path>
              <a:path w="3034029" h="2844800">
                <a:moveTo>
                  <a:pt x="2756191" y="2590799"/>
                </a:moveTo>
                <a:lnTo>
                  <a:pt x="2743198" y="2590799"/>
                </a:lnTo>
                <a:lnTo>
                  <a:pt x="2747060" y="2603499"/>
                </a:lnTo>
                <a:lnTo>
                  <a:pt x="2748229" y="2616199"/>
                </a:lnTo>
                <a:lnTo>
                  <a:pt x="2764630" y="2616199"/>
                </a:lnTo>
                <a:lnTo>
                  <a:pt x="2757680" y="2603499"/>
                </a:lnTo>
                <a:lnTo>
                  <a:pt x="2754924" y="2603499"/>
                </a:lnTo>
                <a:lnTo>
                  <a:pt x="2756191" y="2590799"/>
                </a:lnTo>
                <a:close/>
              </a:path>
              <a:path w="3034029" h="2844800">
                <a:moveTo>
                  <a:pt x="2826169" y="2603499"/>
                </a:moveTo>
                <a:lnTo>
                  <a:pt x="2773057" y="2603499"/>
                </a:lnTo>
                <a:lnTo>
                  <a:pt x="2768638" y="2616199"/>
                </a:lnTo>
                <a:lnTo>
                  <a:pt x="2833700" y="2616199"/>
                </a:lnTo>
                <a:lnTo>
                  <a:pt x="2826169" y="2603499"/>
                </a:lnTo>
                <a:close/>
              </a:path>
              <a:path w="3034029" h="2844800">
                <a:moveTo>
                  <a:pt x="2736307" y="2590799"/>
                </a:moveTo>
                <a:lnTo>
                  <a:pt x="2720606" y="2590799"/>
                </a:lnTo>
                <a:lnTo>
                  <a:pt x="2720181" y="2603499"/>
                </a:lnTo>
                <a:lnTo>
                  <a:pt x="2726681" y="2603499"/>
                </a:lnTo>
                <a:lnTo>
                  <a:pt x="2736307" y="2590799"/>
                </a:lnTo>
                <a:close/>
              </a:path>
              <a:path w="3034029" h="2844800">
                <a:moveTo>
                  <a:pt x="2740926" y="2590799"/>
                </a:moveTo>
                <a:lnTo>
                  <a:pt x="2738755" y="2590799"/>
                </a:lnTo>
                <a:lnTo>
                  <a:pt x="2738958" y="2603499"/>
                </a:lnTo>
                <a:lnTo>
                  <a:pt x="2744076" y="2603499"/>
                </a:lnTo>
                <a:lnTo>
                  <a:pt x="2740926" y="2590799"/>
                </a:lnTo>
                <a:close/>
              </a:path>
              <a:path w="3034029" h="2844800">
                <a:moveTo>
                  <a:pt x="2758160" y="2590799"/>
                </a:moveTo>
                <a:lnTo>
                  <a:pt x="2756217" y="2590799"/>
                </a:lnTo>
                <a:lnTo>
                  <a:pt x="2755900" y="2603499"/>
                </a:lnTo>
                <a:lnTo>
                  <a:pt x="2759036" y="2603499"/>
                </a:lnTo>
                <a:lnTo>
                  <a:pt x="2758160" y="2590799"/>
                </a:lnTo>
                <a:close/>
              </a:path>
              <a:path w="3034029" h="2844800">
                <a:moveTo>
                  <a:pt x="2808817" y="2578099"/>
                </a:moveTo>
                <a:lnTo>
                  <a:pt x="2795587" y="2578099"/>
                </a:lnTo>
                <a:lnTo>
                  <a:pt x="2799473" y="2590799"/>
                </a:lnTo>
                <a:lnTo>
                  <a:pt x="2761307" y="2590799"/>
                </a:lnTo>
                <a:lnTo>
                  <a:pt x="2770098" y="2603499"/>
                </a:lnTo>
                <a:lnTo>
                  <a:pt x="2826512" y="2603499"/>
                </a:lnTo>
                <a:lnTo>
                  <a:pt x="2819283" y="2590799"/>
                </a:lnTo>
                <a:lnTo>
                  <a:pt x="2808817" y="2578099"/>
                </a:lnTo>
                <a:close/>
              </a:path>
              <a:path w="3034029" h="2844800">
                <a:moveTo>
                  <a:pt x="2829356" y="2590799"/>
                </a:moveTo>
                <a:lnTo>
                  <a:pt x="2828061" y="2590799"/>
                </a:lnTo>
                <a:lnTo>
                  <a:pt x="2831706" y="2603499"/>
                </a:lnTo>
                <a:lnTo>
                  <a:pt x="2829356" y="2590799"/>
                </a:lnTo>
                <a:close/>
              </a:path>
              <a:path w="3034029" h="2844800">
                <a:moveTo>
                  <a:pt x="2704706" y="2578099"/>
                </a:moveTo>
                <a:lnTo>
                  <a:pt x="2702610" y="2578099"/>
                </a:lnTo>
                <a:lnTo>
                  <a:pt x="2706204" y="2590799"/>
                </a:lnTo>
                <a:lnTo>
                  <a:pt x="2704706" y="2578099"/>
                </a:lnTo>
                <a:close/>
              </a:path>
              <a:path w="3034029" h="2844800">
                <a:moveTo>
                  <a:pt x="2782963" y="2578099"/>
                </a:moveTo>
                <a:lnTo>
                  <a:pt x="2717126" y="2578099"/>
                </a:lnTo>
                <a:lnTo>
                  <a:pt x="2725356" y="2590799"/>
                </a:lnTo>
                <a:lnTo>
                  <a:pt x="2783319" y="2590799"/>
                </a:lnTo>
                <a:lnTo>
                  <a:pt x="2782963" y="2578099"/>
                </a:lnTo>
                <a:close/>
              </a:path>
              <a:path w="3034029" h="2844800">
                <a:moveTo>
                  <a:pt x="2696176" y="2565399"/>
                </a:moveTo>
                <a:lnTo>
                  <a:pt x="2667546" y="2565399"/>
                </a:lnTo>
                <a:lnTo>
                  <a:pt x="2671711" y="2578099"/>
                </a:lnTo>
                <a:lnTo>
                  <a:pt x="2686699" y="2578099"/>
                </a:lnTo>
                <a:lnTo>
                  <a:pt x="2696176" y="2565399"/>
                </a:lnTo>
                <a:close/>
              </a:path>
              <a:path w="3034029" h="2844800">
                <a:moveTo>
                  <a:pt x="2743822" y="2565399"/>
                </a:moveTo>
                <a:lnTo>
                  <a:pt x="2696176" y="2565399"/>
                </a:lnTo>
                <a:lnTo>
                  <a:pt x="2706994" y="2578099"/>
                </a:lnTo>
                <a:lnTo>
                  <a:pt x="2743936" y="2578099"/>
                </a:lnTo>
                <a:lnTo>
                  <a:pt x="2743822" y="2565399"/>
                </a:lnTo>
                <a:close/>
              </a:path>
              <a:path w="3034029" h="2844800">
                <a:moveTo>
                  <a:pt x="2780969" y="2552699"/>
                </a:moveTo>
                <a:lnTo>
                  <a:pt x="2689042" y="2552699"/>
                </a:lnTo>
                <a:lnTo>
                  <a:pt x="2686603" y="2565399"/>
                </a:lnTo>
                <a:lnTo>
                  <a:pt x="2745879" y="2565399"/>
                </a:lnTo>
                <a:lnTo>
                  <a:pt x="2746857" y="2578099"/>
                </a:lnTo>
                <a:lnTo>
                  <a:pt x="2782557" y="2578099"/>
                </a:lnTo>
                <a:lnTo>
                  <a:pt x="2773248" y="2565399"/>
                </a:lnTo>
                <a:lnTo>
                  <a:pt x="2780969" y="2552699"/>
                </a:lnTo>
                <a:close/>
              </a:path>
              <a:path w="3034029" h="2844800">
                <a:moveTo>
                  <a:pt x="2787243" y="2565399"/>
                </a:moveTo>
                <a:lnTo>
                  <a:pt x="2785567" y="2565399"/>
                </a:lnTo>
                <a:lnTo>
                  <a:pt x="2785110" y="2578099"/>
                </a:lnTo>
                <a:lnTo>
                  <a:pt x="2788754" y="2578099"/>
                </a:lnTo>
                <a:lnTo>
                  <a:pt x="2787243" y="2565399"/>
                </a:lnTo>
                <a:close/>
              </a:path>
              <a:path w="3034029" h="2844800">
                <a:moveTo>
                  <a:pt x="2694940" y="2539999"/>
                </a:moveTo>
                <a:lnTo>
                  <a:pt x="2656801" y="2539999"/>
                </a:lnTo>
                <a:lnTo>
                  <a:pt x="2658618" y="2552699"/>
                </a:lnTo>
                <a:lnTo>
                  <a:pt x="2661615" y="2565399"/>
                </a:lnTo>
                <a:lnTo>
                  <a:pt x="2672664" y="2552699"/>
                </a:lnTo>
                <a:lnTo>
                  <a:pt x="2692501" y="2552699"/>
                </a:lnTo>
                <a:lnTo>
                  <a:pt x="2694940" y="2539999"/>
                </a:lnTo>
                <a:close/>
              </a:path>
              <a:path w="3034029" h="2844800">
                <a:moveTo>
                  <a:pt x="2673836" y="2552699"/>
                </a:moveTo>
                <a:lnTo>
                  <a:pt x="2672664" y="2552699"/>
                </a:lnTo>
                <a:lnTo>
                  <a:pt x="2675204" y="2565399"/>
                </a:lnTo>
                <a:lnTo>
                  <a:pt x="2679173" y="2565399"/>
                </a:lnTo>
                <a:lnTo>
                  <a:pt x="2673836" y="2552699"/>
                </a:lnTo>
                <a:close/>
              </a:path>
              <a:path w="3034029" h="2844800">
                <a:moveTo>
                  <a:pt x="2656801" y="2539999"/>
                </a:moveTo>
                <a:lnTo>
                  <a:pt x="2651776" y="2539999"/>
                </a:lnTo>
                <a:lnTo>
                  <a:pt x="2658249" y="2552699"/>
                </a:lnTo>
                <a:lnTo>
                  <a:pt x="2656801" y="2539999"/>
                </a:lnTo>
                <a:close/>
              </a:path>
              <a:path w="3034029" h="2844800">
                <a:moveTo>
                  <a:pt x="2770974" y="2539999"/>
                </a:moveTo>
                <a:lnTo>
                  <a:pt x="2706776" y="2539999"/>
                </a:lnTo>
                <a:lnTo>
                  <a:pt x="2705569" y="2552699"/>
                </a:lnTo>
                <a:lnTo>
                  <a:pt x="2775178" y="2552699"/>
                </a:lnTo>
                <a:lnTo>
                  <a:pt x="2770974" y="2539999"/>
                </a:lnTo>
                <a:close/>
              </a:path>
              <a:path w="3034029" h="2844800">
                <a:moveTo>
                  <a:pt x="2640828" y="2514599"/>
                </a:moveTo>
                <a:lnTo>
                  <a:pt x="2624378" y="2514599"/>
                </a:lnTo>
                <a:lnTo>
                  <a:pt x="2632570" y="2527299"/>
                </a:lnTo>
                <a:lnTo>
                  <a:pt x="2638386" y="2527299"/>
                </a:lnTo>
                <a:lnTo>
                  <a:pt x="2638412" y="2539999"/>
                </a:lnTo>
                <a:lnTo>
                  <a:pt x="2643032" y="2539999"/>
                </a:lnTo>
                <a:lnTo>
                  <a:pt x="2644556" y="2527299"/>
                </a:lnTo>
                <a:lnTo>
                  <a:pt x="2640828" y="2514599"/>
                </a:lnTo>
                <a:close/>
              </a:path>
              <a:path w="3034029" h="2844800">
                <a:moveTo>
                  <a:pt x="2660904" y="2527299"/>
                </a:moveTo>
                <a:lnTo>
                  <a:pt x="2659634" y="2527299"/>
                </a:lnTo>
                <a:lnTo>
                  <a:pt x="2659748" y="2539999"/>
                </a:lnTo>
                <a:lnTo>
                  <a:pt x="2662821" y="2539999"/>
                </a:lnTo>
                <a:lnTo>
                  <a:pt x="2660904" y="2527299"/>
                </a:lnTo>
                <a:close/>
              </a:path>
              <a:path w="3034029" h="2844800">
                <a:moveTo>
                  <a:pt x="2674950" y="2527299"/>
                </a:moveTo>
                <a:lnTo>
                  <a:pt x="2665104" y="2527299"/>
                </a:lnTo>
                <a:lnTo>
                  <a:pt x="2667370" y="2539999"/>
                </a:lnTo>
                <a:lnTo>
                  <a:pt x="2673350" y="2539999"/>
                </a:lnTo>
                <a:lnTo>
                  <a:pt x="2674950" y="2527299"/>
                </a:lnTo>
                <a:close/>
              </a:path>
              <a:path w="3034029" h="2844800">
                <a:moveTo>
                  <a:pt x="2743111" y="2514599"/>
                </a:moveTo>
                <a:lnTo>
                  <a:pt x="2667768" y="2514599"/>
                </a:lnTo>
                <a:lnTo>
                  <a:pt x="2671051" y="2527299"/>
                </a:lnTo>
                <a:lnTo>
                  <a:pt x="2683522" y="2527299"/>
                </a:lnTo>
                <a:lnTo>
                  <a:pt x="2684411" y="2539999"/>
                </a:lnTo>
                <a:lnTo>
                  <a:pt x="2747352" y="2539999"/>
                </a:lnTo>
                <a:lnTo>
                  <a:pt x="2742793" y="2527299"/>
                </a:lnTo>
                <a:lnTo>
                  <a:pt x="2743111" y="2514599"/>
                </a:lnTo>
                <a:close/>
              </a:path>
              <a:path w="3034029" h="2844800">
                <a:moveTo>
                  <a:pt x="2756001" y="2527299"/>
                </a:moveTo>
                <a:lnTo>
                  <a:pt x="2747352" y="2539999"/>
                </a:lnTo>
                <a:lnTo>
                  <a:pt x="2760687" y="2539999"/>
                </a:lnTo>
                <a:lnTo>
                  <a:pt x="2756001" y="2527299"/>
                </a:lnTo>
                <a:close/>
              </a:path>
              <a:path w="3034029" h="2844800">
                <a:moveTo>
                  <a:pt x="2619514" y="2514599"/>
                </a:moveTo>
                <a:lnTo>
                  <a:pt x="2617152" y="2514599"/>
                </a:lnTo>
                <a:lnTo>
                  <a:pt x="2621356" y="2527299"/>
                </a:lnTo>
                <a:lnTo>
                  <a:pt x="2624759" y="2527299"/>
                </a:lnTo>
                <a:lnTo>
                  <a:pt x="2619514" y="2514599"/>
                </a:lnTo>
                <a:close/>
              </a:path>
              <a:path w="3034029" h="2844800">
                <a:moveTo>
                  <a:pt x="2650655" y="2514599"/>
                </a:moveTo>
                <a:lnTo>
                  <a:pt x="2644546" y="2514599"/>
                </a:lnTo>
                <a:lnTo>
                  <a:pt x="2649855" y="2527299"/>
                </a:lnTo>
                <a:lnTo>
                  <a:pt x="2656166" y="2527299"/>
                </a:lnTo>
                <a:lnTo>
                  <a:pt x="2650655" y="2514599"/>
                </a:lnTo>
                <a:close/>
              </a:path>
              <a:path w="3034029" h="2844800">
                <a:moveTo>
                  <a:pt x="2659875" y="2514599"/>
                </a:moveTo>
                <a:lnTo>
                  <a:pt x="2661234" y="2527299"/>
                </a:lnTo>
                <a:lnTo>
                  <a:pt x="2668968" y="2527299"/>
                </a:lnTo>
                <a:lnTo>
                  <a:pt x="2659875" y="2514599"/>
                </a:lnTo>
                <a:close/>
              </a:path>
              <a:path w="3034029" h="2844800">
                <a:moveTo>
                  <a:pt x="2749918" y="2514599"/>
                </a:moveTo>
                <a:lnTo>
                  <a:pt x="2747289" y="2514599"/>
                </a:lnTo>
                <a:lnTo>
                  <a:pt x="2747937" y="2527299"/>
                </a:lnTo>
                <a:lnTo>
                  <a:pt x="2754299" y="2527299"/>
                </a:lnTo>
                <a:lnTo>
                  <a:pt x="2749918" y="2514599"/>
                </a:lnTo>
                <a:close/>
              </a:path>
              <a:path w="3034029" h="2844800">
                <a:moveTo>
                  <a:pt x="2713921" y="2501899"/>
                </a:moveTo>
                <a:lnTo>
                  <a:pt x="2597343" y="2501899"/>
                </a:lnTo>
                <a:lnTo>
                  <a:pt x="2607552" y="2514599"/>
                </a:lnTo>
                <a:lnTo>
                  <a:pt x="2719743" y="2514599"/>
                </a:lnTo>
                <a:lnTo>
                  <a:pt x="2713921" y="2501899"/>
                </a:lnTo>
                <a:close/>
              </a:path>
              <a:path w="3034029" h="2844800">
                <a:moveTo>
                  <a:pt x="2722153" y="2501997"/>
                </a:moveTo>
                <a:lnTo>
                  <a:pt x="2725127" y="2514599"/>
                </a:lnTo>
                <a:lnTo>
                  <a:pt x="2724890" y="2504688"/>
                </a:lnTo>
                <a:lnTo>
                  <a:pt x="2722153" y="2501997"/>
                </a:lnTo>
                <a:close/>
              </a:path>
              <a:path w="3034029" h="2844800">
                <a:moveTo>
                  <a:pt x="2725788" y="2505571"/>
                </a:moveTo>
                <a:lnTo>
                  <a:pt x="2728163" y="2514599"/>
                </a:lnTo>
                <a:lnTo>
                  <a:pt x="2734970" y="2514599"/>
                </a:lnTo>
                <a:lnTo>
                  <a:pt x="2725788" y="2505571"/>
                </a:lnTo>
                <a:close/>
              </a:path>
              <a:path w="3034029" h="2844800">
                <a:moveTo>
                  <a:pt x="2724823" y="2501899"/>
                </a:moveTo>
                <a:lnTo>
                  <a:pt x="2724890" y="2504688"/>
                </a:lnTo>
                <a:lnTo>
                  <a:pt x="2725788" y="2505571"/>
                </a:lnTo>
                <a:lnTo>
                  <a:pt x="2724823" y="2501899"/>
                </a:lnTo>
                <a:close/>
              </a:path>
              <a:path w="3034029" h="2844800">
                <a:moveTo>
                  <a:pt x="2722130" y="2501899"/>
                </a:moveTo>
                <a:close/>
              </a:path>
              <a:path w="3034029" h="2844800">
                <a:moveTo>
                  <a:pt x="2612339" y="2489199"/>
                </a:moveTo>
                <a:lnTo>
                  <a:pt x="2600490" y="2489199"/>
                </a:lnTo>
                <a:lnTo>
                  <a:pt x="2599131" y="2501899"/>
                </a:lnTo>
                <a:lnTo>
                  <a:pt x="2612847" y="2501899"/>
                </a:lnTo>
                <a:lnTo>
                  <a:pt x="2612339" y="2489199"/>
                </a:lnTo>
                <a:close/>
              </a:path>
              <a:path w="3034029" h="2844800">
                <a:moveTo>
                  <a:pt x="2659862" y="2476499"/>
                </a:moveTo>
                <a:lnTo>
                  <a:pt x="2613393" y="2476499"/>
                </a:lnTo>
                <a:lnTo>
                  <a:pt x="2611234" y="2489199"/>
                </a:lnTo>
                <a:lnTo>
                  <a:pt x="2627668" y="2489199"/>
                </a:lnTo>
                <a:lnTo>
                  <a:pt x="2612847" y="2501899"/>
                </a:lnTo>
                <a:lnTo>
                  <a:pt x="2663037" y="2501899"/>
                </a:lnTo>
                <a:lnTo>
                  <a:pt x="2661488" y="2489199"/>
                </a:lnTo>
                <a:lnTo>
                  <a:pt x="2659862" y="2476499"/>
                </a:lnTo>
                <a:close/>
              </a:path>
              <a:path w="3034029" h="2844800">
                <a:moveTo>
                  <a:pt x="2686186" y="2463799"/>
                </a:moveTo>
                <a:lnTo>
                  <a:pt x="2597073" y="2463799"/>
                </a:lnTo>
                <a:lnTo>
                  <a:pt x="2601379" y="2476499"/>
                </a:lnTo>
                <a:lnTo>
                  <a:pt x="2659862" y="2476499"/>
                </a:lnTo>
                <a:lnTo>
                  <a:pt x="2666250" y="2489199"/>
                </a:lnTo>
                <a:lnTo>
                  <a:pt x="2668346" y="2489199"/>
                </a:lnTo>
                <a:lnTo>
                  <a:pt x="2670517" y="2501899"/>
                </a:lnTo>
                <a:lnTo>
                  <a:pt x="2716576" y="2501899"/>
                </a:lnTo>
                <a:lnTo>
                  <a:pt x="2709505" y="2489199"/>
                </a:lnTo>
                <a:lnTo>
                  <a:pt x="2697564" y="2476499"/>
                </a:lnTo>
                <a:lnTo>
                  <a:pt x="2686186" y="2463799"/>
                </a:lnTo>
                <a:close/>
              </a:path>
              <a:path w="3034029" h="2844800">
                <a:moveTo>
                  <a:pt x="2589377" y="2476499"/>
                </a:moveTo>
                <a:lnTo>
                  <a:pt x="2575610" y="2476499"/>
                </a:lnTo>
                <a:lnTo>
                  <a:pt x="2581287" y="2489199"/>
                </a:lnTo>
                <a:lnTo>
                  <a:pt x="2584183" y="2489199"/>
                </a:lnTo>
                <a:lnTo>
                  <a:pt x="2589377" y="2476499"/>
                </a:lnTo>
                <a:close/>
              </a:path>
              <a:path w="3034029" h="2844800">
                <a:moveTo>
                  <a:pt x="2595970" y="2476975"/>
                </a:moveTo>
                <a:lnTo>
                  <a:pt x="2594381" y="2489199"/>
                </a:lnTo>
                <a:lnTo>
                  <a:pt x="2597099" y="2489199"/>
                </a:lnTo>
                <a:lnTo>
                  <a:pt x="2596331" y="2477381"/>
                </a:lnTo>
                <a:lnTo>
                  <a:pt x="2595970" y="2476975"/>
                </a:lnTo>
                <a:close/>
              </a:path>
              <a:path w="3034029" h="2844800">
                <a:moveTo>
                  <a:pt x="2599397" y="2476499"/>
                </a:moveTo>
                <a:lnTo>
                  <a:pt x="2596273" y="2476499"/>
                </a:lnTo>
                <a:lnTo>
                  <a:pt x="2596331" y="2477381"/>
                </a:lnTo>
                <a:lnTo>
                  <a:pt x="2606802" y="2489199"/>
                </a:lnTo>
                <a:lnTo>
                  <a:pt x="2608262" y="2489199"/>
                </a:lnTo>
                <a:lnTo>
                  <a:pt x="2599397" y="2476499"/>
                </a:lnTo>
                <a:close/>
              </a:path>
              <a:path w="3034029" h="2844800">
                <a:moveTo>
                  <a:pt x="2596032" y="2476499"/>
                </a:moveTo>
                <a:lnTo>
                  <a:pt x="2595549" y="2476499"/>
                </a:lnTo>
                <a:lnTo>
                  <a:pt x="2595970" y="2476975"/>
                </a:lnTo>
                <a:lnTo>
                  <a:pt x="2596032" y="2476499"/>
                </a:lnTo>
                <a:close/>
              </a:path>
              <a:path w="3034029" h="2844800">
                <a:moveTo>
                  <a:pt x="2588093" y="2463799"/>
                </a:moveTo>
                <a:lnTo>
                  <a:pt x="2578478" y="2463799"/>
                </a:lnTo>
                <a:lnTo>
                  <a:pt x="2584747" y="2476499"/>
                </a:lnTo>
                <a:lnTo>
                  <a:pt x="2588093" y="2463799"/>
                </a:lnTo>
                <a:close/>
              </a:path>
              <a:path w="3034029" h="2844800">
                <a:moveTo>
                  <a:pt x="2660712" y="2451099"/>
                </a:moveTo>
                <a:lnTo>
                  <a:pt x="2578255" y="2451099"/>
                </a:lnTo>
                <a:lnTo>
                  <a:pt x="2582376" y="2463799"/>
                </a:lnTo>
                <a:lnTo>
                  <a:pt x="2659253" y="2463799"/>
                </a:lnTo>
                <a:lnTo>
                  <a:pt x="2660712" y="2451099"/>
                </a:lnTo>
                <a:close/>
              </a:path>
              <a:path w="3034029" h="2844800">
                <a:moveTo>
                  <a:pt x="2684157" y="2451099"/>
                </a:moveTo>
                <a:lnTo>
                  <a:pt x="2681706" y="2451099"/>
                </a:lnTo>
                <a:lnTo>
                  <a:pt x="2685897" y="2463799"/>
                </a:lnTo>
                <a:lnTo>
                  <a:pt x="2689352" y="2463799"/>
                </a:lnTo>
                <a:lnTo>
                  <a:pt x="2684157" y="2451099"/>
                </a:lnTo>
                <a:close/>
              </a:path>
              <a:path w="3034029" h="2844800">
                <a:moveTo>
                  <a:pt x="2542584" y="2438399"/>
                </a:moveTo>
                <a:lnTo>
                  <a:pt x="2538011" y="2451099"/>
                </a:lnTo>
                <a:lnTo>
                  <a:pt x="2549067" y="2451099"/>
                </a:lnTo>
                <a:lnTo>
                  <a:pt x="2542584" y="2438399"/>
                </a:lnTo>
                <a:close/>
              </a:path>
              <a:path w="3034029" h="2844800">
                <a:moveTo>
                  <a:pt x="2555570" y="2438399"/>
                </a:moveTo>
                <a:lnTo>
                  <a:pt x="2550579" y="2438399"/>
                </a:lnTo>
                <a:lnTo>
                  <a:pt x="2551874" y="2451099"/>
                </a:lnTo>
                <a:lnTo>
                  <a:pt x="2553538" y="2451099"/>
                </a:lnTo>
                <a:lnTo>
                  <a:pt x="2555570" y="2438399"/>
                </a:lnTo>
                <a:close/>
              </a:path>
              <a:path w="3034029" h="2844800">
                <a:moveTo>
                  <a:pt x="2647988" y="2425699"/>
                </a:moveTo>
                <a:lnTo>
                  <a:pt x="2551398" y="2425699"/>
                </a:lnTo>
                <a:lnTo>
                  <a:pt x="2558557" y="2438399"/>
                </a:lnTo>
                <a:lnTo>
                  <a:pt x="2565606" y="2451099"/>
                </a:lnTo>
                <a:lnTo>
                  <a:pt x="2585436" y="2451099"/>
                </a:lnTo>
                <a:lnTo>
                  <a:pt x="2588337" y="2438399"/>
                </a:lnTo>
                <a:lnTo>
                  <a:pt x="2649418" y="2438399"/>
                </a:lnTo>
                <a:lnTo>
                  <a:pt x="2647988" y="2425699"/>
                </a:lnTo>
                <a:close/>
              </a:path>
              <a:path w="3034029" h="2844800">
                <a:moveTo>
                  <a:pt x="2648791" y="2438399"/>
                </a:moveTo>
                <a:lnTo>
                  <a:pt x="2588337" y="2438399"/>
                </a:lnTo>
                <a:lnTo>
                  <a:pt x="2591854" y="2451099"/>
                </a:lnTo>
                <a:lnTo>
                  <a:pt x="2660731" y="2451099"/>
                </a:lnTo>
                <a:lnTo>
                  <a:pt x="2648791" y="2438399"/>
                </a:lnTo>
                <a:close/>
              </a:path>
              <a:path w="3034029" h="2844800">
                <a:moveTo>
                  <a:pt x="2539555" y="2425699"/>
                </a:moveTo>
                <a:lnTo>
                  <a:pt x="2536215" y="2425699"/>
                </a:lnTo>
                <a:lnTo>
                  <a:pt x="2542311" y="2438399"/>
                </a:lnTo>
                <a:lnTo>
                  <a:pt x="2549271" y="2438399"/>
                </a:lnTo>
                <a:lnTo>
                  <a:pt x="2539555" y="2425699"/>
                </a:lnTo>
                <a:close/>
              </a:path>
              <a:path w="3034029" h="2844800">
                <a:moveTo>
                  <a:pt x="2525389" y="2412999"/>
                </a:moveTo>
                <a:lnTo>
                  <a:pt x="2515971" y="2412999"/>
                </a:lnTo>
                <a:lnTo>
                  <a:pt x="2519654" y="2425699"/>
                </a:lnTo>
                <a:lnTo>
                  <a:pt x="2530770" y="2425699"/>
                </a:lnTo>
                <a:lnTo>
                  <a:pt x="2525389" y="2412999"/>
                </a:lnTo>
                <a:close/>
              </a:path>
              <a:path w="3034029" h="2844800">
                <a:moveTo>
                  <a:pt x="2623210" y="2412999"/>
                </a:moveTo>
                <a:lnTo>
                  <a:pt x="2538093" y="2412999"/>
                </a:lnTo>
                <a:lnTo>
                  <a:pt x="2530770" y="2425699"/>
                </a:lnTo>
                <a:lnTo>
                  <a:pt x="2623400" y="2425699"/>
                </a:lnTo>
                <a:lnTo>
                  <a:pt x="2623210" y="2412999"/>
                </a:lnTo>
                <a:close/>
              </a:path>
              <a:path w="3034029" h="2844800">
                <a:moveTo>
                  <a:pt x="2635224" y="2412999"/>
                </a:moveTo>
                <a:lnTo>
                  <a:pt x="2623210" y="2412999"/>
                </a:lnTo>
                <a:lnTo>
                  <a:pt x="2628303" y="2425699"/>
                </a:lnTo>
                <a:lnTo>
                  <a:pt x="2643251" y="2425699"/>
                </a:lnTo>
                <a:lnTo>
                  <a:pt x="2635224" y="2412999"/>
                </a:lnTo>
                <a:close/>
              </a:path>
              <a:path w="3034029" h="2844800">
                <a:moveTo>
                  <a:pt x="2504884" y="2400299"/>
                </a:moveTo>
                <a:lnTo>
                  <a:pt x="2492692" y="2400299"/>
                </a:lnTo>
                <a:lnTo>
                  <a:pt x="2497734" y="2412999"/>
                </a:lnTo>
                <a:lnTo>
                  <a:pt x="2506700" y="2412999"/>
                </a:lnTo>
                <a:lnTo>
                  <a:pt x="2504884" y="2400299"/>
                </a:lnTo>
                <a:close/>
              </a:path>
              <a:path w="3034029" h="2844800">
                <a:moveTo>
                  <a:pt x="2600642" y="2400299"/>
                </a:moveTo>
                <a:lnTo>
                  <a:pt x="2528290" y="2400299"/>
                </a:lnTo>
                <a:lnTo>
                  <a:pt x="2512466" y="2412999"/>
                </a:lnTo>
                <a:lnTo>
                  <a:pt x="2600071" y="2412999"/>
                </a:lnTo>
                <a:lnTo>
                  <a:pt x="2600642" y="2400299"/>
                </a:lnTo>
                <a:close/>
              </a:path>
              <a:path w="3034029" h="2844800">
                <a:moveTo>
                  <a:pt x="2607462" y="2400299"/>
                </a:moveTo>
                <a:lnTo>
                  <a:pt x="2600642" y="2400299"/>
                </a:lnTo>
                <a:lnTo>
                  <a:pt x="2603106" y="2412999"/>
                </a:lnTo>
                <a:lnTo>
                  <a:pt x="2607754" y="2412999"/>
                </a:lnTo>
                <a:lnTo>
                  <a:pt x="2607462" y="2400299"/>
                </a:lnTo>
                <a:close/>
              </a:path>
              <a:path w="3034029" h="2844800">
                <a:moveTo>
                  <a:pt x="2529743" y="2375798"/>
                </a:moveTo>
                <a:lnTo>
                  <a:pt x="2525649" y="2387599"/>
                </a:lnTo>
                <a:lnTo>
                  <a:pt x="2493611" y="2387599"/>
                </a:lnTo>
                <a:lnTo>
                  <a:pt x="2500496" y="2400299"/>
                </a:lnTo>
                <a:lnTo>
                  <a:pt x="2540685" y="2400299"/>
                </a:lnTo>
                <a:lnTo>
                  <a:pt x="2537320" y="2387599"/>
                </a:lnTo>
                <a:lnTo>
                  <a:pt x="2529743" y="2375798"/>
                </a:lnTo>
                <a:close/>
              </a:path>
              <a:path w="3034029" h="2844800">
                <a:moveTo>
                  <a:pt x="2592463" y="2387599"/>
                </a:moveTo>
                <a:lnTo>
                  <a:pt x="2545067" y="2387599"/>
                </a:lnTo>
                <a:lnTo>
                  <a:pt x="2540685" y="2400299"/>
                </a:lnTo>
                <a:lnTo>
                  <a:pt x="2594749" y="2400299"/>
                </a:lnTo>
                <a:lnTo>
                  <a:pt x="2592463" y="2387599"/>
                </a:lnTo>
                <a:close/>
              </a:path>
              <a:path w="3034029" h="2844800">
                <a:moveTo>
                  <a:pt x="2608783" y="2387599"/>
                </a:moveTo>
                <a:lnTo>
                  <a:pt x="2599131" y="2387599"/>
                </a:lnTo>
                <a:lnTo>
                  <a:pt x="2594749" y="2400299"/>
                </a:lnTo>
                <a:lnTo>
                  <a:pt x="2607322" y="2400299"/>
                </a:lnTo>
                <a:lnTo>
                  <a:pt x="2608783" y="2387599"/>
                </a:lnTo>
                <a:close/>
              </a:path>
              <a:path w="3034029" h="2844800">
                <a:moveTo>
                  <a:pt x="2618346" y="2387599"/>
                </a:moveTo>
                <a:lnTo>
                  <a:pt x="2615806" y="2387599"/>
                </a:lnTo>
                <a:lnTo>
                  <a:pt x="2615692" y="2400299"/>
                </a:lnTo>
                <a:lnTo>
                  <a:pt x="2619768" y="2400299"/>
                </a:lnTo>
                <a:lnTo>
                  <a:pt x="2618346" y="2387599"/>
                </a:lnTo>
                <a:close/>
              </a:path>
              <a:path w="3034029" h="2844800">
                <a:moveTo>
                  <a:pt x="2474823" y="2374899"/>
                </a:moveTo>
                <a:lnTo>
                  <a:pt x="2469476" y="2374899"/>
                </a:lnTo>
                <a:lnTo>
                  <a:pt x="2480843" y="2387599"/>
                </a:lnTo>
                <a:lnTo>
                  <a:pt x="2482329" y="2387599"/>
                </a:lnTo>
                <a:lnTo>
                  <a:pt x="2474823" y="2374899"/>
                </a:lnTo>
                <a:close/>
              </a:path>
              <a:path w="3034029" h="2844800">
                <a:moveTo>
                  <a:pt x="2572639" y="2362199"/>
                </a:moveTo>
                <a:lnTo>
                  <a:pt x="2489745" y="2362199"/>
                </a:lnTo>
                <a:lnTo>
                  <a:pt x="2495380" y="2374899"/>
                </a:lnTo>
                <a:lnTo>
                  <a:pt x="2497289" y="2387599"/>
                </a:lnTo>
                <a:lnTo>
                  <a:pt x="2525649" y="2387599"/>
                </a:lnTo>
                <a:lnTo>
                  <a:pt x="2529166" y="2374899"/>
                </a:lnTo>
                <a:lnTo>
                  <a:pt x="2570073" y="2374899"/>
                </a:lnTo>
                <a:lnTo>
                  <a:pt x="2572639" y="2362199"/>
                </a:lnTo>
                <a:close/>
              </a:path>
              <a:path w="3034029" h="2844800">
                <a:moveTo>
                  <a:pt x="2529166" y="2374899"/>
                </a:moveTo>
                <a:lnTo>
                  <a:pt x="2525649" y="2387599"/>
                </a:lnTo>
                <a:lnTo>
                  <a:pt x="2529743" y="2375798"/>
                </a:lnTo>
                <a:lnTo>
                  <a:pt x="2529166" y="2374899"/>
                </a:lnTo>
                <a:close/>
              </a:path>
              <a:path w="3034029" h="2844800">
                <a:moveTo>
                  <a:pt x="2559257" y="2374899"/>
                </a:moveTo>
                <a:lnTo>
                  <a:pt x="2539098" y="2374899"/>
                </a:lnTo>
                <a:lnTo>
                  <a:pt x="2542095" y="2387599"/>
                </a:lnTo>
                <a:lnTo>
                  <a:pt x="2571179" y="2387599"/>
                </a:lnTo>
                <a:lnTo>
                  <a:pt x="2559257" y="2374899"/>
                </a:lnTo>
                <a:close/>
              </a:path>
              <a:path w="3034029" h="2844800">
                <a:moveTo>
                  <a:pt x="2590647" y="2374899"/>
                </a:moveTo>
                <a:lnTo>
                  <a:pt x="2580318" y="2374899"/>
                </a:lnTo>
                <a:lnTo>
                  <a:pt x="2577343" y="2387599"/>
                </a:lnTo>
                <a:lnTo>
                  <a:pt x="2600797" y="2387599"/>
                </a:lnTo>
                <a:lnTo>
                  <a:pt x="2590647" y="2374899"/>
                </a:lnTo>
                <a:close/>
              </a:path>
              <a:path w="3034029" h="2844800">
                <a:moveTo>
                  <a:pt x="2530055" y="2374899"/>
                </a:moveTo>
                <a:lnTo>
                  <a:pt x="2529166" y="2374899"/>
                </a:lnTo>
                <a:lnTo>
                  <a:pt x="2529743" y="2375798"/>
                </a:lnTo>
                <a:lnTo>
                  <a:pt x="2530055" y="2374899"/>
                </a:lnTo>
                <a:close/>
              </a:path>
              <a:path w="3034029" h="2844800">
                <a:moveTo>
                  <a:pt x="2476728" y="2362199"/>
                </a:moveTo>
                <a:lnTo>
                  <a:pt x="2472131" y="2362199"/>
                </a:lnTo>
                <a:lnTo>
                  <a:pt x="2474341" y="2374899"/>
                </a:lnTo>
                <a:lnTo>
                  <a:pt x="2482354" y="2374899"/>
                </a:lnTo>
                <a:lnTo>
                  <a:pt x="2476728" y="2362199"/>
                </a:lnTo>
                <a:close/>
              </a:path>
              <a:path w="3034029" h="2844800">
                <a:moveTo>
                  <a:pt x="2487790" y="2349499"/>
                </a:moveTo>
                <a:lnTo>
                  <a:pt x="2467686" y="2349499"/>
                </a:lnTo>
                <a:lnTo>
                  <a:pt x="2453944" y="2362199"/>
                </a:lnTo>
                <a:lnTo>
                  <a:pt x="2488882" y="2362199"/>
                </a:lnTo>
                <a:lnTo>
                  <a:pt x="2487790" y="2349499"/>
                </a:lnTo>
                <a:close/>
              </a:path>
              <a:path w="3034029" h="2844800">
                <a:moveTo>
                  <a:pt x="2560955" y="2336799"/>
                </a:moveTo>
                <a:lnTo>
                  <a:pt x="2534923" y="2336799"/>
                </a:lnTo>
                <a:lnTo>
                  <a:pt x="2532552" y="2349499"/>
                </a:lnTo>
                <a:lnTo>
                  <a:pt x="2490762" y="2349499"/>
                </a:lnTo>
                <a:lnTo>
                  <a:pt x="2489847" y="2362199"/>
                </a:lnTo>
                <a:lnTo>
                  <a:pt x="2566619" y="2362199"/>
                </a:lnTo>
                <a:lnTo>
                  <a:pt x="2557449" y="2349499"/>
                </a:lnTo>
                <a:lnTo>
                  <a:pt x="2560955" y="2336799"/>
                </a:lnTo>
                <a:close/>
              </a:path>
              <a:path w="3034029" h="2844800">
                <a:moveTo>
                  <a:pt x="2525128" y="2336799"/>
                </a:moveTo>
                <a:lnTo>
                  <a:pt x="2446591" y="2336799"/>
                </a:lnTo>
                <a:lnTo>
                  <a:pt x="2456334" y="2349499"/>
                </a:lnTo>
                <a:lnTo>
                  <a:pt x="2525763" y="2349499"/>
                </a:lnTo>
                <a:lnTo>
                  <a:pt x="2525128" y="2336799"/>
                </a:lnTo>
                <a:close/>
              </a:path>
              <a:path w="3034029" h="2844800">
                <a:moveTo>
                  <a:pt x="2513507" y="2298699"/>
                </a:moveTo>
                <a:lnTo>
                  <a:pt x="2421988" y="2298699"/>
                </a:lnTo>
                <a:lnTo>
                  <a:pt x="2426199" y="2311399"/>
                </a:lnTo>
                <a:lnTo>
                  <a:pt x="2426387" y="2324099"/>
                </a:lnTo>
                <a:lnTo>
                  <a:pt x="2433660" y="2336799"/>
                </a:lnTo>
                <a:lnTo>
                  <a:pt x="2546584" y="2336799"/>
                </a:lnTo>
                <a:lnTo>
                  <a:pt x="2541236" y="2324099"/>
                </a:lnTo>
                <a:lnTo>
                  <a:pt x="2511285" y="2324099"/>
                </a:lnTo>
                <a:lnTo>
                  <a:pt x="2505659" y="2311399"/>
                </a:lnTo>
                <a:lnTo>
                  <a:pt x="2520416" y="2311399"/>
                </a:lnTo>
                <a:lnTo>
                  <a:pt x="2513507" y="2298699"/>
                </a:lnTo>
                <a:close/>
              </a:path>
              <a:path w="3034029" h="2844800">
                <a:moveTo>
                  <a:pt x="2556941" y="2324099"/>
                </a:moveTo>
                <a:lnTo>
                  <a:pt x="2555748" y="2324099"/>
                </a:lnTo>
                <a:lnTo>
                  <a:pt x="2554376" y="2336799"/>
                </a:lnTo>
                <a:lnTo>
                  <a:pt x="2559710" y="2336799"/>
                </a:lnTo>
                <a:lnTo>
                  <a:pt x="2556941" y="2324099"/>
                </a:lnTo>
                <a:close/>
              </a:path>
              <a:path w="3034029" h="2844800">
                <a:moveTo>
                  <a:pt x="2411679" y="2311399"/>
                </a:moveTo>
                <a:lnTo>
                  <a:pt x="2402653" y="2311399"/>
                </a:lnTo>
                <a:lnTo>
                  <a:pt x="2412072" y="2324099"/>
                </a:lnTo>
                <a:lnTo>
                  <a:pt x="2414612" y="2324099"/>
                </a:lnTo>
                <a:lnTo>
                  <a:pt x="2411679" y="2311399"/>
                </a:lnTo>
                <a:close/>
              </a:path>
              <a:path w="3034029" h="2844800">
                <a:moveTo>
                  <a:pt x="2520632" y="2311399"/>
                </a:moveTo>
                <a:lnTo>
                  <a:pt x="2505659" y="2311399"/>
                </a:lnTo>
                <a:lnTo>
                  <a:pt x="2518067" y="2324099"/>
                </a:lnTo>
                <a:lnTo>
                  <a:pt x="2520632" y="2311399"/>
                </a:lnTo>
                <a:close/>
              </a:path>
              <a:path w="3034029" h="2844800">
                <a:moveTo>
                  <a:pt x="2391702" y="2298699"/>
                </a:moveTo>
                <a:lnTo>
                  <a:pt x="2386482" y="2311399"/>
                </a:lnTo>
                <a:lnTo>
                  <a:pt x="2397607" y="2311399"/>
                </a:lnTo>
                <a:lnTo>
                  <a:pt x="2391702" y="2298699"/>
                </a:lnTo>
                <a:close/>
              </a:path>
              <a:path w="3034029" h="2844800">
                <a:moveTo>
                  <a:pt x="2410904" y="2298699"/>
                </a:moveTo>
                <a:lnTo>
                  <a:pt x="2403652" y="2298699"/>
                </a:lnTo>
                <a:lnTo>
                  <a:pt x="2404329" y="2311399"/>
                </a:lnTo>
                <a:lnTo>
                  <a:pt x="2408491" y="2311399"/>
                </a:lnTo>
                <a:lnTo>
                  <a:pt x="2410904" y="2298699"/>
                </a:lnTo>
                <a:close/>
              </a:path>
              <a:path w="3034029" h="2844800">
                <a:moveTo>
                  <a:pt x="2414231" y="2306775"/>
                </a:moveTo>
                <a:lnTo>
                  <a:pt x="2411679" y="2311399"/>
                </a:lnTo>
                <a:lnTo>
                  <a:pt x="2416136" y="2311399"/>
                </a:lnTo>
                <a:lnTo>
                  <a:pt x="2414231" y="2306775"/>
                </a:lnTo>
                <a:close/>
              </a:path>
              <a:path w="3034029" h="2844800">
                <a:moveTo>
                  <a:pt x="2418689" y="2298699"/>
                </a:moveTo>
                <a:lnTo>
                  <a:pt x="2410904" y="2298699"/>
                </a:lnTo>
                <a:lnTo>
                  <a:pt x="2414231" y="2306775"/>
                </a:lnTo>
                <a:lnTo>
                  <a:pt x="2418689" y="2298699"/>
                </a:lnTo>
                <a:close/>
              </a:path>
              <a:path w="3034029" h="2844800">
                <a:moveTo>
                  <a:pt x="2394242" y="2285999"/>
                </a:moveTo>
                <a:lnTo>
                  <a:pt x="2389736" y="2285999"/>
                </a:lnTo>
                <a:lnTo>
                  <a:pt x="2395626" y="2298699"/>
                </a:lnTo>
                <a:lnTo>
                  <a:pt x="2401252" y="2298699"/>
                </a:lnTo>
                <a:lnTo>
                  <a:pt x="2394242" y="2285999"/>
                </a:lnTo>
                <a:close/>
              </a:path>
              <a:path w="3034029" h="2844800">
                <a:moveTo>
                  <a:pt x="2426690" y="2285999"/>
                </a:moveTo>
                <a:lnTo>
                  <a:pt x="2408161" y="2285999"/>
                </a:lnTo>
                <a:lnTo>
                  <a:pt x="2403932" y="2298699"/>
                </a:lnTo>
                <a:lnTo>
                  <a:pt x="2420109" y="2298699"/>
                </a:lnTo>
                <a:lnTo>
                  <a:pt x="2426690" y="2285999"/>
                </a:lnTo>
                <a:close/>
              </a:path>
              <a:path w="3034029" h="2844800">
                <a:moveTo>
                  <a:pt x="2445092" y="2285999"/>
                </a:moveTo>
                <a:lnTo>
                  <a:pt x="2426690" y="2285999"/>
                </a:lnTo>
                <a:lnTo>
                  <a:pt x="2420109" y="2298699"/>
                </a:lnTo>
                <a:lnTo>
                  <a:pt x="2438450" y="2298699"/>
                </a:lnTo>
                <a:lnTo>
                  <a:pt x="2445092" y="2285999"/>
                </a:lnTo>
                <a:close/>
              </a:path>
              <a:path w="3034029" h="2844800">
                <a:moveTo>
                  <a:pt x="2476302" y="2273299"/>
                </a:moveTo>
                <a:lnTo>
                  <a:pt x="2446845" y="2273299"/>
                </a:lnTo>
                <a:lnTo>
                  <a:pt x="2444686" y="2285999"/>
                </a:lnTo>
                <a:lnTo>
                  <a:pt x="2445092" y="2285999"/>
                </a:lnTo>
                <a:lnTo>
                  <a:pt x="2438450" y="2298699"/>
                </a:lnTo>
                <a:lnTo>
                  <a:pt x="2483026" y="2298699"/>
                </a:lnTo>
                <a:lnTo>
                  <a:pt x="2484074" y="2285999"/>
                </a:lnTo>
                <a:lnTo>
                  <a:pt x="2476302" y="2273299"/>
                </a:lnTo>
                <a:close/>
              </a:path>
              <a:path w="3034029" h="2844800">
                <a:moveTo>
                  <a:pt x="2448369" y="2260599"/>
                </a:moveTo>
                <a:lnTo>
                  <a:pt x="2360361" y="2260599"/>
                </a:lnTo>
                <a:lnTo>
                  <a:pt x="2369743" y="2273299"/>
                </a:lnTo>
                <a:lnTo>
                  <a:pt x="2378022" y="2285999"/>
                </a:lnTo>
                <a:lnTo>
                  <a:pt x="2436329" y="2285999"/>
                </a:lnTo>
                <a:lnTo>
                  <a:pt x="2441198" y="2273299"/>
                </a:lnTo>
                <a:lnTo>
                  <a:pt x="2446845" y="2273299"/>
                </a:lnTo>
                <a:lnTo>
                  <a:pt x="2448369" y="2260599"/>
                </a:lnTo>
                <a:close/>
              </a:path>
              <a:path w="3034029" h="2844800">
                <a:moveTo>
                  <a:pt x="2446845" y="2273299"/>
                </a:moveTo>
                <a:lnTo>
                  <a:pt x="2441198" y="2273299"/>
                </a:lnTo>
                <a:lnTo>
                  <a:pt x="2436329" y="2285999"/>
                </a:lnTo>
                <a:lnTo>
                  <a:pt x="2444686" y="2285999"/>
                </a:lnTo>
                <a:lnTo>
                  <a:pt x="2446845" y="2273299"/>
                </a:lnTo>
                <a:close/>
              </a:path>
              <a:path w="3034029" h="2844800">
                <a:moveTo>
                  <a:pt x="2349500" y="2260599"/>
                </a:moveTo>
                <a:lnTo>
                  <a:pt x="2347861" y="2273299"/>
                </a:lnTo>
                <a:lnTo>
                  <a:pt x="2359037" y="2273299"/>
                </a:lnTo>
                <a:lnTo>
                  <a:pt x="2349500" y="2260599"/>
                </a:lnTo>
                <a:close/>
              </a:path>
              <a:path w="3034029" h="2844800">
                <a:moveTo>
                  <a:pt x="2345016" y="2247899"/>
                </a:moveTo>
                <a:lnTo>
                  <a:pt x="2335249" y="2247899"/>
                </a:lnTo>
                <a:lnTo>
                  <a:pt x="2345994" y="2260599"/>
                </a:lnTo>
                <a:lnTo>
                  <a:pt x="2347087" y="2260599"/>
                </a:lnTo>
                <a:lnTo>
                  <a:pt x="2345016" y="2247899"/>
                </a:lnTo>
                <a:close/>
              </a:path>
              <a:path w="3034029" h="2844800">
                <a:moveTo>
                  <a:pt x="2362441" y="2247899"/>
                </a:moveTo>
                <a:lnTo>
                  <a:pt x="2356561" y="2247899"/>
                </a:lnTo>
                <a:lnTo>
                  <a:pt x="2358758" y="2260599"/>
                </a:lnTo>
                <a:lnTo>
                  <a:pt x="2360955" y="2260599"/>
                </a:lnTo>
                <a:lnTo>
                  <a:pt x="2364001" y="2250741"/>
                </a:lnTo>
                <a:lnTo>
                  <a:pt x="2362441" y="2247899"/>
                </a:lnTo>
                <a:close/>
              </a:path>
              <a:path w="3034029" h="2844800">
                <a:moveTo>
                  <a:pt x="2393721" y="2247899"/>
                </a:moveTo>
                <a:lnTo>
                  <a:pt x="2364879" y="2247899"/>
                </a:lnTo>
                <a:lnTo>
                  <a:pt x="2364001" y="2250741"/>
                </a:lnTo>
                <a:lnTo>
                  <a:pt x="2369417" y="2260599"/>
                </a:lnTo>
                <a:lnTo>
                  <a:pt x="2389124" y="2260599"/>
                </a:lnTo>
                <a:lnTo>
                  <a:pt x="2393721" y="2247899"/>
                </a:lnTo>
                <a:close/>
              </a:path>
              <a:path w="3034029" h="2844800">
                <a:moveTo>
                  <a:pt x="2451874" y="2247899"/>
                </a:moveTo>
                <a:lnTo>
                  <a:pt x="2397861" y="2247899"/>
                </a:lnTo>
                <a:lnTo>
                  <a:pt x="2399004" y="2260599"/>
                </a:lnTo>
                <a:lnTo>
                  <a:pt x="2452230" y="2260599"/>
                </a:lnTo>
                <a:lnTo>
                  <a:pt x="2451874" y="2247899"/>
                </a:lnTo>
                <a:close/>
              </a:path>
              <a:path w="3034029" h="2844800">
                <a:moveTo>
                  <a:pt x="2330881" y="2235199"/>
                </a:moveTo>
                <a:lnTo>
                  <a:pt x="2321719" y="2235199"/>
                </a:lnTo>
                <a:lnTo>
                  <a:pt x="2326289" y="2247899"/>
                </a:lnTo>
                <a:lnTo>
                  <a:pt x="2330361" y="2247899"/>
                </a:lnTo>
                <a:lnTo>
                  <a:pt x="2330881" y="2235199"/>
                </a:lnTo>
                <a:close/>
              </a:path>
              <a:path w="3034029" h="2844800">
                <a:moveTo>
                  <a:pt x="2443442" y="2235199"/>
                </a:moveTo>
                <a:lnTo>
                  <a:pt x="2330881" y="2235199"/>
                </a:lnTo>
                <a:lnTo>
                  <a:pt x="2340622" y="2247899"/>
                </a:lnTo>
                <a:lnTo>
                  <a:pt x="2451557" y="2247899"/>
                </a:lnTo>
                <a:lnTo>
                  <a:pt x="2443442" y="2235199"/>
                </a:lnTo>
                <a:close/>
              </a:path>
              <a:path w="3034029" h="2844800">
                <a:moveTo>
                  <a:pt x="2326081" y="2222499"/>
                </a:moveTo>
                <a:lnTo>
                  <a:pt x="2318258" y="2222499"/>
                </a:lnTo>
                <a:lnTo>
                  <a:pt x="2319718" y="2235199"/>
                </a:lnTo>
                <a:lnTo>
                  <a:pt x="2328659" y="2235199"/>
                </a:lnTo>
                <a:lnTo>
                  <a:pt x="2326081" y="2222499"/>
                </a:lnTo>
                <a:close/>
              </a:path>
              <a:path w="3034029" h="2844800">
                <a:moveTo>
                  <a:pt x="2388349" y="2222499"/>
                </a:moveTo>
                <a:lnTo>
                  <a:pt x="2332176" y="2222499"/>
                </a:lnTo>
                <a:lnTo>
                  <a:pt x="2341235" y="2235199"/>
                </a:lnTo>
                <a:lnTo>
                  <a:pt x="2391943" y="2235199"/>
                </a:lnTo>
                <a:lnTo>
                  <a:pt x="2388349" y="2222499"/>
                </a:lnTo>
                <a:close/>
              </a:path>
              <a:path w="3034029" h="2844800">
                <a:moveTo>
                  <a:pt x="2416098" y="2222499"/>
                </a:moveTo>
                <a:lnTo>
                  <a:pt x="2390546" y="2222499"/>
                </a:lnTo>
                <a:lnTo>
                  <a:pt x="2391943" y="2235199"/>
                </a:lnTo>
                <a:lnTo>
                  <a:pt x="2423845" y="2235199"/>
                </a:lnTo>
                <a:lnTo>
                  <a:pt x="2416098" y="2222499"/>
                </a:lnTo>
                <a:close/>
              </a:path>
              <a:path w="3034029" h="2844800">
                <a:moveTo>
                  <a:pt x="2357015" y="2197099"/>
                </a:moveTo>
                <a:lnTo>
                  <a:pt x="2327148" y="2197099"/>
                </a:lnTo>
                <a:lnTo>
                  <a:pt x="2324668" y="2209684"/>
                </a:lnTo>
                <a:lnTo>
                  <a:pt x="2323823" y="2222499"/>
                </a:lnTo>
                <a:lnTo>
                  <a:pt x="2422131" y="2222499"/>
                </a:lnTo>
                <a:lnTo>
                  <a:pt x="2423845" y="2235199"/>
                </a:lnTo>
                <a:lnTo>
                  <a:pt x="2430997" y="2235199"/>
                </a:lnTo>
                <a:lnTo>
                  <a:pt x="2426253" y="2222499"/>
                </a:lnTo>
                <a:lnTo>
                  <a:pt x="2418959" y="2209799"/>
                </a:lnTo>
                <a:lnTo>
                  <a:pt x="2367026" y="2209799"/>
                </a:lnTo>
                <a:lnTo>
                  <a:pt x="2357015" y="2197099"/>
                </a:lnTo>
                <a:close/>
              </a:path>
              <a:path w="3034029" h="2844800">
                <a:moveTo>
                  <a:pt x="2308123" y="2197099"/>
                </a:moveTo>
                <a:lnTo>
                  <a:pt x="2298395" y="2197099"/>
                </a:lnTo>
                <a:lnTo>
                  <a:pt x="2308263" y="2209799"/>
                </a:lnTo>
                <a:lnTo>
                  <a:pt x="2308123" y="2197099"/>
                </a:lnTo>
                <a:close/>
              </a:path>
              <a:path w="3034029" h="2844800">
                <a:moveTo>
                  <a:pt x="2320577" y="2197099"/>
                </a:moveTo>
                <a:lnTo>
                  <a:pt x="2317610" y="2197099"/>
                </a:lnTo>
                <a:lnTo>
                  <a:pt x="2324646" y="2209799"/>
                </a:lnTo>
                <a:lnTo>
                  <a:pt x="2320577" y="2197099"/>
                </a:lnTo>
                <a:close/>
              </a:path>
              <a:path w="3034029" h="2844800">
                <a:moveTo>
                  <a:pt x="2388919" y="2197099"/>
                </a:moveTo>
                <a:lnTo>
                  <a:pt x="2373274" y="2197099"/>
                </a:lnTo>
                <a:lnTo>
                  <a:pt x="2378417" y="2209799"/>
                </a:lnTo>
                <a:lnTo>
                  <a:pt x="2399135" y="2209799"/>
                </a:lnTo>
                <a:lnTo>
                  <a:pt x="2388919" y="2197099"/>
                </a:lnTo>
                <a:close/>
              </a:path>
              <a:path w="3034029" h="2844800">
                <a:moveTo>
                  <a:pt x="2405595" y="2197099"/>
                </a:moveTo>
                <a:lnTo>
                  <a:pt x="2403906" y="2197099"/>
                </a:lnTo>
                <a:lnTo>
                  <a:pt x="2411260" y="2209799"/>
                </a:lnTo>
                <a:lnTo>
                  <a:pt x="2418959" y="2209799"/>
                </a:lnTo>
                <a:lnTo>
                  <a:pt x="2405595" y="2197099"/>
                </a:lnTo>
                <a:close/>
              </a:path>
              <a:path w="3034029" h="2844800">
                <a:moveTo>
                  <a:pt x="2272436" y="2184399"/>
                </a:moveTo>
                <a:lnTo>
                  <a:pt x="2267165" y="2197099"/>
                </a:lnTo>
                <a:lnTo>
                  <a:pt x="2278341" y="2197099"/>
                </a:lnTo>
                <a:lnTo>
                  <a:pt x="2272436" y="2184399"/>
                </a:lnTo>
                <a:close/>
              </a:path>
              <a:path w="3034029" h="2844800">
                <a:moveTo>
                  <a:pt x="2357987" y="2184399"/>
                </a:moveTo>
                <a:lnTo>
                  <a:pt x="2310928" y="2184399"/>
                </a:lnTo>
                <a:lnTo>
                  <a:pt x="2323066" y="2197099"/>
                </a:lnTo>
                <a:lnTo>
                  <a:pt x="2362405" y="2197099"/>
                </a:lnTo>
                <a:lnTo>
                  <a:pt x="2357987" y="2184399"/>
                </a:lnTo>
                <a:close/>
              </a:path>
              <a:path w="3034029" h="2844800">
                <a:moveTo>
                  <a:pt x="2379091" y="2184399"/>
                </a:moveTo>
                <a:lnTo>
                  <a:pt x="2366086" y="2184399"/>
                </a:lnTo>
                <a:lnTo>
                  <a:pt x="2371420" y="2197099"/>
                </a:lnTo>
                <a:lnTo>
                  <a:pt x="2379643" y="2197099"/>
                </a:lnTo>
                <a:lnTo>
                  <a:pt x="2379091" y="2184399"/>
                </a:lnTo>
                <a:close/>
              </a:path>
              <a:path w="3034029" h="2844800">
                <a:moveTo>
                  <a:pt x="2380297" y="2171699"/>
                </a:moveTo>
                <a:lnTo>
                  <a:pt x="2361577" y="2171699"/>
                </a:lnTo>
                <a:lnTo>
                  <a:pt x="2367089" y="2184399"/>
                </a:lnTo>
                <a:lnTo>
                  <a:pt x="2380869" y="2184399"/>
                </a:lnTo>
                <a:lnTo>
                  <a:pt x="2386965" y="2197099"/>
                </a:lnTo>
                <a:lnTo>
                  <a:pt x="2390952" y="2197099"/>
                </a:lnTo>
                <a:lnTo>
                  <a:pt x="2380297" y="2171699"/>
                </a:lnTo>
                <a:close/>
              </a:path>
              <a:path w="3034029" h="2844800">
                <a:moveTo>
                  <a:pt x="2255012" y="2171699"/>
                </a:moveTo>
                <a:lnTo>
                  <a:pt x="2253805" y="2171699"/>
                </a:lnTo>
                <a:lnTo>
                  <a:pt x="2254770" y="2184399"/>
                </a:lnTo>
                <a:lnTo>
                  <a:pt x="2259660" y="2184399"/>
                </a:lnTo>
                <a:lnTo>
                  <a:pt x="2255012" y="2171699"/>
                </a:lnTo>
                <a:close/>
              </a:path>
              <a:path w="3034029" h="2844800">
                <a:moveTo>
                  <a:pt x="2271971" y="2171699"/>
                </a:moveTo>
                <a:lnTo>
                  <a:pt x="2264702" y="2171699"/>
                </a:lnTo>
                <a:lnTo>
                  <a:pt x="2266746" y="2184399"/>
                </a:lnTo>
                <a:lnTo>
                  <a:pt x="2277173" y="2184399"/>
                </a:lnTo>
                <a:lnTo>
                  <a:pt x="2271971" y="2171699"/>
                </a:lnTo>
                <a:close/>
              </a:path>
              <a:path w="3034029" h="2844800">
                <a:moveTo>
                  <a:pt x="2349627" y="2158999"/>
                </a:moveTo>
                <a:lnTo>
                  <a:pt x="2329558" y="2158999"/>
                </a:lnTo>
                <a:lnTo>
                  <a:pt x="2337072" y="2171699"/>
                </a:lnTo>
                <a:lnTo>
                  <a:pt x="2280373" y="2171699"/>
                </a:lnTo>
                <a:lnTo>
                  <a:pt x="2285933" y="2184399"/>
                </a:lnTo>
                <a:lnTo>
                  <a:pt x="2346299" y="2184399"/>
                </a:lnTo>
                <a:lnTo>
                  <a:pt x="2348166" y="2171699"/>
                </a:lnTo>
                <a:lnTo>
                  <a:pt x="2349627" y="2158999"/>
                </a:lnTo>
                <a:close/>
              </a:path>
              <a:path w="3034029" h="2844800">
                <a:moveTo>
                  <a:pt x="2356243" y="2171699"/>
                </a:moveTo>
                <a:lnTo>
                  <a:pt x="2346299" y="2184399"/>
                </a:lnTo>
                <a:lnTo>
                  <a:pt x="2361285" y="2184399"/>
                </a:lnTo>
                <a:lnTo>
                  <a:pt x="2356243" y="2171699"/>
                </a:lnTo>
                <a:close/>
              </a:path>
              <a:path w="3034029" h="2844800">
                <a:moveTo>
                  <a:pt x="2296121" y="2158999"/>
                </a:moveTo>
                <a:lnTo>
                  <a:pt x="2253589" y="2158999"/>
                </a:lnTo>
                <a:lnTo>
                  <a:pt x="2249703" y="2171699"/>
                </a:lnTo>
                <a:lnTo>
                  <a:pt x="2288781" y="2171699"/>
                </a:lnTo>
                <a:lnTo>
                  <a:pt x="2296121" y="2158999"/>
                </a:lnTo>
                <a:close/>
              </a:path>
              <a:path w="3034029" h="2844800">
                <a:moveTo>
                  <a:pt x="2327452" y="2158999"/>
                </a:moveTo>
                <a:lnTo>
                  <a:pt x="2296121" y="2158999"/>
                </a:lnTo>
                <a:lnTo>
                  <a:pt x="2297836" y="2171699"/>
                </a:lnTo>
                <a:lnTo>
                  <a:pt x="2331504" y="2171699"/>
                </a:lnTo>
                <a:lnTo>
                  <a:pt x="2327452" y="2158999"/>
                </a:lnTo>
                <a:close/>
              </a:path>
              <a:path w="3034029" h="2844800">
                <a:moveTo>
                  <a:pt x="2354948" y="2165224"/>
                </a:moveTo>
                <a:lnTo>
                  <a:pt x="2353602" y="2171699"/>
                </a:lnTo>
                <a:lnTo>
                  <a:pt x="2360485" y="2171699"/>
                </a:lnTo>
                <a:lnTo>
                  <a:pt x="2354948" y="2165224"/>
                </a:lnTo>
                <a:close/>
              </a:path>
              <a:path w="3034029" h="2844800">
                <a:moveTo>
                  <a:pt x="2371039" y="2158999"/>
                </a:moveTo>
                <a:lnTo>
                  <a:pt x="2370074" y="2158999"/>
                </a:lnTo>
                <a:lnTo>
                  <a:pt x="2367153" y="2171699"/>
                </a:lnTo>
                <a:lnTo>
                  <a:pt x="2375814" y="2171699"/>
                </a:lnTo>
                <a:lnTo>
                  <a:pt x="2371039" y="2158999"/>
                </a:lnTo>
                <a:close/>
              </a:path>
              <a:path w="3034029" h="2844800">
                <a:moveTo>
                  <a:pt x="2350089" y="2146299"/>
                </a:moveTo>
                <a:lnTo>
                  <a:pt x="2258072" y="2146299"/>
                </a:lnTo>
                <a:lnTo>
                  <a:pt x="2256243" y="2158999"/>
                </a:lnTo>
                <a:lnTo>
                  <a:pt x="2349627" y="2158999"/>
                </a:lnTo>
                <a:lnTo>
                  <a:pt x="2354948" y="2165224"/>
                </a:lnTo>
                <a:lnTo>
                  <a:pt x="2356243" y="2158999"/>
                </a:lnTo>
                <a:lnTo>
                  <a:pt x="2350089" y="2146299"/>
                </a:lnTo>
                <a:close/>
              </a:path>
              <a:path w="3034029" h="2844800">
                <a:moveTo>
                  <a:pt x="2233904" y="2146299"/>
                </a:moveTo>
                <a:lnTo>
                  <a:pt x="2229675" y="2158999"/>
                </a:lnTo>
                <a:lnTo>
                  <a:pt x="2234476" y="2158999"/>
                </a:lnTo>
                <a:lnTo>
                  <a:pt x="2233904" y="2146299"/>
                </a:lnTo>
                <a:close/>
              </a:path>
              <a:path w="3034029" h="2844800">
                <a:moveTo>
                  <a:pt x="2243543" y="2146299"/>
                </a:moveTo>
                <a:lnTo>
                  <a:pt x="2236495" y="2158999"/>
                </a:lnTo>
                <a:lnTo>
                  <a:pt x="2256243" y="2158999"/>
                </a:lnTo>
                <a:lnTo>
                  <a:pt x="2243543" y="2146299"/>
                </a:lnTo>
                <a:close/>
              </a:path>
              <a:path w="3034029" h="2844800">
                <a:moveTo>
                  <a:pt x="2214778" y="2133599"/>
                </a:moveTo>
                <a:lnTo>
                  <a:pt x="2201722" y="2133599"/>
                </a:lnTo>
                <a:lnTo>
                  <a:pt x="2207755" y="2146299"/>
                </a:lnTo>
                <a:lnTo>
                  <a:pt x="2214778" y="2133599"/>
                </a:lnTo>
                <a:close/>
              </a:path>
              <a:path w="3034029" h="2844800">
                <a:moveTo>
                  <a:pt x="2223439" y="2133599"/>
                </a:moveTo>
                <a:lnTo>
                  <a:pt x="2220429" y="2133599"/>
                </a:lnTo>
                <a:lnTo>
                  <a:pt x="2223109" y="2146299"/>
                </a:lnTo>
                <a:lnTo>
                  <a:pt x="2229218" y="2146299"/>
                </a:lnTo>
                <a:lnTo>
                  <a:pt x="2223439" y="2133599"/>
                </a:lnTo>
                <a:close/>
              </a:path>
              <a:path w="3034029" h="2844800">
                <a:moveTo>
                  <a:pt x="2286152" y="2133599"/>
                </a:moveTo>
                <a:lnTo>
                  <a:pt x="2246261" y="2133599"/>
                </a:lnTo>
                <a:lnTo>
                  <a:pt x="2260142" y="2146299"/>
                </a:lnTo>
                <a:lnTo>
                  <a:pt x="2290914" y="2146299"/>
                </a:lnTo>
                <a:lnTo>
                  <a:pt x="2286152" y="2133599"/>
                </a:lnTo>
                <a:close/>
              </a:path>
              <a:path w="3034029" h="2844800">
                <a:moveTo>
                  <a:pt x="2329687" y="2133599"/>
                </a:moveTo>
                <a:lnTo>
                  <a:pt x="2286152" y="2133599"/>
                </a:lnTo>
                <a:lnTo>
                  <a:pt x="2298179" y="2146299"/>
                </a:lnTo>
                <a:lnTo>
                  <a:pt x="2339035" y="2146299"/>
                </a:lnTo>
                <a:lnTo>
                  <a:pt x="2329687" y="2133599"/>
                </a:lnTo>
                <a:close/>
              </a:path>
              <a:path w="3034029" h="2844800">
                <a:moveTo>
                  <a:pt x="2203069" y="2120899"/>
                </a:moveTo>
                <a:lnTo>
                  <a:pt x="2192782" y="2120899"/>
                </a:lnTo>
                <a:lnTo>
                  <a:pt x="2192108" y="2133599"/>
                </a:lnTo>
                <a:lnTo>
                  <a:pt x="2203069" y="2120899"/>
                </a:lnTo>
                <a:close/>
              </a:path>
              <a:path w="3034029" h="2844800">
                <a:moveTo>
                  <a:pt x="2207412" y="2120899"/>
                </a:moveTo>
                <a:lnTo>
                  <a:pt x="2202700" y="2133599"/>
                </a:lnTo>
                <a:lnTo>
                  <a:pt x="2212708" y="2133599"/>
                </a:lnTo>
                <a:lnTo>
                  <a:pt x="2207412" y="2120899"/>
                </a:lnTo>
                <a:close/>
              </a:path>
              <a:path w="3034029" h="2844800">
                <a:moveTo>
                  <a:pt x="2222594" y="2120899"/>
                </a:moveTo>
                <a:lnTo>
                  <a:pt x="2215908" y="2120899"/>
                </a:lnTo>
                <a:lnTo>
                  <a:pt x="2212708" y="2133599"/>
                </a:lnTo>
                <a:lnTo>
                  <a:pt x="2217521" y="2133599"/>
                </a:lnTo>
                <a:lnTo>
                  <a:pt x="2222594" y="2120899"/>
                </a:lnTo>
                <a:close/>
              </a:path>
              <a:path w="3034029" h="2844800">
                <a:moveTo>
                  <a:pt x="2300772" y="2108199"/>
                </a:moveTo>
                <a:lnTo>
                  <a:pt x="2297271" y="2108199"/>
                </a:lnTo>
                <a:lnTo>
                  <a:pt x="2294997" y="2120899"/>
                </a:lnTo>
                <a:lnTo>
                  <a:pt x="2227711" y="2120899"/>
                </a:lnTo>
                <a:lnTo>
                  <a:pt x="2230414" y="2133599"/>
                </a:lnTo>
                <a:lnTo>
                  <a:pt x="2332434" y="2133599"/>
                </a:lnTo>
                <a:lnTo>
                  <a:pt x="2322604" y="2120899"/>
                </a:lnTo>
                <a:lnTo>
                  <a:pt x="2300772" y="2108199"/>
                </a:lnTo>
                <a:close/>
              </a:path>
              <a:path w="3034029" h="2844800">
                <a:moveTo>
                  <a:pt x="2210231" y="2108199"/>
                </a:moveTo>
                <a:lnTo>
                  <a:pt x="2189695" y="2108199"/>
                </a:lnTo>
                <a:lnTo>
                  <a:pt x="2204072" y="2120899"/>
                </a:lnTo>
                <a:lnTo>
                  <a:pt x="2210104" y="2120899"/>
                </a:lnTo>
                <a:lnTo>
                  <a:pt x="2210231" y="2108199"/>
                </a:lnTo>
                <a:close/>
              </a:path>
              <a:path w="3034029" h="2844800">
                <a:moveTo>
                  <a:pt x="2230589" y="2108199"/>
                </a:moveTo>
                <a:lnTo>
                  <a:pt x="2213991" y="2108199"/>
                </a:lnTo>
                <a:lnTo>
                  <a:pt x="2223503" y="2120899"/>
                </a:lnTo>
                <a:lnTo>
                  <a:pt x="2232977" y="2120899"/>
                </a:lnTo>
                <a:lnTo>
                  <a:pt x="2230589" y="2108199"/>
                </a:lnTo>
                <a:close/>
              </a:path>
              <a:path w="3034029" h="2844800">
                <a:moveTo>
                  <a:pt x="2235546" y="2108199"/>
                </a:moveTo>
                <a:lnTo>
                  <a:pt x="2231021" y="2108199"/>
                </a:lnTo>
                <a:lnTo>
                  <a:pt x="2234069" y="2120899"/>
                </a:lnTo>
                <a:lnTo>
                  <a:pt x="2235546" y="2108199"/>
                </a:lnTo>
                <a:close/>
              </a:path>
              <a:path w="3034029" h="2844800">
                <a:moveTo>
                  <a:pt x="2262617" y="2070099"/>
                </a:moveTo>
                <a:lnTo>
                  <a:pt x="2215062" y="2070099"/>
                </a:lnTo>
                <a:lnTo>
                  <a:pt x="2213787" y="2082799"/>
                </a:lnTo>
                <a:lnTo>
                  <a:pt x="2189137" y="2082799"/>
                </a:lnTo>
                <a:lnTo>
                  <a:pt x="2194953" y="2095499"/>
                </a:lnTo>
                <a:lnTo>
                  <a:pt x="2208987" y="2095499"/>
                </a:lnTo>
                <a:lnTo>
                  <a:pt x="2208161" y="2108199"/>
                </a:lnTo>
                <a:lnTo>
                  <a:pt x="2241664" y="2108199"/>
                </a:lnTo>
                <a:lnTo>
                  <a:pt x="2245084" y="2120899"/>
                </a:lnTo>
                <a:lnTo>
                  <a:pt x="2294997" y="2120899"/>
                </a:lnTo>
                <a:lnTo>
                  <a:pt x="2288402" y="2108199"/>
                </a:lnTo>
                <a:lnTo>
                  <a:pt x="2281052" y="2095499"/>
                </a:lnTo>
                <a:lnTo>
                  <a:pt x="2272580" y="2082799"/>
                </a:lnTo>
                <a:lnTo>
                  <a:pt x="2262617" y="2070099"/>
                </a:lnTo>
                <a:close/>
              </a:path>
              <a:path w="3034029" h="2844800">
                <a:moveTo>
                  <a:pt x="2200363" y="2095499"/>
                </a:moveTo>
                <a:lnTo>
                  <a:pt x="2187531" y="2095499"/>
                </a:lnTo>
                <a:lnTo>
                  <a:pt x="2185075" y="2108199"/>
                </a:lnTo>
                <a:lnTo>
                  <a:pt x="2208161" y="2108199"/>
                </a:lnTo>
                <a:lnTo>
                  <a:pt x="2200363" y="2095499"/>
                </a:lnTo>
                <a:close/>
              </a:path>
              <a:path w="3034029" h="2844800">
                <a:moveTo>
                  <a:pt x="2167902" y="2082799"/>
                </a:moveTo>
                <a:lnTo>
                  <a:pt x="2161336" y="2082799"/>
                </a:lnTo>
                <a:lnTo>
                  <a:pt x="2163940" y="2095499"/>
                </a:lnTo>
                <a:lnTo>
                  <a:pt x="2174443" y="2095499"/>
                </a:lnTo>
                <a:lnTo>
                  <a:pt x="2167902" y="2082799"/>
                </a:lnTo>
                <a:close/>
              </a:path>
              <a:path w="3034029" h="2844800">
                <a:moveTo>
                  <a:pt x="2186114" y="2082799"/>
                </a:moveTo>
                <a:lnTo>
                  <a:pt x="2185136" y="2082799"/>
                </a:lnTo>
                <a:lnTo>
                  <a:pt x="2175187" y="2095499"/>
                </a:lnTo>
                <a:lnTo>
                  <a:pt x="2188768" y="2095499"/>
                </a:lnTo>
                <a:lnTo>
                  <a:pt x="2186114" y="2082799"/>
                </a:lnTo>
                <a:close/>
              </a:path>
              <a:path w="3034029" h="2844800">
                <a:moveTo>
                  <a:pt x="2141616" y="2057399"/>
                </a:moveTo>
                <a:lnTo>
                  <a:pt x="2129717" y="2057399"/>
                </a:lnTo>
                <a:lnTo>
                  <a:pt x="2135358" y="2070099"/>
                </a:lnTo>
                <a:lnTo>
                  <a:pt x="2145061" y="2082799"/>
                </a:lnTo>
                <a:lnTo>
                  <a:pt x="2153860" y="2082799"/>
                </a:lnTo>
                <a:lnTo>
                  <a:pt x="2148591" y="2070099"/>
                </a:lnTo>
                <a:lnTo>
                  <a:pt x="2141616" y="2057399"/>
                </a:lnTo>
                <a:close/>
              </a:path>
              <a:path w="3034029" h="2844800">
                <a:moveTo>
                  <a:pt x="2167726" y="2057399"/>
                </a:moveTo>
                <a:lnTo>
                  <a:pt x="2154124" y="2057399"/>
                </a:lnTo>
                <a:lnTo>
                  <a:pt x="2153501" y="2070099"/>
                </a:lnTo>
                <a:lnTo>
                  <a:pt x="2164715" y="2070099"/>
                </a:lnTo>
                <a:lnTo>
                  <a:pt x="2158949" y="2082799"/>
                </a:lnTo>
                <a:lnTo>
                  <a:pt x="2165381" y="2082799"/>
                </a:lnTo>
                <a:lnTo>
                  <a:pt x="2166669" y="2070099"/>
                </a:lnTo>
                <a:lnTo>
                  <a:pt x="2167726" y="2057399"/>
                </a:lnTo>
                <a:close/>
              </a:path>
              <a:path w="3034029" h="2844800">
                <a:moveTo>
                  <a:pt x="2196299" y="2057399"/>
                </a:moveTo>
                <a:lnTo>
                  <a:pt x="2167726" y="2057399"/>
                </a:lnTo>
                <a:lnTo>
                  <a:pt x="2177422" y="2070099"/>
                </a:lnTo>
                <a:lnTo>
                  <a:pt x="2185227" y="2082799"/>
                </a:lnTo>
                <a:lnTo>
                  <a:pt x="2213787" y="2082799"/>
                </a:lnTo>
                <a:lnTo>
                  <a:pt x="2202698" y="2070099"/>
                </a:lnTo>
                <a:lnTo>
                  <a:pt x="2196299" y="2057399"/>
                </a:lnTo>
                <a:close/>
              </a:path>
              <a:path w="3034029" h="2844800">
                <a:moveTo>
                  <a:pt x="2205850" y="2057399"/>
                </a:moveTo>
                <a:lnTo>
                  <a:pt x="2202154" y="2057399"/>
                </a:lnTo>
                <a:lnTo>
                  <a:pt x="2203767" y="2070099"/>
                </a:lnTo>
                <a:lnTo>
                  <a:pt x="2211653" y="2070099"/>
                </a:lnTo>
                <a:lnTo>
                  <a:pt x="2205850" y="2057399"/>
                </a:lnTo>
                <a:close/>
              </a:path>
              <a:path w="3034029" h="2844800">
                <a:moveTo>
                  <a:pt x="2242629" y="2057399"/>
                </a:moveTo>
                <a:lnTo>
                  <a:pt x="2228811" y="2057399"/>
                </a:lnTo>
                <a:lnTo>
                  <a:pt x="2229358" y="2070099"/>
                </a:lnTo>
                <a:lnTo>
                  <a:pt x="2242108" y="2070099"/>
                </a:lnTo>
                <a:lnTo>
                  <a:pt x="2242629" y="2057399"/>
                </a:lnTo>
                <a:close/>
              </a:path>
              <a:path w="3034029" h="2844800">
                <a:moveTo>
                  <a:pt x="2261768" y="2057399"/>
                </a:moveTo>
                <a:lnTo>
                  <a:pt x="2242629" y="2057399"/>
                </a:lnTo>
                <a:lnTo>
                  <a:pt x="2252370" y="2070099"/>
                </a:lnTo>
                <a:lnTo>
                  <a:pt x="2261842" y="2070099"/>
                </a:lnTo>
                <a:lnTo>
                  <a:pt x="2261768" y="2057399"/>
                </a:lnTo>
                <a:close/>
              </a:path>
              <a:path w="3034029" h="2844800">
                <a:moveTo>
                  <a:pt x="2116937" y="2044699"/>
                </a:moveTo>
                <a:lnTo>
                  <a:pt x="2109165" y="2044699"/>
                </a:lnTo>
                <a:lnTo>
                  <a:pt x="2110625" y="2057399"/>
                </a:lnTo>
                <a:lnTo>
                  <a:pt x="2119642" y="2057399"/>
                </a:lnTo>
                <a:lnTo>
                  <a:pt x="2116937" y="2044699"/>
                </a:lnTo>
                <a:close/>
              </a:path>
              <a:path w="3034029" h="2844800">
                <a:moveTo>
                  <a:pt x="2155405" y="2044699"/>
                </a:moveTo>
                <a:lnTo>
                  <a:pt x="2143849" y="2044699"/>
                </a:lnTo>
                <a:lnTo>
                  <a:pt x="2138993" y="2057399"/>
                </a:lnTo>
                <a:lnTo>
                  <a:pt x="2153424" y="2057399"/>
                </a:lnTo>
                <a:lnTo>
                  <a:pt x="2155405" y="2044699"/>
                </a:lnTo>
                <a:close/>
              </a:path>
              <a:path w="3034029" h="2844800">
                <a:moveTo>
                  <a:pt x="2202145" y="2044699"/>
                </a:moveTo>
                <a:lnTo>
                  <a:pt x="2155405" y="2044699"/>
                </a:lnTo>
                <a:lnTo>
                  <a:pt x="2160841" y="2057399"/>
                </a:lnTo>
                <a:lnTo>
                  <a:pt x="2203729" y="2057399"/>
                </a:lnTo>
                <a:lnTo>
                  <a:pt x="2202145" y="2044699"/>
                </a:lnTo>
                <a:close/>
              </a:path>
              <a:path w="3034029" h="2844800">
                <a:moveTo>
                  <a:pt x="2220125" y="2044699"/>
                </a:moveTo>
                <a:lnTo>
                  <a:pt x="2203351" y="2044699"/>
                </a:lnTo>
                <a:lnTo>
                  <a:pt x="2212283" y="2057399"/>
                </a:lnTo>
                <a:lnTo>
                  <a:pt x="2222169" y="2057399"/>
                </a:lnTo>
                <a:lnTo>
                  <a:pt x="2220125" y="2044699"/>
                </a:lnTo>
                <a:close/>
              </a:path>
              <a:path w="3034029" h="2844800">
                <a:moveTo>
                  <a:pt x="2241998" y="2044699"/>
                </a:moveTo>
                <a:lnTo>
                  <a:pt x="2230596" y="2044699"/>
                </a:lnTo>
                <a:lnTo>
                  <a:pt x="2226538" y="2057399"/>
                </a:lnTo>
                <a:lnTo>
                  <a:pt x="2251964" y="2057399"/>
                </a:lnTo>
                <a:lnTo>
                  <a:pt x="2241998" y="2044699"/>
                </a:lnTo>
                <a:close/>
              </a:path>
              <a:path w="3034029" h="2844800">
                <a:moveTo>
                  <a:pt x="2144890" y="2019299"/>
                </a:moveTo>
                <a:lnTo>
                  <a:pt x="2128858" y="2019299"/>
                </a:lnTo>
                <a:lnTo>
                  <a:pt x="2134519" y="2031999"/>
                </a:lnTo>
                <a:lnTo>
                  <a:pt x="2128546" y="2044699"/>
                </a:lnTo>
                <a:lnTo>
                  <a:pt x="2221382" y="2044699"/>
                </a:lnTo>
                <a:lnTo>
                  <a:pt x="2233015" y="2031999"/>
                </a:lnTo>
                <a:lnTo>
                  <a:pt x="2140458" y="2031999"/>
                </a:lnTo>
                <a:lnTo>
                  <a:pt x="2144890" y="2019299"/>
                </a:lnTo>
                <a:close/>
              </a:path>
              <a:path w="3034029" h="2844800">
                <a:moveTo>
                  <a:pt x="2124417" y="2019299"/>
                </a:moveTo>
                <a:lnTo>
                  <a:pt x="2119198" y="2031999"/>
                </a:lnTo>
                <a:lnTo>
                  <a:pt x="2126932" y="2031999"/>
                </a:lnTo>
                <a:lnTo>
                  <a:pt x="2124417" y="2019299"/>
                </a:lnTo>
                <a:close/>
              </a:path>
              <a:path w="3034029" h="2844800">
                <a:moveTo>
                  <a:pt x="2165642" y="2019299"/>
                </a:moveTo>
                <a:lnTo>
                  <a:pt x="2144890" y="2019299"/>
                </a:lnTo>
                <a:lnTo>
                  <a:pt x="2148078" y="2031999"/>
                </a:lnTo>
                <a:lnTo>
                  <a:pt x="2164092" y="2031999"/>
                </a:lnTo>
                <a:lnTo>
                  <a:pt x="2165642" y="2019299"/>
                </a:lnTo>
                <a:close/>
              </a:path>
              <a:path w="3034029" h="2844800">
                <a:moveTo>
                  <a:pt x="2220577" y="2019299"/>
                </a:moveTo>
                <a:lnTo>
                  <a:pt x="2165642" y="2019299"/>
                </a:lnTo>
                <a:lnTo>
                  <a:pt x="2164270" y="2031999"/>
                </a:lnTo>
                <a:lnTo>
                  <a:pt x="2225192" y="2031999"/>
                </a:lnTo>
                <a:lnTo>
                  <a:pt x="2220577" y="2019299"/>
                </a:lnTo>
                <a:close/>
              </a:path>
              <a:path w="3034029" h="2844800">
                <a:moveTo>
                  <a:pt x="2086018" y="2006599"/>
                </a:moveTo>
                <a:lnTo>
                  <a:pt x="2075261" y="2006599"/>
                </a:lnTo>
                <a:lnTo>
                  <a:pt x="2082641" y="2019299"/>
                </a:lnTo>
                <a:lnTo>
                  <a:pt x="2084830" y="2019299"/>
                </a:lnTo>
                <a:lnTo>
                  <a:pt x="2086018" y="2006599"/>
                </a:lnTo>
                <a:close/>
              </a:path>
              <a:path w="3034029" h="2844800">
                <a:moveTo>
                  <a:pt x="2174354" y="2006599"/>
                </a:moveTo>
                <a:lnTo>
                  <a:pt x="2111888" y="2006599"/>
                </a:lnTo>
                <a:lnTo>
                  <a:pt x="2120723" y="2019299"/>
                </a:lnTo>
                <a:lnTo>
                  <a:pt x="2187841" y="2019299"/>
                </a:lnTo>
                <a:lnTo>
                  <a:pt x="2174354" y="2006599"/>
                </a:lnTo>
                <a:close/>
              </a:path>
              <a:path w="3034029" h="2844800">
                <a:moveTo>
                  <a:pt x="2190499" y="1993899"/>
                </a:moveTo>
                <a:lnTo>
                  <a:pt x="2102599" y="1993899"/>
                </a:lnTo>
                <a:lnTo>
                  <a:pt x="2110270" y="2006599"/>
                </a:lnTo>
                <a:lnTo>
                  <a:pt x="2193429" y="2006599"/>
                </a:lnTo>
                <a:lnTo>
                  <a:pt x="2187841" y="2019299"/>
                </a:lnTo>
                <a:lnTo>
                  <a:pt x="2198376" y="2019299"/>
                </a:lnTo>
                <a:lnTo>
                  <a:pt x="2197821" y="2006599"/>
                </a:lnTo>
                <a:lnTo>
                  <a:pt x="2190499" y="1993899"/>
                </a:lnTo>
                <a:close/>
              </a:path>
              <a:path w="3034029" h="2844800">
                <a:moveTo>
                  <a:pt x="2069414" y="1993899"/>
                </a:moveTo>
                <a:lnTo>
                  <a:pt x="2068258" y="1993899"/>
                </a:lnTo>
                <a:lnTo>
                  <a:pt x="2065324" y="2006599"/>
                </a:lnTo>
                <a:lnTo>
                  <a:pt x="2069757" y="2006599"/>
                </a:lnTo>
                <a:lnTo>
                  <a:pt x="2069414" y="1993899"/>
                </a:lnTo>
                <a:close/>
              </a:path>
              <a:path w="3034029" h="2844800">
                <a:moveTo>
                  <a:pt x="2102599" y="1993899"/>
                </a:moveTo>
                <a:lnTo>
                  <a:pt x="2089222" y="1993899"/>
                </a:lnTo>
                <a:lnTo>
                  <a:pt x="2082010" y="2006599"/>
                </a:lnTo>
                <a:lnTo>
                  <a:pt x="2094471" y="2006599"/>
                </a:lnTo>
                <a:lnTo>
                  <a:pt x="2102599" y="1993899"/>
                </a:lnTo>
                <a:close/>
              </a:path>
              <a:path w="3034029" h="2844800">
                <a:moveTo>
                  <a:pt x="2168667" y="1981199"/>
                </a:moveTo>
                <a:lnTo>
                  <a:pt x="2073519" y="1981199"/>
                </a:lnTo>
                <a:lnTo>
                  <a:pt x="2082569" y="1993899"/>
                </a:lnTo>
                <a:lnTo>
                  <a:pt x="2171272" y="1993899"/>
                </a:lnTo>
                <a:lnTo>
                  <a:pt x="2168667" y="1981199"/>
                </a:lnTo>
                <a:close/>
              </a:path>
              <a:path w="3034029" h="2844800">
                <a:moveTo>
                  <a:pt x="2049259" y="1968499"/>
                </a:moveTo>
                <a:lnTo>
                  <a:pt x="2045766" y="1981199"/>
                </a:lnTo>
                <a:lnTo>
                  <a:pt x="2048510" y="1981199"/>
                </a:lnTo>
                <a:lnTo>
                  <a:pt x="2049259" y="1968499"/>
                </a:lnTo>
                <a:close/>
              </a:path>
              <a:path w="3034029" h="2844800">
                <a:moveTo>
                  <a:pt x="2140140" y="1968499"/>
                </a:moveTo>
                <a:lnTo>
                  <a:pt x="2061008" y="1968499"/>
                </a:lnTo>
                <a:lnTo>
                  <a:pt x="2059849" y="1981199"/>
                </a:lnTo>
                <a:lnTo>
                  <a:pt x="2147948" y="1981199"/>
                </a:lnTo>
                <a:lnTo>
                  <a:pt x="2140140" y="1968499"/>
                </a:lnTo>
                <a:close/>
              </a:path>
              <a:path w="3034029" h="2844800">
                <a:moveTo>
                  <a:pt x="2161962" y="1968499"/>
                </a:moveTo>
                <a:lnTo>
                  <a:pt x="2150562" y="1968499"/>
                </a:lnTo>
                <a:lnTo>
                  <a:pt x="2147948" y="1981199"/>
                </a:lnTo>
                <a:lnTo>
                  <a:pt x="2166716" y="1981199"/>
                </a:lnTo>
                <a:lnTo>
                  <a:pt x="2161962" y="1968499"/>
                </a:lnTo>
                <a:close/>
              </a:path>
              <a:path w="3034029" h="2844800">
                <a:moveTo>
                  <a:pt x="2015693" y="1955799"/>
                </a:moveTo>
                <a:lnTo>
                  <a:pt x="2010105" y="1955799"/>
                </a:lnTo>
                <a:lnTo>
                  <a:pt x="2012061" y="1968499"/>
                </a:lnTo>
                <a:lnTo>
                  <a:pt x="2013331" y="1968499"/>
                </a:lnTo>
                <a:lnTo>
                  <a:pt x="2015693" y="1955799"/>
                </a:lnTo>
                <a:close/>
              </a:path>
              <a:path w="3034029" h="2844800">
                <a:moveTo>
                  <a:pt x="2050402" y="1955799"/>
                </a:moveTo>
                <a:lnTo>
                  <a:pt x="2043798" y="1955799"/>
                </a:lnTo>
                <a:lnTo>
                  <a:pt x="2042718" y="1968499"/>
                </a:lnTo>
                <a:lnTo>
                  <a:pt x="2051291" y="1968499"/>
                </a:lnTo>
                <a:lnTo>
                  <a:pt x="2050708" y="1956093"/>
                </a:lnTo>
                <a:lnTo>
                  <a:pt x="2050402" y="1955799"/>
                </a:lnTo>
                <a:close/>
              </a:path>
              <a:path w="3034029" h="2844800">
                <a:moveTo>
                  <a:pt x="2143353" y="1955799"/>
                </a:moveTo>
                <a:lnTo>
                  <a:pt x="2050694" y="1955799"/>
                </a:lnTo>
                <a:lnTo>
                  <a:pt x="2050708" y="1956093"/>
                </a:lnTo>
                <a:lnTo>
                  <a:pt x="2063623" y="1968499"/>
                </a:lnTo>
                <a:lnTo>
                  <a:pt x="2135530" y="1968499"/>
                </a:lnTo>
                <a:lnTo>
                  <a:pt x="2143353" y="1955799"/>
                </a:lnTo>
                <a:close/>
              </a:path>
              <a:path w="3034029" h="2844800">
                <a:moveTo>
                  <a:pt x="2055139" y="1917699"/>
                </a:moveTo>
                <a:lnTo>
                  <a:pt x="2010230" y="1917699"/>
                </a:lnTo>
                <a:lnTo>
                  <a:pt x="2019086" y="1930399"/>
                </a:lnTo>
                <a:lnTo>
                  <a:pt x="2014194" y="1943099"/>
                </a:lnTo>
                <a:lnTo>
                  <a:pt x="2012492" y="1955799"/>
                </a:lnTo>
                <a:lnTo>
                  <a:pt x="2021573" y="1955799"/>
                </a:lnTo>
                <a:lnTo>
                  <a:pt x="2021801" y="1943099"/>
                </a:lnTo>
                <a:lnTo>
                  <a:pt x="2036076" y="1943099"/>
                </a:lnTo>
                <a:lnTo>
                  <a:pt x="2026945" y="1930399"/>
                </a:lnTo>
                <a:lnTo>
                  <a:pt x="2060333" y="1930399"/>
                </a:lnTo>
                <a:lnTo>
                  <a:pt x="2055139" y="1917699"/>
                </a:lnTo>
                <a:close/>
              </a:path>
              <a:path w="3034029" h="2844800">
                <a:moveTo>
                  <a:pt x="2046579" y="1943099"/>
                </a:moveTo>
                <a:lnTo>
                  <a:pt x="2021801" y="1943099"/>
                </a:lnTo>
                <a:lnTo>
                  <a:pt x="2028202" y="1955799"/>
                </a:lnTo>
                <a:lnTo>
                  <a:pt x="2037092" y="1955799"/>
                </a:lnTo>
                <a:lnTo>
                  <a:pt x="2046579" y="1943099"/>
                </a:lnTo>
                <a:close/>
              </a:path>
              <a:path w="3034029" h="2844800">
                <a:moveTo>
                  <a:pt x="2101240" y="1943099"/>
                </a:moveTo>
                <a:lnTo>
                  <a:pt x="2046579" y="1943099"/>
                </a:lnTo>
                <a:lnTo>
                  <a:pt x="2050402" y="1955799"/>
                </a:lnTo>
                <a:lnTo>
                  <a:pt x="2091397" y="1955799"/>
                </a:lnTo>
                <a:lnTo>
                  <a:pt x="2101240" y="1943099"/>
                </a:lnTo>
                <a:close/>
              </a:path>
              <a:path w="3034029" h="2844800">
                <a:moveTo>
                  <a:pt x="2130945" y="1943099"/>
                </a:moveTo>
                <a:lnTo>
                  <a:pt x="2101240" y="1943099"/>
                </a:lnTo>
                <a:lnTo>
                  <a:pt x="2102777" y="1955799"/>
                </a:lnTo>
                <a:lnTo>
                  <a:pt x="2130018" y="1955799"/>
                </a:lnTo>
                <a:lnTo>
                  <a:pt x="2130945" y="1943099"/>
                </a:lnTo>
                <a:close/>
              </a:path>
              <a:path w="3034029" h="2844800">
                <a:moveTo>
                  <a:pt x="2014664" y="1930399"/>
                </a:moveTo>
                <a:lnTo>
                  <a:pt x="1994890" y="1930399"/>
                </a:lnTo>
                <a:lnTo>
                  <a:pt x="2002485" y="1943099"/>
                </a:lnTo>
                <a:lnTo>
                  <a:pt x="2014664" y="1930399"/>
                </a:lnTo>
                <a:close/>
              </a:path>
              <a:path w="3034029" h="2844800">
                <a:moveTo>
                  <a:pt x="2110574" y="1930399"/>
                </a:moveTo>
                <a:lnTo>
                  <a:pt x="2029129" y="1930399"/>
                </a:lnTo>
                <a:lnTo>
                  <a:pt x="2036076" y="1943099"/>
                </a:lnTo>
                <a:lnTo>
                  <a:pt x="2118970" y="1943099"/>
                </a:lnTo>
                <a:lnTo>
                  <a:pt x="2110574" y="1930399"/>
                </a:lnTo>
                <a:close/>
              </a:path>
              <a:path w="3034029" h="2844800">
                <a:moveTo>
                  <a:pt x="1994864" y="1904999"/>
                </a:moveTo>
                <a:lnTo>
                  <a:pt x="1967509" y="1904999"/>
                </a:lnTo>
                <a:lnTo>
                  <a:pt x="1974007" y="1917699"/>
                </a:lnTo>
                <a:lnTo>
                  <a:pt x="1982998" y="1930399"/>
                </a:lnTo>
                <a:lnTo>
                  <a:pt x="1984400" y="1930399"/>
                </a:lnTo>
                <a:lnTo>
                  <a:pt x="1977351" y="1917699"/>
                </a:lnTo>
                <a:lnTo>
                  <a:pt x="2000087" y="1917699"/>
                </a:lnTo>
                <a:lnTo>
                  <a:pt x="1994864" y="1904999"/>
                </a:lnTo>
                <a:close/>
              </a:path>
              <a:path w="3034029" h="2844800">
                <a:moveTo>
                  <a:pt x="2002554" y="1917699"/>
                </a:moveTo>
                <a:lnTo>
                  <a:pt x="1991791" y="1917699"/>
                </a:lnTo>
                <a:lnTo>
                  <a:pt x="1984400" y="1930399"/>
                </a:lnTo>
                <a:lnTo>
                  <a:pt x="1994065" y="1930399"/>
                </a:lnTo>
                <a:lnTo>
                  <a:pt x="2002554" y="1917699"/>
                </a:lnTo>
                <a:close/>
              </a:path>
              <a:path w="3034029" h="2844800">
                <a:moveTo>
                  <a:pt x="2005545" y="1917699"/>
                </a:moveTo>
                <a:lnTo>
                  <a:pt x="2006587" y="1930399"/>
                </a:lnTo>
                <a:lnTo>
                  <a:pt x="2011756" y="1930399"/>
                </a:lnTo>
                <a:lnTo>
                  <a:pt x="2005545" y="1917699"/>
                </a:lnTo>
                <a:close/>
              </a:path>
              <a:path w="3034029" h="2844800">
                <a:moveTo>
                  <a:pt x="2109711" y="1917699"/>
                </a:moveTo>
                <a:lnTo>
                  <a:pt x="2059025" y="1917699"/>
                </a:lnTo>
                <a:lnTo>
                  <a:pt x="2060333" y="1930399"/>
                </a:lnTo>
                <a:lnTo>
                  <a:pt x="2115172" y="1930399"/>
                </a:lnTo>
                <a:lnTo>
                  <a:pt x="2109711" y="1917699"/>
                </a:lnTo>
                <a:close/>
              </a:path>
              <a:path w="3034029" h="2844800">
                <a:moveTo>
                  <a:pt x="2093096" y="1904999"/>
                </a:moveTo>
                <a:lnTo>
                  <a:pt x="2006449" y="1904999"/>
                </a:lnTo>
                <a:lnTo>
                  <a:pt x="2000465" y="1917699"/>
                </a:lnTo>
                <a:lnTo>
                  <a:pt x="2094022" y="1917699"/>
                </a:lnTo>
                <a:lnTo>
                  <a:pt x="2093096" y="1904999"/>
                </a:lnTo>
                <a:close/>
              </a:path>
              <a:path w="3034029" h="2844800">
                <a:moveTo>
                  <a:pt x="1979510" y="1879599"/>
                </a:moveTo>
                <a:lnTo>
                  <a:pt x="1960376" y="1879599"/>
                </a:lnTo>
                <a:lnTo>
                  <a:pt x="1955842" y="1892299"/>
                </a:lnTo>
                <a:lnTo>
                  <a:pt x="1957835" y="1904999"/>
                </a:lnTo>
                <a:lnTo>
                  <a:pt x="1964882" y="1892299"/>
                </a:lnTo>
                <a:lnTo>
                  <a:pt x="1980565" y="1892299"/>
                </a:lnTo>
                <a:lnTo>
                  <a:pt x="1979510" y="1879599"/>
                </a:lnTo>
                <a:close/>
              </a:path>
              <a:path w="3034029" h="2844800">
                <a:moveTo>
                  <a:pt x="2045716" y="1892299"/>
                </a:moveTo>
                <a:lnTo>
                  <a:pt x="1976495" y="1892299"/>
                </a:lnTo>
                <a:lnTo>
                  <a:pt x="1967496" y="1904999"/>
                </a:lnTo>
                <a:lnTo>
                  <a:pt x="2053729" y="1904999"/>
                </a:lnTo>
                <a:lnTo>
                  <a:pt x="2045716" y="1892299"/>
                </a:lnTo>
                <a:close/>
              </a:path>
              <a:path w="3034029" h="2844800">
                <a:moveTo>
                  <a:pt x="2060219" y="1892299"/>
                </a:moveTo>
                <a:lnTo>
                  <a:pt x="2054631" y="1892299"/>
                </a:lnTo>
                <a:lnTo>
                  <a:pt x="2057768" y="1904999"/>
                </a:lnTo>
                <a:lnTo>
                  <a:pt x="2060829" y="1904999"/>
                </a:lnTo>
                <a:lnTo>
                  <a:pt x="2060219" y="1892299"/>
                </a:lnTo>
                <a:close/>
              </a:path>
              <a:path w="3034029" h="2844800">
                <a:moveTo>
                  <a:pt x="2077378" y="1892299"/>
                </a:moveTo>
                <a:lnTo>
                  <a:pt x="2070259" y="1904999"/>
                </a:lnTo>
                <a:lnTo>
                  <a:pt x="2086269" y="1904999"/>
                </a:lnTo>
                <a:lnTo>
                  <a:pt x="2077378" y="1892299"/>
                </a:lnTo>
                <a:close/>
              </a:path>
              <a:path w="3034029" h="2844800">
                <a:moveTo>
                  <a:pt x="1955609" y="1879599"/>
                </a:moveTo>
                <a:lnTo>
                  <a:pt x="1944979" y="1879599"/>
                </a:lnTo>
                <a:lnTo>
                  <a:pt x="1951253" y="1892299"/>
                </a:lnTo>
                <a:lnTo>
                  <a:pt x="1955609" y="1879599"/>
                </a:lnTo>
                <a:close/>
              </a:path>
              <a:path w="3034029" h="2844800">
                <a:moveTo>
                  <a:pt x="2061477" y="1879599"/>
                </a:moveTo>
                <a:lnTo>
                  <a:pt x="1982165" y="1879599"/>
                </a:lnTo>
                <a:lnTo>
                  <a:pt x="1980565" y="1892299"/>
                </a:lnTo>
                <a:lnTo>
                  <a:pt x="2055249" y="1892299"/>
                </a:lnTo>
                <a:lnTo>
                  <a:pt x="2061477" y="1879599"/>
                </a:lnTo>
                <a:close/>
              </a:path>
              <a:path w="3034029" h="2844800">
                <a:moveTo>
                  <a:pt x="1927529" y="1866899"/>
                </a:moveTo>
                <a:lnTo>
                  <a:pt x="1927313" y="1879599"/>
                </a:lnTo>
                <a:lnTo>
                  <a:pt x="1928634" y="1879599"/>
                </a:lnTo>
                <a:lnTo>
                  <a:pt x="1927529" y="1866899"/>
                </a:lnTo>
                <a:close/>
              </a:path>
              <a:path w="3034029" h="2844800">
                <a:moveTo>
                  <a:pt x="1954530" y="1866899"/>
                </a:moveTo>
                <a:lnTo>
                  <a:pt x="1946850" y="1866899"/>
                </a:lnTo>
                <a:lnTo>
                  <a:pt x="1959688" y="1879599"/>
                </a:lnTo>
                <a:lnTo>
                  <a:pt x="1959927" y="1879599"/>
                </a:lnTo>
                <a:lnTo>
                  <a:pt x="1954530" y="1866899"/>
                </a:lnTo>
                <a:close/>
              </a:path>
              <a:path w="3034029" h="2844800">
                <a:moveTo>
                  <a:pt x="1963000" y="1854199"/>
                </a:moveTo>
                <a:lnTo>
                  <a:pt x="1943696" y="1854199"/>
                </a:lnTo>
                <a:lnTo>
                  <a:pt x="1945373" y="1866899"/>
                </a:lnTo>
                <a:lnTo>
                  <a:pt x="1954530" y="1866899"/>
                </a:lnTo>
                <a:lnTo>
                  <a:pt x="1959927" y="1879599"/>
                </a:lnTo>
                <a:lnTo>
                  <a:pt x="1967839" y="1879599"/>
                </a:lnTo>
                <a:lnTo>
                  <a:pt x="1961769" y="1866899"/>
                </a:lnTo>
                <a:lnTo>
                  <a:pt x="1963000" y="1854199"/>
                </a:lnTo>
                <a:close/>
              </a:path>
              <a:path w="3034029" h="2844800">
                <a:moveTo>
                  <a:pt x="2053812" y="1866899"/>
                </a:moveTo>
                <a:lnTo>
                  <a:pt x="1961769" y="1866899"/>
                </a:lnTo>
                <a:lnTo>
                  <a:pt x="1967839" y="1879599"/>
                </a:lnTo>
                <a:lnTo>
                  <a:pt x="2062549" y="1879599"/>
                </a:lnTo>
                <a:lnTo>
                  <a:pt x="2053812" y="1866899"/>
                </a:lnTo>
                <a:close/>
              </a:path>
              <a:path w="3034029" h="2844800">
                <a:moveTo>
                  <a:pt x="1921116" y="1854199"/>
                </a:moveTo>
                <a:lnTo>
                  <a:pt x="1918081" y="1854199"/>
                </a:lnTo>
                <a:lnTo>
                  <a:pt x="1926767" y="1866899"/>
                </a:lnTo>
                <a:lnTo>
                  <a:pt x="1921116" y="1854199"/>
                </a:lnTo>
                <a:close/>
              </a:path>
              <a:path w="3034029" h="2844800">
                <a:moveTo>
                  <a:pt x="1938620" y="1859897"/>
                </a:moveTo>
                <a:lnTo>
                  <a:pt x="1932381" y="1866899"/>
                </a:lnTo>
                <a:lnTo>
                  <a:pt x="1944573" y="1866899"/>
                </a:lnTo>
                <a:lnTo>
                  <a:pt x="1938620" y="1859897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8620" y="1859897"/>
                </a:lnTo>
                <a:lnTo>
                  <a:pt x="1944573" y="1866899"/>
                </a:lnTo>
                <a:lnTo>
                  <a:pt x="1945373" y="1866899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8973" y="1858843"/>
                </a:moveTo>
                <a:lnTo>
                  <a:pt x="1968385" y="1866899"/>
                </a:lnTo>
                <a:lnTo>
                  <a:pt x="1975459" y="1866899"/>
                </a:lnTo>
                <a:lnTo>
                  <a:pt x="1968973" y="1858843"/>
                </a:lnTo>
                <a:close/>
              </a:path>
              <a:path w="3034029" h="2844800">
                <a:moveTo>
                  <a:pt x="1978393" y="1854199"/>
                </a:moveTo>
                <a:lnTo>
                  <a:pt x="1969312" y="1854199"/>
                </a:lnTo>
                <a:lnTo>
                  <a:pt x="1968973" y="1858843"/>
                </a:lnTo>
                <a:lnTo>
                  <a:pt x="1975459" y="1866899"/>
                </a:lnTo>
                <a:lnTo>
                  <a:pt x="1978393" y="1854199"/>
                </a:lnTo>
                <a:close/>
              </a:path>
              <a:path w="3034029" h="2844800">
                <a:moveTo>
                  <a:pt x="2034019" y="1854199"/>
                </a:moveTo>
                <a:lnTo>
                  <a:pt x="1978393" y="1854199"/>
                </a:lnTo>
                <a:lnTo>
                  <a:pt x="1975459" y="1866899"/>
                </a:lnTo>
                <a:lnTo>
                  <a:pt x="2035289" y="1866899"/>
                </a:lnTo>
                <a:lnTo>
                  <a:pt x="2034019" y="1854199"/>
                </a:lnTo>
                <a:close/>
              </a:path>
              <a:path w="3034029" h="2844800">
                <a:moveTo>
                  <a:pt x="2044268" y="1854199"/>
                </a:moveTo>
                <a:lnTo>
                  <a:pt x="2041702" y="1866899"/>
                </a:lnTo>
                <a:lnTo>
                  <a:pt x="2049119" y="1866899"/>
                </a:lnTo>
                <a:lnTo>
                  <a:pt x="2044268" y="1854199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3778" y="1854199"/>
                </a:lnTo>
                <a:lnTo>
                  <a:pt x="1938620" y="1859897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9312" y="1854199"/>
                </a:moveTo>
                <a:lnTo>
                  <a:pt x="1965236" y="1854199"/>
                </a:lnTo>
                <a:lnTo>
                  <a:pt x="1968973" y="1858843"/>
                </a:lnTo>
                <a:lnTo>
                  <a:pt x="1969312" y="1854199"/>
                </a:lnTo>
                <a:close/>
              </a:path>
              <a:path w="3034029" h="2844800">
                <a:moveTo>
                  <a:pt x="1927136" y="1841499"/>
                </a:moveTo>
                <a:lnTo>
                  <a:pt x="1923351" y="1841499"/>
                </a:lnTo>
                <a:lnTo>
                  <a:pt x="1922487" y="1854199"/>
                </a:lnTo>
                <a:lnTo>
                  <a:pt x="1926196" y="1854199"/>
                </a:lnTo>
                <a:lnTo>
                  <a:pt x="1927136" y="1841499"/>
                </a:lnTo>
                <a:close/>
              </a:path>
              <a:path w="3034029" h="2844800">
                <a:moveTo>
                  <a:pt x="1993348" y="1803399"/>
                </a:moveTo>
                <a:lnTo>
                  <a:pt x="1984946" y="1803399"/>
                </a:lnTo>
                <a:lnTo>
                  <a:pt x="1984095" y="1816099"/>
                </a:lnTo>
                <a:lnTo>
                  <a:pt x="1908949" y="1816099"/>
                </a:lnTo>
                <a:lnTo>
                  <a:pt x="1905673" y="1828799"/>
                </a:lnTo>
                <a:lnTo>
                  <a:pt x="1920876" y="1828799"/>
                </a:lnTo>
                <a:lnTo>
                  <a:pt x="1932149" y="1841499"/>
                </a:lnTo>
                <a:lnTo>
                  <a:pt x="1940013" y="1854199"/>
                </a:lnTo>
                <a:lnTo>
                  <a:pt x="1970989" y="1854199"/>
                </a:lnTo>
                <a:lnTo>
                  <a:pt x="1980005" y="1841499"/>
                </a:lnTo>
                <a:lnTo>
                  <a:pt x="1994869" y="1841499"/>
                </a:lnTo>
                <a:lnTo>
                  <a:pt x="1996586" y="1828799"/>
                </a:lnTo>
                <a:lnTo>
                  <a:pt x="1998770" y="1816099"/>
                </a:lnTo>
                <a:lnTo>
                  <a:pt x="1993348" y="1803399"/>
                </a:lnTo>
                <a:close/>
              </a:path>
              <a:path w="3034029" h="2844800">
                <a:moveTo>
                  <a:pt x="1994869" y="1841499"/>
                </a:moveTo>
                <a:lnTo>
                  <a:pt x="1980005" y="1841499"/>
                </a:lnTo>
                <a:lnTo>
                  <a:pt x="1970989" y="1854199"/>
                </a:lnTo>
                <a:lnTo>
                  <a:pt x="1984893" y="1854199"/>
                </a:lnTo>
                <a:lnTo>
                  <a:pt x="1994869" y="1841499"/>
                </a:lnTo>
                <a:close/>
              </a:path>
              <a:path w="3034029" h="2844800">
                <a:moveTo>
                  <a:pt x="1996325" y="1841499"/>
                </a:moveTo>
                <a:lnTo>
                  <a:pt x="1994869" y="1841499"/>
                </a:lnTo>
                <a:lnTo>
                  <a:pt x="1984893" y="1854199"/>
                </a:lnTo>
                <a:lnTo>
                  <a:pt x="2005723" y="1854199"/>
                </a:lnTo>
                <a:lnTo>
                  <a:pt x="1996325" y="1841499"/>
                </a:lnTo>
                <a:close/>
              </a:path>
              <a:path w="3034029" h="2844800">
                <a:moveTo>
                  <a:pt x="2031382" y="1841499"/>
                </a:moveTo>
                <a:lnTo>
                  <a:pt x="2006130" y="1841499"/>
                </a:lnTo>
                <a:lnTo>
                  <a:pt x="2005723" y="1854199"/>
                </a:lnTo>
                <a:lnTo>
                  <a:pt x="2037129" y="1854199"/>
                </a:lnTo>
                <a:lnTo>
                  <a:pt x="2031382" y="1841499"/>
                </a:lnTo>
                <a:close/>
              </a:path>
              <a:path w="3034029" h="2844800">
                <a:moveTo>
                  <a:pt x="1898726" y="1803399"/>
                </a:moveTo>
                <a:lnTo>
                  <a:pt x="1874304" y="1803399"/>
                </a:lnTo>
                <a:lnTo>
                  <a:pt x="1875770" y="1816099"/>
                </a:lnTo>
                <a:lnTo>
                  <a:pt x="1885462" y="1828799"/>
                </a:lnTo>
                <a:lnTo>
                  <a:pt x="1892566" y="1841499"/>
                </a:lnTo>
                <a:lnTo>
                  <a:pt x="1897570" y="1841499"/>
                </a:lnTo>
                <a:lnTo>
                  <a:pt x="1897227" y="1828799"/>
                </a:lnTo>
                <a:lnTo>
                  <a:pt x="1893173" y="1828799"/>
                </a:lnTo>
                <a:lnTo>
                  <a:pt x="1893820" y="1816099"/>
                </a:lnTo>
                <a:lnTo>
                  <a:pt x="1898788" y="1807817"/>
                </a:lnTo>
                <a:lnTo>
                  <a:pt x="1898726" y="1803399"/>
                </a:lnTo>
                <a:close/>
              </a:path>
              <a:path w="3034029" h="2844800">
                <a:moveTo>
                  <a:pt x="1920876" y="1828799"/>
                </a:moveTo>
                <a:lnTo>
                  <a:pt x="1901545" y="1828799"/>
                </a:lnTo>
                <a:lnTo>
                  <a:pt x="1904060" y="1841499"/>
                </a:lnTo>
                <a:lnTo>
                  <a:pt x="1915337" y="1841499"/>
                </a:lnTo>
                <a:lnTo>
                  <a:pt x="1920876" y="1828799"/>
                </a:lnTo>
                <a:close/>
              </a:path>
              <a:path w="3034029" h="2844800">
                <a:moveTo>
                  <a:pt x="1899640" y="1816099"/>
                </a:moveTo>
                <a:lnTo>
                  <a:pt x="1896960" y="1816099"/>
                </a:lnTo>
                <a:lnTo>
                  <a:pt x="1897646" y="1828799"/>
                </a:lnTo>
                <a:lnTo>
                  <a:pt x="1901901" y="1828799"/>
                </a:lnTo>
                <a:lnTo>
                  <a:pt x="1899640" y="1816099"/>
                </a:lnTo>
                <a:close/>
              </a:path>
              <a:path w="3034029" h="2844800">
                <a:moveTo>
                  <a:pt x="1899341" y="1806895"/>
                </a:moveTo>
                <a:lnTo>
                  <a:pt x="1898788" y="1807817"/>
                </a:lnTo>
                <a:lnTo>
                  <a:pt x="1898904" y="1816099"/>
                </a:lnTo>
                <a:lnTo>
                  <a:pt x="1900961" y="1816099"/>
                </a:lnTo>
                <a:lnTo>
                  <a:pt x="1899341" y="1806895"/>
                </a:lnTo>
                <a:close/>
              </a:path>
              <a:path w="3034029" h="2844800">
                <a:moveTo>
                  <a:pt x="1922741" y="1803399"/>
                </a:moveTo>
                <a:lnTo>
                  <a:pt x="1901437" y="1803399"/>
                </a:lnTo>
                <a:lnTo>
                  <a:pt x="1907131" y="1816099"/>
                </a:lnTo>
                <a:lnTo>
                  <a:pt x="1924138" y="1816099"/>
                </a:lnTo>
                <a:lnTo>
                  <a:pt x="1922741" y="1803399"/>
                </a:lnTo>
                <a:close/>
              </a:path>
              <a:path w="3034029" h="2844800">
                <a:moveTo>
                  <a:pt x="1967458" y="1803399"/>
                </a:moveTo>
                <a:lnTo>
                  <a:pt x="1928291" y="1803399"/>
                </a:lnTo>
                <a:lnTo>
                  <a:pt x="1931822" y="1816099"/>
                </a:lnTo>
                <a:lnTo>
                  <a:pt x="1966645" y="1816099"/>
                </a:lnTo>
                <a:lnTo>
                  <a:pt x="1967458" y="1803399"/>
                </a:lnTo>
                <a:close/>
              </a:path>
              <a:path w="3034029" h="2844800">
                <a:moveTo>
                  <a:pt x="1978774" y="1803399"/>
                </a:moveTo>
                <a:lnTo>
                  <a:pt x="1967750" y="1803399"/>
                </a:lnTo>
                <a:lnTo>
                  <a:pt x="1978990" y="1816099"/>
                </a:lnTo>
                <a:lnTo>
                  <a:pt x="1978774" y="1803399"/>
                </a:lnTo>
                <a:close/>
              </a:path>
              <a:path w="3034029" h="2844800">
                <a:moveTo>
                  <a:pt x="1901437" y="1803399"/>
                </a:moveTo>
                <a:lnTo>
                  <a:pt x="1898726" y="1803399"/>
                </a:lnTo>
                <a:lnTo>
                  <a:pt x="1899341" y="1806895"/>
                </a:lnTo>
                <a:lnTo>
                  <a:pt x="1901437" y="1803399"/>
                </a:lnTo>
                <a:close/>
              </a:path>
              <a:path w="3034029" h="2844800">
                <a:moveTo>
                  <a:pt x="1858724" y="1790699"/>
                </a:moveTo>
                <a:lnTo>
                  <a:pt x="1842679" y="1790699"/>
                </a:lnTo>
                <a:lnTo>
                  <a:pt x="1854462" y="1803399"/>
                </a:lnTo>
                <a:lnTo>
                  <a:pt x="1862818" y="1803399"/>
                </a:lnTo>
                <a:lnTo>
                  <a:pt x="1858724" y="1790699"/>
                </a:lnTo>
                <a:close/>
              </a:path>
              <a:path w="3034029" h="2844800">
                <a:moveTo>
                  <a:pt x="1873389" y="1790699"/>
                </a:moveTo>
                <a:lnTo>
                  <a:pt x="1872221" y="1803399"/>
                </a:lnTo>
                <a:lnTo>
                  <a:pt x="1878228" y="1803399"/>
                </a:lnTo>
                <a:lnTo>
                  <a:pt x="1873389" y="1790699"/>
                </a:lnTo>
                <a:close/>
              </a:path>
              <a:path w="3034029" h="2844800">
                <a:moveTo>
                  <a:pt x="1975232" y="1790699"/>
                </a:moveTo>
                <a:lnTo>
                  <a:pt x="1886534" y="1790699"/>
                </a:lnTo>
                <a:lnTo>
                  <a:pt x="1894636" y="1803399"/>
                </a:lnTo>
                <a:lnTo>
                  <a:pt x="1983399" y="1803399"/>
                </a:lnTo>
                <a:lnTo>
                  <a:pt x="1975232" y="1790699"/>
                </a:lnTo>
                <a:close/>
              </a:path>
              <a:path w="3034029" h="2844800">
                <a:moveTo>
                  <a:pt x="1945754" y="1777999"/>
                </a:moveTo>
                <a:lnTo>
                  <a:pt x="1853361" y="1777999"/>
                </a:lnTo>
                <a:lnTo>
                  <a:pt x="1850136" y="1790699"/>
                </a:lnTo>
                <a:lnTo>
                  <a:pt x="1949640" y="1790699"/>
                </a:lnTo>
                <a:lnTo>
                  <a:pt x="1946547" y="1778938"/>
                </a:lnTo>
                <a:lnTo>
                  <a:pt x="1945754" y="1777999"/>
                </a:lnTo>
                <a:close/>
              </a:path>
              <a:path w="3034029" h="2844800">
                <a:moveTo>
                  <a:pt x="1949876" y="1765299"/>
                </a:moveTo>
                <a:lnTo>
                  <a:pt x="1946757" y="1765299"/>
                </a:lnTo>
                <a:lnTo>
                  <a:pt x="1947608" y="1777999"/>
                </a:lnTo>
                <a:lnTo>
                  <a:pt x="1946300" y="1777999"/>
                </a:lnTo>
                <a:lnTo>
                  <a:pt x="1946547" y="1778938"/>
                </a:lnTo>
                <a:lnTo>
                  <a:pt x="1956485" y="1790699"/>
                </a:lnTo>
                <a:lnTo>
                  <a:pt x="1966918" y="1790699"/>
                </a:lnTo>
                <a:lnTo>
                  <a:pt x="1957243" y="1777999"/>
                </a:lnTo>
                <a:lnTo>
                  <a:pt x="1949876" y="1765299"/>
                </a:lnTo>
                <a:close/>
              </a:path>
              <a:path w="3034029" h="2844800">
                <a:moveTo>
                  <a:pt x="1946300" y="1777999"/>
                </a:moveTo>
                <a:lnTo>
                  <a:pt x="1945754" y="1777999"/>
                </a:lnTo>
                <a:lnTo>
                  <a:pt x="1946547" y="1778938"/>
                </a:lnTo>
                <a:lnTo>
                  <a:pt x="1946300" y="1777999"/>
                </a:lnTo>
                <a:close/>
              </a:path>
              <a:path w="3034029" h="2844800">
                <a:moveTo>
                  <a:pt x="1829625" y="1765299"/>
                </a:moveTo>
                <a:lnTo>
                  <a:pt x="1828482" y="1765299"/>
                </a:lnTo>
                <a:lnTo>
                  <a:pt x="1830197" y="1777999"/>
                </a:lnTo>
                <a:lnTo>
                  <a:pt x="1838909" y="1777999"/>
                </a:lnTo>
                <a:lnTo>
                  <a:pt x="1838984" y="1776389"/>
                </a:lnTo>
                <a:lnTo>
                  <a:pt x="1829625" y="1765299"/>
                </a:lnTo>
                <a:close/>
              </a:path>
              <a:path w="3034029" h="2844800">
                <a:moveTo>
                  <a:pt x="1864563" y="1765299"/>
                </a:moveTo>
                <a:lnTo>
                  <a:pt x="1839506" y="1765299"/>
                </a:lnTo>
                <a:lnTo>
                  <a:pt x="1838984" y="1776389"/>
                </a:lnTo>
                <a:lnTo>
                  <a:pt x="1840344" y="1777999"/>
                </a:lnTo>
                <a:lnTo>
                  <a:pt x="1865071" y="1777999"/>
                </a:lnTo>
                <a:lnTo>
                  <a:pt x="1864563" y="1765299"/>
                </a:lnTo>
                <a:close/>
              </a:path>
              <a:path w="3034029" h="2844800">
                <a:moveTo>
                  <a:pt x="1939912" y="1765299"/>
                </a:moveTo>
                <a:lnTo>
                  <a:pt x="1864563" y="1765299"/>
                </a:lnTo>
                <a:lnTo>
                  <a:pt x="1871205" y="1777999"/>
                </a:lnTo>
                <a:lnTo>
                  <a:pt x="1943785" y="1777999"/>
                </a:lnTo>
                <a:lnTo>
                  <a:pt x="1939912" y="1765299"/>
                </a:lnTo>
                <a:close/>
              </a:path>
              <a:path w="3034029" h="2844800">
                <a:moveTo>
                  <a:pt x="1814630" y="1752599"/>
                </a:moveTo>
                <a:lnTo>
                  <a:pt x="1805368" y="1752599"/>
                </a:lnTo>
                <a:lnTo>
                  <a:pt x="1812040" y="1765299"/>
                </a:lnTo>
                <a:lnTo>
                  <a:pt x="1814630" y="1752599"/>
                </a:lnTo>
                <a:close/>
              </a:path>
              <a:path w="3034029" h="2844800">
                <a:moveTo>
                  <a:pt x="1865960" y="1752599"/>
                </a:moveTo>
                <a:lnTo>
                  <a:pt x="1836851" y="1752599"/>
                </a:lnTo>
                <a:lnTo>
                  <a:pt x="1848650" y="1765299"/>
                </a:lnTo>
                <a:lnTo>
                  <a:pt x="1862328" y="1765299"/>
                </a:lnTo>
                <a:lnTo>
                  <a:pt x="1865960" y="1752599"/>
                </a:lnTo>
                <a:close/>
              </a:path>
              <a:path w="3034029" h="2844800">
                <a:moveTo>
                  <a:pt x="1924773" y="1752599"/>
                </a:moveTo>
                <a:lnTo>
                  <a:pt x="1865960" y="1752599"/>
                </a:lnTo>
                <a:lnTo>
                  <a:pt x="1867344" y="1765299"/>
                </a:lnTo>
                <a:lnTo>
                  <a:pt x="1934604" y="1765299"/>
                </a:lnTo>
                <a:lnTo>
                  <a:pt x="1924773" y="1752599"/>
                </a:lnTo>
                <a:close/>
              </a:path>
              <a:path w="3034029" h="2844800">
                <a:moveTo>
                  <a:pt x="1818779" y="1739899"/>
                </a:moveTo>
                <a:lnTo>
                  <a:pt x="1818182" y="1752599"/>
                </a:lnTo>
                <a:lnTo>
                  <a:pt x="1824710" y="1752599"/>
                </a:lnTo>
                <a:lnTo>
                  <a:pt x="1818779" y="1739899"/>
                </a:lnTo>
                <a:close/>
              </a:path>
              <a:path w="3034029" h="2844800">
                <a:moveTo>
                  <a:pt x="1837642" y="1727199"/>
                </a:moveTo>
                <a:lnTo>
                  <a:pt x="1825920" y="1727199"/>
                </a:lnTo>
                <a:lnTo>
                  <a:pt x="1829777" y="1739899"/>
                </a:lnTo>
                <a:lnTo>
                  <a:pt x="1826006" y="1739899"/>
                </a:lnTo>
                <a:lnTo>
                  <a:pt x="1835607" y="1752599"/>
                </a:lnTo>
                <a:lnTo>
                  <a:pt x="1847347" y="1752599"/>
                </a:lnTo>
                <a:lnTo>
                  <a:pt x="1840397" y="1739899"/>
                </a:lnTo>
                <a:lnTo>
                  <a:pt x="1837642" y="1727199"/>
                </a:lnTo>
                <a:close/>
              </a:path>
              <a:path w="3034029" h="2844800">
                <a:moveTo>
                  <a:pt x="1908886" y="1739899"/>
                </a:moveTo>
                <a:lnTo>
                  <a:pt x="1855787" y="1739899"/>
                </a:lnTo>
                <a:lnTo>
                  <a:pt x="1851355" y="1752599"/>
                </a:lnTo>
                <a:lnTo>
                  <a:pt x="1916430" y="1752599"/>
                </a:lnTo>
                <a:lnTo>
                  <a:pt x="1908886" y="1739899"/>
                </a:lnTo>
                <a:close/>
              </a:path>
              <a:path w="3034029" h="2844800">
                <a:moveTo>
                  <a:pt x="1917407" y="1739899"/>
                </a:moveTo>
                <a:lnTo>
                  <a:pt x="1914652" y="1739899"/>
                </a:lnTo>
                <a:lnTo>
                  <a:pt x="1916430" y="1752599"/>
                </a:lnTo>
                <a:lnTo>
                  <a:pt x="1924743" y="1752599"/>
                </a:lnTo>
                <a:lnTo>
                  <a:pt x="1917407" y="1739899"/>
                </a:lnTo>
                <a:close/>
              </a:path>
              <a:path w="3034029" h="2844800">
                <a:moveTo>
                  <a:pt x="1779600" y="1727199"/>
                </a:moveTo>
                <a:lnTo>
                  <a:pt x="1778368" y="1727199"/>
                </a:lnTo>
                <a:lnTo>
                  <a:pt x="1778431" y="1739899"/>
                </a:lnTo>
                <a:lnTo>
                  <a:pt x="1780489" y="1739899"/>
                </a:lnTo>
                <a:lnTo>
                  <a:pt x="1779600" y="1727199"/>
                </a:lnTo>
                <a:close/>
              </a:path>
              <a:path w="3034029" h="2844800">
                <a:moveTo>
                  <a:pt x="1819030" y="1727199"/>
                </a:moveTo>
                <a:lnTo>
                  <a:pt x="1802896" y="1727199"/>
                </a:lnTo>
                <a:lnTo>
                  <a:pt x="1809396" y="1739899"/>
                </a:lnTo>
                <a:lnTo>
                  <a:pt x="1819030" y="1727199"/>
                </a:lnTo>
                <a:close/>
              </a:path>
              <a:path w="3034029" h="2844800">
                <a:moveTo>
                  <a:pt x="1825282" y="1727199"/>
                </a:moveTo>
                <a:lnTo>
                  <a:pt x="1821688" y="1727199"/>
                </a:lnTo>
                <a:lnTo>
                  <a:pt x="1822107" y="1739899"/>
                </a:lnTo>
                <a:lnTo>
                  <a:pt x="1826806" y="1739899"/>
                </a:lnTo>
                <a:lnTo>
                  <a:pt x="1825282" y="1727199"/>
                </a:lnTo>
                <a:close/>
              </a:path>
              <a:path w="3034029" h="2844800">
                <a:moveTo>
                  <a:pt x="1909229" y="1727199"/>
                </a:moveTo>
                <a:lnTo>
                  <a:pt x="1844024" y="1727199"/>
                </a:lnTo>
                <a:lnTo>
                  <a:pt x="1852815" y="1739899"/>
                </a:lnTo>
                <a:lnTo>
                  <a:pt x="1914131" y="1739899"/>
                </a:lnTo>
                <a:lnTo>
                  <a:pt x="1909229" y="1727199"/>
                </a:lnTo>
                <a:close/>
              </a:path>
              <a:path w="3034029" h="2844800">
                <a:moveTo>
                  <a:pt x="1775790" y="1714499"/>
                </a:moveTo>
                <a:lnTo>
                  <a:pt x="1773567" y="1727199"/>
                </a:lnTo>
                <a:lnTo>
                  <a:pt x="1784934" y="1727199"/>
                </a:lnTo>
                <a:lnTo>
                  <a:pt x="1775790" y="1714499"/>
                </a:lnTo>
                <a:close/>
              </a:path>
              <a:path w="3034029" h="2844800">
                <a:moveTo>
                  <a:pt x="1801152" y="1714499"/>
                </a:moveTo>
                <a:lnTo>
                  <a:pt x="1800212" y="1714499"/>
                </a:lnTo>
                <a:lnTo>
                  <a:pt x="1799361" y="1727199"/>
                </a:lnTo>
                <a:lnTo>
                  <a:pt x="1803329" y="1727199"/>
                </a:lnTo>
                <a:lnTo>
                  <a:pt x="1804618" y="1725068"/>
                </a:lnTo>
                <a:lnTo>
                  <a:pt x="1801152" y="1714499"/>
                </a:lnTo>
                <a:close/>
              </a:path>
              <a:path w="3034029" h="2844800">
                <a:moveTo>
                  <a:pt x="1872335" y="1714499"/>
                </a:moveTo>
                <a:lnTo>
                  <a:pt x="1811007" y="1714499"/>
                </a:lnTo>
                <a:lnTo>
                  <a:pt x="1804618" y="1725068"/>
                </a:lnTo>
                <a:lnTo>
                  <a:pt x="1805317" y="1727199"/>
                </a:lnTo>
                <a:lnTo>
                  <a:pt x="1882190" y="1727199"/>
                </a:lnTo>
                <a:lnTo>
                  <a:pt x="1872335" y="1714499"/>
                </a:lnTo>
                <a:close/>
              </a:path>
              <a:path w="3034029" h="2844800">
                <a:moveTo>
                  <a:pt x="1891540" y="1714499"/>
                </a:moveTo>
                <a:lnTo>
                  <a:pt x="1878304" y="1714499"/>
                </a:lnTo>
                <a:lnTo>
                  <a:pt x="1882190" y="1727199"/>
                </a:lnTo>
                <a:lnTo>
                  <a:pt x="1902003" y="1727199"/>
                </a:lnTo>
                <a:lnTo>
                  <a:pt x="1891540" y="1714499"/>
                </a:lnTo>
                <a:close/>
              </a:path>
              <a:path w="3034029" h="2844800">
                <a:moveTo>
                  <a:pt x="1769423" y="1701799"/>
                </a:moveTo>
                <a:lnTo>
                  <a:pt x="1754428" y="1701799"/>
                </a:lnTo>
                <a:lnTo>
                  <a:pt x="1756994" y="1714499"/>
                </a:lnTo>
                <a:lnTo>
                  <a:pt x="1769138" y="1714499"/>
                </a:lnTo>
                <a:lnTo>
                  <a:pt x="1769423" y="1701799"/>
                </a:lnTo>
                <a:close/>
              </a:path>
              <a:path w="3034029" h="2844800">
                <a:moveTo>
                  <a:pt x="1780070" y="1701799"/>
                </a:moveTo>
                <a:lnTo>
                  <a:pt x="1776564" y="1714499"/>
                </a:lnTo>
                <a:lnTo>
                  <a:pt x="1786204" y="1714499"/>
                </a:lnTo>
                <a:lnTo>
                  <a:pt x="1780070" y="1701799"/>
                </a:lnTo>
                <a:close/>
              </a:path>
              <a:path w="3034029" h="2844800">
                <a:moveTo>
                  <a:pt x="1863686" y="1689099"/>
                </a:moveTo>
                <a:lnTo>
                  <a:pt x="1771762" y="1689099"/>
                </a:lnTo>
                <a:lnTo>
                  <a:pt x="1769320" y="1701799"/>
                </a:lnTo>
                <a:lnTo>
                  <a:pt x="1789717" y="1701799"/>
                </a:lnTo>
                <a:lnTo>
                  <a:pt x="1799856" y="1714499"/>
                </a:lnTo>
                <a:lnTo>
                  <a:pt x="1865274" y="1714499"/>
                </a:lnTo>
                <a:lnTo>
                  <a:pt x="1855965" y="1701799"/>
                </a:lnTo>
                <a:lnTo>
                  <a:pt x="1863686" y="1689099"/>
                </a:lnTo>
                <a:close/>
              </a:path>
              <a:path w="3034029" h="2844800">
                <a:moveTo>
                  <a:pt x="1756553" y="1689099"/>
                </a:moveTo>
                <a:lnTo>
                  <a:pt x="1755394" y="1689099"/>
                </a:lnTo>
                <a:lnTo>
                  <a:pt x="1757921" y="1701799"/>
                </a:lnTo>
                <a:lnTo>
                  <a:pt x="1761890" y="1701799"/>
                </a:lnTo>
                <a:lnTo>
                  <a:pt x="1756553" y="1689099"/>
                </a:lnTo>
                <a:close/>
              </a:path>
              <a:path w="3034029" h="2844800">
                <a:moveTo>
                  <a:pt x="1775231" y="1676399"/>
                </a:moveTo>
                <a:lnTo>
                  <a:pt x="1739519" y="1676399"/>
                </a:lnTo>
                <a:lnTo>
                  <a:pt x="1741335" y="1689099"/>
                </a:lnTo>
                <a:lnTo>
                  <a:pt x="1772920" y="1689099"/>
                </a:lnTo>
                <a:lnTo>
                  <a:pt x="1775231" y="1676399"/>
                </a:lnTo>
                <a:close/>
              </a:path>
              <a:path w="3034029" h="2844800">
                <a:moveTo>
                  <a:pt x="1853692" y="1676399"/>
                </a:moveTo>
                <a:lnTo>
                  <a:pt x="1783219" y="1676399"/>
                </a:lnTo>
                <a:lnTo>
                  <a:pt x="1788693" y="1689099"/>
                </a:lnTo>
                <a:lnTo>
                  <a:pt x="1857895" y="1689099"/>
                </a:lnTo>
                <a:lnTo>
                  <a:pt x="1853692" y="1676399"/>
                </a:lnTo>
                <a:close/>
              </a:path>
              <a:path w="3034029" h="2844800">
                <a:moveTo>
                  <a:pt x="1744484" y="1663699"/>
                </a:moveTo>
                <a:lnTo>
                  <a:pt x="1742465" y="1663699"/>
                </a:lnTo>
                <a:lnTo>
                  <a:pt x="1742579" y="1676399"/>
                </a:lnTo>
                <a:lnTo>
                  <a:pt x="1745551" y="1676399"/>
                </a:lnTo>
                <a:lnTo>
                  <a:pt x="1744484" y="1663699"/>
                </a:lnTo>
                <a:close/>
              </a:path>
              <a:path w="3034029" h="2844800">
                <a:moveTo>
                  <a:pt x="1757260" y="1663699"/>
                </a:moveTo>
                <a:lnTo>
                  <a:pt x="1747829" y="1663699"/>
                </a:lnTo>
                <a:lnTo>
                  <a:pt x="1750089" y="1676399"/>
                </a:lnTo>
                <a:lnTo>
                  <a:pt x="1756067" y="1676399"/>
                </a:lnTo>
                <a:lnTo>
                  <a:pt x="1757260" y="1663699"/>
                </a:lnTo>
                <a:close/>
              </a:path>
              <a:path w="3034029" h="2844800">
                <a:moveTo>
                  <a:pt x="1838718" y="1663699"/>
                </a:moveTo>
                <a:lnTo>
                  <a:pt x="1768144" y="1663699"/>
                </a:lnTo>
                <a:lnTo>
                  <a:pt x="1756067" y="1676399"/>
                </a:lnTo>
                <a:lnTo>
                  <a:pt x="1843405" y="1676399"/>
                </a:lnTo>
                <a:lnTo>
                  <a:pt x="1838718" y="1663699"/>
                </a:lnTo>
                <a:close/>
              </a:path>
              <a:path w="3034029" h="2844800">
                <a:moveTo>
                  <a:pt x="1707095" y="1650999"/>
                </a:moveTo>
                <a:lnTo>
                  <a:pt x="1699869" y="1650999"/>
                </a:lnTo>
                <a:lnTo>
                  <a:pt x="1704073" y="1663699"/>
                </a:lnTo>
                <a:lnTo>
                  <a:pt x="1705927" y="1663699"/>
                </a:lnTo>
                <a:lnTo>
                  <a:pt x="1707416" y="1651496"/>
                </a:lnTo>
                <a:lnTo>
                  <a:pt x="1707095" y="1650999"/>
                </a:lnTo>
                <a:close/>
              </a:path>
              <a:path w="3034029" h="2844800">
                <a:moveTo>
                  <a:pt x="1721459" y="1650999"/>
                </a:moveTo>
                <a:lnTo>
                  <a:pt x="1707476" y="1650999"/>
                </a:lnTo>
                <a:lnTo>
                  <a:pt x="1707416" y="1651496"/>
                </a:lnTo>
                <a:lnTo>
                  <a:pt x="1715300" y="1663699"/>
                </a:lnTo>
                <a:lnTo>
                  <a:pt x="1715693" y="1663699"/>
                </a:lnTo>
                <a:lnTo>
                  <a:pt x="1721459" y="1650999"/>
                </a:lnTo>
                <a:close/>
              </a:path>
              <a:path w="3034029" h="2844800">
                <a:moveTo>
                  <a:pt x="1723567" y="1638299"/>
                </a:moveTo>
                <a:lnTo>
                  <a:pt x="1710660" y="1638299"/>
                </a:lnTo>
                <a:lnTo>
                  <a:pt x="1716836" y="1650999"/>
                </a:lnTo>
                <a:lnTo>
                  <a:pt x="1721459" y="1650999"/>
                </a:lnTo>
                <a:lnTo>
                  <a:pt x="1721256" y="1663699"/>
                </a:lnTo>
                <a:lnTo>
                  <a:pt x="1727273" y="1663699"/>
                </a:lnTo>
                <a:lnTo>
                  <a:pt x="1723546" y="1650999"/>
                </a:lnTo>
                <a:lnTo>
                  <a:pt x="1723567" y="1638299"/>
                </a:lnTo>
                <a:close/>
              </a:path>
              <a:path w="3034029" h="2844800">
                <a:moveTo>
                  <a:pt x="1733384" y="1650999"/>
                </a:moveTo>
                <a:lnTo>
                  <a:pt x="1727276" y="1650999"/>
                </a:lnTo>
                <a:lnTo>
                  <a:pt x="1732584" y="1663699"/>
                </a:lnTo>
                <a:lnTo>
                  <a:pt x="1738896" y="1663699"/>
                </a:lnTo>
                <a:lnTo>
                  <a:pt x="1733384" y="1650999"/>
                </a:lnTo>
                <a:close/>
              </a:path>
              <a:path w="3034029" h="2844800">
                <a:moveTo>
                  <a:pt x="1742592" y="1650999"/>
                </a:moveTo>
                <a:lnTo>
                  <a:pt x="1743964" y="1663699"/>
                </a:lnTo>
                <a:lnTo>
                  <a:pt x="1747829" y="1663699"/>
                </a:lnTo>
                <a:lnTo>
                  <a:pt x="1749353" y="1660443"/>
                </a:lnTo>
                <a:lnTo>
                  <a:pt x="1742592" y="1650999"/>
                </a:lnTo>
                <a:close/>
              </a:path>
              <a:path w="3034029" h="2844800">
                <a:moveTo>
                  <a:pt x="1825523" y="1650999"/>
                </a:moveTo>
                <a:lnTo>
                  <a:pt x="1753774" y="1650999"/>
                </a:lnTo>
                <a:lnTo>
                  <a:pt x="1749353" y="1660443"/>
                </a:lnTo>
                <a:lnTo>
                  <a:pt x="1751685" y="1663699"/>
                </a:lnTo>
                <a:lnTo>
                  <a:pt x="1830070" y="1663699"/>
                </a:lnTo>
                <a:lnTo>
                  <a:pt x="1825523" y="1650999"/>
                </a:lnTo>
                <a:close/>
              </a:path>
              <a:path w="3034029" h="2844800">
                <a:moveTo>
                  <a:pt x="1710660" y="1638299"/>
                </a:moveTo>
                <a:lnTo>
                  <a:pt x="1690279" y="1638299"/>
                </a:lnTo>
                <a:lnTo>
                  <a:pt x="1703616" y="1650999"/>
                </a:lnTo>
                <a:lnTo>
                  <a:pt x="1710660" y="1638299"/>
                </a:lnTo>
                <a:close/>
              </a:path>
              <a:path w="3034029" h="2844800">
                <a:moveTo>
                  <a:pt x="1796651" y="1638299"/>
                </a:moveTo>
                <a:lnTo>
                  <a:pt x="1723567" y="1638299"/>
                </a:lnTo>
                <a:lnTo>
                  <a:pt x="1733814" y="1650999"/>
                </a:lnTo>
                <a:lnTo>
                  <a:pt x="1802460" y="1650999"/>
                </a:lnTo>
                <a:lnTo>
                  <a:pt x="1796651" y="1638299"/>
                </a:lnTo>
                <a:close/>
              </a:path>
              <a:path w="3034029" h="2844800">
                <a:moveTo>
                  <a:pt x="1819478" y="1638299"/>
                </a:moveTo>
                <a:lnTo>
                  <a:pt x="1807540" y="1638299"/>
                </a:lnTo>
                <a:lnTo>
                  <a:pt x="1810893" y="1650999"/>
                </a:lnTo>
                <a:lnTo>
                  <a:pt x="1825828" y="1650999"/>
                </a:lnTo>
                <a:lnTo>
                  <a:pt x="1819478" y="1638299"/>
                </a:lnTo>
                <a:close/>
              </a:path>
              <a:path w="3034029" h="2844800">
                <a:moveTo>
                  <a:pt x="1799294" y="1625599"/>
                </a:moveTo>
                <a:lnTo>
                  <a:pt x="1681848" y="1625599"/>
                </a:lnTo>
                <a:lnTo>
                  <a:pt x="1688719" y="1638299"/>
                </a:lnTo>
                <a:lnTo>
                  <a:pt x="1794489" y="1638299"/>
                </a:lnTo>
                <a:lnTo>
                  <a:pt x="1799294" y="1625599"/>
                </a:lnTo>
                <a:close/>
              </a:path>
              <a:path w="3034029" h="2844800">
                <a:moveTo>
                  <a:pt x="1666900" y="1612899"/>
                </a:moveTo>
                <a:lnTo>
                  <a:pt x="1658340" y="1612899"/>
                </a:lnTo>
                <a:lnTo>
                  <a:pt x="1664004" y="1625599"/>
                </a:lnTo>
                <a:lnTo>
                  <a:pt x="1666900" y="1612899"/>
                </a:lnTo>
                <a:close/>
              </a:path>
              <a:path w="3034029" h="2844800">
                <a:moveTo>
                  <a:pt x="1678266" y="1612899"/>
                </a:moveTo>
                <a:lnTo>
                  <a:pt x="1675460" y="1612899"/>
                </a:lnTo>
                <a:lnTo>
                  <a:pt x="1681391" y="1625599"/>
                </a:lnTo>
                <a:lnTo>
                  <a:pt x="1680068" y="1614933"/>
                </a:lnTo>
                <a:lnTo>
                  <a:pt x="1678266" y="1612899"/>
                </a:lnTo>
                <a:close/>
              </a:path>
              <a:path w="3034029" h="2844800">
                <a:moveTo>
                  <a:pt x="1682127" y="1612899"/>
                </a:moveTo>
                <a:lnTo>
                  <a:pt x="1679816" y="1612899"/>
                </a:lnTo>
                <a:lnTo>
                  <a:pt x="1680068" y="1614933"/>
                </a:lnTo>
                <a:lnTo>
                  <a:pt x="1689519" y="1625599"/>
                </a:lnTo>
                <a:lnTo>
                  <a:pt x="1690979" y="1625599"/>
                </a:lnTo>
                <a:lnTo>
                  <a:pt x="1682127" y="1612899"/>
                </a:lnTo>
                <a:close/>
              </a:path>
              <a:path w="3034029" h="2844800">
                <a:moveTo>
                  <a:pt x="1742579" y="1612899"/>
                </a:moveTo>
                <a:lnTo>
                  <a:pt x="1693951" y="1612899"/>
                </a:lnTo>
                <a:lnTo>
                  <a:pt x="1690979" y="1625599"/>
                </a:lnTo>
                <a:lnTo>
                  <a:pt x="1744205" y="1625599"/>
                </a:lnTo>
                <a:lnTo>
                  <a:pt x="1742579" y="1612899"/>
                </a:lnTo>
                <a:close/>
              </a:path>
              <a:path w="3034029" h="2844800">
                <a:moveTo>
                  <a:pt x="1768908" y="1600199"/>
                </a:moveTo>
                <a:lnTo>
                  <a:pt x="1694078" y="1600199"/>
                </a:lnTo>
                <a:lnTo>
                  <a:pt x="1696110" y="1612899"/>
                </a:lnTo>
                <a:lnTo>
                  <a:pt x="1742579" y="1612899"/>
                </a:lnTo>
                <a:lnTo>
                  <a:pt x="1748980" y="1625599"/>
                </a:lnTo>
                <a:lnTo>
                  <a:pt x="1792225" y="1625599"/>
                </a:lnTo>
                <a:lnTo>
                  <a:pt x="1780286" y="1612899"/>
                </a:lnTo>
                <a:lnTo>
                  <a:pt x="1768908" y="1600199"/>
                </a:lnTo>
                <a:close/>
              </a:path>
              <a:path w="3034029" h="2844800">
                <a:moveTo>
                  <a:pt x="1694078" y="1600199"/>
                </a:moveTo>
                <a:lnTo>
                  <a:pt x="1679790" y="1600199"/>
                </a:lnTo>
                <a:lnTo>
                  <a:pt x="1684096" y="1612899"/>
                </a:lnTo>
                <a:lnTo>
                  <a:pt x="1694078" y="1600199"/>
                </a:lnTo>
                <a:close/>
              </a:path>
              <a:path w="3034029" h="2844800">
                <a:moveTo>
                  <a:pt x="1651254" y="1587499"/>
                </a:moveTo>
                <a:lnTo>
                  <a:pt x="1651482" y="1600199"/>
                </a:lnTo>
                <a:lnTo>
                  <a:pt x="1656930" y="1600199"/>
                </a:lnTo>
                <a:lnTo>
                  <a:pt x="1651254" y="1587499"/>
                </a:lnTo>
                <a:close/>
              </a:path>
              <a:path w="3034029" h="2844800">
                <a:moveTo>
                  <a:pt x="1741970" y="1587499"/>
                </a:moveTo>
                <a:lnTo>
                  <a:pt x="1660978" y="1587499"/>
                </a:lnTo>
                <a:lnTo>
                  <a:pt x="1665097" y="1600199"/>
                </a:lnTo>
                <a:lnTo>
                  <a:pt x="1755434" y="1600199"/>
                </a:lnTo>
                <a:lnTo>
                  <a:pt x="1756048" y="1598700"/>
                </a:lnTo>
                <a:lnTo>
                  <a:pt x="1741970" y="1587499"/>
                </a:lnTo>
                <a:close/>
              </a:path>
              <a:path w="3034029" h="2844800">
                <a:moveTo>
                  <a:pt x="1760639" y="1587499"/>
                </a:moveTo>
                <a:lnTo>
                  <a:pt x="1756048" y="1598700"/>
                </a:lnTo>
                <a:lnTo>
                  <a:pt x="1757934" y="1600199"/>
                </a:lnTo>
                <a:lnTo>
                  <a:pt x="1760639" y="1587499"/>
                </a:lnTo>
                <a:close/>
              </a:path>
              <a:path w="3034029" h="2844800">
                <a:moveTo>
                  <a:pt x="1625300" y="1574799"/>
                </a:moveTo>
                <a:lnTo>
                  <a:pt x="1620732" y="1574799"/>
                </a:lnTo>
                <a:lnTo>
                  <a:pt x="1623341" y="1587499"/>
                </a:lnTo>
                <a:lnTo>
                  <a:pt x="1626387" y="1587499"/>
                </a:lnTo>
                <a:lnTo>
                  <a:pt x="1625572" y="1575331"/>
                </a:lnTo>
                <a:lnTo>
                  <a:pt x="1625300" y="1574799"/>
                </a:lnTo>
                <a:close/>
              </a:path>
              <a:path w="3034029" h="2844800">
                <a:moveTo>
                  <a:pt x="1625619" y="1575424"/>
                </a:moveTo>
                <a:lnTo>
                  <a:pt x="1627225" y="1587499"/>
                </a:lnTo>
                <a:lnTo>
                  <a:pt x="1631784" y="1587499"/>
                </a:lnTo>
                <a:lnTo>
                  <a:pt x="1625619" y="1575424"/>
                </a:lnTo>
                <a:close/>
              </a:path>
              <a:path w="3034029" h="2844800">
                <a:moveTo>
                  <a:pt x="1671059" y="1574799"/>
                </a:moveTo>
                <a:lnTo>
                  <a:pt x="1648323" y="1574799"/>
                </a:lnTo>
                <a:lnTo>
                  <a:pt x="1643630" y="1587499"/>
                </a:lnTo>
                <a:lnTo>
                  <a:pt x="1668160" y="1587499"/>
                </a:lnTo>
                <a:lnTo>
                  <a:pt x="1671059" y="1574799"/>
                </a:lnTo>
                <a:close/>
              </a:path>
              <a:path w="3034029" h="2844800">
                <a:moveTo>
                  <a:pt x="1743457" y="1574799"/>
                </a:moveTo>
                <a:lnTo>
                  <a:pt x="1676980" y="1574799"/>
                </a:lnTo>
                <a:lnTo>
                  <a:pt x="1681626" y="1587499"/>
                </a:lnTo>
                <a:lnTo>
                  <a:pt x="1743435" y="1587499"/>
                </a:lnTo>
                <a:lnTo>
                  <a:pt x="1743457" y="1574799"/>
                </a:lnTo>
                <a:close/>
              </a:path>
              <a:path w="3034029" h="2844800">
                <a:moveTo>
                  <a:pt x="1627326" y="1549399"/>
                </a:moveTo>
                <a:lnTo>
                  <a:pt x="1602371" y="1549399"/>
                </a:lnTo>
                <a:lnTo>
                  <a:pt x="1597456" y="1562099"/>
                </a:lnTo>
                <a:lnTo>
                  <a:pt x="1618932" y="1562099"/>
                </a:lnTo>
                <a:lnTo>
                  <a:pt x="1625028" y="1574799"/>
                </a:lnTo>
                <a:lnTo>
                  <a:pt x="1631988" y="1574799"/>
                </a:lnTo>
                <a:lnTo>
                  <a:pt x="1622285" y="1562099"/>
                </a:lnTo>
                <a:lnTo>
                  <a:pt x="1627326" y="1549399"/>
                </a:lnTo>
                <a:close/>
              </a:path>
              <a:path w="3034029" h="2844800">
                <a:moveTo>
                  <a:pt x="1705940" y="1549399"/>
                </a:moveTo>
                <a:lnTo>
                  <a:pt x="1627326" y="1549399"/>
                </a:lnTo>
                <a:lnTo>
                  <a:pt x="1634122" y="1562099"/>
                </a:lnTo>
                <a:lnTo>
                  <a:pt x="1641277" y="1574799"/>
                </a:lnTo>
                <a:lnTo>
                  <a:pt x="1731516" y="1574799"/>
                </a:lnTo>
                <a:lnTo>
                  <a:pt x="1732137" y="1562099"/>
                </a:lnTo>
                <a:lnTo>
                  <a:pt x="1706130" y="1562099"/>
                </a:lnTo>
                <a:lnTo>
                  <a:pt x="1705940" y="1549399"/>
                </a:lnTo>
                <a:close/>
              </a:path>
              <a:path w="3034029" h="2844800">
                <a:moveTo>
                  <a:pt x="1712722" y="1549399"/>
                </a:moveTo>
                <a:lnTo>
                  <a:pt x="1711020" y="1549399"/>
                </a:lnTo>
                <a:lnTo>
                  <a:pt x="1711464" y="1562099"/>
                </a:lnTo>
                <a:lnTo>
                  <a:pt x="1713649" y="1562099"/>
                </a:lnTo>
                <a:lnTo>
                  <a:pt x="1712722" y="1549399"/>
                </a:lnTo>
                <a:close/>
              </a:path>
              <a:path w="3034029" h="2844800">
                <a:moveTo>
                  <a:pt x="1717941" y="1549399"/>
                </a:moveTo>
                <a:lnTo>
                  <a:pt x="1712722" y="1549399"/>
                </a:lnTo>
                <a:lnTo>
                  <a:pt x="1721866" y="1562099"/>
                </a:lnTo>
                <a:lnTo>
                  <a:pt x="1725968" y="1562099"/>
                </a:lnTo>
                <a:lnTo>
                  <a:pt x="1717941" y="1549399"/>
                </a:lnTo>
                <a:close/>
              </a:path>
              <a:path w="3034029" h="2844800">
                <a:moveTo>
                  <a:pt x="1587614" y="1536699"/>
                </a:moveTo>
                <a:lnTo>
                  <a:pt x="1580464" y="1536699"/>
                </a:lnTo>
                <a:lnTo>
                  <a:pt x="1585341" y="1549399"/>
                </a:lnTo>
                <a:lnTo>
                  <a:pt x="1589417" y="1549399"/>
                </a:lnTo>
                <a:lnTo>
                  <a:pt x="1587614" y="1536699"/>
                </a:lnTo>
                <a:close/>
              </a:path>
              <a:path w="3034029" h="2844800">
                <a:moveTo>
                  <a:pt x="1682800" y="1536699"/>
                </a:moveTo>
                <a:lnTo>
                  <a:pt x="1611020" y="1536699"/>
                </a:lnTo>
                <a:lnTo>
                  <a:pt x="1595183" y="1549399"/>
                </a:lnTo>
                <a:lnTo>
                  <a:pt x="1682229" y="1549399"/>
                </a:lnTo>
                <a:lnTo>
                  <a:pt x="1682800" y="1536699"/>
                </a:lnTo>
                <a:close/>
              </a:path>
              <a:path w="3034029" h="2844800">
                <a:moveTo>
                  <a:pt x="1690179" y="1536699"/>
                </a:moveTo>
                <a:lnTo>
                  <a:pt x="1687169" y="1536699"/>
                </a:lnTo>
                <a:lnTo>
                  <a:pt x="1689722" y="1549399"/>
                </a:lnTo>
                <a:lnTo>
                  <a:pt x="1690471" y="1549399"/>
                </a:lnTo>
                <a:lnTo>
                  <a:pt x="1690179" y="1536699"/>
                </a:lnTo>
                <a:close/>
              </a:path>
              <a:path w="3034029" h="2844800">
                <a:moveTo>
                  <a:pt x="1691500" y="1523999"/>
                </a:moveTo>
                <a:lnTo>
                  <a:pt x="1595512" y="1523999"/>
                </a:lnTo>
                <a:lnTo>
                  <a:pt x="1603636" y="1536699"/>
                </a:lnTo>
                <a:lnTo>
                  <a:pt x="1690052" y="1536699"/>
                </a:lnTo>
                <a:lnTo>
                  <a:pt x="1691500" y="1523999"/>
                </a:lnTo>
                <a:close/>
              </a:path>
              <a:path w="3034029" h="2844800">
                <a:moveTo>
                  <a:pt x="1702498" y="1523999"/>
                </a:moveTo>
                <a:lnTo>
                  <a:pt x="1698409" y="1523999"/>
                </a:lnTo>
                <a:lnTo>
                  <a:pt x="1705140" y="1536699"/>
                </a:lnTo>
                <a:lnTo>
                  <a:pt x="1702498" y="1523999"/>
                </a:lnTo>
                <a:close/>
              </a:path>
              <a:path w="3034029" h="2844800">
                <a:moveTo>
                  <a:pt x="1550035" y="1498599"/>
                </a:moveTo>
                <a:lnTo>
                  <a:pt x="1552194" y="1511299"/>
                </a:lnTo>
                <a:lnTo>
                  <a:pt x="1563560" y="1523999"/>
                </a:lnTo>
                <a:lnTo>
                  <a:pt x="1565046" y="1511299"/>
                </a:lnTo>
                <a:lnTo>
                  <a:pt x="1557540" y="1511299"/>
                </a:lnTo>
                <a:lnTo>
                  <a:pt x="1550035" y="1498599"/>
                </a:lnTo>
                <a:close/>
              </a:path>
              <a:path w="3034029" h="2844800">
                <a:moveTo>
                  <a:pt x="1571396" y="1511299"/>
                </a:moveTo>
                <a:lnTo>
                  <a:pt x="1572120" y="1523999"/>
                </a:lnTo>
                <a:lnTo>
                  <a:pt x="1574152" y="1523999"/>
                </a:lnTo>
                <a:lnTo>
                  <a:pt x="1571396" y="1511299"/>
                </a:lnTo>
                <a:close/>
              </a:path>
              <a:path w="3034029" h="2844800">
                <a:moveTo>
                  <a:pt x="1640166" y="1473199"/>
                </a:moveTo>
                <a:lnTo>
                  <a:pt x="1615267" y="1473199"/>
                </a:lnTo>
                <a:lnTo>
                  <a:pt x="1611594" y="1485899"/>
                </a:lnTo>
                <a:lnTo>
                  <a:pt x="1564367" y="1485899"/>
                </a:lnTo>
                <a:lnTo>
                  <a:pt x="1572462" y="1498599"/>
                </a:lnTo>
                <a:lnTo>
                  <a:pt x="1578101" y="1511299"/>
                </a:lnTo>
                <a:lnTo>
                  <a:pt x="1580019" y="1523999"/>
                </a:lnTo>
                <a:lnTo>
                  <a:pt x="1584452" y="1523999"/>
                </a:lnTo>
                <a:lnTo>
                  <a:pt x="1580654" y="1511299"/>
                </a:lnTo>
                <a:lnTo>
                  <a:pt x="1640908" y="1511299"/>
                </a:lnTo>
                <a:lnTo>
                  <a:pt x="1644322" y="1498599"/>
                </a:lnTo>
                <a:lnTo>
                  <a:pt x="1655155" y="1498599"/>
                </a:lnTo>
                <a:lnTo>
                  <a:pt x="1650911" y="1485899"/>
                </a:lnTo>
                <a:lnTo>
                  <a:pt x="1640166" y="1473199"/>
                </a:lnTo>
                <a:close/>
              </a:path>
              <a:path w="3034029" h="2844800">
                <a:moveTo>
                  <a:pt x="1611884" y="1511299"/>
                </a:moveTo>
                <a:lnTo>
                  <a:pt x="1601724" y="1511299"/>
                </a:lnTo>
                <a:lnTo>
                  <a:pt x="1600288" y="1523999"/>
                </a:lnTo>
                <a:lnTo>
                  <a:pt x="1620037" y="1523999"/>
                </a:lnTo>
                <a:lnTo>
                  <a:pt x="1611884" y="1511299"/>
                </a:lnTo>
                <a:close/>
              </a:path>
              <a:path w="3034029" h="2844800">
                <a:moveTo>
                  <a:pt x="1641980" y="1511299"/>
                </a:moveTo>
                <a:lnTo>
                  <a:pt x="1624825" y="1511299"/>
                </a:lnTo>
                <a:lnTo>
                  <a:pt x="1627784" y="1523999"/>
                </a:lnTo>
                <a:lnTo>
                  <a:pt x="1653904" y="1523999"/>
                </a:lnTo>
                <a:lnTo>
                  <a:pt x="1641980" y="1511299"/>
                </a:lnTo>
                <a:close/>
              </a:path>
              <a:path w="3034029" h="2844800">
                <a:moveTo>
                  <a:pt x="1673366" y="1511299"/>
                </a:moveTo>
                <a:lnTo>
                  <a:pt x="1660068" y="1511299"/>
                </a:lnTo>
                <a:lnTo>
                  <a:pt x="1653904" y="1523999"/>
                </a:lnTo>
                <a:lnTo>
                  <a:pt x="1683519" y="1523999"/>
                </a:lnTo>
                <a:lnTo>
                  <a:pt x="1673366" y="1511299"/>
                </a:lnTo>
                <a:close/>
              </a:path>
              <a:path w="3034029" h="2844800">
                <a:moveTo>
                  <a:pt x="1564367" y="1485899"/>
                </a:moveTo>
                <a:lnTo>
                  <a:pt x="1550403" y="1485899"/>
                </a:lnTo>
                <a:lnTo>
                  <a:pt x="1536674" y="1498599"/>
                </a:lnTo>
                <a:lnTo>
                  <a:pt x="1552416" y="1498599"/>
                </a:lnTo>
                <a:lnTo>
                  <a:pt x="1564367" y="1485899"/>
                </a:lnTo>
                <a:close/>
              </a:path>
              <a:path w="3034029" h="2844800">
                <a:moveTo>
                  <a:pt x="1529334" y="1473199"/>
                </a:moveTo>
                <a:lnTo>
                  <a:pt x="1527009" y="1485899"/>
                </a:lnTo>
                <a:lnTo>
                  <a:pt x="1530985" y="1485899"/>
                </a:lnTo>
                <a:lnTo>
                  <a:pt x="1529334" y="1473199"/>
                </a:lnTo>
                <a:close/>
              </a:path>
              <a:path w="3034029" h="2844800">
                <a:moveTo>
                  <a:pt x="1608480" y="1473199"/>
                </a:moveTo>
                <a:lnTo>
                  <a:pt x="1539052" y="1473199"/>
                </a:lnTo>
                <a:lnTo>
                  <a:pt x="1549971" y="1485899"/>
                </a:lnTo>
                <a:lnTo>
                  <a:pt x="1611594" y="1485899"/>
                </a:lnTo>
                <a:lnTo>
                  <a:pt x="1608480" y="1473199"/>
                </a:lnTo>
                <a:close/>
              </a:path>
              <a:path w="3034029" h="2844800">
                <a:moveTo>
                  <a:pt x="1510131" y="1460499"/>
                </a:moveTo>
                <a:lnTo>
                  <a:pt x="1510372" y="1473199"/>
                </a:lnTo>
                <a:lnTo>
                  <a:pt x="1515770" y="1473199"/>
                </a:lnTo>
                <a:lnTo>
                  <a:pt x="1510131" y="1460499"/>
                </a:lnTo>
                <a:close/>
              </a:path>
              <a:path w="3034029" h="2844800">
                <a:moveTo>
                  <a:pt x="1613001" y="1460499"/>
                </a:moveTo>
                <a:lnTo>
                  <a:pt x="1516380" y="1460499"/>
                </a:lnTo>
                <a:lnTo>
                  <a:pt x="1529314" y="1473199"/>
                </a:lnTo>
                <a:lnTo>
                  <a:pt x="1607845" y="1473199"/>
                </a:lnTo>
                <a:lnTo>
                  <a:pt x="1613001" y="1460499"/>
                </a:lnTo>
                <a:close/>
              </a:path>
              <a:path w="3034029" h="2844800">
                <a:moveTo>
                  <a:pt x="1623957" y="1460499"/>
                </a:moveTo>
                <a:lnTo>
                  <a:pt x="1613001" y="1460499"/>
                </a:lnTo>
                <a:lnTo>
                  <a:pt x="1617639" y="1473199"/>
                </a:lnTo>
                <a:lnTo>
                  <a:pt x="1629308" y="1473199"/>
                </a:lnTo>
                <a:lnTo>
                  <a:pt x="1623957" y="1460499"/>
                </a:lnTo>
                <a:close/>
              </a:path>
              <a:path w="3034029" h="2844800">
                <a:moveTo>
                  <a:pt x="1641195" y="1460499"/>
                </a:moveTo>
                <a:lnTo>
                  <a:pt x="1637106" y="1460499"/>
                </a:lnTo>
                <a:lnTo>
                  <a:pt x="1635721" y="1473199"/>
                </a:lnTo>
                <a:lnTo>
                  <a:pt x="1642440" y="1473199"/>
                </a:lnTo>
                <a:lnTo>
                  <a:pt x="1641195" y="1460499"/>
                </a:lnTo>
                <a:close/>
              </a:path>
              <a:path w="3034029" h="2844800">
                <a:moveTo>
                  <a:pt x="1577568" y="1435099"/>
                </a:moveTo>
                <a:lnTo>
                  <a:pt x="1509280" y="1435099"/>
                </a:lnTo>
                <a:lnTo>
                  <a:pt x="1507597" y="1443819"/>
                </a:lnTo>
                <a:lnTo>
                  <a:pt x="1508916" y="1447799"/>
                </a:lnTo>
                <a:lnTo>
                  <a:pt x="1509105" y="1460499"/>
                </a:lnTo>
                <a:lnTo>
                  <a:pt x="1594015" y="1460499"/>
                </a:lnTo>
                <a:lnTo>
                  <a:pt x="1588376" y="1447799"/>
                </a:lnTo>
                <a:lnTo>
                  <a:pt x="1576654" y="1447799"/>
                </a:lnTo>
                <a:lnTo>
                  <a:pt x="1577568" y="1435099"/>
                </a:lnTo>
                <a:close/>
              </a:path>
              <a:path w="3034029" h="2844800">
                <a:moveTo>
                  <a:pt x="1486522" y="1435099"/>
                </a:moveTo>
                <a:lnTo>
                  <a:pt x="1480705" y="1435099"/>
                </a:lnTo>
                <a:lnTo>
                  <a:pt x="1480972" y="1447799"/>
                </a:lnTo>
                <a:lnTo>
                  <a:pt x="1485874" y="1447799"/>
                </a:lnTo>
                <a:lnTo>
                  <a:pt x="1486522" y="1435099"/>
                </a:lnTo>
                <a:close/>
              </a:path>
              <a:path w="3034029" h="2844800">
                <a:moveTo>
                  <a:pt x="1493621" y="1435099"/>
                </a:moveTo>
                <a:lnTo>
                  <a:pt x="1491221" y="1447799"/>
                </a:lnTo>
                <a:lnTo>
                  <a:pt x="1498866" y="1447799"/>
                </a:lnTo>
                <a:lnTo>
                  <a:pt x="1493621" y="1435099"/>
                </a:lnTo>
                <a:close/>
              </a:path>
              <a:path w="3034029" h="2844800">
                <a:moveTo>
                  <a:pt x="1502834" y="1422399"/>
                </a:moveTo>
                <a:lnTo>
                  <a:pt x="1471066" y="1422399"/>
                </a:lnTo>
                <a:lnTo>
                  <a:pt x="1470190" y="1435099"/>
                </a:lnTo>
                <a:lnTo>
                  <a:pt x="1501178" y="1435099"/>
                </a:lnTo>
                <a:lnTo>
                  <a:pt x="1506829" y="1447799"/>
                </a:lnTo>
                <a:lnTo>
                  <a:pt x="1507597" y="1443819"/>
                </a:lnTo>
                <a:lnTo>
                  <a:pt x="1504708" y="1435099"/>
                </a:lnTo>
                <a:lnTo>
                  <a:pt x="1502834" y="1422399"/>
                </a:lnTo>
                <a:close/>
              </a:path>
              <a:path w="3034029" h="2844800">
                <a:moveTo>
                  <a:pt x="1596237" y="1435099"/>
                </a:moveTo>
                <a:lnTo>
                  <a:pt x="1577568" y="1435099"/>
                </a:lnTo>
                <a:lnTo>
                  <a:pt x="1579918" y="1447799"/>
                </a:lnTo>
                <a:lnTo>
                  <a:pt x="1603133" y="1447799"/>
                </a:lnTo>
                <a:lnTo>
                  <a:pt x="1596237" y="1435099"/>
                </a:lnTo>
                <a:close/>
              </a:path>
              <a:path w="3034029" h="2844800">
                <a:moveTo>
                  <a:pt x="1523995" y="1422399"/>
                </a:moveTo>
                <a:lnTo>
                  <a:pt x="1502834" y="1422399"/>
                </a:lnTo>
                <a:lnTo>
                  <a:pt x="1504708" y="1435099"/>
                </a:lnTo>
                <a:lnTo>
                  <a:pt x="1507597" y="1443819"/>
                </a:lnTo>
                <a:lnTo>
                  <a:pt x="1509280" y="1435099"/>
                </a:lnTo>
                <a:lnTo>
                  <a:pt x="1509010" y="1435099"/>
                </a:lnTo>
                <a:lnTo>
                  <a:pt x="1523995" y="1422399"/>
                </a:lnTo>
                <a:close/>
              </a:path>
              <a:path w="3034029" h="2844800">
                <a:moveTo>
                  <a:pt x="1566789" y="1409699"/>
                </a:moveTo>
                <a:lnTo>
                  <a:pt x="1540954" y="1409699"/>
                </a:lnTo>
                <a:lnTo>
                  <a:pt x="1533994" y="1422399"/>
                </a:lnTo>
                <a:lnTo>
                  <a:pt x="1523995" y="1422399"/>
                </a:lnTo>
                <a:lnTo>
                  <a:pt x="1509010" y="1435099"/>
                </a:lnTo>
                <a:lnTo>
                  <a:pt x="1569109" y="1435099"/>
                </a:lnTo>
                <a:lnTo>
                  <a:pt x="1565746" y="1422399"/>
                </a:lnTo>
                <a:lnTo>
                  <a:pt x="1566789" y="14096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468589" y="1396999"/>
                </a:lnTo>
                <a:lnTo>
                  <a:pt x="1470609" y="1409699"/>
                </a:lnTo>
                <a:lnTo>
                  <a:pt x="1480045" y="1409699"/>
                </a:lnTo>
                <a:lnTo>
                  <a:pt x="1462989" y="1422399"/>
                </a:lnTo>
                <a:lnTo>
                  <a:pt x="1519047" y="1422399"/>
                </a:lnTo>
                <a:lnTo>
                  <a:pt x="1523915" y="1409699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523915" y="1409699"/>
                </a:lnTo>
                <a:lnTo>
                  <a:pt x="1519047" y="1422399"/>
                </a:lnTo>
                <a:lnTo>
                  <a:pt x="1533994" y="1422399"/>
                </a:lnTo>
                <a:lnTo>
                  <a:pt x="1540954" y="1409699"/>
                </a:lnTo>
                <a:lnTo>
                  <a:pt x="1536496" y="1409699"/>
                </a:lnTo>
                <a:lnTo>
                  <a:pt x="1536475" y="1407736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449844" y="1396999"/>
                </a:moveTo>
                <a:lnTo>
                  <a:pt x="1441488" y="1396999"/>
                </a:lnTo>
                <a:lnTo>
                  <a:pt x="1442681" y="1409699"/>
                </a:lnTo>
                <a:lnTo>
                  <a:pt x="1462163" y="1409699"/>
                </a:lnTo>
                <a:lnTo>
                  <a:pt x="1449844" y="1396999"/>
                </a:lnTo>
                <a:close/>
              </a:path>
              <a:path w="3034029" h="2844800">
                <a:moveTo>
                  <a:pt x="1464678" y="1396999"/>
                </a:moveTo>
                <a:lnTo>
                  <a:pt x="1460042" y="1396999"/>
                </a:lnTo>
                <a:lnTo>
                  <a:pt x="1463319" y="1409699"/>
                </a:lnTo>
                <a:lnTo>
                  <a:pt x="1466557" y="1409699"/>
                </a:lnTo>
                <a:lnTo>
                  <a:pt x="1464678" y="1396999"/>
                </a:lnTo>
                <a:close/>
              </a:path>
              <a:path w="3034029" h="2844800">
                <a:moveTo>
                  <a:pt x="1536475" y="1407736"/>
                </a:moveTo>
                <a:lnTo>
                  <a:pt x="1536496" y="1409699"/>
                </a:lnTo>
                <a:lnTo>
                  <a:pt x="1537898" y="1409699"/>
                </a:lnTo>
                <a:lnTo>
                  <a:pt x="1536475" y="1407736"/>
                </a:lnTo>
                <a:close/>
              </a:path>
              <a:path w="3034029" h="2844800">
                <a:moveTo>
                  <a:pt x="1536357" y="1396999"/>
                </a:moveTo>
                <a:lnTo>
                  <a:pt x="1528690" y="1396999"/>
                </a:lnTo>
                <a:lnTo>
                  <a:pt x="1536475" y="1407736"/>
                </a:lnTo>
                <a:lnTo>
                  <a:pt x="1536357" y="1396999"/>
                </a:lnTo>
                <a:close/>
              </a:path>
              <a:path w="3034029" h="2844800">
                <a:moveTo>
                  <a:pt x="1418577" y="1384299"/>
                </a:moveTo>
                <a:lnTo>
                  <a:pt x="1416227" y="1396999"/>
                </a:lnTo>
                <a:lnTo>
                  <a:pt x="1418704" y="1396999"/>
                </a:lnTo>
                <a:lnTo>
                  <a:pt x="1418577" y="1384299"/>
                </a:lnTo>
                <a:close/>
              </a:path>
              <a:path w="3034029" h="2844800">
                <a:moveTo>
                  <a:pt x="1420699" y="1371599"/>
                </a:moveTo>
                <a:lnTo>
                  <a:pt x="1413859" y="1371599"/>
                </a:lnTo>
                <a:lnTo>
                  <a:pt x="1424470" y="1384299"/>
                </a:lnTo>
                <a:lnTo>
                  <a:pt x="1429761" y="1396999"/>
                </a:lnTo>
                <a:lnTo>
                  <a:pt x="1433267" y="1396999"/>
                </a:lnTo>
                <a:lnTo>
                  <a:pt x="1438564" y="1384299"/>
                </a:lnTo>
                <a:lnTo>
                  <a:pt x="1427590" y="1384299"/>
                </a:lnTo>
                <a:lnTo>
                  <a:pt x="1420699" y="1371599"/>
                </a:lnTo>
                <a:close/>
              </a:path>
              <a:path w="3034029" h="2844800">
                <a:moveTo>
                  <a:pt x="1544256" y="1384299"/>
                </a:moveTo>
                <a:lnTo>
                  <a:pt x="1447486" y="1384299"/>
                </a:lnTo>
                <a:lnTo>
                  <a:pt x="1458643" y="1396999"/>
                </a:lnTo>
                <a:lnTo>
                  <a:pt x="1541703" y="1396999"/>
                </a:lnTo>
                <a:lnTo>
                  <a:pt x="1544256" y="1384299"/>
                </a:lnTo>
                <a:close/>
              </a:path>
              <a:path w="3034029" h="2844800">
                <a:moveTo>
                  <a:pt x="1526328" y="1371599"/>
                </a:moveTo>
                <a:lnTo>
                  <a:pt x="1431759" y="1371599"/>
                </a:lnTo>
                <a:lnTo>
                  <a:pt x="1427590" y="1384299"/>
                </a:lnTo>
                <a:lnTo>
                  <a:pt x="1537486" y="1384299"/>
                </a:lnTo>
                <a:lnTo>
                  <a:pt x="1526328" y="1371599"/>
                </a:lnTo>
                <a:close/>
              </a:path>
              <a:path w="3034029" h="2844800">
                <a:moveTo>
                  <a:pt x="1401889" y="1358899"/>
                </a:moveTo>
                <a:lnTo>
                  <a:pt x="1390705" y="1358899"/>
                </a:lnTo>
                <a:lnTo>
                  <a:pt x="1399091" y="1371599"/>
                </a:lnTo>
                <a:lnTo>
                  <a:pt x="1401889" y="1358899"/>
                </a:lnTo>
                <a:close/>
              </a:path>
              <a:path w="3034029" h="2844800">
                <a:moveTo>
                  <a:pt x="1404581" y="1358899"/>
                </a:moveTo>
                <a:lnTo>
                  <a:pt x="1405220" y="1371599"/>
                </a:lnTo>
                <a:lnTo>
                  <a:pt x="1412278" y="1371599"/>
                </a:lnTo>
                <a:lnTo>
                  <a:pt x="1404581" y="1358899"/>
                </a:lnTo>
                <a:close/>
              </a:path>
              <a:path w="3034029" h="2844800">
                <a:moveTo>
                  <a:pt x="1424830" y="1358899"/>
                </a:moveTo>
                <a:lnTo>
                  <a:pt x="1413090" y="1358899"/>
                </a:lnTo>
                <a:lnTo>
                  <a:pt x="1412278" y="1371599"/>
                </a:lnTo>
                <a:lnTo>
                  <a:pt x="1417928" y="1371599"/>
                </a:lnTo>
                <a:lnTo>
                  <a:pt x="1424830" y="1358899"/>
                </a:lnTo>
                <a:close/>
              </a:path>
              <a:path w="3034029" h="2844800">
                <a:moveTo>
                  <a:pt x="1498079" y="1358899"/>
                </a:moveTo>
                <a:lnTo>
                  <a:pt x="1424830" y="1358899"/>
                </a:lnTo>
                <a:lnTo>
                  <a:pt x="1435736" y="1371599"/>
                </a:lnTo>
                <a:lnTo>
                  <a:pt x="1502819" y="1371599"/>
                </a:lnTo>
                <a:lnTo>
                  <a:pt x="1498079" y="1358899"/>
                </a:lnTo>
                <a:close/>
              </a:path>
              <a:path w="3034029" h="2844800">
                <a:moveTo>
                  <a:pt x="1512576" y="1358899"/>
                </a:moveTo>
                <a:lnTo>
                  <a:pt x="1499298" y="1358899"/>
                </a:lnTo>
                <a:lnTo>
                  <a:pt x="1509255" y="1371599"/>
                </a:lnTo>
                <a:lnTo>
                  <a:pt x="1512576" y="1358899"/>
                </a:lnTo>
                <a:close/>
              </a:path>
              <a:path w="3034029" h="2844800">
                <a:moveTo>
                  <a:pt x="1398879" y="1346199"/>
                </a:moveTo>
                <a:lnTo>
                  <a:pt x="1394320" y="1346199"/>
                </a:lnTo>
                <a:lnTo>
                  <a:pt x="1397558" y="1358899"/>
                </a:lnTo>
                <a:lnTo>
                  <a:pt x="1400835" y="1358899"/>
                </a:lnTo>
                <a:lnTo>
                  <a:pt x="1398879" y="1346199"/>
                </a:lnTo>
                <a:close/>
              </a:path>
              <a:path w="3034029" h="2844800">
                <a:moveTo>
                  <a:pt x="1489390" y="1333499"/>
                </a:moveTo>
                <a:lnTo>
                  <a:pt x="1491727" y="1346199"/>
                </a:lnTo>
                <a:lnTo>
                  <a:pt x="1406954" y="1346199"/>
                </a:lnTo>
                <a:lnTo>
                  <a:pt x="1414623" y="1358899"/>
                </a:lnTo>
                <a:lnTo>
                  <a:pt x="1508136" y="1358899"/>
                </a:lnTo>
                <a:lnTo>
                  <a:pt x="1497746" y="1346199"/>
                </a:lnTo>
                <a:lnTo>
                  <a:pt x="1489390" y="1333499"/>
                </a:lnTo>
                <a:close/>
              </a:path>
              <a:path w="3034029" h="2844800">
                <a:moveTo>
                  <a:pt x="1470050" y="1333499"/>
                </a:moveTo>
                <a:lnTo>
                  <a:pt x="1390015" y="1333499"/>
                </a:lnTo>
                <a:lnTo>
                  <a:pt x="1385611" y="1346199"/>
                </a:lnTo>
                <a:lnTo>
                  <a:pt x="1474368" y="1346199"/>
                </a:lnTo>
                <a:lnTo>
                  <a:pt x="1470050" y="1333499"/>
                </a:lnTo>
                <a:close/>
              </a:path>
              <a:path w="3034029" h="2844800">
                <a:moveTo>
                  <a:pt x="1359154" y="1320799"/>
                </a:moveTo>
                <a:lnTo>
                  <a:pt x="1358392" y="1320799"/>
                </a:lnTo>
                <a:lnTo>
                  <a:pt x="1362062" y="1333499"/>
                </a:lnTo>
                <a:lnTo>
                  <a:pt x="1359154" y="1320799"/>
                </a:lnTo>
                <a:close/>
              </a:path>
              <a:path w="3034029" h="2844800">
                <a:moveTo>
                  <a:pt x="1372830" y="1320799"/>
                </a:moveTo>
                <a:lnTo>
                  <a:pt x="1370139" y="1333499"/>
                </a:lnTo>
                <a:lnTo>
                  <a:pt x="1381101" y="1333499"/>
                </a:lnTo>
                <a:lnTo>
                  <a:pt x="1372830" y="1320799"/>
                </a:lnTo>
                <a:close/>
              </a:path>
              <a:path w="3034029" h="2844800">
                <a:moveTo>
                  <a:pt x="1480718" y="1320799"/>
                </a:moveTo>
                <a:lnTo>
                  <a:pt x="1388465" y="1320799"/>
                </a:lnTo>
                <a:lnTo>
                  <a:pt x="1393964" y="1333499"/>
                </a:lnTo>
                <a:lnTo>
                  <a:pt x="1479804" y="1333499"/>
                </a:lnTo>
                <a:lnTo>
                  <a:pt x="1480718" y="1320799"/>
                </a:lnTo>
                <a:close/>
              </a:path>
              <a:path w="3034029" h="2844800">
                <a:moveTo>
                  <a:pt x="1485099" y="1320799"/>
                </a:moveTo>
                <a:lnTo>
                  <a:pt x="1484337" y="1320799"/>
                </a:lnTo>
                <a:lnTo>
                  <a:pt x="1487995" y="1333499"/>
                </a:lnTo>
                <a:lnTo>
                  <a:pt x="1485099" y="1320799"/>
                </a:lnTo>
                <a:close/>
              </a:path>
              <a:path w="3034029" h="2844800">
                <a:moveTo>
                  <a:pt x="1431886" y="1308099"/>
                </a:moveTo>
                <a:lnTo>
                  <a:pt x="1354582" y="1308099"/>
                </a:lnTo>
                <a:lnTo>
                  <a:pt x="1349565" y="1320799"/>
                </a:lnTo>
                <a:lnTo>
                  <a:pt x="1435608" y="1320799"/>
                </a:lnTo>
                <a:lnTo>
                  <a:pt x="1431886" y="1308099"/>
                </a:lnTo>
                <a:close/>
              </a:path>
              <a:path w="3034029" h="2844800">
                <a:moveTo>
                  <a:pt x="1455726" y="1308099"/>
                </a:moveTo>
                <a:lnTo>
                  <a:pt x="1439519" y="1308099"/>
                </a:lnTo>
                <a:lnTo>
                  <a:pt x="1439316" y="1320799"/>
                </a:lnTo>
                <a:lnTo>
                  <a:pt x="1452822" y="1320799"/>
                </a:lnTo>
                <a:lnTo>
                  <a:pt x="1455726" y="1308099"/>
                </a:lnTo>
                <a:close/>
              </a:path>
              <a:path w="3034029" h="2844800">
                <a:moveTo>
                  <a:pt x="1334117" y="1295399"/>
                </a:moveTo>
                <a:lnTo>
                  <a:pt x="1328686" y="1308099"/>
                </a:lnTo>
                <a:lnTo>
                  <a:pt x="1341157" y="1308099"/>
                </a:lnTo>
                <a:lnTo>
                  <a:pt x="1334117" y="1295399"/>
                </a:lnTo>
                <a:close/>
              </a:path>
              <a:path w="3034029" h="2844800">
                <a:moveTo>
                  <a:pt x="1450993" y="1295399"/>
                </a:moveTo>
                <a:lnTo>
                  <a:pt x="1348997" y="1295399"/>
                </a:lnTo>
                <a:lnTo>
                  <a:pt x="1347039" y="1308099"/>
                </a:lnTo>
                <a:lnTo>
                  <a:pt x="1448507" y="1308099"/>
                </a:lnTo>
                <a:lnTo>
                  <a:pt x="1450993" y="1295399"/>
                </a:lnTo>
                <a:close/>
              </a:path>
              <a:path w="3034029" h="2844800">
                <a:moveTo>
                  <a:pt x="1331734" y="1282699"/>
                </a:moveTo>
                <a:lnTo>
                  <a:pt x="1328648" y="1282699"/>
                </a:lnTo>
                <a:lnTo>
                  <a:pt x="1332333" y="1295399"/>
                </a:lnTo>
                <a:lnTo>
                  <a:pt x="1336382" y="1295399"/>
                </a:lnTo>
                <a:lnTo>
                  <a:pt x="1331734" y="1282699"/>
                </a:lnTo>
                <a:close/>
              </a:path>
              <a:path w="3034029" h="2844800">
                <a:moveTo>
                  <a:pt x="1433029" y="1282699"/>
                </a:moveTo>
                <a:lnTo>
                  <a:pt x="1337831" y="1282699"/>
                </a:lnTo>
                <a:lnTo>
                  <a:pt x="1344262" y="1295399"/>
                </a:lnTo>
                <a:lnTo>
                  <a:pt x="1434579" y="1295399"/>
                </a:lnTo>
                <a:lnTo>
                  <a:pt x="1433029" y="1282699"/>
                </a:lnTo>
                <a:close/>
              </a:path>
              <a:path w="3034029" h="2844800">
                <a:moveTo>
                  <a:pt x="1307497" y="1257299"/>
                </a:moveTo>
                <a:lnTo>
                  <a:pt x="1287049" y="1257299"/>
                </a:lnTo>
                <a:lnTo>
                  <a:pt x="1295571" y="1269999"/>
                </a:lnTo>
                <a:lnTo>
                  <a:pt x="1302317" y="1282699"/>
                </a:lnTo>
                <a:lnTo>
                  <a:pt x="1381836" y="1282699"/>
                </a:lnTo>
                <a:lnTo>
                  <a:pt x="1376797" y="1269999"/>
                </a:lnTo>
                <a:lnTo>
                  <a:pt x="1306677" y="1269999"/>
                </a:lnTo>
                <a:lnTo>
                  <a:pt x="1307497" y="1257299"/>
                </a:lnTo>
                <a:close/>
              </a:path>
              <a:path w="3034029" h="2844800">
                <a:moveTo>
                  <a:pt x="1408341" y="1269999"/>
                </a:moveTo>
                <a:lnTo>
                  <a:pt x="1383531" y="1269999"/>
                </a:lnTo>
                <a:lnTo>
                  <a:pt x="1381836" y="1282699"/>
                </a:lnTo>
                <a:lnTo>
                  <a:pt x="1409712" y="1282699"/>
                </a:lnTo>
                <a:lnTo>
                  <a:pt x="1408341" y="1269999"/>
                </a:lnTo>
                <a:close/>
              </a:path>
              <a:path w="3034029" h="2844800">
                <a:moveTo>
                  <a:pt x="1421656" y="1269999"/>
                </a:moveTo>
                <a:lnTo>
                  <a:pt x="1415821" y="1269999"/>
                </a:lnTo>
                <a:lnTo>
                  <a:pt x="1418920" y="1282699"/>
                </a:lnTo>
                <a:lnTo>
                  <a:pt x="1430208" y="1282699"/>
                </a:lnTo>
                <a:lnTo>
                  <a:pt x="1421656" y="1269999"/>
                </a:lnTo>
                <a:close/>
              </a:path>
              <a:path w="3034029" h="2844800">
                <a:moveTo>
                  <a:pt x="1435696" y="1269999"/>
                </a:moveTo>
                <a:lnTo>
                  <a:pt x="1430947" y="1269999"/>
                </a:lnTo>
                <a:lnTo>
                  <a:pt x="1434109" y="1282699"/>
                </a:lnTo>
                <a:lnTo>
                  <a:pt x="1435696" y="1269999"/>
                </a:lnTo>
                <a:close/>
              </a:path>
              <a:path w="3034029" h="2844800">
                <a:moveTo>
                  <a:pt x="1334617" y="1257299"/>
                </a:moveTo>
                <a:lnTo>
                  <a:pt x="1312641" y="1257299"/>
                </a:lnTo>
                <a:lnTo>
                  <a:pt x="1321093" y="1269999"/>
                </a:lnTo>
                <a:lnTo>
                  <a:pt x="1339608" y="1269999"/>
                </a:lnTo>
                <a:lnTo>
                  <a:pt x="1334617" y="1257299"/>
                </a:lnTo>
                <a:close/>
              </a:path>
              <a:path w="3034029" h="2844800">
                <a:moveTo>
                  <a:pt x="1358506" y="1257299"/>
                </a:moveTo>
                <a:lnTo>
                  <a:pt x="1347762" y="1257299"/>
                </a:lnTo>
                <a:lnTo>
                  <a:pt x="1346847" y="1269999"/>
                </a:lnTo>
                <a:lnTo>
                  <a:pt x="1363443" y="1269999"/>
                </a:lnTo>
                <a:lnTo>
                  <a:pt x="1358506" y="1257299"/>
                </a:lnTo>
                <a:close/>
              </a:path>
              <a:path w="3034029" h="2844800">
                <a:moveTo>
                  <a:pt x="1389945" y="1244599"/>
                </a:moveTo>
                <a:lnTo>
                  <a:pt x="1374505" y="1244599"/>
                </a:lnTo>
                <a:lnTo>
                  <a:pt x="1376380" y="1257299"/>
                </a:lnTo>
                <a:lnTo>
                  <a:pt x="1380192" y="1269999"/>
                </a:lnTo>
                <a:lnTo>
                  <a:pt x="1398854" y="1269999"/>
                </a:lnTo>
                <a:lnTo>
                  <a:pt x="1393895" y="1257299"/>
                </a:lnTo>
                <a:lnTo>
                  <a:pt x="1389945" y="1244599"/>
                </a:lnTo>
                <a:close/>
              </a:path>
              <a:path w="3034029" h="2844800">
                <a:moveTo>
                  <a:pt x="1353972" y="1244599"/>
                </a:moveTo>
                <a:lnTo>
                  <a:pt x="1280508" y="1244599"/>
                </a:lnTo>
                <a:lnTo>
                  <a:pt x="1280709" y="1257299"/>
                </a:lnTo>
                <a:lnTo>
                  <a:pt x="1367510" y="1257299"/>
                </a:lnTo>
                <a:lnTo>
                  <a:pt x="1353972" y="1244599"/>
                </a:lnTo>
                <a:close/>
              </a:path>
              <a:path w="3034029" h="2844800">
                <a:moveTo>
                  <a:pt x="1263929" y="1231899"/>
                </a:moveTo>
                <a:lnTo>
                  <a:pt x="1255369" y="1231899"/>
                </a:lnTo>
                <a:lnTo>
                  <a:pt x="1258763" y="1244599"/>
                </a:lnTo>
                <a:lnTo>
                  <a:pt x="1267585" y="1244599"/>
                </a:lnTo>
                <a:lnTo>
                  <a:pt x="1263929" y="1231899"/>
                </a:lnTo>
                <a:close/>
              </a:path>
              <a:path w="3034029" h="2844800">
                <a:moveTo>
                  <a:pt x="1274499" y="1232161"/>
                </a:moveTo>
                <a:lnTo>
                  <a:pt x="1274673" y="1244599"/>
                </a:lnTo>
                <a:lnTo>
                  <a:pt x="1283728" y="1244599"/>
                </a:lnTo>
                <a:lnTo>
                  <a:pt x="1274499" y="1232161"/>
                </a:lnTo>
                <a:close/>
              </a:path>
              <a:path w="3034029" h="2844800">
                <a:moveTo>
                  <a:pt x="1373256" y="1231899"/>
                </a:moveTo>
                <a:lnTo>
                  <a:pt x="1290418" y="1231899"/>
                </a:lnTo>
                <a:lnTo>
                  <a:pt x="1291281" y="1244599"/>
                </a:lnTo>
                <a:lnTo>
                  <a:pt x="1381020" y="1244599"/>
                </a:lnTo>
                <a:lnTo>
                  <a:pt x="1373256" y="1231899"/>
                </a:lnTo>
                <a:close/>
              </a:path>
              <a:path w="3034029" h="2844800">
                <a:moveTo>
                  <a:pt x="1396034" y="1231899"/>
                </a:moveTo>
                <a:lnTo>
                  <a:pt x="1399438" y="1244599"/>
                </a:lnTo>
                <a:lnTo>
                  <a:pt x="1403692" y="1244599"/>
                </a:lnTo>
                <a:lnTo>
                  <a:pt x="1396034" y="1231899"/>
                </a:lnTo>
                <a:close/>
              </a:path>
              <a:path w="3034029" h="2844800">
                <a:moveTo>
                  <a:pt x="1274495" y="1231899"/>
                </a:moveTo>
                <a:lnTo>
                  <a:pt x="1274305" y="1231899"/>
                </a:lnTo>
                <a:lnTo>
                  <a:pt x="1274499" y="1232161"/>
                </a:lnTo>
                <a:lnTo>
                  <a:pt x="1274495" y="1231899"/>
                </a:lnTo>
                <a:close/>
              </a:path>
              <a:path w="3034029" h="2844800">
                <a:moveTo>
                  <a:pt x="1272566" y="1219199"/>
                </a:moveTo>
                <a:lnTo>
                  <a:pt x="1267752" y="1219199"/>
                </a:lnTo>
                <a:lnTo>
                  <a:pt x="1269644" y="1231899"/>
                </a:lnTo>
                <a:lnTo>
                  <a:pt x="1274457" y="1231899"/>
                </a:lnTo>
                <a:lnTo>
                  <a:pt x="1272566" y="1219199"/>
                </a:lnTo>
                <a:close/>
              </a:path>
              <a:path w="3034029" h="2844800">
                <a:moveTo>
                  <a:pt x="1307007" y="1219199"/>
                </a:moveTo>
                <a:lnTo>
                  <a:pt x="1287978" y="1219199"/>
                </a:lnTo>
                <a:lnTo>
                  <a:pt x="1283511" y="1231899"/>
                </a:lnTo>
                <a:lnTo>
                  <a:pt x="1304277" y="1231899"/>
                </a:lnTo>
                <a:lnTo>
                  <a:pt x="1307007" y="1219199"/>
                </a:lnTo>
                <a:close/>
              </a:path>
              <a:path w="3034029" h="2844800">
                <a:moveTo>
                  <a:pt x="1332357" y="1219199"/>
                </a:moveTo>
                <a:lnTo>
                  <a:pt x="1307007" y="1219199"/>
                </a:lnTo>
                <a:lnTo>
                  <a:pt x="1308303" y="1231899"/>
                </a:lnTo>
                <a:lnTo>
                  <a:pt x="1337703" y="1231899"/>
                </a:lnTo>
                <a:lnTo>
                  <a:pt x="1332357" y="1219199"/>
                </a:lnTo>
                <a:close/>
              </a:path>
              <a:path w="3034029" h="2844800">
                <a:moveTo>
                  <a:pt x="1348651" y="1219199"/>
                </a:moveTo>
                <a:lnTo>
                  <a:pt x="1336433" y="1219199"/>
                </a:lnTo>
                <a:lnTo>
                  <a:pt x="1337703" y="1231899"/>
                </a:lnTo>
                <a:lnTo>
                  <a:pt x="1346301" y="1231899"/>
                </a:lnTo>
                <a:lnTo>
                  <a:pt x="1348651" y="1219199"/>
                </a:lnTo>
                <a:close/>
              </a:path>
              <a:path w="3034029" h="2844800">
                <a:moveTo>
                  <a:pt x="1357350" y="1206499"/>
                </a:moveTo>
                <a:lnTo>
                  <a:pt x="1253901" y="1206499"/>
                </a:lnTo>
                <a:lnTo>
                  <a:pt x="1261904" y="1219199"/>
                </a:lnTo>
                <a:lnTo>
                  <a:pt x="1350911" y="1219199"/>
                </a:lnTo>
                <a:lnTo>
                  <a:pt x="1351038" y="1231899"/>
                </a:lnTo>
                <a:lnTo>
                  <a:pt x="1354632" y="1231899"/>
                </a:lnTo>
                <a:lnTo>
                  <a:pt x="1351851" y="1219199"/>
                </a:lnTo>
                <a:lnTo>
                  <a:pt x="1357350" y="1206499"/>
                </a:lnTo>
                <a:close/>
              </a:path>
              <a:path w="3034029" h="2844800">
                <a:moveTo>
                  <a:pt x="1360766" y="1219199"/>
                </a:moveTo>
                <a:lnTo>
                  <a:pt x="1354632" y="1231899"/>
                </a:lnTo>
                <a:lnTo>
                  <a:pt x="1364703" y="1231899"/>
                </a:lnTo>
                <a:lnTo>
                  <a:pt x="1360766" y="1219199"/>
                </a:lnTo>
                <a:close/>
              </a:path>
              <a:path w="3034029" h="2844800">
                <a:moveTo>
                  <a:pt x="1253901" y="1206499"/>
                </a:moveTo>
                <a:lnTo>
                  <a:pt x="1248206" y="1206499"/>
                </a:lnTo>
                <a:lnTo>
                  <a:pt x="1248029" y="1219199"/>
                </a:lnTo>
                <a:lnTo>
                  <a:pt x="1252029" y="1219199"/>
                </a:lnTo>
                <a:lnTo>
                  <a:pt x="1253901" y="1206499"/>
                </a:lnTo>
                <a:close/>
              </a:path>
              <a:path w="3034029" h="2844800">
                <a:moveTo>
                  <a:pt x="1221371" y="1193799"/>
                </a:moveTo>
                <a:lnTo>
                  <a:pt x="1215478" y="1193799"/>
                </a:lnTo>
                <a:lnTo>
                  <a:pt x="1220050" y="1206499"/>
                </a:lnTo>
                <a:lnTo>
                  <a:pt x="1222971" y="1206499"/>
                </a:lnTo>
                <a:lnTo>
                  <a:pt x="1221371" y="1193799"/>
                </a:lnTo>
                <a:close/>
              </a:path>
              <a:path w="3034029" h="2844800">
                <a:moveTo>
                  <a:pt x="1241552" y="1193799"/>
                </a:moveTo>
                <a:lnTo>
                  <a:pt x="1230541" y="1193799"/>
                </a:lnTo>
                <a:lnTo>
                  <a:pt x="1234833" y="1206499"/>
                </a:lnTo>
                <a:lnTo>
                  <a:pt x="1240459" y="1206499"/>
                </a:lnTo>
                <a:lnTo>
                  <a:pt x="1241552" y="1193799"/>
                </a:lnTo>
                <a:close/>
              </a:path>
              <a:path w="3034029" h="2844800">
                <a:moveTo>
                  <a:pt x="1249147" y="1193799"/>
                </a:moveTo>
                <a:lnTo>
                  <a:pt x="1241552" y="1193799"/>
                </a:lnTo>
                <a:lnTo>
                  <a:pt x="1243545" y="1206499"/>
                </a:lnTo>
                <a:lnTo>
                  <a:pt x="1249969" y="1206499"/>
                </a:lnTo>
                <a:lnTo>
                  <a:pt x="1249147" y="1193799"/>
                </a:lnTo>
                <a:close/>
              </a:path>
              <a:path w="3034029" h="2844800">
                <a:moveTo>
                  <a:pt x="1266812" y="1193799"/>
                </a:moveTo>
                <a:lnTo>
                  <a:pt x="1265178" y="1193799"/>
                </a:lnTo>
                <a:lnTo>
                  <a:pt x="1257933" y="1206499"/>
                </a:lnTo>
                <a:lnTo>
                  <a:pt x="1275219" y="1206499"/>
                </a:lnTo>
                <a:lnTo>
                  <a:pt x="1266812" y="1193799"/>
                </a:lnTo>
                <a:close/>
              </a:path>
              <a:path w="3034029" h="2844800">
                <a:moveTo>
                  <a:pt x="1321879" y="1193799"/>
                </a:moveTo>
                <a:lnTo>
                  <a:pt x="1275394" y="1193799"/>
                </a:lnTo>
                <a:lnTo>
                  <a:pt x="1275854" y="1206499"/>
                </a:lnTo>
                <a:lnTo>
                  <a:pt x="1321562" y="1206499"/>
                </a:lnTo>
                <a:lnTo>
                  <a:pt x="1323454" y="1201124"/>
                </a:lnTo>
                <a:lnTo>
                  <a:pt x="1321879" y="1193799"/>
                </a:lnTo>
                <a:close/>
              </a:path>
              <a:path w="3034029" h="2844800">
                <a:moveTo>
                  <a:pt x="1342428" y="1193799"/>
                </a:moveTo>
                <a:lnTo>
                  <a:pt x="1326032" y="1193799"/>
                </a:lnTo>
                <a:lnTo>
                  <a:pt x="1323454" y="1201124"/>
                </a:lnTo>
                <a:lnTo>
                  <a:pt x="1324610" y="1206499"/>
                </a:lnTo>
                <a:lnTo>
                  <a:pt x="1346161" y="1206499"/>
                </a:lnTo>
                <a:lnTo>
                  <a:pt x="1342428" y="1193799"/>
                </a:lnTo>
                <a:close/>
              </a:path>
              <a:path w="3034029" h="2844800">
                <a:moveTo>
                  <a:pt x="1326032" y="1193799"/>
                </a:moveTo>
                <a:lnTo>
                  <a:pt x="1321879" y="1193799"/>
                </a:lnTo>
                <a:lnTo>
                  <a:pt x="1323454" y="1201124"/>
                </a:lnTo>
                <a:lnTo>
                  <a:pt x="1326032" y="1193799"/>
                </a:lnTo>
                <a:close/>
              </a:path>
              <a:path w="3034029" h="2844800">
                <a:moveTo>
                  <a:pt x="1295891" y="1168399"/>
                </a:moveTo>
                <a:lnTo>
                  <a:pt x="1225207" y="1168399"/>
                </a:lnTo>
                <a:lnTo>
                  <a:pt x="1231861" y="1193799"/>
                </a:lnTo>
                <a:lnTo>
                  <a:pt x="1309116" y="1193799"/>
                </a:lnTo>
                <a:lnTo>
                  <a:pt x="1307693" y="1181099"/>
                </a:lnTo>
                <a:lnTo>
                  <a:pt x="1302681" y="1181099"/>
                </a:lnTo>
                <a:lnTo>
                  <a:pt x="1295891" y="1168399"/>
                </a:lnTo>
                <a:close/>
              </a:path>
              <a:path w="3034029" h="2844800">
                <a:moveTo>
                  <a:pt x="1327383" y="1181099"/>
                </a:moveTo>
                <a:lnTo>
                  <a:pt x="1313345" y="1181099"/>
                </a:lnTo>
                <a:lnTo>
                  <a:pt x="1317269" y="1193799"/>
                </a:lnTo>
                <a:lnTo>
                  <a:pt x="1332725" y="1193799"/>
                </a:lnTo>
                <a:lnTo>
                  <a:pt x="1327383" y="1181099"/>
                </a:lnTo>
                <a:close/>
              </a:path>
              <a:path w="3034029" h="2844800">
                <a:moveTo>
                  <a:pt x="1198892" y="1168399"/>
                </a:moveTo>
                <a:lnTo>
                  <a:pt x="1189632" y="1168399"/>
                </a:lnTo>
                <a:lnTo>
                  <a:pt x="1196953" y="1181099"/>
                </a:lnTo>
                <a:lnTo>
                  <a:pt x="1209395" y="1181099"/>
                </a:lnTo>
                <a:lnTo>
                  <a:pt x="1198892" y="1168399"/>
                </a:lnTo>
                <a:close/>
              </a:path>
              <a:path w="3034029" h="2844800">
                <a:moveTo>
                  <a:pt x="1215853" y="1168399"/>
                </a:moveTo>
                <a:lnTo>
                  <a:pt x="1207858" y="1168399"/>
                </a:lnTo>
                <a:lnTo>
                  <a:pt x="1218082" y="1181099"/>
                </a:lnTo>
                <a:lnTo>
                  <a:pt x="1222306" y="1181099"/>
                </a:lnTo>
                <a:lnTo>
                  <a:pt x="1215853" y="1168399"/>
                </a:lnTo>
                <a:close/>
              </a:path>
              <a:path w="3034029" h="2844800">
                <a:moveTo>
                  <a:pt x="1325549" y="1168399"/>
                </a:moveTo>
                <a:lnTo>
                  <a:pt x="1323797" y="1168399"/>
                </a:lnTo>
                <a:lnTo>
                  <a:pt x="1326146" y="1181099"/>
                </a:lnTo>
                <a:lnTo>
                  <a:pt x="1325549" y="1168399"/>
                </a:lnTo>
                <a:close/>
              </a:path>
              <a:path w="3034029" h="2844800">
                <a:moveTo>
                  <a:pt x="1172936" y="1157430"/>
                </a:moveTo>
                <a:lnTo>
                  <a:pt x="1171829" y="1168399"/>
                </a:lnTo>
                <a:lnTo>
                  <a:pt x="1173619" y="1168399"/>
                </a:lnTo>
                <a:lnTo>
                  <a:pt x="1173195" y="1157807"/>
                </a:lnTo>
                <a:lnTo>
                  <a:pt x="1172936" y="1157430"/>
                </a:lnTo>
                <a:close/>
              </a:path>
              <a:path w="3034029" h="2844800">
                <a:moveTo>
                  <a:pt x="1195374" y="1155699"/>
                </a:moveTo>
                <a:lnTo>
                  <a:pt x="1173111" y="1155699"/>
                </a:lnTo>
                <a:lnTo>
                  <a:pt x="1173195" y="1157807"/>
                </a:lnTo>
                <a:lnTo>
                  <a:pt x="1180486" y="1168399"/>
                </a:lnTo>
                <a:lnTo>
                  <a:pt x="1196936" y="1168399"/>
                </a:lnTo>
                <a:lnTo>
                  <a:pt x="1195374" y="1155699"/>
                </a:lnTo>
                <a:close/>
              </a:path>
              <a:path w="3034029" h="2844800">
                <a:moveTo>
                  <a:pt x="1287540" y="1142999"/>
                </a:moveTo>
                <a:lnTo>
                  <a:pt x="1202334" y="1142999"/>
                </a:lnTo>
                <a:lnTo>
                  <a:pt x="1205101" y="1155699"/>
                </a:lnTo>
                <a:lnTo>
                  <a:pt x="1203046" y="1168399"/>
                </a:lnTo>
                <a:lnTo>
                  <a:pt x="1233563" y="1168399"/>
                </a:lnTo>
                <a:lnTo>
                  <a:pt x="1233500" y="1155699"/>
                </a:lnTo>
                <a:lnTo>
                  <a:pt x="1295924" y="1155699"/>
                </a:lnTo>
                <a:lnTo>
                  <a:pt x="1287540" y="1142999"/>
                </a:lnTo>
                <a:close/>
              </a:path>
              <a:path w="3034029" h="2844800">
                <a:moveTo>
                  <a:pt x="1294028" y="1155699"/>
                </a:moveTo>
                <a:lnTo>
                  <a:pt x="1236497" y="1155699"/>
                </a:lnTo>
                <a:lnTo>
                  <a:pt x="1237602" y="1168399"/>
                </a:lnTo>
                <a:lnTo>
                  <a:pt x="1288694" y="1168399"/>
                </a:lnTo>
                <a:lnTo>
                  <a:pt x="1294028" y="1155699"/>
                </a:lnTo>
                <a:close/>
              </a:path>
              <a:path w="3034029" h="2844800">
                <a:moveTo>
                  <a:pt x="1303665" y="1155699"/>
                </a:moveTo>
                <a:lnTo>
                  <a:pt x="1294028" y="1155699"/>
                </a:lnTo>
                <a:lnTo>
                  <a:pt x="1301381" y="1168399"/>
                </a:lnTo>
                <a:lnTo>
                  <a:pt x="1308032" y="1168399"/>
                </a:lnTo>
                <a:lnTo>
                  <a:pt x="1303665" y="1155699"/>
                </a:lnTo>
                <a:close/>
              </a:path>
              <a:path w="3034029" h="2844800">
                <a:moveTo>
                  <a:pt x="1173111" y="1155699"/>
                </a:moveTo>
                <a:lnTo>
                  <a:pt x="1171745" y="1155699"/>
                </a:lnTo>
                <a:lnTo>
                  <a:pt x="1172936" y="1157430"/>
                </a:lnTo>
                <a:lnTo>
                  <a:pt x="1173111" y="1155699"/>
                </a:lnTo>
                <a:close/>
              </a:path>
              <a:path w="3034029" h="2844800">
                <a:moveTo>
                  <a:pt x="1175614" y="1146092"/>
                </a:moveTo>
                <a:lnTo>
                  <a:pt x="1167925" y="1155699"/>
                </a:lnTo>
                <a:lnTo>
                  <a:pt x="1177391" y="1155699"/>
                </a:lnTo>
                <a:lnTo>
                  <a:pt x="1175614" y="1146092"/>
                </a:lnTo>
                <a:close/>
              </a:path>
              <a:path w="3034029" h="2844800">
                <a:moveTo>
                  <a:pt x="1202334" y="1142999"/>
                </a:moveTo>
                <a:lnTo>
                  <a:pt x="1188932" y="1142999"/>
                </a:lnTo>
                <a:lnTo>
                  <a:pt x="1193326" y="1155699"/>
                </a:lnTo>
                <a:lnTo>
                  <a:pt x="1198321" y="1155699"/>
                </a:lnTo>
                <a:lnTo>
                  <a:pt x="1202334" y="1142999"/>
                </a:lnTo>
                <a:close/>
              </a:path>
              <a:path w="3034029" h="2844800">
                <a:moveTo>
                  <a:pt x="1178090" y="1142999"/>
                </a:moveTo>
                <a:lnTo>
                  <a:pt x="1175043" y="1142999"/>
                </a:lnTo>
                <a:lnTo>
                  <a:pt x="1175614" y="1146092"/>
                </a:lnTo>
                <a:lnTo>
                  <a:pt x="1178090" y="1142999"/>
                </a:lnTo>
                <a:close/>
              </a:path>
              <a:path w="3034029" h="2844800">
                <a:moveTo>
                  <a:pt x="1154277" y="1130299"/>
                </a:moveTo>
                <a:lnTo>
                  <a:pt x="1146289" y="1130299"/>
                </a:lnTo>
                <a:lnTo>
                  <a:pt x="1155115" y="1142999"/>
                </a:lnTo>
                <a:lnTo>
                  <a:pt x="1157160" y="1142999"/>
                </a:lnTo>
                <a:lnTo>
                  <a:pt x="1154277" y="1130299"/>
                </a:lnTo>
                <a:close/>
              </a:path>
              <a:path w="3034029" h="2844800">
                <a:moveTo>
                  <a:pt x="1279334" y="1130299"/>
                </a:moveTo>
                <a:lnTo>
                  <a:pt x="1182839" y="1130299"/>
                </a:lnTo>
                <a:lnTo>
                  <a:pt x="1188173" y="1142999"/>
                </a:lnTo>
                <a:lnTo>
                  <a:pt x="1276311" y="1142999"/>
                </a:lnTo>
                <a:lnTo>
                  <a:pt x="1279334" y="1130299"/>
                </a:lnTo>
                <a:close/>
              </a:path>
              <a:path w="3034029" h="2844800">
                <a:moveTo>
                  <a:pt x="1171841" y="1117599"/>
                </a:moveTo>
                <a:lnTo>
                  <a:pt x="1163015" y="1117599"/>
                </a:lnTo>
                <a:lnTo>
                  <a:pt x="1164323" y="1130299"/>
                </a:lnTo>
                <a:lnTo>
                  <a:pt x="1170305" y="1130299"/>
                </a:lnTo>
                <a:lnTo>
                  <a:pt x="1172360" y="1118689"/>
                </a:lnTo>
                <a:lnTo>
                  <a:pt x="1171841" y="1117599"/>
                </a:lnTo>
                <a:close/>
              </a:path>
              <a:path w="3034029" h="2844800">
                <a:moveTo>
                  <a:pt x="1247317" y="1117599"/>
                </a:moveTo>
                <a:lnTo>
                  <a:pt x="1172552" y="1117599"/>
                </a:lnTo>
                <a:lnTo>
                  <a:pt x="1172360" y="1118689"/>
                </a:lnTo>
                <a:lnTo>
                  <a:pt x="1177886" y="1130299"/>
                </a:lnTo>
                <a:lnTo>
                  <a:pt x="1255179" y="1130299"/>
                </a:lnTo>
                <a:lnTo>
                  <a:pt x="1247317" y="1117599"/>
                </a:lnTo>
                <a:close/>
              </a:path>
              <a:path w="3034029" h="2844800">
                <a:moveTo>
                  <a:pt x="1259230" y="1117599"/>
                </a:moveTo>
                <a:lnTo>
                  <a:pt x="1253413" y="1117599"/>
                </a:lnTo>
                <a:lnTo>
                  <a:pt x="1255179" y="1130299"/>
                </a:lnTo>
                <a:lnTo>
                  <a:pt x="1264334" y="1130299"/>
                </a:lnTo>
                <a:lnTo>
                  <a:pt x="1259230" y="1117599"/>
                </a:lnTo>
                <a:close/>
              </a:path>
              <a:path w="3034029" h="2844800">
                <a:moveTo>
                  <a:pt x="1131328" y="1104899"/>
                </a:moveTo>
                <a:lnTo>
                  <a:pt x="1123734" y="1104899"/>
                </a:lnTo>
                <a:lnTo>
                  <a:pt x="1126109" y="1117599"/>
                </a:lnTo>
                <a:lnTo>
                  <a:pt x="1131328" y="1104899"/>
                </a:lnTo>
                <a:close/>
              </a:path>
              <a:path w="3034029" h="2844800">
                <a:moveTo>
                  <a:pt x="1148105" y="1104899"/>
                </a:moveTo>
                <a:lnTo>
                  <a:pt x="1136065" y="1104899"/>
                </a:lnTo>
                <a:lnTo>
                  <a:pt x="1138618" y="1117599"/>
                </a:lnTo>
                <a:lnTo>
                  <a:pt x="1148918" y="1117599"/>
                </a:lnTo>
                <a:lnTo>
                  <a:pt x="1148105" y="1104899"/>
                </a:lnTo>
                <a:close/>
              </a:path>
              <a:path w="3034029" h="2844800">
                <a:moveTo>
                  <a:pt x="1157655" y="1104899"/>
                </a:moveTo>
                <a:lnTo>
                  <a:pt x="1148105" y="1104899"/>
                </a:lnTo>
                <a:lnTo>
                  <a:pt x="1149413" y="1117599"/>
                </a:lnTo>
                <a:lnTo>
                  <a:pt x="1157655" y="1104899"/>
                </a:lnTo>
                <a:close/>
              </a:path>
              <a:path w="3034029" h="2844800">
                <a:moveTo>
                  <a:pt x="1228513" y="1104899"/>
                </a:moveTo>
                <a:lnTo>
                  <a:pt x="1157655" y="1104899"/>
                </a:lnTo>
                <a:lnTo>
                  <a:pt x="1159992" y="1117599"/>
                </a:lnTo>
                <a:lnTo>
                  <a:pt x="1236201" y="1117599"/>
                </a:lnTo>
                <a:lnTo>
                  <a:pt x="1228513" y="1104899"/>
                </a:lnTo>
                <a:close/>
              </a:path>
              <a:path w="3034029" h="2844800">
                <a:moveTo>
                  <a:pt x="1135646" y="1092199"/>
                </a:moveTo>
                <a:lnTo>
                  <a:pt x="1128217" y="1092199"/>
                </a:lnTo>
                <a:lnTo>
                  <a:pt x="1129931" y="1104899"/>
                </a:lnTo>
                <a:lnTo>
                  <a:pt x="1138059" y="1104899"/>
                </a:lnTo>
                <a:lnTo>
                  <a:pt x="1135646" y="1092199"/>
                </a:lnTo>
                <a:close/>
              </a:path>
              <a:path w="3034029" h="2844800">
                <a:moveTo>
                  <a:pt x="1183411" y="1092199"/>
                </a:moveTo>
                <a:lnTo>
                  <a:pt x="1144155" y="1092199"/>
                </a:lnTo>
                <a:lnTo>
                  <a:pt x="1140625" y="1104899"/>
                </a:lnTo>
                <a:lnTo>
                  <a:pt x="1189189" y="1104899"/>
                </a:lnTo>
                <a:lnTo>
                  <a:pt x="1189162" y="1104648"/>
                </a:lnTo>
                <a:lnTo>
                  <a:pt x="1183411" y="1092199"/>
                </a:lnTo>
                <a:close/>
              </a:path>
              <a:path w="3034029" h="2844800">
                <a:moveTo>
                  <a:pt x="1189162" y="1104648"/>
                </a:moveTo>
                <a:lnTo>
                  <a:pt x="1189189" y="1104899"/>
                </a:lnTo>
                <a:lnTo>
                  <a:pt x="1189162" y="1104648"/>
                </a:lnTo>
                <a:close/>
              </a:path>
              <a:path w="3034029" h="2844800">
                <a:moveTo>
                  <a:pt x="1231601" y="1092199"/>
                </a:moveTo>
                <a:lnTo>
                  <a:pt x="1187805" y="1092199"/>
                </a:lnTo>
                <a:lnTo>
                  <a:pt x="1189162" y="1104648"/>
                </a:lnTo>
                <a:lnTo>
                  <a:pt x="1189278" y="1104899"/>
                </a:lnTo>
                <a:lnTo>
                  <a:pt x="1243313" y="1104899"/>
                </a:lnTo>
                <a:lnTo>
                  <a:pt x="1231601" y="1092199"/>
                </a:lnTo>
                <a:close/>
              </a:path>
              <a:path w="3034029" h="2844800">
                <a:moveTo>
                  <a:pt x="1112405" y="1079499"/>
                </a:moveTo>
                <a:lnTo>
                  <a:pt x="1099883" y="1079499"/>
                </a:lnTo>
                <a:lnTo>
                  <a:pt x="1104709" y="1092199"/>
                </a:lnTo>
                <a:lnTo>
                  <a:pt x="1107503" y="1092199"/>
                </a:lnTo>
                <a:lnTo>
                  <a:pt x="1112405" y="1079499"/>
                </a:lnTo>
                <a:close/>
              </a:path>
              <a:path w="3034029" h="2844800">
                <a:moveTo>
                  <a:pt x="1146708" y="1079499"/>
                </a:moveTo>
                <a:lnTo>
                  <a:pt x="1131356" y="1079499"/>
                </a:lnTo>
                <a:lnTo>
                  <a:pt x="1130139" y="1092199"/>
                </a:lnTo>
                <a:lnTo>
                  <a:pt x="1144447" y="1092199"/>
                </a:lnTo>
                <a:lnTo>
                  <a:pt x="1146708" y="1079499"/>
                </a:lnTo>
                <a:close/>
              </a:path>
              <a:path w="3034029" h="2844800">
                <a:moveTo>
                  <a:pt x="1190180" y="1054099"/>
                </a:moveTo>
                <a:lnTo>
                  <a:pt x="1187450" y="1054099"/>
                </a:lnTo>
                <a:lnTo>
                  <a:pt x="1184478" y="1066799"/>
                </a:lnTo>
                <a:lnTo>
                  <a:pt x="1148638" y="1066799"/>
                </a:lnTo>
                <a:lnTo>
                  <a:pt x="1156224" y="1079499"/>
                </a:lnTo>
                <a:lnTo>
                  <a:pt x="1155814" y="1092199"/>
                </a:lnTo>
                <a:lnTo>
                  <a:pt x="1225425" y="1092199"/>
                </a:lnTo>
                <a:lnTo>
                  <a:pt x="1222507" y="1079499"/>
                </a:lnTo>
                <a:lnTo>
                  <a:pt x="1201257" y="1079499"/>
                </a:lnTo>
                <a:lnTo>
                  <a:pt x="1195440" y="1066799"/>
                </a:lnTo>
                <a:lnTo>
                  <a:pt x="1190180" y="1054099"/>
                </a:lnTo>
                <a:close/>
              </a:path>
              <a:path w="3034029" h="2844800">
                <a:moveTo>
                  <a:pt x="1233512" y="1079499"/>
                </a:moveTo>
                <a:lnTo>
                  <a:pt x="1227518" y="1079499"/>
                </a:lnTo>
                <a:lnTo>
                  <a:pt x="1228331" y="1092199"/>
                </a:lnTo>
                <a:lnTo>
                  <a:pt x="1233512" y="1079499"/>
                </a:lnTo>
                <a:close/>
              </a:path>
              <a:path w="3034029" h="2844800">
                <a:moveTo>
                  <a:pt x="1178636" y="1054099"/>
                </a:moveTo>
                <a:lnTo>
                  <a:pt x="1105687" y="1054099"/>
                </a:lnTo>
                <a:lnTo>
                  <a:pt x="1105501" y="1054981"/>
                </a:lnTo>
                <a:lnTo>
                  <a:pt x="1111702" y="1066799"/>
                </a:lnTo>
                <a:lnTo>
                  <a:pt x="1106197" y="1079499"/>
                </a:lnTo>
                <a:lnTo>
                  <a:pt x="1133640" y="1079499"/>
                </a:lnTo>
                <a:lnTo>
                  <a:pt x="1132484" y="1066799"/>
                </a:lnTo>
                <a:lnTo>
                  <a:pt x="1184478" y="1066799"/>
                </a:lnTo>
                <a:lnTo>
                  <a:pt x="1178636" y="1054099"/>
                </a:lnTo>
                <a:close/>
              </a:path>
              <a:path w="3034029" h="2844800">
                <a:moveTo>
                  <a:pt x="1076490" y="1054099"/>
                </a:moveTo>
                <a:lnTo>
                  <a:pt x="1062012" y="1054099"/>
                </a:lnTo>
                <a:lnTo>
                  <a:pt x="1067041" y="1066799"/>
                </a:lnTo>
                <a:lnTo>
                  <a:pt x="1075194" y="1066799"/>
                </a:lnTo>
                <a:lnTo>
                  <a:pt x="1076490" y="1054099"/>
                </a:lnTo>
                <a:close/>
              </a:path>
              <a:path w="3034029" h="2844800">
                <a:moveTo>
                  <a:pt x="1105039" y="1054099"/>
                </a:moveTo>
                <a:lnTo>
                  <a:pt x="1093101" y="1054099"/>
                </a:lnTo>
                <a:lnTo>
                  <a:pt x="1098080" y="1066799"/>
                </a:lnTo>
                <a:lnTo>
                  <a:pt x="1103007" y="1066799"/>
                </a:lnTo>
                <a:lnTo>
                  <a:pt x="1105501" y="1054981"/>
                </a:lnTo>
                <a:lnTo>
                  <a:pt x="1105039" y="1054099"/>
                </a:lnTo>
                <a:close/>
              </a:path>
              <a:path w="3034029" h="2844800">
                <a:moveTo>
                  <a:pt x="1072037" y="1052630"/>
                </a:moveTo>
                <a:lnTo>
                  <a:pt x="1072438" y="1054099"/>
                </a:lnTo>
                <a:lnTo>
                  <a:pt x="1072721" y="1053756"/>
                </a:lnTo>
                <a:lnTo>
                  <a:pt x="1072037" y="1052630"/>
                </a:lnTo>
                <a:close/>
              </a:path>
              <a:path w="3034029" h="2844800">
                <a:moveTo>
                  <a:pt x="1182712" y="1041399"/>
                </a:moveTo>
                <a:lnTo>
                  <a:pt x="1082903" y="1041399"/>
                </a:lnTo>
                <a:lnTo>
                  <a:pt x="1072721" y="1053756"/>
                </a:lnTo>
                <a:lnTo>
                  <a:pt x="1072930" y="1054099"/>
                </a:lnTo>
                <a:lnTo>
                  <a:pt x="1176883" y="1054099"/>
                </a:lnTo>
                <a:lnTo>
                  <a:pt x="1182712" y="1041399"/>
                </a:lnTo>
                <a:close/>
              </a:path>
              <a:path w="3034029" h="2844800">
                <a:moveTo>
                  <a:pt x="1071012" y="1028699"/>
                </a:moveTo>
                <a:lnTo>
                  <a:pt x="1060305" y="1028699"/>
                </a:lnTo>
                <a:lnTo>
                  <a:pt x="1065215" y="1041399"/>
                </a:lnTo>
                <a:lnTo>
                  <a:pt x="1072037" y="1052630"/>
                </a:lnTo>
                <a:lnTo>
                  <a:pt x="1068971" y="1041399"/>
                </a:lnTo>
                <a:lnTo>
                  <a:pt x="1072553" y="1041399"/>
                </a:lnTo>
                <a:lnTo>
                  <a:pt x="1071012" y="1028699"/>
                </a:lnTo>
                <a:close/>
              </a:path>
              <a:path w="3034029" h="2844800">
                <a:moveTo>
                  <a:pt x="1050201" y="1028699"/>
                </a:moveTo>
                <a:lnTo>
                  <a:pt x="1041171" y="1028699"/>
                </a:lnTo>
                <a:lnTo>
                  <a:pt x="1042060" y="1041399"/>
                </a:lnTo>
                <a:lnTo>
                  <a:pt x="1049909" y="1041399"/>
                </a:lnTo>
                <a:lnTo>
                  <a:pt x="1050201" y="1028699"/>
                </a:lnTo>
                <a:close/>
              </a:path>
              <a:path w="3034029" h="2844800">
                <a:moveTo>
                  <a:pt x="1051282" y="1030093"/>
                </a:moveTo>
                <a:lnTo>
                  <a:pt x="1050886" y="1041399"/>
                </a:lnTo>
                <a:lnTo>
                  <a:pt x="1055776" y="1041399"/>
                </a:lnTo>
                <a:lnTo>
                  <a:pt x="1054792" y="1034617"/>
                </a:lnTo>
                <a:lnTo>
                  <a:pt x="1051282" y="1030093"/>
                </a:lnTo>
                <a:close/>
              </a:path>
              <a:path w="3034029" h="2844800">
                <a:moveTo>
                  <a:pt x="1054792" y="1034617"/>
                </a:moveTo>
                <a:lnTo>
                  <a:pt x="1055776" y="1041399"/>
                </a:lnTo>
                <a:lnTo>
                  <a:pt x="1055709" y="1035798"/>
                </a:lnTo>
                <a:lnTo>
                  <a:pt x="1054792" y="1034617"/>
                </a:lnTo>
                <a:close/>
              </a:path>
              <a:path w="3034029" h="2844800">
                <a:moveTo>
                  <a:pt x="1055709" y="1035798"/>
                </a:moveTo>
                <a:lnTo>
                  <a:pt x="1055776" y="1041399"/>
                </a:lnTo>
                <a:lnTo>
                  <a:pt x="1060056" y="1041399"/>
                </a:lnTo>
                <a:lnTo>
                  <a:pt x="1055709" y="1035798"/>
                </a:lnTo>
                <a:close/>
              </a:path>
              <a:path w="3034029" h="2844800">
                <a:moveTo>
                  <a:pt x="1166972" y="1028699"/>
                </a:moveTo>
                <a:lnTo>
                  <a:pt x="1079217" y="1028699"/>
                </a:lnTo>
                <a:lnTo>
                  <a:pt x="1082929" y="1041399"/>
                </a:lnTo>
                <a:lnTo>
                  <a:pt x="1169363" y="1041399"/>
                </a:lnTo>
                <a:lnTo>
                  <a:pt x="1166972" y="1028699"/>
                </a:lnTo>
                <a:close/>
              </a:path>
              <a:path w="3034029" h="2844800">
                <a:moveTo>
                  <a:pt x="1055624" y="1028699"/>
                </a:moveTo>
                <a:lnTo>
                  <a:pt x="1053934" y="1028699"/>
                </a:lnTo>
                <a:lnTo>
                  <a:pt x="1054792" y="1034617"/>
                </a:lnTo>
                <a:lnTo>
                  <a:pt x="1055709" y="1035798"/>
                </a:lnTo>
                <a:lnTo>
                  <a:pt x="1055624" y="1028699"/>
                </a:lnTo>
                <a:close/>
              </a:path>
              <a:path w="3034029" h="2844800">
                <a:moveTo>
                  <a:pt x="1051331" y="1028699"/>
                </a:moveTo>
                <a:lnTo>
                  <a:pt x="1050201" y="1028699"/>
                </a:lnTo>
                <a:lnTo>
                  <a:pt x="1051282" y="1030093"/>
                </a:lnTo>
                <a:lnTo>
                  <a:pt x="1051331" y="1028699"/>
                </a:lnTo>
                <a:close/>
              </a:path>
              <a:path w="3034029" h="2844800">
                <a:moveTo>
                  <a:pt x="1038367" y="1014582"/>
                </a:moveTo>
                <a:lnTo>
                  <a:pt x="1037935" y="1028699"/>
                </a:lnTo>
                <a:lnTo>
                  <a:pt x="1148321" y="1028699"/>
                </a:lnTo>
                <a:lnTo>
                  <a:pt x="1141806" y="1015999"/>
                </a:lnTo>
                <a:lnTo>
                  <a:pt x="1038694" y="1015999"/>
                </a:lnTo>
                <a:lnTo>
                  <a:pt x="1038367" y="1014582"/>
                </a:lnTo>
                <a:close/>
              </a:path>
              <a:path w="3034029" h="2844800">
                <a:moveTo>
                  <a:pt x="1154664" y="1015999"/>
                </a:moveTo>
                <a:lnTo>
                  <a:pt x="1146898" y="1015999"/>
                </a:lnTo>
                <a:lnTo>
                  <a:pt x="1157236" y="1028699"/>
                </a:lnTo>
                <a:lnTo>
                  <a:pt x="1165257" y="1028699"/>
                </a:lnTo>
                <a:lnTo>
                  <a:pt x="1154664" y="1015999"/>
                </a:lnTo>
                <a:close/>
              </a:path>
              <a:path w="3034029" h="2844800">
                <a:moveTo>
                  <a:pt x="1018146" y="1003299"/>
                </a:moveTo>
                <a:lnTo>
                  <a:pt x="1015784" y="1003299"/>
                </a:lnTo>
                <a:lnTo>
                  <a:pt x="1021689" y="1015999"/>
                </a:lnTo>
                <a:lnTo>
                  <a:pt x="1018146" y="1003299"/>
                </a:lnTo>
                <a:close/>
              </a:path>
              <a:path w="3034029" h="2844800">
                <a:moveTo>
                  <a:pt x="1035761" y="1003299"/>
                </a:moveTo>
                <a:lnTo>
                  <a:pt x="1028411" y="1003299"/>
                </a:lnTo>
                <a:lnTo>
                  <a:pt x="1026735" y="1015999"/>
                </a:lnTo>
                <a:lnTo>
                  <a:pt x="1038323" y="1015999"/>
                </a:lnTo>
                <a:lnTo>
                  <a:pt x="1038367" y="1014582"/>
                </a:lnTo>
                <a:lnTo>
                  <a:pt x="1035761" y="1003299"/>
                </a:lnTo>
                <a:close/>
              </a:path>
              <a:path w="3034029" h="2844800">
                <a:moveTo>
                  <a:pt x="1071740" y="1003299"/>
                </a:moveTo>
                <a:lnTo>
                  <a:pt x="1038712" y="1003299"/>
                </a:lnTo>
                <a:lnTo>
                  <a:pt x="1038367" y="1014582"/>
                </a:lnTo>
                <a:lnTo>
                  <a:pt x="1038694" y="1015999"/>
                </a:lnTo>
                <a:lnTo>
                  <a:pt x="1070267" y="1015999"/>
                </a:lnTo>
                <a:lnTo>
                  <a:pt x="1071740" y="1003299"/>
                </a:lnTo>
                <a:close/>
              </a:path>
              <a:path w="3034029" h="2844800">
                <a:moveTo>
                  <a:pt x="1135176" y="1003299"/>
                </a:moveTo>
                <a:lnTo>
                  <a:pt x="1071740" y="1003299"/>
                </a:lnTo>
                <a:lnTo>
                  <a:pt x="1081722" y="1015999"/>
                </a:lnTo>
                <a:lnTo>
                  <a:pt x="1142675" y="1015999"/>
                </a:lnTo>
                <a:lnTo>
                  <a:pt x="1135176" y="1003299"/>
                </a:lnTo>
                <a:close/>
              </a:path>
              <a:path w="3034029" h="2844800">
                <a:moveTo>
                  <a:pt x="1009561" y="990599"/>
                </a:moveTo>
                <a:lnTo>
                  <a:pt x="1005878" y="990599"/>
                </a:lnTo>
                <a:lnTo>
                  <a:pt x="1004760" y="1003299"/>
                </a:lnTo>
                <a:lnTo>
                  <a:pt x="1009065" y="1003299"/>
                </a:lnTo>
                <a:lnTo>
                  <a:pt x="1009561" y="990599"/>
                </a:lnTo>
                <a:close/>
              </a:path>
              <a:path w="3034029" h="2844800">
                <a:moveTo>
                  <a:pt x="1053934" y="977899"/>
                </a:moveTo>
                <a:lnTo>
                  <a:pt x="1020953" y="977899"/>
                </a:lnTo>
                <a:lnTo>
                  <a:pt x="1032243" y="990599"/>
                </a:lnTo>
                <a:lnTo>
                  <a:pt x="1019708" y="990599"/>
                </a:lnTo>
                <a:lnTo>
                  <a:pt x="1009611" y="1003299"/>
                </a:lnTo>
                <a:lnTo>
                  <a:pt x="1054046" y="1003299"/>
                </a:lnTo>
                <a:lnTo>
                  <a:pt x="1050893" y="990599"/>
                </a:lnTo>
                <a:lnTo>
                  <a:pt x="1053934" y="977899"/>
                </a:lnTo>
                <a:close/>
              </a:path>
              <a:path w="3034029" h="2844800">
                <a:moveTo>
                  <a:pt x="1068768" y="977899"/>
                </a:moveTo>
                <a:lnTo>
                  <a:pt x="1053934" y="977899"/>
                </a:lnTo>
                <a:lnTo>
                  <a:pt x="1050893" y="990599"/>
                </a:lnTo>
                <a:lnTo>
                  <a:pt x="1054046" y="1003299"/>
                </a:lnTo>
                <a:lnTo>
                  <a:pt x="1054900" y="1003299"/>
                </a:lnTo>
                <a:lnTo>
                  <a:pt x="1059116" y="990599"/>
                </a:lnTo>
                <a:lnTo>
                  <a:pt x="1069174" y="990599"/>
                </a:lnTo>
                <a:lnTo>
                  <a:pt x="1068768" y="977899"/>
                </a:lnTo>
                <a:close/>
              </a:path>
              <a:path w="3034029" h="2844800">
                <a:moveTo>
                  <a:pt x="1103445" y="990599"/>
                </a:moveTo>
                <a:lnTo>
                  <a:pt x="1059116" y="990599"/>
                </a:lnTo>
                <a:lnTo>
                  <a:pt x="1054900" y="1003299"/>
                </a:lnTo>
                <a:lnTo>
                  <a:pt x="1112960" y="1003299"/>
                </a:lnTo>
                <a:lnTo>
                  <a:pt x="1103445" y="990599"/>
                </a:lnTo>
                <a:close/>
              </a:path>
              <a:path w="3034029" h="2844800">
                <a:moveTo>
                  <a:pt x="1126807" y="990599"/>
                </a:moveTo>
                <a:lnTo>
                  <a:pt x="1117041" y="990599"/>
                </a:lnTo>
                <a:lnTo>
                  <a:pt x="1112960" y="1003299"/>
                </a:lnTo>
                <a:lnTo>
                  <a:pt x="1126807" y="1003299"/>
                </a:lnTo>
                <a:lnTo>
                  <a:pt x="1126807" y="990599"/>
                </a:lnTo>
                <a:close/>
              </a:path>
              <a:path w="3034029" h="2844800">
                <a:moveTo>
                  <a:pt x="1020953" y="977899"/>
                </a:moveTo>
                <a:lnTo>
                  <a:pt x="1002121" y="977899"/>
                </a:lnTo>
                <a:lnTo>
                  <a:pt x="1013825" y="990599"/>
                </a:lnTo>
                <a:lnTo>
                  <a:pt x="1019784" y="990599"/>
                </a:lnTo>
                <a:lnTo>
                  <a:pt x="1020953" y="977899"/>
                </a:lnTo>
                <a:close/>
              </a:path>
              <a:path w="3034029" h="2844800">
                <a:moveTo>
                  <a:pt x="1073150" y="977899"/>
                </a:moveTo>
                <a:lnTo>
                  <a:pt x="1068768" y="977899"/>
                </a:lnTo>
                <a:lnTo>
                  <a:pt x="1069174" y="990599"/>
                </a:lnTo>
                <a:lnTo>
                  <a:pt x="1077731" y="990599"/>
                </a:lnTo>
                <a:lnTo>
                  <a:pt x="1073150" y="977899"/>
                </a:lnTo>
                <a:close/>
              </a:path>
              <a:path w="3034029" h="2844800">
                <a:moveTo>
                  <a:pt x="1103517" y="965199"/>
                </a:moveTo>
                <a:lnTo>
                  <a:pt x="1097219" y="965199"/>
                </a:lnTo>
                <a:lnTo>
                  <a:pt x="1085539" y="977899"/>
                </a:lnTo>
                <a:lnTo>
                  <a:pt x="1085987" y="977899"/>
                </a:lnTo>
                <a:lnTo>
                  <a:pt x="1085100" y="990599"/>
                </a:lnTo>
                <a:lnTo>
                  <a:pt x="1098742" y="990599"/>
                </a:lnTo>
                <a:lnTo>
                  <a:pt x="1103743" y="977899"/>
                </a:lnTo>
                <a:lnTo>
                  <a:pt x="1103517" y="965199"/>
                </a:lnTo>
                <a:close/>
              </a:path>
              <a:path w="3034029" h="2844800">
                <a:moveTo>
                  <a:pt x="983119" y="965199"/>
                </a:moveTo>
                <a:lnTo>
                  <a:pt x="970432" y="965199"/>
                </a:lnTo>
                <a:lnTo>
                  <a:pt x="977519" y="977899"/>
                </a:lnTo>
                <a:lnTo>
                  <a:pt x="979995" y="977899"/>
                </a:lnTo>
                <a:lnTo>
                  <a:pt x="983119" y="965199"/>
                </a:lnTo>
                <a:close/>
              </a:path>
              <a:path w="3034029" h="2844800">
                <a:moveTo>
                  <a:pt x="997764" y="965199"/>
                </a:moveTo>
                <a:lnTo>
                  <a:pt x="984451" y="965199"/>
                </a:lnTo>
                <a:lnTo>
                  <a:pt x="993833" y="977899"/>
                </a:lnTo>
                <a:lnTo>
                  <a:pt x="997648" y="977899"/>
                </a:lnTo>
                <a:lnTo>
                  <a:pt x="997764" y="965199"/>
                </a:lnTo>
                <a:close/>
              </a:path>
              <a:path w="3034029" h="2844800">
                <a:moveTo>
                  <a:pt x="1004773" y="965199"/>
                </a:moveTo>
                <a:lnTo>
                  <a:pt x="1002639" y="965199"/>
                </a:lnTo>
                <a:lnTo>
                  <a:pt x="1004544" y="977899"/>
                </a:lnTo>
                <a:lnTo>
                  <a:pt x="1005865" y="977899"/>
                </a:lnTo>
                <a:lnTo>
                  <a:pt x="1007368" y="969640"/>
                </a:lnTo>
                <a:lnTo>
                  <a:pt x="1004773" y="965199"/>
                </a:lnTo>
                <a:close/>
              </a:path>
              <a:path w="3034029" h="2844800">
                <a:moveTo>
                  <a:pt x="1072451" y="965199"/>
                </a:moveTo>
                <a:lnTo>
                  <a:pt x="1008176" y="965199"/>
                </a:lnTo>
                <a:lnTo>
                  <a:pt x="1007368" y="969640"/>
                </a:lnTo>
                <a:lnTo>
                  <a:pt x="1012194" y="977899"/>
                </a:lnTo>
                <a:lnTo>
                  <a:pt x="1070927" y="977899"/>
                </a:lnTo>
                <a:lnTo>
                  <a:pt x="1072451" y="965199"/>
                </a:lnTo>
                <a:close/>
              </a:path>
              <a:path w="3034029" h="2844800">
                <a:moveTo>
                  <a:pt x="969098" y="952499"/>
                </a:moveTo>
                <a:lnTo>
                  <a:pt x="959331" y="952499"/>
                </a:lnTo>
                <a:lnTo>
                  <a:pt x="970076" y="965199"/>
                </a:lnTo>
                <a:lnTo>
                  <a:pt x="971169" y="965199"/>
                </a:lnTo>
                <a:lnTo>
                  <a:pt x="969098" y="952499"/>
                </a:lnTo>
                <a:close/>
              </a:path>
              <a:path w="3034029" h="2844800">
                <a:moveTo>
                  <a:pt x="988961" y="952499"/>
                </a:moveTo>
                <a:lnTo>
                  <a:pt x="982840" y="952499"/>
                </a:lnTo>
                <a:lnTo>
                  <a:pt x="985037" y="965199"/>
                </a:lnTo>
                <a:lnTo>
                  <a:pt x="988961" y="952499"/>
                </a:lnTo>
                <a:close/>
              </a:path>
              <a:path w="3034029" h="2844800">
                <a:moveTo>
                  <a:pt x="1075639" y="939799"/>
                </a:moveTo>
                <a:lnTo>
                  <a:pt x="986536" y="939799"/>
                </a:lnTo>
                <a:lnTo>
                  <a:pt x="993499" y="952499"/>
                </a:lnTo>
                <a:lnTo>
                  <a:pt x="988066" y="965199"/>
                </a:lnTo>
                <a:lnTo>
                  <a:pt x="1076731" y="965199"/>
                </a:lnTo>
                <a:lnTo>
                  <a:pt x="1076299" y="952499"/>
                </a:lnTo>
                <a:lnTo>
                  <a:pt x="1075956" y="952499"/>
                </a:lnTo>
                <a:lnTo>
                  <a:pt x="1075639" y="939799"/>
                </a:lnTo>
                <a:close/>
              </a:path>
              <a:path w="3034029" h="2844800">
                <a:moveTo>
                  <a:pt x="948226" y="927099"/>
                </a:moveTo>
                <a:lnTo>
                  <a:pt x="945801" y="939799"/>
                </a:lnTo>
                <a:lnTo>
                  <a:pt x="950371" y="952499"/>
                </a:lnTo>
                <a:lnTo>
                  <a:pt x="953731" y="952499"/>
                </a:lnTo>
                <a:lnTo>
                  <a:pt x="954455" y="939799"/>
                </a:lnTo>
                <a:lnTo>
                  <a:pt x="956938" y="939799"/>
                </a:lnTo>
                <a:lnTo>
                  <a:pt x="948226" y="927099"/>
                </a:lnTo>
                <a:close/>
              </a:path>
              <a:path w="3034029" h="2844800">
                <a:moveTo>
                  <a:pt x="964706" y="939841"/>
                </a:moveTo>
                <a:lnTo>
                  <a:pt x="953731" y="952499"/>
                </a:lnTo>
                <a:lnTo>
                  <a:pt x="965250" y="952499"/>
                </a:lnTo>
                <a:lnTo>
                  <a:pt x="964706" y="939841"/>
                </a:lnTo>
                <a:close/>
              </a:path>
              <a:path w="3034029" h="2844800">
                <a:moveTo>
                  <a:pt x="964742" y="939799"/>
                </a:moveTo>
                <a:lnTo>
                  <a:pt x="965250" y="952499"/>
                </a:lnTo>
                <a:lnTo>
                  <a:pt x="964742" y="939799"/>
                </a:lnTo>
                <a:close/>
              </a:path>
              <a:path w="3034029" h="2844800">
                <a:moveTo>
                  <a:pt x="973836" y="939799"/>
                </a:moveTo>
                <a:lnTo>
                  <a:pt x="964742" y="939799"/>
                </a:lnTo>
                <a:lnTo>
                  <a:pt x="965250" y="952499"/>
                </a:lnTo>
                <a:lnTo>
                  <a:pt x="978077" y="952499"/>
                </a:lnTo>
                <a:lnTo>
                  <a:pt x="973836" y="939799"/>
                </a:lnTo>
                <a:close/>
              </a:path>
              <a:path w="3034029" h="2844800">
                <a:moveTo>
                  <a:pt x="983970" y="939799"/>
                </a:moveTo>
                <a:lnTo>
                  <a:pt x="980643" y="952499"/>
                </a:lnTo>
                <a:lnTo>
                  <a:pt x="986066" y="952499"/>
                </a:lnTo>
                <a:lnTo>
                  <a:pt x="983970" y="939799"/>
                </a:lnTo>
                <a:close/>
              </a:path>
              <a:path w="3034029" h="2844800">
                <a:moveTo>
                  <a:pt x="964742" y="939799"/>
                </a:moveTo>
                <a:close/>
              </a:path>
              <a:path w="3034029" h="2844800">
                <a:moveTo>
                  <a:pt x="939939" y="927099"/>
                </a:moveTo>
                <a:lnTo>
                  <a:pt x="939380" y="939799"/>
                </a:lnTo>
                <a:lnTo>
                  <a:pt x="944867" y="939799"/>
                </a:lnTo>
                <a:lnTo>
                  <a:pt x="939939" y="927099"/>
                </a:lnTo>
                <a:close/>
              </a:path>
              <a:path w="3034029" h="2844800">
                <a:moveTo>
                  <a:pt x="1040168" y="914399"/>
                </a:moveTo>
                <a:lnTo>
                  <a:pt x="948474" y="914399"/>
                </a:lnTo>
                <a:lnTo>
                  <a:pt x="948618" y="915487"/>
                </a:lnTo>
                <a:lnTo>
                  <a:pt x="956256" y="927099"/>
                </a:lnTo>
                <a:lnTo>
                  <a:pt x="965313" y="939799"/>
                </a:lnTo>
                <a:lnTo>
                  <a:pt x="1055079" y="939799"/>
                </a:lnTo>
                <a:lnTo>
                  <a:pt x="1050335" y="927099"/>
                </a:lnTo>
                <a:lnTo>
                  <a:pt x="1032433" y="927099"/>
                </a:lnTo>
                <a:lnTo>
                  <a:pt x="1040168" y="914399"/>
                </a:lnTo>
                <a:close/>
              </a:path>
              <a:path w="3034029" h="2844800">
                <a:moveTo>
                  <a:pt x="939431" y="914399"/>
                </a:moveTo>
                <a:lnTo>
                  <a:pt x="935786" y="914399"/>
                </a:lnTo>
                <a:lnTo>
                  <a:pt x="934631" y="927099"/>
                </a:lnTo>
                <a:lnTo>
                  <a:pt x="938936" y="927099"/>
                </a:lnTo>
                <a:lnTo>
                  <a:pt x="939431" y="914399"/>
                </a:lnTo>
                <a:close/>
              </a:path>
              <a:path w="3034029" h="2844800">
                <a:moveTo>
                  <a:pt x="948206" y="914860"/>
                </a:moveTo>
                <a:lnTo>
                  <a:pt x="941095" y="927099"/>
                </a:lnTo>
                <a:lnTo>
                  <a:pt x="950163" y="927099"/>
                </a:lnTo>
                <a:lnTo>
                  <a:pt x="948618" y="915487"/>
                </a:lnTo>
                <a:lnTo>
                  <a:pt x="948206" y="914860"/>
                </a:lnTo>
                <a:close/>
              </a:path>
              <a:path w="3034029" h="2844800">
                <a:moveTo>
                  <a:pt x="1029677" y="901699"/>
                </a:moveTo>
                <a:lnTo>
                  <a:pt x="1027988" y="901699"/>
                </a:lnTo>
                <a:lnTo>
                  <a:pt x="1035342" y="914399"/>
                </a:lnTo>
                <a:lnTo>
                  <a:pt x="1040168" y="914399"/>
                </a:lnTo>
                <a:lnTo>
                  <a:pt x="1046213" y="927099"/>
                </a:lnTo>
                <a:lnTo>
                  <a:pt x="1050335" y="927099"/>
                </a:lnTo>
                <a:lnTo>
                  <a:pt x="1043041" y="914399"/>
                </a:lnTo>
                <a:lnTo>
                  <a:pt x="1029677" y="901699"/>
                </a:lnTo>
                <a:close/>
              </a:path>
              <a:path w="3034029" h="2844800">
                <a:moveTo>
                  <a:pt x="948474" y="914399"/>
                </a:moveTo>
                <a:lnTo>
                  <a:pt x="947903" y="914399"/>
                </a:lnTo>
                <a:lnTo>
                  <a:pt x="948206" y="914860"/>
                </a:lnTo>
                <a:lnTo>
                  <a:pt x="948474" y="914399"/>
                </a:lnTo>
                <a:close/>
              </a:path>
              <a:path w="3034029" h="2844800">
                <a:moveTo>
                  <a:pt x="939990" y="901699"/>
                </a:moveTo>
                <a:lnTo>
                  <a:pt x="932751" y="901699"/>
                </a:lnTo>
                <a:lnTo>
                  <a:pt x="931824" y="914399"/>
                </a:lnTo>
                <a:lnTo>
                  <a:pt x="943152" y="914399"/>
                </a:lnTo>
                <a:lnTo>
                  <a:pt x="939990" y="901699"/>
                </a:lnTo>
                <a:close/>
              </a:path>
              <a:path w="3034029" h="2844800">
                <a:moveTo>
                  <a:pt x="957783" y="901699"/>
                </a:moveTo>
                <a:lnTo>
                  <a:pt x="944664" y="901699"/>
                </a:lnTo>
                <a:lnTo>
                  <a:pt x="948787" y="914399"/>
                </a:lnTo>
                <a:lnTo>
                  <a:pt x="953427" y="914399"/>
                </a:lnTo>
                <a:lnTo>
                  <a:pt x="957783" y="901699"/>
                </a:lnTo>
                <a:close/>
              </a:path>
              <a:path w="3034029" h="2844800">
                <a:moveTo>
                  <a:pt x="991096" y="901699"/>
                </a:moveTo>
                <a:lnTo>
                  <a:pt x="959421" y="901699"/>
                </a:lnTo>
                <a:lnTo>
                  <a:pt x="959777" y="914399"/>
                </a:lnTo>
                <a:lnTo>
                  <a:pt x="1000263" y="914399"/>
                </a:lnTo>
                <a:lnTo>
                  <a:pt x="991096" y="901699"/>
                </a:lnTo>
                <a:close/>
              </a:path>
              <a:path w="3034029" h="2844800">
                <a:moveTo>
                  <a:pt x="1013005" y="901699"/>
                </a:moveTo>
                <a:lnTo>
                  <a:pt x="1002499" y="901699"/>
                </a:lnTo>
                <a:lnTo>
                  <a:pt x="1000263" y="914399"/>
                </a:lnTo>
                <a:lnTo>
                  <a:pt x="1023218" y="914399"/>
                </a:lnTo>
                <a:lnTo>
                  <a:pt x="1013005" y="901699"/>
                </a:lnTo>
                <a:close/>
              </a:path>
              <a:path w="3034029" h="2844800">
                <a:moveTo>
                  <a:pt x="898867" y="888999"/>
                </a:moveTo>
                <a:lnTo>
                  <a:pt x="896518" y="888999"/>
                </a:lnTo>
                <a:lnTo>
                  <a:pt x="902423" y="901699"/>
                </a:lnTo>
                <a:lnTo>
                  <a:pt x="898867" y="888999"/>
                </a:lnTo>
                <a:close/>
              </a:path>
              <a:path w="3034029" h="2844800">
                <a:moveTo>
                  <a:pt x="932176" y="901498"/>
                </a:moveTo>
                <a:lnTo>
                  <a:pt x="932205" y="901699"/>
                </a:lnTo>
                <a:lnTo>
                  <a:pt x="932176" y="901498"/>
                </a:lnTo>
                <a:close/>
              </a:path>
              <a:path w="3034029" h="2844800">
                <a:moveTo>
                  <a:pt x="938920" y="893090"/>
                </a:moveTo>
                <a:lnTo>
                  <a:pt x="941692" y="901699"/>
                </a:lnTo>
                <a:lnTo>
                  <a:pt x="942505" y="901699"/>
                </a:lnTo>
                <a:lnTo>
                  <a:pt x="939359" y="893550"/>
                </a:lnTo>
                <a:lnTo>
                  <a:pt x="938920" y="893090"/>
                </a:lnTo>
                <a:close/>
              </a:path>
              <a:path w="3034029" h="2844800">
                <a:moveTo>
                  <a:pt x="977506" y="888999"/>
                </a:moveTo>
                <a:lnTo>
                  <a:pt x="937602" y="888999"/>
                </a:lnTo>
                <a:lnTo>
                  <a:pt x="939359" y="893550"/>
                </a:lnTo>
                <a:lnTo>
                  <a:pt x="947148" y="901699"/>
                </a:lnTo>
                <a:lnTo>
                  <a:pt x="981088" y="901699"/>
                </a:lnTo>
                <a:lnTo>
                  <a:pt x="977506" y="888999"/>
                </a:lnTo>
                <a:close/>
              </a:path>
              <a:path w="3034029" h="2844800">
                <a:moveTo>
                  <a:pt x="986487" y="888999"/>
                </a:moveTo>
                <a:lnTo>
                  <a:pt x="980579" y="888999"/>
                </a:lnTo>
                <a:lnTo>
                  <a:pt x="991184" y="901699"/>
                </a:lnTo>
                <a:lnTo>
                  <a:pt x="986487" y="888999"/>
                </a:lnTo>
                <a:close/>
              </a:path>
              <a:path w="3034029" h="2844800">
                <a:moveTo>
                  <a:pt x="1003173" y="888999"/>
                </a:moveTo>
                <a:lnTo>
                  <a:pt x="995502" y="888999"/>
                </a:lnTo>
                <a:lnTo>
                  <a:pt x="997356" y="901699"/>
                </a:lnTo>
                <a:lnTo>
                  <a:pt x="1003727" y="901699"/>
                </a:lnTo>
                <a:lnTo>
                  <a:pt x="1003173" y="888999"/>
                </a:lnTo>
                <a:close/>
              </a:path>
              <a:path w="3034029" h="2844800">
                <a:moveTo>
                  <a:pt x="1008456" y="888999"/>
                </a:moveTo>
                <a:lnTo>
                  <a:pt x="1005497" y="888999"/>
                </a:lnTo>
                <a:lnTo>
                  <a:pt x="1006627" y="901699"/>
                </a:lnTo>
                <a:lnTo>
                  <a:pt x="1009688" y="901699"/>
                </a:lnTo>
                <a:lnTo>
                  <a:pt x="1008456" y="888999"/>
                </a:lnTo>
                <a:close/>
              </a:path>
              <a:path w="3034029" h="2844800">
                <a:moveTo>
                  <a:pt x="1025169" y="888999"/>
                </a:moveTo>
                <a:lnTo>
                  <a:pt x="1020978" y="888999"/>
                </a:lnTo>
                <a:lnTo>
                  <a:pt x="1022108" y="901699"/>
                </a:lnTo>
                <a:lnTo>
                  <a:pt x="1023239" y="901699"/>
                </a:lnTo>
                <a:lnTo>
                  <a:pt x="1025169" y="888999"/>
                </a:lnTo>
                <a:close/>
              </a:path>
              <a:path w="3034029" h="2844800">
                <a:moveTo>
                  <a:pt x="930363" y="888999"/>
                </a:moveTo>
                <a:lnTo>
                  <a:pt x="922477" y="888999"/>
                </a:lnTo>
                <a:lnTo>
                  <a:pt x="932176" y="901498"/>
                </a:lnTo>
                <a:lnTo>
                  <a:pt x="930363" y="888999"/>
                </a:lnTo>
                <a:close/>
              </a:path>
              <a:path w="3034029" h="2844800">
                <a:moveTo>
                  <a:pt x="937602" y="888999"/>
                </a:moveTo>
                <a:lnTo>
                  <a:pt x="935010" y="888999"/>
                </a:lnTo>
                <a:lnTo>
                  <a:pt x="938920" y="893090"/>
                </a:lnTo>
                <a:lnTo>
                  <a:pt x="937602" y="888999"/>
                </a:lnTo>
                <a:close/>
              </a:path>
              <a:path w="3034029" h="2844800">
                <a:moveTo>
                  <a:pt x="901255" y="876299"/>
                </a:moveTo>
                <a:lnTo>
                  <a:pt x="885520" y="876299"/>
                </a:lnTo>
                <a:lnTo>
                  <a:pt x="895096" y="888999"/>
                </a:lnTo>
                <a:lnTo>
                  <a:pt x="902982" y="888999"/>
                </a:lnTo>
                <a:lnTo>
                  <a:pt x="901255" y="876299"/>
                </a:lnTo>
                <a:close/>
              </a:path>
              <a:path w="3034029" h="2844800">
                <a:moveTo>
                  <a:pt x="924647" y="876299"/>
                </a:moveTo>
                <a:lnTo>
                  <a:pt x="910015" y="876299"/>
                </a:lnTo>
                <a:lnTo>
                  <a:pt x="916687" y="888999"/>
                </a:lnTo>
                <a:lnTo>
                  <a:pt x="921125" y="888999"/>
                </a:lnTo>
                <a:lnTo>
                  <a:pt x="924647" y="876299"/>
                </a:lnTo>
                <a:close/>
              </a:path>
              <a:path w="3034029" h="2844800">
                <a:moveTo>
                  <a:pt x="985367" y="876299"/>
                </a:moveTo>
                <a:lnTo>
                  <a:pt x="934222" y="876299"/>
                </a:lnTo>
                <a:lnTo>
                  <a:pt x="931999" y="888999"/>
                </a:lnTo>
                <a:lnTo>
                  <a:pt x="985106" y="888999"/>
                </a:lnTo>
                <a:lnTo>
                  <a:pt x="985367" y="876299"/>
                </a:lnTo>
                <a:close/>
              </a:path>
              <a:path w="3034029" h="2844800">
                <a:moveTo>
                  <a:pt x="1004379" y="876299"/>
                </a:moveTo>
                <a:lnTo>
                  <a:pt x="991171" y="876299"/>
                </a:lnTo>
                <a:lnTo>
                  <a:pt x="993914" y="888999"/>
                </a:lnTo>
                <a:lnTo>
                  <a:pt x="1015034" y="888999"/>
                </a:lnTo>
                <a:lnTo>
                  <a:pt x="1004379" y="876299"/>
                </a:lnTo>
                <a:close/>
              </a:path>
              <a:path w="3034029" h="2844800">
                <a:moveTo>
                  <a:pt x="899533" y="863599"/>
                </a:moveTo>
                <a:lnTo>
                  <a:pt x="873785" y="863599"/>
                </a:lnTo>
                <a:lnTo>
                  <a:pt x="876973" y="876299"/>
                </a:lnTo>
                <a:lnTo>
                  <a:pt x="896053" y="876299"/>
                </a:lnTo>
                <a:lnTo>
                  <a:pt x="899533" y="863599"/>
                </a:lnTo>
                <a:close/>
              </a:path>
              <a:path w="3034029" h="2844800">
                <a:moveTo>
                  <a:pt x="914057" y="863599"/>
                </a:moveTo>
                <a:lnTo>
                  <a:pt x="899533" y="863599"/>
                </a:lnTo>
                <a:lnTo>
                  <a:pt x="907686" y="876299"/>
                </a:lnTo>
                <a:lnTo>
                  <a:pt x="915568" y="876299"/>
                </a:lnTo>
                <a:lnTo>
                  <a:pt x="914057" y="863599"/>
                </a:lnTo>
                <a:close/>
              </a:path>
              <a:path w="3034029" h="2844800">
                <a:moveTo>
                  <a:pt x="951534" y="863599"/>
                </a:moveTo>
                <a:lnTo>
                  <a:pt x="921918" y="863599"/>
                </a:lnTo>
                <a:lnTo>
                  <a:pt x="924547" y="876299"/>
                </a:lnTo>
                <a:lnTo>
                  <a:pt x="955590" y="876299"/>
                </a:lnTo>
                <a:lnTo>
                  <a:pt x="951534" y="863599"/>
                </a:lnTo>
                <a:close/>
              </a:path>
              <a:path w="3034029" h="2844800">
                <a:moveTo>
                  <a:pt x="972248" y="863599"/>
                </a:moveTo>
                <a:lnTo>
                  <a:pt x="953642" y="863599"/>
                </a:lnTo>
                <a:lnTo>
                  <a:pt x="961155" y="876299"/>
                </a:lnTo>
                <a:lnTo>
                  <a:pt x="970381" y="876299"/>
                </a:lnTo>
                <a:lnTo>
                  <a:pt x="972248" y="863599"/>
                </a:lnTo>
                <a:close/>
              </a:path>
              <a:path w="3034029" h="2844800">
                <a:moveTo>
                  <a:pt x="985532" y="863599"/>
                </a:moveTo>
                <a:lnTo>
                  <a:pt x="973709" y="863599"/>
                </a:lnTo>
                <a:lnTo>
                  <a:pt x="984567" y="876299"/>
                </a:lnTo>
                <a:lnTo>
                  <a:pt x="994168" y="876299"/>
                </a:lnTo>
                <a:lnTo>
                  <a:pt x="985532" y="863599"/>
                </a:lnTo>
                <a:close/>
              </a:path>
              <a:path w="3034029" h="2844800">
                <a:moveTo>
                  <a:pt x="999896" y="863599"/>
                </a:moveTo>
                <a:lnTo>
                  <a:pt x="991235" y="863599"/>
                </a:lnTo>
                <a:lnTo>
                  <a:pt x="1000277" y="876299"/>
                </a:lnTo>
                <a:lnTo>
                  <a:pt x="999896" y="863599"/>
                </a:lnTo>
                <a:close/>
              </a:path>
              <a:path w="3034029" h="2844800">
                <a:moveTo>
                  <a:pt x="897686" y="850899"/>
                </a:moveTo>
                <a:lnTo>
                  <a:pt x="867613" y="850899"/>
                </a:lnTo>
                <a:lnTo>
                  <a:pt x="860577" y="863599"/>
                </a:lnTo>
                <a:lnTo>
                  <a:pt x="895946" y="863599"/>
                </a:lnTo>
                <a:lnTo>
                  <a:pt x="897686" y="850899"/>
                </a:lnTo>
                <a:close/>
              </a:path>
              <a:path w="3034029" h="2844800">
                <a:moveTo>
                  <a:pt x="963117" y="838199"/>
                </a:moveTo>
                <a:lnTo>
                  <a:pt x="922261" y="838199"/>
                </a:lnTo>
                <a:lnTo>
                  <a:pt x="918718" y="850899"/>
                </a:lnTo>
                <a:lnTo>
                  <a:pt x="899020" y="850899"/>
                </a:lnTo>
                <a:lnTo>
                  <a:pt x="900963" y="863599"/>
                </a:lnTo>
                <a:lnTo>
                  <a:pt x="980325" y="863599"/>
                </a:lnTo>
                <a:lnTo>
                  <a:pt x="974172" y="850899"/>
                </a:lnTo>
                <a:lnTo>
                  <a:pt x="963117" y="838199"/>
                </a:lnTo>
                <a:close/>
              </a:path>
              <a:path w="3034029" h="2844800">
                <a:moveTo>
                  <a:pt x="853300" y="838199"/>
                </a:moveTo>
                <a:lnTo>
                  <a:pt x="847191" y="838199"/>
                </a:lnTo>
                <a:lnTo>
                  <a:pt x="849845" y="850899"/>
                </a:lnTo>
                <a:lnTo>
                  <a:pt x="853300" y="838199"/>
                </a:lnTo>
                <a:close/>
              </a:path>
              <a:path w="3034029" h="2844800">
                <a:moveTo>
                  <a:pt x="863828" y="838199"/>
                </a:moveTo>
                <a:lnTo>
                  <a:pt x="862063" y="850899"/>
                </a:lnTo>
                <a:lnTo>
                  <a:pt x="870242" y="850899"/>
                </a:lnTo>
                <a:lnTo>
                  <a:pt x="863828" y="838199"/>
                </a:lnTo>
                <a:close/>
              </a:path>
              <a:path w="3034029" h="2844800">
                <a:moveTo>
                  <a:pt x="914996" y="838199"/>
                </a:moveTo>
                <a:lnTo>
                  <a:pt x="870343" y="838199"/>
                </a:lnTo>
                <a:lnTo>
                  <a:pt x="884224" y="850899"/>
                </a:lnTo>
                <a:lnTo>
                  <a:pt x="915898" y="850899"/>
                </a:lnTo>
                <a:lnTo>
                  <a:pt x="914996" y="838199"/>
                </a:lnTo>
                <a:close/>
              </a:path>
              <a:path w="3034029" h="2844800">
                <a:moveTo>
                  <a:pt x="846666" y="825499"/>
                </a:moveTo>
                <a:lnTo>
                  <a:pt x="825804" y="825499"/>
                </a:lnTo>
                <a:lnTo>
                  <a:pt x="831837" y="838199"/>
                </a:lnTo>
                <a:lnTo>
                  <a:pt x="841603" y="838199"/>
                </a:lnTo>
                <a:lnTo>
                  <a:pt x="846666" y="825499"/>
                </a:lnTo>
                <a:close/>
              </a:path>
              <a:path w="3034029" h="2844800">
                <a:moveTo>
                  <a:pt x="864793" y="825499"/>
                </a:moveTo>
                <a:lnTo>
                  <a:pt x="851786" y="825499"/>
                </a:lnTo>
                <a:lnTo>
                  <a:pt x="854493" y="838199"/>
                </a:lnTo>
                <a:lnTo>
                  <a:pt x="865746" y="838199"/>
                </a:lnTo>
                <a:lnTo>
                  <a:pt x="864793" y="825499"/>
                </a:lnTo>
                <a:close/>
              </a:path>
              <a:path w="3034029" h="2844800">
                <a:moveTo>
                  <a:pt x="956517" y="825499"/>
                </a:moveTo>
                <a:lnTo>
                  <a:pt x="867232" y="825499"/>
                </a:lnTo>
                <a:lnTo>
                  <a:pt x="865746" y="838199"/>
                </a:lnTo>
                <a:lnTo>
                  <a:pt x="958333" y="838199"/>
                </a:lnTo>
                <a:lnTo>
                  <a:pt x="956517" y="825499"/>
                </a:lnTo>
                <a:close/>
              </a:path>
              <a:path w="3034029" h="2844800">
                <a:moveTo>
                  <a:pt x="817333" y="812799"/>
                </a:moveTo>
                <a:lnTo>
                  <a:pt x="816864" y="825499"/>
                </a:lnTo>
                <a:lnTo>
                  <a:pt x="827112" y="825499"/>
                </a:lnTo>
                <a:lnTo>
                  <a:pt x="817333" y="812799"/>
                </a:lnTo>
                <a:close/>
              </a:path>
              <a:path w="3034029" h="2844800">
                <a:moveTo>
                  <a:pt x="839165" y="812799"/>
                </a:moveTo>
                <a:lnTo>
                  <a:pt x="838060" y="825499"/>
                </a:lnTo>
                <a:lnTo>
                  <a:pt x="839546" y="825499"/>
                </a:lnTo>
                <a:lnTo>
                  <a:pt x="839165" y="812799"/>
                </a:lnTo>
                <a:close/>
              </a:path>
              <a:path w="3034029" h="2844800">
                <a:moveTo>
                  <a:pt x="843191" y="812799"/>
                </a:moveTo>
                <a:lnTo>
                  <a:pt x="839990" y="825499"/>
                </a:lnTo>
                <a:lnTo>
                  <a:pt x="843851" y="825499"/>
                </a:lnTo>
                <a:lnTo>
                  <a:pt x="843191" y="812799"/>
                </a:lnTo>
                <a:close/>
              </a:path>
              <a:path w="3034029" h="2844800">
                <a:moveTo>
                  <a:pt x="854246" y="812799"/>
                </a:moveTo>
                <a:lnTo>
                  <a:pt x="846467" y="812799"/>
                </a:lnTo>
                <a:lnTo>
                  <a:pt x="843851" y="825499"/>
                </a:lnTo>
                <a:lnTo>
                  <a:pt x="860494" y="825499"/>
                </a:lnTo>
                <a:lnTo>
                  <a:pt x="854246" y="812799"/>
                </a:lnTo>
                <a:close/>
              </a:path>
              <a:path w="3034029" h="2844800">
                <a:moveTo>
                  <a:pt x="924860" y="800099"/>
                </a:moveTo>
                <a:lnTo>
                  <a:pt x="921350" y="812799"/>
                </a:lnTo>
                <a:lnTo>
                  <a:pt x="869165" y="812799"/>
                </a:lnTo>
                <a:lnTo>
                  <a:pt x="867029" y="825499"/>
                </a:lnTo>
                <a:lnTo>
                  <a:pt x="946688" y="825499"/>
                </a:lnTo>
                <a:lnTo>
                  <a:pt x="924860" y="800099"/>
                </a:lnTo>
                <a:close/>
              </a:path>
              <a:path w="3034029" h="2844800">
                <a:moveTo>
                  <a:pt x="816393" y="800099"/>
                </a:moveTo>
                <a:lnTo>
                  <a:pt x="809155" y="800099"/>
                </a:lnTo>
                <a:lnTo>
                  <a:pt x="803059" y="812799"/>
                </a:lnTo>
                <a:lnTo>
                  <a:pt x="816114" y="812799"/>
                </a:lnTo>
                <a:lnTo>
                  <a:pt x="817138" y="809891"/>
                </a:lnTo>
                <a:lnTo>
                  <a:pt x="816393" y="800099"/>
                </a:lnTo>
                <a:close/>
              </a:path>
              <a:path w="3034029" h="2844800">
                <a:moveTo>
                  <a:pt x="817138" y="809891"/>
                </a:moveTo>
                <a:lnTo>
                  <a:pt x="816114" y="812799"/>
                </a:lnTo>
                <a:lnTo>
                  <a:pt x="817359" y="812799"/>
                </a:lnTo>
                <a:lnTo>
                  <a:pt x="817138" y="809891"/>
                </a:lnTo>
                <a:close/>
              </a:path>
              <a:path w="3034029" h="2844800">
                <a:moveTo>
                  <a:pt x="838073" y="800099"/>
                </a:moveTo>
                <a:lnTo>
                  <a:pt x="820583" y="800099"/>
                </a:lnTo>
                <a:lnTo>
                  <a:pt x="817138" y="809891"/>
                </a:lnTo>
                <a:lnTo>
                  <a:pt x="817359" y="812799"/>
                </a:lnTo>
                <a:lnTo>
                  <a:pt x="834313" y="812799"/>
                </a:lnTo>
                <a:lnTo>
                  <a:pt x="838073" y="800099"/>
                </a:lnTo>
                <a:close/>
              </a:path>
              <a:path w="3034029" h="2844800">
                <a:moveTo>
                  <a:pt x="856041" y="800099"/>
                </a:moveTo>
                <a:lnTo>
                  <a:pt x="838073" y="800099"/>
                </a:lnTo>
                <a:lnTo>
                  <a:pt x="847585" y="812799"/>
                </a:lnTo>
                <a:lnTo>
                  <a:pt x="859631" y="812799"/>
                </a:lnTo>
                <a:lnTo>
                  <a:pt x="856041" y="800099"/>
                </a:lnTo>
                <a:close/>
              </a:path>
              <a:path w="3034029" h="2844800">
                <a:moveTo>
                  <a:pt x="820381" y="761999"/>
                </a:moveTo>
                <a:lnTo>
                  <a:pt x="801508" y="761999"/>
                </a:lnTo>
                <a:lnTo>
                  <a:pt x="809314" y="774699"/>
                </a:lnTo>
                <a:lnTo>
                  <a:pt x="809215" y="787399"/>
                </a:lnTo>
                <a:lnTo>
                  <a:pt x="824420" y="787399"/>
                </a:lnTo>
                <a:lnTo>
                  <a:pt x="833932" y="800099"/>
                </a:lnTo>
                <a:lnTo>
                  <a:pt x="859764" y="800099"/>
                </a:lnTo>
                <a:lnTo>
                  <a:pt x="861872" y="812799"/>
                </a:lnTo>
                <a:lnTo>
                  <a:pt x="912490" y="812799"/>
                </a:lnTo>
                <a:lnTo>
                  <a:pt x="905136" y="800099"/>
                </a:lnTo>
                <a:lnTo>
                  <a:pt x="896665" y="787399"/>
                </a:lnTo>
                <a:lnTo>
                  <a:pt x="886712" y="774699"/>
                </a:lnTo>
                <a:lnTo>
                  <a:pt x="826781" y="774699"/>
                </a:lnTo>
                <a:lnTo>
                  <a:pt x="820381" y="761999"/>
                </a:lnTo>
                <a:close/>
              </a:path>
              <a:path w="3034029" h="2844800">
                <a:moveTo>
                  <a:pt x="939279" y="800099"/>
                </a:moveTo>
                <a:lnTo>
                  <a:pt x="938085" y="812799"/>
                </a:lnTo>
                <a:lnTo>
                  <a:pt x="943940" y="812799"/>
                </a:lnTo>
                <a:lnTo>
                  <a:pt x="939279" y="800099"/>
                </a:lnTo>
                <a:close/>
              </a:path>
              <a:path w="3034029" h="2844800">
                <a:moveTo>
                  <a:pt x="798525" y="787399"/>
                </a:moveTo>
                <a:lnTo>
                  <a:pt x="788022" y="787399"/>
                </a:lnTo>
                <a:lnTo>
                  <a:pt x="792111" y="800099"/>
                </a:lnTo>
                <a:lnTo>
                  <a:pt x="798525" y="787399"/>
                </a:lnTo>
                <a:close/>
              </a:path>
              <a:path w="3034029" h="2844800">
                <a:moveTo>
                  <a:pt x="812850" y="787399"/>
                </a:moveTo>
                <a:lnTo>
                  <a:pt x="803964" y="787399"/>
                </a:lnTo>
                <a:lnTo>
                  <a:pt x="811626" y="800099"/>
                </a:lnTo>
                <a:lnTo>
                  <a:pt x="815543" y="800099"/>
                </a:lnTo>
                <a:lnTo>
                  <a:pt x="812850" y="787399"/>
                </a:lnTo>
                <a:close/>
              </a:path>
              <a:path w="3034029" h="2844800">
                <a:moveTo>
                  <a:pt x="824420" y="787399"/>
                </a:moveTo>
                <a:lnTo>
                  <a:pt x="819035" y="787399"/>
                </a:lnTo>
                <a:lnTo>
                  <a:pt x="815543" y="800099"/>
                </a:lnTo>
                <a:lnTo>
                  <a:pt x="824445" y="800099"/>
                </a:lnTo>
                <a:lnTo>
                  <a:pt x="824420" y="787399"/>
                </a:lnTo>
                <a:close/>
              </a:path>
              <a:path w="3034029" h="2844800">
                <a:moveTo>
                  <a:pt x="777506" y="749299"/>
                </a:moveTo>
                <a:lnTo>
                  <a:pt x="763073" y="749299"/>
                </a:lnTo>
                <a:lnTo>
                  <a:pt x="753798" y="761999"/>
                </a:lnTo>
                <a:lnTo>
                  <a:pt x="759437" y="774699"/>
                </a:lnTo>
                <a:lnTo>
                  <a:pt x="772675" y="774699"/>
                </a:lnTo>
                <a:lnTo>
                  <a:pt x="765698" y="761999"/>
                </a:lnTo>
                <a:lnTo>
                  <a:pt x="782281" y="761999"/>
                </a:lnTo>
                <a:lnTo>
                  <a:pt x="777506" y="749299"/>
                </a:lnTo>
                <a:close/>
              </a:path>
              <a:path w="3034029" h="2844800">
                <a:moveTo>
                  <a:pt x="791812" y="761999"/>
                </a:moveTo>
                <a:lnTo>
                  <a:pt x="777582" y="761999"/>
                </a:lnTo>
                <a:lnTo>
                  <a:pt x="775987" y="774699"/>
                </a:lnTo>
                <a:lnTo>
                  <a:pt x="790751" y="774699"/>
                </a:lnTo>
                <a:lnTo>
                  <a:pt x="791812" y="761999"/>
                </a:lnTo>
                <a:close/>
              </a:path>
              <a:path w="3034029" h="2844800">
                <a:moveTo>
                  <a:pt x="794994" y="761999"/>
                </a:moveTo>
                <a:lnTo>
                  <a:pt x="793978" y="761999"/>
                </a:lnTo>
                <a:lnTo>
                  <a:pt x="793000" y="774699"/>
                </a:lnTo>
                <a:lnTo>
                  <a:pt x="796950" y="774699"/>
                </a:lnTo>
                <a:lnTo>
                  <a:pt x="794994" y="761999"/>
                </a:lnTo>
                <a:close/>
              </a:path>
              <a:path w="3034029" h="2844800">
                <a:moveTo>
                  <a:pt x="835732" y="761999"/>
                </a:moveTo>
                <a:lnTo>
                  <a:pt x="827849" y="761999"/>
                </a:lnTo>
                <a:lnTo>
                  <a:pt x="830262" y="774699"/>
                </a:lnTo>
                <a:lnTo>
                  <a:pt x="833501" y="774699"/>
                </a:lnTo>
                <a:lnTo>
                  <a:pt x="835732" y="761999"/>
                </a:lnTo>
                <a:close/>
              </a:path>
              <a:path w="3034029" h="2844800">
                <a:moveTo>
                  <a:pt x="866190" y="761999"/>
                </a:moveTo>
                <a:lnTo>
                  <a:pt x="841594" y="761999"/>
                </a:lnTo>
                <a:lnTo>
                  <a:pt x="839145" y="774699"/>
                </a:lnTo>
                <a:lnTo>
                  <a:pt x="865530" y="774699"/>
                </a:lnTo>
                <a:lnTo>
                  <a:pt x="866190" y="761999"/>
                </a:lnTo>
                <a:close/>
              </a:path>
              <a:path w="3034029" h="2844800">
                <a:moveTo>
                  <a:pt x="885927" y="761999"/>
                </a:moveTo>
                <a:lnTo>
                  <a:pt x="876528" y="761999"/>
                </a:lnTo>
                <a:lnTo>
                  <a:pt x="865530" y="774699"/>
                </a:lnTo>
                <a:lnTo>
                  <a:pt x="883825" y="774699"/>
                </a:lnTo>
                <a:lnTo>
                  <a:pt x="885927" y="761999"/>
                </a:lnTo>
                <a:close/>
              </a:path>
              <a:path w="3034029" h="2844800">
                <a:moveTo>
                  <a:pt x="830059" y="749299"/>
                </a:moveTo>
                <a:lnTo>
                  <a:pt x="779487" y="749299"/>
                </a:lnTo>
                <a:lnTo>
                  <a:pt x="784923" y="761999"/>
                </a:lnTo>
                <a:lnTo>
                  <a:pt x="830681" y="761999"/>
                </a:lnTo>
                <a:lnTo>
                  <a:pt x="830059" y="749299"/>
                </a:lnTo>
                <a:close/>
              </a:path>
              <a:path w="3034029" h="2844800">
                <a:moveTo>
                  <a:pt x="844207" y="749299"/>
                </a:moveTo>
                <a:lnTo>
                  <a:pt x="836365" y="749299"/>
                </a:lnTo>
                <a:lnTo>
                  <a:pt x="835927" y="761999"/>
                </a:lnTo>
                <a:lnTo>
                  <a:pt x="846251" y="761999"/>
                </a:lnTo>
                <a:lnTo>
                  <a:pt x="844207" y="749299"/>
                </a:lnTo>
                <a:close/>
              </a:path>
              <a:path w="3034029" h="2844800">
                <a:moveTo>
                  <a:pt x="876046" y="749299"/>
                </a:moveTo>
                <a:lnTo>
                  <a:pt x="850620" y="749299"/>
                </a:lnTo>
                <a:lnTo>
                  <a:pt x="852893" y="761999"/>
                </a:lnTo>
                <a:lnTo>
                  <a:pt x="883729" y="761999"/>
                </a:lnTo>
                <a:lnTo>
                  <a:pt x="876046" y="749299"/>
                </a:lnTo>
                <a:close/>
              </a:path>
              <a:path w="3034029" h="2844800">
                <a:moveTo>
                  <a:pt x="739343" y="736599"/>
                </a:moveTo>
                <a:lnTo>
                  <a:pt x="732040" y="749299"/>
                </a:lnTo>
                <a:lnTo>
                  <a:pt x="741019" y="749299"/>
                </a:lnTo>
                <a:lnTo>
                  <a:pt x="739343" y="736599"/>
                </a:lnTo>
                <a:close/>
              </a:path>
              <a:path w="3034029" h="2844800">
                <a:moveTo>
                  <a:pt x="845464" y="736599"/>
                </a:moveTo>
                <a:lnTo>
                  <a:pt x="752625" y="736599"/>
                </a:lnTo>
                <a:lnTo>
                  <a:pt x="744506" y="749299"/>
                </a:lnTo>
                <a:lnTo>
                  <a:pt x="844778" y="749299"/>
                </a:lnTo>
                <a:lnTo>
                  <a:pt x="845464" y="736599"/>
                </a:lnTo>
                <a:close/>
              </a:path>
              <a:path w="3034029" h="2844800">
                <a:moveTo>
                  <a:pt x="748499" y="723899"/>
                </a:moveTo>
                <a:lnTo>
                  <a:pt x="743282" y="723899"/>
                </a:lnTo>
                <a:lnTo>
                  <a:pt x="740942" y="736599"/>
                </a:lnTo>
                <a:lnTo>
                  <a:pt x="751014" y="736599"/>
                </a:lnTo>
                <a:lnTo>
                  <a:pt x="748499" y="723899"/>
                </a:lnTo>
                <a:close/>
              </a:path>
              <a:path w="3034029" h="2844800">
                <a:moveTo>
                  <a:pt x="821905" y="698499"/>
                </a:moveTo>
                <a:lnTo>
                  <a:pt x="726681" y="698499"/>
                </a:lnTo>
                <a:lnTo>
                  <a:pt x="734352" y="711199"/>
                </a:lnTo>
                <a:lnTo>
                  <a:pt x="744804" y="711199"/>
                </a:lnTo>
                <a:lnTo>
                  <a:pt x="752939" y="723899"/>
                </a:lnTo>
                <a:lnTo>
                  <a:pt x="758599" y="736599"/>
                </a:lnTo>
                <a:lnTo>
                  <a:pt x="760742" y="736599"/>
                </a:lnTo>
                <a:lnTo>
                  <a:pt x="764540" y="723899"/>
                </a:lnTo>
                <a:lnTo>
                  <a:pt x="826257" y="723899"/>
                </a:lnTo>
                <a:lnTo>
                  <a:pt x="822458" y="711199"/>
                </a:lnTo>
                <a:lnTo>
                  <a:pt x="821905" y="698499"/>
                </a:lnTo>
                <a:close/>
              </a:path>
              <a:path w="3034029" h="2844800">
                <a:moveTo>
                  <a:pt x="788352" y="723899"/>
                </a:moveTo>
                <a:lnTo>
                  <a:pt x="768972" y="723899"/>
                </a:lnTo>
                <a:lnTo>
                  <a:pt x="772160" y="736599"/>
                </a:lnTo>
                <a:lnTo>
                  <a:pt x="788174" y="736599"/>
                </a:lnTo>
                <a:lnTo>
                  <a:pt x="789505" y="725688"/>
                </a:lnTo>
                <a:lnTo>
                  <a:pt x="788352" y="723899"/>
                </a:lnTo>
                <a:close/>
              </a:path>
              <a:path w="3034029" h="2844800">
                <a:moveTo>
                  <a:pt x="849274" y="723899"/>
                </a:moveTo>
                <a:lnTo>
                  <a:pt x="789724" y="723899"/>
                </a:lnTo>
                <a:lnTo>
                  <a:pt x="789505" y="725688"/>
                </a:lnTo>
                <a:lnTo>
                  <a:pt x="796544" y="736599"/>
                </a:lnTo>
                <a:lnTo>
                  <a:pt x="850938" y="736599"/>
                </a:lnTo>
                <a:lnTo>
                  <a:pt x="849274" y="723899"/>
                </a:lnTo>
                <a:close/>
              </a:path>
              <a:path w="3034029" h="2844800">
                <a:moveTo>
                  <a:pt x="789724" y="723899"/>
                </a:moveTo>
                <a:lnTo>
                  <a:pt x="788352" y="723899"/>
                </a:lnTo>
                <a:lnTo>
                  <a:pt x="789505" y="725688"/>
                </a:lnTo>
                <a:lnTo>
                  <a:pt x="789724" y="723899"/>
                </a:lnTo>
                <a:close/>
              </a:path>
              <a:path w="3034029" h="2844800">
                <a:moveTo>
                  <a:pt x="729983" y="711199"/>
                </a:moveTo>
                <a:lnTo>
                  <a:pt x="724001" y="711199"/>
                </a:lnTo>
                <a:lnTo>
                  <a:pt x="725233" y="723899"/>
                </a:lnTo>
                <a:lnTo>
                  <a:pt x="730656" y="723899"/>
                </a:lnTo>
                <a:lnTo>
                  <a:pt x="729983" y="711199"/>
                </a:lnTo>
                <a:close/>
              </a:path>
              <a:path w="3034029" h="2844800">
                <a:moveTo>
                  <a:pt x="832750" y="712918"/>
                </a:moveTo>
                <a:lnTo>
                  <a:pt x="832256" y="723899"/>
                </a:lnTo>
                <a:lnTo>
                  <a:pt x="835583" y="723899"/>
                </a:lnTo>
                <a:lnTo>
                  <a:pt x="832750" y="712918"/>
                </a:lnTo>
                <a:close/>
              </a:path>
              <a:path w="3034029" h="2844800">
                <a:moveTo>
                  <a:pt x="832827" y="711199"/>
                </a:moveTo>
                <a:lnTo>
                  <a:pt x="832307" y="711199"/>
                </a:lnTo>
                <a:lnTo>
                  <a:pt x="832750" y="712918"/>
                </a:lnTo>
                <a:lnTo>
                  <a:pt x="832827" y="711199"/>
                </a:lnTo>
                <a:close/>
              </a:path>
              <a:path w="3034029" h="2844800">
                <a:moveTo>
                  <a:pt x="718553" y="698499"/>
                </a:moveTo>
                <a:lnTo>
                  <a:pt x="698957" y="698499"/>
                </a:lnTo>
                <a:lnTo>
                  <a:pt x="699342" y="711199"/>
                </a:lnTo>
                <a:lnTo>
                  <a:pt x="721321" y="711199"/>
                </a:lnTo>
                <a:lnTo>
                  <a:pt x="718553" y="698499"/>
                </a:lnTo>
                <a:close/>
              </a:path>
              <a:path w="3034029" h="2844800">
                <a:moveTo>
                  <a:pt x="697852" y="685799"/>
                </a:moveTo>
                <a:lnTo>
                  <a:pt x="694601" y="685799"/>
                </a:lnTo>
                <a:lnTo>
                  <a:pt x="691540" y="698499"/>
                </a:lnTo>
                <a:lnTo>
                  <a:pt x="706831" y="698499"/>
                </a:lnTo>
                <a:lnTo>
                  <a:pt x="697852" y="685799"/>
                </a:lnTo>
                <a:close/>
              </a:path>
              <a:path w="3034029" h="2844800">
                <a:moveTo>
                  <a:pt x="792748" y="685799"/>
                </a:moveTo>
                <a:lnTo>
                  <a:pt x="706651" y="685799"/>
                </a:lnTo>
                <a:lnTo>
                  <a:pt x="713308" y="698499"/>
                </a:lnTo>
                <a:lnTo>
                  <a:pt x="795352" y="698499"/>
                </a:lnTo>
                <a:lnTo>
                  <a:pt x="792748" y="685799"/>
                </a:lnTo>
                <a:close/>
              </a:path>
              <a:path w="3034029" h="2844800">
                <a:moveTo>
                  <a:pt x="673341" y="673099"/>
                </a:moveTo>
                <a:lnTo>
                  <a:pt x="665429" y="673099"/>
                </a:lnTo>
                <a:lnTo>
                  <a:pt x="663168" y="685799"/>
                </a:lnTo>
                <a:lnTo>
                  <a:pt x="672592" y="685799"/>
                </a:lnTo>
                <a:lnTo>
                  <a:pt x="673341" y="673099"/>
                </a:lnTo>
                <a:close/>
              </a:path>
              <a:path w="3034029" h="2844800">
                <a:moveTo>
                  <a:pt x="767422" y="660399"/>
                </a:moveTo>
                <a:lnTo>
                  <a:pt x="686866" y="660399"/>
                </a:lnTo>
                <a:lnTo>
                  <a:pt x="685090" y="673099"/>
                </a:lnTo>
                <a:lnTo>
                  <a:pt x="683931" y="685799"/>
                </a:lnTo>
                <a:lnTo>
                  <a:pt x="790796" y="685799"/>
                </a:lnTo>
                <a:lnTo>
                  <a:pt x="786040" y="673099"/>
                </a:lnTo>
                <a:lnTo>
                  <a:pt x="759612" y="673099"/>
                </a:lnTo>
                <a:lnTo>
                  <a:pt x="767422" y="660399"/>
                </a:lnTo>
                <a:close/>
              </a:path>
              <a:path w="3034029" h="2844800">
                <a:moveTo>
                  <a:pt x="803681" y="673099"/>
                </a:moveTo>
                <a:lnTo>
                  <a:pt x="793381" y="673099"/>
                </a:lnTo>
                <a:lnTo>
                  <a:pt x="801357" y="685799"/>
                </a:lnTo>
                <a:lnTo>
                  <a:pt x="803681" y="673099"/>
                </a:lnTo>
                <a:close/>
              </a:path>
              <a:path w="3034029" h="2844800">
                <a:moveTo>
                  <a:pt x="675805" y="660399"/>
                </a:moveTo>
                <a:lnTo>
                  <a:pt x="666800" y="660399"/>
                </a:lnTo>
                <a:lnTo>
                  <a:pt x="665657" y="673099"/>
                </a:lnTo>
                <a:lnTo>
                  <a:pt x="675805" y="660399"/>
                </a:lnTo>
                <a:close/>
              </a:path>
              <a:path w="3034029" h="2844800">
                <a:moveTo>
                  <a:pt x="681520" y="660399"/>
                </a:moveTo>
                <a:lnTo>
                  <a:pt x="677875" y="673099"/>
                </a:lnTo>
                <a:lnTo>
                  <a:pt x="681774" y="673099"/>
                </a:lnTo>
                <a:lnTo>
                  <a:pt x="681520" y="660399"/>
                </a:lnTo>
                <a:close/>
              </a:path>
              <a:path w="3034029" h="2844800">
                <a:moveTo>
                  <a:pt x="775024" y="660399"/>
                </a:moveTo>
                <a:lnTo>
                  <a:pt x="774750" y="660399"/>
                </a:lnTo>
                <a:lnTo>
                  <a:pt x="774649" y="673099"/>
                </a:lnTo>
                <a:lnTo>
                  <a:pt x="786040" y="673099"/>
                </a:lnTo>
                <a:lnTo>
                  <a:pt x="775024" y="660399"/>
                </a:lnTo>
                <a:close/>
              </a:path>
              <a:path w="3034029" h="2844800">
                <a:moveTo>
                  <a:pt x="645883" y="647699"/>
                </a:moveTo>
                <a:lnTo>
                  <a:pt x="637984" y="647699"/>
                </a:lnTo>
                <a:lnTo>
                  <a:pt x="645541" y="660399"/>
                </a:lnTo>
                <a:lnTo>
                  <a:pt x="645883" y="647699"/>
                </a:lnTo>
                <a:close/>
              </a:path>
              <a:path w="3034029" h="2844800">
                <a:moveTo>
                  <a:pt x="661174" y="647699"/>
                </a:moveTo>
                <a:lnTo>
                  <a:pt x="652284" y="647699"/>
                </a:lnTo>
                <a:lnTo>
                  <a:pt x="656763" y="660399"/>
                </a:lnTo>
                <a:lnTo>
                  <a:pt x="661174" y="647699"/>
                </a:lnTo>
                <a:close/>
              </a:path>
              <a:path w="3034029" h="2844800">
                <a:moveTo>
                  <a:pt x="667067" y="647699"/>
                </a:moveTo>
                <a:lnTo>
                  <a:pt x="665124" y="647699"/>
                </a:lnTo>
                <a:lnTo>
                  <a:pt x="663054" y="660399"/>
                </a:lnTo>
                <a:lnTo>
                  <a:pt x="673747" y="660399"/>
                </a:lnTo>
                <a:lnTo>
                  <a:pt x="667067" y="647699"/>
                </a:lnTo>
                <a:close/>
              </a:path>
              <a:path w="3034029" h="2844800">
                <a:moveTo>
                  <a:pt x="721169" y="647699"/>
                </a:moveTo>
                <a:lnTo>
                  <a:pt x="674484" y="647699"/>
                </a:lnTo>
                <a:lnTo>
                  <a:pt x="687705" y="660399"/>
                </a:lnTo>
                <a:lnTo>
                  <a:pt x="726871" y="660399"/>
                </a:lnTo>
                <a:lnTo>
                  <a:pt x="721169" y="647699"/>
                </a:lnTo>
                <a:close/>
              </a:path>
              <a:path w="3034029" h="2844800">
                <a:moveTo>
                  <a:pt x="752983" y="634999"/>
                </a:moveTo>
                <a:lnTo>
                  <a:pt x="649312" y="634999"/>
                </a:lnTo>
                <a:lnTo>
                  <a:pt x="647560" y="647699"/>
                </a:lnTo>
                <a:lnTo>
                  <a:pt x="725322" y="647699"/>
                </a:lnTo>
                <a:lnTo>
                  <a:pt x="726871" y="660399"/>
                </a:lnTo>
                <a:lnTo>
                  <a:pt x="754100" y="660399"/>
                </a:lnTo>
                <a:lnTo>
                  <a:pt x="755027" y="647699"/>
                </a:lnTo>
                <a:lnTo>
                  <a:pt x="752983" y="634999"/>
                </a:lnTo>
                <a:close/>
              </a:path>
              <a:path w="3034029" h="2844800">
                <a:moveTo>
                  <a:pt x="641273" y="639916"/>
                </a:moveTo>
                <a:lnTo>
                  <a:pt x="638276" y="647699"/>
                </a:lnTo>
                <a:lnTo>
                  <a:pt x="646137" y="647699"/>
                </a:lnTo>
                <a:lnTo>
                  <a:pt x="641273" y="639916"/>
                </a:lnTo>
                <a:close/>
              </a:path>
              <a:path w="3034029" h="2844800">
                <a:moveTo>
                  <a:pt x="643165" y="634999"/>
                </a:moveTo>
                <a:lnTo>
                  <a:pt x="638200" y="634999"/>
                </a:lnTo>
                <a:lnTo>
                  <a:pt x="641273" y="639916"/>
                </a:lnTo>
                <a:lnTo>
                  <a:pt x="643165" y="634999"/>
                </a:lnTo>
                <a:close/>
              </a:path>
              <a:path w="3034029" h="2844800">
                <a:moveTo>
                  <a:pt x="629627" y="622299"/>
                </a:moveTo>
                <a:lnTo>
                  <a:pt x="630669" y="634999"/>
                </a:lnTo>
                <a:lnTo>
                  <a:pt x="635838" y="634999"/>
                </a:lnTo>
                <a:lnTo>
                  <a:pt x="629627" y="622299"/>
                </a:lnTo>
                <a:close/>
              </a:path>
              <a:path w="3034029" h="2844800">
                <a:moveTo>
                  <a:pt x="739254" y="622299"/>
                </a:moveTo>
                <a:lnTo>
                  <a:pt x="634309" y="622299"/>
                </a:lnTo>
                <a:lnTo>
                  <a:pt x="643165" y="634999"/>
                </a:lnTo>
                <a:lnTo>
                  <a:pt x="729996" y="634999"/>
                </a:lnTo>
                <a:lnTo>
                  <a:pt x="739254" y="622299"/>
                </a:lnTo>
                <a:close/>
              </a:path>
              <a:path w="3034029" h="2844800">
                <a:moveTo>
                  <a:pt x="602597" y="615976"/>
                </a:moveTo>
                <a:lnTo>
                  <a:pt x="601433" y="622299"/>
                </a:lnTo>
                <a:lnTo>
                  <a:pt x="607076" y="622299"/>
                </a:lnTo>
                <a:lnTo>
                  <a:pt x="602597" y="615976"/>
                </a:lnTo>
                <a:close/>
              </a:path>
              <a:path w="3034029" h="2844800">
                <a:moveTo>
                  <a:pt x="718105" y="609599"/>
                </a:moveTo>
                <a:lnTo>
                  <a:pt x="615873" y="609599"/>
                </a:lnTo>
                <a:lnTo>
                  <a:pt x="608482" y="622299"/>
                </a:lnTo>
                <a:lnTo>
                  <a:pt x="722989" y="622299"/>
                </a:lnTo>
                <a:lnTo>
                  <a:pt x="718105" y="609599"/>
                </a:lnTo>
                <a:close/>
              </a:path>
              <a:path w="3034029" h="2844800">
                <a:moveTo>
                  <a:pt x="603770" y="609599"/>
                </a:moveTo>
                <a:lnTo>
                  <a:pt x="598080" y="609599"/>
                </a:lnTo>
                <a:lnTo>
                  <a:pt x="602597" y="615976"/>
                </a:lnTo>
                <a:lnTo>
                  <a:pt x="603770" y="609599"/>
                </a:lnTo>
                <a:close/>
              </a:path>
              <a:path w="3034029" h="2844800">
                <a:moveTo>
                  <a:pt x="629189" y="596899"/>
                </a:moveTo>
                <a:lnTo>
                  <a:pt x="588391" y="596899"/>
                </a:lnTo>
                <a:lnTo>
                  <a:pt x="591591" y="609599"/>
                </a:lnTo>
                <a:lnTo>
                  <a:pt x="618946" y="609599"/>
                </a:lnTo>
                <a:lnTo>
                  <a:pt x="629189" y="596899"/>
                </a:lnTo>
                <a:close/>
              </a:path>
              <a:path w="3034029" h="2844800">
                <a:moveTo>
                  <a:pt x="669798" y="596899"/>
                </a:moveTo>
                <a:lnTo>
                  <a:pt x="629189" y="596899"/>
                </a:lnTo>
                <a:lnTo>
                  <a:pt x="630531" y="609599"/>
                </a:lnTo>
                <a:lnTo>
                  <a:pt x="677811" y="609599"/>
                </a:lnTo>
                <a:lnTo>
                  <a:pt x="669798" y="596899"/>
                </a:lnTo>
                <a:close/>
              </a:path>
              <a:path w="3034029" h="2844800">
                <a:moveTo>
                  <a:pt x="710343" y="596899"/>
                </a:moveTo>
                <a:lnTo>
                  <a:pt x="694337" y="596899"/>
                </a:lnTo>
                <a:lnTo>
                  <a:pt x="688989" y="609599"/>
                </a:lnTo>
                <a:lnTo>
                  <a:pt x="717174" y="609599"/>
                </a:lnTo>
                <a:lnTo>
                  <a:pt x="710343" y="596899"/>
                </a:lnTo>
                <a:close/>
              </a:path>
              <a:path w="3034029" h="2844800">
                <a:moveTo>
                  <a:pt x="679332" y="584199"/>
                </a:moveTo>
                <a:lnTo>
                  <a:pt x="584460" y="584199"/>
                </a:lnTo>
                <a:lnTo>
                  <a:pt x="579924" y="596899"/>
                </a:lnTo>
                <a:lnTo>
                  <a:pt x="672602" y="596899"/>
                </a:lnTo>
                <a:lnTo>
                  <a:pt x="679332" y="584199"/>
                </a:lnTo>
                <a:close/>
              </a:path>
              <a:path w="3034029" h="2844800">
                <a:moveTo>
                  <a:pt x="575157" y="571499"/>
                </a:moveTo>
                <a:lnTo>
                  <a:pt x="573963" y="571499"/>
                </a:lnTo>
                <a:lnTo>
                  <a:pt x="573138" y="584199"/>
                </a:lnTo>
                <a:lnTo>
                  <a:pt x="578243" y="584199"/>
                </a:lnTo>
                <a:lnTo>
                  <a:pt x="575157" y="571499"/>
                </a:lnTo>
                <a:close/>
              </a:path>
              <a:path w="3034029" h="2844800">
                <a:moveTo>
                  <a:pt x="677888" y="571499"/>
                </a:moveTo>
                <a:lnTo>
                  <a:pt x="578612" y="571499"/>
                </a:lnTo>
                <a:lnTo>
                  <a:pt x="584009" y="584199"/>
                </a:lnTo>
                <a:lnTo>
                  <a:pt x="686627" y="584199"/>
                </a:lnTo>
                <a:lnTo>
                  <a:pt x="677888" y="571499"/>
                </a:lnTo>
                <a:close/>
              </a:path>
              <a:path w="3034029" h="2844800">
                <a:moveTo>
                  <a:pt x="585851" y="558799"/>
                </a:moveTo>
                <a:lnTo>
                  <a:pt x="567778" y="558799"/>
                </a:lnTo>
                <a:lnTo>
                  <a:pt x="556463" y="571499"/>
                </a:lnTo>
                <a:lnTo>
                  <a:pt x="589407" y="571499"/>
                </a:lnTo>
                <a:lnTo>
                  <a:pt x="590249" y="568002"/>
                </a:lnTo>
                <a:lnTo>
                  <a:pt x="585851" y="558799"/>
                </a:lnTo>
                <a:close/>
              </a:path>
              <a:path w="3034029" h="2844800">
                <a:moveTo>
                  <a:pt x="590249" y="568002"/>
                </a:moveTo>
                <a:lnTo>
                  <a:pt x="589407" y="571499"/>
                </a:lnTo>
                <a:lnTo>
                  <a:pt x="591921" y="571499"/>
                </a:lnTo>
                <a:lnTo>
                  <a:pt x="590249" y="568002"/>
                </a:lnTo>
                <a:close/>
              </a:path>
              <a:path w="3034029" h="2844800">
                <a:moveTo>
                  <a:pt x="659371" y="558799"/>
                </a:moveTo>
                <a:lnTo>
                  <a:pt x="592467" y="558799"/>
                </a:lnTo>
                <a:lnTo>
                  <a:pt x="590249" y="568002"/>
                </a:lnTo>
                <a:lnTo>
                  <a:pt x="591921" y="571499"/>
                </a:lnTo>
                <a:lnTo>
                  <a:pt x="660133" y="571499"/>
                </a:lnTo>
                <a:lnTo>
                  <a:pt x="659371" y="558799"/>
                </a:lnTo>
                <a:close/>
              </a:path>
              <a:path w="3034029" h="2844800">
                <a:moveTo>
                  <a:pt x="673201" y="558799"/>
                </a:moveTo>
                <a:lnTo>
                  <a:pt x="662863" y="558799"/>
                </a:lnTo>
                <a:lnTo>
                  <a:pt x="670877" y="571499"/>
                </a:lnTo>
                <a:lnTo>
                  <a:pt x="673201" y="558799"/>
                </a:lnTo>
                <a:close/>
              </a:path>
              <a:path w="3034029" h="2844800">
                <a:moveTo>
                  <a:pt x="545211" y="546099"/>
                </a:moveTo>
                <a:lnTo>
                  <a:pt x="541134" y="546099"/>
                </a:lnTo>
                <a:lnTo>
                  <a:pt x="541642" y="558799"/>
                </a:lnTo>
                <a:lnTo>
                  <a:pt x="550849" y="558799"/>
                </a:lnTo>
                <a:lnTo>
                  <a:pt x="545211" y="546099"/>
                </a:lnTo>
                <a:close/>
              </a:path>
              <a:path w="3034029" h="2844800">
                <a:moveTo>
                  <a:pt x="617441" y="507999"/>
                </a:moveTo>
                <a:lnTo>
                  <a:pt x="531211" y="507999"/>
                </a:lnTo>
                <a:lnTo>
                  <a:pt x="533031" y="520699"/>
                </a:lnTo>
                <a:lnTo>
                  <a:pt x="529755" y="533399"/>
                </a:lnTo>
                <a:lnTo>
                  <a:pt x="544945" y="533399"/>
                </a:lnTo>
                <a:lnTo>
                  <a:pt x="556214" y="546099"/>
                </a:lnTo>
                <a:lnTo>
                  <a:pt x="564095" y="558799"/>
                </a:lnTo>
                <a:lnTo>
                  <a:pt x="595071" y="558799"/>
                </a:lnTo>
                <a:lnTo>
                  <a:pt x="604090" y="546099"/>
                </a:lnTo>
                <a:lnTo>
                  <a:pt x="618949" y="546099"/>
                </a:lnTo>
                <a:lnTo>
                  <a:pt x="620663" y="533399"/>
                </a:lnTo>
                <a:lnTo>
                  <a:pt x="622853" y="520699"/>
                </a:lnTo>
                <a:lnTo>
                  <a:pt x="617441" y="507999"/>
                </a:lnTo>
                <a:close/>
              </a:path>
              <a:path w="3034029" h="2844800">
                <a:moveTo>
                  <a:pt x="608972" y="546099"/>
                </a:moveTo>
                <a:lnTo>
                  <a:pt x="604090" y="546099"/>
                </a:lnTo>
                <a:lnTo>
                  <a:pt x="595071" y="558799"/>
                </a:lnTo>
                <a:lnTo>
                  <a:pt x="598215" y="558799"/>
                </a:lnTo>
                <a:lnTo>
                  <a:pt x="608972" y="546099"/>
                </a:lnTo>
                <a:close/>
              </a:path>
              <a:path w="3034029" h="2844800">
                <a:moveTo>
                  <a:pt x="661208" y="546099"/>
                </a:moveTo>
                <a:lnTo>
                  <a:pt x="608972" y="546099"/>
                </a:lnTo>
                <a:lnTo>
                  <a:pt x="598215" y="558799"/>
                </a:lnTo>
                <a:lnTo>
                  <a:pt x="658101" y="558799"/>
                </a:lnTo>
                <a:lnTo>
                  <a:pt x="661208" y="546099"/>
                </a:lnTo>
                <a:close/>
              </a:path>
              <a:path w="3034029" h="2844800">
                <a:moveTo>
                  <a:pt x="539419" y="533399"/>
                </a:moveTo>
                <a:lnTo>
                  <a:pt x="528142" y="533399"/>
                </a:lnTo>
                <a:lnTo>
                  <a:pt x="527685" y="546099"/>
                </a:lnTo>
                <a:lnTo>
                  <a:pt x="534504" y="546099"/>
                </a:lnTo>
                <a:lnTo>
                  <a:pt x="539419" y="533399"/>
                </a:lnTo>
                <a:close/>
              </a:path>
              <a:path w="3034029" h="2844800">
                <a:moveTo>
                  <a:pt x="645071" y="533399"/>
                </a:moveTo>
                <a:lnTo>
                  <a:pt x="635009" y="533399"/>
                </a:lnTo>
                <a:lnTo>
                  <a:pt x="630212" y="546099"/>
                </a:lnTo>
                <a:lnTo>
                  <a:pt x="655453" y="546099"/>
                </a:lnTo>
                <a:lnTo>
                  <a:pt x="645071" y="533399"/>
                </a:lnTo>
                <a:close/>
              </a:path>
              <a:path w="3034029" h="2844800">
                <a:moveTo>
                  <a:pt x="522986" y="507999"/>
                </a:moveTo>
                <a:lnTo>
                  <a:pt x="499852" y="507999"/>
                </a:lnTo>
                <a:lnTo>
                  <a:pt x="509544" y="520699"/>
                </a:lnTo>
                <a:lnTo>
                  <a:pt x="516648" y="533399"/>
                </a:lnTo>
                <a:lnTo>
                  <a:pt x="521407" y="533399"/>
                </a:lnTo>
                <a:lnTo>
                  <a:pt x="517259" y="520699"/>
                </a:lnTo>
                <a:lnTo>
                  <a:pt x="517901" y="520699"/>
                </a:lnTo>
                <a:lnTo>
                  <a:pt x="523059" y="512095"/>
                </a:lnTo>
                <a:lnTo>
                  <a:pt x="522986" y="507999"/>
                </a:lnTo>
                <a:close/>
              </a:path>
              <a:path w="3034029" h="2844800">
                <a:moveTo>
                  <a:pt x="528091" y="520699"/>
                </a:moveTo>
                <a:lnTo>
                  <a:pt x="521042" y="520699"/>
                </a:lnTo>
                <a:lnTo>
                  <a:pt x="521728" y="533399"/>
                </a:lnTo>
                <a:lnTo>
                  <a:pt x="528091" y="520699"/>
                </a:lnTo>
                <a:close/>
              </a:path>
              <a:path w="3034029" h="2844800">
                <a:moveTo>
                  <a:pt x="526199" y="507999"/>
                </a:moveTo>
                <a:lnTo>
                  <a:pt x="525514" y="507999"/>
                </a:lnTo>
                <a:lnTo>
                  <a:pt x="523059" y="512095"/>
                </a:lnTo>
                <a:lnTo>
                  <a:pt x="523214" y="520699"/>
                </a:lnTo>
                <a:lnTo>
                  <a:pt x="526199" y="507999"/>
                </a:lnTo>
                <a:close/>
              </a:path>
              <a:path w="3034029" h="2844800">
                <a:moveTo>
                  <a:pt x="486094" y="482599"/>
                </a:moveTo>
                <a:lnTo>
                  <a:pt x="477443" y="482599"/>
                </a:lnTo>
                <a:lnTo>
                  <a:pt x="474218" y="495299"/>
                </a:lnTo>
                <a:lnTo>
                  <a:pt x="478545" y="495299"/>
                </a:lnTo>
                <a:lnTo>
                  <a:pt x="486900" y="507999"/>
                </a:lnTo>
                <a:lnTo>
                  <a:pt x="482805" y="495299"/>
                </a:lnTo>
                <a:lnTo>
                  <a:pt x="486094" y="482599"/>
                </a:lnTo>
                <a:close/>
              </a:path>
              <a:path w="3034029" h="2844800">
                <a:moveTo>
                  <a:pt x="502780" y="495299"/>
                </a:moveTo>
                <a:lnTo>
                  <a:pt x="495134" y="495299"/>
                </a:lnTo>
                <a:lnTo>
                  <a:pt x="503415" y="507999"/>
                </a:lnTo>
                <a:lnTo>
                  <a:pt x="502780" y="495299"/>
                </a:lnTo>
                <a:close/>
              </a:path>
              <a:path w="3034029" h="2844800">
                <a:moveTo>
                  <a:pt x="591015" y="482599"/>
                </a:moveTo>
                <a:lnTo>
                  <a:pt x="580567" y="482599"/>
                </a:lnTo>
                <a:lnTo>
                  <a:pt x="575513" y="495299"/>
                </a:lnTo>
                <a:lnTo>
                  <a:pt x="518718" y="495299"/>
                </a:lnTo>
                <a:lnTo>
                  <a:pt x="513575" y="507999"/>
                </a:lnTo>
                <a:lnTo>
                  <a:pt x="607492" y="507999"/>
                </a:lnTo>
                <a:lnTo>
                  <a:pt x="599328" y="495299"/>
                </a:lnTo>
                <a:lnTo>
                  <a:pt x="591015" y="482599"/>
                </a:lnTo>
                <a:close/>
              </a:path>
              <a:path w="3034029" h="2844800">
                <a:moveTo>
                  <a:pt x="466064" y="482599"/>
                </a:moveTo>
                <a:lnTo>
                  <a:pt x="466762" y="495299"/>
                </a:lnTo>
                <a:lnTo>
                  <a:pt x="471830" y="495299"/>
                </a:lnTo>
                <a:lnTo>
                  <a:pt x="466064" y="482599"/>
                </a:lnTo>
                <a:close/>
              </a:path>
              <a:path w="3034029" h="2844800">
                <a:moveTo>
                  <a:pt x="569074" y="482599"/>
                </a:moveTo>
                <a:lnTo>
                  <a:pt x="486094" y="482599"/>
                </a:lnTo>
                <a:lnTo>
                  <a:pt x="498877" y="495299"/>
                </a:lnTo>
                <a:lnTo>
                  <a:pt x="570674" y="495299"/>
                </a:lnTo>
                <a:lnTo>
                  <a:pt x="569074" y="482599"/>
                </a:lnTo>
                <a:close/>
              </a:path>
              <a:path w="3034029" h="2844800">
                <a:moveTo>
                  <a:pt x="462851" y="469899"/>
                </a:moveTo>
                <a:lnTo>
                  <a:pt x="452970" y="469899"/>
                </a:lnTo>
                <a:lnTo>
                  <a:pt x="454583" y="482599"/>
                </a:lnTo>
                <a:lnTo>
                  <a:pt x="459371" y="482599"/>
                </a:lnTo>
                <a:lnTo>
                  <a:pt x="462941" y="473631"/>
                </a:lnTo>
                <a:lnTo>
                  <a:pt x="462851" y="469899"/>
                </a:lnTo>
                <a:close/>
              </a:path>
              <a:path w="3034029" h="2844800">
                <a:moveTo>
                  <a:pt x="472122" y="469899"/>
                </a:moveTo>
                <a:lnTo>
                  <a:pt x="464426" y="469899"/>
                </a:lnTo>
                <a:lnTo>
                  <a:pt x="462941" y="473631"/>
                </a:lnTo>
                <a:lnTo>
                  <a:pt x="463156" y="482599"/>
                </a:lnTo>
                <a:lnTo>
                  <a:pt x="472122" y="469899"/>
                </a:lnTo>
                <a:close/>
              </a:path>
              <a:path w="3034029" h="2844800">
                <a:moveTo>
                  <a:pt x="477057" y="481678"/>
                </a:moveTo>
                <a:lnTo>
                  <a:pt x="476973" y="482599"/>
                </a:lnTo>
                <a:lnTo>
                  <a:pt x="477443" y="482599"/>
                </a:lnTo>
                <a:lnTo>
                  <a:pt x="477057" y="481678"/>
                </a:lnTo>
                <a:close/>
              </a:path>
              <a:path w="3034029" h="2844800">
                <a:moveTo>
                  <a:pt x="489142" y="482344"/>
                </a:moveTo>
                <a:lnTo>
                  <a:pt x="489153" y="482599"/>
                </a:lnTo>
                <a:lnTo>
                  <a:pt x="489369" y="482599"/>
                </a:lnTo>
                <a:lnTo>
                  <a:pt x="489142" y="482344"/>
                </a:lnTo>
                <a:close/>
              </a:path>
              <a:path w="3034029" h="2844800">
                <a:moveTo>
                  <a:pt x="573965" y="469899"/>
                </a:moveTo>
                <a:lnTo>
                  <a:pt x="488645" y="469899"/>
                </a:lnTo>
                <a:lnTo>
                  <a:pt x="495287" y="482599"/>
                </a:lnTo>
                <a:lnTo>
                  <a:pt x="581334" y="482599"/>
                </a:lnTo>
                <a:lnTo>
                  <a:pt x="573965" y="469899"/>
                </a:lnTo>
                <a:close/>
              </a:path>
              <a:path w="3034029" h="2844800">
                <a:moveTo>
                  <a:pt x="488645" y="469899"/>
                </a:moveTo>
                <a:lnTo>
                  <a:pt x="478129" y="469899"/>
                </a:lnTo>
                <a:lnTo>
                  <a:pt x="489142" y="482344"/>
                </a:lnTo>
                <a:lnTo>
                  <a:pt x="488645" y="469899"/>
                </a:lnTo>
                <a:close/>
              </a:path>
              <a:path w="3034029" h="2844800">
                <a:moveTo>
                  <a:pt x="478129" y="469899"/>
                </a:moveTo>
                <a:lnTo>
                  <a:pt x="472122" y="469899"/>
                </a:lnTo>
                <a:lnTo>
                  <a:pt x="477057" y="481678"/>
                </a:lnTo>
                <a:lnTo>
                  <a:pt x="478129" y="469899"/>
                </a:lnTo>
                <a:close/>
              </a:path>
              <a:path w="3034029" h="2844800">
                <a:moveTo>
                  <a:pt x="463588" y="457199"/>
                </a:moveTo>
                <a:lnTo>
                  <a:pt x="462254" y="457199"/>
                </a:lnTo>
                <a:lnTo>
                  <a:pt x="460197" y="469899"/>
                </a:lnTo>
                <a:lnTo>
                  <a:pt x="463588" y="457199"/>
                </a:lnTo>
                <a:close/>
              </a:path>
              <a:path w="3034029" h="2844800">
                <a:moveTo>
                  <a:pt x="486943" y="457199"/>
                </a:moveTo>
                <a:lnTo>
                  <a:pt x="463588" y="457199"/>
                </a:lnTo>
                <a:lnTo>
                  <a:pt x="462991" y="469899"/>
                </a:lnTo>
                <a:lnTo>
                  <a:pt x="493750" y="469899"/>
                </a:lnTo>
                <a:lnTo>
                  <a:pt x="486943" y="457199"/>
                </a:lnTo>
                <a:close/>
              </a:path>
              <a:path w="3034029" h="2844800">
                <a:moveTo>
                  <a:pt x="558691" y="457199"/>
                </a:moveTo>
                <a:lnTo>
                  <a:pt x="491426" y="457199"/>
                </a:lnTo>
                <a:lnTo>
                  <a:pt x="493750" y="469899"/>
                </a:lnTo>
                <a:lnTo>
                  <a:pt x="567508" y="469899"/>
                </a:lnTo>
                <a:lnTo>
                  <a:pt x="558691" y="457199"/>
                </a:lnTo>
                <a:close/>
              </a:path>
              <a:path w="3034029" h="2844800">
                <a:moveTo>
                  <a:pt x="432194" y="444499"/>
                </a:moveTo>
                <a:lnTo>
                  <a:pt x="429368" y="457199"/>
                </a:lnTo>
                <a:lnTo>
                  <a:pt x="438712" y="457199"/>
                </a:lnTo>
                <a:lnTo>
                  <a:pt x="432194" y="444499"/>
                </a:lnTo>
                <a:close/>
              </a:path>
              <a:path w="3034029" h="2844800">
                <a:moveTo>
                  <a:pt x="448805" y="444499"/>
                </a:moveTo>
                <a:lnTo>
                  <a:pt x="442861" y="444499"/>
                </a:lnTo>
                <a:lnTo>
                  <a:pt x="442264" y="457199"/>
                </a:lnTo>
                <a:lnTo>
                  <a:pt x="455841" y="457199"/>
                </a:lnTo>
                <a:lnTo>
                  <a:pt x="448805" y="444499"/>
                </a:lnTo>
                <a:close/>
              </a:path>
              <a:path w="3034029" h="2844800">
                <a:moveTo>
                  <a:pt x="529374" y="444499"/>
                </a:moveTo>
                <a:lnTo>
                  <a:pt x="460933" y="444499"/>
                </a:lnTo>
                <a:lnTo>
                  <a:pt x="472732" y="457199"/>
                </a:lnTo>
                <a:lnTo>
                  <a:pt x="533412" y="457199"/>
                </a:lnTo>
                <a:lnTo>
                  <a:pt x="529374" y="444499"/>
                </a:lnTo>
                <a:close/>
              </a:path>
              <a:path w="3034029" h="2844800">
                <a:moveTo>
                  <a:pt x="548825" y="444499"/>
                </a:moveTo>
                <a:lnTo>
                  <a:pt x="533717" y="444499"/>
                </a:lnTo>
                <a:lnTo>
                  <a:pt x="533412" y="457199"/>
                </a:lnTo>
                <a:lnTo>
                  <a:pt x="548855" y="457199"/>
                </a:lnTo>
                <a:lnTo>
                  <a:pt x="548825" y="444499"/>
                </a:lnTo>
                <a:close/>
              </a:path>
              <a:path w="3034029" h="2844800">
                <a:moveTo>
                  <a:pt x="461724" y="431799"/>
                </a:moveTo>
                <a:lnTo>
                  <a:pt x="453859" y="431799"/>
                </a:lnTo>
                <a:lnTo>
                  <a:pt x="455028" y="444499"/>
                </a:lnTo>
                <a:lnTo>
                  <a:pt x="464479" y="444499"/>
                </a:lnTo>
                <a:lnTo>
                  <a:pt x="461724" y="431799"/>
                </a:lnTo>
                <a:close/>
              </a:path>
              <a:path w="3034029" h="2844800">
                <a:moveTo>
                  <a:pt x="525297" y="431799"/>
                </a:moveTo>
                <a:lnTo>
                  <a:pt x="476897" y="431799"/>
                </a:lnTo>
                <a:lnTo>
                  <a:pt x="479869" y="444499"/>
                </a:lnTo>
                <a:lnTo>
                  <a:pt x="526808" y="444499"/>
                </a:lnTo>
                <a:lnTo>
                  <a:pt x="525755" y="432250"/>
                </a:lnTo>
                <a:lnTo>
                  <a:pt x="525297" y="431799"/>
                </a:lnTo>
                <a:close/>
              </a:path>
              <a:path w="3034029" h="2844800">
                <a:moveTo>
                  <a:pt x="526085" y="419099"/>
                </a:moveTo>
                <a:lnTo>
                  <a:pt x="443102" y="419099"/>
                </a:lnTo>
                <a:lnTo>
                  <a:pt x="450000" y="431799"/>
                </a:lnTo>
                <a:lnTo>
                  <a:pt x="525716" y="431799"/>
                </a:lnTo>
                <a:lnTo>
                  <a:pt x="525755" y="432250"/>
                </a:lnTo>
                <a:lnTo>
                  <a:pt x="538213" y="444499"/>
                </a:lnTo>
                <a:lnTo>
                  <a:pt x="533311" y="431799"/>
                </a:lnTo>
                <a:lnTo>
                  <a:pt x="526085" y="419099"/>
                </a:lnTo>
                <a:close/>
              </a:path>
              <a:path w="3034029" h="2844800">
                <a:moveTo>
                  <a:pt x="525716" y="431799"/>
                </a:moveTo>
                <a:lnTo>
                  <a:pt x="525297" y="431799"/>
                </a:lnTo>
                <a:lnTo>
                  <a:pt x="525755" y="432250"/>
                </a:lnTo>
                <a:lnTo>
                  <a:pt x="525716" y="431799"/>
                </a:lnTo>
                <a:close/>
              </a:path>
              <a:path w="3034029" h="2844800">
                <a:moveTo>
                  <a:pt x="409016" y="419099"/>
                </a:moveTo>
                <a:lnTo>
                  <a:pt x="397637" y="419099"/>
                </a:lnTo>
                <a:lnTo>
                  <a:pt x="393903" y="431799"/>
                </a:lnTo>
                <a:lnTo>
                  <a:pt x="407263" y="431799"/>
                </a:lnTo>
                <a:lnTo>
                  <a:pt x="409016" y="419099"/>
                </a:lnTo>
                <a:close/>
              </a:path>
              <a:path w="3034029" h="2844800">
                <a:moveTo>
                  <a:pt x="428469" y="430051"/>
                </a:moveTo>
                <a:lnTo>
                  <a:pt x="427412" y="431799"/>
                </a:lnTo>
                <a:lnTo>
                  <a:pt x="429399" y="431799"/>
                </a:lnTo>
                <a:lnTo>
                  <a:pt x="428469" y="430051"/>
                </a:lnTo>
                <a:close/>
              </a:path>
              <a:path w="3034029" h="2844800">
                <a:moveTo>
                  <a:pt x="443102" y="419099"/>
                </a:moveTo>
                <a:lnTo>
                  <a:pt x="435089" y="419099"/>
                </a:lnTo>
                <a:lnTo>
                  <a:pt x="428887" y="429360"/>
                </a:lnTo>
                <a:lnTo>
                  <a:pt x="429399" y="431799"/>
                </a:lnTo>
                <a:lnTo>
                  <a:pt x="433475" y="431799"/>
                </a:lnTo>
                <a:lnTo>
                  <a:pt x="443102" y="419099"/>
                </a:lnTo>
                <a:close/>
              </a:path>
              <a:path w="3034029" h="2844800">
                <a:moveTo>
                  <a:pt x="535813" y="419099"/>
                </a:moveTo>
                <a:lnTo>
                  <a:pt x="535317" y="431799"/>
                </a:lnTo>
                <a:lnTo>
                  <a:pt x="536168" y="431799"/>
                </a:lnTo>
                <a:lnTo>
                  <a:pt x="535813" y="419099"/>
                </a:lnTo>
                <a:close/>
              </a:path>
              <a:path w="3034029" h="2844800">
                <a:moveTo>
                  <a:pt x="426732" y="419099"/>
                </a:moveTo>
                <a:lnTo>
                  <a:pt x="422643" y="419099"/>
                </a:lnTo>
                <a:lnTo>
                  <a:pt x="428469" y="430051"/>
                </a:lnTo>
                <a:lnTo>
                  <a:pt x="428887" y="429360"/>
                </a:lnTo>
                <a:lnTo>
                  <a:pt x="426732" y="419099"/>
                </a:lnTo>
                <a:close/>
              </a:path>
              <a:path w="3034029" h="2844800">
                <a:moveTo>
                  <a:pt x="393219" y="406399"/>
                </a:moveTo>
                <a:lnTo>
                  <a:pt x="381076" y="406399"/>
                </a:lnTo>
                <a:lnTo>
                  <a:pt x="386461" y="419099"/>
                </a:lnTo>
                <a:lnTo>
                  <a:pt x="393219" y="406399"/>
                </a:lnTo>
                <a:close/>
              </a:path>
              <a:path w="3034029" h="2844800">
                <a:moveTo>
                  <a:pt x="408444" y="406399"/>
                </a:moveTo>
                <a:lnTo>
                  <a:pt x="400646" y="406399"/>
                </a:lnTo>
                <a:lnTo>
                  <a:pt x="406463" y="419099"/>
                </a:lnTo>
                <a:lnTo>
                  <a:pt x="408444" y="406399"/>
                </a:lnTo>
                <a:close/>
              </a:path>
              <a:path w="3034029" h="2844800">
                <a:moveTo>
                  <a:pt x="489356" y="406399"/>
                </a:moveTo>
                <a:lnTo>
                  <a:pt x="413799" y="406399"/>
                </a:lnTo>
                <a:lnTo>
                  <a:pt x="423938" y="419099"/>
                </a:lnTo>
                <a:lnTo>
                  <a:pt x="489762" y="419099"/>
                </a:lnTo>
                <a:lnTo>
                  <a:pt x="489356" y="406399"/>
                </a:lnTo>
                <a:close/>
              </a:path>
              <a:path w="3034029" h="2844800">
                <a:moveTo>
                  <a:pt x="496582" y="406399"/>
                </a:moveTo>
                <a:lnTo>
                  <a:pt x="494017" y="406399"/>
                </a:lnTo>
                <a:lnTo>
                  <a:pt x="492594" y="419099"/>
                </a:lnTo>
                <a:lnTo>
                  <a:pt x="499351" y="419099"/>
                </a:lnTo>
                <a:lnTo>
                  <a:pt x="496582" y="406399"/>
                </a:lnTo>
                <a:close/>
              </a:path>
              <a:path w="3034029" h="2844800">
                <a:moveTo>
                  <a:pt x="487768" y="393699"/>
                </a:moveTo>
                <a:lnTo>
                  <a:pt x="374357" y="393699"/>
                </a:lnTo>
                <a:lnTo>
                  <a:pt x="378510" y="406399"/>
                </a:lnTo>
                <a:lnTo>
                  <a:pt x="480060" y="406399"/>
                </a:lnTo>
                <a:lnTo>
                  <a:pt x="487768" y="393699"/>
                </a:lnTo>
                <a:close/>
              </a:path>
              <a:path w="3034029" h="2844800">
                <a:moveTo>
                  <a:pt x="382181" y="380999"/>
                </a:moveTo>
                <a:lnTo>
                  <a:pt x="363601" y="380999"/>
                </a:lnTo>
                <a:lnTo>
                  <a:pt x="365417" y="393699"/>
                </a:lnTo>
                <a:lnTo>
                  <a:pt x="380635" y="393699"/>
                </a:lnTo>
                <a:lnTo>
                  <a:pt x="382181" y="380999"/>
                </a:lnTo>
                <a:close/>
              </a:path>
              <a:path w="3034029" h="2844800">
                <a:moveTo>
                  <a:pt x="397002" y="380999"/>
                </a:moveTo>
                <a:lnTo>
                  <a:pt x="389484" y="380999"/>
                </a:lnTo>
                <a:lnTo>
                  <a:pt x="395844" y="393699"/>
                </a:lnTo>
                <a:lnTo>
                  <a:pt x="412191" y="393699"/>
                </a:lnTo>
                <a:lnTo>
                  <a:pt x="397002" y="380999"/>
                </a:lnTo>
                <a:close/>
              </a:path>
              <a:path w="3034029" h="2844800">
                <a:moveTo>
                  <a:pt x="470204" y="380999"/>
                </a:moveTo>
                <a:lnTo>
                  <a:pt x="412699" y="380999"/>
                </a:lnTo>
                <a:lnTo>
                  <a:pt x="412191" y="393699"/>
                </a:lnTo>
                <a:lnTo>
                  <a:pt x="470331" y="393699"/>
                </a:lnTo>
                <a:lnTo>
                  <a:pt x="470204" y="380999"/>
                </a:lnTo>
                <a:close/>
              </a:path>
              <a:path w="3034029" h="2844800">
                <a:moveTo>
                  <a:pt x="481977" y="380999"/>
                </a:moveTo>
                <a:lnTo>
                  <a:pt x="470204" y="380999"/>
                </a:lnTo>
                <a:lnTo>
                  <a:pt x="481126" y="393699"/>
                </a:lnTo>
                <a:lnTo>
                  <a:pt x="485876" y="393699"/>
                </a:lnTo>
                <a:lnTo>
                  <a:pt x="481977" y="380999"/>
                </a:lnTo>
                <a:close/>
              </a:path>
              <a:path w="3034029" h="2844800">
                <a:moveTo>
                  <a:pt x="410222" y="368299"/>
                </a:moveTo>
                <a:lnTo>
                  <a:pt x="358582" y="368299"/>
                </a:lnTo>
                <a:lnTo>
                  <a:pt x="365061" y="380999"/>
                </a:lnTo>
                <a:lnTo>
                  <a:pt x="401751" y="380999"/>
                </a:lnTo>
                <a:lnTo>
                  <a:pt x="410222" y="368299"/>
                </a:lnTo>
                <a:close/>
              </a:path>
              <a:path w="3034029" h="2844800">
                <a:moveTo>
                  <a:pt x="462800" y="368299"/>
                </a:moveTo>
                <a:lnTo>
                  <a:pt x="410222" y="368299"/>
                </a:lnTo>
                <a:lnTo>
                  <a:pt x="413677" y="380999"/>
                </a:lnTo>
                <a:lnTo>
                  <a:pt x="472948" y="380999"/>
                </a:lnTo>
                <a:lnTo>
                  <a:pt x="462800" y="368299"/>
                </a:lnTo>
                <a:close/>
              </a:path>
              <a:path w="3034029" h="2844800">
                <a:moveTo>
                  <a:pt x="347631" y="342899"/>
                </a:moveTo>
                <a:lnTo>
                  <a:pt x="340918" y="342899"/>
                </a:lnTo>
                <a:lnTo>
                  <a:pt x="342480" y="355599"/>
                </a:lnTo>
                <a:lnTo>
                  <a:pt x="345186" y="355599"/>
                </a:lnTo>
                <a:lnTo>
                  <a:pt x="345224" y="368299"/>
                </a:lnTo>
                <a:lnTo>
                  <a:pt x="349837" y="368299"/>
                </a:lnTo>
                <a:lnTo>
                  <a:pt x="351355" y="355599"/>
                </a:lnTo>
                <a:lnTo>
                  <a:pt x="347631" y="342899"/>
                </a:lnTo>
                <a:close/>
              </a:path>
              <a:path w="3034029" h="2844800">
                <a:moveTo>
                  <a:pt x="443560" y="342899"/>
                </a:moveTo>
                <a:lnTo>
                  <a:pt x="374573" y="342899"/>
                </a:lnTo>
                <a:lnTo>
                  <a:pt x="377856" y="355599"/>
                </a:lnTo>
                <a:lnTo>
                  <a:pt x="371911" y="368299"/>
                </a:lnTo>
                <a:lnTo>
                  <a:pt x="381749" y="368299"/>
                </a:lnTo>
                <a:lnTo>
                  <a:pt x="385305" y="355599"/>
                </a:lnTo>
                <a:lnTo>
                  <a:pt x="449910" y="355599"/>
                </a:lnTo>
                <a:lnTo>
                  <a:pt x="443560" y="342899"/>
                </a:lnTo>
                <a:close/>
              </a:path>
              <a:path w="3034029" h="2844800">
                <a:moveTo>
                  <a:pt x="413042" y="355599"/>
                </a:moveTo>
                <a:lnTo>
                  <a:pt x="385305" y="355599"/>
                </a:lnTo>
                <a:lnTo>
                  <a:pt x="385927" y="368299"/>
                </a:lnTo>
                <a:lnTo>
                  <a:pt x="413664" y="368299"/>
                </a:lnTo>
                <a:lnTo>
                  <a:pt x="413042" y="355599"/>
                </a:lnTo>
                <a:close/>
              </a:path>
              <a:path w="3034029" h="2844800">
                <a:moveTo>
                  <a:pt x="449605" y="355599"/>
                </a:moveTo>
                <a:lnTo>
                  <a:pt x="415645" y="355599"/>
                </a:lnTo>
                <a:lnTo>
                  <a:pt x="416763" y="368299"/>
                </a:lnTo>
                <a:lnTo>
                  <a:pt x="454152" y="368299"/>
                </a:lnTo>
                <a:lnTo>
                  <a:pt x="449605" y="355599"/>
                </a:lnTo>
                <a:close/>
              </a:path>
              <a:path w="3034029" h="2844800">
                <a:moveTo>
                  <a:pt x="311785" y="342899"/>
                </a:moveTo>
                <a:lnTo>
                  <a:pt x="313156" y="355599"/>
                </a:lnTo>
                <a:lnTo>
                  <a:pt x="320878" y="355599"/>
                </a:lnTo>
                <a:lnTo>
                  <a:pt x="311785" y="342899"/>
                </a:lnTo>
                <a:close/>
              </a:path>
              <a:path w="3034029" h="2844800">
                <a:moveTo>
                  <a:pt x="326313" y="342899"/>
                </a:moveTo>
                <a:lnTo>
                  <a:pt x="324675" y="355599"/>
                </a:lnTo>
                <a:lnTo>
                  <a:pt x="331177" y="355599"/>
                </a:lnTo>
                <a:lnTo>
                  <a:pt x="331288" y="354946"/>
                </a:lnTo>
                <a:lnTo>
                  <a:pt x="326313" y="342899"/>
                </a:lnTo>
                <a:close/>
              </a:path>
              <a:path w="3034029" h="2844800">
                <a:moveTo>
                  <a:pt x="333336" y="342899"/>
                </a:moveTo>
                <a:lnTo>
                  <a:pt x="331288" y="354946"/>
                </a:lnTo>
                <a:lnTo>
                  <a:pt x="331558" y="355599"/>
                </a:lnTo>
                <a:lnTo>
                  <a:pt x="342480" y="355599"/>
                </a:lnTo>
                <a:lnTo>
                  <a:pt x="333336" y="342899"/>
                </a:lnTo>
                <a:close/>
              </a:path>
              <a:path w="3034029" h="2844800">
                <a:moveTo>
                  <a:pt x="367182" y="342899"/>
                </a:moveTo>
                <a:lnTo>
                  <a:pt x="357908" y="342899"/>
                </a:lnTo>
                <a:lnTo>
                  <a:pt x="367436" y="355599"/>
                </a:lnTo>
                <a:lnTo>
                  <a:pt x="367182" y="342899"/>
                </a:lnTo>
                <a:close/>
              </a:path>
              <a:path w="3034029" h="2844800">
                <a:moveTo>
                  <a:pt x="456717" y="342899"/>
                </a:moveTo>
                <a:lnTo>
                  <a:pt x="453720" y="342899"/>
                </a:lnTo>
                <a:lnTo>
                  <a:pt x="454088" y="355599"/>
                </a:lnTo>
                <a:lnTo>
                  <a:pt x="461098" y="355599"/>
                </a:lnTo>
                <a:lnTo>
                  <a:pt x="456717" y="342899"/>
                </a:lnTo>
                <a:close/>
              </a:path>
              <a:path w="3034029" h="2844800">
                <a:moveTo>
                  <a:pt x="306467" y="333085"/>
                </a:moveTo>
                <a:lnTo>
                  <a:pt x="310756" y="342899"/>
                </a:lnTo>
                <a:lnTo>
                  <a:pt x="311357" y="339164"/>
                </a:lnTo>
                <a:lnTo>
                  <a:pt x="306467" y="333085"/>
                </a:lnTo>
                <a:close/>
              </a:path>
              <a:path w="3034029" h="2844800">
                <a:moveTo>
                  <a:pt x="402640" y="330199"/>
                </a:moveTo>
                <a:lnTo>
                  <a:pt x="312801" y="330199"/>
                </a:lnTo>
                <a:lnTo>
                  <a:pt x="311357" y="339164"/>
                </a:lnTo>
                <a:lnTo>
                  <a:pt x="314362" y="342899"/>
                </a:lnTo>
                <a:lnTo>
                  <a:pt x="402894" y="342899"/>
                </a:lnTo>
                <a:lnTo>
                  <a:pt x="402640" y="330199"/>
                </a:lnTo>
                <a:close/>
              </a:path>
              <a:path w="3034029" h="2844800">
                <a:moveTo>
                  <a:pt x="403669" y="330199"/>
                </a:moveTo>
                <a:lnTo>
                  <a:pt x="402640" y="330199"/>
                </a:lnTo>
                <a:lnTo>
                  <a:pt x="407504" y="342899"/>
                </a:lnTo>
                <a:lnTo>
                  <a:pt x="404509" y="331198"/>
                </a:lnTo>
                <a:lnTo>
                  <a:pt x="403669" y="330199"/>
                </a:lnTo>
                <a:close/>
              </a:path>
              <a:path w="3034029" h="2844800">
                <a:moveTo>
                  <a:pt x="418570" y="330199"/>
                </a:moveTo>
                <a:lnTo>
                  <a:pt x="404253" y="330199"/>
                </a:lnTo>
                <a:lnTo>
                  <a:pt x="404509" y="331198"/>
                </a:lnTo>
                <a:lnTo>
                  <a:pt x="414350" y="342899"/>
                </a:lnTo>
                <a:lnTo>
                  <a:pt x="420731" y="342899"/>
                </a:lnTo>
                <a:lnTo>
                  <a:pt x="418570" y="330199"/>
                </a:lnTo>
                <a:close/>
              </a:path>
              <a:path w="3034029" h="2844800">
                <a:moveTo>
                  <a:pt x="428952" y="330297"/>
                </a:moveTo>
                <a:lnTo>
                  <a:pt x="431927" y="342899"/>
                </a:lnTo>
                <a:lnTo>
                  <a:pt x="441769" y="342899"/>
                </a:lnTo>
                <a:lnTo>
                  <a:pt x="428952" y="330297"/>
                </a:lnTo>
                <a:close/>
              </a:path>
              <a:path w="3034029" h="2844800">
                <a:moveTo>
                  <a:pt x="305206" y="330199"/>
                </a:moveTo>
                <a:lnTo>
                  <a:pt x="304146" y="330199"/>
                </a:lnTo>
                <a:lnTo>
                  <a:pt x="306467" y="333085"/>
                </a:lnTo>
                <a:lnTo>
                  <a:pt x="305206" y="330199"/>
                </a:lnTo>
                <a:close/>
              </a:path>
              <a:path w="3034029" h="2844800">
                <a:moveTo>
                  <a:pt x="404253" y="330199"/>
                </a:moveTo>
                <a:lnTo>
                  <a:pt x="403669" y="330199"/>
                </a:lnTo>
                <a:lnTo>
                  <a:pt x="404509" y="331198"/>
                </a:lnTo>
                <a:lnTo>
                  <a:pt x="404253" y="330199"/>
                </a:lnTo>
                <a:close/>
              </a:path>
              <a:path w="3034029" h="2844800">
                <a:moveTo>
                  <a:pt x="428929" y="330199"/>
                </a:moveTo>
                <a:close/>
              </a:path>
              <a:path w="3034029" h="2844800">
                <a:moveTo>
                  <a:pt x="319151" y="317499"/>
                </a:moveTo>
                <a:lnTo>
                  <a:pt x="313601" y="317499"/>
                </a:lnTo>
                <a:lnTo>
                  <a:pt x="312928" y="330199"/>
                </a:lnTo>
                <a:lnTo>
                  <a:pt x="319659" y="330199"/>
                </a:lnTo>
                <a:lnTo>
                  <a:pt x="319151" y="317499"/>
                </a:lnTo>
                <a:close/>
              </a:path>
              <a:path w="3034029" h="2844800">
                <a:moveTo>
                  <a:pt x="368287" y="317499"/>
                </a:moveTo>
                <a:lnTo>
                  <a:pt x="321538" y="317499"/>
                </a:lnTo>
                <a:lnTo>
                  <a:pt x="323215" y="330199"/>
                </a:lnTo>
                <a:lnTo>
                  <a:pt x="369836" y="330199"/>
                </a:lnTo>
                <a:lnTo>
                  <a:pt x="368287" y="317499"/>
                </a:lnTo>
                <a:close/>
              </a:path>
              <a:path w="3034029" h="2844800">
                <a:moveTo>
                  <a:pt x="392982" y="292099"/>
                </a:moveTo>
                <a:lnTo>
                  <a:pt x="385597" y="292099"/>
                </a:lnTo>
                <a:lnTo>
                  <a:pt x="389661" y="304799"/>
                </a:lnTo>
                <a:lnTo>
                  <a:pt x="403034" y="304799"/>
                </a:lnTo>
                <a:lnTo>
                  <a:pt x="403745" y="317499"/>
                </a:lnTo>
                <a:lnTo>
                  <a:pt x="373062" y="317499"/>
                </a:lnTo>
                <a:lnTo>
                  <a:pt x="375145" y="330199"/>
                </a:lnTo>
                <a:lnTo>
                  <a:pt x="423372" y="330199"/>
                </a:lnTo>
                <a:lnTo>
                  <a:pt x="416295" y="317499"/>
                </a:lnTo>
                <a:lnTo>
                  <a:pt x="404355" y="304799"/>
                </a:lnTo>
                <a:lnTo>
                  <a:pt x="392982" y="292099"/>
                </a:lnTo>
                <a:close/>
              </a:path>
              <a:path w="3034029" h="2844800">
                <a:moveTo>
                  <a:pt x="296176" y="304799"/>
                </a:moveTo>
                <a:lnTo>
                  <a:pt x="286880" y="317499"/>
                </a:lnTo>
                <a:lnTo>
                  <a:pt x="290982" y="317499"/>
                </a:lnTo>
                <a:lnTo>
                  <a:pt x="296176" y="304799"/>
                </a:lnTo>
                <a:close/>
              </a:path>
              <a:path w="3034029" h="2844800">
                <a:moveTo>
                  <a:pt x="306025" y="304799"/>
                </a:moveTo>
                <a:lnTo>
                  <a:pt x="304482" y="304799"/>
                </a:lnTo>
                <a:lnTo>
                  <a:pt x="302348" y="317499"/>
                </a:lnTo>
                <a:lnTo>
                  <a:pt x="308178" y="317499"/>
                </a:lnTo>
                <a:lnTo>
                  <a:pt x="306025" y="304799"/>
                </a:lnTo>
                <a:close/>
              </a:path>
              <a:path w="3034029" h="2844800">
                <a:moveTo>
                  <a:pt x="384733" y="292099"/>
                </a:moveTo>
                <a:lnTo>
                  <a:pt x="303872" y="292099"/>
                </a:lnTo>
                <a:lnTo>
                  <a:pt x="308178" y="317499"/>
                </a:lnTo>
                <a:lnTo>
                  <a:pt x="311826" y="312858"/>
                </a:lnTo>
                <a:lnTo>
                  <a:pt x="306209" y="304799"/>
                </a:lnTo>
                <a:lnTo>
                  <a:pt x="379519" y="304799"/>
                </a:lnTo>
                <a:lnTo>
                  <a:pt x="384733" y="292099"/>
                </a:lnTo>
                <a:close/>
              </a:path>
              <a:path w="3034029" h="2844800">
                <a:moveTo>
                  <a:pt x="311826" y="312858"/>
                </a:moveTo>
                <a:lnTo>
                  <a:pt x="308178" y="317499"/>
                </a:lnTo>
                <a:lnTo>
                  <a:pt x="315061" y="317499"/>
                </a:lnTo>
                <a:lnTo>
                  <a:pt x="311826" y="312858"/>
                </a:lnTo>
                <a:close/>
              </a:path>
              <a:path w="3034029" h="2844800">
                <a:moveTo>
                  <a:pt x="396786" y="304799"/>
                </a:moveTo>
                <a:lnTo>
                  <a:pt x="318160" y="304799"/>
                </a:lnTo>
                <a:lnTo>
                  <a:pt x="320192" y="317499"/>
                </a:lnTo>
                <a:lnTo>
                  <a:pt x="400227" y="317499"/>
                </a:lnTo>
                <a:lnTo>
                  <a:pt x="396786" y="304799"/>
                </a:lnTo>
                <a:close/>
              </a:path>
              <a:path w="3034029" h="2844800">
                <a:moveTo>
                  <a:pt x="318160" y="304799"/>
                </a:moveTo>
                <a:lnTo>
                  <a:pt x="306209" y="304799"/>
                </a:lnTo>
                <a:lnTo>
                  <a:pt x="311826" y="312858"/>
                </a:lnTo>
                <a:lnTo>
                  <a:pt x="318160" y="304799"/>
                </a:lnTo>
                <a:close/>
              </a:path>
              <a:path w="3034029" h="2844800">
                <a:moveTo>
                  <a:pt x="263791" y="292099"/>
                </a:moveTo>
                <a:lnTo>
                  <a:pt x="262204" y="292099"/>
                </a:lnTo>
                <a:lnTo>
                  <a:pt x="265544" y="304799"/>
                </a:lnTo>
                <a:lnTo>
                  <a:pt x="263791" y="292099"/>
                </a:lnTo>
                <a:close/>
              </a:path>
              <a:path w="3034029" h="2844800">
                <a:moveTo>
                  <a:pt x="281368" y="292099"/>
                </a:moveTo>
                <a:lnTo>
                  <a:pt x="275729" y="292099"/>
                </a:lnTo>
                <a:lnTo>
                  <a:pt x="281965" y="304799"/>
                </a:lnTo>
                <a:lnTo>
                  <a:pt x="281368" y="292099"/>
                </a:lnTo>
                <a:close/>
              </a:path>
              <a:path w="3034029" h="2844800">
                <a:moveTo>
                  <a:pt x="298348" y="292099"/>
                </a:moveTo>
                <a:lnTo>
                  <a:pt x="285286" y="292099"/>
                </a:lnTo>
                <a:lnTo>
                  <a:pt x="291569" y="304799"/>
                </a:lnTo>
                <a:lnTo>
                  <a:pt x="294900" y="304799"/>
                </a:lnTo>
                <a:lnTo>
                  <a:pt x="298348" y="292099"/>
                </a:lnTo>
                <a:close/>
              </a:path>
              <a:path w="3034029" h="2844800">
                <a:moveTo>
                  <a:pt x="367517" y="279399"/>
                </a:moveTo>
                <a:lnTo>
                  <a:pt x="267712" y="279399"/>
                </a:lnTo>
                <a:lnTo>
                  <a:pt x="264277" y="292099"/>
                </a:lnTo>
                <a:lnTo>
                  <a:pt x="366052" y="292099"/>
                </a:lnTo>
                <a:lnTo>
                  <a:pt x="367517" y="279399"/>
                </a:lnTo>
                <a:close/>
              </a:path>
              <a:path w="3034029" h="2844800">
                <a:moveTo>
                  <a:pt x="390956" y="279399"/>
                </a:moveTo>
                <a:lnTo>
                  <a:pt x="388505" y="292099"/>
                </a:lnTo>
                <a:lnTo>
                  <a:pt x="396151" y="292099"/>
                </a:lnTo>
                <a:lnTo>
                  <a:pt x="390956" y="279399"/>
                </a:lnTo>
                <a:close/>
              </a:path>
              <a:path w="3034029" h="2844800">
                <a:moveTo>
                  <a:pt x="260235" y="266699"/>
                </a:moveTo>
                <a:lnTo>
                  <a:pt x="257327" y="266699"/>
                </a:lnTo>
                <a:lnTo>
                  <a:pt x="255282" y="279399"/>
                </a:lnTo>
                <a:lnTo>
                  <a:pt x="261924" y="279399"/>
                </a:lnTo>
                <a:lnTo>
                  <a:pt x="260235" y="266699"/>
                </a:lnTo>
                <a:close/>
              </a:path>
              <a:path w="3034029" h="2844800">
                <a:moveTo>
                  <a:pt x="356219" y="266699"/>
                </a:moveTo>
                <a:lnTo>
                  <a:pt x="265359" y="266699"/>
                </a:lnTo>
                <a:lnTo>
                  <a:pt x="272405" y="279399"/>
                </a:lnTo>
                <a:lnTo>
                  <a:pt x="355598" y="279399"/>
                </a:lnTo>
                <a:lnTo>
                  <a:pt x="356219" y="266699"/>
                </a:lnTo>
                <a:close/>
              </a:path>
              <a:path w="3034029" h="2844800">
                <a:moveTo>
                  <a:pt x="234251" y="253999"/>
                </a:moveTo>
                <a:lnTo>
                  <a:pt x="226453" y="253999"/>
                </a:lnTo>
                <a:lnTo>
                  <a:pt x="221538" y="266699"/>
                </a:lnTo>
                <a:lnTo>
                  <a:pt x="233172" y="266699"/>
                </a:lnTo>
                <a:lnTo>
                  <a:pt x="234251" y="253999"/>
                </a:lnTo>
                <a:close/>
              </a:path>
              <a:path w="3034029" h="2844800">
                <a:moveTo>
                  <a:pt x="246367" y="253999"/>
                </a:moveTo>
                <a:lnTo>
                  <a:pt x="234251" y="253999"/>
                </a:lnTo>
                <a:lnTo>
                  <a:pt x="243014" y="266699"/>
                </a:lnTo>
                <a:lnTo>
                  <a:pt x="256070" y="266699"/>
                </a:lnTo>
                <a:lnTo>
                  <a:pt x="246367" y="253999"/>
                </a:lnTo>
                <a:close/>
              </a:path>
              <a:path w="3034029" h="2844800">
                <a:moveTo>
                  <a:pt x="330212" y="253999"/>
                </a:moveTo>
                <a:lnTo>
                  <a:pt x="251407" y="253999"/>
                </a:lnTo>
                <a:lnTo>
                  <a:pt x="258203" y="266699"/>
                </a:lnTo>
                <a:lnTo>
                  <a:pt x="330314" y="266699"/>
                </a:lnTo>
                <a:lnTo>
                  <a:pt x="330212" y="253999"/>
                </a:lnTo>
                <a:close/>
              </a:path>
              <a:path w="3034029" h="2844800">
                <a:moveTo>
                  <a:pt x="337731" y="253999"/>
                </a:moveTo>
                <a:lnTo>
                  <a:pt x="335546" y="253999"/>
                </a:lnTo>
                <a:lnTo>
                  <a:pt x="336181" y="266699"/>
                </a:lnTo>
                <a:lnTo>
                  <a:pt x="338302" y="266699"/>
                </a:lnTo>
                <a:lnTo>
                  <a:pt x="337731" y="253999"/>
                </a:lnTo>
                <a:close/>
              </a:path>
              <a:path w="3034029" h="2844800">
                <a:moveTo>
                  <a:pt x="351828" y="253999"/>
                </a:moveTo>
                <a:lnTo>
                  <a:pt x="338302" y="266699"/>
                </a:lnTo>
                <a:lnTo>
                  <a:pt x="354787" y="266699"/>
                </a:lnTo>
                <a:lnTo>
                  <a:pt x="351828" y="253999"/>
                </a:lnTo>
                <a:close/>
              </a:path>
              <a:path w="3034029" h="2844800">
                <a:moveTo>
                  <a:pt x="238023" y="241299"/>
                </a:moveTo>
                <a:lnTo>
                  <a:pt x="219265" y="241299"/>
                </a:lnTo>
                <a:lnTo>
                  <a:pt x="222783" y="253999"/>
                </a:lnTo>
                <a:lnTo>
                  <a:pt x="232188" y="253999"/>
                </a:lnTo>
                <a:lnTo>
                  <a:pt x="238023" y="241299"/>
                </a:lnTo>
                <a:close/>
              </a:path>
              <a:path w="3034029" h="2844800">
                <a:moveTo>
                  <a:pt x="251688" y="241299"/>
                </a:moveTo>
                <a:lnTo>
                  <a:pt x="239695" y="241299"/>
                </a:lnTo>
                <a:lnTo>
                  <a:pt x="244892" y="253999"/>
                </a:lnTo>
                <a:lnTo>
                  <a:pt x="255689" y="253999"/>
                </a:lnTo>
                <a:lnTo>
                  <a:pt x="251688" y="241299"/>
                </a:lnTo>
                <a:close/>
              </a:path>
              <a:path w="3034029" h="2844800">
                <a:moveTo>
                  <a:pt x="314553" y="241299"/>
                </a:moveTo>
                <a:lnTo>
                  <a:pt x="256933" y="241299"/>
                </a:lnTo>
                <a:lnTo>
                  <a:pt x="259651" y="253999"/>
                </a:lnTo>
                <a:lnTo>
                  <a:pt x="324205" y="253999"/>
                </a:lnTo>
                <a:lnTo>
                  <a:pt x="314553" y="241299"/>
                </a:lnTo>
                <a:close/>
              </a:path>
              <a:path w="3034029" h="2844800">
                <a:moveTo>
                  <a:pt x="314134" y="228599"/>
                </a:moveTo>
                <a:lnTo>
                  <a:pt x="227713" y="228599"/>
                </a:lnTo>
                <a:lnTo>
                  <a:pt x="235102" y="241299"/>
                </a:lnTo>
                <a:lnTo>
                  <a:pt x="314261" y="241299"/>
                </a:lnTo>
                <a:lnTo>
                  <a:pt x="314134" y="228599"/>
                </a:lnTo>
                <a:close/>
              </a:path>
              <a:path w="3034029" h="2844800">
                <a:moveTo>
                  <a:pt x="204736" y="215899"/>
                </a:moveTo>
                <a:lnTo>
                  <a:pt x="196202" y="215899"/>
                </a:lnTo>
                <a:lnTo>
                  <a:pt x="201244" y="228599"/>
                </a:lnTo>
                <a:lnTo>
                  <a:pt x="208534" y="228599"/>
                </a:lnTo>
                <a:lnTo>
                  <a:pt x="204736" y="215899"/>
                </a:lnTo>
                <a:close/>
              </a:path>
              <a:path w="3034029" h="2844800">
                <a:moveTo>
                  <a:pt x="235966" y="215899"/>
                </a:moveTo>
                <a:lnTo>
                  <a:pt x="225806" y="215899"/>
                </a:lnTo>
                <a:lnTo>
                  <a:pt x="224370" y="228599"/>
                </a:lnTo>
                <a:lnTo>
                  <a:pt x="244119" y="228599"/>
                </a:lnTo>
                <a:lnTo>
                  <a:pt x="235966" y="215899"/>
                </a:lnTo>
                <a:close/>
              </a:path>
              <a:path w="3034029" h="2844800">
                <a:moveTo>
                  <a:pt x="307608" y="215899"/>
                </a:moveTo>
                <a:lnTo>
                  <a:pt x="251866" y="215899"/>
                </a:lnTo>
                <a:lnTo>
                  <a:pt x="247484" y="228599"/>
                </a:lnTo>
                <a:lnTo>
                  <a:pt x="315582" y="228599"/>
                </a:lnTo>
                <a:lnTo>
                  <a:pt x="307608" y="215899"/>
                </a:lnTo>
                <a:close/>
              </a:path>
              <a:path w="3034029" h="2844800">
                <a:moveTo>
                  <a:pt x="181622" y="203199"/>
                </a:moveTo>
                <a:lnTo>
                  <a:pt x="174117" y="203199"/>
                </a:lnTo>
                <a:lnTo>
                  <a:pt x="176276" y="215899"/>
                </a:lnTo>
                <a:lnTo>
                  <a:pt x="189128" y="215899"/>
                </a:lnTo>
                <a:lnTo>
                  <a:pt x="181622" y="203199"/>
                </a:lnTo>
                <a:close/>
              </a:path>
              <a:path w="3034029" h="2844800">
                <a:moveTo>
                  <a:pt x="267754" y="165099"/>
                </a:moveTo>
                <a:lnTo>
                  <a:pt x="254647" y="177799"/>
                </a:lnTo>
                <a:lnTo>
                  <a:pt x="191693" y="177799"/>
                </a:lnTo>
                <a:lnTo>
                  <a:pt x="197916" y="190499"/>
                </a:lnTo>
                <a:lnTo>
                  <a:pt x="188447" y="190499"/>
                </a:lnTo>
                <a:lnTo>
                  <a:pt x="196544" y="203199"/>
                </a:lnTo>
                <a:lnTo>
                  <a:pt x="202183" y="215899"/>
                </a:lnTo>
                <a:lnTo>
                  <a:pt x="247662" y="215899"/>
                </a:lnTo>
                <a:lnTo>
                  <a:pt x="248297" y="203199"/>
                </a:lnTo>
                <a:lnTo>
                  <a:pt x="279237" y="203199"/>
                </a:lnTo>
                <a:lnTo>
                  <a:pt x="274993" y="190499"/>
                </a:lnTo>
                <a:lnTo>
                  <a:pt x="264248" y="177799"/>
                </a:lnTo>
                <a:lnTo>
                  <a:pt x="267754" y="165099"/>
                </a:lnTo>
                <a:close/>
              </a:path>
              <a:path w="3034029" h="2844800">
                <a:moveTo>
                  <a:pt x="263793" y="203199"/>
                </a:moveTo>
                <a:lnTo>
                  <a:pt x="252895" y="203199"/>
                </a:lnTo>
                <a:lnTo>
                  <a:pt x="255663" y="215899"/>
                </a:lnTo>
                <a:lnTo>
                  <a:pt x="266062" y="215899"/>
                </a:lnTo>
                <a:lnTo>
                  <a:pt x="263793" y="203199"/>
                </a:lnTo>
                <a:close/>
              </a:path>
              <a:path w="3034029" h="2844800">
                <a:moveTo>
                  <a:pt x="278358" y="203199"/>
                </a:moveTo>
                <a:lnTo>
                  <a:pt x="276669" y="203199"/>
                </a:lnTo>
                <a:lnTo>
                  <a:pt x="275869" y="215899"/>
                </a:lnTo>
                <a:lnTo>
                  <a:pt x="282613" y="215899"/>
                </a:lnTo>
                <a:lnTo>
                  <a:pt x="278358" y="203199"/>
                </a:lnTo>
                <a:close/>
              </a:path>
              <a:path w="3034029" h="2844800">
                <a:moveTo>
                  <a:pt x="176497" y="190499"/>
                </a:moveTo>
                <a:lnTo>
                  <a:pt x="160756" y="190499"/>
                </a:lnTo>
                <a:lnTo>
                  <a:pt x="160517" y="203199"/>
                </a:lnTo>
                <a:lnTo>
                  <a:pt x="165366" y="203199"/>
                </a:lnTo>
                <a:lnTo>
                  <a:pt x="176497" y="190499"/>
                </a:lnTo>
                <a:close/>
              </a:path>
              <a:path w="3034029" h="2844800">
                <a:moveTo>
                  <a:pt x="155790" y="177799"/>
                </a:moveTo>
                <a:lnTo>
                  <a:pt x="147955" y="177799"/>
                </a:lnTo>
                <a:lnTo>
                  <a:pt x="155168" y="190499"/>
                </a:lnTo>
                <a:lnTo>
                  <a:pt x="155613" y="190499"/>
                </a:lnTo>
                <a:lnTo>
                  <a:pt x="155790" y="177799"/>
                </a:lnTo>
                <a:close/>
              </a:path>
              <a:path w="3034029" h="2844800">
                <a:moveTo>
                  <a:pt x="237070" y="165099"/>
                </a:moveTo>
                <a:lnTo>
                  <a:pt x="153395" y="165099"/>
                </a:lnTo>
                <a:lnTo>
                  <a:pt x="163137" y="177799"/>
                </a:lnTo>
                <a:lnTo>
                  <a:pt x="174053" y="190499"/>
                </a:lnTo>
                <a:lnTo>
                  <a:pt x="194589" y="190499"/>
                </a:lnTo>
                <a:lnTo>
                  <a:pt x="183527" y="177799"/>
                </a:lnTo>
                <a:lnTo>
                  <a:pt x="231940" y="177799"/>
                </a:lnTo>
                <a:lnTo>
                  <a:pt x="237070" y="165099"/>
                </a:lnTo>
                <a:close/>
              </a:path>
              <a:path w="3034029" h="2844800">
                <a:moveTo>
                  <a:pt x="139839" y="165099"/>
                </a:moveTo>
                <a:lnTo>
                  <a:pt x="134569" y="165099"/>
                </a:lnTo>
                <a:lnTo>
                  <a:pt x="140855" y="177799"/>
                </a:lnTo>
                <a:lnTo>
                  <a:pt x="139839" y="165099"/>
                </a:lnTo>
                <a:close/>
              </a:path>
              <a:path w="3034029" h="2844800">
                <a:moveTo>
                  <a:pt x="240334" y="152399"/>
                </a:moveTo>
                <a:lnTo>
                  <a:pt x="234416" y="152399"/>
                </a:lnTo>
                <a:lnTo>
                  <a:pt x="231762" y="165099"/>
                </a:lnTo>
                <a:lnTo>
                  <a:pt x="241723" y="165099"/>
                </a:lnTo>
                <a:lnTo>
                  <a:pt x="239352" y="177799"/>
                </a:lnTo>
                <a:lnTo>
                  <a:pt x="253392" y="177799"/>
                </a:lnTo>
                <a:lnTo>
                  <a:pt x="248043" y="165099"/>
                </a:lnTo>
                <a:lnTo>
                  <a:pt x="240334" y="152399"/>
                </a:lnTo>
                <a:close/>
              </a:path>
              <a:path w="3034029" h="2844800">
                <a:moveTo>
                  <a:pt x="118935" y="152399"/>
                </a:moveTo>
                <a:lnTo>
                  <a:pt x="106438" y="152399"/>
                </a:lnTo>
                <a:lnTo>
                  <a:pt x="119329" y="165099"/>
                </a:lnTo>
                <a:lnTo>
                  <a:pt x="118935" y="152399"/>
                </a:lnTo>
                <a:close/>
              </a:path>
              <a:path w="3034029" h="2844800">
                <a:moveTo>
                  <a:pt x="183101" y="101599"/>
                </a:moveTo>
                <a:lnTo>
                  <a:pt x="169090" y="114299"/>
                </a:lnTo>
                <a:lnTo>
                  <a:pt x="172542" y="114299"/>
                </a:lnTo>
                <a:lnTo>
                  <a:pt x="175298" y="126999"/>
                </a:lnTo>
                <a:lnTo>
                  <a:pt x="126909" y="126999"/>
                </a:lnTo>
                <a:lnTo>
                  <a:pt x="128499" y="137756"/>
                </a:lnTo>
                <a:lnTo>
                  <a:pt x="130644" y="139699"/>
                </a:lnTo>
                <a:lnTo>
                  <a:pt x="129453" y="141712"/>
                </a:lnTo>
                <a:lnTo>
                  <a:pt x="132997" y="152399"/>
                </a:lnTo>
                <a:lnTo>
                  <a:pt x="133186" y="165099"/>
                </a:lnTo>
                <a:lnTo>
                  <a:pt x="221513" y="165099"/>
                </a:lnTo>
                <a:lnTo>
                  <a:pt x="218097" y="152399"/>
                </a:lnTo>
                <a:lnTo>
                  <a:pt x="199859" y="152399"/>
                </a:lnTo>
                <a:lnTo>
                  <a:pt x="200736" y="139699"/>
                </a:lnTo>
                <a:lnTo>
                  <a:pt x="193192" y="139699"/>
                </a:lnTo>
                <a:lnTo>
                  <a:pt x="189828" y="126999"/>
                </a:lnTo>
                <a:lnTo>
                  <a:pt x="190874" y="114299"/>
                </a:lnTo>
                <a:lnTo>
                  <a:pt x="183101" y="101599"/>
                </a:lnTo>
                <a:close/>
              </a:path>
              <a:path w="3034029" h="2844800">
                <a:moveTo>
                  <a:pt x="117800" y="147266"/>
                </a:moveTo>
                <a:lnTo>
                  <a:pt x="119494" y="152399"/>
                </a:lnTo>
                <a:lnTo>
                  <a:pt x="121348" y="152399"/>
                </a:lnTo>
                <a:lnTo>
                  <a:pt x="121541" y="150869"/>
                </a:lnTo>
                <a:lnTo>
                  <a:pt x="117800" y="147266"/>
                </a:lnTo>
                <a:close/>
              </a:path>
              <a:path w="3034029" h="2844800">
                <a:moveTo>
                  <a:pt x="116624" y="126999"/>
                </a:moveTo>
                <a:lnTo>
                  <a:pt x="117360" y="139699"/>
                </a:lnTo>
                <a:lnTo>
                  <a:pt x="122948" y="139699"/>
                </a:lnTo>
                <a:lnTo>
                  <a:pt x="121541" y="150869"/>
                </a:lnTo>
                <a:lnTo>
                  <a:pt x="123129" y="152399"/>
                </a:lnTo>
                <a:lnTo>
                  <a:pt x="129453" y="141712"/>
                </a:lnTo>
                <a:lnTo>
                  <a:pt x="128786" y="139699"/>
                </a:lnTo>
                <a:lnTo>
                  <a:pt x="128499" y="137756"/>
                </a:lnTo>
                <a:lnTo>
                  <a:pt x="116624" y="126999"/>
                </a:lnTo>
                <a:close/>
              </a:path>
              <a:path w="3034029" h="2844800">
                <a:moveTo>
                  <a:pt x="220306" y="139699"/>
                </a:moveTo>
                <a:lnTo>
                  <a:pt x="204000" y="139699"/>
                </a:lnTo>
                <a:lnTo>
                  <a:pt x="207454" y="152399"/>
                </a:lnTo>
                <a:lnTo>
                  <a:pt x="227215" y="152399"/>
                </a:lnTo>
                <a:lnTo>
                  <a:pt x="220306" y="139699"/>
                </a:lnTo>
                <a:close/>
              </a:path>
              <a:path w="3034029" h="2844800">
                <a:moveTo>
                  <a:pt x="115303" y="139699"/>
                </a:moveTo>
                <a:lnTo>
                  <a:pt x="109945" y="139699"/>
                </a:lnTo>
                <a:lnTo>
                  <a:pt x="117800" y="147266"/>
                </a:lnTo>
                <a:lnTo>
                  <a:pt x="115303" y="139699"/>
                </a:lnTo>
                <a:close/>
              </a:path>
              <a:path w="3034029" h="2844800">
                <a:moveTo>
                  <a:pt x="128499" y="137756"/>
                </a:moveTo>
                <a:lnTo>
                  <a:pt x="128786" y="139699"/>
                </a:lnTo>
                <a:lnTo>
                  <a:pt x="129453" y="141712"/>
                </a:lnTo>
                <a:lnTo>
                  <a:pt x="130644" y="139699"/>
                </a:lnTo>
                <a:lnTo>
                  <a:pt x="128499" y="137756"/>
                </a:lnTo>
                <a:close/>
              </a:path>
              <a:path w="3034029" h="2844800">
                <a:moveTo>
                  <a:pt x="115887" y="126999"/>
                </a:moveTo>
                <a:lnTo>
                  <a:pt x="83595" y="126999"/>
                </a:lnTo>
                <a:lnTo>
                  <a:pt x="93718" y="139699"/>
                </a:lnTo>
                <a:lnTo>
                  <a:pt x="117360" y="139699"/>
                </a:lnTo>
                <a:lnTo>
                  <a:pt x="115887" y="126999"/>
                </a:lnTo>
                <a:close/>
              </a:path>
              <a:path w="3034029" h="2844800">
                <a:moveTo>
                  <a:pt x="211670" y="126999"/>
                </a:moveTo>
                <a:lnTo>
                  <a:pt x="210096" y="126999"/>
                </a:lnTo>
                <a:lnTo>
                  <a:pt x="202554" y="139699"/>
                </a:lnTo>
                <a:lnTo>
                  <a:pt x="218147" y="139699"/>
                </a:lnTo>
                <a:lnTo>
                  <a:pt x="211670" y="126999"/>
                </a:lnTo>
                <a:close/>
              </a:path>
              <a:path w="3034029" h="2844800">
                <a:moveTo>
                  <a:pt x="148001" y="101599"/>
                </a:moveTo>
                <a:lnTo>
                  <a:pt x="61822" y="101599"/>
                </a:lnTo>
                <a:lnTo>
                  <a:pt x="62822" y="114299"/>
                </a:lnTo>
                <a:lnTo>
                  <a:pt x="73650" y="126999"/>
                </a:lnTo>
                <a:lnTo>
                  <a:pt x="86421" y="126999"/>
                </a:lnTo>
                <a:lnTo>
                  <a:pt x="90462" y="114299"/>
                </a:lnTo>
                <a:lnTo>
                  <a:pt x="143141" y="114299"/>
                </a:lnTo>
                <a:lnTo>
                  <a:pt x="148001" y="101599"/>
                </a:lnTo>
                <a:close/>
              </a:path>
              <a:path w="3034029" h="2844800">
                <a:moveTo>
                  <a:pt x="121589" y="114299"/>
                </a:moveTo>
                <a:lnTo>
                  <a:pt x="91465" y="114299"/>
                </a:lnTo>
                <a:lnTo>
                  <a:pt x="96926" y="126999"/>
                </a:lnTo>
                <a:lnTo>
                  <a:pt x="119799" y="126999"/>
                </a:lnTo>
                <a:lnTo>
                  <a:pt x="121589" y="114299"/>
                </a:lnTo>
                <a:close/>
              </a:path>
              <a:path w="3034029" h="2844800">
                <a:moveTo>
                  <a:pt x="131508" y="114299"/>
                </a:moveTo>
                <a:lnTo>
                  <a:pt x="121589" y="114299"/>
                </a:lnTo>
                <a:lnTo>
                  <a:pt x="130213" y="126999"/>
                </a:lnTo>
                <a:lnTo>
                  <a:pt x="134813" y="126999"/>
                </a:lnTo>
                <a:lnTo>
                  <a:pt x="132506" y="115561"/>
                </a:lnTo>
                <a:lnTo>
                  <a:pt x="131508" y="114299"/>
                </a:lnTo>
                <a:close/>
              </a:path>
              <a:path w="3034029" h="2844800">
                <a:moveTo>
                  <a:pt x="139733" y="124692"/>
                </a:moveTo>
                <a:lnTo>
                  <a:pt x="138976" y="126999"/>
                </a:lnTo>
                <a:lnTo>
                  <a:pt x="141559" y="126999"/>
                </a:lnTo>
                <a:lnTo>
                  <a:pt x="139733" y="124692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8001" y="101599"/>
                </a:lnTo>
                <a:lnTo>
                  <a:pt x="143141" y="114299"/>
                </a:lnTo>
                <a:lnTo>
                  <a:pt x="139733" y="124692"/>
                </a:lnTo>
                <a:lnTo>
                  <a:pt x="141559" y="126999"/>
                </a:lnTo>
                <a:lnTo>
                  <a:pt x="147662" y="1269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7662" y="126999"/>
                </a:lnTo>
                <a:lnTo>
                  <a:pt x="167297" y="126999"/>
                </a:lnTo>
                <a:lnTo>
                  <a:pt x="167944" y="114299"/>
                </a:lnTo>
                <a:lnTo>
                  <a:pt x="158673" y="1142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43141" y="114299"/>
                </a:moveTo>
                <a:lnTo>
                  <a:pt x="132252" y="114299"/>
                </a:lnTo>
                <a:lnTo>
                  <a:pt x="132506" y="115561"/>
                </a:lnTo>
                <a:lnTo>
                  <a:pt x="139733" y="124692"/>
                </a:lnTo>
                <a:lnTo>
                  <a:pt x="143141" y="114299"/>
                </a:lnTo>
                <a:close/>
              </a:path>
              <a:path w="3034029" h="2844800">
                <a:moveTo>
                  <a:pt x="132252" y="114299"/>
                </a:moveTo>
                <a:lnTo>
                  <a:pt x="131508" y="114299"/>
                </a:lnTo>
                <a:lnTo>
                  <a:pt x="132506" y="115561"/>
                </a:lnTo>
                <a:lnTo>
                  <a:pt x="132252" y="114299"/>
                </a:lnTo>
                <a:close/>
              </a:path>
              <a:path w="3034029" h="2844800">
                <a:moveTo>
                  <a:pt x="161986" y="101599"/>
                </a:moveTo>
                <a:lnTo>
                  <a:pt x="152044" y="101599"/>
                </a:lnTo>
                <a:lnTo>
                  <a:pt x="158673" y="114299"/>
                </a:lnTo>
                <a:lnTo>
                  <a:pt x="163709" y="108419"/>
                </a:lnTo>
                <a:lnTo>
                  <a:pt x="161986" y="101599"/>
                </a:lnTo>
                <a:close/>
              </a:path>
              <a:path w="3034029" h="2844800">
                <a:moveTo>
                  <a:pt x="163709" y="108419"/>
                </a:moveTo>
                <a:lnTo>
                  <a:pt x="158673" y="114299"/>
                </a:lnTo>
                <a:lnTo>
                  <a:pt x="165195" y="114299"/>
                </a:lnTo>
                <a:lnTo>
                  <a:pt x="163709" y="108419"/>
                </a:lnTo>
                <a:close/>
              </a:path>
              <a:path w="3034029" h="2844800">
                <a:moveTo>
                  <a:pt x="169550" y="101599"/>
                </a:moveTo>
                <a:lnTo>
                  <a:pt x="161986" y="101599"/>
                </a:lnTo>
                <a:lnTo>
                  <a:pt x="163709" y="108419"/>
                </a:lnTo>
                <a:lnTo>
                  <a:pt x="169550" y="101599"/>
                </a:lnTo>
                <a:close/>
              </a:path>
              <a:path w="3034029" h="2844800">
                <a:moveTo>
                  <a:pt x="66662" y="88899"/>
                </a:moveTo>
                <a:lnTo>
                  <a:pt x="62141" y="88899"/>
                </a:lnTo>
                <a:lnTo>
                  <a:pt x="64731" y="101599"/>
                </a:lnTo>
                <a:lnTo>
                  <a:pt x="70650" y="101599"/>
                </a:lnTo>
                <a:lnTo>
                  <a:pt x="66662" y="88899"/>
                </a:lnTo>
                <a:close/>
              </a:path>
              <a:path w="3034029" h="2844800">
                <a:moveTo>
                  <a:pt x="152118" y="76199"/>
                </a:moveTo>
                <a:lnTo>
                  <a:pt x="63950" y="76199"/>
                </a:lnTo>
                <a:lnTo>
                  <a:pt x="74544" y="88899"/>
                </a:lnTo>
                <a:lnTo>
                  <a:pt x="82994" y="101599"/>
                </a:lnTo>
                <a:lnTo>
                  <a:pt x="92811" y="101599"/>
                </a:lnTo>
                <a:lnTo>
                  <a:pt x="88849" y="88899"/>
                </a:lnTo>
                <a:lnTo>
                  <a:pt x="158889" y="88899"/>
                </a:lnTo>
                <a:lnTo>
                  <a:pt x="152118" y="76199"/>
                </a:lnTo>
                <a:close/>
              </a:path>
              <a:path w="3034029" h="2844800">
                <a:moveTo>
                  <a:pt x="102679" y="88899"/>
                </a:moveTo>
                <a:lnTo>
                  <a:pt x="98196" y="88899"/>
                </a:lnTo>
                <a:lnTo>
                  <a:pt x="92811" y="101599"/>
                </a:lnTo>
                <a:lnTo>
                  <a:pt x="104813" y="101599"/>
                </a:lnTo>
                <a:lnTo>
                  <a:pt x="102679" y="88899"/>
                </a:lnTo>
                <a:close/>
              </a:path>
              <a:path w="3034029" h="2844800">
                <a:moveTo>
                  <a:pt x="172275" y="88899"/>
                </a:moveTo>
                <a:lnTo>
                  <a:pt x="105727" y="88899"/>
                </a:lnTo>
                <a:lnTo>
                  <a:pt x="104813" y="101599"/>
                </a:lnTo>
                <a:lnTo>
                  <a:pt x="176711" y="101599"/>
                </a:lnTo>
                <a:lnTo>
                  <a:pt x="172275" y="88899"/>
                </a:lnTo>
                <a:close/>
              </a:path>
              <a:path w="3034029" h="2844800">
                <a:moveTo>
                  <a:pt x="47051" y="76199"/>
                </a:moveTo>
                <a:lnTo>
                  <a:pt x="36271" y="76199"/>
                </a:lnTo>
                <a:lnTo>
                  <a:pt x="32994" y="88899"/>
                </a:lnTo>
                <a:lnTo>
                  <a:pt x="39277" y="88899"/>
                </a:lnTo>
                <a:lnTo>
                  <a:pt x="47051" y="76199"/>
                </a:lnTo>
                <a:close/>
              </a:path>
              <a:path w="3034029" h="2844800">
                <a:moveTo>
                  <a:pt x="57619" y="76199"/>
                </a:moveTo>
                <a:lnTo>
                  <a:pt x="51308" y="76199"/>
                </a:lnTo>
                <a:lnTo>
                  <a:pt x="55473" y="88899"/>
                </a:lnTo>
                <a:lnTo>
                  <a:pt x="60007" y="88899"/>
                </a:lnTo>
                <a:lnTo>
                  <a:pt x="57619" y="76199"/>
                </a:lnTo>
                <a:close/>
              </a:path>
              <a:path w="3034029" h="2844800">
                <a:moveTo>
                  <a:pt x="161848" y="76199"/>
                </a:moveTo>
                <a:lnTo>
                  <a:pt x="158889" y="88899"/>
                </a:lnTo>
                <a:lnTo>
                  <a:pt x="165658" y="88899"/>
                </a:lnTo>
                <a:lnTo>
                  <a:pt x="161848" y="76199"/>
                </a:lnTo>
                <a:close/>
              </a:path>
              <a:path w="3034029" h="2844800">
                <a:moveTo>
                  <a:pt x="89573" y="63499"/>
                </a:moveTo>
                <a:lnTo>
                  <a:pt x="16903" y="63499"/>
                </a:lnTo>
                <a:lnTo>
                  <a:pt x="25323" y="76199"/>
                </a:lnTo>
                <a:lnTo>
                  <a:pt x="89001" y="76199"/>
                </a:lnTo>
                <a:lnTo>
                  <a:pt x="89573" y="63499"/>
                </a:lnTo>
                <a:close/>
              </a:path>
              <a:path w="3034029" h="2844800">
                <a:moveTo>
                  <a:pt x="143911" y="63499"/>
                </a:moveTo>
                <a:lnTo>
                  <a:pt x="95415" y="63499"/>
                </a:lnTo>
                <a:lnTo>
                  <a:pt x="97675" y="76199"/>
                </a:lnTo>
                <a:lnTo>
                  <a:pt x="151758" y="76199"/>
                </a:lnTo>
                <a:lnTo>
                  <a:pt x="143911" y="63499"/>
                </a:lnTo>
                <a:close/>
              </a:path>
              <a:path w="3034029" h="2844800">
                <a:moveTo>
                  <a:pt x="155562" y="63499"/>
                </a:moveTo>
                <a:lnTo>
                  <a:pt x="151638" y="63499"/>
                </a:lnTo>
                <a:lnTo>
                  <a:pt x="152234" y="76199"/>
                </a:lnTo>
                <a:lnTo>
                  <a:pt x="157683" y="76199"/>
                </a:lnTo>
                <a:lnTo>
                  <a:pt x="155562" y="63499"/>
                </a:lnTo>
                <a:close/>
              </a:path>
              <a:path w="3034029" h="2844800">
                <a:moveTo>
                  <a:pt x="9271" y="38099"/>
                </a:moveTo>
                <a:lnTo>
                  <a:pt x="4495" y="38099"/>
                </a:lnTo>
                <a:lnTo>
                  <a:pt x="0" y="50799"/>
                </a:lnTo>
                <a:lnTo>
                  <a:pt x="3810" y="50799"/>
                </a:lnTo>
                <a:lnTo>
                  <a:pt x="10261" y="63499"/>
                </a:lnTo>
                <a:lnTo>
                  <a:pt x="26448" y="63499"/>
                </a:lnTo>
                <a:lnTo>
                  <a:pt x="17630" y="50799"/>
                </a:lnTo>
                <a:lnTo>
                  <a:pt x="9271" y="38099"/>
                </a:lnTo>
                <a:close/>
              </a:path>
              <a:path w="3034029" h="2844800">
                <a:moveTo>
                  <a:pt x="19038" y="25399"/>
                </a:moveTo>
                <a:lnTo>
                  <a:pt x="15487" y="38099"/>
                </a:lnTo>
                <a:lnTo>
                  <a:pt x="23693" y="50799"/>
                </a:lnTo>
                <a:lnTo>
                  <a:pt x="26448" y="63499"/>
                </a:lnTo>
                <a:lnTo>
                  <a:pt x="34175" y="63499"/>
                </a:lnTo>
                <a:lnTo>
                  <a:pt x="35902" y="50799"/>
                </a:lnTo>
                <a:lnTo>
                  <a:pt x="130568" y="50799"/>
                </a:lnTo>
                <a:lnTo>
                  <a:pt x="127431" y="38099"/>
                </a:lnTo>
                <a:lnTo>
                  <a:pt x="23766" y="38099"/>
                </a:lnTo>
                <a:lnTo>
                  <a:pt x="19038" y="25399"/>
                </a:lnTo>
                <a:close/>
              </a:path>
              <a:path w="3034029" h="2844800">
                <a:moveTo>
                  <a:pt x="125552" y="50799"/>
                </a:moveTo>
                <a:lnTo>
                  <a:pt x="46228" y="50799"/>
                </a:lnTo>
                <a:lnTo>
                  <a:pt x="46672" y="63499"/>
                </a:lnTo>
                <a:lnTo>
                  <a:pt x="125793" y="63499"/>
                </a:lnTo>
                <a:lnTo>
                  <a:pt x="125552" y="50799"/>
                </a:lnTo>
                <a:close/>
              </a:path>
              <a:path w="3034029" h="2844800">
                <a:moveTo>
                  <a:pt x="14363" y="25399"/>
                </a:moveTo>
                <a:lnTo>
                  <a:pt x="5676" y="25399"/>
                </a:lnTo>
                <a:lnTo>
                  <a:pt x="10477" y="38099"/>
                </a:lnTo>
                <a:lnTo>
                  <a:pt x="14363" y="25399"/>
                </a:lnTo>
                <a:close/>
              </a:path>
              <a:path w="3034029" h="2844800">
                <a:moveTo>
                  <a:pt x="107289" y="25399"/>
                </a:moveTo>
                <a:lnTo>
                  <a:pt x="31256" y="25399"/>
                </a:lnTo>
                <a:lnTo>
                  <a:pt x="23766" y="38099"/>
                </a:lnTo>
                <a:lnTo>
                  <a:pt x="106718" y="38099"/>
                </a:lnTo>
                <a:lnTo>
                  <a:pt x="107289" y="25399"/>
                </a:lnTo>
                <a:close/>
              </a:path>
              <a:path w="3034029" h="2844800">
                <a:moveTo>
                  <a:pt x="81217" y="12699"/>
                </a:moveTo>
                <a:lnTo>
                  <a:pt x="26137" y="12699"/>
                </a:lnTo>
                <a:lnTo>
                  <a:pt x="29352" y="25399"/>
                </a:lnTo>
                <a:lnTo>
                  <a:pt x="88941" y="25399"/>
                </a:lnTo>
                <a:lnTo>
                  <a:pt x="81217" y="12699"/>
                </a:lnTo>
                <a:close/>
              </a:path>
              <a:path w="3034029" h="2844800">
                <a:moveTo>
                  <a:pt x="89890" y="12699"/>
                </a:moveTo>
                <a:lnTo>
                  <a:pt x="89331" y="12699"/>
                </a:lnTo>
                <a:lnTo>
                  <a:pt x="92011" y="25399"/>
                </a:lnTo>
                <a:lnTo>
                  <a:pt x="89890" y="12699"/>
                </a:lnTo>
                <a:close/>
              </a:path>
              <a:path w="3034029" h="2844800">
                <a:moveTo>
                  <a:pt x="85953" y="0"/>
                </a:moveTo>
                <a:lnTo>
                  <a:pt x="39960" y="0"/>
                </a:lnTo>
                <a:lnTo>
                  <a:pt x="41043" y="12699"/>
                </a:lnTo>
                <a:lnTo>
                  <a:pt x="93078" y="12699"/>
                </a:lnTo>
                <a:lnTo>
                  <a:pt x="85953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396623" y="2348167"/>
            <a:ext cx="2952115" cy="3365500"/>
          </a:xfrm>
          <a:custGeom>
            <a:avLst/>
            <a:gdLst/>
            <a:ahLst/>
            <a:cxnLst/>
            <a:rect l="l" t="t" r="r" b="b"/>
            <a:pathLst>
              <a:path w="2952115" h="3365500">
                <a:moveTo>
                  <a:pt x="2907284" y="3352800"/>
                </a:moveTo>
                <a:lnTo>
                  <a:pt x="2865829" y="3352800"/>
                </a:lnTo>
                <a:lnTo>
                  <a:pt x="2875108" y="3365500"/>
                </a:lnTo>
                <a:lnTo>
                  <a:pt x="2906725" y="3365500"/>
                </a:lnTo>
                <a:lnTo>
                  <a:pt x="2907284" y="3352800"/>
                </a:lnTo>
                <a:close/>
              </a:path>
              <a:path w="2952115" h="3365500">
                <a:moveTo>
                  <a:pt x="2926688" y="3352800"/>
                </a:moveTo>
                <a:lnTo>
                  <a:pt x="2916301" y="3352800"/>
                </a:lnTo>
                <a:lnTo>
                  <a:pt x="2920669" y="3365500"/>
                </a:lnTo>
                <a:lnTo>
                  <a:pt x="2924274" y="3365500"/>
                </a:lnTo>
                <a:lnTo>
                  <a:pt x="2926688" y="3352800"/>
                </a:lnTo>
                <a:close/>
              </a:path>
              <a:path w="2952115" h="3365500">
                <a:moveTo>
                  <a:pt x="2873362" y="3340100"/>
                </a:moveTo>
                <a:lnTo>
                  <a:pt x="2854642" y="3340100"/>
                </a:lnTo>
                <a:lnTo>
                  <a:pt x="2858164" y="3352800"/>
                </a:lnTo>
                <a:lnTo>
                  <a:pt x="2877807" y="3352800"/>
                </a:lnTo>
                <a:lnTo>
                  <a:pt x="2873362" y="3340100"/>
                </a:lnTo>
                <a:close/>
              </a:path>
              <a:path w="2952115" h="3365500">
                <a:moveTo>
                  <a:pt x="2898686" y="3340100"/>
                </a:moveTo>
                <a:lnTo>
                  <a:pt x="2883395" y="3340100"/>
                </a:lnTo>
                <a:lnTo>
                  <a:pt x="2883700" y="3352800"/>
                </a:lnTo>
                <a:lnTo>
                  <a:pt x="2902940" y="3352800"/>
                </a:lnTo>
                <a:lnTo>
                  <a:pt x="2898686" y="3340100"/>
                </a:lnTo>
                <a:close/>
              </a:path>
              <a:path w="2952115" h="3365500">
                <a:moveTo>
                  <a:pt x="2922689" y="3340100"/>
                </a:moveTo>
                <a:lnTo>
                  <a:pt x="2904363" y="3340100"/>
                </a:lnTo>
                <a:lnTo>
                  <a:pt x="2911995" y="3352800"/>
                </a:lnTo>
                <a:lnTo>
                  <a:pt x="2922485" y="3352800"/>
                </a:lnTo>
                <a:lnTo>
                  <a:pt x="2922689" y="3340100"/>
                </a:lnTo>
                <a:close/>
              </a:path>
              <a:path w="2952115" h="3365500">
                <a:moveTo>
                  <a:pt x="2859011" y="3327400"/>
                </a:moveTo>
                <a:lnTo>
                  <a:pt x="2857436" y="3327400"/>
                </a:lnTo>
                <a:lnTo>
                  <a:pt x="2856763" y="3340100"/>
                </a:lnTo>
                <a:lnTo>
                  <a:pt x="2860154" y="3340100"/>
                </a:lnTo>
                <a:lnTo>
                  <a:pt x="2859011" y="3327400"/>
                </a:lnTo>
                <a:close/>
              </a:path>
              <a:path w="2952115" h="3365500">
                <a:moveTo>
                  <a:pt x="2947174" y="3327400"/>
                </a:moveTo>
                <a:lnTo>
                  <a:pt x="2875546" y="3327400"/>
                </a:lnTo>
                <a:lnTo>
                  <a:pt x="2873756" y="3340100"/>
                </a:lnTo>
                <a:lnTo>
                  <a:pt x="2951549" y="3340100"/>
                </a:lnTo>
                <a:lnTo>
                  <a:pt x="2947174" y="3327400"/>
                </a:lnTo>
                <a:close/>
              </a:path>
              <a:path w="2952115" h="3365500">
                <a:moveTo>
                  <a:pt x="2863100" y="3314700"/>
                </a:moveTo>
                <a:lnTo>
                  <a:pt x="2854464" y="3314700"/>
                </a:lnTo>
                <a:lnTo>
                  <a:pt x="2857002" y="3327400"/>
                </a:lnTo>
                <a:lnTo>
                  <a:pt x="2866009" y="3327400"/>
                </a:lnTo>
                <a:lnTo>
                  <a:pt x="2863100" y="3314700"/>
                </a:lnTo>
                <a:close/>
              </a:path>
              <a:path w="2952115" h="3365500">
                <a:moveTo>
                  <a:pt x="2940989" y="3314700"/>
                </a:moveTo>
                <a:lnTo>
                  <a:pt x="2867685" y="3314700"/>
                </a:lnTo>
                <a:lnTo>
                  <a:pt x="2872168" y="3327400"/>
                </a:lnTo>
                <a:lnTo>
                  <a:pt x="2940189" y="3327400"/>
                </a:lnTo>
                <a:lnTo>
                  <a:pt x="2940989" y="3314700"/>
                </a:lnTo>
                <a:close/>
              </a:path>
              <a:path w="2952115" h="3365500">
                <a:moveTo>
                  <a:pt x="2833420" y="3302000"/>
                </a:moveTo>
                <a:lnTo>
                  <a:pt x="2824536" y="3302000"/>
                </a:lnTo>
                <a:lnTo>
                  <a:pt x="2831008" y="3314700"/>
                </a:lnTo>
                <a:lnTo>
                  <a:pt x="2833039" y="3314700"/>
                </a:lnTo>
                <a:lnTo>
                  <a:pt x="2833420" y="3302000"/>
                </a:lnTo>
                <a:close/>
              </a:path>
              <a:path w="2952115" h="3365500">
                <a:moveTo>
                  <a:pt x="2839605" y="3302000"/>
                </a:moveTo>
                <a:lnTo>
                  <a:pt x="2836164" y="3302000"/>
                </a:lnTo>
                <a:lnTo>
                  <a:pt x="2842615" y="3314700"/>
                </a:lnTo>
                <a:lnTo>
                  <a:pt x="2842124" y="3307258"/>
                </a:lnTo>
                <a:lnTo>
                  <a:pt x="2839605" y="3302000"/>
                </a:lnTo>
                <a:close/>
              </a:path>
              <a:path w="2952115" h="3365500">
                <a:moveTo>
                  <a:pt x="2841777" y="3302000"/>
                </a:moveTo>
                <a:lnTo>
                  <a:pt x="2842124" y="3307258"/>
                </a:lnTo>
                <a:lnTo>
                  <a:pt x="2845689" y="3314700"/>
                </a:lnTo>
                <a:lnTo>
                  <a:pt x="2847733" y="3314700"/>
                </a:lnTo>
                <a:lnTo>
                  <a:pt x="2841777" y="3302000"/>
                </a:lnTo>
                <a:close/>
              </a:path>
              <a:path w="2952115" h="3365500">
                <a:moveTo>
                  <a:pt x="2848221" y="3314110"/>
                </a:moveTo>
                <a:lnTo>
                  <a:pt x="2847860" y="3314700"/>
                </a:lnTo>
                <a:lnTo>
                  <a:pt x="2848457" y="3314700"/>
                </a:lnTo>
                <a:lnTo>
                  <a:pt x="2848221" y="3314110"/>
                </a:lnTo>
                <a:close/>
              </a:path>
              <a:path w="2952115" h="3365500">
                <a:moveTo>
                  <a:pt x="2936671" y="3302000"/>
                </a:moveTo>
                <a:lnTo>
                  <a:pt x="2855620" y="3302000"/>
                </a:lnTo>
                <a:lnTo>
                  <a:pt x="2860548" y="3314700"/>
                </a:lnTo>
                <a:lnTo>
                  <a:pt x="2940558" y="3314700"/>
                </a:lnTo>
                <a:lnTo>
                  <a:pt x="2936671" y="3302000"/>
                </a:lnTo>
                <a:close/>
              </a:path>
              <a:path w="2952115" h="3365500">
                <a:moveTo>
                  <a:pt x="2855620" y="3302000"/>
                </a:moveTo>
                <a:lnTo>
                  <a:pt x="2843364" y="3302000"/>
                </a:lnTo>
                <a:lnTo>
                  <a:pt x="2848221" y="3314110"/>
                </a:lnTo>
                <a:lnTo>
                  <a:pt x="2855620" y="3302000"/>
                </a:lnTo>
                <a:close/>
              </a:path>
              <a:path w="2952115" h="3365500">
                <a:moveTo>
                  <a:pt x="2928886" y="3289300"/>
                </a:moveTo>
                <a:lnTo>
                  <a:pt x="2836379" y="3289300"/>
                </a:lnTo>
                <a:lnTo>
                  <a:pt x="2840228" y="3302000"/>
                </a:lnTo>
                <a:lnTo>
                  <a:pt x="2924949" y="3302000"/>
                </a:lnTo>
                <a:lnTo>
                  <a:pt x="2928886" y="3289300"/>
                </a:lnTo>
                <a:close/>
              </a:path>
              <a:path w="2952115" h="3365500">
                <a:moveTo>
                  <a:pt x="2817956" y="3263900"/>
                </a:moveTo>
                <a:lnTo>
                  <a:pt x="2793479" y="3263900"/>
                </a:lnTo>
                <a:lnTo>
                  <a:pt x="2795574" y="3276600"/>
                </a:lnTo>
                <a:lnTo>
                  <a:pt x="2806928" y="3276600"/>
                </a:lnTo>
                <a:lnTo>
                  <a:pt x="2808655" y="3289300"/>
                </a:lnTo>
                <a:lnTo>
                  <a:pt x="2815211" y="3289300"/>
                </a:lnTo>
                <a:lnTo>
                  <a:pt x="2811805" y="3276600"/>
                </a:lnTo>
                <a:lnTo>
                  <a:pt x="2817956" y="3263900"/>
                </a:lnTo>
                <a:close/>
              </a:path>
              <a:path w="2952115" h="3365500">
                <a:moveTo>
                  <a:pt x="2823895" y="3276600"/>
                </a:moveTo>
                <a:lnTo>
                  <a:pt x="2826994" y="3289300"/>
                </a:lnTo>
                <a:lnTo>
                  <a:pt x="2833233" y="3289300"/>
                </a:lnTo>
                <a:lnTo>
                  <a:pt x="2823895" y="3276600"/>
                </a:lnTo>
                <a:close/>
              </a:path>
              <a:path w="2952115" h="3365500">
                <a:moveTo>
                  <a:pt x="2915299" y="3276600"/>
                </a:moveTo>
                <a:lnTo>
                  <a:pt x="2834247" y="3276600"/>
                </a:lnTo>
                <a:lnTo>
                  <a:pt x="2836098" y="3289300"/>
                </a:lnTo>
                <a:lnTo>
                  <a:pt x="2908399" y="3289300"/>
                </a:lnTo>
                <a:lnTo>
                  <a:pt x="2915299" y="3276600"/>
                </a:lnTo>
                <a:close/>
              </a:path>
              <a:path w="2952115" h="3365500">
                <a:moveTo>
                  <a:pt x="2897822" y="3251200"/>
                </a:moveTo>
                <a:lnTo>
                  <a:pt x="2890608" y="3251200"/>
                </a:lnTo>
                <a:lnTo>
                  <a:pt x="2885859" y="3263900"/>
                </a:lnTo>
                <a:lnTo>
                  <a:pt x="2823419" y="3263900"/>
                </a:lnTo>
                <a:lnTo>
                  <a:pt x="2829435" y="3276600"/>
                </a:lnTo>
                <a:lnTo>
                  <a:pt x="2903258" y="3276600"/>
                </a:lnTo>
                <a:lnTo>
                  <a:pt x="2897771" y="3263900"/>
                </a:lnTo>
                <a:lnTo>
                  <a:pt x="2897822" y="3251200"/>
                </a:lnTo>
                <a:close/>
              </a:path>
              <a:path w="2952115" h="3365500">
                <a:moveTo>
                  <a:pt x="2906141" y="3263900"/>
                </a:moveTo>
                <a:lnTo>
                  <a:pt x="2903258" y="3276600"/>
                </a:lnTo>
                <a:lnTo>
                  <a:pt x="2913938" y="3276600"/>
                </a:lnTo>
                <a:lnTo>
                  <a:pt x="2906141" y="3263900"/>
                </a:lnTo>
                <a:close/>
              </a:path>
              <a:path w="2952115" h="3365500">
                <a:moveTo>
                  <a:pt x="2916288" y="3263900"/>
                </a:moveTo>
                <a:lnTo>
                  <a:pt x="2910459" y="3263900"/>
                </a:lnTo>
                <a:lnTo>
                  <a:pt x="2916821" y="3276600"/>
                </a:lnTo>
                <a:lnTo>
                  <a:pt x="2916288" y="3263900"/>
                </a:lnTo>
                <a:close/>
              </a:path>
              <a:path w="2952115" h="3365500">
                <a:moveTo>
                  <a:pt x="2793301" y="3251200"/>
                </a:moveTo>
                <a:lnTo>
                  <a:pt x="2791079" y="3251200"/>
                </a:lnTo>
                <a:lnTo>
                  <a:pt x="2790063" y="3263900"/>
                </a:lnTo>
                <a:lnTo>
                  <a:pt x="2796171" y="3263900"/>
                </a:lnTo>
                <a:lnTo>
                  <a:pt x="2793301" y="3251200"/>
                </a:lnTo>
                <a:close/>
              </a:path>
              <a:path w="2952115" h="3365500">
                <a:moveTo>
                  <a:pt x="2816948" y="3251200"/>
                </a:moveTo>
                <a:lnTo>
                  <a:pt x="2805049" y="3251200"/>
                </a:lnTo>
                <a:lnTo>
                  <a:pt x="2801162" y="3263900"/>
                </a:lnTo>
                <a:lnTo>
                  <a:pt x="2812605" y="3263900"/>
                </a:lnTo>
                <a:lnTo>
                  <a:pt x="2816948" y="3251200"/>
                </a:lnTo>
                <a:close/>
              </a:path>
              <a:path w="2952115" h="3365500">
                <a:moveTo>
                  <a:pt x="2885008" y="3251200"/>
                </a:moveTo>
                <a:lnTo>
                  <a:pt x="2822079" y="3251200"/>
                </a:lnTo>
                <a:lnTo>
                  <a:pt x="2825864" y="3263900"/>
                </a:lnTo>
                <a:lnTo>
                  <a:pt x="2885859" y="3263900"/>
                </a:lnTo>
                <a:lnTo>
                  <a:pt x="2885008" y="3251200"/>
                </a:lnTo>
                <a:close/>
              </a:path>
              <a:path w="2952115" h="3365500">
                <a:moveTo>
                  <a:pt x="2798582" y="3238500"/>
                </a:moveTo>
                <a:lnTo>
                  <a:pt x="2772247" y="3238500"/>
                </a:lnTo>
                <a:lnTo>
                  <a:pt x="2776659" y="3251200"/>
                </a:lnTo>
                <a:lnTo>
                  <a:pt x="2804165" y="3251200"/>
                </a:lnTo>
                <a:lnTo>
                  <a:pt x="2798582" y="3238500"/>
                </a:lnTo>
                <a:close/>
              </a:path>
              <a:path w="2952115" h="3365500">
                <a:moveTo>
                  <a:pt x="2805404" y="3238500"/>
                </a:moveTo>
                <a:lnTo>
                  <a:pt x="2798582" y="3238500"/>
                </a:lnTo>
                <a:lnTo>
                  <a:pt x="2804165" y="3251200"/>
                </a:lnTo>
                <a:lnTo>
                  <a:pt x="2810903" y="3251200"/>
                </a:lnTo>
                <a:lnTo>
                  <a:pt x="2805404" y="3238500"/>
                </a:lnTo>
                <a:close/>
              </a:path>
              <a:path w="2952115" h="3365500">
                <a:moveTo>
                  <a:pt x="2886443" y="3238500"/>
                </a:moveTo>
                <a:lnTo>
                  <a:pt x="2805404" y="3238500"/>
                </a:lnTo>
                <a:lnTo>
                  <a:pt x="2810903" y="3251200"/>
                </a:lnTo>
                <a:lnTo>
                  <a:pt x="2887929" y="3251200"/>
                </a:lnTo>
                <a:lnTo>
                  <a:pt x="2886443" y="3238500"/>
                </a:lnTo>
                <a:close/>
              </a:path>
              <a:path w="2952115" h="3365500">
                <a:moveTo>
                  <a:pt x="2764078" y="3213100"/>
                </a:moveTo>
                <a:lnTo>
                  <a:pt x="2759659" y="3225800"/>
                </a:lnTo>
                <a:lnTo>
                  <a:pt x="2760484" y="3225800"/>
                </a:lnTo>
                <a:lnTo>
                  <a:pt x="2769184" y="3238500"/>
                </a:lnTo>
                <a:lnTo>
                  <a:pt x="2764078" y="3213100"/>
                </a:lnTo>
                <a:close/>
              </a:path>
              <a:path w="2952115" h="3365500">
                <a:moveTo>
                  <a:pt x="2817842" y="3225800"/>
                </a:moveTo>
                <a:lnTo>
                  <a:pt x="2776753" y="3225800"/>
                </a:lnTo>
                <a:lnTo>
                  <a:pt x="2787561" y="3238500"/>
                </a:lnTo>
                <a:lnTo>
                  <a:pt x="2809971" y="3238500"/>
                </a:lnTo>
                <a:lnTo>
                  <a:pt x="2817816" y="3226288"/>
                </a:lnTo>
                <a:lnTo>
                  <a:pt x="2817842" y="3225800"/>
                </a:lnTo>
                <a:close/>
              </a:path>
              <a:path w="2952115" h="3365500">
                <a:moveTo>
                  <a:pt x="2817816" y="3226288"/>
                </a:moveTo>
                <a:lnTo>
                  <a:pt x="2809971" y="3238500"/>
                </a:lnTo>
                <a:lnTo>
                  <a:pt x="2817164" y="3238500"/>
                </a:lnTo>
                <a:lnTo>
                  <a:pt x="2817816" y="3226288"/>
                </a:lnTo>
                <a:close/>
              </a:path>
              <a:path w="2952115" h="3365500">
                <a:moveTo>
                  <a:pt x="2854667" y="3225800"/>
                </a:moveTo>
                <a:lnTo>
                  <a:pt x="2818130" y="3225800"/>
                </a:lnTo>
                <a:lnTo>
                  <a:pt x="2817816" y="3226288"/>
                </a:lnTo>
                <a:lnTo>
                  <a:pt x="2817164" y="3238500"/>
                </a:lnTo>
                <a:lnTo>
                  <a:pt x="2858897" y="3238500"/>
                </a:lnTo>
                <a:lnTo>
                  <a:pt x="2854667" y="3225800"/>
                </a:lnTo>
                <a:close/>
              </a:path>
              <a:path w="2952115" h="3365500">
                <a:moveTo>
                  <a:pt x="2865432" y="3225800"/>
                </a:moveTo>
                <a:lnTo>
                  <a:pt x="2862338" y="3225800"/>
                </a:lnTo>
                <a:lnTo>
                  <a:pt x="2862021" y="3238500"/>
                </a:lnTo>
                <a:lnTo>
                  <a:pt x="2873114" y="3238500"/>
                </a:lnTo>
                <a:lnTo>
                  <a:pt x="2865432" y="3225800"/>
                </a:lnTo>
                <a:close/>
              </a:path>
              <a:path w="2952115" h="3365500">
                <a:moveTo>
                  <a:pt x="2770441" y="3213100"/>
                </a:moveTo>
                <a:lnTo>
                  <a:pt x="2765526" y="3213100"/>
                </a:lnTo>
                <a:lnTo>
                  <a:pt x="2767723" y="3225800"/>
                </a:lnTo>
                <a:lnTo>
                  <a:pt x="2769336" y="3225800"/>
                </a:lnTo>
                <a:lnTo>
                  <a:pt x="2770441" y="3213100"/>
                </a:lnTo>
                <a:close/>
              </a:path>
              <a:path w="2952115" h="3365500">
                <a:moveTo>
                  <a:pt x="2768257" y="3175000"/>
                </a:moveTo>
                <a:lnTo>
                  <a:pt x="2751892" y="3175000"/>
                </a:lnTo>
                <a:lnTo>
                  <a:pt x="2753169" y="3187700"/>
                </a:lnTo>
                <a:lnTo>
                  <a:pt x="2749296" y="3200400"/>
                </a:lnTo>
                <a:lnTo>
                  <a:pt x="2765705" y="3200400"/>
                </a:lnTo>
                <a:lnTo>
                  <a:pt x="2776609" y="3213100"/>
                </a:lnTo>
                <a:lnTo>
                  <a:pt x="2783382" y="3225800"/>
                </a:lnTo>
                <a:lnTo>
                  <a:pt x="2811373" y="3225800"/>
                </a:lnTo>
                <a:lnTo>
                  <a:pt x="2812834" y="3213100"/>
                </a:lnTo>
                <a:lnTo>
                  <a:pt x="2842891" y="3213100"/>
                </a:lnTo>
                <a:lnTo>
                  <a:pt x="2845581" y="3200400"/>
                </a:lnTo>
                <a:lnTo>
                  <a:pt x="2845126" y="3187700"/>
                </a:lnTo>
                <a:lnTo>
                  <a:pt x="2769400" y="3187700"/>
                </a:lnTo>
                <a:lnTo>
                  <a:pt x="2768257" y="3175000"/>
                </a:lnTo>
                <a:close/>
              </a:path>
              <a:path w="2952115" h="3365500">
                <a:moveTo>
                  <a:pt x="2812834" y="3213100"/>
                </a:moveTo>
                <a:lnTo>
                  <a:pt x="2811373" y="3225800"/>
                </a:lnTo>
                <a:lnTo>
                  <a:pt x="2824289" y="3225800"/>
                </a:lnTo>
                <a:lnTo>
                  <a:pt x="2812834" y="3213100"/>
                </a:lnTo>
                <a:close/>
              </a:path>
              <a:path w="2952115" h="3365500">
                <a:moveTo>
                  <a:pt x="2826969" y="3213100"/>
                </a:moveTo>
                <a:lnTo>
                  <a:pt x="2812834" y="3213100"/>
                </a:lnTo>
                <a:lnTo>
                  <a:pt x="2824289" y="3225800"/>
                </a:lnTo>
                <a:lnTo>
                  <a:pt x="2826969" y="3213100"/>
                </a:lnTo>
                <a:close/>
              </a:path>
              <a:path w="2952115" h="3365500">
                <a:moveTo>
                  <a:pt x="2840732" y="3213100"/>
                </a:moveTo>
                <a:lnTo>
                  <a:pt x="2826969" y="3213100"/>
                </a:lnTo>
                <a:lnTo>
                  <a:pt x="2824289" y="3225800"/>
                </a:lnTo>
                <a:lnTo>
                  <a:pt x="2839452" y="3225800"/>
                </a:lnTo>
                <a:lnTo>
                  <a:pt x="2842364" y="3215044"/>
                </a:lnTo>
                <a:lnTo>
                  <a:pt x="2840732" y="3213100"/>
                </a:lnTo>
                <a:close/>
              </a:path>
              <a:path w="2952115" h="3365500">
                <a:moveTo>
                  <a:pt x="2842364" y="3215044"/>
                </a:moveTo>
                <a:lnTo>
                  <a:pt x="2839452" y="3225800"/>
                </a:lnTo>
                <a:lnTo>
                  <a:pt x="2851391" y="3225800"/>
                </a:lnTo>
                <a:lnTo>
                  <a:pt x="2842364" y="3215044"/>
                </a:lnTo>
                <a:close/>
              </a:path>
              <a:path w="2952115" h="3365500">
                <a:moveTo>
                  <a:pt x="2851658" y="3200400"/>
                </a:moveTo>
                <a:lnTo>
                  <a:pt x="2850210" y="3200400"/>
                </a:lnTo>
                <a:lnTo>
                  <a:pt x="2849714" y="3213100"/>
                </a:lnTo>
                <a:lnTo>
                  <a:pt x="2851391" y="3225800"/>
                </a:lnTo>
                <a:lnTo>
                  <a:pt x="2873692" y="3225800"/>
                </a:lnTo>
                <a:lnTo>
                  <a:pt x="2870936" y="3213100"/>
                </a:lnTo>
                <a:lnTo>
                  <a:pt x="2857588" y="3213100"/>
                </a:lnTo>
                <a:lnTo>
                  <a:pt x="2851658" y="3200400"/>
                </a:lnTo>
                <a:close/>
              </a:path>
              <a:path w="2952115" h="3365500">
                <a:moveTo>
                  <a:pt x="2842891" y="3213100"/>
                </a:moveTo>
                <a:lnTo>
                  <a:pt x="2840732" y="3213100"/>
                </a:lnTo>
                <a:lnTo>
                  <a:pt x="2842364" y="3215044"/>
                </a:lnTo>
                <a:lnTo>
                  <a:pt x="2842891" y="3213100"/>
                </a:lnTo>
                <a:close/>
              </a:path>
              <a:path w="2952115" h="3365500">
                <a:moveTo>
                  <a:pt x="2758935" y="3200400"/>
                </a:moveTo>
                <a:lnTo>
                  <a:pt x="2747238" y="3200400"/>
                </a:lnTo>
                <a:lnTo>
                  <a:pt x="2746222" y="3213100"/>
                </a:lnTo>
                <a:lnTo>
                  <a:pt x="2753220" y="3213100"/>
                </a:lnTo>
                <a:lnTo>
                  <a:pt x="2758935" y="3200400"/>
                </a:lnTo>
                <a:close/>
              </a:path>
              <a:path w="2952115" h="3365500">
                <a:moveTo>
                  <a:pt x="2721902" y="3187700"/>
                </a:moveTo>
                <a:lnTo>
                  <a:pt x="2719082" y="3187700"/>
                </a:lnTo>
                <a:lnTo>
                  <a:pt x="2719425" y="3200400"/>
                </a:lnTo>
                <a:lnTo>
                  <a:pt x="2726080" y="3200400"/>
                </a:lnTo>
                <a:lnTo>
                  <a:pt x="2721902" y="3187700"/>
                </a:lnTo>
                <a:close/>
              </a:path>
              <a:path w="2952115" h="3365500">
                <a:moveTo>
                  <a:pt x="2737912" y="3175000"/>
                </a:moveTo>
                <a:lnTo>
                  <a:pt x="2720345" y="3175000"/>
                </a:lnTo>
                <a:lnTo>
                  <a:pt x="2729252" y="3187700"/>
                </a:lnTo>
                <a:lnTo>
                  <a:pt x="2735351" y="3200400"/>
                </a:lnTo>
                <a:lnTo>
                  <a:pt x="2740543" y="3200400"/>
                </a:lnTo>
                <a:lnTo>
                  <a:pt x="2736677" y="3187700"/>
                </a:lnTo>
                <a:lnTo>
                  <a:pt x="2737912" y="3175000"/>
                </a:lnTo>
                <a:close/>
              </a:path>
              <a:path w="2952115" h="3365500">
                <a:moveTo>
                  <a:pt x="2815031" y="3175000"/>
                </a:moveTo>
                <a:lnTo>
                  <a:pt x="2770212" y="3175000"/>
                </a:lnTo>
                <a:lnTo>
                  <a:pt x="2777274" y="3187700"/>
                </a:lnTo>
                <a:lnTo>
                  <a:pt x="2814586" y="3187700"/>
                </a:lnTo>
                <a:lnTo>
                  <a:pt x="2815031" y="3175000"/>
                </a:lnTo>
                <a:close/>
              </a:path>
              <a:path w="2952115" h="3365500">
                <a:moveTo>
                  <a:pt x="2826193" y="3187656"/>
                </a:moveTo>
                <a:close/>
              </a:path>
              <a:path w="2952115" h="3365500">
                <a:moveTo>
                  <a:pt x="2820563" y="3162300"/>
                </a:moveTo>
                <a:lnTo>
                  <a:pt x="2739656" y="3162300"/>
                </a:lnTo>
                <a:lnTo>
                  <a:pt x="2734043" y="3175000"/>
                </a:lnTo>
                <a:lnTo>
                  <a:pt x="2826016" y="3175000"/>
                </a:lnTo>
                <a:lnTo>
                  <a:pt x="2832544" y="3187700"/>
                </a:lnTo>
                <a:lnTo>
                  <a:pt x="2838167" y="3187700"/>
                </a:lnTo>
                <a:lnTo>
                  <a:pt x="2828661" y="3175000"/>
                </a:lnTo>
                <a:lnTo>
                  <a:pt x="2820563" y="3162300"/>
                </a:lnTo>
                <a:close/>
              </a:path>
              <a:path w="2952115" h="3365500">
                <a:moveTo>
                  <a:pt x="2826016" y="3175000"/>
                </a:moveTo>
                <a:lnTo>
                  <a:pt x="2815031" y="3175000"/>
                </a:lnTo>
                <a:lnTo>
                  <a:pt x="2826193" y="3187656"/>
                </a:lnTo>
                <a:lnTo>
                  <a:pt x="2826016" y="3175000"/>
                </a:lnTo>
                <a:close/>
              </a:path>
              <a:path w="2952115" h="3365500">
                <a:moveTo>
                  <a:pt x="2686100" y="3136900"/>
                </a:moveTo>
                <a:lnTo>
                  <a:pt x="2687572" y="3149600"/>
                </a:lnTo>
                <a:lnTo>
                  <a:pt x="2699091" y="3162300"/>
                </a:lnTo>
                <a:lnTo>
                  <a:pt x="2706390" y="3162300"/>
                </a:lnTo>
                <a:lnTo>
                  <a:pt x="2702894" y="3149600"/>
                </a:lnTo>
                <a:lnTo>
                  <a:pt x="2691790" y="3149600"/>
                </a:lnTo>
                <a:lnTo>
                  <a:pt x="2686100" y="3136900"/>
                </a:lnTo>
                <a:close/>
              </a:path>
              <a:path w="2952115" h="3365500">
                <a:moveTo>
                  <a:pt x="2793707" y="3149600"/>
                </a:moveTo>
                <a:lnTo>
                  <a:pt x="2720548" y="3149600"/>
                </a:lnTo>
                <a:lnTo>
                  <a:pt x="2728823" y="3162300"/>
                </a:lnTo>
                <a:lnTo>
                  <a:pt x="2797416" y="3162300"/>
                </a:lnTo>
                <a:lnTo>
                  <a:pt x="2794276" y="3150270"/>
                </a:lnTo>
                <a:lnTo>
                  <a:pt x="2793707" y="3149600"/>
                </a:lnTo>
                <a:close/>
              </a:path>
              <a:path w="2952115" h="3365500">
                <a:moveTo>
                  <a:pt x="2795518" y="3139123"/>
                </a:moveTo>
                <a:lnTo>
                  <a:pt x="2796032" y="3149600"/>
                </a:lnTo>
                <a:lnTo>
                  <a:pt x="2794101" y="3149600"/>
                </a:lnTo>
                <a:lnTo>
                  <a:pt x="2794276" y="3150270"/>
                </a:lnTo>
                <a:lnTo>
                  <a:pt x="2804477" y="3162300"/>
                </a:lnTo>
                <a:lnTo>
                  <a:pt x="2812152" y="3162300"/>
                </a:lnTo>
                <a:lnTo>
                  <a:pt x="2802569" y="3149600"/>
                </a:lnTo>
                <a:lnTo>
                  <a:pt x="2795518" y="3139123"/>
                </a:lnTo>
                <a:close/>
              </a:path>
              <a:path w="2952115" h="3365500">
                <a:moveTo>
                  <a:pt x="2794101" y="3149600"/>
                </a:moveTo>
                <a:lnTo>
                  <a:pt x="2793707" y="3149600"/>
                </a:lnTo>
                <a:lnTo>
                  <a:pt x="2794276" y="3150270"/>
                </a:lnTo>
                <a:lnTo>
                  <a:pt x="2794101" y="3149600"/>
                </a:lnTo>
                <a:close/>
              </a:path>
              <a:path w="2952115" h="3365500">
                <a:moveTo>
                  <a:pt x="2788437" y="3136900"/>
                </a:moveTo>
                <a:lnTo>
                  <a:pt x="2698318" y="3136900"/>
                </a:lnTo>
                <a:lnTo>
                  <a:pt x="2694292" y="3149600"/>
                </a:lnTo>
                <a:lnTo>
                  <a:pt x="2792133" y="3149600"/>
                </a:lnTo>
                <a:lnTo>
                  <a:pt x="2788437" y="3136900"/>
                </a:lnTo>
                <a:close/>
              </a:path>
              <a:path w="2952115" h="3365500">
                <a:moveTo>
                  <a:pt x="2795409" y="3136900"/>
                </a:moveTo>
                <a:lnTo>
                  <a:pt x="2794022" y="3136900"/>
                </a:lnTo>
                <a:lnTo>
                  <a:pt x="2795518" y="3139123"/>
                </a:lnTo>
                <a:lnTo>
                  <a:pt x="2795409" y="3136900"/>
                </a:lnTo>
                <a:close/>
              </a:path>
              <a:path w="2952115" h="3365500">
                <a:moveTo>
                  <a:pt x="2674277" y="3124200"/>
                </a:moveTo>
                <a:lnTo>
                  <a:pt x="2673159" y="3124200"/>
                </a:lnTo>
                <a:lnTo>
                  <a:pt x="2674721" y="3136900"/>
                </a:lnTo>
                <a:lnTo>
                  <a:pt x="2683560" y="3136900"/>
                </a:lnTo>
                <a:lnTo>
                  <a:pt x="2683553" y="3135152"/>
                </a:lnTo>
                <a:lnTo>
                  <a:pt x="2674277" y="3124200"/>
                </a:lnTo>
                <a:close/>
              </a:path>
              <a:path w="2952115" h="3365500">
                <a:moveTo>
                  <a:pt x="2683615" y="3135937"/>
                </a:moveTo>
                <a:lnTo>
                  <a:pt x="2683560" y="3136900"/>
                </a:lnTo>
                <a:lnTo>
                  <a:pt x="2683615" y="3135937"/>
                </a:lnTo>
                <a:close/>
              </a:path>
              <a:path w="2952115" h="3365500">
                <a:moveTo>
                  <a:pt x="2684913" y="3113164"/>
                </a:moveTo>
                <a:lnTo>
                  <a:pt x="2683653" y="3135270"/>
                </a:lnTo>
                <a:lnTo>
                  <a:pt x="2685034" y="3136900"/>
                </a:lnTo>
                <a:lnTo>
                  <a:pt x="2774441" y="3136900"/>
                </a:lnTo>
                <a:lnTo>
                  <a:pt x="2773668" y="3124200"/>
                </a:lnTo>
                <a:lnTo>
                  <a:pt x="2693885" y="3124200"/>
                </a:lnTo>
                <a:lnTo>
                  <a:pt x="2684913" y="3113164"/>
                </a:lnTo>
                <a:close/>
              </a:path>
              <a:path w="2952115" h="3365500">
                <a:moveTo>
                  <a:pt x="2683560" y="3111500"/>
                </a:moveTo>
                <a:lnTo>
                  <a:pt x="2681363" y="3124200"/>
                </a:lnTo>
                <a:lnTo>
                  <a:pt x="2684630" y="3112816"/>
                </a:lnTo>
                <a:lnTo>
                  <a:pt x="2683560" y="3111500"/>
                </a:lnTo>
                <a:close/>
              </a:path>
              <a:path w="2952115" h="3365500">
                <a:moveTo>
                  <a:pt x="2708770" y="3111500"/>
                </a:moveTo>
                <a:lnTo>
                  <a:pt x="2694597" y="3111500"/>
                </a:lnTo>
                <a:lnTo>
                  <a:pt x="2693885" y="3124200"/>
                </a:lnTo>
                <a:lnTo>
                  <a:pt x="2708948" y="3124200"/>
                </a:lnTo>
                <a:lnTo>
                  <a:pt x="2708770" y="3111500"/>
                </a:lnTo>
                <a:close/>
              </a:path>
              <a:path w="2952115" h="3365500">
                <a:moveTo>
                  <a:pt x="2753829" y="3111500"/>
                </a:moveTo>
                <a:lnTo>
                  <a:pt x="2712732" y="3111500"/>
                </a:lnTo>
                <a:lnTo>
                  <a:pt x="2713951" y="3124200"/>
                </a:lnTo>
                <a:lnTo>
                  <a:pt x="2757779" y="3124200"/>
                </a:lnTo>
                <a:lnTo>
                  <a:pt x="2753829" y="3111500"/>
                </a:lnTo>
                <a:close/>
              </a:path>
              <a:path w="2952115" h="3365500">
                <a:moveTo>
                  <a:pt x="2773929" y="3111500"/>
                </a:moveTo>
                <a:lnTo>
                  <a:pt x="2758274" y="3111500"/>
                </a:lnTo>
                <a:lnTo>
                  <a:pt x="2757779" y="3124200"/>
                </a:lnTo>
                <a:lnTo>
                  <a:pt x="2773668" y="3124200"/>
                </a:lnTo>
                <a:lnTo>
                  <a:pt x="2773929" y="3111500"/>
                </a:lnTo>
                <a:close/>
              </a:path>
              <a:path w="2952115" h="3365500">
                <a:moveTo>
                  <a:pt x="2685008" y="3111500"/>
                </a:moveTo>
                <a:lnTo>
                  <a:pt x="2684630" y="3112816"/>
                </a:lnTo>
                <a:lnTo>
                  <a:pt x="2684913" y="3113164"/>
                </a:lnTo>
                <a:lnTo>
                  <a:pt x="2685008" y="3111500"/>
                </a:lnTo>
                <a:close/>
              </a:path>
              <a:path w="2952115" h="3365500">
                <a:moveTo>
                  <a:pt x="2653707" y="3098800"/>
                </a:moveTo>
                <a:lnTo>
                  <a:pt x="2650159" y="3098800"/>
                </a:lnTo>
                <a:lnTo>
                  <a:pt x="2656174" y="3111500"/>
                </a:lnTo>
                <a:lnTo>
                  <a:pt x="2659563" y="3111500"/>
                </a:lnTo>
                <a:lnTo>
                  <a:pt x="2653707" y="3098800"/>
                </a:lnTo>
                <a:close/>
              </a:path>
              <a:path w="2952115" h="3365500">
                <a:moveTo>
                  <a:pt x="2670732" y="3098800"/>
                </a:moveTo>
                <a:lnTo>
                  <a:pt x="2665989" y="3098800"/>
                </a:lnTo>
                <a:lnTo>
                  <a:pt x="2670864" y="3111500"/>
                </a:lnTo>
                <a:lnTo>
                  <a:pt x="2676847" y="3111500"/>
                </a:lnTo>
                <a:lnTo>
                  <a:pt x="2670732" y="3098800"/>
                </a:lnTo>
                <a:close/>
              </a:path>
              <a:path w="2952115" h="3365500">
                <a:moveTo>
                  <a:pt x="2751709" y="3098800"/>
                </a:moveTo>
                <a:lnTo>
                  <a:pt x="2682976" y="3098800"/>
                </a:lnTo>
                <a:lnTo>
                  <a:pt x="2694609" y="3111500"/>
                </a:lnTo>
                <a:lnTo>
                  <a:pt x="2757970" y="3111500"/>
                </a:lnTo>
                <a:lnTo>
                  <a:pt x="2751709" y="3098800"/>
                </a:lnTo>
                <a:close/>
              </a:path>
              <a:path w="2952115" h="3365500">
                <a:moveTo>
                  <a:pt x="2685921" y="3086100"/>
                </a:moveTo>
                <a:lnTo>
                  <a:pt x="2676436" y="3086100"/>
                </a:lnTo>
                <a:lnTo>
                  <a:pt x="2677223" y="3098800"/>
                </a:lnTo>
                <a:lnTo>
                  <a:pt x="2690516" y="3098800"/>
                </a:lnTo>
                <a:lnTo>
                  <a:pt x="2685921" y="3086100"/>
                </a:lnTo>
                <a:close/>
              </a:path>
              <a:path w="2952115" h="3365500">
                <a:moveTo>
                  <a:pt x="2741192" y="3073400"/>
                </a:moveTo>
                <a:lnTo>
                  <a:pt x="2727871" y="3073400"/>
                </a:lnTo>
                <a:lnTo>
                  <a:pt x="2731592" y="3086100"/>
                </a:lnTo>
                <a:lnTo>
                  <a:pt x="2692316" y="3086100"/>
                </a:lnTo>
                <a:lnTo>
                  <a:pt x="2700312" y="3098800"/>
                </a:lnTo>
                <a:lnTo>
                  <a:pt x="2758436" y="3098800"/>
                </a:lnTo>
                <a:lnTo>
                  <a:pt x="2751268" y="3086100"/>
                </a:lnTo>
                <a:lnTo>
                  <a:pt x="2741192" y="3073400"/>
                </a:lnTo>
                <a:close/>
              </a:path>
              <a:path w="2952115" h="3365500">
                <a:moveTo>
                  <a:pt x="2762262" y="3086100"/>
                </a:moveTo>
                <a:lnTo>
                  <a:pt x="2761322" y="3086100"/>
                </a:lnTo>
                <a:lnTo>
                  <a:pt x="2760738" y="3098800"/>
                </a:lnTo>
                <a:lnTo>
                  <a:pt x="2764434" y="3098800"/>
                </a:lnTo>
                <a:lnTo>
                  <a:pt x="2762262" y="3086100"/>
                </a:lnTo>
                <a:close/>
              </a:path>
              <a:path w="2952115" h="3365500">
                <a:moveTo>
                  <a:pt x="2624823" y="3073400"/>
                </a:moveTo>
                <a:lnTo>
                  <a:pt x="2623553" y="3073400"/>
                </a:lnTo>
                <a:lnTo>
                  <a:pt x="2623477" y="3086100"/>
                </a:lnTo>
                <a:lnTo>
                  <a:pt x="2625623" y="3086100"/>
                </a:lnTo>
                <a:lnTo>
                  <a:pt x="2624823" y="3073400"/>
                </a:lnTo>
                <a:close/>
              </a:path>
              <a:path w="2952115" h="3365500">
                <a:moveTo>
                  <a:pt x="2666641" y="3073400"/>
                </a:moveTo>
                <a:lnTo>
                  <a:pt x="2648909" y="3073400"/>
                </a:lnTo>
                <a:lnTo>
                  <a:pt x="2649309" y="3086100"/>
                </a:lnTo>
                <a:lnTo>
                  <a:pt x="2656242" y="3086100"/>
                </a:lnTo>
                <a:lnTo>
                  <a:pt x="2666641" y="3073400"/>
                </a:lnTo>
                <a:close/>
              </a:path>
              <a:path w="2952115" h="3365500">
                <a:moveTo>
                  <a:pt x="2721521" y="3073400"/>
                </a:moveTo>
                <a:lnTo>
                  <a:pt x="2666641" y="3073400"/>
                </a:lnTo>
                <a:lnTo>
                  <a:pt x="2673194" y="3086100"/>
                </a:lnTo>
                <a:lnTo>
                  <a:pt x="2731592" y="3086100"/>
                </a:lnTo>
                <a:lnTo>
                  <a:pt x="2721521" y="3073400"/>
                </a:lnTo>
                <a:close/>
              </a:path>
              <a:path w="2952115" h="3365500">
                <a:moveTo>
                  <a:pt x="2614320" y="3060700"/>
                </a:moveTo>
                <a:lnTo>
                  <a:pt x="2612936" y="3060700"/>
                </a:lnTo>
                <a:lnTo>
                  <a:pt x="2612580" y="3073400"/>
                </a:lnTo>
                <a:lnTo>
                  <a:pt x="2615031" y="3073400"/>
                </a:lnTo>
                <a:lnTo>
                  <a:pt x="2615699" y="3071388"/>
                </a:lnTo>
                <a:lnTo>
                  <a:pt x="2614320" y="3060700"/>
                </a:lnTo>
                <a:close/>
              </a:path>
              <a:path w="2952115" h="3365500">
                <a:moveTo>
                  <a:pt x="2615699" y="3071388"/>
                </a:moveTo>
                <a:lnTo>
                  <a:pt x="2615031" y="3073400"/>
                </a:lnTo>
                <a:lnTo>
                  <a:pt x="2615958" y="3073400"/>
                </a:lnTo>
                <a:lnTo>
                  <a:pt x="2615699" y="3071388"/>
                </a:lnTo>
                <a:close/>
              </a:path>
              <a:path w="2952115" h="3365500">
                <a:moveTo>
                  <a:pt x="2621762" y="3060700"/>
                </a:moveTo>
                <a:lnTo>
                  <a:pt x="2619248" y="3060700"/>
                </a:lnTo>
                <a:lnTo>
                  <a:pt x="2615699" y="3071388"/>
                </a:lnTo>
                <a:lnTo>
                  <a:pt x="2615958" y="3073400"/>
                </a:lnTo>
                <a:lnTo>
                  <a:pt x="2630944" y="3073400"/>
                </a:lnTo>
                <a:lnTo>
                  <a:pt x="2621762" y="3060700"/>
                </a:lnTo>
                <a:close/>
              </a:path>
              <a:path w="2952115" h="3365500">
                <a:moveTo>
                  <a:pt x="2646987" y="3060959"/>
                </a:moveTo>
                <a:lnTo>
                  <a:pt x="2645918" y="3073400"/>
                </a:lnTo>
                <a:lnTo>
                  <a:pt x="2647924" y="3073400"/>
                </a:lnTo>
                <a:lnTo>
                  <a:pt x="2647034" y="3061030"/>
                </a:lnTo>
                <a:close/>
              </a:path>
              <a:path w="2952115" h="3365500">
                <a:moveTo>
                  <a:pt x="2714332" y="3048000"/>
                </a:moveTo>
                <a:lnTo>
                  <a:pt x="2676537" y="3048000"/>
                </a:lnTo>
                <a:lnTo>
                  <a:pt x="2677350" y="3060700"/>
                </a:lnTo>
                <a:lnTo>
                  <a:pt x="2647010" y="3060700"/>
                </a:lnTo>
                <a:lnTo>
                  <a:pt x="2647034" y="3061030"/>
                </a:lnTo>
                <a:lnTo>
                  <a:pt x="2655049" y="3073400"/>
                </a:lnTo>
                <a:lnTo>
                  <a:pt x="2714840" y="3073400"/>
                </a:lnTo>
                <a:lnTo>
                  <a:pt x="2705798" y="3060700"/>
                </a:lnTo>
                <a:lnTo>
                  <a:pt x="2714332" y="3048000"/>
                </a:lnTo>
                <a:close/>
              </a:path>
              <a:path w="2952115" h="3365500">
                <a:moveTo>
                  <a:pt x="2721203" y="3060700"/>
                </a:moveTo>
                <a:lnTo>
                  <a:pt x="2719539" y="3073400"/>
                </a:lnTo>
                <a:lnTo>
                  <a:pt x="2722359" y="3073400"/>
                </a:lnTo>
                <a:lnTo>
                  <a:pt x="2721203" y="3060700"/>
                </a:lnTo>
                <a:close/>
              </a:path>
              <a:path w="2952115" h="3365500">
                <a:moveTo>
                  <a:pt x="2675267" y="3048000"/>
                </a:moveTo>
                <a:lnTo>
                  <a:pt x="2637382" y="3048000"/>
                </a:lnTo>
                <a:lnTo>
                  <a:pt x="2646819" y="3060700"/>
                </a:lnTo>
                <a:lnTo>
                  <a:pt x="2646987" y="3060959"/>
                </a:lnTo>
                <a:lnTo>
                  <a:pt x="2647010" y="3060700"/>
                </a:lnTo>
                <a:lnTo>
                  <a:pt x="2675191" y="3060700"/>
                </a:lnTo>
                <a:lnTo>
                  <a:pt x="2675267" y="3048000"/>
                </a:lnTo>
                <a:close/>
              </a:path>
              <a:path w="2952115" h="3365500">
                <a:moveTo>
                  <a:pt x="2616661" y="3048000"/>
                </a:moveTo>
                <a:lnTo>
                  <a:pt x="2602865" y="3048000"/>
                </a:lnTo>
                <a:lnTo>
                  <a:pt x="2608046" y="3060700"/>
                </a:lnTo>
                <a:lnTo>
                  <a:pt x="2615311" y="3060700"/>
                </a:lnTo>
                <a:lnTo>
                  <a:pt x="2616661" y="3048000"/>
                </a:lnTo>
                <a:close/>
              </a:path>
              <a:path w="2952115" h="3365500">
                <a:moveTo>
                  <a:pt x="2633129" y="3048000"/>
                </a:moveTo>
                <a:lnTo>
                  <a:pt x="2623121" y="3048000"/>
                </a:lnTo>
                <a:lnTo>
                  <a:pt x="2628747" y="3060700"/>
                </a:lnTo>
                <a:lnTo>
                  <a:pt x="2631020" y="3060700"/>
                </a:lnTo>
                <a:lnTo>
                  <a:pt x="2633129" y="3048000"/>
                </a:lnTo>
                <a:close/>
              </a:path>
              <a:path w="2952115" h="3365500">
                <a:moveTo>
                  <a:pt x="2607734" y="3035300"/>
                </a:moveTo>
                <a:lnTo>
                  <a:pt x="2596489" y="3035300"/>
                </a:lnTo>
                <a:lnTo>
                  <a:pt x="2600426" y="3048000"/>
                </a:lnTo>
                <a:lnTo>
                  <a:pt x="2614615" y="3048000"/>
                </a:lnTo>
                <a:lnTo>
                  <a:pt x="2607734" y="3035300"/>
                </a:lnTo>
                <a:close/>
              </a:path>
              <a:path w="2952115" h="3365500">
                <a:moveTo>
                  <a:pt x="2623489" y="3022600"/>
                </a:moveTo>
                <a:lnTo>
                  <a:pt x="2613555" y="3022600"/>
                </a:lnTo>
                <a:lnTo>
                  <a:pt x="2618994" y="3035300"/>
                </a:lnTo>
                <a:lnTo>
                  <a:pt x="2614615" y="3048000"/>
                </a:lnTo>
                <a:lnTo>
                  <a:pt x="2696362" y="3048000"/>
                </a:lnTo>
                <a:lnTo>
                  <a:pt x="2696641" y="3035300"/>
                </a:lnTo>
                <a:lnTo>
                  <a:pt x="2628781" y="3035300"/>
                </a:lnTo>
                <a:lnTo>
                  <a:pt x="2623489" y="3022600"/>
                </a:lnTo>
                <a:close/>
              </a:path>
              <a:path w="2952115" h="3365500">
                <a:moveTo>
                  <a:pt x="2708757" y="3035300"/>
                </a:moveTo>
                <a:lnTo>
                  <a:pt x="2696641" y="3035300"/>
                </a:lnTo>
                <a:lnTo>
                  <a:pt x="2707525" y="3048000"/>
                </a:lnTo>
                <a:lnTo>
                  <a:pt x="2712440" y="3048000"/>
                </a:lnTo>
                <a:lnTo>
                  <a:pt x="2708757" y="3035300"/>
                </a:lnTo>
                <a:close/>
              </a:path>
              <a:path w="2952115" h="3365500">
                <a:moveTo>
                  <a:pt x="2605379" y="3022600"/>
                </a:moveTo>
                <a:lnTo>
                  <a:pt x="2587866" y="3022600"/>
                </a:lnTo>
                <a:lnTo>
                  <a:pt x="2590634" y="3035300"/>
                </a:lnTo>
                <a:lnTo>
                  <a:pt x="2603445" y="3035300"/>
                </a:lnTo>
                <a:lnTo>
                  <a:pt x="2605379" y="3022600"/>
                </a:lnTo>
                <a:close/>
              </a:path>
              <a:path w="2952115" h="3365500">
                <a:moveTo>
                  <a:pt x="2700032" y="3022600"/>
                </a:moveTo>
                <a:lnTo>
                  <a:pt x="2637243" y="3022600"/>
                </a:lnTo>
                <a:lnTo>
                  <a:pt x="2637024" y="3035300"/>
                </a:lnTo>
                <a:lnTo>
                  <a:pt x="2704782" y="3035300"/>
                </a:lnTo>
                <a:lnTo>
                  <a:pt x="2700032" y="3022600"/>
                </a:lnTo>
                <a:close/>
              </a:path>
              <a:path w="2952115" h="3365500">
                <a:moveTo>
                  <a:pt x="2679369" y="3009900"/>
                </a:moveTo>
                <a:lnTo>
                  <a:pt x="2581846" y="3009900"/>
                </a:lnTo>
                <a:lnTo>
                  <a:pt x="2588044" y="3022600"/>
                </a:lnTo>
                <a:lnTo>
                  <a:pt x="2680931" y="3022600"/>
                </a:lnTo>
                <a:lnTo>
                  <a:pt x="2679369" y="3009900"/>
                </a:lnTo>
                <a:close/>
              </a:path>
              <a:path w="2952115" h="3365500">
                <a:moveTo>
                  <a:pt x="2573035" y="2971800"/>
                </a:moveTo>
                <a:lnTo>
                  <a:pt x="2559505" y="2971800"/>
                </a:lnTo>
                <a:lnTo>
                  <a:pt x="2565146" y="2984500"/>
                </a:lnTo>
                <a:lnTo>
                  <a:pt x="2569438" y="2984500"/>
                </a:lnTo>
                <a:lnTo>
                  <a:pt x="2568968" y="2997200"/>
                </a:lnTo>
                <a:lnTo>
                  <a:pt x="2568663" y="2997200"/>
                </a:lnTo>
                <a:lnTo>
                  <a:pt x="2568194" y="3009900"/>
                </a:lnTo>
                <a:lnTo>
                  <a:pt x="2573503" y="3009900"/>
                </a:lnTo>
                <a:lnTo>
                  <a:pt x="2574988" y="2997200"/>
                </a:lnTo>
                <a:lnTo>
                  <a:pt x="2572084" y="2984500"/>
                </a:lnTo>
                <a:lnTo>
                  <a:pt x="2573035" y="2971800"/>
                </a:lnTo>
                <a:close/>
              </a:path>
              <a:path w="2952115" h="3365500">
                <a:moveTo>
                  <a:pt x="2591727" y="2997200"/>
                </a:moveTo>
                <a:lnTo>
                  <a:pt x="2590406" y="2997200"/>
                </a:lnTo>
                <a:lnTo>
                  <a:pt x="2590368" y="3009900"/>
                </a:lnTo>
                <a:lnTo>
                  <a:pt x="2593416" y="3009900"/>
                </a:lnTo>
                <a:lnTo>
                  <a:pt x="2591727" y="2997200"/>
                </a:lnTo>
                <a:close/>
              </a:path>
              <a:path w="2952115" h="3365500">
                <a:moveTo>
                  <a:pt x="2646259" y="2984500"/>
                </a:moveTo>
                <a:lnTo>
                  <a:pt x="2600394" y="2984500"/>
                </a:lnTo>
                <a:lnTo>
                  <a:pt x="2602705" y="2997200"/>
                </a:lnTo>
                <a:lnTo>
                  <a:pt x="2595877" y="3009900"/>
                </a:lnTo>
                <a:lnTo>
                  <a:pt x="2606294" y="3009900"/>
                </a:lnTo>
                <a:lnTo>
                  <a:pt x="2610192" y="2997200"/>
                </a:lnTo>
                <a:lnTo>
                  <a:pt x="2653817" y="2997200"/>
                </a:lnTo>
                <a:lnTo>
                  <a:pt x="2646259" y="2984500"/>
                </a:lnTo>
                <a:close/>
              </a:path>
              <a:path w="2952115" h="3365500">
                <a:moveTo>
                  <a:pt x="2677706" y="2997200"/>
                </a:moveTo>
                <a:lnTo>
                  <a:pt x="2610192" y="2997200"/>
                </a:lnTo>
                <a:lnTo>
                  <a:pt x="2610586" y="3009900"/>
                </a:lnTo>
                <a:lnTo>
                  <a:pt x="2677071" y="3009900"/>
                </a:lnTo>
                <a:lnTo>
                  <a:pt x="2677706" y="2997200"/>
                </a:lnTo>
                <a:close/>
              </a:path>
              <a:path w="2952115" h="3365500">
                <a:moveTo>
                  <a:pt x="2686989" y="2997200"/>
                </a:moveTo>
                <a:lnTo>
                  <a:pt x="2681998" y="2997200"/>
                </a:lnTo>
                <a:lnTo>
                  <a:pt x="2682354" y="3009900"/>
                </a:lnTo>
                <a:lnTo>
                  <a:pt x="2689009" y="3009900"/>
                </a:lnTo>
                <a:lnTo>
                  <a:pt x="2686989" y="2997200"/>
                </a:lnTo>
                <a:close/>
              </a:path>
              <a:path w="2952115" h="3365500">
                <a:moveTo>
                  <a:pt x="2569438" y="2984500"/>
                </a:moveTo>
                <a:lnTo>
                  <a:pt x="2554782" y="2984500"/>
                </a:lnTo>
                <a:lnTo>
                  <a:pt x="2562745" y="2997200"/>
                </a:lnTo>
                <a:lnTo>
                  <a:pt x="2563152" y="2997200"/>
                </a:lnTo>
                <a:lnTo>
                  <a:pt x="2569438" y="2984500"/>
                </a:lnTo>
                <a:close/>
              </a:path>
              <a:path w="2952115" h="3365500">
                <a:moveTo>
                  <a:pt x="2581935" y="2984500"/>
                </a:moveTo>
                <a:lnTo>
                  <a:pt x="2575534" y="2984500"/>
                </a:lnTo>
                <a:lnTo>
                  <a:pt x="2580703" y="2997200"/>
                </a:lnTo>
                <a:lnTo>
                  <a:pt x="2587269" y="2997200"/>
                </a:lnTo>
                <a:lnTo>
                  <a:pt x="2581935" y="2984500"/>
                </a:lnTo>
                <a:close/>
              </a:path>
              <a:path w="2952115" h="3365500">
                <a:moveTo>
                  <a:pt x="2669743" y="2984500"/>
                </a:moveTo>
                <a:lnTo>
                  <a:pt x="2659481" y="2984500"/>
                </a:lnTo>
                <a:lnTo>
                  <a:pt x="2662529" y="2997200"/>
                </a:lnTo>
                <a:lnTo>
                  <a:pt x="2671495" y="2997200"/>
                </a:lnTo>
                <a:lnTo>
                  <a:pt x="2669743" y="2984500"/>
                </a:lnTo>
                <a:close/>
              </a:path>
              <a:path w="2952115" h="3365500">
                <a:moveTo>
                  <a:pt x="2535021" y="2971800"/>
                </a:moveTo>
                <a:lnTo>
                  <a:pt x="2536164" y="2984500"/>
                </a:lnTo>
                <a:lnTo>
                  <a:pt x="2544064" y="2984500"/>
                </a:lnTo>
                <a:lnTo>
                  <a:pt x="2535021" y="2971800"/>
                </a:lnTo>
                <a:close/>
              </a:path>
              <a:path w="2952115" h="3365500">
                <a:moveTo>
                  <a:pt x="2630970" y="2971800"/>
                </a:moveTo>
                <a:lnTo>
                  <a:pt x="2573035" y="2971800"/>
                </a:lnTo>
                <a:lnTo>
                  <a:pt x="2583047" y="2984500"/>
                </a:lnTo>
                <a:lnTo>
                  <a:pt x="2634615" y="2984500"/>
                </a:lnTo>
                <a:lnTo>
                  <a:pt x="2631587" y="2972531"/>
                </a:lnTo>
                <a:lnTo>
                  <a:pt x="2630970" y="2971800"/>
                </a:lnTo>
                <a:close/>
              </a:path>
              <a:path w="2952115" h="3365500">
                <a:moveTo>
                  <a:pt x="2631814" y="2946885"/>
                </a:moveTo>
                <a:lnTo>
                  <a:pt x="2632278" y="2959100"/>
                </a:lnTo>
                <a:lnTo>
                  <a:pt x="2601950" y="2959100"/>
                </a:lnTo>
                <a:lnTo>
                  <a:pt x="2603906" y="2971800"/>
                </a:lnTo>
                <a:lnTo>
                  <a:pt x="2631401" y="2971800"/>
                </a:lnTo>
                <a:lnTo>
                  <a:pt x="2631587" y="2972531"/>
                </a:lnTo>
                <a:lnTo>
                  <a:pt x="2641676" y="2984500"/>
                </a:lnTo>
                <a:lnTo>
                  <a:pt x="2646449" y="2984500"/>
                </a:lnTo>
                <a:lnTo>
                  <a:pt x="2650418" y="2971800"/>
                </a:lnTo>
                <a:lnTo>
                  <a:pt x="2642498" y="2959100"/>
                </a:lnTo>
                <a:lnTo>
                  <a:pt x="2631814" y="2946885"/>
                </a:lnTo>
                <a:close/>
              </a:path>
              <a:path w="2952115" h="3365500">
                <a:moveTo>
                  <a:pt x="2631401" y="2971800"/>
                </a:moveTo>
                <a:lnTo>
                  <a:pt x="2630970" y="2971800"/>
                </a:lnTo>
                <a:lnTo>
                  <a:pt x="2631587" y="2972531"/>
                </a:lnTo>
                <a:lnTo>
                  <a:pt x="2631401" y="2971800"/>
                </a:lnTo>
                <a:close/>
              </a:path>
              <a:path w="2952115" h="3365500">
                <a:moveTo>
                  <a:pt x="2529195" y="2959691"/>
                </a:moveTo>
                <a:lnTo>
                  <a:pt x="2534450" y="2971800"/>
                </a:lnTo>
                <a:lnTo>
                  <a:pt x="2535411" y="2966944"/>
                </a:lnTo>
                <a:lnTo>
                  <a:pt x="2529195" y="2959691"/>
                </a:lnTo>
                <a:close/>
              </a:path>
              <a:path w="2952115" h="3365500">
                <a:moveTo>
                  <a:pt x="2593733" y="2946400"/>
                </a:moveTo>
                <a:lnTo>
                  <a:pt x="2546591" y="2946400"/>
                </a:lnTo>
                <a:lnTo>
                  <a:pt x="2548229" y="2959100"/>
                </a:lnTo>
                <a:lnTo>
                  <a:pt x="2536964" y="2959100"/>
                </a:lnTo>
                <a:lnTo>
                  <a:pt x="2535411" y="2966944"/>
                </a:lnTo>
                <a:lnTo>
                  <a:pt x="2539573" y="2971800"/>
                </a:lnTo>
                <a:lnTo>
                  <a:pt x="2596108" y="2971800"/>
                </a:lnTo>
                <a:lnTo>
                  <a:pt x="2594965" y="2959100"/>
                </a:lnTo>
                <a:lnTo>
                  <a:pt x="2593733" y="2946400"/>
                </a:lnTo>
                <a:close/>
              </a:path>
              <a:path w="2952115" h="3365500">
                <a:moveTo>
                  <a:pt x="2528938" y="2959100"/>
                </a:moveTo>
                <a:lnTo>
                  <a:pt x="2528687" y="2959100"/>
                </a:lnTo>
                <a:lnTo>
                  <a:pt x="2529195" y="2959691"/>
                </a:lnTo>
                <a:lnTo>
                  <a:pt x="2528938" y="2959100"/>
                </a:lnTo>
                <a:close/>
              </a:path>
              <a:path w="2952115" h="3365500">
                <a:moveTo>
                  <a:pt x="2531706" y="2946400"/>
                </a:moveTo>
                <a:lnTo>
                  <a:pt x="2531287" y="2959100"/>
                </a:lnTo>
                <a:lnTo>
                  <a:pt x="2537358" y="2959100"/>
                </a:lnTo>
                <a:lnTo>
                  <a:pt x="2531706" y="2946400"/>
                </a:lnTo>
                <a:close/>
              </a:path>
              <a:path w="2952115" h="3365500">
                <a:moveTo>
                  <a:pt x="2544229" y="2946400"/>
                </a:moveTo>
                <a:lnTo>
                  <a:pt x="2538387" y="2946400"/>
                </a:lnTo>
                <a:lnTo>
                  <a:pt x="2537358" y="2959100"/>
                </a:lnTo>
                <a:lnTo>
                  <a:pt x="2544127" y="2959100"/>
                </a:lnTo>
                <a:lnTo>
                  <a:pt x="2544229" y="2946400"/>
                </a:lnTo>
                <a:close/>
              </a:path>
              <a:path w="2952115" h="3365500">
                <a:moveTo>
                  <a:pt x="2628671" y="2946400"/>
                </a:moveTo>
                <a:lnTo>
                  <a:pt x="2593733" y="2946400"/>
                </a:lnTo>
                <a:lnTo>
                  <a:pt x="2600096" y="2959100"/>
                </a:lnTo>
                <a:lnTo>
                  <a:pt x="2632278" y="2959100"/>
                </a:lnTo>
                <a:lnTo>
                  <a:pt x="2628671" y="2946400"/>
                </a:lnTo>
                <a:close/>
              </a:path>
              <a:path w="2952115" h="3365500">
                <a:moveTo>
                  <a:pt x="2631795" y="2946400"/>
                </a:moveTo>
                <a:lnTo>
                  <a:pt x="2631389" y="2946400"/>
                </a:lnTo>
                <a:lnTo>
                  <a:pt x="2631814" y="2946885"/>
                </a:lnTo>
                <a:lnTo>
                  <a:pt x="2631795" y="2946400"/>
                </a:lnTo>
                <a:close/>
              </a:path>
              <a:path w="2952115" h="3365500">
                <a:moveTo>
                  <a:pt x="2521064" y="2933700"/>
                </a:moveTo>
                <a:lnTo>
                  <a:pt x="2506624" y="2933700"/>
                </a:lnTo>
                <a:lnTo>
                  <a:pt x="2512098" y="2946400"/>
                </a:lnTo>
                <a:lnTo>
                  <a:pt x="2515285" y="2946400"/>
                </a:lnTo>
                <a:lnTo>
                  <a:pt x="2521064" y="2933700"/>
                </a:lnTo>
                <a:close/>
              </a:path>
              <a:path w="2952115" h="3365500">
                <a:moveTo>
                  <a:pt x="2531579" y="2933700"/>
                </a:moveTo>
                <a:lnTo>
                  <a:pt x="2529662" y="2933700"/>
                </a:lnTo>
                <a:lnTo>
                  <a:pt x="2527274" y="2946400"/>
                </a:lnTo>
                <a:lnTo>
                  <a:pt x="2540063" y="2946400"/>
                </a:lnTo>
                <a:lnTo>
                  <a:pt x="2531579" y="2933700"/>
                </a:lnTo>
                <a:close/>
              </a:path>
              <a:path w="2952115" h="3365500">
                <a:moveTo>
                  <a:pt x="2613055" y="2933700"/>
                </a:moveTo>
                <a:lnTo>
                  <a:pt x="2544114" y="2933700"/>
                </a:lnTo>
                <a:lnTo>
                  <a:pt x="2545689" y="2946400"/>
                </a:lnTo>
                <a:lnTo>
                  <a:pt x="2617358" y="2946400"/>
                </a:lnTo>
                <a:lnTo>
                  <a:pt x="2613055" y="2933700"/>
                </a:lnTo>
                <a:close/>
              </a:path>
              <a:path w="2952115" h="3365500">
                <a:moveTo>
                  <a:pt x="2621359" y="2933700"/>
                </a:moveTo>
                <a:lnTo>
                  <a:pt x="2618409" y="2933700"/>
                </a:lnTo>
                <a:lnTo>
                  <a:pt x="2617358" y="2946400"/>
                </a:lnTo>
                <a:lnTo>
                  <a:pt x="2631389" y="2946400"/>
                </a:lnTo>
                <a:lnTo>
                  <a:pt x="2621359" y="2933700"/>
                </a:lnTo>
                <a:close/>
              </a:path>
              <a:path w="2952115" h="3365500">
                <a:moveTo>
                  <a:pt x="2520472" y="2921000"/>
                </a:moveTo>
                <a:lnTo>
                  <a:pt x="2510635" y="2921000"/>
                </a:lnTo>
                <a:lnTo>
                  <a:pt x="2517816" y="2933700"/>
                </a:lnTo>
                <a:lnTo>
                  <a:pt x="2520472" y="2921000"/>
                </a:lnTo>
                <a:close/>
              </a:path>
              <a:path w="2952115" h="3365500">
                <a:moveTo>
                  <a:pt x="2590312" y="2908300"/>
                </a:moveTo>
                <a:lnTo>
                  <a:pt x="2510712" y="2908300"/>
                </a:lnTo>
                <a:lnTo>
                  <a:pt x="2513870" y="2921000"/>
                </a:lnTo>
                <a:lnTo>
                  <a:pt x="2524408" y="2921000"/>
                </a:lnTo>
                <a:lnTo>
                  <a:pt x="2531754" y="2933700"/>
                </a:lnTo>
                <a:lnTo>
                  <a:pt x="2594457" y="2933700"/>
                </a:lnTo>
                <a:lnTo>
                  <a:pt x="2595524" y="2921000"/>
                </a:lnTo>
                <a:lnTo>
                  <a:pt x="2596519" y="2915147"/>
                </a:lnTo>
                <a:lnTo>
                  <a:pt x="2590312" y="2908300"/>
                </a:lnTo>
                <a:close/>
              </a:path>
              <a:path w="2952115" h="3365500">
                <a:moveTo>
                  <a:pt x="2620899" y="2921000"/>
                </a:moveTo>
                <a:lnTo>
                  <a:pt x="2617965" y="2921000"/>
                </a:lnTo>
                <a:lnTo>
                  <a:pt x="2622029" y="2933700"/>
                </a:lnTo>
                <a:lnTo>
                  <a:pt x="2625686" y="2933700"/>
                </a:lnTo>
                <a:lnTo>
                  <a:pt x="2620899" y="2921000"/>
                </a:lnTo>
                <a:close/>
              </a:path>
              <a:path w="2952115" h="3365500">
                <a:moveTo>
                  <a:pt x="2500731" y="2908300"/>
                </a:moveTo>
                <a:lnTo>
                  <a:pt x="2500718" y="2921000"/>
                </a:lnTo>
                <a:lnTo>
                  <a:pt x="2506306" y="2921000"/>
                </a:lnTo>
                <a:lnTo>
                  <a:pt x="2500731" y="2908300"/>
                </a:lnTo>
                <a:close/>
              </a:path>
              <a:path w="2952115" h="3365500">
                <a:moveTo>
                  <a:pt x="2597683" y="2908300"/>
                </a:moveTo>
                <a:lnTo>
                  <a:pt x="2596519" y="2915147"/>
                </a:lnTo>
                <a:lnTo>
                  <a:pt x="2601823" y="2921000"/>
                </a:lnTo>
                <a:lnTo>
                  <a:pt x="2597683" y="2908300"/>
                </a:lnTo>
                <a:close/>
              </a:path>
              <a:path w="2952115" h="3365500">
                <a:moveTo>
                  <a:pt x="2474747" y="2895600"/>
                </a:moveTo>
                <a:lnTo>
                  <a:pt x="2471341" y="2895600"/>
                </a:lnTo>
                <a:lnTo>
                  <a:pt x="2475369" y="2908300"/>
                </a:lnTo>
                <a:lnTo>
                  <a:pt x="2474747" y="2895600"/>
                </a:lnTo>
                <a:close/>
              </a:path>
              <a:path w="2952115" h="3365500">
                <a:moveTo>
                  <a:pt x="2521991" y="2895600"/>
                </a:moveTo>
                <a:lnTo>
                  <a:pt x="2498332" y="2895600"/>
                </a:lnTo>
                <a:lnTo>
                  <a:pt x="2492679" y="2908300"/>
                </a:lnTo>
                <a:lnTo>
                  <a:pt x="2518728" y="2908300"/>
                </a:lnTo>
                <a:lnTo>
                  <a:pt x="2521991" y="2895600"/>
                </a:lnTo>
                <a:close/>
              </a:path>
              <a:path w="2952115" h="3365500">
                <a:moveTo>
                  <a:pt x="2585974" y="2895600"/>
                </a:moveTo>
                <a:lnTo>
                  <a:pt x="2521991" y="2895600"/>
                </a:lnTo>
                <a:lnTo>
                  <a:pt x="2525610" y="2908300"/>
                </a:lnTo>
                <a:lnTo>
                  <a:pt x="2584633" y="2908300"/>
                </a:lnTo>
                <a:lnTo>
                  <a:pt x="2585974" y="2895600"/>
                </a:lnTo>
                <a:close/>
              </a:path>
              <a:path w="2952115" h="3365500">
                <a:moveTo>
                  <a:pt x="2544292" y="2857500"/>
                </a:moveTo>
                <a:lnTo>
                  <a:pt x="2537244" y="2857500"/>
                </a:lnTo>
                <a:lnTo>
                  <a:pt x="2539644" y="2870200"/>
                </a:lnTo>
                <a:lnTo>
                  <a:pt x="2479017" y="2870200"/>
                </a:lnTo>
                <a:lnTo>
                  <a:pt x="2485409" y="2882900"/>
                </a:lnTo>
                <a:lnTo>
                  <a:pt x="2491870" y="2895600"/>
                </a:lnTo>
                <a:lnTo>
                  <a:pt x="2565501" y="2895600"/>
                </a:lnTo>
                <a:lnTo>
                  <a:pt x="2559481" y="2882900"/>
                </a:lnTo>
                <a:lnTo>
                  <a:pt x="2553766" y="2882900"/>
                </a:lnTo>
                <a:lnTo>
                  <a:pt x="2544178" y="2870200"/>
                </a:lnTo>
                <a:lnTo>
                  <a:pt x="2544292" y="2857500"/>
                </a:lnTo>
                <a:close/>
              </a:path>
              <a:path w="2952115" h="3365500">
                <a:moveTo>
                  <a:pt x="2567330" y="2882900"/>
                </a:moveTo>
                <a:lnTo>
                  <a:pt x="2565095" y="2882900"/>
                </a:lnTo>
                <a:lnTo>
                  <a:pt x="2565501" y="2895600"/>
                </a:lnTo>
                <a:lnTo>
                  <a:pt x="2567724" y="2895600"/>
                </a:lnTo>
                <a:lnTo>
                  <a:pt x="2567330" y="2882900"/>
                </a:lnTo>
                <a:close/>
              </a:path>
              <a:path w="2952115" h="3365500">
                <a:moveTo>
                  <a:pt x="2460231" y="2870200"/>
                </a:moveTo>
                <a:lnTo>
                  <a:pt x="2446782" y="2870200"/>
                </a:lnTo>
                <a:lnTo>
                  <a:pt x="2453500" y="2882900"/>
                </a:lnTo>
                <a:lnTo>
                  <a:pt x="2458745" y="2882900"/>
                </a:lnTo>
                <a:lnTo>
                  <a:pt x="2460231" y="2870200"/>
                </a:lnTo>
                <a:close/>
              </a:path>
              <a:path w="2952115" h="3365500">
                <a:moveTo>
                  <a:pt x="2472766" y="2870200"/>
                </a:moveTo>
                <a:lnTo>
                  <a:pt x="2460231" y="2870200"/>
                </a:lnTo>
                <a:lnTo>
                  <a:pt x="2468956" y="2882900"/>
                </a:lnTo>
                <a:lnTo>
                  <a:pt x="2482176" y="2882900"/>
                </a:lnTo>
                <a:lnTo>
                  <a:pt x="2472766" y="2870200"/>
                </a:lnTo>
                <a:close/>
              </a:path>
              <a:path w="2952115" h="3365500">
                <a:moveTo>
                  <a:pt x="2458684" y="2857500"/>
                </a:moveTo>
                <a:lnTo>
                  <a:pt x="2448864" y="2857500"/>
                </a:lnTo>
                <a:lnTo>
                  <a:pt x="2452497" y="2870200"/>
                </a:lnTo>
                <a:lnTo>
                  <a:pt x="2463675" y="2870200"/>
                </a:lnTo>
                <a:lnTo>
                  <a:pt x="2458684" y="2857500"/>
                </a:lnTo>
                <a:close/>
              </a:path>
              <a:path w="2952115" h="3365500">
                <a:moveTo>
                  <a:pt x="2478963" y="2857500"/>
                </a:moveTo>
                <a:lnTo>
                  <a:pt x="2466996" y="2857500"/>
                </a:lnTo>
                <a:lnTo>
                  <a:pt x="2471807" y="2870200"/>
                </a:lnTo>
                <a:lnTo>
                  <a:pt x="2483065" y="2870200"/>
                </a:lnTo>
                <a:lnTo>
                  <a:pt x="2478963" y="2857500"/>
                </a:lnTo>
                <a:close/>
              </a:path>
              <a:path w="2952115" h="3365500">
                <a:moveTo>
                  <a:pt x="2537244" y="2857500"/>
                </a:moveTo>
                <a:lnTo>
                  <a:pt x="2484564" y="2857500"/>
                </a:lnTo>
                <a:lnTo>
                  <a:pt x="2487117" y="2870200"/>
                </a:lnTo>
                <a:lnTo>
                  <a:pt x="2536469" y="2870200"/>
                </a:lnTo>
                <a:lnTo>
                  <a:pt x="2537244" y="2857500"/>
                </a:lnTo>
                <a:close/>
              </a:path>
              <a:path w="2952115" h="3365500">
                <a:moveTo>
                  <a:pt x="2438285" y="2844800"/>
                </a:moveTo>
                <a:lnTo>
                  <a:pt x="2430538" y="2844800"/>
                </a:lnTo>
                <a:lnTo>
                  <a:pt x="2435250" y="2857500"/>
                </a:lnTo>
                <a:lnTo>
                  <a:pt x="2439517" y="2857500"/>
                </a:lnTo>
                <a:lnTo>
                  <a:pt x="2438285" y="2844800"/>
                </a:lnTo>
                <a:close/>
              </a:path>
              <a:path w="2952115" h="3365500">
                <a:moveTo>
                  <a:pt x="2546464" y="2844800"/>
                </a:moveTo>
                <a:lnTo>
                  <a:pt x="2454867" y="2844800"/>
                </a:lnTo>
                <a:lnTo>
                  <a:pt x="2462377" y="2857500"/>
                </a:lnTo>
                <a:lnTo>
                  <a:pt x="2544432" y="2857500"/>
                </a:lnTo>
                <a:lnTo>
                  <a:pt x="2546464" y="2844800"/>
                </a:lnTo>
                <a:close/>
              </a:path>
              <a:path w="2952115" h="3365500">
                <a:moveTo>
                  <a:pt x="2553919" y="2844800"/>
                </a:moveTo>
                <a:lnTo>
                  <a:pt x="2553601" y="2857500"/>
                </a:lnTo>
                <a:lnTo>
                  <a:pt x="2556243" y="2857500"/>
                </a:lnTo>
                <a:lnTo>
                  <a:pt x="2553919" y="2844800"/>
                </a:lnTo>
                <a:close/>
              </a:path>
              <a:path w="2952115" h="3365500">
                <a:moveTo>
                  <a:pt x="2465249" y="2820846"/>
                </a:moveTo>
                <a:lnTo>
                  <a:pt x="2461018" y="2832100"/>
                </a:lnTo>
                <a:lnTo>
                  <a:pt x="2427538" y="2832100"/>
                </a:lnTo>
                <a:lnTo>
                  <a:pt x="2434206" y="2844800"/>
                </a:lnTo>
                <a:lnTo>
                  <a:pt x="2472436" y="2844800"/>
                </a:lnTo>
                <a:lnTo>
                  <a:pt x="2465249" y="2820846"/>
                </a:lnTo>
                <a:close/>
              </a:path>
              <a:path w="2952115" h="3365500">
                <a:moveTo>
                  <a:pt x="2494293" y="2819400"/>
                </a:moveTo>
                <a:lnTo>
                  <a:pt x="2482570" y="2819400"/>
                </a:lnTo>
                <a:lnTo>
                  <a:pt x="2485161" y="2832100"/>
                </a:lnTo>
                <a:lnTo>
                  <a:pt x="2480868" y="2832100"/>
                </a:lnTo>
                <a:lnTo>
                  <a:pt x="2475826" y="2844800"/>
                </a:lnTo>
                <a:lnTo>
                  <a:pt x="2508314" y="2844800"/>
                </a:lnTo>
                <a:lnTo>
                  <a:pt x="2497634" y="2832100"/>
                </a:lnTo>
                <a:lnTo>
                  <a:pt x="2494293" y="2819400"/>
                </a:lnTo>
                <a:close/>
              </a:path>
              <a:path w="2952115" h="3365500">
                <a:moveTo>
                  <a:pt x="2527853" y="2832100"/>
                </a:moveTo>
                <a:lnTo>
                  <a:pt x="2514375" y="2832100"/>
                </a:lnTo>
                <a:lnTo>
                  <a:pt x="2508314" y="2844800"/>
                </a:lnTo>
                <a:lnTo>
                  <a:pt x="2537587" y="2844800"/>
                </a:lnTo>
                <a:lnTo>
                  <a:pt x="2527853" y="2832100"/>
                </a:lnTo>
                <a:close/>
              </a:path>
              <a:path w="2952115" h="3365500">
                <a:moveTo>
                  <a:pt x="2423375" y="2819400"/>
                </a:moveTo>
                <a:lnTo>
                  <a:pt x="2422639" y="2819400"/>
                </a:lnTo>
                <a:lnTo>
                  <a:pt x="2425407" y="2832100"/>
                </a:lnTo>
                <a:lnTo>
                  <a:pt x="2428252" y="2832100"/>
                </a:lnTo>
                <a:lnTo>
                  <a:pt x="2423375" y="2819400"/>
                </a:lnTo>
                <a:close/>
              </a:path>
              <a:path w="2952115" h="3365500">
                <a:moveTo>
                  <a:pt x="2496134" y="2794000"/>
                </a:moveTo>
                <a:lnTo>
                  <a:pt x="2417471" y="2794000"/>
                </a:lnTo>
                <a:lnTo>
                  <a:pt x="2424990" y="2806700"/>
                </a:lnTo>
                <a:lnTo>
                  <a:pt x="2429934" y="2819400"/>
                </a:lnTo>
                <a:lnTo>
                  <a:pt x="2431503" y="2832100"/>
                </a:lnTo>
                <a:lnTo>
                  <a:pt x="2461018" y="2832100"/>
                </a:lnTo>
                <a:lnTo>
                  <a:pt x="2464816" y="2819400"/>
                </a:lnTo>
                <a:lnTo>
                  <a:pt x="2510326" y="2819400"/>
                </a:lnTo>
                <a:lnTo>
                  <a:pt x="2506459" y="2806700"/>
                </a:lnTo>
                <a:lnTo>
                  <a:pt x="2496134" y="2794000"/>
                </a:lnTo>
                <a:close/>
              </a:path>
              <a:path w="2952115" h="3365500">
                <a:moveTo>
                  <a:pt x="2464816" y="2819400"/>
                </a:moveTo>
                <a:lnTo>
                  <a:pt x="2461018" y="2832100"/>
                </a:lnTo>
                <a:lnTo>
                  <a:pt x="2465249" y="2820846"/>
                </a:lnTo>
                <a:lnTo>
                  <a:pt x="2464816" y="2819400"/>
                </a:lnTo>
                <a:close/>
              </a:path>
              <a:path w="2952115" h="3365500">
                <a:moveTo>
                  <a:pt x="2477795" y="2819400"/>
                </a:moveTo>
                <a:lnTo>
                  <a:pt x="2465793" y="2819400"/>
                </a:lnTo>
                <a:lnTo>
                  <a:pt x="2475128" y="2832100"/>
                </a:lnTo>
                <a:lnTo>
                  <a:pt x="2476982" y="2832100"/>
                </a:lnTo>
                <a:lnTo>
                  <a:pt x="2477795" y="2819400"/>
                </a:lnTo>
                <a:close/>
              </a:path>
              <a:path w="2952115" h="3365500">
                <a:moveTo>
                  <a:pt x="2509088" y="2819400"/>
                </a:moveTo>
                <a:lnTo>
                  <a:pt x="2508262" y="2819400"/>
                </a:lnTo>
                <a:lnTo>
                  <a:pt x="2507170" y="2832100"/>
                </a:lnTo>
                <a:lnTo>
                  <a:pt x="2513063" y="2832100"/>
                </a:lnTo>
                <a:lnTo>
                  <a:pt x="2509088" y="2819400"/>
                </a:lnTo>
                <a:close/>
              </a:path>
              <a:path w="2952115" h="3365500">
                <a:moveTo>
                  <a:pt x="2465793" y="2819400"/>
                </a:moveTo>
                <a:lnTo>
                  <a:pt x="2464816" y="2819400"/>
                </a:lnTo>
                <a:lnTo>
                  <a:pt x="2465249" y="2820846"/>
                </a:lnTo>
                <a:lnTo>
                  <a:pt x="2465793" y="2819400"/>
                </a:lnTo>
                <a:close/>
              </a:path>
              <a:path w="2952115" h="3365500">
                <a:moveTo>
                  <a:pt x="2401328" y="2806700"/>
                </a:moveTo>
                <a:lnTo>
                  <a:pt x="2403030" y="2819400"/>
                </a:lnTo>
                <a:lnTo>
                  <a:pt x="2408783" y="2819400"/>
                </a:lnTo>
                <a:lnTo>
                  <a:pt x="2401328" y="2806700"/>
                </a:lnTo>
                <a:close/>
              </a:path>
              <a:path w="2952115" h="3365500">
                <a:moveTo>
                  <a:pt x="2400265" y="2794000"/>
                </a:moveTo>
                <a:lnTo>
                  <a:pt x="2388082" y="2794000"/>
                </a:lnTo>
                <a:lnTo>
                  <a:pt x="2389899" y="2806700"/>
                </a:lnTo>
                <a:lnTo>
                  <a:pt x="2400265" y="2794000"/>
                </a:lnTo>
                <a:close/>
              </a:path>
              <a:path w="2952115" h="3365500">
                <a:moveTo>
                  <a:pt x="2383167" y="2781300"/>
                </a:moveTo>
                <a:lnTo>
                  <a:pt x="2375738" y="2781300"/>
                </a:lnTo>
                <a:lnTo>
                  <a:pt x="2382723" y="2794000"/>
                </a:lnTo>
                <a:lnTo>
                  <a:pt x="2383167" y="2781300"/>
                </a:lnTo>
                <a:close/>
              </a:path>
              <a:path w="2952115" h="3365500">
                <a:moveTo>
                  <a:pt x="2479512" y="2768600"/>
                </a:moveTo>
                <a:lnTo>
                  <a:pt x="2383484" y="2768600"/>
                </a:lnTo>
                <a:lnTo>
                  <a:pt x="2392277" y="2781300"/>
                </a:lnTo>
                <a:lnTo>
                  <a:pt x="2402471" y="2794000"/>
                </a:lnTo>
                <a:lnTo>
                  <a:pt x="2423528" y="2794000"/>
                </a:lnTo>
                <a:lnTo>
                  <a:pt x="2412441" y="2781300"/>
                </a:lnTo>
                <a:lnTo>
                  <a:pt x="2484802" y="2781300"/>
                </a:lnTo>
                <a:lnTo>
                  <a:pt x="2479512" y="2768600"/>
                </a:lnTo>
                <a:close/>
              </a:path>
              <a:path w="2952115" h="3365500">
                <a:moveTo>
                  <a:pt x="2463533" y="2781300"/>
                </a:moveTo>
                <a:lnTo>
                  <a:pt x="2421013" y="2781300"/>
                </a:lnTo>
                <a:lnTo>
                  <a:pt x="2427198" y="2794000"/>
                </a:lnTo>
                <a:lnTo>
                  <a:pt x="2466329" y="2794000"/>
                </a:lnTo>
                <a:lnTo>
                  <a:pt x="2463533" y="2781300"/>
                </a:lnTo>
                <a:close/>
              </a:path>
              <a:path w="2952115" h="3365500">
                <a:moveTo>
                  <a:pt x="2484802" y="2781300"/>
                </a:moveTo>
                <a:lnTo>
                  <a:pt x="2473343" y="2781300"/>
                </a:lnTo>
                <a:lnTo>
                  <a:pt x="2470359" y="2794000"/>
                </a:lnTo>
                <a:lnTo>
                  <a:pt x="2486507" y="2794000"/>
                </a:lnTo>
                <a:lnTo>
                  <a:pt x="2484802" y="2781300"/>
                </a:lnTo>
                <a:close/>
              </a:path>
              <a:path w="2952115" h="3365500">
                <a:moveTo>
                  <a:pt x="2500274" y="2781300"/>
                </a:moveTo>
                <a:lnTo>
                  <a:pt x="2486507" y="2794000"/>
                </a:lnTo>
                <a:lnTo>
                  <a:pt x="2496146" y="2794000"/>
                </a:lnTo>
                <a:lnTo>
                  <a:pt x="2500274" y="2781300"/>
                </a:lnTo>
                <a:close/>
              </a:path>
              <a:path w="2952115" h="3365500">
                <a:moveTo>
                  <a:pt x="2362504" y="2755982"/>
                </a:moveTo>
                <a:lnTo>
                  <a:pt x="2362504" y="2768600"/>
                </a:lnTo>
                <a:lnTo>
                  <a:pt x="2368042" y="2768600"/>
                </a:lnTo>
                <a:lnTo>
                  <a:pt x="2362623" y="2756172"/>
                </a:lnTo>
                <a:lnTo>
                  <a:pt x="2362504" y="2755982"/>
                </a:lnTo>
                <a:close/>
              </a:path>
              <a:path w="2952115" h="3365500">
                <a:moveTo>
                  <a:pt x="2444343" y="2755900"/>
                </a:moveTo>
                <a:lnTo>
                  <a:pt x="2362504" y="2755900"/>
                </a:lnTo>
                <a:lnTo>
                  <a:pt x="2362623" y="2756172"/>
                </a:lnTo>
                <a:lnTo>
                  <a:pt x="2370399" y="2768600"/>
                </a:lnTo>
                <a:lnTo>
                  <a:pt x="2449766" y="2768600"/>
                </a:lnTo>
                <a:lnTo>
                  <a:pt x="2444343" y="2755900"/>
                </a:lnTo>
                <a:close/>
              </a:path>
              <a:path w="2952115" h="3365500">
                <a:moveTo>
                  <a:pt x="2376309" y="2717800"/>
                </a:moveTo>
                <a:lnTo>
                  <a:pt x="2357728" y="2717800"/>
                </a:lnTo>
                <a:lnTo>
                  <a:pt x="2358206" y="2730500"/>
                </a:lnTo>
                <a:lnTo>
                  <a:pt x="2362332" y="2743200"/>
                </a:lnTo>
                <a:lnTo>
                  <a:pt x="2362453" y="2755900"/>
                </a:lnTo>
                <a:lnTo>
                  <a:pt x="2431529" y="2755900"/>
                </a:lnTo>
                <a:lnTo>
                  <a:pt x="2432646" y="2743200"/>
                </a:lnTo>
                <a:lnTo>
                  <a:pt x="2428489" y="2743200"/>
                </a:lnTo>
                <a:lnTo>
                  <a:pt x="2422489" y="2730500"/>
                </a:lnTo>
                <a:lnTo>
                  <a:pt x="2372550" y="2730500"/>
                </a:lnTo>
                <a:lnTo>
                  <a:pt x="2376309" y="2717800"/>
                </a:lnTo>
                <a:close/>
              </a:path>
              <a:path w="2952115" h="3365500">
                <a:moveTo>
                  <a:pt x="2453411" y="2743200"/>
                </a:moveTo>
                <a:lnTo>
                  <a:pt x="2436088" y="2743200"/>
                </a:lnTo>
                <a:lnTo>
                  <a:pt x="2439289" y="2755900"/>
                </a:lnTo>
                <a:lnTo>
                  <a:pt x="2459583" y="2755900"/>
                </a:lnTo>
                <a:lnTo>
                  <a:pt x="2453411" y="2743200"/>
                </a:lnTo>
                <a:close/>
              </a:path>
              <a:path w="2952115" h="3365500">
                <a:moveTo>
                  <a:pt x="2344293" y="2730500"/>
                </a:moveTo>
                <a:lnTo>
                  <a:pt x="2339874" y="2730500"/>
                </a:lnTo>
                <a:lnTo>
                  <a:pt x="2338100" y="2743200"/>
                </a:lnTo>
                <a:lnTo>
                  <a:pt x="2348357" y="2743200"/>
                </a:lnTo>
                <a:lnTo>
                  <a:pt x="2344293" y="2730500"/>
                </a:lnTo>
                <a:close/>
              </a:path>
              <a:path w="2952115" h="3365500">
                <a:moveTo>
                  <a:pt x="2348356" y="2733599"/>
                </a:moveTo>
                <a:lnTo>
                  <a:pt x="2350008" y="2743200"/>
                </a:lnTo>
                <a:lnTo>
                  <a:pt x="2352014" y="2743200"/>
                </a:lnTo>
                <a:lnTo>
                  <a:pt x="2348356" y="2733599"/>
                </a:lnTo>
                <a:close/>
              </a:path>
              <a:path w="2952115" h="3365500">
                <a:moveTo>
                  <a:pt x="2347823" y="2730500"/>
                </a:moveTo>
                <a:lnTo>
                  <a:pt x="2347175" y="2730500"/>
                </a:lnTo>
                <a:lnTo>
                  <a:pt x="2348356" y="2733599"/>
                </a:lnTo>
                <a:lnTo>
                  <a:pt x="2347823" y="2730500"/>
                </a:lnTo>
                <a:close/>
              </a:path>
              <a:path w="2952115" h="3365500">
                <a:moveTo>
                  <a:pt x="2357728" y="2717800"/>
                </a:moveTo>
                <a:lnTo>
                  <a:pt x="2321153" y="2717800"/>
                </a:lnTo>
                <a:lnTo>
                  <a:pt x="2326665" y="2730500"/>
                </a:lnTo>
                <a:lnTo>
                  <a:pt x="2358206" y="2730500"/>
                </a:lnTo>
                <a:lnTo>
                  <a:pt x="2357728" y="2717800"/>
                </a:lnTo>
                <a:close/>
              </a:path>
              <a:path w="2952115" h="3365500">
                <a:moveTo>
                  <a:pt x="2415767" y="2705100"/>
                </a:moveTo>
                <a:lnTo>
                  <a:pt x="2383485" y="2705100"/>
                </a:lnTo>
                <a:lnTo>
                  <a:pt x="2383599" y="2717800"/>
                </a:lnTo>
                <a:lnTo>
                  <a:pt x="2376309" y="2717800"/>
                </a:lnTo>
                <a:lnTo>
                  <a:pt x="2372550" y="2730500"/>
                </a:lnTo>
                <a:lnTo>
                  <a:pt x="2424653" y="2730500"/>
                </a:lnTo>
                <a:lnTo>
                  <a:pt x="2423907" y="2717800"/>
                </a:lnTo>
                <a:lnTo>
                  <a:pt x="2415767" y="2705100"/>
                </a:lnTo>
                <a:close/>
              </a:path>
              <a:path w="2952115" h="3365500">
                <a:moveTo>
                  <a:pt x="2316645" y="2705100"/>
                </a:moveTo>
                <a:lnTo>
                  <a:pt x="2313101" y="2705100"/>
                </a:lnTo>
                <a:lnTo>
                  <a:pt x="2313965" y="2717800"/>
                </a:lnTo>
                <a:lnTo>
                  <a:pt x="2316645" y="2705100"/>
                </a:lnTo>
                <a:close/>
              </a:path>
              <a:path w="2952115" h="3365500">
                <a:moveTo>
                  <a:pt x="2330869" y="2705100"/>
                </a:moveTo>
                <a:lnTo>
                  <a:pt x="2326354" y="2705100"/>
                </a:lnTo>
                <a:lnTo>
                  <a:pt x="2331859" y="2717800"/>
                </a:lnTo>
                <a:lnTo>
                  <a:pt x="2337714" y="2717800"/>
                </a:lnTo>
                <a:lnTo>
                  <a:pt x="2330869" y="2705100"/>
                </a:lnTo>
                <a:close/>
              </a:path>
              <a:path w="2952115" h="3365500">
                <a:moveTo>
                  <a:pt x="2380062" y="2705100"/>
                </a:moveTo>
                <a:lnTo>
                  <a:pt x="2333904" y="2705100"/>
                </a:lnTo>
                <a:lnTo>
                  <a:pt x="2345118" y="2717800"/>
                </a:lnTo>
                <a:lnTo>
                  <a:pt x="2374658" y="2717800"/>
                </a:lnTo>
                <a:lnTo>
                  <a:pt x="2380062" y="2705100"/>
                </a:lnTo>
                <a:close/>
              </a:path>
              <a:path w="2952115" h="3365500">
                <a:moveTo>
                  <a:pt x="2388184" y="2692400"/>
                </a:moveTo>
                <a:lnTo>
                  <a:pt x="2326168" y="2692400"/>
                </a:lnTo>
                <a:lnTo>
                  <a:pt x="2324184" y="2705100"/>
                </a:lnTo>
                <a:lnTo>
                  <a:pt x="2380062" y="2705100"/>
                </a:lnTo>
                <a:lnTo>
                  <a:pt x="2374658" y="2717800"/>
                </a:lnTo>
                <a:lnTo>
                  <a:pt x="2383599" y="2717800"/>
                </a:lnTo>
                <a:lnTo>
                  <a:pt x="2383485" y="2705100"/>
                </a:lnTo>
                <a:lnTo>
                  <a:pt x="2388184" y="2692400"/>
                </a:lnTo>
                <a:close/>
              </a:path>
              <a:path w="2952115" h="3365500">
                <a:moveTo>
                  <a:pt x="2387967" y="2667000"/>
                </a:moveTo>
                <a:lnTo>
                  <a:pt x="2305045" y="2667000"/>
                </a:lnTo>
                <a:lnTo>
                  <a:pt x="2306375" y="2679700"/>
                </a:lnTo>
                <a:lnTo>
                  <a:pt x="2298041" y="2679700"/>
                </a:lnTo>
                <a:lnTo>
                  <a:pt x="2306722" y="2692400"/>
                </a:lnTo>
                <a:lnTo>
                  <a:pt x="2314911" y="2705100"/>
                </a:lnTo>
                <a:lnTo>
                  <a:pt x="2316557" y="2705100"/>
                </a:lnTo>
                <a:lnTo>
                  <a:pt x="2310396" y="2692400"/>
                </a:lnTo>
                <a:lnTo>
                  <a:pt x="2392972" y="2692400"/>
                </a:lnTo>
                <a:lnTo>
                  <a:pt x="2392794" y="2679700"/>
                </a:lnTo>
                <a:lnTo>
                  <a:pt x="2387967" y="2667000"/>
                </a:lnTo>
                <a:close/>
              </a:path>
              <a:path w="2952115" h="3365500">
                <a:moveTo>
                  <a:pt x="2286025" y="2679700"/>
                </a:moveTo>
                <a:lnTo>
                  <a:pt x="2282418" y="2679700"/>
                </a:lnTo>
                <a:lnTo>
                  <a:pt x="2289441" y="2692400"/>
                </a:lnTo>
                <a:lnTo>
                  <a:pt x="2295448" y="2692400"/>
                </a:lnTo>
                <a:lnTo>
                  <a:pt x="2286025" y="2679700"/>
                </a:lnTo>
                <a:close/>
              </a:path>
              <a:path w="2952115" h="3365500">
                <a:moveTo>
                  <a:pt x="2277975" y="2654339"/>
                </a:moveTo>
                <a:lnTo>
                  <a:pt x="2269783" y="2663243"/>
                </a:lnTo>
                <a:lnTo>
                  <a:pt x="2272333" y="2667000"/>
                </a:lnTo>
                <a:lnTo>
                  <a:pt x="2282672" y="2679700"/>
                </a:lnTo>
                <a:lnTo>
                  <a:pt x="2283777" y="2679700"/>
                </a:lnTo>
                <a:lnTo>
                  <a:pt x="2282278" y="2667000"/>
                </a:lnTo>
                <a:lnTo>
                  <a:pt x="2278468" y="2667000"/>
                </a:lnTo>
                <a:lnTo>
                  <a:pt x="2277975" y="2654339"/>
                </a:lnTo>
                <a:close/>
              </a:path>
              <a:path w="2952115" h="3365500">
                <a:moveTo>
                  <a:pt x="2302649" y="2667000"/>
                </a:moveTo>
                <a:lnTo>
                  <a:pt x="2296172" y="2667000"/>
                </a:lnTo>
                <a:lnTo>
                  <a:pt x="2298192" y="2679700"/>
                </a:lnTo>
                <a:lnTo>
                  <a:pt x="2302649" y="2667000"/>
                </a:lnTo>
                <a:close/>
              </a:path>
              <a:path w="2952115" h="3365500">
                <a:moveTo>
                  <a:pt x="2267016" y="2659168"/>
                </a:moveTo>
                <a:lnTo>
                  <a:pt x="2266327" y="2667000"/>
                </a:lnTo>
                <a:lnTo>
                  <a:pt x="2269783" y="2663243"/>
                </a:lnTo>
                <a:lnTo>
                  <a:pt x="2267016" y="2659168"/>
                </a:lnTo>
                <a:close/>
              </a:path>
              <a:path w="2952115" h="3365500">
                <a:moveTo>
                  <a:pt x="2278011" y="2654300"/>
                </a:moveTo>
                <a:lnTo>
                  <a:pt x="2278468" y="2667000"/>
                </a:lnTo>
                <a:lnTo>
                  <a:pt x="2278011" y="2654300"/>
                </a:lnTo>
                <a:close/>
              </a:path>
              <a:path w="2952115" h="3365500">
                <a:moveTo>
                  <a:pt x="2287460" y="2654300"/>
                </a:moveTo>
                <a:lnTo>
                  <a:pt x="2278011" y="2654300"/>
                </a:lnTo>
                <a:lnTo>
                  <a:pt x="2278468" y="2667000"/>
                </a:lnTo>
                <a:lnTo>
                  <a:pt x="2291372" y="2667000"/>
                </a:lnTo>
                <a:lnTo>
                  <a:pt x="2287460" y="2654300"/>
                </a:lnTo>
                <a:close/>
              </a:path>
              <a:path w="2952115" h="3365500">
                <a:moveTo>
                  <a:pt x="2371089" y="2654300"/>
                </a:moveTo>
                <a:lnTo>
                  <a:pt x="2298941" y="2654300"/>
                </a:lnTo>
                <a:lnTo>
                  <a:pt x="2300579" y="2667000"/>
                </a:lnTo>
                <a:lnTo>
                  <a:pt x="2378169" y="2667000"/>
                </a:lnTo>
                <a:lnTo>
                  <a:pt x="2371089" y="2654300"/>
                </a:lnTo>
                <a:close/>
              </a:path>
              <a:path w="2952115" h="3365500">
                <a:moveTo>
                  <a:pt x="2267445" y="2654300"/>
                </a:moveTo>
                <a:lnTo>
                  <a:pt x="2263712" y="2654300"/>
                </a:lnTo>
                <a:lnTo>
                  <a:pt x="2267016" y="2659168"/>
                </a:lnTo>
                <a:lnTo>
                  <a:pt x="2267445" y="2654300"/>
                </a:lnTo>
                <a:close/>
              </a:path>
              <a:path w="2952115" h="3365500">
                <a:moveTo>
                  <a:pt x="2278011" y="2654300"/>
                </a:moveTo>
                <a:close/>
              </a:path>
              <a:path w="2952115" h="3365500">
                <a:moveTo>
                  <a:pt x="2269405" y="2641600"/>
                </a:moveTo>
                <a:lnTo>
                  <a:pt x="2260616" y="2641600"/>
                </a:lnTo>
                <a:lnTo>
                  <a:pt x="2259056" y="2654300"/>
                </a:lnTo>
                <a:lnTo>
                  <a:pt x="2278104" y="2654300"/>
                </a:lnTo>
                <a:lnTo>
                  <a:pt x="2269405" y="2641600"/>
                </a:lnTo>
                <a:close/>
              </a:path>
              <a:path w="2952115" h="3365500">
                <a:moveTo>
                  <a:pt x="2328456" y="2641600"/>
                </a:moveTo>
                <a:lnTo>
                  <a:pt x="2279180" y="2641600"/>
                </a:lnTo>
                <a:lnTo>
                  <a:pt x="2278104" y="2654300"/>
                </a:lnTo>
                <a:lnTo>
                  <a:pt x="2332075" y="2654300"/>
                </a:lnTo>
                <a:lnTo>
                  <a:pt x="2328456" y="2641600"/>
                </a:lnTo>
                <a:close/>
              </a:path>
              <a:path w="2952115" h="3365500">
                <a:moveTo>
                  <a:pt x="2349423" y="2641600"/>
                </a:moveTo>
                <a:lnTo>
                  <a:pt x="2331110" y="2641600"/>
                </a:lnTo>
                <a:lnTo>
                  <a:pt x="2332075" y="2654300"/>
                </a:lnTo>
                <a:lnTo>
                  <a:pt x="2357170" y="2654300"/>
                </a:lnTo>
                <a:lnTo>
                  <a:pt x="2349423" y="2641600"/>
                </a:lnTo>
                <a:close/>
              </a:path>
              <a:path w="2952115" h="3365500">
                <a:moveTo>
                  <a:pt x="2351419" y="2632562"/>
                </a:moveTo>
                <a:lnTo>
                  <a:pt x="2346942" y="2641600"/>
                </a:lnTo>
                <a:lnTo>
                  <a:pt x="2357602" y="2641600"/>
                </a:lnTo>
                <a:lnTo>
                  <a:pt x="2363597" y="2654300"/>
                </a:lnTo>
                <a:lnTo>
                  <a:pt x="2366899" y="2654300"/>
                </a:lnTo>
                <a:lnTo>
                  <a:pt x="2360104" y="2641600"/>
                </a:lnTo>
                <a:lnTo>
                  <a:pt x="2351419" y="2632562"/>
                </a:lnTo>
                <a:close/>
              </a:path>
              <a:path w="2952115" h="3365500">
                <a:moveTo>
                  <a:pt x="2262589" y="2628900"/>
                </a:moveTo>
                <a:lnTo>
                  <a:pt x="2256091" y="2628900"/>
                </a:lnTo>
                <a:lnTo>
                  <a:pt x="2257336" y="2641600"/>
                </a:lnTo>
                <a:lnTo>
                  <a:pt x="2266581" y="2641600"/>
                </a:lnTo>
                <a:lnTo>
                  <a:pt x="2265009" y="2632718"/>
                </a:lnTo>
                <a:lnTo>
                  <a:pt x="2262589" y="2628900"/>
                </a:lnTo>
                <a:close/>
              </a:path>
              <a:path w="2952115" h="3365500">
                <a:moveTo>
                  <a:pt x="2329080" y="2616200"/>
                </a:moveTo>
                <a:lnTo>
                  <a:pt x="2314816" y="2616200"/>
                </a:lnTo>
                <a:lnTo>
                  <a:pt x="2319578" y="2628900"/>
                </a:lnTo>
                <a:lnTo>
                  <a:pt x="2264333" y="2628900"/>
                </a:lnTo>
                <a:lnTo>
                  <a:pt x="2265009" y="2632718"/>
                </a:lnTo>
                <a:lnTo>
                  <a:pt x="2270639" y="2641600"/>
                </a:lnTo>
                <a:lnTo>
                  <a:pt x="2346942" y="2641600"/>
                </a:lnTo>
                <a:lnTo>
                  <a:pt x="2329080" y="2616200"/>
                </a:lnTo>
                <a:close/>
              </a:path>
              <a:path w="2952115" h="3365500">
                <a:moveTo>
                  <a:pt x="2346236" y="2616200"/>
                </a:moveTo>
                <a:lnTo>
                  <a:pt x="2347899" y="2628900"/>
                </a:lnTo>
                <a:lnTo>
                  <a:pt x="2351419" y="2632562"/>
                </a:lnTo>
                <a:lnTo>
                  <a:pt x="2353233" y="2628900"/>
                </a:lnTo>
                <a:lnTo>
                  <a:pt x="2346236" y="2616200"/>
                </a:lnTo>
                <a:close/>
              </a:path>
              <a:path w="2952115" h="3365500">
                <a:moveTo>
                  <a:pt x="2257767" y="2616200"/>
                </a:moveTo>
                <a:lnTo>
                  <a:pt x="2246122" y="2616200"/>
                </a:lnTo>
                <a:lnTo>
                  <a:pt x="2245220" y="2628900"/>
                </a:lnTo>
                <a:lnTo>
                  <a:pt x="2257767" y="2616200"/>
                </a:lnTo>
                <a:close/>
              </a:path>
              <a:path w="2952115" h="3365500">
                <a:moveTo>
                  <a:pt x="2271471" y="2616200"/>
                </a:moveTo>
                <a:lnTo>
                  <a:pt x="2263556" y="2616200"/>
                </a:lnTo>
                <a:lnTo>
                  <a:pt x="2262589" y="2628900"/>
                </a:lnTo>
                <a:lnTo>
                  <a:pt x="2274963" y="2628900"/>
                </a:lnTo>
                <a:lnTo>
                  <a:pt x="2271471" y="2616200"/>
                </a:lnTo>
                <a:close/>
              </a:path>
              <a:path w="2952115" h="3365500">
                <a:moveTo>
                  <a:pt x="2305879" y="2616200"/>
                </a:moveTo>
                <a:lnTo>
                  <a:pt x="2275078" y="2616200"/>
                </a:lnTo>
                <a:lnTo>
                  <a:pt x="2274963" y="2628900"/>
                </a:lnTo>
                <a:lnTo>
                  <a:pt x="2315062" y="2628900"/>
                </a:lnTo>
                <a:lnTo>
                  <a:pt x="2305879" y="2616200"/>
                </a:lnTo>
                <a:close/>
              </a:path>
              <a:path w="2952115" h="3365500">
                <a:moveTo>
                  <a:pt x="2247341" y="2603500"/>
                </a:moveTo>
                <a:lnTo>
                  <a:pt x="2237574" y="2603500"/>
                </a:lnTo>
                <a:lnTo>
                  <a:pt x="2247087" y="2616200"/>
                </a:lnTo>
                <a:lnTo>
                  <a:pt x="2247341" y="2603500"/>
                </a:lnTo>
                <a:close/>
              </a:path>
              <a:path w="2952115" h="3365500">
                <a:moveTo>
                  <a:pt x="2257247" y="2603500"/>
                </a:moveTo>
                <a:lnTo>
                  <a:pt x="2253094" y="2603500"/>
                </a:lnTo>
                <a:lnTo>
                  <a:pt x="2261302" y="2616200"/>
                </a:lnTo>
                <a:lnTo>
                  <a:pt x="2263990" y="2616200"/>
                </a:lnTo>
                <a:lnTo>
                  <a:pt x="2257247" y="2603500"/>
                </a:lnTo>
                <a:close/>
              </a:path>
              <a:path w="2952115" h="3365500">
                <a:moveTo>
                  <a:pt x="2303335" y="2590800"/>
                </a:moveTo>
                <a:lnTo>
                  <a:pt x="2252476" y="2590800"/>
                </a:lnTo>
                <a:lnTo>
                  <a:pt x="2263492" y="2603500"/>
                </a:lnTo>
                <a:lnTo>
                  <a:pt x="2266734" y="2616200"/>
                </a:lnTo>
                <a:lnTo>
                  <a:pt x="2297176" y="2616200"/>
                </a:lnTo>
                <a:lnTo>
                  <a:pt x="2294449" y="2603500"/>
                </a:lnTo>
                <a:lnTo>
                  <a:pt x="2303186" y="2603500"/>
                </a:lnTo>
                <a:lnTo>
                  <a:pt x="2303335" y="2590800"/>
                </a:lnTo>
                <a:close/>
              </a:path>
              <a:path w="2952115" h="3365500">
                <a:moveTo>
                  <a:pt x="2321394" y="2603500"/>
                </a:moveTo>
                <a:lnTo>
                  <a:pt x="2307932" y="2603500"/>
                </a:lnTo>
                <a:lnTo>
                  <a:pt x="2313038" y="2616200"/>
                </a:lnTo>
                <a:lnTo>
                  <a:pt x="2320901" y="2616200"/>
                </a:lnTo>
                <a:lnTo>
                  <a:pt x="2321394" y="2603500"/>
                </a:lnTo>
                <a:close/>
              </a:path>
              <a:path w="2952115" h="3365500">
                <a:moveTo>
                  <a:pt x="2323211" y="2590800"/>
                </a:moveTo>
                <a:lnTo>
                  <a:pt x="2309431" y="2590800"/>
                </a:lnTo>
                <a:lnTo>
                  <a:pt x="2311768" y="2603500"/>
                </a:lnTo>
                <a:lnTo>
                  <a:pt x="2323414" y="2603500"/>
                </a:lnTo>
                <a:lnTo>
                  <a:pt x="2329091" y="2616200"/>
                </a:lnTo>
                <a:lnTo>
                  <a:pt x="2333294" y="2616200"/>
                </a:lnTo>
                <a:lnTo>
                  <a:pt x="2323211" y="2590800"/>
                </a:lnTo>
                <a:close/>
              </a:path>
              <a:path w="2952115" h="3365500">
                <a:moveTo>
                  <a:pt x="2213038" y="2590800"/>
                </a:moveTo>
                <a:lnTo>
                  <a:pt x="2211006" y="2590800"/>
                </a:lnTo>
                <a:lnTo>
                  <a:pt x="2216619" y="2603500"/>
                </a:lnTo>
                <a:lnTo>
                  <a:pt x="2213038" y="2590800"/>
                </a:lnTo>
                <a:close/>
              </a:path>
              <a:path w="2952115" h="3365500">
                <a:moveTo>
                  <a:pt x="2216404" y="2578100"/>
                </a:moveTo>
                <a:lnTo>
                  <a:pt x="2199957" y="2578100"/>
                </a:lnTo>
                <a:lnTo>
                  <a:pt x="2209736" y="2590800"/>
                </a:lnTo>
                <a:lnTo>
                  <a:pt x="2217801" y="2590800"/>
                </a:lnTo>
                <a:lnTo>
                  <a:pt x="2216404" y="2578100"/>
                </a:lnTo>
                <a:close/>
              </a:path>
              <a:path w="2952115" h="3365500">
                <a:moveTo>
                  <a:pt x="2290802" y="2578100"/>
                </a:moveTo>
                <a:lnTo>
                  <a:pt x="2219909" y="2578100"/>
                </a:lnTo>
                <a:lnTo>
                  <a:pt x="2228347" y="2590800"/>
                </a:lnTo>
                <a:lnTo>
                  <a:pt x="2287968" y="2590800"/>
                </a:lnTo>
                <a:lnTo>
                  <a:pt x="2290802" y="2578100"/>
                </a:lnTo>
                <a:close/>
              </a:path>
              <a:path w="2952115" h="3365500">
                <a:moveTo>
                  <a:pt x="2302063" y="2578100"/>
                </a:moveTo>
                <a:lnTo>
                  <a:pt x="2298026" y="2578100"/>
                </a:lnTo>
                <a:lnTo>
                  <a:pt x="2304034" y="2590800"/>
                </a:lnTo>
                <a:lnTo>
                  <a:pt x="2313051" y="2590800"/>
                </a:lnTo>
                <a:lnTo>
                  <a:pt x="2302063" y="2578100"/>
                </a:lnTo>
                <a:close/>
              </a:path>
              <a:path w="2952115" h="3365500">
                <a:moveTo>
                  <a:pt x="2319197" y="2578100"/>
                </a:moveTo>
                <a:lnTo>
                  <a:pt x="2310307" y="2578100"/>
                </a:lnTo>
                <a:lnTo>
                  <a:pt x="2319350" y="2590800"/>
                </a:lnTo>
                <a:lnTo>
                  <a:pt x="2319197" y="2578100"/>
                </a:lnTo>
                <a:close/>
              </a:path>
              <a:path w="2952115" h="3365500">
                <a:moveTo>
                  <a:pt x="2193723" y="2566853"/>
                </a:moveTo>
                <a:lnTo>
                  <a:pt x="2192362" y="2578100"/>
                </a:lnTo>
                <a:lnTo>
                  <a:pt x="2198255" y="2578100"/>
                </a:lnTo>
                <a:lnTo>
                  <a:pt x="2194766" y="2567927"/>
                </a:lnTo>
                <a:lnTo>
                  <a:pt x="2193723" y="2566853"/>
                </a:lnTo>
                <a:close/>
              </a:path>
              <a:path w="2952115" h="3365500">
                <a:moveTo>
                  <a:pt x="2216523" y="2565400"/>
                </a:moveTo>
                <a:lnTo>
                  <a:pt x="2193899" y="2565400"/>
                </a:lnTo>
                <a:lnTo>
                  <a:pt x="2194766" y="2567927"/>
                </a:lnTo>
                <a:lnTo>
                  <a:pt x="2204643" y="2578100"/>
                </a:lnTo>
                <a:lnTo>
                  <a:pt x="2211641" y="2578100"/>
                </a:lnTo>
                <a:lnTo>
                  <a:pt x="2216523" y="2565400"/>
                </a:lnTo>
                <a:close/>
              </a:path>
              <a:path w="2952115" h="3365500">
                <a:moveTo>
                  <a:pt x="2229256" y="2565400"/>
                </a:moveTo>
                <a:lnTo>
                  <a:pt x="2216523" y="2565400"/>
                </a:lnTo>
                <a:lnTo>
                  <a:pt x="2224599" y="2578100"/>
                </a:lnTo>
                <a:lnTo>
                  <a:pt x="2230285" y="2578100"/>
                </a:lnTo>
                <a:lnTo>
                  <a:pt x="2229256" y="2565400"/>
                </a:lnTo>
                <a:close/>
              </a:path>
              <a:path w="2952115" h="3365500">
                <a:moveTo>
                  <a:pt x="2270236" y="2565400"/>
                </a:moveTo>
                <a:lnTo>
                  <a:pt x="2238565" y="2565400"/>
                </a:lnTo>
                <a:lnTo>
                  <a:pt x="2240864" y="2578100"/>
                </a:lnTo>
                <a:lnTo>
                  <a:pt x="2269350" y="2578100"/>
                </a:lnTo>
                <a:lnTo>
                  <a:pt x="2270236" y="2565400"/>
                </a:lnTo>
                <a:close/>
              </a:path>
              <a:path w="2952115" h="3365500">
                <a:moveTo>
                  <a:pt x="2273730" y="2540000"/>
                </a:moveTo>
                <a:lnTo>
                  <a:pt x="2240534" y="2540000"/>
                </a:lnTo>
                <a:lnTo>
                  <a:pt x="2236330" y="2552700"/>
                </a:lnTo>
                <a:lnTo>
                  <a:pt x="2215464" y="2552700"/>
                </a:lnTo>
                <a:lnTo>
                  <a:pt x="2217318" y="2565400"/>
                </a:lnTo>
                <a:lnTo>
                  <a:pt x="2271937" y="2565400"/>
                </a:lnTo>
                <a:lnTo>
                  <a:pt x="2278462" y="2578100"/>
                </a:lnTo>
                <a:lnTo>
                  <a:pt x="2297640" y="2578100"/>
                </a:lnTo>
                <a:lnTo>
                  <a:pt x="2292221" y="2565400"/>
                </a:lnTo>
                <a:lnTo>
                  <a:pt x="2281773" y="2552700"/>
                </a:lnTo>
                <a:lnTo>
                  <a:pt x="2273730" y="2540000"/>
                </a:lnTo>
                <a:close/>
              </a:path>
              <a:path w="2952115" h="3365500">
                <a:moveTo>
                  <a:pt x="2193899" y="2565400"/>
                </a:moveTo>
                <a:lnTo>
                  <a:pt x="2192312" y="2565400"/>
                </a:lnTo>
                <a:lnTo>
                  <a:pt x="2193723" y="2566853"/>
                </a:lnTo>
                <a:lnTo>
                  <a:pt x="2193899" y="2565400"/>
                </a:lnTo>
                <a:close/>
              </a:path>
              <a:path w="2952115" h="3365500">
                <a:moveTo>
                  <a:pt x="2212251" y="2552700"/>
                </a:moveTo>
                <a:lnTo>
                  <a:pt x="2183441" y="2552700"/>
                </a:lnTo>
                <a:lnTo>
                  <a:pt x="2189670" y="2565400"/>
                </a:lnTo>
                <a:lnTo>
                  <a:pt x="2213597" y="2565400"/>
                </a:lnTo>
                <a:lnTo>
                  <a:pt x="2212251" y="2552700"/>
                </a:lnTo>
                <a:close/>
              </a:path>
              <a:path w="2952115" h="3365500">
                <a:moveTo>
                  <a:pt x="2260019" y="2514600"/>
                </a:moveTo>
                <a:lnTo>
                  <a:pt x="2168735" y="2514600"/>
                </a:lnTo>
                <a:lnTo>
                  <a:pt x="2170992" y="2527300"/>
                </a:lnTo>
                <a:lnTo>
                  <a:pt x="2180297" y="2527300"/>
                </a:lnTo>
                <a:lnTo>
                  <a:pt x="2186952" y="2540000"/>
                </a:lnTo>
                <a:lnTo>
                  <a:pt x="2200706" y="2552700"/>
                </a:lnTo>
                <a:lnTo>
                  <a:pt x="2233701" y="2552700"/>
                </a:lnTo>
                <a:lnTo>
                  <a:pt x="2232863" y="2540000"/>
                </a:lnTo>
                <a:lnTo>
                  <a:pt x="2277160" y="2540000"/>
                </a:lnTo>
                <a:lnTo>
                  <a:pt x="2260019" y="2514600"/>
                </a:lnTo>
                <a:close/>
              </a:path>
              <a:path w="2952115" h="3365500">
                <a:moveTo>
                  <a:pt x="2163584" y="2527300"/>
                </a:moveTo>
                <a:lnTo>
                  <a:pt x="2160206" y="2527300"/>
                </a:lnTo>
                <a:lnTo>
                  <a:pt x="2162708" y="2540000"/>
                </a:lnTo>
                <a:lnTo>
                  <a:pt x="2169121" y="2540000"/>
                </a:lnTo>
                <a:lnTo>
                  <a:pt x="2163584" y="2527300"/>
                </a:lnTo>
                <a:close/>
              </a:path>
              <a:path w="2952115" h="3365500">
                <a:moveTo>
                  <a:pt x="2164089" y="2514600"/>
                </a:moveTo>
                <a:lnTo>
                  <a:pt x="2141347" y="2514600"/>
                </a:lnTo>
                <a:lnTo>
                  <a:pt x="2146985" y="2527300"/>
                </a:lnTo>
                <a:lnTo>
                  <a:pt x="2157552" y="2527300"/>
                </a:lnTo>
                <a:lnTo>
                  <a:pt x="2164089" y="2514600"/>
                </a:lnTo>
                <a:close/>
              </a:path>
              <a:path w="2952115" h="3365500">
                <a:moveTo>
                  <a:pt x="2133409" y="2501900"/>
                </a:moveTo>
                <a:lnTo>
                  <a:pt x="2132647" y="2514600"/>
                </a:lnTo>
                <a:lnTo>
                  <a:pt x="2143175" y="2514600"/>
                </a:lnTo>
                <a:lnTo>
                  <a:pt x="2133409" y="2501900"/>
                </a:lnTo>
                <a:close/>
              </a:path>
              <a:path w="2952115" h="3365500">
                <a:moveTo>
                  <a:pt x="2151253" y="2501900"/>
                </a:moveTo>
                <a:lnTo>
                  <a:pt x="2145779" y="2501900"/>
                </a:lnTo>
                <a:lnTo>
                  <a:pt x="2150745" y="2514600"/>
                </a:lnTo>
                <a:lnTo>
                  <a:pt x="2151253" y="2501900"/>
                </a:lnTo>
                <a:close/>
              </a:path>
              <a:path w="2952115" h="3365500">
                <a:moveTo>
                  <a:pt x="2160308" y="2501900"/>
                </a:moveTo>
                <a:lnTo>
                  <a:pt x="2156561" y="2514600"/>
                </a:lnTo>
                <a:lnTo>
                  <a:pt x="2160689" y="2514600"/>
                </a:lnTo>
                <a:lnTo>
                  <a:pt x="2160308" y="2501900"/>
                </a:lnTo>
                <a:close/>
              </a:path>
              <a:path w="2952115" h="3365500">
                <a:moveTo>
                  <a:pt x="2170417" y="2501900"/>
                </a:moveTo>
                <a:lnTo>
                  <a:pt x="2164791" y="2501900"/>
                </a:lnTo>
                <a:lnTo>
                  <a:pt x="2163559" y="2514600"/>
                </a:lnTo>
                <a:lnTo>
                  <a:pt x="2171343" y="2514600"/>
                </a:lnTo>
                <a:lnTo>
                  <a:pt x="2170417" y="2501900"/>
                </a:lnTo>
                <a:close/>
              </a:path>
              <a:path w="2952115" h="3365500">
                <a:moveTo>
                  <a:pt x="2172322" y="2501900"/>
                </a:moveTo>
                <a:lnTo>
                  <a:pt x="2170417" y="2501900"/>
                </a:lnTo>
                <a:lnTo>
                  <a:pt x="2174506" y="2514600"/>
                </a:lnTo>
                <a:lnTo>
                  <a:pt x="2172322" y="2501900"/>
                </a:lnTo>
                <a:close/>
              </a:path>
              <a:path w="2952115" h="3365500">
                <a:moveTo>
                  <a:pt x="2177008" y="2501900"/>
                </a:moveTo>
                <a:lnTo>
                  <a:pt x="2172766" y="2501900"/>
                </a:lnTo>
                <a:lnTo>
                  <a:pt x="2175687" y="2514600"/>
                </a:lnTo>
                <a:lnTo>
                  <a:pt x="2177008" y="2501900"/>
                </a:lnTo>
                <a:close/>
              </a:path>
              <a:path w="2952115" h="3365500">
                <a:moveTo>
                  <a:pt x="2205893" y="2463800"/>
                </a:moveTo>
                <a:lnTo>
                  <a:pt x="2131275" y="2463800"/>
                </a:lnTo>
                <a:lnTo>
                  <a:pt x="2136851" y="2476500"/>
                </a:lnTo>
                <a:lnTo>
                  <a:pt x="2142197" y="2476500"/>
                </a:lnTo>
                <a:lnTo>
                  <a:pt x="2151646" y="2489200"/>
                </a:lnTo>
                <a:lnTo>
                  <a:pt x="2137592" y="2489200"/>
                </a:lnTo>
                <a:lnTo>
                  <a:pt x="2133653" y="2498965"/>
                </a:lnTo>
                <a:lnTo>
                  <a:pt x="2133752" y="2501900"/>
                </a:lnTo>
                <a:lnTo>
                  <a:pt x="2183942" y="2501900"/>
                </a:lnTo>
                <a:lnTo>
                  <a:pt x="2186969" y="2514600"/>
                </a:lnTo>
                <a:lnTo>
                  <a:pt x="2235626" y="2514600"/>
                </a:lnTo>
                <a:lnTo>
                  <a:pt x="2229754" y="2501900"/>
                </a:lnTo>
                <a:lnTo>
                  <a:pt x="2223197" y="2489200"/>
                </a:lnTo>
                <a:lnTo>
                  <a:pt x="2215421" y="2476500"/>
                </a:lnTo>
                <a:lnTo>
                  <a:pt x="2205893" y="2463800"/>
                </a:lnTo>
                <a:close/>
              </a:path>
              <a:path w="2952115" h="3365500">
                <a:moveTo>
                  <a:pt x="2243571" y="2501900"/>
                </a:moveTo>
                <a:lnTo>
                  <a:pt x="2240139" y="2514600"/>
                </a:lnTo>
                <a:lnTo>
                  <a:pt x="2250335" y="2514600"/>
                </a:lnTo>
                <a:lnTo>
                  <a:pt x="2243571" y="2501900"/>
                </a:lnTo>
                <a:close/>
              </a:path>
              <a:path w="2952115" h="3365500">
                <a:moveTo>
                  <a:pt x="2133323" y="2489200"/>
                </a:moveTo>
                <a:lnTo>
                  <a:pt x="2119274" y="2489200"/>
                </a:lnTo>
                <a:lnTo>
                  <a:pt x="2117610" y="2501900"/>
                </a:lnTo>
                <a:lnTo>
                  <a:pt x="2132469" y="2501900"/>
                </a:lnTo>
                <a:lnTo>
                  <a:pt x="2133653" y="2498965"/>
                </a:lnTo>
                <a:lnTo>
                  <a:pt x="2133323" y="2489200"/>
                </a:lnTo>
                <a:close/>
              </a:path>
              <a:path w="2952115" h="3365500">
                <a:moveTo>
                  <a:pt x="2133653" y="2498965"/>
                </a:moveTo>
                <a:lnTo>
                  <a:pt x="2132469" y="2501900"/>
                </a:lnTo>
                <a:lnTo>
                  <a:pt x="2133752" y="2501900"/>
                </a:lnTo>
                <a:lnTo>
                  <a:pt x="2133653" y="2498965"/>
                </a:lnTo>
                <a:close/>
              </a:path>
              <a:path w="2952115" h="3365500">
                <a:moveTo>
                  <a:pt x="2232660" y="2489200"/>
                </a:moveTo>
                <a:lnTo>
                  <a:pt x="2230361" y="2501900"/>
                </a:lnTo>
                <a:lnTo>
                  <a:pt x="2237854" y="2501900"/>
                </a:lnTo>
                <a:lnTo>
                  <a:pt x="2232660" y="2489200"/>
                </a:lnTo>
                <a:close/>
              </a:path>
              <a:path w="2952115" h="3365500">
                <a:moveTo>
                  <a:pt x="2142197" y="2476500"/>
                </a:moveTo>
                <a:lnTo>
                  <a:pt x="2122068" y="2476500"/>
                </a:lnTo>
                <a:lnTo>
                  <a:pt x="2129421" y="2489200"/>
                </a:lnTo>
                <a:lnTo>
                  <a:pt x="2142020" y="2489200"/>
                </a:lnTo>
                <a:lnTo>
                  <a:pt x="2142197" y="2476500"/>
                </a:lnTo>
                <a:close/>
              </a:path>
              <a:path w="2952115" h="3365500">
                <a:moveTo>
                  <a:pt x="2109114" y="2463800"/>
                </a:moveTo>
                <a:lnTo>
                  <a:pt x="2102294" y="2463800"/>
                </a:lnTo>
                <a:lnTo>
                  <a:pt x="2104758" y="2476500"/>
                </a:lnTo>
                <a:lnTo>
                  <a:pt x="2115667" y="2476500"/>
                </a:lnTo>
                <a:lnTo>
                  <a:pt x="2109114" y="2463800"/>
                </a:lnTo>
                <a:close/>
              </a:path>
              <a:path w="2952115" h="3365500">
                <a:moveTo>
                  <a:pt x="2131275" y="2463800"/>
                </a:moveTo>
                <a:lnTo>
                  <a:pt x="2126421" y="2463800"/>
                </a:lnTo>
                <a:lnTo>
                  <a:pt x="2116139" y="2476500"/>
                </a:lnTo>
                <a:lnTo>
                  <a:pt x="2127885" y="2476500"/>
                </a:lnTo>
                <a:lnTo>
                  <a:pt x="2131275" y="2463800"/>
                </a:lnTo>
                <a:close/>
              </a:path>
              <a:path w="2952115" h="3365500">
                <a:moveTo>
                  <a:pt x="2083474" y="2438400"/>
                </a:moveTo>
                <a:lnTo>
                  <a:pt x="2071375" y="2438400"/>
                </a:lnTo>
                <a:lnTo>
                  <a:pt x="2077128" y="2451100"/>
                </a:lnTo>
                <a:lnTo>
                  <a:pt x="2086471" y="2451100"/>
                </a:lnTo>
                <a:lnTo>
                  <a:pt x="2095040" y="2463800"/>
                </a:lnTo>
                <a:lnTo>
                  <a:pt x="2089198" y="2451100"/>
                </a:lnTo>
                <a:lnTo>
                  <a:pt x="2083474" y="2438400"/>
                </a:lnTo>
                <a:close/>
              </a:path>
              <a:path w="2952115" h="3365500">
                <a:moveTo>
                  <a:pt x="2112253" y="2438400"/>
                </a:moveTo>
                <a:lnTo>
                  <a:pt x="2096636" y="2438400"/>
                </a:lnTo>
                <a:lnTo>
                  <a:pt x="2095196" y="2451100"/>
                </a:lnTo>
                <a:lnTo>
                  <a:pt x="2106752" y="2451100"/>
                </a:lnTo>
                <a:lnTo>
                  <a:pt x="2100160" y="2463800"/>
                </a:lnTo>
                <a:lnTo>
                  <a:pt x="2107530" y="2463800"/>
                </a:lnTo>
                <a:lnTo>
                  <a:pt x="2109001" y="2451100"/>
                </a:lnTo>
                <a:lnTo>
                  <a:pt x="2112253" y="2438400"/>
                </a:lnTo>
                <a:close/>
              </a:path>
              <a:path w="2952115" h="3365500">
                <a:moveTo>
                  <a:pt x="2141728" y="2438400"/>
                </a:moveTo>
                <a:lnTo>
                  <a:pt x="2112253" y="2438400"/>
                </a:lnTo>
                <a:lnTo>
                  <a:pt x="2121331" y="2451100"/>
                </a:lnTo>
                <a:lnTo>
                  <a:pt x="2128660" y="2463800"/>
                </a:lnTo>
                <a:lnTo>
                  <a:pt x="2153069" y="2463800"/>
                </a:lnTo>
                <a:lnTo>
                  <a:pt x="2151773" y="2458776"/>
                </a:lnTo>
                <a:lnTo>
                  <a:pt x="2145390" y="2451100"/>
                </a:lnTo>
                <a:lnTo>
                  <a:pt x="2139988" y="2451100"/>
                </a:lnTo>
                <a:lnTo>
                  <a:pt x="2141728" y="2438400"/>
                </a:lnTo>
                <a:close/>
              </a:path>
              <a:path w="2952115" h="3365500">
                <a:moveTo>
                  <a:pt x="2153653" y="2461038"/>
                </a:moveTo>
                <a:lnTo>
                  <a:pt x="2153069" y="2463800"/>
                </a:lnTo>
                <a:lnTo>
                  <a:pt x="2155949" y="2463800"/>
                </a:lnTo>
                <a:lnTo>
                  <a:pt x="2153653" y="2461038"/>
                </a:lnTo>
                <a:close/>
              </a:path>
              <a:path w="2952115" h="3365500">
                <a:moveTo>
                  <a:pt x="2187994" y="2451100"/>
                </a:moveTo>
                <a:lnTo>
                  <a:pt x="2160769" y="2451100"/>
                </a:lnTo>
                <a:lnTo>
                  <a:pt x="2158519" y="2463800"/>
                </a:lnTo>
                <a:lnTo>
                  <a:pt x="2187181" y="2463800"/>
                </a:lnTo>
                <a:lnTo>
                  <a:pt x="2187994" y="2451100"/>
                </a:lnTo>
                <a:close/>
              </a:path>
              <a:path w="2952115" h="3365500">
                <a:moveTo>
                  <a:pt x="2206584" y="2451100"/>
                </a:moveTo>
                <a:lnTo>
                  <a:pt x="2187994" y="2451100"/>
                </a:lnTo>
                <a:lnTo>
                  <a:pt x="2197722" y="2463800"/>
                </a:lnTo>
                <a:lnTo>
                  <a:pt x="2207259" y="2463800"/>
                </a:lnTo>
                <a:lnTo>
                  <a:pt x="2206584" y="2451100"/>
                </a:lnTo>
                <a:close/>
              </a:path>
              <a:path w="2952115" h="3365500">
                <a:moveTo>
                  <a:pt x="2155759" y="2451100"/>
                </a:moveTo>
                <a:lnTo>
                  <a:pt x="2149792" y="2451100"/>
                </a:lnTo>
                <a:lnTo>
                  <a:pt x="2151773" y="2458776"/>
                </a:lnTo>
                <a:lnTo>
                  <a:pt x="2153653" y="2461038"/>
                </a:lnTo>
                <a:lnTo>
                  <a:pt x="2155759" y="2451100"/>
                </a:lnTo>
                <a:close/>
              </a:path>
              <a:path w="2952115" h="3365500">
                <a:moveTo>
                  <a:pt x="2150922" y="2438400"/>
                </a:moveTo>
                <a:lnTo>
                  <a:pt x="2141728" y="2438400"/>
                </a:lnTo>
                <a:lnTo>
                  <a:pt x="2149843" y="2451100"/>
                </a:lnTo>
                <a:lnTo>
                  <a:pt x="2150922" y="2438400"/>
                </a:lnTo>
                <a:close/>
              </a:path>
              <a:path w="2952115" h="3365500">
                <a:moveTo>
                  <a:pt x="2166366" y="2425700"/>
                </a:moveTo>
                <a:lnTo>
                  <a:pt x="2147385" y="2425700"/>
                </a:lnTo>
                <a:lnTo>
                  <a:pt x="2154752" y="2438400"/>
                </a:lnTo>
                <a:lnTo>
                  <a:pt x="2157027" y="2438400"/>
                </a:lnTo>
                <a:lnTo>
                  <a:pt x="2156266" y="2451100"/>
                </a:lnTo>
                <a:lnTo>
                  <a:pt x="2166747" y="2451100"/>
                </a:lnTo>
                <a:lnTo>
                  <a:pt x="2165654" y="2438400"/>
                </a:lnTo>
                <a:lnTo>
                  <a:pt x="2166366" y="2425700"/>
                </a:lnTo>
                <a:close/>
              </a:path>
              <a:path w="2952115" h="3365500">
                <a:moveTo>
                  <a:pt x="2186335" y="2438400"/>
                </a:moveTo>
                <a:lnTo>
                  <a:pt x="2171725" y="2438400"/>
                </a:lnTo>
                <a:lnTo>
                  <a:pt x="2173541" y="2451100"/>
                </a:lnTo>
                <a:lnTo>
                  <a:pt x="2199179" y="2451100"/>
                </a:lnTo>
                <a:lnTo>
                  <a:pt x="2186335" y="2438400"/>
                </a:lnTo>
                <a:close/>
              </a:path>
              <a:path w="2952115" h="3365500">
                <a:moveTo>
                  <a:pt x="2098421" y="2425700"/>
                </a:moveTo>
                <a:lnTo>
                  <a:pt x="2082590" y="2425700"/>
                </a:lnTo>
                <a:lnTo>
                  <a:pt x="2073570" y="2438400"/>
                </a:lnTo>
                <a:lnTo>
                  <a:pt x="2096160" y="2438400"/>
                </a:lnTo>
                <a:lnTo>
                  <a:pt x="2098421" y="2425700"/>
                </a:lnTo>
                <a:close/>
              </a:path>
              <a:path w="2952115" h="3365500">
                <a:moveTo>
                  <a:pt x="2147385" y="2425700"/>
                </a:moveTo>
                <a:lnTo>
                  <a:pt x="2098421" y="2425700"/>
                </a:lnTo>
                <a:lnTo>
                  <a:pt x="2103666" y="2438400"/>
                </a:lnTo>
                <a:lnTo>
                  <a:pt x="2147044" y="2438400"/>
                </a:lnTo>
                <a:lnTo>
                  <a:pt x="2147385" y="2425700"/>
                </a:lnTo>
                <a:close/>
              </a:path>
              <a:path w="2952115" h="3365500">
                <a:moveTo>
                  <a:pt x="2058924" y="2413000"/>
                </a:moveTo>
                <a:lnTo>
                  <a:pt x="2049703" y="2413000"/>
                </a:lnTo>
                <a:lnTo>
                  <a:pt x="2050732" y="2425700"/>
                </a:lnTo>
                <a:lnTo>
                  <a:pt x="2061311" y="2425700"/>
                </a:lnTo>
                <a:lnTo>
                  <a:pt x="2058924" y="2413000"/>
                </a:lnTo>
                <a:close/>
              </a:path>
              <a:path w="2952115" h="3365500">
                <a:moveTo>
                  <a:pt x="2171814" y="2413000"/>
                </a:moveTo>
                <a:lnTo>
                  <a:pt x="2071419" y="2413000"/>
                </a:lnTo>
                <a:lnTo>
                  <a:pt x="2066055" y="2425700"/>
                </a:lnTo>
                <a:lnTo>
                  <a:pt x="2173414" y="2425700"/>
                </a:lnTo>
                <a:lnTo>
                  <a:pt x="2171814" y="2413000"/>
                </a:lnTo>
                <a:close/>
              </a:path>
              <a:path w="2952115" h="3365500">
                <a:moveTo>
                  <a:pt x="2070087" y="2400300"/>
                </a:moveTo>
                <a:lnTo>
                  <a:pt x="2059296" y="2400300"/>
                </a:lnTo>
                <a:lnTo>
                  <a:pt x="2063927" y="2413000"/>
                </a:lnTo>
                <a:lnTo>
                  <a:pt x="2075814" y="2413000"/>
                </a:lnTo>
                <a:lnTo>
                  <a:pt x="2070087" y="2400300"/>
                </a:lnTo>
                <a:close/>
              </a:path>
              <a:path w="2952115" h="3365500">
                <a:moveTo>
                  <a:pt x="2120379" y="2387600"/>
                </a:moveTo>
                <a:lnTo>
                  <a:pt x="2066106" y="2387600"/>
                </a:lnTo>
                <a:lnTo>
                  <a:pt x="2072961" y="2400300"/>
                </a:lnTo>
                <a:lnTo>
                  <a:pt x="2077069" y="2413000"/>
                </a:lnTo>
                <a:lnTo>
                  <a:pt x="2080107" y="2413000"/>
                </a:lnTo>
                <a:lnTo>
                  <a:pt x="2084362" y="2400300"/>
                </a:lnTo>
                <a:lnTo>
                  <a:pt x="2133955" y="2400300"/>
                </a:lnTo>
                <a:lnTo>
                  <a:pt x="2120379" y="2387600"/>
                </a:lnTo>
                <a:close/>
              </a:path>
              <a:path w="2952115" h="3365500">
                <a:moveTo>
                  <a:pt x="2110511" y="2400300"/>
                </a:moveTo>
                <a:lnTo>
                  <a:pt x="2089327" y="2400300"/>
                </a:lnTo>
                <a:lnTo>
                  <a:pt x="2091994" y="2413000"/>
                </a:lnTo>
                <a:lnTo>
                  <a:pt x="2108581" y="2413000"/>
                </a:lnTo>
                <a:lnTo>
                  <a:pt x="2110511" y="2400300"/>
                </a:lnTo>
                <a:close/>
              </a:path>
              <a:path w="2952115" h="3365500">
                <a:moveTo>
                  <a:pt x="2144666" y="2387600"/>
                </a:moveTo>
                <a:lnTo>
                  <a:pt x="2140216" y="2387600"/>
                </a:lnTo>
                <a:lnTo>
                  <a:pt x="2135847" y="2400300"/>
                </a:lnTo>
                <a:lnTo>
                  <a:pt x="2110511" y="2400300"/>
                </a:lnTo>
                <a:lnTo>
                  <a:pt x="2108936" y="2413000"/>
                </a:lnTo>
                <a:lnTo>
                  <a:pt x="2147998" y="2413000"/>
                </a:lnTo>
                <a:lnTo>
                  <a:pt x="2144567" y="2400300"/>
                </a:lnTo>
                <a:lnTo>
                  <a:pt x="2144666" y="2387600"/>
                </a:lnTo>
                <a:close/>
              </a:path>
              <a:path w="2952115" h="3365500">
                <a:moveTo>
                  <a:pt x="2155075" y="2400300"/>
                </a:moveTo>
                <a:lnTo>
                  <a:pt x="2154174" y="2400300"/>
                </a:lnTo>
                <a:lnTo>
                  <a:pt x="2158263" y="2413000"/>
                </a:lnTo>
                <a:lnTo>
                  <a:pt x="2155075" y="2400300"/>
                </a:lnTo>
                <a:close/>
              </a:path>
              <a:path w="2952115" h="3365500">
                <a:moveTo>
                  <a:pt x="2049691" y="2387600"/>
                </a:moveTo>
                <a:lnTo>
                  <a:pt x="2042985" y="2387600"/>
                </a:lnTo>
                <a:lnTo>
                  <a:pt x="2044687" y="2400300"/>
                </a:lnTo>
                <a:lnTo>
                  <a:pt x="2050135" y="2400300"/>
                </a:lnTo>
                <a:lnTo>
                  <a:pt x="2049691" y="2387600"/>
                </a:lnTo>
                <a:close/>
              </a:path>
              <a:path w="2952115" h="3365500">
                <a:moveTo>
                  <a:pt x="2030095" y="2374900"/>
                </a:moveTo>
                <a:lnTo>
                  <a:pt x="2019241" y="2374900"/>
                </a:lnTo>
                <a:lnTo>
                  <a:pt x="2026112" y="2387600"/>
                </a:lnTo>
                <a:lnTo>
                  <a:pt x="2027149" y="2387600"/>
                </a:lnTo>
                <a:lnTo>
                  <a:pt x="2030095" y="2374900"/>
                </a:lnTo>
                <a:close/>
              </a:path>
              <a:path w="2952115" h="3365500">
                <a:moveTo>
                  <a:pt x="2041563" y="2374900"/>
                </a:moveTo>
                <a:lnTo>
                  <a:pt x="2030095" y="2374900"/>
                </a:lnTo>
                <a:lnTo>
                  <a:pt x="2036140" y="2387600"/>
                </a:lnTo>
                <a:lnTo>
                  <a:pt x="2041293" y="2387600"/>
                </a:lnTo>
                <a:lnTo>
                  <a:pt x="2041563" y="2374900"/>
                </a:lnTo>
                <a:close/>
              </a:path>
              <a:path w="2952115" h="3365500">
                <a:moveTo>
                  <a:pt x="2052332" y="2374900"/>
                </a:moveTo>
                <a:lnTo>
                  <a:pt x="2048573" y="2374900"/>
                </a:lnTo>
                <a:lnTo>
                  <a:pt x="2051113" y="2387600"/>
                </a:lnTo>
                <a:lnTo>
                  <a:pt x="2053704" y="2387600"/>
                </a:lnTo>
                <a:lnTo>
                  <a:pt x="2052332" y="2374900"/>
                </a:lnTo>
                <a:close/>
              </a:path>
              <a:path w="2952115" h="3365500">
                <a:moveTo>
                  <a:pt x="2126939" y="2374900"/>
                </a:moveTo>
                <a:lnTo>
                  <a:pt x="2054440" y="2374900"/>
                </a:lnTo>
                <a:lnTo>
                  <a:pt x="2058200" y="2387600"/>
                </a:lnTo>
                <a:lnTo>
                  <a:pt x="2137146" y="2387600"/>
                </a:lnTo>
                <a:lnTo>
                  <a:pt x="2126939" y="2374900"/>
                </a:lnTo>
                <a:close/>
              </a:path>
              <a:path w="2952115" h="3365500">
                <a:moveTo>
                  <a:pt x="2012607" y="2362200"/>
                </a:moveTo>
                <a:lnTo>
                  <a:pt x="2010194" y="2362200"/>
                </a:lnTo>
                <a:lnTo>
                  <a:pt x="2012607" y="2374900"/>
                </a:lnTo>
                <a:lnTo>
                  <a:pt x="2012607" y="2362200"/>
                </a:lnTo>
                <a:close/>
              </a:path>
              <a:path w="2952115" h="3365500">
                <a:moveTo>
                  <a:pt x="2115971" y="2362200"/>
                </a:moveTo>
                <a:lnTo>
                  <a:pt x="2034408" y="2362200"/>
                </a:lnTo>
                <a:lnTo>
                  <a:pt x="2031247" y="2374900"/>
                </a:lnTo>
                <a:lnTo>
                  <a:pt x="2117984" y="2374900"/>
                </a:lnTo>
                <a:lnTo>
                  <a:pt x="2115971" y="2362200"/>
                </a:lnTo>
                <a:close/>
              </a:path>
              <a:path w="2952115" h="3365500">
                <a:moveTo>
                  <a:pt x="2017763" y="2349500"/>
                </a:moveTo>
                <a:lnTo>
                  <a:pt x="2014194" y="2362200"/>
                </a:lnTo>
                <a:lnTo>
                  <a:pt x="2026666" y="2362200"/>
                </a:lnTo>
                <a:lnTo>
                  <a:pt x="2017763" y="2349500"/>
                </a:lnTo>
                <a:close/>
              </a:path>
              <a:path w="2952115" h="3365500">
                <a:moveTo>
                  <a:pt x="2100687" y="2336800"/>
                </a:moveTo>
                <a:lnTo>
                  <a:pt x="2098859" y="2336800"/>
                </a:lnTo>
                <a:lnTo>
                  <a:pt x="2098598" y="2349500"/>
                </a:lnTo>
                <a:lnTo>
                  <a:pt x="2018337" y="2349500"/>
                </a:lnTo>
                <a:lnTo>
                  <a:pt x="2027324" y="2362200"/>
                </a:lnTo>
                <a:lnTo>
                  <a:pt x="2114522" y="2362200"/>
                </a:lnTo>
                <a:lnTo>
                  <a:pt x="2110480" y="2349500"/>
                </a:lnTo>
                <a:lnTo>
                  <a:pt x="2100687" y="2336800"/>
                </a:lnTo>
                <a:close/>
              </a:path>
              <a:path w="2952115" h="3365500">
                <a:moveTo>
                  <a:pt x="2122970" y="2349500"/>
                </a:moveTo>
                <a:lnTo>
                  <a:pt x="2120290" y="2362200"/>
                </a:lnTo>
                <a:lnTo>
                  <a:pt x="2127770" y="2362200"/>
                </a:lnTo>
                <a:lnTo>
                  <a:pt x="2122970" y="2349500"/>
                </a:lnTo>
                <a:close/>
              </a:path>
              <a:path w="2952115" h="3365500">
                <a:moveTo>
                  <a:pt x="2082825" y="2336800"/>
                </a:moveTo>
                <a:lnTo>
                  <a:pt x="2003931" y="2336800"/>
                </a:lnTo>
                <a:lnTo>
                  <a:pt x="2006858" y="2349500"/>
                </a:lnTo>
                <a:lnTo>
                  <a:pt x="2087384" y="2349500"/>
                </a:lnTo>
                <a:lnTo>
                  <a:pt x="2082825" y="2336800"/>
                </a:lnTo>
                <a:close/>
              </a:path>
              <a:path w="2952115" h="3365500">
                <a:moveTo>
                  <a:pt x="2002282" y="2324100"/>
                </a:moveTo>
                <a:lnTo>
                  <a:pt x="2000275" y="2324100"/>
                </a:lnTo>
                <a:lnTo>
                  <a:pt x="2002269" y="2336800"/>
                </a:lnTo>
                <a:lnTo>
                  <a:pt x="2002282" y="2324100"/>
                </a:lnTo>
                <a:close/>
              </a:path>
              <a:path w="2952115" h="3365500">
                <a:moveTo>
                  <a:pt x="2077669" y="2311400"/>
                </a:moveTo>
                <a:lnTo>
                  <a:pt x="2048903" y="2311400"/>
                </a:lnTo>
                <a:lnTo>
                  <a:pt x="2049703" y="2324100"/>
                </a:lnTo>
                <a:lnTo>
                  <a:pt x="2007781" y="2324100"/>
                </a:lnTo>
                <a:lnTo>
                  <a:pt x="2005568" y="2336800"/>
                </a:lnTo>
                <a:lnTo>
                  <a:pt x="2077694" y="2336800"/>
                </a:lnTo>
                <a:lnTo>
                  <a:pt x="2079370" y="2324100"/>
                </a:lnTo>
                <a:lnTo>
                  <a:pt x="2077669" y="2311400"/>
                </a:lnTo>
                <a:close/>
              </a:path>
              <a:path w="2952115" h="3365500">
                <a:moveTo>
                  <a:pt x="1956396" y="2311400"/>
                </a:moveTo>
                <a:lnTo>
                  <a:pt x="1953501" y="2311400"/>
                </a:lnTo>
                <a:lnTo>
                  <a:pt x="1955380" y="2324100"/>
                </a:lnTo>
                <a:lnTo>
                  <a:pt x="1959241" y="2324100"/>
                </a:lnTo>
                <a:lnTo>
                  <a:pt x="1956396" y="2311400"/>
                </a:lnTo>
                <a:close/>
              </a:path>
              <a:path w="2952115" h="3365500">
                <a:moveTo>
                  <a:pt x="1997494" y="2273300"/>
                </a:moveTo>
                <a:lnTo>
                  <a:pt x="1956106" y="2273300"/>
                </a:lnTo>
                <a:lnTo>
                  <a:pt x="1964404" y="2286000"/>
                </a:lnTo>
                <a:lnTo>
                  <a:pt x="1958713" y="2298700"/>
                </a:lnTo>
                <a:lnTo>
                  <a:pt x="1956574" y="2311400"/>
                </a:lnTo>
                <a:lnTo>
                  <a:pt x="1957895" y="2311400"/>
                </a:lnTo>
                <a:lnTo>
                  <a:pt x="1965210" y="2324100"/>
                </a:lnTo>
                <a:lnTo>
                  <a:pt x="1965807" y="2311400"/>
                </a:lnTo>
                <a:lnTo>
                  <a:pt x="1966569" y="2298700"/>
                </a:lnTo>
                <a:lnTo>
                  <a:pt x="2059098" y="2298700"/>
                </a:lnTo>
                <a:lnTo>
                  <a:pt x="2056590" y="2286000"/>
                </a:lnTo>
                <a:lnTo>
                  <a:pt x="2002523" y="2286000"/>
                </a:lnTo>
                <a:lnTo>
                  <a:pt x="1997494" y="2273300"/>
                </a:lnTo>
                <a:close/>
              </a:path>
              <a:path w="2952115" h="3365500">
                <a:moveTo>
                  <a:pt x="1992220" y="2311400"/>
                </a:moveTo>
                <a:lnTo>
                  <a:pt x="1983816" y="2311400"/>
                </a:lnTo>
                <a:lnTo>
                  <a:pt x="1989963" y="2324100"/>
                </a:lnTo>
                <a:lnTo>
                  <a:pt x="1993970" y="2313689"/>
                </a:lnTo>
                <a:lnTo>
                  <a:pt x="1992220" y="2311400"/>
                </a:lnTo>
                <a:close/>
              </a:path>
              <a:path w="2952115" h="3365500">
                <a:moveTo>
                  <a:pt x="2038248" y="2311400"/>
                </a:moveTo>
                <a:lnTo>
                  <a:pt x="1994852" y="2311400"/>
                </a:lnTo>
                <a:lnTo>
                  <a:pt x="1993970" y="2313689"/>
                </a:lnTo>
                <a:lnTo>
                  <a:pt x="2001927" y="2324100"/>
                </a:lnTo>
                <a:lnTo>
                  <a:pt x="2043976" y="2324100"/>
                </a:lnTo>
                <a:lnTo>
                  <a:pt x="2038248" y="2311400"/>
                </a:lnTo>
                <a:close/>
              </a:path>
              <a:path w="2952115" h="3365500">
                <a:moveTo>
                  <a:pt x="2058738" y="2298700"/>
                </a:moveTo>
                <a:lnTo>
                  <a:pt x="1966569" y="2298700"/>
                </a:lnTo>
                <a:lnTo>
                  <a:pt x="1972792" y="2311400"/>
                </a:lnTo>
                <a:lnTo>
                  <a:pt x="2066956" y="2311400"/>
                </a:lnTo>
                <a:lnTo>
                  <a:pt x="2058738" y="2298700"/>
                </a:lnTo>
                <a:close/>
              </a:path>
              <a:path w="2952115" h="3365500">
                <a:moveTo>
                  <a:pt x="1951202" y="2273300"/>
                </a:moveTo>
                <a:lnTo>
                  <a:pt x="1951786" y="2286000"/>
                </a:lnTo>
                <a:lnTo>
                  <a:pt x="1957184" y="2286000"/>
                </a:lnTo>
                <a:lnTo>
                  <a:pt x="1951202" y="2273300"/>
                </a:lnTo>
                <a:close/>
              </a:path>
              <a:path w="2952115" h="3365500">
                <a:moveTo>
                  <a:pt x="2043807" y="2273300"/>
                </a:moveTo>
                <a:lnTo>
                  <a:pt x="2004491" y="2273300"/>
                </a:lnTo>
                <a:lnTo>
                  <a:pt x="2006739" y="2286000"/>
                </a:lnTo>
                <a:lnTo>
                  <a:pt x="2047851" y="2286000"/>
                </a:lnTo>
                <a:lnTo>
                  <a:pt x="2043807" y="2273300"/>
                </a:lnTo>
                <a:close/>
              </a:path>
              <a:path w="2952115" h="3365500">
                <a:moveTo>
                  <a:pt x="1922360" y="2260600"/>
                </a:moveTo>
                <a:lnTo>
                  <a:pt x="1919332" y="2260600"/>
                </a:lnTo>
                <a:lnTo>
                  <a:pt x="1927954" y="2273300"/>
                </a:lnTo>
                <a:lnTo>
                  <a:pt x="1929206" y="2273300"/>
                </a:lnTo>
                <a:lnTo>
                  <a:pt x="1922360" y="2260600"/>
                </a:lnTo>
                <a:close/>
              </a:path>
              <a:path w="2952115" h="3365500">
                <a:moveTo>
                  <a:pt x="2002091" y="2260600"/>
                </a:moveTo>
                <a:lnTo>
                  <a:pt x="1937385" y="2260600"/>
                </a:lnTo>
                <a:lnTo>
                  <a:pt x="1929206" y="2273300"/>
                </a:lnTo>
                <a:lnTo>
                  <a:pt x="2004809" y="2273300"/>
                </a:lnTo>
                <a:lnTo>
                  <a:pt x="2002091" y="2260600"/>
                </a:lnTo>
                <a:close/>
              </a:path>
              <a:path w="2952115" h="3365500">
                <a:moveTo>
                  <a:pt x="2034806" y="2260600"/>
                </a:moveTo>
                <a:lnTo>
                  <a:pt x="2018810" y="2260600"/>
                </a:lnTo>
                <a:lnTo>
                  <a:pt x="2013126" y="2273300"/>
                </a:lnTo>
                <a:lnTo>
                  <a:pt x="2041730" y="2273300"/>
                </a:lnTo>
                <a:lnTo>
                  <a:pt x="2034806" y="2260600"/>
                </a:lnTo>
                <a:close/>
              </a:path>
              <a:path w="2952115" h="3365500">
                <a:moveTo>
                  <a:pt x="1952400" y="2247900"/>
                </a:moveTo>
                <a:lnTo>
                  <a:pt x="1909889" y="2247900"/>
                </a:lnTo>
                <a:lnTo>
                  <a:pt x="1912556" y="2260600"/>
                </a:lnTo>
                <a:lnTo>
                  <a:pt x="1941169" y="2260600"/>
                </a:lnTo>
                <a:lnTo>
                  <a:pt x="1952400" y="2247900"/>
                </a:lnTo>
                <a:close/>
              </a:path>
              <a:path w="2952115" h="3365500">
                <a:moveTo>
                  <a:pt x="1994962" y="2247900"/>
                </a:moveTo>
                <a:lnTo>
                  <a:pt x="1952400" y="2247900"/>
                </a:lnTo>
                <a:lnTo>
                  <a:pt x="1952831" y="2260600"/>
                </a:lnTo>
                <a:lnTo>
                  <a:pt x="1994230" y="2260600"/>
                </a:lnTo>
                <a:lnTo>
                  <a:pt x="1994962" y="2247900"/>
                </a:lnTo>
                <a:close/>
              </a:path>
              <a:path w="2952115" h="3365500">
                <a:moveTo>
                  <a:pt x="2009520" y="2247900"/>
                </a:moveTo>
                <a:lnTo>
                  <a:pt x="2007933" y="2260600"/>
                </a:lnTo>
                <a:lnTo>
                  <a:pt x="2009724" y="2260600"/>
                </a:lnTo>
                <a:lnTo>
                  <a:pt x="2009520" y="2247900"/>
                </a:lnTo>
                <a:close/>
              </a:path>
              <a:path w="2952115" h="3365500">
                <a:moveTo>
                  <a:pt x="2016429" y="2247900"/>
                </a:moveTo>
                <a:lnTo>
                  <a:pt x="2014880" y="2247900"/>
                </a:lnTo>
                <a:lnTo>
                  <a:pt x="2016366" y="2260600"/>
                </a:lnTo>
                <a:lnTo>
                  <a:pt x="2016429" y="2247900"/>
                </a:lnTo>
                <a:close/>
              </a:path>
              <a:path w="2952115" h="3365500">
                <a:moveTo>
                  <a:pt x="1921278" y="2235200"/>
                </a:moveTo>
                <a:lnTo>
                  <a:pt x="1901585" y="2235200"/>
                </a:lnTo>
                <a:lnTo>
                  <a:pt x="1903855" y="2247900"/>
                </a:lnTo>
                <a:lnTo>
                  <a:pt x="1911382" y="2247900"/>
                </a:lnTo>
                <a:lnTo>
                  <a:pt x="1921278" y="2235200"/>
                </a:lnTo>
                <a:close/>
              </a:path>
              <a:path w="2952115" h="3365500">
                <a:moveTo>
                  <a:pt x="2012492" y="2235200"/>
                </a:moveTo>
                <a:lnTo>
                  <a:pt x="1926315" y="2235200"/>
                </a:lnTo>
                <a:lnTo>
                  <a:pt x="1922333" y="2247900"/>
                </a:lnTo>
                <a:lnTo>
                  <a:pt x="2012030" y="2247900"/>
                </a:lnTo>
                <a:lnTo>
                  <a:pt x="2012492" y="2235200"/>
                </a:lnTo>
                <a:close/>
              </a:path>
              <a:path w="2952115" h="3365500">
                <a:moveTo>
                  <a:pt x="1901913" y="2222500"/>
                </a:moveTo>
                <a:lnTo>
                  <a:pt x="1890928" y="2222500"/>
                </a:lnTo>
                <a:lnTo>
                  <a:pt x="1897024" y="2235200"/>
                </a:lnTo>
                <a:lnTo>
                  <a:pt x="1898827" y="2235200"/>
                </a:lnTo>
                <a:lnTo>
                  <a:pt x="1901913" y="2222500"/>
                </a:lnTo>
                <a:close/>
              </a:path>
              <a:path w="2952115" h="3365500">
                <a:moveTo>
                  <a:pt x="1906243" y="2221281"/>
                </a:moveTo>
                <a:lnTo>
                  <a:pt x="1906727" y="2222500"/>
                </a:lnTo>
                <a:lnTo>
                  <a:pt x="1906008" y="2235200"/>
                </a:lnTo>
                <a:lnTo>
                  <a:pt x="1993528" y="2235200"/>
                </a:lnTo>
                <a:lnTo>
                  <a:pt x="1986140" y="2222500"/>
                </a:lnTo>
                <a:lnTo>
                  <a:pt x="1907414" y="2222500"/>
                </a:lnTo>
                <a:lnTo>
                  <a:pt x="1906243" y="2221281"/>
                </a:lnTo>
                <a:close/>
              </a:path>
              <a:path w="2952115" h="3365500">
                <a:moveTo>
                  <a:pt x="1875193" y="2209800"/>
                </a:moveTo>
                <a:lnTo>
                  <a:pt x="1872869" y="2209800"/>
                </a:lnTo>
                <a:lnTo>
                  <a:pt x="1876209" y="2222500"/>
                </a:lnTo>
                <a:lnTo>
                  <a:pt x="1875193" y="2209800"/>
                </a:lnTo>
                <a:close/>
              </a:path>
              <a:path w="2952115" h="3365500">
                <a:moveTo>
                  <a:pt x="1909711" y="2209800"/>
                </a:moveTo>
                <a:lnTo>
                  <a:pt x="1901685" y="2209800"/>
                </a:lnTo>
                <a:lnTo>
                  <a:pt x="1906243" y="2221281"/>
                </a:lnTo>
                <a:lnTo>
                  <a:pt x="1907414" y="2222500"/>
                </a:lnTo>
                <a:lnTo>
                  <a:pt x="1915210" y="2222500"/>
                </a:lnTo>
                <a:lnTo>
                  <a:pt x="1909711" y="2209800"/>
                </a:lnTo>
                <a:close/>
              </a:path>
              <a:path w="2952115" h="3365500">
                <a:moveTo>
                  <a:pt x="1987332" y="2197100"/>
                </a:moveTo>
                <a:lnTo>
                  <a:pt x="1921459" y="2197100"/>
                </a:lnTo>
                <a:lnTo>
                  <a:pt x="1926932" y="2209800"/>
                </a:lnTo>
                <a:lnTo>
                  <a:pt x="1909711" y="2209800"/>
                </a:lnTo>
                <a:lnTo>
                  <a:pt x="1915210" y="2222500"/>
                </a:lnTo>
                <a:lnTo>
                  <a:pt x="1985695" y="2222500"/>
                </a:lnTo>
                <a:lnTo>
                  <a:pt x="1984730" y="2209800"/>
                </a:lnTo>
                <a:lnTo>
                  <a:pt x="1987332" y="2197100"/>
                </a:lnTo>
                <a:close/>
              </a:path>
              <a:path w="2952115" h="3365500">
                <a:moveTo>
                  <a:pt x="1901685" y="2209800"/>
                </a:moveTo>
                <a:lnTo>
                  <a:pt x="1895210" y="2209800"/>
                </a:lnTo>
                <a:lnTo>
                  <a:pt x="1906243" y="2221281"/>
                </a:lnTo>
                <a:lnTo>
                  <a:pt x="1901685" y="2209800"/>
                </a:lnTo>
                <a:close/>
              </a:path>
              <a:path w="2952115" h="3365500">
                <a:moveTo>
                  <a:pt x="1891017" y="2197100"/>
                </a:moveTo>
                <a:lnTo>
                  <a:pt x="1878939" y="2209800"/>
                </a:lnTo>
                <a:lnTo>
                  <a:pt x="1892630" y="2209800"/>
                </a:lnTo>
                <a:lnTo>
                  <a:pt x="1891017" y="2197100"/>
                </a:lnTo>
                <a:close/>
              </a:path>
              <a:path w="2952115" h="3365500">
                <a:moveTo>
                  <a:pt x="1919579" y="2197100"/>
                </a:moveTo>
                <a:lnTo>
                  <a:pt x="1891868" y="2197100"/>
                </a:lnTo>
                <a:lnTo>
                  <a:pt x="1892630" y="2209800"/>
                </a:lnTo>
                <a:lnTo>
                  <a:pt x="1917623" y="2209800"/>
                </a:lnTo>
                <a:lnTo>
                  <a:pt x="1919579" y="2197100"/>
                </a:lnTo>
                <a:close/>
              </a:path>
              <a:path w="2952115" h="3365500">
                <a:moveTo>
                  <a:pt x="1921459" y="2197100"/>
                </a:moveTo>
                <a:lnTo>
                  <a:pt x="1919579" y="2197100"/>
                </a:lnTo>
                <a:lnTo>
                  <a:pt x="1917623" y="2209800"/>
                </a:lnTo>
                <a:lnTo>
                  <a:pt x="1926932" y="2209800"/>
                </a:lnTo>
                <a:lnTo>
                  <a:pt x="1921459" y="2197100"/>
                </a:lnTo>
                <a:close/>
              </a:path>
              <a:path w="2952115" h="3365500">
                <a:moveTo>
                  <a:pt x="1868385" y="2184400"/>
                </a:moveTo>
                <a:lnTo>
                  <a:pt x="1863953" y="2184400"/>
                </a:lnTo>
                <a:lnTo>
                  <a:pt x="1864372" y="2197100"/>
                </a:lnTo>
                <a:lnTo>
                  <a:pt x="1873491" y="2197100"/>
                </a:lnTo>
                <a:lnTo>
                  <a:pt x="1868385" y="2184400"/>
                </a:lnTo>
                <a:close/>
              </a:path>
              <a:path w="2952115" h="3365500">
                <a:moveTo>
                  <a:pt x="1949428" y="2159000"/>
                </a:moveTo>
                <a:lnTo>
                  <a:pt x="1844827" y="2159000"/>
                </a:lnTo>
                <a:lnTo>
                  <a:pt x="1849069" y="2171700"/>
                </a:lnTo>
                <a:lnTo>
                  <a:pt x="1870002" y="2171700"/>
                </a:lnTo>
                <a:lnTo>
                  <a:pt x="1880901" y="2184400"/>
                </a:lnTo>
                <a:lnTo>
                  <a:pt x="1887677" y="2197100"/>
                </a:lnTo>
                <a:lnTo>
                  <a:pt x="1928994" y="2197100"/>
                </a:lnTo>
                <a:lnTo>
                  <a:pt x="1941298" y="2184400"/>
                </a:lnTo>
                <a:lnTo>
                  <a:pt x="1947197" y="2184400"/>
                </a:lnTo>
                <a:lnTo>
                  <a:pt x="1949885" y="2171700"/>
                </a:lnTo>
                <a:lnTo>
                  <a:pt x="1949428" y="2159000"/>
                </a:lnTo>
                <a:close/>
              </a:path>
              <a:path w="2952115" h="3365500">
                <a:moveTo>
                  <a:pt x="1941298" y="2184400"/>
                </a:moveTo>
                <a:lnTo>
                  <a:pt x="1928994" y="2197100"/>
                </a:lnTo>
                <a:lnTo>
                  <a:pt x="1943756" y="2197100"/>
                </a:lnTo>
                <a:lnTo>
                  <a:pt x="1944866" y="2193001"/>
                </a:lnTo>
                <a:lnTo>
                  <a:pt x="1941298" y="2184400"/>
                </a:lnTo>
                <a:close/>
              </a:path>
              <a:path w="2952115" h="3365500">
                <a:moveTo>
                  <a:pt x="1944866" y="2193001"/>
                </a:moveTo>
                <a:lnTo>
                  <a:pt x="1943756" y="2197100"/>
                </a:lnTo>
                <a:lnTo>
                  <a:pt x="1946567" y="2197100"/>
                </a:lnTo>
                <a:lnTo>
                  <a:pt x="1944866" y="2193001"/>
                </a:lnTo>
                <a:close/>
              </a:path>
              <a:path w="2952115" h="3365500">
                <a:moveTo>
                  <a:pt x="1970457" y="2184400"/>
                </a:moveTo>
                <a:lnTo>
                  <a:pt x="1961324" y="2184400"/>
                </a:lnTo>
                <a:lnTo>
                  <a:pt x="1956701" y="2197100"/>
                </a:lnTo>
                <a:lnTo>
                  <a:pt x="1980370" y="2197100"/>
                </a:lnTo>
                <a:lnTo>
                  <a:pt x="1970457" y="2184400"/>
                </a:lnTo>
                <a:close/>
              </a:path>
              <a:path w="2952115" h="3365500">
                <a:moveTo>
                  <a:pt x="1947197" y="2184400"/>
                </a:moveTo>
                <a:lnTo>
                  <a:pt x="1941298" y="2184400"/>
                </a:lnTo>
                <a:lnTo>
                  <a:pt x="1944866" y="2193001"/>
                </a:lnTo>
                <a:lnTo>
                  <a:pt x="1947197" y="2184400"/>
                </a:lnTo>
                <a:close/>
              </a:path>
              <a:path w="2952115" h="3365500">
                <a:moveTo>
                  <a:pt x="1863242" y="2171700"/>
                </a:moveTo>
                <a:lnTo>
                  <a:pt x="1851533" y="2171700"/>
                </a:lnTo>
                <a:lnTo>
                  <a:pt x="1850529" y="2184400"/>
                </a:lnTo>
                <a:lnTo>
                  <a:pt x="1857514" y="2184400"/>
                </a:lnTo>
                <a:lnTo>
                  <a:pt x="1863242" y="2171700"/>
                </a:lnTo>
                <a:close/>
              </a:path>
              <a:path w="2952115" h="3365500">
                <a:moveTo>
                  <a:pt x="1826209" y="2159000"/>
                </a:moveTo>
                <a:lnTo>
                  <a:pt x="1823377" y="2159000"/>
                </a:lnTo>
                <a:lnTo>
                  <a:pt x="1823732" y="2171700"/>
                </a:lnTo>
                <a:lnTo>
                  <a:pt x="1830374" y="2171700"/>
                </a:lnTo>
                <a:lnTo>
                  <a:pt x="1826209" y="2159000"/>
                </a:lnTo>
                <a:close/>
              </a:path>
              <a:path w="2952115" h="3365500">
                <a:moveTo>
                  <a:pt x="1850603" y="2133600"/>
                </a:moveTo>
                <a:lnTo>
                  <a:pt x="1822373" y="2133600"/>
                </a:lnTo>
                <a:lnTo>
                  <a:pt x="1824651" y="2146300"/>
                </a:lnTo>
                <a:lnTo>
                  <a:pt x="1833551" y="2159000"/>
                </a:lnTo>
                <a:lnTo>
                  <a:pt x="1839645" y="2171700"/>
                </a:lnTo>
                <a:lnTo>
                  <a:pt x="1844662" y="2171700"/>
                </a:lnTo>
                <a:lnTo>
                  <a:pt x="1844827" y="2159000"/>
                </a:lnTo>
                <a:lnTo>
                  <a:pt x="1840983" y="2159000"/>
                </a:lnTo>
                <a:lnTo>
                  <a:pt x="1842218" y="2146300"/>
                </a:lnTo>
                <a:lnTo>
                  <a:pt x="1850603" y="2133600"/>
                </a:lnTo>
                <a:close/>
              </a:path>
              <a:path w="2952115" h="3365500">
                <a:moveTo>
                  <a:pt x="1916446" y="2120900"/>
                </a:moveTo>
                <a:lnTo>
                  <a:pt x="1898014" y="2120900"/>
                </a:lnTo>
                <a:lnTo>
                  <a:pt x="1908771" y="2133600"/>
                </a:lnTo>
                <a:lnTo>
                  <a:pt x="1850603" y="2133600"/>
                </a:lnTo>
                <a:lnTo>
                  <a:pt x="1856194" y="2146300"/>
                </a:lnTo>
                <a:lnTo>
                  <a:pt x="1857469" y="2159000"/>
                </a:lnTo>
                <a:lnTo>
                  <a:pt x="1917674" y="2159000"/>
                </a:lnTo>
                <a:lnTo>
                  <a:pt x="1918893" y="2146300"/>
                </a:lnTo>
                <a:lnTo>
                  <a:pt x="1932957" y="2146300"/>
                </a:lnTo>
                <a:lnTo>
                  <a:pt x="1924858" y="2133600"/>
                </a:lnTo>
                <a:lnTo>
                  <a:pt x="1916446" y="2120900"/>
                </a:lnTo>
                <a:close/>
              </a:path>
              <a:path w="2952115" h="3365500">
                <a:moveTo>
                  <a:pt x="1930488" y="2158956"/>
                </a:moveTo>
                <a:close/>
              </a:path>
              <a:path w="2952115" h="3365500">
                <a:moveTo>
                  <a:pt x="1932957" y="2146300"/>
                </a:moveTo>
                <a:lnTo>
                  <a:pt x="1930323" y="2146300"/>
                </a:lnTo>
                <a:lnTo>
                  <a:pt x="1936838" y="2159000"/>
                </a:lnTo>
                <a:lnTo>
                  <a:pt x="1942466" y="2159000"/>
                </a:lnTo>
                <a:lnTo>
                  <a:pt x="1932957" y="2146300"/>
                </a:lnTo>
                <a:close/>
              </a:path>
              <a:path w="2952115" h="3365500">
                <a:moveTo>
                  <a:pt x="1930323" y="2146300"/>
                </a:moveTo>
                <a:lnTo>
                  <a:pt x="1919338" y="2146300"/>
                </a:lnTo>
                <a:lnTo>
                  <a:pt x="1930488" y="2158956"/>
                </a:lnTo>
                <a:lnTo>
                  <a:pt x="1930323" y="2146300"/>
                </a:lnTo>
                <a:close/>
              </a:path>
              <a:path w="2952115" h="3365500">
                <a:moveTo>
                  <a:pt x="1812670" y="2108200"/>
                </a:moveTo>
                <a:lnTo>
                  <a:pt x="1802625" y="2108200"/>
                </a:lnTo>
                <a:lnTo>
                  <a:pt x="1798599" y="2120900"/>
                </a:lnTo>
                <a:lnTo>
                  <a:pt x="1803395" y="2120900"/>
                </a:lnTo>
                <a:lnTo>
                  <a:pt x="1810693" y="2133600"/>
                </a:lnTo>
                <a:lnTo>
                  <a:pt x="1807190" y="2120900"/>
                </a:lnTo>
                <a:lnTo>
                  <a:pt x="1812670" y="2108200"/>
                </a:lnTo>
                <a:close/>
              </a:path>
              <a:path w="2952115" h="3365500">
                <a:moveTo>
                  <a:pt x="1822323" y="2120900"/>
                </a:moveTo>
                <a:lnTo>
                  <a:pt x="1820938" y="2120900"/>
                </a:lnTo>
                <a:lnTo>
                  <a:pt x="1819554" y="2133600"/>
                </a:lnTo>
                <a:lnTo>
                  <a:pt x="1827110" y="2133600"/>
                </a:lnTo>
                <a:lnTo>
                  <a:pt x="1822323" y="2120900"/>
                </a:lnTo>
                <a:close/>
              </a:path>
              <a:path w="2952115" h="3365500">
                <a:moveTo>
                  <a:pt x="1896859" y="2120900"/>
                </a:moveTo>
                <a:lnTo>
                  <a:pt x="1833130" y="2120900"/>
                </a:lnTo>
                <a:lnTo>
                  <a:pt x="1835785" y="2133600"/>
                </a:lnTo>
                <a:lnTo>
                  <a:pt x="1898408" y="2133600"/>
                </a:lnTo>
                <a:lnTo>
                  <a:pt x="1896859" y="2120900"/>
                </a:lnTo>
                <a:close/>
              </a:path>
              <a:path w="2952115" h="3365500">
                <a:moveTo>
                  <a:pt x="1790407" y="2108200"/>
                </a:moveTo>
                <a:lnTo>
                  <a:pt x="1791875" y="2120900"/>
                </a:lnTo>
                <a:lnTo>
                  <a:pt x="1796097" y="2120900"/>
                </a:lnTo>
                <a:lnTo>
                  <a:pt x="1790407" y="2108200"/>
                </a:lnTo>
                <a:close/>
              </a:path>
              <a:path w="2952115" h="3365500">
                <a:moveTo>
                  <a:pt x="1898320" y="2108200"/>
                </a:moveTo>
                <a:lnTo>
                  <a:pt x="1812670" y="2108200"/>
                </a:lnTo>
                <a:lnTo>
                  <a:pt x="1824854" y="2120900"/>
                </a:lnTo>
                <a:lnTo>
                  <a:pt x="1906865" y="2120900"/>
                </a:lnTo>
                <a:lnTo>
                  <a:pt x="1898320" y="2108200"/>
                </a:lnTo>
                <a:close/>
              </a:path>
              <a:path w="2952115" h="3365500">
                <a:moveTo>
                  <a:pt x="1791614" y="2095500"/>
                </a:moveTo>
                <a:lnTo>
                  <a:pt x="1790357" y="2095500"/>
                </a:lnTo>
                <a:lnTo>
                  <a:pt x="1790649" y="2108200"/>
                </a:lnTo>
                <a:lnTo>
                  <a:pt x="1793227" y="2108200"/>
                </a:lnTo>
                <a:lnTo>
                  <a:pt x="1791614" y="2095500"/>
                </a:lnTo>
                <a:close/>
              </a:path>
              <a:path w="2952115" h="3365500">
                <a:moveTo>
                  <a:pt x="1802115" y="2106982"/>
                </a:moveTo>
                <a:lnTo>
                  <a:pt x="1801952" y="2108200"/>
                </a:lnTo>
                <a:lnTo>
                  <a:pt x="1802625" y="2108200"/>
                </a:lnTo>
                <a:lnTo>
                  <a:pt x="1802115" y="2106982"/>
                </a:lnTo>
                <a:close/>
              </a:path>
              <a:path w="2952115" h="3365500">
                <a:moveTo>
                  <a:pt x="1814804" y="2108156"/>
                </a:moveTo>
                <a:close/>
              </a:path>
              <a:path w="2952115" h="3365500">
                <a:moveTo>
                  <a:pt x="1878733" y="2095500"/>
                </a:moveTo>
                <a:lnTo>
                  <a:pt x="1814639" y="2095500"/>
                </a:lnTo>
                <a:lnTo>
                  <a:pt x="1821116" y="2108200"/>
                </a:lnTo>
                <a:lnTo>
                  <a:pt x="1888935" y="2108200"/>
                </a:lnTo>
                <a:lnTo>
                  <a:pt x="1878733" y="2095500"/>
                </a:lnTo>
                <a:close/>
              </a:path>
              <a:path w="2952115" h="3365500">
                <a:moveTo>
                  <a:pt x="1814639" y="2095500"/>
                </a:moveTo>
                <a:lnTo>
                  <a:pt x="1803654" y="2095500"/>
                </a:lnTo>
                <a:lnTo>
                  <a:pt x="1814804" y="2108156"/>
                </a:lnTo>
                <a:lnTo>
                  <a:pt x="1814639" y="2095500"/>
                </a:lnTo>
                <a:close/>
              </a:path>
              <a:path w="2952115" h="3365500">
                <a:moveTo>
                  <a:pt x="1803654" y="2095500"/>
                </a:moveTo>
                <a:lnTo>
                  <a:pt x="1797304" y="2095500"/>
                </a:lnTo>
                <a:lnTo>
                  <a:pt x="1802115" y="2106982"/>
                </a:lnTo>
                <a:lnTo>
                  <a:pt x="1803654" y="2095500"/>
                </a:lnTo>
                <a:close/>
              </a:path>
              <a:path w="2952115" h="3365500">
                <a:moveTo>
                  <a:pt x="1813433" y="2082800"/>
                </a:moveTo>
                <a:lnTo>
                  <a:pt x="1789302" y="2082800"/>
                </a:lnTo>
                <a:lnTo>
                  <a:pt x="1787867" y="2095500"/>
                </a:lnTo>
                <a:lnTo>
                  <a:pt x="1820278" y="2095500"/>
                </a:lnTo>
                <a:lnTo>
                  <a:pt x="1813433" y="2082800"/>
                </a:lnTo>
                <a:close/>
              </a:path>
              <a:path w="2952115" h="3365500">
                <a:moveTo>
                  <a:pt x="1871078" y="2070100"/>
                </a:moveTo>
                <a:lnTo>
                  <a:pt x="1868233" y="2070100"/>
                </a:lnTo>
                <a:lnTo>
                  <a:pt x="1869630" y="2082800"/>
                </a:lnTo>
                <a:lnTo>
                  <a:pt x="1818246" y="2082800"/>
                </a:lnTo>
                <a:lnTo>
                  <a:pt x="1820278" y="2095500"/>
                </a:lnTo>
                <a:lnTo>
                  <a:pt x="1877967" y="2095500"/>
                </a:lnTo>
                <a:lnTo>
                  <a:pt x="1878233" y="2082800"/>
                </a:lnTo>
                <a:lnTo>
                  <a:pt x="1871078" y="2070100"/>
                </a:lnTo>
                <a:close/>
              </a:path>
              <a:path w="2952115" h="3365500">
                <a:moveTo>
                  <a:pt x="1758002" y="2070100"/>
                </a:moveTo>
                <a:lnTo>
                  <a:pt x="1754454" y="2070100"/>
                </a:lnTo>
                <a:lnTo>
                  <a:pt x="1760468" y="2082800"/>
                </a:lnTo>
                <a:lnTo>
                  <a:pt x="1763858" y="2082800"/>
                </a:lnTo>
                <a:lnTo>
                  <a:pt x="1758002" y="2070100"/>
                </a:lnTo>
                <a:close/>
              </a:path>
              <a:path w="2952115" h="3365500">
                <a:moveTo>
                  <a:pt x="1783930" y="2070100"/>
                </a:moveTo>
                <a:lnTo>
                  <a:pt x="1782673" y="2070100"/>
                </a:lnTo>
                <a:lnTo>
                  <a:pt x="1783054" y="2082800"/>
                </a:lnTo>
                <a:lnTo>
                  <a:pt x="1785531" y="2082800"/>
                </a:lnTo>
                <a:lnTo>
                  <a:pt x="1783930" y="2070100"/>
                </a:lnTo>
                <a:close/>
              </a:path>
              <a:path w="2952115" h="3365500">
                <a:moveTo>
                  <a:pt x="1862277" y="2070100"/>
                </a:moveTo>
                <a:lnTo>
                  <a:pt x="1787270" y="2070100"/>
                </a:lnTo>
                <a:lnTo>
                  <a:pt x="1798916" y="2082800"/>
                </a:lnTo>
                <a:lnTo>
                  <a:pt x="1869630" y="2082800"/>
                </a:lnTo>
                <a:lnTo>
                  <a:pt x="1862277" y="2070100"/>
                </a:lnTo>
                <a:close/>
              </a:path>
              <a:path w="2952115" h="3365500">
                <a:moveTo>
                  <a:pt x="1791157" y="2044700"/>
                </a:moveTo>
                <a:lnTo>
                  <a:pt x="1777497" y="2044700"/>
                </a:lnTo>
                <a:lnTo>
                  <a:pt x="1780743" y="2057400"/>
                </a:lnTo>
                <a:lnTo>
                  <a:pt x="1781517" y="2070100"/>
                </a:lnTo>
                <a:lnTo>
                  <a:pt x="1794835" y="2070100"/>
                </a:lnTo>
                <a:lnTo>
                  <a:pt x="1790232" y="2057400"/>
                </a:lnTo>
                <a:lnTo>
                  <a:pt x="1789167" y="2057400"/>
                </a:lnTo>
                <a:lnTo>
                  <a:pt x="1791094" y="2046339"/>
                </a:lnTo>
                <a:lnTo>
                  <a:pt x="1791157" y="2044700"/>
                </a:lnTo>
                <a:close/>
              </a:path>
              <a:path w="2952115" h="3365500">
                <a:moveTo>
                  <a:pt x="1862742" y="2057400"/>
                </a:moveTo>
                <a:lnTo>
                  <a:pt x="1804606" y="2057400"/>
                </a:lnTo>
                <a:lnTo>
                  <a:pt x="1807464" y="2070100"/>
                </a:lnTo>
                <a:lnTo>
                  <a:pt x="1861081" y="2070100"/>
                </a:lnTo>
                <a:lnTo>
                  <a:pt x="1862742" y="2057400"/>
                </a:lnTo>
                <a:close/>
              </a:path>
              <a:path w="2952115" h="3365500">
                <a:moveTo>
                  <a:pt x="1774825" y="2044700"/>
                </a:moveTo>
                <a:lnTo>
                  <a:pt x="1772704" y="2044700"/>
                </a:lnTo>
                <a:lnTo>
                  <a:pt x="1772920" y="2057400"/>
                </a:lnTo>
                <a:lnTo>
                  <a:pt x="1777822" y="2057400"/>
                </a:lnTo>
                <a:lnTo>
                  <a:pt x="1774825" y="2044700"/>
                </a:lnTo>
                <a:close/>
              </a:path>
              <a:path w="2952115" h="3365500">
                <a:moveTo>
                  <a:pt x="1791248" y="2045456"/>
                </a:moveTo>
                <a:lnTo>
                  <a:pt x="1791094" y="2046339"/>
                </a:lnTo>
                <a:lnTo>
                  <a:pt x="1790674" y="2057400"/>
                </a:lnTo>
                <a:lnTo>
                  <a:pt x="1792693" y="2057400"/>
                </a:lnTo>
                <a:lnTo>
                  <a:pt x="1791248" y="2045456"/>
                </a:lnTo>
                <a:close/>
              </a:path>
              <a:path w="2952115" h="3365500">
                <a:moveTo>
                  <a:pt x="1845500" y="2044700"/>
                </a:moveTo>
                <a:lnTo>
                  <a:pt x="1791380" y="2044700"/>
                </a:lnTo>
                <a:lnTo>
                  <a:pt x="1796613" y="2057400"/>
                </a:lnTo>
                <a:lnTo>
                  <a:pt x="1855581" y="2057400"/>
                </a:lnTo>
                <a:lnTo>
                  <a:pt x="1845500" y="2044700"/>
                </a:lnTo>
                <a:close/>
              </a:path>
              <a:path w="2952115" h="3365500">
                <a:moveTo>
                  <a:pt x="1791380" y="2044700"/>
                </a:moveTo>
                <a:lnTo>
                  <a:pt x="1791157" y="2044700"/>
                </a:lnTo>
                <a:lnTo>
                  <a:pt x="1791248" y="2045456"/>
                </a:lnTo>
                <a:lnTo>
                  <a:pt x="1791380" y="2044700"/>
                </a:lnTo>
                <a:close/>
              </a:path>
              <a:path w="2952115" h="3365500">
                <a:moveTo>
                  <a:pt x="1735239" y="2032000"/>
                </a:moveTo>
                <a:lnTo>
                  <a:pt x="1723542" y="2032000"/>
                </a:lnTo>
                <a:lnTo>
                  <a:pt x="1719326" y="2044700"/>
                </a:lnTo>
                <a:lnTo>
                  <a:pt x="1733232" y="2044700"/>
                </a:lnTo>
                <a:lnTo>
                  <a:pt x="1735239" y="2032000"/>
                </a:lnTo>
                <a:close/>
              </a:path>
              <a:path w="2952115" h="3365500">
                <a:moveTo>
                  <a:pt x="1752219" y="2032000"/>
                </a:moveTo>
                <a:lnTo>
                  <a:pt x="1750212" y="2032000"/>
                </a:lnTo>
                <a:lnTo>
                  <a:pt x="1749170" y="2044700"/>
                </a:lnTo>
                <a:lnTo>
                  <a:pt x="1753205" y="2044700"/>
                </a:lnTo>
                <a:lnTo>
                  <a:pt x="1755243" y="2041885"/>
                </a:lnTo>
                <a:lnTo>
                  <a:pt x="1752219" y="2032000"/>
                </a:lnTo>
                <a:close/>
              </a:path>
              <a:path w="2952115" h="3365500">
                <a:moveTo>
                  <a:pt x="1810105" y="2019300"/>
                </a:moveTo>
                <a:lnTo>
                  <a:pt x="1741676" y="2019300"/>
                </a:lnTo>
                <a:lnTo>
                  <a:pt x="1751114" y="2032000"/>
                </a:lnTo>
                <a:lnTo>
                  <a:pt x="1762404" y="2032000"/>
                </a:lnTo>
                <a:lnTo>
                  <a:pt x="1755243" y="2041885"/>
                </a:lnTo>
                <a:lnTo>
                  <a:pt x="1756105" y="2044700"/>
                </a:lnTo>
                <a:lnTo>
                  <a:pt x="1819300" y="2044700"/>
                </a:lnTo>
                <a:lnTo>
                  <a:pt x="1819148" y="2032000"/>
                </a:lnTo>
                <a:lnTo>
                  <a:pt x="1810105" y="2019300"/>
                </a:lnTo>
                <a:close/>
              </a:path>
              <a:path w="2952115" h="3365500">
                <a:moveTo>
                  <a:pt x="1826666" y="2032000"/>
                </a:moveTo>
                <a:lnTo>
                  <a:pt x="1823834" y="2032000"/>
                </a:lnTo>
                <a:lnTo>
                  <a:pt x="1822132" y="2044700"/>
                </a:lnTo>
                <a:lnTo>
                  <a:pt x="1828050" y="2044700"/>
                </a:lnTo>
                <a:lnTo>
                  <a:pt x="1826666" y="2032000"/>
                </a:lnTo>
                <a:close/>
              </a:path>
              <a:path w="2952115" h="3365500">
                <a:moveTo>
                  <a:pt x="1735327" y="2019300"/>
                </a:moveTo>
                <a:lnTo>
                  <a:pt x="1727415" y="2019300"/>
                </a:lnTo>
                <a:lnTo>
                  <a:pt x="1733041" y="2032000"/>
                </a:lnTo>
                <a:lnTo>
                  <a:pt x="1735327" y="2019300"/>
                </a:lnTo>
                <a:close/>
              </a:path>
              <a:path w="2952115" h="3365500">
                <a:moveTo>
                  <a:pt x="1800936" y="2006600"/>
                </a:moveTo>
                <a:lnTo>
                  <a:pt x="1700784" y="2006600"/>
                </a:lnTo>
                <a:lnTo>
                  <a:pt x="1707159" y="2019300"/>
                </a:lnTo>
                <a:lnTo>
                  <a:pt x="1811832" y="2019300"/>
                </a:lnTo>
                <a:lnTo>
                  <a:pt x="1800936" y="2006600"/>
                </a:lnTo>
                <a:close/>
              </a:path>
              <a:path w="2952115" h="3365500">
                <a:moveTo>
                  <a:pt x="1802599" y="2006600"/>
                </a:moveTo>
                <a:lnTo>
                  <a:pt x="1800936" y="2006600"/>
                </a:lnTo>
                <a:lnTo>
                  <a:pt x="1811832" y="2019300"/>
                </a:lnTo>
                <a:lnTo>
                  <a:pt x="1802599" y="2006600"/>
                </a:lnTo>
                <a:close/>
              </a:path>
              <a:path w="2952115" h="3365500">
                <a:moveTo>
                  <a:pt x="1813052" y="2006600"/>
                </a:moveTo>
                <a:lnTo>
                  <a:pt x="1802599" y="2006600"/>
                </a:lnTo>
                <a:lnTo>
                  <a:pt x="1811832" y="2019300"/>
                </a:lnTo>
                <a:lnTo>
                  <a:pt x="1816747" y="2019300"/>
                </a:lnTo>
                <a:lnTo>
                  <a:pt x="1813052" y="2006600"/>
                </a:lnTo>
                <a:close/>
              </a:path>
              <a:path w="2952115" h="3365500">
                <a:moveTo>
                  <a:pt x="1730578" y="1981200"/>
                </a:moveTo>
                <a:lnTo>
                  <a:pt x="1690928" y="1981200"/>
                </a:lnTo>
                <a:lnTo>
                  <a:pt x="1692160" y="1993900"/>
                </a:lnTo>
                <a:lnTo>
                  <a:pt x="1694929" y="2006600"/>
                </a:lnTo>
                <a:lnTo>
                  <a:pt x="1706587" y="1993900"/>
                </a:lnTo>
                <a:lnTo>
                  <a:pt x="1727784" y="1993900"/>
                </a:lnTo>
                <a:lnTo>
                  <a:pt x="1730578" y="1981200"/>
                </a:lnTo>
                <a:close/>
              </a:path>
              <a:path w="2952115" h="3365500">
                <a:moveTo>
                  <a:pt x="1707741" y="1993900"/>
                </a:moveTo>
                <a:lnTo>
                  <a:pt x="1706587" y="1993900"/>
                </a:lnTo>
                <a:lnTo>
                  <a:pt x="1708912" y="2006600"/>
                </a:lnTo>
                <a:lnTo>
                  <a:pt x="1712033" y="2006600"/>
                </a:lnTo>
                <a:lnTo>
                  <a:pt x="1707741" y="1993900"/>
                </a:lnTo>
                <a:close/>
              </a:path>
              <a:path w="2952115" h="3365500">
                <a:moveTo>
                  <a:pt x="1794370" y="1981200"/>
                </a:moveTo>
                <a:lnTo>
                  <a:pt x="1778698" y="1981200"/>
                </a:lnTo>
                <a:lnTo>
                  <a:pt x="1782406" y="1993900"/>
                </a:lnTo>
                <a:lnTo>
                  <a:pt x="1723300" y="1993900"/>
                </a:lnTo>
                <a:lnTo>
                  <a:pt x="1718917" y="2006600"/>
                </a:lnTo>
                <a:lnTo>
                  <a:pt x="1809076" y="2006600"/>
                </a:lnTo>
                <a:lnTo>
                  <a:pt x="1804339" y="1993900"/>
                </a:lnTo>
                <a:lnTo>
                  <a:pt x="1794370" y="1981200"/>
                </a:lnTo>
                <a:close/>
              </a:path>
              <a:path w="2952115" h="3365500">
                <a:moveTo>
                  <a:pt x="1774444" y="1981200"/>
                </a:moveTo>
                <a:lnTo>
                  <a:pt x="1739442" y="1981200"/>
                </a:lnTo>
                <a:lnTo>
                  <a:pt x="1742859" y="1993900"/>
                </a:lnTo>
                <a:lnTo>
                  <a:pt x="1775777" y="1993900"/>
                </a:lnTo>
                <a:lnTo>
                  <a:pt x="1774444" y="1981200"/>
                </a:lnTo>
                <a:close/>
              </a:path>
              <a:path w="2952115" h="3365500">
                <a:moveTo>
                  <a:pt x="1696034" y="1968500"/>
                </a:moveTo>
                <a:lnTo>
                  <a:pt x="1694675" y="1968500"/>
                </a:lnTo>
                <a:lnTo>
                  <a:pt x="1694649" y="1981200"/>
                </a:lnTo>
                <a:lnTo>
                  <a:pt x="1697723" y="1981200"/>
                </a:lnTo>
                <a:lnTo>
                  <a:pt x="1696034" y="1968500"/>
                </a:lnTo>
                <a:close/>
              </a:path>
              <a:path w="2952115" h="3365500">
                <a:moveTo>
                  <a:pt x="1710029" y="1968500"/>
                </a:moveTo>
                <a:lnTo>
                  <a:pt x="1700178" y="1968500"/>
                </a:lnTo>
                <a:lnTo>
                  <a:pt x="1702239" y="1981200"/>
                </a:lnTo>
                <a:lnTo>
                  <a:pt x="1708403" y="1981200"/>
                </a:lnTo>
                <a:lnTo>
                  <a:pt x="1710029" y="1968500"/>
                </a:lnTo>
                <a:close/>
              </a:path>
              <a:path w="2952115" h="3365500">
                <a:moveTo>
                  <a:pt x="1743760" y="1968500"/>
                </a:moveTo>
                <a:lnTo>
                  <a:pt x="1719389" y="1968500"/>
                </a:lnTo>
                <a:lnTo>
                  <a:pt x="1720240" y="1981200"/>
                </a:lnTo>
                <a:lnTo>
                  <a:pt x="1744294" y="1981200"/>
                </a:lnTo>
                <a:lnTo>
                  <a:pt x="1743760" y="1968500"/>
                </a:lnTo>
                <a:close/>
              </a:path>
              <a:path w="2952115" h="3365500">
                <a:moveTo>
                  <a:pt x="1781378" y="1968500"/>
                </a:moveTo>
                <a:lnTo>
                  <a:pt x="1745843" y="1968500"/>
                </a:lnTo>
                <a:lnTo>
                  <a:pt x="1746859" y="1981200"/>
                </a:lnTo>
                <a:lnTo>
                  <a:pt x="1785239" y="1981200"/>
                </a:lnTo>
                <a:lnTo>
                  <a:pt x="1781378" y="1968500"/>
                </a:lnTo>
                <a:close/>
              </a:path>
              <a:path w="2952115" h="3365500">
                <a:moveTo>
                  <a:pt x="1677345" y="1943100"/>
                </a:moveTo>
                <a:lnTo>
                  <a:pt x="1669453" y="1943100"/>
                </a:lnTo>
                <a:lnTo>
                  <a:pt x="1670862" y="1955800"/>
                </a:lnTo>
                <a:lnTo>
                  <a:pt x="1673275" y="1955800"/>
                </a:lnTo>
                <a:lnTo>
                  <a:pt x="1672958" y="1968500"/>
                </a:lnTo>
                <a:lnTo>
                  <a:pt x="1679287" y="1968500"/>
                </a:lnTo>
                <a:lnTo>
                  <a:pt x="1676389" y="1955800"/>
                </a:lnTo>
                <a:lnTo>
                  <a:pt x="1677345" y="1943100"/>
                </a:lnTo>
                <a:close/>
              </a:path>
              <a:path w="2952115" h="3365500">
                <a:moveTo>
                  <a:pt x="1686242" y="1955800"/>
                </a:moveTo>
                <a:lnTo>
                  <a:pt x="1679828" y="1955800"/>
                </a:lnTo>
                <a:lnTo>
                  <a:pt x="1684997" y="1968500"/>
                </a:lnTo>
                <a:lnTo>
                  <a:pt x="1691576" y="1968500"/>
                </a:lnTo>
                <a:lnTo>
                  <a:pt x="1686242" y="1955800"/>
                </a:lnTo>
                <a:close/>
              </a:path>
              <a:path w="2952115" h="3365500">
                <a:moveTo>
                  <a:pt x="1695653" y="1955800"/>
                </a:moveTo>
                <a:lnTo>
                  <a:pt x="1696808" y="1968500"/>
                </a:lnTo>
                <a:lnTo>
                  <a:pt x="1704695" y="1968500"/>
                </a:lnTo>
                <a:lnTo>
                  <a:pt x="1695653" y="1955800"/>
                </a:lnTo>
                <a:close/>
              </a:path>
              <a:path w="2952115" h="3365500">
                <a:moveTo>
                  <a:pt x="1734096" y="1943100"/>
                </a:moveTo>
                <a:lnTo>
                  <a:pt x="1698863" y="1943100"/>
                </a:lnTo>
                <a:lnTo>
                  <a:pt x="1704696" y="1955800"/>
                </a:lnTo>
                <a:lnTo>
                  <a:pt x="1707004" y="1968500"/>
                </a:lnTo>
                <a:lnTo>
                  <a:pt x="1782000" y="1968500"/>
                </a:lnTo>
                <a:lnTo>
                  <a:pt x="1775790" y="1955800"/>
                </a:lnTo>
                <a:lnTo>
                  <a:pt x="1735709" y="1955800"/>
                </a:lnTo>
                <a:lnTo>
                  <a:pt x="1734096" y="1943100"/>
                </a:lnTo>
                <a:close/>
              </a:path>
              <a:path w="2952115" h="3365500">
                <a:moveTo>
                  <a:pt x="1640471" y="1943100"/>
                </a:moveTo>
                <a:lnTo>
                  <a:pt x="1639315" y="1943100"/>
                </a:lnTo>
                <a:lnTo>
                  <a:pt x="1648358" y="1955800"/>
                </a:lnTo>
                <a:lnTo>
                  <a:pt x="1640471" y="1943100"/>
                </a:lnTo>
                <a:close/>
              </a:path>
              <a:path w="2952115" h="3365500">
                <a:moveTo>
                  <a:pt x="1654314" y="1943100"/>
                </a:moveTo>
                <a:lnTo>
                  <a:pt x="1652346" y="1955800"/>
                </a:lnTo>
                <a:lnTo>
                  <a:pt x="1659077" y="1955800"/>
                </a:lnTo>
                <a:lnTo>
                  <a:pt x="1659103" y="1955669"/>
                </a:lnTo>
                <a:lnTo>
                  <a:pt x="1654314" y="1943100"/>
                </a:lnTo>
                <a:close/>
              </a:path>
              <a:path w="2952115" h="3365500">
                <a:moveTo>
                  <a:pt x="1661642" y="1943100"/>
                </a:moveTo>
                <a:lnTo>
                  <a:pt x="1659103" y="1955669"/>
                </a:lnTo>
                <a:lnTo>
                  <a:pt x="1659153" y="1955800"/>
                </a:lnTo>
                <a:lnTo>
                  <a:pt x="1670862" y="1955800"/>
                </a:lnTo>
                <a:lnTo>
                  <a:pt x="1661642" y="1943100"/>
                </a:lnTo>
                <a:close/>
              </a:path>
              <a:path w="2952115" h="3365500">
                <a:moveTo>
                  <a:pt x="1698863" y="1943100"/>
                </a:moveTo>
                <a:lnTo>
                  <a:pt x="1677345" y="1943100"/>
                </a:lnTo>
                <a:lnTo>
                  <a:pt x="1687349" y="1955800"/>
                </a:lnTo>
                <a:lnTo>
                  <a:pt x="1696618" y="1955800"/>
                </a:lnTo>
                <a:lnTo>
                  <a:pt x="1698863" y="1943100"/>
                </a:lnTo>
                <a:close/>
              </a:path>
              <a:path w="2952115" h="3365500">
                <a:moveTo>
                  <a:pt x="1750744" y="1943100"/>
                </a:moveTo>
                <a:lnTo>
                  <a:pt x="1745983" y="1943100"/>
                </a:lnTo>
                <a:lnTo>
                  <a:pt x="1740598" y="1955800"/>
                </a:lnTo>
                <a:lnTo>
                  <a:pt x="1750554" y="1955800"/>
                </a:lnTo>
                <a:lnTo>
                  <a:pt x="1750744" y="1943100"/>
                </a:lnTo>
                <a:close/>
              </a:path>
              <a:path w="2952115" h="3365500">
                <a:moveTo>
                  <a:pt x="1761353" y="1943179"/>
                </a:moveTo>
                <a:lnTo>
                  <a:pt x="1763928" y="1955800"/>
                </a:lnTo>
                <a:lnTo>
                  <a:pt x="1774037" y="1955800"/>
                </a:lnTo>
                <a:lnTo>
                  <a:pt x="1761353" y="1943179"/>
                </a:lnTo>
                <a:close/>
              </a:path>
              <a:path w="2952115" h="3365500">
                <a:moveTo>
                  <a:pt x="1761337" y="1943100"/>
                </a:moveTo>
                <a:close/>
              </a:path>
              <a:path w="2952115" h="3365500">
                <a:moveTo>
                  <a:pt x="1725661" y="1905000"/>
                </a:moveTo>
                <a:lnTo>
                  <a:pt x="1649996" y="1905000"/>
                </a:lnTo>
                <a:lnTo>
                  <a:pt x="1647621" y="1917700"/>
                </a:lnTo>
                <a:lnTo>
                  <a:pt x="1704390" y="1917700"/>
                </a:lnTo>
                <a:lnTo>
                  <a:pt x="1706257" y="1930400"/>
                </a:lnTo>
                <a:lnTo>
                  <a:pt x="1632982" y="1930400"/>
                </a:lnTo>
                <a:lnTo>
                  <a:pt x="1643871" y="1943100"/>
                </a:lnTo>
                <a:lnTo>
                  <a:pt x="1754715" y="1943100"/>
                </a:lnTo>
                <a:lnTo>
                  <a:pt x="1746798" y="1930400"/>
                </a:lnTo>
                <a:lnTo>
                  <a:pt x="1735689" y="1917700"/>
                </a:lnTo>
                <a:lnTo>
                  <a:pt x="1725661" y="1905000"/>
                </a:lnTo>
                <a:close/>
              </a:path>
              <a:path w="2952115" h="3365500">
                <a:moveTo>
                  <a:pt x="1648523" y="1917700"/>
                </a:moveTo>
                <a:lnTo>
                  <a:pt x="1636014" y="1917700"/>
                </a:lnTo>
                <a:lnTo>
                  <a:pt x="1634324" y="1930400"/>
                </a:lnTo>
                <a:lnTo>
                  <a:pt x="1648434" y="1930400"/>
                </a:lnTo>
                <a:lnTo>
                  <a:pt x="1648523" y="1917700"/>
                </a:lnTo>
                <a:close/>
              </a:path>
              <a:path w="2952115" h="3365500">
                <a:moveTo>
                  <a:pt x="1698028" y="1917700"/>
                </a:moveTo>
                <a:lnTo>
                  <a:pt x="1652536" y="1917700"/>
                </a:lnTo>
                <a:lnTo>
                  <a:pt x="1663979" y="1930400"/>
                </a:lnTo>
                <a:lnTo>
                  <a:pt x="1699260" y="1930400"/>
                </a:lnTo>
                <a:lnTo>
                  <a:pt x="1698028" y="1917700"/>
                </a:lnTo>
                <a:close/>
              </a:path>
              <a:path w="2952115" h="3365500">
                <a:moveTo>
                  <a:pt x="1619592" y="1905000"/>
                </a:moveTo>
                <a:lnTo>
                  <a:pt x="1610918" y="1905000"/>
                </a:lnTo>
                <a:lnTo>
                  <a:pt x="1616392" y="1917700"/>
                </a:lnTo>
                <a:lnTo>
                  <a:pt x="1619592" y="1905000"/>
                </a:lnTo>
                <a:close/>
              </a:path>
              <a:path w="2952115" h="3365500">
                <a:moveTo>
                  <a:pt x="1632733" y="1914182"/>
                </a:moveTo>
                <a:lnTo>
                  <a:pt x="1632940" y="1917700"/>
                </a:lnTo>
                <a:lnTo>
                  <a:pt x="1634375" y="1917700"/>
                </a:lnTo>
                <a:lnTo>
                  <a:pt x="1632733" y="1914182"/>
                </a:lnTo>
                <a:close/>
              </a:path>
              <a:path w="2952115" h="3365500">
                <a:moveTo>
                  <a:pt x="1635887" y="1905000"/>
                </a:moveTo>
                <a:lnTo>
                  <a:pt x="1632191" y="1905000"/>
                </a:lnTo>
                <a:lnTo>
                  <a:pt x="1632235" y="1905747"/>
                </a:lnTo>
                <a:lnTo>
                  <a:pt x="1642681" y="1917700"/>
                </a:lnTo>
                <a:lnTo>
                  <a:pt x="1644357" y="1917700"/>
                </a:lnTo>
                <a:lnTo>
                  <a:pt x="1635887" y="1905000"/>
                </a:lnTo>
                <a:close/>
              </a:path>
              <a:path w="2952115" h="3365500">
                <a:moveTo>
                  <a:pt x="1631581" y="1905000"/>
                </a:moveTo>
                <a:lnTo>
                  <a:pt x="1628444" y="1905000"/>
                </a:lnTo>
                <a:lnTo>
                  <a:pt x="1632733" y="1914182"/>
                </a:lnTo>
                <a:lnTo>
                  <a:pt x="1632235" y="1905747"/>
                </a:lnTo>
                <a:lnTo>
                  <a:pt x="1631581" y="1905000"/>
                </a:lnTo>
                <a:close/>
              </a:path>
              <a:path w="2952115" h="3365500">
                <a:moveTo>
                  <a:pt x="1698764" y="1892300"/>
                </a:moveTo>
                <a:lnTo>
                  <a:pt x="1628715" y="1892300"/>
                </a:lnTo>
                <a:lnTo>
                  <a:pt x="1636059" y="1905000"/>
                </a:lnTo>
                <a:lnTo>
                  <a:pt x="1712312" y="1905000"/>
                </a:lnTo>
                <a:lnTo>
                  <a:pt x="1713066" y="1903352"/>
                </a:lnTo>
                <a:lnTo>
                  <a:pt x="1698764" y="1892300"/>
                </a:lnTo>
                <a:close/>
              </a:path>
              <a:path w="2952115" h="3365500">
                <a:moveTo>
                  <a:pt x="1718119" y="1892300"/>
                </a:moveTo>
                <a:lnTo>
                  <a:pt x="1713066" y="1903352"/>
                </a:lnTo>
                <a:lnTo>
                  <a:pt x="1715198" y="1905000"/>
                </a:lnTo>
                <a:lnTo>
                  <a:pt x="1718119" y="1892300"/>
                </a:lnTo>
                <a:close/>
              </a:path>
              <a:path w="2952115" h="3365500">
                <a:moveTo>
                  <a:pt x="1729981" y="1892300"/>
                </a:moveTo>
                <a:lnTo>
                  <a:pt x="1722272" y="1892300"/>
                </a:lnTo>
                <a:lnTo>
                  <a:pt x="1726323" y="1905000"/>
                </a:lnTo>
                <a:lnTo>
                  <a:pt x="1728292" y="1905000"/>
                </a:lnTo>
                <a:lnTo>
                  <a:pt x="1729981" y="1892300"/>
                </a:lnTo>
                <a:close/>
              </a:path>
              <a:path w="2952115" h="3365500">
                <a:moveTo>
                  <a:pt x="1593354" y="1879600"/>
                </a:moveTo>
                <a:lnTo>
                  <a:pt x="1591030" y="1879600"/>
                </a:lnTo>
                <a:lnTo>
                  <a:pt x="1594408" y="1892300"/>
                </a:lnTo>
                <a:lnTo>
                  <a:pt x="1593354" y="1879600"/>
                </a:lnTo>
                <a:close/>
              </a:path>
              <a:path w="2952115" h="3365500">
                <a:moveTo>
                  <a:pt x="1610601" y="1879600"/>
                </a:moveTo>
                <a:lnTo>
                  <a:pt x="1605026" y="1879600"/>
                </a:lnTo>
                <a:lnTo>
                  <a:pt x="1605051" y="1892300"/>
                </a:lnTo>
                <a:lnTo>
                  <a:pt x="1610829" y="1892300"/>
                </a:lnTo>
                <a:lnTo>
                  <a:pt x="1610601" y="1879600"/>
                </a:lnTo>
                <a:close/>
              </a:path>
              <a:path w="2952115" h="3365500">
                <a:moveTo>
                  <a:pt x="1701990" y="1879600"/>
                </a:moveTo>
                <a:lnTo>
                  <a:pt x="1615018" y="1879600"/>
                </a:lnTo>
                <a:lnTo>
                  <a:pt x="1618167" y="1892300"/>
                </a:lnTo>
                <a:lnTo>
                  <a:pt x="1699818" y="1892300"/>
                </a:lnTo>
                <a:lnTo>
                  <a:pt x="1701990" y="1879600"/>
                </a:lnTo>
                <a:close/>
              </a:path>
              <a:path w="2952115" h="3365500">
                <a:moveTo>
                  <a:pt x="1626296" y="1866900"/>
                </a:moveTo>
                <a:lnTo>
                  <a:pt x="1590566" y="1866900"/>
                </a:lnTo>
                <a:lnTo>
                  <a:pt x="1594309" y="1879600"/>
                </a:lnTo>
                <a:lnTo>
                  <a:pt x="1623032" y="1879600"/>
                </a:lnTo>
                <a:lnTo>
                  <a:pt x="1626296" y="1866900"/>
                </a:lnTo>
                <a:close/>
              </a:path>
              <a:path w="2952115" h="3365500">
                <a:moveTo>
                  <a:pt x="1690274" y="1866900"/>
                </a:moveTo>
                <a:lnTo>
                  <a:pt x="1632504" y="1866900"/>
                </a:lnTo>
                <a:lnTo>
                  <a:pt x="1637087" y="1879600"/>
                </a:lnTo>
                <a:lnTo>
                  <a:pt x="1688931" y="1879600"/>
                </a:lnTo>
                <a:lnTo>
                  <a:pt x="1690274" y="1866900"/>
                </a:lnTo>
                <a:close/>
              </a:path>
              <a:path w="2952115" h="3365500">
                <a:moveTo>
                  <a:pt x="1590497" y="1854200"/>
                </a:moveTo>
                <a:lnTo>
                  <a:pt x="1585315" y="1854200"/>
                </a:lnTo>
                <a:lnTo>
                  <a:pt x="1587334" y="1866900"/>
                </a:lnTo>
                <a:lnTo>
                  <a:pt x="1592135" y="1866900"/>
                </a:lnTo>
                <a:lnTo>
                  <a:pt x="1590497" y="1854200"/>
                </a:lnTo>
                <a:close/>
              </a:path>
              <a:path w="2952115" h="3365500">
                <a:moveTo>
                  <a:pt x="1663992" y="1841500"/>
                </a:moveTo>
                <a:lnTo>
                  <a:pt x="1589714" y="1841500"/>
                </a:lnTo>
                <a:lnTo>
                  <a:pt x="1602639" y="1866900"/>
                </a:lnTo>
                <a:lnTo>
                  <a:pt x="1689049" y="1866900"/>
                </a:lnTo>
                <a:lnTo>
                  <a:pt x="1686077" y="1854200"/>
                </a:lnTo>
                <a:lnTo>
                  <a:pt x="1663928" y="1854200"/>
                </a:lnTo>
                <a:lnTo>
                  <a:pt x="1663992" y="1841500"/>
                </a:lnTo>
                <a:close/>
              </a:path>
              <a:path w="2952115" h="3365500">
                <a:moveTo>
                  <a:pt x="1577073" y="1841500"/>
                </a:moveTo>
                <a:lnTo>
                  <a:pt x="1573263" y="1841500"/>
                </a:lnTo>
                <a:lnTo>
                  <a:pt x="1579130" y="1854200"/>
                </a:lnTo>
                <a:lnTo>
                  <a:pt x="1586471" y="1854200"/>
                </a:lnTo>
                <a:lnTo>
                  <a:pt x="1577073" y="1841500"/>
                </a:lnTo>
                <a:close/>
              </a:path>
              <a:path w="2952115" h="3365500">
                <a:moveTo>
                  <a:pt x="1676603" y="1841500"/>
                </a:moveTo>
                <a:lnTo>
                  <a:pt x="1663992" y="1841500"/>
                </a:lnTo>
                <a:lnTo>
                  <a:pt x="1669084" y="1854200"/>
                </a:lnTo>
                <a:lnTo>
                  <a:pt x="1684489" y="1854200"/>
                </a:lnTo>
                <a:lnTo>
                  <a:pt x="1676603" y="1841500"/>
                </a:lnTo>
                <a:close/>
              </a:path>
              <a:path w="2952115" h="3365500">
                <a:moveTo>
                  <a:pt x="1562989" y="1828800"/>
                </a:moveTo>
                <a:lnTo>
                  <a:pt x="1556804" y="1828800"/>
                </a:lnTo>
                <a:lnTo>
                  <a:pt x="1551076" y="1841500"/>
                </a:lnTo>
                <a:lnTo>
                  <a:pt x="1567954" y="1841500"/>
                </a:lnTo>
                <a:lnTo>
                  <a:pt x="1562989" y="1828800"/>
                </a:lnTo>
                <a:close/>
              </a:path>
              <a:path w="2952115" h="3365500">
                <a:moveTo>
                  <a:pt x="1640763" y="1828800"/>
                </a:moveTo>
                <a:lnTo>
                  <a:pt x="1576105" y="1828800"/>
                </a:lnTo>
                <a:lnTo>
                  <a:pt x="1567954" y="1841500"/>
                </a:lnTo>
                <a:lnTo>
                  <a:pt x="1639989" y="1841500"/>
                </a:lnTo>
                <a:lnTo>
                  <a:pt x="1640763" y="1828800"/>
                </a:lnTo>
                <a:close/>
              </a:path>
              <a:path w="2952115" h="3365500">
                <a:moveTo>
                  <a:pt x="1648587" y="1828800"/>
                </a:moveTo>
                <a:lnTo>
                  <a:pt x="1645196" y="1828800"/>
                </a:lnTo>
                <a:lnTo>
                  <a:pt x="1647596" y="1841500"/>
                </a:lnTo>
                <a:lnTo>
                  <a:pt x="1648472" y="1841500"/>
                </a:lnTo>
                <a:lnTo>
                  <a:pt x="1648587" y="1828800"/>
                </a:lnTo>
                <a:close/>
              </a:path>
              <a:path w="2952115" h="3365500">
                <a:moveTo>
                  <a:pt x="1542580" y="1816100"/>
                </a:moveTo>
                <a:lnTo>
                  <a:pt x="1534833" y="1816100"/>
                </a:lnTo>
                <a:lnTo>
                  <a:pt x="1539544" y="1828800"/>
                </a:lnTo>
                <a:lnTo>
                  <a:pt x="1543812" y="1828800"/>
                </a:lnTo>
                <a:lnTo>
                  <a:pt x="1542580" y="1816100"/>
                </a:lnTo>
                <a:close/>
              </a:path>
              <a:path w="2952115" h="3365500">
                <a:moveTo>
                  <a:pt x="1641884" y="1803400"/>
                </a:moveTo>
                <a:lnTo>
                  <a:pt x="1585163" y="1803400"/>
                </a:lnTo>
                <a:lnTo>
                  <a:pt x="1580134" y="1816100"/>
                </a:lnTo>
                <a:lnTo>
                  <a:pt x="1566684" y="1816100"/>
                </a:lnTo>
                <a:lnTo>
                  <a:pt x="1549692" y="1828800"/>
                </a:lnTo>
                <a:lnTo>
                  <a:pt x="1648739" y="1828800"/>
                </a:lnTo>
                <a:lnTo>
                  <a:pt x="1650758" y="1816100"/>
                </a:lnTo>
                <a:lnTo>
                  <a:pt x="1641884" y="1803400"/>
                </a:lnTo>
                <a:close/>
              </a:path>
              <a:path w="2952115" h="3365500">
                <a:moveTo>
                  <a:pt x="1660550" y="1816100"/>
                </a:moveTo>
                <a:lnTo>
                  <a:pt x="1657896" y="1816100"/>
                </a:lnTo>
                <a:lnTo>
                  <a:pt x="1657629" y="1828800"/>
                </a:lnTo>
                <a:lnTo>
                  <a:pt x="1661896" y="1828800"/>
                </a:lnTo>
                <a:lnTo>
                  <a:pt x="1660550" y="1816100"/>
                </a:lnTo>
                <a:close/>
              </a:path>
              <a:path w="2952115" h="3365500">
                <a:moveTo>
                  <a:pt x="1569123" y="1790700"/>
                </a:moveTo>
                <a:lnTo>
                  <a:pt x="1558353" y="1790700"/>
                </a:lnTo>
                <a:lnTo>
                  <a:pt x="1556499" y="1803400"/>
                </a:lnTo>
                <a:lnTo>
                  <a:pt x="1550904" y="1803400"/>
                </a:lnTo>
                <a:lnTo>
                  <a:pt x="1559170" y="1816100"/>
                </a:lnTo>
                <a:lnTo>
                  <a:pt x="1580134" y="1816100"/>
                </a:lnTo>
                <a:lnTo>
                  <a:pt x="1576730" y="1803400"/>
                </a:lnTo>
                <a:lnTo>
                  <a:pt x="1569123" y="1790700"/>
                </a:lnTo>
                <a:close/>
              </a:path>
              <a:path w="2952115" h="3365500">
                <a:moveTo>
                  <a:pt x="1540766" y="1790700"/>
                </a:moveTo>
                <a:lnTo>
                  <a:pt x="1527683" y="1790700"/>
                </a:lnTo>
                <a:lnTo>
                  <a:pt x="1532547" y="1803400"/>
                </a:lnTo>
                <a:lnTo>
                  <a:pt x="1548413" y="1803400"/>
                </a:lnTo>
                <a:lnTo>
                  <a:pt x="1540766" y="1790700"/>
                </a:lnTo>
                <a:close/>
              </a:path>
              <a:path w="2952115" h="3365500">
                <a:moveTo>
                  <a:pt x="1598588" y="1790700"/>
                </a:moveTo>
                <a:lnTo>
                  <a:pt x="1579422" y="1790700"/>
                </a:lnTo>
                <a:lnTo>
                  <a:pt x="1582305" y="1803400"/>
                </a:lnTo>
                <a:lnTo>
                  <a:pt x="1601932" y="1803400"/>
                </a:lnTo>
                <a:lnTo>
                  <a:pt x="1598588" y="1790700"/>
                </a:lnTo>
                <a:close/>
              </a:path>
              <a:path w="2952115" h="3365500">
                <a:moveTo>
                  <a:pt x="1613382" y="1790700"/>
                </a:moveTo>
                <a:lnTo>
                  <a:pt x="1611464" y="1790700"/>
                </a:lnTo>
                <a:lnTo>
                  <a:pt x="1610410" y="1803400"/>
                </a:lnTo>
                <a:lnTo>
                  <a:pt x="1617357" y="1803400"/>
                </a:lnTo>
                <a:lnTo>
                  <a:pt x="1613382" y="1790700"/>
                </a:lnTo>
                <a:close/>
              </a:path>
              <a:path w="2952115" h="3365500">
                <a:moveTo>
                  <a:pt x="1513090" y="1778000"/>
                </a:moveTo>
                <a:lnTo>
                  <a:pt x="1505635" y="1778000"/>
                </a:lnTo>
                <a:lnTo>
                  <a:pt x="1507337" y="1790700"/>
                </a:lnTo>
                <a:lnTo>
                  <a:pt x="1520545" y="1790700"/>
                </a:lnTo>
                <a:lnTo>
                  <a:pt x="1513090" y="1778000"/>
                </a:lnTo>
                <a:close/>
              </a:path>
              <a:path w="2952115" h="3365500">
                <a:moveTo>
                  <a:pt x="1604568" y="1752600"/>
                </a:moveTo>
                <a:lnTo>
                  <a:pt x="1574661" y="1752600"/>
                </a:lnTo>
                <a:lnTo>
                  <a:pt x="1570626" y="1765300"/>
                </a:lnTo>
                <a:lnTo>
                  <a:pt x="1521773" y="1765300"/>
                </a:lnTo>
                <a:lnTo>
                  <a:pt x="1529288" y="1778000"/>
                </a:lnTo>
                <a:lnTo>
                  <a:pt x="1534229" y="1790700"/>
                </a:lnTo>
                <a:lnTo>
                  <a:pt x="1614989" y="1790700"/>
                </a:lnTo>
                <a:lnTo>
                  <a:pt x="1614630" y="1778000"/>
                </a:lnTo>
                <a:lnTo>
                  <a:pt x="1610766" y="1778000"/>
                </a:lnTo>
                <a:lnTo>
                  <a:pt x="1600441" y="1765300"/>
                </a:lnTo>
                <a:lnTo>
                  <a:pt x="1604568" y="1752600"/>
                </a:lnTo>
                <a:close/>
              </a:path>
              <a:path w="2952115" h="3365500">
                <a:moveTo>
                  <a:pt x="1515694" y="1765300"/>
                </a:moveTo>
                <a:lnTo>
                  <a:pt x="1510919" y="1765300"/>
                </a:lnTo>
                <a:lnTo>
                  <a:pt x="1513001" y="1778000"/>
                </a:lnTo>
                <a:lnTo>
                  <a:pt x="1521193" y="1778000"/>
                </a:lnTo>
                <a:lnTo>
                  <a:pt x="1515694" y="1765300"/>
                </a:lnTo>
                <a:close/>
              </a:path>
              <a:path w="2952115" h="3365500">
                <a:moveTo>
                  <a:pt x="1516735" y="1752600"/>
                </a:moveTo>
                <a:lnTo>
                  <a:pt x="1507210" y="1752600"/>
                </a:lnTo>
                <a:lnTo>
                  <a:pt x="1492389" y="1765300"/>
                </a:lnTo>
                <a:lnTo>
                  <a:pt x="1527835" y="1765300"/>
                </a:lnTo>
                <a:lnTo>
                  <a:pt x="1516735" y="1752600"/>
                </a:lnTo>
                <a:close/>
              </a:path>
              <a:path w="2952115" h="3365500">
                <a:moveTo>
                  <a:pt x="1567827" y="1752600"/>
                </a:moveTo>
                <a:lnTo>
                  <a:pt x="1531493" y="1752600"/>
                </a:lnTo>
                <a:lnTo>
                  <a:pt x="1530934" y="1765300"/>
                </a:lnTo>
                <a:lnTo>
                  <a:pt x="1570626" y="1765300"/>
                </a:lnTo>
                <a:lnTo>
                  <a:pt x="1567827" y="1752600"/>
                </a:lnTo>
                <a:close/>
              </a:path>
              <a:path w="2952115" h="3365500">
                <a:moveTo>
                  <a:pt x="1485785" y="1739900"/>
                </a:moveTo>
                <a:lnTo>
                  <a:pt x="1483309" y="1752600"/>
                </a:lnTo>
                <a:lnTo>
                  <a:pt x="1487449" y="1752600"/>
                </a:lnTo>
                <a:lnTo>
                  <a:pt x="1485785" y="1739900"/>
                </a:lnTo>
                <a:close/>
              </a:path>
              <a:path w="2952115" h="3365500">
                <a:moveTo>
                  <a:pt x="1554073" y="1727200"/>
                </a:moveTo>
                <a:lnTo>
                  <a:pt x="1474706" y="1727200"/>
                </a:lnTo>
                <a:lnTo>
                  <a:pt x="1487784" y="1739900"/>
                </a:lnTo>
                <a:lnTo>
                  <a:pt x="1496575" y="1752600"/>
                </a:lnTo>
                <a:lnTo>
                  <a:pt x="1567408" y="1752600"/>
                </a:lnTo>
                <a:lnTo>
                  <a:pt x="1573098" y="1739900"/>
                </a:lnTo>
                <a:lnTo>
                  <a:pt x="1557362" y="1739900"/>
                </a:lnTo>
                <a:lnTo>
                  <a:pt x="1554073" y="1727200"/>
                </a:lnTo>
                <a:close/>
              </a:path>
              <a:path w="2952115" h="3365500">
                <a:moveTo>
                  <a:pt x="1576752" y="1727200"/>
                </a:moveTo>
                <a:lnTo>
                  <a:pt x="1571040" y="1727200"/>
                </a:lnTo>
                <a:lnTo>
                  <a:pt x="1567929" y="1739900"/>
                </a:lnTo>
                <a:lnTo>
                  <a:pt x="1573098" y="1739900"/>
                </a:lnTo>
                <a:lnTo>
                  <a:pt x="1577649" y="1752600"/>
                </a:lnTo>
                <a:lnTo>
                  <a:pt x="1589101" y="1752600"/>
                </a:lnTo>
                <a:lnTo>
                  <a:pt x="1583812" y="1739900"/>
                </a:lnTo>
                <a:lnTo>
                  <a:pt x="1576752" y="1727200"/>
                </a:lnTo>
                <a:close/>
              </a:path>
              <a:path w="2952115" h="3365500">
                <a:moveTo>
                  <a:pt x="1600936" y="1739900"/>
                </a:moveTo>
                <a:lnTo>
                  <a:pt x="1599768" y="1739900"/>
                </a:lnTo>
                <a:lnTo>
                  <a:pt x="1598104" y="1752600"/>
                </a:lnTo>
                <a:lnTo>
                  <a:pt x="1603451" y="1752600"/>
                </a:lnTo>
                <a:lnTo>
                  <a:pt x="1600936" y="1739900"/>
                </a:lnTo>
                <a:close/>
              </a:path>
              <a:path w="2952115" h="3365500">
                <a:moveTo>
                  <a:pt x="1466811" y="1727200"/>
                </a:moveTo>
                <a:lnTo>
                  <a:pt x="1466786" y="1739900"/>
                </a:lnTo>
                <a:lnTo>
                  <a:pt x="1472349" y="1739900"/>
                </a:lnTo>
                <a:lnTo>
                  <a:pt x="1466811" y="1727200"/>
                </a:lnTo>
                <a:close/>
              </a:path>
              <a:path w="2952115" h="3365500">
                <a:moveTo>
                  <a:pt x="1528210" y="1676400"/>
                </a:moveTo>
                <a:lnTo>
                  <a:pt x="1501736" y="1676400"/>
                </a:lnTo>
                <a:lnTo>
                  <a:pt x="1494294" y="1689100"/>
                </a:lnTo>
                <a:lnTo>
                  <a:pt x="1468040" y="1689100"/>
                </a:lnTo>
                <a:lnTo>
                  <a:pt x="1462445" y="1700163"/>
                </a:lnTo>
                <a:lnTo>
                  <a:pt x="1462507" y="1701800"/>
                </a:lnTo>
                <a:lnTo>
                  <a:pt x="1466629" y="1701800"/>
                </a:lnTo>
                <a:lnTo>
                  <a:pt x="1466758" y="1727200"/>
                </a:lnTo>
                <a:lnTo>
                  <a:pt x="1543596" y="1727200"/>
                </a:lnTo>
                <a:lnTo>
                  <a:pt x="1535836" y="1714500"/>
                </a:lnTo>
                <a:lnTo>
                  <a:pt x="1532785" y="1714500"/>
                </a:lnTo>
                <a:lnTo>
                  <a:pt x="1526787" y="1701800"/>
                </a:lnTo>
                <a:lnTo>
                  <a:pt x="1528950" y="1689100"/>
                </a:lnTo>
                <a:lnTo>
                  <a:pt x="1528210" y="1676400"/>
                </a:lnTo>
                <a:close/>
              </a:path>
              <a:path w="2952115" h="3365500">
                <a:moveTo>
                  <a:pt x="1548955" y="1701800"/>
                </a:moveTo>
                <a:lnTo>
                  <a:pt x="1547253" y="1701800"/>
                </a:lnTo>
                <a:lnTo>
                  <a:pt x="1532785" y="1714500"/>
                </a:lnTo>
                <a:lnTo>
                  <a:pt x="1540395" y="1714500"/>
                </a:lnTo>
                <a:lnTo>
                  <a:pt x="1543596" y="1727200"/>
                </a:lnTo>
                <a:lnTo>
                  <a:pt x="1563890" y="1727200"/>
                </a:lnTo>
                <a:lnTo>
                  <a:pt x="1557705" y="1714500"/>
                </a:lnTo>
                <a:lnTo>
                  <a:pt x="1548955" y="1701800"/>
                </a:lnTo>
                <a:close/>
              </a:path>
              <a:path w="2952115" h="3365500">
                <a:moveTo>
                  <a:pt x="1462028" y="1689100"/>
                </a:moveTo>
                <a:lnTo>
                  <a:pt x="1452625" y="1689100"/>
                </a:lnTo>
                <a:lnTo>
                  <a:pt x="1459250" y="1701800"/>
                </a:lnTo>
                <a:lnTo>
                  <a:pt x="1461617" y="1701800"/>
                </a:lnTo>
                <a:lnTo>
                  <a:pt x="1462445" y="1700163"/>
                </a:lnTo>
                <a:lnTo>
                  <a:pt x="1462028" y="1689100"/>
                </a:lnTo>
                <a:close/>
              </a:path>
              <a:path w="2952115" h="3365500">
                <a:moveTo>
                  <a:pt x="1468040" y="1689100"/>
                </a:moveTo>
                <a:lnTo>
                  <a:pt x="1462028" y="1689100"/>
                </a:lnTo>
                <a:lnTo>
                  <a:pt x="1462445" y="1700163"/>
                </a:lnTo>
                <a:lnTo>
                  <a:pt x="1468040" y="1689100"/>
                </a:lnTo>
                <a:close/>
              </a:path>
              <a:path w="2952115" h="3365500">
                <a:moveTo>
                  <a:pt x="1445107" y="1676400"/>
                </a:moveTo>
                <a:lnTo>
                  <a:pt x="1428788" y="1676400"/>
                </a:lnTo>
                <a:lnTo>
                  <a:pt x="1427568" y="1689100"/>
                </a:lnTo>
                <a:lnTo>
                  <a:pt x="1445247" y="1689100"/>
                </a:lnTo>
                <a:lnTo>
                  <a:pt x="1445107" y="1676400"/>
                </a:lnTo>
                <a:close/>
              </a:path>
              <a:path w="2952115" h="3365500">
                <a:moveTo>
                  <a:pt x="1478953" y="1676400"/>
                </a:moveTo>
                <a:lnTo>
                  <a:pt x="1450987" y="1676400"/>
                </a:lnTo>
                <a:lnTo>
                  <a:pt x="1450136" y="1689100"/>
                </a:lnTo>
                <a:lnTo>
                  <a:pt x="1474355" y="1689100"/>
                </a:lnTo>
                <a:lnTo>
                  <a:pt x="1478953" y="1676400"/>
                </a:lnTo>
                <a:close/>
              </a:path>
              <a:path w="2952115" h="3365500">
                <a:moveTo>
                  <a:pt x="1497812" y="1663700"/>
                </a:moveTo>
                <a:lnTo>
                  <a:pt x="1488863" y="1663700"/>
                </a:lnTo>
                <a:lnTo>
                  <a:pt x="1498509" y="1676400"/>
                </a:lnTo>
                <a:lnTo>
                  <a:pt x="1478953" y="1676400"/>
                </a:lnTo>
                <a:lnTo>
                  <a:pt x="1474355" y="1689100"/>
                </a:lnTo>
                <a:lnTo>
                  <a:pt x="1494294" y="1689100"/>
                </a:lnTo>
                <a:lnTo>
                  <a:pt x="1501736" y="1676400"/>
                </a:lnTo>
                <a:lnTo>
                  <a:pt x="1497812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32711" y="1663700"/>
                </a:lnTo>
                <a:lnTo>
                  <a:pt x="1428280" y="1676400"/>
                </a:lnTo>
                <a:lnTo>
                  <a:pt x="1484361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84361" y="1676400"/>
                </a:lnTo>
                <a:lnTo>
                  <a:pt x="1498509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14086" y="1651000"/>
                </a:moveTo>
                <a:lnTo>
                  <a:pt x="1399794" y="1651000"/>
                </a:lnTo>
                <a:lnTo>
                  <a:pt x="1400327" y="1663700"/>
                </a:lnTo>
                <a:lnTo>
                  <a:pt x="1415770" y="1663700"/>
                </a:lnTo>
                <a:lnTo>
                  <a:pt x="1414086" y="1651000"/>
                </a:lnTo>
                <a:close/>
              </a:path>
              <a:path w="2952115" h="3365500">
                <a:moveTo>
                  <a:pt x="1418782" y="1651006"/>
                </a:moveTo>
                <a:lnTo>
                  <a:pt x="1422082" y="1663700"/>
                </a:lnTo>
                <a:lnTo>
                  <a:pt x="1425333" y="1663700"/>
                </a:lnTo>
                <a:lnTo>
                  <a:pt x="1424790" y="1659456"/>
                </a:lnTo>
                <a:lnTo>
                  <a:pt x="1418782" y="1651006"/>
                </a:lnTo>
                <a:close/>
              </a:path>
              <a:path w="2952115" h="3365500">
                <a:moveTo>
                  <a:pt x="1503997" y="1651000"/>
                </a:moveTo>
                <a:lnTo>
                  <a:pt x="1423708" y="1651000"/>
                </a:lnTo>
                <a:lnTo>
                  <a:pt x="1424790" y="1659456"/>
                </a:lnTo>
                <a:lnTo>
                  <a:pt x="1427807" y="1663700"/>
                </a:lnTo>
                <a:lnTo>
                  <a:pt x="1498206" y="1663700"/>
                </a:lnTo>
                <a:lnTo>
                  <a:pt x="1503997" y="1651000"/>
                </a:lnTo>
                <a:close/>
              </a:path>
              <a:path w="2952115" h="3365500">
                <a:moveTo>
                  <a:pt x="1457617" y="1638300"/>
                </a:moveTo>
                <a:lnTo>
                  <a:pt x="1408608" y="1638300"/>
                </a:lnTo>
                <a:lnTo>
                  <a:pt x="1418782" y="1651006"/>
                </a:lnTo>
                <a:lnTo>
                  <a:pt x="1457744" y="1651000"/>
                </a:lnTo>
                <a:lnTo>
                  <a:pt x="1457617" y="1638300"/>
                </a:lnTo>
                <a:close/>
              </a:path>
              <a:path w="2952115" h="3365500">
                <a:moveTo>
                  <a:pt x="1375841" y="1638300"/>
                </a:moveTo>
                <a:lnTo>
                  <a:pt x="1371650" y="1638300"/>
                </a:lnTo>
                <a:lnTo>
                  <a:pt x="1374724" y="1651000"/>
                </a:lnTo>
                <a:lnTo>
                  <a:pt x="1375841" y="1638300"/>
                </a:lnTo>
                <a:close/>
              </a:path>
              <a:path w="2952115" h="3365500">
                <a:moveTo>
                  <a:pt x="1412614" y="1625600"/>
                </a:moveTo>
                <a:lnTo>
                  <a:pt x="1379842" y="1625600"/>
                </a:lnTo>
                <a:lnTo>
                  <a:pt x="1378892" y="1630258"/>
                </a:lnTo>
                <a:lnTo>
                  <a:pt x="1384261" y="1638300"/>
                </a:lnTo>
                <a:lnTo>
                  <a:pt x="1387915" y="1651000"/>
                </a:lnTo>
                <a:lnTo>
                  <a:pt x="1392773" y="1651000"/>
                </a:lnTo>
                <a:lnTo>
                  <a:pt x="1399048" y="1638300"/>
                </a:lnTo>
                <a:lnTo>
                  <a:pt x="1412963" y="1638300"/>
                </a:lnTo>
                <a:lnTo>
                  <a:pt x="1412614" y="1625600"/>
                </a:lnTo>
                <a:close/>
              </a:path>
              <a:path w="2952115" h="3365500">
                <a:moveTo>
                  <a:pt x="1490462" y="1638300"/>
                </a:moveTo>
                <a:lnTo>
                  <a:pt x="1463484" y="1638300"/>
                </a:lnTo>
                <a:lnTo>
                  <a:pt x="1462544" y="1651000"/>
                </a:lnTo>
                <a:lnTo>
                  <a:pt x="1500588" y="1651000"/>
                </a:lnTo>
                <a:lnTo>
                  <a:pt x="1490462" y="1638300"/>
                </a:lnTo>
                <a:close/>
              </a:path>
              <a:path w="2952115" h="3365500">
                <a:moveTo>
                  <a:pt x="1375781" y="1625600"/>
                </a:moveTo>
                <a:lnTo>
                  <a:pt x="1368983" y="1625600"/>
                </a:lnTo>
                <a:lnTo>
                  <a:pt x="1369085" y="1638300"/>
                </a:lnTo>
                <a:lnTo>
                  <a:pt x="1377251" y="1638300"/>
                </a:lnTo>
                <a:lnTo>
                  <a:pt x="1378892" y="1630258"/>
                </a:lnTo>
                <a:lnTo>
                  <a:pt x="1375781" y="1625600"/>
                </a:lnTo>
                <a:close/>
              </a:path>
              <a:path w="2952115" h="3365500">
                <a:moveTo>
                  <a:pt x="1464271" y="1625600"/>
                </a:moveTo>
                <a:lnTo>
                  <a:pt x="1412614" y="1625600"/>
                </a:lnTo>
                <a:lnTo>
                  <a:pt x="1419306" y="1638300"/>
                </a:lnTo>
                <a:lnTo>
                  <a:pt x="1474178" y="1638300"/>
                </a:lnTo>
                <a:lnTo>
                  <a:pt x="1464271" y="1625600"/>
                </a:lnTo>
                <a:close/>
              </a:path>
              <a:path w="2952115" h="3365500">
                <a:moveTo>
                  <a:pt x="1377979" y="1612900"/>
                </a:moveTo>
                <a:lnTo>
                  <a:pt x="1367192" y="1612900"/>
                </a:lnTo>
                <a:lnTo>
                  <a:pt x="1375781" y="1625600"/>
                </a:lnTo>
                <a:lnTo>
                  <a:pt x="1379447" y="1625600"/>
                </a:lnTo>
                <a:lnTo>
                  <a:pt x="1377979" y="1612900"/>
                </a:lnTo>
                <a:close/>
              </a:path>
              <a:path w="2952115" h="3365500">
                <a:moveTo>
                  <a:pt x="1462163" y="1612900"/>
                </a:moveTo>
                <a:lnTo>
                  <a:pt x="1396623" y="1612900"/>
                </a:lnTo>
                <a:lnTo>
                  <a:pt x="1398222" y="1625600"/>
                </a:lnTo>
                <a:lnTo>
                  <a:pt x="1460627" y="1625600"/>
                </a:lnTo>
                <a:lnTo>
                  <a:pt x="1462163" y="1612900"/>
                </a:lnTo>
                <a:close/>
              </a:path>
              <a:path w="2952115" h="3365500">
                <a:moveTo>
                  <a:pt x="1461230" y="1600200"/>
                </a:moveTo>
                <a:lnTo>
                  <a:pt x="1374809" y="1600200"/>
                </a:lnTo>
                <a:lnTo>
                  <a:pt x="1372552" y="1612900"/>
                </a:lnTo>
                <a:lnTo>
                  <a:pt x="1462163" y="1612900"/>
                </a:lnTo>
                <a:lnTo>
                  <a:pt x="1471942" y="1625600"/>
                </a:lnTo>
                <a:lnTo>
                  <a:pt x="1475755" y="1625600"/>
                </a:lnTo>
                <a:lnTo>
                  <a:pt x="1470844" y="1612900"/>
                </a:lnTo>
                <a:lnTo>
                  <a:pt x="1461230" y="1600200"/>
                </a:lnTo>
                <a:close/>
              </a:path>
              <a:path w="2952115" h="3365500">
                <a:moveTo>
                  <a:pt x="1355166" y="1600200"/>
                </a:moveTo>
                <a:lnTo>
                  <a:pt x="1349031" y="1600200"/>
                </a:lnTo>
                <a:lnTo>
                  <a:pt x="1357142" y="1612900"/>
                </a:lnTo>
                <a:lnTo>
                  <a:pt x="1360944" y="1612900"/>
                </a:lnTo>
                <a:lnTo>
                  <a:pt x="1355166" y="1600200"/>
                </a:lnTo>
                <a:close/>
              </a:path>
              <a:path w="2952115" h="3365500">
                <a:moveTo>
                  <a:pt x="1341996" y="1587500"/>
                </a:moveTo>
                <a:lnTo>
                  <a:pt x="1341412" y="1587500"/>
                </a:lnTo>
                <a:lnTo>
                  <a:pt x="1344955" y="1600200"/>
                </a:lnTo>
                <a:lnTo>
                  <a:pt x="1341996" y="1587500"/>
                </a:lnTo>
                <a:close/>
              </a:path>
              <a:path w="2952115" h="3365500">
                <a:moveTo>
                  <a:pt x="1358243" y="1587500"/>
                </a:moveTo>
                <a:lnTo>
                  <a:pt x="1353070" y="1587500"/>
                </a:lnTo>
                <a:lnTo>
                  <a:pt x="1353947" y="1600200"/>
                </a:lnTo>
                <a:lnTo>
                  <a:pt x="1360500" y="1600200"/>
                </a:lnTo>
                <a:lnTo>
                  <a:pt x="1358882" y="1588308"/>
                </a:lnTo>
                <a:lnTo>
                  <a:pt x="1358243" y="1587500"/>
                </a:lnTo>
                <a:close/>
              </a:path>
              <a:path w="2952115" h="3365500">
                <a:moveTo>
                  <a:pt x="1433029" y="1587500"/>
                </a:moveTo>
                <a:lnTo>
                  <a:pt x="1358773" y="1587500"/>
                </a:lnTo>
                <a:lnTo>
                  <a:pt x="1358882" y="1588308"/>
                </a:lnTo>
                <a:lnTo>
                  <a:pt x="1368285" y="1600200"/>
                </a:lnTo>
                <a:lnTo>
                  <a:pt x="1437347" y="1600200"/>
                </a:lnTo>
                <a:lnTo>
                  <a:pt x="1433029" y="1587500"/>
                </a:lnTo>
                <a:close/>
              </a:path>
              <a:path w="2952115" h="3365500">
                <a:moveTo>
                  <a:pt x="1445031" y="1574800"/>
                </a:moveTo>
                <a:lnTo>
                  <a:pt x="1345057" y="1574800"/>
                </a:lnTo>
                <a:lnTo>
                  <a:pt x="1340396" y="1587500"/>
                </a:lnTo>
                <a:lnTo>
                  <a:pt x="1443875" y="1587500"/>
                </a:lnTo>
                <a:lnTo>
                  <a:pt x="1445031" y="1574800"/>
                </a:lnTo>
                <a:close/>
              </a:path>
              <a:path w="2952115" h="3365500">
                <a:moveTo>
                  <a:pt x="1448841" y="1574800"/>
                </a:moveTo>
                <a:lnTo>
                  <a:pt x="1446415" y="1574800"/>
                </a:lnTo>
                <a:lnTo>
                  <a:pt x="1449374" y="1587500"/>
                </a:lnTo>
                <a:lnTo>
                  <a:pt x="1452333" y="1587500"/>
                </a:lnTo>
                <a:lnTo>
                  <a:pt x="1448841" y="1574800"/>
                </a:lnTo>
                <a:close/>
              </a:path>
              <a:path w="2952115" h="3365500">
                <a:moveTo>
                  <a:pt x="1333448" y="1562100"/>
                </a:moveTo>
                <a:lnTo>
                  <a:pt x="1330401" y="1562100"/>
                </a:lnTo>
                <a:lnTo>
                  <a:pt x="1331493" y="1574800"/>
                </a:lnTo>
                <a:lnTo>
                  <a:pt x="1341569" y="1574800"/>
                </a:lnTo>
                <a:lnTo>
                  <a:pt x="1333448" y="1562100"/>
                </a:lnTo>
                <a:close/>
              </a:path>
              <a:path w="2952115" h="3365500">
                <a:moveTo>
                  <a:pt x="1416343" y="1562100"/>
                </a:moveTo>
                <a:lnTo>
                  <a:pt x="1349514" y="1562100"/>
                </a:lnTo>
                <a:lnTo>
                  <a:pt x="1354899" y="1574800"/>
                </a:lnTo>
                <a:lnTo>
                  <a:pt x="1410403" y="1574800"/>
                </a:lnTo>
                <a:lnTo>
                  <a:pt x="1416343" y="1562100"/>
                </a:lnTo>
                <a:close/>
              </a:path>
              <a:path w="2952115" h="3365500">
                <a:moveTo>
                  <a:pt x="1311275" y="1549400"/>
                </a:moveTo>
                <a:lnTo>
                  <a:pt x="1304112" y="1549400"/>
                </a:lnTo>
                <a:lnTo>
                  <a:pt x="1304404" y="1562100"/>
                </a:lnTo>
                <a:lnTo>
                  <a:pt x="1311135" y="1562100"/>
                </a:lnTo>
                <a:lnTo>
                  <a:pt x="1311275" y="1549400"/>
                </a:lnTo>
                <a:close/>
              </a:path>
              <a:path w="2952115" h="3365500">
                <a:moveTo>
                  <a:pt x="1413042" y="1549400"/>
                </a:moveTo>
                <a:lnTo>
                  <a:pt x="1312562" y="1549400"/>
                </a:lnTo>
                <a:lnTo>
                  <a:pt x="1318277" y="1562100"/>
                </a:lnTo>
                <a:lnTo>
                  <a:pt x="1415531" y="1562100"/>
                </a:lnTo>
                <a:lnTo>
                  <a:pt x="1413042" y="1549400"/>
                </a:lnTo>
                <a:close/>
              </a:path>
              <a:path w="2952115" h="3365500">
                <a:moveTo>
                  <a:pt x="1399298" y="1536700"/>
                </a:moveTo>
                <a:lnTo>
                  <a:pt x="1297543" y="1536700"/>
                </a:lnTo>
                <a:lnTo>
                  <a:pt x="1307931" y="1549400"/>
                </a:lnTo>
                <a:lnTo>
                  <a:pt x="1400873" y="1549400"/>
                </a:lnTo>
                <a:lnTo>
                  <a:pt x="1399298" y="1536700"/>
                </a:lnTo>
                <a:close/>
              </a:path>
              <a:path w="2952115" h="3365500">
                <a:moveTo>
                  <a:pt x="1408277" y="1536700"/>
                </a:moveTo>
                <a:lnTo>
                  <a:pt x="1400873" y="1549400"/>
                </a:lnTo>
                <a:lnTo>
                  <a:pt x="1412608" y="1549400"/>
                </a:lnTo>
                <a:lnTo>
                  <a:pt x="1408277" y="1536700"/>
                </a:lnTo>
                <a:close/>
              </a:path>
              <a:path w="2952115" h="3365500">
                <a:moveTo>
                  <a:pt x="1373263" y="1511300"/>
                </a:moveTo>
                <a:lnTo>
                  <a:pt x="1293380" y="1511300"/>
                </a:lnTo>
                <a:lnTo>
                  <a:pt x="1293641" y="1512046"/>
                </a:lnTo>
                <a:lnTo>
                  <a:pt x="1302163" y="1524000"/>
                </a:lnTo>
                <a:lnTo>
                  <a:pt x="1308341" y="1536700"/>
                </a:lnTo>
                <a:lnTo>
                  <a:pt x="1397939" y="1536700"/>
                </a:lnTo>
                <a:lnTo>
                  <a:pt x="1399413" y="1524000"/>
                </a:lnTo>
                <a:lnTo>
                  <a:pt x="1374444" y="1524000"/>
                </a:lnTo>
                <a:lnTo>
                  <a:pt x="1373263" y="1511300"/>
                </a:lnTo>
                <a:close/>
              </a:path>
              <a:path w="2952115" h="3365500">
                <a:moveTo>
                  <a:pt x="1279232" y="1511300"/>
                </a:moveTo>
                <a:lnTo>
                  <a:pt x="1276705" y="1511300"/>
                </a:lnTo>
                <a:lnTo>
                  <a:pt x="1278470" y="1524000"/>
                </a:lnTo>
                <a:lnTo>
                  <a:pt x="1279232" y="1511300"/>
                </a:lnTo>
                <a:close/>
              </a:path>
              <a:path w="2952115" h="3365500">
                <a:moveTo>
                  <a:pt x="1293305" y="1511575"/>
                </a:moveTo>
                <a:lnTo>
                  <a:pt x="1289913" y="1524000"/>
                </a:lnTo>
                <a:lnTo>
                  <a:pt x="1297813" y="1524000"/>
                </a:lnTo>
                <a:lnTo>
                  <a:pt x="1293641" y="1512046"/>
                </a:lnTo>
                <a:lnTo>
                  <a:pt x="1293305" y="1511575"/>
                </a:lnTo>
                <a:close/>
              </a:path>
              <a:path w="2952115" h="3365500">
                <a:moveTo>
                  <a:pt x="1386262" y="1511300"/>
                </a:moveTo>
                <a:lnTo>
                  <a:pt x="1376222" y="1511300"/>
                </a:lnTo>
                <a:lnTo>
                  <a:pt x="1380820" y="1524000"/>
                </a:lnTo>
                <a:lnTo>
                  <a:pt x="1394645" y="1524000"/>
                </a:lnTo>
                <a:lnTo>
                  <a:pt x="1386262" y="1511300"/>
                </a:lnTo>
                <a:close/>
              </a:path>
              <a:path w="2952115" h="3365500">
                <a:moveTo>
                  <a:pt x="1401533" y="1511300"/>
                </a:moveTo>
                <a:lnTo>
                  <a:pt x="1399057" y="1524000"/>
                </a:lnTo>
                <a:lnTo>
                  <a:pt x="1401559" y="1524000"/>
                </a:lnTo>
                <a:lnTo>
                  <a:pt x="1401533" y="1511300"/>
                </a:lnTo>
                <a:close/>
              </a:path>
              <a:path w="2952115" h="3365500">
                <a:moveTo>
                  <a:pt x="1326840" y="1498600"/>
                </a:moveTo>
                <a:lnTo>
                  <a:pt x="1285680" y="1498600"/>
                </a:lnTo>
                <a:lnTo>
                  <a:pt x="1293109" y="1511300"/>
                </a:lnTo>
                <a:lnTo>
                  <a:pt x="1293305" y="1511575"/>
                </a:lnTo>
                <a:lnTo>
                  <a:pt x="1293380" y="1511300"/>
                </a:lnTo>
                <a:lnTo>
                  <a:pt x="1332828" y="1511300"/>
                </a:lnTo>
                <a:lnTo>
                  <a:pt x="1326840" y="1498600"/>
                </a:lnTo>
                <a:close/>
              </a:path>
              <a:path w="2952115" h="3365500">
                <a:moveTo>
                  <a:pt x="1285680" y="1498600"/>
                </a:moveTo>
                <a:lnTo>
                  <a:pt x="1263484" y="1498600"/>
                </a:lnTo>
                <a:lnTo>
                  <a:pt x="1272608" y="1511300"/>
                </a:lnTo>
                <a:lnTo>
                  <a:pt x="1283169" y="1511300"/>
                </a:lnTo>
                <a:lnTo>
                  <a:pt x="1285680" y="1498600"/>
                </a:lnTo>
                <a:close/>
              </a:path>
              <a:path w="2952115" h="3365500">
                <a:moveTo>
                  <a:pt x="1331010" y="1460500"/>
                </a:moveTo>
                <a:lnTo>
                  <a:pt x="1253837" y="1460500"/>
                </a:lnTo>
                <a:lnTo>
                  <a:pt x="1253476" y="1473200"/>
                </a:lnTo>
                <a:lnTo>
                  <a:pt x="1334092" y="1473200"/>
                </a:lnTo>
                <a:lnTo>
                  <a:pt x="1340914" y="1485900"/>
                </a:lnTo>
                <a:lnTo>
                  <a:pt x="1341960" y="1498600"/>
                </a:lnTo>
                <a:lnTo>
                  <a:pt x="1346522" y="1511300"/>
                </a:lnTo>
                <a:lnTo>
                  <a:pt x="1372362" y="1511300"/>
                </a:lnTo>
                <a:lnTo>
                  <a:pt x="1363084" y="1498600"/>
                </a:lnTo>
                <a:lnTo>
                  <a:pt x="1358989" y="1498600"/>
                </a:lnTo>
                <a:lnTo>
                  <a:pt x="1355344" y="1485900"/>
                </a:lnTo>
                <a:lnTo>
                  <a:pt x="1346199" y="1485900"/>
                </a:lnTo>
                <a:lnTo>
                  <a:pt x="1339069" y="1473200"/>
                </a:lnTo>
                <a:lnTo>
                  <a:pt x="1331010" y="14605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43227" y="1473200"/>
                </a:lnTo>
                <a:lnTo>
                  <a:pt x="1249562" y="1485900"/>
                </a:lnTo>
                <a:lnTo>
                  <a:pt x="1257410" y="1498600"/>
                </a:lnTo>
                <a:lnTo>
                  <a:pt x="1268709" y="1498600"/>
                </a:lnTo>
                <a:lnTo>
                  <a:pt x="1269179" y="1485900"/>
                </a:lnTo>
                <a:lnTo>
                  <a:pt x="1253096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05822" y="1485900"/>
                </a:moveTo>
                <a:lnTo>
                  <a:pt x="1283248" y="1485900"/>
                </a:lnTo>
                <a:lnTo>
                  <a:pt x="1283107" y="1498600"/>
                </a:lnTo>
                <a:lnTo>
                  <a:pt x="1302571" y="1498600"/>
                </a:lnTo>
                <a:lnTo>
                  <a:pt x="1305822" y="1485900"/>
                </a:lnTo>
                <a:close/>
              </a:path>
              <a:path w="2952115" h="3365500">
                <a:moveTo>
                  <a:pt x="1318704" y="1473200"/>
                </a:moveTo>
                <a:lnTo>
                  <a:pt x="1251229" y="1473200"/>
                </a:lnTo>
                <a:lnTo>
                  <a:pt x="1254518" y="1485900"/>
                </a:lnTo>
                <a:lnTo>
                  <a:pt x="1305822" y="1485900"/>
                </a:lnTo>
                <a:lnTo>
                  <a:pt x="1311186" y="1498600"/>
                </a:lnTo>
                <a:lnTo>
                  <a:pt x="1332001" y="1498600"/>
                </a:lnTo>
                <a:lnTo>
                  <a:pt x="1318704" y="1473200"/>
                </a:lnTo>
                <a:close/>
              </a:path>
              <a:path w="2952115" h="3365500">
                <a:moveTo>
                  <a:pt x="1340675" y="1485900"/>
                </a:moveTo>
                <a:lnTo>
                  <a:pt x="1334363" y="1485900"/>
                </a:lnTo>
                <a:lnTo>
                  <a:pt x="1337411" y="1498600"/>
                </a:lnTo>
                <a:lnTo>
                  <a:pt x="1340954" y="1498600"/>
                </a:lnTo>
                <a:lnTo>
                  <a:pt x="1340675" y="14859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53096" y="1485900"/>
                </a:lnTo>
                <a:lnTo>
                  <a:pt x="1254518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70545" y="1473200"/>
                </a:moveTo>
                <a:lnTo>
                  <a:pt x="1362773" y="1473200"/>
                </a:lnTo>
                <a:lnTo>
                  <a:pt x="1365986" y="1485900"/>
                </a:lnTo>
                <a:lnTo>
                  <a:pt x="1370330" y="1485900"/>
                </a:lnTo>
                <a:lnTo>
                  <a:pt x="1370545" y="1473200"/>
                </a:lnTo>
                <a:close/>
              </a:path>
              <a:path w="2952115" h="3365500">
                <a:moveTo>
                  <a:pt x="1246378" y="1460500"/>
                </a:moveTo>
                <a:lnTo>
                  <a:pt x="1237119" y="1460500"/>
                </a:lnTo>
                <a:lnTo>
                  <a:pt x="1246225" y="1473200"/>
                </a:lnTo>
                <a:lnTo>
                  <a:pt x="1246378" y="1460500"/>
                </a:lnTo>
                <a:close/>
              </a:path>
              <a:path w="2952115" h="3365500">
                <a:moveTo>
                  <a:pt x="1226286" y="1447800"/>
                </a:moveTo>
                <a:lnTo>
                  <a:pt x="1217523" y="1447800"/>
                </a:lnTo>
                <a:lnTo>
                  <a:pt x="1220186" y="1460500"/>
                </a:lnTo>
                <a:lnTo>
                  <a:pt x="1227133" y="1460500"/>
                </a:lnTo>
                <a:lnTo>
                  <a:pt x="1226286" y="1447800"/>
                </a:lnTo>
                <a:close/>
              </a:path>
              <a:path w="2952115" h="3365500">
                <a:moveTo>
                  <a:pt x="1320584" y="1435100"/>
                </a:moveTo>
                <a:lnTo>
                  <a:pt x="1230985" y="1435100"/>
                </a:lnTo>
                <a:lnTo>
                  <a:pt x="1232369" y="1447800"/>
                </a:lnTo>
                <a:lnTo>
                  <a:pt x="1246618" y="1460500"/>
                </a:lnTo>
                <a:lnTo>
                  <a:pt x="1268272" y="1460500"/>
                </a:lnTo>
                <a:lnTo>
                  <a:pt x="1271422" y="1447800"/>
                </a:lnTo>
                <a:lnTo>
                  <a:pt x="1324343" y="1447800"/>
                </a:lnTo>
                <a:lnTo>
                  <a:pt x="1320584" y="1435100"/>
                </a:lnTo>
                <a:close/>
              </a:path>
              <a:path w="2952115" h="3365500">
                <a:moveTo>
                  <a:pt x="1300797" y="1447800"/>
                </a:moveTo>
                <a:lnTo>
                  <a:pt x="1271422" y="1447800"/>
                </a:lnTo>
                <a:lnTo>
                  <a:pt x="1272489" y="1460500"/>
                </a:lnTo>
                <a:lnTo>
                  <a:pt x="1297597" y="1460500"/>
                </a:lnTo>
                <a:lnTo>
                  <a:pt x="1300797" y="1447800"/>
                </a:lnTo>
                <a:close/>
              </a:path>
              <a:path w="2952115" h="3365500">
                <a:moveTo>
                  <a:pt x="1318171" y="1447800"/>
                </a:moveTo>
                <a:lnTo>
                  <a:pt x="1300797" y="1447800"/>
                </a:lnTo>
                <a:lnTo>
                  <a:pt x="1301851" y="1460500"/>
                </a:lnTo>
                <a:lnTo>
                  <a:pt x="1318958" y="1460500"/>
                </a:lnTo>
                <a:lnTo>
                  <a:pt x="1318171" y="1447800"/>
                </a:lnTo>
                <a:close/>
              </a:path>
              <a:path w="2952115" h="3365500">
                <a:moveTo>
                  <a:pt x="1326273" y="1447800"/>
                </a:moveTo>
                <a:lnTo>
                  <a:pt x="1324394" y="1447800"/>
                </a:lnTo>
                <a:lnTo>
                  <a:pt x="1326769" y="1460500"/>
                </a:lnTo>
                <a:lnTo>
                  <a:pt x="1326273" y="1447800"/>
                </a:lnTo>
                <a:close/>
              </a:path>
              <a:path w="2952115" h="3365500">
                <a:moveTo>
                  <a:pt x="1217409" y="1435100"/>
                </a:moveTo>
                <a:lnTo>
                  <a:pt x="1209725" y="1435100"/>
                </a:lnTo>
                <a:lnTo>
                  <a:pt x="1214932" y="1447800"/>
                </a:lnTo>
                <a:lnTo>
                  <a:pt x="1217409" y="1435100"/>
                </a:lnTo>
                <a:close/>
              </a:path>
              <a:path w="2952115" h="3365500">
                <a:moveTo>
                  <a:pt x="1218097" y="1422400"/>
                </a:moveTo>
                <a:lnTo>
                  <a:pt x="1211503" y="1422400"/>
                </a:lnTo>
                <a:lnTo>
                  <a:pt x="1211097" y="1435100"/>
                </a:lnTo>
                <a:lnTo>
                  <a:pt x="1215212" y="1435100"/>
                </a:lnTo>
                <a:lnTo>
                  <a:pt x="1218097" y="1422400"/>
                </a:lnTo>
                <a:close/>
              </a:path>
              <a:path w="2952115" h="3365500">
                <a:moveTo>
                  <a:pt x="1283322" y="1422400"/>
                </a:moveTo>
                <a:lnTo>
                  <a:pt x="1218097" y="1422400"/>
                </a:lnTo>
                <a:lnTo>
                  <a:pt x="1225955" y="1435100"/>
                </a:lnTo>
                <a:lnTo>
                  <a:pt x="1290878" y="1435100"/>
                </a:lnTo>
                <a:lnTo>
                  <a:pt x="1290128" y="1431250"/>
                </a:lnTo>
                <a:lnTo>
                  <a:pt x="1283322" y="1422400"/>
                </a:lnTo>
                <a:close/>
              </a:path>
              <a:path w="2952115" h="3365500">
                <a:moveTo>
                  <a:pt x="1290128" y="1431250"/>
                </a:moveTo>
                <a:lnTo>
                  <a:pt x="1290878" y="1435100"/>
                </a:lnTo>
                <a:lnTo>
                  <a:pt x="1293088" y="1435100"/>
                </a:lnTo>
                <a:lnTo>
                  <a:pt x="1290128" y="1431250"/>
                </a:lnTo>
                <a:close/>
              </a:path>
              <a:path w="2952115" h="3365500">
                <a:moveTo>
                  <a:pt x="1309814" y="1422400"/>
                </a:moveTo>
                <a:lnTo>
                  <a:pt x="1288402" y="1422400"/>
                </a:lnTo>
                <a:lnTo>
                  <a:pt x="1290128" y="1431250"/>
                </a:lnTo>
                <a:lnTo>
                  <a:pt x="1293088" y="1435100"/>
                </a:lnTo>
                <a:lnTo>
                  <a:pt x="1313408" y="1435100"/>
                </a:lnTo>
                <a:lnTo>
                  <a:pt x="1309814" y="1422400"/>
                </a:lnTo>
                <a:close/>
              </a:path>
              <a:path w="2952115" h="3365500">
                <a:moveTo>
                  <a:pt x="1203998" y="1409700"/>
                </a:moveTo>
                <a:lnTo>
                  <a:pt x="1194041" y="1409700"/>
                </a:lnTo>
                <a:lnTo>
                  <a:pt x="1198105" y="1422400"/>
                </a:lnTo>
                <a:lnTo>
                  <a:pt x="1206512" y="1422400"/>
                </a:lnTo>
                <a:lnTo>
                  <a:pt x="1203998" y="1409700"/>
                </a:lnTo>
                <a:close/>
              </a:path>
              <a:path w="2952115" h="3365500">
                <a:moveTo>
                  <a:pt x="1215087" y="1409700"/>
                </a:moveTo>
                <a:lnTo>
                  <a:pt x="1207249" y="1409700"/>
                </a:lnTo>
                <a:lnTo>
                  <a:pt x="1208963" y="1422400"/>
                </a:lnTo>
                <a:lnTo>
                  <a:pt x="1214082" y="1422400"/>
                </a:lnTo>
                <a:lnTo>
                  <a:pt x="1215087" y="1409700"/>
                </a:lnTo>
                <a:close/>
              </a:path>
              <a:path w="2952115" h="3365500">
                <a:moveTo>
                  <a:pt x="1254606" y="1384300"/>
                </a:moveTo>
                <a:lnTo>
                  <a:pt x="1189951" y="1384300"/>
                </a:lnTo>
                <a:lnTo>
                  <a:pt x="1195819" y="1397000"/>
                </a:lnTo>
                <a:lnTo>
                  <a:pt x="1192738" y="1409700"/>
                </a:lnTo>
                <a:lnTo>
                  <a:pt x="1240845" y="1409700"/>
                </a:lnTo>
                <a:lnTo>
                  <a:pt x="1240472" y="1422400"/>
                </a:lnTo>
                <a:lnTo>
                  <a:pt x="1279903" y="1422400"/>
                </a:lnTo>
                <a:lnTo>
                  <a:pt x="1275042" y="1409700"/>
                </a:lnTo>
                <a:lnTo>
                  <a:pt x="1269551" y="1397000"/>
                </a:lnTo>
                <a:lnTo>
                  <a:pt x="1262259" y="1397000"/>
                </a:lnTo>
                <a:lnTo>
                  <a:pt x="1254606" y="1384300"/>
                </a:lnTo>
                <a:close/>
              </a:path>
              <a:path w="2952115" h="3365500">
                <a:moveTo>
                  <a:pt x="1285520" y="1397000"/>
                </a:moveTo>
                <a:lnTo>
                  <a:pt x="1280807" y="1397000"/>
                </a:lnTo>
                <a:lnTo>
                  <a:pt x="1283804" y="1422400"/>
                </a:lnTo>
                <a:lnTo>
                  <a:pt x="1300251" y="1422400"/>
                </a:lnTo>
                <a:lnTo>
                  <a:pt x="1293916" y="1409700"/>
                </a:lnTo>
                <a:lnTo>
                  <a:pt x="1285520" y="1397000"/>
                </a:lnTo>
                <a:close/>
              </a:path>
              <a:path w="2952115" h="3365500">
                <a:moveTo>
                  <a:pt x="1176324" y="1397000"/>
                </a:moveTo>
                <a:lnTo>
                  <a:pt x="1172908" y="1397000"/>
                </a:lnTo>
                <a:lnTo>
                  <a:pt x="1174864" y="1409700"/>
                </a:lnTo>
                <a:lnTo>
                  <a:pt x="1176324" y="1397000"/>
                </a:lnTo>
                <a:close/>
              </a:path>
              <a:path w="2952115" h="3365500">
                <a:moveTo>
                  <a:pt x="1162545" y="1358900"/>
                </a:moveTo>
                <a:lnTo>
                  <a:pt x="1136789" y="1358900"/>
                </a:lnTo>
                <a:lnTo>
                  <a:pt x="1136817" y="1359798"/>
                </a:lnTo>
                <a:lnTo>
                  <a:pt x="1144604" y="1371600"/>
                </a:lnTo>
                <a:lnTo>
                  <a:pt x="1153115" y="1384300"/>
                </a:lnTo>
                <a:lnTo>
                  <a:pt x="1160153" y="1384300"/>
                </a:lnTo>
                <a:lnTo>
                  <a:pt x="1172921" y="1397000"/>
                </a:lnTo>
                <a:lnTo>
                  <a:pt x="1162862" y="1384300"/>
                </a:lnTo>
                <a:lnTo>
                  <a:pt x="1168451" y="1371600"/>
                </a:lnTo>
                <a:lnTo>
                  <a:pt x="1161973" y="1371600"/>
                </a:lnTo>
                <a:lnTo>
                  <a:pt x="1162545" y="1358900"/>
                </a:lnTo>
                <a:close/>
              </a:path>
              <a:path w="2952115" h="3365500">
                <a:moveTo>
                  <a:pt x="1186854" y="1384300"/>
                </a:moveTo>
                <a:lnTo>
                  <a:pt x="1171917" y="1384300"/>
                </a:lnTo>
                <a:lnTo>
                  <a:pt x="1181989" y="1397000"/>
                </a:lnTo>
                <a:lnTo>
                  <a:pt x="1184694" y="1397000"/>
                </a:lnTo>
                <a:lnTo>
                  <a:pt x="1186854" y="1384300"/>
                </a:lnTo>
                <a:close/>
              </a:path>
              <a:path w="2952115" h="3365500">
                <a:moveTo>
                  <a:pt x="1263905" y="1371600"/>
                </a:moveTo>
                <a:lnTo>
                  <a:pt x="1179517" y="1371600"/>
                </a:lnTo>
                <a:lnTo>
                  <a:pt x="1188821" y="1384300"/>
                </a:lnTo>
                <a:lnTo>
                  <a:pt x="1271125" y="1384300"/>
                </a:lnTo>
                <a:lnTo>
                  <a:pt x="1263905" y="1371600"/>
                </a:lnTo>
                <a:close/>
              </a:path>
              <a:path w="2952115" h="3365500">
                <a:moveTo>
                  <a:pt x="1136704" y="1359627"/>
                </a:moveTo>
                <a:lnTo>
                  <a:pt x="1135303" y="1371600"/>
                </a:lnTo>
                <a:lnTo>
                  <a:pt x="1137183" y="1371600"/>
                </a:lnTo>
                <a:lnTo>
                  <a:pt x="1136817" y="1359798"/>
                </a:lnTo>
                <a:lnTo>
                  <a:pt x="1136704" y="1359627"/>
                </a:lnTo>
                <a:close/>
              </a:path>
              <a:path w="2952115" h="3365500">
                <a:moveTo>
                  <a:pt x="1166381" y="1359590"/>
                </a:moveTo>
                <a:lnTo>
                  <a:pt x="1161973" y="1371600"/>
                </a:lnTo>
                <a:lnTo>
                  <a:pt x="1165948" y="1371600"/>
                </a:lnTo>
                <a:lnTo>
                  <a:pt x="1166381" y="1359590"/>
                </a:lnTo>
                <a:close/>
              </a:path>
              <a:path w="2952115" h="3365500">
                <a:moveTo>
                  <a:pt x="1248029" y="1358900"/>
                </a:moveTo>
                <a:lnTo>
                  <a:pt x="1170393" y="1358900"/>
                </a:lnTo>
                <a:lnTo>
                  <a:pt x="1167405" y="1371600"/>
                </a:lnTo>
                <a:lnTo>
                  <a:pt x="1255639" y="1371600"/>
                </a:lnTo>
                <a:lnTo>
                  <a:pt x="1248029" y="1358900"/>
                </a:lnTo>
                <a:close/>
              </a:path>
              <a:path w="2952115" h="3365500">
                <a:moveTo>
                  <a:pt x="1136789" y="1358900"/>
                </a:moveTo>
                <a:lnTo>
                  <a:pt x="1136224" y="1358900"/>
                </a:lnTo>
                <a:lnTo>
                  <a:pt x="1136704" y="1359627"/>
                </a:lnTo>
                <a:lnTo>
                  <a:pt x="1136789" y="1358900"/>
                </a:lnTo>
                <a:close/>
              </a:path>
              <a:path w="2952115" h="3365500">
                <a:moveTo>
                  <a:pt x="1166634" y="1358900"/>
                </a:moveTo>
                <a:lnTo>
                  <a:pt x="1166406" y="1358900"/>
                </a:lnTo>
                <a:lnTo>
                  <a:pt x="1166381" y="1359590"/>
                </a:lnTo>
                <a:lnTo>
                  <a:pt x="1166634" y="1358900"/>
                </a:lnTo>
                <a:close/>
              </a:path>
              <a:path w="2952115" h="3365500">
                <a:moveTo>
                  <a:pt x="1140817" y="1348696"/>
                </a:moveTo>
                <a:lnTo>
                  <a:pt x="1132000" y="1358900"/>
                </a:lnTo>
                <a:lnTo>
                  <a:pt x="1141447" y="1358900"/>
                </a:lnTo>
                <a:lnTo>
                  <a:pt x="1140817" y="1348696"/>
                </a:lnTo>
                <a:close/>
              </a:path>
              <a:path w="2952115" h="3365500">
                <a:moveTo>
                  <a:pt x="1248359" y="1346200"/>
                </a:moveTo>
                <a:lnTo>
                  <a:pt x="1155610" y="1346200"/>
                </a:lnTo>
                <a:lnTo>
                  <a:pt x="1158232" y="1358900"/>
                </a:lnTo>
                <a:lnTo>
                  <a:pt x="1245019" y="1358900"/>
                </a:lnTo>
                <a:lnTo>
                  <a:pt x="1248359" y="1346200"/>
                </a:lnTo>
                <a:close/>
              </a:path>
              <a:path w="2952115" h="3365500">
                <a:moveTo>
                  <a:pt x="1142974" y="1346200"/>
                </a:moveTo>
                <a:lnTo>
                  <a:pt x="1140663" y="1346200"/>
                </a:lnTo>
                <a:lnTo>
                  <a:pt x="1140817" y="1348696"/>
                </a:lnTo>
                <a:lnTo>
                  <a:pt x="1142974" y="1346200"/>
                </a:lnTo>
                <a:close/>
              </a:path>
              <a:path w="2952115" h="3365500">
                <a:moveTo>
                  <a:pt x="1194765" y="1308100"/>
                </a:moveTo>
                <a:lnTo>
                  <a:pt x="1130985" y="1308100"/>
                </a:lnTo>
                <a:lnTo>
                  <a:pt x="1134757" y="1320800"/>
                </a:lnTo>
                <a:lnTo>
                  <a:pt x="1139122" y="1320800"/>
                </a:lnTo>
                <a:lnTo>
                  <a:pt x="1146618" y="1333500"/>
                </a:lnTo>
                <a:lnTo>
                  <a:pt x="1153668" y="1346200"/>
                </a:lnTo>
                <a:lnTo>
                  <a:pt x="1215263" y="1346200"/>
                </a:lnTo>
                <a:lnTo>
                  <a:pt x="1211823" y="1333500"/>
                </a:lnTo>
                <a:lnTo>
                  <a:pt x="1203866" y="1333500"/>
                </a:lnTo>
                <a:lnTo>
                  <a:pt x="1196993" y="1320800"/>
                </a:lnTo>
                <a:lnTo>
                  <a:pt x="1194765" y="1308100"/>
                </a:lnTo>
                <a:close/>
              </a:path>
              <a:path w="2952115" h="3365500">
                <a:moveTo>
                  <a:pt x="1227896" y="1333500"/>
                </a:moveTo>
                <a:lnTo>
                  <a:pt x="1215699" y="1333500"/>
                </a:lnTo>
                <a:lnTo>
                  <a:pt x="1220083" y="1346200"/>
                </a:lnTo>
                <a:lnTo>
                  <a:pt x="1233083" y="1346200"/>
                </a:lnTo>
                <a:lnTo>
                  <a:pt x="1227896" y="1333500"/>
                </a:lnTo>
                <a:close/>
              </a:path>
              <a:path w="2952115" h="3365500">
                <a:moveTo>
                  <a:pt x="1125435" y="1320800"/>
                </a:moveTo>
                <a:lnTo>
                  <a:pt x="1113510" y="1333500"/>
                </a:lnTo>
                <a:lnTo>
                  <a:pt x="1124153" y="1333500"/>
                </a:lnTo>
                <a:lnTo>
                  <a:pt x="1125435" y="1320800"/>
                </a:lnTo>
                <a:close/>
              </a:path>
              <a:path w="2952115" h="3365500">
                <a:moveTo>
                  <a:pt x="1137183" y="1320800"/>
                </a:moveTo>
                <a:lnTo>
                  <a:pt x="1129906" y="1320800"/>
                </a:lnTo>
                <a:lnTo>
                  <a:pt x="1136065" y="1333500"/>
                </a:lnTo>
                <a:lnTo>
                  <a:pt x="1137183" y="1320800"/>
                </a:lnTo>
                <a:close/>
              </a:path>
              <a:path w="2952115" h="3365500">
                <a:moveTo>
                  <a:pt x="1216596" y="1320800"/>
                </a:moveTo>
                <a:lnTo>
                  <a:pt x="1214653" y="1320800"/>
                </a:lnTo>
                <a:lnTo>
                  <a:pt x="1211245" y="1333500"/>
                </a:lnTo>
                <a:lnTo>
                  <a:pt x="1219593" y="1333500"/>
                </a:lnTo>
                <a:lnTo>
                  <a:pt x="1216596" y="1320800"/>
                </a:lnTo>
                <a:close/>
              </a:path>
              <a:path w="2952115" h="3365500">
                <a:moveTo>
                  <a:pt x="1114069" y="1308100"/>
                </a:moveTo>
                <a:lnTo>
                  <a:pt x="1098345" y="1308100"/>
                </a:lnTo>
                <a:lnTo>
                  <a:pt x="1107917" y="1320800"/>
                </a:lnTo>
                <a:lnTo>
                  <a:pt x="1115009" y="1320800"/>
                </a:lnTo>
                <a:lnTo>
                  <a:pt x="1114069" y="1308100"/>
                </a:lnTo>
                <a:close/>
              </a:path>
              <a:path w="2952115" h="3365500">
                <a:moveTo>
                  <a:pt x="1114666" y="1308100"/>
                </a:moveTo>
                <a:lnTo>
                  <a:pt x="1114069" y="1308100"/>
                </a:lnTo>
                <a:lnTo>
                  <a:pt x="1115009" y="1320800"/>
                </a:lnTo>
                <a:lnTo>
                  <a:pt x="1116678" y="1318418"/>
                </a:lnTo>
                <a:lnTo>
                  <a:pt x="1114666" y="1308100"/>
                </a:lnTo>
                <a:close/>
              </a:path>
              <a:path w="2952115" h="3365500">
                <a:moveTo>
                  <a:pt x="1116678" y="1318418"/>
                </a:moveTo>
                <a:lnTo>
                  <a:pt x="1115009" y="1320800"/>
                </a:lnTo>
                <a:lnTo>
                  <a:pt x="1117142" y="1320800"/>
                </a:lnTo>
                <a:lnTo>
                  <a:pt x="1116678" y="1318418"/>
                </a:lnTo>
                <a:close/>
              </a:path>
              <a:path w="2952115" h="3365500">
                <a:moveTo>
                  <a:pt x="1211282" y="1308100"/>
                </a:moveTo>
                <a:lnTo>
                  <a:pt x="1198765" y="1308100"/>
                </a:lnTo>
                <a:lnTo>
                  <a:pt x="1211097" y="1320800"/>
                </a:lnTo>
                <a:lnTo>
                  <a:pt x="1214081" y="1320800"/>
                </a:lnTo>
                <a:lnTo>
                  <a:pt x="1211282" y="1308100"/>
                </a:lnTo>
                <a:close/>
              </a:path>
              <a:path w="2952115" h="3365500">
                <a:moveTo>
                  <a:pt x="1123911" y="1308100"/>
                </a:moveTo>
                <a:lnTo>
                  <a:pt x="1114666" y="1308100"/>
                </a:lnTo>
                <a:lnTo>
                  <a:pt x="1116678" y="1318418"/>
                </a:lnTo>
                <a:lnTo>
                  <a:pt x="1123911" y="1308100"/>
                </a:lnTo>
                <a:close/>
              </a:path>
              <a:path w="2952115" h="3365500">
                <a:moveTo>
                  <a:pt x="1099248" y="1295400"/>
                </a:moveTo>
                <a:lnTo>
                  <a:pt x="1089037" y="1295400"/>
                </a:lnTo>
                <a:lnTo>
                  <a:pt x="1091031" y="1308100"/>
                </a:lnTo>
                <a:lnTo>
                  <a:pt x="1096670" y="1308100"/>
                </a:lnTo>
                <a:lnTo>
                  <a:pt x="1100471" y="1301701"/>
                </a:lnTo>
                <a:lnTo>
                  <a:pt x="1099248" y="1295400"/>
                </a:lnTo>
                <a:close/>
              </a:path>
              <a:path w="2952115" h="3365500">
                <a:moveTo>
                  <a:pt x="1151382" y="1295400"/>
                </a:moveTo>
                <a:lnTo>
                  <a:pt x="1104214" y="1295400"/>
                </a:lnTo>
                <a:lnTo>
                  <a:pt x="1100471" y="1301701"/>
                </a:lnTo>
                <a:lnTo>
                  <a:pt x="1101712" y="1308100"/>
                </a:lnTo>
                <a:lnTo>
                  <a:pt x="1157071" y="1308100"/>
                </a:lnTo>
                <a:lnTo>
                  <a:pt x="1157050" y="1307857"/>
                </a:lnTo>
                <a:lnTo>
                  <a:pt x="1151382" y="1295400"/>
                </a:lnTo>
                <a:close/>
              </a:path>
              <a:path w="2952115" h="3365500">
                <a:moveTo>
                  <a:pt x="1157050" y="1307857"/>
                </a:moveTo>
                <a:lnTo>
                  <a:pt x="1157071" y="1308100"/>
                </a:lnTo>
                <a:lnTo>
                  <a:pt x="1157050" y="1307857"/>
                </a:lnTo>
                <a:close/>
              </a:path>
              <a:path w="2952115" h="3365500">
                <a:moveTo>
                  <a:pt x="1192722" y="1282700"/>
                </a:moveTo>
                <a:lnTo>
                  <a:pt x="1096479" y="1282700"/>
                </a:lnTo>
                <a:lnTo>
                  <a:pt x="1094295" y="1295400"/>
                </a:lnTo>
                <a:lnTo>
                  <a:pt x="1155954" y="1295400"/>
                </a:lnTo>
                <a:lnTo>
                  <a:pt x="1157050" y="1307857"/>
                </a:lnTo>
                <a:lnTo>
                  <a:pt x="1157160" y="1308100"/>
                </a:lnTo>
                <a:lnTo>
                  <a:pt x="1200612" y="1308100"/>
                </a:lnTo>
                <a:lnTo>
                  <a:pt x="1195450" y="1295400"/>
                </a:lnTo>
                <a:lnTo>
                  <a:pt x="1192722" y="1282700"/>
                </a:lnTo>
                <a:close/>
              </a:path>
              <a:path w="2952115" h="3365500">
                <a:moveTo>
                  <a:pt x="1090320" y="1282700"/>
                </a:moveTo>
                <a:lnTo>
                  <a:pt x="1086383" y="1282700"/>
                </a:lnTo>
                <a:lnTo>
                  <a:pt x="1087526" y="1295400"/>
                </a:lnTo>
                <a:lnTo>
                  <a:pt x="1092962" y="1295400"/>
                </a:lnTo>
                <a:lnTo>
                  <a:pt x="1090320" y="1282700"/>
                </a:lnTo>
                <a:close/>
              </a:path>
              <a:path w="2952115" h="3365500">
                <a:moveTo>
                  <a:pt x="1198651" y="1282700"/>
                </a:moveTo>
                <a:lnTo>
                  <a:pt x="1197394" y="1282700"/>
                </a:lnTo>
                <a:lnTo>
                  <a:pt x="1197927" y="1295400"/>
                </a:lnTo>
                <a:lnTo>
                  <a:pt x="1201331" y="1295400"/>
                </a:lnTo>
                <a:lnTo>
                  <a:pt x="1198651" y="1282700"/>
                </a:lnTo>
                <a:close/>
              </a:path>
              <a:path w="2952115" h="3365500">
                <a:moveTo>
                  <a:pt x="1078814" y="1270000"/>
                </a:moveTo>
                <a:lnTo>
                  <a:pt x="1065834" y="1270000"/>
                </a:lnTo>
                <a:lnTo>
                  <a:pt x="1070546" y="1282700"/>
                </a:lnTo>
                <a:lnTo>
                  <a:pt x="1073531" y="1282700"/>
                </a:lnTo>
                <a:lnTo>
                  <a:pt x="1078814" y="1270000"/>
                </a:lnTo>
                <a:close/>
              </a:path>
              <a:path w="2952115" h="3365500">
                <a:moveTo>
                  <a:pt x="1111046" y="1270000"/>
                </a:moveTo>
                <a:lnTo>
                  <a:pt x="1092009" y="1270000"/>
                </a:lnTo>
                <a:lnTo>
                  <a:pt x="1098618" y="1282700"/>
                </a:lnTo>
                <a:lnTo>
                  <a:pt x="1113409" y="1282700"/>
                </a:lnTo>
                <a:lnTo>
                  <a:pt x="1111046" y="1270000"/>
                </a:lnTo>
                <a:close/>
              </a:path>
              <a:path w="2952115" h="3365500">
                <a:moveTo>
                  <a:pt x="1160957" y="1257300"/>
                </a:moveTo>
                <a:lnTo>
                  <a:pt x="1114983" y="1257300"/>
                </a:lnTo>
                <a:lnTo>
                  <a:pt x="1115441" y="1270000"/>
                </a:lnTo>
                <a:lnTo>
                  <a:pt x="1117556" y="1270000"/>
                </a:lnTo>
                <a:lnTo>
                  <a:pt x="1124593" y="1282700"/>
                </a:lnTo>
                <a:lnTo>
                  <a:pt x="1170812" y="1282700"/>
                </a:lnTo>
                <a:lnTo>
                  <a:pt x="1165699" y="1270000"/>
                </a:lnTo>
                <a:lnTo>
                  <a:pt x="1160957" y="1257300"/>
                </a:lnTo>
                <a:close/>
              </a:path>
              <a:path w="2952115" h="3365500">
                <a:moveTo>
                  <a:pt x="1153731" y="1244600"/>
                </a:moveTo>
                <a:lnTo>
                  <a:pt x="1073238" y="1244600"/>
                </a:lnTo>
                <a:lnTo>
                  <a:pt x="1073155" y="1244946"/>
                </a:lnTo>
                <a:lnTo>
                  <a:pt x="1078734" y="1257300"/>
                </a:lnTo>
                <a:lnTo>
                  <a:pt x="1072340" y="1270000"/>
                </a:lnTo>
                <a:lnTo>
                  <a:pt x="1100328" y="1270000"/>
                </a:lnTo>
                <a:lnTo>
                  <a:pt x="1099439" y="1257300"/>
                </a:lnTo>
                <a:lnTo>
                  <a:pt x="1147267" y="1257300"/>
                </a:lnTo>
                <a:lnTo>
                  <a:pt x="1153731" y="1244600"/>
                </a:lnTo>
                <a:close/>
              </a:path>
              <a:path w="2952115" h="3365500">
                <a:moveTo>
                  <a:pt x="1110945" y="1257300"/>
                </a:moveTo>
                <a:lnTo>
                  <a:pt x="1099439" y="1257300"/>
                </a:lnTo>
                <a:lnTo>
                  <a:pt x="1109472" y="1270000"/>
                </a:lnTo>
                <a:lnTo>
                  <a:pt x="1109840" y="1270000"/>
                </a:lnTo>
                <a:lnTo>
                  <a:pt x="1110945" y="1257300"/>
                </a:lnTo>
                <a:close/>
              </a:path>
              <a:path w="2952115" h="3365500">
                <a:moveTo>
                  <a:pt x="1072999" y="1244600"/>
                </a:moveTo>
                <a:lnTo>
                  <a:pt x="1065276" y="1244600"/>
                </a:lnTo>
                <a:lnTo>
                  <a:pt x="1070178" y="1257300"/>
                </a:lnTo>
                <a:lnTo>
                  <a:pt x="1073155" y="1244946"/>
                </a:lnTo>
                <a:lnTo>
                  <a:pt x="1072999" y="1244600"/>
                </a:lnTo>
                <a:close/>
              </a:path>
              <a:path w="2952115" h="3365500">
                <a:moveTo>
                  <a:pt x="1137200" y="1219200"/>
                </a:moveTo>
                <a:lnTo>
                  <a:pt x="1133360" y="1219200"/>
                </a:lnTo>
                <a:lnTo>
                  <a:pt x="1134948" y="1231900"/>
                </a:lnTo>
                <a:lnTo>
                  <a:pt x="1056628" y="1231900"/>
                </a:lnTo>
                <a:lnTo>
                  <a:pt x="1065218" y="1244600"/>
                </a:lnTo>
                <a:lnTo>
                  <a:pt x="1140113" y="1244600"/>
                </a:lnTo>
                <a:lnTo>
                  <a:pt x="1138295" y="1231900"/>
                </a:lnTo>
                <a:lnTo>
                  <a:pt x="1137200" y="1219200"/>
                </a:lnTo>
                <a:close/>
              </a:path>
              <a:path w="2952115" h="3365500">
                <a:moveTo>
                  <a:pt x="1035809" y="1206500"/>
                </a:moveTo>
                <a:lnTo>
                  <a:pt x="1023061" y="1206500"/>
                </a:lnTo>
                <a:lnTo>
                  <a:pt x="1023070" y="1211227"/>
                </a:lnTo>
                <a:lnTo>
                  <a:pt x="1028686" y="1219200"/>
                </a:lnTo>
                <a:lnTo>
                  <a:pt x="1032335" y="1231900"/>
                </a:lnTo>
                <a:lnTo>
                  <a:pt x="1036370" y="1231900"/>
                </a:lnTo>
                <a:lnTo>
                  <a:pt x="1045375" y="1219200"/>
                </a:lnTo>
                <a:lnTo>
                  <a:pt x="1037013" y="1219200"/>
                </a:lnTo>
                <a:lnTo>
                  <a:pt x="1035809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041202" y="1206500"/>
                </a:lnTo>
                <a:lnTo>
                  <a:pt x="1047966" y="1219200"/>
                </a:lnTo>
                <a:lnTo>
                  <a:pt x="1050874" y="1231900"/>
                </a:lnTo>
                <a:lnTo>
                  <a:pt x="1125651" y="1231900"/>
                </a:lnTo>
                <a:lnTo>
                  <a:pt x="1121326" y="1223054"/>
                </a:lnTo>
                <a:lnTo>
                  <a:pt x="1118235" y="1219200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114392" y="1206500"/>
                </a:moveTo>
                <a:lnTo>
                  <a:pt x="1113193" y="1206500"/>
                </a:lnTo>
                <a:lnTo>
                  <a:pt x="1121326" y="1223054"/>
                </a:lnTo>
                <a:lnTo>
                  <a:pt x="1128420" y="1231900"/>
                </a:lnTo>
                <a:lnTo>
                  <a:pt x="1130795" y="1231900"/>
                </a:lnTo>
                <a:lnTo>
                  <a:pt x="1133360" y="1219200"/>
                </a:lnTo>
                <a:lnTo>
                  <a:pt x="1126669" y="1219200"/>
                </a:lnTo>
                <a:lnTo>
                  <a:pt x="1114392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118235" y="1219200"/>
                </a:lnTo>
                <a:lnTo>
                  <a:pt x="1121326" y="1223054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013523" y="1206500"/>
                </a:moveTo>
                <a:lnTo>
                  <a:pt x="1003373" y="1206500"/>
                </a:lnTo>
                <a:lnTo>
                  <a:pt x="1008087" y="1219200"/>
                </a:lnTo>
                <a:lnTo>
                  <a:pt x="1018616" y="1219200"/>
                </a:lnTo>
                <a:lnTo>
                  <a:pt x="1013523" y="1206500"/>
                </a:lnTo>
                <a:close/>
              </a:path>
              <a:path w="2952115" h="3365500">
                <a:moveTo>
                  <a:pt x="1022355" y="1210212"/>
                </a:moveTo>
                <a:lnTo>
                  <a:pt x="1020648" y="1219200"/>
                </a:lnTo>
                <a:lnTo>
                  <a:pt x="1023086" y="1219200"/>
                </a:lnTo>
                <a:lnTo>
                  <a:pt x="1023070" y="1211227"/>
                </a:lnTo>
                <a:lnTo>
                  <a:pt x="1022355" y="1210212"/>
                </a:lnTo>
                <a:close/>
              </a:path>
              <a:path w="2952115" h="3365500">
                <a:moveTo>
                  <a:pt x="1023061" y="1206500"/>
                </a:moveTo>
                <a:lnTo>
                  <a:pt x="1019740" y="1206500"/>
                </a:lnTo>
                <a:lnTo>
                  <a:pt x="1022355" y="1210212"/>
                </a:lnTo>
                <a:lnTo>
                  <a:pt x="1023061" y="1206500"/>
                </a:lnTo>
                <a:close/>
              </a:path>
              <a:path w="2952115" h="3365500">
                <a:moveTo>
                  <a:pt x="1043012" y="1193800"/>
                </a:moveTo>
                <a:lnTo>
                  <a:pt x="1008022" y="1193800"/>
                </a:lnTo>
                <a:lnTo>
                  <a:pt x="1004826" y="1206500"/>
                </a:lnTo>
                <a:lnTo>
                  <a:pt x="1046518" y="1206500"/>
                </a:lnTo>
                <a:lnTo>
                  <a:pt x="1043012" y="1193800"/>
                </a:lnTo>
                <a:close/>
              </a:path>
              <a:path w="2952115" h="3365500">
                <a:moveTo>
                  <a:pt x="1105535" y="1193800"/>
                </a:moveTo>
                <a:lnTo>
                  <a:pt x="1051204" y="1193800"/>
                </a:lnTo>
                <a:lnTo>
                  <a:pt x="1046518" y="1206500"/>
                </a:lnTo>
                <a:lnTo>
                  <a:pt x="1106957" y="1206500"/>
                </a:lnTo>
                <a:lnTo>
                  <a:pt x="1105535" y="1193800"/>
                </a:lnTo>
                <a:close/>
              </a:path>
              <a:path w="2952115" h="3365500">
                <a:moveTo>
                  <a:pt x="1004277" y="1181100"/>
                </a:moveTo>
                <a:lnTo>
                  <a:pt x="996321" y="1181100"/>
                </a:lnTo>
                <a:lnTo>
                  <a:pt x="994554" y="1193800"/>
                </a:lnTo>
                <a:lnTo>
                  <a:pt x="1006462" y="1193800"/>
                </a:lnTo>
                <a:lnTo>
                  <a:pt x="1004277" y="1181100"/>
                </a:lnTo>
                <a:close/>
              </a:path>
              <a:path w="2952115" h="3365500">
                <a:moveTo>
                  <a:pt x="1099007" y="1181100"/>
                </a:moveTo>
                <a:lnTo>
                  <a:pt x="1005471" y="1181100"/>
                </a:lnTo>
                <a:lnTo>
                  <a:pt x="1008926" y="1193800"/>
                </a:lnTo>
                <a:lnTo>
                  <a:pt x="1098804" y="1193800"/>
                </a:lnTo>
                <a:lnTo>
                  <a:pt x="1099007" y="1181100"/>
                </a:lnTo>
                <a:close/>
              </a:path>
              <a:path w="2952115" h="3365500">
                <a:moveTo>
                  <a:pt x="1030492" y="1155700"/>
                </a:moveTo>
                <a:lnTo>
                  <a:pt x="990358" y="1155700"/>
                </a:lnTo>
                <a:lnTo>
                  <a:pt x="1001572" y="1168400"/>
                </a:lnTo>
                <a:lnTo>
                  <a:pt x="977595" y="1168400"/>
                </a:lnTo>
                <a:lnTo>
                  <a:pt x="983107" y="1181100"/>
                </a:lnTo>
                <a:lnTo>
                  <a:pt x="1023691" y="1181100"/>
                </a:lnTo>
                <a:lnTo>
                  <a:pt x="1020872" y="1168400"/>
                </a:lnTo>
                <a:lnTo>
                  <a:pt x="1030492" y="1155700"/>
                </a:lnTo>
                <a:close/>
              </a:path>
              <a:path w="2952115" h="3365500">
                <a:moveTo>
                  <a:pt x="1044625" y="1143000"/>
                </a:moveTo>
                <a:lnTo>
                  <a:pt x="982620" y="1143000"/>
                </a:lnTo>
                <a:lnTo>
                  <a:pt x="980628" y="1155700"/>
                </a:lnTo>
                <a:lnTo>
                  <a:pt x="1030492" y="1155700"/>
                </a:lnTo>
                <a:lnTo>
                  <a:pt x="1020872" y="1168400"/>
                </a:lnTo>
                <a:lnTo>
                  <a:pt x="1023691" y="1181100"/>
                </a:lnTo>
                <a:lnTo>
                  <a:pt x="1029004" y="1181100"/>
                </a:lnTo>
                <a:lnTo>
                  <a:pt x="1032751" y="1168400"/>
                </a:lnTo>
                <a:lnTo>
                  <a:pt x="1039939" y="1168400"/>
                </a:lnTo>
                <a:lnTo>
                  <a:pt x="1042682" y="1155700"/>
                </a:lnTo>
                <a:lnTo>
                  <a:pt x="1044625" y="1143000"/>
                </a:lnTo>
                <a:close/>
              </a:path>
              <a:path w="2952115" h="3365500">
                <a:moveTo>
                  <a:pt x="1046686" y="1168400"/>
                </a:moveTo>
                <a:lnTo>
                  <a:pt x="1032751" y="1168400"/>
                </a:lnTo>
                <a:lnTo>
                  <a:pt x="1029004" y="1181100"/>
                </a:lnTo>
                <a:lnTo>
                  <a:pt x="1048499" y="1181100"/>
                </a:lnTo>
                <a:lnTo>
                  <a:pt x="1046686" y="1168400"/>
                </a:lnTo>
                <a:close/>
              </a:path>
              <a:path w="2952115" h="3365500">
                <a:moveTo>
                  <a:pt x="1070860" y="1168400"/>
                </a:moveTo>
                <a:lnTo>
                  <a:pt x="1055408" y="1168400"/>
                </a:lnTo>
                <a:lnTo>
                  <a:pt x="1048499" y="1181100"/>
                </a:lnTo>
                <a:lnTo>
                  <a:pt x="1074200" y="1181100"/>
                </a:lnTo>
                <a:lnTo>
                  <a:pt x="1070860" y="1168400"/>
                </a:lnTo>
                <a:close/>
              </a:path>
              <a:path w="2952115" h="3365500">
                <a:moveTo>
                  <a:pt x="1079030" y="1168400"/>
                </a:moveTo>
                <a:lnTo>
                  <a:pt x="1078039" y="1168400"/>
                </a:lnTo>
                <a:lnTo>
                  <a:pt x="1080198" y="1181100"/>
                </a:lnTo>
                <a:lnTo>
                  <a:pt x="1082128" y="1181100"/>
                </a:lnTo>
                <a:lnTo>
                  <a:pt x="1079030" y="1168400"/>
                </a:lnTo>
                <a:close/>
              </a:path>
              <a:path w="2952115" h="3365500">
                <a:moveTo>
                  <a:pt x="971371" y="1155700"/>
                </a:moveTo>
                <a:lnTo>
                  <a:pt x="969556" y="1155700"/>
                </a:lnTo>
                <a:lnTo>
                  <a:pt x="970419" y="1168400"/>
                </a:lnTo>
                <a:lnTo>
                  <a:pt x="972762" y="1157244"/>
                </a:lnTo>
                <a:lnTo>
                  <a:pt x="971371" y="1155700"/>
                </a:lnTo>
                <a:close/>
              </a:path>
              <a:path w="2952115" h="3365500">
                <a:moveTo>
                  <a:pt x="987323" y="1155700"/>
                </a:moveTo>
                <a:lnTo>
                  <a:pt x="973086" y="1155700"/>
                </a:lnTo>
                <a:lnTo>
                  <a:pt x="972762" y="1157244"/>
                </a:lnTo>
                <a:lnTo>
                  <a:pt x="982808" y="1168400"/>
                </a:lnTo>
                <a:lnTo>
                  <a:pt x="994156" y="1168400"/>
                </a:lnTo>
                <a:lnTo>
                  <a:pt x="987323" y="1155700"/>
                </a:lnTo>
                <a:close/>
              </a:path>
              <a:path w="2952115" h="3365500">
                <a:moveTo>
                  <a:pt x="1043219" y="1155700"/>
                </a:moveTo>
                <a:lnTo>
                  <a:pt x="1042682" y="1155700"/>
                </a:lnTo>
                <a:lnTo>
                  <a:pt x="1039939" y="1168400"/>
                </a:lnTo>
                <a:lnTo>
                  <a:pt x="1049005" y="1168400"/>
                </a:lnTo>
                <a:lnTo>
                  <a:pt x="1043219" y="1155700"/>
                </a:lnTo>
                <a:close/>
              </a:path>
              <a:path w="2952115" h="3365500">
                <a:moveTo>
                  <a:pt x="1070172" y="1143000"/>
                </a:moveTo>
                <a:lnTo>
                  <a:pt x="1057536" y="1155700"/>
                </a:lnTo>
                <a:lnTo>
                  <a:pt x="1057989" y="1168400"/>
                </a:lnTo>
                <a:lnTo>
                  <a:pt x="1076440" y="1168400"/>
                </a:lnTo>
                <a:lnTo>
                  <a:pt x="1076536" y="1155700"/>
                </a:lnTo>
                <a:lnTo>
                  <a:pt x="1070172" y="1143000"/>
                </a:lnTo>
                <a:close/>
              </a:path>
              <a:path w="2952115" h="3365500">
                <a:moveTo>
                  <a:pt x="966838" y="1143000"/>
                </a:moveTo>
                <a:lnTo>
                  <a:pt x="963172" y="1143000"/>
                </a:lnTo>
                <a:lnTo>
                  <a:pt x="971371" y="1155700"/>
                </a:lnTo>
                <a:lnTo>
                  <a:pt x="972999" y="1155700"/>
                </a:lnTo>
                <a:lnTo>
                  <a:pt x="966838" y="1143000"/>
                </a:lnTo>
                <a:close/>
              </a:path>
              <a:path w="2952115" h="3365500">
                <a:moveTo>
                  <a:pt x="942479" y="1130300"/>
                </a:moveTo>
                <a:lnTo>
                  <a:pt x="940600" y="1130300"/>
                </a:lnTo>
                <a:lnTo>
                  <a:pt x="938860" y="1143000"/>
                </a:lnTo>
                <a:lnTo>
                  <a:pt x="951890" y="1143000"/>
                </a:lnTo>
                <a:lnTo>
                  <a:pt x="942479" y="1130300"/>
                </a:lnTo>
                <a:close/>
              </a:path>
              <a:path w="2952115" h="3365500">
                <a:moveTo>
                  <a:pt x="1044420" y="1117600"/>
                </a:moveTo>
                <a:lnTo>
                  <a:pt x="961508" y="1117600"/>
                </a:lnTo>
                <a:lnTo>
                  <a:pt x="962816" y="1130300"/>
                </a:lnTo>
                <a:lnTo>
                  <a:pt x="957091" y="1130300"/>
                </a:lnTo>
                <a:lnTo>
                  <a:pt x="954490" y="1143000"/>
                </a:lnTo>
                <a:lnTo>
                  <a:pt x="1049413" y="1143000"/>
                </a:lnTo>
                <a:lnTo>
                  <a:pt x="1049235" y="1130300"/>
                </a:lnTo>
                <a:lnTo>
                  <a:pt x="1044420" y="1117600"/>
                </a:lnTo>
                <a:close/>
              </a:path>
              <a:path w="2952115" h="3365500">
                <a:moveTo>
                  <a:pt x="934428" y="1104926"/>
                </a:moveTo>
                <a:lnTo>
                  <a:pt x="926238" y="1113839"/>
                </a:lnTo>
                <a:lnTo>
                  <a:pt x="928791" y="1117600"/>
                </a:lnTo>
                <a:lnTo>
                  <a:pt x="939126" y="1130300"/>
                </a:lnTo>
                <a:lnTo>
                  <a:pt x="940231" y="1130300"/>
                </a:lnTo>
                <a:lnTo>
                  <a:pt x="938733" y="1117600"/>
                </a:lnTo>
                <a:lnTo>
                  <a:pt x="934923" y="1117600"/>
                </a:lnTo>
                <a:lnTo>
                  <a:pt x="934428" y="1104926"/>
                </a:lnTo>
                <a:close/>
              </a:path>
              <a:path w="2952115" h="3365500">
                <a:moveTo>
                  <a:pt x="959091" y="1117600"/>
                </a:moveTo>
                <a:lnTo>
                  <a:pt x="952627" y="1117600"/>
                </a:lnTo>
                <a:lnTo>
                  <a:pt x="954633" y="1130300"/>
                </a:lnTo>
                <a:lnTo>
                  <a:pt x="959091" y="1117600"/>
                </a:lnTo>
                <a:close/>
              </a:path>
              <a:path w="2952115" h="3365500">
                <a:moveTo>
                  <a:pt x="923471" y="1109764"/>
                </a:moveTo>
                <a:lnTo>
                  <a:pt x="922782" y="1117600"/>
                </a:lnTo>
                <a:lnTo>
                  <a:pt x="926238" y="1113839"/>
                </a:lnTo>
                <a:lnTo>
                  <a:pt x="923471" y="1109764"/>
                </a:lnTo>
                <a:close/>
              </a:path>
              <a:path w="2952115" h="3365500">
                <a:moveTo>
                  <a:pt x="934453" y="1104900"/>
                </a:moveTo>
                <a:lnTo>
                  <a:pt x="934923" y="1117600"/>
                </a:lnTo>
                <a:lnTo>
                  <a:pt x="934453" y="1104900"/>
                </a:lnTo>
                <a:close/>
              </a:path>
              <a:path w="2952115" h="3365500">
                <a:moveTo>
                  <a:pt x="955382" y="1104900"/>
                </a:moveTo>
                <a:lnTo>
                  <a:pt x="934453" y="1104900"/>
                </a:lnTo>
                <a:lnTo>
                  <a:pt x="934923" y="1117600"/>
                </a:lnTo>
                <a:lnTo>
                  <a:pt x="943914" y="1117600"/>
                </a:lnTo>
                <a:lnTo>
                  <a:pt x="955382" y="1104900"/>
                </a:lnTo>
                <a:close/>
              </a:path>
              <a:path w="2952115" h="3365500">
                <a:moveTo>
                  <a:pt x="1027529" y="1104900"/>
                </a:moveTo>
                <a:lnTo>
                  <a:pt x="955382" y="1104900"/>
                </a:lnTo>
                <a:lnTo>
                  <a:pt x="957033" y="1117600"/>
                </a:lnTo>
                <a:lnTo>
                  <a:pt x="1034616" y="1117600"/>
                </a:lnTo>
                <a:lnTo>
                  <a:pt x="1027529" y="1104900"/>
                </a:lnTo>
                <a:close/>
              </a:path>
              <a:path w="2952115" h="3365500">
                <a:moveTo>
                  <a:pt x="923899" y="1104900"/>
                </a:moveTo>
                <a:lnTo>
                  <a:pt x="920169" y="1104900"/>
                </a:lnTo>
                <a:lnTo>
                  <a:pt x="923471" y="1109764"/>
                </a:lnTo>
                <a:lnTo>
                  <a:pt x="923899" y="1104900"/>
                </a:lnTo>
                <a:close/>
              </a:path>
              <a:path w="2952115" h="3365500">
                <a:moveTo>
                  <a:pt x="934453" y="1104900"/>
                </a:moveTo>
                <a:close/>
              </a:path>
              <a:path w="2952115" h="3365500">
                <a:moveTo>
                  <a:pt x="925851" y="1092200"/>
                </a:moveTo>
                <a:lnTo>
                  <a:pt x="917056" y="1092200"/>
                </a:lnTo>
                <a:lnTo>
                  <a:pt x="915508" y="1104900"/>
                </a:lnTo>
                <a:lnTo>
                  <a:pt x="934557" y="1104900"/>
                </a:lnTo>
                <a:lnTo>
                  <a:pt x="925851" y="1092200"/>
                </a:lnTo>
                <a:close/>
              </a:path>
              <a:path w="2952115" h="3365500">
                <a:moveTo>
                  <a:pt x="985519" y="1066800"/>
                </a:moveTo>
                <a:lnTo>
                  <a:pt x="971270" y="1066800"/>
                </a:lnTo>
                <a:lnTo>
                  <a:pt x="976033" y="1079500"/>
                </a:lnTo>
                <a:lnTo>
                  <a:pt x="920788" y="1079500"/>
                </a:lnTo>
                <a:lnTo>
                  <a:pt x="921459" y="1083315"/>
                </a:lnTo>
                <a:lnTo>
                  <a:pt x="927091" y="1092200"/>
                </a:lnTo>
                <a:lnTo>
                  <a:pt x="935632" y="1104900"/>
                </a:lnTo>
                <a:lnTo>
                  <a:pt x="984910" y="1104900"/>
                </a:lnTo>
                <a:lnTo>
                  <a:pt x="981392" y="1092200"/>
                </a:lnTo>
                <a:lnTo>
                  <a:pt x="1003392" y="1092200"/>
                </a:lnTo>
                <a:lnTo>
                  <a:pt x="985519" y="1066800"/>
                </a:lnTo>
                <a:close/>
              </a:path>
              <a:path w="2952115" h="3365500">
                <a:moveTo>
                  <a:pt x="1005878" y="1092200"/>
                </a:moveTo>
                <a:lnTo>
                  <a:pt x="987564" y="1092200"/>
                </a:lnTo>
                <a:lnTo>
                  <a:pt x="988517" y="1104900"/>
                </a:lnTo>
                <a:lnTo>
                  <a:pt x="1013612" y="1104900"/>
                </a:lnTo>
                <a:lnTo>
                  <a:pt x="1005878" y="1092200"/>
                </a:lnTo>
                <a:close/>
              </a:path>
              <a:path w="2952115" h="3365500">
                <a:moveTo>
                  <a:pt x="1007862" y="1083163"/>
                </a:moveTo>
                <a:lnTo>
                  <a:pt x="1003392" y="1092200"/>
                </a:lnTo>
                <a:lnTo>
                  <a:pt x="1014056" y="1092200"/>
                </a:lnTo>
                <a:lnTo>
                  <a:pt x="1020038" y="1104900"/>
                </a:lnTo>
                <a:lnTo>
                  <a:pt x="1023342" y="1104900"/>
                </a:lnTo>
                <a:lnTo>
                  <a:pt x="1016548" y="1092200"/>
                </a:lnTo>
                <a:lnTo>
                  <a:pt x="1007862" y="1083163"/>
                </a:lnTo>
                <a:close/>
              </a:path>
              <a:path w="2952115" h="3365500">
                <a:moveTo>
                  <a:pt x="919041" y="1079500"/>
                </a:moveTo>
                <a:lnTo>
                  <a:pt x="911479" y="1079500"/>
                </a:lnTo>
                <a:lnTo>
                  <a:pt x="912533" y="1092200"/>
                </a:lnTo>
                <a:lnTo>
                  <a:pt x="923023" y="1092200"/>
                </a:lnTo>
                <a:lnTo>
                  <a:pt x="921459" y="1083315"/>
                </a:lnTo>
                <a:lnTo>
                  <a:pt x="919041" y="1079500"/>
                </a:lnTo>
                <a:close/>
              </a:path>
              <a:path w="2952115" h="3365500">
                <a:moveTo>
                  <a:pt x="1002677" y="1066800"/>
                </a:moveTo>
                <a:lnTo>
                  <a:pt x="1004341" y="1079500"/>
                </a:lnTo>
                <a:lnTo>
                  <a:pt x="1007862" y="1083163"/>
                </a:lnTo>
                <a:lnTo>
                  <a:pt x="1009675" y="1079500"/>
                </a:lnTo>
                <a:lnTo>
                  <a:pt x="1002677" y="1066800"/>
                </a:lnTo>
                <a:close/>
              </a:path>
              <a:path w="2952115" h="3365500">
                <a:moveTo>
                  <a:pt x="914222" y="1066800"/>
                </a:moveTo>
                <a:lnTo>
                  <a:pt x="902563" y="1066800"/>
                </a:lnTo>
                <a:lnTo>
                  <a:pt x="901674" y="1079500"/>
                </a:lnTo>
                <a:lnTo>
                  <a:pt x="914222" y="1066800"/>
                </a:lnTo>
                <a:close/>
              </a:path>
              <a:path w="2952115" h="3365500">
                <a:moveTo>
                  <a:pt x="927925" y="1066800"/>
                </a:moveTo>
                <a:lnTo>
                  <a:pt x="920007" y="1066800"/>
                </a:lnTo>
                <a:lnTo>
                  <a:pt x="919041" y="1079500"/>
                </a:lnTo>
                <a:lnTo>
                  <a:pt x="931405" y="1079500"/>
                </a:lnTo>
                <a:lnTo>
                  <a:pt x="927925" y="1066800"/>
                </a:lnTo>
                <a:close/>
              </a:path>
              <a:path w="2952115" h="3365500">
                <a:moveTo>
                  <a:pt x="950906" y="1054100"/>
                </a:moveTo>
                <a:lnTo>
                  <a:pt x="919947" y="1054100"/>
                </a:lnTo>
                <a:lnTo>
                  <a:pt x="923175" y="1066800"/>
                </a:lnTo>
                <a:lnTo>
                  <a:pt x="931532" y="1066800"/>
                </a:lnTo>
                <a:lnTo>
                  <a:pt x="931405" y="1079500"/>
                </a:lnTo>
                <a:lnTo>
                  <a:pt x="962342" y="1079500"/>
                </a:lnTo>
                <a:lnTo>
                  <a:pt x="953635" y="1066800"/>
                </a:lnTo>
                <a:lnTo>
                  <a:pt x="950906" y="1054100"/>
                </a:lnTo>
                <a:close/>
              </a:path>
              <a:path w="2952115" h="3365500">
                <a:moveTo>
                  <a:pt x="903795" y="1054100"/>
                </a:moveTo>
                <a:lnTo>
                  <a:pt x="894016" y="1054100"/>
                </a:lnTo>
                <a:lnTo>
                  <a:pt x="903541" y="1066800"/>
                </a:lnTo>
                <a:lnTo>
                  <a:pt x="903795" y="1054100"/>
                </a:lnTo>
                <a:close/>
              </a:path>
              <a:path w="2952115" h="3365500">
                <a:moveTo>
                  <a:pt x="913701" y="1054100"/>
                </a:moveTo>
                <a:lnTo>
                  <a:pt x="909535" y="1054100"/>
                </a:lnTo>
                <a:lnTo>
                  <a:pt x="917735" y="1066800"/>
                </a:lnTo>
                <a:lnTo>
                  <a:pt x="920445" y="1066800"/>
                </a:lnTo>
                <a:lnTo>
                  <a:pt x="913701" y="1054100"/>
                </a:lnTo>
                <a:close/>
              </a:path>
              <a:path w="2952115" h="3365500">
                <a:moveTo>
                  <a:pt x="977849" y="1054100"/>
                </a:moveTo>
                <a:lnTo>
                  <a:pt x="964387" y="1054100"/>
                </a:lnTo>
                <a:lnTo>
                  <a:pt x="969479" y="1066800"/>
                </a:lnTo>
                <a:lnTo>
                  <a:pt x="977345" y="1066800"/>
                </a:lnTo>
                <a:lnTo>
                  <a:pt x="977849" y="1054100"/>
                </a:lnTo>
                <a:close/>
              </a:path>
              <a:path w="2952115" h="3365500">
                <a:moveTo>
                  <a:pt x="979665" y="1041400"/>
                </a:moveTo>
                <a:lnTo>
                  <a:pt x="965885" y="1041400"/>
                </a:lnTo>
                <a:lnTo>
                  <a:pt x="968222" y="1054100"/>
                </a:lnTo>
                <a:lnTo>
                  <a:pt x="979868" y="1054100"/>
                </a:lnTo>
                <a:lnTo>
                  <a:pt x="985545" y="1066800"/>
                </a:lnTo>
                <a:lnTo>
                  <a:pt x="989749" y="1066800"/>
                </a:lnTo>
                <a:lnTo>
                  <a:pt x="979665" y="1041400"/>
                </a:lnTo>
                <a:close/>
              </a:path>
              <a:path w="2952115" h="3365500">
                <a:moveTo>
                  <a:pt x="869492" y="1041400"/>
                </a:moveTo>
                <a:lnTo>
                  <a:pt x="867448" y="1041400"/>
                </a:lnTo>
                <a:lnTo>
                  <a:pt x="873061" y="1054100"/>
                </a:lnTo>
                <a:lnTo>
                  <a:pt x="869492" y="1041400"/>
                </a:lnTo>
                <a:close/>
              </a:path>
              <a:path w="2952115" h="3365500">
                <a:moveTo>
                  <a:pt x="959777" y="1041400"/>
                </a:moveTo>
                <a:lnTo>
                  <a:pt x="904431" y="1041400"/>
                </a:lnTo>
                <a:lnTo>
                  <a:pt x="908939" y="1054100"/>
                </a:lnTo>
                <a:lnTo>
                  <a:pt x="959630" y="1054100"/>
                </a:lnTo>
                <a:lnTo>
                  <a:pt x="959777" y="1041400"/>
                </a:lnTo>
                <a:close/>
              </a:path>
              <a:path w="2952115" h="3365500">
                <a:moveTo>
                  <a:pt x="872858" y="1028700"/>
                </a:moveTo>
                <a:lnTo>
                  <a:pt x="856411" y="1028700"/>
                </a:lnTo>
                <a:lnTo>
                  <a:pt x="866190" y="1041400"/>
                </a:lnTo>
                <a:lnTo>
                  <a:pt x="874242" y="1041400"/>
                </a:lnTo>
                <a:lnTo>
                  <a:pt x="872858" y="1028700"/>
                </a:lnTo>
                <a:close/>
              </a:path>
              <a:path w="2952115" h="3365500">
                <a:moveTo>
                  <a:pt x="947246" y="1028700"/>
                </a:moveTo>
                <a:lnTo>
                  <a:pt x="876363" y="1028700"/>
                </a:lnTo>
                <a:lnTo>
                  <a:pt x="884802" y="1041400"/>
                </a:lnTo>
                <a:lnTo>
                  <a:pt x="944422" y="1041400"/>
                </a:lnTo>
                <a:lnTo>
                  <a:pt x="947246" y="1028700"/>
                </a:lnTo>
                <a:close/>
              </a:path>
              <a:path w="2952115" h="3365500">
                <a:moveTo>
                  <a:pt x="958521" y="1028700"/>
                </a:moveTo>
                <a:lnTo>
                  <a:pt x="954476" y="1028700"/>
                </a:lnTo>
                <a:lnTo>
                  <a:pt x="960475" y="1041400"/>
                </a:lnTo>
                <a:lnTo>
                  <a:pt x="969505" y="1041400"/>
                </a:lnTo>
                <a:lnTo>
                  <a:pt x="958521" y="1028700"/>
                </a:lnTo>
                <a:close/>
              </a:path>
              <a:path w="2952115" h="3365500">
                <a:moveTo>
                  <a:pt x="975639" y="1028700"/>
                </a:moveTo>
                <a:lnTo>
                  <a:pt x="966749" y="1028700"/>
                </a:lnTo>
                <a:lnTo>
                  <a:pt x="975804" y="1041400"/>
                </a:lnTo>
                <a:lnTo>
                  <a:pt x="975639" y="1028700"/>
                </a:lnTo>
                <a:close/>
              </a:path>
              <a:path w="2952115" h="3365500">
                <a:moveTo>
                  <a:pt x="850176" y="1017465"/>
                </a:moveTo>
                <a:lnTo>
                  <a:pt x="848817" y="1028700"/>
                </a:lnTo>
                <a:lnTo>
                  <a:pt x="854697" y="1028700"/>
                </a:lnTo>
                <a:lnTo>
                  <a:pt x="851223" y="1018544"/>
                </a:lnTo>
                <a:lnTo>
                  <a:pt x="850176" y="1017465"/>
                </a:lnTo>
                <a:close/>
              </a:path>
              <a:path w="2952115" h="3365500">
                <a:moveTo>
                  <a:pt x="885710" y="1016000"/>
                </a:moveTo>
                <a:lnTo>
                  <a:pt x="850353" y="1016000"/>
                </a:lnTo>
                <a:lnTo>
                  <a:pt x="851223" y="1018544"/>
                </a:lnTo>
                <a:lnTo>
                  <a:pt x="861085" y="1028700"/>
                </a:lnTo>
                <a:lnTo>
                  <a:pt x="886739" y="1028700"/>
                </a:lnTo>
                <a:lnTo>
                  <a:pt x="885710" y="1016000"/>
                </a:lnTo>
                <a:close/>
              </a:path>
              <a:path w="2952115" h="3365500">
                <a:moveTo>
                  <a:pt x="926688" y="1016000"/>
                </a:moveTo>
                <a:lnTo>
                  <a:pt x="893508" y="1016000"/>
                </a:lnTo>
                <a:lnTo>
                  <a:pt x="895019" y="1028700"/>
                </a:lnTo>
                <a:lnTo>
                  <a:pt x="925804" y="1028700"/>
                </a:lnTo>
                <a:lnTo>
                  <a:pt x="926688" y="1016000"/>
                </a:lnTo>
                <a:close/>
              </a:path>
              <a:path w="2952115" h="3365500">
                <a:moveTo>
                  <a:pt x="930178" y="990600"/>
                </a:moveTo>
                <a:lnTo>
                  <a:pt x="896975" y="990600"/>
                </a:lnTo>
                <a:lnTo>
                  <a:pt x="892771" y="1003300"/>
                </a:lnTo>
                <a:lnTo>
                  <a:pt x="871905" y="1003300"/>
                </a:lnTo>
                <a:lnTo>
                  <a:pt x="873772" y="1016000"/>
                </a:lnTo>
                <a:lnTo>
                  <a:pt x="928382" y="1016000"/>
                </a:lnTo>
                <a:lnTo>
                  <a:pt x="934904" y="1028700"/>
                </a:lnTo>
                <a:lnTo>
                  <a:pt x="954089" y="1028700"/>
                </a:lnTo>
                <a:lnTo>
                  <a:pt x="948675" y="1016000"/>
                </a:lnTo>
                <a:lnTo>
                  <a:pt x="938221" y="1003300"/>
                </a:lnTo>
                <a:lnTo>
                  <a:pt x="930178" y="990600"/>
                </a:lnTo>
                <a:close/>
              </a:path>
              <a:path w="2952115" h="3365500">
                <a:moveTo>
                  <a:pt x="850353" y="1016000"/>
                </a:moveTo>
                <a:lnTo>
                  <a:pt x="848753" y="1016000"/>
                </a:lnTo>
                <a:lnTo>
                  <a:pt x="850176" y="1017465"/>
                </a:lnTo>
                <a:lnTo>
                  <a:pt x="850353" y="1016000"/>
                </a:lnTo>
                <a:close/>
              </a:path>
              <a:path w="2952115" h="3365500">
                <a:moveTo>
                  <a:pt x="868705" y="1003300"/>
                </a:moveTo>
                <a:lnTo>
                  <a:pt x="839888" y="1003300"/>
                </a:lnTo>
                <a:lnTo>
                  <a:pt x="846112" y="1016000"/>
                </a:lnTo>
                <a:lnTo>
                  <a:pt x="870038" y="1016000"/>
                </a:lnTo>
                <a:lnTo>
                  <a:pt x="868705" y="1003300"/>
                </a:lnTo>
                <a:close/>
              </a:path>
              <a:path w="2952115" h="3365500">
                <a:moveTo>
                  <a:pt x="842873" y="990600"/>
                </a:moveTo>
                <a:lnTo>
                  <a:pt x="832980" y="990600"/>
                </a:lnTo>
                <a:lnTo>
                  <a:pt x="842924" y="1003300"/>
                </a:lnTo>
                <a:lnTo>
                  <a:pt x="842873" y="990600"/>
                </a:lnTo>
                <a:close/>
              </a:path>
              <a:path w="2952115" h="3365500">
                <a:moveTo>
                  <a:pt x="925072" y="977900"/>
                </a:moveTo>
                <a:lnTo>
                  <a:pt x="836752" y="977900"/>
                </a:lnTo>
                <a:lnTo>
                  <a:pt x="843407" y="990600"/>
                </a:lnTo>
                <a:lnTo>
                  <a:pt x="857161" y="1003300"/>
                </a:lnTo>
                <a:lnTo>
                  <a:pt x="890155" y="1003300"/>
                </a:lnTo>
                <a:lnTo>
                  <a:pt x="889317" y="990600"/>
                </a:lnTo>
                <a:lnTo>
                  <a:pt x="933617" y="990600"/>
                </a:lnTo>
                <a:lnTo>
                  <a:pt x="925072" y="977900"/>
                </a:lnTo>
                <a:close/>
              </a:path>
              <a:path w="2952115" h="3365500">
                <a:moveTo>
                  <a:pt x="820026" y="977900"/>
                </a:moveTo>
                <a:lnTo>
                  <a:pt x="816660" y="977900"/>
                </a:lnTo>
                <a:lnTo>
                  <a:pt x="819162" y="990600"/>
                </a:lnTo>
                <a:lnTo>
                  <a:pt x="825563" y="990600"/>
                </a:lnTo>
                <a:lnTo>
                  <a:pt x="820026" y="977900"/>
                </a:lnTo>
                <a:close/>
              </a:path>
              <a:path w="2952115" h="3365500">
                <a:moveTo>
                  <a:pt x="820522" y="965200"/>
                </a:moveTo>
                <a:lnTo>
                  <a:pt x="797801" y="965200"/>
                </a:lnTo>
                <a:lnTo>
                  <a:pt x="803427" y="977900"/>
                </a:lnTo>
                <a:lnTo>
                  <a:pt x="813993" y="977900"/>
                </a:lnTo>
                <a:lnTo>
                  <a:pt x="820522" y="965200"/>
                </a:lnTo>
                <a:close/>
              </a:path>
              <a:path w="2952115" h="3365500">
                <a:moveTo>
                  <a:pt x="906807" y="965200"/>
                </a:moveTo>
                <a:lnTo>
                  <a:pt x="825179" y="965200"/>
                </a:lnTo>
                <a:lnTo>
                  <a:pt x="827442" y="977900"/>
                </a:lnTo>
                <a:lnTo>
                  <a:pt x="916475" y="977900"/>
                </a:lnTo>
                <a:lnTo>
                  <a:pt x="906807" y="965200"/>
                </a:lnTo>
                <a:close/>
              </a:path>
              <a:path w="2952115" h="3365500">
                <a:moveTo>
                  <a:pt x="789863" y="952500"/>
                </a:moveTo>
                <a:lnTo>
                  <a:pt x="789101" y="965200"/>
                </a:lnTo>
                <a:lnTo>
                  <a:pt x="799630" y="965200"/>
                </a:lnTo>
                <a:lnTo>
                  <a:pt x="789863" y="952500"/>
                </a:lnTo>
                <a:close/>
              </a:path>
              <a:path w="2952115" h="3365500">
                <a:moveTo>
                  <a:pt x="807707" y="952500"/>
                </a:moveTo>
                <a:lnTo>
                  <a:pt x="802233" y="952500"/>
                </a:lnTo>
                <a:lnTo>
                  <a:pt x="807199" y="965200"/>
                </a:lnTo>
                <a:lnTo>
                  <a:pt x="807707" y="952500"/>
                </a:lnTo>
                <a:close/>
              </a:path>
              <a:path w="2952115" h="3365500">
                <a:moveTo>
                  <a:pt x="814640" y="956089"/>
                </a:moveTo>
                <a:lnTo>
                  <a:pt x="809256" y="965200"/>
                </a:lnTo>
                <a:lnTo>
                  <a:pt x="817143" y="965200"/>
                </a:lnTo>
                <a:lnTo>
                  <a:pt x="816966" y="959297"/>
                </a:lnTo>
                <a:lnTo>
                  <a:pt x="814640" y="956089"/>
                </a:lnTo>
                <a:close/>
              </a:path>
              <a:path w="2952115" h="3365500">
                <a:moveTo>
                  <a:pt x="828763" y="952500"/>
                </a:moveTo>
                <a:lnTo>
                  <a:pt x="816762" y="952500"/>
                </a:lnTo>
                <a:lnTo>
                  <a:pt x="816966" y="959297"/>
                </a:lnTo>
                <a:lnTo>
                  <a:pt x="821245" y="965200"/>
                </a:lnTo>
                <a:lnTo>
                  <a:pt x="830948" y="965200"/>
                </a:lnTo>
                <a:lnTo>
                  <a:pt x="828763" y="952500"/>
                </a:lnTo>
                <a:close/>
              </a:path>
              <a:path w="2952115" h="3365500">
                <a:moveTo>
                  <a:pt x="833460" y="952500"/>
                </a:moveTo>
                <a:lnTo>
                  <a:pt x="829221" y="952500"/>
                </a:lnTo>
                <a:lnTo>
                  <a:pt x="832129" y="965200"/>
                </a:lnTo>
                <a:lnTo>
                  <a:pt x="833460" y="952500"/>
                </a:lnTo>
                <a:close/>
              </a:path>
              <a:path w="2952115" h="3365500">
                <a:moveTo>
                  <a:pt x="871872" y="927100"/>
                </a:moveTo>
                <a:lnTo>
                  <a:pt x="798652" y="927100"/>
                </a:lnTo>
                <a:lnTo>
                  <a:pt x="808101" y="939800"/>
                </a:lnTo>
                <a:lnTo>
                  <a:pt x="794044" y="939800"/>
                </a:lnTo>
                <a:lnTo>
                  <a:pt x="790107" y="949564"/>
                </a:lnTo>
                <a:lnTo>
                  <a:pt x="790206" y="952500"/>
                </a:lnTo>
                <a:lnTo>
                  <a:pt x="840397" y="952500"/>
                </a:lnTo>
                <a:lnTo>
                  <a:pt x="843420" y="965200"/>
                </a:lnTo>
                <a:lnTo>
                  <a:pt x="892080" y="965200"/>
                </a:lnTo>
                <a:lnTo>
                  <a:pt x="886208" y="952500"/>
                </a:lnTo>
                <a:lnTo>
                  <a:pt x="879650" y="939800"/>
                </a:lnTo>
                <a:lnTo>
                  <a:pt x="871872" y="9271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4640" y="956089"/>
                </a:lnTo>
                <a:lnTo>
                  <a:pt x="816966" y="959297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2038" y="952500"/>
                </a:lnTo>
                <a:lnTo>
                  <a:pt x="814640" y="956089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789777" y="939800"/>
                </a:moveTo>
                <a:lnTo>
                  <a:pt x="775716" y="939800"/>
                </a:lnTo>
                <a:lnTo>
                  <a:pt x="774065" y="952500"/>
                </a:lnTo>
                <a:lnTo>
                  <a:pt x="788924" y="952500"/>
                </a:lnTo>
                <a:lnTo>
                  <a:pt x="790107" y="949564"/>
                </a:lnTo>
                <a:lnTo>
                  <a:pt x="789777" y="939800"/>
                </a:lnTo>
                <a:close/>
              </a:path>
              <a:path w="2952115" h="3365500">
                <a:moveTo>
                  <a:pt x="790107" y="949564"/>
                </a:moveTo>
                <a:lnTo>
                  <a:pt x="788924" y="952500"/>
                </a:lnTo>
                <a:lnTo>
                  <a:pt x="790206" y="952500"/>
                </a:lnTo>
                <a:lnTo>
                  <a:pt x="790107" y="949564"/>
                </a:lnTo>
                <a:close/>
              </a:path>
              <a:path w="2952115" h="3365500">
                <a:moveTo>
                  <a:pt x="889114" y="939800"/>
                </a:moveTo>
                <a:lnTo>
                  <a:pt x="886815" y="952500"/>
                </a:lnTo>
                <a:lnTo>
                  <a:pt x="894308" y="952500"/>
                </a:lnTo>
                <a:lnTo>
                  <a:pt x="889114" y="939800"/>
                </a:lnTo>
                <a:close/>
              </a:path>
              <a:path w="2952115" h="3365500">
                <a:moveTo>
                  <a:pt x="786803" y="927100"/>
                </a:moveTo>
                <a:lnTo>
                  <a:pt x="778514" y="927100"/>
                </a:lnTo>
                <a:lnTo>
                  <a:pt x="785872" y="939800"/>
                </a:lnTo>
                <a:lnTo>
                  <a:pt x="789305" y="939800"/>
                </a:lnTo>
                <a:lnTo>
                  <a:pt x="786803" y="927100"/>
                </a:lnTo>
                <a:close/>
              </a:path>
              <a:path w="2952115" h="3365500">
                <a:moveTo>
                  <a:pt x="862340" y="914400"/>
                </a:moveTo>
                <a:lnTo>
                  <a:pt x="787717" y="914400"/>
                </a:lnTo>
                <a:lnTo>
                  <a:pt x="793292" y="927100"/>
                </a:lnTo>
                <a:lnTo>
                  <a:pt x="789305" y="939800"/>
                </a:lnTo>
                <a:lnTo>
                  <a:pt x="798474" y="939800"/>
                </a:lnTo>
                <a:lnTo>
                  <a:pt x="798652" y="927100"/>
                </a:lnTo>
                <a:lnTo>
                  <a:pt x="871872" y="927100"/>
                </a:lnTo>
                <a:lnTo>
                  <a:pt x="862340" y="914400"/>
                </a:lnTo>
                <a:close/>
              </a:path>
              <a:path w="2952115" h="3365500">
                <a:moveTo>
                  <a:pt x="765568" y="914400"/>
                </a:moveTo>
                <a:lnTo>
                  <a:pt x="758736" y="914400"/>
                </a:lnTo>
                <a:lnTo>
                  <a:pt x="761212" y="927100"/>
                </a:lnTo>
                <a:lnTo>
                  <a:pt x="772109" y="927100"/>
                </a:lnTo>
                <a:lnTo>
                  <a:pt x="765568" y="914400"/>
                </a:lnTo>
                <a:close/>
              </a:path>
              <a:path w="2952115" h="3365500">
                <a:moveTo>
                  <a:pt x="787717" y="914400"/>
                </a:moveTo>
                <a:lnTo>
                  <a:pt x="782874" y="914400"/>
                </a:lnTo>
                <a:lnTo>
                  <a:pt x="772592" y="927100"/>
                </a:lnTo>
                <a:lnTo>
                  <a:pt x="784339" y="927100"/>
                </a:lnTo>
                <a:lnTo>
                  <a:pt x="787717" y="914400"/>
                </a:lnTo>
                <a:close/>
              </a:path>
              <a:path w="2952115" h="3365500">
                <a:moveTo>
                  <a:pt x="739920" y="889000"/>
                </a:moveTo>
                <a:lnTo>
                  <a:pt x="727825" y="889000"/>
                </a:lnTo>
                <a:lnTo>
                  <a:pt x="733581" y="901700"/>
                </a:lnTo>
                <a:lnTo>
                  <a:pt x="742922" y="901700"/>
                </a:lnTo>
                <a:lnTo>
                  <a:pt x="751485" y="914400"/>
                </a:lnTo>
                <a:lnTo>
                  <a:pt x="745652" y="901700"/>
                </a:lnTo>
                <a:lnTo>
                  <a:pt x="739920" y="889000"/>
                </a:lnTo>
                <a:close/>
              </a:path>
              <a:path w="2952115" h="3365500">
                <a:moveTo>
                  <a:pt x="768708" y="889000"/>
                </a:moveTo>
                <a:lnTo>
                  <a:pt x="753082" y="889000"/>
                </a:lnTo>
                <a:lnTo>
                  <a:pt x="751650" y="901700"/>
                </a:lnTo>
                <a:lnTo>
                  <a:pt x="763193" y="901700"/>
                </a:lnTo>
                <a:lnTo>
                  <a:pt x="756615" y="914400"/>
                </a:lnTo>
                <a:lnTo>
                  <a:pt x="763984" y="914400"/>
                </a:lnTo>
                <a:lnTo>
                  <a:pt x="765455" y="901700"/>
                </a:lnTo>
                <a:lnTo>
                  <a:pt x="768708" y="889000"/>
                </a:lnTo>
                <a:close/>
              </a:path>
              <a:path w="2952115" h="3365500">
                <a:moveTo>
                  <a:pt x="806869" y="889000"/>
                </a:moveTo>
                <a:lnTo>
                  <a:pt x="768708" y="889000"/>
                </a:lnTo>
                <a:lnTo>
                  <a:pt x="777784" y="901700"/>
                </a:lnTo>
                <a:lnTo>
                  <a:pt x="785117" y="914400"/>
                </a:lnTo>
                <a:lnTo>
                  <a:pt x="809523" y="914400"/>
                </a:lnTo>
                <a:lnTo>
                  <a:pt x="808222" y="909375"/>
                </a:lnTo>
                <a:lnTo>
                  <a:pt x="801843" y="901700"/>
                </a:lnTo>
                <a:lnTo>
                  <a:pt x="807377" y="901700"/>
                </a:lnTo>
                <a:lnTo>
                  <a:pt x="806869" y="889000"/>
                </a:lnTo>
                <a:close/>
              </a:path>
              <a:path w="2952115" h="3365500">
                <a:moveTo>
                  <a:pt x="810107" y="911643"/>
                </a:moveTo>
                <a:lnTo>
                  <a:pt x="809523" y="914400"/>
                </a:lnTo>
                <a:lnTo>
                  <a:pt x="812397" y="914400"/>
                </a:lnTo>
                <a:lnTo>
                  <a:pt x="810107" y="911643"/>
                </a:lnTo>
                <a:close/>
              </a:path>
              <a:path w="2952115" h="3365500">
                <a:moveTo>
                  <a:pt x="844448" y="901700"/>
                </a:moveTo>
                <a:lnTo>
                  <a:pt x="830478" y="901700"/>
                </a:lnTo>
                <a:lnTo>
                  <a:pt x="817203" y="914400"/>
                </a:lnTo>
                <a:lnTo>
                  <a:pt x="843635" y="914400"/>
                </a:lnTo>
                <a:lnTo>
                  <a:pt x="844448" y="901700"/>
                </a:lnTo>
                <a:close/>
              </a:path>
              <a:path w="2952115" h="3365500">
                <a:moveTo>
                  <a:pt x="842791" y="889000"/>
                </a:moveTo>
                <a:lnTo>
                  <a:pt x="832092" y="889000"/>
                </a:lnTo>
                <a:lnTo>
                  <a:pt x="828179" y="901700"/>
                </a:lnTo>
                <a:lnTo>
                  <a:pt x="844448" y="901700"/>
                </a:lnTo>
                <a:lnTo>
                  <a:pt x="854176" y="914400"/>
                </a:lnTo>
                <a:lnTo>
                  <a:pt x="863033" y="914400"/>
                </a:lnTo>
                <a:lnTo>
                  <a:pt x="855631" y="901700"/>
                </a:lnTo>
                <a:lnTo>
                  <a:pt x="842791" y="889000"/>
                </a:lnTo>
                <a:close/>
              </a:path>
              <a:path w="2952115" h="3365500">
                <a:moveTo>
                  <a:pt x="812213" y="901700"/>
                </a:moveTo>
                <a:lnTo>
                  <a:pt x="806234" y="901700"/>
                </a:lnTo>
                <a:lnTo>
                  <a:pt x="808222" y="909375"/>
                </a:lnTo>
                <a:lnTo>
                  <a:pt x="810107" y="911643"/>
                </a:lnTo>
                <a:lnTo>
                  <a:pt x="812213" y="901700"/>
                </a:lnTo>
                <a:close/>
              </a:path>
              <a:path w="2952115" h="3365500">
                <a:moveTo>
                  <a:pt x="822109" y="889000"/>
                </a:moveTo>
                <a:lnTo>
                  <a:pt x="813477" y="889000"/>
                </a:lnTo>
                <a:lnTo>
                  <a:pt x="812716" y="901700"/>
                </a:lnTo>
                <a:lnTo>
                  <a:pt x="823201" y="901700"/>
                </a:lnTo>
                <a:lnTo>
                  <a:pt x="822109" y="889000"/>
                </a:lnTo>
                <a:close/>
              </a:path>
              <a:path w="2952115" h="3365500">
                <a:moveTo>
                  <a:pt x="754862" y="876300"/>
                </a:moveTo>
                <a:lnTo>
                  <a:pt x="739036" y="876300"/>
                </a:lnTo>
                <a:lnTo>
                  <a:pt x="730015" y="889000"/>
                </a:lnTo>
                <a:lnTo>
                  <a:pt x="752614" y="889000"/>
                </a:lnTo>
                <a:lnTo>
                  <a:pt x="754862" y="876300"/>
                </a:lnTo>
                <a:close/>
              </a:path>
              <a:path w="2952115" h="3365500">
                <a:moveTo>
                  <a:pt x="803836" y="876300"/>
                </a:moveTo>
                <a:lnTo>
                  <a:pt x="754862" y="876300"/>
                </a:lnTo>
                <a:lnTo>
                  <a:pt x="760107" y="889000"/>
                </a:lnTo>
                <a:lnTo>
                  <a:pt x="803490" y="889000"/>
                </a:lnTo>
                <a:lnTo>
                  <a:pt x="803836" y="876300"/>
                </a:lnTo>
                <a:close/>
              </a:path>
              <a:path w="2952115" h="3365500">
                <a:moveTo>
                  <a:pt x="823696" y="876300"/>
                </a:moveTo>
                <a:lnTo>
                  <a:pt x="803836" y="876300"/>
                </a:lnTo>
                <a:lnTo>
                  <a:pt x="811198" y="889000"/>
                </a:lnTo>
                <a:lnTo>
                  <a:pt x="822820" y="889000"/>
                </a:lnTo>
                <a:lnTo>
                  <a:pt x="823696" y="876300"/>
                </a:lnTo>
                <a:close/>
              </a:path>
              <a:path w="2952115" h="3365500">
                <a:moveTo>
                  <a:pt x="715378" y="863600"/>
                </a:moveTo>
                <a:lnTo>
                  <a:pt x="706158" y="863600"/>
                </a:lnTo>
                <a:lnTo>
                  <a:pt x="707174" y="876300"/>
                </a:lnTo>
                <a:lnTo>
                  <a:pt x="717753" y="876300"/>
                </a:lnTo>
                <a:lnTo>
                  <a:pt x="715378" y="863600"/>
                </a:lnTo>
                <a:close/>
              </a:path>
              <a:path w="2952115" h="3365500">
                <a:moveTo>
                  <a:pt x="822773" y="863600"/>
                </a:moveTo>
                <a:lnTo>
                  <a:pt x="727868" y="863600"/>
                </a:lnTo>
                <a:lnTo>
                  <a:pt x="722506" y="876300"/>
                </a:lnTo>
                <a:lnTo>
                  <a:pt x="828268" y="876300"/>
                </a:lnTo>
                <a:lnTo>
                  <a:pt x="822773" y="863600"/>
                </a:lnTo>
                <a:close/>
              </a:path>
              <a:path w="2952115" h="3365500">
                <a:moveTo>
                  <a:pt x="726541" y="850900"/>
                </a:moveTo>
                <a:lnTo>
                  <a:pt x="719126" y="850900"/>
                </a:lnTo>
                <a:lnTo>
                  <a:pt x="715742" y="863600"/>
                </a:lnTo>
                <a:lnTo>
                  <a:pt x="732256" y="863600"/>
                </a:lnTo>
                <a:lnTo>
                  <a:pt x="726541" y="850900"/>
                </a:lnTo>
                <a:close/>
              </a:path>
              <a:path w="2952115" h="3365500">
                <a:moveTo>
                  <a:pt x="776833" y="838200"/>
                </a:moveTo>
                <a:lnTo>
                  <a:pt x="722552" y="838200"/>
                </a:lnTo>
                <a:lnTo>
                  <a:pt x="729405" y="850900"/>
                </a:lnTo>
                <a:lnTo>
                  <a:pt x="733515" y="863600"/>
                </a:lnTo>
                <a:lnTo>
                  <a:pt x="736561" y="863600"/>
                </a:lnTo>
                <a:lnTo>
                  <a:pt x="740816" y="850900"/>
                </a:lnTo>
                <a:lnTo>
                  <a:pt x="785545" y="850900"/>
                </a:lnTo>
                <a:lnTo>
                  <a:pt x="785044" y="845888"/>
                </a:lnTo>
                <a:lnTo>
                  <a:pt x="776833" y="838200"/>
                </a:lnTo>
                <a:close/>
              </a:path>
              <a:path w="2952115" h="3365500">
                <a:moveTo>
                  <a:pt x="766965" y="850900"/>
                </a:moveTo>
                <a:lnTo>
                  <a:pt x="745782" y="850900"/>
                </a:lnTo>
                <a:lnTo>
                  <a:pt x="748449" y="863600"/>
                </a:lnTo>
                <a:lnTo>
                  <a:pt x="765035" y="863600"/>
                </a:lnTo>
                <a:lnTo>
                  <a:pt x="766965" y="850900"/>
                </a:lnTo>
                <a:close/>
              </a:path>
              <a:path w="2952115" h="3365500">
                <a:moveTo>
                  <a:pt x="801114" y="838200"/>
                </a:moveTo>
                <a:lnTo>
                  <a:pt x="796671" y="838200"/>
                </a:lnTo>
                <a:lnTo>
                  <a:pt x="790397" y="850900"/>
                </a:lnTo>
                <a:lnTo>
                  <a:pt x="766965" y="850900"/>
                </a:lnTo>
                <a:lnTo>
                  <a:pt x="765390" y="863600"/>
                </a:lnTo>
                <a:lnTo>
                  <a:pt x="804442" y="863600"/>
                </a:lnTo>
                <a:lnTo>
                  <a:pt x="801012" y="850900"/>
                </a:lnTo>
                <a:lnTo>
                  <a:pt x="801114" y="838200"/>
                </a:lnTo>
                <a:close/>
              </a:path>
              <a:path w="2952115" h="3365500">
                <a:moveTo>
                  <a:pt x="811517" y="850900"/>
                </a:moveTo>
                <a:lnTo>
                  <a:pt x="811390" y="850900"/>
                </a:lnTo>
                <a:lnTo>
                  <a:pt x="810615" y="863600"/>
                </a:lnTo>
                <a:lnTo>
                  <a:pt x="814717" y="863600"/>
                </a:lnTo>
                <a:lnTo>
                  <a:pt x="811517" y="850900"/>
                </a:lnTo>
                <a:close/>
              </a:path>
              <a:path w="2952115" h="3365500">
                <a:moveTo>
                  <a:pt x="706145" y="838200"/>
                </a:moveTo>
                <a:lnTo>
                  <a:pt x="700443" y="838200"/>
                </a:lnTo>
                <a:lnTo>
                  <a:pt x="701141" y="850900"/>
                </a:lnTo>
                <a:lnTo>
                  <a:pt x="706589" y="850900"/>
                </a:lnTo>
                <a:lnTo>
                  <a:pt x="706145" y="838200"/>
                </a:lnTo>
                <a:close/>
              </a:path>
              <a:path w="2952115" h="3365500">
                <a:moveTo>
                  <a:pt x="785044" y="845888"/>
                </a:moveTo>
                <a:lnTo>
                  <a:pt x="785545" y="850900"/>
                </a:lnTo>
                <a:lnTo>
                  <a:pt x="785799" y="850900"/>
                </a:lnTo>
                <a:lnTo>
                  <a:pt x="787845" y="848510"/>
                </a:lnTo>
                <a:lnTo>
                  <a:pt x="785044" y="845888"/>
                </a:lnTo>
                <a:close/>
              </a:path>
              <a:path w="2952115" h="3365500">
                <a:moveTo>
                  <a:pt x="787845" y="848510"/>
                </a:moveTo>
                <a:lnTo>
                  <a:pt x="785799" y="850900"/>
                </a:lnTo>
                <a:lnTo>
                  <a:pt x="790397" y="850900"/>
                </a:lnTo>
                <a:lnTo>
                  <a:pt x="787845" y="848510"/>
                </a:lnTo>
                <a:close/>
              </a:path>
              <a:path w="2952115" h="3365500">
                <a:moveTo>
                  <a:pt x="796671" y="838200"/>
                </a:moveTo>
                <a:lnTo>
                  <a:pt x="784275" y="838200"/>
                </a:lnTo>
                <a:lnTo>
                  <a:pt x="785044" y="845888"/>
                </a:lnTo>
                <a:lnTo>
                  <a:pt x="787845" y="848510"/>
                </a:lnTo>
                <a:lnTo>
                  <a:pt x="796671" y="838200"/>
                </a:lnTo>
                <a:close/>
              </a:path>
              <a:path w="2952115" h="3365500">
                <a:moveTo>
                  <a:pt x="686542" y="825500"/>
                </a:moveTo>
                <a:lnTo>
                  <a:pt x="675693" y="825500"/>
                </a:lnTo>
                <a:lnTo>
                  <a:pt x="682565" y="838200"/>
                </a:lnTo>
                <a:lnTo>
                  <a:pt x="683595" y="838200"/>
                </a:lnTo>
                <a:lnTo>
                  <a:pt x="686542" y="825500"/>
                </a:lnTo>
                <a:close/>
              </a:path>
              <a:path w="2952115" h="3365500">
                <a:moveTo>
                  <a:pt x="697103" y="825500"/>
                </a:moveTo>
                <a:lnTo>
                  <a:pt x="686542" y="825500"/>
                </a:lnTo>
                <a:lnTo>
                  <a:pt x="692587" y="838200"/>
                </a:lnTo>
                <a:lnTo>
                  <a:pt x="698017" y="838200"/>
                </a:lnTo>
                <a:lnTo>
                  <a:pt x="697103" y="825500"/>
                </a:lnTo>
                <a:close/>
              </a:path>
              <a:path w="2952115" h="3365500">
                <a:moveTo>
                  <a:pt x="708774" y="825500"/>
                </a:moveTo>
                <a:lnTo>
                  <a:pt x="705015" y="825500"/>
                </a:lnTo>
                <a:lnTo>
                  <a:pt x="707567" y="838200"/>
                </a:lnTo>
                <a:lnTo>
                  <a:pt x="710145" y="838200"/>
                </a:lnTo>
                <a:lnTo>
                  <a:pt x="708774" y="825500"/>
                </a:lnTo>
                <a:close/>
              </a:path>
              <a:path w="2952115" h="3365500">
                <a:moveTo>
                  <a:pt x="783388" y="825500"/>
                </a:moveTo>
                <a:lnTo>
                  <a:pt x="710895" y="825500"/>
                </a:lnTo>
                <a:lnTo>
                  <a:pt x="714648" y="838200"/>
                </a:lnTo>
                <a:lnTo>
                  <a:pt x="793592" y="838200"/>
                </a:lnTo>
                <a:lnTo>
                  <a:pt x="783388" y="825500"/>
                </a:lnTo>
                <a:close/>
              </a:path>
              <a:path w="2952115" h="3365500">
                <a:moveTo>
                  <a:pt x="669048" y="812800"/>
                </a:moveTo>
                <a:lnTo>
                  <a:pt x="666648" y="812800"/>
                </a:lnTo>
                <a:lnTo>
                  <a:pt x="669061" y="825500"/>
                </a:lnTo>
                <a:lnTo>
                  <a:pt x="669048" y="812800"/>
                </a:lnTo>
                <a:close/>
              </a:path>
              <a:path w="2952115" h="3365500">
                <a:moveTo>
                  <a:pt x="772423" y="812800"/>
                </a:moveTo>
                <a:lnTo>
                  <a:pt x="690863" y="812800"/>
                </a:lnTo>
                <a:lnTo>
                  <a:pt x="687697" y="825500"/>
                </a:lnTo>
                <a:lnTo>
                  <a:pt x="774435" y="825500"/>
                </a:lnTo>
                <a:lnTo>
                  <a:pt x="772423" y="812800"/>
                </a:lnTo>
                <a:close/>
              </a:path>
              <a:path w="2952115" h="3365500">
                <a:moveTo>
                  <a:pt x="674217" y="800100"/>
                </a:moveTo>
                <a:lnTo>
                  <a:pt x="670648" y="812800"/>
                </a:lnTo>
                <a:lnTo>
                  <a:pt x="683120" y="812800"/>
                </a:lnTo>
                <a:lnTo>
                  <a:pt x="674217" y="800100"/>
                </a:lnTo>
                <a:close/>
              </a:path>
              <a:path w="2952115" h="3365500">
                <a:moveTo>
                  <a:pt x="757146" y="787400"/>
                </a:moveTo>
                <a:lnTo>
                  <a:pt x="755310" y="787400"/>
                </a:lnTo>
                <a:lnTo>
                  <a:pt x="755047" y="800100"/>
                </a:lnTo>
                <a:lnTo>
                  <a:pt x="674790" y="800100"/>
                </a:lnTo>
                <a:lnTo>
                  <a:pt x="683775" y="812800"/>
                </a:lnTo>
                <a:lnTo>
                  <a:pt x="770978" y="812800"/>
                </a:lnTo>
                <a:lnTo>
                  <a:pt x="766938" y="800100"/>
                </a:lnTo>
                <a:lnTo>
                  <a:pt x="757146" y="787400"/>
                </a:lnTo>
                <a:close/>
              </a:path>
              <a:path w="2952115" h="3365500">
                <a:moveTo>
                  <a:pt x="779411" y="800100"/>
                </a:moveTo>
                <a:lnTo>
                  <a:pt x="776744" y="812800"/>
                </a:lnTo>
                <a:lnTo>
                  <a:pt x="784225" y="812800"/>
                </a:lnTo>
                <a:lnTo>
                  <a:pt x="779411" y="800100"/>
                </a:lnTo>
                <a:close/>
              </a:path>
              <a:path w="2952115" h="3365500">
                <a:moveTo>
                  <a:pt x="649693" y="787400"/>
                </a:moveTo>
                <a:lnTo>
                  <a:pt x="643623" y="787400"/>
                </a:lnTo>
                <a:lnTo>
                  <a:pt x="648449" y="800100"/>
                </a:lnTo>
                <a:lnTo>
                  <a:pt x="649693" y="787400"/>
                </a:lnTo>
                <a:close/>
              </a:path>
              <a:path w="2952115" h="3365500">
                <a:moveTo>
                  <a:pt x="734110" y="762000"/>
                </a:moveTo>
                <a:lnTo>
                  <a:pt x="705345" y="762000"/>
                </a:lnTo>
                <a:lnTo>
                  <a:pt x="706158" y="774700"/>
                </a:lnTo>
                <a:lnTo>
                  <a:pt x="664225" y="774700"/>
                </a:lnTo>
                <a:lnTo>
                  <a:pt x="662020" y="787400"/>
                </a:lnTo>
                <a:lnTo>
                  <a:pt x="660383" y="800100"/>
                </a:lnTo>
                <a:lnTo>
                  <a:pt x="743839" y="800100"/>
                </a:lnTo>
                <a:lnTo>
                  <a:pt x="739279" y="787400"/>
                </a:lnTo>
                <a:lnTo>
                  <a:pt x="734148" y="787400"/>
                </a:lnTo>
                <a:lnTo>
                  <a:pt x="735812" y="774700"/>
                </a:lnTo>
                <a:lnTo>
                  <a:pt x="734110" y="762000"/>
                </a:lnTo>
                <a:close/>
              </a:path>
              <a:path w="2952115" h="3365500">
                <a:moveTo>
                  <a:pt x="658723" y="774700"/>
                </a:moveTo>
                <a:lnTo>
                  <a:pt x="654786" y="774700"/>
                </a:lnTo>
                <a:lnTo>
                  <a:pt x="656729" y="787400"/>
                </a:lnTo>
                <a:lnTo>
                  <a:pt x="658723" y="787400"/>
                </a:lnTo>
                <a:lnTo>
                  <a:pt x="658723" y="774700"/>
                </a:lnTo>
                <a:close/>
              </a:path>
              <a:path w="2952115" h="3365500">
                <a:moveTo>
                  <a:pt x="609955" y="762000"/>
                </a:moveTo>
                <a:lnTo>
                  <a:pt x="611835" y="774700"/>
                </a:lnTo>
                <a:lnTo>
                  <a:pt x="612851" y="774700"/>
                </a:lnTo>
                <a:lnTo>
                  <a:pt x="609955" y="762000"/>
                </a:lnTo>
                <a:close/>
              </a:path>
              <a:path w="2952115" h="3365500">
                <a:moveTo>
                  <a:pt x="653935" y="723900"/>
                </a:moveTo>
                <a:lnTo>
                  <a:pt x="612559" y="723900"/>
                </a:lnTo>
                <a:lnTo>
                  <a:pt x="620853" y="736600"/>
                </a:lnTo>
                <a:lnTo>
                  <a:pt x="615159" y="749300"/>
                </a:lnTo>
                <a:lnTo>
                  <a:pt x="613029" y="762000"/>
                </a:lnTo>
                <a:lnTo>
                  <a:pt x="614349" y="762000"/>
                </a:lnTo>
                <a:lnTo>
                  <a:pt x="621665" y="774700"/>
                </a:lnTo>
                <a:lnTo>
                  <a:pt x="622261" y="762000"/>
                </a:lnTo>
                <a:lnTo>
                  <a:pt x="623011" y="749300"/>
                </a:lnTo>
                <a:lnTo>
                  <a:pt x="715549" y="749300"/>
                </a:lnTo>
                <a:lnTo>
                  <a:pt x="713025" y="736600"/>
                </a:lnTo>
                <a:lnTo>
                  <a:pt x="658977" y="736600"/>
                </a:lnTo>
                <a:lnTo>
                  <a:pt x="653935" y="723900"/>
                </a:lnTo>
                <a:close/>
              </a:path>
              <a:path w="2952115" h="3365500">
                <a:moveTo>
                  <a:pt x="648664" y="762000"/>
                </a:moveTo>
                <a:lnTo>
                  <a:pt x="640257" y="762000"/>
                </a:lnTo>
                <a:lnTo>
                  <a:pt x="646417" y="774700"/>
                </a:lnTo>
                <a:lnTo>
                  <a:pt x="650422" y="764297"/>
                </a:lnTo>
                <a:lnTo>
                  <a:pt x="648664" y="762000"/>
                </a:lnTo>
                <a:close/>
              </a:path>
              <a:path w="2952115" h="3365500">
                <a:moveTo>
                  <a:pt x="702614" y="762000"/>
                </a:moveTo>
                <a:lnTo>
                  <a:pt x="651306" y="762000"/>
                </a:lnTo>
                <a:lnTo>
                  <a:pt x="650422" y="764297"/>
                </a:lnTo>
                <a:lnTo>
                  <a:pt x="658380" y="774700"/>
                </a:lnTo>
                <a:lnTo>
                  <a:pt x="694702" y="774700"/>
                </a:lnTo>
                <a:lnTo>
                  <a:pt x="702614" y="762000"/>
                </a:lnTo>
                <a:close/>
              </a:path>
              <a:path w="2952115" h="3365500">
                <a:moveTo>
                  <a:pt x="715175" y="749300"/>
                </a:moveTo>
                <a:lnTo>
                  <a:pt x="623011" y="749300"/>
                </a:lnTo>
                <a:lnTo>
                  <a:pt x="629234" y="762000"/>
                </a:lnTo>
                <a:lnTo>
                  <a:pt x="723399" y="762000"/>
                </a:lnTo>
                <a:lnTo>
                  <a:pt x="715175" y="749300"/>
                </a:lnTo>
                <a:close/>
              </a:path>
              <a:path w="2952115" h="3365500">
                <a:moveTo>
                  <a:pt x="616369" y="736600"/>
                </a:moveTo>
                <a:lnTo>
                  <a:pt x="595947" y="736600"/>
                </a:lnTo>
                <a:lnTo>
                  <a:pt x="603440" y="749300"/>
                </a:lnTo>
                <a:lnTo>
                  <a:pt x="616369" y="736600"/>
                </a:lnTo>
                <a:close/>
              </a:path>
              <a:path w="2952115" h="3365500">
                <a:moveTo>
                  <a:pt x="607644" y="723900"/>
                </a:moveTo>
                <a:lnTo>
                  <a:pt x="608241" y="736600"/>
                </a:lnTo>
                <a:lnTo>
                  <a:pt x="613638" y="736600"/>
                </a:lnTo>
                <a:lnTo>
                  <a:pt x="607644" y="723900"/>
                </a:lnTo>
                <a:close/>
              </a:path>
              <a:path w="2952115" h="3365500">
                <a:moveTo>
                  <a:pt x="691246" y="711200"/>
                </a:moveTo>
                <a:lnTo>
                  <a:pt x="675249" y="711200"/>
                </a:lnTo>
                <a:lnTo>
                  <a:pt x="669566" y="723900"/>
                </a:lnTo>
                <a:lnTo>
                  <a:pt x="657733" y="723900"/>
                </a:lnTo>
                <a:lnTo>
                  <a:pt x="660946" y="736600"/>
                </a:lnTo>
                <a:lnTo>
                  <a:pt x="700248" y="736600"/>
                </a:lnTo>
                <a:lnTo>
                  <a:pt x="698171" y="723900"/>
                </a:lnTo>
                <a:lnTo>
                  <a:pt x="691246" y="711200"/>
                </a:lnTo>
                <a:close/>
              </a:path>
              <a:path w="2952115" h="3365500">
                <a:moveTo>
                  <a:pt x="578815" y="711200"/>
                </a:moveTo>
                <a:lnTo>
                  <a:pt x="575780" y="711200"/>
                </a:lnTo>
                <a:lnTo>
                  <a:pt x="584403" y="723900"/>
                </a:lnTo>
                <a:lnTo>
                  <a:pt x="585647" y="723900"/>
                </a:lnTo>
                <a:lnTo>
                  <a:pt x="578815" y="711200"/>
                </a:lnTo>
                <a:close/>
              </a:path>
              <a:path w="2952115" h="3365500">
                <a:moveTo>
                  <a:pt x="658533" y="711200"/>
                </a:moveTo>
                <a:lnTo>
                  <a:pt x="593839" y="711200"/>
                </a:lnTo>
                <a:lnTo>
                  <a:pt x="585647" y="723900"/>
                </a:lnTo>
                <a:lnTo>
                  <a:pt x="661250" y="723900"/>
                </a:lnTo>
                <a:lnTo>
                  <a:pt x="658533" y="711200"/>
                </a:lnTo>
                <a:close/>
              </a:path>
              <a:path w="2952115" h="3365500">
                <a:moveTo>
                  <a:pt x="608846" y="698500"/>
                </a:moveTo>
                <a:lnTo>
                  <a:pt x="566331" y="698500"/>
                </a:lnTo>
                <a:lnTo>
                  <a:pt x="569010" y="711200"/>
                </a:lnTo>
                <a:lnTo>
                  <a:pt x="597622" y="711200"/>
                </a:lnTo>
                <a:lnTo>
                  <a:pt x="608846" y="698500"/>
                </a:lnTo>
                <a:close/>
              </a:path>
              <a:path w="2952115" h="3365500">
                <a:moveTo>
                  <a:pt x="651402" y="698500"/>
                </a:moveTo>
                <a:lnTo>
                  <a:pt x="608846" y="698500"/>
                </a:lnTo>
                <a:lnTo>
                  <a:pt x="609279" y="711200"/>
                </a:lnTo>
                <a:lnTo>
                  <a:pt x="650671" y="711200"/>
                </a:lnTo>
                <a:lnTo>
                  <a:pt x="651402" y="698500"/>
                </a:lnTo>
                <a:close/>
              </a:path>
              <a:path w="2952115" h="3365500">
                <a:moveTo>
                  <a:pt x="665975" y="698500"/>
                </a:moveTo>
                <a:lnTo>
                  <a:pt x="660387" y="711200"/>
                </a:lnTo>
                <a:lnTo>
                  <a:pt x="666165" y="711200"/>
                </a:lnTo>
                <a:lnTo>
                  <a:pt x="665975" y="698500"/>
                </a:lnTo>
                <a:close/>
              </a:path>
              <a:path w="2952115" h="3365500">
                <a:moveTo>
                  <a:pt x="672871" y="698500"/>
                </a:moveTo>
                <a:lnTo>
                  <a:pt x="669886" y="698500"/>
                </a:lnTo>
                <a:lnTo>
                  <a:pt x="671322" y="711200"/>
                </a:lnTo>
                <a:lnTo>
                  <a:pt x="672807" y="711200"/>
                </a:lnTo>
                <a:lnTo>
                  <a:pt x="672871" y="698500"/>
                </a:lnTo>
                <a:close/>
              </a:path>
              <a:path w="2952115" h="3365500">
                <a:moveTo>
                  <a:pt x="577722" y="685800"/>
                </a:moveTo>
                <a:lnTo>
                  <a:pt x="558028" y="685800"/>
                </a:lnTo>
                <a:lnTo>
                  <a:pt x="560302" y="698500"/>
                </a:lnTo>
                <a:lnTo>
                  <a:pt x="567830" y="698500"/>
                </a:lnTo>
                <a:lnTo>
                  <a:pt x="577722" y="685800"/>
                </a:lnTo>
                <a:close/>
              </a:path>
              <a:path w="2952115" h="3365500">
                <a:moveTo>
                  <a:pt x="668948" y="685800"/>
                </a:moveTo>
                <a:lnTo>
                  <a:pt x="582760" y="685800"/>
                </a:lnTo>
                <a:lnTo>
                  <a:pt x="578777" y="698500"/>
                </a:lnTo>
                <a:lnTo>
                  <a:pt x="668478" y="698500"/>
                </a:lnTo>
                <a:lnTo>
                  <a:pt x="668948" y="685800"/>
                </a:lnTo>
                <a:close/>
              </a:path>
              <a:path w="2952115" h="3365500">
                <a:moveTo>
                  <a:pt x="558368" y="673100"/>
                </a:moveTo>
                <a:lnTo>
                  <a:pt x="547370" y="673100"/>
                </a:lnTo>
                <a:lnTo>
                  <a:pt x="553478" y="685800"/>
                </a:lnTo>
                <a:lnTo>
                  <a:pt x="555269" y="685800"/>
                </a:lnTo>
                <a:lnTo>
                  <a:pt x="558368" y="673100"/>
                </a:lnTo>
                <a:close/>
              </a:path>
              <a:path w="2952115" h="3365500">
                <a:moveTo>
                  <a:pt x="562676" y="671859"/>
                </a:moveTo>
                <a:lnTo>
                  <a:pt x="563168" y="673100"/>
                </a:lnTo>
                <a:lnTo>
                  <a:pt x="562450" y="685800"/>
                </a:lnTo>
                <a:lnTo>
                  <a:pt x="649986" y="685800"/>
                </a:lnTo>
                <a:lnTo>
                  <a:pt x="642594" y="673100"/>
                </a:lnTo>
                <a:lnTo>
                  <a:pt x="563868" y="673100"/>
                </a:lnTo>
                <a:lnTo>
                  <a:pt x="562676" y="671859"/>
                </a:lnTo>
                <a:close/>
              </a:path>
              <a:path w="2952115" h="3365500">
                <a:moveTo>
                  <a:pt x="531634" y="660400"/>
                </a:moveTo>
                <a:lnTo>
                  <a:pt x="529310" y="660400"/>
                </a:lnTo>
                <a:lnTo>
                  <a:pt x="532650" y="673100"/>
                </a:lnTo>
                <a:lnTo>
                  <a:pt x="531634" y="660400"/>
                </a:lnTo>
                <a:close/>
              </a:path>
              <a:path w="2952115" h="3365500">
                <a:moveTo>
                  <a:pt x="566153" y="660400"/>
                </a:moveTo>
                <a:lnTo>
                  <a:pt x="558126" y="660400"/>
                </a:lnTo>
                <a:lnTo>
                  <a:pt x="562676" y="671859"/>
                </a:lnTo>
                <a:lnTo>
                  <a:pt x="563868" y="673100"/>
                </a:lnTo>
                <a:lnTo>
                  <a:pt x="571652" y="673100"/>
                </a:lnTo>
                <a:lnTo>
                  <a:pt x="566153" y="660400"/>
                </a:lnTo>
                <a:close/>
              </a:path>
              <a:path w="2952115" h="3365500">
                <a:moveTo>
                  <a:pt x="643776" y="647700"/>
                </a:moveTo>
                <a:lnTo>
                  <a:pt x="577913" y="647700"/>
                </a:lnTo>
                <a:lnTo>
                  <a:pt x="583387" y="660400"/>
                </a:lnTo>
                <a:lnTo>
                  <a:pt x="566153" y="660400"/>
                </a:lnTo>
                <a:lnTo>
                  <a:pt x="571652" y="673100"/>
                </a:lnTo>
                <a:lnTo>
                  <a:pt x="642150" y="673100"/>
                </a:lnTo>
                <a:lnTo>
                  <a:pt x="641184" y="660400"/>
                </a:lnTo>
                <a:lnTo>
                  <a:pt x="643776" y="647700"/>
                </a:lnTo>
                <a:close/>
              </a:path>
              <a:path w="2952115" h="3365500">
                <a:moveTo>
                  <a:pt x="558126" y="660400"/>
                </a:moveTo>
                <a:lnTo>
                  <a:pt x="551665" y="660400"/>
                </a:lnTo>
                <a:lnTo>
                  <a:pt x="562676" y="671859"/>
                </a:lnTo>
                <a:lnTo>
                  <a:pt x="558126" y="660400"/>
                </a:lnTo>
                <a:close/>
              </a:path>
              <a:path w="2952115" h="3365500">
                <a:moveTo>
                  <a:pt x="542207" y="653229"/>
                </a:moveTo>
                <a:lnTo>
                  <a:pt x="535381" y="660400"/>
                </a:lnTo>
                <a:lnTo>
                  <a:pt x="548309" y="660400"/>
                </a:lnTo>
                <a:lnTo>
                  <a:pt x="542207" y="653229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42207" y="653229"/>
                </a:lnTo>
                <a:lnTo>
                  <a:pt x="548309" y="660400"/>
                </a:lnTo>
                <a:lnTo>
                  <a:pt x="549071" y="660400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76033" y="647700"/>
                </a:moveTo>
                <a:lnTo>
                  <a:pt x="547471" y="647700"/>
                </a:lnTo>
                <a:lnTo>
                  <a:pt x="549071" y="660400"/>
                </a:lnTo>
                <a:lnTo>
                  <a:pt x="574065" y="660400"/>
                </a:lnTo>
                <a:lnTo>
                  <a:pt x="576033" y="647700"/>
                </a:lnTo>
                <a:close/>
              </a:path>
              <a:path w="2952115" h="3365500">
                <a:moveTo>
                  <a:pt x="577913" y="647700"/>
                </a:moveTo>
                <a:lnTo>
                  <a:pt x="576033" y="647700"/>
                </a:lnTo>
                <a:lnTo>
                  <a:pt x="574065" y="660400"/>
                </a:lnTo>
                <a:lnTo>
                  <a:pt x="583387" y="660400"/>
                </a:lnTo>
                <a:lnTo>
                  <a:pt x="577913" y="647700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37502" y="647700"/>
                </a:lnTo>
                <a:lnTo>
                  <a:pt x="542207" y="653229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24827" y="635000"/>
                </a:moveTo>
                <a:lnTo>
                  <a:pt x="520407" y="635000"/>
                </a:lnTo>
                <a:lnTo>
                  <a:pt x="520814" y="647700"/>
                </a:lnTo>
                <a:lnTo>
                  <a:pt x="529932" y="647700"/>
                </a:lnTo>
                <a:lnTo>
                  <a:pt x="524827" y="635000"/>
                </a:lnTo>
                <a:close/>
              </a:path>
              <a:path w="2952115" h="3365500">
                <a:moveTo>
                  <a:pt x="605873" y="609600"/>
                </a:moveTo>
                <a:lnTo>
                  <a:pt x="510044" y="609600"/>
                </a:lnTo>
                <a:lnTo>
                  <a:pt x="508218" y="622300"/>
                </a:lnTo>
                <a:lnTo>
                  <a:pt x="526463" y="622300"/>
                </a:lnTo>
                <a:lnTo>
                  <a:pt x="537365" y="635000"/>
                </a:lnTo>
                <a:lnTo>
                  <a:pt x="544131" y="647700"/>
                </a:lnTo>
                <a:lnTo>
                  <a:pt x="585443" y="647700"/>
                </a:lnTo>
                <a:lnTo>
                  <a:pt x="597749" y="635000"/>
                </a:lnTo>
                <a:lnTo>
                  <a:pt x="603640" y="635000"/>
                </a:lnTo>
                <a:lnTo>
                  <a:pt x="606332" y="622300"/>
                </a:lnTo>
                <a:lnTo>
                  <a:pt x="605873" y="609600"/>
                </a:lnTo>
                <a:close/>
              </a:path>
              <a:path w="2952115" h="3365500">
                <a:moveTo>
                  <a:pt x="597749" y="635000"/>
                </a:moveTo>
                <a:lnTo>
                  <a:pt x="585443" y="647700"/>
                </a:lnTo>
                <a:lnTo>
                  <a:pt x="600204" y="647700"/>
                </a:lnTo>
                <a:lnTo>
                  <a:pt x="601312" y="643604"/>
                </a:lnTo>
                <a:lnTo>
                  <a:pt x="597749" y="635000"/>
                </a:lnTo>
                <a:close/>
              </a:path>
              <a:path w="2952115" h="3365500">
                <a:moveTo>
                  <a:pt x="601312" y="643604"/>
                </a:moveTo>
                <a:lnTo>
                  <a:pt x="600204" y="647700"/>
                </a:lnTo>
                <a:lnTo>
                  <a:pt x="603008" y="647700"/>
                </a:lnTo>
                <a:lnTo>
                  <a:pt x="601312" y="643604"/>
                </a:lnTo>
                <a:close/>
              </a:path>
              <a:path w="2952115" h="3365500">
                <a:moveTo>
                  <a:pt x="626902" y="635000"/>
                </a:moveTo>
                <a:lnTo>
                  <a:pt x="617772" y="635000"/>
                </a:lnTo>
                <a:lnTo>
                  <a:pt x="613156" y="647700"/>
                </a:lnTo>
                <a:lnTo>
                  <a:pt x="636814" y="647700"/>
                </a:lnTo>
                <a:lnTo>
                  <a:pt x="626902" y="635000"/>
                </a:lnTo>
                <a:close/>
              </a:path>
              <a:path w="2952115" h="3365500">
                <a:moveTo>
                  <a:pt x="603640" y="635000"/>
                </a:moveTo>
                <a:lnTo>
                  <a:pt x="597749" y="635000"/>
                </a:lnTo>
                <a:lnTo>
                  <a:pt x="601312" y="643604"/>
                </a:lnTo>
                <a:lnTo>
                  <a:pt x="603640" y="635000"/>
                </a:lnTo>
                <a:close/>
              </a:path>
              <a:path w="2952115" h="3365500">
                <a:moveTo>
                  <a:pt x="519684" y="622300"/>
                </a:moveTo>
                <a:lnTo>
                  <a:pt x="507987" y="622300"/>
                </a:lnTo>
                <a:lnTo>
                  <a:pt x="506971" y="635000"/>
                </a:lnTo>
                <a:lnTo>
                  <a:pt x="513969" y="635000"/>
                </a:lnTo>
                <a:lnTo>
                  <a:pt x="519684" y="622300"/>
                </a:lnTo>
                <a:close/>
              </a:path>
              <a:path w="2952115" h="3365500">
                <a:moveTo>
                  <a:pt x="482650" y="609600"/>
                </a:moveTo>
                <a:lnTo>
                  <a:pt x="479831" y="609600"/>
                </a:lnTo>
                <a:lnTo>
                  <a:pt x="480174" y="622300"/>
                </a:lnTo>
                <a:lnTo>
                  <a:pt x="486829" y="622300"/>
                </a:lnTo>
                <a:lnTo>
                  <a:pt x="482650" y="609600"/>
                </a:lnTo>
                <a:close/>
              </a:path>
              <a:path w="2952115" h="3365500">
                <a:moveTo>
                  <a:pt x="507046" y="584200"/>
                </a:moveTo>
                <a:lnTo>
                  <a:pt x="478828" y="584200"/>
                </a:lnTo>
                <a:lnTo>
                  <a:pt x="481094" y="596900"/>
                </a:lnTo>
                <a:lnTo>
                  <a:pt x="490001" y="609600"/>
                </a:lnTo>
                <a:lnTo>
                  <a:pt x="496100" y="622300"/>
                </a:lnTo>
                <a:lnTo>
                  <a:pt x="501116" y="622300"/>
                </a:lnTo>
                <a:lnTo>
                  <a:pt x="501281" y="609600"/>
                </a:lnTo>
                <a:lnTo>
                  <a:pt x="497427" y="609600"/>
                </a:lnTo>
                <a:lnTo>
                  <a:pt x="498659" y="596900"/>
                </a:lnTo>
                <a:lnTo>
                  <a:pt x="507046" y="584200"/>
                </a:lnTo>
                <a:close/>
              </a:path>
              <a:path w="2952115" h="3365500">
                <a:moveTo>
                  <a:pt x="501297" y="609600"/>
                </a:moveTo>
                <a:lnTo>
                  <a:pt x="505510" y="622300"/>
                </a:lnTo>
                <a:lnTo>
                  <a:pt x="508218" y="622300"/>
                </a:lnTo>
                <a:lnTo>
                  <a:pt x="501297" y="609600"/>
                </a:lnTo>
                <a:close/>
              </a:path>
              <a:path w="2952115" h="3365500">
                <a:moveTo>
                  <a:pt x="581307" y="584200"/>
                </a:moveTo>
                <a:lnTo>
                  <a:pt x="507046" y="584200"/>
                </a:lnTo>
                <a:lnTo>
                  <a:pt x="512641" y="596900"/>
                </a:lnTo>
                <a:lnTo>
                  <a:pt x="513918" y="609600"/>
                </a:lnTo>
                <a:lnTo>
                  <a:pt x="538022" y="609600"/>
                </a:lnTo>
                <a:lnTo>
                  <a:pt x="530148" y="596900"/>
                </a:lnTo>
                <a:lnTo>
                  <a:pt x="589406" y="596900"/>
                </a:lnTo>
                <a:lnTo>
                  <a:pt x="581307" y="584200"/>
                </a:lnTo>
                <a:close/>
              </a:path>
              <a:path w="2952115" h="3365500">
                <a:moveTo>
                  <a:pt x="575335" y="596900"/>
                </a:moveTo>
                <a:lnTo>
                  <a:pt x="530961" y="596900"/>
                </a:lnTo>
                <a:lnTo>
                  <a:pt x="538022" y="609600"/>
                </a:lnTo>
                <a:lnTo>
                  <a:pt x="574128" y="609600"/>
                </a:lnTo>
                <a:lnTo>
                  <a:pt x="575335" y="596900"/>
                </a:lnTo>
                <a:close/>
              </a:path>
              <a:path w="2952115" h="3365500">
                <a:moveTo>
                  <a:pt x="586942" y="609556"/>
                </a:moveTo>
                <a:close/>
              </a:path>
              <a:path w="2952115" h="3365500">
                <a:moveTo>
                  <a:pt x="589406" y="596900"/>
                </a:moveTo>
                <a:lnTo>
                  <a:pt x="586765" y="596900"/>
                </a:lnTo>
                <a:lnTo>
                  <a:pt x="593293" y="609600"/>
                </a:lnTo>
                <a:lnTo>
                  <a:pt x="598912" y="609600"/>
                </a:lnTo>
                <a:lnTo>
                  <a:pt x="589406" y="596900"/>
                </a:lnTo>
                <a:close/>
              </a:path>
              <a:path w="2952115" h="3365500">
                <a:moveTo>
                  <a:pt x="586765" y="596900"/>
                </a:moveTo>
                <a:lnTo>
                  <a:pt x="575779" y="596900"/>
                </a:lnTo>
                <a:lnTo>
                  <a:pt x="586942" y="609556"/>
                </a:lnTo>
                <a:lnTo>
                  <a:pt x="586765" y="596900"/>
                </a:lnTo>
                <a:close/>
              </a:path>
              <a:path w="2952115" h="3365500">
                <a:moveTo>
                  <a:pt x="469114" y="558800"/>
                </a:moveTo>
                <a:lnTo>
                  <a:pt x="459066" y="558800"/>
                </a:lnTo>
                <a:lnTo>
                  <a:pt x="455041" y="571500"/>
                </a:lnTo>
                <a:lnTo>
                  <a:pt x="459843" y="571500"/>
                </a:lnTo>
                <a:lnTo>
                  <a:pt x="467139" y="584200"/>
                </a:lnTo>
                <a:lnTo>
                  <a:pt x="463643" y="571500"/>
                </a:lnTo>
                <a:lnTo>
                  <a:pt x="469114" y="558800"/>
                </a:lnTo>
                <a:close/>
              </a:path>
              <a:path w="2952115" h="3365500">
                <a:moveTo>
                  <a:pt x="478764" y="571500"/>
                </a:moveTo>
                <a:lnTo>
                  <a:pt x="477393" y="571500"/>
                </a:lnTo>
                <a:lnTo>
                  <a:pt x="476008" y="584200"/>
                </a:lnTo>
                <a:lnTo>
                  <a:pt x="483565" y="584200"/>
                </a:lnTo>
                <a:lnTo>
                  <a:pt x="478764" y="571500"/>
                </a:lnTo>
                <a:close/>
              </a:path>
              <a:path w="2952115" h="3365500">
                <a:moveTo>
                  <a:pt x="553300" y="571500"/>
                </a:moveTo>
                <a:lnTo>
                  <a:pt x="489572" y="571500"/>
                </a:lnTo>
                <a:lnTo>
                  <a:pt x="492239" y="584200"/>
                </a:lnTo>
                <a:lnTo>
                  <a:pt x="554863" y="584200"/>
                </a:lnTo>
                <a:lnTo>
                  <a:pt x="553300" y="571500"/>
                </a:lnTo>
                <a:close/>
              </a:path>
              <a:path w="2952115" h="3365500">
                <a:moveTo>
                  <a:pt x="554762" y="558800"/>
                </a:moveTo>
                <a:lnTo>
                  <a:pt x="469114" y="558800"/>
                </a:lnTo>
                <a:lnTo>
                  <a:pt x="481296" y="571500"/>
                </a:lnTo>
                <a:lnTo>
                  <a:pt x="554456" y="571500"/>
                </a:lnTo>
                <a:lnTo>
                  <a:pt x="565226" y="584200"/>
                </a:lnTo>
                <a:lnTo>
                  <a:pt x="572895" y="584200"/>
                </a:lnTo>
                <a:lnTo>
                  <a:pt x="563312" y="571500"/>
                </a:lnTo>
                <a:lnTo>
                  <a:pt x="554762" y="558800"/>
                </a:lnTo>
                <a:close/>
              </a:path>
              <a:path w="2952115" h="3365500">
                <a:moveTo>
                  <a:pt x="446849" y="558800"/>
                </a:moveTo>
                <a:lnTo>
                  <a:pt x="448324" y="571500"/>
                </a:lnTo>
                <a:lnTo>
                  <a:pt x="452539" y="571500"/>
                </a:lnTo>
                <a:lnTo>
                  <a:pt x="446849" y="558800"/>
                </a:lnTo>
                <a:close/>
              </a:path>
              <a:path w="2952115" h="3365500">
                <a:moveTo>
                  <a:pt x="448068" y="546100"/>
                </a:moveTo>
                <a:lnTo>
                  <a:pt x="446798" y="546100"/>
                </a:lnTo>
                <a:lnTo>
                  <a:pt x="447103" y="558800"/>
                </a:lnTo>
                <a:lnTo>
                  <a:pt x="449668" y="558800"/>
                </a:lnTo>
                <a:lnTo>
                  <a:pt x="448068" y="546100"/>
                </a:lnTo>
                <a:close/>
              </a:path>
              <a:path w="2952115" h="3365500">
                <a:moveTo>
                  <a:pt x="458565" y="557603"/>
                </a:moveTo>
                <a:lnTo>
                  <a:pt x="458406" y="558800"/>
                </a:lnTo>
                <a:lnTo>
                  <a:pt x="459066" y="558800"/>
                </a:lnTo>
                <a:lnTo>
                  <a:pt x="458565" y="557603"/>
                </a:lnTo>
                <a:close/>
              </a:path>
              <a:path w="2952115" h="3365500">
                <a:moveTo>
                  <a:pt x="471258" y="558756"/>
                </a:moveTo>
                <a:close/>
              </a:path>
              <a:path w="2952115" h="3365500">
                <a:moveTo>
                  <a:pt x="535190" y="546100"/>
                </a:moveTo>
                <a:lnTo>
                  <a:pt x="471081" y="546100"/>
                </a:lnTo>
                <a:lnTo>
                  <a:pt x="477558" y="558800"/>
                </a:lnTo>
                <a:lnTo>
                  <a:pt x="545386" y="558800"/>
                </a:lnTo>
                <a:lnTo>
                  <a:pt x="535190" y="546100"/>
                </a:lnTo>
                <a:close/>
              </a:path>
              <a:path w="2952115" h="3365500">
                <a:moveTo>
                  <a:pt x="471081" y="546100"/>
                </a:moveTo>
                <a:lnTo>
                  <a:pt x="460095" y="546100"/>
                </a:lnTo>
                <a:lnTo>
                  <a:pt x="471258" y="558756"/>
                </a:lnTo>
                <a:lnTo>
                  <a:pt x="471081" y="546100"/>
                </a:lnTo>
                <a:close/>
              </a:path>
              <a:path w="2952115" h="3365500">
                <a:moveTo>
                  <a:pt x="460095" y="546100"/>
                </a:moveTo>
                <a:lnTo>
                  <a:pt x="453745" y="546100"/>
                </a:lnTo>
                <a:lnTo>
                  <a:pt x="458565" y="557603"/>
                </a:lnTo>
                <a:lnTo>
                  <a:pt x="460095" y="546100"/>
                </a:lnTo>
                <a:close/>
              </a:path>
              <a:path w="2952115" h="3365500">
                <a:moveTo>
                  <a:pt x="469874" y="533400"/>
                </a:moveTo>
                <a:lnTo>
                  <a:pt x="445757" y="533400"/>
                </a:lnTo>
                <a:lnTo>
                  <a:pt x="444309" y="546100"/>
                </a:lnTo>
                <a:lnTo>
                  <a:pt x="476732" y="546100"/>
                </a:lnTo>
                <a:lnTo>
                  <a:pt x="469874" y="533400"/>
                </a:lnTo>
                <a:close/>
              </a:path>
              <a:path w="2952115" h="3365500">
                <a:moveTo>
                  <a:pt x="527519" y="520700"/>
                </a:moveTo>
                <a:lnTo>
                  <a:pt x="524675" y="520700"/>
                </a:lnTo>
                <a:lnTo>
                  <a:pt x="526084" y="533400"/>
                </a:lnTo>
                <a:lnTo>
                  <a:pt x="474700" y="533400"/>
                </a:lnTo>
                <a:lnTo>
                  <a:pt x="476732" y="546100"/>
                </a:lnTo>
                <a:lnTo>
                  <a:pt x="534417" y="546100"/>
                </a:lnTo>
                <a:lnTo>
                  <a:pt x="534678" y="533400"/>
                </a:lnTo>
                <a:lnTo>
                  <a:pt x="527519" y="520700"/>
                </a:lnTo>
                <a:close/>
              </a:path>
              <a:path w="2952115" h="3365500">
                <a:moveTo>
                  <a:pt x="414454" y="520700"/>
                </a:moveTo>
                <a:lnTo>
                  <a:pt x="410908" y="520700"/>
                </a:lnTo>
                <a:lnTo>
                  <a:pt x="416923" y="533400"/>
                </a:lnTo>
                <a:lnTo>
                  <a:pt x="420312" y="533400"/>
                </a:lnTo>
                <a:lnTo>
                  <a:pt x="414454" y="520700"/>
                </a:lnTo>
                <a:close/>
              </a:path>
              <a:path w="2952115" h="3365500">
                <a:moveTo>
                  <a:pt x="440385" y="520700"/>
                </a:moveTo>
                <a:lnTo>
                  <a:pt x="439127" y="520700"/>
                </a:lnTo>
                <a:lnTo>
                  <a:pt x="439508" y="533400"/>
                </a:lnTo>
                <a:lnTo>
                  <a:pt x="441985" y="533400"/>
                </a:lnTo>
                <a:lnTo>
                  <a:pt x="440385" y="520700"/>
                </a:lnTo>
                <a:close/>
              </a:path>
              <a:path w="2952115" h="3365500">
                <a:moveTo>
                  <a:pt x="518731" y="520700"/>
                </a:moveTo>
                <a:lnTo>
                  <a:pt x="443725" y="520700"/>
                </a:lnTo>
                <a:lnTo>
                  <a:pt x="455358" y="533400"/>
                </a:lnTo>
                <a:lnTo>
                  <a:pt x="526084" y="533400"/>
                </a:lnTo>
                <a:lnTo>
                  <a:pt x="518731" y="520700"/>
                </a:lnTo>
                <a:close/>
              </a:path>
              <a:path w="2952115" h="3365500">
                <a:moveTo>
                  <a:pt x="447611" y="495300"/>
                </a:moveTo>
                <a:lnTo>
                  <a:pt x="433941" y="495300"/>
                </a:lnTo>
                <a:lnTo>
                  <a:pt x="437184" y="508000"/>
                </a:lnTo>
                <a:lnTo>
                  <a:pt x="437972" y="520700"/>
                </a:lnTo>
                <a:lnTo>
                  <a:pt x="451269" y="520700"/>
                </a:lnTo>
                <a:lnTo>
                  <a:pt x="446671" y="508000"/>
                </a:lnTo>
                <a:lnTo>
                  <a:pt x="445610" y="508000"/>
                </a:lnTo>
                <a:lnTo>
                  <a:pt x="447549" y="496894"/>
                </a:lnTo>
                <a:lnTo>
                  <a:pt x="447611" y="495300"/>
                </a:lnTo>
                <a:close/>
              </a:path>
              <a:path w="2952115" h="3365500">
                <a:moveTo>
                  <a:pt x="519184" y="508000"/>
                </a:moveTo>
                <a:lnTo>
                  <a:pt x="461060" y="508000"/>
                </a:lnTo>
                <a:lnTo>
                  <a:pt x="463905" y="520700"/>
                </a:lnTo>
                <a:lnTo>
                  <a:pt x="517530" y="520700"/>
                </a:lnTo>
                <a:lnTo>
                  <a:pt x="519184" y="508000"/>
                </a:lnTo>
                <a:close/>
              </a:path>
              <a:path w="2952115" h="3365500">
                <a:moveTo>
                  <a:pt x="427390" y="495300"/>
                </a:moveTo>
                <a:lnTo>
                  <a:pt x="410059" y="495300"/>
                </a:lnTo>
                <a:lnTo>
                  <a:pt x="416992" y="508000"/>
                </a:lnTo>
                <a:lnTo>
                  <a:pt x="427390" y="495300"/>
                </a:lnTo>
                <a:close/>
              </a:path>
              <a:path w="2952115" h="3365500">
                <a:moveTo>
                  <a:pt x="431279" y="495300"/>
                </a:moveTo>
                <a:lnTo>
                  <a:pt x="429056" y="495300"/>
                </a:lnTo>
                <a:lnTo>
                  <a:pt x="429158" y="508000"/>
                </a:lnTo>
                <a:lnTo>
                  <a:pt x="432828" y="508000"/>
                </a:lnTo>
                <a:lnTo>
                  <a:pt x="431279" y="495300"/>
                </a:lnTo>
                <a:close/>
              </a:path>
              <a:path w="2952115" h="3365500">
                <a:moveTo>
                  <a:pt x="447699" y="496031"/>
                </a:moveTo>
                <a:lnTo>
                  <a:pt x="447549" y="496894"/>
                </a:lnTo>
                <a:lnTo>
                  <a:pt x="447116" y="508000"/>
                </a:lnTo>
                <a:lnTo>
                  <a:pt x="449148" y="508000"/>
                </a:lnTo>
                <a:lnTo>
                  <a:pt x="447699" y="496031"/>
                </a:lnTo>
                <a:close/>
              </a:path>
              <a:path w="2952115" h="3365500">
                <a:moveTo>
                  <a:pt x="501941" y="495300"/>
                </a:moveTo>
                <a:lnTo>
                  <a:pt x="447827" y="495300"/>
                </a:lnTo>
                <a:lnTo>
                  <a:pt x="453063" y="508000"/>
                </a:lnTo>
                <a:lnTo>
                  <a:pt x="512017" y="508000"/>
                </a:lnTo>
                <a:lnTo>
                  <a:pt x="501941" y="495300"/>
                </a:lnTo>
                <a:close/>
              </a:path>
              <a:path w="2952115" h="3365500">
                <a:moveTo>
                  <a:pt x="447827" y="495300"/>
                </a:moveTo>
                <a:lnTo>
                  <a:pt x="447611" y="495300"/>
                </a:lnTo>
                <a:lnTo>
                  <a:pt x="447699" y="496031"/>
                </a:lnTo>
                <a:lnTo>
                  <a:pt x="447827" y="495300"/>
                </a:lnTo>
                <a:close/>
              </a:path>
              <a:path w="2952115" h="3365500">
                <a:moveTo>
                  <a:pt x="391693" y="482600"/>
                </a:moveTo>
                <a:lnTo>
                  <a:pt x="379996" y="482600"/>
                </a:lnTo>
                <a:lnTo>
                  <a:pt x="375780" y="495300"/>
                </a:lnTo>
                <a:lnTo>
                  <a:pt x="389686" y="495300"/>
                </a:lnTo>
                <a:lnTo>
                  <a:pt x="391693" y="482600"/>
                </a:lnTo>
                <a:close/>
              </a:path>
              <a:path w="2952115" h="3365500">
                <a:moveTo>
                  <a:pt x="408673" y="482600"/>
                </a:moveTo>
                <a:lnTo>
                  <a:pt x="406653" y="482600"/>
                </a:lnTo>
                <a:lnTo>
                  <a:pt x="405612" y="495300"/>
                </a:lnTo>
                <a:lnTo>
                  <a:pt x="409656" y="495300"/>
                </a:lnTo>
                <a:lnTo>
                  <a:pt x="411697" y="492483"/>
                </a:lnTo>
                <a:lnTo>
                  <a:pt x="408673" y="482600"/>
                </a:lnTo>
                <a:close/>
              </a:path>
              <a:path w="2952115" h="3365500">
                <a:moveTo>
                  <a:pt x="466547" y="469900"/>
                </a:moveTo>
                <a:lnTo>
                  <a:pt x="398133" y="469900"/>
                </a:lnTo>
                <a:lnTo>
                  <a:pt x="407568" y="482600"/>
                </a:lnTo>
                <a:lnTo>
                  <a:pt x="418858" y="482600"/>
                </a:lnTo>
                <a:lnTo>
                  <a:pt x="411697" y="492483"/>
                </a:lnTo>
                <a:lnTo>
                  <a:pt x="412559" y="495300"/>
                </a:lnTo>
                <a:lnTo>
                  <a:pt x="475742" y="495300"/>
                </a:lnTo>
                <a:lnTo>
                  <a:pt x="475589" y="482600"/>
                </a:lnTo>
                <a:lnTo>
                  <a:pt x="466547" y="469900"/>
                </a:lnTo>
                <a:close/>
              </a:path>
              <a:path w="2952115" h="3365500">
                <a:moveTo>
                  <a:pt x="483108" y="482600"/>
                </a:moveTo>
                <a:lnTo>
                  <a:pt x="480288" y="482600"/>
                </a:lnTo>
                <a:lnTo>
                  <a:pt x="478586" y="495300"/>
                </a:lnTo>
                <a:lnTo>
                  <a:pt x="485622" y="495300"/>
                </a:lnTo>
                <a:lnTo>
                  <a:pt x="483108" y="482600"/>
                </a:lnTo>
                <a:close/>
              </a:path>
              <a:path w="2952115" h="3365500">
                <a:moveTo>
                  <a:pt x="391769" y="469900"/>
                </a:moveTo>
                <a:lnTo>
                  <a:pt x="383870" y="469900"/>
                </a:lnTo>
                <a:lnTo>
                  <a:pt x="389496" y="482600"/>
                </a:lnTo>
                <a:lnTo>
                  <a:pt x="391769" y="469900"/>
                </a:lnTo>
                <a:close/>
              </a:path>
              <a:path w="2952115" h="3365500">
                <a:moveTo>
                  <a:pt x="457390" y="457200"/>
                </a:moveTo>
                <a:lnTo>
                  <a:pt x="357238" y="457200"/>
                </a:lnTo>
                <a:lnTo>
                  <a:pt x="361175" y="469900"/>
                </a:lnTo>
                <a:lnTo>
                  <a:pt x="468274" y="469900"/>
                </a:lnTo>
                <a:lnTo>
                  <a:pt x="457390" y="457200"/>
                </a:lnTo>
                <a:close/>
              </a:path>
              <a:path w="2952115" h="3365500">
                <a:moveTo>
                  <a:pt x="459054" y="457200"/>
                </a:moveTo>
                <a:lnTo>
                  <a:pt x="457390" y="457200"/>
                </a:lnTo>
                <a:lnTo>
                  <a:pt x="468274" y="469900"/>
                </a:lnTo>
                <a:lnTo>
                  <a:pt x="459054" y="457200"/>
                </a:lnTo>
                <a:close/>
              </a:path>
              <a:path w="2952115" h="3365500">
                <a:moveTo>
                  <a:pt x="450824" y="431800"/>
                </a:moveTo>
                <a:lnTo>
                  <a:pt x="430885" y="431800"/>
                </a:lnTo>
                <a:lnTo>
                  <a:pt x="435152" y="444500"/>
                </a:lnTo>
                <a:lnTo>
                  <a:pt x="379744" y="444500"/>
                </a:lnTo>
                <a:lnTo>
                  <a:pt x="375366" y="457200"/>
                </a:lnTo>
                <a:lnTo>
                  <a:pt x="459054" y="457200"/>
                </a:lnTo>
                <a:lnTo>
                  <a:pt x="468274" y="469900"/>
                </a:lnTo>
                <a:lnTo>
                  <a:pt x="473189" y="469900"/>
                </a:lnTo>
                <a:lnTo>
                  <a:pt x="465531" y="457200"/>
                </a:lnTo>
                <a:lnTo>
                  <a:pt x="460781" y="444500"/>
                </a:lnTo>
                <a:lnTo>
                  <a:pt x="450824" y="431800"/>
                </a:lnTo>
                <a:close/>
              </a:path>
              <a:path w="2952115" h="3365500">
                <a:moveTo>
                  <a:pt x="387032" y="431800"/>
                </a:moveTo>
                <a:lnTo>
                  <a:pt x="347370" y="431800"/>
                </a:lnTo>
                <a:lnTo>
                  <a:pt x="348615" y="444500"/>
                </a:lnTo>
                <a:lnTo>
                  <a:pt x="351383" y="457200"/>
                </a:lnTo>
                <a:lnTo>
                  <a:pt x="363042" y="444500"/>
                </a:lnTo>
                <a:lnTo>
                  <a:pt x="384238" y="444500"/>
                </a:lnTo>
                <a:lnTo>
                  <a:pt x="387032" y="431800"/>
                </a:lnTo>
                <a:close/>
              </a:path>
              <a:path w="2952115" h="3365500">
                <a:moveTo>
                  <a:pt x="364194" y="444500"/>
                </a:moveTo>
                <a:lnTo>
                  <a:pt x="363042" y="444500"/>
                </a:lnTo>
                <a:lnTo>
                  <a:pt x="365353" y="457200"/>
                </a:lnTo>
                <a:lnTo>
                  <a:pt x="368482" y="457200"/>
                </a:lnTo>
                <a:lnTo>
                  <a:pt x="364194" y="444500"/>
                </a:lnTo>
                <a:close/>
              </a:path>
              <a:path w="2952115" h="3365500">
                <a:moveTo>
                  <a:pt x="430885" y="431800"/>
                </a:moveTo>
                <a:lnTo>
                  <a:pt x="395897" y="431800"/>
                </a:lnTo>
                <a:lnTo>
                  <a:pt x="399300" y="444500"/>
                </a:lnTo>
                <a:lnTo>
                  <a:pt x="432231" y="444500"/>
                </a:lnTo>
                <a:lnTo>
                  <a:pt x="430885" y="431800"/>
                </a:lnTo>
                <a:close/>
              </a:path>
              <a:path w="2952115" h="3365500">
                <a:moveTo>
                  <a:pt x="352475" y="419100"/>
                </a:moveTo>
                <a:lnTo>
                  <a:pt x="351116" y="419100"/>
                </a:lnTo>
                <a:lnTo>
                  <a:pt x="351091" y="431800"/>
                </a:lnTo>
                <a:lnTo>
                  <a:pt x="354164" y="431800"/>
                </a:lnTo>
                <a:lnTo>
                  <a:pt x="352475" y="419100"/>
                </a:lnTo>
                <a:close/>
              </a:path>
              <a:path w="2952115" h="3365500">
                <a:moveTo>
                  <a:pt x="367042" y="419100"/>
                </a:moveTo>
                <a:lnTo>
                  <a:pt x="356626" y="419100"/>
                </a:lnTo>
                <a:lnTo>
                  <a:pt x="358686" y="431800"/>
                </a:lnTo>
                <a:lnTo>
                  <a:pt x="364858" y="431800"/>
                </a:lnTo>
                <a:lnTo>
                  <a:pt x="367042" y="419100"/>
                </a:lnTo>
                <a:close/>
              </a:path>
              <a:path w="2952115" h="3365500">
                <a:moveTo>
                  <a:pt x="400215" y="419100"/>
                </a:moveTo>
                <a:lnTo>
                  <a:pt x="371436" y="419100"/>
                </a:lnTo>
                <a:lnTo>
                  <a:pt x="375831" y="431800"/>
                </a:lnTo>
                <a:lnTo>
                  <a:pt x="400748" y="431800"/>
                </a:lnTo>
                <a:lnTo>
                  <a:pt x="400215" y="419100"/>
                </a:lnTo>
                <a:close/>
              </a:path>
              <a:path w="2952115" h="3365500">
                <a:moveTo>
                  <a:pt x="437819" y="419100"/>
                </a:moveTo>
                <a:lnTo>
                  <a:pt x="402297" y="419100"/>
                </a:lnTo>
                <a:lnTo>
                  <a:pt x="403301" y="431800"/>
                </a:lnTo>
                <a:lnTo>
                  <a:pt x="440118" y="431800"/>
                </a:lnTo>
                <a:lnTo>
                  <a:pt x="437819" y="419100"/>
                </a:lnTo>
                <a:close/>
              </a:path>
              <a:path w="2952115" h="3365500">
                <a:moveTo>
                  <a:pt x="333784" y="393700"/>
                </a:moveTo>
                <a:lnTo>
                  <a:pt x="325894" y="393700"/>
                </a:lnTo>
                <a:lnTo>
                  <a:pt x="327317" y="406400"/>
                </a:lnTo>
                <a:lnTo>
                  <a:pt x="329717" y="406400"/>
                </a:lnTo>
                <a:lnTo>
                  <a:pt x="329412" y="419100"/>
                </a:lnTo>
                <a:lnTo>
                  <a:pt x="335737" y="419100"/>
                </a:lnTo>
                <a:lnTo>
                  <a:pt x="332833" y="406400"/>
                </a:lnTo>
                <a:lnTo>
                  <a:pt x="333784" y="393700"/>
                </a:lnTo>
                <a:close/>
              </a:path>
              <a:path w="2952115" h="3365500">
                <a:moveTo>
                  <a:pt x="342684" y="406400"/>
                </a:moveTo>
                <a:lnTo>
                  <a:pt x="336283" y="406400"/>
                </a:lnTo>
                <a:lnTo>
                  <a:pt x="341452" y="419100"/>
                </a:lnTo>
                <a:lnTo>
                  <a:pt x="348018" y="419100"/>
                </a:lnTo>
                <a:lnTo>
                  <a:pt x="342684" y="406400"/>
                </a:lnTo>
                <a:close/>
              </a:path>
              <a:path w="2952115" h="3365500">
                <a:moveTo>
                  <a:pt x="352107" y="406400"/>
                </a:moveTo>
                <a:lnTo>
                  <a:pt x="353250" y="419100"/>
                </a:lnTo>
                <a:lnTo>
                  <a:pt x="361149" y="419100"/>
                </a:lnTo>
                <a:lnTo>
                  <a:pt x="352107" y="406400"/>
                </a:lnTo>
                <a:close/>
              </a:path>
              <a:path w="2952115" h="3365500">
                <a:moveTo>
                  <a:pt x="414566" y="406400"/>
                </a:moveTo>
                <a:lnTo>
                  <a:pt x="361145" y="406400"/>
                </a:lnTo>
                <a:lnTo>
                  <a:pt x="363453" y="419100"/>
                </a:lnTo>
                <a:lnTo>
                  <a:pt x="422478" y="419100"/>
                </a:lnTo>
                <a:lnTo>
                  <a:pt x="414566" y="406400"/>
                </a:lnTo>
                <a:close/>
              </a:path>
              <a:path w="2952115" h="3365500">
                <a:moveTo>
                  <a:pt x="432244" y="406400"/>
                </a:moveTo>
                <a:lnTo>
                  <a:pt x="423278" y="406400"/>
                </a:lnTo>
                <a:lnTo>
                  <a:pt x="422478" y="419100"/>
                </a:lnTo>
                <a:lnTo>
                  <a:pt x="438454" y="419100"/>
                </a:lnTo>
                <a:lnTo>
                  <a:pt x="432244" y="406400"/>
                </a:lnTo>
                <a:close/>
              </a:path>
              <a:path w="2952115" h="3365500">
                <a:moveTo>
                  <a:pt x="296913" y="393700"/>
                </a:moveTo>
                <a:lnTo>
                  <a:pt x="295770" y="393700"/>
                </a:lnTo>
                <a:lnTo>
                  <a:pt x="304812" y="406400"/>
                </a:lnTo>
                <a:lnTo>
                  <a:pt x="296913" y="393700"/>
                </a:lnTo>
                <a:close/>
              </a:path>
              <a:path w="2952115" h="3365500">
                <a:moveTo>
                  <a:pt x="310769" y="393700"/>
                </a:moveTo>
                <a:lnTo>
                  <a:pt x="308800" y="406400"/>
                </a:lnTo>
                <a:lnTo>
                  <a:pt x="315531" y="406400"/>
                </a:lnTo>
                <a:lnTo>
                  <a:pt x="315557" y="406269"/>
                </a:lnTo>
                <a:lnTo>
                  <a:pt x="310769" y="393700"/>
                </a:lnTo>
                <a:close/>
              </a:path>
              <a:path w="2952115" h="3365500">
                <a:moveTo>
                  <a:pt x="318096" y="393700"/>
                </a:moveTo>
                <a:lnTo>
                  <a:pt x="315557" y="406269"/>
                </a:lnTo>
                <a:lnTo>
                  <a:pt x="315607" y="406400"/>
                </a:lnTo>
                <a:lnTo>
                  <a:pt x="327317" y="406400"/>
                </a:lnTo>
                <a:lnTo>
                  <a:pt x="318096" y="393700"/>
                </a:lnTo>
                <a:close/>
              </a:path>
              <a:path w="2952115" h="3365500">
                <a:moveTo>
                  <a:pt x="390550" y="393700"/>
                </a:moveTo>
                <a:lnTo>
                  <a:pt x="333784" y="393700"/>
                </a:lnTo>
                <a:lnTo>
                  <a:pt x="343796" y="406400"/>
                </a:lnTo>
                <a:lnTo>
                  <a:pt x="392150" y="406400"/>
                </a:lnTo>
                <a:lnTo>
                  <a:pt x="390550" y="393700"/>
                </a:lnTo>
                <a:close/>
              </a:path>
              <a:path w="2952115" h="3365500">
                <a:moveTo>
                  <a:pt x="407191" y="393700"/>
                </a:moveTo>
                <a:lnTo>
                  <a:pt x="402424" y="393700"/>
                </a:lnTo>
                <a:lnTo>
                  <a:pt x="397040" y="406400"/>
                </a:lnTo>
                <a:lnTo>
                  <a:pt x="407016" y="406400"/>
                </a:lnTo>
                <a:lnTo>
                  <a:pt x="407191" y="393700"/>
                </a:lnTo>
                <a:close/>
              </a:path>
              <a:path w="2952115" h="3365500">
                <a:moveTo>
                  <a:pt x="417792" y="393763"/>
                </a:moveTo>
                <a:lnTo>
                  <a:pt x="420369" y="406400"/>
                </a:lnTo>
                <a:lnTo>
                  <a:pt x="430491" y="406400"/>
                </a:lnTo>
                <a:lnTo>
                  <a:pt x="417792" y="393763"/>
                </a:lnTo>
                <a:close/>
              </a:path>
              <a:path w="2952115" h="3365500">
                <a:moveTo>
                  <a:pt x="417779" y="393700"/>
                </a:moveTo>
                <a:close/>
              </a:path>
              <a:path w="2952115" h="3365500">
                <a:moveTo>
                  <a:pt x="382105" y="355600"/>
                </a:moveTo>
                <a:lnTo>
                  <a:pt x="304863" y="355600"/>
                </a:lnTo>
                <a:lnTo>
                  <a:pt x="306438" y="368300"/>
                </a:lnTo>
                <a:lnTo>
                  <a:pt x="354482" y="368300"/>
                </a:lnTo>
                <a:lnTo>
                  <a:pt x="360845" y="381000"/>
                </a:lnTo>
                <a:lnTo>
                  <a:pt x="289438" y="381000"/>
                </a:lnTo>
                <a:lnTo>
                  <a:pt x="300324" y="393700"/>
                </a:lnTo>
                <a:lnTo>
                  <a:pt x="411151" y="393700"/>
                </a:lnTo>
                <a:lnTo>
                  <a:pt x="403233" y="381000"/>
                </a:lnTo>
                <a:lnTo>
                  <a:pt x="392129" y="368300"/>
                </a:lnTo>
                <a:lnTo>
                  <a:pt x="382105" y="355600"/>
                </a:lnTo>
                <a:close/>
              </a:path>
              <a:path w="2952115" h="3365500">
                <a:moveTo>
                  <a:pt x="292455" y="368300"/>
                </a:moveTo>
                <a:lnTo>
                  <a:pt x="292036" y="368300"/>
                </a:lnTo>
                <a:lnTo>
                  <a:pt x="290766" y="381000"/>
                </a:lnTo>
                <a:lnTo>
                  <a:pt x="298107" y="381000"/>
                </a:lnTo>
                <a:lnTo>
                  <a:pt x="292455" y="368300"/>
                </a:lnTo>
                <a:close/>
              </a:path>
              <a:path w="2952115" h="3365500">
                <a:moveTo>
                  <a:pt x="292328" y="355600"/>
                </a:moveTo>
                <a:lnTo>
                  <a:pt x="288632" y="355600"/>
                </a:lnTo>
                <a:lnTo>
                  <a:pt x="288676" y="356347"/>
                </a:lnTo>
                <a:lnTo>
                  <a:pt x="299135" y="368300"/>
                </a:lnTo>
                <a:lnTo>
                  <a:pt x="298107" y="381000"/>
                </a:lnTo>
                <a:lnTo>
                  <a:pt x="304876" y="381000"/>
                </a:lnTo>
                <a:lnTo>
                  <a:pt x="304977" y="368300"/>
                </a:lnTo>
                <a:lnTo>
                  <a:pt x="300812" y="368300"/>
                </a:lnTo>
                <a:lnTo>
                  <a:pt x="292328" y="355600"/>
                </a:lnTo>
                <a:close/>
              </a:path>
              <a:path w="2952115" h="3365500">
                <a:moveTo>
                  <a:pt x="354482" y="368300"/>
                </a:moveTo>
                <a:lnTo>
                  <a:pt x="308978" y="368300"/>
                </a:lnTo>
                <a:lnTo>
                  <a:pt x="320420" y="381000"/>
                </a:lnTo>
                <a:lnTo>
                  <a:pt x="355714" y="381000"/>
                </a:lnTo>
                <a:lnTo>
                  <a:pt x="354482" y="368300"/>
                </a:lnTo>
                <a:close/>
              </a:path>
              <a:path w="2952115" h="3365500">
                <a:moveTo>
                  <a:pt x="276047" y="355600"/>
                </a:moveTo>
                <a:lnTo>
                  <a:pt x="267373" y="355600"/>
                </a:lnTo>
                <a:lnTo>
                  <a:pt x="272846" y="368300"/>
                </a:lnTo>
                <a:lnTo>
                  <a:pt x="276047" y="355600"/>
                </a:lnTo>
                <a:close/>
              </a:path>
              <a:path w="2952115" h="3365500">
                <a:moveTo>
                  <a:pt x="288023" y="355600"/>
                </a:moveTo>
                <a:lnTo>
                  <a:pt x="286677" y="355600"/>
                </a:lnTo>
                <a:lnTo>
                  <a:pt x="284899" y="368300"/>
                </a:lnTo>
                <a:lnTo>
                  <a:pt x="289382" y="368300"/>
                </a:lnTo>
                <a:lnTo>
                  <a:pt x="288676" y="356347"/>
                </a:lnTo>
                <a:lnTo>
                  <a:pt x="288023" y="355600"/>
                </a:lnTo>
                <a:close/>
              </a:path>
              <a:path w="2952115" h="3365500">
                <a:moveTo>
                  <a:pt x="355219" y="342900"/>
                </a:moveTo>
                <a:lnTo>
                  <a:pt x="285163" y="342900"/>
                </a:lnTo>
                <a:lnTo>
                  <a:pt x="292506" y="355600"/>
                </a:lnTo>
                <a:lnTo>
                  <a:pt x="368756" y="355600"/>
                </a:lnTo>
                <a:lnTo>
                  <a:pt x="369509" y="353952"/>
                </a:lnTo>
                <a:lnTo>
                  <a:pt x="355219" y="342900"/>
                </a:lnTo>
                <a:close/>
              </a:path>
              <a:path w="2952115" h="3365500">
                <a:moveTo>
                  <a:pt x="374561" y="342900"/>
                </a:moveTo>
                <a:lnTo>
                  <a:pt x="369509" y="353952"/>
                </a:lnTo>
                <a:lnTo>
                  <a:pt x="371640" y="355600"/>
                </a:lnTo>
                <a:lnTo>
                  <a:pt x="374561" y="342900"/>
                </a:lnTo>
                <a:close/>
              </a:path>
              <a:path w="2952115" h="3365500">
                <a:moveTo>
                  <a:pt x="381647" y="342900"/>
                </a:moveTo>
                <a:lnTo>
                  <a:pt x="378714" y="342900"/>
                </a:lnTo>
                <a:lnTo>
                  <a:pt x="382778" y="355600"/>
                </a:lnTo>
                <a:lnTo>
                  <a:pt x="386435" y="355600"/>
                </a:lnTo>
                <a:lnTo>
                  <a:pt x="381647" y="342900"/>
                </a:lnTo>
                <a:close/>
              </a:path>
              <a:path w="2952115" h="3365500">
                <a:moveTo>
                  <a:pt x="249212" y="330200"/>
                </a:moveTo>
                <a:lnTo>
                  <a:pt x="247472" y="330200"/>
                </a:lnTo>
                <a:lnTo>
                  <a:pt x="250863" y="342900"/>
                </a:lnTo>
                <a:lnTo>
                  <a:pt x="249212" y="330200"/>
                </a:lnTo>
                <a:close/>
              </a:path>
              <a:path w="2952115" h="3365500">
                <a:moveTo>
                  <a:pt x="261480" y="330200"/>
                </a:moveTo>
                <a:lnTo>
                  <a:pt x="261493" y="342900"/>
                </a:lnTo>
                <a:lnTo>
                  <a:pt x="267055" y="342900"/>
                </a:lnTo>
                <a:lnTo>
                  <a:pt x="261480" y="330200"/>
                </a:lnTo>
                <a:close/>
              </a:path>
              <a:path w="2952115" h="3365500">
                <a:moveTo>
                  <a:pt x="358432" y="330200"/>
                </a:moveTo>
                <a:lnTo>
                  <a:pt x="271460" y="330200"/>
                </a:lnTo>
                <a:lnTo>
                  <a:pt x="274615" y="342900"/>
                </a:lnTo>
                <a:lnTo>
                  <a:pt x="356273" y="342900"/>
                </a:lnTo>
                <a:lnTo>
                  <a:pt x="358432" y="330200"/>
                </a:lnTo>
                <a:close/>
              </a:path>
              <a:path w="2952115" h="3365500">
                <a:moveTo>
                  <a:pt x="282742" y="317500"/>
                </a:moveTo>
                <a:lnTo>
                  <a:pt x="253427" y="317500"/>
                </a:lnTo>
                <a:lnTo>
                  <a:pt x="247011" y="330200"/>
                </a:lnTo>
                <a:lnTo>
                  <a:pt x="279477" y="330200"/>
                </a:lnTo>
                <a:lnTo>
                  <a:pt x="282742" y="317500"/>
                </a:lnTo>
                <a:close/>
              </a:path>
              <a:path w="2952115" h="3365500">
                <a:moveTo>
                  <a:pt x="346723" y="317500"/>
                </a:moveTo>
                <a:lnTo>
                  <a:pt x="288961" y="317500"/>
                </a:lnTo>
                <a:lnTo>
                  <a:pt x="293531" y="330200"/>
                </a:lnTo>
                <a:lnTo>
                  <a:pt x="345382" y="330200"/>
                </a:lnTo>
                <a:lnTo>
                  <a:pt x="346723" y="317500"/>
                </a:lnTo>
                <a:close/>
              </a:path>
              <a:path w="2952115" h="3365500">
                <a:moveTo>
                  <a:pt x="246951" y="304800"/>
                </a:moveTo>
                <a:lnTo>
                  <a:pt x="241808" y="304800"/>
                </a:lnTo>
                <a:lnTo>
                  <a:pt x="241769" y="317500"/>
                </a:lnTo>
                <a:lnTo>
                  <a:pt x="248589" y="317500"/>
                </a:lnTo>
                <a:lnTo>
                  <a:pt x="246951" y="304800"/>
                </a:lnTo>
                <a:close/>
              </a:path>
              <a:path w="2952115" h="3365500">
                <a:moveTo>
                  <a:pt x="342531" y="304800"/>
                </a:moveTo>
                <a:lnTo>
                  <a:pt x="252619" y="304800"/>
                </a:lnTo>
                <a:lnTo>
                  <a:pt x="259080" y="317500"/>
                </a:lnTo>
                <a:lnTo>
                  <a:pt x="345490" y="317500"/>
                </a:lnTo>
                <a:lnTo>
                  <a:pt x="342531" y="304800"/>
                </a:lnTo>
                <a:close/>
              </a:path>
              <a:path w="2952115" h="3365500">
                <a:moveTo>
                  <a:pt x="233514" y="292100"/>
                </a:moveTo>
                <a:lnTo>
                  <a:pt x="229704" y="292100"/>
                </a:lnTo>
                <a:lnTo>
                  <a:pt x="235572" y="304800"/>
                </a:lnTo>
                <a:lnTo>
                  <a:pt x="242912" y="304800"/>
                </a:lnTo>
                <a:lnTo>
                  <a:pt x="233514" y="292100"/>
                </a:lnTo>
                <a:close/>
              </a:path>
              <a:path w="2952115" h="3365500">
                <a:moveTo>
                  <a:pt x="333057" y="292100"/>
                </a:moveTo>
                <a:lnTo>
                  <a:pt x="239766" y="292100"/>
                </a:lnTo>
                <a:lnTo>
                  <a:pt x="246158" y="304800"/>
                </a:lnTo>
                <a:lnTo>
                  <a:pt x="340944" y="304800"/>
                </a:lnTo>
                <a:lnTo>
                  <a:pt x="333057" y="292100"/>
                </a:lnTo>
                <a:close/>
              </a:path>
              <a:path w="2952115" h="3365500">
                <a:moveTo>
                  <a:pt x="219433" y="279400"/>
                </a:moveTo>
                <a:lnTo>
                  <a:pt x="213245" y="279400"/>
                </a:lnTo>
                <a:lnTo>
                  <a:pt x="207530" y="292100"/>
                </a:lnTo>
                <a:lnTo>
                  <a:pt x="224424" y="292100"/>
                </a:lnTo>
                <a:lnTo>
                  <a:pt x="219433" y="279400"/>
                </a:lnTo>
                <a:close/>
              </a:path>
              <a:path w="2952115" h="3365500">
                <a:moveTo>
                  <a:pt x="297218" y="279400"/>
                </a:moveTo>
                <a:lnTo>
                  <a:pt x="232555" y="279400"/>
                </a:lnTo>
                <a:lnTo>
                  <a:pt x="224424" y="292100"/>
                </a:lnTo>
                <a:lnTo>
                  <a:pt x="296443" y="292100"/>
                </a:lnTo>
                <a:lnTo>
                  <a:pt x="297218" y="279400"/>
                </a:lnTo>
                <a:close/>
              </a:path>
              <a:path w="2952115" h="3365500">
                <a:moveTo>
                  <a:pt x="305041" y="279400"/>
                </a:moveTo>
                <a:lnTo>
                  <a:pt x="301637" y="279400"/>
                </a:lnTo>
                <a:lnTo>
                  <a:pt x="304038" y="292100"/>
                </a:lnTo>
                <a:lnTo>
                  <a:pt x="304927" y="292100"/>
                </a:lnTo>
                <a:lnTo>
                  <a:pt x="305041" y="279400"/>
                </a:lnTo>
                <a:close/>
              </a:path>
              <a:path w="2952115" h="3365500">
                <a:moveTo>
                  <a:pt x="199034" y="266700"/>
                </a:moveTo>
                <a:lnTo>
                  <a:pt x="191287" y="266700"/>
                </a:lnTo>
                <a:lnTo>
                  <a:pt x="195999" y="279400"/>
                </a:lnTo>
                <a:lnTo>
                  <a:pt x="200266" y="279400"/>
                </a:lnTo>
                <a:lnTo>
                  <a:pt x="199034" y="266700"/>
                </a:lnTo>
                <a:close/>
              </a:path>
              <a:path w="2952115" h="3365500">
                <a:moveTo>
                  <a:pt x="298334" y="254000"/>
                </a:moveTo>
                <a:lnTo>
                  <a:pt x="241617" y="254000"/>
                </a:lnTo>
                <a:lnTo>
                  <a:pt x="236575" y="266700"/>
                </a:lnTo>
                <a:lnTo>
                  <a:pt x="223126" y="266700"/>
                </a:lnTo>
                <a:lnTo>
                  <a:pt x="206133" y="279400"/>
                </a:lnTo>
                <a:lnTo>
                  <a:pt x="305181" y="279400"/>
                </a:lnTo>
                <a:lnTo>
                  <a:pt x="307213" y="266700"/>
                </a:lnTo>
                <a:lnTo>
                  <a:pt x="298334" y="254000"/>
                </a:lnTo>
                <a:close/>
              </a:path>
              <a:path w="2952115" h="3365500">
                <a:moveTo>
                  <a:pt x="316992" y="266700"/>
                </a:moveTo>
                <a:lnTo>
                  <a:pt x="314350" y="266700"/>
                </a:lnTo>
                <a:lnTo>
                  <a:pt x="314070" y="279400"/>
                </a:lnTo>
                <a:lnTo>
                  <a:pt x="318350" y="279400"/>
                </a:lnTo>
                <a:lnTo>
                  <a:pt x="316992" y="266700"/>
                </a:lnTo>
                <a:close/>
              </a:path>
              <a:path w="2952115" h="3365500">
                <a:moveTo>
                  <a:pt x="225564" y="241300"/>
                </a:moveTo>
                <a:lnTo>
                  <a:pt x="214807" y="241300"/>
                </a:lnTo>
                <a:lnTo>
                  <a:pt x="212953" y="254000"/>
                </a:lnTo>
                <a:lnTo>
                  <a:pt x="207343" y="254000"/>
                </a:lnTo>
                <a:lnTo>
                  <a:pt x="215613" y="266700"/>
                </a:lnTo>
                <a:lnTo>
                  <a:pt x="236575" y="266700"/>
                </a:lnTo>
                <a:lnTo>
                  <a:pt x="233184" y="254000"/>
                </a:lnTo>
                <a:lnTo>
                  <a:pt x="225564" y="241300"/>
                </a:lnTo>
                <a:close/>
              </a:path>
              <a:path w="2952115" h="3365500">
                <a:moveTo>
                  <a:pt x="197209" y="241300"/>
                </a:moveTo>
                <a:lnTo>
                  <a:pt x="184124" y="241300"/>
                </a:lnTo>
                <a:lnTo>
                  <a:pt x="188988" y="254000"/>
                </a:lnTo>
                <a:lnTo>
                  <a:pt x="204855" y="254000"/>
                </a:lnTo>
                <a:lnTo>
                  <a:pt x="197209" y="241300"/>
                </a:lnTo>
                <a:close/>
              </a:path>
              <a:path w="2952115" h="3365500">
                <a:moveTo>
                  <a:pt x="255034" y="241300"/>
                </a:moveTo>
                <a:lnTo>
                  <a:pt x="235877" y="241300"/>
                </a:lnTo>
                <a:lnTo>
                  <a:pt x="238759" y="254000"/>
                </a:lnTo>
                <a:lnTo>
                  <a:pt x="258375" y="254000"/>
                </a:lnTo>
                <a:lnTo>
                  <a:pt x="255034" y="241300"/>
                </a:lnTo>
                <a:close/>
              </a:path>
              <a:path w="2952115" h="3365500">
                <a:moveTo>
                  <a:pt x="269836" y="241300"/>
                </a:moveTo>
                <a:lnTo>
                  <a:pt x="267919" y="241300"/>
                </a:lnTo>
                <a:lnTo>
                  <a:pt x="266865" y="254000"/>
                </a:lnTo>
                <a:lnTo>
                  <a:pt x="273812" y="254000"/>
                </a:lnTo>
                <a:lnTo>
                  <a:pt x="269836" y="241300"/>
                </a:lnTo>
                <a:close/>
              </a:path>
              <a:path w="2952115" h="3365500">
                <a:moveTo>
                  <a:pt x="169532" y="228600"/>
                </a:moveTo>
                <a:lnTo>
                  <a:pt x="162077" y="228600"/>
                </a:lnTo>
                <a:lnTo>
                  <a:pt x="163779" y="241300"/>
                </a:lnTo>
                <a:lnTo>
                  <a:pt x="176987" y="241300"/>
                </a:lnTo>
                <a:lnTo>
                  <a:pt x="169532" y="228600"/>
                </a:lnTo>
                <a:close/>
              </a:path>
              <a:path w="2952115" h="3365500">
                <a:moveTo>
                  <a:pt x="256882" y="215900"/>
                </a:moveTo>
                <a:lnTo>
                  <a:pt x="178223" y="215900"/>
                </a:lnTo>
                <a:lnTo>
                  <a:pt x="185739" y="228600"/>
                </a:lnTo>
                <a:lnTo>
                  <a:pt x="190678" y="241300"/>
                </a:lnTo>
                <a:lnTo>
                  <a:pt x="271075" y="241300"/>
                </a:lnTo>
                <a:lnTo>
                  <a:pt x="267208" y="228600"/>
                </a:lnTo>
                <a:lnTo>
                  <a:pt x="256882" y="215900"/>
                </a:lnTo>
                <a:close/>
              </a:path>
              <a:path w="2952115" h="3365500">
                <a:moveTo>
                  <a:pt x="173189" y="203200"/>
                </a:moveTo>
                <a:lnTo>
                  <a:pt x="163664" y="203200"/>
                </a:lnTo>
                <a:lnTo>
                  <a:pt x="148831" y="215900"/>
                </a:lnTo>
                <a:lnTo>
                  <a:pt x="184276" y="215900"/>
                </a:lnTo>
                <a:lnTo>
                  <a:pt x="173189" y="203200"/>
                </a:lnTo>
                <a:close/>
              </a:path>
              <a:path w="2952115" h="3365500">
                <a:moveTo>
                  <a:pt x="224281" y="203200"/>
                </a:moveTo>
                <a:lnTo>
                  <a:pt x="187947" y="203200"/>
                </a:lnTo>
                <a:lnTo>
                  <a:pt x="187388" y="215900"/>
                </a:lnTo>
                <a:lnTo>
                  <a:pt x="227078" y="215900"/>
                </a:lnTo>
                <a:lnTo>
                  <a:pt x="224281" y="203200"/>
                </a:lnTo>
                <a:close/>
              </a:path>
              <a:path w="2952115" h="3365500">
                <a:moveTo>
                  <a:pt x="261023" y="203200"/>
                </a:moveTo>
                <a:lnTo>
                  <a:pt x="231107" y="203200"/>
                </a:lnTo>
                <a:lnTo>
                  <a:pt x="227078" y="215900"/>
                </a:lnTo>
                <a:lnTo>
                  <a:pt x="256895" y="215900"/>
                </a:lnTo>
                <a:lnTo>
                  <a:pt x="261023" y="203200"/>
                </a:lnTo>
                <a:close/>
              </a:path>
              <a:path w="2952115" h="3365500">
                <a:moveTo>
                  <a:pt x="210515" y="177800"/>
                </a:moveTo>
                <a:lnTo>
                  <a:pt x="131146" y="177800"/>
                </a:lnTo>
                <a:lnTo>
                  <a:pt x="144229" y="190500"/>
                </a:lnTo>
                <a:lnTo>
                  <a:pt x="153023" y="203200"/>
                </a:lnTo>
                <a:lnTo>
                  <a:pt x="223862" y="203200"/>
                </a:lnTo>
                <a:lnTo>
                  <a:pt x="229552" y="190500"/>
                </a:lnTo>
                <a:lnTo>
                  <a:pt x="213817" y="190500"/>
                </a:lnTo>
                <a:lnTo>
                  <a:pt x="210515" y="177800"/>
                </a:lnTo>
                <a:close/>
              </a:path>
              <a:path w="2952115" h="3365500">
                <a:moveTo>
                  <a:pt x="233200" y="177800"/>
                </a:moveTo>
                <a:lnTo>
                  <a:pt x="227495" y="190500"/>
                </a:lnTo>
                <a:lnTo>
                  <a:pt x="229552" y="190500"/>
                </a:lnTo>
                <a:lnTo>
                  <a:pt x="234092" y="203200"/>
                </a:lnTo>
                <a:lnTo>
                  <a:pt x="245544" y="203200"/>
                </a:lnTo>
                <a:lnTo>
                  <a:pt x="240257" y="190500"/>
                </a:lnTo>
                <a:lnTo>
                  <a:pt x="233200" y="177800"/>
                </a:lnTo>
                <a:close/>
              </a:path>
              <a:path w="2952115" h="3365500">
                <a:moveTo>
                  <a:pt x="257378" y="190500"/>
                </a:moveTo>
                <a:lnTo>
                  <a:pt x="256222" y="190500"/>
                </a:lnTo>
                <a:lnTo>
                  <a:pt x="254558" y="203200"/>
                </a:lnTo>
                <a:lnTo>
                  <a:pt x="258762" y="203200"/>
                </a:lnTo>
                <a:lnTo>
                  <a:pt x="257378" y="190500"/>
                </a:lnTo>
                <a:close/>
              </a:path>
              <a:path w="2952115" h="3365500">
                <a:moveTo>
                  <a:pt x="123253" y="177800"/>
                </a:moveTo>
                <a:lnTo>
                  <a:pt x="123228" y="190500"/>
                </a:lnTo>
                <a:lnTo>
                  <a:pt x="128790" y="190500"/>
                </a:lnTo>
                <a:lnTo>
                  <a:pt x="123253" y="177800"/>
                </a:lnTo>
                <a:close/>
              </a:path>
              <a:path w="2952115" h="3365500">
                <a:moveTo>
                  <a:pt x="185400" y="139700"/>
                </a:moveTo>
                <a:lnTo>
                  <a:pt x="118479" y="139700"/>
                </a:lnTo>
                <a:lnTo>
                  <a:pt x="118898" y="150922"/>
                </a:lnTo>
                <a:lnTo>
                  <a:pt x="120345" y="152400"/>
                </a:lnTo>
                <a:lnTo>
                  <a:pt x="118953" y="152400"/>
                </a:lnTo>
                <a:lnTo>
                  <a:pt x="123080" y="165100"/>
                </a:lnTo>
                <a:lnTo>
                  <a:pt x="123201" y="177800"/>
                </a:lnTo>
                <a:lnTo>
                  <a:pt x="200037" y="177800"/>
                </a:lnTo>
                <a:lnTo>
                  <a:pt x="192277" y="165100"/>
                </a:lnTo>
                <a:lnTo>
                  <a:pt x="189240" y="165100"/>
                </a:lnTo>
                <a:lnTo>
                  <a:pt x="183237" y="152400"/>
                </a:lnTo>
                <a:lnTo>
                  <a:pt x="119418" y="152400"/>
                </a:lnTo>
                <a:lnTo>
                  <a:pt x="118933" y="151851"/>
                </a:lnTo>
                <a:lnTo>
                  <a:pt x="183331" y="151851"/>
                </a:lnTo>
                <a:lnTo>
                  <a:pt x="185400" y="139700"/>
                </a:lnTo>
                <a:close/>
              </a:path>
              <a:path w="2952115" h="3365500">
                <a:moveTo>
                  <a:pt x="214160" y="165100"/>
                </a:moveTo>
                <a:lnTo>
                  <a:pt x="196837" y="165100"/>
                </a:lnTo>
                <a:lnTo>
                  <a:pt x="200037" y="177800"/>
                </a:lnTo>
                <a:lnTo>
                  <a:pt x="220332" y="177800"/>
                </a:lnTo>
                <a:lnTo>
                  <a:pt x="214160" y="165100"/>
                </a:lnTo>
                <a:close/>
              </a:path>
              <a:path w="2952115" h="3365500">
                <a:moveTo>
                  <a:pt x="111074" y="152400"/>
                </a:moveTo>
                <a:lnTo>
                  <a:pt x="105041" y="152400"/>
                </a:lnTo>
                <a:lnTo>
                  <a:pt x="109105" y="165100"/>
                </a:lnTo>
                <a:lnTo>
                  <a:pt x="111074" y="152400"/>
                </a:lnTo>
                <a:close/>
              </a:path>
              <a:path w="2952115" h="3365500">
                <a:moveTo>
                  <a:pt x="205409" y="152400"/>
                </a:moveTo>
                <a:lnTo>
                  <a:pt x="203708" y="152400"/>
                </a:lnTo>
                <a:lnTo>
                  <a:pt x="189240" y="165100"/>
                </a:lnTo>
                <a:lnTo>
                  <a:pt x="211962" y="165100"/>
                </a:lnTo>
                <a:lnTo>
                  <a:pt x="205409" y="152400"/>
                </a:lnTo>
                <a:close/>
              </a:path>
              <a:path w="2952115" h="3365500">
                <a:moveTo>
                  <a:pt x="90766" y="114300"/>
                </a:moveTo>
                <a:lnTo>
                  <a:pt x="56096" y="114300"/>
                </a:lnTo>
                <a:lnTo>
                  <a:pt x="66185" y="127171"/>
                </a:lnTo>
                <a:lnTo>
                  <a:pt x="75262" y="139700"/>
                </a:lnTo>
                <a:lnTo>
                  <a:pt x="84370" y="152400"/>
                </a:lnTo>
                <a:lnTo>
                  <a:pt x="118953" y="152400"/>
                </a:lnTo>
                <a:lnTo>
                  <a:pt x="118933" y="151851"/>
                </a:lnTo>
                <a:lnTo>
                  <a:pt x="110791" y="142641"/>
                </a:lnTo>
                <a:lnTo>
                  <a:pt x="107911" y="139700"/>
                </a:lnTo>
                <a:lnTo>
                  <a:pt x="83566" y="139700"/>
                </a:lnTo>
                <a:lnTo>
                  <a:pt x="78753" y="127000"/>
                </a:lnTo>
                <a:lnTo>
                  <a:pt x="83553" y="127000"/>
                </a:lnTo>
                <a:lnTo>
                  <a:pt x="90766" y="114300"/>
                </a:lnTo>
                <a:close/>
              </a:path>
              <a:path w="2952115" h="3365500">
                <a:moveTo>
                  <a:pt x="118898" y="150922"/>
                </a:moveTo>
                <a:lnTo>
                  <a:pt x="118933" y="151851"/>
                </a:lnTo>
                <a:lnTo>
                  <a:pt x="119418" y="152400"/>
                </a:lnTo>
                <a:lnTo>
                  <a:pt x="120345" y="152400"/>
                </a:lnTo>
                <a:lnTo>
                  <a:pt x="118898" y="150922"/>
                </a:lnTo>
                <a:close/>
              </a:path>
              <a:path w="2952115" h="3365500">
                <a:moveTo>
                  <a:pt x="110791" y="142641"/>
                </a:moveTo>
                <a:lnTo>
                  <a:pt x="118933" y="151851"/>
                </a:lnTo>
                <a:lnTo>
                  <a:pt x="118898" y="150922"/>
                </a:lnTo>
                <a:lnTo>
                  <a:pt x="110791" y="142641"/>
                </a:lnTo>
                <a:close/>
              </a:path>
              <a:path w="2952115" h="3365500">
                <a:moveTo>
                  <a:pt x="113830" y="127000"/>
                </a:moveTo>
                <a:lnTo>
                  <a:pt x="88912" y="127000"/>
                </a:lnTo>
                <a:lnTo>
                  <a:pt x="91363" y="139700"/>
                </a:lnTo>
                <a:lnTo>
                  <a:pt x="111798" y="139700"/>
                </a:lnTo>
                <a:lnTo>
                  <a:pt x="113830" y="127000"/>
                </a:lnTo>
                <a:close/>
              </a:path>
              <a:path w="2952115" h="3365500">
                <a:moveTo>
                  <a:pt x="124452" y="127000"/>
                </a:moveTo>
                <a:lnTo>
                  <a:pt x="113830" y="127000"/>
                </a:lnTo>
                <a:lnTo>
                  <a:pt x="122085" y="139700"/>
                </a:lnTo>
                <a:lnTo>
                  <a:pt x="126278" y="139700"/>
                </a:lnTo>
                <a:lnTo>
                  <a:pt x="124574" y="127171"/>
                </a:lnTo>
                <a:lnTo>
                  <a:pt x="124452" y="127000"/>
                </a:lnTo>
                <a:close/>
              </a:path>
              <a:path w="2952115" h="3365500">
                <a:moveTo>
                  <a:pt x="131717" y="137165"/>
                </a:moveTo>
                <a:lnTo>
                  <a:pt x="130797" y="139700"/>
                </a:lnTo>
                <a:lnTo>
                  <a:pt x="133529" y="139700"/>
                </a:lnTo>
                <a:lnTo>
                  <a:pt x="131717" y="137165"/>
                </a:lnTo>
                <a:close/>
              </a:path>
              <a:path w="2952115" h="3365500">
                <a:moveTo>
                  <a:pt x="142341" y="127000"/>
                </a:moveTo>
                <a:lnTo>
                  <a:pt x="135407" y="127000"/>
                </a:lnTo>
                <a:lnTo>
                  <a:pt x="131717" y="137165"/>
                </a:lnTo>
                <a:lnTo>
                  <a:pt x="133529" y="139700"/>
                </a:lnTo>
                <a:lnTo>
                  <a:pt x="144144" y="139700"/>
                </a:lnTo>
                <a:lnTo>
                  <a:pt x="142341" y="127000"/>
                </a:lnTo>
                <a:close/>
              </a:path>
              <a:path w="2952115" h="3365500">
                <a:moveTo>
                  <a:pt x="176519" y="127000"/>
                </a:moveTo>
                <a:lnTo>
                  <a:pt x="142341" y="127000"/>
                </a:lnTo>
                <a:lnTo>
                  <a:pt x="144144" y="139700"/>
                </a:lnTo>
                <a:lnTo>
                  <a:pt x="184657" y="139700"/>
                </a:lnTo>
                <a:lnTo>
                  <a:pt x="176519" y="127000"/>
                </a:lnTo>
                <a:close/>
              </a:path>
              <a:path w="2952115" h="3365500">
                <a:moveTo>
                  <a:pt x="135407" y="127000"/>
                </a:moveTo>
                <a:lnTo>
                  <a:pt x="124551" y="127000"/>
                </a:lnTo>
                <a:lnTo>
                  <a:pt x="124574" y="127171"/>
                </a:lnTo>
                <a:lnTo>
                  <a:pt x="131717" y="137165"/>
                </a:lnTo>
                <a:lnTo>
                  <a:pt x="135407" y="127000"/>
                </a:lnTo>
                <a:close/>
              </a:path>
              <a:path w="2952115" h="3365500">
                <a:moveTo>
                  <a:pt x="124551" y="127000"/>
                </a:moveTo>
                <a:lnTo>
                  <a:pt x="124574" y="127171"/>
                </a:lnTo>
                <a:lnTo>
                  <a:pt x="124551" y="1270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90766" y="114300"/>
                </a:lnTo>
                <a:lnTo>
                  <a:pt x="83794" y="127000"/>
                </a:lnTo>
                <a:lnTo>
                  <a:pt x="140810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140810" y="127000"/>
                </a:lnTo>
                <a:lnTo>
                  <a:pt x="154949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70468" y="114300"/>
                </a:moveTo>
                <a:lnTo>
                  <a:pt x="145302" y="114300"/>
                </a:lnTo>
                <a:lnTo>
                  <a:pt x="154949" y="127000"/>
                </a:lnTo>
                <a:lnTo>
                  <a:pt x="162755" y="127000"/>
                </a:lnTo>
                <a:lnTo>
                  <a:pt x="170468" y="114300"/>
                </a:lnTo>
                <a:close/>
              </a:path>
              <a:path w="2952115" h="3365500">
                <a:moveTo>
                  <a:pt x="164401" y="101600"/>
                </a:moveTo>
                <a:lnTo>
                  <a:pt x="77673" y="101600"/>
                </a:lnTo>
                <a:lnTo>
                  <a:pt x="72643" y="114300"/>
                </a:lnTo>
                <a:lnTo>
                  <a:pt x="162496" y="114300"/>
                </a:lnTo>
                <a:lnTo>
                  <a:pt x="164401" y="101600"/>
                </a:lnTo>
                <a:close/>
              </a:path>
              <a:path w="2952115" h="3365500">
                <a:moveTo>
                  <a:pt x="51644" y="76200"/>
                </a:moveTo>
                <a:lnTo>
                  <a:pt x="36461" y="76200"/>
                </a:lnTo>
                <a:lnTo>
                  <a:pt x="37972" y="88900"/>
                </a:lnTo>
                <a:lnTo>
                  <a:pt x="28676" y="88900"/>
                </a:lnTo>
                <a:lnTo>
                  <a:pt x="34802" y="101600"/>
                </a:lnTo>
                <a:lnTo>
                  <a:pt x="43615" y="88900"/>
                </a:lnTo>
                <a:lnTo>
                  <a:pt x="51644" y="76200"/>
                </a:lnTo>
                <a:close/>
              </a:path>
              <a:path w="2952115" h="3365500">
                <a:moveTo>
                  <a:pt x="60562" y="88900"/>
                </a:moveTo>
                <a:lnTo>
                  <a:pt x="51422" y="88900"/>
                </a:lnTo>
                <a:lnTo>
                  <a:pt x="51269" y="101600"/>
                </a:lnTo>
                <a:lnTo>
                  <a:pt x="62153" y="101600"/>
                </a:lnTo>
                <a:lnTo>
                  <a:pt x="60582" y="88926"/>
                </a:lnTo>
                <a:close/>
              </a:path>
              <a:path w="2952115" h="3365500">
                <a:moveTo>
                  <a:pt x="148207" y="88900"/>
                </a:moveTo>
                <a:lnTo>
                  <a:pt x="60578" y="88900"/>
                </a:lnTo>
                <a:lnTo>
                  <a:pt x="70108" y="101600"/>
                </a:lnTo>
                <a:lnTo>
                  <a:pt x="148041" y="101600"/>
                </a:lnTo>
                <a:lnTo>
                  <a:pt x="148207" y="88900"/>
                </a:lnTo>
                <a:close/>
              </a:path>
              <a:path w="2952115" h="3365500">
                <a:moveTo>
                  <a:pt x="32562" y="76200"/>
                </a:moveTo>
                <a:lnTo>
                  <a:pt x="24498" y="76200"/>
                </a:lnTo>
                <a:lnTo>
                  <a:pt x="32651" y="88900"/>
                </a:lnTo>
                <a:lnTo>
                  <a:pt x="32842" y="88900"/>
                </a:lnTo>
                <a:lnTo>
                  <a:pt x="32562" y="76200"/>
                </a:lnTo>
                <a:close/>
              </a:path>
              <a:path w="2952115" h="3365500">
                <a:moveTo>
                  <a:pt x="86232" y="76200"/>
                </a:moveTo>
                <a:lnTo>
                  <a:pt x="51644" y="76200"/>
                </a:lnTo>
                <a:lnTo>
                  <a:pt x="60562" y="88900"/>
                </a:lnTo>
                <a:lnTo>
                  <a:pt x="90436" y="88900"/>
                </a:lnTo>
                <a:lnTo>
                  <a:pt x="86232" y="76200"/>
                </a:lnTo>
                <a:close/>
              </a:path>
              <a:path w="2952115" h="3365500">
                <a:moveTo>
                  <a:pt x="128041" y="76200"/>
                </a:moveTo>
                <a:lnTo>
                  <a:pt x="94830" y="76200"/>
                </a:lnTo>
                <a:lnTo>
                  <a:pt x="90436" y="88900"/>
                </a:lnTo>
                <a:lnTo>
                  <a:pt x="141575" y="88900"/>
                </a:lnTo>
                <a:lnTo>
                  <a:pt x="128041" y="76200"/>
                </a:lnTo>
                <a:close/>
              </a:path>
              <a:path w="2952115" h="3365500">
                <a:moveTo>
                  <a:pt x="32372" y="63500"/>
                </a:moveTo>
                <a:lnTo>
                  <a:pt x="6502" y="63500"/>
                </a:lnTo>
                <a:lnTo>
                  <a:pt x="14630" y="76200"/>
                </a:lnTo>
                <a:lnTo>
                  <a:pt x="45059" y="76200"/>
                </a:lnTo>
                <a:lnTo>
                  <a:pt x="32372" y="63500"/>
                </a:lnTo>
                <a:close/>
              </a:path>
              <a:path w="2952115" h="3365500">
                <a:moveTo>
                  <a:pt x="124472" y="63500"/>
                </a:moveTo>
                <a:lnTo>
                  <a:pt x="45059" y="63500"/>
                </a:lnTo>
                <a:lnTo>
                  <a:pt x="45059" y="76200"/>
                </a:lnTo>
                <a:lnTo>
                  <a:pt x="124040" y="76200"/>
                </a:lnTo>
                <a:lnTo>
                  <a:pt x="124472" y="63500"/>
                </a:lnTo>
                <a:close/>
              </a:path>
              <a:path w="2952115" h="3365500">
                <a:moveTo>
                  <a:pt x="17294" y="50800"/>
                </a:moveTo>
                <a:lnTo>
                  <a:pt x="2946" y="50800"/>
                </a:lnTo>
                <a:lnTo>
                  <a:pt x="9004" y="63500"/>
                </a:lnTo>
                <a:lnTo>
                  <a:pt x="25247" y="63500"/>
                </a:lnTo>
                <a:lnTo>
                  <a:pt x="17294" y="50800"/>
                </a:lnTo>
                <a:close/>
              </a:path>
              <a:path w="2952115" h="3365500">
                <a:moveTo>
                  <a:pt x="127254" y="50800"/>
                </a:moveTo>
                <a:lnTo>
                  <a:pt x="23379" y="50800"/>
                </a:lnTo>
                <a:lnTo>
                  <a:pt x="25247" y="63500"/>
                </a:lnTo>
                <a:lnTo>
                  <a:pt x="130086" y="63500"/>
                </a:lnTo>
                <a:lnTo>
                  <a:pt x="127254" y="50800"/>
                </a:lnTo>
                <a:close/>
              </a:path>
              <a:path w="2952115" h="3365500">
                <a:moveTo>
                  <a:pt x="5118" y="38100"/>
                </a:moveTo>
                <a:lnTo>
                  <a:pt x="0" y="50800"/>
                </a:lnTo>
                <a:lnTo>
                  <a:pt x="9563" y="50800"/>
                </a:lnTo>
                <a:lnTo>
                  <a:pt x="5118" y="38100"/>
                </a:lnTo>
                <a:close/>
              </a:path>
              <a:path w="2952115" h="3365500">
                <a:moveTo>
                  <a:pt x="108394" y="38100"/>
                </a:moveTo>
                <a:lnTo>
                  <a:pt x="20456" y="38100"/>
                </a:lnTo>
                <a:lnTo>
                  <a:pt x="16154" y="50800"/>
                </a:lnTo>
                <a:lnTo>
                  <a:pt x="107251" y="50800"/>
                </a:lnTo>
                <a:lnTo>
                  <a:pt x="108394" y="38100"/>
                </a:lnTo>
                <a:close/>
              </a:path>
              <a:path w="2952115" h="3365500">
                <a:moveTo>
                  <a:pt x="16116" y="25400"/>
                </a:moveTo>
                <a:lnTo>
                  <a:pt x="7518" y="25400"/>
                </a:lnTo>
                <a:lnTo>
                  <a:pt x="11722" y="38100"/>
                </a:lnTo>
                <a:lnTo>
                  <a:pt x="16116" y="25400"/>
                </a:lnTo>
                <a:close/>
              </a:path>
              <a:path w="2952115" h="3365500">
                <a:moveTo>
                  <a:pt x="90119" y="12700"/>
                </a:moveTo>
                <a:lnTo>
                  <a:pt x="28364" y="12700"/>
                </a:lnTo>
                <a:lnTo>
                  <a:pt x="30080" y="25400"/>
                </a:lnTo>
                <a:lnTo>
                  <a:pt x="34053" y="38100"/>
                </a:lnTo>
                <a:lnTo>
                  <a:pt x="100542" y="38100"/>
                </a:lnTo>
                <a:lnTo>
                  <a:pt x="90716" y="25400"/>
                </a:lnTo>
                <a:lnTo>
                  <a:pt x="86880" y="25400"/>
                </a:lnTo>
                <a:lnTo>
                  <a:pt x="90119" y="12700"/>
                </a:lnTo>
                <a:close/>
              </a:path>
              <a:path w="2952115" h="3365500">
                <a:moveTo>
                  <a:pt x="71005" y="0"/>
                </a:moveTo>
                <a:lnTo>
                  <a:pt x="72593" y="12700"/>
                </a:lnTo>
                <a:lnTo>
                  <a:pt x="75628" y="12700"/>
                </a:lnTo>
                <a:lnTo>
                  <a:pt x="71005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81017" y="223548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30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407400" y="236220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691880" y="23012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110219" y="237490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001000" y="23139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225320" y="210149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153400" y="2019300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80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7270622" y="530633"/>
            <a:ext cx="1715135" cy="1503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  <a:p>
            <a:pPr marL="335915">
              <a:lnSpc>
                <a:spcPct val="100000"/>
              </a:lnSpc>
              <a:spcBef>
                <a:spcPts val="3030"/>
              </a:spcBef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should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2477758" y="4619233"/>
            <a:ext cx="105410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6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90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3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-25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000" spc="25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002023" y="3901683"/>
            <a:ext cx="1945639" cy="876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000" spc="-110" dirty="0">
                <a:solidFill>
                  <a:srgbClr val="FFBB4A"/>
                </a:solidFill>
                <a:latin typeface="Calibri"/>
                <a:cs typeface="Calibri"/>
              </a:rPr>
              <a:t>N</a:t>
            </a:r>
            <a:r>
              <a:rPr sz="3000" spc="-160" dirty="0">
                <a:solidFill>
                  <a:srgbClr val="FFBB4A"/>
                </a:solidFill>
                <a:latin typeface="Calibri"/>
                <a:cs typeface="Calibri"/>
              </a:rPr>
              <a:t>o</a:t>
            </a:r>
            <a:r>
              <a:rPr sz="3000" spc="375" dirty="0">
                <a:solidFill>
                  <a:srgbClr val="FFBB4A"/>
                </a:solidFill>
                <a:latin typeface="Calibri"/>
                <a:cs typeface="Calibri"/>
              </a:rPr>
              <a:t>t</a:t>
            </a:r>
            <a:r>
              <a:rPr sz="3000" spc="60" dirty="0">
                <a:solidFill>
                  <a:srgbClr val="FFBB4A"/>
                </a:solidFill>
                <a:latin typeface="Calibri"/>
                <a:cs typeface="Calibri"/>
              </a:rPr>
              <a:t>ifi</a:t>
            </a:r>
            <a:r>
              <a:rPr sz="3000" spc="85" dirty="0">
                <a:solidFill>
                  <a:srgbClr val="FFBB4A"/>
                </a:solidFill>
                <a:latin typeface="Calibri"/>
                <a:cs typeface="Calibri"/>
              </a:rPr>
              <a:t>c</a:t>
            </a:r>
            <a:r>
              <a:rPr sz="3000" spc="-55" dirty="0">
                <a:solidFill>
                  <a:srgbClr val="FFBB4A"/>
                </a:solidFill>
                <a:latin typeface="Calibri"/>
                <a:cs typeface="Calibri"/>
              </a:rPr>
              <a:t>a</a:t>
            </a:r>
            <a:r>
              <a:rPr sz="3000" spc="375" dirty="0">
                <a:solidFill>
                  <a:srgbClr val="FFBB4A"/>
                </a:solidFill>
                <a:latin typeface="Calibri"/>
                <a:cs typeface="Calibri"/>
              </a:rPr>
              <a:t>t</a:t>
            </a:r>
            <a:r>
              <a:rPr sz="3000" spc="60" dirty="0">
                <a:solidFill>
                  <a:srgbClr val="FFBB4A"/>
                </a:solidFill>
                <a:latin typeface="Calibri"/>
                <a:cs typeface="Calibri"/>
              </a:rPr>
              <a:t>i</a:t>
            </a:r>
            <a:r>
              <a:rPr sz="3000" spc="-55" dirty="0">
                <a:solidFill>
                  <a:srgbClr val="FFBB4A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BB4A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415290" algn="l"/>
              </a:tabLst>
            </a:pPr>
            <a:r>
              <a:rPr sz="3000" spc="60" dirty="0">
                <a:solidFill>
                  <a:srgbClr val="FFBB4A"/>
                </a:solidFill>
                <a:latin typeface="Calibri"/>
                <a:cs typeface="Calibri"/>
              </a:rPr>
              <a:t>&amp;	</a:t>
            </a:r>
            <a:r>
              <a:rPr sz="3000" spc="180" dirty="0">
                <a:solidFill>
                  <a:srgbClr val="FFBB4A"/>
                </a:solidFill>
                <a:latin typeface="Calibri"/>
                <a:cs typeface="Calibri"/>
              </a:rPr>
              <a:t>K</a:t>
            </a:r>
            <a:r>
              <a:rPr sz="3000" spc="165" dirty="0">
                <a:solidFill>
                  <a:srgbClr val="FFBB4A"/>
                </a:solidFill>
                <a:latin typeface="Calibri"/>
                <a:cs typeface="Calibri"/>
              </a:rPr>
              <a:t>V</a:t>
            </a:r>
            <a:r>
              <a:rPr sz="3000" spc="175" dirty="0">
                <a:solidFill>
                  <a:srgbClr val="FFBB4A"/>
                </a:solidFill>
                <a:latin typeface="Calibri"/>
                <a:cs typeface="Calibri"/>
              </a:rPr>
              <a:t>O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 rot="2940000">
            <a:off x="9748477" y="4061546"/>
            <a:ext cx="150105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15" dirty="0">
                <a:solidFill>
                  <a:srgbClr val="FFF820"/>
                </a:solidFill>
                <a:latin typeface="Calibri"/>
                <a:cs typeface="Calibri"/>
              </a:rPr>
              <a:t>d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30" dirty="0">
                <a:solidFill>
                  <a:srgbClr val="FFF820"/>
                </a:solidFill>
                <a:latin typeface="Calibri"/>
                <a:cs typeface="Calibri"/>
              </a:rPr>
              <a:t>l</a:t>
            </a:r>
            <a:r>
              <a:rPr sz="3000" spc="114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g</a:t>
            </a:r>
            <a:r>
              <a:rPr sz="3000" spc="-7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200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652992" y="3114283"/>
            <a:ext cx="1026794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 rot="2580000">
            <a:off x="8786595" y="4119158"/>
            <a:ext cx="86422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-95" dirty="0">
                <a:solidFill>
                  <a:srgbClr val="FFF820"/>
                </a:solidFill>
                <a:latin typeface="Calibri"/>
                <a:cs typeface="Calibri"/>
              </a:rPr>
              <a:t>da</a:t>
            </a:r>
            <a:r>
              <a:rPr sz="3000" spc="8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155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 rot="2580000">
            <a:off x="9380549" y="4856176"/>
            <a:ext cx="120743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500" spc="-7" baseline="1851" dirty="0">
                <a:solidFill>
                  <a:srgbClr val="FFF820"/>
                </a:solidFill>
                <a:latin typeface="Calibri"/>
                <a:cs typeface="Calibri"/>
              </a:rPr>
              <a:t>s</a:t>
            </a:r>
            <a:r>
              <a:rPr sz="4500" spc="67" baseline="1851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u</a:t>
            </a:r>
            <a:r>
              <a:rPr sz="3000" spc="170" dirty="0">
                <a:solidFill>
                  <a:srgbClr val="FFF820"/>
                </a:solidFill>
                <a:latin typeface="Calibri"/>
                <a:cs typeface="Calibri"/>
              </a:rPr>
              <a:t>r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395710" y="2256038"/>
            <a:ext cx="5765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will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876352" y="2230663"/>
            <a:ext cx="43878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did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432800" y="209961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520183" y="200659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9675478" y="1596633"/>
            <a:ext cx="109410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825888" y="337213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29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952271" y="349885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236751" y="34378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655091" y="351155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545871" y="34505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770191" y="323814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698271" y="3155948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79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8395734" y="3367364"/>
            <a:ext cx="7137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count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980701" y="3221289"/>
            <a:ext cx="57658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860" marR="5080" indent="-137795">
              <a:lnSpc>
                <a:spcPts val="21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data at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7977671" y="323626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065056" y="314324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2548686" y="7766188"/>
            <a:ext cx="1115758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31190" algn="l"/>
                <a:tab pos="1765300" algn="l"/>
                <a:tab pos="3592195" algn="l"/>
                <a:tab pos="6367780" algn="l"/>
                <a:tab pos="8681085" algn="l"/>
              </a:tabLst>
            </a:pPr>
            <a:r>
              <a:rPr sz="3800" spc="5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67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10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1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2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“r</a:t>
            </a:r>
            <a:r>
              <a:rPr sz="3800" spc="3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-50" dirty="0">
                <a:solidFill>
                  <a:srgbClr val="FFFFFF"/>
                </a:solidFill>
                <a:latin typeface="Calibri"/>
                <a:cs typeface="Calibri"/>
              </a:rPr>
              <a:t>dio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1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4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-27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395" dirty="0">
                <a:solidFill>
                  <a:srgbClr val="FFFFFF"/>
                </a:solidFill>
                <a:latin typeface="Calibri"/>
                <a:cs typeface="Calibri"/>
              </a:rPr>
              <a:t>”-</a:t>
            </a:r>
            <a:r>
              <a:rPr sz="3800" spc="9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13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38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7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800" spc="1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-1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3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-6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800" spc="1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2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-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800" spc="1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25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55" dirty="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sz="3800" spc="12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-1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3800" spc="-9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94375" y="2132831"/>
            <a:ext cx="318135" cy="280670"/>
          </a:xfrm>
          <a:custGeom>
            <a:avLst/>
            <a:gdLst/>
            <a:ahLst/>
            <a:cxnLst/>
            <a:rect l="l" t="t" r="r" b="b"/>
            <a:pathLst>
              <a:path w="318135" h="280669">
                <a:moveTo>
                  <a:pt x="0" y="0"/>
                </a:moveTo>
                <a:lnTo>
                  <a:pt x="19050" y="16802"/>
                </a:lnTo>
                <a:lnTo>
                  <a:pt x="317525" y="280174"/>
                </a:lnTo>
              </a:path>
            </a:pathLst>
          </a:custGeom>
          <a:ln w="50800">
            <a:solidFill>
              <a:srgbClr val="FFBB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21287" y="1965336"/>
            <a:ext cx="251460" cy="251460"/>
          </a:xfrm>
          <a:custGeom>
            <a:avLst/>
            <a:gdLst/>
            <a:ahLst/>
            <a:cxnLst/>
            <a:rect l="l" t="t" r="r" b="b"/>
            <a:pathLst>
              <a:path w="251460" h="251460">
                <a:moveTo>
                  <a:pt x="117627" y="0"/>
                </a:moveTo>
                <a:lnTo>
                  <a:pt x="0" y="133324"/>
                </a:lnTo>
                <a:lnTo>
                  <a:pt x="133311" y="250964"/>
                </a:lnTo>
                <a:lnTo>
                  <a:pt x="250951" y="117640"/>
                </a:lnTo>
                <a:lnTo>
                  <a:pt x="117627" y="0"/>
                </a:lnTo>
                <a:close/>
              </a:path>
            </a:pathLst>
          </a:custGeom>
          <a:solidFill>
            <a:srgbClr val="FFB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03500" y="4876800"/>
            <a:ext cx="0" cy="622300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0"/>
                </a:moveTo>
                <a:lnTo>
                  <a:pt x="0" y="25400"/>
                </a:lnTo>
                <a:lnTo>
                  <a:pt x="0" y="622300"/>
                </a:lnTo>
              </a:path>
            </a:pathLst>
          </a:custGeom>
          <a:ln w="50800">
            <a:solidFill>
              <a:srgbClr val="FFBB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14693" y="4724755"/>
            <a:ext cx="177165" cy="176530"/>
          </a:xfrm>
          <a:custGeom>
            <a:avLst/>
            <a:gdLst/>
            <a:ahLst/>
            <a:cxnLst/>
            <a:rect l="l" t="t" r="r" b="b"/>
            <a:pathLst>
              <a:path w="177164" h="176529">
                <a:moveTo>
                  <a:pt x="90784" y="0"/>
                </a:moveTo>
                <a:lnTo>
                  <a:pt x="44013" y="12473"/>
                </a:lnTo>
                <a:lnTo>
                  <a:pt x="15278" y="38538"/>
                </a:lnTo>
                <a:lnTo>
                  <a:pt x="0" y="84375"/>
                </a:lnTo>
                <a:lnTo>
                  <a:pt x="252" y="96436"/>
                </a:lnTo>
                <a:lnTo>
                  <a:pt x="17548" y="141719"/>
                </a:lnTo>
                <a:lnTo>
                  <a:pt x="56386" y="171162"/>
                </a:lnTo>
                <a:lnTo>
                  <a:pt x="90373" y="176405"/>
                </a:lnTo>
                <a:lnTo>
                  <a:pt x="102143" y="175016"/>
                </a:lnTo>
                <a:lnTo>
                  <a:pt x="148188" y="153052"/>
                </a:lnTo>
                <a:lnTo>
                  <a:pt x="174384" y="111783"/>
                </a:lnTo>
                <a:lnTo>
                  <a:pt x="177017" y="88582"/>
                </a:lnTo>
                <a:lnTo>
                  <a:pt x="175954" y="76737"/>
                </a:lnTo>
                <a:lnTo>
                  <a:pt x="155357" y="30887"/>
                </a:lnTo>
                <a:lnTo>
                  <a:pt x="114238" y="3451"/>
                </a:lnTo>
                <a:lnTo>
                  <a:pt x="90784" y="0"/>
                </a:lnTo>
                <a:close/>
              </a:path>
            </a:pathLst>
          </a:custGeom>
          <a:solidFill>
            <a:srgbClr val="FFB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215047" y="2525634"/>
            <a:ext cx="705356" cy="7675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988800" y="4749800"/>
            <a:ext cx="812800" cy="889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036180" y="4769256"/>
            <a:ext cx="713024" cy="7718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11400" y="4508500"/>
            <a:ext cx="584200" cy="584200"/>
          </a:xfrm>
          <a:custGeom>
            <a:avLst/>
            <a:gdLst/>
            <a:ahLst/>
            <a:cxnLst/>
            <a:rect l="l" t="t" r="r" b="b"/>
            <a:pathLst>
              <a:path w="584200" h="584200">
                <a:moveTo>
                  <a:pt x="498646" y="85553"/>
                </a:moveTo>
                <a:lnTo>
                  <a:pt x="529445" y="121759"/>
                </a:lnTo>
                <a:lnTo>
                  <a:pt x="553400" y="161367"/>
                </a:lnTo>
                <a:lnTo>
                  <a:pt x="570511" y="203527"/>
                </a:lnTo>
                <a:lnTo>
                  <a:pt x="580777" y="247388"/>
                </a:lnTo>
                <a:lnTo>
                  <a:pt x="584199" y="292099"/>
                </a:lnTo>
                <a:lnTo>
                  <a:pt x="583344" y="314508"/>
                </a:lnTo>
                <a:lnTo>
                  <a:pt x="576500" y="358901"/>
                </a:lnTo>
                <a:lnTo>
                  <a:pt x="562811" y="402018"/>
                </a:lnTo>
                <a:lnTo>
                  <a:pt x="542278" y="443008"/>
                </a:lnTo>
                <a:lnTo>
                  <a:pt x="514901" y="481021"/>
                </a:lnTo>
                <a:lnTo>
                  <a:pt x="481021" y="514901"/>
                </a:lnTo>
                <a:lnTo>
                  <a:pt x="443008" y="542278"/>
                </a:lnTo>
                <a:lnTo>
                  <a:pt x="402018" y="562811"/>
                </a:lnTo>
                <a:lnTo>
                  <a:pt x="358901" y="576500"/>
                </a:lnTo>
                <a:lnTo>
                  <a:pt x="314508" y="583344"/>
                </a:lnTo>
                <a:lnTo>
                  <a:pt x="292099" y="584199"/>
                </a:lnTo>
                <a:lnTo>
                  <a:pt x="269691" y="583344"/>
                </a:lnTo>
                <a:lnTo>
                  <a:pt x="225298" y="576500"/>
                </a:lnTo>
                <a:lnTo>
                  <a:pt x="182181" y="562811"/>
                </a:lnTo>
                <a:lnTo>
                  <a:pt x="141191" y="542278"/>
                </a:lnTo>
                <a:lnTo>
                  <a:pt x="103178" y="514901"/>
                </a:lnTo>
                <a:lnTo>
                  <a:pt x="69298" y="481021"/>
                </a:lnTo>
                <a:lnTo>
                  <a:pt x="41921" y="443008"/>
                </a:lnTo>
                <a:lnTo>
                  <a:pt x="21388" y="402018"/>
                </a:lnTo>
                <a:lnTo>
                  <a:pt x="7699" y="358901"/>
                </a:lnTo>
                <a:lnTo>
                  <a:pt x="855" y="314508"/>
                </a:lnTo>
                <a:lnTo>
                  <a:pt x="0" y="292099"/>
                </a:lnTo>
                <a:lnTo>
                  <a:pt x="855" y="269691"/>
                </a:lnTo>
                <a:lnTo>
                  <a:pt x="7699" y="225298"/>
                </a:lnTo>
                <a:lnTo>
                  <a:pt x="21388" y="182181"/>
                </a:lnTo>
                <a:lnTo>
                  <a:pt x="41921" y="141191"/>
                </a:lnTo>
                <a:lnTo>
                  <a:pt x="69298" y="103178"/>
                </a:lnTo>
                <a:lnTo>
                  <a:pt x="103178" y="69298"/>
                </a:lnTo>
                <a:lnTo>
                  <a:pt x="141191" y="41921"/>
                </a:lnTo>
                <a:lnTo>
                  <a:pt x="182181" y="21388"/>
                </a:lnTo>
                <a:lnTo>
                  <a:pt x="225298" y="7699"/>
                </a:lnTo>
                <a:lnTo>
                  <a:pt x="269691" y="855"/>
                </a:lnTo>
                <a:lnTo>
                  <a:pt x="292099" y="0"/>
                </a:lnTo>
                <a:lnTo>
                  <a:pt x="314508" y="855"/>
                </a:lnTo>
                <a:lnTo>
                  <a:pt x="358901" y="7699"/>
                </a:lnTo>
                <a:lnTo>
                  <a:pt x="402018" y="21388"/>
                </a:lnTo>
                <a:lnTo>
                  <a:pt x="443008" y="41921"/>
                </a:lnTo>
                <a:lnTo>
                  <a:pt x="481021" y="69298"/>
                </a:lnTo>
                <a:lnTo>
                  <a:pt x="498646" y="85553"/>
                </a:lnTo>
              </a:path>
            </a:pathLst>
          </a:custGeom>
          <a:ln w="50800">
            <a:solidFill>
              <a:srgbClr val="FFBB4A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956209" y="3506741"/>
            <a:ext cx="3034030" cy="2844800"/>
          </a:xfrm>
          <a:custGeom>
            <a:avLst/>
            <a:gdLst/>
            <a:ahLst/>
            <a:cxnLst/>
            <a:rect l="l" t="t" r="r" b="b"/>
            <a:pathLst>
              <a:path w="3034029" h="2844800">
                <a:moveTo>
                  <a:pt x="2990621" y="2832099"/>
                </a:moveTo>
                <a:lnTo>
                  <a:pt x="2950156" y="2832099"/>
                </a:lnTo>
                <a:lnTo>
                  <a:pt x="2960410" y="2844799"/>
                </a:lnTo>
                <a:lnTo>
                  <a:pt x="2989427" y="2844799"/>
                </a:lnTo>
                <a:lnTo>
                  <a:pt x="2990621" y="2832099"/>
                </a:lnTo>
                <a:close/>
              </a:path>
              <a:path w="3034029" h="2844800">
                <a:moveTo>
                  <a:pt x="2992031" y="2832099"/>
                </a:moveTo>
                <a:lnTo>
                  <a:pt x="2990621" y="2832099"/>
                </a:lnTo>
                <a:lnTo>
                  <a:pt x="2991866" y="2844799"/>
                </a:lnTo>
                <a:lnTo>
                  <a:pt x="2992031" y="2832099"/>
                </a:lnTo>
                <a:close/>
              </a:path>
              <a:path w="3034029" h="2844800">
                <a:moveTo>
                  <a:pt x="3012081" y="2819399"/>
                </a:moveTo>
                <a:lnTo>
                  <a:pt x="2995523" y="2819399"/>
                </a:lnTo>
                <a:lnTo>
                  <a:pt x="3000806" y="2832099"/>
                </a:lnTo>
                <a:lnTo>
                  <a:pt x="3006128" y="2844799"/>
                </a:lnTo>
                <a:lnTo>
                  <a:pt x="3009911" y="2844799"/>
                </a:lnTo>
                <a:lnTo>
                  <a:pt x="3011211" y="2832099"/>
                </a:lnTo>
                <a:lnTo>
                  <a:pt x="3006239" y="2832099"/>
                </a:lnTo>
                <a:lnTo>
                  <a:pt x="3012081" y="2819399"/>
                </a:lnTo>
                <a:close/>
              </a:path>
              <a:path w="3034029" h="2844800">
                <a:moveTo>
                  <a:pt x="2958858" y="2819399"/>
                </a:moveTo>
                <a:lnTo>
                  <a:pt x="2949435" y="2819399"/>
                </a:lnTo>
                <a:lnTo>
                  <a:pt x="2938094" y="2832099"/>
                </a:lnTo>
                <a:lnTo>
                  <a:pt x="2956979" y="2832099"/>
                </a:lnTo>
                <a:lnTo>
                  <a:pt x="2958858" y="2819399"/>
                </a:lnTo>
                <a:close/>
              </a:path>
              <a:path w="3034029" h="2844800">
                <a:moveTo>
                  <a:pt x="2981985" y="2819399"/>
                </a:moveTo>
                <a:lnTo>
                  <a:pt x="2965577" y="2819399"/>
                </a:lnTo>
                <a:lnTo>
                  <a:pt x="2966974" y="2832099"/>
                </a:lnTo>
                <a:lnTo>
                  <a:pt x="2986633" y="2832099"/>
                </a:lnTo>
                <a:lnTo>
                  <a:pt x="2981985" y="2819399"/>
                </a:lnTo>
                <a:close/>
              </a:path>
              <a:path w="3034029" h="2844800">
                <a:moveTo>
                  <a:pt x="2933560" y="2806699"/>
                </a:moveTo>
                <a:lnTo>
                  <a:pt x="2924035" y="2806699"/>
                </a:lnTo>
                <a:lnTo>
                  <a:pt x="2926676" y="2819399"/>
                </a:lnTo>
                <a:lnTo>
                  <a:pt x="2932226" y="2819399"/>
                </a:lnTo>
                <a:lnTo>
                  <a:pt x="2933560" y="2806699"/>
                </a:lnTo>
                <a:close/>
              </a:path>
              <a:path w="3034029" h="2844800">
                <a:moveTo>
                  <a:pt x="2948749" y="2806699"/>
                </a:moveTo>
                <a:lnTo>
                  <a:pt x="2939033" y="2806699"/>
                </a:lnTo>
                <a:lnTo>
                  <a:pt x="2947803" y="2819399"/>
                </a:lnTo>
                <a:lnTo>
                  <a:pt x="2948749" y="2806699"/>
                </a:lnTo>
                <a:close/>
              </a:path>
              <a:path w="3034029" h="2844800">
                <a:moveTo>
                  <a:pt x="3033976" y="2806699"/>
                </a:moveTo>
                <a:lnTo>
                  <a:pt x="2957144" y="2806699"/>
                </a:lnTo>
                <a:lnTo>
                  <a:pt x="2956433" y="2819399"/>
                </a:lnTo>
                <a:lnTo>
                  <a:pt x="3027592" y="2819399"/>
                </a:lnTo>
                <a:lnTo>
                  <a:pt x="3033976" y="2806699"/>
                </a:lnTo>
                <a:close/>
              </a:path>
              <a:path w="3034029" h="2844800">
                <a:moveTo>
                  <a:pt x="2935236" y="2793999"/>
                </a:moveTo>
                <a:lnTo>
                  <a:pt x="2921838" y="2793999"/>
                </a:lnTo>
                <a:lnTo>
                  <a:pt x="2928607" y="2806699"/>
                </a:lnTo>
                <a:lnTo>
                  <a:pt x="2928747" y="2806699"/>
                </a:lnTo>
                <a:lnTo>
                  <a:pt x="2935236" y="2793999"/>
                </a:lnTo>
                <a:close/>
              </a:path>
              <a:path w="3034029" h="2844800">
                <a:moveTo>
                  <a:pt x="3021266" y="2793999"/>
                </a:moveTo>
                <a:lnTo>
                  <a:pt x="2948165" y="2793999"/>
                </a:lnTo>
                <a:lnTo>
                  <a:pt x="2953372" y="2806699"/>
                </a:lnTo>
                <a:lnTo>
                  <a:pt x="3023527" y="2806699"/>
                </a:lnTo>
                <a:lnTo>
                  <a:pt x="3021266" y="2793999"/>
                </a:lnTo>
                <a:close/>
              </a:path>
              <a:path w="3034029" h="2844800">
                <a:moveTo>
                  <a:pt x="3030994" y="2793999"/>
                </a:moveTo>
                <a:lnTo>
                  <a:pt x="3028899" y="2793999"/>
                </a:lnTo>
                <a:lnTo>
                  <a:pt x="3028264" y="2806699"/>
                </a:lnTo>
                <a:lnTo>
                  <a:pt x="3031083" y="2806699"/>
                </a:lnTo>
                <a:lnTo>
                  <a:pt x="3030994" y="2793999"/>
                </a:lnTo>
                <a:close/>
              </a:path>
              <a:path w="3034029" h="2844800">
                <a:moveTo>
                  <a:pt x="2906725" y="2781299"/>
                </a:moveTo>
                <a:lnTo>
                  <a:pt x="2904811" y="2793999"/>
                </a:lnTo>
                <a:lnTo>
                  <a:pt x="2909468" y="2793999"/>
                </a:lnTo>
                <a:lnTo>
                  <a:pt x="2906725" y="2781299"/>
                </a:lnTo>
                <a:close/>
              </a:path>
              <a:path w="3034029" h="2844800">
                <a:moveTo>
                  <a:pt x="2920809" y="2781299"/>
                </a:moveTo>
                <a:lnTo>
                  <a:pt x="2919349" y="2781299"/>
                </a:lnTo>
                <a:lnTo>
                  <a:pt x="2912300" y="2793999"/>
                </a:lnTo>
                <a:lnTo>
                  <a:pt x="2919272" y="2793999"/>
                </a:lnTo>
                <a:lnTo>
                  <a:pt x="2920809" y="2781299"/>
                </a:lnTo>
                <a:close/>
              </a:path>
              <a:path w="3034029" h="2844800">
                <a:moveTo>
                  <a:pt x="3016186" y="2781299"/>
                </a:moveTo>
                <a:lnTo>
                  <a:pt x="2922435" y="2781299"/>
                </a:lnTo>
                <a:lnTo>
                  <a:pt x="2928569" y="2793999"/>
                </a:lnTo>
                <a:lnTo>
                  <a:pt x="3020529" y="2793999"/>
                </a:lnTo>
                <a:lnTo>
                  <a:pt x="3016186" y="2781299"/>
                </a:lnTo>
                <a:close/>
              </a:path>
              <a:path w="3034029" h="2844800">
                <a:moveTo>
                  <a:pt x="2892598" y="2768599"/>
                </a:moveTo>
                <a:lnTo>
                  <a:pt x="2886595" y="2768599"/>
                </a:lnTo>
                <a:lnTo>
                  <a:pt x="2898324" y="2781299"/>
                </a:lnTo>
                <a:lnTo>
                  <a:pt x="2898930" y="2781299"/>
                </a:lnTo>
                <a:lnTo>
                  <a:pt x="2892598" y="2768599"/>
                </a:lnTo>
                <a:close/>
              </a:path>
              <a:path w="3034029" h="2844800">
                <a:moveTo>
                  <a:pt x="3007245" y="2768599"/>
                </a:moveTo>
                <a:lnTo>
                  <a:pt x="2904998" y="2768599"/>
                </a:lnTo>
                <a:lnTo>
                  <a:pt x="2902661" y="2781299"/>
                </a:lnTo>
                <a:lnTo>
                  <a:pt x="3003626" y="2781299"/>
                </a:lnTo>
                <a:lnTo>
                  <a:pt x="3007245" y="2768599"/>
                </a:lnTo>
                <a:close/>
              </a:path>
              <a:path w="3034029" h="2844800">
                <a:moveTo>
                  <a:pt x="2894273" y="2755899"/>
                </a:moveTo>
                <a:lnTo>
                  <a:pt x="2865843" y="2755899"/>
                </a:lnTo>
                <a:lnTo>
                  <a:pt x="2875622" y="2768599"/>
                </a:lnTo>
                <a:lnTo>
                  <a:pt x="2888756" y="2768599"/>
                </a:lnTo>
                <a:lnTo>
                  <a:pt x="2894273" y="2755899"/>
                </a:lnTo>
                <a:close/>
              </a:path>
              <a:path w="3034029" h="2844800">
                <a:moveTo>
                  <a:pt x="2998381" y="2755899"/>
                </a:moveTo>
                <a:lnTo>
                  <a:pt x="2906297" y="2755899"/>
                </a:lnTo>
                <a:lnTo>
                  <a:pt x="2911587" y="2768599"/>
                </a:lnTo>
                <a:lnTo>
                  <a:pt x="2989186" y="2768599"/>
                </a:lnTo>
                <a:lnTo>
                  <a:pt x="2998381" y="2755899"/>
                </a:lnTo>
                <a:close/>
              </a:path>
              <a:path w="3034029" h="2844800">
                <a:moveTo>
                  <a:pt x="2868358" y="2743199"/>
                </a:moveTo>
                <a:lnTo>
                  <a:pt x="2866326" y="2743199"/>
                </a:lnTo>
                <a:lnTo>
                  <a:pt x="2865539" y="2755899"/>
                </a:lnTo>
                <a:lnTo>
                  <a:pt x="2871431" y="2755899"/>
                </a:lnTo>
                <a:lnTo>
                  <a:pt x="2868358" y="2743199"/>
                </a:lnTo>
                <a:close/>
              </a:path>
              <a:path w="3034029" h="2844800">
                <a:moveTo>
                  <a:pt x="2973476" y="2743199"/>
                </a:moveTo>
                <a:lnTo>
                  <a:pt x="2876511" y="2743199"/>
                </a:lnTo>
                <a:lnTo>
                  <a:pt x="2881871" y="2755899"/>
                </a:lnTo>
                <a:lnTo>
                  <a:pt x="2979445" y="2755899"/>
                </a:lnTo>
                <a:lnTo>
                  <a:pt x="2973476" y="2743199"/>
                </a:lnTo>
                <a:close/>
              </a:path>
              <a:path w="3034029" h="2844800">
                <a:moveTo>
                  <a:pt x="2981985" y="2743199"/>
                </a:moveTo>
                <a:lnTo>
                  <a:pt x="2979445" y="2755899"/>
                </a:lnTo>
                <a:lnTo>
                  <a:pt x="2990215" y="2755899"/>
                </a:lnTo>
                <a:lnTo>
                  <a:pt x="2981985" y="2743199"/>
                </a:lnTo>
                <a:close/>
              </a:path>
              <a:path w="3034029" h="2844800">
                <a:moveTo>
                  <a:pt x="2872526" y="2730499"/>
                </a:moveTo>
                <a:lnTo>
                  <a:pt x="2847966" y="2730499"/>
                </a:lnTo>
                <a:lnTo>
                  <a:pt x="2851028" y="2743199"/>
                </a:lnTo>
                <a:lnTo>
                  <a:pt x="2878858" y="2743199"/>
                </a:lnTo>
                <a:lnTo>
                  <a:pt x="2872526" y="2730499"/>
                </a:lnTo>
                <a:close/>
              </a:path>
              <a:path w="3034029" h="2844800">
                <a:moveTo>
                  <a:pt x="2879051" y="2730499"/>
                </a:moveTo>
                <a:lnTo>
                  <a:pt x="2872526" y="2730499"/>
                </a:lnTo>
                <a:lnTo>
                  <a:pt x="2878858" y="2743199"/>
                </a:lnTo>
                <a:lnTo>
                  <a:pt x="2885122" y="2743199"/>
                </a:lnTo>
                <a:lnTo>
                  <a:pt x="2879051" y="2730499"/>
                </a:lnTo>
                <a:close/>
              </a:path>
              <a:path w="3034029" h="2844800">
                <a:moveTo>
                  <a:pt x="2887052" y="2730499"/>
                </a:moveTo>
                <a:lnTo>
                  <a:pt x="2879051" y="2730499"/>
                </a:lnTo>
                <a:lnTo>
                  <a:pt x="2885122" y="2743199"/>
                </a:lnTo>
                <a:lnTo>
                  <a:pt x="2889681" y="2743199"/>
                </a:lnTo>
                <a:lnTo>
                  <a:pt x="2887052" y="2730499"/>
                </a:lnTo>
                <a:close/>
              </a:path>
              <a:path w="3034029" h="2844800">
                <a:moveTo>
                  <a:pt x="2959582" y="2730499"/>
                </a:moveTo>
                <a:lnTo>
                  <a:pt x="2896069" y="2730499"/>
                </a:lnTo>
                <a:lnTo>
                  <a:pt x="2901302" y="2743199"/>
                </a:lnTo>
                <a:lnTo>
                  <a:pt x="2960738" y="2743199"/>
                </a:lnTo>
                <a:lnTo>
                  <a:pt x="2959582" y="2730499"/>
                </a:lnTo>
                <a:close/>
              </a:path>
              <a:path w="3034029" h="2844800">
                <a:moveTo>
                  <a:pt x="2838399" y="2717799"/>
                </a:moveTo>
                <a:lnTo>
                  <a:pt x="2835351" y="2717799"/>
                </a:lnTo>
                <a:lnTo>
                  <a:pt x="2844050" y="2730499"/>
                </a:lnTo>
                <a:lnTo>
                  <a:pt x="2838399" y="2717799"/>
                </a:lnTo>
                <a:close/>
              </a:path>
              <a:path w="3034029" h="2844800">
                <a:moveTo>
                  <a:pt x="2890113" y="2717799"/>
                </a:moveTo>
                <a:lnTo>
                  <a:pt x="2851061" y="2717799"/>
                </a:lnTo>
                <a:lnTo>
                  <a:pt x="2861856" y="2730499"/>
                </a:lnTo>
                <a:lnTo>
                  <a:pt x="2883264" y="2730499"/>
                </a:lnTo>
                <a:lnTo>
                  <a:pt x="2890334" y="2718305"/>
                </a:lnTo>
                <a:lnTo>
                  <a:pt x="2890113" y="2717799"/>
                </a:lnTo>
                <a:close/>
              </a:path>
              <a:path w="3034029" h="2844800">
                <a:moveTo>
                  <a:pt x="2890334" y="2718305"/>
                </a:moveTo>
                <a:lnTo>
                  <a:pt x="2883264" y="2730499"/>
                </a:lnTo>
                <a:lnTo>
                  <a:pt x="2895663" y="2730499"/>
                </a:lnTo>
                <a:lnTo>
                  <a:pt x="2890334" y="2718305"/>
                </a:lnTo>
                <a:close/>
              </a:path>
              <a:path w="3034029" h="2844800">
                <a:moveTo>
                  <a:pt x="2953817" y="2717799"/>
                </a:moveTo>
                <a:lnTo>
                  <a:pt x="2890627" y="2717799"/>
                </a:lnTo>
                <a:lnTo>
                  <a:pt x="2890334" y="2718305"/>
                </a:lnTo>
                <a:lnTo>
                  <a:pt x="2895663" y="2730499"/>
                </a:lnTo>
                <a:lnTo>
                  <a:pt x="2959912" y="2730499"/>
                </a:lnTo>
                <a:lnTo>
                  <a:pt x="2953817" y="2717799"/>
                </a:lnTo>
                <a:close/>
              </a:path>
              <a:path w="3034029" h="2844800">
                <a:moveTo>
                  <a:pt x="2832620" y="2705099"/>
                </a:moveTo>
                <a:lnTo>
                  <a:pt x="2820873" y="2705099"/>
                </a:lnTo>
                <a:lnTo>
                  <a:pt x="2827705" y="2717799"/>
                </a:lnTo>
                <a:lnTo>
                  <a:pt x="2832620" y="2705099"/>
                </a:lnTo>
                <a:close/>
              </a:path>
              <a:path w="3034029" h="2844800">
                <a:moveTo>
                  <a:pt x="2883890" y="2705099"/>
                </a:moveTo>
                <a:lnTo>
                  <a:pt x="2849419" y="2705099"/>
                </a:lnTo>
                <a:lnTo>
                  <a:pt x="2857296" y="2717799"/>
                </a:lnTo>
                <a:lnTo>
                  <a:pt x="2883700" y="2717799"/>
                </a:lnTo>
                <a:lnTo>
                  <a:pt x="2883890" y="2705099"/>
                </a:lnTo>
                <a:close/>
              </a:path>
              <a:path w="3034029" h="2844800">
                <a:moveTo>
                  <a:pt x="2912147" y="2705099"/>
                </a:moveTo>
                <a:lnTo>
                  <a:pt x="2883890" y="2705099"/>
                </a:lnTo>
                <a:lnTo>
                  <a:pt x="2883700" y="2717799"/>
                </a:lnTo>
                <a:lnTo>
                  <a:pt x="2902173" y="2717799"/>
                </a:lnTo>
                <a:lnTo>
                  <a:pt x="2912147" y="2705099"/>
                </a:lnTo>
                <a:close/>
              </a:path>
              <a:path w="3034029" h="2844800">
                <a:moveTo>
                  <a:pt x="2939923" y="2705099"/>
                </a:moveTo>
                <a:lnTo>
                  <a:pt x="2912147" y="2705099"/>
                </a:lnTo>
                <a:lnTo>
                  <a:pt x="2902173" y="2717799"/>
                </a:lnTo>
                <a:lnTo>
                  <a:pt x="2937539" y="2717799"/>
                </a:lnTo>
                <a:lnTo>
                  <a:pt x="2939923" y="2705099"/>
                </a:lnTo>
                <a:close/>
              </a:path>
              <a:path w="3034029" h="2844800">
                <a:moveTo>
                  <a:pt x="2946069" y="2705099"/>
                </a:moveTo>
                <a:lnTo>
                  <a:pt x="2942107" y="2705099"/>
                </a:lnTo>
                <a:lnTo>
                  <a:pt x="2946730" y="2717799"/>
                </a:lnTo>
                <a:lnTo>
                  <a:pt x="2946069" y="2705099"/>
                </a:lnTo>
                <a:close/>
              </a:path>
              <a:path w="3034029" h="2844800">
                <a:moveTo>
                  <a:pt x="2796387" y="2692399"/>
                </a:moveTo>
                <a:lnTo>
                  <a:pt x="2793771" y="2692399"/>
                </a:lnTo>
                <a:lnTo>
                  <a:pt x="2794406" y="2705099"/>
                </a:lnTo>
                <a:lnTo>
                  <a:pt x="2800769" y="2705099"/>
                </a:lnTo>
                <a:lnTo>
                  <a:pt x="2796387" y="2692399"/>
                </a:lnTo>
                <a:close/>
              </a:path>
              <a:path w="3034029" h="2844800">
                <a:moveTo>
                  <a:pt x="2818716" y="2666999"/>
                </a:moveTo>
                <a:lnTo>
                  <a:pt x="2806763" y="2666999"/>
                </a:lnTo>
                <a:lnTo>
                  <a:pt x="2804350" y="2679699"/>
                </a:lnTo>
                <a:lnTo>
                  <a:pt x="2793057" y="2679699"/>
                </a:lnTo>
                <a:lnTo>
                  <a:pt x="2802749" y="2692399"/>
                </a:lnTo>
                <a:lnTo>
                  <a:pt x="2809849" y="2705099"/>
                </a:lnTo>
                <a:lnTo>
                  <a:pt x="2814840" y="2705099"/>
                </a:lnTo>
                <a:lnTo>
                  <a:pt x="2814510" y="2692399"/>
                </a:lnTo>
                <a:lnTo>
                  <a:pt x="2810456" y="2692399"/>
                </a:lnTo>
                <a:lnTo>
                  <a:pt x="2811101" y="2679699"/>
                </a:lnTo>
                <a:lnTo>
                  <a:pt x="2818716" y="2666999"/>
                </a:lnTo>
                <a:close/>
              </a:path>
              <a:path w="3034029" h="2844800">
                <a:moveTo>
                  <a:pt x="2905628" y="2692399"/>
                </a:moveTo>
                <a:lnTo>
                  <a:pt x="2814510" y="2692399"/>
                </a:lnTo>
                <a:lnTo>
                  <a:pt x="2818815" y="2705099"/>
                </a:lnTo>
                <a:lnTo>
                  <a:pt x="2898203" y="2705099"/>
                </a:lnTo>
                <a:lnTo>
                  <a:pt x="2905628" y="2692399"/>
                </a:lnTo>
                <a:close/>
              </a:path>
              <a:path w="3034029" h="2844800">
                <a:moveTo>
                  <a:pt x="2908193" y="2692399"/>
                </a:moveTo>
                <a:lnTo>
                  <a:pt x="2905628" y="2692399"/>
                </a:lnTo>
                <a:lnTo>
                  <a:pt x="2898203" y="2705099"/>
                </a:lnTo>
                <a:lnTo>
                  <a:pt x="2912037" y="2705099"/>
                </a:lnTo>
                <a:lnTo>
                  <a:pt x="2908193" y="2692399"/>
                </a:lnTo>
                <a:close/>
              </a:path>
              <a:path w="3034029" h="2844800">
                <a:moveTo>
                  <a:pt x="2838945" y="2666999"/>
                </a:moveTo>
                <a:lnTo>
                  <a:pt x="2818716" y="2666999"/>
                </a:lnTo>
                <a:lnTo>
                  <a:pt x="2824413" y="2679699"/>
                </a:lnTo>
                <a:lnTo>
                  <a:pt x="2826232" y="2692399"/>
                </a:lnTo>
                <a:lnTo>
                  <a:pt x="2908193" y="2692399"/>
                </a:lnTo>
                <a:lnTo>
                  <a:pt x="2912037" y="2705099"/>
                </a:lnTo>
                <a:lnTo>
                  <a:pt x="2913862" y="2692399"/>
                </a:lnTo>
                <a:lnTo>
                  <a:pt x="2916043" y="2679699"/>
                </a:lnTo>
                <a:lnTo>
                  <a:pt x="2840012" y="2679699"/>
                </a:lnTo>
                <a:lnTo>
                  <a:pt x="2838945" y="2666999"/>
                </a:lnTo>
                <a:close/>
              </a:path>
              <a:path w="3034029" h="2844800">
                <a:moveTo>
                  <a:pt x="2929610" y="2692399"/>
                </a:moveTo>
                <a:lnTo>
                  <a:pt x="2920034" y="2692399"/>
                </a:lnTo>
                <a:lnTo>
                  <a:pt x="2922663" y="2705099"/>
                </a:lnTo>
                <a:lnTo>
                  <a:pt x="2933725" y="2705099"/>
                </a:lnTo>
                <a:lnTo>
                  <a:pt x="2929610" y="2692399"/>
                </a:lnTo>
                <a:close/>
              </a:path>
              <a:path w="3034029" h="2844800">
                <a:moveTo>
                  <a:pt x="2885020" y="2666999"/>
                </a:moveTo>
                <a:lnTo>
                  <a:pt x="2841688" y="2666999"/>
                </a:lnTo>
                <a:lnTo>
                  <a:pt x="2849105" y="2679699"/>
                </a:lnTo>
                <a:lnTo>
                  <a:pt x="2884741" y="2679699"/>
                </a:lnTo>
                <a:lnTo>
                  <a:pt x="2885020" y="2666999"/>
                </a:lnTo>
                <a:close/>
              </a:path>
              <a:path w="3034029" h="2844800">
                <a:moveTo>
                  <a:pt x="2896046" y="2679444"/>
                </a:moveTo>
                <a:lnTo>
                  <a:pt x="2896057" y="2679699"/>
                </a:lnTo>
                <a:lnTo>
                  <a:pt x="2896273" y="2679699"/>
                </a:lnTo>
                <a:lnTo>
                  <a:pt x="2896046" y="2679444"/>
                </a:lnTo>
                <a:close/>
              </a:path>
              <a:path w="3034029" h="2844800">
                <a:moveTo>
                  <a:pt x="2900672" y="2666999"/>
                </a:moveTo>
                <a:lnTo>
                  <a:pt x="2895549" y="2666999"/>
                </a:lnTo>
                <a:lnTo>
                  <a:pt x="2902229" y="2679699"/>
                </a:lnTo>
                <a:lnTo>
                  <a:pt x="2910620" y="2679699"/>
                </a:lnTo>
                <a:lnTo>
                  <a:pt x="2900672" y="2666999"/>
                </a:lnTo>
                <a:close/>
              </a:path>
              <a:path w="3034029" h="2844800">
                <a:moveTo>
                  <a:pt x="2895549" y="2666999"/>
                </a:moveTo>
                <a:lnTo>
                  <a:pt x="2885020" y="2666999"/>
                </a:lnTo>
                <a:lnTo>
                  <a:pt x="2896046" y="2679444"/>
                </a:lnTo>
                <a:lnTo>
                  <a:pt x="2895549" y="2666999"/>
                </a:lnTo>
                <a:close/>
              </a:path>
              <a:path w="3034029" h="2844800">
                <a:moveTo>
                  <a:pt x="2779294" y="2654299"/>
                </a:moveTo>
                <a:lnTo>
                  <a:pt x="2759955" y="2654299"/>
                </a:lnTo>
                <a:lnTo>
                  <a:pt x="2771744" y="2666999"/>
                </a:lnTo>
                <a:lnTo>
                  <a:pt x="2775999" y="2666999"/>
                </a:lnTo>
                <a:lnTo>
                  <a:pt x="2779294" y="2654299"/>
                </a:lnTo>
                <a:close/>
              </a:path>
              <a:path w="3034029" h="2844800">
                <a:moveTo>
                  <a:pt x="2884198" y="2654299"/>
                </a:moveTo>
                <a:lnTo>
                  <a:pt x="2792075" y="2654299"/>
                </a:lnTo>
                <a:lnTo>
                  <a:pt x="2801112" y="2666999"/>
                </a:lnTo>
                <a:lnTo>
                  <a:pt x="2892512" y="2666999"/>
                </a:lnTo>
                <a:lnTo>
                  <a:pt x="2884198" y="2654299"/>
                </a:lnTo>
                <a:close/>
              </a:path>
              <a:path w="3034029" h="2844800">
                <a:moveTo>
                  <a:pt x="2770557" y="2641940"/>
                </a:moveTo>
                <a:lnTo>
                  <a:pt x="2767406" y="2654299"/>
                </a:lnTo>
                <a:lnTo>
                  <a:pt x="2784487" y="2654299"/>
                </a:lnTo>
                <a:lnTo>
                  <a:pt x="2770557" y="2641940"/>
                </a:lnTo>
                <a:close/>
              </a:path>
              <a:path w="3034029" h="2844800">
                <a:moveTo>
                  <a:pt x="2860695" y="2628899"/>
                </a:moveTo>
                <a:lnTo>
                  <a:pt x="2756789" y="2628899"/>
                </a:lnTo>
                <a:lnTo>
                  <a:pt x="2756192" y="2641599"/>
                </a:lnTo>
                <a:lnTo>
                  <a:pt x="2787726" y="2641599"/>
                </a:lnTo>
                <a:lnTo>
                  <a:pt x="2784487" y="2654299"/>
                </a:lnTo>
                <a:lnTo>
                  <a:pt x="2874521" y="2654299"/>
                </a:lnTo>
                <a:lnTo>
                  <a:pt x="2867148" y="2641599"/>
                </a:lnTo>
                <a:lnTo>
                  <a:pt x="2860695" y="2628899"/>
                </a:lnTo>
                <a:close/>
              </a:path>
              <a:path w="3034029" h="2844800">
                <a:moveTo>
                  <a:pt x="2770644" y="2641599"/>
                </a:moveTo>
                <a:lnTo>
                  <a:pt x="2770174" y="2641599"/>
                </a:lnTo>
                <a:lnTo>
                  <a:pt x="2770557" y="2641940"/>
                </a:lnTo>
                <a:lnTo>
                  <a:pt x="2770644" y="2641599"/>
                </a:lnTo>
                <a:close/>
              </a:path>
              <a:path w="3034029" h="2844800">
                <a:moveTo>
                  <a:pt x="2725392" y="2616199"/>
                </a:moveTo>
                <a:lnTo>
                  <a:pt x="2722651" y="2616199"/>
                </a:lnTo>
                <a:lnTo>
                  <a:pt x="2729320" y="2628899"/>
                </a:lnTo>
                <a:lnTo>
                  <a:pt x="2731905" y="2628899"/>
                </a:lnTo>
                <a:lnTo>
                  <a:pt x="2725392" y="2616199"/>
                </a:lnTo>
                <a:close/>
              </a:path>
              <a:path w="3034029" h="2844800">
                <a:moveTo>
                  <a:pt x="2736062" y="2603499"/>
                </a:moveTo>
                <a:lnTo>
                  <a:pt x="2735465" y="2616199"/>
                </a:lnTo>
                <a:lnTo>
                  <a:pt x="2744393" y="2628899"/>
                </a:lnTo>
                <a:lnTo>
                  <a:pt x="2750870" y="2628899"/>
                </a:lnTo>
                <a:lnTo>
                  <a:pt x="2750648" y="2623339"/>
                </a:lnTo>
                <a:lnTo>
                  <a:pt x="2749042" y="2616199"/>
                </a:lnTo>
                <a:lnTo>
                  <a:pt x="2741993" y="2616199"/>
                </a:lnTo>
                <a:lnTo>
                  <a:pt x="2736062" y="2603499"/>
                </a:lnTo>
                <a:close/>
              </a:path>
              <a:path w="3034029" h="2844800">
                <a:moveTo>
                  <a:pt x="2750648" y="2623339"/>
                </a:moveTo>
                <a:lnTo>
                  <a:pt x="2750870" y="2628899"/>
                </a:lnTo>
                <a:lnTo>
                  <a:pt x="2751899" y="2628899"/>
                </a:lnTo>
                <a:lnTo>
                  <a:pt x="2750648" y="2623339"/>
                </a:lnTo>
                <a:close/>
              </a:path>
              <a:path w="3034029" h="2844800">
                <a:moveTo>
                  <a:pt x="2752801" y="2616199"/>
                </a:moveTo>
                <a:lnTo>
                  <a:pt x="2750362" y="2616199"/>
                </a:lnTo>
                <a:lnTo>
                  <a:pt x="2750648" y="2623339"/>
                </a:lnTo>
                <a:lnTo>
                  <a:pt x="2751899" y="2628899"/>
                </a:lnTo>
                <a:lnTo>
                  <a:pt x="2754312" y="2628899"/>
                </a:lnTo>
                <a:lnTo>
                  <a:pt x="2752801" y="2616199"/>
                </a:lnTo>
                <a:close/>
              </a:path>
              <a:path w="3034029" h="2844800">
                <a:moveTo>
                  <a:pt x="2834678" y="2603499"/>
                </a:moveTo>
                <a:lnTo>
                  <a:pt x="2831934" y="2603499"/>
                </a:lnTo>
                <a:lnTo>
                  <a:pt x="2833700" y="2616199"/>
                </a:lnTo>
                <a:lnTo>
                  <a:pt x="2754134" y="2616199"/>
                </a:lnTo>
                <a:lnTo>
                  <a:pt x="2765933" y="2628899"/>
                </a:lnTo>
                <a:lnTo>
                  <a:pt x="2842051" y="2628899"/>
                </a:lnTo>
                <a:lnTo>
                  <a:pt x="2842022" y="2616199"/>
                </a:lnTo>
                <a:lnTo>
                  <a:pt x="2834678" y="2603499"/>
                </a:lnTo>
                <a:close/>
              </a:path>
              <a:path w="3034029" h="2844800">
                <a:moveTo>
                  <a:pt x="2756191" y="2590799"/>
                </a:moveTo>
                <a:lnTo>
                  <a:pt x="2743198" y="2590799"/>
                </a:lnTo>
                <a:lnTo>
                  <a:pt x="2747060" y="2603499"/>
                </a:lnTo>
                <a:lnTo>
                  <a:pt x="2748229" y="2616199"/>
                </a:lnTo>
                <a:lnTo>
                  <a:pt x="2764630" y="2616199"/>
                </a:lnTo>
                <a:lnTo>
                  <a:pt x="2757680" y="2603499"/>
                </a:lnTo>
                <a:lnTo>
                  <a:pt x="2754924" y="2603499"/>
                </a:lnTo>
                <a:lnTo>
                  <a:pt x="2756191" y="2590799"/>
                </a:lnTo>
                <a:close/>
              </a:path>
              <a:path w="3034029" h="2844800">
                <a:moveTo>
                  <a:pt x="2826169" y="2603499"/>
                </a:moveTo>
                <a:lnTo>
                  <a:pt x="2773057" y="2603499"/>
                </a:lnTo>
                <a:lnTo>
                  <a:pt x="2768638" y="2616199"/>
                </a:lnTo>
                <a:lnTo>
                  <a:pt x="2833700" y="2616199"/>
                </a:lnTo>
                <a:lnTo>
                  <a:pt x="2826169" y="2603499"/>
                </a:lnTo>
                <a:close/>
              </a:path>
              <a:path w="3034029" h="2844800">
                <a:moveTo>
                  <a:pt x="2736307" y="2590799"/>
                </a:moveTo>
                <a:lnTo>
                  <a:pt x="2720606" y="2590799"/>
                </a:lnTo>
                <a:lnTo>
                  <a:pt x="2720181" y="2603499"/>
                </a:lnTo>
                <a:lnTo>
                  <a:pt x="2726681" y="2603499"/>
                </a:lnTo>
                <a:lnTo>
                  <a:pt x="2736307" y="2590799"/>
                </a:lnTo>
                <a:close/>
              </a:path>
              <a:path w="3034029" h="2844800">
                <a:moveTo>
                  <a:pt x="2740926" y="2590799"/>
                </a:moveTo>
                <a:lnTo>
                  <a:pt x="2738755" y="2590799"/>
                </a:lnTo>
                <a:lnTo>
                  <a:pt x="2738958" y="2603499"/>
                </a:lnTo>
                <a:lnTo>
                  <a:pt x="2744076" y="2603499"/>
                </a:lnTo>
                <a:lnTo>
                  <a:pt x="2740926" y="2590799"/>
                </a:lnTo>
                <a:close/>
              </a:path>
              <a:path w="3034029" h="2844800">
                <a:moveTo>
                  <a:pt x="2758160" y="2590799"/>
                </a:moveTo>
                <a:lnTo>
                  <a:pt x="2756217" y="2590799"/>
                </a:lnTo>
                <a:lnTo>
                  <a:pt x="2755900" y="2603499"/>
                </a:lnTo>
                <a:lnTo>
                  <a:pt x="2759036" y="2603499"/>
                </a:lnTo>
                <a:lnTo>
                  <a:pt x="2758160" y="2590799"/>
                </a:lnTo>
                <a:close/>
              </a:path>
              <a:path w="3034029" h="2844800">
                <a:moveTo>
                  <a:pt x="2808817" y="2578099"/>
                </a:moveTo>
                <a:lnTo>
                  <a:pt x="2795587" y="2578099"/>
                </a:lnTo>
                <a:lnTo>
                  <a:pt x="2799473" y="2590799"/>
                </a:lnTo>
                <a:lnTo>
                  <a:pt x="2761307" y="2590799"/>
                </a:lnTo>
                <a:lnTo>
                  <a:pt x="2770098" y="2603499"/>
                </a:lnTo>
                <a:lnTo>
                  <a:pt x="2826512" y="2603499"/>
                </a:lnTo>
                <a:lnTo>
                  <a:pt x="2819283" y="2590799"/>
                </a:lnTo>
                <a:lnTo>
                  <a:pt x="2808817" y="2578099"/>
                </a:lnTo>
                <a:close/>
              </a:path>
              <a:path w="3034029" h="2844800">
                <a:moveTo>
                  <a:pt x="2829356" y="2590799"/>
                </a:moveTo>
                <a:lnTo>
                  <a:pt x="2828061" y="2590799"/>
                </a:lnTo>
                <a:lnTo>
                  <a:pt x="2831706" y="2603499"/>
                </a:lnTo>
                <a:lnTo>
                  <a:pt x="2829356" y="2590799"/>
                </a:lnTo>
                <a:close/>
              </a:path>
              <a:path w="3034029" h="2844800">
                <a:moveTo>
                  <a:pt x="2704706" y="2578099"/>
                </a:moveTo>
                <a:lnTo>
                  <a:pt x="2702610" y="2578099"/>
                </a:lnTo>
                <a:lnTo>
                  <a:pt x="2706204" y="2590799"/>
                </a:lnTo>
                <a:lnTo>
                  <a:pt x="2704706" y="2578099"/>
                </a:lnTo>
                <a:close/>
              </a:path>
              <a:path w="3034029" h="2844800">
                <a:moveTo>
                  <a:pt x="2782963" y="2578099"/>
                </a:moveTo>
                <a:lnTo>
                  <a:pt x="2717126" y="2578099"/>
                </a:lnTo>
                <a:lnTo>
                  <a:pt x="2725356" y="2590799"/>
                </a:lnTo>
                <a:lnTo>
                  <a:pt x="2783319" y="2590799"/>
                </a:lnTo>
                <a:lnTo>
                  <a:pt x="2782963" y="2578099"/>
                </a:lnTo>
                <a:close/>
              </a:path>
              <a:path w="3034029" h="2844800">
                <a:moveTo>
                  <a:pt x="2696176" y="2565399"/>
                </a:moveTo>
                <a:lnTo>
                  <a:pt x="2667546" y="2565399"/>
                </a:lnTo>
                <a:lnTo>
                  <a:pt x="2671711" y="2578099"/>
                </a:lnTo>
                <a:lnTo>
                  <a:pt x="2686699" y="2578099"/>
                </a:lnTo>
                <a:lnTo>
                  <a:pt x="2696176" y="2565399"/>
                </a:lnTo>
                <a:close/>
              </a:path>
              <a:path w="3034029" h="2844800">
                <a:moveTo>
                  <a:pt x="2743822" y="2565399"/>
                </a:moveTo>
                <a:lnTo>
                  <a:pt x="2696176" y="2565399"/>
                </a:lnTo>
                <a:lnTo>
                  <a:pt x="2706994" y="2578099"/>
                </a:lnTo>
                <a:lnTo>
                  <a:pt x="2743936" y="2578099"/>
                </a:lnTo>
                <a:lnTo>
                  <a:pt x="2743822" y="2565399"/>
                </a:lnTo>
                <a:close/>
              </a:path>
              <a:path w="3034029" h="2844800">
                <a:moveTo>
                  <a:pt x="2780969" y="2552699"/>
                </a:moveTo>
                <a:lnTo>
                  <a:pt x="2689042" y="2552699"/>
                </a:lnTo>
                <a:lnTo>
                  <a:pt x="2686603" y="2565399"/>
                </a:lnTo>
                <a:lnTo>
                  <a:pt x="2745879" y="2565399"/>
                </a:lnTo>
                <a:lnTo>
                  <a:pt x="2746857" y="2578099"/>
                </a:lnTo>
                <a:lnTo>
                  <a:pt x="2782557" y="2578099"/>
                </a:lnTo>
                <a:lnTo>
                  <a:pt x="2773248" y="2565399"/>
                </a:lnTo>
                <a:lnTo>
                  <a:pt x="2780969" y="2552699"/>
                </a:lnTo>
                <a:close/>
              </a:path>
              <a:path w="3034029" h="2844800">
                <a:moveTo>
                  <a:pt x="2787243" y="2565399"/>
                </a:moveTo>
                <a:lnTo>
                  <a:pt x="2785567" y="2565399"/>
                </a:lnTo>
                <a:lnTo>
                  <a:pt x="2785110" y="2578099"/>
                </a:lnTo>
                <a:lnTo>
                  <a:pt x="2788754" y="2578099"/>
                </a:lnTo>
                <a:lnTo>
                  <a:pt x="2787243" y="2565399"/>
                </a:lnTo>
                <a:close/>
              </a:path>
              <a:path w="3034029" h="2844800">
                <a:moveTo>
                  <a:pt x="2694940" y="2539999"/>
                </a:moveTo>
                <a:lnTo>
                  <a:pt x="2656801" y="2539999"/>
                </a:lnTo>
                <a:lnTo>
                  <a:pt x="2658618" y="2552699"/>
                </a:lnTo>
                <a:lnTo>
                  <a:pt x="2661615" y="2565399"/>
                </a:lnTo>
                <a:lnTo>
                  <a:pt x="2672664" y="2552699"/>
                </a:lnTo>
                <a:lnTo>
                  <a:pt x="2692501" y="2552699"/>
                </a:lnTo>
                <a:lnTo>
                  <a:pt x="2694940" y="2539999"/>
                </a:lnTo>
                <a:close/>
              </a:path>
              <a:path w="3034029" h="2844800">
                <a:moveTo>
                  <a:pt x="2673836" y="2552699"/>
                </a:moveTo>
                <a:lnTo>
                  <a:pt x="2672664" y="2552699"/>
                </a:lnTo>
                <a:lnTo>
                  <a:pt x="2675204" y="2565399"/>
                </a:lnTo>
                <a:lnTo>
                  <a:pt x="2679173" y="2565399"/>
                </a:lnTo>
                <a:lnTo>
                  <a:pt x="2673836" y="2552699"/>
                </a:lnTo>
                <a:close/>
              </a:path>
              <a:path w="3034029" h="2844800">
                <a:moveTo>
                  <a:pt x="2656801" y="2539999"/>
                </a:moveTo>
                <a:lnTo>
                  <a:pt x="2651776" y="2539999"/>
                </a:lnTo>
                <a:lnTo>
                  <a:pt x="2658249" y="2552699"/>
                </a:lnTo>
                <a:lnTo>
                  <a:pt x="2656801" y="2539999"/>
                </a:lnTo>
                <a:close/>
              </a:path>
              <a:path w="3034029" h="2844800">
                <a:moveTo>
                  <a:pt x="2770974" y="2539999"/>
                </a:moveTo>
                <a:lnTo>
                  <a:pt x="2706776" y="2539999"/>
                </a:lnTo>
                <a:lnTo>
                  <a:pt x="2705569" y="2552699"/>
                </a:lnTo>
                <a:lnTo>
                  <a:pt x="2775178" y="2552699"/>
                </a:lnTo>
                <a:lnTo>
                  <a:pt x="2770974" y="2539999"/>
                </a:lnTo>
                <a:close/>
              </a:path>
              <a:path w="3034029" h="2844800">
                <a:moveTo>
                  <a:pt x="2640828" y="2514599"/>
                </a:moveTo>
                <a:lnTo>
                  <a:pt x="2624378" y="2514599"/>
                </a:lnTo>
                <a:lnTo>
                  <a:pt x="2632570" y="2527299"/>
                </a:lnTo>
                <a:lnTo>
                  <a:pt x="2638386" y="2527299"/>
                </a:lnTo>
                <a:lnTo>
                  <a:pt x="2638412" y="2539999"/>
                </a:lnTo>
                <a:lnTo>
                  <a:pt x="2643032" y="2539999"/>
                </a:lnTo>
                <a:lnTo>
                  <a:pt x="2644556" y="2527299"/>
                </a:lnTo>
                <a:lnTo>
                  <a:pt x="2640828" y="2514599"/>
                </a:lnTo>
                <a:close/>
              </a:path>
              <a:path w="3034029" h="2844800">
                <a:moveTo>
                  <a:pt x="2660904" y="2527299"/>
                </a:moveTo>
                <a:lnTo>
                  <a:pt x="2659634" y="2527299"/>
                </a:lnTo>
                <a:lnTo>
                  <a:pt x="2659748" y="2539999"/>
                </a:lnTo>
                <a:lnTo>
                  <a:pt x="2662821" y="2539999"/>
                </a:lnTo>
                <a:lnTo>
                  <a:pt x="2660904" y="2527299"/>
                </a:lnTo>
                <a:close/>
              </a:path>
              <a:path w="3034029" h="2844800">
                <a:moveTo>
                  <a:pt x="2674950" y="2527299"/>
                </a:moveTo>
                <a:lnTo>
                  <a:pt x="2665104" y="2527299"/>
                </a:lnTo>
                <a:lnTo>
                  <a:pt x="2667370" y="2539999"/>
                </a:lnTo>
                <a:lnTo>
                  <a:pt x="2673350" y="2539999"/>
                </a:lnTo>
                <a:lnTo>
                  <a:pt x="2674950" y="2527299"/>
                </a:lnTo>
                <a:close/>
              </a:path>
              <a:path w="3034029" h="2844800">
                <a:moveTo>
                  <a:pt x="2743111" y="2514599"/>
                </a:moveTo>
                <a:lnTo>
                  <a:pt x="2667768" y="2514599"/>
                </a:lnTo>
                <a:lnTo>
                  <a:pt x="2671051" y="2527299"/>
                </a:lnTo>
                <a:lnTo>
                  <a:pt x="2683522" y="2527299"/>
                </a:lnTo>
                <a:lnTo>
                  <a:pt x="2684411" y="2539999"/>
                </a:lnTo>
                <a:lnTo>
                  <a:pt x="2747352" y="2539999"/>
                </a:lnTo>
                <a:lnTo>
                  <a:pt x="2742793" y="2527299"/>
                </a:lnTo>
                <a:lnTo>
                  <a:pt x="2743111" y="2514599"/>
                </a:lnTo>
                <a:close/>
              </a:path>
              <a:path w="3034029" h="2844800">
                <a:moveTo>
                  <a:pt x="2756001" y="2527299"/>
                </a:moveTo>
                <a:lnTo>
                  <a:pt x="2747352" y="2539999"/>
                </a:lnTo>
                <a:lnTo>
                  <a:pt x="2760687" y="2539999"/>
                </a:lnTo>
                <a:lnTo>
                  <a:pt x="2756001" y="2527299"/>
                </a:lnTo>
                <a:close/>
              </a:path>
              <a:path w="3034029" h="2844800">
                <a:moveTo>
                  <a:pt x="2619514" y="2514599"/>
                </a:moveTo>
                <a:lnTo>
                  <a:pt x="2617152" y="2514599"/>
                </a:lnTo>
                <a:lnTo>
                  <a:pt x="2621356" y="2527299"/>
                </a:lnTo>
                <a:lnTo>
                  <a:pt x="2624759" y="2527299"/>
                </a:lnTo>
                <a:lnTo>
                  <a:pt x="2619514" y="2514599"/>
                </a:lnTo>
                <a:close/>
              </a:path>
              <a:path w="3034029" h="2844800">
                <a:moveTo>
                  <a:pt x="2650655" y="2514599"/>
                </a:moveTo>
                <a:lnTo>
                  <a:pt x="2644546" y="2514599"/>
                </a:lnTo>
                <a:lnTo>
                  <a:pt x="2649855" y="2527299"/>
                </a:lnTo>
                <a:lnTo>
                  <a:pt x="2656166" y="2527299"/>
                </a:lnTo>
                <a:lnTo>
                  <a:pt x="2650655" y="2514599"/>
                </a:lnTo>
                <a:close/>
              </a:path>
              <a:path w="3034029" h="2844800">
                <a:moveTo>
                  <a:pt x="2659875" y="2514599"/>
                </a:moveTo>
                <a:lnTo>
                  <a:pt x="2661234" y="2527299"/>
                </a:lnTo>
                <a:lnTo>
                  <a:pt x="2668968" y="2527299"/>
                </a:lnTo>
                <a:lnTo>
                  <a:pt x="2659875" y="2514599"/>
                </a:lnTo>
                <a:close/>
              </a:path>
              <a:path w="3034029" h="2844800">
                <a:moveTo>
                  <a:pt x="2749918" y="2514599"/>
                </a:moveTo>
                <a:lnTo>
                  <a:pt x="2747289" y="2514599"/>
                </a:lnTo>
                <a:lnTo>
                  <a:pt x="2747937" y="2527299"/>
                </a:lnTo>
                <a:lnTo>
                  <a:pt x="2754299" y="2527299"/>
                </a:lnTo>
                <a:lnTo>
                  <a:pt x="2749918" y="2514599"/>
                </a:lnTo>
                <a:close/>
              </a:path>
              <a:path w="3034029" h="2844800">
                <a:moveTo>
                  <a:pt x="2713921" y="2501899"/>
                </a:moveTo>
                <a:lnTo>
                  <a:pt x="2597343" y="2501899"/>
                </a:lnTo>
                <a:lnTo>
                  <a:pt x="2607552" y="2514599"/>
                </a:lnTo>
                <a:lnTo>
                  <a:pt x="2719743" y="2514599"/>
                </a:lnTo>
                <a:lnTo>
                  <a:pt x="2713921" y="2501899"/>
                </a:lnTo>
                <a:close/>
              </a:path>
              <a:path w="3034029" h="2844800">
                <a:moveTo>
                  <a:pt x="2722153" y="2501997"/>
                </a:moveTo>
                <a:lnTo>
                  <a:pt x="2725127" y="2514599"/>
                </a:lnTo>
                <a:lnTo>
                  <a:pt x="2724890" y="2504688"/>
                </a:lnTo>
                <a:lnTo>
                  <a:pt x="2722153" y="2501997"/>
                </a:lnTo>
                <a:close/>
              </a:path>
              <a:path w="3034029" h="2844800">
                <a:moveTo>
                  <a:pt x="2725788" y="2505571"/>
                </a:moveTo>
                <a:lnTo>
                  <a:pt x="2728163" y="2514599"/>
                </a:lnTo>
                <a:lnTo>
                  <a:pt x="2734970" y="2514599"/>
                </a:lnTo>
                <a:lnTo>
                  <a:pt x="2725788" y="2505571"/>
                </a:lnTo>
                <a:close/>
              </a:path>
              <a:path w="3034029" h="2844800">
                <a:moveTo>
                  <a:pt x="2724823" y="2501899"/>
                </a:moveTo>
                <a:lnTo>
                  <a:pt x="2724890" y="2504688"/>
                </a:lnTo>
                <a:lnTo>
                  <a:pt x="2725788" y="2505571"/>
                </a:lnTo>
                <a:lnTo>
                  <a:pt x="2724823" y="2501899"/>
                </a:lnTo>
                <a:close/>
              </a:path>
              <a:path w="3034029" h="2844800">
                <a:moveTo>
                  <a:pt x="2722130" y="2501899"/>
                </a:moveTo>
                <a:close/>
              </a:path>
              <a:path w="3034029" h="2844800">
                <a:moveTo>
                  <a:pt x="2612339" y="2489199"/>
                </a:moveTo>
                <a:lnTo>
                  <a:pt x="2600490" y="2489199"/>
                </a:lnTo>
                <a:lnTo>
                  <a:pt x="2599131" y="2501899"/>
                </a:lnTo>
                <a:lnTo>
                  <a:pt x="2612847" y="2501899"/>
                </a:lnTo>
                <a:lnTo>
                  <a:pt x="2612339" y="2489199"/>
                </a:lnTo>
                <a:close/>
              </a:path>
              <a:path w="3034029" h="2844800">
                <a:moveTo>
                  <a:pt x="2659862" y="2476499"/>
                </a:moveTo>
                <a:lnTo>
                  <a:pt x="2613393" y="2476499"/>
                </a:lnTo>
                <a:lnTo>
                  <a:pt x="2611234" y="2489199"/>
                </a:lnTo>
                <a:lnTo>
                  <a:pt x="2627668" y="2489199"/>
                </a:lnTo>
                <a:lnTo>
                  <a:pt x="2612847" y="2501899"/>
                </a:lnTo>
                <a:lnTo>
                  <a:pt x="2663037" y="2501899"/>
                </a:lnTo>
                <a:lnTo>
                  <a:pt x="2661488" y="2489199"/>
                </a:lnTo>
                <a:lnTo>
                  <a:pt x="2659862" y="2476499"/>
                </a:lnTo>
                <a:close/>
              </a:path>
              <a:path w="3034029" h="2844800">
                <a:moveTo>
                  <a:pt x="2686186" y="2463799"/>
                </a:moveTo>
                <a:lnTo>
                  <a:pt x="2597073" y="2463799"/>
                </a:lnTo>
                <a:lnTo>
                  <a:pt x="2601379" y="2476499"/>
                </a:lnTo>
                <a:lnTo>
                  <a:pt x="2659862" y="2476499"/>
                </a:lnTo>
                <a:lnTo>
                  <a:pt x="2666250" y="2489199"/>
                </a:lnTo>
                <a:lnTo>
                  <a:pt x="2668346" y="2489199"/>
                </a:lnTo>
                <a:lnTo>
                  <a:pt x="2670517" y="2501899"/>
                </a:lnTo>
                <a:lnTo>
                  <a:pt x="2716576" y="2501899"/>
                </a:lnTo>
                <a:lnTo>
                  <a:pt x="2709505" y="2489199"/>
                </a:lnTo>
                <a:lnTo>
                  <a:pt x="2697564" y="2476499"/>
                </a:lnTo>
                <a:lnTo>
                  <a:pt x="2686186" y="2463799"/>
                </a:lnTo>
                <a:close/>
              </a:path>
              <a:path w="3034029" h="2844800">
                <a:moveTo>
                  <a:pt x="2589377" y="2476499"/>
                </a:moveTo>
                <a:lnTo>
                  <a:pt x="2575610" y="2476499"/>
                </a:lnTo>
                <a:lnTo>
                  <a:pt x="2581287" y="2489199"/>
                </a:lnTo>
                <a:lnTo>
                  <a:pt x="2584183" y="2489199"/>
                </a:lnTo>
                <a:lnTo>
                  <a:pt x="2589377" y="2476499"/>
                </a:lnTo>
                <a:close/>
              </a:path>
              <a:path w="3034029" h="2844800">
                <a:moveTo>
                  <a:pt x="2595970" y="2476975"/>
                </a:moveTo>
                <a:lnTo>
                  <a:pt x="2594381" y="2489199"/>
                </a:lnTo>
                <a:lnTo>
                  <a:pt x="2597099" y="2489199"/>
                </a:lnTo>
                <a:lnTo>
                  <a:pt x="2596331" y="2477381"/>
                </a:lnTo>
                <a:lnTo>
                  <a:pt x="2595970" y="2476975"/>
                </a:lnTo>
                <a:close/>
              </a:path>
              <a:path w="3034029" h="2844800">
                <a:moveTo>
                  <a:pt x="2599397" y="2476499"/>
                </a:moveTo>
                <a:lnTo>
                  <a:pt x="2596273" y="2476499"/>
                </a:lnTo>
                <a:lnTo>
                  <a:pt x="2596331" y="2477381"/>
                </a:lnTo>
                <a:lnTo>
                  <a:pt x="2606802" y="2489199"/>
                </a:lnTo>
                <a:lnTo>
                  <a:pt x="2608262" y="2489199"/>
                </a:lnTo>
                <a:lnTo>
                  <a:pt x="2599397" y="2476499"/>
                </a:lnTo>
                <a:close/>
              </a:path>
              <a:path w="3034029" h="2844800">
                <a:moveTo>
                  <a:pt x="2596032" y="2476499"/>
                </a:moveTo>
                <a:lnTo>
                  <a:pt x="2595549" y="2476499"/>
                </a:lnTo>
                <a:lnTo>
                  <a:pt x="2595970" y="2476975"/>
                </a:lnTo>
                <a:lnTo>
                  <a:pt x="2596032" y="2476499"/>
                </a:lnTo>
                <a:close/>
              </a:path>
              <a:path w="3034029" h="2844800">
                <a:moveTo>
                  <a:pt x="2588093" y="2463799"/>
                </a:moveTo>
                <a:lnTo>
                  <a:pt x="2578478" y="2463799"/>
                </a:lnTo>
                <a:lnTo>
                  <a:pt x="2584747" y="2476499"/>
                </a:lnTo>
                <a:lnTo>
                  <a:pt x="2588093" y="2463799"/>
                </a:lnTo>
                <a:close/>
              </a:path>
              <a:path w="3034029" h="2844800">
                <a:moveTo>
                  <a:pt x="2660712" y="2451099"/>
                </a:moveTo>
                <a:lnTo>
                  <a:pt x="2578255" y="2451099"/>
                </a:lnTo>
                <a:lnTo>
                  <a:pt x="2582376" y="2463799"/>
                </a:lnTo>
                <a:lnTo>
                  <a:pt x="2659253" y="2463799"/>
                </a:lnTo>
                <a:lnTo>
                  <a:pt x="2660712" y="2451099"/>
                </a:lnTo>
                <a:close/>
              </a:path>
              <a:path w="3034029" h="2844800">
                <a:moveTo>
                  <a:pt x="2684157" y="2451099"/>
                </a:moveTo>
                <a:lnTo>
                  <a:pt x="2681706" y="2451099"/>
                </a:lnTo>
                <a:lnTo>
                  <a:pt x="2685897" y="2463799"/>
                </a:lnTo>
                <a:lnTo>
                  <a:pt x="2689352" y="2463799"/>
                </a:lnTo>
                <a:lnTo>
                  <a:pt x="2684157" y="2451099"/>
                </a:lnTo>
                <a:close/>
              </a:path>
              <a:path w="3034029" h="2844800">
                <a:moveTo>
                  <a:pt x="2542584" y="2438399"/>
                </a:moveTo>
                <a:lnTo>
                  <a:pt x="2538011" y="2451099"/>
                </a:lnTo>
                <a:lnTo>
                  <a:pt x="2549067" y="2451099"/>
                </a:lnTo>
                <a:lnTo>
                  <a:pt x="2542584" y="2438399"/>
                </a:lnTo>
                <a:close/>
              </a:path>
              <a:path w="3034029" h="2844800">
                <a:moveTo>
                  <a:pt x="2555570" y="2438399"/>
                </a:moveTo>
                <a:lnTo>
                  <a:pt x="2550579" y="2438399"/>
                </a:lnTo>
                <a:lnTo>
                  <a:pt x="2551874" y="2451099"/>
                </a:lnTo>
                <a:lnTo>
                  <a:pt x="2553538" y="2451099"/>
                </a:lnTo>
                <a:lnTo>
                  <a:pt x="2555570" y="2438399"/>
                </a:lnTo>
                <a:close/>
              </a:path>
              <a:path w="3034029" h="2844800">
                <a:moveTo>
                  <a:pt x="2647988" y="2425699"/>
                </a:moveTo>
                <a:lnTo>
                  <a:pt x="2551398" y="2425699"/>
                </a:lnTo>
                <a:lnTo>
                  <a:pt x="2558557" y="2438399"/>
                </a:lnTo>
                <a:lnTo>
                  <a:pt x="2565606" y="2451099"/>
                </a:lnTo>
                <a:lnTo>
                  <a:pt x="2585436" y="2451099"/>
                </a:lnTo>
                <a:lnTo>
                  <a:pt x="2588337" y="2438399"/>
                </a:lnTo>
                <a:lnTo>
                  <a:pt x="2649418" y="2438399"/>
                </a:lnTo>
                <a:lnTo>
                  <a:pt x="2647988" y="2425699"/>
                </a:lnTo>
                <a:close/>
              </a:path>
              <a:path w="3034029" h="2844800">
                <a:moveTo>
                  <a:pt x="2648791" y="2438399"/>
                </a:moveTo>
                <a:lnTo>
                  <a:pt x="2588337" y="2438399"/>
                </a:lnTo>
                <a:lnTo>
                  <a:pt x="2591854" y="2451099"/>
                </a:lnTo>
                <a:lnTo>
                  <a:pt x="2660731" y="2451099"/>
                </a:lnTo>
                <a:lnTo>
                  <a:pt x="2648791" y="2438399"/>
                </a:lnTo>
                <a:close/>
              </a:path>
              <a:path w="3034029" h="2844800">
                <a:moveTo>
                  <a:pt x="2539555" y="2425699"/>
                </a:moveTo>
                <a:lnTo>
                  <a:pt x="2536215" y="2425699"/>
                </a:lnTo>
                <a:lnTo>
                  <a:pt x="2542311" y="2438399"/>
                </a:lnTo>
                <a:lnTo>
                  <a:pt x="2549271" y="2438399"/>
                </a:lnTo>
                <a:lnTo>
                  <a:pt x="2539555" y="2425699"/>
                </a:lnTo>
                <a:close/>
              </a:path>
              <a:path w="3034029" h="2844800">
                <a:moveTo>
                  <a:pt x="2525389" y="2412999"/>
                </a:moveTo>
                <a:lnTo>
                  <a:pt x="2515971" y="2412999"/>
                </a:lnTo>
                <a:lnTo>
                  <a:pt x="2519654" y="2425699"/>
                </a:lnTo>
                <a:lnTo>
                  <a:pt x="2530770" y="2425699"/>
                </a:lnTo>
                <a:lnTo>
                  <a:pt x="2525389" y="2412999"/>
                </a:lnTo>
                <a:close/>
              </a:path>
              <a:path w="3034029" h="2844800">
                <a:moveTo>
                  <a:pt x="2623210" y="2412999"/>
                </a:moveTo>
                <a:lnTo>
                  <a:pt x="2538093" y="2412999"/>
                </a:lnTo>
                <a:lnTo>
                  <a:pt x="2530770" y="2425699"/>
                </a:lnTo>
                <a:lnTo>
                  <a:pt x="2623400" y="2425699"/>
                </a:lnTo>
                <a:lnTo>
                  <a:pt x="2623210" y="2412999"/>
                </a:lnTo>
                <a:close/>
              </a:path>
              <a:path w="3034029" h="2844800">
                <a:moveTo>
                  <a:pt x="2635224" y="2412999"/>
                </a:moveTo>
                <a:lnTo>
                  <a:pt x="2623210" y="2412999"/>
                </a:lnTo>
                <a:lnTo>
                  <a:pt x="2628303" y="2425699"/>
                </a:lnTo>
                <a:lnTo>
                  <a:pt x="2643251" y="2425699"/>
                </a:lnTo>
                <a:lnTo>
                  <a:pt x="2635224" y="2412999"/>
                </a:lnTo>
                <a:close/>
              </a:path>
              <a:path w="3034029" h="2844800">
                <a:moveTo>
                  <a:pt x="2504884" y="2400299"/>
                </a:moveTo>
                <a:lnTo>
                  <a:pt x="2492692" y="2400299"/>
                </a:lnTo>
                <a:lnTo>
                  <a:pt x="2497734" y="2412999"/>
                </a:lnTo>
                <a:lnTo>
                  <a:pt x="2506700" y="2412999"/>
                </a:lnTo>
                <a:lnTo>
                  <a:pt x="2504884" y="2400299"/>
                </a:lnTo>
                <a:close/>
              </a:path>
              <a:path w="3034029" h="2844800">
                <a:moveTo>
                  <a:pt x="2600642" y="2400299"/>
                </a:moveTo>
                <a:lnTo>
                  <a:pt x="2528290" y="2400299"/>
                </a:lnTo>
                <a:lnTo>
                  <a:pt x="2512466" y="2412999"/>
                </a:lnTo>
                <a:lnTo>
                  <a:pt x="2600071" y="2412999"/>
                </a:lnTo>
                <a:lnTo>
                  <a:pt x="2600642" y="2400299"/>
                </a:lnTo>
                <a:close/>
              </a:path>
              <a:path w="3034029" h="2844800">
                <a:moveTo>
                  <a:pt x="2607462" y="2400299"/>
                </a:moveTo>
                <a:lnTo>
                  <a:pt x="2600642" y="2400299"/>
                </a:lnTo>
                <a:lnTo>
                  <a:pt x="2603106" y="2412999"/>
                </a:lnTo>
                <a:lnTo>
                  <a:pt x="2607754" y="2412999"/>
                </a:lnTo>
                <a:lnTo>
                  <a:pt x="2607462" y="2400299"/>
                </a:lnTo>
                <a:close/>
              </a:path>
              <a:path w="3034029" h="2844800">
                <a:moveTo>
                  <a:pt x="2529743" y="2375798"/>
                </a:moveTo>
                <a:lnTo>
                  <a:pt x="2525649" y="2387599"/>
                </a:lnTo>
                <a:lnTo>
                  <a:pt x="2493611" y="2387599"/>
                </a:lnTo>
                <a:lnTo>
                  <a:pt x="2500496" y="2400299"/>
                </a:lnTo>
                <a:lnTo>
                  <a:pt x="2540685" y="2400299"/>
                </a:lnTo>
                <a:lnTo>
                  <a:pt x="2537320" y="2387599"/>
                </a:lnTo>
                <a:lnTo>
                  <a:pt x="2529743" y="2375798"/>
                </a:lnTo>
                <a:close/>
              </a:path>
              <a:path w="3034029" h="2844800">
                <a:moveTo>
                  <a:pt x="2592463" y="2387599"/>
                </a:moveTo>
                <a:lnTo>
                  <a:pt x="2545067" y="2387599"/>
                </a:lnTo>
                <a:lnTo>
                  <a:pt x="2540685" y="2400299"/>
                </a:lnTo>
                <a:lnTo>
                  <a:pt x="2594749" y="2400299"/>
                </a:lnTo>
                <a:lnTo>
                  <a:pt x="2592463" y="2387599"/>
                </a:lnTo>
                <a:close/>
              </a:path>
              <a:path w="3034029" h="2844800">
                <a:moveTo>
                  <a:pt x="2608783" y="2387599"/>
                </a:moveTo>
                <a:lnTo>
                  <a:pt x="2599131" y="2387599"/>
                </a:lnTo>
                <a:lnTo>
                  <a:pt x="2594749" y="2400299"/>
                </a:lnTo>
                <a:lnTo>
                  <a:pt x="2607322" y="2400299"/>
                </a:lnTo>
                <a:lnTo>
                  <a:pt x="2608783" y="2387599"/>
                </a:lnTo>
                <a:close/>
              </a:path>
              <a:path w="3034029" h="2844800">
                <a:moveTo>
                  <a:pt x="2618346" y="2387599"/>
                </a:moveTo>
                <a:lnTo>
                  <a:pt x="2615806" y="2387599"/>
                </a:lnTo>
                <a:lnTo>
                  <a:pt x="2615692" y="2400299"/>
                </a:lnTo>
                <a:lnTo>
                  <a:pt x="2619768" y="2400299"/>
                </a:lnTo>
                <a:lnTo>
                  <a:pt x="2618346" y="2387599"/>
                </a:lnTo>
                <a:close/>
              </a:path>
              <a:path w="3034029" h="2844800">
                <a:moveTo>
                  <a:pt x="2474823" y="2374899"/>
                </a:moveTo>
                <a:lnTo>
                  <a:pt x="2469476" y="2374899"/>
                </a:lnTo>
                <a:lnTo>
                  <a:pt x="2480843" y="2387599"/>
                </a:lnTo>
                <a:lnTo>
                  <a:pt x="2482329" y="2387599"/>
                </a:lnTo>
                <a:lnTo>
                  <a:pt x="2474823" y="2374899"/>
                </a:lnTo>
                <a:close/>
              </a:path>
              <a:path w="3034029" h="2844800">
                <a:moveTo>
                  <a:pt x="2572639" y="2362199"/>
                </a:moveTo>
                <a:lnTo>
                  <a:pt x="2489745" y="2362199"/>
                </a:lnTo>
                <a:lnTo>
                  <a:pt x="2495380" y="2374899"/>
                </a:lnTo>
                <a:lnTo>
                  <a:pt x="2497289" y="2387599"/>
                </a:lnTo>
                <a:lnTo>
                  <a:pt x="2525649" y="2387599"/>
                </a:lnTo>
                <a:lnTo>
                  <a:pt x="2529166" y="2374899"/>
                </a:lnTo>
                <a:lnTo>
                  <a:pt x="2570073" y="2374899"/>
                </a:lnTo>
                <a:lnTo>
                  <a:pt x="2572639" y="2362199"/>
                </a:lnTo>
                <a:close/>
              </a:path>
              <a:path w="3034029" h="2844800">
                <a:moveTo>
                  <a:pt x="2529166" y="2374899"/>
                </a:moveTo>
                <a:lnTo>
                  <a:pt x="2525649" y="2387599"/>
                </a:lnTo>
                <a:lnTo>
                  <a:pt x="2529743" y="2375798"/>
                </a:lnTo>
                <a:lnTo>
                  <a:pt x="2529166" y="2374899"/>
                </a:lnTo>
                <a:close/>
              </a:path>
              <a:path w="3034029" h="2844800">
                <a:moveTo>
                  <a:pt x="2559257" y="2374899"/>
                </a:moveTo>
                <a:lnTo>
                  <a:pt x="2539098" y="2374899"/>
                </a:lnTo>
                <a:lnTo>
                  <a:pt x="2542095" y="2387599"/>
                </a:lnTo>
                <a:lnTo>
                  <a:pt x="2571179" y="2387599"/>
                </a:lnTo>
                <a:lnTo>
                  <a:pt x="2559257" y="2374899"/>
                </a:lnTo>
                <a:close/>
              </a:path>
              <a:path w="3034029" h="2844800">
                <a:moveTo>
                  <a:pt x="2590647" y="2374899"/>
                </a:moveTo>
                <a:lnTo>
                  <a:pt x="2580318" y="2374899"/>
                </a:lnTo>
                <a:lnTo>
                  <a:pt x="2577343" y="2387599"/>
                </a:lnTo>
                <a:lnTo>
                  <a:pt x="2600797" y="2387599"/>
                </a:lnTo>
                <a:lnTo>
                  <a:pt x="2590647" y="2374899"/>
                </a:lnTo>
                <a:close/>
              </a:path>
              <a:path w="3034029" h="2844800">
                <a:moveTo>
                  <a:pt x="2530055" y="2374899"/>
                </a:moveTo>
                <a:lnTo>
                  <a:pt x="2529166" y="2374899"/>
                </a:lnTo>
                <a:lnTo>
                  <a:pt x="2529743" y="2375798"/>
                </a:lnTo>
                <a:lnTo>
                  <a:pt x="2530055" y="2374899"/>
                </a:lnTo>
                <a:close/>
              </a:path>
              <a:path w="3034029" h="2844800">
                <a:moveTo>
                  <a:pt x="2476728" y="2362199"/>
                </a:moveTo>
                <a:lnTo>
                  <a:pt x="2472131" y="2362199"/>
                </a:lnTo>
                <a:lnTo>
                  <a:pt x="2474341" y="2374899"/>
                </a:lnTo>
                <a:lnTo>
                  <a:pt x="2482354" y="2374899"/>
                </a:lnTo>
                <a:lnTo>
                  <a:pt x="2476728" y="2362199"/>
                </a:lnTo>
                <a:close/>
              </a:path>
              <a:path w="3034029" h="2844800">
                <a:moveTo>
                  <a:pt x="2487790" y="2349499"/>
                </a:moveTo>
                <a:lnTo>
                  <a:pt x="2467686" y="2349499"/>
                </a:lnTo>
                <a:lnTo>
                  <a:pt x="2453944" y="2362199"/>
                </a:lnTo>
                <a:lnTo>
                  <a:pt x="2488882" y="2362199"/>
                </a:lnTo>
                <a:lnTo>
                  <a:pt x="2487790" y="2349499"/>
                </a:lnTo>
                <a:close/>
              </a:path>
              <a:path w="3034029" h="2844800">
                <a:moveTo>
                  <a:pt x="2560955" y="2336799"/>
                </a:moveTo>
                <a:lnTo>
                  <a:pt x="2534923" y="2336799"/>
                </a:lnTo>
                <a:lnTo>
                  <a:pt x="2532552" y="2349499"/>
                </a:lnTo>
                <a:lnTo>
                  <a:pt x="2490762" y="2349499"/>
                </a:lnTo>
                <a:lnTo>
                  <a:pt x="2489847" y="2362199"/>
                </a:lnTo>
                <a:lnTo>
                  <a:pt x="2566619" y="2362199"/>
                </a:lnTo>
                <a:lnTo>
                  <a:pt x="2557449" y="2349499"/>
                </a:lnTo>
                <a:lnTo>
                  <a:pt x="2560955" y="2336799"/>
                </a:lnTo>
                <a:close/>
              </a:path>
              <a:path w="3034029" h="2844800">
                <a:moveTo>
                  <a:pt x="2525128" y="2336799"/>
                </a:moveTo>
                <a:lnTo>
                  <a:pt x="2446591" y="2336799"/>
                </a:lnTo>
                <a:lnTo>
                  <a:pt x="2456334" y="2349499"/>
                </a:lnTo>
                <a:lnTo>
                  <a:pt x="2525763" y="2349499"/>
                </a:lnTo>
                <a:lnTo>
                  <a:pt x="2525128" y="2336799"/>
                </a:lnTo>
                <a:close/>
              </a:path>
              <a:path w="3034029" h="2844800">
                <a:moveTo>
                  <a:pt x="2513507" y="2298699"/>
                </a:moveTo>
                <a:lnTo>
                  <a:pt x="2421988" y="2298699"/>
                </a:lnTo>
                <a:lnTo>
                  <a:pt x="2426199" y="2311399"/>
                </a:lnTo>
                <a:lnTo>
                  <a:pt x="2426387" y="2324099"/>
                </a:lnTo>
                <a:lnTo>
                  <a:pt x="2433660" y="2336799"/>
                </a:lnTo>
                <a:lnTo>
                  <a:pt x="2546584" y="2336799"/>
                </a:lnTo>
                <a:lnTo>
                  <a:pt x="2541236" y="2324099"/>
                </a:lnTo>
                <a:lnTo>
                  <a:pt x="2511285" y="2324099"/>
                </a:lnTo>
                <a:lnTo>
                  <a:pt x="2505659" y="2311399"/>
                </a:lnTo>
                <a:lnTo>
                  <a:pt x="2520416" y="2311399"/>
                </a:lnTo>
                <a:lnTo>
                  <a:pt x="2513507" y="2298699"/>
                </a:lnTo>
                <a:close/>
              </a:path>
              <a:path w="3034029" h="2844800">
                <a:moveTo>
                  <a:pt x="2556941" y="2324099"/>
                </a:moveTo>
                <a:lnTo>
                  <a:pt x="2555748" y="2324099"/>
                </a:lnTo>
                <a:lnTo>
                  <a:pt x="2554376" y="2336799"/>
                </a:lnTo>
                <a:lnTo>
                  <a:pt x="2559710" y="2336799"/>
                </a:lnTo>
                <a:lnTo>
                  <a:pt x="2556941" y="2324099"/>
                </a:lnTo>
                <a:close/>
              </a:path>
              <a:path w="3034029" h="2844800">
                <a:moveTo>
                  <a:pt x="2411679" y="2311399"/>
                </a:moveTo>
                <a:lnTo>
                  <a:pt x="2402653" y="2311399"/>
                </a:lnTo>
                <a:lnTo>
                  <a:pt x="2412072" y="2324099"/>
                </a:lnTo>
                <a:lnTo>
                  <a:pt x="2414612" y="2324099"/>
                </a:lnTo>
                <a:lnTo>
                  <a:pt x="2411679" y="2311399"/>
                </a:lnTo>
                <a:close/>
              </a:path>
              <a:path w="3034029" h="2844800">
                <a:moveTo>
                  <a:pt x="2520632" y="2311399"/>
                </a:moveTo>
                <a:lnTo>
                  <a:pt x="2505659" y="2311399"/>
                </a:lnTo>
                <a:lnTo>
                  <a:pt x="2518067" y="2324099"/>
                </a:lnTo>
                <a:lnTo>
                  <a:pt x="2520632" y="2311399"/>
                </a:lnTo>
                <a:close/>
              </a:path>
              <a:path w="3034029" h="2844800">
                <a:moveTo>
                  <a:pt x="2391702" y="2298699"/>
                </a:moveTo>
                <a:lnTo>
                  <a:pt x="2386482" y="2311399"/>
                </a:lnTo>
                <a:lnTo>
                  <a:pt x="2397607" y="2311399"/>
                </a:lnTo>
                <a:lnTo>
                  <a:pt x="2391702" y="2298699"/>
                </a:lnTo>
                <a:close/>
              </a:path>
              <a:path w="3034029" h="2844800">
                <a:moveTo>
                  <a:pt x="2410904" y="2298699"/>
                </a:moveTo>
                <a:lnTo>
                  <a:pt x="2403652" y="2298699"/>
                </a:lnTo>
                <a:lnTo>
                  <a:pt x="2404329" y="2311399"/>
                </a:lnTo>
                <a:lnTo>
                  <a:pt x="2408491" y="2311399"/>
                </a:lnTo>
                <a:lnTo>
                  <a:pt x="2410904" y="2298699"/>
                </a:lnTo>
                <a:close/>
              </a:path>
              <a:path w="3034029" h="2844800">
                <a:moveTo>
                  <a:pt x="2414231" y="2306775"/>
                </a:moveTo>
                <a:lnTo>
                  <a:pt x="2411679" y="2311399"/>
                </a:lnTo>
                <a:lnTo>
                  <a:pt x="2416136" y="2311399"/>
                </a:lnTo>
                <a:lnTo>
                  <a:pt x="2414231" y="2306775"/>
                </a:lnTo>
                <a:close/>
              </a:path>
              <a:path w="3034029" h="2844800">
                <a:moveTo>
                  <a:pt x="2418689" y="2298699"/>
                </a:moveTo>
                <a:lnTo>
                  <a:pt x="2410904" y="2298699"/>
                </a:lnTo>
                <a:lnTo>
                  <a:pt x="2414231" y="2306775"/>
                </a:lnTo>
                <a:lnTo>
                  <a:pt x="2418689" y="2298699"/>
                </a:lnTo>
                <a:close/>
              </a:path>
              <a:path w="3034029" h="2844800">
                <a:moveTo>
                  <a:pt x="2394242" y="2285999"/>
                </a:moveTo>
                <a:lnTo>
                  <a:pt x="2389736" y="2285999"/>
                </a:lnTo>
                <a:lnTo>
                  <a:pt x="2395626" y="2298699"/>
                </a:lnTo>
                <a:lnTo>
                  <a:pt x="2401252" y="2298699"/>
                </a:lnTo>
                <a:lnTo>
                  <a:pt x="2394242" y="2285999"/>
                </a:lnTo>
                <a:close/>
              </a:path>
              <a:path w="3034029" h="2844800">
                <a:moveTo>
                  <a:pt x="2426690" y="2285999"/>
                </a:moveTo>
                <a:lnTo>
                  <a:pt x="2408161" y="2285999"/>
                </a:lnTo>
                <a:lnTo>
                  <a:pt x="2403932" y="2298699"/>
                </a:lnTo>
                <a:lnTo>
                  <a:pt x="2420109" y="2298699"/>
                </a:lnTo>
                <a:lnTo>
                  <a:pt x="2426690" y="2285999"/>
                </a:lnTo>
                <a:close/>
              </a:path>
              <a:path w="3034029" h="2844800">
                <a:moveTo>
                  <a:pt x="2445092" y="2285999"/>
                </a:moveTo>
                <a:lnTo>
                  <a:pt x="2426690" y="2285999"/>
                </a:lnTo>
                <a:lnTo>
                  <a:pt x="2420109" y="2298699"/>
                </a:lnTo>
                <a:lnTo>
                  <a:pt x="2438450" y="2298699"/>
                </a:lnTo>
                <a:lnTo>
                  <a:pt x="2445092" y="2285999"/>
                </a:lnTo>
                <a:close/>
              </a:path>
              <a:path w="3034029" h="2844800">
                <a:moveTo>
                  <a:pt x="2476302" y="2273299"/>
                </a:moveTo>
                <a:lnTo>
                  <a:pt x="2446845" y="2273299"/>
                </a:lnTo>
                <a:lnTo>
                  <a:pt x="2444686" y="2285999"/>
                </a:lnTo>
                <a:lnTo>
                  <a:pt x="2445092" y="2285999"/>
                </a:lnTo>
                <a:lnTo>
                  <a:pt x="2438450" y="2298699"/>
                </a:lnTo>
                <a:lnTo>
                  <a:pt x="2483026" y="2298699"/>
                </a:lnTo>
                <a:lnTo>
                  <a:pt x="2484074" y="2285999"/>
                </a:lnTo>
                <a:lnTo>
                  <a:pt x="2476302" y="2273299"/>
                </a:lnTo>
                <a:close/>
              </a:path>
              <a:path w="3034029" h="2844800">
                <a:moveTo>
                  <a:pt x="2448369" y="2260599"/>
                </a:moveTo>
                <a:lnTo>
                  <a:pt x="2360361" y="2260599"/>
                </a:lnTo>
                <a:lnTo>
                  <a:pt x="2369743" y="2273299"/>
                </a:lnTo>
                <a:lnTo>
                  <a:pt x="2378022" y="2285999"/>
                </a:lnTo>
                <a:lnTo>
                  <a:pt x="2436329" y="2285999"/>
                </a:lnTo>
                <a:lnTo>
                  <a:pt x="2441198" y="2273299"/>
                </a:lnTo>
                <a:lnTo>
                  <a:pt x="2446845" y="2273299"/>
                </a:lnTo>
                <a:lnTo>
                  <a:pt x="2448369" y="2260599"/>
                </a:lnTo>
                <a:close/>
              </a:path>
              <a:path w="3034029" h="2844800">
                <a:moveTo>
                  <a:pt x="2446845" y="2273299"/>
                </a:moveTo>
                <a:lnTo>
                  <a:pt x="2441198" y="2273299"/>
                </a:lnTo>
                <a:lnTo>
                  <a:pt x="2436329" y="2285999"/>
                </a:lnTo>
                <a:lnTo>
                  <a:pt x="2444686" y="2285999"/>
                </a:lnTo>
                <a:lnTo>
                  <a:pt x="2446845" y="2273299"/>
                </a:lnTo>
                <a:close/>
              </a:path>
              <a:path w="3034029" h="2844800">
                <a:moveTo>
                  <a:pt x="2349500" y="2260599"/>
                </a:moveTo>
                <a:lnTo>
                  <a:pt x="2347861" y="2273299"/>
                </a:lnTo>
                <a:lnTo>
                  <a:pt x="2359037" y="2273299"/>
                </a:lnTo>
                <a:lnTo>
                  <a:pt x="2349500" y="2260599"/>
                </a:lnTo>
                <a:close/>
              </a:path>
              <a:path w="3034029" h="2844800">
                <a:moveTo>
                  <a:pt x="2345016" y="2247899"/>
                </a:moveTo>
                <a:lnTo>
                  <a:pt x="2335249" y="2247899"/>
                </a:lnTo>
                <a:lnTo>
                  <a:pt x="2345994" y="2260599"/>
                </a:lnTo>
                <a:lnTo>
                  <a:pt x="2347087" y="2260599"/>
                </a:lnTo>
                <a:lnTo>
                  <a:pt x="2345016" y="2247899"/>
                </a:lnTo>
                <a:close/>
              </a:path>
              <a:path w="3034029" h="2844800">
                <a:moveTo>
                  <a:pt x="2362441" y="2247899"/>
                </a:moveTo>
                <a:lnTo>
                  <a:pt x="2356561" y="2247899"/>
                </a:lnTo>
                <a:lnTo>
                  <a:pt x="2358758" y="2260599"/>
                </a:lnTo>
                <a:lnTo>
                  <a:pt x="2360955" y="2260599"/>
                </a:lnTo>
                <a:lnTo>
                  <a:pt x="2364001" y="2250741"/>
                </a:lnTo>
                <a:lnTo>
                  <a:pt x="2362441" y="2247899"/>
                </a:lnTo>
                <a:close/>
              </a:path>
              <a:path w="3034029" h="2844800">
                <a:moveTo>
                  <a:pt x="2393721" y="2247899"/>
                </a:moveTo>
                <a:lnTo>
                  <a:pt x="2364879" y="2247899"/>
                </a:lnTo>
                <a:lnTo>
                  <a:pt x="2364001" y="2250741"/>
                </a:lnTo>
                <a:lnTo>
                  <a:pt x="2369417" y="2260599"/>
                </a:lnTo>
                <a:lnTo>
                  <a:pt x="2389124" y="2260599"/>
                </a:lnTo>
                <a:lnTo>
                  <a:pt x="2393721" y="2247899"/>
                </a:lnTo>
                <a:close/>
              </a:path>
              <a:path w="3034029" h="2844800">
                <a:moveTo>
                  <a:pt x="2451874" y="2247899"/>
                </a:moveTo>
                <a:lnTo>
                  <a:pt x="2397861" y="2247899"/>
                </a:lnTo>
                <a:lnTo>
                  <a:pt x="2399004" y="2260599"/>
                </a:lnTo>
                <a:lnTo>
                  <a:pt x="2452230" y="2260599"/>
                </a:lnTo>
                <a:lnTo>
                  <a:pt x="2451874" y="2247899"/>
                </a:lnTo>
                <a:close/>
              </a:path>
              <a:path w="3034029" h="2844800">
                <a:moveTo>
                  <a:pt x="2330881" y="2235199"/>
                </a:moveTo>
                <a:lnTo>
                  <a:pt x="2321719" y="2235199"/>
                </a:lnTo>
                <a:lnTo>
                  <a:pt x="2326289" y="2247899"/>
                </a:lnTo>
                <a:lnTo>
                  <a:pt x="2330361" y="2247899"/>
                </a:lnTo>
                <a:lnTo>
                  <a:pt x="2330881" y="2235199"/>
                </a:lnTo>
                <a:close/>
              </a:path>
              <a:path w="3034029" h="2844800">
                <a:moveTo>
                  <a:pt x="2443442" y="2235199"/>
                </a:moveTo>
                <a:lnTo>
                  <a:pt x="2330881" y="2235199"/>
                </a:lnTo>
                <a:lnTo>
                  <a:pt x="2340622" y="2247899"/>
                </a:lnTo>
                <a:lnTo>
                  <a:pt x="2451557" y="2247899"/>
                </a:lnTo>
                <a:lnTo>
                  <a:pt x="2443442" y="2235199"/>
                </a:lnTo>
                <a:close/>
              </a:path>
              <a:path w="3034029" h="2844800">
                <a:moveTo>
                  <a:pt x="2326081" y="2222499"/>
                </a:moveTo>
                <a:lnTo>
                  <a:pt x="2318258" y="2222499"/>
                </a:lnTo>
                <a:lnTo>
                  <a:pt x="2319718" y="2235199"/>
                </a:lnTo>
                <a:lnTo>
                  <a:pt x="2328659" y="2235199"/>
                </a:lnTo>
                <a:lnTo>
                  <a:pt x="2326081" y="2222499"/>
                </a:lnTo>
                <a:close/>
              </a:path>
              <a:path w="3034029" h="2844800">
                <a:moveTo>
                  <a:pt x="2388349" y="2222499"/>
                </a:moveTo>
                <a:lnTo>
                  <a:pt x="2332176" y="2222499"/>
                </a:lnTo>
                <a:lnTo>
                  <a:pt x="2341235" y="2235199"/>
                </a:lnTo>
                <a:lnTo>
                  <a:pt x="2391943" y="2235199"/>
                </a:lnTo>
                <a:lnTo>
                  <a:pt x="2388349" y="2222499"/>
                </a:lnTo>
                <a:close/>
              </a:path>
              <a:path w="3034029" h="2844800">
                <a:moveTo>
                  <a:pt x="2416098" y="2222499"/>
                </a:moveTo>
                <a:lnTo>
                  <a:pt x="2390546" y="2222499"/>
                </a:lnTo>
                <a:lnTo>
                  <a:pt x="2391943" y="2235199"/>
                </a:lnTo>
                <a:lnTo>
                  <a:pt x="2423845" y="2235199"/>
                </a:lnTo>
                <a:lnTo>
                  <a:pt x="2416098" y="2222499"/>
                </a:lnTo>
                <a:close/>
              </a:path>
              <a:path w="3034029" h="2844800">
                <a:moveTo>
                  <a:pt x="2357015" y="2197099"/>
                </a:moveTo>
                <a:lnTo>
                  <a:pt x="2327148" y="2197099"/>
                </a:lnTo>
                <a:lnTo>
                  <a:pt x="2324668" y="2209684"/>
                </a:lnTo>
                <a:lnTo>
                  <a:pt x="2323823" y="2222499"/>
                </a:lnTo>
                <a:lnTo>
                  <a:pt x="2422131" y="2222499"/>
                </a:lnTo>
                <a:lnTo>
                  <a:pt x="2423845" y="2235199"/>
                </a:lnTo>
                <a:lnTo>
                  <a:pt x="2430997" y="2235199"/>
                </a:lnTo>
                <a:lnTo>
                  <a:pt x="2426253" y="2222499"/>
                </a:lnTo>
                <a:lnTo>
                  <a:pt x="2418959" y="2209799"/>
                </a:lnTo>
                <a:lnTo>
                  <a:pt x="2367026" y="2209799"/>
                </a:lnTo>
                <a:lnTo>
                  <a:pt x="2357015" y="2197099"/>
                </a:lnTo>
                <a:close/>
              </a:path>
              <a:path w="3034029" h="2844800">
                <a:moveTo>
                  <a:pt x="2308123" y="2197099"/>
                </a:moveTo>
                <a:lnTo>
                  <a:pt x="2298395" y="2197099"/>
                </a:lnTo>
                <a:lnTo>
                  <a:pt x="2308263" y="2209799"/>
                </a:lnTo>
                <a:lnTo>
                  <a:pt x="2308123" y="2197099"/>
                </a:lnTo>
                <a:close/>
              </a:path>
              <a:path w="3034029" h="2844800">
                <a:moveTo>
                  <a:pt x="2320577" y="2197099"/>
                </a:moveTo>
                <a:lnTo>
                  <a:pt x="2317610" y="2197099"/>
                </a:lnTo>
                <a:lnTo>
                  <a:pt x="2324646" y="2209799"/>
                </a:lnTo>
                <a:lnTo>
                  <a:pt x="2320577" y="2197099"/>
                </a:lnTo>
                <a:close/>
              </a:path>
              <a:path w="3034029" h="2844800">
                <a:moveTo>
                  <a:pt x="2388919" y="2197099"/>
                </a:moveTo>
                <a:lnTo>
                  <a:pt x="2373274" y="2197099"/>
                </a:lnTo>
                <a:lnTo>
                  <a:pt x="2378417" y="2209799"/>
                </a:lnTo>
                <a:lnTo>
                  <a:pt x="2399135" y="2209799"/>
                </a:lnTo>
                <a:lnTo>
                  <a:pt x="2388919" y="2197099"/>
                </a:lnTo>
                <a:close/>
              </a:path>
              <a:path w="3034029" h="2844800">
                <a:moveTo>
                  <a:pt x="2405595" y="2197099"/>
                </a:moveTo>
                <a:lnTo>
                  <a:pt x="2403906" y="2197099"/>
                </a:lnTo>
                <a:lnTo>
                  <a:pt x="2411260" y="2209799"/>
                </a:lnTo>
                <a:lnTo>
                  <a:pt x="2418959" y="2209799"/>
                </a:lnTo>
                <a:lnTo>
                  <a:pt x="2405595" y="2197099"/>
                </a:lnTo>
                <a:close/>
              </a:path>
              <a:path w="3034029" h="2844800">
                <a:moveTo>
                  <a:pt x="2272436" y="2184399"/>
                </a:moveTo>
                <a:lnTo>
                  <a:pt x="2267165" y="2197099"/>
                </a:lnTo>
                <a:lnTo>
                  <a:pt x="2278341" y="2197099"/>
                </a:lnTo>
                <a:lnTo>
                  <a:pt x="2272436" y="2184399"/>
                </a:lnTo>
                <a:close/>
              </a:path>
              <a:path w="3034029" h="2844800">
                <a:moveTo>
                  <a:pt x="2357987" y="2184399"/>
                </a:moveTo>
                <a:lnTo>
                  <a:pt x="2310928" y="2184399"/>
                </a:lnTo>
                <a:lnTo>
                  <a:pt x="2323066" y="2197099"/>
                </a:lnTo>
                <a:lnTo>
                  <a:pt x="2362405" y="2197099"/>
                </a:lnTo>
                <a:lnTo>
                  <a:pt x="2357987" y="2184399"/>
                </a:lnTo>
                <a:close/>
              </a:path>
              <a:path w="3034029" h="2844800">
                <a:moveTo>
                  <a:pt x="2379091" y="2184399"/>
                </a:moveTo>
                <a:lnTo>
                  <a:pt x="2366086" y="2184399"/>
                </a:lnTo>
                <a:lnTo>
                  <a:pt x="2371420" y="2197099"/>
                </a:lnTo>
                <a:lnTo>
                  <a:pt x="2379643" y="2197099"/>
                </a:lnTo>
                <a:lnTo>
                  <a:pt x="2379091" y="2184399"/>
                </a:lnTo>
                <a:close/>
              </a:path>
              <a:path w="3034029" h="2844800">
                <a:moveTo>
                  <a:pt x="2380297" y="2171699"/>
                </a:moveTo>
                <a:lnTo>
                  <a:pt x="2361577" y="2171699"/>
                </a:lnTo>
                <a:lnTo>
                  <a:pt x="2367089" y="2184399"/>
                </a:lnTo>
                <a:lnTo>
                  <a:pt x="2380869" y="2184399"/>
                </a:lnTo>
                <a:lnTo>
                  <a:pt x="2386965" y="2197099"/>
                </a:lnTo>
                <a:lnTo>
                  <a:pt x="2390952" y="2197099"/>
                </a:lnTo>
                <a:lnTo>
                  <a:pt x="2380297" y="2171699"/>
                </a:lnTo>
                <a:close/>
              </a:path>
              <a:path w="3034029" h="2844800">
                <a:moveTo>
                  <a:pt x="2255012" y="2171699"/>
                </a:moveTo>
                <a:lnTo>
                  <a:pt x="2253805" y="2171699"/>
                </a:lnTo>
                <a:lnTo>
                  <a:pt x="2254770" y="2184399"/>
                </a:lnTo>
                <a:lnTo>
                  <a:pt x="2259660" y="2184399"/>
                </a:lnTo>
                <a:lnTo>
                  <a:pt x="2255012" y="2171699"/>
                </a:lnTo>
                <a:close/>
              </a:path>
              <a:path w="3034029" h="2844800">
                <a:moveTo>
                  <a:pt x="2271971" y="2171699"/>
                </a:moveTo>
                <a:lnTo>
                  <a:pt x="2264702" y="2171699"/>
                </a:lnTo>
                <a:lnTo>
                  <a:pt x="2266746" y="2184399"/>
                </a:lnTo>
                <a:lnTo>
                  <a:pt x="2277173" y="2184399"/>
                </a:lnTo>
                <a:lnTo>
                  <a:pt x="2271971" y="2171699"/>
                </a:lnTo>
                <a:close/>
              </a:path>
              <a:path w="3034029" h="2844800">
                <a:moveTo>
                  <a:pt x="2349627" y="2158999"/>
                </a:moveTo>
                <a:lnTo>
                  <a:pt x="2329558" y="2158999"/>
                </a:lnTo>
                <a:lnTo>
                  <a:pt x="2337072" y="2171699"/>
                </a:lnTo>
                <a:lnTo>
                  <a:pt x="2280373" y="2171699"/>
                </a:lnTo>
                <a:lnTo>
                  <a:pt x="2285933" y="2184399"/>
                </a:lnTo>
                <a:lnTo>
                  <a:pt x="2346299" y="2184399"/>
                </a:lnTo>
                <a:lnTo>
                  <a:pt x="2348166" y="2171699"/>
                </a:lnTo>
                <a:lnTo>
                  <a:pt x="2349627" y="2158999"/>
                </a:lnTo>
                <a:close/>
              </a:path>
              <a:path w="3034029" h="2844800">
                <a:moveTo>
                  <a:pt x="2356243" y="2171699"/>
                </a:moveTo>
                <a:lnTo>
                  <a:pt x="2346299" y="2184399"/>
                </a:lnTo>
                <a:lnTo>
                  <a:pt x="2361285" y="2184399"/>
                </a:lnTo>
                <a:lnTo>
                  <a:pt x="2356243" y="2171699"/>
                </a:lnTo>
                <a:close/>
              </a:path>
              <a:path w="3034029" h="2844800">
                <a:moveTo>
                  <a:pt x="2296121" y="2158999"/>
                </a:moveTo>
                <a:lnTo>
                  <a:pt x="2253589" y="2158999"/>
                </a:lnTo>
                <a:lnTo>
                  <a:pt x="2249703" y="2171699"/>
                </a:lnTo>
                <a:lnTo>
                  <a:pt x="2288781" y="2171699"/>
                </a:lnTo>
                <a:lnTo>
                  <a:pt x="2296121" y="2158999"/>
                </a:lnTo>
                <a:close/>
              </a:path>
              <a:path w="3034029" h="2844800">
                <a:moveTo>
                  <a:pt x="2327452" y="2158999"/>
                </a:moveTo>
                <a:lnTo>
                  <a:pt x="2296121" y="2158999"/>
                </a:lnTo>
                <a:lnTo>
                  <a:pt x="2297836" y="2171699"/>
                </a:lnTo>
                <a:lnTo>
                  <a:pt x="2331504" y="2171699"/>
                </a:lnTo>
                <a:lnTo>
                  <a:pt x="2327452" y="2158999"/>
                </a:lnTo>
                <a:close/>
              </a:path>
              <a:path w="3034029" h="2844800">
                <a:moveTo>
                  <a:pt x="2354948" y="2165224"/>
                </a:moveTo>
                <a:lnTo>
                  <a:pt x="2353602" y="2171699"/>
                </a:lnTo>
                <a:lnTo>
                  <a:pt x="2360485" y="2171699"/>
                </a:lnTo>
                <a:lnTo>
                  <a:pt x="2354948" y="2165224"/>
                </a:lnTo>
                <a:close/>
              </a:path>
              <a:path w="3034029" h="2844800">
                <a:moveTo>
                  <a:pt x="2371039" y="2158999"/>
                </a:moveTo>
                <a:lnTo>
                  <a:pt x="2370074" y="2158999"/>
                </a:lnTo>
                <a:lnTo>
                  <a:pt x="2367153" y="2171699"/>
                </a:lnTo>
                <a:lnTo>
                  <a:pt x="2375814" y="2171699"/>
                </a:lnTo>
                <a:lnTo>
                  <a:pt x="2371039" y="2158999"/>
                </a:lnTo>
                <a:close/>
              </a:path>
              <a:path w="3034029" h="2844800">
                <a:moveTo>
                  <a:pt x="2350089" y="2146299"/>
                </a:moveTo>
                <a:lnTo>
                  <a:pt x="2258072" y="2146299"/>
                </a:lnTo>
                <a:lnTo>
                  <a:pt x="2256243" y="2158999"/>
                </a:lnTo>
                <a:lnTo>
                  <a:pt x="2349627" y="2158999"/>
                </a:lnTo>
                <a:lnTo>
                  <a:pt x="2354948" y="2165224"/>
                </a:lnTo>
                <a:lnTo>
                  <a:pt x="2356243" y="2158999"/>
                </a:lnTo>
                <a:lnTo>
                  <a:pt x="2350089" y="2146299"/>
                </a:lnTo>
                <a:close/>
              </a:path>
              <a:path w="3034029" h="2844800">
                <a:moveTo>
                  <a:pt x="2233904" y="2146299"/>
                </a:moveTo>
                <a:lnTo>
                  <a:pt x="2229675" y="2158999"/>
                </a:lnTo>
                <a:lnTo>
                  <a:pt x="2234476" y="2158999"/>
                </a:lnTo>
                <a:lnTo>
                  <a:pt x="2233904" y="2146299"/>
                </a:lnTo>
                <a:close/>
              </a:path>
              <a:path w="3034029" h="2844800">
                <a:moveTo>
                  <a:pt x="2243543" y="2146299"/>
                </a:moveTo>
                <a:lnTo>
                  <a:pt x="2236495" y="2158999"/>
                </a:lnTo>
                <a:lnTo>
                  <a:pt x="2256243" y="2158999"/>
                </a:lnTo>
                <a:lnTo>
                  <a:pt x="2243543" y="2146299"/>
                </a:lnTo>
                <a:close/>
              </a:path>
              <a:path w="3034029" h="2844800">
                <a:moveTo>
                  <a:pt x="2214778" y="2133599"/>
                </a:moveTo>
                <a:lnTo>
                  <a:pt x="2201722" y="2133599"/>
                </a:lnTo>
                <a:lnTo>
                  <a:pt x="2207755" y="2146299"/>
                </a:lnTo>
                <a:lnTo>
                  <a:pt x="2214778" y="2133599"/>
                </a:lnTo>
                <a:close/>
              </a:path>
              <a:path w="3034029" h="2844800">
                <a:moveTo>
                  <a:pt x="2223439" y="2133599"/>
                </a:moveTo>
                <a:lnTo>
                  <a:pt x="2220429" y="2133599"/>
                </a:lnTo>
                <a:lnTo>
                  <a:pt x="2223109" y="2146299"/>
                </a:lnTo>
                <a:lnTo>
                  <a:pt x="2229218" y="2146299"/>
                </a:lnTo>
                <a:lnTo>
                  <a:pt x="2223439" y="2133599"/>
                </a:lnTo>
                <a:close/>
              </a:path>
              <a:path w="3034029" h="2844800">
                <a:moveTo>
                  <a:pt x="2286152" y="2133599"/>
                </a:moveTo>
                <a:lnTo>
                  <a:pt x="2246261" y="2133599"/>
                </a:lnTo>
                <a:lnTo>
                  <a:pt x="2260142" y="2146299"/>
                </a:lnTo>
                <a:lnTo>
                  <a:pt x="2290914" y="2146299"/>
                </a:lnTo>
                <a:lnTo>
                  <a:pt x="2286152" y="2133599"/>
                </a:lnTo>
                <a:close/>
              </a:path>
              <a:path w="3034029" h="2844800">
                <a:moveTo>
                  <a:pt x="2329687" y="2133599"/>
                </a:moveTo>
                <a:lnTo>
                  <a:pt x="2286152" y="2133599"/>
                </a:lnTo>
                <a:lnTo>
                  <a:pt x="2298179" y="2146299"/>
                </a:lnTo>
                <a:lnTo>
                  <a:pt x="2339035" y="2146299"/>
                </a:lnTo>
                <a:lnTo>
                  <a:pt x="2329687" y="2133599"/>
                </a:lnTo>
                <a:close/>
              </a:path>
              <a:path w="3034029" h="2844800">
                <a:moveTo>
                  <a:pt x="2203069" y="2120899"/>
                </a:moveTo>
                <a:lnTo>
                  <a:pt x="2192782" y="2120899"/>
                </a:lnTo>
                <a:lnTo>
                  <a:pt x="2192108" y="2133599"/>
                </a:lnTo>
                <a:lnTo>
                  <a:pt x="2203069" y="2120899"/>
                </a:lnTo>
                <a:close/>
              </a:path>
              <a:path w="3034029" h="2844800">
                <a:moveTo>
                  <a:pt x="2207412" y="2120899"/>
                </a:moveTo>
                <a:lnTo>
                  <a:pt x="2202700" y="2133599"/>
                </a:lnTo>
                <a:lnTo>
                  <a:pt x="2212708" y="2133599"/>
                </a:lnTo>
                <a:lnTo>
                  <a:pt x="2207412" y="2120899"/>
                </a:lnTo>
                <a:close/>
              </a:path>
              <a:path w="3034029" h="2844800">
                <a:moveTo>
                  <a:pt x="2222594" y="2120899"/>
                </a:moveTo>
                <a:lnTo>
                  <a:pt x="2215908" y="2120899"/>
                </a:lnTo>
                <a:lnTo>
                  <a:pt x="2212708" y="2133599"/>
                </a:lnTo>
                <a:lnTo>
                  <a:pt x="2217521" y="2133599"/>
                </a:lnTo>
                <a:lnTo>
                  <a:pt x="2222594" y="2120899"/>
                </a:lnTo>
                <a:close/>
              </a:path>
              <a:path w="3034029" h="2844800">
                <a:moveTo>
                  <a:pt x="2300772" y="2108199"/>
                </a:moveTo>
                <a:lnTo>
                  <a:pt x="2297271" y="2108199"/>
                </a:lnTo>
                <a:lnTo>
                  <a:pt x="2294997" y="2120899"/>
                </a:lnTo>
                <a:lnTo>
                  <a:pt x="2227711" y="2120899"/>
                </a:lnTo>
                <a:lnTo>
                  <a:pt x="2230414" y="2133599"/>
                </a:lnTo>
                <a:lnTo>
                  <a:pt x="2332434" y="2133599"/>
                </a:lnTo>
                <a:lnTo>
                  <a:pt x="2322604" y="2120899"/>
                </a:lnTo>
                <a:lnTo>
                  <a:pt x="2300772" y="2108199"/>
                </a:lnTo>
                <a:close/>
              </a:path>
              <a:path w="3034029" h="2844800">
                <a:moveTo>
                  <a:pt x="2210231" y="2108199"/>
                </a:moveTo>
                <a:lnTo>
                  <a:pt x="2189695" y="2108199"/>
                </a:lnTo>
                <a:lnTo>
                  <a:pt x="2204072" y="2120899"/>
                </a:lnTo>
                <a:lnTo>
                  <a:pt x="2210104" y="2120899"/>
                </a:lnTo>
                <a:lnTo>
                  <a:pt x="2210231" y="2108199"/>
                </a:lnTo>
                <a:close/>
              </a:path>
              <a:path w="3034029" h="2844800">
                <a:moveTo>
                  <a:pt x="2230589" y="2108199"/>
                </a:moveTo>
                <a:lnTo>
                  <a:pt x="2213991" y="2108199"/>
                </a:lnTo>
                <a:lnTo>
                  <a:pt x="2223503" y="2120899"/>
                </a:lnTo>
                <a:lnTo>
                  <a:pt x="2232977" y="2120899"/>
                </a:lnTo>
                <a:lnTo>
                  <a:pt x="2230589" y="2108199"/>
                </a:lnTo>
                <a:close/>
              </a:path>
              <a:path w="3034029" h="2844800">
                <a:moveTo>
                  <a:pt x="2235546" y="2108199"/>
                </a:moveTo>
                <a:lnTo>
                  <a:pt x="2231021" y="2108199"/>
                </a:lnTo>
                <a:lnTo>
                  <a:pt x="2234069" y="2120899"/>
                </a:lnTo>
                <a:lnTo>
                  <a:pt x="2235546" y="2108199"/>
                </a:lnTo>
                <a:close/>
              </a:path>
              <a:path w="3034029" h="2844800">
                <a:moveTo>
                  <a:pt x="2262617" y="2070099"/>
                </a:moveTo>
                <a:lnTo>
                  <a:pt x="2215062" y="2070099"/>
                </a:lnTo>
                <a:lnTo>
                  <a:pt x="2213787" y="2082799"/>
                </a:lnTo>
                <a:lnTo>
                  <a:pt x="2189137" y="2082799"/>
                </a:lnTo>
                <a:lnTo>
                  <a:pt x="2194953" y="2095499"/>
                </a:lnTo>
                <a:lnTo>
                  <a:pt x="2208987" y="2095499"/>
                </a:lnTo>
                <a:lnTo>
                  <a:pt x="2208161" y="2108199"/>
                </a:lnTo>
                <a:lnTo>
                  <a:pt x="2241664" y="2108199"/>
                </a:lnTo>
                <a:lnTo>
                  <a:pt x="2245084" y="2120899"/>
                </a:lnTo>
                <a:lnTo>
                  <a:pt x="2294997" y="2120899"/>
                </a:lnTo>
                <a:lnTo>
                  <a:pt x="2288402" y="2108199"/>
                </a:lnTo>
                <a:lnTo>
                  <a:pt x="2281052" y="2095499"/>
                </a:lnTo>
                <a:lnTo>
                  <a:pt x="2272580" y="2082799"/>
                </a:lnTo>
                <a:lnTo>
                  <a:pt x="2262617" y="2070099"/>
                </a:lnTo>
                <a:close/>
              </a:path>
              <a:path w="3034029" h="2844800">
                <a:moveTo>
                  <a:pt x="2200363" y="2095499"/>
                </a:moveTo>
                <a:lnTo>
                  <a:pt x="2187531" y="2095499"/>
                </a:lnTo>
                <a:lnTo>
                  <a:pt x="2185075" y="2108199"/>
                </a:lnTo>
                <a:lnTo>
                  <a:pt x="2208161" y="2108199"/>
                </a:lnTo>
                <a:lnTo>
                  <a:pt x="2200363" y="2095499"/>
                </a:lnTo>
                <a:close/>
              </a:path>
              <a:path w="3034029" h="2844800">
                <a:moveTo>
                  <a:pt x="2167902" y="2082799"/>
                </a:moveTo>
                <a:lnTo>
                  <a:pt x="2161336" y="2082799"/>
                </a:lnTo>
                <a:lnTo>
                  <a:pt x="2163940" y="2095499"/>
                </a:lnTo>
                <a:lnTo>
                  <a:pt x="2174443" y="2095499"/>
                </a:lnTo>
                <a:lnTo>
                  <a:pt x="2167902" y="2082799"/>
                </a:lnTo>
                <a:close/>
              </a:path>
              <a:path w="3034029" h="2844800">
                <a:moveTo>
                  <a:pt x="2186114" y="2082799"/>
                </a:moveTo>
                <a:lnTo>
                  <a:pt x="2185136" y="2082799"/>
                </a:lnTo>
                <a:lnTo>
                  <a:pt x="2175187" y="2095499"/>
                </a:lnTo>
                <a:lnTo>
                  <a:pt x="2188768" y="2095499"/>
                </a:lnTo>
                <a:lnTo>
                  <a:pt x="2186114" y="2082799"/>
                </a:lnTo>
                <a:close/>
              </a:path>
              <a:path w="3034029" h="2844800">
                <a:moveTo>
                  <a:pt x="2141616" y="2057399"/>
                </a:moveTo>
                <a:lnTo>
                  <a:pt x="2129717" y="2057399"/>
                </a:lnTo>
                <a:lnTo>
                  <a:pt x="2135358" y="2070099"/>
                </a:lnTo>
                <a:lnTo>
                  <a:pt x="2145061" y="2082799"/>
                </a:lnTo>
                <a:lnTo>
                  <a:pt x="2153860" y="2082799"/>
                </a:lnTo>
                <a:lnTo>
                  <a:pt x="2148591" y="2070099"/>
                </a:lnTo>
                <a:lnTo>
                  <a:pt x="2141616" y="2057399"/>
                </a:lnTo>
                <a:close/>
              </a:path>
              <a:path w="3034029" h="2844800">
                <a:moveTo>
                  <a:pt x="2167726" y="2057399"/>
                </a:moveTo>
                <a:lnTo>
                  <a:pt x="2154124" y="2057399"/>
                </a:lnTo>
                <a:lnTo>
                  <a:pt x="2153501" y="2070099"/>
                </a:lnTo>
                <a:lnTo>
                  <a:pt x="2164715" y="2070099"/>
                </a:lnTo>
                <a:lnTo>
                  <a:pt x="2158949" y="2082799"/>
                </a:lnTo>
                <a:lnTo>
                  <a:pt x="2165381" y="2082799"/>
                </a:lnTo>
                <a:lnTo>
                  <a:pt x="2166669" y="2070099"/>
                </a:lnTo>
                <a:lnTo>
                  <a:pt x="2167726" y="2057399"/>
                </a:lnTo>
                <a:close/>
              </a:path>
              <a:path w="3034029" h="2844800">
                <a:moveTo>
                  <a:pt x="2196299" y="2057399"/>
                </a:moveTo>
                <a:lnTo>
                  <a:pt x="2167726" y="2057399"/>
                </a:lnTo>
                <a:lnTo>
                  <a:pt x="2177422" y="2070099"/>
                </a:lnTo>
                <a:lnTo>
                  <a:pt x="2185227" y="2082799"/>
                </a:lnTo>
                <a:lnTo>
                  <a:pt x="2213787" y="2082799"/>
                </a:lnTo>
                <a:lnTo>
                  <a:pt x="2202698" y="2070099"/>
                </a:lnTo>
                <a:lnTo>
                  <a:pt x="2196299" y="2057399"/>
                </a:lnTo>
                <a:close/>
              </a:path>
              <a:path w="3034029" h="2844800">
                <a:moveTo>
                  <a:pt x="2205850" y="2057399"/>
                </a:moveTo>
                <a:lnTo>
                  <a:pt x="2202154" y="2057399"/>
                </a:lnTo>
                <a:lnTo>
                  <a:pt x="2203767" y="2070099"/>
                </a:lnTo>
                <a:lnTo>
                  <a:pt x="2211653" y="2070099"/>
                </a:lnTo>
                <a:lnTo>
                  <a:pt x="2205850" y="2057399"/>
                </a:lnTo>
                <a:close/>
              </a:path>
              <a:path w="3034029" h="2844800">
                <a:moveTo>
                  <a:pt x="2242629" y="2057399"/>
                </a:moveTo>
                <a:lnTo>
                  <a:pt x="2228811" y="2057399"/>
                </a:lnTo>
                <a:lnTo>
                  <a:pt x="2229358" y="2070099"/>
                </a:lnTo>
                <a:lnTo>
                  <a:pt x="2242108" y="2070099"/>
                </a:lnTo>
                <a:lnTo>
                  <a:pt x="2242629" y="2057399"/>
                </a:lnTo>
                <a:close/>
              </a:path>
              <a:path w="3034029" h="2844800">
                <a:moveTo>
                  <a:pt x="2261768" y="2057399"/>
                </a:moveTo>
                <a:lnTo>
                  <a:pt x="2242629" y="2057399"/>
                </a:lnTo>
                <a:lnTo>
                  <a:pt x="2252370" y="2070099"/>
                </a:lnTo>
                <a:lnTo>
                  <a:pt x="2261842" y="2070099"/>
                </a:lnTo>
                <a:lnTo>
                  <a:pt x="2261768" y="2057399"/>
                </a:lnTo>
                <a:close/>
              </a:path>
              <a:path w="3034029" h="2844800">
                <a:moveTo>
                  <a:pt x="2116937" y="2044699"/>
                </a:moveTo>
                <a:lnTo>
                  <a:pt x="2109165" y="2044699"/>
                </a:lnTo>
                <a:lnTo>
                  <a:pt x="2110625" y="2057399"/>
                </a:lnTo>
                <a:lnTo>
                  <a:pt x="2119642" y="2057399"/>
                </a:lnTo>
                <a:lnTo>
                  <a:pt x="2116937" y="2044699"/>
                </a:lnTo>
                <a:close/>
              </a:path>
              <a:path w="3034029" h="2844800">
                <a:moveTo>
                  <a:pt x="2155405" y="2044699"/>
                </a:moveTo>
                <a:lnTo>
                  <a:pt x="2143849" y="2044699"/>
                </a:lnTo>
                <a:lnTo>
                  <a:pt x="2138993" y="2057399"/>
                </a:lnTo>
                <a:lnTo>
                  <a:pt x="2153424" y="2057399"/>
                </a:lnTo>
                <a:lnTo>
                  <a:pt x="2155405" y="2044699"/>
                </a:lnTo>
                <a:close/>
              </a:path>
              <a:path w="3034029" h="2844800">
                <a:moveTo>
                  <a:pt x="2202145" y="2044699"/>
                </a:moveTo>
                <a:lnTo>
                  <a:pt x="2155405" y="2044699"/>
                </a:lnTo>
                <a:lnTo>
                  <a:pt x="2160841" y="2057399"/>
                </a:lnTo>
                <a:lnTo>
                  <a:pt x="2203729" y="2057399"/>
                </a:lnTo>
                <a:lnTo>
                  <a:pt x="2202145" y="2044699"/>
                </a:lnTo>
                <a:close/>
              </a:path>
              <a:path w="3034029" h="2844800">
                <a:moveTo>
                  <a:pt x="2220125" y="2044699"/>
                </a:moveTo>
                <a:lnTo>
                  <a:pt x="2203351" y="2044699"/>
                </a:lnTo>
                <a:lnTo>
                  <a:pt x="2212283" y="2057399"/>
                </a:lnTo>
                <a:lnTo>
                  <a:pt x="2222169" y="2057399"/>
                </a:lnTo>
                <a:lnTo>
                  <a:pt x="2220125" y="2044699"/>
                </a:lnTo>
                <a:close/>
              </a:path>
              <a:path w="3034029" h="2844800">
                <a:moveTo>
                  <a:pt x="2241998" y="2044699"/>
                </a:moveTo>
                <a:lnTo>
                  <a:pt x="2230596" y="2044699"/>
                </a:lnTo>
                <a:lnTo>
                  <a:pt x="2226538" y="2057399"/>
                </a:lnTo>
                <a:lnTo>
                  <a:pt x="2251964" y="2057399"/>
                </a:lnTo>
                <a:lnTo>
                  <a:pt x="2241998" y="2044699"/>
                </a:lnTo>
                <a:close/>
              </a:path>
              <a:path w="3034029" h="2844800">
                <a:moveTo>
                  <a:pt x="2144890" y="2019299"/>
                </a:moveTo>
                <a:lnTo>
                  <a:pt x="2128858" y="2019299"/>
                </a:lnTo>
                <a:lnTo>
                  <a:pt x="2134519" y="2031999"/>
                </a:lnTo>
                <a:lnTo>
                  <a:pt x="2128546" y="2044699"/>
                </a:lnTo>
                <a:lnTo>
                  <a:pt x="2221382" y="2044699"/>
                </a:lnTo>
                <a:lnTo>
                  <a:pt x="2233015" y="2031999"/>
                </a:lnTo>
                <a:lnTo>
                  <a:pt x="2140458" y="2031999"/>
                </a:lnTo>
                <a:lnTo>
                  <a:pt x="2144890" y="2019299"/>
                </a:lnTo>
                <a:close/>
              </a:path>
              <a:path w="3034029" h="2844800">
                <a:moveTo>
                  <a:pt x="2124417" y="2019299"/>
                </a:moveTo>
                <a:lnTo>
                  <a:pt x="2119198" y="2031999"/>
                </a:lnTo>
                <a:lnTo>
                  <a:pt x="2126932" y="2031999"/>
                </a:lnTo>
                <a:lnTo>
                  <a:pt x="2124417" y="2019299"/>
                </a:lnTo>
                <a:close/>
              </a:path>
              <a:path w="3034029" h="2844800">
                <a:moveTo>
                  <a:pt x="2165642" y="2019299"/>
                </a:moveTo>
                <a:lnTo>
                  <a:pt x="2144890" y="2019299"/>
                </a:lnTo>
                <a:lnTo>
                  <a:pt x="2148078" y="2031999"/>
                </a:lnTo>
                <a:lnTo>
                  <a:pt x="2164092" y="2031999"/>
                </a:lnTo>
                <a:lnTo>
                  <a:pt x="2165642" y="2019299"/>
                </a:lnTo>
                <a:close/>
              </a:path>
              <a:path w="3034029" h="2844800">
                <a:moveTo>
                  <a:pt x="2220577" y="2019299"/>
                </a:moveTo>
                <a:lnTo>
                  <a:pt x="2165642" y="2019299"/>
                </a:lnTo>
                <a:lnTo>
                  <a:pt x="2164270" y="2031999"/>
                </a:lnTo>
                <a:lnTo>
                  <a:pt x="2225192" y="2031999"/>
                </a:lnTo>
                <a:lnTo>
                  <a:pt x="2220577" y="2019299"/>
                </a:lnTo>
                <a:close/>
              </a:path>
              <a:path w="3034029" h="2844800">
                <a:moveTo>
                  <a:pt x="2086018" y="2006599"/>
                </a:moveTo>
                <a:lnTo>
                  <a:pt x="2075261" y="2006599"/>
                </a:lnTo>
                <a:lnTo>
                  <a:pt x="2082641" y="2019299"/>
                </a:lnTo>
                <a:lnTo>
                  <a:pt x="2084830" y="2019299"/>
                </a:lnTo>
                <a:lnTo>
                  <a:pt x="2086018" y="2006599"/>
                </a:lnTo>
                <a:close/>
              </a:path>
              <a:path w="3034029" h="2844800">
                <a:moveTo>
                  <a:pt x="2174354" y="2006599"/>
                </a:moveTo>
                <a:lnTo>
                  <a:pt x="2111888" y="2006599"/>
                </a:lnTo>
                <a:lnTo>
                  <a:pt x="2120723" y="2019299"/>
                </a:lnTo>
                <a:lnTo>
                  <a:pt x="2187841" y="2019299"/>
                </a:lnTo>
                <a:lnTo>
                  <a:pt x="2174354" y="2006599"/>
                </a:lnTo>
                <a:close/>
              </a:path>
              <a:path w="3034029" h="2844800">
                <a:moveTo>
                  <a:pt x="2190499" y="1993899"/>
                </a:moveTo>
                <a:lnTo>
                  <a:pt x="2102599" y="1993899"/>
                </a:lnTo>
                <a:lnTo>
                  <a:pt x="2110270" y="2006599"/>
                </a:lnTo>
                <a:lnTo>
                  <a:pt x="2193429" y="2006599"/>
                </a:lnTo>
                <a:lnTo>
                  <a:pt x="2187841" y="2019299"/>
                </a:lnTo>
                <a:lnTo>
                  <a:pt x="2198376" y="2019299"/>
                </a:lnTo>
                <a:lnTo>
                  <a:pt x="2197821" y="2006599"/>
                </a:lnTo>
                <a:lnTo>
                  <a:pt x="2190499" y="1993899"/>
                </a:lnTo>
                <a:close/>
              </a:path>
              <a:path w="3034029" h="2844800">
                <a:moveTo>
                  <a:pt x="2069414" y="1993899"/>
                </a:moveTo>
                <a:lnTo>
                  <a:pt x="2068258" y="1993899"/>
                </a:lnTo>
                <a:lnTo>
                  <a:pt x="2065324" y="2006599"/>
                </a:lnTo>
                <a:lnTo>
                  <a:pt x="2069757" y="2006599"/>
                </a:lnTo>
                <a:lnTo>
                  <a:pt x="2069414" y="1993899"/>
                </a:lnTo>
                <a:close/>
              </a:path>
              <a:path w="3034029" h="2844800">
                <a:moveTo>
                  <a:pt x="2102599" y="1993899"/>
                </a:moveTo>
                <a:lnTo>
                  <a:pt x="2089222" y="1993899"/>
                </a:lnTo>
                <a:lnTo>
                  <a:pt x="2082010" y="2006599"/>
                </a:lnTo>
                <a:lnTo>
                  <a:pt x="2094471" y="2006599"/>
                </a:lnTo>
                <a:lnTo>
                  <a:pt x="2102599" y="1993899"/>
                </a:lnTo>
                <a:close/>
              </a:path>
              <a:path w="3034029" h="2844800">
                <a:moveTo>
                  <a:pt x="2168667" y="1981199"/>
                </a:moveTo>
                <a:lnTo>
                  <a:pt x="2073519" y="1981199"/>
                </a:lnTo>
                <a:lnTo>
                  <a:pt x="2082569" y="1993899"/>
                </a:lnTo>
                <a:lnTo>
                  <a:pt x="2171272" y="1993899"/>
                </a:lnTo>
                <a:lnTo>
                  <a:pt x="2168667" y="1981199"/>
                </a:lnTo>
                <a:close/>
              </a:path>
              <a:path w="3034029" h="2844800">
                <a:moveTo>
                  <a:pt x="2049259" y="1968499"/>
                </a:moveTo>
                <a:lnTo>
                  <a:pt x="2045766" y="1981199"/>
                </a:lnTo>
                <a:lnTo>
                  <a:pt x="2048510" y="1981199"/>
                </a:lnTo>
                <a:lnTo>
                  <a:pt x="2049259" y="1968499"/>
                </a:lnTo>
                <a:close/>
              </a:path>
              <a:path w="3034029" h="2844800">
                <a:moveTo>
                  <a:pt x="2140140" y="1968499"/>
                </a:moveTo>
                <a:lnTo>
                  <a:pt x="2061008" y="1968499"/>
                </a:lnTo>
                <a:lnTo>
                  <a:pt x="2059849" y="1981199"/>
                </a:lnTo>
                <a:lnTo>
                  <a:pt x="2147948" y="1981199"/>
                </a:lnTo>
                <a:lnTo>
                  <a:pt x="2140140" y="1968499"/>
                </a:lnTo>
                <a:close/>
              </a:path>
              <a:path w="3034029" h="2844800">
                <a:moveTo>
                  <a:pt x="2161962" y="1968499"/>
                </a:moveTo>
                <a:lnTo>
                  <a:pt x="2150562" y="1968499"/>
                </a:lnTo>
                <a:lnTo>
                  <a:pt x="2147948" y="1981199"/>
                </a:lnTo>
                <a:lnTo>
                  <a:pt x="2166716" y="1981199"/>
                </a:lnTo>
                <a:lnTo>
                  <a:pt x="2161962" y="1968499"/>
                </a:lnTo>
                <a:close/>
              </a:path>
              <a:path w="3034029" h="2844800">
                <a:moveTo>
                  <a:pt x="2015693" y="1955799"/>
                </a:moveTo>
                <a:lnTo>
                  <a:pt x="2010105" y="1955799"/>
                </a:lnTo>
                <a:lnTo>
                  <a:pt x="2012061" y="1968499"/>
                </a:lnTo>
                <a:lnTo>
                  <a:pt x="2013331" y="1968499"/>
                </a:lnTo>
                <a:lnTo>
                  <a:pt x="2015693" y="1955799"/>
                </a:lnTo>
                <a:close/>
              </a:path>
              <a:path w="3034029" h="2844800">
                <a:moveTo>
                  <a:pt x="2050402" y="1955799"/>
                </a:moveTo>
                <a:lnTo>
                  <a:pt x="2043798" y="1955799"/>
                </a:lnTo>
                <a:lnTo>
                  <a:pt x="2042718" y="1968499"/>
                </a:lnTo>
                <a:lnTo>
                  <a:pt x="2051291" y="1968499"/>
                </a:lnTo>
                <a:lnTo>
                  <a:pt x="2050708" y="1956093"/>
                </a:lnTo>
                <a:lnTo>
                  <a:pt x="2050402" y="1955799"/>
                </a:lnTo>
                <a:close/>
              </a:path>
              <a:path w="3034029" h="2844800">
                <a:moveTo>
                  <a:pt x="2143353" y="1955799"/>
                </a:moveTo>
                <a:lnTo>
                  <a:pt x="2050694" y="1955799"/>
                </a:lnTo>
                <a:lnTo>
                  <a:pt x="2050708" y="1956093"/>
                </a:lnTo>
                <a:lnTo>
                  <a:pt x="2063623" y="1968499"/>
                </a:lnTo>
                <a:lnTo>
                  <a:pt x="2135530" y="1968499"/>
                </a:lnTo>
                <a:lnTo>
                  <a:pt x="2143353" y="1955799"/>
                </a:lnTo>
                <a:close/>
              </a:path>
              <a:path w="3034029" h="2844800">
                <a:moveTo>
                  <a:pt x="2055139" y="1917699"/>
                </a:moveTo>
                <a:lnTo>
                  <a:pt x="2010230" y="1917699"/>
                </a:lnTo>
                <a:lnTo>
                  <a:pt x="2019086" y="1930399"/>
                </a:lnTo>
                <a:lnTo>
                  <a:pt x="2014194" y="1943099"/>
                </a:lnTo>
                <a:lnTo>
                  <a:pt x="2012492" y="1955799"/>
                </a:lnTo>
                <a:lnTo>
                  <a:pt x="2021573" y="1955799"/>
                </a:lnTo>
                <a:lnTo>
                  <a:pt x="2021801" y="1943099"/>
                </a:lnTo>
                <a:lnTo>
                  <a:pt x="2036076" y="1943099"/>
                </a:lnTo>
                <a:lnTo>
                  <a:pt x="2026945" y="1930399"/>
                </a:lnTo>
                <a:lnTo>
                  <a:pt x="2060333" y="1930399"/>
                </a:lnTo>
                <a:lnTo>
                  <a:pt x="2055139" y="1917699"/>
                </a:lnTo>
                <a:close/>
              </a:path>
              <a:path w="3034029" h="2844800">
                <a:moveTo>
                  <a:pt x="2046579" y="1943099"/>
                </a:moveTo>
                <a:lnTo>
                  <a:pt x="2021801" y="1943099"/>
                </a:lnTo>
                <a:lnTo>
                  <a:pt x="2028202" y="1955799"/>
                </a:lnTo>
                <a:lnTo>
                  <a:pt x="2037092" y="1955799"/>
                </a:lnTo>
                <a:lnTo>
                  <a:pt x="2046579" y="1943099"/>
                </a:lnTo>
                <a:close/>
              </a:path>
              <a:path w="3034029" h="2844800">
                <a:moveTo>
                  <a:pt x="2101240" y="1943099"/>
                </a:moveTo>
                <a:lnTo>
                  <a:pt x="2046579" y="1943099"/>
                </a:lnTo>
                <a:lnTo>
                  <a:pt x="2050402" y="1955799"/>
                </a:lnTo>
                <a:lnTo>
                  <a:pt x="2091397" y="1955799"/>
                </a:lnTo>
                <a:lnTo>
                  <a:pt x="2101240" y="1943099"/>
                </a:lnTo>
                <a:close/>
              </a:path>
              <a:path w="3034029" h="2844800">
                <a:moveTo>
                  <a:pt x="2130945" y="1943099"/>
                </a:moveTo>
                <a:lnTo>
                  <a:pt x="2101240" y="1943099"/>
                </a:lnTo>
                <a:lnTo>
                  <a:pt x="2102777" y="1955799"/>
                </a:lnTo>
                <a:lnTo>
                  <a:pt x="2130018" y="1955799"/>
                </a:lnTo>
                <a:lnTo>
                  <a:pt x="2130945" y="1943099"/>
                </a:lnTo>
                <a:close/>
              </a:path>
              <a:path w="3034029" h="2844800">
                <a:moveTo>
                  <a:pt x="2014664" y="1930399"/>
                </a:moveTo>
                <a:lnTo>
                  <a:pt x="1994890" y="1930399"/>
                </a:lnTo>
                <a:lnTo>
                  <a:pt x="2002485" y="1943099"/>
                </a:lnTo>
                <a:lnTo>
                  <a:pt x="2014664" y="1930399"/>
                </a:lnTo>
                <a:close/>
              </a:path>
              <a:path w="3034029" h="2844800">
                <a:moveTo>
                  <a:pt x="2110574" y="1930399"/>
                </a:moveTo>
                <a:lnTo>
                  <a:pt x="2029129" y="1930399"/>
                </a:lnTo>
                <a:lnTo>
                  <a:pt x="2036076" y="1943099"/>
                </a:lnTo>
                <a:lnTo>
                  <a:pt x="2118970" y="1943099"/>
                </a:lnTo>
                <a:lnTo>
                  <a:pt x="2110574" y="1930399"/>
                </a:lnTo>
                <a:close/>
              </a:path>
              <a:path w="3034029" h="2844800">
                <a:moveTo>
                  <a:pt x="1994864" y="1904999"/>
                </a:moveTo>
                <a:lnTo>
                  <a:pt x="1967509" y="1904999"/>
                </a:lnTo>
                <a:lnTo>
                  <a:pt x="1974007" y="1917699"/>
                </a:lnTo>
                <a:lnTo>
                  <a:pt x="1982998" y="1930399"/>
                </a:lnTo>
                <a:lnTo>
                  <a:pt x="1984400" y="1930399"/>
                </a:lnTo>
                <a:lnTo>
                  <a:pt x="1977351" y="1917699"/>
                </a:lnTo>
                <a:lnTo>
                  <a:pt x="2000087" y="1917699"/>
                </a:lnTo>
                <a:lnTo>
                  <a:pt x="1994864" y="1904999"/>
                </a:lnTo>
                <a:close/>
              </a:path>
              <a:path w="3034029" h="2844800">
                <a:moveTo>
                  <a:pt x="2002554" y="1917699"/>
                </a:moveTo>
                <a:lnTo>
                  <a:pt x="1991791" y="1917699"/>
                </a:lnTo>
                <a:lnTo>
                  <a:pt x="1984400" y="1930399"/>
                </a:lnTo>
                <a:lnTo>
                  <a:pt x="1994065" y="1930399"/>
                </a:lnTo>
                <a:lnTo>
                  <a:pt x="2002554" y="1917699"/>
                </a:lnTo>
                <a:close/>
              </a:path>
              <a:path w="3034029" h="2844800">
                <a:moveTo>
                  <a:pt x="2005545" y="1917699"/>
                </a:moveTo>
                <a:lnTo>
                  <a:pt x="2006587" y="1930399"/>
                </a:lnTo>
                <a:lnTo>
                  <a:pt x="2011756" y="1930399"/>
                </a:lnTo>
                <a:lnTo>
                  <a:pt x="2005545" y="1917699"/>
                </a:lnTo>
                <a:close/>
              </a:path>
              <a:path w="3034029" h="2844800">
                <a:moveTo>
                  <a:pt x="2109711" y="1917699"/>
                </a:moveTo>
                <a:lnTo>
                  <a:pt x="2059025" y="1917699"/>
                </a:lnTo>
                <a:lnTo>
                  <a:pt x="2060333" y="1930399"/>
                </a:lnTo>
                <a:lnTo>
                  <a:pt x="2115172" y="1930399"/>
                </a:lnTo>
                <a:lnTo>
                  <a:pt x="2109711" y="1917699"/>
                </a:lnTo>
                <a:close/>
              </a:path>
              <a:path w="3034029" h="2844800">
                <a:moveTo>
                  <a:pt x="2093096" y="1904999"/>
                </a:moveTo>
                <a:lnTo>
                  <a:pt x="2006449" y="1904999"/>
                </a:lnTo>
                <a:lnTo>
                  <a:pt x="2000465" y="1917699"/>
                </a:lnTo>
                <a:lnTo>
                  <a:pt x="2094022" y="1917699"/>
                </a:lnTo>
                <a:lnTo>
                  <a:pt x="2093096" y="1904999"/>
                </a:lnTo>
                <a:close/>
              </a:path>
              <a:path w="3034029" h="2844800">
                <a:moveTo>
                  <a:pt x="1979510" y="1879599"/>
                </a:moveTo>
                <a:lnTo>
                  <a:pt x="1960376" y="1879599"/>
                </a:lnTo>
                <a:lnTo>
                  <a:pt x="1955842" y="1892299"/>
                </a:lnTo>
                <a:lnTo>
                  <a:pt x="1957835" y="1904999"/>
                </a:lnTo>
                <a:lnTo>
                  <a:pt x="1964882" y="1892299"/>
                </a:lnTo>
                <a:lnTo>
                  <a:pt x="1980565" y="1892299"/>
                </a:lnTo>
                <a:lnTo>
                  <a:pt x="1979510" y="1879599"/>
                </a:lnTo>
                <a:close/>
              </a:path>
              <a:path w="3034029" h="2844800">
                <a:moveTo>
                  <a:pt x="2045716" y="1892299"/>
                </a:moveTo>
                <a:lnTo>
                  <a:pt x="1976495" y="1892299"/>
                </a:lnTo>
                <a:lnTo>
                  <a:pt x="1967496" y="1904999"/>
                </a:lnTo>
                <a:lnTo>
                  <a:pt x="2053729" y="1904999"/>
                </a:lnTo>
                <a:lnTo>
                  <a:pt x="2045716" y="1892299"/>
                </a:lnTo>
                <a:close/>
              </a:path>
              <a:path w="3034029" h="2844800">
                <a:moveTo>
                  <a:pt x="2060219" y="1892299"/>
                </a:moveTo>
                <a:lnTo>
                  <a:pt x="2054631" y="1892299"/>
                </a:lnTo>
                <a:lnTo>
                  <a:pt x="2057768" y="1904999"/>
                </a:lnTo>
                <a:lnTo>
                  <a:pt x="2060829" y="1904999"/>
                </a:lnTo>
                <a:lnTo>
                  <a:pt x="2060219" y="1892299"/>
                </a:lnTo>
                <a:close/>
              </a:path>
              <a:path w="3034029" h="2844800">
                <a:moveTo>
                  <a:pt x="2077378" y="1892299"/>
                </a:moveTo>
                <a:lnTo>
                  <a:pt x="2070259" y="1904999"/>
                </a:lnTo>
                <a:lnTo>
                  <a:pt x="2086269" y="1904999"/>
                </a:lnTo>
                <a:lnTo>
                  <a:pt x="2077378" y="1892299"/>
                </a:lnTo>
                <a:close/>
              </a:path>
              <a:path w="3034029" h="2844800">
                <a:moveTo>
                  <a:pt x="1955609" y="1879599"/>
                </a:moveTo>
                <a:lnTo>
                  <a:pt x="1944979" y="1879599"/>
                </a:lnTo>
                <a:lnTo>
                  <a:pt x="1951253" y="1892299"/>
                </a:lnTo>
                <a:lnTo>
                  <a:pt x="1955609" y="1879599"/>
                </a:lnTo>
                <a:close/>
              </a:path>
              <a:path w="3034029" h="2844800">
                <a:moveTo>
                  <a:pt x="2061477" y="1879599"/>
                </a:moveTo>
                <a:lnTo>
                  <a:pt x="1982165" y="1879599"/>
                </a:lnTo>
                <a:lnTo>
                  <a:pt x="1980565" y="1892299"/>
                </a:lnTo>
                <a:lnTo>
                  <a:pt x="2055249" y="1892299"/>
                </a:lnTo>
                <a:lnTo>
                  <a:pt x="2061477" y="1879599"/>
                </a:lnTo>
                <a:close/>
              </a:path>
              <a:path w="3034029" h="2844800">
                <a:moveTo>
                  <a:pt x="1927529" y="1866899"/>
                </a:moveTo>
                <a:lnTo>
                  <a:pt x="1927313" y="1879599"/>
                </a:lnTo>
                <a:lnTo>
                  <a:pt x="1928634" y="1879599"/>
                </a:lnTo>
                <a:lnTo>
                  <a:pt x="1927529" y="1866899"/>
                </a:lnTo>
                <a:close/>
              </a:path>
              <a:path w="3034029" h="2844800">
                <a:moveTo>
                  <a:pt x="1954530" y="1866899"/>
                </a:moveTo>
                <a:lnTo>
                  <a:pt x="1946850" y="1866899"/>
                </a:lnTo>
                <a:lnTo>
                  <a:pt x="1959688" y="1879599"/>
                </a:lnTo>
                <a:lnTo>
                  <a:pt x="1959927" y="1879599"/>
                </a:lnTo>
                <a:lnTo>
                  <a:pt x="1954530" y="1866899"/>
                </a:lnTo>
                <a:close/>
              </a:path>
              <a:path w="3034029" h="2844800">
                <a:moveTo>
                  <a:pt x="1963000" y="1854199"/>
                </a:moveTo>
                <a:lnTo>
                  <a:pt x="1943696" y="1854199"/>
                </a:lnTo>
                <a:lnTo>
                  <a:pt x="1945373" y="1866899"/>
                </a:lnTo>
                <a:lnTo>
                  <a:pt x="1954530" y="1866899"/>
                </a:lnTo>
                <a:lnTo>
                  <a:pt x="1959927" y="1879599"/>
                </a:lnTo>
                <a:lnTo>
                  <a:pt x="1967839" y="1879599"/>
                </a:lnTo>
                <a:lnTo>
                  <a:pt x="1961769" y="1866899"/>
                </a:lnTo>
                <a:lnTo>
                  <a:pt x="1963000" y="1854199"/>
                </a:lnTo>
                <a:close/>
              </a:path>
              <a:path w="3034029" h="2844800">
                <a:moveTo>
                  <a:pt x="2053812" y="1866899"/>
                </a:moveTo>
                <a:lnTo>
                  <a:pt x="1961769" y="1866899"/>
                </a:lnTo>
                <a:lnTo>
                  <a:pt x="1967839" y="1879599"/>
                </a:lnTo>
                <a:lnTo>
                  <a:pt x="2062549" y="1879599"/>
                </a:lnTo>
                <a:lnTo>
                  <a:pt x="2053812" y="1866899"/>
                </a:lnTo>
                <a:close/>
              </a:path>
              <a:path w="3034029" h="2844800">
                <a:moveTo>
                  <a:pt x="1921116" y="1854199"/>
                </a:moveTo>
                <a:lnTo>
                  <a:pt x="1918081" y="1854199"/>
                </a:lnTo>
                <a:lnTo>
                  <a:pt x="1926767" y="1866899"/>
                </a:lnTo>
                <a:lnTo>
                  <a:pt x="1921116" y="1854199"/>
                </a:lnTo>
                <a:close/>
              </a:path>
              <a:path w="3034029" h="2844800">
                <a:moveTo>
                  <a:pt x="1938620" y="1859897"/>
                </a:moveTo>
                <a:lnTo>
                  <a:pt x="1932381" y="1866899"/>
                </a:lnTo>
                <a:lnTo>
                  <a:pt x="1944573" y="1866899"/>
                </a:lnTo>
                <a:lnTo>
                  <a:pt x="1938620" y="1859897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8620" y="1859897"/>
                </a:lnTo>
                <a:lnTo>
                  <a:pt x="1944573" y="1866899"/>
                </a:lnTo>
                <a:lnTo>
                  <a:pt x="1945373" y="1866899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8973" y="1858843"/>
                </a:moveTo>
                <a:lnTo>
                  <a:pt x="1968385" y="1866899"/>
                </a:lnTo>
                <a:lnTo>
                  <a:pt x="1975459" y="1866899"/>
                </a:lnTo>
                <a:lnTo>
                  <a:pt x="1968973" y="1858843"/>
                </a:lnTo>
                <a:close/>
              </a:path>
              <a:path w="3034029" h="2844800">
                <a:moveTo>
                  <a:pt x="1978393" y="1854199"/>
                </a:moveTo>
                <a:lnTo>
                  <a:pt x="1969312" y="1854199"/>
                </a:lnTo>
                <a:lnTo>
                  <a:pt x="1968973" y="1858843"/>
                </a:lnTo>
                <a:lnTo>
                  <a:pt x="1975459" y="1866899"/>
                </a:lnTo>
                <a:lnTo>
                  <a:pt x="1978393" y="1854199"/>
                </a:lnTo>
                <a:close/>
              </a:path>
              <a:path w="3034029" h="2844800">
                <a:moveTo>
                  <a:pt x="2034019" y="1854199"/>
                </a:moveTo>
                <a:lnTo>
                  <a:pt x="1978393" y="1854199"/>
                </a:lnTo>
                <a:lnTo>
                  <a:pt x="1975459" y="1866899"/>
                </a:lnTo>
                <a:lnTo>
                  <a:pt x="2035289" y="1866899"/>
                </a:lnTo>
                <a:lnTo>
                  <a:pt x="2034019" y="1854199"/>
                </a:lnTo>
                <a:close/>
              </a:path>
              <a:path w="3034029" h="2844800">
                <a:moveTo>
                  <a:pt x="2044268" y="1854199"/>
                </a:moveTo>
                <a:lnTo>
                  <a:pt x="2041702" y="1866899"/>
                </a:lnTo>
                <a:lnTo>
                  <a:pt x="2049119" y="1866899"/>
                </a:lnTo>
                <a:lnTo>
                  <a:pt x="2044268" y="1854199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3778" y="1854199"/>
                </a:lnTo>
                <a:lnTo>
                  <a:pt x="1938620" y="1859897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9312" y="1854199"/>
                </a:moveTo>
                <a:lnTo>
                  <a:pt x="1965236" y="1854199"/>
                </a:lnTo>
                <a:lnTo>
                  <a:pt x="1968973" y="1858843"/>
                </a:lnTo>
                <a:lnTo>
                  <a:pt x="1969312" y="1854199"/>
                </a:lnTo>
                <a:close/>
              </a:path>
              <a:path w="3034029" h="2844800">
                <a:moveTo>
                  <a:pt x="1927136" y="1841499"/>
                </a:moveTo>
                <a:lnTo>
                  <a:pt x="1923351" y="1841499"/>
                </a:lnTo>
                <a:lnTo>
                  <a:pt x="1922487" y="1854199"/>
                </a:lnTo>
                <a:lnTo>
                  <a:pt x="1926196" y="1854199"/>
                </a:lnTo>
                <a:lnTo>
                  <a:pt x="1927136" y="1841499"/>
                </a:lnTo>
                <a:close/>
              </a:path>
              <a:path w="3034029" h="2844800">
                <a:moveTo>
                  <a:pt x="1993348" y="1803399"/>
                </a:moveTo>
                <a:lnTo>
                  <a:pt x="1984946" y="1803399"/>
                </a:lnTo>
                <a:lnTo>
                  <a:pt x="1984095" y="1816099"/>
                </a:lnTo>
                <a:lnTo>
                  <a:pt x="1908949" y="1816099"/>
                </a:lnTo>
                <a:lnTo>
                  <a:pt x="1905673" y="1828799"/>
                </a:lnTo>
                <a:lnTo>
                  <a:pt x="1920876" y="1828799"/>
                </a:lnTo>
                <a:lnTo>
                  <a:pt x="1932149" y="1841499"/>
                </a:lnTo>
                <a:lnTo>
                  <a:pt x="1940013" y="1854199"/>
                </a:lnTo>
                <a:lnTo>
                  <a:pt x="1970989" y="1854199"/>
                </a:lnTo>
                <a:lnTo>
                  <a:pt x="1980005" y="1841499"/>
                </a:lnTo>
                <a:lnTo>
                  <a:pt x="1994869" y="1841499"/>
                </a:lnTo>
                <a:lnTo>
                  <a:pt x="1996586" y="1828799"/>
                </a:lnTo>
                <a:lnTo>
                  <a:pt x="1998770" y="1816099"/>
                </a:lnTo>
                <a:lnTo>
                  <a:pt x="1993348" y="1803399"/>
                </a:lnTo>
                <a:close/>
              </a:path>
              <a:path w="3034029" h="2844800">
                <a:moveTo>
                  <a:pt x="1994869" y="1841499"/>
                </a:moveTo>
                <a:lnTo>
                  <a:pt x="1980005" y="1841499"/>
                </a:lnTo>
                <a:lnTo>
                  <a:pt x="1970989" y="1854199"/>
                </a:lnTo>
                <a:lnTo>
                  <a:pt x="1984893" y="1854199"/>
                </a:lnTo>
                <a:lnTo>
                  <a:pt x="1994869" y="1841499"/>
                </a:lnTo>
                <a:close/>
              </a:path>
              <a:path w="3034029" h="2844800">
                <a:moveTo>
                  <a:pt x="1996325" y="1841499"/>
                </a:moveTo>
                <a:lnTo>
                  <a:pt x="1994869" y="1841499"/>
                </a:lnTo>
                <a:lnTo>
                  <a:pt x="1984893" y="1854199"/>
                </a:lnTo>
                <a:lnTo>
                  <a:pt x="2005723" y="1854199"/>
                </a:lnTo>
                <a:lnTo>
                  <a:pt x="1996325" y="1841499"/>
                </a:lnTo>
                <a:close/>
              </a:path>
              <a:path w="3034029" h="2844800">
                <a:moveTo>
                  <a:pt x="2031382" y="1841499"/>
                </a:moveTo>
                <a:lnTo>
                  <a:pt x="2006130" y="1841499"/>
                </a:lnTo>
                <a:lnTo>
                  <a:pt x="2005723" y="1854199"/>
                </a:lnTo>
                <a:lnTo>
                  <a:pt x="2037129" y="1854199"/>
                </a:lnTo>
                <a:lnTo>
                  <a:pt x="2031382" y="1841499"/>
                </a:lnTo>
                <a:close/>
              </a:path>
              <a:path w="3034029" h="2844800">
                <a:moveTo>
                  <a:pt x="1898726" y="1803399"/>
                </a:moveTo>
                <a:lnTo>
                  <a:pt x="1874304" y="1803399"/>
                </a:lnTo>
                <a:lnTo>
                  <a:pt x="1875770" y="1816099"/>
                </a:lnTo>
                <a:lnTo>
                  <a:pt x="1885462" y="1828799"/>
                </a:lnTo>
                <a:lnTo>
                  <a:pt x="1892566" y="1841499"/>
                </a:lnTo>
                <a:lnTo>
                  <a:pt x="1897570" y="1841499"/>
                </a:lnTo>
                <a:lnTo>
                  <a:pt x="1897227" y="1828799"/>
                </a:lnTo>
                <a:lnTo>
                  <a:pt x="1893173" y="1828799"/>
                </a:lnTo>
                <a:lnTo>
                  <a:pt x="1893820" y="1816099"/>
                </a:lnTo>
                <a:lnTo>
                  <a:pt x="1898788" y="1807817"/>
                </a:lnTo>
                <a:lnTo>
                  <a:pt x="1898726" y="1803399"/>
                </a:lnTo>
                <a:close/>
              </a:path>
              <a:path w="3034029" h="2844800">
                <a:moveTo>
                  <a:pt x="1920876" y="1828799"/>
                </a:moveTo>
                <a:lnTo>
                  <a:pt x="1901545" y="1828799"/>
                </a:lnTo>
                <a:lnTo>
                  <a:pt x="1904060" y="1841499"/>
                </a:lnTo>
                <a:lnTo>
                  <a:pt x="1915337" y="1841499"/>
                </a:lnTo>
                <a:lnTo>
                  <a:pt x="1920876" y="1828799"/>
                </a:lnTo>
                <a:close/>
              </a:path>
              <a:path w="3034029" h="2844800">
                <a:moveTo>
                  <a:pt x="1899640" y="1816099"/>
                </a:moveTo>
                <a:lnTo>
                  <a:pt x="1896960" y="1816099"/>
                </a:lnTo>
                <a:lnTo>
                  <a:pt x="1897646" y="1828799"/>
                </a:lnTo>
                <a:lnTo>
                  <a:pt x="1901901" y="1828799"/>
                </a:lnTo>
                <a:lnTo>
                  <a:pt x="1899640" y="1816099"/>
                </a:lnTo>
                <a:close/>
              </a:path>
              <a:path w="3034029" h="2844800">
                <a:moveTo>
                  <a:pt x="1899341" y="1806895"/>
                </a:moveTo>
                <a:lnTo>
                  <a:pt x="1898788" y="1807817"/>
                </a:lnTo>
                <a:lnTo>
                  <a:pt x="1898904" y="1816099"/>
                </a:lnTo>
                <a:lnTo>
                  <a:pt x="1900961" y="1816099"/>
                </a:lnTo>
                <a:lnTo>
                  <a:pt x="1899341" y="1806895"/>
                </a:lnTo>
                <a:close/>
              </a:path>
              <a:path w="3034029" h="2844800">
                <a:moveTo>
                  <a:pt x="1922741" y="1803399"/>
                </a:moveTo>
                <a:lnTo>
                  <a:pt x="1901437" y="1803399"/>
                </a:lnTo>
                <a:lnTo>
                  <a:pt x="1907131" y="1816099"/>
                </a:lnTo>
                <a:lnTo>
                  <a:pt x="1924138" y="1816099"/>
                </a:lnTo>
                <a:lnTo>
                  <a:pt x="1922741" y="1803399"/>
                </a:lnTo>
                <a:close/>
              </a:path>
              <a:path w="3034029" h="2844800">
                <a:moveTo>
                  <a:pt x="1967458" y="1803399"/>
                </a:moveTo>
                <a:lnTo>
                  <a:pt x="1928291" y="1803399"/>
                </a:lnTo>
                <a:lnTo>
                  <a:pt x="1931822" y="1816099"/>
                </a:lnTo>
                <a:lnTo>
                  <a:pt x="1966645" y="1816099"/>
                </a:lnTo>
                <a:lnTo>
                  <a:pt x="1967458" y="1803399"/>
                </a:lnTo>
                <a:close/>
              </a:path>
              <a:path w="3034029" h="2844800">
                <a:moveTo>
                  <a:pt x="1978774" y="1803399"/>
                </a:moveTo>
                <a:lnTo>
                  <a:pt x="1967750" y="1803399"/>
                </a:lnTo>
                <a:lnTo>
                  <a:pt x="1978990" y="1816099"/>
                </a:lnTo>
                <a:lnTo>
                  <a:pt x="1978774" y="1803399"/>
                </a:lnTo>
                <a:close/>
              </a:path>
              <a:path w="3034029" h="2844800">
                <a:moveTo>
                  <a:pt x="1901437" y="1803399"/>
                </a:moveTo>
                <a:lnTo>
                  <a:pt x="1898726" y="1803399"/>
                </a:lnTo>
                <a:lnTo>
                  <a:pt x="1899341" y="1806895"/>
                </a:lnTo>
                <a:lnTo>
                  <a:pt x="1901437" y="1803399"/>
                </a:lnTo>
                <a:close/>
              </a:path>
              <a:path w="3034029" h="2844800">
                <a:moveTo>
                  <a:pt x="1858724" y="1790699"/>
                </a:moveTo>
                <a:lnTo>
                  <a:pt x="1842679" y="1790699"/>
                </a:lnTo>
                <a:lnTo>
                  <a:pt x="1854462" y="1803399"/>
                </a:lnTo>
                <a:lnTo>
                  <a:pt x="1862818" y="1803399"/>
                </a:lnTo>
                <a:lnTo>
                  <a:pt x="1858724" y="1790699"/>
                </a:lnTo>
                <a:close/>
              </a:path>
              <a:path w="3034029" h="2844800">
                <a:moveTo>
                  <a:pt x="1873389" y="1790699"/>
                </a:moveTo>
                <a:lnTo>
                  <a:pt x="1872221" y="1803399"/>
                </a:lnTo>
                <a:lnTo>
                  <a:pt x="1878228" y="1803399"/>
                </a:lnTo>
                <a:lnTo>
                  <a:pt x="1873389" y="1790699"/>
                </a:lnTo>
                <a:close/>
              </a:path>
              <a:path w="3034029" h="2844800">
                <a:moveTo>
                  <a:pt x="1975232" y="1790699"/>
                </a:moveTo>
                <a:lnTo>
                  <a:pt x="1886534" y="1790699"/>
                </a:lnTo>
                <a:lnTo>
                  <a:pt x="1894636" y="1803399"/>
                </a:lnTo>
                <a:lnTo>
                  <a:pt x="1983399" y="1803399"/>
                </a:lnTo>
                <a:lnTo>
                  <a:pt x="1975232" y="1790699"/>
                </a:lnTo>
                <a:close/>
              </a:path>
              <a:path w="3034029" h="2844800">
                <a:moveTo>
                  <a:pt x="1945754" y="1777999"/>
                </a:moveTo>
                <a:lnTo>
                  <a:pt x="1853361" y="1777999"/>
                </a:lnTo>
                <a:lnTo>
                  <a:pt x="1850136" y="1790699"/>
                </a:lnTo>
                <a:lnTo>
                  <a:pt x="1949640" y="1790699"/>
                </a:lnTo>
                <a:lnTo>
                  <a:pt x="1946547" y="1778938"/>
                </a:lnTo>
                <a:lnTo>
                  <a:pt x="1945754" y="1777999"/>
                </a:lnTo>
                <a:close/>
              </a:path>
              <a:path w="3034029" h="2844800">
                <a:moveTo>
                  <a:pt x="1949876" y="1765299"/>
                </a:moveTo>
                <a:lnTo>
                  <a:pt x="1946757" y="1765299"/>
                </a:lnTo>
                <a:lnTo>
                  <a:pt x="1947608" y="1777999"/>
                </a:lnTo>
                <a:lnTo>
                  <a:pt x="1946300" y="1777999"/>
                </a:lnTo>
                <a:lnTo>
                  <a:pt x="1946547" y="1778938"/>
                </a:lnTo>
                <a:lnTo>
                  <a:pt x="1956485" y="1790699"/>
                </a:lnTo>
                <a:lnTo>
                  <a:pt x="1966918" y="1790699"/>
                </a:lnTo>
                <a:lnTo>
                  <a:pt x="1957243" y="1777999"/>
                </a:lnTo>
                <a:lnTo>
                  <a:pt x="1949876" y="1765299"/>
                </a:lnTo>
                <a:close/>
              </a:path>
              <a:path w="3034029" h="2844800">
                <a:moveTo>
                  <a:pt x="1946300" y="1777999"/>
                </a:moveTo>
                <a:lnTo>
                  <a:pt x="1945754" y="1777999"/>
                </a:lnTo>
                <a:lnTo>
                  <a:pt x="1946547" y="1778938"/>
                </a:lnTo>
                <a:lnTo>
                  <a:pt x="1946300" y="1777999"/>
                </a:lnTo>
                <a:close/>
              </a:path>
              <a:path w="3034029" h="2844800">
                <a:moveTo>
                  <a:pt x="1829625" y="1765299"/>
                </a:moveTo>
                <a:lnTo>
                  <a:pt x="1828482" y="1765299"/>
                </a:lnTo>
                <a:lnTo>
                  <a:pt x="1830197" y="1777999"/>
                </a:lnTo>
                <a:lnTo>
                  <a:pt x="1838909" y="1777999"/>
                </a:lnTo>
                <a:lnTo>
                  <a:pt x="1838984" y="1776389"/>
                </a:lnTo>
                <a:lnTo>
                  <a:pt x="1829625" y="1765299"/>
                </a:lnTo>
                <a:close/>
              </a:path>
              <a:path w="3034029" h="2844800">
                <a:moveTo>
                  <a:pt x="1864563" y="1765299"/>
                </a:moveTo>
                <a:lnTo>
                  <a:pt x="1839506" y="1765299"/>
                </a:lnTo>
                <a:lnTo>
                  <a:pt x="1838984" y="1776389"/>
                </a:lnTo>
                <a:lnTo>
                  <a:pt x="1840344" y="1777999"/>
                </a:lnTo>
                <a:lnTo>
                  <a:pt x="1865071" y="1777999"/>
                </a:lnTo>
                <a:lnTo>
                  <a:pt x="1864563" y="1765299"/>
                </a:lnTo>
                <a:close/>
              </a:path>
              <a:path w="3034029" h="2844800">
                <a:moveTo>
                  <a:pt x="1939912" y="1765299"/>
                </a:moveTo>
                <a:lnTo>
                  <a:pt x="1864563" y="1765299"/>
                </a:lnTo>
                <a:lnTo>
                  <a:pt x="1871205" y="1777999"/>
                </a:lnTo>
                <a:lnTo>
                  <a:pt x="1943785" y="1777999"/>
                </a:lnTo>
                <a:lnTo>
                  <a:pt x="1939912" y="1765299"/>
                </a:lnTo>
                <a:close/>
              </a:path>
              <a:path w="3034029" h="2844800">
                <a:moveTo>
                  <a:pt x="1814630" y="1752599"/>
                </a:moveTo>
                <a:lnTo>
                  <a:pt x="1805368" y="1752599"/>
                </a:lnTo>
                <a:lnTo>
                  <a:pt x="1812040" y="1765299"/>
                </a:lnTo>
                <a:lnTo>
                  <a:pt x="1814630" y="1752599"/>
                </a:lnTo>
                <a:close/>
              </a:path>
              <a:path w="3034029" h="2844800">
                <a:moveTo>
                  <a:pt x="1865960" y="1752599"/>
                </a:moveTo>
                <a:lnTo>
                  <a:pt x="1836851" y="1752599"/>
                </a:lnTo>
                <a:lnTo>
                  <a:pt x="1848650" y="1765299"/>
                </a:lnTo>
                <a:lnTo>
                  <a:pt x="1862328" y="1765299"/>
                </a:lnTo>
                <a:lnTo>
                  <a:pt x="1865960" y="1752599"/>
                </a:lnTo>
                <a:close/>
              </a:path>
              <a:path w="3034029" h="2844800">
                <a:moveTo>
                  <a:pt x="1924773" y="1752599"/>
                </a:moveTo>
                <a:lnTo>
                  <a:pt x="1865960" y="1752599"/>
                </a:lnTo>
                <a:lnTo>
                  <a:pt x="1867344" y="1765299"/>
                </a:lnTo>
                <a:lnTo>
                  <a:pt x="1934604" y="1765299"/>
                </a:lnTo>
                <a:lnTo>
                  <a:pt x="1924773" y="1752599"/>
                </a:lnTo>
                <a:close/>
              </a:path>
              <a:path w="3034029" h="2844800">
                <a:moveTo>
                  <a:pt x="1818779" y="1739899"/>
                </a:moveTo>
                <a:lnTo>
                  <a:pt x="1818182" y="1752599"/>
                </a:lnTo>
                <a:lnTo>
                  <a:pt x="1824710" y="1752599"/>
                </a:lnTo>
                <a:lnTo>
                  <a:pt x="1818779" y="1739899"/>
                </a:lnTo>
                <a:close/>
              </a:path>
              <a:path w="3034029" h="2844800">
                <a:moveTo>
                  <a:pt x="1837642" y="1727199"/>
                </a:moveTo>
                <a:lnTo>
                  <a:pt x="1825920" y="1727199"/>
                </a:lnTo>
                <a:lnTo>
                  <a:pt x="1829777" y="1739899"/>
                </a:lnTo>
                <a:lnTo>
                  <a:pt x="1826006" y="1739899"/>
                </a:lnTo>
                <a:lnTo>
                  <a:pt x="1835607" y="1752599"/>
                </a:lnTo>
                <a:lnTo>
                  <a:pt x="1847347" y="1752599"/>
                </a:lnTo>
                <a:lnTo>
                  <a:pt x="1840397" y="1739899"/>
                </a:lnTo>
                <a:lnTo>
                  <a:pt x="1837642" y="1727199"/>
                </a:lnTo>
                <a:close/>
              </a:path>
              <a:path w="3034029" h="2844800">
                <a:moveTo>
                  <a:pt x="1908886" y="1739899"/>
                </a:moveTo>
                <a:lnTo>
                  <a:pt x="1855787" y="1739899"/>
                </a:lnTo>
                <a:lnTo>
                  <a:pt x="1851355" y="1752599"/>
                </a:lnTo>
                <a:lnTo>
                  <a:pt x="1916430" y="1752599"/>
                </a:lnTo>
                <a:lnTo>
                  <a:pt x="1908886" y="1739899"/>
                </a:lnTo>
                <a:close/>
              </a:path>
              <a:path w="3034029" h="2844800">
                <a:moveTo>
                  <a:pt x="1917407" y="1739899"/>
                </a:moveTo>
                <a:lnTo>
                  <a:pt x="1914652" y="1739899"/>
                </a:lnTo>
                <a:lnTo>
                  <a:pt x="1916430" y="1752599"/>
                </a:lnTo>
                <a:lnTo>
                  <a:pt x="1924743" y="1752599"/>
                </a:lnTo>
                <a:lnTo>
                  <a:pt x="1917407" y="1739899"/>
                </a:lnTo>
                <a:close/>
              </a:path>
              <a:path w="3034029" h="2844800">
                <a:moveTo>
                  <a:pt x="1779600" y="1727199"/>
                </a:moveTo>
                <a:lnTo>
                  <a:pt x="1778368" y="1727199"/>
                </a:lnTo>
                <a:lnTo>
                  <a:pt x="1778431" y="1739899"/>
                </a:lnTo>
                <a:lnTo>
                  <a:pt x="1780489" y="1739899"/>
                </a:lnTo>
                <a:lnTo>
                  <a:pt x="1779600" y="1727199"/>
                </a:lnTo>
                <a:close/>
              </a:path>
              <a:path w="3034029" h="2844800">
                <a:moveTo>
                  <a:pt x="1819030" y="1727199"/>
                </a:moveTo>
                <a:lnTo>
                  <a:pt x="1802896" y="1727199"/>
                </a:lnTo>
                <a:lnTo>
                  <a:pt x="1809396" y="1739899"/>
                </a:lnTo>
                <a:lnTo>
                  <a:pt x="1819030" y="1727199"/>
                </a:lnTo>
                <a:close/>
              </a:path>
              <a:path w="3034029" h="2844800">
                <a:moveTo>
                  <a:pt x="1825282" y="1727199"/>
                </a:moveTo>
                <a:lnTo>
                  <a:pt x="1821688" y="1727199"/>
                </a:lnTo>
                <a:lnTo>
                  <a:pt x="1822107" y="1739899"/>
                </a:lnTo>
                <a:lnTo>
                  <a:pt x="1826806" y="1739899"/>
                </a:lnTo>
                <a:lnTo>
                  <a:pt x="1825282" y="1727199"/>
                </a:lnTo>
                <a:close/>
              </a:path>
              <a:path w="3034029" h="2844800">
                <a:moveTo>
                  <a:pt x="1909229" y="1727199"/>
                </a:moveTo>
                <a:lnTo>
                  <a:pt x="1844024" y="1727199"/>
                </a:lnTo>
                <a:lnTo>
                  <a:pt x="1852815" y="1739899"/>
                </a:lnTo>
                <a:lnTo>
                  <a:pt x="1914131" y="1739899"/>
                </a:lnTo>
                <a:lnTo>
                  <a:pt x="1909229" y="1727199"/>
                </a:lnTo>
                <a:close/>
              </a:path>
              <a:path w="3034029" h="2844800">
                <a:moveTo>
                  <a:pt x="1775790" y="1714499"/>
                </a:moveTo>
                <a:lnTo>
                  <a:pt x="1773567" y="1727199"/>
                </a:lnTo>
                <a:lnTo>
                  <a:pt x="1784934" y="1727199"/>
                </a:lnTo>
                <a:lnTo>
                  <a:pt x="1775790" y="1714499"/>
                </a:lnTo>
                <a:close/>
              </a:path>
              <a:path w="3034029" h="2844800">
                <a:moveTo>
                  <a:pt x="1801152" y="1714499"/>
                </a:moveTo>
                <a:lnTo>
                  <a:pt x="1800212" y="1714499"/>
                </a:lnTo>
                <a:lnTo>
                  <a:pt x="1799361" y="1727199"/>
                </a:lnTo>
                <a:lnTo>
                  <a:pt x="1803329" y="1727199"/>
                </a:lnTo>
                <a:lnTo>
                  <a:pt x="1804618" y="1725068"/>
                </a:lnTo>
                <a:lnTo>
                  <a:pt x="1801152" y="1714499"/>
                </a:lnTo>
                <a:close/>
              </a:path>
              <a:path w="3034029" h="2844800">
                <a:moveTo>
                  <a:pt x="1872335" y="1714499"/>
                </a:moveTo>
                <a:lnTo>
                  <a:pt x="1811007" y="1714499"/>
                </a:lnTo>
                <a:lnTo>
                  <a:pt x="1804618" y="1725068"/>
                </a:lnTo>
                <a:lnTo>
                  <a:pt x="1805317" y="1727199"/>
                </a:lnTo>
                <a:lnTo>
                  <a:pt x="1882190" y="1727199"/>
                </a:lnTo>
                <a:lnTo>
                  <a:pt x="1872335" y="1714499"/>
                </a:lnTo>
                <a:close/>
              </a:path>
              <a:path w="3034029" h="2844800">
                <a:moveTo>
                  <a:pt x="1891540" y="1714499"/>
                </a:moveTo>
                <a:lnTo>
                  <a:pt x="1878304" y="1714499"/>
                </a:lnTo>
                <a:lnTo>
                  <a:pt x="1882190" y="1727199"/>
                </a:lnTo>
                <a:lnTo>
                  <a:pt x="1902003" y="1727199"/>
                </a:lnTo>
                <a:lnTo>
                  <a:pt x="1891540" y="1714499"/>
                </a:lnTo>
                <a:close/>
              </a:path>
              <a:path w="3034029" h="2844800">
                <a:moveTo>
                  <a:pt x="1769423" y="1701799"/>
                </a:moveTo>
                <a:lnTo>
                  <a:pt x="1754428" y="1701799"/>
                </a:lnTo>
                <a:lnTo>
                  <a:pt x="1756994" y="1714499"/>
                </a:lnTo>
                <a:lnTo>
                  <a:pt x="1769138" y="1714499"/>
                </a:lnTo>
                <a:lnTo>
                  <a:pt x="1769423" y="1701799"/>
                </a:lnTo>
                <a:close/>
              </a:path>
              <a:path w="3034029" h="2844800">
                <a:moveTo>
                  <a:pt x="1780070" y="1701799"/>
                </a:moveTo>
                <a:lnTo>
                  <a:pt x="1776564" y="1714499"/>
                </a:lnTo>
                <a:lnTo>
                  <a:pt x="1786204" y="1714499"/>
                </a:lnTo>
                <a:lnTo>
                  <a:pt x="1780070" y="1701799"/>
                </a:lnTo>
                <a:close/>
              </a:path>
              <a:path w="3034029" h="2844800">
                <a:moveTo>
                  <a:pt x="1863686" y="1689099"/>
                </a:moveTo>
                <a:lnTo>
                  <a:pt x="1771762" y="1689099"/>
                </a:lnTo>
                <a:lnTo>
                  <a:pt x="1769320" y="1701799"/>
                </a:lnTo>
                <a:lnTo>
                  <a:pt x="1789717" y="1701799"/>
                </a:lnTo>
                <a:lnTo>
                  <a:pt x="1799856" y="1714499"/>
                </a:lnTo>
                <a:lnTo>
                  <a:pt x="1865274" y="1714499"/>
                </a:lnTo>
                <a:lnTo>
                  <a:pt x="1855965" y="1701799"/>
                </a:lnTo>
                <a:lnTo>
                  <a:pt x="1863686" y="1689099"/>
                </a:lnTo>
                <a:close/>
              </a:path>
              <a:path w="3034029" h="2844800">
                <a:moveTo>
                  <a:pt x="1756553" y="1689099"/>
                </a:moveTo>
                <a:lnTo>
                  <a:pt x="1755394" y="1689099"/>
                </a:lnTo>
                <a:lnTo>
                  <a:pt x="1757921" y="1701799"/>
                </a:lnTo>
                <a:lnTo>
                  <a:pt x="1761890" y="1701799"/>
                </a:lnTo>
                <a:lnTo>
                  <a:pt x="1756553" y="1689099"/>
                </a:lnTo>
                <a:close/>
              </a:path>
              <a:path w="3034029" h="2844800">
                <a:moveTo>
                  <a:pt x="1775231" y="1676399"/>
                </a:moveTo>
                <a:lnTo>
                  <a:pt x="1739519" y="1676399"/>
                </a:lnTo>
                <a:lnTo>
                  <a:pt x="1741335" y="1689099"/>
                </a:lnTo>
                <a:lnTo>
                  <a:pt x="1772920" y="1689099"/>
                </a:lnTo>
                <a:lnTo>
                  <a:pt x="1775231" y="1676399"/>
                </a:lnTo>
                <a:close/>
              </a:path>
              <a:path w="3034029" h="2844800">
                <a:moveTo>
                  <a:pt x="1853692" y="1676399"/>
                </a:moveTo>
                <a:lnTo>
                  <a:pt x="1783219" y="1676399"/>
                </a:lnTo>
                <a:lnTo>
                  <a:pt x="1788693" y="1689099"/>
                </a:lnTo>
                <a:lnTo>
                  <a:pt x="1857895" y="1689099"/>
                </a:lnTo>
                <a:lnTo>
                  <a:pt x="1853692" y="1676399"/>
                </a:lnTo>
                <a:close/>
              </a:path>
              <a:path w="3034029" h="2844800">
                <a:moveTo>
                  <a:pt x="1744484" y="1663699"/>
                </a:moveTo>
                <a:lnTo>
                  <a:pt x="1742465" y="1663699"/>
                </a:lnTo>
                <a:lnTo>
                  <a:pt x="1742579" y="1676399"/>
                </a:lnTo>
                <a:lnTo>
                  <a:pt x="1745551" y="1676399"/>
                </a:lnTo>
                <a:lnTo>
                  <a:pt x="1744484" y="1663699"/>
                </a:lnTo>
                <a:close/>
              </a:path>
              <a:path w="3034029" h="2844800">
                <a:moveTo>
                  <a:pt x="1757260" y="1663699"/>
                </a:moveTo>
                <a:lnTo>
                  <a:pt x="1747829" y="1663699"/>
                </a:lnTo>
                <a:lnTo>
                  <a:pt x="1750089" y="1676399"/>
                </a:lnTo>
                <a:lnTo>
                  <a:pt x="1756067" y="1676399"/>
                </a:lnTo>
                <a:lnTo>
                  <a:pt x="1757260" y="1663699"/>
                </a:lnTo>
                <a:close/>
              </a:path>
              <a:path w="3034029" h="2844800">
                <a:moveTo>
                  <a:pt x="1838718" y="1663699"/>
                </a:moveTo>
                <a:lnTo>
                  <a:pt x="1768144" y="1663699"/>
                </a:lnTo>
                <a:lnTo>
                  <a:pt x="1756067" y="1676399"/>
                </a:lnTo>
                <a:lnTo>
                  <a:pt x="1843405" y="1676399"/>
                </a:lnTo>
                <a:lnTo>
                  <a:pt x="1838718" y="1663699"/>
                </a:lnTo>
                <a:close/>
              </a:path>
              <a:path w="3034029" h="2844800">
                <a:moveTo>
                  <a:pt x="1707095" y="1650999"/>
                </a:moveTo>
                <a:lnTo>
                  <a:pt x="1699869" y="1650999"/>
                </a:lnTo>
                <a:lnTo>
                  <a:pt x="1704073" y="1663699"/>
                </a:lnTo>
                <a:lnTo>
                  <a:pt x="1705927" y="1663699"/>
                </a:lnTo>
                <a:lnTo>
                  <a:pt x="1707416" y="1651496"/>
                </a:lnTo>
                <a:lnTo>
                  <a:pt x="1707095" y="1650999"/>
                </a:lnTo>
                <a:close/>
              </a:path>
              <a:path w="3034029" h="2844800">
                <a:moveTo>
                  <a:pt x="1721459" y="1650999"/>
                </a:moveTo>
                <a:lnTo>
                  <a:pt x="1707476" y="1650999"/>
                </a:lnTo>
                <a:lnTo>
                  <a:pt x="1707416" y="1651496"/>
                </a:lnTo>
                <a:lnTo>
                  <a:pt x="1715300" y="1663699"/>
                </a:lnTo>
                <a:lnTo>
                  <a:pt x="1715693" y="1663699"/>
                </a:lnTo>
                <a:lnTo>
                  <a:pt x="1721459" y="1650999"/>
                </a:lnTo>
                <a:close/>
              </a:path>
              <a:path w="3034029" h="2844800">
                <a:moveTo>
                  <a:pt x="1723567" y="1638299"/>
                </a:moveTo>
                <a:lnTo>
                  <a:pt x="1710660" y="1638299"/>
                </a:lnTo>
                <a:lnTo>
                  <a:pt x="1716836" y="1650999"/>
                </a:lnTo>
                <a:lnTo>
                  <a:pt x="1721459" y="1650999"/>
                </a:lnTo>
                <a:lnTo>
                  <a:pt x="1721256" y="1663699"/>
                </a:lnTo>
                <a:lnTo>
                  <a:pt x="1727273" y="1663699"/>
                </a:lnTo>
                <a:lnTo>
                  <a:pt x="1723546" y="1650999"/>
                </a:lnTo>
                <a:lnTo>
                  <a:pt x="1723567" y="1638299"/>
                </a:lnTo>
                <a:close/>
              </a:path>
              <a:path w="3034029" h="2844800">
                <a:moveTo>
                  <a:pt x="1733384" y="1650999"/>
                </a:moveTo>
                <a:lnTo>
                  <a:pt x="1727276" y="1650999"/>
                </a:lnTo>
                <a:lnTo>
                  <a:pt x="1732584" y="1663699"/>
                </a:lnTo>
                <a:lnTo>
                  <a:pt x="1738896" y="1663699"/>
                </a:lnTo>
                <a:lnTo>
                  <a:pt x="1733384" y="1650999"/>
                </a:lnTo>
                <a:close/>
              </a:path>
              <a:path w="3034029" h="2844800">
                <a:moveTo>
                  <a:pt x="1742592" y="1650999"/>
                </a:moveTo>
                <a:lnTo>
                  <a:pt x="1743964" y="1663699"/>
                </a:lnTo>
                <a:lnTo>
                  <a:pt x="1747829" y="1663699"/>
                </a:lnTo>
                <a:lnTo>
                  <a:pt x="1749353" y="1660443"/>
                </a:lnTo>
                <a:lnTo>
                  <a:pt x="1742592" y="1650999"/>
                </a:lnTo>
                <a:close/>
              </a:path>
              <a:path w="3034029" h="2844800">
                <a:moveTo>
                  <a:pt x="1825523" y="1650999"/>
                </a:moveTo>
                <a:lnTo>
                  <a:pt x="1753774" y="1650999"/>
                </a:lnTo>
                <a:lnTo>
                  <a:pt x="1749353" y="1660443"/>
                </a:lnTo>
                <a:lnTo>
                  <a:pt x="1751685" y="1663699"/>
                </a:lnTo>
                <a:lnTo>
                  <a:pt x="1830070" y="1663699"/>
                </a:lnTo>
                <a:lnTo>
                  <a:pt x="1825523" y="1650999"/>
                </a:lnTo>
                <a:close/>
              </a:path>
              <a:path w="3034029" h="2844800">
                <a:moveTo>
                  <a:pt x="1710660" y="1638299"/>
                </a:moveTo>
                <a:lnTo>
                  <a:pt x="1690279" y="1638299"/>
                </a:lnTo>
                <a:lnTo>
                  <a:pt x="1703616" y="1650999"/>
                </a:lnTo>
                <a:lnTo>
                  <a:pt x="1710660" y="1638299"/>
                </a:lnTo>
                <a:close/>
              </a:path>
              <a:path w="3034029" h="2844800">
                <a:moveTo>
                  <a:pt x="1796651" y="1638299"/>
                </a:moveTo>
                <a:lnTo>
                  <a:pt x="1723567" y="1638299"/>
                </a:lnTo>
                <a:lnTo>
                  <a:pt x="1733814" y="1650999"/>
                </a:lnTo>
                <a:lnTo>
                  <a:pt x="1802460" y="1650999"/>
                </a:lnTo>
                <a:lnTo>
                  <a:pt x="1796651" y="1638299"/>
                </a:lnTo>
                <a:close/>
              </a:path>
              <a:path w="3034029" h="2844800">
                <a:moveTo>
                  <a:pt x="1819478" y="1638299"/>
                </a:moveTo>
                <a:lnTo>
                  <a:pt x="1807540" y="1638299"/>
                </a:lnTo>
                <a:lnTo>
                  <a:pt x="1810893" y="1650999"/>
                </a:lnTo>
                <a:lnTo>
                  <a:pt x="1825828" y="1650999"/>
                </a:lnTo>
                <a:lnTo>
                  <a:pt x="1819478" y="1638299"/>
                </a:lnTo>
                <a:close/>
              </a:path>
              <a:path w="3034029" h="2844800">
                <a:moveTo>
                  <a:pt x="1799294" y="1625599"/>
                </a:moveTo>
                <a:lnTo>
                  <a:pt x="1681848" y="1625599"/>
                </a:lnTo>
                <a:lnTo>
                  <a:pt x="1688719" y="1638299"/>
                </a:lnTo>
                <a:lnTo>
                  <a:pt x="1794489" y="1638299"/>
                </a:lnTo>
                <a:lnTo>
                  <a:pt x="1799294" y="1625599"/>
                </a:lnTo>
                <a:close/>
              </a:path>
              <a:path w="3034029" h="2844800">
                <a:moveTo>
                  <a:pt x="1666900" y="1612899"/>
                </a:moveTo>
                <a:lnTo>
                  <a:pt x="1658340" y="1612899"/>
                </a:lnTo>
                <a:lnTo>
                  <a:pt x="1664004" y="1625599"/>
                </a:lnTo>
                <a:lnTo>
                  <a:pt x="1666900" y="1612899"/>
                </a:lnTo>
                <a:close/>
              </a:path>
              <a:path w="3034029" h="2844800">
                <a:moveTo>
                  <a:pt x="1678266" y="1612899"/>
                </a:moveTo>
                <a:lnTo>
                  <a:pt x="1675460" y="1612899"/>
                </a:lnTo>
                <a:lnTo>
                  <a:pt x="1681391" y="1625599"/>
                </a:lnTo>
                <a:lnTo>
                  <a:pt x="1680068" y="1614933"/>
                </a:lnTo>
                <a:lnTo>
                  <a:pt x="1678266" y="1612899"/>
                </a:lnTo>
                <a:close/>
              </a:path>
              <a:path w="3034029" h="2844800">
                <a:moveTo>
                  <a:pt x="1682127" y="1612899"/>
                </a:moveTo>
                <a:lnTo>
                  <a:pt x="1679816" y="1612899"/>
                </a:lnTo>
                <a:lnTo>
                  <a:pt x="1680068" y="1614933"/>
                </a:lnTo>
                <a:lnTo>
                  <a:pt x="1689519" y="1625599"/>
                </a:lnTo>
                <a:lnTo>
                  <a:pt x="1690979" y="1625599"/>
                </a:lnTo>
                <a:lnTo>
                  <a:pt x="1682127" y="1612899"/>
                </a:lnTo>
                <a:close/>
              </a:path>
              <a:path w="3034029" h="2844800">
                <a:moveTo>
                  <a:pt x="1742579" y="1612899"/>
                </a:moveTo>
                <a:lnTo>
                  <a:pt x="1693951" y="1612899"/>
                </a:lnTo>
                <a:lnTo>
                  <a:pt x="1690979" y="1625599"/>
                </a:lnTo>
                <a:lnTo>
                  <a:pt x="1744205" y="1625599"/>
                </a:lnTo>
                <a:lnTo>
                  <a:pt x="1742579" y="1612899"/>
                </a:lnTo>
                <a:close/>
              </a:path>
              <a:path w="3034029" h="2844800">
                <a:moveTo>
                  <a:pt x="1768908" y="1600199"/>
                </a:moveTo>
                <a:lnTo>
                  <a:pt x="1694078" y="1600199"/>
                </a:lnTo>
                <a:lnTo>
                  <a:pt x="1696110" y="1612899"/>
                </a:lnTo>
                <a:lnTo>
                  <a:pt x="1742579" y="1612899"/>
                </a:lnTo>
                <a:lnTo>
                  <a:pt x="1748980" y="1625599"/>
                </a:lnTo>
                <a:lnTo>
                  <a:pt x="1792225" y="1625599"/>
                </a:lnTo>
                <a:lnTo>
                  <a:pt x="1780286" y="1612899"/>
                </a:lnTo>
                <a:lnTo>
                  <a:pt x="1768908" y="1600199"/>
                </a:lnTo>
                <a:close/>
              </a:path>
              <a:path w="3034029" h="2844800">
                <a:moveTo>
                  <a:pt x="1694078" y="1600199"/>
                </a:moveTo>
                <a:lnTo>
                  <a:pt x="1679790" y="1600199"/>
                </a:lnTo>
                <a:lnTo>
                  <a:pt x="1684096" y="1612899"/>
                </a:lnTo>
                <a:lnTo>
                  <a:pt x="1694078" y="1600199"/>
                </a:lnTo>
                <a:close/>
              </a:path>
              <a:path w="3034029" h="2844800">
                <a:moveTo>
                  <a:pt x="1651254" y="1587499"/>
                </a:moveTo>
                <a:lnTo>
                  <a:pt x="1651482" y="1600199"/>
                </a:lnTo>
                <a:lnTo>
                  <a:pt x="1656930" y="1600199"/>
                </a:lnTo>
                <a:lnTo>
                  <a:pt x="1651254" y="1587499"/>
                </a:lnTo>
                <a:close/>
              </a:path>
              <a:path w="3034029" h="2844800">
                <a:moveTo>
                  <a:pt x="1741970" y="1587499"/>
                </a:moveTo>
                <a:lnTo>
                  <a:pt x="1660978" y="1587499"/>
                </a:lnTo>
                <a:lnTo>
                  <a:pt x="1665097" y="1600199"/>
                </a:lnTo>
                <a:lnTo>
                  <a:pt x="1755434" y="1600199"/>
                </a:lnTo>
                <a:lnTo>
                  <a:pt x="1756048" y="1598700"/>
                </a:lnTo>
                <a:lnTo>
                  <a:pt x="1741970" y="1587499"/>
                </a:lnTo>
                <a:close/>
              </a:path>
              <a:path w="3034029" h="2844800">
                <a:moveTo>
                  <a:pt x="1760639" y="1587499"/>
                </a:moveTo>
                <a:lnTo>
                  <a:pt x="1756048" y="1598700"/>
                </a:lnTo>
                <a:lnTo>
                  <a:pt x="1757934" y="1600199"/>
                </a:lnTo>
                <a:lnTo>
                  <a:pt x="1760639" y="1587499"/>
                </a:lnTo>
                <a:close/>
              </a:path>
              <a:path w="3034029" h="2844800">
                <a:moveTo>
                  <a:pt x="1625300" y="1574799"/>
                </a:moveTo>
                <a:lnTo>
                  <a:pt x="1620732" y="1574799"/>
                </a:lnTo>
                <a:lnTo>
                  <a:pt x="1623341" y="1587499"/>
                </a:lnTo>
                <a:lnTo>
                  <a:pt x="1626387" y="1587499"/>
                </a:lnTo>
                <a:lnTo>
                  <a:pt x="1625572" y="1575331"/>
                </a:lnTo>
                <a:lnTo>
                  <a:pt x="1625300" y="1574799"/>
                </a:lnTo>
                <a:close/>
              </a:path>
              <a:path w="3034029" h="2844800">
                <a:moveTo>
                  <a:pt x="1625619" y="1575424"/>
                </a:moveTo>
                <a:lnTo>
                  <a:pt x="1627225" y="1587499"/>
                </a:lnTo>
                <a:lnTo>
                  <a:pt x="1631784" y="1587499"/>
                </a:lnTo>
                <a:lnTo>
                  <a:pt x="1625619" y="1575424"/>
                </a:lnTo>
                <a:close/>
              </a:path>
              <a:path w="3034029" h="2844800">
                <a:moveTo>
                  <a:pt x="1671059" y="1574799"/>
                </a:moveTo>
                <a:lnTo>
                  <a:pt x="1648323" y="1574799"/>
                </a:lnTo>
                <a:lnTo>
                  <a:pt x="1643630" y="1587499"/>
                </a:lnTo>
                <a:lnTo>
                  <a:pt x="1668160" y="1587499"/>
                </a:lnTo>
                <a:lnTo>
                  <a:pt x="1671059" y="1574799"/>
                </a:lnTo>
                <a:close/>
              </a:path>
              <a:path w="3034029" h="2844800">
                <a:moveTo>
                  <a:pt x="1743457" y="1574799"/>
                </a:moveTo>
                <a:lnTo>
                  <a:pt x="1676980" y="1574799"/>
                </a:lnTo>
                <a:lnTo>
                  <a:pt x="1681626" y="1587499"/>
                </a:lnTo>
                <a:lnTo>
                  <a:pt x="1743435" y="1587499"/>
                </a:lnTo>
                <a:lnTo>
                  <a:pt x="1743457" y="1574799"/>
                </a:lnTo>
                <a:close/>
              </a:path>
              <a:path w="3034029" h="2844800">
                <a:moveTo>
                  <a:pt x="1627326" y="1549399"/>
                </a:moveTo>
                <a:lnTo>
                  <a:pt x="1602371" y="1549399"/>
                </a:lnTo>
                <a:lnTo>
                  <a:pt x="1597456" y="1562099"/>
                </a:lnTo>
                <a:lnTo>
                  <a:pt x="1618932" y="1562099"/>
                </a:lnTo>
                <a:lnTo>
                  <a:pt x="1625028" y="1574799"/>
                </a:lnTo>
                <a:lnTo>
                  <a:pt x="1631988" y="1574799"/>
                </a:lnTo>
                <a:lnTo>
                  <a:pt x="1622285" y="1562099"/>
                </a:lnTo>
                <a:lnTo>
                  <a:pt x="1627326" y="1549399"/>
                </a:lnTo>
                <a:close/>
              </a:path>
              <a:path w="3034029" h="2844800">
                <a:moveTo>
                  <a:pt x="1705940" y="1549399"/>
                </a:moveTo>
                <a:lnTo>
                  <a:pt x="1627326" y="1549399"/>
                </a:lnTo>
                <a:lnTo>
                  <a:pt x="1634122" y="1562099"/>
                </a:lnTo>
                <a:lnTo>
                  <a:pt x="1641277" y="1574799"/>
                </a:lnTo>
                <a:lnTo>
                  <a:pt x="1731516" y="1574799"/>
                </a:lnTo>
                <a:lnTo>
                  <a:pt x="1732137" y="1562099"/>
                </a:lnTo>
                <a:lnTo>
                  <a:pt x="1706130" y="1562099"/>
                </a:lnTo>
                <a:lnTo>
                  <a:pt x="1705940" y="1549399"/>
                </a:lnTo>
                <a:close/>
              </a:path>
              <a:path w="3034029" h="2844800">
                <a:moveTo>
                  <a:pt x="1712722" y="1549399"/>
                </a:moveTo>
                <a:lnTo>
                  <a:pt x="1711020" y="1549399"/>
                </a:lnTo>
                <a:lnTo>
                  <a:pt x="1711464" y="1562099"/>
                </a:lnTo>
                <a:lnTo>
                  <a:pt x="1713649" y="1562099"/>
                </a:lnTo>
                <a:lnTo>
                  <a:pt x="1712722" y="1549399"/>
                </a:lnTo>
                <a:close/>
              </a:path>
              <a:path w="3034029" h="2844800">
                <a:moveTo>
                  <a:pt x="1717941" y="1549399"/>
                </a:moveTo>
                <a:lnTo>
                  <a:pt x="1712722" y="1549399"/>
                </a:lnTo>
                <a:lnTo>
                  <a:pt x="1721866" y="1562099"/>
                </a:lnTo>
                <a:lnTo>
                  <a:pt x="1725968" y="1562099"/>
                </a:lnTo>
                <a:lnTo>
                  <a:pt x="1717941" y="1549399"/>
                </a:lnTo>
                <a:close/>
              </a:path>
              <a:path w="3034029" h="2844800">
                <a:moveTo>
                  <a:pt x="1587614" y="1536699"/>
                </a:moveTo>
                <a:lnTo>
                  <a:pt x="1580464" y="1536699"/>
                </a:lnTo>
                <a:lnTo>
                  <a:pt x="1585341" y="1549399"/>
                </a:lnTo>
                <a:lnTo>
                  <a:pt x="1589417" y="1549399"/>
                </a:lnTo>
                <a:lnTo>
                  <a:pt x="1587614" y="1536699"/>
                </a:lnTo>
                <a:close/>
              </a:path>
              <a:path w="3034029" h="2844800">
                <a:moveTo>
                  <a:pt x="1682800" y="1536699"/>
                </a:moveTo>
                <a:lnTo>
                  <a:pt x="1611020" y="1536699"/>
                </a:lnTo>
                <a:lnTo>
                  <a:pt x="1595183" y="1549399"/>
                </a:lnTo>
                <a:lnTo>
                  <a:pt x="1682229" y="1549399"/>
                </a:lnTo>
                <a:lnTo>
                  <a:pt x="1682800" y="1536699"/>
                </a:lnTo>
                <a:close/>
              </a:path>
              <a:path w="3034029" h="2844800">
                <a:moveTo>
                  <a:pt x="1690179" y="1536699"/>
                </a:moveTo>
                <a:lnTo>
                  <a:pt x="1687169" y="1536699"/>
                </a:lnTo>
                <a:lnTo>
                  <a:pt x="1689722" y="1549399"/>
                </a:lnTo>
                <a:lnTo>
                  <a:pt x="1690471" y="1549399"/>
                </a:lnTo>
                <a:lnTo>
                  <a:pt x="1690179" y="1536699"/>
                </a:lnTo>
                <a:close/>
              </a:path>
              <a:path w="3034029" h="2844800">
                <a:moveTo>
                  <a:pt x="1691500" y="1523999"/>
                </a:moveTo>
                <a:lnTo>
                  <a:pt x="1595512" y="1523999"/>
                </a:lnTo>
                <a:lnTo>
                  <a:pt x="1603636" y="1536699"/>
                </a:lnTo>
                <a:lnTo>
                  <a:pt x="1690052" y="1536699"/>
                </a:lnTo>
                <a:lnTo>
                  <a:pt x="1691500" y="1523999"/>
                </a:lnTo>
                <a:close/>
              </a:path>
              <a:path w="3034029" h="2844800">
                <a:moveTo>
                  <a:pt x="1702498" y="1523999"/>
                </a:moveTo>
                <a:lnTo>
                  <a:pt x="1698409" y="1523999"/>
                </a:lnTo>
                <a:lnTo>
                  <a:pt x="1705140" y="1536699"/>
                </a:lnTo>
                <a:lnTo>
                  <a:pt x="1702498" y="1523999"/>
                </a:lnTo>
                <a:close/>
              </a:path>
              <a:path w="3034029" h="2844800">
                <a:moveTo>
                  <a:pt x="1550035" y="1498599"/>
                </a:moveTo>
                <a:lnTo>
                  <a:pt x="1552194" y="1511299"/>
                </a:lnTo>
                <a:lnTo>
                  <a:pt x="1563560" y="1523999"/>
                </a:lnTo>
                <a:lnTo>
                  <a:pt x="1565046" y="1511299"/>
                </a:lnTo>
                <a:lnTo>
                  <a:pt x="1557540" y="1511299"/>
                </a:lnTo>
                <a:lnTo>
                  <a:pt x="1550035" y="1498599"/>
                </a:lnTo>
                <a:close/>
              </a:path>
              <a:path w="3034029" h="2844800">
                <a:moveTo>
                  <a:pt x="1571396" y="1511299"/>
                </a:moveTo>
                <a:lnTo>
                  <a:pt x="1572120" y="1523999"/>
                </a:lnTo>
                <a:lnTo>
                  <a:pt x="1574152" y="1523999"/>
                </a:lnTo>
                <a:lnTo>
                  <a:pt x="1571396" y="1511299"/>
                </a:lnTo>
                <a:close/>
              </a:path>
              <a:path w="3034029" h="2844800">
                <a:moveTo>
                  <a:pt x="1640166" y="1473199"/>
                </a:moveTo>
                <a:lnTo>
                  <a:pt x="1615267" y="1473199"/>
                </a:lnTo>
                <a:lnTo>
                  <a:pt x="1611594" y="1485899"/>
                </a:lnTo>
                <a:lnTo>
                  <a:pt x="1564367" y="1485899"/>
                </a:lnTo>
                <a:lnTo>
                  <a:pt x="1572462" y="1498599"/>
                </a:lnTo>
                <a:lnTo>
                  <a:pt x="1578101" y="1511299"/>
                </a:lnTo>
                <a:lnTo>
                  <a:pt x="1580019" y="1523999"/>
                </a:lnTo>
                <a:lnTo>
                  <a:pt x="1584452" y="1523999"/>
                </a:lnTo>
                <a:lnTo>
                  <a:pt x="1580654" y="1511299"/>
                </a:lnTo>
                <a:lnTo>
                  <a:pt x="1640908" y="1511299"/>
                </a:lnTo>
                <a:lnTo>
                  <a:pt x="1644322" y="1498599"/>
                </a:lnTo>
                <a:lnTo>
                  <a:pt x="1655155" y="1498599"/>
                </a:lnTo>
                <a:lnTo>
                  <a:pt x="1650911" y="1485899"/>
                </a:lnTo>
                <a:lnTo>
                  <a:pt x="1640166" y="1473199"/>
                </a:lnTo>
                <a:close/>
              </a:path>
              <a:path w="3034029" h="2844800">
                <a:moveTo>
                  <a:pt x="1611884" y="1511299"/>
                </a:moveTo>
                <a:lnTo>
                  <a:pt x="1601724" y="1511299"/>
                </a:lnTo>
                <a:lnTo>
                  <a:pt x="1600288" y="1523999"/>
                </a:lnTo>
                <a:lnTo>
                  <a:pt x="1620037" y="1523999"/>
                </a:lnTo>
                <a:lnTo>
                  <a:pt x="1611884" y="1511299"/>
                </a:lnTo>
                <a:close/>
              </a:path>
              <a:path w="3034029" h="2844800">
                <a:moveTo>
                  <a:pt x="1641980" y="1511299"/>
                </a:moveTo>
                <a:lnTo>
                  <a:pt x="1624825" y="1511299"/>
                </a:lnTo>
                <a:lnTo>
                  <a:pt x="1627784" y="1523999"/>
                </a:lnTo>
                <a:lnTo>
                  <a:pt x="1653904" y="1523999"/>
                </a:lnTo>
                <a:lnTo>
                  <a:pt x="1641980" y="1511299"/>
                </a:lnTo>
                <a:close/>
              </a:path>
              <a:path w="3034029" h="2844800">
                <a:moveTo>
                  <a:pt x="1673366" y="1511299"/>
                </a:moveTo>
                <a:lnTo>
                  <a:pt x="1660068" y="1511299"/>
                </a:lnTo>
                <a:lnTo>
                  <a:pt x="1653904" y="1523999"/>
                </a:lnTo>
                <a:lnTo>
                  <a:pt x="1683519" y="1523999"/>
                </a:lnTo>
                <a:lnTo>
                  <a:pt x="1673366" y="1511299"/>
                </a:lnTo>
                <a:close/>
              </a:path>
              <a:path w="3034029" h="2844800">
                <a:moveTo>
                  <a:pt x="1564367" y="1485899"/>
                </a:moveTo>
                <a:lnTo>
                  <a:pt x="1550403" y="1485899"/>
                </a:lnTo>
                <a:lnTo>
                  <a:pt x="1536674" y="1498599"/>
                </a:lnTo>
                <a:lnTo>
                  <a:pt x="1552416" y="1498599"/>
                </a:lnTo>
                <a:lnTo>
                  <a:pt x="1564367" y="1485899"/>
                </a:lnTo>
                <a:close/>
              </a:path>
              <a:path w="3034029" h="2844800">
                <a:moveTo>
                  <a:pt x="1529334" y="1473199"/>
                </a:moveTo>
                <a:lnTo>
                  <a:pt x="1527009" y="1485899"/>
                </a:lnTo>
                <a:lnTo>
                  <a:pt x="1530985" y="1485899"/>
                </a:lnTo>
                <a:lnTo>
                  <a:pt x="1529334" y="1473199"/>
                </a:lnTo>
                <a:close/>
              </a:path>
              <a:path w="3034029" h="2844800">
                <a:moveTo>
                  <a:pt x="1608480" y="1473199"/>
                </a:moveTo>
                <a:lnTo>
                  <a:pt x="1539052" y="1473199"/>
                </a:lnTo>
                <a:lnTo>
                  <a:pt x="1549971" y="1485899"/>
                </a:lnTo>
                <a:lnTo>
                  <a:pt x="1611594" y="1485899"/>
                </a:lnTo>
                <a:lnTo>
                  <a:pt x="1608480" y="1473199"/>
                </a:lnTo>
                <a:close/>
              </a:path>
              <a:path w="3034029" h="2844800">
                <a:moveTo>
                  <a:pt x="1510131" y="1460499"/>
                </a:moveTo>
                <a:lnTo>
                  <a:pt x="1510372" y="1473199"/>
                </a:lnTo>
                <a:lnTo>
                  <a:pt x="1515770" y="1473199"/>
                </a:lnTo>
                <a:lnTo>
                  <a:pt x="1510131" y="1460499"/>
                </a:lnTo>
                <a:close/>
              </a:path>
              <a:path w="3034029" h="2844800">
                <a:moveTo>
                  <a:pt x="1613001" y="1460499"/>
                </a:moveTo>
                <a:lnTo>
                  <a:pt x="1516380" y="1460499"/>
                </a:lnTo>
                <a:lnTo>
                  <a:pt x="1529314" y="1473199"/>
                </a:lnTo>
                <a:lnTo>
                  <a:pt x="1607845" y="1473199"/>
                </a:lnTo>
                <a:lnTo>
                  <a:pt x="1613001" y="1460499"/>
                </a:lnTo>
                <a:close/>
              </a:path>
              <a:path w="3034029" h="2844800">
                <a:moveTo>
                  <a:pt x="1623957" y="1460499"/>
                </a:moveTo>
                <a:lnTo>
                  <a:pt x="1613001" y="1460499"/>
                </a:lnTo>
                <a:lnTo>
                  <a:pt x="1617639" y="1473199"/>
                </a:lnTo>
                <a:lnTo>
                  <a:pt x="1629308" y="1473199"/>
                </a:lnTo>
                <a:lnTo>
                  <a:pt x="1623957" y="1460499"/>
                </a:lnTo>
                <a:close/>
              </a:path>
              <a:path w="3034029" h="2844800">
                <a:moveTo>
                  <a:pt x="1641195" y="1460499"/>
                </a:moveTo>
                <a:lnTo>
                  <a:pt x="1637106" y="1460499"/>
                </a:lnTo>
                <a:lnTo>
                  <a:pt x="1635721" y="1473199"/>
                </a:lnTo>
                <a:lnTo>
                  <a:pt x="1642440" y="1473199"/>
                </a:lnTo>
                <a:lnTo>
                  <a:pt x="1641195" y="1460499"/>
                </a:lnTo>
                <a:close/>
              </a:path>
              <a:path w="3034029" h="2844800">
                <a:moveTo>
                  <a:pt x="1577568" y="1435099"/>
                </a:moveTo>
                <a:lnTo>
                  <a:pt x="1509280" y="1435099"/>
                </a:lnTo>
                <a:lnTo>
                  <a:pt x="1507597" y="1443819"/>
                </a:lnTo>
                <a:lnTo>
                  <a:pt x="1508916" y="1447799"/>
                </a:lnTo>
                <a:lnTo>
                  <a:pt x="1509105" y="1460499"/>
                </a:lnTo>
                <a:lnTo>
                  <a:pt x="1594015" y="1460499"/>
                </a:lnTo>
                <a:lnTo>
                  <a:pt x="1588376" y="1447799"/>
                </a:lnTo>
                <a:lnTo>
                  <a:pt x="1576654" y="1447799"/>
                </a:lnTo>
                <a:lnTo>
                  <a:pt x="1577568" y="1435099"/>
                </a:lnTo>
                <a:close/>
              </a:path>
              <a:path w="3034029" h="2844800">
                <a:moveTo>
                  <a:pt x="1486522" y="1435099"/>
                </a:moveTo>
                <a:lnTo>
                  <a:pt x="1480705" y="1435099"/>
                </a:lnTo>
                <a:lnTo>
                  <a:pt x="1480972" y="1447799"/>
                </a:lnTo>
                <a:lnTo>
                  <a:pt x="1485874" y="1447799"/>
                </a:lnTo>
                <a:lnTo>
                  <a:pt x="1486522" y="1435099"/>
                </a:lnTo>
                <a:close/>
              </a:path>
              <a:path w="3034029" h="2844800">
                <a:moveTo>
                  <a:pt x="1493621" y="1435099"/>
                </a:moveTo>
                <a:lnTo>
                  <a:pt x="1491221" y="1447799"/>
                </a:lnTo>
                <a:lnTo>
                  <a:pt x="1498866" y="1447799"/>
                </a:lnTo>
                <a:lnTo>
                  <a:pt x="1493621" y="1435099"/>
                </a:lnTo>
                <a:close/>
              </a:path>
              <a:path w="3034029" h="2844800">
                <a:moveTo>
                  <a:pt x="1502834" y="1422399"/>
                </a:moveTo>
                <a:lnTo>
                  <a:pt x="1471066" y="1422399"/>
                </a:lnTo>
                <a:lnTo>
                  <a:pt x="1470190" y="1435099"/>
                </a:lnTo>
                <a:lnTo>
                  <a:pt x="1501178" y="1435099"/>
                </a:lnTo>
                <a:lnTo>
                  <a:pt x="1506829" y="1447799"/>
                </a:lnTo>
                <a:lnTo>
                  <a:pt x="1507597" y="1443819"/>
                </a:lnTo>
                <a:lnTo>
                  <a:pt x="1504708" y="1435099"/>
                </a:lnTo>
                <a:lnTo>
                  <a:pt x="1502834" y="1422399"/>
                </a:lnTo>
                <a:close/>
              </a:path>
              <a:path w="3034029" h="2844800">
                <a:moveTo>
                  <a:pt x="1596237" y="1435099"/>
                </a:moveTo>
                <a:lnTo>
                  <a:pt x="1577568" y="1435099"/>
                </a:lnTo>
                <a:lnTo>
                  <a:pt x="1579918" y="1447799"/>
                </a:lnTo>
                <a:lnTo>
                  <a:pt x="1603133" y="1447799"/>
                </a:lnTo>
                <a:lnTo>
                  <a:pt x="1596237" y="1435099"/>
                </a:lnTo>
                <a:close/>
              </a:path>
              <a:path w="3034029" h="2844800">
                <a:moveTo>
                  <a:pt x="1523995" y="1422399"/>
                </a:moveTo>
                <a:lnTo>
                  <a:pt x="1502834" y="1422399"/>
                </a:lnTo>
                <a:lnTo>
                  <a:pt x="1504708" y="1435099"/>
                </a:lnTo>
                <a:lnTo>
                  <a:pt x="1507597" y="1443819"/>
                </a:lnTo>
                <a:lnTo>
                  <a:pt x="1509280" y="1435099"/>
                </a:lnTo>
                <a:lnTo>
                  <a:pt x="1509010" y="1435099"/>
                </a:lnTo>
                <a:lnTo>
                  <a:pt x="1523995" y="1422399"/>
                </a:lnTo>
                <a:close/>
              </a:path>
              <a:path w="3034029" h="2844800">
                <a:moveTo>
                  <a:pt x="1566789" y="1409699"/>
                </a:moveTo>
                <a:lnTo>
                  <a:pt x="1540954" y="1409699"/>
                </a:lnTo>
                <a:lnTo>
                  <a:pt x="1533994" y="1422399"/>
                </a:lnTo>
                <a:lnTo>
                  <a:pt x="1523995" y="1422399"/>
                </a:lnTo>
                <a:lnTo>
                  <a:pt x="1509010" y="1435099"/>
                </a:lnTo>
                <a:lnTo>
                  <a:pt x="1569109" y="1435099"/>
                </a:lnTo>
                <a:lnTo>
                  <a:pt x="1565746" y="1422399"/>
                </a:lnTo>
                <a:lnTo>
                  <a:pt x="1566789" y="14096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468589" y="1396999"/>
                </a:lnTo>
                <a:lnTo>
                  <a:pt x="1470609" y="1409699"/>
                </a:lnTo>
                <a:lnTo>
                  <a:pt x="1480045" y="1409699"/>
                </a:lnTo>
                <a:lnTo>
                  <a:pt x="1462989" y="1422399"/>
                </a:lnTo>
                <a:lnTo>
                  <a:pt x="1519047" y="1422399"/>
                </a:lnTo>
                <a:lnTo>
                  <a:pt x="1523915" y="1409699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523915" y="1409699"/>
                </a:lnTo>
                <a:lnTo>
                  <a:pt x="1519047" y="1422399"/>
                </a:lnTo>
                <a:lnTo>
                  <a:pt x="1533994" y="1422399"/>
                </a:lnTo>
                <a:lnTo>
                  <a:pt x="1540954" y="1409699"/>
                </a:lnTo>
                <a:lnTo>
                  <a:pt x="1536496" y="1409699"/>
                </a:lnTo>
                <a:lnTo>
                  <a:pt x="1536475" y="1407736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449844" y="1396999"/>
                </a:moveTo>
                <a:lnTo>
                  <a:pt x="1441488" y="1396999"/>
                </a:lnTo>
                <a:lnTo>
                  <a:pt x="1442681" y="1409699"/>
                </a:lnTo>
                <a:lnTo>
                  <a:pt x="1462163" y="1409699"/>
                </a:lnTo>
                <a:lnTo>
                  <a:pt x="1449844" y="1396999"/>
                </a:lnTo>
                <a:close/>
              </a:path>
              <a:path w="3034029" h="2844800">
                <a:moveTo>
                  <a:pt x="1464678" y="1396999"/>
                </a:moveTo>
                <a:lnTo>
                  <a:pt x="1460042" y="1396999"/>
                </a:lnTo>
                <a:lnTo>
                  <a:pt x="1463319" y="1409699"/>
                </a:lnTo>
                <a:lnTo>
                  <a:pt x="1466557" y="1409699"/>
                </a:lnTo>
                <a:lnTo>
                  <a:pt x="1464678" y="1396999"/>
                </a:lnTo>
                <a:close/>
              </a:path>
              <a:path w="3034029" h="2844800">
                <a:moveTo>
                  <a:pt x="1536475" y="1407736"/>
                </a:moveTo>
                <a:lnTo>
                  <a:pt x="1536496" y="1409699"/>
                </a:lnTo>
                <a:lnTo>
                  <a:pt x="1537898" y="1409699"/>
                </a:lnTo>
                <a:lnTo>
                  <a:pt x="1536475" y="1407736"/>
                </a:lnTo>
                <a:close/>
              </a:path>
              <a:path w="3034029" h="2844800">
                <a:moveTo>
                  <a:pt x="1536357" y="1396999"/>
                </a:moveTo>
                <a:lnTo>
                  <a:pt x="1528690" y="1396999"/>
                </a:lnTo>
                <a:lnTo>
                  <a:pt x="1536475" y="1407736"/>
                </a:lnTo>
                <a:lnTo>
                  <a:pt x="1536357" y="1396999"/>
                </a:lnTo>
                <a:close/>
              </a:path>
              <a:path w="3034029" h="2844800">
                <a:moveTo>
                  <a:pt x="1418577" y="1384299"/>
                </a:moveTo>
                <a:lnTo>
                  <a:pt x="1416227" y="1396999"/>
                </a:lnTo>
                <a:lnTo>
                  <a:pt x="1418704" y="1396999"/>
                </a:lnTo>
                <a:lnTo>
                  <a:pt x="1418577" y="1384299"/>
                </a:lnTo>
                <a:close/>
              </a:path>
              <a:path w="3034029" h="2844800">
                <a:moveTo>
                  <a:pt x="1420699" y="1371599"/>
                </a:moveTo>
                <a:lnTo>
                  <a:pt x="1413859" y="1371599"/>
                </a:lnTo>
                <a:lnTo>
                  <a:pt x="1424470" y="1384299"/>
                </a:lnTo>
                <a:lnTo>
                  <a:pt x="1429761" y="1396999"/>
                </a:lnTo>
                <a:lnTo>
                  <a:pt x="1433267" y="1396999"/>
                </a:lnTo>
                <a:lnTo>
                  <a:pt x="1438564" y="1384299"/>
                </a:lnTo>
                <a:lnTo>
                  <a:pt x="1427590" y="1384299"/>
                </a:lnTo>
                <a:lnTo>
                  <a:pt x="1420699" y="1371599"/>
                </a:lnTo>
                <a:close/>
              </a:path>
              <a:path w="3034029" h="2844800">
                <a:moveTo>
                  <a:pt x="1544256" y="1384299"/>
                </a:moveTo>
                <a:lnTo>
                  <a:pt x="1447486" y="1384299"/>
                </a:lnTo>
                <a:lnTo>
                  <a:pt x="1458643" y="1396999"/>
                </a:lnTo>
                <a:lnTo>
                  <a:pt x="1541703" y="1396999"/>
                </a:lnTo>
                <a:lnTo>
                  <a:pt x="1544256" y="1384299"/>
                </a:lnTo>
                <a:close/>
              </a:path>
              <a:path w="3034029" h="2844800">
                <a:moveTo>
                  <a:pt x="1526328" y="1371599"/>
                </a:moveTo>
                <a:lnTo>
                  <a:pt x="1431759" y="1371599"/>
                </a:lnTo>
                <a:lnTo>
                  <a:pt x="1427590" y="1384299"/>
                </a:lnTo>
                <a:lnTo>
                  <a:pt x="1537486" y="1384299"/>
                </a:lnTo>
                <a:lnTo>
                  <a:pt x="1526328" y="1371599"/>
                </a:lnTo>
                <a:close/>
              </a:path>
              <a:path w="3034029" h="2844800">
                <a:moveTo>
                  <a:pt x="1401889" y="1358899"/>
                </a:moveTo>
                <a:lnTo>
                  <a:pt x="1390705" y="1358899"/>
                </a:lnTo>
                <a:lnTo>
                  <a:pt x="1399091" y="1371599"/>
                </a:lnTo>
                <a:lnTo>
                  <a:pt x="1401889" y="1358899"/>
                </a:lnTo>
                <a:close/>
              </a:path>
              <a:path w="3034029" h="2844800">
                <a:moveTo>
                  <a:pt x="1404581" y="1358899"/>
                </a:moveTo>
                <a:lnTo>
                  <a:pt x="1405220" y="1371599"/>
                </a:lnTo>
                <a:lnTo>
                  <a:pt x="1412278" y="1371599"/>
                </a:lnTo>
                <a:lnTo>
                  <a:pt x="1404581" y="1358899"/>
                </a:lnTo>
                <a:close/>
              </a:path>
              <a:path w="3034029" h="2844800">
                <a:moveTo>
                  <a:pt x="1424830" y="1358899"/>
                </a:moveTo>
                <a:lnTo>
                  <a:pt x="1413090" y="1358899"/>
                </a:lnTo>
                <a:lnTo>
                  <a:pt x="1412278" y="1371599"/>
                </a:lnTo>
                <a:lnTo>
                  <a:pt x="1417928" y="1371599"/>
                </a:lnTo>
                <a:lnTo>
                  <a:pt x="1424830" y="1358899"/>
                </a:lnTo>
                <a:close/>
              </a:path>
              <a:path w="3034029" h="2844800">
                <a:moveTo>
                  <a:pt x="1498079" y="1358899"/>
                </a:moveTo>
                <a:lnTo>
                  <a:pt x="1424830" y="1358899"/>
                </a:lnTo>
                <a:lnTo>
                  <a:pt x="1435736" y="1371599"/>
                </a:lnTo>
                <a:lnTo>
                  <a:pt x="1502819" y="1371599"/>
                </a:lnTo>
                <a:lnTo>
                  <a:pt x="1498079" y="1358899"/>
                </a:lnTo>
                <a:close/>
              </a:path>
              <a:path w="3034029" h="2844800">
                <a:moveTo>
                  <a:pt x="1512576" y="1358899"/>
                </a:moveTo>
                <a:lnTo>
                  <a:pt x="1499298" y="1358899"/>
                </a:lnTo>
                <a:lnTo>
                  <a:pt x="1509255" y="1371599"/>
                </a:lnTo>
                <a:lnTo>
                  <a:pt x="1512576" y="1358899"/>
                </a:lnTo>
                <a:close/>
              </a:path>
              <a:path w="3034029" h="2844800">
                <a:moveTo>
                  <a:pt x="1398879" y="1346199"/>
                </a:moveTo>
                <a:lnTo>
                  <a:pt x="1394320" y="1346199"/>
                </a:lnTo>
                <a:lnTo>
                  <a:pt x="1397558" y="1358899"/>
                </a:lnTo>
                <a:lnTo>
                  <a:pt x="1400835" y="1358899"/>
                </a:lnTo>
                <a:lnTo>
                  <a:pt x="1398879" y="1346199"/>
                </a:lnTo>
                <a:close/>
              </a:path>
              <a:path w="3034029" h="2844800">
                <a:moveTo>
                  <a:pt x="1489390" y="1333499"/>
                </a:moveTo>
                <a:lnTo>
                  <a:pt x="1491727" y="1346199"/>
                </a:lnTo>
                <a:lnTo>
                  <a:pt x="1406954" y="1346199"/>
                </a:lnTo>
                <a:lnTo>
                  <a:pt x="1414623" y="1358899"/>
                </a:lnTo>
                <a:lnTo>
                  <a:pt x="1508136" y="1358899"/>
                </a:lnTo>
                <a:lnTo>
                  <a:pt x="1497746" y="1346199"/>
                </a:lnTo>
                <a:lnTo>
                  <a:pt x="1489390" y="1333499"/>
                </a:lnTo>
                <a:close/>
              </a:path>
              <a:path w="3034029" h="2844800">
                <a:moveTo>
                  <a:pt x="1470050" y="1333499"/>
                </a:moveTo>
                <a:lnTo>
                  <a:pt x="1390015" y="1333499"/>
                </a:lnTo>
                <a:lnTo>
                  <a:pt x="1385611" y="1346199"/>
                </a:lnTo>
                <a:lnTo>
                  <a:pt x="1474368" y="1346199"/>
                </a:lnTo>
                <a:lnTo>
                  <a:pt x="1470050" y="1333499"/>
                </a:lnTo>
                <a:close/>
              </a:path>
              <a:path w="3034029" h="2844800">
                <a:moveTo>
                  <a:pt x="1359154" y="1320799"/>
                </a:moveTo>
                <a:lnTo>
                  <a:pt x="1358392" y="1320799"/>
                </a:lnTo>
                <a:lnTo>
                  <a:pt x="1362062" y="1333499"/>
                </a:lnTo>
                <a:lnTo>
                  <a:pt x="1359154" y="1320799"/>
                </a:lnTo>
                <a:close/>
              </a:path>
              <a:path w="3034029" h="2844800">
                <a:moveTo>
                  <a:pt x="1372830" y="1320799"/>
                </a:moveTo>
                <a:lnTo>
                  <a:pt x="1370139" y="1333499"/>
                </a:lnTo>
                <a:lnTo>
                  <a:pt x="1381101" y="1333499"/>
                </a:lnTo>
                <a:lnTo>
                  <a:pt x="1372830" y="1320799"/>
                </a:lnTo>
                <a:close/>
              </a:path>
              <a:path w="3034029" h="2844800">
                <a:moveTo>
                  <a:pt x="1480718" y="1320799"/>
                </a:moveTo>
                <a:lnTo>
                  <a:pt x="1388465" y="1320799"/>
                </a:lnTo>
                <a:lnTo>
                  <a:pt x="1393964" y="1333499"/>
                </a:lnTo>
                <a:lnTo>
                  <a:pt x="1479804" y="1333499"/>
                </a:lnTo>
                <a:lnTo>
                  <a:pt x="1480718" y="1320799"/>
                </a:lnTo>
                <a:close/>
              </a:path>
              <a:path w="3034029" h="2844800">
                <a:moveTo>
                  <a:pt x="1485099" y="1320799"/>
                </a:moveTo>
                <a:lnTo>
                  <a:pt x="1484337" y="1320799"/>
                </a:lnTo>
                <a:lnTo>
                  <a:pt x="1487995" y="1333499"/>
                </a:lnTo>
                <a:lnTo>
                  <a:pt x="1485099" y="1320799"/>
                </a:lnTo>
                <a:close/>
              </a:path>
              <a:path w="3034029" h="2844800">
                <a:moveTo>
                  <a:pt x="1431886" y="1308099"/>
                </a:moveTo>
                <a:lnTo>
                  <a:pt x="1354582" y="1308099"/>
                </a:lnTo>
                <a:lnTo>
                  <a:pt x="1349565" y="1320799"/>
                </a:lnTo>
                <a:lnTo>
                  <a:pt x="1435608" y="1320799"/>
                </a:lnTo>
                <a:lnTo>
                  <a:pt x="1431886" y="1308099"/>
                </a:lnTo>
                <a:close/>
              </a:path>
              <a:path w="3034029" h="2844800">
                <a:moveTo>
                  <a:pt x="1455726" y="1308099"/>
                </a:moveTo>
                <a:lnTo>
                  <a:pt x="1439519" y="1308099"/>
                </a:lnTo>
                <a:lnTo>
                  <a:pt x="1439316" y="1320799"/>
                </a:lnTo>
                <a:lnTo>
                  <a:pt x="1452822" y="1320799"/>
                </a:lnTo>
                <a:lnTo>
                  <a:pt x="1455726" y="1308099"/>
                </a:lnTo>
                <a:close/>
              </a:path>
              <a:path w="3034029" h="2844800">
                <a:moveTo>
                  <a:pt x="1334117" y="1295399"/>
                </a:moveTo>
                <a:lnTo>
                  <a:pt x="1328686" y="1308099"/>
                </a:lnTo>
                <a:lnTo>
                  <a:pt x="1341157" y="1308099"/>
                </a:lnTo>
                <a:lnTo>
                  <a:pt x="1334117" y="1295399"/>
                </a:lnTo>
                <a:close/>
              </a:path>
              <a:path w="3034029" h="2844800">
                <a:moveTo>
                  <a:pt x="1450993" y="1295399"/>
                </a:moveTo>
                <a:lnTo>
                  <a:pt x="1348997" y="1295399"/>
                </a:lnTo>
                <a:lnTo>
                  <a:pt x="1347039" y="1308099"/>
                </a:lnTo>
                <a:lnTo>
                  <a:pt x="1448507" y="1308099"/>
                </a:lnTo>
                <a:lnTo>
                  <a:pt x="1450993" y="1295399"/>
                </a:lnTo>
                <a:close/>
              </a:path>
              <a:path w="3034029" h="2844800">
                <a:moveTo>
                  <a:pt x="1331734" y="1282699"/>
                </a:moveTo>
                <a:lnTo>
                  <a:pt x="1328648" y="1282699"/>
                </a:lnTo>
                <a:lnTo>
                  <a:pt x="1332333" y="1295399"/>
                </a:lnTo>
                <a:lnTo>
                  <a:pt x="1336382" y="1295399"/>
                </a:lnTo>
                <a:lnTo>
                  <a:pt x="1331734" y="1282699"/>
                </a:lnTo>
                <a:close/>
              </a:path>
              <a:path w="3034029" h="2844800">
                <a:moveTo>
                  <a:pt x="1433029" y="1282699"/>
                </a:moveTo>
                <a:lnTo>
                  <a:pt x="1337831" y="1282699"/>
                </a:lnTo>
                <a:lnTo>
                  <a:pt x="1344262" y="1295399"/>
                </a:lnTo>
                <a:lnTo>
                  <a:pt x="1434579" y="1295399"/>
                </a:lnTo>
                <a:lnTo>
                  <a:pt x="1433029" y="1282699"/>
                </a:lnTo>
                <a:close/>
              </a:path>
              <a:path w="3034029" h="2844800">
                <a:moveTo>
                  <a:pt x="1307497" y="1257299"/>
                </a:moveTo>
                <a:lnTo>
                  <a:pt x="1287049" y="1257299"/>
                </a:lnTo>
                <a:lnTo>
                  <a:pt x="1295571" y="1269999"/>
                </a:lnTo>
                <a:lnTo>
                  <a:pt x="1302317" y="1282699"/>
                </a:lnTo>
                <a:lnTo>
                  <a:pt x="1381836" y="1282699"/>
                </a:lnTo>
                <a:lnTo>
                  <a:pt x="1376797" y="1269999"/>
                </a:lnTo>
                <a:lnTo>
                  <a:pt x="1306677" y="1269999"/>
                </a:lnTo>
                <a:lnTo>
                  <a:pt x="1307497" y="1257299"/>
                </a:lnTo>
                <a:close/>
              </a:path>
              <a:path w="3034029" h="2844800">
                <a:moveTo>
                  <a:pt x="1408341" y="1269999"/>
                </a:moveTo>
                <a:lnTo>
                  <a:pt x="1383531" y="1269999"/>
                </a:lnTo>
                <a:lnTo>
                  <a:pt x="1381836" y="1282699"/>
                </a:lnTo>
                <a:lnTo>
                  <a:pt x="1409712" y="1282699"/>
                </a:lnTo>
                <a:lnTo>
                  <a:pt x="1408341" y="1269999"/>
                </a:lnTo>
                <a:close/>
              </a:path>
              <a:path w="3034029" h="2844800">
                <a:moveTo>
                  <a:pt x="1421656" y="1269999"/>
                </a:moveTo>
                <a:lnTo>
                  <a:pt x="1415821" y="1269999"/>
                </a:lnTo>
                <a:lnTo>
                  <a:pt x="1418920" y="1282699"/>
                </a:lnTo>
                <a:lnTo>
                  <a:pt x="1430208" y="1282699"/>
                </a:lnTo>
                <a:lnTo>
                  <a:pt x="1421656" y="1269999"/>
                </a:lnTo>
                <a:close/>
              </a:path>
              <a:path w="3034029" h="2844800">
                <a:moveTo>
                  <a:pt x="1435696" y="1269999"/>
                </a:moveTo>
                <a:lnTo>
                  <a:pt x="1430947" y="1269999"/>
                </a:lnTo>
                <a:lnTo>
                  <a:pt x="1434109" y="1282699"/>
                </a:lnTo>
                <a:lnTo>
                  <a:pt x="1435696" y="1269999"/>
                </a:lnTo>
                <a:close/>
              </a:path>
              <a:path w="3034029" h="2844800">
                <a:moveTo>
                  <a:pt x="1334617" y="1257299"/>
                </a:moveTo>
                <a:lnTo>
                  <a:pt x="1312641" y="1257299"/>
                </a:lnTo>
                <a:lnTo>
                  <a:pt x="1321093" y="1269999"/>
                </a:lnTo>
                <a:lnTo>
                  <a:pt x="1339608" y="1269999"/>
                </a:lnTo>
                <a:lnTo>
                  <a:pt x="1334617" y="1257299"/>
                </a:lnTo>
                <a:close/>
              </a:path>
              <a:path w="3034029" h="2844800">
                <a:moveTo>
                  <a:pt x="1358506" y="1257299"/>
                </a:moveTo>
                <a:lnTo>
                  <a:pt x="1347762" y="1257299"/>
                </a:lnTo>
                <a:lnTo>
                  <a:pt x="1346847" y="1269999"/>
                </a:lnTo>
                <a:lnTo>
                  <a:pt x="1363443" y="1269999"/>
                </a:lnTo>
                <a:lnTo>
                  <a:pt x="1358506" y="1257299"/>
                </a:lnTo>
                <a:close/>
              </a:path>
              <a:path w="3034029" h="2844800">
                <a:moveTo>
                  <a:pt x="1389945" y="1244599"/>
                </a:moveTo>
                <a:lnTo>
                  <a:pt x="1374505" y="1244599"/>
                </a:lnTo>
                <a:lnTo>
                  <a:pt x="1376380" y="1257299"/>
                </a:lnTo>
                <a:lnTo>
                  <a:pt x="1380192" y="1269999"/>
                </a:lnTo>
                <a:lnTo>
                  <a:pt x="1398854" y="1269999"/>
                </a:lnTo>
                <a:lnTo>
                  <a:pt x="1393895" y="1257299"/>
                </a:lnTo>
                <a:lnTo>
                  <a:pt x="1389945" y="1244599"/>
                </a:lnTo>
                <a:close/>
              </a:path>
              <a:path w="3034029" h="2844800">
                <a:moveTo>
                  <a:pt x="1353972" y="1244599"/>
                </a:moveTo>
                <a:lnTo>
                  <a:pt x="1280508" y="1244599"/>
                </a:lnTo>
                <a:lnTo>
                  <a:pt x="1280709" y="1257299"/>
                </a:lnTo>
                <a:lnTo>
                  <a:pt x="1367510" y="1257299"/>
                </a:lnTo>
                <a:lnTo>
                  <a:pt x="1353972" y="1244599"/>
                </a:lnTo>
                <a:close/>
              </a:path>
              <a:path w="3034029" h="2844800">
                <a:moveTo>
                  <a:pt x="1263929" y="1231899"/>
                </a:moveTo>
                <a:lnTo>
                  <a:pt x="1255369" y="1231899"/>
                </a:lnTo>
                <a:lnTo>
                  <a:pt x="1258763" y="1244599"/>
                </a:lnTo>
                <a:lnTo>
                  <a:pt x="1267585" y="1244599"/>
                </a:lnTo>
                <a:lnTo>
                  <a:pt x="1263929" y="1231899"/>
                </a:lnTo>
                <a:close/>
              </a:path>
              <a:path w="3034029" h="2844800">
                <a:moveTo>
                  <a:pt x="1274499" y="1232161"/>
                </a:moveTo>
                <a:lnTo>
                  <a:pt x="1274673" y="1244599"/>
                </a:lnTo>
                <a:lnTo>
                  <a:pt x="1283728" y="1244599"/>
                </a:lnTo>
                <a:lnTo>
                  <a:pt x="1274499" y="1232161"/>
                </a:lnTo>
                <a:close/>
              </a:path>
              <a:path w="3034029" h="2844800">
                <a:moveTo>
                  <a:pt x="1373256" y="1231899"/>
                </a:moveTo>
                <a:lnTo>
                  <a:pt x="1290418" y="1231899"/>
                </a:lnTo>
                <a:lnTo>
                  <a:pt x="1291281" y="1244599"/>
                </a:lnTo>
                <a:lnTo>
                  <a:pt x="1381020" y="1244599"/>
                </a:lnTo>
                <a:lnTo>
                  <a:pt x="1373256" y="1231899"/>
                </a:lnTo>
                <a:close/>
              </a:path>
              <a:path w="3034029" h="2844800">
                <a:moveTo>
                  <a:pt x="1396034" y="1231899"/>
                </a:moveTo>
                <a:lnTo>
                  <a:pt x="1399438" y="1244599"/>
                </a:lnTo>
                <a:lnTo>
                  <a:pt x="1403692" y="1244599"/>
                </a:lnTo>
                <a:lnTo>
                  <a:pt x="1396034" y="1231899"/>
                </a:lnTo>
                <a:close/>
              </a:path>
              <a:path w="3034029" h="2844800">
                <a:moveTo>
                  <a:pt x="1274495" y="1231899"/>
                </a:moveTo>
                <a:lnTo>
                  <a:pt x="1274305" y="1231899"/>
                </a:lnTo>
                <a:lnTo>
                  <a:pt x="1274499" y="1232161"/>
                </a:lnTo>
                <a:lnTo>
                  <a:pt x="1274495" y="1231899"/>
                </a:lnTo>
                <a:close/>
              </a:path>
              <a:path w="3034029" h="2844800">
                <a:moveTo>
                  <a:pt x="1272566" y="1219199"/>
                </a:moveTo>
                <a:lnTo>
                  <a:pt x="1267752" y="1219199"/>
                </a:lnTo>
                <a:lnTo>
                  <a:pt x="1269644" y="1231899"/>
                </a:lnTo>
                <a:lnTo>
                  <a:pt x="1274457" y="1231899"/>
                </a:lnTo>
                <a:lnTo>
                  <a:pt x="1272566" y="1219199"/>
                </a:lnTo>
                <a:close/>
              </a:path>
              <a:path w="3034029" h="2844800">
                <a:moveTo>
                  <a:pt x="1307007" y="1219199"/>
                </a:moveTo>
                <a:lnTo>
                  <a:pt x="1287978" y="1219199"/>
                </a:lnTo>
                <a:lnTo>
                  <a:pt x="1283511" y="1231899"/>
                </a:lnTo>
                <a:lnTo>
                  <a:pt x="1304277" y="1231899"/>
                </a:lnTo>
                <a:lnTo>
                  <a:pt x="1307007" y="1219199"/>
                </a:lnTo>
                <a:close/>
              </a:path>
              <a:path w="3034029" h="2844800">
                <a:moveTo>
                  <a:pt x="1332357" y="1219199"/>
                </a:moveTo>
                <a:lnTo>
                  <a:pt x="1307007" y="1219199"/>
                </a:lnTo>
                <a:lnTo>
                  <a:pt x="1308303" y="1231899"/>
                </a:lnTo>
                <a:lnTo>
                  <a:pt x="1337703" y="1231899"/>
                </a:lnTo>
                <a:lnTo>
                  <a:pt x="1332357" y="1219199"/>
                </a:lnTo>
                <a:close/>
              </a:path>
              <a:path w="3034029" h="2844800">
                <a:moveTo>
                  <a:pt x="1348651" y="1219199"/>
                </a:moveTo>
                <a:lnTo>
                  <a:pt x="1336433" y="1219199"/>
                </a:lnTo>
                <a:lnTo>
                  <a:pt x="1337703" y="1231899"/>
                </a:lnTo>
                <a:lnTo>
                  <a:pt x="1346301" y="1231899"/>
                </a:lnTo>
                <a:lnTo>
                  <a:pt x="1348651" y="1219199"/>
                </a:lnTo>
                <a:close/>
              </a:path>
              <a:path w="3034029" h="2844800">
                <a:moveTo>
                  <a:pt x="1357350" y="1206499"/>
                </a:moveTo>
                <a:lnTo>
                  <a:pt x="1253901" y="1206499"/>
                </a:lnTo>
                <a:lnTo>
                  <a:pt x="1261904" y="1219199"/>
                </a:lnTo>
                <a:lnTo>
                  <a:pt x="1350911" y="1219199"/>
                </a:lnTo>
                <a:lnTo>
                  <a:pt x="1351038" y="1231899"/>
                </a:lnTo>
                <a:lnTo>
                  <a:pt x="1354632" y="1231899"/>
                </a:lnTo>
                <a:lnTo>
                  <a:pt x="1351851" y="1219199"/>
                </a:lnTo>
                <a:lnTo>
                  <a:pt x="1357350" y="1206499"/>
                </a:lnTo>
                <a:close/>
              </a:path>
              <a:path w="3034029" h="2844800">
                <a:moveTo>
                  <a:pt x="1360766" y="1219199"/>
                </a:moveTo>
                <a:lnTo>
                  <a:pt x="1354632" y="1231899"/>
                </a:lnTo>
                <a:lnTo>
                  <a:pt x="1364703" y="1231899"/>
                </a:lnTo>
                <a:lnTo>
                  <a:pt x="1360766" y="1219199"/>
                </a:lnTo>
                <a:close/>
              </a:path>
              <a:path w="3034029" h="2844800">
                <a:moveTo>
                  <a:pt x="1253901" y="1206499"/>
                </a:moveTo>
                <a:lnTo>
                  <a:pt x="1248206" y="1206499"/>
                </a:lnTo>
                <a:lnTo>
                  <a:pt x="1248029" y="1219199"/>
                </a:lnTo>
                <a:lnTo>
                  <a:pt x="1252029" y="1219199"/>
                </a:lnTo>
                <a:lnTo>
                  <a:pt x="1253901" y="1206499"/>
                </a:lnTo>
                <a:close/>
              </a:path>
              <a:path w="3034029" h="2844800">
                <a:moveTo>
                  <a:pt x="1221371" y="1193799"/>
                </a:moveTo>
                <a:lnTo>
                  <a:pt x="1215478" y="1193799"/>
                </a:lnTo>
                <a:lnTo>
                  <a:pt x="1220050" y="1206499"/>
                </a:lnTo>
                <a:lnTo>
                  <a:pt x="1222971" y="1206499"/>
                </a:lnTo>
                <a:lnTo>
                  <a:pt x="1221371" y="1193799"/>
                </a:lnTo>
                <a:close/>
              </a:path>
              <a:path w="3034029" h="2844800">
                <a:moveTo>
                  <a:pt x="1241552" y="1193799"/>
                </a:moveTo>
                <a:lnTo>
                  <a:pt x="1230541" y="1193799"/>
                </a:lnTo>
                <a:lnTo>
                  <a:pt x="1234833" y="1206499"/>
                </a:lnTo>
                <a:lnTo>
                  <a:pt x="1240459" y="1206499"/>
                </a:lnTo>
                <a:lnTo>
                  <a:pt x="1241552" y="1193799"/>
                </a:lnTo>
                <a:close/>
              </a:path>
              <a:path w="3034029" h="2844800">
                <a:moveTo>
                  <a:pt x="1249147" y="1193799"/>
                </a:moveTo>
                <a:lnTo>
                  <a:pt x="1241552" y="1193799"/>
                </a:lnTo>
                <a:lnTo>
                  <a:pt x="1243545" y="1206499"/>
                </a:lnTo>
                <a:lnTo>
                  <a:pt x="1249969" y="1206499"/>
                </a:lnTo>
                <a:lnTo>
                  <a:pt x="1249147" y="1193799"/>
                </a:lnTo>
                <a:close/>
              </a:path>
              <a:path w="3034029" h="2844800">
                <a:moveTo>
                  <a:pt x="1266812" y="1193799"/>
                </a:moveTo>
                <a:lnTo>
                  <a:pt x="1265178" y="1193799"/>
                </a:lnTo>
                <a:lnTo>
                  <a:pt x="1257933" y="1206499"/>
                </a:lnTo>
                <a:lnTo>
                  <a:pt x="1275219" y="1206499"/>
                </a:lnTo>
                <a:lnTo>
                  <a:pt x="1266812" y="1193799"/>
                </a:lnTo>
                <a:close/>
              </a:path>
              <a:path w="3034029" h="2844800">
                <a:moveTo>
                  <a:pt x="1321879" y="1193799"/>
                </a:moveTo>
                <a:lnTo>
                  <a:pt x="1275394" y="1193799"/>
                </a:lnTo>
                <a:lnTo>
                  <a:pt x="1275854" y="1206499"/>
                </a:lnTo>
                <a:lnTo>
                  <a:pt x="1321562" y="1206499"/>
                </a:lnTo>
                <a:lnTo>
                  <a:pt x="1323454" y="1201124"/>
                </a:lnTo>
                <a:lnTo>
                  <a:pt x="1321879" y="1193799"/>
                </a:lnTo>
                <a:close/>
              </a:path>
              <a:path w="3034029" h="2844800">
                <a:moveTo>
                  <a:pt x="1342428" y="1193799"/>
                </a:moveTo>
                <a:lnTo>
                  <a:pt x="1326032" y="1193799"/>
                </a:lnTo>
                <a:lnTo>
                  <a:pt x="1323454" y="1201124"/>
                </a:lnTo>
                <a:lnTo>
                  <a:pt x="1324610" y="1206499"/>
                </a:lnTo>
                <a:lnTo>
                  <a:pt x="1346161" y="1206499"/>
                </a:lnTo>
                <a:lnTo>
                  <a:pt x="1342428" y="1193799"/>
                </a:lnTo>
                <a:close/>
              </a:path>
              <a:path w="3034029" h="2844800">
                <a:moveTo>
                  <a:pt x="1326032" y="1193799"/>
                </a:moveTo>
                <a:lnTo>
                  <a:pt x="1321879" y="1193799"/>
                </a:lnTo>
                <a:lnTo>
                  <a:pt x="1323454" y="1201124"/>
                </a:lnTo>
                <a:lnTo>
                  <a:pt x="1326032" y="1193799"/>
                </a:lnTo>
                <a:close/>
              </a:path>
              <a:path w="3034029" h="2844800">
                <a:moveTo>
                  <a:pt x="1295891" y="1168399"/>
                </a:moveTo>
                <a:lnTo>
                  <a:pt x="1225207" y="1168399"/>
                </a:lnTo>
                <a:lnTo>
                  <a:pt x="1231861" y="1193799"/>
                </a:lnTo>
                <a:lnTo>
                  <a:pt x="1309116" y="1193799"/>
                </a:lnTo>
                <a:lnTo>
                  <a:pt x="1307693" y="1181099"/>
                </a:lnTo>
                <a:lnTo>
                  <a:pt x="1302681" y="1181099"/>
                </a:lnTo>
                <a:lnTo>
                  <a:pt x="1295891" y="1168399"/>
                </a:lnTo>
                <a:close/>
              </a:path>
              <a:path w="3034029" h="2844800">
                <a:moveTo>
                  <a:pt x="1327383" y="1181099"/>
                </a:moveTo>
                <a:lnTo>
                  <a:pt x="1313345" y="1181099"/>
                </a:lnTo>
                <a:lnTo>
                  <a:pt x="1317269" y="1193799"/>
                </a:lnTo>
                <a:lnTo>
                  <a:pt x="1332725" y="1193799"/>
                </a:lnTo>
                <a:lnTo>
                  <a:pt x="1327383" y="1181099"/>
                </a:lnTo>
                <a:close/>
              </a:path>
              <a:path w="3034029" h="2844800">
                <a:moveTo>
                  <a:pt x="1198892" y="1168399"/>
                </a:moveTo>
                <a:lnTo>
                  <a:pt x="1189632" y="1168399"/>
                </a:lnTo>
                <a:lnTo>
                  <a:pt x="1196953" y="1181099"/>
                </a:lnTo>
                <a:lnTo>
                  <a:pt x="1209395" y="1181099"/>
                </a:lnTo>
                <a:lnTo>
                  <a:pt x="1198892" y="1168399"/>
                </a:lnTo>
                <a:close/>
              </a:path>
              <a:path w="3034029" h="2844800">
                <a:moveTo>
                  <a:pt x="1215853" y="1168399"/>
                </a:moveTo>
                <a:lnTo>
                  <a:pt x="1207858" y="1168399"/>
                </a:lnTo>
                <a:lnTo>
                  <a:pt x="1218082" y="1181099"/>
                </a:lnTo>
                <a:lnTo>
                  <a:pt x="1222306" y="1181099"/>
                </a:lnTo>
                <a:lnTo>
                  <a:pt x="1215853" y="1168399"/>
                </a:lnTo>
                <a:close/>
              </a:path>
              <a:path w="3034029" h="2844800">
                <a:moveTo>
                  <a:pt x="1325549" y="1168399"/>
                </a:moveTo>
                <a:lnTo>
                  <a:pt x="1323797" y="1168399"/>
                </a:lnTo>
                <a:lnTo>
                  <a:pt x="1326146" y="1181099"/>
                </a:lnTo>
                <a:lnTo>
                  <a:pt x="1325549" y="1168399"/>
                </a:lnTo>
                <a:close/>
              </a:path>
              <a:path w="3034029" h="2844800">
                <a:moveTo>
                  <a:pt x="1172936" y="1157430"/>
                </a:moveTo>
                <a:lnTo>
                  <a:pt x="1171829" y="1168399"/>
                </a:lnTo>
                <a:lnTo>
                  <a:pt x="1173619" y="1168399"/>
                </a:lnTo>
                <a:lnTo>
                  <a:pt x="1173195" y="1157807"/>
                </a:lnTo>
                <a:lnTo>
                  <a:pt x="1172936" y="1157430"/>
                </a:lnTo>
                <a:close/>
              </a:path>
              <a:path w="3034029" h="2844800">
                <a:moveTo>
                  <a:pt x="1195374" y="1155699"/>
                </a:moveTo>
                <a:lnTo>
                  <a:pt x="1173111" y="1155699"/>
                </a:lnTo>
                <a:lnTo>
                  <a:pt x="1173195" y="1157807"/>
                </a:lnTo>
                <a:lnTo>
                  <a:pt x="1180486" y="1168399"/>
                </a:lnTo>
                <a:lnTo>
                  <a:pt x="1196936" y="1168399"/>
                </a:lnTo>
                <a:lnTo>
                  <a:pt x="1195374" y="1155699"/>
                </a:lnTo>
                <a:close/>
              </a:path>
              <a:path w="3034029" h="2844800">
                <a:moveTo>
                  <a:pt x="1287540" y="1142999"/>
                </a:moveTo>
                <a:lnTo>
                  <a:pt x="1202334" y="1142999"/>
                </a:lnTo>
                <a:lnTo>
                  <a:pt x="1205101" y="1155699"/>
                </a:lnTo>
                <a:lnTo>
                  <a:pt x="1203046" y="1168399"/>
                </a:lnTo>
                <a:lnTo>
                  <a:pt x="1233563" y="1168399"/>
                </a:lnTo>
                <a:lnTo>
                  <a:pt x="1233500" y="1155699"/>
                </a:lnTo>
                <a:lnTo>
                  <a:pt x="1295924" y="1155699"/>
                </a:lnTo>
                <a:lnTo>
                  <a:pt x="1287540" y="1142999"/>
                </a:lnTo>
                <a:close/>
              </a:path>
              <a:path w="3034029" h="2844800">
                <a:moveTo>
                  <a:pt x="1294028" y="1155699"/>
                </a:moveTo>
                <a:lnTo>
                  <a:pt x="1236497" y="1155699"/>
                </a:lnTo>
                <a:lnTo>
                  <a:pt x="1237602" y="1168399"/>
                </a:lnTo>
                <a:lnTo>
                  <a:pt x="1288694" y="1168399"/>
                </a:lnTo>
                <a:lnTo>
                  <a:pt x="1294028" y="1155699"/>
                </a:lnTo>
                <a:close/>
              </a:path>
              <a:path w="3034029" h="2844800">
                <a:moveTo>
                  <a:pt x="1303665" y="1155699"/>
                </a:moveTo>
                <a:lnTo>
                  <a:pt x="1294028" y="1155699"/>
                </a:lnTo>
                <a:lnTo>
                  <a:pt x="1301381" y="1168399"/>
                </a:lnTo>
                <a:lnTo>
                  <a:pt x="1308032" y="1168399"/>
                </a:lnTo>
                <a:lnTo>
                  <a:pt x="1303665" y="1155699"/>
                </a:lnTo>
                <a:close/>
              </a:path>
              <a:path w="3034029" h="2844800">
                <a:moveTo>
                  <a:pt x="1173111" y="1155699"/>
                </a:moveTo>
                <a:lnTo>
                  <a:pt x="1171745" y="1155699"/>
                </a:lnTo>
                <a:lnTo>
                  <a:pt x="1172936" y="1157430"/>
                </a:lnTo>
                <a:lnTo>
                  <a:pt x="1173111" y="1155699"/>
                </a:lnTo>
                <a:close/>
              </a:path>
              <a:path w="3034029" h="2844800">
                <a:moveTo>
                  <a:pt x="1175614" y="1146092"/>
                </a:moveTo>
                <a:lnTo>
                  <a:pt x="1167925" y="1155699"/>
                </a:lnTo>
                <a:lnTo>
                  <a:pt x="1177391" y="1155699"/>
                </a:lnTo>
                <a:lnTo>
                  <a:pt x="1175614" y="1146092"/>
                </a:lnTo>
                <a:close/>
              </a:path>
              <a:path w="3034029" h="2844800">
                <a:moveTo>
                  <a:pt x="1202334" y="1142999"/>
                </a:moveTo>
                <a:lnTo>
                  <a:pt x="1188932" y="1142999"/>
                </a:lnTo>
                <a:lnTo>
                  <a:pt x="1193326" y="1155699"/>
                </a:lnTo>
                <a:lnTo>
                  <a:pt x="1198321" y="1155699"/>
                </a:lnTo>
                <a:lnTo>
                  <a:pt x="1202334" y="1142999"/>
                </a:lnTo>
                <a:close/>
              </a:path>
              <a:path w="3034029" h="2844800">
                <a:moveTo>
                  <a:pt x="1178090" y="1142999"/>
                </a:moveTo>
                <a:lnTo>
                  <a:pt x="1175043" y="1142999"/>
                </a:lnTo>
                <a:lnTo>
                  <a:pt x="1175614" y="1146092"/>
                </a:lnTo>
                <a:lnTo>
                  <a:pt x="1178090" y="1142999"/>
                </a:lnTo>
                <a:close/>
              </a:path>
              <a:path w="3034029" h="2844800">
                <a:moveTo>
                  <a:pt x="1154277" y="1130299"/>
                </a:moveTo>
                <a:lnTo>
                  <a:pt x="1146289" y="1130299"/>
                </a:lnTo>
                <a:lnTo>
                  <a:pt x="1155115" y="1142999"/>
                </a:lnTo>
                <a:lnTo>
                  <a:pt x="1157160" y="1142999"/>
                </a:lnTo>
                <a:lnTo>
                  <a:pt x="1154277" y="1130299"/>
                </a:lnTo>
                <a:close/>
              </a:path>
              <a:path w="3034029" h="2844800">
                <a:moveTo>
                  <a:pt x="1279334" y="1130299"/>
                </a:moveTo>
                <a:lnTo>
                  <a:pt x="1182839" y="1130299"/>
                </a:lnTo>
                <a:lnTo>
                  <a:pt x="1188173" y="1142999"/>
                </a:lnTo>
                <a:lnTo>
                  <a:pt x="1276311" y="1142999"/>
                </a:lnTo>
                <a:lnTo>
                  <a:pt x="1279334" y="1130299"/>
                </a:lnTo>
                <a:close/>
              </a:path>
              <a:path w="3034029" h="2844800">
                <a:moveTo>
                  <a:pt x="1171841" y="1117599"/>
                </a:moveTo>
                <a:lnTo>
                  <a:pt x="1163015" y="1117599"/>
                </a:lnTo>
                <a:lnTo>
                  <a:pt x="1164323" y="1130299"/>
                </a:lnTo>
                <a:lnTo>
                  <a:pt x="1170305" y="1130299"/>
                </a:lnTo>
                <a:lnTo>
                  <a:pt x="1172360" y="1118689"/>
                </a:lnTo>
                <a:lnTo>
                  <a:pt x="1171841" y="1117599"/>
                </a:lnTo>
                <a:close/>
              </a:path>
              <a:path w="3034029" h="2844800">
                <a:moveTo>
                  <a:pt x="1247317" y="1117599"/>
                </a:moveTo>
                <a:lnTo>
                  <a:pt x="1172552" y="1117599"/>
                </a:lnTo>
                <a:lnTo>
                  <a:pt x="1172360" y="1118689"/>
                </a:lnTo>
                <a:lnTo>
                  <a:pt x="1177886" y="1130299"/>
                </a:lnTo>
                <a:lnTo>
                  <a:pt x="1255179" y="1130299"/>
                </a:lnTo>
                <a:lnTo>
                  <a:pt x="1247317" y="1117599"/>
                </a:lnTo>
                <a:close/>
              </a:path>
              <a:path w="3034029" h="2844800">
                <a:moveTo>
                  <a:pt x="1259230" y="1117599"/>
                </a:moveTo>
                <a:lnTo>
                  <a:pt x="1253413" y="1117599"/>
                </a:lnTo>
                <a:lnTo>
                  <a:pt x="1255179" y="1130299"/>
                </a:lnTo>
                <a:lnTo>
                  <a:pt x="1264334" y="1130299"/>
                </a:lnTo>
                <a:lnTo>
                  <a:pt x="1259230" y="1117599"/>
                </a:lnTo>
                <a:close/>
              </a:path>
              <a:path w="3034029" h="2844800">
                <a:moveTo>
                  <a:pt x="1131328" y="1104899"/>
                </a:moveTo>
                <a:lnTo>
                  <a:pt x="1123734" y="1104899"/>
                </a:lnTo>
                <a:lnTo>
                  <a:pt x="1126109" y="1117599"/>
                </a:lnTo>
                <a:lnTo>
                  <a:pt x="1131328" y="1104899"/>
                </a:lnTo>
                <a:close/>
              </a:path>
              <a:path w="3034029" h="2844800">
                <a:moveTo>
                  <a:pt x="1148105" y="1104899"/>
                </a:moveTo>
                <a:lnTo>
                  <a:pt x="1136065" y="1104899"/>
                </a:lnTo>
                <a:lnTo>
                  <a:pt x="1138618" y="1117599"/>
                </a:lnTo>
                <a:lnTo>
                  <a:pt x="1148918" y="1117599"/>
                </a:lnTo>
                <a:lnTo>
                  <a:pt x="1148105" y="1104899"/>
                </a:lnTo>
                <a:close/>
              </a:path>
              <a:path w="3034029" h="2844800">
                <a:moveTo>
                  <a:pt x="1157655" y="1104899"/>
                </a:moveTo>
                <a:lnTo>
                  <a:pt x="1148105" y="1104899"/>
                </a:lnTo>
                <a:lnTo>
                  <a:pt x="1149413" y="1117599"/>
                </a:lnTo>
                <a:lnTo>
                  <a:pt x="1157655" y="1104899"/>
                </a:lnTo>
                <a:close/>
              </a:path>
              <a:path w="3034029" h="2844800">
                <a:moveTo>
                  <a:pt x="1228513" y="1104899"/>
                </a:moveTo>
                <a:lnTo>
                  <a:pt x="1157655" y="1104899"/>
                </a:lnTo>
                <a:lnTo>
                  <a:pt x="1159992" y="1117599"/>
                </a:lnTo>
                <a:lnTo>
                  <a:pt x="1236201" y="1117599"/>
                </a:lnTo>
                <a:lnTo>
                  <a:pt x="1228513" y="1104899"/>
                </a:lnTo>
                <a:close/>
              </a:path>
              <a:path w="3034029" h="2844800">
                <a:moveTo>
                  <a:pt x="1135646" y="1092199"/>
                </a:moveTo>
                <a:lnTo>
                  <a:pt x="1128217" y="1092199"/>
                </a:lnTo>
                <a:lnTo>
                  <a:pt x="1129931" y="1104899"/>
                </a:lnTo>
                <a:lnTo>
                  <a:pt x="1138059" y="1104899"/>
                </a:lnTo>
                <a:lnTo>
                  <a:pt x="1135646" y="1092199"/>
                </a:lnTo>
                <a:close/>
              </a:path>
              <a:path w="3034029" h="2844800">
                <a:moveTo>
                  <a:pt x="1183411" y="1092199"/>
                </a:moveTo>
                <a:lnTo>
                  <a:pt x="1144155" y="1092199"/>
                </a:lnTo>
                <a:lnTo>
                  <a:pt x="1140625" y="1104899"/>
                </a:lnTo>
                <a:lnTo>
                  <a:pt x="1189189" y="1104899"/>
                </a:lnTo>
                <a:lnTo>
                  <a:pt x="1189162" y="1104648"/>
                </a:lnTo>
                <a:lnTo>
                  <a:pt x="1183411" y="1092199"/>
                </a:lnTo>
                <a:close/>
              </a:path>
              <a:path w="3034029" h="2844800">
                <a:moveTo>
                  <a:pt x="1189162" y="1104648"/>
                </a:moveTo>
                <a:lnTo>
                  <a:pt x="1189189" y="1104899"/>
                </a:lnTo>
                <a:lnTo>
                  <a:pt x="1189162" y="1104648"/>
                </a:lnTo>
                <a:close/>
              </a:path>
              <a:path w="3034029" h="2844800">
                <a:moveTo>
                  <a:pt x="1231601" y="1092199"/>
                </a:moveTo>
                <a:lnTo>
                  <a:pt x="1187805" y="1092199"/>
                </a:lnTo>
                <a:lnTo>
                  <a:pt x="1189162" y="1104648"/>
                </a:lnTo>
                <a:lnTo>
                  <a:pt x="1189278" y="1104899"/>
                </a:lnTo>
                <a:lnTo>
                  <a:pt x="1243313" y="1104899"/>
                </a:lnTo>
                <a:lnTo>
                  <a:pt x="1231601" y="1092199"/>
                </a:lnTo>
                <a:close/>
              </a:path>
              <a:path w="3034029" h="2844800">
                <a:moveTo>
                  <a:pt x="1112405" y="1079499"/>
                </a:moveTo>
                <a:lnTo>
                  <a:pt x="1099883" y="1079499"/>
                </a:lnTo>
                <a:lnTo>
                  <a:pt x="1104709" y="1092199"/>
                </a:lnTo>
                <a:lnTo>
                  <a:pt x="1107503" y="1092199"/>
                </a:lnTo>
                <a:lnTo>
                  <a:pt x="1112405" y="1079499"/>
                </a:lnTo>
                <a:close/>
              </a:path>
              <a:path w="3034029" h="2844800">
                <a:moveTo>
                  <a:pt x="1146708" y="1079499"/>
                </a:moveTo>
                <a:lnTo>
                  <a:pt x="1131356" y="1079499"/>
                </a:lnTo>
                <a:lnTo>
                  <a:pt x="1130139" y="1092199"/>
                </a:lnTo>
                <a:lnTo>
                  <a:pt x="1144447" y="1092199"/>
                </a:lnTo>
                <a:lnTo>
                  <a:pt x="1146708" y="1079499"/>
                </a:lnTo>
                <a:close/>
              </a:path>
              <a:path w="3034029" h="2844800">
                <a:moveTo>
                  <a:pt x="1190180" y="1054099"/>
                </a:moveTo>
                <a:lnTo>
                  <a:pt x="1187450" y="1054099"/>
                </a:lnTo>
                <a:lnTo>
                  <a:pt x="1184478" y="1066799"/>
                </a:lnTo>
                <a:lnTo>
                  <a:pt x="1148638" y="1066799"/>
                </a:lnTo>
                <a:lnTo>
                  <a:pt x="1156224" y="1079499"/>
                </a:lnTo>
                <a:lnTo>
                  <a:pt x="1155814" y="1092199"/>
                </a:lnTo>
                <a:lnTo>
                  <a:pt x="1225425" y="1092199"/>
                </a:lnTo>
                <a:lnTo>
                  <a:pt x="1222507" y="1079499"/>
                </a:lnTo>
                <a:lnTo>
                  <a:pt x="1201257" y="1079499"/>
                </a:lnTo>
                <a:lnTo>
                  <a:pt x="1195440" y="1066799"/>
                </a:lnTo>
                <a:lnTo>
                  <a:pt x="1190180" y="1054099"/>
                </a:lnTo>
                <a:close/>
              </a:path>
              <a:path w="3034029" h="2844800">
                <a:moveTo>
                  <a:pt x="1233512" y="1079499"/>
                </a:moveTo>
                <a:lnTo>
                  <a:pt x="1227518" y="1079499"/>
                </a:lnTo>
                <a:lnTo>
                  <a:pt x="1228331" y="1092199"/>
                </a:lnTo>
                <a:lnTo>
                  <a:pt x="1233512" y="1079499"/>
                </a:lnTo>
                <a:close/>
              </a:path>
              <a:path w="3034029" h="2844800">
                <a:moveTo>
                  <a:pt x="1178636" y="1054099"/>
                </a:moveTo>
                <a:lnTo>
                  <a:pt x="1105687" y="1054099"/>
                </a:lnTo>
                <a:lnTo>
                  <a:pt x="1105501" y="1054981"/>
                </a:lnTo>
                <a:lnTo>
                  <a:pt x="1111702" y="1066799"/>
                </a:lnTo>
                <a:lnTo>
                  <a:pt x="1106197" y="1079499"/>
                </a:lnTo>
                <a:lnTo>
                  <a:pt x="1133640" y="1079499"/>
                </a:lnTo>
                <a:lnTo>
                  <a:pt x="1132484" y="1066799"/>
                </a:lnTo>
                <a:lnTo>
                  <a:pt x="1184478" y="1066799"/>
                </a:lnTo>
                <a:lnTo>
                  <a:pt x="1178636" y="1054099"/>
                </a:lnTo>
                <a:close/>
              </a:path>
              <a:path w="3034029" h="2844800">
                <a:moveTo>
                  <a:pt x="1076490" y="1054099"/>
                </a:moveTo>
                <a:lnTo>
                  <a:pt x="1062012" y="1054099"/>
                </a:lnTo>
                <a:lnTo>
                  <a:pt x="1067041" y="1066799"/>
                </a:lnTo>
                <a:lnTo>
                  <a:pt x="1075194" y="1066799"/>
                </a:lnTo>
                <a:lnTo>
                  <a:pt x="1076490" y="1054099"/>
                </a:lnTo>
                <a:close/>
              </a:path>
              <a:path w="3034029" h="2844800">
                <a:moveTo>
                  <a:pt x="1105039" y="1054099"/>
                </a:moveTo>
                <a:lnTo>
                  <a:pt x="1093101" y="1054099"/>
                </a:lnTo>
                <a:lnTo>
                  <a:pt x="1098080" y="1066799"/>
                </a:lnTo>
                <a:lnTo>
                  <a:pt x="1103007" y="1066799"/>
                </a:lnTo>
                <a:lnTo>
                  <a:pt x="1105501" y="1054981"/>
                </a:lnTo>
                <a:lnTo>
                  <a:pt x="1105039" y="1054099"/>
                </a:lnTo>
                <a:close/>
              </a:path>
              <a:path w="3034029" h="2844800">
                <a:moveTo>
                  <a:pt x="1072037" y="1052630"/>
                </a:moveTo>
                <a:lnTo>
                  <a:pt x="1072438" y="1054099"/>
                </a:lnTo>
                <a:lnTo>
                  <a:pt x="1072721" y="1053756"/>
                </a:lnTo>
                <a:lnTo>
                  <a:pt x="1072037" y="1052630"/>
                </a:lnTo>
                <a:close/>
              </a:path>
              <a:path w="3034029" h="2844800">
                <a:moveTo>
                  <a:pt x="1182712" y="1041399"/>
                </a:moveTo>
                <a:lnTo>
                  <a:pt x="1082903" y="1041399"/>
                </a:lnTo>
                <a:lnTo>
                  <a:pt x="1072721" y="1053756"/>
                </a:lnTo>
                <a:lnTo>
                  <a:pt x="1072930" y="1054099"/>
                </a:lnTo>
                <a:lnTo>
                  <a:pt x="1176883" y="1054099"/>
                </a:lnTo>
                <a:lnTo>
                  <a:pt x="1182712" y="1041399"/>
                </a:lnTo>
                <a:close/>
              </a:path>
              <a:path w="3034029" h="2844800">
                <a:moveTo>
                  <a:pt x="1071012" y="1028699"/>
                </a:moveTo>
                <a:lnTo>
                  <a:pt x="1060305" y="1028699"/>
                </a:lnTo>
                <a:lnTo>
                  <a:pt x="1065215" y="1041399"/>
                </a:lnTo>
                <a:lnTo>
                  <a:pt x="1072037" y="1052630"/>
                </a:lnTo>
                <a:lnTo>
                  <a:pt x="1068971" y="1041399"/>
                </a:lnTo>
                <a:lnTo>
                  <a:pt x="1072553" y="1041399"/>
                </a:lnTo>
                <a:lnTo>
                  <a:pt x="1071012" y="1028699"/>
                </a:lnTo>
                <a:close/>
              </a:path>
              <a:path w="3034029" h="2844800">
                <a:moveTo>
                  <a:pt x="1050201" y="1028699"/>
                </a:moveTo>
                <a:lnTo>
                  <a:pt x="1041171" y="1028699"/>
                </a:lnTo>
                <a:lnTo>
                  <a:pt x="1042060" y="1041399"/>
                </a:lnTo>
                <a:lnTo>
                  <a:pt x="1049909" y="1041399"/>
                </a:lnTo>
                <a:lnTo>
                  <a:pt x="1050201" y="1028699"/>
                </a:lnTo>
                <a:close/>
              </a:path>
              <a:path w="3034029" h="2844800">
                <a:moveTo>
                  <a:pt x="1051282" y="1030093"/>
                </a:moveTo>
                <a:lnTo>
                  <a:pt x="1050886" y="1041399"/>
                </a:lnTo>
                <a:lnTo>
                  <a:pt x="1055776" y="1041399"/>
                </a:lnTo>
                <a:lnTo>
                  <a:pt x="1054792" y="1034617"/>
                </a:lnTo>
                <a:lnTo>
                  <a:pt x="1051282" y="1030093"/>
                </a:lnTo>
                <a:close/>
              </a:path>
              <a:path w="3034029" h="2844800">
                <a:moveTo>
                  <a:pt x="1054792" y="1034617"/>
                </a:moveTo>
                <a:lnTo>
                  <a:pt x="1055776" y="1041399"/>
                </a:lnTo>
                <a:lnTo>
                  <a:pt x="1055709" y="1035798"/>
                </a:lnTo>
                <a:lnTo>
                  <a:pt x="1054792" y="1034617"/>
                </a:lnTo>
                <a:close/>
              </a:path>
              <a:path w="3034029" h="2844800">
                <a:moveTo>
                  <a:pt x="1055709" y="1035798"/>
                </a:moveTo>
                <a:lnTo>
                  <a:pt x="1055776" y="1041399"/>
                </a:lnTo>
                <a:lnTo>
                  <a:pt x="1060056" y="1041399"/>
                </a:lnTo>
                <a:lnTo>
                  <a:pt x="1055709" y="1035798"/>
                </a:lnTo>
                <a:close/>
              </a:path>
              <a:path w="3034029" h="2844800">
                <a:moveTo>
                  <a:pt x="1166972" y="1028699"/>
                </a:moveTo>
                <a:lnTo>
                  <a:pt x="1079217" y="1028699"/>
                </a:lnTo>
                <a:lnTo>
                  <a:pt x="1082929" y="1041399"/>
                </a:lnTo>
                <a:lnTo>
                  <a:pt x="1169363" y="1041399"/>
                </a:lnTo>
                <a:lnTo>
                  <a:pt x="1166972" y="1028699"/>
                </a:lnTo>
                <a:close/>
              </a:path>
              <a:path w="3034029" h="2844800">
                <a:moveTo>
                  <a:pt x="1055624" y="1028699"/>
                </a:moveTo>
                <a:lnTo>
                  <a:pt x="1053934" y="1028699"/>
                </a:lnTo>
                <a:lnTo>
                  <a:pt x="1054792" y="1034617"/>
                </a:lnTo>
                <a:lnTo>
                  <a:pt x="1055709" y="1035798"/>
                </a:lnTo>
                <a:lnTo>
                  <a:pt x="1055624" y="1028699"/>
                </a:lnTo>
                <a:close/>
              </a:path>
              <a:path w="3034029" h="2844800">
                <a:moveTo>
                  <a:pt x="1051331" y="1028699"/>
                </a:moveTo>
                <a:lnTo>
                  <a:pt x="1050201" y="1028699"/>
                </a:lnTo>
                <a:lnTo>
                  <a:pt x="1051282" y="1030093"/>
                </a:lnTo>
                <a:lnTo>
                  <a:pt x="1051331" y="1028699"/>
                </a:lnTo>
                <a:close/>
              </a:path>
              <a:path w="3034029" h="2844800">
                <a:moveTo>
                  <a:pt x="1038367" y="1014582"/>
                </a:moveTo>
                <a:lnTo>
                  <a:pt x="1037935" y="1028699"/>
                </a:lnTo>
                <a:lnTo>
                  <a:pt x="1148321" y="1028699"/>
                </a:lnTo>
                <a:lnTo>
                  <a:pt x="1141806" y="1015999"/>
                </a:lnTo>
                <a:lnTo>
                  <a:pt x="1038694" y="1015999"/>
                </a:lnTo>
                <a:lnTo>
                  <a:pt x="1038367" y="1014582"/>
                </a:lnTo>
                <a:close/>
              </a:path>
              <a:path w="3034029" h="2844800">
                <a:moveTo>
                  <a:pt x="1154664" y="1015999"/>
                </a:moveTo>
                <a:lnTo>
                  <a:pt x="1146898" y="1015999"/>
                </a:lnTo>
                <a:lnTo>
                  <a:pt x="1157236" y="1028699"/>
                </a:lnTo>
                <a:lnTo>
                  <a:pt x="1165257" y="1028699"/>
                </a:lnTo>
                <a:lnTo>
                  <a:pt x="1154664" y="1015999"/>
                </a:lnTo>
                <a:close/>
              </a:path>
              <a:path w="3034029" h="2844800">
                <a:moveTo>
                  <a:pt x="1018146" y="1003299"/>
                </a:moveTo>
                <a:lnTo>
                  <a:pt x="1015784" y="1003299"/>
                </a:lnTo>
                <a:lnTo>
                  <a:pt x="1021689" y="1015999"/>
                </a:lnTo>
                <a:lnTo>
                  <a:pt x="1018146" y="1003299"/>
                </a:lnTo>
                <a:close/>
              </a:path>
              <a:path w="3034029" h="2844800">
                <a:moveTo>
                  <a:pt x="1035761" y="1003299"/>
                </a:moveTo>
                <a:lnTo>
                  <a:pt x="1028411" y="1003299"/>
                </a:lnTo>
                <a:lnTo>
                  <a:pt x="1026735" y="1015999"/>
                </a:lnTo>
                <a:lnTo>
                  <a:pt x="1038323" y="1015999"/>
                </a:lnTo>
                <a:lnTo>
                  <a:pt x="1038367" y="1014582"/>
                </a:lnTo>
                <a:lnTo>
                  <a:pt x="1035761" y="1003299"/>
                </a:lnTo>
                <a:close/>
              </a:path>
              <a:path w="3034029" h="2844800">
                <a:moveTo>
                  <a:pt x="1071740" y="1003299"/>
                </a:moveTo>
                <a:lnTo>
                  <a:pt x="1038712" y="1003299"/>
                </a:lnTo>
                <a:lnTo>
                  <a:pt x="1038367" y="1014582"/>
                </a:lnTo>
                <a:lnTo>
                  <a:pt x="1038694" y="1015999"/>
                </a:lnTo>
                <a:lnTo>
                  <a:pt x="1070267" y="1015999"/>
                </a:lnTo>
                <a:lnTo>
                  <a:pt x="1071740" y="1003299"/>
                </a:lnTo>
                <a:close/>
              </a:path>
              <a:path w="3034029" h="2844800">
                <a:moveTo>
                  <a:pt x="1135176" y="1003299"/>
                </a:moveTo>
                <a:lnTo>
                  <a:pt x="1071740" y="1003299"/>
                </a:lnTo>
                <a:lnTo>
                  <a:pt x="1081722" y="1015999"/>
                </a:lnTo>
                <a:lnTo>
                  <a:pt x="1142675" y="1015999"/>
                </a:lnTo>
                <a:lnTo>
                  <a:pt x="1135176" y="1003299"/>
                </a:lnTo>
                <a:close/>
              </a:path>
              <a:path w="3034029" h="2844800">
                <a:moveTo>
                  <a:pt x="1009561" y="990599"/>
                </a:moveTo>
                <a:lnTo>
                  <a:pt x="1005878" y="990599"/>
                </a:lnTo>
                <a:lnTo>
                  <a:pt x="1004760" y="1003299"/>
                </a:lnTo>
                <a:lnTo>
                  <a:pt x="1009065" y="1003299"/>
                </a:lnTo>
                <a:lnTo>
                  <a:pt x="1009561" y="990599"/>
                </a:lnTo>
                <a:close/>
              </a:path>
              <a:path w="3034029" h="2844800">
                <a:moveTo>
                  <a:pt x="1053934" y="977899"/>
                </a:moveTo>
                <a:lnTo>
                  <a:pt x="1020953" y="977899"/>
                </a:lnTo>
                <a:lnTo>
                  <a:pt x="1032243" y="990599"/>
                </a:lnTo>
                <a:lnTo>
                  <a:pt x="1019708" y="990599"/>
                </a:lnTo>
                <a:lnTo>
                  <a:pt x="1009611" y="1003299"/>
                </a:lnTo>
                <a:lnTo>
                  <a:pt x="1054046" y="1003299"/>
                </a:lnTo>
                <a:lnTo>
                  <a:pt x="1050893" y="990599"/>
                </a:lnTo>
                <a:lnTo>
                  <a:pt x="1053934" y="977899"/>
                </a:lnTo>
                <a:close/>
              </a:path>
              <a:path w="3034029" h="2844800">
                <a:moveTo>
                  <a:pt x="1068768" y="977899"/>
                </a:moveTo>
                <a:lnTo>
                  <a:pt x="1053934" y="977899"/>
                </a:lnTo>
                <a:lnTo>
                  <a:pt x="1050893" y="990599"/>
                </a:lnTo>
                <a:lnTo>
                  <a:pt x="1054046" y="1003299"/>
                </a:lnTo>
                <a:lnTo>
                  <a:pt x="1054900" y="1003299"/>
                </a:lnTo>
                <a:lnTo>
                  <a:pt x="1059116" y="990599"/>
                </a:lnTo>
                <a:lnTo>
                  <a:pt x="1069174" y="990599"/>
                </a:lnTo>
                <a:lnTo>
                  <a:pt x="1068768" y="977899"/>
                </a:lnTo>
                <a:close/>
              </a:path>
              <a:path w="3034029" h="2844800">
                <a:moveTo>
                  <a:pt x="1103445" y="990599"/>
                </a:moveTo>
                <a:lnTo>
                  <a:pt x="1059116" y="990599"/>
                </a:lnTo>
                <a:lnTo>
                  <a:pt x="1054900" y="1003299"/>
                </a:lnTo>
                <a:lnTo>
                  <a:pt x="1112960" y="1003299"/>
                </a:lnTo>
                <a:lnTo>
                  <a:pt x="1103445" y="990599"/>
                </a:lnTo>
                <a:close/>
              </a:path>
              <a:path w="3034029" h="2844800">
                <a:moveTo>
                  <a:pt x="1126807" y="990599"/>
                </a:moveTo>
                <a:lnTo>
                  <a:pt x="1117041" y="990599"/>
                </a:lnTo>
                <a:lnTo>
                  <a:pt x="1112960" y="1003299"/>
                </a:lnTo>
                <a:lnTo>
                  <a:pt x="1126807" y="1003299"/>
                </a:lnTo>
                <a:lnTo>
                  <a:pt x="1126807" y="990599"/>
                </a:lnTo>
                <a:close/>
              </a:path>
              <a:path w="3034029" h="2844800">
                <a:moveTo>
                  <a:pt x="1020953" y="977899"/>
                </a:moveTo>
                <a:lnTo>
                  <a:pt x="1002121" y="977899"/>
                </a:lnTo>
                <a:lnTo>
                  <a:pt x="1013825" y="990599"/>
                </a:lnTo>
                <a:lnTo>
                  <a:pt x="1019784" y="990599"/>
                </a:lnTo>
                <a:lnTo>
                  <a:pt x="1020953" y="977899"/>
                </a:lnTo>
                <a:close/>
              </a:path>
              <a:path w="3034029" h="2844800">
                <a:moveTo>
                  <a:pt x="1073150" y="977899"/>
                </a:moveTo>
                <a:lnTo>
                  <a:pt x="1068768" y="977899"/>
                </a:lnTo>
                <a:lnTo>
                  <a:pt x="1069174" y="990599"/>
                </a:lnTo>
                <a:lnTo>
                  <a:pt x="1077731" y="990599"/>
                </a:lnTo>
                <a:lnTo>
                  <a:pt x="1073150" y="977899"/>
                </a:lnTo>
                <a:close/>
              </a:path>
              <a:path w="3034029" h="2844800">
                <a:moveTo>
                  <a:pt x="1103517" y="965199"/>
                </a:moveTo>
                <a:lnTo>
                  <a:pt x="1097219" y="965199"/>
                </a:lnTo>
                <a:lnTo>
                  <a:pt x="1085539" y="977899"/>
                </a:lnTo>
                <a:lnTo>
                  <a:pt x="1085987" y="977899"/>
                </a:lnTo>
                <a:lnTo>
                  <a:pt x="1085100" y="990599"/>
                </a:lnTo>
                <a:lnTo>
                  <a:pt x="1098742" y="990599"/>
                </a:lnTo>
                <a:lnTo>
                  <a:pt x="1103743" y="977899"/>
                </a:lnTo>
                <a:lnTo>
                  <a:pt x="1103517" y="965199"/>
                </a:lnTo>
                <a:close/>
              </a:path>
              <a:path w="3034029" h="2844800">
                <a:moveTo>
                  <a:pt x="983119" y="965199"/>
                </a:moveTo>
                <a:lnTo>
                  <a:pt x="970432" y="965199"/>
                </a:lnTo>
                <a:lnTo>
                  <a:pt x="977519" y="977899"/>
                </a:lnTo>
                <a:lnTo>
                  <a:pt x="979995" y="977899"/>
                </a:lnTo>
                <a:lnTo>
                  <a:pt x="983119" y="965199"/>
                </a:lnTo>
                <a:close/>
              </a:path>
              <a:path w="3034029" h="2844800">
                <a:moveTo>
                  <a:pt x="997764" y="965199"/>
                </a:moveTo>
                <a:lnTo>
                  <a:pt x="984451" y="965199"/>
                </a:lnTo>
                <a:lnTo>
                  <a:pt x="993833" y="977899"/>
                </a:lnTo>
                <a:lnTo>
                  <a:pt x="997648" y="977899"/>
                </a:lnTo>
                <a:lnTo>
                  <a:pt x="997764" y="965199"/>
                </a:lnTo>
                <a:close/>
              </a:path>
              <a:path w="3034029" h="2844800">
                <a:moveTo>
                  <a:pt x="1004773" y="965199"/>
                </a:moveTo>
                <a:lnTo>
                  <a:pt x="1002639" y="965199"/>
                </a:lnTo>
                <a:lnTo>
                  <a:pt x="1004544" y="977899"/>
                </a:lnTo>
                <a:lnTo>
                  <a:pt x="1005865" y="977899"/>
                </a:lnTo>
                <a:lnTo>
                  <a:pt x="1007368" y="969640"/>
                </a:lnTo>
                <a:lnTo>
                  <a:pt x="1004773" y="965199"/>
                </a:lnTo>
                <a:close/>
              </a:path>
              <a:path w="3034029" h="2844800">
                <a:moveTo>
                  <a:pt x="1072451" y="965199"/>
                </a:moveTo>
                <a:lnTo>
                  <a:pt x="1008176" y="965199"/>
                </a:lnTo>
                <a:lnTo>
                  <a:pt x="1007368" y="969640"/>
                </a:lnTo>
                <a:lnTo>
                  <a:pt x="1012194" y="977899"/>
                </a:lnTo>
                <a:lnTo>
                  <a:pt x="1070927" y="977899"/>
                </a:lnTo>
                <a:lnTo>
                  <a:pt x="1072451" y="965199"/>
                </a:lnTo>
                <a:close/>
              </a:path>
              <a:path w="3034029" h="2844800">
                <a:moveTo>
                  <a:pt x="969098" y="952499"/>
                </a:moveTo>
                <a:lnTo>
                  <a:pt x="959331" y="952499"/>
                </a:lnTo>
                <a:lnTo>
                  <a:pt x="970076" y="965199"/>
                </a:lnTo>
                <a:lnTo>
                  <a:pt x="971169" y="965199"/>
                </a:lnTo>
                <a:lnTo>
                  <a:pt x="969098" y="952499"/>
                </a:lnTo>
                <a:close/>
              </a:path>
              <a:path w="3034029" h="2844800">
                <a:moveTo>
                  <a:pt x="988961" y="952499"/>
                </a:moveTo>
                <a:lnTo>
                  <a:pt x="982840" y="952499"/>
                </a:lnTo>
                <a:lnTo>
                  <a:pt x="985037" y="965199"/>
                </a:lnTo>
                <a:lnTo>
                  <a:pt x="988961" y="952499"/>
                </a:lnTo>
                <a:close/>
              </a:path>
              <a:path w="3034029" h="2844800">
                <a:moveTo>
                  <a:pt x="1075639" y="939799"/>
                </a:moveTo>
                <a:lnTo>
                  <a:pt x="986536" y="939799"/>
                </a:lnTo>
                <a:lnTo>
                  <a:pt x="993499" y="952499"/>
                </a:lnTo>
                <a:lnTo>
                  <a:pt x="988066" y="965199"/>
                </a:lnTo>
                <a:lnTo>
                  <a:pt x="1076731" y="965199"/>
                </a:lnTo>
                <a:lnTo>
                  <a:pt x="1076299" y="952499"/>
                </a:lnTo>
                <a:lnTo>
                  <a:pt x="1075956" y="952499"/>
                </a:lnTo>
                <a:lnTo>
                  <a:pt x="1075639" y="939799"/>
                </a:lnTo>
                <a:close/>
              </a:path>
              <a:path w="3034029" h="2844800">
                <a:moveTo>
                  <a:pt x="948226" y="927099"/>
                </a:moveTo>
                <a:lnTo>
                  <a:pt x="945801" y="939799"/>
                </a:lnTo>
                <a:lnTo>
                  <a:pt x="950371" y="952499"/>
                </a:lnTo>
                <a:lnTo>
                  <a:pt x="953731" y="952499"/>
                </a:lnTo>
                <a:lnTo>
                  <a:pt x="954455" y="939799"/>
                </a:lnTo>
                <a:lnTo>
                  <a:pt x="956938" y="939799"/>
                </a:lnTo>
                <a:lnTo>
                  <a:pt x="948226" y="927099"/>
                </a:lnTo>
                <a:close/>
              </a:path>
              <a:path w="3034029" h="2844800">
                <a:moveTo>
                  <a:pt x="964706" y="939841"/>
                </a:moveTo>
                <a:lnTo>
                  <a:pt x="953731" y="952499"/>
                </a:lnTo>
                <a:lnTo>
                  <a:pt x="965250" y="952499"/>
                </a:lnTo>
                <a:lnTo>
                  <a:pt x="964706" y="939841"/>
                </a:lnTo>
                <a:close/>
              </a:path>
              <a:path w="3034029" h="2844800">
                <a:moveTo>
                  <a:pt x="964742" y="939799"/>
                </a:moveTo>
                <a:lnTo>
                  <a:pt x="965250" y="952499"/>
                </a:lnTo>
                <a:lnTo>
                  <a:pt x="964742" y="939799"/>
                </a:lnTo>
                <a:close/>
              </a:path>
              <a:path w="3034029" h="2844800">
                <a:moveTo>
                  <a:pt x="973836" y="939799"/>
                </a:moveTo>
                <a:lnTo>
                  <a:pt x="964742" y="939799"/>
                </a:lnTo>
                <a:lnTo>
                  <a:pt x="965250" y="952499"/>
                </a:lnTo>
                <a:lnTo>
                  <a:pt x="978077" y="952499"/>
                </a:lnTo>
                <a:lnTo>
                  <a:pt x="973836" y="939799"/>
                </a:lnTo>
                <a:close/>
              </a:path>
              <a:path w="3034029" h="2844800">
                <a:moveTo>
                  <a:pt x="983970" y="939799"/>
                </a:moveTo>
                <a:lnTo>
                  <a:pt x="980643" y="952499"/>
                </a:lnTo>
                <a:lnTo>
                  <a:pt x="986066" y="952499"/>
                </a:lnTo>
                <a:lnTo>
                  <a:pt x="983970" y="939799"/>
                </a:lnTo>
                <a:close/>
              </a:path>
              <a:path w="3034029" h="2844800">
                <a:moveTo>
                  <a:pt x="964742" y="939799"/>
                </a:moveTo>
                <a:close/>
              </a:path>
              <a:path w="3034029" h="2844800">
                <a:moveTo>
                  <a:pt x="939939" y="927099"/>
                </a:moveTo>
                <a:lnTo>
                  <a:pt x="939380" y="939799"/>
                </a:lnTo>
                <a:lnTo>
                  <a:pt x="944867" y="939799"/>
                </a:lnTo>
                <a:lnTo>
                  <a:pt x="939939" y="927099"/>
                </a:lnTo>
                <a:close/>
              </a:path>
              <a:path w="3034029" h="2844800">
                <a:moveTo>
                  <a:pt x="1040168" y="914399"/>
                </a:moveTo>
                <a:lnTo>
                  <a:pt x="948474" y="914399"/>
                </a:lnTo>
                <a:lnTo>
                  <a:pt x="948618" y="915487"/>
                </a:lnTo>
                <a:lnTo>
                  <a:pt x="956256" y="927099"/>
                </a:lnTo>
                <a:lnTo>
                  <a:pt x="965313" y="939799"/>
                </a:lnTo>
                <a:lnTo>
                  <a:pt x="1055079" y="939799"/>
                </a:lnTo>
                <a:lnTo>
                  <a:pt x="1050335" y="927099"/>
                </a:lnTo>
                <a:lnTo>
                  <a:pt x="1032433" y="927099"/>
                </a:lnTo>
                <a:lnTo>
                  <a:pt x="1040168" y="914399"/>
                </a:lnTo>
                <a:close/>
              </a:path>
              <a:path w="3034029" h="2844800">
                <a:moveTo>
                  <a:pt x="939431" y="914399"/>
                </a:moveTo>
                <a:lnTo>
                  <a:pt x="935786" y="914399"/>
                </a:lnTo>
                <a:lnTo>
                  <a:pt x="934631" y="927099"/>
                </a:lnTo>
                <a:lnTo>
                  <a:pt x="938936" y="927099"/>
                </a:lnTo>
                <a:lnTo>
                  <a:pt x="939431" y="914399"/>
                </a:lnTo>
                <a:close/>
              </a:path>
              <a:path w="3034029" h="2844800">
                <a:moveTo>
                  <a:pt x="948206" y="914860"/>
                </a:moveTo>
                <a:lnTo>
                  <a:pt x="941095" y="927099"/>
                </a:lnTo>
                <a:lnTo>
                  <a:pt x="950163" y="927099"/>
                </a:lnTo>
                <a:lnTo>
                  <a:pt x="948618" y="915487"/>
                </a:lnTo>
                <a:lnTo>
                  <a:pt x="948206" y="914860"/>
                </a:lnTo>
                <a:close/>
              </a:path>
              <a:path w="3034029" h="2844800">
                <a:moveTo>
                  <a:pt x="1029677" y="901699"/>
                </a:moveTo>
                <a:lnTo>
                  <a:pt x="1027988" y="901699"/>
                </a:lnTo>
                <a:lnTo>
                  <a:pt x="1035342" y="914399"/>
                </a:lnTo>
                <a:lnTo>
                  <a:pt x="1040168" y="914399"/>
                </a:lnTo>
                <a:lnTo>
                  <a:pt x="1046213" y="927099"/>
                </a:lnTo>
                <a:lnTo>
                  <a:pt x="1050335" y="927099"/>
                </a:lnTo>
                <a:lnTo>
                  <a:pt x="1043041" y="914399"/>
                </a:lnTo>
                <a:lnTo>
                  <a:pt x="1029677" y="901699"/>
                </a:lnTo>
                <a:close/>
              </a:path>
              <a:path w="3034029" h="2844800">
                <a:moveTo>
                  <a:pt x="948474" y="914399"/>
                </a:moveTo>
                <a:lnTo>
                  <a:pt x="947903" y="914399"/>
                </a:lnTo>
                <a:lnTo>
                  <a:pt x="948206" y="914860"/>
                </a:lnTo>
                <a:lnTo>
                  <a:pt x="948474" y="914399"/>
                </a:lnTo>
                <a:close/>
              </a:path>
              <a:path w="3034029" h="2844800">
                <a:moveTo>
                  <a:pt x="939990" y="901699"/>
                </a:moveTo>
                <a:lnTo>
                  <a:pt x="932751" y="901699"/>
                </a:lnTo>
                <a:lnTo>
                  <a:pt x="931824" y="914399"/>
                </a:lnTo>
                <a:lnTo>
                  <a:pt x="943152" y="914399"/>
                </a:lnTo>
                <a:lnTo>
                  <a:pt x="939990" y="901699"/>
                </a:lnTo>
                <a:close/>
              </a:path>
              <a:path w="3034029" h="2844800">
                <a:moveTo>
                  <a:pt x="957783" y="901699"/>
                </a:moveTo>
                <a:lnTo>
                  <a:pt x="944664" y="901699"/>
                </a:lnTo>
                <a:lnTo>
                  <a:pt x="948787" y="914399"/>
                </a:lnTo>
                <a:lnTo>
                  <a:pt x="953427" y="914399"/>
                </a:lnTo>
                <a:lnTo>
                  <a:pt x="957783" y="901699"/>
                </a:lnTo>
                <a:close/>
              </a:path>
              <a:path w="3034029" h="2844800">
                <a:moveTo>
                  <a:pt x="991096" y="901699"/>
                </a:moveTo>
                <a:lnTo>
                  <a:pt x="959421" y="901699"/>
                </a:lnTo>
                <a:lnTo>
                  <a:pt x="959777" y="914399"/>
                </a:lnTo>
                <a:lnTo>
                  <a:pt x="1000263" y="914399"/>
                </a:lnTo>
                <a:lnTo>
                  <a:pt x="991096" y="901699"/>
                </a:lnTo>
                <a:close/>
              </a:path>
              <a:path w="3034029" h="2844800">
                <a:moveTo>
                  <a:pt x="1013005" y="901699"/>
                </a:moveTo>
                <a:lnTo>
                  <a:pt x="1002499" y="901699"/>
                </a:lnTo>
                <a:lnTo>
                  <a:pt x="1000263" y="914399"/>
                </a:lnTo>
                <a:lnTo>
                  <a:pt x="1023218" y="914399"/>
                </a:lnTo>
                <a:lnTo>
                  <a:pt x="1013005" y="901699"/>
                </a:lnTo>
                <a:close/>
              </a:path>
              <a:path w="3034029" h="2844800">
                <a:moveTo>
                  <a:pt x="898867" y="888999"/>
                </a:moveTo>
                <a:lnTo>
                  <a:pt x="896518" y="888999"/>
                </a:lnTo>
                <a:lnTo>
                  <a:pt x="902423" y="901699"/>
                </a:lnTo>
                <a:lnTo>
                  <a:pt x="898867" y="888999"/>
                </a:lnTo>
                <a:close/>
              </a:path>
              <a:path w="3034029" h="2844800">
                <a:moveTo>
                  <a:pt x="932176" y="901498"/>
                </a:moveTo>
                <a:lnTo>
                  <a:pt x="932205" y="901699"/>
                </a:lnTo>
                <a:lnTo>
                  <a:pt x="932176" y="901498"/>
                </a:lnTo>
                <a:close/>
              </a:path>
              <a:path w="3034029" h="2844800">
                <a:moveTo>
                  <a:pt x="938920" y="893090"/>
                </a:moveTo>
                <a:lnTo>
                  <a:pt x="941692" y="901699"/>
                </a:lnTo>
                <a:lnTo>
                  <a:pt x="942505" y="901699"/>
                </a:lnTo>
                <a:lnTo>
                  <a:pt x="939359" y="893550"/>
                </a:lnTo>
                <a:lnTo>
                  <a:pt x="938920" y="893090"/>
                </a:lnTo>
                <a:close/>
              </a:path>
              <a:path w="3034029" h="2844800">
                <a:moveTo>
                  <a:pt x="977506" y="888999"/>
                </a:moveTo>
                <a:lnTo>
                  <a:pt x="937602" y="888999"/>
                </a:lnTo>
                <a:lnTo>
                  <a:pt x="939359" y="893550"/>
                </a:lnTo>
                <a:lnTo>
                  <a:pt x="947148" y="901699"/>
                </a:lnTo>
                <a:lnTo>
                  <a:pt x="981088" y="901699"/>
                </a:lnTo>
                <a:lnTo>
                  <a:pt x="977506" y="888999"/>
                </a:lnTo>
                <a:close/>
              </a:path>
              <a:path w="3034029" h="2844800">
                <a:moveTo>
                  <a:pt x="986487" y="888999"/>
                </a:moveTo>
                <a:lnTo>
                  <a:pt x="980579" y="888999"/>
                </a:lnTo>
                <a:lnTo>
                  <a:pt x="991184" y="901699"/>
                </a:lnTo>
                <a:lnTo>
                  <a:pt x="986487" y="888999"/>
                </a:lnTo>
                <a:close/>
              </a:path>
              <a:path w="3034029" h="2844800">
                <a:moveTo>
                  <a:pt x="1003173" y="888999"/>
                </a:moveTo>
                <a:lnTo>
                  <a:pt x="995502" y="888999"/>
                </a:lnTo>
                <a:lnTo>
                  <a:pt x="997356" y="901699"/>
                </a:lnTo>
                <a:lnTo>
                  <a:pt x="1003727" y="901699"/>
                </a:lnTo>
                <a:lnTo>
                  <a:pt x="1003173" y="888999"/>
                </a:lnTo>
                <a:close/>
              </a:path>
              <a:path w="3034029" h="2844800">
                <a:moveTo>
                  <a:pt x="1008456" y="888999"/>
                </a:moveTo>
                <a:lnTo>
                  <a:pt x="1005497" y="888999"/>
                </a:lnTo>
                <a:lnTo>
                  <a:pt x="1006627" y="901699"/>
                </a:lnTo>
                <a:lnTo>
                  <a:pt x="1009688" y="901699"/>
                </a:lnTo>
                <a:lnTo>
                  <a:pt x="1008456" y="888999"/>
                </a:lnTo>
                <a:close/>
              </a:path>
              <a:path w="3034029" h="2844800">
                <a:moveTo>
                  <a:pt x="1025169" y="888999"/>
                </a:moveTo>
                <a:lnTo>
                  <a:pt x="1020978" y="888999"/>
                </a:lnTo>
                <a:lnTo>
                  <a:pt x="1022108" y="901699"/>
                </a:lnTo>
                <a:lnTo>
                  <a:pt x="1023239" y="901699"/>
                </a:lnTo>
                <a:lnTo>
                  <a:pt x="1025169" y="888999"/>
                </a:lnTo>
                <a:close/>
              </a:path>
              <a:path w="3034029" h="2844800">
                <a:moveTo>
                  <a:pt x="930363" y="888999"/>
                </a:moveTo>
                <a:lnTo>
                  <a:pt x="922477" y="888999"/>
                </a:lnTo>
                <a:lnTo>
                  <a:pt x="932176" y="901498"/>
                </a:lnTo>
                <a:lnTo>
                  <a:pt x="930363" y="888999"/>
                </a:lnTo>
                <a:close/>
              </a:path>
              <a:path w="3034029" h="2844800">
                <a:moveTo>
                  <a:pt x="937602" y="888999"/>
                </a:moveTo>
                <a:lnTo>
                  <a:pt x="935010" y="888999"/>
                </a:lnTo>
                <a:lnTo>
                  <a:pt x="938920" y="893090"/>
                </a:lnTo>
                <a:lnTo>
                  <a:pt x="937602" y="888999"/>
                </a:lnTo>
                <a:close/>
              </a:path>
              <a:path w="3034029" h="2844800">
                <a:moveTo>
                  <a:pt x="901255" y="876299"/>
                </a:moveTo>
                <a:lnTo>
                  <a:pt x="885520" y="876299"/>
                </a:lnTo>
                <a:lnTo>
                  <a:pt x="895096" y="888999"/>
                </a:lnTo>
                <a:lnTo>
                  <a:pt x="902982" y="888999"/>
                </a:lnTo>
                <a:lnTo>
                  <a:pt x="901255" y="876299"/>
                </a:lnTo>
                <a:close/>
              </a:path>
              <a:path w="3034029" h="2844800">
                <a:moveTo>
                  <a:pt x="924647" y="876299"/>
                </a:moveTo>
                <a:lnTo>
                  <a:pt x="910015" y="876299"/>
                </a:lnTo>
                <a:lnTo>
                  <a:pt x="916687" y="888999"/>
                </a:lnTo>
                <a:lnTo>
                  <a:pt x="921125" y="888999"/>
                </a:lnTo>
                <a:lnTo>
                  <a:pt x="924647" y="876299"/>
                </a:lnTo>
                <a:close/>
              </a:path>
              <a:path w="3034029" h="2844800">
                <a:moveTo>
                  <a:pt x="985367" y="876299"/>
                </a:moveTo>
                <a:lnTo>
                  <a:pt x="934222" y="876299"/>
                </a:lnTo>
                <a:lnTo>
                  <a:pt x="931999" y="888999"/>
                </a:lnTo>
                <a:lnTo>
                  <a:pt x="985106" y="888999"/>
                </a:lnTo>
                <a:lnTo>
                  <a:pt x="985367" y="876299"/>
                </a:lnTo>
                <a:close/>
              </a:path>
              <a:path w="3034029" h="2844800">
                <a:moveTo>
                  <a:pt x="1004379" y="876299"/>
                </a:moveTo>
                <a:lnTo>
                  <a:pt x="991171" y="876299"/>
                </a:lnTo>
                <a:lnTo>
                  <a:pt x="993914" y="888999"/>
                </a:lnTo>
                <a:lnTo>
                  <a:pt x="1015034" y="888999"/>
                </a:lnTo>
                <a:lnTo>
                  <a:pt x="1004379" y="876299"/>
                </a:lnTo>
                <a:close/>
              </a:path>
              <a:path w="3034029" h="2844800">
                <a:moveTo>
                  <a:pt x="899533" y="863599"/>
                </a:moveTo>
                <a:lnTo>
                  <a:pt x="873785" y="863599"/>
                </a:lnTo>
                <a:lnTo>
                  <a:pt x="876973" y="876299"/>
                </a:lnTo>
                <a:lnTo>
                  <a:pt x="896053" y="876299"/>
                </a:lnTo>
                <a:lnTo>
                  <a:pt x="899533" y="863599"/>
                </a:lnTo>
                <a:close/>
              </a:path>
              <a:path w="3034029" h="2844800">
                <a:moveTo>
                  <a:pt x="914057" y="863599"/>
                </a:moveTo>
                <a:lnTo>
                  <a:pt x="899533" y="863599"/>
                </a:lnTo>
                <a:lnTo>
                  <a:pt x="907686" y="876299"/>
                </a:lnTo>
                <a:lnTo>
                  <a:pt x="915568" y="876299"/>
                </a:lnTo>
                <a:lnTo>
                  <a:pt x="914057" y="863599"/>
                </a:lnTo>
                <a:close/>
              </a:path>
              <a:path w="3034029" h="2844800">
                <a:moveTo>
                  <a:pt x="951534" y="863599"/>
                </a:moveTo>
                <a:lnTo>
                  <a:pt x="921918" y="863599"/>
                </a:lnTo>
                <a:lnTo>
                  <a:pt x="924547" y="876299"/>
                </a:lnTo>
                <a:lnTo>
                  <a:pt x="955590" y="876299"/>
                </a:lnTo>
                <a:lnTo>
                  <a:pt x="951534" y="863599"/>
                </a:lnTo>
                <a:close/>
              </a:path>
              <a:path w="3034029" h="2844800">
                <a:moveTo>
                  <a:pt x="972248" y="863599"/>
                </a:moveTo>
                <a:lnTo>
                  <a:pt x="953642" y="863599"/>
                </a:lnTo>
                <a:lnTo>
                  <a:pt x="961155" y="876299"/>
                </a:lnTo>
                <a:lnTo>
                  <a:pt x="970381" y="876299"/>
                </a:lnTo>
                <a:lnTo>
                  <a:pt x="972248" y="863599"/>
                </a:lnTo>
                <a:close/>
              </a:path>
              <a:path w="3034029" h="2844800">
                <a:moveTo>
                  <a:pt x="985532" y="863599"/>
                </a:moveTo>
                <a:lnTo>
                  <a:pt x="973709" y="863599"/>
                </a:lnTo>
                <a:lnTo>
                  <a:pt x="984567" y="876299"/>
                </a:lnTo>
                <a:lnTo>
                  <a:pt x="994168" y="876299"/>
                </a:lnTo>
                <a:lnTo>
                  <a:pt x="985532" y="863599"/>
                </a:lnTo>
                <a:close/>
              </a:path>
              <a:path w="3034029" h="2844800">
                <a:moveTo>
                  <a:pt x="999896" y="863599"/>
                </a:moveTo>
                <a:lnTo>
                  <a:pt x="991235" y="863599"/>
                </a:lnTo>
                <a:lnTo>
                  <a:pt x="1000277" y="876299"/>
                </a:lnTo>
                <a:lnTo>
                  <a:pt x="999896" y="863599"/>
                </a:lnTo>
                <a:close/>
              </a:path>
              <a:path w="3034029" h="2844800">
                <a:moveTo>
                  <a:pt x="897686" y="850899"/>
                </a:moveTo>
                <a:lnTo>
                  <a:pt x="867613" y="850899"/>
                </a:lnTo>
                <a:lnTo>
                  <a:pt x="860577" y="863599"/>
                </a:lnTo>
                <a:lnTo>
                  <a:pt x="895946" y="863599"/>
                </a:lnTo>
                <a:lnTo>
                  <a:pt x="897686" y="850899"/>
                </a:lnTo>
                <a:close/>
              </a:path>
              <a:path w="3034029" h="2844800">
                <a:moveTo>
                  <a:pt x="963117" y="838199"/>
                </a:moveTo>
                <a:lnTo>
                  <a:pt x="922261" y="838199"/>
                </a:lnTo>
                <a:lnTo>
                  <a:pt x="918718" y="850899"/>
                </a:lnTo>
                <a:lnTo>
                  <a:pt x="899020" y="850899"/>
                </a:lnTo>
                <a:lnTo>
                  <a:pt x="900963" y="863599"/>
                </a:lnTo>
                <a:lnTo>
                  <a:pt x="980325" y="863599"/>
                </a:lnTo>
                <a:lnTo>
                  <a:pt x="974172" y="850899"/>
                </a:lnTo>
                <a:lnTo>
                  <a:pt x="963117" y="838199"/>
                </a:lnTo>
                <a:close/>
              </a:path>
              <a:path w="3034029" h="2844800">
                <a:moveTo>
                  <a:pt x="853300" y="838199"/>
                </a:moveTo>
                <a:lnTo>
                  <a:pt x="847191" y="838199"/>
                </a:lnTo>
                <a:lnTo>
                  <a:pt x="849845" y="850899"/>
                </a:lnTo>
                <a:lnTo>
                  <a:pt x="853300" y="838199"/>
                </a:lnTo>
                <a:close/>
              </a:path>
              <a:path w="3034029" h="2844800">
                <a:moveTo>
                  <a:pt x="863828" y="838199"/>
                </a:moveTo>
                <a:lnTo>
                  <a:pt x="862063" y="850899"/>
                </a:lnTo>
                <a:lnTo>
                  <a:pt x="870242" y="850899"/>
                </a:lnTo>
                <a:lnTo>
                  <a:pt x="863828" y="838199"/>
                </a:lnTo>
                <a:close/>
              </a:path>
              <a:path w="3034029" h="2844800">
                <a:moveTo>
                  <a:pt x="914996" y="838199"/>
                </a:moveTo>
                <a:lnTo>
                  <a:pt x="870343" y="838199"/>
                </a:lnTo>
                <a:lnTo>
                  <a:pt x="884224" y="850899"/>
                </a:lnTo>
                <a:lnTo>
                  <a:pt x="915898" y="850899"/>
                </a:lnTo>
                <a:lnTo>
                  <a:pt x="914996" y="838199"/>
                </a:lnTo>
                <a:close/>
              </a:path>
              <a:path w="3034029" h="2844800">
                <a:moveTo>
                  <a:pt x="846666" y="825499"/>
                </a:moveTo>
                <a:lnTo>
                  <a:pt x="825804" y="825499"/>
                </a:lnTo>
                <a:lnTo>
                  <a:pt x="831837" y="838199"/>
                </a:lnTo>
                <a:lnTo>
                  <a:pt x="841603" y="838199"/>
                </a:lnTo>
                <a:lnTo>
                  <a:pt x="846666" y="825499"/>
                </a:lnTo>
                <a:close/>
              </a:path>
              <a:path w="3034029" h="2844800">
                <a:moveTo>
                  <a:pt x="864793" y="825499"/>
                </a:moveTo>
                <a:lnTo>
                  <a:pt x="851786" y="825499"/>
                </a:lnTo>
                <a:lnTo>
                  <a:pt x="854493" y="838199"/>
                </a:lnTo>
                <a:lnTo>
                  <a:pt x="865746" y="838199"/>
                </a:lnTo>
                <a:lnTo>
                  <a:pt x="864793" y="825499"/>
                </a:lnTo>
                <a:close/>
              </a:path>
              <a:path w="3034029" h="2844800">
                <a:moveTo>
                  <a:pt x="956517" y="825499"/>
                </a:moveTo>
                <a:lnTo>
                  <a:pt x="867232" y="825499"/>
                </a:lnTo>
                <a:lnTo>
                  <a:pt x="865746" y="838199"/>
                </a:lnTo>
                <a:lnTo>
                  <a:pt x="958333" y="838199"/>
                </a:lnTo>
                <a:lnTo>
                  <a:pt x="956517" y="825499"/>
                </a:lnTo>
                <a:close/>
              </a:path>
              <a:path w="3034029" h="2844800">
                <a:moveTo>
                  <a:pt x="817333" y="812799"/>
                </a:moveTo>
                <a:lnTo>
                  <a:pt x="816864" y="825499"/>
                </a:lnTo>
                <a:lnTo>
                  <a:pt x="827112" y="825499"/>
                </a:lnTo>
                <a:lnTo>
                  <a:pt x="817333" y="812799"/>
                </a:lnTo>
                <a:close/>
              </a:path>
              <a:path w="3034029" h="2844800">
                <a:moveTo>
                  <a:pt x="839165" y="812799"/>
                </a:moveTo>
                <a:lnTo>
                  <a:pt x="838060" y="825499"/>
                </a:lnTo>
                <a:lnTo>
                  <a:pt x="839546" y="825499"/>
                </a:lnTo>
                <a:lnTo>
                  <a:pt x="839165" y="812799"/>
                </a:lnTo>
                <a:close/>
              </a:path>
              <a:path w="3034029" h="2844800">
                <a:moveTo>
                  <a:pt x="843191" y="812799"/>
                </a:moveTo>
                <a:lnTo>
                  <a:pt x="839990" y="825499"/>
                </a:lnTo>
                <a:lnTo>
                  <a:pt x="843851" y="825499"/>
                </a:lnTo>
                <a:lnTo>
                  <a:pt x="843191" y="812799"/>
                </a:lnTo>
                <a:close/>
              </a:path>
              <a:path w="3034029" h="2844800">
                <a:moveTo>
                  <a:pt x="854246" y="812799"/>
                </a:moveTo>
                <a:lnTo>
                  <a:pt x="846467" y="812799"/>
                </a:lnTo>
                <a:lnTo>
                  <a:pt x="843851" y="825499"/>
                </a:lnTo>
                <a:lnTo>
                  <a:pt x="860494" y="825499"/>
                </a:lnTo>
                <a:lnTo>
                  <a:pt x="854246" y="812799"/>
                </a:lnTo>
                <a:close/>
              </a:path>
              <a:path w="3034029" h="2844800">
                <a:moveTo>
                  <a:pt x="924860" y="800099"/>
                </a:moveTo>
                <a:lnTo>
                  <a:pt x="921350" y="812799"/>
                </a:lnTo>
                <a:lnTo>
                  <a:pt x="869165" y="812799"/>
                </a:lnTo>
                <a:lnTo>
                  <a:pt x="867029" y="825499"/>
                </a:lnTo>
                <a:lnTo>
                  <a:pt x="946688" y="825499"/>
                </a:lnTo>
                <a:lnTo>
                  <a:pt x="924860" y="800099"/>
                </a:lnTo>
                <a:close/>
              </a:path>
              <a:path w="3034029" h="2844800">
                <a:moveTo>
                  <a:pt x="816393" y="800099"/>
                </a:moveTo>
                <a:lnTo>
                  <a:pt x="809155" y="800099"/>
                </a:lnTo>
                <a:lnTo>
                  <a:pt x="803059" y="812799"/>
                </a:lnTo>
                <a:lnTo>
                  <a:pt x="816114" y="812799"/>
                </a:lnTo>
                <a:lnTo>
                  <a:pt x="817138" y="809891"/>
                </a:lnTo>
                <a:lnTo>
                  <a:pt x="816393" y="800099"/>
                </a:lnTo>
                <a:close/>
              </a:path>
              <a:path w="3034029" h="2844800">
                <a:moveTo>
                  <a:pt x="817138" y="809891"/>
                </a:moveTo>
                <a:lnTo>
                  <a:pt x="816114" y="812799"/>
                </a:lnTo>
                <a:lnTo>
                  <a:pt x="817359" y="812799"/>
                </a:lnTo>
                <a:lnTo>
                  <a:pt x="817138" y="809891"/>
                </a:lnTo>
                <a:close/>
              </a:path>
              <a:path w="3034029" h="2844800">
                <a:moveTo>
                  <a:pt x="838073" y="800099"/>
                </a:moveTo>
                <a:lnTo>
                  <a:pt x="820583" y="800099"/>
                </a:lnTo>
                <a:lnTo>
                  <a:pt x="817138" y="809891"/>
                </a:lnTo>
                <a:lnTo>
                  <a:pt x="817359" y="812799"/>
                </a:lnTo>
                <a:lnTo>
                  <a:pt x="834313" y="812799"/>
                </a:lnTo>
                <a:lnTo>
                  <a:pt x="838073" y="800099"/>
                </a:lnTo>
                <a:close/>
              </a:path>
              <a:path w="3034029" h="2844800">
                <a:moveTo>
                  <a:pt x="856041" y="800099"/>
                </a:moveTo>
                <a:lnTo>
                  <a:pt x="838073" y="800099"/>
                </a:lnTo>
                <a:lnTo>
                  <a:pt x="847585" y="812799"/>
                </a:lnTo>
                <a:lnTo>
                  <a:pt x="859631" y="812799"/>
                </a:lnTo>
                <a:lnTo>
                  <a:pt x="856041" y="800099"/>
                </a:lnTo>
                <a:close/>
              </a:path>
              <a:path w="3034029" h="2844800">
                <a:moveTo>
                  <a:pt x="820381" y="761999"/>
                </a:moveTo>
                <a:lnTo>
                  <a:pt x="801508" y="761999"/>
                </a:lnTo>
                <a:lnTo>
                  <a:pt x="809314" y="774699"/>
                </a:lnTo>
                <a:lnTo>
                  <a:pt x="809215" y="787399"/>
                </a:lnTo>
                <a:lnTo>
                  <a:pt x="824420" y="787399"/>
                </a:lnTo>
                <a:lnTo>
                  <a:pt x="833932" y="800099"/>
                </a:lnTo>
                <a:lnTo>
                  <a:pt x="859764" y="800099"/>
                </a:lnTo>
                <a:lnTo>
                  <a:pt x="861872" y="812799"/>
                </a:lnTo>
                <a:lnTo>
                  <a:pt x="912490" y="812799"/>
                </a:lnTo>
                <a:lnTo>
                  <a:pt x="905136" y="800099"/>
                </a:lnTo>
                <a:lnTo>
                  <a:pt x="896665" y="787399"/>
                </a:lnTo>
                <a:lnTo>
                  <a:pt x="886712" y="774699"/>
                </a:lnTo>
                <a:lnTo>
                  <a:pt x="826781" y="774699"/>
                </a:lnTo>
                <a:lnTo>
                  <a:pt x="820381" y="761999"/>
                </a:lnTo>
                <a:close/>
              </a:path>
              <a:path w="3034029" h="2844800">
                <a:moveTo>
                  <a:pt x="939279" y="800099"/>
                </a:moveTo>
                <a:lnTo>
                  <a:pt x="938085" y="812799"/>
                </a:lnTo>
                <a:lnTo>
                  <a:pt x="943940" y="812799"/>
                </a:lnTo>
                <a:lnTo>
                  <a:pt x="939279" y="800099"/>
                </a:lnTo>
                <a:close/>
              </a:path>
              <a:path w="3034029" h="2844800">
                <a:moveTo>
                  <a:pt x="798525" y="787399"/>
                </a:moveTo>
                <a:lnTo>
                  <a:pt x="788022" y="787399"/>
                </a:lnTo>
                <a:lnTo>
                  <a:pt x="792111" y="800099"/>
                </a:lnTo>
                <a:lnTo>
                  <a:pt x="798525" y="787399"/>
                </a:lnTo>
                <a:close/>
              </a:path>
              <a:path w="3034029" h="2844800">
                <a:moveTo>
                  <a:pt x="812850" y="787399"/>
                </a:moveTo>
                <a:lnTo>
                  <a:pt x="803964" y="787399"/>
                </a:lnTo>
                <a:lnTo>
                  <a:pt x="811626" y="800099"/>
                </a:lnTo>
                <a:lnTo>
                  <a:pt x="815543" y="800099"/>
                </a:lnTo>
                <a:lnTo>
                  <a:pt x="812850" y="787399"/>
                </a:lnTo>
                <a:close/>
              </a:path>
              <a:path w="3034029" h="2844800">
                <a:moveTo>
                  <a:pt x="824420" y="787399"/>
                </a:moveTo>
                <a:lnTo>
                  <a:pt x="819035" y="787399"/>
                </a:lnTo>
                <a:lnTo>
                  <a:pt x="815543" y="800099"/>
                </a:lnTo>
                <a:lnTo>
                  <a:pt x="824445" y="800099"/>
                </a:lnTo>
                <a:lnTo>
                  <a:pt x="824420" y="787399"/>
                </a:lnTo>
                <a:close/>
              </a:path>
              <a:path w="3034029" h="2844800">
                <a:moveTo>
                  <a:pt x="777506" y="749299"/>
                </a:moveTo>
                <a:lnTo>
                  <a:pt x="763073" y="749299"/>
                </a:lnTo>
                <a:lnTo>
                  <a:pt x="753798" y="761999"/>
                </a:lnTo>
                <a:lnTo>
                  <a:pt x="759437" y="774699"/>
                </a:lnTo>
                <a:lnTo>
                  <a:pt x="772675" y="774699"/>
                </a:lnTo>
                <a:lnTo>
                  <a:pt x="765698" y="761999"/>
                </a:lnTo>
                <a:lnTo>
                  <a:pt x="782281" y="761999"/>
                </a:lnTo>
                <a:lnTo>
                  <a:pt x="777506" y="749299"/>
                </a:lnTo>
                <a:close/>
              </a:path>
              <a:path w="3034029" h="2844800">
                <a:moveTo>
                  <a:pt x="791812" y="761999"/>
                </a:moveTo>
                <a:lnTo>
                  <a:pt x="777582" y="761999"/>
                </a:lnTo>
                <a:lnTo>
                  <a:pt x="775987" y="774699"/>
                </a:lnTo>
                <a:lnTo>
                  <a:pt x="790751" y="774699"/>
                </a:lnTo>
                <a:lnTo>
                  <a:pt x="791812" y="761999"/>
                </a:lnTo>
                <a:close/>
              </a:path>
              <a:path w="3034029" h="2844800">
                <a:moveTo>
                  <a:pt x="794994" y="761999"/>
                </a:moveTo>
                <a:lnTo>
                  <a:pt x="793978" y="761999"/>
                </a:lnTo>
                <a:lnTo>
                  <a:pt x="793000" y="774699"/>
                </a:lnTo>
                <a:lnTo>
                  <a:pt x="796950" y="774699"/>
                </a:lnTo>
                <a:lnTo>
                  <a:pt x="794994" y="761999"/>
                </a:lnTo>
                <a:close/>
              </a:path>
              <a:path w="3034029" h="2844800">
                <a:moveTo>
                  <a:pt x="835732" y="761999"/>
                </a:moveTo>
                <a:lnTo>
                  <a:pt x="827849" y="761999"/>
                </a:lnTo>
                <a:lnTo>
                  <a:pt x="830262" y="774699"/>
                </a:lnTo>
                <a:lnTo>
                  <a:pt x="833501" y="774699"/>
                </a:lnTo>
                <a:lnTo>
                  <a:pt x="835732" y="761999"/>
                </a:lnTo>
                <a:close/>
              </a:path>
              <a:path w="3034029" h="2844800">
                <a:moveTo>
                  <a:pt x="866190" y="761999"/>
                </a:moveTo>
                <a:lnTo>
                  <a:pt x="841594" y="761999"/>
                </a:lnTo>
                <a:lnTo>
                  <a:pt x="839145" y="774699"/>
                </a:lnTo>
                <a:lnTo>
                  <a:pt x="865530" y="774699"/>
                </a:lnTo>
                <a:lnTo>
                  <a:pt x="866190" y="761999"/>
                </a:lnTo>
                <a:close/>
              </a:path>
              <a:path w="3034029" h="2844800">
                <a:moveTo>
                  <a:pt x="885927" y="761999"/>
                </a:moveTo>
                <a:lnTo>
                  <a:pt x="876528" y="761999"/>
                </a:lnTo>
                <a:lnTo>
                  <a:pt x="865530" y="774699"/>
                </a:lnTo>
                <a:lnTo>
                  <a:pt x="883825" y="774699"/>
                </a:lnTo>
                <a:lnTo>
                  <a:pt x="885927" y="761999"/>
                </a:lnTo>
                <a:close/>
              </a:path>
              <a:path w="3034029" h="2844800">
                <a:moveTo>
                  <a:pt x="830059" y="749299"/>
                </a:moveTo>
                <a:lnTo>
                  <a:pt x="779487" y="749299"/>
                </a:lnTo>
                <a:lnTo>
                  <a:pt x="784923" y="761999"/>
                </a:lnTo>
                <a:lnTo>
                  <a:pt x="830681" y="761999"/>
                </a:lnTo>
                <a:lnTo>
                  <a:pt x="830059" y="749299"/>
                </a:lnTo>
                <a:close/>
              </a:path>
              <a:path w="3034029" h="2844800">
                <a:moveTo>
                  <a:pt x="844207" y="749299"/>
                </a:moveTo>
                <a:lnTo>
                  <a:pt x="836365" y="749299"/>
                </a:lnTo>
                <a:lnTo>
                  <a:pt x="835927" y="761999"/>
                </a:lnTo>
                <a:lnTo>
                  <a:pt x="846251" y="761999"/>
                </a:lnTo>
                <a:lnTo>
                  <a:pt x="844207" y="749299"/>
                </a:lnTo>
                <a:close/>
              </a:path>
              <a:path w="3034029" h="2844800">
                <a:moveTo>
                  <a:pt x="876046" y="749299"/>
                </a:moveTo>
                <a:lnTo>
                  <a:pt x="850620" y="749299"/>
                </a:lnTo>
                <a:lnTo>
                  <a:pt x="852893" y="761999"/>
                </a:lnTo>
                <a:lnTo>
                  <a:pt x="883729" y="761999"/>
                </a:lnTo>
                <a:lnTo>
                  <a:pt x="876046" y="749299"/>
                </a:lnTo>
                <a:close/>
              </a:path>
              <a:path w="3034029" h="2844800">
                <a:moveTo>
                  <a:pt x="739343" y="736599"/>
                </a:moveTo>
                <a:lnTo>
                  <a:pt x="732040" y="749299"/>
                </a:lnTo>
                <a:lnTo>
                  <a:pt x="741019" y="749299"/>
                </a:lnTo>
                <a:lnTo>
                  <a:pt x="739343" y="736599"/>
                </a:lnTo>
                <a:close/>
              </a:path>
              <a:path w="3034029" h="2844800">
                <a:moveTo>
                  <a:pt x="845464" y="736599"/>
                </a:moveTo>
                <a:lnTo>
                  <a:pt x="752625" y="736599"/>
                </a:lnTo>
                <a:lnTo>
                  <a:pt x="744506" y="749299"/>
                </a:lnTo>
                <a:lnTo>
                  <a:pt x="844778" y="749299"/>
                </a:lnTo>
                <a:lnTo>
                  <a:pt x="845464" y="736599"/>
                </a:lnTo>
                <a:close/>
              </a:path>
              <a:path w="3034029" h="2844800">
                <a:moveTo>
                  <a:pt x="748499" y="723899"/>
                </a:moveTo>
                <a:lnTo>
                  <a:pt x="743282" y="723899"/>
                </a:lnTo>
                <a:lnTo>
                  <a:pt x="740942" y="736599"/>
                </a:lnTo>
                <a:lnTo>
                  <a:pt x="751014" y="736599"/>
                </a:lnTo>
                <a:lnTo>
                  <a:pt x="748499" y="723899"/>
                </a:lnTo>
                <a:close/>
              </a:path>
              <a:path w="3034029" h="2844800">
                <a:moveTo>
                  <a:pt x="821905" y="698499"/>
                </a:moveTo>
                <a:lnTo>
                  <a:pt x="726681" y="698499"/>
                </a:lnTo>
                <a:lnTo>
                  <a:pt x="734352" y="711199"/>
                </a:lnTo>
                <a:lnTo>
                  <a:pt x="744804" y="711199"/>
                </a:lnTo>
                <a:lnTo>
                  <a:pt x="752939" y="723899"/>
                </a:lnTo>
                <a:lnTo>
                  <a:pt x="758599" y="736599"/>
                </a:lnTo>
                <a:lnTo>
                  <a:pt x="760742" y="736599"/>
                </a:lnTo>
                <a:lnTo>
                  <a:pt x="764540" y="723899"/>
                </a:lnTo>
                <a:lnTo>
                  <a:pt x="826257" y="723899"/>
                </a:lnTo>
                <a:lnTo>
                  <a:pt x="822458" y="711199"/>
                </a:lnTo>
                <a:lnTo>
                  <a:pt x="821905" y="698499"/>
                </a:lnTo>
                <a:close/>
              </a:path>
              <a:path w="3034029" h="2844800">
                <a:moveTo>
                  <a:pt x="788352" y="723899"/>
                </a:moveTo>
                <a:lnTo>
                  <a:pt x="768972" y="723899"/>
                </a:lnTo>
                <a:lnTo>
                  <a:pt x="772160" y="736599"/>
                </a:lnTo>
                <a:lnTo>
                  <a:pt x="788174" y="736599"/>
                </a:lnTo>
                <a:lnTo>
                  <a:pt x="789505" y="725688"/>
                </a:lnTo>
                <a:lnTo>
                  <a:pt x="788352" y="723899"/>
                </a:lnTo>
                <a:close/>
              </a:path>
              <a:path w="3034029" h="2844800">
                <a:moveTo>
                  <a:pt x="849274" y="723899"/>
                </a:moveTo>
                <a:lnTo>
                  <a:pt x="789724" y="723899"/>
                </a:lnTo>
                <a:lnTo>
                  <a:pt x="789505" y="725688"/>
                </a:lnTo>
                <a:lnTo>
                  <a:pt x="796544" y="736599"/>
                </a:lnTo>
                <a:lnTo>
                  <a:pt x="850938" y="736599"/>
                </a:lnTo>
                <a:lnTo>
                  <a:pt x="849274" y="723899"/>
                </a:lnTo>
                <a:close/>
              </a:path>
              <a:path w="3034029" h="2844800">
                <a:moveTo>
                  <a:pt x="789724" y="723899"/>
                </a:moveTo>
                <a:lnTo>
                  <a:pt x="788352" y="723899"/>
                </a:lnTo>
                <a:lnTo>
                  <a:pt x="789505" y="725688"/>
                </a:lnTo>
                <a:lnTo>
                  <a:pt x="789724" y="723899"/>
                </a:lnTo>
                <a:close/>
              </a:path>
              <a:path w="3034029" h="2844800">
                <a:moveTo>
                  <a:pt x="729983" y="711199"/>
                </a:moveTo>
                <a:lnTo>
                  <a:pt x="724001" y="711199"/>
                </a:lnTo>
                <a:lnTo>
                  <a:pt x="725233" y="723899"/>
                </a:lnTo>
                <a:lnTo>
                  <a:pt x="730656" y="723899"/>
                </a:lnTo>
                <a:lnTo>
                  <a:pt x="729983" y="711199"/>
                </a:lnTo>
                <a:close/>
              </a:path>
              <a:path w="3034029" h="2844800">
                <a:moveTo>
                  <a:pt x="832750" y="712918"/>
                </a:moveTo>
                <a:lnTo>
                  <a:pt x="832256" y="723899"/>
                </a:lnTo>
                <a:lnTo>
                  <a:pt x="835583" y="723899"/>
                </a:lnTo>
                <a:lnTo>
                  <a:pt x="832750" y="712918"/>
                </a:lnTo>
                <a:close/>
              </a:path>
              <a:path w="3034029" h="2844800">
                <a:moveTo>
                  <a:pt x="832827" y="711199"/>
                </a:moveTo>
                <a:lnTo>
                  <a:pt x="832307" y="711199"/>
                </a:lnTo>
                <a:lnTo>
                  <a:pt x="832750" y="712918"/>
                </a:lnTo>
                <a:lnTo>
                  <a:pt x="832827" y="711199"/>
                </a:lnTo>
                <a:close/>
              </a:path>
              <a:path w="3034029" h="2844800">
                <a:moveTo>
                  <a:pt x="718553" y="698499"/>
                </a:moveTo>
                <a:lnTo>
                  <a:pt x="698957" y="698499"/>
                </a:lnTo>
                <a:lnTo>
                  <a:pt x="699342" y="711199"/>
                </a:lnTo>
                <a:lnTo>
                  <a:pt x="721321" y="711199"/>
                </a:lnTo>
                <a:lnTo>
                  <a:pt x="718553" y="698499"/>
                </a:lnTo>
                <a:close/>
              </a:path>
              <a:path w="3034029" h="2844800">
                <a:moveTo>
                  <a:pt x="697852" y="685799"/>
                </a:moveTo>
                <a:lnTo>
                  <a:pt x="694601" y="685799"/>
                </a:lnTo>
                <a:lnTo>
                  <a:pt x="691540" y="698499"/>
                </a:lnTo>
                <a:lnTo>
                  <a:pt x="706831" y="698499"/>
                </a:lnTo>
                <a:lnTo>
                  <a:pt x="697852" y="685799"/>
                </a:lnTo>
                <a:close/>
              </a:path>
              <a:path w="3034029" h="2844800">
                <a:moveTo>
                  <a:pt x="792748" y="685799"/>
                </a:moveTo>
                <a:lnTo>
                  <a:pt x="706651" y="685799"/>
                </a:lnTo>
                <a:lnTo>
                  <a:pt x="713308" y="698499"/>
                </a:lnTo>
                <a:lnTo>
                  <a:pt x="795352" y="698499"/>
                </a:lnTo>
                <a:lnTo>
                  <a:pt x="792748" y="685799"/>
                </a:lnTo>
                <a:close/>
              </a:path>
              <a:path w="3034029" h="2844800">
                <a:moveTo>
                  <a:pt x="673341" y="673099"/>
                </a:moveTo>
                <a:lnTo>
                  <a:pt x="665429" y="673099"/>
                </a:lnTo>
                <a:lnTo>
                  <a:pt x="663168" y="685799"/>
                </a:lnTo>
                <a:lnTo>
                  <a:pt x="672592" y="685799"/>
                </a:lnTo>
                <a:lnTo>
                  <a:pt x="673341" y="673099"/>
                </a:lnTo>
                <a:close/>
              </a:path>
              <a:path w="3034029" h="2844800">
                <a:moveTo>
                  <a:pt x="767422" y="660399"/>
                </a:moveTo>
                <a:lnTo>
                  <a:pt x="686866" y="660399"/>
                </a:lnTo>
                <a:lnTo>
                  <a:pt x="685090" y="673099"/>
                </a:lnTo>
                <a:lnTo>
                  <a:pt x="683931" y="685799"/>
                </a:lnTo>
                <a:lnTo>
                  <a:pt x="790796" y="685799"/>
                </a:lnTo>
                <a:lnTo>
                  <a:pt x="786040" y="673099"/>
                </a:lnTo>
                <a:lnTo>
                  <a:pt x="759612" y="673099"/>
                </a:lnTo>
                <a:lnTo>
                  <a:pt x="767422" y="660399"/>
                </a:lnTo>
                <a:close/>
              </a:path>
              <a:path w="3034029" h="2844800">
                <a:moveTo>
                  <a:pt x="803681" y="673099"/>
                </a:moveTo>
                <a:lnTo>
                  <a:pt x="793381" y="673099"/>
                </a:lnTo>
                <a:lnTo>
                  <a:pt x="801357" y="685799"/>
                </a:lnTo>
                <a:lnTo>
                  <a:pt x="803681" y="673099"/>
                </a:lnTo>
                <a:close/>
              </a:path>
              <a:path w="3034029" h="2844800">
                <a:moveTo>
                  <a:pt x="675805" y="660399"/>
                </a:moveTo>
                <a:lnTo>
                  <a:pt x="666800" y="660399"/>
                </a:lnTo>
                <a:lnTo>
                  <a:pt x="665657" y="673099"/>
                </a:lnTo>
                <a:lnTo>
                  <a:pt x="675805" y="660399"/>
                </a:lnTo>
                <a:close/>
              </a:path>
              <a:path w="3034029" h="2844800">
                <a:moveTo>
                  <a:pt x="681520" y="660399"/>
                </a:moveTo>
                <a:lnTo>
                  <a:pt x="677875" y="673099"/>
                </a:lnTo>
                <a:lnTo>
                  <a:pt x="681774" y="673099"/>
                </a:lnTo>
                <a:lnTo>
                  <a:pt x="681520" y="660399"/>
                </a:lnTo>
                <a:close/>
              </a:path>
              <a:path w="3034029" h="2844800">
                <a:moveTo>
                  <a:pt x="775024" y="660399"/>
                </a:moveTo>
                <a:lnTo>
                  <a:pt x="774750" y="660399"/>
                </a:lnTo>
                <a:lnTo>
                  <a:pt x="774649" y="673099"/>
                </a:lnTo>
                <a:lnTo>
                  <a:pt x="786040" y="673099"/>
                </a:lnTo>
                <a:lnTo>
                  <a:pt x="775024" y="660399"/>
                </a:lnTo>
                <a:close/>
              </a:path>
              <a:path w="3034029" h="2844800">
                <a:moveTo>
                  <a:pt x="645883" y="647699"/>
                </a:moveTo>
                <a:lnTo>
                  <a:pt x="637984" y="647699"/>
                </a:lnTo>
                <a:lnTo>
                  <a:pt x="645541" y="660399"/>
                </a:lnTo>
                <a:lnTo>
                  <a:pt x="645883" y="647699"/>
                </a:lnTo>
                <a:close/>
              </a:path>
              <a:path w="3034029" h="2844800">
                <a:moveTo>
                  <a:pt x="661174" y="647699"/>
                </a:moveTo>
                <a:lnTo>
                  <a:pt x="652284" y="647699"/>
                </a:lnTo>
                <a:lnTo>
                  <a:pt x="656763" y="660399"/>
                </a:lnTo>
                <a:lnTo>
                  <a:pt x="661174" y="647699"/>
                </a:lnTo>
                <a:close/>
              </a:path>
              <a:path w="3034029" h="2844800">
                <a:moveTo>
                  <a:pt x="667067" y="647699"/>
                </a:moveTo>
                <a:lnTo>
                  <a:pt x="665124" y="647699"/>
                </a:lnTo>
                <a:lnTo>
                  <a:pt x="663054" y="660399"/>
                </a:lnTo>
                <a:lnTo>
                  <a:pt x="673747" y="660399"/>
                </a:lnTo>
                <a:lnTo>
                  <a:pt x="667067" y="647699"/>
                </a:lnTo>
                <a:close/>
              </a:path>
              <a:path w="3034029" h="2844800">
                <a:moveTo>
                  <a:pt x="721169" y="647699"/>
                </a:moveTo>
                <a:lnTo>
                  <a:pt x="674484" y="647699"/>
                </a:lnTo>
                <a:lnTo>
                  <a:pt x="687705" y="660399"/>
                </a:lnTo>
                <a:lnTo>
                  <a:pt x="726871" y="660399"/>
                </a:lnTo>
                <a:lnTo>
                  <a:pt x="721169" y="647699"/>
                </a:lnTo>
                <a:close/>
              </a:path>
              <a:path w="3034029" h="2844800">
                <a:moveTo>
                  <a:pt x="752983" y="634999"/>
                </a:moveTo>
                <a:lnTo>
                  <a:pt x="649312" y="634999"/>
                </a:lnTo>
                <a:lnTo>
                  <a:pt x="647560" y="647699"/>
                </a:lnTo>
                <a:lnTo>
                  <a:pt x="725322" y="647699"/>
                </a:lnTo>
                <a:lnTo>
                  <a:pt x="726871" y="660399"/>
                </a:lnTo>
                <a:lnTo>
                  <a:pt x="754100" y="660399"/>
                </a:lnTo>
                <a:lnTo>
                  <a:pt x="755027" y="647699"/>
                </a:lnTo>
                <a:lnTo>
                  <a:pt x="752983" y="634999"/>
                </a:lnTo>
                <a:close/>
              </a:path>
              <a:path w="3034029" h="2844800">
                <a:moveTo>
                  <a:pt x="641273" y="639916"/>
                </a:moveTo>
                <a:lnTo>
                  <a:pt x="638276" y="647699"/>
                </a:lnTo>
                <a:lnTo>
                  <a:pt x="646137" y="647699"/>
                </a:lnTo>
                <a:lnTo>
                  <a:pt x="641273" y="639916"/>
                </a:lnTo>
                <a:close/>
              </a:path>
              <a:path w="3034029" h="2844800">
                <a:moveTo>
                  <a:pt x="643165" y="634999"/>
                </a:moveTo>
                <a:lnTo>
                  <a:pt x="638200" y="634999"/>
                </a:lnTo>
                <a:lnTo>
                  <a:pt x="641273" y="639916"/>
                </a:lnTo>
                <a:lnTo>
                  <a:pt x="643165" y="634999"/>
                </a:lnTo>
                <a:close/>
              </a:path>
              <a:path w="3034029" h="2844800">
                <a:moveTo>
                  <a:pt x="629627" y="622299"/>
                </a:moveTo>
                <a:lnTo>
                  <a:pt x="630669" y="634999"/>
                </a:lnTo>
                <a:lnTo>
                  <a:pt x="635838" y="634999"/>
                </a:lnTo>
                <a:lnTo>
                  <a:pt x="629627" y="622299"/>
                </a:lnTo>
                <a:close/>
              </a:path>
              <a:path w="3034029" h="2844800">
                <a:moveTo>
                  <a:pt x="739254" y="622299"/>
                </a:moveTo>
                <a:lnTo>
                  <a:pt x="634309" y="622299"/>
                </a:lnTo>
                <a:lnTo>
                  <a:pt x="643165" y="634999"/>
                </a:lnTo>
                <a:lnTo>
                  <a:pt x="729996" y="634999"/>
                </a:lnTo>
                <a:lnTo>
                  <a:pt x="739254" y="622299"/>
                </a:lnTo>
                <a:close/>
              </a:path>
              <a:path w="3034029" h="2844800">
                <a:moveTo>
                  <a:pt x="602597" y="615976"/>
                </a:moveTo>
                <a:lnTo>
                  <a:pt x="601433" y="622299"/>
                </a:lnTo>
                <a:lnTo>
                  <a:pt x="607076" y="622299"/>
                </a:lnTo>
                <a:lnTo>
                  <a:pt x="602597" y="615976"/>
                </a:lnTo>
                <a:close/>
              </a:path>
              <a:path w="3034029" h="2844800">
                <a:moveTo>
                  <a:pt x="718105" y="609599"/>
                </a:moveTo>
                <a:lnTo>
                  <a:pt x="615873" y="609599"/>
                </a:lnTo>
                <a:lnTo>
                  <a:pt x="608482" y="622299"/>
                </a:lnTo>
                <a:lnTo>
                  <a:pt x="722989" y="622299"/>
                </a:lnTo>
                <a:lnTo>
                  <a:pt x="718105" y="609599"/>
                </a:lnTo>
                <a:close/>
              </a:path>
              <a:path w="3034029" h="2844800">
                <a:moveTo>
                  <a:pt x="603770" y="609599"/>
                </a:moveTo>
                <a:lnTo>
                  <a:pt x="598080" y="609599"/>
                </a:lnTo>
                <a:lnTo>
                  <a:pt x="602597" y="615976"/>
                </a:lnTo>
                <a:lnTo>
                  <a:pt x="603770" y="609599"/>
                </a:lnTo>
                <a:close/>
              </a:path>
              <a:path w="3034029" h="2844800">
                <a:moveTo>
                  <a:pt x="629189" y="596899"/>
                </a:moveTo>
                <a:lnTo>
                  <a:pt x="588391" y="596899"/>
                </a:lnTo>
                <a:lnTo>
                  <a:pt x="591591" y="609599"/>
                </a:lnTo>
                <a:lnTo>
                  <a:pt x="618946" y="609599"/>
                </a:lnTo>
                <a:lnTo>
                  <a:pt x="629189" y="596899"/>
                </a:lnTo>
                <a:close/>
              </a:path>
              <a:path w="3034029" h="2844800">
                <a:moveTo>
                  <a:pt x="669798" y="596899"/>
                </a:moveTo>
                <a:lnTo>
                  <a:pt x="629189" y="596899"/>
                </a:lnTo>
                <a:lnTo>
                  <a:pt x="630531" y="609599"/>
                </a:lnTo>
                <a:lnTo>
                  <a:pt x="677811" y="609599"/>
                </a:lnTo>
                <a:lnTo>
                  <a:pt x="669798" y="596899"/>
                </a:lnTo>
                <a:close/>
              </a:path>
              <a:path w="3034029" h="2844800">
                <a:moveTo>
                  <a:pt x="710343" y="596899"/>
                </a:moveTo>
                <a:lnTo>
                  <a:pt x="694337" y="596899"/>
                </a:lnTo>
                <a:lnTo>
                  <a:pt x="688989" y="609599"/>
                </a:lnTo>
                <a:lnTo>
                  <a:pt x="717174" y="609599"/>
                </a:lnTo>
                <a:lnTo>
                  <a:pt x="710343" y="596899"/>
                </a:lnTo>
                <a:close/>
              </a:path>
              <a:path w="3034029" h="2844800">
                <a:moveTo>
                  <a:pt x="679332" y="584199"/>
                </a:moveTo>
                <a:lnTo>
                  <a:pt x="584460" y="584199"/>
                </a:lnTo>
                <a:lnTo>
                  <a:pt x="579924" y="596899"/>
                </a:lnTo>
                <a:lnTo>
                  <a:pt x="672602" y="596899"/>
                </a:lnTo>
                <a:lnTo>
                  <a:pt x="679332" y="584199"/>
                </a:lnTo>
                <a:close/>
              </a:path>
              <a:path w="3034029" h="2844800">
                <a:moveTo>
                  <a:pt x="575157" y="571499"/>
                </a:moveTo>
                <a:lnTo>
                  <a:pt x="573963" y="571499"/>
                </a:lnTo>
                <a:lnTo>
                  <a:pt x="573138" y="584199"/>
                </a:lnTo>
                <a:lnTo>
                  <a:pt x="578243" y="584199"/>
                </a:lnTo>
                <a:lnTo>
                  <a:pt x="575157" y="571499"/>
                </a:lnTo>
                <a:close/>
              </a:path>
              <a:path w="3034029" h="2844800">
                <a:moveTo>
                  <a:pt x="677888" y="571499"/>
                </a:moveTo>
                <a:lnTo>
                  <a:pt x="578612" y="571499"/>
                </a:lnTo>
                <a:lnTo>
                  <a:pt x="584009" y="584199"/>
                </a:lnTo>
                <a:lnTo>
                  <a:pt x="686627" y="584199"/>
                </a:lnTo>
                <a:lnTo>
                  <a:pt x="677888" y="571499"/>
                </a:lnTo>
                <a:close/>
              </a:path>
              <a:path w="3034029" h="2844800">
                <a:moveTo>
                  <a:pt x="585851" y="558799"/>
                </a:moveTo>
                <a:lnTo>
                  <a:pt x="567778" y="558799"/>
                </a:lnTo>
                <a:lnTo>
                  <a:pt x="556463" y="571499"/>
                </a:lnTo>
                <a:lnTo>
                  <a:pt x="589407" y="571499"/>
                </a:lnTo>
                <a:lnTo>
                  <a:pt x="590249" y="568002"/>
                </a:lnTo>
                <a:lnTo>
                  <a:pt x="585851" y="558799"/>
                </a:lnTo>
                <a:close/>
              </a:path>
              <a:path w="3034029" h="2844800">
                <a:moveTo>
                  <a:pt x="590249" y="568002"/>
                </a:moveTo>
                <a:lnTo>
                  <a:pt x="589407" y="571499"/>
                </a:lnTo>
                <a:lnTo>
                  <a:pt x="591921" y="571499"/>
                </a:lnTo>
                <a:lnTo>
                  <a:pt x="590249" y="568002"/>
                </a:lnTo>
                <a:close/>
              </a:path>
              <a:path w="3034029" h="2844800">
                <a:moveTo>
                  <a:pt x="659371" y="558799"/>
                </a:moveTo>
                <a:lnTo>
                  <a:pt x="592467" y="558799"/>
                </a:lnTo>
                <a:lnTo>
                  <a:pt x="590249" y="568002"/>
                </a:lnTo>
                <a:lnTo>
                  <a:pt x="591921" y="571499"/>
                </a:lnTo>
                <a:lnTo>
                  <a:pt x="660133" y="571499"/>
                </a:lnTo>
                <a:lnTo>
                  <a:pt x="659371" y="558799"/>
                </a:lnTo>
                <a:close/>
              </a:path>
              <a:path w="3034029" h="2844800">
                <a:moveTo>
                  <a:pt x="673201" y="558799"/>
                </a:moveTo>
                <a:lnTo>
                  <a:pt x="662863" y="558799"/>
                </a:lnTo>
                <a:lnTo>
                  <a:pt x="670877" y="571499"/>
                </a:lnTo>
                <a:lnTo>
                  <a:pt x="673201" y="558799"/>
                </a:lnTo>
                <a:close/>
              </a:path>
              <a:path w="3034029" h="2844800">
                <a:moveTo>
                  <a:pt x="545211" y="546099"/>
                </a:moveTo>
                <a:lnTo>
                  <a:pt x="541134" y="546099"/>
                </a:lnTo>
                <a:lnTo>
                  <a:pt x="541642" y="558799"/>
                </a:lnTo>
                <a:lnTo>
                  <a:pt x="550849" y="558799"/>
                </a:lnTo>
                <a:lnTo>
                  <a:pt x="545211" y="546099"/>
                </a:lnTo>
                <a:close/>
              </a:path>
              <a:path w="3034029" h="2844800">
                <a:moveTo>
                  <a:pt x="617441" y="507999"/>
                </a:moveTo>
                <a:lnTo>
                  <a:pt x="531211" y="507999"/>
                </a:lnTo>
                <a:lnTo>
                  <a:pt x="533031" y="520699"/>
                </a:lnTo>
                <a:lnTo>
                  <a:pt x="529755" y="533399"/>
                </a:lnTo>
                <a:lnTo>
                  <a:pt x="544945" y="533399"/>
                </a:lnTo>
                <a:lnTo>
                  <a:pt x="556214" y="546099"/>
                </a:lnTo>
                <a:lnTo>
                  <a:pt x="564095" y="558799"/>
                </a:lnTo>
                <a:lnTo>
                  <a:pt x="595071" y="558799"/>
                </a:lnTo>
                <a:lnTo>
                  <a:pt x="604090" y="546099"/>
                </a:lnTo>
                <a:lnTo>
                  <a:pt x="618949" y="546099"/>
                </a:lnTo>
                <a:lnTo>
                  <a:pt x="620663" y="533399"/>
                </a:lnTo>
                <a:lnTo>
                  <a:pt x="622853" y="520699"/>
                </a:lnTo>
                <a:lnTo>
                  <a:pt x="617441" y="507999"/>
                </a:lnTo>
                <a:close/>
              </a:path>
              <a:path w="3034029" h="2844800">
                <a:moveTo>
                  <a:pt x="608972" y="546099"/>
                </a:moveTo>
                <a:lnTo>
                  <a:pt x="604090" y="546099"/>
                </a:lnTo>
                <a:lnTo>
                  <a:pt x="595071" y="558799"/>
                </a:lnTo>
                <a:lnTo>
                  <a:pt x="598215" y="558799"/>
                </a:lnTo>
                <a:lnTo>
                  <a:pt x="608972" y="546099"/>
                </a:lnTo>
                <a:close/>
              </a:path>
              <a:path w="3034029" h="2844800">
                <a:moveTo>
                  <a:pt x="661208" y="546099"/>
                </a:moveTo>
                <a:lnTo>
                  <a:pt x="608972" y="546099"/>
                </a:lnTo>
                <a:lnTo>
                  <a:pt x="598215" y="558799"/>
                </a:lnTo>
                <a:lnTo>
                  <a:pt x="658101" y="558799"/>
                </a:lnTo>
                <a:lnTo>
                  <a:pt x="661208" y="546099"/>
                </a:lnTo>
                <a:close/>
              </a:path>
              <a:path w="3034029" h="2844800">
                <a:moveTo>
                  <a:pt x="539419" y="533399"/>
                </a:moveTo>
                <a:lnTo>
                  <a:pt x="528142" y="533399"/>
                </a:lnTo>
                <a:lnTo>
                  <a:pt x="527685" y="546099"/>
                </a:lnTo>
                <a:lnTo>
                  <a:pt x="534504" y="546099"/>
                </a:lnTo>
                <a:lnTo>
                  <a:pt x="539419" y="533399"/>
                </a:lnTo>
                <a:close/>
              </a:path>
              <a:path w="3034029" h="2844800">
                <a:moveTo>
                  <a:pt x="645071" y="533399"/>
                </a:moveTo>
                <a:lnTo>
                  <a:pt x="635009" y="533399"/>
                </a:lnTo>
                <a:lnTo>
                  <a:pt x="630212" y="546099"/>
                </a:lnTo>
                <a:lnTo>
                  <a:pt x="655453" y="546099"/>
                </a:lnTo>
                <a:lnTo>
                  <a:pt x="645071" y="533399"/>
                </a:lnTo>
                <a:close/>
              </a:path>
              <a:path w="3034029" h="2844800">
                <a:moveTo>
                  <a:pt x="522986" y="507999"/>
                </a:moveTo>
                <a:lnTo>
                  <a:pt x="499852" y="507999"/>
                </a:lnTo>
                <a:lnTo>
                  <a:pt x="509544" y="520699"/>
                </a:lnTo>
                <a:lnTo>
                  <a:pt x="516648" y="533399"/>
                </a:lnTo>
                <a:lnTo>
                  <a:pt x="521407" y="533399"/>
                </a:lnTo>
                <a:lnTo>
                  <a:pt x="517259" y="520699"/>
                </a:lnTo>
                <a:lnTo>
                  <a:pt x="517901" y="520699"/>
                </a:lnTo>
                <a:lnTo>
                  <a:pt x="523059" y="512095"/>
                </a:lnTo>
                <a:lnTo>
                  <a:pt x="522986" y="507999"/>
                </a:lnTo>
                <a:close/>
              </a:path>
              <a:path w="3034029" h="2844800">
                <a:moveTo>
                  <a:pt x="528091" y="520699"/>
                </a:moveTo>
                <a:lnTo>
                  <a:pt x="521042" y="520699"/>
                </a:lnTo>
                <a:lnTo>
                  <a:pt x="521728" y="533399"/>
                </a:lnTo>
                <a:lnTo>
                  <a:pt x="528091" y="520699"/>
                </a:lnTo>
                <a:close/>
              </a:path>
              <a:path w="3034029" h="2844800">
                <a:moveTo>
                  <a:pt x="526199" y="507999"/>
                </a:moveTo>
                <a:lnTo>
                  <a:pt x="525514" y="507999"/>
                </a:lnTo>
                <a:lnTo>
                  <a:pt x="523059" y="512095"/>
                </a:lnTo>
                <a:lnTo>
                  <a:pt x="523214" y="520699"/>
                </a:lnTo>
                <a:lnTo>
                  <a:pt x="526199" y="507999"/>
                </a:lnTo>
                <a:close/>
              </a:path>
              <a:path w="3034029" h="2844800">
                <a:moveTo>
                  <a:pt x="486094" y="482599"/>
                </a:moveTo>
                <a:lnTo>
                  <a:pt x="477443" y="482599"/>
                </a:lnTo>
                <a:lnTo>
                  <a:pt x="474218" y="495299"/>
                </a:lnTo>
                <a:lnTo>
                  <a:pt x="478545" y="495299"/>
                </a:lnTo>
                <a:lnTo>
                  <a:pt x="486900" y="507999"/>
                </a:lnTo>
                <a:lnTo>
                  <a:pt x="482805" y="495299"/>
                </a:lnTo>
                <a:lnTo>
                  <a:pt x="486094" y="482599"/>
                </a:lnTo>
                <a:close/>
              </a:path>
              <a:path w="3034029" h="2844800">
                <a:moveTo>
                  <a:pt x="502780" y="495299"/>
                </a:moveTo>
                <a:lnTo>
                  <a:pt x="495134" y="495299"/>
                </a:lnTo>
                <a:lnTo>
                  <a:pt x="503415" y="507999"/>
                </a:lnTo>
                <a:lnTo>
                  <a:pt x="502780" y="495299"/>
                </a:lnTo>
                <a:close/>
              </a:path>
              <a:path w="3034029" h="2844800">
                <a:moveTo>
                  <a:pt x="591015" y="482599"/>
                </a:moveTo>
                <a:lnTo>
                  <a:pt x="580567" y="482599"/>
                </a:lnTo>
                <a:lnTo>
                  <a:pt x="575513" y="495299"/>
                </a:lnTo>
                <a:lnTo>
                  <a:pt x="518718" y="495299"/>
                </a:lnTo>
                <a:lnTo>
                  <a:pt x="513575" y="507999"/>
                </a:lnTo>
                <a:lnTo>
                  <a:pt x="607492" y="507999"/>
                </a:lnTo>
                <a:lnTo>
                  <a:pt x="599328" y="495299"/>
                </a:lnTo>
                <a:lnTo>
                  <a:pt x="591015" y="482599"/>
                </a:lnTo>
                <a:close/>
              </a:path>
              <a:path w="3034029" h="2844800">
                <a:moveTo>
                  <a:pt x="466064" y="482599"/>
                </a:moveTo>
                <a:lnTo>
                  <a:pt x="466762" y="495299"/>
                </a:lnTo>
                <a:lnTo>
                  <a:pt x="471830" y="495299"/>
                </a:lnTo>
                <a:lnTo>
                  <a:pt x="466064" y="482599"/>
                </a:lnTo>
                <a:close/>
              </a:path>
              <a:path w="3034029" h="2844800">
                <a:moveTo>
                  <a:pt x="569074" y="482599"/>
                </a:moveTo>
                <a:lnTo>
                  <a:pt x="486094" y="482599"/>
                </a:lnTo>
                <a:lnTo>
                  <a:pt x="498877" y="495299"/>
                </a:lnTo>
                <a:lnTo>
                  <a:pt x="570674" y="495299"/>
                </a:lnTo>
                <a:lnTo>
                  <a:pt x="569074" y="482599"/>
                </a:lnTo>
                <a:close/>
              </a:path>
              <a:path w="3034029" h="2844800">
                <a:moveTo>
                  <a:pt x="462851" y="469899"/>
                </a:moveTo>
                <a:lnTo>
                  <a:pt x="452970" y="469899"/>
                </a:lnTo>
                <a:lnTo>
                  <a:pt x="454583" y="482599"/>
                </a:lnTo>
                <a:lnTo>
                  <a:pt x="459371" y="482599"/>
                </a:lnTo>
                <a:lnTo>
                  <a:pt x="462941" y="473631"/>
                </a:lnTo>
                <a:lnTo>
                  <a:pt x="462851" y="469899"/>
                </a:lnTo>
                <a:close/>
              </a:path>
              <a:path w="3034029" h="2844800">
                <a:moveTo>
                  <a:pt x="472122" y="469899"/>
                </a:moveTo>
                <a:lnTo>
                  <a:pt x="464426" y="469899"/>
                </a:lnTo>
                <a:lnTo>
                  <a:pt x="462941" y="473631"/>
                </a:lnTo>
                <a:lnTo>
                  <a:pt x="463156" y="482599"/>
                </a:lnTo>
                <a:lnTo>
                  <a:pt x="472122" y="469899"/>
                </a:lnTo>
                <a:close/>
              </a:path>
              <a:path w="3034029" h="2844800">
                <a:moveTo>
                  <a:pt x="477057" y="481678"/>
                </a:moveTo>
                <a:lnTo>
                  <a:pt x="476973" y="482599"/>
                </a:lnTo>
                <a:lnTo>
                  <a:pt x="477443" y="482599"/>
                </a:lnTo>
                <a:lnTo>
                  <a:pt x="477057" y="481678"/>
                </a:lnTo>
                <a:close/>
              </a:path>
              <a:path w="3034029" h="2844800">
                <a:moveTo>
                  <a:pt x="489142" y="482344"/>
                </a:moveTo>
                <a:lnTo>
                  <a:pt x="489153" y="482599"/>
                </a:lnTo>
                <a:lnTo>
                  <a:pt x="489369" y="482599"/>
                </a:lnTo>
                <a:lnTo>
                  <a:pt x="489142" y="482344"/>
                </a:lnTo>
                <a:close/>
              </a:path>
              <a:path w="3034029" h="2844800">
                <a:moveTo>
                  <a:pt x="573965" y="469899"/>
                </a:moveTo>
                <a:lnTo>
                  <a:pt x="488645" y="469899"/>
                </a:lnTo>
                <a:lnTo>
                  <a:pt x="495287" y="482599"/>
                </a:lnTo>
                <a:lnTo>
                  <a:pt x="581334" y="482599"/>
                </a:lnTo>
                <a:lnTo>
                  <a:pt x="573965" y="469899"/>
                </a:lnTo>
                <a:close/>
              </a:path>
              <a:path w="3034029" h="2844800">
                <a:moveTo>
                  <a:pt x="488645" y="469899"/>
                </a:moveTo>
                <a:lnTo>
                  <a:pt x="478129" y="469899"/>
                </a:lnTo>
                <a:lnTo>
                  <a:pt x="489142" y="482344"/>
                </a:lnTo>
                <a:lnTo>
                  <a:pt x="488645" y="469899"/>
                </a:lnTo>
                <a:close/>
              </a:path>
              <a:path w="3034029" h="2844800">
                <a:moveTo>
                  <a:pt x="478129" y="469899"/>
                </a:moveTo>
                <a:lnTo>
                  <a:pt x="472122" y="469899"/>
                </a:lnTo>
                <a:lnTo>
                  <a:pt x="477057" y="481678"/>
                </a:lnTo>
                <a:lnTo>
                  <a:pt x="478129" y="469899"/>
                </a:lnTo>
                <a:close/>
              </a:path>
              <a:path w="3034029" h="2844800">
                <a:moveTo>
                  <a:pt x="463588" y="457199"/>
                </a:moveTo>
                <a:lnTo>
                  <a:pt x="462254" y="457199"/>
                </a:lnTo>
                <a:lnTo>
                  <a:pt x="460197" y="469899"/>
                </a:lnTo>
                <a:lnTo>
                  <a:pt x="463588" y="457199"/>
                </a:lnTo>
                <a:close/>
              </a:path>
              <a:path w="3034029" h="2844800">
                <a:moveTo>
                  <a:pt x="486943" y="457199"/>
                </a:moveTo>
                <a:lnTo>
                  <a:pt x="463588" y="457199"/>
                </a:lnTo>
                <a:lnTo>
                  <a:pt x="462991" y="469899"/>
                </a:lnTo>
                <a:lnTo>
                  <a:pt x="493750" y="469899"/>
                </a:lnTo>
                <a:lnTo>
                  <a:pt x="486943" y="457199"/>
                </a:lnTo>
                <a:close/>
              </a:path>
              <a:path w="3034029" h="2844800">
                <a:moveTo>
                  <a:pt x="558691" y="457199"/>
                </a:moveTo>
                <a:lnTo>
                  <a:pt x="491426" y="457199"/>
                </a:lnTo>
                <a:lnTo>
                  <a:pt x="493750" y="469899"/>
                </a:lnTo>
                <a:lnTo>
                  <a:pt x="567508" y="469899"/>
                </a:lnTo>
                <a:lnTo>
                  <a:pt x="558691" y="457199"/>
                </a:lnTo>
                <a:close/>
              </a:path>
              <a:path w="3034029" h="2844800">
                <a:moveTo>
                  <a:pt x="432194" y="444499"/>
                </a:moveTo>
                <a:lnTo>
                  <a:pt x="429368" y="457199"/>
                </a:lnTo>
                <a:lnTo>
                  <a:pt x="438712" y="457199"/>
                </a:lnTo>
                <a:lnTo>
                  <a:pt x="432194" y="444499"/>
                </a:lnTo>
                <a:close/>
              </a:path>
              <a:path w="3034029" h="2844800">
                <a:moveTo>
                  <a:pt x="448805" y="444499"/>
                </a:moveTo>
                <a:lnTo>
                  <a:pt x="442861" y="444499"/>
                </a:lnTo>
                <a:lnTo>
                  <a:pt x="442264" y="457199"/>
                </a:lnTo>
                <a:lnTo>
                  <a:pt x="455841" y="457199"/>
                </a:lnTo>
                <a:lnTo>
                  <a:pt x="448805" y="444499"/>
                </a:lnTo>
                <a:close/>
              </a:path>
              <a:path w="3034029" h="2844800">
                <a:moveTo>
                  <a:pt x="529374" y="444499"/>
                </a:moveTo>
                <a:lnTo>
                  <a:pt x="460933" y="444499"/>
                </a:lnTo>
                <a:lnTo>
                  <a:pt x="472732" y="457199"/>
                </a:lnTo>
                <a:lnTo>
                  <a:pt x="533412" y="457199"/>
                </a:lnTo>
                <a:lnTo>
                  <a:pt x="529374" y="444499"/>
                </a:lnTo>
                <a:close/>
              </a:path>
              <a:path w="3034029" h="2844800">
                <a:moveTo>
                  <a:pt x="548825" y="444499"/>
                </a:moveTo>
                <a:lnTo>
                  <a:pt x="533717" y="444499"/>
                </a:lnTo>
                <a:lnTo>
                  <a:pt x="533412" y="457199"/>
                </a:lnTo>
                <a:lnTo>
                  <a:pt x="548855" y="457199"/>
                </a:lnTo>
                <a:lnTo>
                  <a:pt x="548825" y="444499"/>
                </a:lnTo>
                <a:close/>
              </a:path>
              <a:path w="3034029" h="2844800">
                <a:moveTo>
                  <a:pt x="461724" y="431799"/>
                </a:moveTo>
                <a:lnTo>
                  <a:pt x="453859" y="431799"/>
                </a:lnTo>
                <a:lnTo>
                  <a:pt x="455028" y="444499"/>
                </a:lnTo>
                <a:lnTo>
                  <a:pt x="464479" y="444499"/>
                </a:lnTo>
                <a:lnTo>
                  <a:pt x="461724" y="431799"/>
                </a:lnTo>
                <a:close/>
              </a:path>
              <a:path w="3034029" h="2844800">
                <a:moveTo>
                  <a:pt x="525297" y="431799"/>
                </a:moveTo>
                <a:lnTo>
                  <a:pt x="476897" y="431799"/>
                </a:lnTo>
                <a:lnTo>
                  <a:pt x="479869" y="444499"/>
                </a:lnTo>
                <a:lnTo>
                  <a:pt x="526808" y="444499"/>
                </a:lnTo>
                <a:lnTo>
                  <a:pt x="525755" y="432250"/>
                </a:lnTo>
                <a:lnTo>
                  <a:pt x="525297" y="431799"/>
                </a:lnTo>
                <a:close/>
              </a:path>
              <a:path w="3034029" h="2844800">
                <a:moveTo>
                  <a:pt x="526085" y="419099"/>
                </a:moveTo>
                <a:lnTo>
                  <a:pt x="443102" y="419099"/>
                </a:lnTo>
                <a:lnTo>
                  <a:pt x="450000" y="431799"/>
                </a:lnTo>
                <a:lnTo>
                  <a:pt x="525716" y="431799"/>
                </a:lnTo>
                <a:lnTo>
                  <a:pt x="525755" y="432250"/>
                </a:lnTo>
                <a:lnTo>
                  <a:pt x="538213" y="444499"/>
                </a:lnTo>
                <a:lnTo>
                  <a:pt x="533311" y="431799"/>
                </a:lnTo>
                <a:lnTo>
                  <a:pt x="526085" y="419099"/>
                </a:lnTo>
                <a:close/>
              </a:path>
              <a:path w="3034029" h="2844800">
                <a:moveTo>
                  <a:pt x="525716" y="431799"/>
                </a:moveTo>
                <a:lnTo>
                  <a:pt x="525297" y="431799"/>
                </a:lnTo>
                <a:lnTo>
                  <a:pt x="525755" y="432250"/>
                </a:lnTo>
                <a:lnTo>
                  <a:pt x="525716" y="431799"/>
                </a:lnTo>
                <a:close/>
              </a:path>
              <a:path w="3034029" h="2844800">
                <a:moveTo>
                  <a:pt x="409016" y="419099"/>
                </a:moveTo>
                <a:lnTo>
                  <a:pt x="397637" y="419099"/>
                </a:lnTo>
                <a:lnTo>
                  <a:pt x="393903" y="431799"/>
                </a:lnTo>
                <a:lnTo>
                  <a:pt x="407263" y="431799"/>
                </a:lnTo>
                <a:lnTo>
                  <a:pt x="409016" y="419099"/>
                </a:lnTo>
                <a:close/>
              </a:path>
              <a:path w="3034029" h="2844800">
                <a:moveTo>
                  <a:pt x="428469" y="430051"/>
                </a:moveTo>
                <a:lnTo>
                  <a:pt x="427412" y="431799"/>
                </a:lnTo>
                <a:lnTo>
                  <a:pt x="429399" y="431799"/>
                </a:lnTo>
                <a:lnTo>
                  <a:pt x="428469" y="430051"/>
                </a:lnTo>
                <a:close/>
              </a:path>
              <a:path w="3034029" h="2844800">
                <a:moveTo>
                  <a:pt x="443102" y="419099"/>
                </a:moveTo>
                <a:lnTo>
                  <a:pt x="435089" y="419099"/>
                </a:lnTo>
                <a:lnTo>
                  <a:pt x="428887" y="429360"/>
                </a:lnTo>
                <a:lnTo>
                  <a:pt x="429399" y="431799"/>
                </a:lnTo>
                <a:lnTo>
                  <a:pt x="433475" y="431799"/>
                </a:lnTo>
                <a:lnTo>
                  <a:pt x="443102" y="419099"/>
                </a:lnTo>
                <a:close/>
              </a:path>
              <a:path w="3034029" h="2844800">
                <a:moveTo>
                  <a:pt x="535813" y="419099"/>
                </a:moveTo>
                <a:lnTo>
                  <a:pt x="535317" y="431799"/>
                </a:lnTo>
                <a:lnTo>
                  <a:pt x="536168" y="431799"/>
                </a:lnTo>
                <a:lnTo>
                  <a:pt x="535813" y="419099"/>
                </a:lnTo>
                <a:close/>
              </a:path>
              <a:path w="3034029" h="2844800">
                <a:moveTo>
                  <a:pt x="426732" y="419099"/>
                </a:moveTo>
                <a:lnTo>
                  <a:pt x="422643" y="419099"/>
                </a:lnTo>
                <a:lnTo>
                  <a:pt x="428469" y="430051"/>
                </a:lnTo>
                <a:lnTo>
                  <a:pt x="428887" y="429360"/>
                </a:lnTo>
                <a:lnTo>
                  <a:pt x="426732" y="419099"/>
                </a:lnTo>
                <a:close/>
              </a:path>
              <a:path w="3034029" h="2844800">
                <a:moveTo>
                  <a:pt x="393219" y="406399"/>
                </a:moveTo>
                <a:lnTo>
                  <a:pt x="381076" y="406399"/>
                </a:lnTo>
                <a:lnTo>
                  <a:pt x="386461" y="419099"/>
                </a:lnTo>
                <a:lnTo>
                  <a:pt x="393219" y="406399"/>
                </a:lnTo>
                <a:close/>
              </a:path>
              <a:path w="3034029" h="2844800">
                <a:moveTo>
                  <a:pt x="408444" y="406399"/>
                </a:moveTo>
                <a:lnTo>
                  <a:pt x="400646" y="406399"/>
                </a:lnTo>
                <a:lnTo>
                  <a:pt x="406463" y="419099"/>
                </a:lnTo>
                <a:lnTo>
                  <a:pt x="408444" y="406399"/>
                </a:lnTo>
                <a:close/>
              </a:path>
              <a:path w="3034029" h="2844800">
                <a:moveTo>
                  <a:pt x="489356" y="406399"/>
                </a:moveTo>
                <a:lnTo>
                  <a:pt x="413799" y="406399"/>
                </a:lnTo>
                <a:lnTo>
                  <a:pt x="423938" y="419099"/>
                </a:lnTo>
                <a:lnTo>
                  <a:pt x="489762" y="419099"/>
                </a:lnTo>
                <a:lnTo>
                  <a:pt x="489356" y="406399"/>
                </a:lnTo>
                <a:close/>
              </a:path>
              <a:path w="3034029" h="2844800">
                <a:moveTo>
                  <a:pt x="496582" y="406399"/>
                </a:moveTo>
                <a:lnTo>
                  <a:pt x="494017" y="406399"/>
                </a:lnTo>
                <a:lnTo>
                  <a:pt x="492594" y="419099"/>
                </a:lnTo>
                <a:lnTo>
                  <a:pt x="499351" y="419099"/>
                </a:lnTo>
                <a:lnTo>
                  <a:pt x="496582" y="406399"/>
                </a:lnTo>
                <a:close/>
              </a:path>
              <a:path w="3034029" h="2844800">
                <a:moveTo>
                  <a:pt x="487768" y="393699"/>
                </a:moveTo>
                <a:lnTo>
                  <a:pt x="374357" y="393699"/>
                </a:lnTo>
                <a:lnTo>
                  <a:pt x="378510" y="406399"/>
                </a:lnTo>
                <a:lnTo>
                  <a:pt x="480060" y="406399"/>
                </a:lnTo>
                <a:lnTo>
                  <a:pt x="487768" y="393699"/>
                </a:lnTo>
                <a:close/>
              </a:path>
              <a:path w="3034029" h="2844800">
                <a:moveTo>
                  <a:pt x="382181" y="380999"/>
                </a:moveTo>
                <a:lnTo>
                  <a:pt x="363601" y="380999"/>
                </a:lnTo>
                <a:lnTo>
                  <a:pt x="365417" y="393699"/>
                </a:lnTo>
                <a:lnTo>
                  <a:pt x="380635" y="393699"/>
                </a:lnTo>
                <a:lnTo>
                  <a:pt x="382181" y="380999"/>
                </a:lnTo>
                <a:close/>
              </a:path>
              <a:path w="3034029" h="2844800">
                <a:moveTo>
                  <a:pt x="397002" y="380999"/>
                </a:moveTo>
                <a:lnTo>
                  <a:pt x="389484" y="380999"/>
                </a:lnTo>
                <a:lnTo>
                  <a:pt x="395844" y="393699"/>
                </a:lnTo>
                <a:lnTo>
                  <a:pt x="412191" y="393699"/>
                </a:lnTo>
                <a:lnTo>
                  <a:pt x="397002" y="380999"/>
                </a:lnTo>
                <a:close/>
              </a:path>
              <a:path w="3034029" h="2844800">
                <a:moveTo>
                  <a:pt x="470204" y="380999"/>
                </a:moveTo>
                <a:lnTo>
                  <a:pt x="412699" y="380999"/>
                </a:lnTo>
                <a:lnTo>
                  <a:pt x="412191" y="393699"/>
                </a:lnTo>
                <a:lnTo>
                  <a:pt x="470331" y="393699"/>
                </a:lnTo>
                <a:lnTo>
                  <a:pt x="470204" y="380999"/>
                </a:lnTo>
                <a:close/>
              </a:path>
              <a:path w="3034029" h="2844800">
                <a:moveTo>
                  <a:pt x="481977" y="380999"/>
                </a:moveTo>
                <a:lnTo>
                  <a:pt x="470204" y="380999"/>
                </a:lnTo>
                <a:lnTo>
                  <a:pt x="481126" y="393699"/>
                </a:lnTo>
                <a:lnTo>
                  <a:pt x="485876" y="393699"/>
                </a:lnTo>
                <a:lnTo>
                  <a:pt x="481977" y="380999"/>
                </a:lnTo>
                <a:close/>
              </a:path>
              <a:path w="3034029" h="2844800">
                <a:moveTo>
                  <a:pt x="410222" y="368299"/>
                </a:moveTo>
                <a:lnTo>
                  <a:pt x="358582" y="368299"/>
                </a:lnTo>
                <a:lnTo>
                  <a:pt x="365061" y="380999"/>
                </a:lnTo>
                <a:lnTo>
                  <a:pt x="401751" y="380999"/>
                </a:lnTo>
                <a:lnTo>
                  <a:pt x="410222" y="368299"/>
                </a:lnTo>
                <a:close/>
              </a:path>
              <a:path w="3034029" h="2844800">
                <a:moveTo>
                  <a:pt x="462800" y="368299"/>
                </a:moveTo>
                <a:lnTo>
                  <a:pt x="410222" y="368299"/>
                </a:lnTo>
                <a:lnTo>
                  <a:pt x="413677" y="380999"/>
                </a:lnTo>
                <a:lnTo>
                  <a:pt x="472948" y="380999"/>
                </a:lnTo>
                <a:lnTo>
                  <a:pt x="462800" y="368299"/>
                </a:lnTo>
                <a:close/>
              </a:path>
              <a:path w="3034029" h="2844800">
                <a:moveTo>
                  <a:pt x="347631" y="342899"/>
                </a:moveTo>
                <a:lnTo>
                  <a:pt x="340918" y="342899"/>
                </a:lnTo>
                <a:lnTo>
                  <a:pt x="342480" y="355599"/>
                </a:lnTo>
                <a:lnTo>
                  <a:pt x="345186" y="355599"/>
                </a:lnTo>
                <a:lnTo>
                  <a:pt x="345224" y="368299"/>
                </a:lnTo>
                <a:lnTo>
                  <a:pt x="349837" y="368299"/>
                </a:lnTo>
                <a:lnTo>
                  <a:pt x="351355" y="355599"/>
                </a:lnTo>
                <a:lnTo>
                  <a:pt x="347631" y="342899"/>
                </a:lnTo>
                <a:close/>
              </a:path>
              <a:path w="3034029" h="2844800">
                <a:moveTo>
                  <a:pt x="443560" y="342899"/>
                </a:moveTo>
                <a:lnTo>
                  <a:pt x="374573" y="342899"/>
                </a:lnTo>
                <a:lnTo>
                  <a:pt x="377856" y="355599"/>
                </a:lnTo>
                <a:lnTo>
                  <a:pt x="371911" y="368299"/>
                </a:lnTo>
                <a:lnTo>
                  <a:pt x="381749" y="368299"/>
                </a:lnTo>
                <a:lnTo>
                  <a:pt x="385305" y="355599"/>
                </a:lnTo>
                <a:lnTo>
                  <a:pt x="449910" y="355599"/>
                </a:lnTo>
                <a:lnTo>
                  <a:pt x="443560" y="342899"/>
                </a:lnTo>
                <a:close/>
              </a:path>
              <a:path w="3034029" h="2844800">
                <a:moveTo>
                  <a:pt x="413042" y="355599"/>
                </a:moveTo>
                <a:lnTo>
                  <a:pt x="385305" y="355599"/>
                </a:lnTo>
                <a:lnTo>
                  <a:pt x="385927" y="368299"/>
                </a:lnTo>
                <a:lnTo>
                  <a:pt x="413664" y="368299"/>
                </a:lnTo>
                <a:lnTo>
                  <a:pt x="413042" y="355599"/>
                </a:lnTo>
                <a:close/>
              </a:path>
              <a:path w="3034029" h="2844800">
                <a:moveTo>
                  <a:pt x="449605" y="355599"/>
                </a:moveTo>
                <a:lnTo>
                  <a:pt x="415645" y="355599"/>
                </a:lnTo>
                <a:lnTo>
                  <a:pt x="416763" y="368299"/>
                </a:lnTo>
                <a:lnTo>
                  <a:pt x="454152" y="368299"/>
                </a:lnTo>
                <a:lnTo>
                  <a:pt x="449605" y="355599"/>
                </a:lnTo>
                <a:close/>
              </a:path>
              <a:path w="3034029" h="2844800">
                <a:moveTo>
                  <a:pt x="311785" y="342899"/>
                </a:moveTo>
                <a:lnTo>
                  <a:pt x="313156" y="355599"/>
                </a:lnTo>
                <a:lnTo>
                  <a:pt x="320878" y="355599"/>
                </a:lnTo>
                <a:lnTo>
                  <a:pt x="311785" y="342899"/>
                </a:lnTo>
                <a:close/>
              </a:path>
              <a:path w="3034029" h="2844800">
                <a:moveTo>
                  <a:pt x="326313" y="342899"/>
                </a:moveTo>
                <a:lnTo>
                  <a:pt x="324675" y="355599"/>
                </a:lnTo>
                <a:lnTo>
                  <a:pt x="331177" y="355599"/>
                </a:lnTo>
                <a:lnTo>
                  <a:pt x="331288" y="354946"/>
                </a:lnTo>
                <a:lnTo>
                  <a:pt x="326313" y="342899"/>
                </a:lnTo>
                <a:close/>
              </a:path>
              <a:path w="3034029" h="2844800">
                <a:moveTo>
                  <a:pt x="333336" y="342899"/>
                </a:moveTo>
                <a:lnTo>
                  <a:pt x="331288" y="354946"/>
                </a:lnTo>
                <a:lnTo>
                  <a:pt x="331558" y="355599"/>
                </a:lnTo>
                <a:lnTo>
                  <a:pt x="342480" y="355599"/>
                </a:lnTo>
                <a:lnTo>
                  <a:pt x="333336" y="342899"/>
                </a:lnTo>
                <a:close/>
              </a:path>
              <a:path w="3034029" h="2844800">
                <a:moveTo>
                  <a:pt x="367182" y="342899"/>
                </a:moveTo>
                <a:lnTo>
                  <a:pt x="357908" y="342899"/>
                </a:lnTo>
                <a:lnTo>
                  <a:pt x="367436" y="355599"/>
                </a:lnTo>
                <a:lnTo>
                  <a:pt x="367182" y="342899"/>
                </a:lnTo>
                <a:close/>
              </a:path>
              <a:path w="3034029" h="2844800">
                <a:moveTo>
                  <a:pt x="456717" y="342899"/>
                </a:moveTo>
                <a:lnTo>
                  <a:pt x="453720" y="342899"/>
                </a:lnTo>
                <a:lnTo>
                  <a:pt x="454088" y="355599"/>
                </a:lnTo>
                <a:lnTo>
                  <a:pt x="461098" y="355599"/>
                </a:lnTo>
                <a:lnTo>
                  <a:pt x="456717" y="342899"/>
                </a:lnTo>
                <a:close/>
              </a:path>
              <a:path w="3034029" h="2844800">
                <a:moveTo>
                  <a:pt x="306467" y="333085"/>
                </a:moveTo>
                <a:lnTo>
                  <a:pt x="310756" y="342899"/>
                </a:lnTo>
                <a:lnTo>
                  <a:pt x="311357" y="339164"/>
                </a:lnTo>
                <a:lnTo>
                  <a:pt x="306467" y="333085"/>
                </a:lnTo>
                <a:close/>
              </a:path>
              <a:path w="3034029" h="2844800">
                <a:moveTo>
                  <a:pt x="402640" y="330199"/>
                </a:moveTo>
                <a:lnTo>
                  <a:pt x="312801" y="330199"/>
                </a:lnTo>
                <a:lnTo>
                  <a:pt x="311357" y="339164"/>
                </a:lnTo>
                <a:lnTo>
                  <a:pt x="314362" y="342899"/>
                </a:lnTo>
                <a:lnTo>
                  <a:pt x="402894" y="342899"/>
                </a:lnTo>
                <a:lnTo>
                  <a:pt x="402640" y="330199"/>
                </a:lnTo>
                <a:close/>
              </a:path>
              <a:path w="3034029" h="2844800">
                <a:moveTo>
                  <a:pt x="403669" y="330199"/>
                </a:moveTo>
                <a:lnTo>
                  <a:pt x="402640" y="330199"/>
                </a:lnTo>
                <a:lnTo>
                  <a:pt x="407504" y="342899"/>
                </a:lnTo>
                <a:lnTo>
                  <a:pt x="404509" y="331198"/>
                </a:lnTo>
                <a:lnTo>
                  <a:pt x="403669" y="330199"/>
                </a:lnTo>
                <a:close/>
              </a:path>
              <a:path w="3034029" h="2844800">
                <a:moveTo>
                  <a:pt x="418570" y="330199"/>
                </a:moveTo>
                <a:lnTo>
                  <a:pt x="404253" y="330199"/>
                </a:lnTo>
                <a:lnTo>
                  <a:pt x="404509" y="331198"/>
                </a:lnTo>
                <a:lnTo>
                  <a:pt x="414350" y="342899"/>
                </a:lnTo>
                <a:lnTo>
                  <a:pt x="420731" y="342899"/>
                </a:lnTo>
                <a:lnTo>
                  <a:pt x="418570" y="330199"/>
                </a:lnTo>
                <a:close/>
              </a:path>
              <a:path w="3034029" h="2844800">
                <a:moveTo>
                  <a:pt x="428952" y="330297"/>
                </a:moveTo>
                <a:lnTo>
                  <a:pt x="431927" y="342899"/>
                </a:lnTo>
                <a:lnTo>
                  <a:pt x="441769" y="342899"/>
                </a:lnTo>
                <a:lnTo>
                  <a:pt x="428952" y="330297"/>
                </a:lnTo>
                <a:close/>
              </a:path>
              <a:path w="3034029" h="2844800">
                <a:moveTo>
                  <a:pt x="305206" y="330199"/>
                </a:moveTo>
                <a:lnTo>
                  <a:pt x="304146" y="330199"/>
                </a:lnTo>
                <a:lnTo>
                  <a:pt x="306467" y="333085"/>
                </a:lnTo>
                <a:lnTo>
                  <a:pt x="305206" y="330199"/>
                </a:lnTo>
                <a:close/>
              </a:path>
              <a:path w="3034029" h="2844800">
                <a:moveTo>
                  <a:pt x="404253" y="330199"/>
                </a:moveTo>
                <a:lnTo>
                  <a:pt x="403669" y="330199"/>
                </a:lnTo>
                <a:lnTo>
                  <a:pt x="404509" y="331198"/>
                </a:lnTo>
                <a:lnTo>
                  <a:pt x="404253" y="330199"/>
                </a:lnTo>
                <a:close/>
              </a:path>
              <a:path w="3034029" h="2844800">
                <a:moveTo>
                  <a:pt x="428929" y="330199"/>
                </a:moveTo>
                <a:close/>
              </a:path>
              <a:path w="3034029" h="2844800">
                <a:moveTo>
                  <a:pt x="319151" y="317499"/>
                </a:moveTo>
                <a:lnTo>
                  <a:pt x="313601" y="317499"/>
                </a:lnTo>
                <a:lnTo>
                  <a:pt x="312928" y="330199"/>
                </a:lnTo>
                <a:lnTo>
                  <a:pt x="319659" y="330199"/>
                </a:lnTo>
                <a:lnTo>
                  <a:pt x="319151" y="317499"/>
                </a:lnTo>
                <a:close/>
              </a:path>
              <a:path w="3034029" h="2844800">
                <a:moveTo>
                  <a:pt x="368287" y="317499"/>
                </a:moveTo>
                <a:lnTo>
                  <a:pt x="321538" y="317499"/>
                </a:lnTo>
                <a:lnTo>
                  <a:pt x="323215" y="330199"/>
                </a:lnTo>
                <a:lnTo>
                  <a:pt x="369836" y="330199"/>
                </a:lnTo>
                <a:lnTo>
                  <a:pt x="368287" y="317499"/>
                </a:lnTo>
                <a:close/>
              </a:path>
              <a:path w="3034029" h="2844800">
                <a:moveTo>
                  <a:pt x="392982" y="292099"/>
                </a:moveTo>
                <a:lnTo>
                  <a:pt x="385597" y="292099"/>
                </a:lnTo>
                <a:lnTo>
                  <a:pt x="389661" y="304799"/>
                </a:lnTo>
                <a:lnTo>
                  <a:pt x="403034" y="304799"/>
                </a:lnTo>
                <a:lnTo>
                  <a:pt x="403745" y="317499"/>
                </a:lnTo>
                <a:lnTo>
                  <a:pt x="373062" y="317499"/>
                </a:lnTo>
                <a:lnTo>
                  <a:pt x="375145" y="330199"/>
                </a:lnTo>
                <a:lnTo>
                  <a:pt x="423372" y="330199"/>
                </a:lnTo>
                <a:lnTo>
                  <a:pt x="416295" y="317499"/>
                </a:lnTo>
                <a:lnTo>
                  <a:pt x="404355" y="304799"/>
                </a:lnTo>
                <a:lnTo>
                  <a:pt x="392982" y="292099"/>
                </a:lnTo>
                <a:close/>
              </a:path>
              <a:path w="3034029" h="2844800">
                <a:moveTo>
                  <a:pt x="296176" y="304799"/>
                </a:moveTo>
                <a:lnTo>
                  <a:pt x="286880" y="317499"/>
                </a:lnTo>
                <a:lnTo>
                  <a:pt x="290982" y="317499"/>
                </a:lnTo>
                <a:lnTo>
                  <a:pt x="296176" y="304799"/>
                </a:lnTo>
                <a:close/>
              </a:path>
              <a:path w="3034029" h="2844800">
                <a:moveTo>
                  <a:pt x="306025" y="304799"/>
                </a:moveTo>
                <a:lnTo>
                  <a:pt x="304482" y="304799"/>
                </a:lnTo>
                <a:lnTo>
                  <a:pt x="302348" y="317499"/>
                </a:lnTo>
                <a:lnTo>
                  <a:pt x="308178" y="317499"/>
                </a:lnTo>
                <a:lnTo>
                  <a:pt x="306025" y="304799"/>
                </a:lnTo>
                <a:close/>
              </a:path>
              <a:path w="3034029" h="2844800">
                <a:moveTo>
                  <a:pt x="384733" y="292099"/>
                </a:moveTo>
                <a:lnTo>
                  <a:pt x="303872" y="292099"/>
                </a:lnTo>
                <a:lnTo>
                  <a:pt x="308178" y="317499"/>
                </a:lnTo>
                <a:lnTo>
                  <a:pt x="311826" y="312858"/>
                </a:lnTo>
                <a:lnTo>
                  <a:pt x="306209" y="304799"/>
                </a:lnTo>
                <a:lnTo>
                  <a:pt x="379519" y="304799"/>
                </a:lnTo>
                <a:lnTo>
                  <a:pt x="384733" y="292099"/>
                </a:lnTo>
                <a:close/>
              </a:path>
              <a:path w="3034029" h="2844800">
                <a:moveTo>
                  <a:pt x="311826" y="312858"/>
                </a:moveTo>
                <a:lnTo>
                  <a:pt x="308178" y="317499"/>
                </a:lnTo>
                <a:lnTo>
                  <a:pt x="315061" y="317499"/>
                </a:lnTo>
                <a:lnTo>
                  <a:pt x="311826" y="312858"/>
                </a:lnTo>
                <a:close/>
              </a:path>
              <a:path w="3034029" h="2844800">
                <a:moveTo>
                  <a:pt x="396786" y="304799"/>
                </a:moveTo>
                <a:lnTo>
                  <a:pt x="318160" y="304799"/>
                </a:lnTo>
                <a:lnTo>
                  <a:pt x="320192" y="317499"/>
                </a:lnTo>
                <a:lnTo>
                  <a:pt x="400227" y="317499"/>
                </a:lnTo>
                <a:lnTo>
                  <a:pt x="396786" y="304799"/>
                </a:lnTo>
                <a:close/>
              </a:path>
              <a:path w="3034029" h="2844800">
                <a:moveTo>
                  <a:pt x="318160" y="304799"/>
                </a:moveTo>
                <a:lnTo>
                  <a:pt x="306209" y="304799"/>
                </a:lnTo>
                <a:lnTo>
                  <a:pt x="311826" y="312858"/>
                </a:lnTo>
                <a:lnTo>
                  <a:pt x="318160" y="304799"/>
                </a:lnTo>
                <a:close/>
              </a:path>
              <a:path w="3034029" h="2844800">
                <a:moveTo>
                  <a:pt x="263791" y="292099"/>
                </a:moveTo>
                <a:lnTo>
                  <a:pt x="262204" y="292099"/>
                </a:lnTo>
                <a:lnTo>
                  <a:pt x="265544" y="304799"/>
                </a:lnTo>
                <a:lnTo>
                  <a:pt x="263791" y="292099"/>
                </a:lnTo>
                <a:close/>
              </a:path>
              <a:path w="3034029" h="2844800">
                <a:moveTo>
                  <a:pt x="281368" y="292099"/>
                </a:moveTo>
                <a:lnTo>
                  <a:pt x="275729" y="292099"/>
                </a:lnTo>
                <a:lnTo>
                  <a:pt x="281965" y="304799"/>
                </a:lnTo>
                <a:lnTo>
                  <a:pt x="281368" y="292099"/>
                </a:lnTo>
                <a:close/>
              </a:path>
              <a:path w="3034029" h="2844800">
                <a:moveTo>
                  <a:pt x="298348" y="292099"/>
                </a:moveTo>
                <a:lnTo>
                  <a:pt x="285286" y="292099"/>
                </a:lnTo>
                <a:lnTo>
                  <a:pt x="291569" y="304799"/>
                </a:lnTo>
                <a:lnTo>
                  <a:pt x="294900" y="304799"/>
                </a:lnTo>
                <a:lnTo>
                  <a:pt x="298348" y="292099"/>
                </a:lnTo>
                <a:close/>
              </a:path>
              <a:path w="3034029" h="2844800">
                <a:moveTo>
                  <a:pt x="367517" y="279399"/>
                </a:moveTo>
                <a:lnTo>
                  <a:pt x="267712" y="279399"/>
                </a:lnTo>
                <a:lnTo>
                  <a:pt x="264277" y="292099"/>
                </a:lnTo>
                <a:lnTo>
                  <a:pt x="366052" y="292099"/>
                </a:lnTo>
                <a:lnTo>
                  <a:pt x="367517" y="279399"/>
                </a:lnTo>
                <a:close/>
              </a:path>
              <a:path w="3034029" h="2844800">
                <a:moveTo>
                  <a:pt x="390956" y="279399"/>
                </a:moveTo>
                <a:lnTo>
                  <a:pt x="388505" y="292099"/>
                </a:lnTo>
                <a:lnTo>
                  <a:pt x="396151" y="292099"/>
                </a:lnTo>
                <a:lnTo>
                  <a:pt x="390956" y="279399"/>
                </a:lnTo>
                <a:close/>
              </a:path>
              <a:path w="3034029" h="2844800">
                <a:moveTo>
                  <a:pt x="260235" y="266699"/>
                </a:moveTo>
                <a:lnTo>
                  <a:pt x="257327" y="266699"/>
                </a:lnTo>
                <a:lnTo>
                  <a:pt x="255282" y="279399"/>
                </a:lnTo>
                <a:lnTo>
                  <a:pt x="261924" y="279399"/>
                </a:lnTo>
                <a:lnTo>
                  <a:pt x="260235" y="266699"/>
                </a:lnTo>
                <a:close/>
              </a:path>
              <a:path w="3034029" h="2844800">
                <a:moveTo>
                  <a:pt x="356219" y="266699"/>
                </a:moveTo>
                <a:lnTo>
                  <a:pt x="265359" y="266699"/>
                </a:lnTo>
                <a:lnTo>
                  <a:pt x="272405" y="279399"/>
                </a:lnTo>
                <a:lnTo>
                  <a:pt x="355598" y="279399"/>
                </a:lnTo>
                <a:lnTo>
                  <a:pt x="356219" y="266699"/>
                </a:lnTo>
                <a:close/>
              </a:path>
              <a:path w="3034029" h="2844800">
                <a:moveTo>
                  <a:pt x="234251" y="253999"/>
                </a:moveTo>
                <a:lnTo>
                  <a:pt x="226453" y="253999"/>
                </a:lnTo>
                <a:lnTo>
                  <a:pt x="221538" y="266699"/>
                </a:lnTo>
                <a:lnTo>
                  <a:pt x="233172" y="266699"/>
                </a:lnTo>
                <a:lnTo>
                  <a:pt x="234251" y="253999"/>
                </a:lnTo>
                <a:close/>
              </a:path>
              <a:path w="3034029" h="2844800">
                <a:moveTo>
                  <a:pt x="246367" y="253999"/>
                </a:moveTo>
                <a:lnTo>
                  <a:pt x="234251" y="253999"/>
                </a:lnTo>
                <a:lnTo>
                  <a:pt x="243014" y="266699"/>
                </a:lnTo>
                <a:lnTo>
                  <a:pt x="256070" y="266699"/>
                </a:lnTo>
                <a:lnTo>
                  <a:pt x="246367" y="253999"/>
                </a:lnTo>
                <a:close/>
              </a:path>
              <a:path w="3034029" h="2844800">
                <a:moveTo>
                  <a:pt x="330212" y="253999"/>
                </a:moveTo>
                <a:lnTo>
                  <a:pt x="251407" y="253999"/>
                </a:lnTo>
                <a:lnTo>
                  <a:pt x="258203" y="266699"/>
                </a:lnTo>
                <a:lnTo>
                  <a:pt x="330314" y="266699"/>
                </a:lnTo>
                <a:lnTo>
                  <a:pt x="330212" y="253999"/>
                </a:lnTo>
                <a:close/>
              </a:path>
              <a:path w="3034029" h="2844800">
                <a:moveTo>
                  <a:pt x="337731" y="253999"/>
                </a:moveTo>
                <a:lnTo>
                  <a:pt x="335546" y="253999"/>
                </a:lnTo>
                <a:lnTo>
                  <a:pt x="336181" y="266699"/>
                </a:lnTo>
                <a:lnTo>
                  <a:pt x="338302" y="266699"/>
                </a:lnTo>
                <a:lnTo>
                  <a:pt x="337731" y="253999"/>
                </a:lnTo>
                <a:close/>
              </a:path>
              <a:path w="3034029" h="2844800">
                <a:moveTo>
                  <a:pt x="351828" y="253999"/>
                </a:moveTo>
                <a:lnTo>
                  <a:pt x="338302" y="266699"/>
                </a:lnTo>
                <a:lnTo>
                  <a:pt x="354787" y="266699"/>
                </a:lnTo>
                <a:lnTo>
                  <a:pt x="351828" y="253999"/>
                </a:lnTo>
                <a:close/>
              </a:path>
              <a:path w="3034029" h="2844800">
                <a:moveTo>
                  <a:pt x="238023" y="241299"/>
                </a:moveTo>
                <a:lnTo>
                  <a:pt x="219265" y="241299"/>
                </a:lnTo>
                <a:lnTo>
                  <a:pt x="222783" y="253999"/>
                </a:lnTo>
                <a:lnTo>
                  <a:pt x="232188" y="253999"/>
                </a:lnTo>
                <a:lnTo>
                  <a:pt x="238023" y="241299"/>
                </a:lnTo>
                <a:close/>
              </a:path>
              <a:path w="3034029" h="2844800">
                <a:moveTo>
                  <a:pt x="251688" y="241299"/>
                </a:moveTo>
                <a:lnTo>
                  <a:pt x="239695" y="241299"/>
                </a:lnTo>
                <a:lnTo>
                  <a:pt x="244892" y="253999"/>
                </a:lnTo>
                <a:lnTo>
                  <a:pt x="255689" y="253999"/>
                </a:lnTo>
                <a:lnTo>
                  <a:pt x="251688" y="241299"/>
                </a:lnTo>
                <a:close/>
              </a:path>
              <a:path w="3034029" h="2844800">
                <a:moveTo>
                  <a:pt x="314553" y="241299"/>
                </a:moveTo>
                <a:lnTo>
                  <a:pt x="256933" y="241299"/>
                </a:lnTo>
                <a:lnTo>
                  <a:pt x="259651" y="253999"/>
                </a:lnTo>
                <a:lnTo>
                  <a:pt x="324205" y="253999"/>
                </a:lnTo>
                <a:lnTo>
                  <a:pt x="314553" y="241299"/>
                </a:lnTo>
                <a:close/>
              </a:path>
              <a:path w="3034029" h="2844800">
                <a:moveTo>
                  <a:pt x="314134" y="228599"/>
                </a:moveTo>
                <a:lnTo>
                  <a:pt x="227713" y="228599"/>
                </a:lnTo>
                <a:lnTo>
                  <a:pt x="235102" y="241299"/>
                </a:lnTo>
                <a:lnTo>
                  <a:pt x="314261" y="241299"/>
                </a:lnTo>
                <a:lnTo>
                  <a:pt x="314134" y="228599"/>
                </a:lnTo>
                <a:close/>
              </a:path>
              <a:path w="3034029" h="2844800">
                <a:moveTo>
                  <a:pt x="204736" y="215899"/>
                </a:moveTo>
                <a:lnTo>
                  <a:pt x="196202" y="215899"/>
                </a:lnTo>
                <a:lnTo>
                  <a:pt x="201244" y="228599"/>
                </a:lnTo>
                <a:lnTo>
                  <a:pt x="208534" y="228599"/>
                </a:lnTo>
                <a:lnTo>
                  <a:pt x="204736" y="215899"/>
                </a:lnTo>
                <a:close/>
              </a:path>
              <a:path w="3034029" h="2844800">
                <a:moveTo>
                  <a:pt x="235966" y="215899"/>
                </a:moveTo>
                <a:lnTo>
                  <a:pt x="225806" y="215899"/>
                </a:lnTo>
                <a:lnTo>
                  <a:pt x="224370" y="228599"/>
                </a:lnTo>
                <a:lnTo>
                  <a:pt x="244119" y="228599"/>
                </a:lnTo>
                <a:lnTo>
                  <a:pt x="235966" y="215899"/>
                </a:lnTo>
                <a:close/>
              </a:path>
              <a:path w="3034029" h="2844800">
                <a:moveTo>
                  <a:pt x="307608" y="215899"/>
                </a:moveTo>
                <a:lnTo>
                  <a:pt x="251866" y="215899"/>
                </a:lnTo>
                <a:lnTo>
                  <a:pt x="247484" y="228599"/>
                </a:lnTo>
                <a:lnTo>
                  <a:pt x="315582" y="228599"/>
                </a:lnTo>
                <a:lnTo>
                  <a:pt x="307608" y="215899"/>
                </a:lnTo>
                <a:close/>
              </a:path>
              <a:path w="3034029" h="2844800">
                <a:moveTo>
                  <a:pt x="181622" y="203199"/>
                </a:moveTo>
                <a:lnTo>
                  <a:pt x="174117" y="203199"/>
                </a:lnTo>
                <a:lnTo>
                  <a:pt x="176276" y="215899"/>
                </a:lnTo>
                <a:lnTo>
                  <a:pt x="189128" y="215899"/>
                </a:lnTo>
                <a:lnTo>
                  <a:pt x="181622" y="203199"/>
                </a:lnTo>
                <a:close/>
              </a:path>
              <a:path w="3034029" h="2844800">
                <a:moveTo>
                  <a:pt x="267754" y="165099"/>
                </a:moveTo>
                <a:lnTo>
                  <a:pt x="254647" y="177799"/>
                </a:lnTo>
                <a:lnTo>
                  <a:pt x="191693" y="177799"/>
                </a:lnTo>
                <a:lnTo>
                  <a:pt x="197916" y="190499"/>
                </a:lnTo>
                <a:lnTo>
                  <a:pt x="188447" y="190499"/>
                </a:lnTo>
                <a:lnTo>
                  <a:pt x="196544" y="203199"/>
                </a:lnTo>
                <a:lnTo>
                  <a:pt x="202183" y="215899"/>
                </a:lnTo>
                <a:lnTo>
                  <a:pt x="247662" y="215899"/>
                </a:lnTo>
                <a:lnTo>
                  <a:pt x="248297" y="203199"/>
                </a:lnTo>
                <a:lnTo>
                  <a:pt x="279237" y="203199"/>
                </a:lnTo>
                <a:lnTo>
                  <a:pt x="274993" y="190499"/>
                </a:lnTo>
                <a:lnTo>
                  <a:pt x="264248" y="177799"/>
                </a:lnTo>
                <a:lnTo>
                  <a:pt x="267754" y="165099"/>
                </a:lnTo>
                <a:close/>
              </a:path>
              <a:path w="3034029" h="2844800">
                <a:moveTo>
                  <a:pt x="263793" y="203199"/>
                </a:moveTo>
                <a:lnTo>
                  <a:pt x="252895" y="203199"/>
                </a:lnTo>
                <a:lnTo>
                  <a:pt x="255663" y="215899"/>
                </a:lnTo>
                <a:lnTo>
                  <a:pt x="266062" y="215899"/>
                </a:lnTo>
                <a:lnTo>
                  <a:pt x="263793" y="203199"/>
                </a:lnTo>
                <a:close/>
              </a:path>
              <a:path w="3034029" h="2844800">
                <a:moveTo>
                  <a:pt x="278358" y="203199"/>
                </a:moveTo>
                <a:lnTo>
                  <a:pt x="276669" y="203199"/>
                </a:lnTo>
                <a:lnTo>
                  <a:pt x="275869" y="215899"/>
                </a:lnTo>
                <a:lnTo>
                  <a:pt x="282613" y="215899"/>
                </a:lnTo>
                <a:lnTo>
                  <a:pt x="278358" y="203199"/>
                </a:lnTo>
                <a:close/>
              </a:path>
              <a:path w="3034029" h="2844800">
                <a:moveTo>
                  <a:pt x="176497" y="190499"/>
                </a:moveTo>
                <a:lnTo>
                  <a:pt x="160756" y="190499"/>
                </a:lnTo>
                <a:lnTo>
                  <a:pt x="160517" y="203199"/>
                </a:lnTo>
                <a:lnTo>
                  <a:pt x="165366" y="203199"/>
                </a:lnTo>
                <a:lnTo>
                  <a:pt x="176497" y="190499"/>
                </a:lnTo>
                <a:close/>
              </a:path>
              <a:path w="3034029" h="2844800">
                <a:moveTo>
                  <a:pt x="155790" y="177799"/>
                </a:moveTo>
                <a:lnTo>
                  <a:pt x="147955" y="177799"/>
                </a:lnTo>
                <a:lnTo>
                  <a:pt x="155168" y="190499"/>
                </a:lnTo>
                <a:lnTo>
                  <a:pt x="155613" y="190499"/>
                </a:lnTo>
                <a:lnTo>
                  <a:pt x="155790" y="177799"/>
                </a:lnTo>
                <a:close/>
              </a:path>
              <a:path w="3034029" h="2844800">
                <a:moveTo>
                  <a:pt x="237070" y="165099"/>
                </a:moveTo>
                <a:lnTo>
                  <a:pt x="153395" y="165099"/>
                </a:lnTo>
                <a:lnTo>
                  <a:pt x="163137" y="177799"/>
                </a:lnTo>
                <a:lnTo>
                  <a:pt x="174053" y="190499"/>
                </a:lnTo>
                <a:lnTo>
                  <a:pt x="194589" y="190499"/>
                </a:lnTo>
                <a:lnTo>
                  <a:pt x="183527" y="177799"/>
                </a:lnTo>
                <a:lnTo>
                  <a:pt x="231940" y="177799"/>
                </a:lnTo>
                <a:lnTo>
                  <a:pt x="237070" y="165099"/>
                </a:lnTo>
                <a:close/>
              </a:path>
              <a:path w="3034029" h="2844800">
                <a:moveTo>
                  <a:pt x="139839" y="165099"/>
                </a:moveTo>
                <a:lnTo>
                  <a:pt x="134569" y="165099"/>
                </a:lnTo>
                <a:lnTo>
                  <a:pt x="140855" y="177799"/>
                </a:lnTo>
                <a:lnTo>
                  <a:pt x="139839" y="165099"/>
                </a:lnTo>
                <a:close/>
              </a:path>
              <a:path w="3034029" h="2844800">
                <a:moveTo>
                  <a:pt x="240334" y="152399"/>
                </a:moveTo>
                <a:lnTo>
                  <a:pt x="234416" y="152399"/>
                </a:lnTo>
                <a:lnTo>
                  <a:pt x="231762" y="165099"/>
                </a:lnTo>
                <a:lnTo>
                  <a:pt x="241723" y="165099"/>
                </a:lnTo>
                <a:lnTo>
                  <a:pt x="239352" y="177799"/>
                </a:lnTo>
                <a:lnTo>
                  <a:pt x="253392" y="177799"/>
                </a:lnTo>
                <a:lnTo>
                  <a:pt x="248043" y="165099"/>
                </a:lnTo>
                <a:lnTo>
                  <a:pt x="240334" y="152399"/>
                </a:lnTo>
                <a:close/>
              </a:path>
              <a:path w="3034029" h="2844800">
                <a:moveTo>
                  <a:pt x="118935" y="152399"/>
                </a:moveTo>
                <a:lnTo>
                  <a:pt x="106438" y="152399"/>
                </a:lnTo>
                <a:lnTo>
                  <a:pt x="119329" y="165099"/>
                </a:lnTo>
                <a:lnTo>
                  <a:pt x="118935" y="152399"/>
                </a:lnTo>
                <a:close/>
              </a:path>
              <a:path w="3034029" h="2844800">
                <a:moveTo>
                  <a:pt x="183101" y="101599"/>
                </a:moveTo>
                <a:lnTo>
                  <a:pt x="169090" y="114299"/>
                </a:lnTo>
                <a:lnTo>
                  <a:pt x="172542" y="114299"/>
                </a:lnTo>
                <a:lnTo>
                  <a:pt x="175298" y="126999"/>
                </a:lnTo>
                <a:lnTo>
                  <a:pt x="126909" y="126999"/>
                </a:lnTo>
                <a:lnTo>
                  <a:pt x="128499" y="137756"/>
                </a:lnTo>
                <a:lnTo>
                  <a:pt x="130644" y="139699"/>
                </a:lnTo>
                <a:lnTo>
                  <a:pt x="129453" y="141712"/>
                </a:lnTo>
                <a:lnTo>
                  <a:pt x="132997" y="152399"/>
                </a:lnTo>
                <a:lnTo>
                  <a:pt x="133186" y="165099"/>
                </a:lnTo>
                <a:lnTo>
                  <a:pt x="221513" y="165099"/>
                </a:lnTo>
                <a:lnTo>
                  <a:pt x="218097" y="152399"/>
                </a:lnTo>
                <a:lnTo>
                  <a:pt x="199859" y="152399"/>
                </a:lnTo>
                <a:lnTo>
                  <a:pt x="200736" y="139699"/>
                </a:lnTo>
                <a:lnTo>
                  <a:pt x="193192" y="139699"/>
                </a:lnTo>
                <a:lnTo>
                  <a:pt x="189828" y="126999"/>
                </a:lnTo>
                <a:lnTo>
                  <a:pt x="190874" y="114299"/>
                </a:lnTo>
                <a:lnTo>
                  <a:pt x="183101" y="101599"/>
                </a:lnTo>
                <a:close/>
              </a:path>
              <a:path w="3034029" h="2844800">
                <a:moveTo>
                  <a:pt x="117800" y="147266"/>
                </a:moveTo>
                <a:lnTo>
                  <a:pt x="119494" y="152399"/>
                </a:lnTo>
                <a:lnTo>
                  <a:pt x="121348" y="152399"/>
                </a:lnTo>
                <a:lnTo>
                  <a:pt x="121541" y="150869"/>
                </a:lnTo>
                <a:lnTo>
                  <a:pt x="117800" y="147266"/>
                </a:lnTo>
                <a:close/>
              </a:path>
              <a:path w="3034029" h="2844800">
                <a:moveTo>
                  <a:pt x="116624" y="126999"/>
                </a:moveTo>
                <a:lnTo>
                  <a:pt x="117360" y="139699"/>
                </a:lnTo>
                <a:lnTo>
                  <a:pt x="122948" y="139699"/>
                </a:lnTo>
                <a:lnTo>
                  <a:pt x="121541" y="150869"/>
                </a:lnTo>
                <a:lnTo>
                  <a:pt x="123129" y="152399"/>
                </a:lnTo>
                <a:lnTo>
                  <a:pt x="129453" y="141712"/>
                </a:lnTo>
                <a:lnTo>
                  <a:pt x="128786" y="139699"/>
                </a:lnTo>
                <a:lnTo>
                  <a:pt x="128499" y="137756"/>
                </a:lnTo>
                <a:lnTo>
                  <a:pt x="116624" y="126999"/>
                </a:lnTo>
                <a:close/>
              </a:path>
              <a:path w="3034029" h="2844800">
                <a:moveTo>
                  <a:pt x="220306" y="139699"/>
                </a:moveTo>
                <a:lnTo>
                  <a:pt x="204000" y="139699"/>
                </a:lnTo>
                <a:lnTo>
                  <a:pt x="207454" y="152399"/>
                </a:lnTo>
                <a:lnTo>
                  <a:pt x="227215" y="152399"/>
                </a:lnTo>
                <a:lnTo>
                  <a:pt x="220306" y="139699"/>
                </a:lnTo>
                <a:close/>
              </a:path>
              <a:path w="3034029" h="2844800">
                <a:moveTo>
                  <a:pt x="115303" y="139699"/>
                </a:moveTo>
                <a:lnTo>
                  <a:pt x="109945" y="139699"/>
                </a:lnTo>
                <a:lnTo>
                  <a:pt x="117800" y="147266"/>
                </a:lnTo>
                <a:lnTo>
                  <a:pt x="115303" y="139699"/>
                </a:lnTo>
                <a:close/>
              </a:path>
              <a:path w="3034029" h="2844800">
                <a:moveTo>
                  <a:pt x="128499" y="137756"/>
                </a:moveTo>
                <a:lnTo>
                  <a:pt x="128786" y="139699"/>
                </a:lnTo>
                <a:lnTo>
                  <a:pt x="129453" y="141712"/>
                </a:lnTo>
                <a:lnTo>
                  <a:pt x="130644" y="139699"/>
                </a:lnTo>
                <a:lnTo>
                  <a:pt x="128499" y="137756"/>
                </a:lnTo>
                <a:close/>
              </a:path>
              <a:path w="3034029" h="2844800">
                <a:moveTo>
                  <a:pt x="115887" y="126999"/>
                </a:moveTo>
                <a:lnTo>
                  <a:pt x="83595" y="126999"/>
                </a:lnTo>
                <a:lnTo>
                  <a:pt x="93718" y="139699"/>
                </a:lnTo>
                <a:lnTo>
                  <a:pt x="117360" y="139699"/>
                </a:lnTo>
                <a:lnTo>
                  <a:pt x="115887" y="126999"/>
                </a:lnTo>
                <a:close/>
              </a:path>
              <a:path w="3034029" h="2844800">
                <a:moveTo>
                  <a:pt x="211670" y="126999"/>
                </a:moveTo>
                <a:lnTo>
                  <a:pt x="210096" y="126999"/>
                </a:lnTo>
                <a:lnTo>
                  <a:pt x="202554" y="139699"/>
                </a:lnTo>
                <a:lnTo>
                  <a:pt x="218147" y="139699"/>
                </a:lnTo>
                <a:lnTo>
                  <a:pt x="211670" y="126999"/>
                </a:lnTo>
                <a:close/>
              </a:path>
              <a:path w="3034029" h="2844800">
                <a:moveTo>
                  <a:pt x="148001" y="101599"/>
                </a:moveTo>
                <a:lnTo>
                  <a:pt x="61822" y="101599"/>
                </a:lnTo>
                <a:lnTo>
                  <a:pt x="62822" y="114299"/>
                </a:lnTo>
                <a:lnTo>
                  <a:pt x="73650" y="126999"/>
                </a:lnTo>
                <a:lnTo>
                  <a:pt x="86421" y="126999"/>
                </a:lnTo>
                <a:lnTo>
                  <a:pt x="90462" y="114299"/>
                </a:lnTo>
                <a:lnTo>
                  <a:pt x="143141" y="114299"/>
                </a:lnTo>
                <a:lnTo>
                  <a:pt x="148001" y="101599"/>
                </a:lnTo>
                <a:close/>
              </a:path>
              <a:path w="3034029" h="2844800">
                <a:moveTo>
                  <a:pt x="121589" y="114299"/>
                </a:moveTo>
                <a:lnTo>
                  <a:pt x="91465" y="114299"/>
                </a:lnTo>
                <a:lnTo>
                  <a:pt x="96926" y="126999"/>
                </a:lnTo>
                <a:lnTo>
                  <a:pt x="119799" y="126999"/>
                </a:lnTo>
                <a:lnTo>
                  <a:pt x="121589" y="114299"/>
                </a:lnTo>
                <a:close/>
              </a:path>
              <a:path w="3034029" h="2844800">
                <a:moveTo>
                  <a:pt x="131508" y="114299"/>
                </a:moveTo>
                <a:lnTo>
                  <a:pt x="121589" y="114299"/>
                </a:lnTo>
                <a:lnTo>
                  <a:pt x="130213" y="126999"/>
                </a:lnTo>
                <a:lnTo>
                  <a:pt x="134813" y="126999"/>
                </a:lnTo>
                <a:lnTo>
                  <a:pt x="132506" y="115561"/>
                </a:lnTo>
                <a:lnTo>
                  <a:pt x="131508" y="114299"/>
                </a:lnTo>
                <a:close/>
              </a:path>
              <a:path w="3034029" h="2844800">
                <a:moveTo>
                  <a:pt x="139733" y="124692"/>
                </a:moveTo>
                <a:lnTo>
                  <a:pt x="138976" y="126999"/>
                </a:lnTo>
                <a:lnTo>
                  <a:pt x="141559" y="126999"/>
                </a:lnTo>
                <a:lnTo>
                  <a:pt x="139733" y="124692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8001" y="101599"/>
                </a:lnTo>
                <a:lnTo>
                  <a:pt x="143141" y="114299"/>
                </a:lnTo>
                <a:lnTo>
                  <a:pt x="139733" y="124692"/>
                </a:lnTo>
                <a:lnTo>
                  <a:pt x="141559" y="126999"/>
                </a:lnTo>
                <a:lnTo>
                  <a:pt x="147662" y="1269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7662" y="126999"/>
                </a:lnTo>
                <a:lnTo>
                  <a:pt x="167297" y="126999"/>
                </a:lnTo>
                <a:lnTo>
                  <a:pt x="167944" y="114299"/>
                </a:lnTo>
                <a:lnTo>
                  <a:pt x="158673" y="1142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43141" y="114299"/>
                </a:moveTo>
                <a:lnTo>
                  <a:pt x="132252" y="114299"/>
                </a:lnTo>
                <a:lnTo>
                  <a:pt x="132506" y="115561"/>
                </a:lnTo>
                <a:lnTo>
                  <a:pt x="139733" y="124692"/>
                </a:lnTo>
                <a:lnTo>
                  <a:pt x="143141" y="114299"/>
                </a:lnTo>
                <a:close/>
              </a:path>
              <a:path w="3034029" h="2844800">
                <a:moveTo>
                  <a:pt x="132252" y="114299"/>
                </a:moveTo>
                <a:lnTo>
                  <a:pt x="131508" y="114299"/>
                </a:lnTo>
                <a:lnTo>
                  <a:pt x="132506" y="115561"/>
                </a:lnTo>
                <a:lnTo>
                  <a:pt x="132252" y="114299"/>
                </a:lnTo>
                <a:close/>
              </a:path>
              <a:path w="3034029" h="2844800">
                <a:moveTo>
                  <a:pt x="161986" y="101599"/>
                </a:moveTo>
                <a:lnTo>
                  <a:pt x="152044" y="101599"/>
                </a:lnTo>
                <a:lnTo>
                  <a:pt x="158673" y="114299"/>
                </a:lnTo>
                <a:lnTo>
                  <a:pt x="163709" y="108419"/>
                </a:lnTo>
                <a:lnTo>
                  <a:pt x="161986" y="101599"/>
                </a:lnTo>
                <a:close/>
              </a:path>
              <a:path w="3034029" h="2844800">
                <a:moveTo>
                  <a:pt x="163709" y="108419"/>
                </a:moveTo>
                <a:lnTo>
                  <a:pt x="158673" y="114299"/>
                </a:lnTo>
                <a:lnTo>
                  <a:pt x="165195" y="114299"/>
                </a:lnTo>
                <a:lnTo>
                  <a:pt x="163709" y="108419"/>
                </a:lnTo>
                <a:close/>
              </a:path>
              <a:path w="3034029" h="2844800">
                <a:moveTo>
                  <a:pt x="169550" y="101599"/>
                </a:moveTo>
                <a:lnTo>
                  <a:pt x="161986" y="101599"/>
                </a:lnTo>
                <a:lnTo>
                  <a:pt x="163709" y="108419"/>
                </a:lnTo>
                <a:lnTo>
                  <a:pt x="169550" y="101599"/>
                </a:lnTo>
                <a:close/>
              </a:path>
              <a:path w="3034029" h="2844800">
                <a:moveTo>
                  <a:pt x="66662" y="88899"/>
                </a:moveTo>
                <a:lnTo>
                  <a:pt x="62141" y="88899"/>
                </a:lnTo>
                <a:lnTo>
                  <a:pt x="64731" y="101599"/>
                </a:lnTo>
                <a:lnTo>
                  <a:pt x="70650" y="101599"/>
                </a:lnTo>
                <a:lnTo>
                  <a:pt x="66662" y="88899"/>
                </a:lnTo>
                <a:close/>
              </a:path>
              <a:path w="3034029" h="2844800">
                <a:moveTo>
                  <a:pt x="152118" y="76199"/>
                </a:moveTo>
                <a:lnTo>
                  <a:pt x="63950" y="76199"/>
                </a:lnTo>
                <a:lnTo>
                  <a:pt x="74544" y="88899"/>
                </a:lnTo>
                <a:lnTo>
                  <a:pt x="82994" y="101599"/>
                </a:lnTo>
                <a:lnTo>
                  <a:pt x="92811" y="101599"/>
                </a:lnTo>
                <a:lnTo>
                  <a:pt x="88849" y="88899"/>
                </a:lnTo>
                <a:lnTo>
                  <a:pt x="158889" y="88899"/>
                </a:lnTo>
                <a:lnTo>
                  <a:pt x="152118" y="76199"/>
                </a:lnTo>
                <a:close/>
              </a:path>
              <a:path w="3034029" h="2844800">
                <a:moveTo>
                  <a:pt x="102679" y="88899"/>
                </a:moveTo>
                <a:lnTo>
                  <a:pt x="98196" y="88899"/>
                </a:lnTo>
                <a:lnTo>
                  <a:pt x="92811" y="101599"/>
                </a:lnTo>
                <a:lnTo>
                  <a:pt x="104813" y="101599"/>
                </a:lnTo>
                <a:lnTo>
                  <a:pt x="102679" y="88899"/>
                </a:lnTo>
                <a:close/>
              </a:path>
              <a:path w="3034029" h="2844800">
                <a:moveTo>
                  <a:pt x="172275" y="88899"/>
                </a:moveTo>
                <a:lnTo>
                  <a:pt x="105727" y="88899"/>
                </a:lnTo>
                <a:lnTo>
                  <a:pt x="104813" y="101599"/>
                </a:lnTo>
                <a:lnTo>
                  <a:pt x="176711" y="101599"/>
                </a:lnTo>
                <a:lnTo>
                  <a:pt x="172275" y="88899"/>
                </a:lnTo>
                <a:close/>
              </a:path>
              <a:path w="3034029" h="2844800">
                <a:moveTo>
                  <a:pt x="47051" y="76199"/>
                </a:moveTo>
                <a:lnTo>
                  <a:pt x="36271" y="76199"/>
                </a:lnTo>
                <a:lnTo>
                  <a:pt x="32994" y="88899"/>
                </a:lnTo>
                <a:lnTo>
                  <a:pt x="39277" y="88899"/>
                </a:lnTo>
                <a:lnTo>
                  <a:pt x="47051" y="76199"/>
                </a:lnTo>
                <a:close/>
              </a:path>
              <a:path w="3034029" h="2844800">
                <a:moveTo>
                  <a:pt x="57619" y="76199"/>
                </a:moveTo>
                <a:lnTo>
                  <a:pt x="51308" y="76199"/>
                </a:lnTo>
                <a:lnTo>
                  <a:pt x="55473" y="88899"/>
                </a:lnTo>
                <a:lnTo>
                  <a:pt x="60007" y="88899"/>
                </a:lnTo>
                <a:lnTo>
                  <a:pt x="57619" y="76199"/>
                </a:lnTo>
                <a:close/>
              </a:path>
              <a:path w="3034029" h="2844800">
                <a:moveTo>
                  <a:pt x="161848" y="76199"/>
                </a:moveTo>
                <a:lnTo>
                  <a:pt x="158889" y="88899"/>
                </a:lnTo>
                <a:lnTo>
                  <a:pt x="165658" y="88899"/>
                </a:lnTo>
                <a:lnTo>
                  <a:pt x="161848" y="76199"/>
                </a:lnTo>
                <a:close/>
              </a:path>
              <a:path w="3034029" h="2844800">
                <a:moveTo>
                  <a:pt x="89573" y="63499"/>
                </a:moveTo>
                <a:lnTo>
                  <a:pt x="16903" y="63499"/>
                </a:lnTo>
                <a:lnTo>
                  <a:pt x="25323" y="76199"/>
                </a:lnTo>
                <a:lnTo>
                  <a:pt x="89001" y="76199"/>
                </a:lnTo>
                <a:lnTo>
                  <a:pt x="89573" y="63499"/>
                </a:lnTo>
                <a:close/>
              </a:path>
              <a:path w="3034029" h="2844800">
                <a:moveTo>
                  <a:pt x="143911" y="63499"/>
                </a:moveTo>
                <a:lnTo>
                  <a:pt x="95415" y="63499"/>
                </a:lnTo>
                <a:lnTo>
                  <a:pt x="97675" y="76199"/>
                </a:lnTo>
                <a:lnTo>
                  <a:pt x="151758" y="76199"/>
                </a:lnTo>
                <a:lnTo>
                  <a:pt x="143911" y="63499"/>
                </a:lnTo>
                <a:close/>
              </a:path>
              <a:path w="3034029" h="2844800">
                <a:moveTo>
                  <a:pt x="155562" y="63499"/>
                </a:moveTo>
                <a:lnTo>
                  <a:pt x="151638" y="63499"/>
                </a:lnTo>
                <a:lnTo>
                  <a:pt x="152234" y="76199"/>
                </a:lnTo>
                <a:lnTo>
                  <a:pt x="157683" y="76199"/>
                </a:lnTo>
                <a:lnTo>
                  <a:pt x="155562" y="63499"/>
                </a:lnTo>
                <a:close/>
              </a:path>
              <a:path w="3034029" h="2844800">
                <a:moveTo>
                  <a:pt x="9271" y="38099"/>
                </a:moveTo>
                <a:lnTo>
                  <a:pt x="4495" y="38099"/>
                </a:lnTo>
                <a:lnTo>
                  <a:pt x="0" y="50799"/>
                </a:lnTo>
                <a:lnTo>
                  <a:pt x="3810" y="50799"/>
                </a:lnTo>
                <a:lnTo>
                  <a:pt x="10261" y="63499"/>
                </a:lnTo>
                <a:lnTo>
                  <a:pt x="26448" y="63499"/>
                </a:lnTo>
                <a:lnTo>
                  <a:pt x="17630" y="50799"/>
                </a:lnTo>
                <a:lnTo>
                  <a:pt x="9271" y="38099"/>
                </a:lnTo>
                <a:close/>
              </a:path>
              <a:path w="3034029" h="2844800">
                <a:moveTo>
                  <a:pt x="19038" y="25399"/>
                </a:moveTo>
                <a:lnTo>
                  <a:pt x="15487" y="38099"/>
                </a:lnTo>
                <a:lnTo>
                  <a:pt x="23693" y="50799"/>
                </a:lnTo>
                <a:lnTo>
                  <a:pt x="26448" y="63499"/>
                </a:lnTo>
                <a:lnTo>
                  <a:pt x="34175" y="63499"/>
                </a:lnTo>
                <a:lnTo>
                  <a:pt x="35902" y="50799"/>
                </a:lnTo>
                <a:lnTo>
                  <a:pt x="130568" y="50799"/>
                </a:lnTo>
                <a:lnTo>
                  <a:pt x="127431" y="38099"/>
                </a:lnTo>
                <a:lnTo>
                  <a:pt x="23766" y="38099"/>
                </a:lnTo>
                <a:lnTo>
                  <a:pt x="19038" y="25399"/>
                </a:lnTo>
                <a:close/>
              </a:path>
              <a:path w="3034029" h="2844800">
                <a:moveTo>
                  <a:pt x="125552" y="50799"/>
                </a:moveTo>
                <a:lnTo>
                  <a:pt x="46228" y="50799"/>
                </a:lnTo>
                <a:lnTo>
                  <a:pt x="46672" y="63499"/>
                </a:lnTo>
                <a:lnTo>
                  <a:pt x="125793" y="63499"/>
                </a:lnTo>
                <a:lnTo>
                  <a:pt x="125552" y="50799"/>
                </a:lnTo>
                <a:close/>
              </a:path>
              <a:path w="3034029" h="2844800">
                <a:moveTo>
                  <a:pt x="14363" y="25399"/>
                </a:moveTo>
                <a:lnTo>
                  <a:pt x="5676" y="25399"/>
                </a:lnTo>
                <a:lnTo>
                  <a:pt x="10477" y="38099"/>
                </a:lnTo>
                <a:lnTo>
                  <a:pt x="14363" y="25399"/>
                </a:lnTo>
                <a:close/>
              </a:path>
              <a:path w="3034029" h="2844800">
                <a:moveTo>
                  <a:pt x="107289" y="25399"/>
                </a:moveTo>
                <a:lnTo>
                  <a:pt x="31256" y="25399"/>
                </a:lnTo>
                <a:lnTo>
                  <a:pt x="23766" y="38099"/>
                </a:lnTo>
                <a:lnTo>
                  <a:pt x="106718" y="38099"/>
                </a:lnTo>
                <a:lnTo>
                  <a:pt x="107289" y="25399"/>
                </a:lnTo>
                <a:close/>
              </a:path>
              <a:path w="3034029" h="2844800">
                <a:moveTo>
                  <a:pt x="81217" y="12699"/>
                </a:moveTo>
                <a:lnTo>
                  <a:pt x="26137" y="12699"/>
                </a:lnTo>
                <a:lnTo>
                  <a:pt x="29352" y="25399"/>
                </a:lnTo>
                <a:lnTo>
                  <a:pt x="88941" y="25399"/>
                </a:lnTo>
                <a:lnTo>
                  <a:pt x="81217" y="12699"/>
                </a:lnTo>
                <a:close/>
              </a:path>
              <a:path w="3034029" h="2844800">
                <a:moveTo>
                  <a:pt x="89890" y="12699"/>
                </a:moveTo>
                <a:lnTo>
                  <a:pt x="89331" y="12699"/>
                </a:lnTo>
                <a:lnTo>
                  <a:pt x="92011" y="25399"/>
                </a:lnTo>
                <a:lnTo>
                  <a:pt x="89890" y="12699"/>
                </a:lnTo>
                <a:close/>
              </a:path>
              <a:path w="3034029" h="2844800">
                <a:moveTo>
                  <a:pt x="85953" y="0"/>
                </a:moveTo>
                <a:lnTo>
                  <a:pt x="39960" y="0"/>
                </a:lnTo>
                <a:lnTo>
                  <a:pt x="41043" y="12699"/>
                </a:lnTo>
                <a:lnTo>
                  <a:pt x="93078" y="12699"/>
                </a:lnTo>
                <a:lnTo>
                  <a:pt x="85953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396623" y="2348167"/>
            <a:ext cx="2952115" cy="3365500"/>
          </a:xfrm>
          <a:custGeom>
            <a:avLst/>
            <a:gdLst/>
            <a:ahLst/>
            <a:cxnLst/>
            <a:rect l="l" t="t" r="r" b="b"/>
            <a:pathLst>
              <a:path w="2952115" h="3365500">
                <a:moveTo>
                  <a:pt x="2907284" y="3352800"/>
                </a:moveTo>
                <a:lnTo>
                  <a:pt x="2865829" y="3352800"/>
                </a:lnTo>
                <a:lnTo>
                  <a:pt x="2875108" y="3365500"/>
                </a:lnTo>
                <a:lnTo>
                  <a:pt x="2906725" y="3365500"/>
                </a:lnTo>
                <a:lnTo>
                  <a:pt x="2907284" y="3352800"/>
                </a:lnTo>
                <a:close/>
              </a:path>
              <a:path w="2952115" h="3365500">
                <a:moveTo>
                  <a:pt x="2926688" y="3352800"/>
                </a:moveTo>
                <a:lnTo>
                  <a:pt x="2916301" y="3352800"/>
                </a:lnTo>
                <a:lnTo>
                  <a:pt x="2920669" y="3365500"/>
                </a:lnTo>
                <a:lnTo>
                  <a:pt x="2924274" y="3365500"/>
                </a:lnTo>
                <a:lnTo>
                  <a:pt x="2926688" y="3352800"/>
                </a:lnTo>
                <a:close/>
              </a:path>
              <a:path w="2952115" h="3365500">
                <a:moveTo>
                  <a:pt x="2873362" y="3340100"/>
                </a:moveTo>
                <a:lnTo>
                  <a:pt x="2854642" y="3340100"/>
                </a:lnTo>
                <a:lnTo>
                  <a:pt x="2858164" y="3352800"/>
                </a:lnTo>
                <a:lnTo>
                  <a:pt x="2877807" y="3352800"/>
                </a:lnTo>
                <a:lnTo>
                  <a:pt x="2873362" y="3340100"/>
                </a:lnTo>
                <a:close/>
              </a:path>
              <a:path w="2952115" h="3365500">
                <a:moveTo>
                  <a:pt x="2898686" y="3340100"/>
                </a:moveTo>
                <a:lnTo>
                  <a:pt x="2883395" y="3340100"/>
                </a:lnTo>
                <a:lnTo>
                  <a:pt x="2883700" y="3352800"/>
                </a:lnTo>
                <a:lnTo>
                  <a:pt x="2902940" y="3352800"/>
                </a:lnTo>
                <a:lnTo>
                  <a:pt x="2898686" y="3340100"/>
                </a:lnTo>
                <a:close/>
              </a:path>
              <a:path w="2952115" h="3365500">
                <a:moveTo>
                  <a:pt x="2922689" y="3340100"/>
                </a:moveTo>
                <a:lnTo>
                  <a:pt x="2904363" y="3340100"/>
                </a:lnTo>
                <a:lnTo>
                  <a:pt x="2911995" y="3352800"/>
                </a:lnTo>
                <a:lnTo>
                  <a:pt x="2922485" y="3352800"/>
                </a:lnTo>
                <a:lnTo>
                  <a:pt x="2922689" y="3340100"/>
                </a:lnTo>
                <a:close/>
              </a:path>
              <a:path w="2952115" h="3365500">
                <a:moveTo>
                  <a:pt x="2859011" y="3327400"/>
                </a:moveTo>
                <a:lnTo>
                  <a:pt x="2857436" y="3327400"/>
                </a:lnTo>
                <a:lnTo>
                  <a:pt x="2856763" y="3340100"/>
                </a:lnTo>
                <a:lnTo>
                  <a:pt x="2860154" y="3340100"/>
                </a:lnTo>
                <a:lnTo>
                  <a:pt x="2859011" y="3327400"/>
                </a:lnTo>
                <a:close/>
              </a:path>
              <a:path w="2952115" h="3365500">
                <a:moveTo>
                  <a:pt x="2947174" y="3327400"/>
                </a:moveTo>
                <a:lnTo>
                  <a:pt x="2875546" y="3327400"/>
                </a:lnTo>
                <a:lnTo>
                  <a:pt x="2873756" y="3340100"/>
                </a:lnTo>
                <a:lnTo>
                  <a:pt x="2951549" y="3340100"/>
                </a:lnTo>
                <a:lnTo>
                  <a:pt x="2947174" y="3327400"/>
                </a:lnTo>
                <a:close/>
              </a:path>
              <a:path w="2952115" h="3365500">
                <a:moveTo>
                  <a:pt x="2863100" y="3314700"/>
                </a:moveTo>
                <a:lnTo>
                  <a:pt x="2854464" y="3314700"/>
                </a:lnTo>
                <a:lnTo>
                  <a:pt x="2857002" y="3327400"/>
                </a:lnTo>
                <a:lnTo>
                  <a:pt x="2866009" y="3327400"/>
                </a:lnTo>
                <a:lnTo>
                  <a:pt x="2863100" y="3314700"/>
                </a:lnTo>
                <a:close/>
              </a:path>
              <a:path w="2952115" h="3365500">
                <a:moveTo>
                  <a:pt x="2940989" y="3314700"/>
                </a:moveTo>
                <a:lnTo>
                  <a:pt x="2867685" y="3314700"/>
                </a:lnTo>
                <a:lnTo>
                  <a:pt x="2872168" y="3327400"/>
                </a:lnTo>
                <a:lnTo>
                  <a:pt x="2940189" y="3327400"/>
                </a:lnTo>
                <a:lnTo>
                  <a:pt x="2940989" y="3314700"/>
                </a:lnTo>
                <a:close/>
              </a:path>
              <a:path w="2952115" h="3365500">
                <a:moveTo>
                  <a:pt x="2833420" y="3302000"/>
                </a:moveTo>
                <a:lnTo>
                  <a:pt x="2824536" y="3302000"/>
                </a:lnTo>
                <a:lnTo>
                  <a:pt x="2831008" y="3314700"/>
                </a:lnTo>
                <a:lnTo>
                  <a:pt x="2833039" y="3314700"/>
                </a:lnTo>
                <a:lnTo>
                  <a:pt x="2833420" y="3302000"/>
                </a:lnTo>
                <a:close/>
              </a:path>
              <a:path w="2952115" h="3365500">
                <a:moveTo>
                  <a:pt x="2839605" y="3302000"/>
                </a:moveTo>
                <a:lnTo>
                  <a:pt x="2836164" y="3302000"/>
                </a:lnTo>
                <a:lnTo>
                  <a:pt x="2842615" y="3314700"/>
                </a:lnTo>
                <a:lnTo>
                  <a:pt x="2842124" y="3307258"/>
                </a:lnTo>
                <a:lnTo>
                  <a:pt x="2839605" y="3302000"/>
                </a:lnTo>
                <a:close/>
              </a:path>
              <a:path w="2952115" h="3365500">
                <a:moveTo>
                  <a:pt x="2841777" y="3302000"/>
                </a:moveTo>
                <a:lnTo>
                  <a:pt x="2842124" y="3307258"/>
                </a:lnTo>
                <a:lnTo>
                  <a:pt x="2845689" y="3314700"/>
                </a:lnTo>
                <a:lnTo>
                  <a:pt x="2847733" y="3314700"/>
                </a:lnTo>
                <a:lnTo>
                  <a:pt x="2841777" y="3302000"/>
                </a:lnTo>
                <a:close/>
              </a:path>
              <a:path w="2952115" h="3365500">
                <a:moveTo>
                  <a:pt x="2848221" y="3314110"/>
                </a:moveTo>
                <a:lnTo>
                  <a:pt x="2847860" y="3314700"/>
                </a:lnTo>
                <a:lnTo>
                  <a:pt x="2848457" y="3314700"/>
                </a:lnTo>
                <a:lnTo>
                  <a:pt x="2848221" y="3314110"/>
                </a:lnTo>
                <a:close/>
              </a:path>
              <a:path w="2952115" h="3365500">
                <a:moveTo>
                  <a:pt x="2936671" y="3302000"/>
                </a:moveTo>
                <a:lnTo>
                  <a:pt x="2855620" y="3302000"/>
                </a:lnTo>
                <a:lnTo>
                  <a:pt x="2860548" y="3314700"/>
                </a:lnTo>
                <a:lnTo>
                  <a:pt x="2940558" y="3314700"/>
                </a:lnTo>
                <a:lnTo>
                  <a:pt x="2936671" y="3302000"/>
                </a:lnTo>
                <a:close/>
              </a:path>
              <a:path w="2952115" h="3365500">
                <a:moveTo>
                  <a:pt x="2855620" y="3302000"/>
                </a:moveTo>
                <a:lnTo>
                  <a:pt x="2843364" y="3302000"/>
                </a:lnTo>
                <a:lnTo>
                  <a:pt x="2848221" y="3314110"/>
                </a:lnTo>
                <a:lnTo>
                  <a:pt x="2855620" y="3302000"/>
                </a:lnTo>
                <a:close/>
              </a:path>
              <a:path w="2952115" h="3365500">
                <a:moveTo>
                  <a:pt x="2928886" y="3289300"/>
                </a:moveTo>
                <a:lnTo>
                  <a:pt x="2836379" y="3289300"/>
                </a:lnTo>
                <a:lnTo>
                  <a:pt x="2840228" y="3302000"/>
                </a:lnTo>
                <a:lnTo>
                  <a:pt x="2924949" y="3302000"/>
                </a:lnTo>
                <a:lnTo>
                  <a:pt x="2928886" y="3289300"/>
                </a:lnTo>
                <a:close/>
              </a:path>
              <a:path w="2952115" h="3365500">
                <a:moveTo>
                  <a:pt x="2817956" y="3263900"/>
                </a:moveTo>
                <a:lnTo>
                  <a:pt x="2793479" y="3263900"/>
                </a:lnTo>
                <a:lnTo>
                  <a:pt x="2795574" y="3276600"/>
                </a:lnTo>
                <a:lnTo>
                  <a:pt x="2806928" y="3276600"/>
                </a:lnTo>
                <a:lnTo>
                  <a:pt x="2808655" y="3289300"/>
                </a:lnTo>
                <a:lnTo>
                  <a:pt x="2815211" y="3289300"/>
                </a:lnTo>
                <a:lnTo>
                  <a:pt x="2811805" y="3276600"/>
                </a:lnTo>
                <a:lnTo>
                  <a:pt x="2817956" y="3263900"/>
                </a:lnTo>
                <a:close/>
              </a:path>
              <a:path w="2952115" h="3365500">
                <a:moveTo>
                  <a:pt x="2823895" y="3276600"/>
                </a:moveTo>
                <a:lnTo>
                  <a:pt x="2826994" y="3289300"/>
                </a:lnTo>
                <a:lnTo>
                  <a:pt x="2833233" y="3289300"/>
                </a:lnTo>
                <a:lnTo>
                  <a:pt x="2823895" y="3276600"/>
                </a:lnTo>
                <a:close/>
              </a:path>
              <a:path w="2952115" h="3365500">
                <a:moveTo>
                  <a:pt x="2915299" y="3276600"/>
                </a:moveTo>
                <a:lnTo>
                  <a:pt x="2834247" y="3276600"/>
                </a:lnTo>
                <a:lnTo>
                  <a:pt x="2836098" y="3289300"/>
                </a:lnTo>
                <a:lnTo>
                  <a:pt x="2908399" y="3289300"/>
                </a:lnTo>
                <a:lnTo>
                  <a:pt x="2915299" y="3276600"/>
                </a:lnTo>
                <a:close/>
              </a:path>
              <a:path w="2952115" h="3365500">
                <a:moveTo>
                  <a:pt x="2897822" y="3251200"/>
                </a:moveTo>
                <a:lnTo>
                  <a:pt x="2890608" y="3251200"/>
                </a:lnTo>
                <a:lnTo>
                  <a:pt x="2885859" y="3263900"/>
                </a:lnTo>
                <a:lnTo>
                  <a:pt x="2823419" y="3263900"/>
                </a:lnTo>
                <a:lnTo>
                  <a:pt x="2829435" y="3276600"/>
                </a:lnTo>
                <a:lnTo>
                  <a:pt x="2903258" y="3276600"/>
                </a:lnTo>
                <a:lnTo>
                  <a:pt x="2897771" y="3263900"/>
                </a:lnTo>
                <a:lnTo>
                  <a:pt x="2897822" y="3251200"/>
                </a:lnTo>
                <a:close/>
              </a:path>
              <a:path w="2952115" h="3365500">
                <a:moveTo>
                  <a:pt x="2906141" y="3263900"/>
                </a:moveTo>
                <a:lnTo>
                  <a:pt x="2903258" y="3276600"/>
                </a:lnTo>
                <a:lnTo>
                  <a:pt x="2913938" y="3276600"/>
                </a:lnTo>
                <a:lnTo>
                  <a:pt x="2906141" y="3263900"/>
                </a:lnTo>
                <a:close/>
              </a:path>
              <a:path w="2952115" h="3365500">
                <a:moveTo>
                  <a:pt x="2916288" y="3263900"/>
                </a:moveTo>
                <a:lnTo>
                  <a:pt x="2910459" y="3263900"/>
                </a:lnTo>
                <a:lnTo>
                  <a:pt x="2916821" y="3276600"/>
                </a:lnTo>
                <a:lnTo>
                  <a:pt x="2916288" y="3263900"/>
                </a:lnTo>
                <a:close/>
              </a:path>
              <a:path w="2952115" h="3365500">
                <a:moveTo>
                  <a:pt x="2793301" y="3251200"/>
                </a:moveTo>
                <a:lnTo>
                  <a:pt x="2791079" y="3251200"/>
                </a:lnTo>
                <a:lnTo>
                  <a:pt x="2790063" y="3263900"/>
                </a:lnTo>
                <a:lnTo>
                  <a:pt x="2796171" y="3263900"/>
                </a:lnTo>
                <a:lnTo>
                  <a:pt x="2793301" y="3251200"/>
                </a:lnTo>
                <a:close/>
              </a:path>
              <a:path w="2952115" h="3365500">
                <a:moveTo>
                  <a:pt x="2816948" y="3251200"/>
                </a:moveTo>
                <a:lnTo>
                  <a:pt x="2805049" y="3251200"/>
                </a:lnTo>
                <a:lnTo>
                  <a:pt x="2801162" y="3263900"/>
                </a:lnTo>
                <a:lnTo>
                  <a:pt x="2812605" y="3263900"/>
                </a:lnTo>
                <a:lnTo>
                  <a:pt x="2816948" y="3251200"/>
                </a:lnTo>
                <a:close/>
              </a:path>
              <a:path w="2952115" h="3365500">
                <a:moveTo>
                  <a:pt x="2885008" y="3251200"/>
                </a:moveTo>
                <a:lnTo>
                  <a:pt x="2822079" y="3251200"/>
                </a:lnTo>
                <a:lnTo>
                  <a:pt x="2825864" y="3263900"/>
                </a:lnTo>
                <a:lnTo>
                  <a:pt x="2885859" y="3263900"/>
                </a:lnTo>
                <a:lnTo>
                  <a:pt x="2885008" y="3251200"/>
                </a:lnTo>
                <a:close/>
              </a:path>
              <a:path w="2952115" h="3365500">
                <a:moveTo>
                  <a:pt x="2798582" y="3238500"/>
                </a:moveTo>
                <a:lnTo>
                  <a:pt x="2772247" y="3238500"/>
                </a:lnTo>
                <a:lnTo>
                  <a:pt x="2776659" y="3251200"/>
                </a:lnTo>
                <a:lnTo>
                  <a:pt x="2804165" y="3251200"/>
                </a:lnTo>
                <a:lnTo>
                  <a:pt x="2798582" y="3238500"/>
                </a:lnTo>
                <a:close/>
              </a:path>
              <a:path w="2952115" h="3365500">
                <a:moveTo>
                  <a:pt x="2805404" y="3238500"/>
                </a:moveTo>
                <a:lnTo>
                  <a:pt x="2798582" y="3238500"/>
                </a:lnTo>
                <a:lnTo>
                  <a:pt x="2804165" y="3251200"/>
                </a:lnTo>
                <a:lnTo>
                  <a:pt x="2810903" y="3251200"/>
                </a:lnTo>
                <a:lnTo>
                  <a:pt x="2805404" y="3238500"/>
                </a:lnTo>
                <a:close/>
              </a:path>
              <a:path w="2952115" h="3365500">
                <a:moveTo>
                  <a:pt x="2886443" y="3238500"/>
                </a:moveTo>
                <a:lnTo>
                  <a:pt x="2805404" y="3238500"/>
                </a:lnTo>
                <a:lnTo>
                  <a:pt x="2810903" y="3251200"/>
                </a:lnTo>
                <a:lnTo>
                  <a:pt x="2887929" y="3251200"/>
                </a:lnTo>
                <a:lnTo>
                  <a:pt x="2886443" y="3238500"/>
                </a:lnTo>
                <a:close/>
              </a:path>
              <a:path w="2952115" h="3365500">
                <a:moveTo>
                  <a:pt x="2764078" y="3213100"/>
                </a:moveTo>
                <a:lnTo>
                  <a:pt x="2759659" y="3225800"/>
                </a:lnTo>
                <a:lnTo>
                  <a:pt x="2760484" y="3225800"/>
                </a:lnTo>
                <a:lnTo>
                  <a:pt x="2769184" y="3238500"/>
                </a:lnTo>
                <a:lnTo>
                  <a:pt x="2764078" y="3213100"/>
                </a:lnTo>
                <a:close/>
              </a:path>
              <a:path w="2952115" h="3365500">
                <a:moveTo>
                  <a:pt x="2817842" y="3225800"/>
                </a:moveTo>
                <a:lnTo>
                  <a:pt x="2776753" y="3225800"/>
                </a:lnTo>
                <a:lnTo>
                  <a:pt x="2787561" y="3238500"/>
                </a:lnTo>
                <a:lnTo>
                  <a:pt x="2809971" y="3238500"/>
                </a:lnTo>
                <a:lnTo>
                  <a:pt x="2817816" y="3226288"/>
                </a:lnTo>
                <a:lnTo>
                  <a:pt x="2817842" y="3225800"/>
                </a:lnTo>
                <a:close/>
              </a:path>
              <a:path w="2952115" h="3365500">
                <a:moveTo>
                  <a:pt x="2817816" y="3226288"/>
                </a:moveTo>
                <a:lnTo>
                  <a:pt x="2809971" y="3238500"/>
                </a:lnTo>
                <a:lnTo>
                  <a:pt x="2817164" y="3238500"/>
                </a:lnTo>
                <a:lnTo>
                  <a:pt x="2817816" y="3226288"/>
                </a:lnTo>
                <a:close/>
              </a:path>
              <a:path w="2952115" h="3365500">
                <a:moveTo>
                  <a:pt x="2854667" y="3225800"/>
                </a:moveTo>
                <a:lnTo>
                  <a:pt x="2818130" y="3225800"/>
                </a:lnTo>
                <a:lnTo>
                  <a:pt x="2817816" y="3226288"/>
                </a:lnTo>
                <a:lnTo>
                  <a:pt x="2817164" y="3238500"/>
                </a:lnTo>
                <a:lnTo>
                  <a:pt x="2858897" y="3238500"/>
                </a:lnTo>
                <a:lnTo>
                  <a:pt x="2854667" y="3225800"/>
                </a:lnTo>
                <a:close/>
              </a:path>
              <a:path w="2952115" h="3365500">
                <a:moveTo>
                  <a:pt x="2865432" y="3225800"/>
                </a:moveTo>
                <a:lnTo>
                  <a:pt x="2862338" y="3225800"/>
                </a:lnTo>
                <a:lnTo>
                  <a:pt x="2862021" y="3238500"/>
                </a:lnTo>
                <a:lnTo>
                  <a:pt x="2873114" y="3238500"/>
                </a:lnTo>
                <a:lnTo>
                  <a:pt x="2865432" y="3225800"/>
                </a:lnTo>
                <a:close/>
              </a:path>
              <a:path w="2952115" h="3365500">
                <a:moveTo>
                  <a:pt x="2770441" y="3213100"/>
                </a:moveTo>
                <a:lnTo>
                  <a:pt x="2765526" y="3213100"/>
                </a:lnTo>
                <a:lnTo>
                  <a:pt x="2767723" y="3225800"/>
                </a:lnTo>
                <a:lnTo>
                  <a:pt x="2769336" y="3225800"/>
                </a:lnTo>
                <a:lnTo>
                  <a:pt x="2770441" y="3213100"/>
                </a:lnTo>
                <a:close/>
              </a:path>
              <a:path w="2952115" h="3365500">
                <a:moveTo>
                  <a:pt x="2768257" y="3175000"/>
                </a:moveTo>
                <a:lnTo>
                  <a:pt x="2751892" y="3175000"/>
                </a:lnTo>
                <a:lnTo>
                  <a:pt x="2753169" y="3187700"/>
                </a:lnTo>
                <a:lnTo>
                  <a:pt x="2749296" y="3200400"/>
                </a:lnTo>
                <a:lnTo>
                  <a:pt x="2765705" y="3200400"/>
                </a:lnTo>
                <a:lnTo>
                  <a:pt x="2776609" y="3213100"/>
                </a:lnTo>
                <a:lnTo>
                  <a:pt x="2783382" y="3225800"/>
                </a:lnTo>
                <a:lnTo>
                  <a:pt x="2811373" y="3225800"/>
                </a:lnTo>
                <a:lnTo>
                  <a:pt x="2812834" y="3213100"/>
                </a:lnTo>
                <a:lnTo>
                  <a:pt x="2842891" y="3213100"/>
                </a:lnTo>
                <a:lnTo>
                  <a:pt x="2845581" y="3200400"/>
                </a:lnTo>
                <a:lnTo>
                  <a:pt x="2845126" y="3187700"/>
                </a:lnTo>
                <a:lnTo>
                  <a:pt x="2769400" y="3187700"/>
                </a:lnTo>
                <a:lnTo>
                  <a:pt x="2768257" y="3175000"/>
                </a:lnTo>
                <a:close/>
              </a:path>
              <a:path w="2952115" h="3365500">
                <a:moveTo>
                  <a:pt x="2812834" y="3213100"/>
                </a:moveTo>
                <a:lnTo>
                  <a:pt x="2811373" y="3225800"/>
                </a:lnTo>
                <a:lnTo>
                  <a:pt x="2824289" y="3225800"/>
                </a:lnTo>
                <a:lnTo>
                  <a:pt x="2812834" y="3213100"/>
                </a:lnTo>
                <a:close/>
              </a:path>
              <a:path w="2952115" h="3365500">
                <a:moveTo>
                  <a:pt x="2826969" y="3213100"/>
                </a:moveTo>
                <a:lnTo>
                  <a:pt x="2812834" y="3213100"/>
                </a:lnTo>
                <a:lnTo>
                  <a:pt x="2824289" y="3225800"/>
                </a:lnTo>
                <a:lnTo>
                  <a:pt x="2826969" y="3213100"/>
                </a:lnTo>
                <a:close/>
              </a:path>
              <a:path w="2952115" h="3365500">
                <a:moveTo>
                  <a:pt x="2840732" y="3213100"/>
                </a:moveTo>
                <a:lnTo>
                  <a:pt x="2826969" y="3213100"/>
                </a:lnTo>
                <a:lnTo>
                  <a:pt x="2824289" y="3225800"/>
                </a:lnTo>
                <a:lnTo>
                  <a:pt x="2839452" y="3225800"/>
                </a:lnTo>
                <a:lnTo>
                  <a:pt x="2842364" y="3215044"/>
                </a:lnTo>
                <a:lnTo>
                  <a:pt x="2840732" y="3213100"/>
                </a:lnTo>
                <a:close/>
              </a:path>
              <a:path w="2952115" h="3365500">
                <a:moveTo>
                  <a:pt x="2842364" y="3215044"/>
                </a:moveTo>
                <a:lnTo>
                  <a:pt x="2839452" y="3225800"/>
                </a:lnTo>
                <a:lnTo>
                  <a:pt x="2851391" y="3225800"/>
                </a:lnTo>
                <a:lnTo>
                  <a:pt x="2842364" y="3215044"/>
                </a:lnTo>
                <a:close/>
              </a:path>
              <a:path w="2952115" h="3365500">
                <a:moveTo>
                  <a:pt x="2851658" y="3200400"/>
                </a:moveTo>
                <a:lnTo>
                  <a:pt x="2850210" y="3200400"/>
                </a:lnTo>
                <a:lnTo>
                  <a:pt x="2849714" y="3213100"/>
                </a:lnTo>
                <a:lnTo>
                  <a:pt x="2851391" y="3225800"/>
                </a:lnTo>
                <a:lnTo>
                  <a:pt x="2873692" y="3225800"/>
                </a:lnTo>
                <a:lnTo>
                  <a:pt x="2870936" y="3213100"/>
                </a:lnTo>
                <a:lnTo>
                  <a:pt x="2857588" y="3213100"/>
                </a:lnTo>
                <a:lnTo>
                  <a:pt x="2851658" y="3200400"/>
                </a:lnTo>
                <a:close/>
              </a:path>
              <a:path w="2952115" h="3365500">
                <a:moveTo>
                  <a:pt x="2842891" y="3213100"/>
                </a:moveTo>
                <a:lnTo>
                  <a:pt x="2840732" y="3213100"/>
                </a:lnTo>
                <a:lnTo>
                  <a:pt x="2842364" y="3215044"/>
                </a:lnTo>
                <a:lnTo>
                  <a:pt x="2842891" y="3213100"/>
                </a:lnTo>
                <a:close/>
              </a:path>
              <a:path w="2952115" h="3365500">
                <a:moveTo>
                  <a:pt x="2758935" y="3200400"/>
                </a:moveTo>
                <a:lnTo>
                  <a:pt x="2747238" y="3200400"/>
                </a:lnTo>
                <a:lnTo>
                  <a:pt x="2746222" y="3213100"/>
                </a:lnTo>
                <a:lnTo>
                  <a:pt x="2753220" y="3213100"/>
                </a:lnTo>
                <a:lnTo>
                  <a:pt x="2758935" y="3200400"/>
                </a:lnTo>
                <a:close/>
              </a:path>
              <a:path w="2952115" h="3365500">
                <a:moveTo>
                  <a:pt x="2721902" y="3187700"/>
                </a:moveTo>
                <a:lnTo>
                  <a:pt x="2719082" y="3187700"/>
                </a:lnTo>
                <a:lnTo>
                  <a:pt x="2719425" y="3200400"/>
                </a:lnTo>
                <a:lnTo>
                  <a:pt x="2726080" y="3200400"/>
                </a:lnTo>
                <a:lnTo>
                  <a:pt x="2721902" y="3187700"/>
                </a:lnTo>
                <a:close/>
              </a:path>
              <a:path w="2952115" h="3365500">
                <a:moveTo>
                  <a:pt x="2737912" y="3175000"/>
                </a:moveTo>
                <a:lnTo>
                  <a:pt x="2720345" y="3175000"/>
                </a:lnTo>
                <a:lnTo>
                  <a:pt x="2729252" y="3187700"/>
                </a:lnTo>
                <a:lnTo>
                  <a:pt x="2735351" y="3200400"/>
                </a:lnTo>
                <a:lnTo>
                  <a:pt x="2740543" y="3200400"/>
                </a:lnTo>
                <a:lnTo>
                  <a:pt x="2736677" y="3187700"/>
                </a:lnTo>
                <a:lnTo>
                  <a:pt x="2737912" y="3175000"/>
                </a:lnTo>
                <a:close/>
              </a:path>
              <a:path w="2952115" h="3365500">
                <a:moveTo>
                  <a:pt x="2815031" y="3175000"/>
                </a:moveTo>
                <a:lnTo>
                  <a:pt x="2770212" y="3175000"/>
                </a:lnTo>
                <a:lnTo>
                  <a:pt x="2777274" y="3187700"/>
                </a:lnTo>
                <a:lnTo>
                  <a:pt x="2814586" y="3187700"/>
                </a:lnTo>
                <a:lnTo>
                  <a:pt x="2815031" y="3175000"/>
                </a:lnTo>
                <a:close/>
              </a:path>
              <a:path w="2952115" h="3365500">
                <a:moveTo>
                  <a:pt x="2826193" y="3187656"/>
                </a:moveTo>
                <a:close/>
              </a:path>
              <a:path w="2952115" h="3365500">
                <a:moveTo>
                  <a:pt x="2820563" y="3162300"/>
                </a:moveTo>
                <a:lnTo>
                  <a:pt x="2739656" y="3162300"/>
                </a:lnTo>
                <a:lnTo>
                  <a:pt x="2734043" y="3175000"/>
                </a:lnTo>
                <a:lnTo>
                  <a:pt x="2826016" y="3175000"/>
                </a:lnTo>
                <a:lnTo>
                  <a:pt x="2832544" y="3187700"/>
                </a:lnTo>
                <a:lnTo>
                  <a:pt x="2838167" y="3187700"/>
                </a:lnTo>
                <a:lnTo>
                  <a:pt x="2828661" y="3175000"/>
                </a:lnTo>
                <a:lnTo>
                  <a:pt x="2820563" y="3162300"/>
                </a:lnTo>
                <a:close/>
              </a:path>
              <a:path w="2952115" h="3365500">
                <a:moveTo>
                  <a:pt x="2826016" y="3175000"/>
                </a:moveTo>
                <a:lnTo>
                  <a:pt x="2815031" y="3175000"/>
                </a:lnTo>
                <a:lnTo>
                  <a:pt x="2826193" y="3187656"/>
                </a:lnTo>
                <a:lnTo>
                  <a:pt x="2826016" y="3175000"/>
                </a:lnTo>
                <a:close/>
              </a:path>
              <a:path w="2952115" h="3365500">
                <a:moveTo>
                  <a:pt x="2686100" y="3136900"/>
                </a:moveTo>
                <a:lnTo>
                  <a:pt x="2687572" y="3149600"/>
                </a:lnTo>
                <a:lnTo>
                  <a:pt x="2699091" y="3162300"/>
                </a:lnTo>
                <a:lnTo>
                  <a:pt x="2706390" y="3162300"/>
                </a:lnTo>
                <a:lnTo>
                  <a:pt x="2702894" y="3149600"/>
                </a:lnTo>
                <a:lnTo>
                  <a:pt x="2691790" y="3149600"/>
                </a:lnTo>
                <a:lnTo>
                  <a:pt x="2686100" y="3136900"/>
                </a:lnTo>
                <a:close/>
              </a:path>
              <a:path w="2952115" h="3365500">
                <a:moveTo>
                  <a:pt x="2793707" y="3149600"/>
                </a:moveTo>
                <a:lnTo>
                  <a:pt x="2720548" y="3149600"/>
                </a:lnTo>
                <a:lnTo>
                  <a:pt x="2728823" y="3162300"/>
                </a:lnTo>
                <a:lnTo>
                  <a:pt x="2797416" y="3162300"/>
                </a:lnTo>
                <a:lnTo>
                  <a:pt x="2794276" y="3150270"/>
                </a:lnTo>
                <a:lnTo>
                  <a:pt x="2793707" y="3149600"/>
                </a:lnTo>
                <a:close/>
              </a:path>
              <a:path w="2952115" h="3365500">
                <a:moveTo>
                  <a:pt x="2795518" y="3139123"/>
                </a:moveTo>
                <a:lnTo>
                  <a:pt x="2796032" y="3149600"/>
                </a:lnTo>
                <a:lnTo>
                  <a:pt x="2794101" y="3149600"/>
                </a:lnTo>
                <a:lnTo>
                  <a:pt x="2794276" y="3150270"/>
                </a:lnTo>
                <a:lnTo>
                  <a:pt x="2804477" y="3162300"/>
                </a:lnTo>
                <a:lnTo>
                  <a:pt x="2812152" y="3162300"/>
                </a:lnTo>
                <a:lnTo>
                  <a:pt x="2802569" y="3149600"/>
                </a:lnTo>
                <a:lnTo>
                  <a:pt x="2795518" y="3139123"/>
                </a:lnTo>
                <a:close/>
              </a:path>
              <a:path w="2952115" h="3365500">
                <a:moveTo>
                  <a:pt x="2794101" y="3149600"/>
                </a:moveTo>
                <a:lnTo>
                  <a:pt x="2793707" y="3149600"/>
                </a:lnTo>
                <a:lnTo>
                  <a:pt x="2794276" y="3150270"/>
                </a:lnTo>
                <a:lnTo>
                  <a:pt x="2794101" y="3149600"/>
                </a:lnTo>
                <a:close/>
              </a:path>
              <a:path w="2952115" h="3365500">
                <a:moveTo>
                  <a:pt x="2788437" y="3136900"/>
                </a:moveTo>
                <a:lnTo>
                  <a:pt x="2698318" y="3136900"/>
                </a:lnTo>
                <a:lnTo>
                  <a:pt x="2694292" y="3149600"/>
                </a:lnTo>
                <a:lnTo>
                  <a:pt x="2792133" y="3149600"/>
                </a:lnTo>
                <a:lnTo>
                  <a:pt x="2788437" y="3136900"/>
                </a:lnTo>
                <a:close/>
              </a:path>
              <a:path w="2952115" h="3365500">
                <a:moveTo>
                  <a:pt x="2795409" y="3136900"/>
                </a:moveTo>
                <a:lnTo>
                  <a:pt x="2794022" y="3136900"/>
                </a:lnTo>
                <a:lnTo>
                  <a:pt x="2795518" y="3139123"/>
                </a:lnTo>
                <a:lnTo>
                  <a:pt x="2795409" y="3136900"/>
                </a:lnTo>
                <a:close/>
              </a:path>
              <a:path w="2952115" h="3365500">
                <a:moveTo>
                  <a:pt x="2674277" y="3124200"/>
                </a:moveTo>
                <a:lnTo>
                  <a:pt x="2673159" y="3124200"/>
                </a:lnTo>
                <a:lnTo>
                  <a:pt x="2674721" y="3136900"/>
                </a:lnTo>
                <a:lnTo>
                  <a:pt x="2683560" y="3136900"/>
                </a:lnTo>
                <a:lnTo>
                  <a:pt x="2683553" y="3135152"/>
                </a:lnTo>
                <a:lnTo>
                  <a:pt x="2674277" y="3124200"/>
                </a:lnTo>
                <a:close/>
              </a:path>
              <a:path w="2952115" h="3365500">
                <a:moveTo>
                  <a:pt x="2683615" y="3135937"/>
                </a:moveTo>
                <a:lnTo>
                  <a:pt x="2683560" y="3136900"/>
                </a:lnTo>
                <a:lnTo>
                  <a:pt x="2683615" y="3135937"/>
                </a:lnTo>
                <a:close/>
              </a:path>
              <a:path w="2952115" h="3365500">
                <a:moveTo>
                  <a:pt x="2684913" y="3113164"/>
                </a:moveTo>
                <a:lnTo>
                  <a:pt x="2683653" y="3135270"/>
                </a:lnTo>
                <a:lnTo>
                  <a:pt x="2685034" y="3136900"/>
                </a:lnTo>
                <a:lnTo>
                  <a:pt x="2774441" y="3136900"/>
                </a:lnTo>
                <a:lnTo>
                  <a:pt x="2773668" y="3124200"/>
                </a:lnTo>
                <a:lnTo>
                  <a:pt x="2693885" y="3124200"/>
                </a:lnTo>
                <a:lnTo>
                  <a:pt x="2684913" y="3113164"/>
                </a:lnTo>
                <a:close/>
              </a:path>
              <a:path w="2952115" h="3365500">
                <a:moveTo>
                  <a:pt x="2683560" y="3111500"/>
                </a:moveTo>
                <a:lnTo>
                  <a:pt x="2681363" y="3124200"/>
                </a:lnTo>
                <a:lnTo>
                  <a:pt x="2684630" y="3112816"/>
                </a:lnTo>
                <a:lnTo>
                  <a:pt x="2683560" y="3111500"/>
                </a:lnTo>
                <a:close/>
              </a:path>
              <a:path w="2952115" h="3365500">
                <a:moveTo>
                  <a:pt x="2708770" y="3111500"/>
                </a:moveTo>
                <a:lnTo>
                  <a:pt x="2694597" y="3111500"/>
                </a:lnTo>
                <a:lnTo>
                  <a:pt x="2693885" y="3124200"/>
                </a:lnTo>
                <a:lnTo>
                  <a:pt x="2708948" y="3124200"/>
                </a:lnTo>
                <a:lnTo>
                  <a:pt x="2708770" y="3111500"/>
                </a:lnTo>
                <a:close/>
              </a:path>
              <a:path w="2952115" h="3365500">
                <a:moveTo>
                  <a:pt x="2753829" y="3111500"/>
                </a:moveTo>
                <a:lnTo>
                  <a:pt x="2712732" y="3111500"/>
                </a:lnTo>
                <a:lnTo>
                  <a:pt x="2713951" y="3124200"/>
                </a:lnTo>
                <a:lnTo>
                  <a:pt x="2757779" y="3124200"/>
                </a:lnTo>
                <a:lnTo>
                  <a:pt x="2753829" y="3111500"/>
                </a:lnTo>
                <a:close/>
              </a:path>
              <a:path w="2952115" h="3365500">
                <a:moveTo>
                  <a:pt x="2773929" y="3111500"/>
                </a:moveTo>
                <a:lnTo>
                  <a:pt x="2758274" y="3111500"/>
                </a:lnTo>
                <a:lnTo>
                  <a:pt x="2757779" y="3124200"/>
                </a:lnTo>
                <a:lnTo>
                  <a:pt x="2773668" y="3124200"/>
                </a:lnTo>
                <a:lnTo>
                  <a:pt x="2773929" y="3111500"/>
                </a:lnTo>
                <a:close/>
              </a:path>
              <a:path w="2952115" h="3365500">
                <a:moveTo>
                  <a:pt x="2685008" y="3111500"/>
                </a:moveTo>
                <a:lnTo>
                  <a:pt x="2684630" y="3112816"/>
                </a:lnTo>
                <a:lnTo>
                  <a:pt x="2684913" y="3113164"/>
                </a:lnTo>
                <a:lnTo>
                  <a:pt x="2685008" y="3111500"/>
                </a:lnTo>
                <a:close/>
              </a:path>
              <a:path w="2952115" h="3365500">
                <a:moveTo>
                  <a:pt x="2653707" y="3098800"/>
                </a:moveTo>
                <a:lnTo>
                  <a:pt x="2650159" y="3098800"/>
                </a:lnTo>
                <a:lnTo>
                  <a:pt x="2656174" y="3111500"/>
                </a:lnTo>
                <a:lnTo>
                  <a:pt x="2659563" y="3111500"/>
                </a:lnTo>
                <a:lnTo>
                  <a:pt x="2653707" y="3098800"/>
                </a:lnTo>
                <a:close/>
              </a:path>
              <a:path w="2952115" h="3365500">
                <a:moveTo>
                  <a:pt x="2670732" y="3098800"/>
                </a:moveTo>
                <a:lnTo>
                  <a:pt x="2665989" y="3098800"/>
                </a:lnTo>
                <a:lnTo>
                  <a:pt x="2670864" y="3111500"/>
                </a:lnTo>
                <a:lnTo>
                  <a:pt x="2676847" y="3111500"/>
                </a:lnTo>
                <a:lnTo>
                  <a:pt x="2670732" y="3098800"/>
                </a:lnTo>
                <a:close/>
              </a:path>
              <a:path w="2952115" h="3365500">
                <a:moveTo>
                  <a:pt x="2751709" y="3098800"/>
                </a:moveTo>
                <a:lnTo>
                  <a:pt x="2682976" y="3098800"/>
                </a:lnTo>
                <a:lnTo>
                  <a:pt x="2694609" y="3111500"/>
                </a:lnTo>
                <a:lnTo>
                  <a:pt x="2757970" y="3111500"/>
                </a:lnTo>
                <a:lnTo>
                  <a:pt x="2751709" y="3098800"/>
                </a:lnTo>
                <a:close/>
              </a:path>
              <a:path w="2952115" h="3365500">
                <a:moveTo>
                  <a:pt x="2685921" y="3086100"/>
                </a:moveTo>
                <a:lnTo>
                  <a:pt x="2676436" y="3086100"/>
                </a:lnTo>
                <a:lnTo>
                  <a:pt x="2677223" y="3098800"/>
                </a:lnTo>
                <a:lnTo>
                  <a:pt x="2690516" y="3098800"/>
                </a:lnTo>
                <a:lnTo>
                  <a:pt x="2685921" y="3086100"/>
                </a:lnTo>
                <a:close/>
              </a:path>
              <a:path w="2952115" h="3365500">
                <a:moveTo>
                  <a:pt x="2741192" y="3073400"/>
                </a:moveTo>
                <a:lnTo>
                  <a:pt x="2727871" y="3073400"/>
                </a:lnTo>
                <a:lnTo>
                  <a:pt x="2731592" y="3086100"/>
                </a:lnTo>
                <a:lnTo>
                  <a:pt x="2692316" y="3086100"/>
                </a:lnTo>
                <a:lnTo>
                  <a:pt x="2700312" y="3098800"/>
                </a:lnTo>
                <a:lnTo>
                  <a:pt x="2758436" y="3098800"/>
                </a:lnTo>
                <a:lnTo>
                  <a:pt x="2751268" y="3086100"/>
                </a:lnTo>
                <a:lnTo>
                  <a:pt x="2741192" y="3073400"/>
                </a:lnTo>
                <a:close/>
              </a:path>
              <a:path w="2952115" h="3365500">
                <a:moveTo>
                  <a:pt x="2762262" y="3086100"/>
                </a:moveTo>
                <a:lnTo>
                  <a:pt x="2761322" y="3086100"/>
                </a:lnTo>
                <a:lnTo>
                  <a:pt x="2760738" y="3098800"/>
                </a:lnTo>
                <a:lnTo>
                  <a:pt x="2764434" y="3098800"/>
                </a:lnTo>
                <a:lnTo>
                  <a:pt x="2762262" y="3086100"/>
                </a:lnTo>
                <a:close/>
              </a:path>
              <a:path w="2952115" h="3365500">
                <a:moveTo>
                  <a:pt x="2624823" y="3073400"/>
                </a:moveTo>
                <a:lnTo>
                  <a:pt x="2623553" y="3073400"/>
                </a:lnTo>
                <a:lnTo>
                  <a:pt x="2623477" y="3086100"/>
                </a:lnTo>
                <a:lnTo>
                  <a:pt x="2625623" y="3086100"/>
                </a:lnTo>
                <a:lnTo>
                  <a:pt x="2624823" y="3073400"/>
                </a:lnTo>
                <a:close/>
              </a:path>
              <a:path w="2952115" h="3365500">
                <a:moveTo>
                  <a:pt x="2666641" y="3073400"/>
                </a:moveTo>
                <a:lnTo>
                  <a:pt x="2648909" y="3073400"/>
                </a:lnTo>
                <a:lnTo>
                  <a:pt x="2649309" y="3086100"/>
                </a:lnTo>
                <a:lnTo>
                  <a:pt x="2656242" y="3086100"/>
                </a:lnTo>
                <a:lnTo>
                  <a:pt x="2666641" y="3073400"/>
                </a:lnTo>
                <a:close/>
              </a:path>
              <a:path w="2952115" h="3365500">
                <a:moveTo>
                  <a:pt x="2721521" y="3073400"/>
                </a:moveTo>
                <a:lnTo>
                  <a:pt x="2666641" y="3073400"/>
                </a:lnTo>
                <a:lnTo>
                  <a:pt x="2673194" y="3086100"/>
                </a:lnTo>
                <a:lnTo>
                  <a:pt x="2731592" y="3086100"/>
                </a:lnTo>
                <a:lnTo>
                  <a:pt x="2721521" y="3073400"/>
                </a:lnTo>
                <a:close/>
              </a:path>
              <a:path w="2952115" h="3365500">
                <a:moveTo>
                  <a:pt x="2614320" y="3060700"/>
                </a:moveTo>
                <a:lnTo>
                  <a:pt x="2612936" y="3060700"/>
                </a:lnTo>
                <a:lnTo>
                  <a:pt x="2612580" y="3073400"/>
                </a:lnTo>
                <a:lnTo>
                  <a:pt x="2615031" y="3073400"/>
                </a:lnTo>
                <a:lnTo>
                  <a:pt x="2615699" y="3071388"/>
                </a:lnTo>
                <a:lnTo>
                  <a:pt x="2614320" y="3060700"/>
                </a:lnTo>
                <a:close/>
              </a:path>
              <a:path w="2952115" h="3365500">
                <a:moveTo>
                  <a:pt x="2615699" y="3071388"/>
                </a:moveTo>
                <a:lnTo>
                  <a:pt x="2615031" y="3073400"/>
                </a:lnTo>
                <a:lnTo>
                  <a:pt x="2615958" y="3073400"/>
                </a:lnTo>
                <a:lnTo>
                  <a:pt x="2615699" y="3071388"/>
                </a:lnTo>
                <a:close/>
              </a:path>
              <a:path w="2952115" h="3365500">
                <a:moveTo>
                  <a:pt x="2621762" y="3060700"/>
                </a:moveTo>
                <a:lnTo>
                  <a:pt x="2619248" y="3060700"/>
                </a:lnTo>
                <a:lnTo>
                  <a:pt x="2615699" y="3071388"/>
                </a:lnTo>
                <a:lnTo>
                  <a:pt x="2615958" y="3073400"/>
                </a:lnTo>
                <a:lnTo>
                  <a:pt x="2630944" y="3073400"/>
                </a:lnTo>
                <a:lnTo>
                  <a:pt x="2621762" y="3060700"/>
                </a:lnTo>
                <a:close/>
              </a:path>
              <a:path w="2952115" h="3365500">
                <a:moveTo>
                  <a:pt x="2646987" y="3060959"/>
                </a:moveTo>
                <a:lnTo>
                  <a:pt x="2645918" y="3073400"/>
                </a:lnTo>
                <a:lnTo>
                  <a:pt x="2647924" y="3073400"/>
                </a:lnTo>
                <a:lnTo>
                  <a:pt x="2647034" y="3061030"/>
                </a:lnTo>
                <a:close/>
              </a:path>
              <a:path w="2952115" h="3365500">
                <a:moveTo>
                  <a:pt x="2714332" y="3048000"/>
                </a:moveTo>
                <a:lnTo>
                  <a:pt x="2676537" y="3048000"/>
                </a:lnTo>
                <a:lnTo>
                  <a:pt x="2677350" y="3060700"/>
                </a:lnTo>
                <a:lnTo>
                  <a:pt x="2647010" y="3060700"/>
                </a:lnTo>
                <a:lnTo>
                  <a:pt x="2647034" y="3061030"/>
                </a:lnTo>
                <a:lnTo>
                  <a:pt x="2655049" y="3073400"/>
                </a:lnTo>
                <a:lnTo>
                  <a:pt x="2714840" y="3073400"/>
                </a:lnTo>
                <a:lnTo>
                  <a:pt x="2705798" y="3060700"/>
                </a:lnTo>
                <a:lnTo>
                  <a:pt x="2714332" y="3048000"/>
                </a:lnTo>
                <a:close/>
              </a:path>
              <a:path w="2952115" h="3365500">
                <a:moveTo>
                  <a:pt x="2721203" y="3060700"/>
                </a:moveTo>
                <a:lnTo>
                  <a:pt x="2719539" y="3073400"/>
                </a:lnTo>
                <a:lnTo>
                  <a:pt x="2722359" y="3073400"/>
                </a:lnTo>
                <a:lnTo>
                  <a:pt x="2721203" y="3060700"/>
                </a:lnTo>
                <a:close/>
              </a:path>
              <a:path w="2952115" h="3365500">
                <a:moveTo>
                  <a:pt x="2675267" y="3048000"/>
                </a:moveTo>
                <a:lnTo>
                  <a:pt x="2637382" y="3048000"/>
                </a:lnTo>
                <a:lnTo>
                  <a:pt x="2646819" y="3060700"/>
                </a:lnTo>
                <a:lnTo>
                  <a:pt x="2646987" y="3060959"/>
                </a:lnTo>
                <a:lnTo>
                  <a:pt x="2647010" y="3060700"/>
                </a:lnTo>
                <a:lnTo>
                  <a:pt x="2675191" y="3060700"/>
                </a:lnTo>
                <a:lnTo>
                  <a:pt x="2675267" y="3048000"/>
                </a:lnTo>
                <a:close/>
              </a:path>
              <a:path w="2952115" h="3365500">
                <a:moveTo>
                  <a:pt x="2616661" y="3048000"/>
                </a:moveTo>
                <a:lnTo>
                  <a:pt x="2602865" y="3048000"/>
                </a:lnTo>
                <a:lnTo>
                  <a:pt x="2608046" y="3060700"/>
                </a:lnTo>
                <a:lnTo>
                  <a:pt x="2615311" y="3060700"/>
                </a:lnTo>
                <a:lnTo>
                  <a:pt x="2616661" y="3048000"/>
                </a:lnTo>
                <a:close/>
              </a:path>
              <a:path w="2952115" h="3365500">
                <a:moveTo>
                  <a:pt x="2633129" y="3048000"/>
                </a:moveTo>
                <a:lnTo>
                  <a:pt x="2623121" y="3048000"/>
                </a:lnTo>
                <a:lnTo>
                  <a:pt x="2628747" y="3060700"/>
                </a:lnTo>
                <a:lnTo>
                  <a:pt x="2631020" y="3060700"/>
                </a:lnTo>
                <a:lnTo>
                  <a:pt x="2633129" y="3048000"/>
                </a:lnTo>
                <a:close/>
              </a:path>
              <a:path w="2952115" h="3365500">
                <a:moveTo>
                  <a:pt x="2607734" y="3035300"/>
                </a:moveTo>
                <a:lnTo>
                  <a:pt x="2596489" y="3035300"/>
                </a:lnTo>
                <a:lnTo>
                  <a:pt x="2600426" y="3048000"/>
                </a:lnTo>
                <a:lnTo>
                  <a:pt x="2614615" y="3048000"/>
                </a:lnTo>
                <a:lnTo>
                  <a:pt x="2607734" y="3035300"/>
                </a:lnTo>
                <a:close/>
              </a:path>
              <a:path w="2952115" h="3365500">
                <a:moveTo>
                  <a:pt x="2623489" y="3022600"/>
                </a:moveTo>
                <a:lnTo>
                  <a:pt x="2613555" y="3022600"/>
                </a:lnTo>
                <a:lnTo>
                  <a:pt x="2618994" y="3035300"/>
                </a:lnTo>
                <a:lnTo>
                  <a:pt x="2614615" y="3048000"/>
                </a:lnTo>
                <a:lnTo>
                  <a:pt x="2696362" y="3048000"/>
                </a:lnTo>
                <a:lnTo>
                  <a:pt x="2696641" y="3035300"/>
                </a:lnTo>
                <a:lnTo>
                  <a:pt x="2628781" y="3035300"/>
                </a:lnTo>
                <a:lnTo>
                  <a:pt x="2623489" y="3022600"/>
                </a:lnTo>
                <a:close/>
              </a:path>
              <a:path w="2952115" h="3365500">
                <a:moveTo>
                  <a:pt x="2708757" y="3035300"/>
                </a:moveTo>
                <a:lnTo>
                  <a:pt x="2696641" y="3035300"/>
                </a:lnTo>
                <a:lnTo>
                  <a:pt x="2707525" y="3048000"/>
                </a:lnTo>
                <a:lnTo>
                  <a:pt x="2712440" y="3048000"/>
                </a:lnTo>
                <a:lnTo>
                  <a:pt x="2708757" y="3035300"/>
                </a:lnTo>
                <a:close/>
              </a:path>
              <a:path w="2952115" h="3365500">
                <a:moveTo>
                  <a:pt x="2605379" y="3022600"/>
                </a:moveTo>
                <a:lnTo>
                  <a:pt x="2587866" y="3022600"/>
                </a:lnTo>
                <a:lnTo>
                  <a:pt x="2590634" y="3035300"/>
                </a:lnTo>
                <a:lnTo>
                  <a:pt x="2603445" y="3035300"/>
                </a:lnTo>
                <a:lnTo>
                  <a:pt x="2605379" y="3022600"/>
                </a:lnTo>
                <a:close/>
              </a:path>
              <a:path w="2952115" h="3365500">
                <a:moveTo>
                  <a:pt x="2700032" y="3022600"/>
                </a:moveTo>
                <a:lnTo>
                  <a:pt x="2637243" y="3022600"/>
                </a:lnTo>
                <a:lnTo>
                  <a:pt x="2637024" y="3035300"/>
                </a:lnTo>
                <a:lnTo>
                  <a:pt x="2704782" y="3035300"/>
                </a:lnTo>
                <a:lnTo>
                  <a:pt x="2700032" y="3022600"/>
                </a:lnTo>
                <a:close/>
              </a:path>
              <a:path w="2952115" h="3365500">
                <a:moveTo>
                  <a:pt x="2679369" y="3009900"/>
                </a:moveTo>
                <a:lnTo>
                  <a:pt x="2581846" y="3009900"/>
                </a:lnTo>
                <a:lnTo>
                  <a:pt x="2588044" y="3022600"/>
                </a:lnTo>
                <a:lnTo>
                  <a:pt x="2680931" y="3022600"/>
                </a:lnTo>
                <a:lnTo>
                  <a:pt x="2679369" y="3009900"/>
                </a:lnTo>
                <a:close/>
              </a:path>
              <a:path w="2952115" h="3365500">
                <a:moveTo>
                  <a:pt x="2573035" y="2971800"/>
                </a:moveTo>
                <a:lnTo>
                  <a:pt x="2559505" y="2971800"/>
                </a:lnTo>
                <a:lnTo>
                  <a:pt x="2565146" y="2984500"/>
                </a:lnTo>
                <a:lnTo>
                  <a:pt x="2569438" y="2984500"/>
                </a:lnTo>
                <a:lnTo>
                  <a:pt x="2568968" y="2997200"/>
                </a:lnTo>
                <a:lnTo>
                  <a:pt x="2568663" y="2997200"/>
                </a:lnTo>
                <a:lnTo>
                  <a:pt x="2568194" y="3009900"/>
                </a:lnTo>
                <a:lnTo>
                  <a:pt x="2573503" y="3009900"/>
                </a:lnTo>
                <a:lnTo>
                  <a:pt x="2574988" y="2997200"/>
                </a:lnTo>
                <a:lnTo>
                  <a:pt x="2572084" y="2984500"/>
                </a:lnTo>
                <a:lnTo>
                  <a:pt x="2573035" y="2971800"/>
                </a:lnTo>
                <a:close/>
              </a:path>
              <a:path w="2952115" h="3365500">
                <a:moveTo>
                  <a:pt x="2591727" y="2997200"/>
                </a:moveTo>
                <a:lnTo>
                  <a:pt x="2590406" y="2997200"/>
                </a:lnTo>
                <a:lnTo>
                  <a:pt x="2590368" y="3009900"/>
                </a:lnTo>
                <a:lnTo>
                  <a:pt x="2593416" y="3009900"/>
                </a:lnTo>
                <a:lnTo>
                  <a:pt x="2591727" y="2997200"/>
                </a:lnTo>
                <a:close/>
              </a:path>
              <a:path w="2952115" h="3365500">
                <a:moveTo>
                  <a:pt x="2646259" y="2984500"/>
                </a:moveTo>
                <a:lnTo>
                  <a:pt x="2600394" y="2984500"/>
                </a:lnTo>
                <a:lnTo>
                  <a:pt x="2602705" y="2997200"/>
                </a:lnTo>
                <a:lnTo>
                  <a:pt x="2595877" y="3009900"/>
                </a:lnTo>
                <a:lnTo>
                  <a:pt x="2606294" y="3009900"/>
                </a:lnTo>
                <a:lnTo>
                  <a:pt x="2610192" y="2997200"/>
                </a:lnTo>
                <a:lnTo>
                  <a:pt x="2653817" y="2997200"/>
                </a:lnTo>
                <a:lnTo>
                  <a:pt x="2646259" y="2984500"/>
                </a:lnTo>
                <a:close/>
              </a:path>
              <a:path w="2952115" h="3365500">
                <a:moveTo>
                  <a:pt x="2677706" y="2997200"/>
                </a:moveTo>
                <a:lnTo>
                  <a:pt x="2610192" y="2997200"/>
                </a:lnTo>
                <a:lnTo>
                  <a:pt x="2610586" y="3009900"/>
                </a:lnTo>
                <a:lnTo>
                  <a:pt x="2677071" y="3009900"/>
                </a:lnTo>
                <a:lnTo>
                  <a:pt x="2677706" y="2997200"/>
                </a:lnTo>
                <a:close/>
              </a:path>
              <a:path w="2952115" h="3365500">
                <a:moveTo>
                  <a:pt x="2686989" y="2997200"/>
                </a:moveTo>
                <a:lnTo>
                  <a:pt x="2681998" y="2997200"/>
                </a:lnTo>
                <a:lnTo>
                  <a:pt x="2682354" y="3009900"/>
                </a:lnTo>
                <a:lnTo>
                  <a:pt x="2689009" y="3009900"/>
                </a:lnTo>
                <a:lnTo>
                  <a:pt x="2686989" y="2997200"/>
                </a:lnTo>
                <a:close/>
              </a:path>
              <a:path w="2952115" h="3365500">
                <a:moveTo>
                  <a:pt x="2569438" y="2984500"/>
                </a:moveTo>
                <a:lnTo>
                  <a:pt x="2554782" y="2984500"/>
                </a:lnTo>
                <a:lnTo>
                  <a:pt x="2562745" y="2997200"/>
                </a:lnTo>
                <a:lnTo>
                  <a:pt x="2563152" y="2997200"/>
                </a:lnTo>
                <a:lnTo>
                  <a:pt x="2569438" y="2984500"/>
                </a:lnTo>
                <a:close/>
              </a:path>
              <a:path w="2952115" h="3365500">
                <a:moveTo>
                  <a:pt x="2581935" y="2984500"/>
                </a:moveTo>
                <a:lnTo>
                  <a:pt x="2575534" y="2984500"/>
                </a:lnTo>
                <a:lnTo>
                  <a:pt x="2580703" y="2997200"/>
                </a:lnTo>
                <a:lnTo>
                  <a:pt x="2587269" y="2997200"/>
                </a:lnTo>
                <a:lnTo>
                  <a:pt x="2581935" y="2984500"/>
                </a:lnTo>
                <a:close/>
              </a:path>
              <a:path w="2952115" h="3365500">
                <a:moveTo>
                  <a:pt x="2669743" y="2984500"/>
                </a:moveTo>
                <a:lnTo>
                  <a:pt x="2659481" y="2984500"/>
                </a:lnTo>
                <a:lnTo>
                  <a:pt x="2662529" y="2997200"/>
                </a:lnTo>
                <a:lnTo>
                  <a:pt x="2671495" y="2997200"/>
                </a:lnTo>
                <a:lnTo>
                  <a:pt x="2669743" y="2984500"/>
                </a:lnTo>
                <a:close/>
              </a:path>
              <a:path w="2952115" h="3365500">
                <a:moveTo>
                  <a:pt x="2535021" y="2971800"/>
                </a:moveTo>
                <a:lnTo>
                  <a:pt x="2536164" y="2984500"/>
                </a:lnTo>
                <a:lnTo>
                  <a:pt x="2544064" y="2984500"/>
                </a:lnTo>
                <a:lnTo>
                  <a:pt x="2535021" y="2971800"/>
                </a:lnTo>
                <a:close/>
              </a:path>
              <a:path w="2952115" h="3365500">
                <a:moveTo>
                  <a:pt x="2630970" y="2971800"/>
                </a:moveTo>
                <a:lnTo>
                  <a:pt x="2573035" y="2971800"/>
                </a:lnTo>
                <a:lnTo>
                  <a:pt x="2583047" y="2984500"/>
                </a:lnTo>
                <a:lnTo>
                  <a:pt x="2634615" y="2984500"/>
                </a:lnTo>
                <a:lnTo>
                  <a:pt x="2631587" y="2972531"/>
                </a:lnTo>
                <a:lnTo>
                  <a:pt x="2630970" y="2971800"/>
                </a:lnTo>
                <a:close/>
              </a:path>
              <a:path w="2952115" h="3365500">
                <a:moveTo>
                  <a:pt x="2631814" y="2946885"/>
                </a:moveTo>
                <a:lnTo>
                  <a:pt x="2632278" y="2959100"/>
                </a:lnTo>
                <a:lnTo>
                  <a:pt x="2601950" y="2959100"/>
                </a:lnTo>
                <a:lnTo>
                  <a:pt x="2603906" y="2971800"/>
                </a:lnTo>
                <a:lnTo>
                  <a:pt x="2631401" y="2971800"/>
                </a:lnTo>
                <a:lnTo>
                  <a:pt x="2631587" y="2972531"/>
                </a:lnTo>
                <a:lnTo>
                  <a:pt x="2641676" y="2984500"/>
                </a:lnTo>
                <a:lnTo>
                  <a:pt x="2646449" y="2984500"/>
                </a:lnTo>
                <a:lnTo>
                  <a:pt x="2650418" y="2971800"/>
                </a:lnTo>
                <a:lnTo>
                  <a:pt x="2642498" y="2959100"/>
                </a:lnTo>
                <a:lnTo>
                  <a:pt x="2631814" y="2946885"/>
                </a:lnTo>
                <a:close/>
              </a:path>
              <a:path w="2952115" h="3365500">
                <a:moveTo>
                  <a:pt x="2631401" y="2971800"/>
                </a:moveTo>
                <a:lnTo>
                  <a:pt x="2630970" y="2971800"/>
                </a:lnTo>
                <a:lnTo>
                  <a:pt x="2631587" y="2972531"/>
                </a:lnTo>
                <a:lnTo>
                  <a:pt x="2631401" y="2971800"/>
                </a:lnTo>
                <a:close/>
              </a:path>
              <a:path w="2952115" h="3365500">
                <a:moveTo>
                  <a:pt x="2529195" y="2959691"/>
                </a:moveTo>
                <a:lnTo>
                  <a:pt x="2534450" y="2971800"/>
                </a:lnTo>
                <a:lnTo>
                  <a:pt x="2535411" y="2966944"/>
                </a:lnTo>
                <a:lnTo>
                  <a:pt x="2529195" y="2959691"/>
                </a:lnTo>
                <a:close/>
              </a:path>
              <a:path w="2952115" h="3365500">
                <a:moveTo>
                  <a:pt x="2593733" y="2946400"/>
                </a:moveTo>
                <a:lnTo>
                  <a:pt x="2546591" y="2946400"/>
                </a:lnTo>
                <a:lnTo>
                  <a:pt x="2548229" y="2959100"/>
                </a:lnTo>
                <a:lnTo>
                  <a:pt x="2536964" y="2959100"/>
                </a:lnTo>
                <a:lnTo>
                  <a:pt x="2535411" y="2966944"/>
                </a:lnTo>
                <a:lnTo>
                  <a:pt x="2539573" y="2971800"/>
                </a:lnTo>
                <a:lnTo>
                  <a:pt x="2596108" y="2971800"/>
                </a:lnTo>
                <a:lnTo>
                  <a:pt x="2594965" y="2959100"/>
                </a:lnTo>
                <a:lnTo>
                  <a:pt x="2593733" y="2946400"/>
                </a:lnTo>
                <a:close/>
              </a:path>
              <a:path w="2952115" h="3365500">
                <a:moveTo>
                  <a:pt x="2528938" y="2959100"/>
                </a:moveTo>
                <a:lnTo>
                  <a:pt x="2528687" y="2959100"/>
                </a:lnTo>
                <a:lnTo>
                  <a:pt x="2529195" y="2959691"/>
                </a:lnTo>
                <a:lnTo>
                  <a:pt x="2528938" y="2959100"/>
                </a:lnTo>
                <a:close/>
              </a:path>
              <a:path w="2952115" h="3365500">
                <a:moveTo>
                  <a:pt x="2531706" y="2946400"/>
                </a:moveTo>
                <a:lnTo>
                  <a:pt x="2531287" y="2959100"/>
                </a:lnTo>
                <a:lnTo>
                  <a:pt x="2537358" y="2959100"/>
                </a:lnTo>
                <a:lnTo>
                  <a:pt x="2531706" y="2946400"/>
                </a:lnTo>
                <a:close/>
              </a:path>
              <a:path w="2952115" h="3365500">
                <a:moveTo>
                  <a:pt x="2544229" y="2946400"/>
                </a:moveTo>
                <a:lnTo>
                  <a:pt x="2538387" y="2946400"/>
                </a:lnTo>
                <a:lnTo>
                  <a:pt x="2537358" y="2959100"/>
                </a:lnTo>
                <a:lnTo>
                  <a:pt x="2544127" y="2959100"/>
                </a:lnTo>
                <a:lnTo>
                  <a:pt x="2544229" y="2946400"/>
                </a:lnTo>
                <a:close/>
              </a:path>
              <a:path w="2952115" h="3365500">
                <a:moveTo>
                  <a:pt x="2628671" y="2946400"/>
                </a:moveTo>
                <a:lnTo>
                  <a:pt x="2593733" y="2946400"/>
                </a:lnTo>
                <a:lnTo>
                  <a:pt x="2600096" y="2959100"/>
                </a:lnTo>
                <a:lnTo>
                  <a:pt x="2632278" y="2959100"/>
                </a:lnTo>
                <a:lnTo>
                  <a:pt x="2628671" y="2946400"/>
                </a:lnTo>
                <a:close/>
              </a:path>
              <a:path w="2952115" h="3365500">
                <a:moveTo>
                  <a:pt x="2631795" y="2946400"/>
                </a:moveTo>
                <a:lnTo>
                  <a:pt x="2631389" y="2946400"/>
                </a:lnTo>
                <a:lnTo>
                  <a:pt x="2631814" y="2946885"/>
                </a:lnTo>
                <a:lnTo>
                  <a:pt x="2631795" y="2946400"/>
                </a:lnTo>
                <a:close/>
              </a:path>
              <a:path w="2952115" h="3365500">
                <a:moveTo>
                  <a:pt x="2521064" y="2933700"/>
                </a:moveTo>
                <a:lnTo>
                  <a:pt x="2506624" y="2933700"/>
                </a:lnTo>
                <a:lnTo>
                  <a:pt x="2512098" y="2946400"/>
                </a:lnTo>
                <a:lnTo>
                  <a:pt x="2515285" y="2946400"/>
                </a:lnTo>
                <a:lnTo>
                  <a:pt x="2521064" y="2933700"/>
                </a:lnTo>
                <a:close/>
              </a:path>
              <a:path w="2952115" h="3365500">
                <a:moveTo>
                  <a:pt x="2531579" y="2933700"/>
                </a:moveTo>
                <a:lnTo>
                  <a:pt x="2529662" y="2933700"/>
                </a:lnTo>
                <a:lnTo>
                  <a:pt x="2527274" y="2946400"/>
                </a:lnTo>
                <a:lnTo>
                  <a:pt x="2540063" y="2946400"/>
                </a:lnTo>
                <a:lnTo>
                  <a:pt x="2531579" y="2933700"/>
                </a:lnTo>
                <a:close/>
              </a:path>
              <a:path w="2952115" h="3365500">
                <a:moveTo>
                  <a:pt x="2613055" y="2933700"/>
                </a:moveTo>
                <a:lnTo>
                  <a:pt x="2544114" y="2933700"/>
                </a:lnTo>
                <a:lnTo>
                  <a:pt x="2545689" y="2946400"/>
                </a:lnTo>
                <a:lnTo>
                  <a:pt x="2617358" y="2946400"/>
                </a:lnTo>
                <a:lnTo>
                  <a:pt x="2613055" y="2933700"/>
                </a:lnTo>
                <a:close/>
              </a:path>
              <a:path w="2952115" h="3365500">
                <a:moveTo>
                  <a:pt x="2621359" y="2933700"/>
                </a:moveTo>
                <a:lnTo>
                  <a:pt x="2618409" y="2933700"/>
                </a:lnTo>
                <a:lnTo>
                  <a:pt x="2617358" y="2946400"/>
                </a:lnTo>
                <a:lnTo>
                  <a:pt x="2631389" y="2946400"/>
                </a:lnTo>
                <a:lnTo>
                  <a:pt x="2621359" y="2933700"/>
                </a:lnTo>
                <a:close/>
              </a:path>
              <a:path w="2952115" h="3365500">
                <a:moveTo>
                  <a:pt x="2520472" y="2921000"/>
                </a:moveTo>
                <a:lnTo>
                  <a:pt x="2510635" y="2921000"/>
                </a:lnTo>
                <a:lnTo>
                  <a:pt x="2517816" y="2933700"/>
                </a:lnTo>
                <a:lnTo>
                  <a:pt x="2520472" y="2921000"/>
                </a:lnTo>
                <a:close/>
              </a:path>
              <a:path w="2952115" h="3365500">
                <a:moveTo>
                  <a:pt x="2590312" y="2908300"/>
                </a:moveTo>
                <a:lnTo>
                  <a:pt x="2510712" y="2908300"/>
                </a:lnTo>
                <a:lnTo>
                  <a:pt x="2513870" y="2921000"/>
                </a:lnTo>
                <a:lnTo>
                  <a:pt x="2524408" y="2921000"/>
                </a:lnTo>
                <a:lnTo>
                  <a:pt x="2531754" y="2933700"/>
                </a:lnTo>
                <a:lnTo>
                  <a:pt x="2594457" y="2933700"/>
                </a:lnTo>
                <a:lnTo>
                  <a:pt x="2595524" y="2921000"/>
                </a:lnTo>
                <a:lnTo>
                  <a:pt x="2596519" y="2915147"/>
                </a:lnTo>
                <a:lnTo>
                  <a:pt x="2590312" y="2908300"/>
                </a:lnTo>
                <a:close/>
              </a:path>
              <a:path w="2952115" h="3365500">
                <a:moveTo>
                  <a:pt x="2620899" y="2921000"/>
                </a:moveTo>
                <a:lnTo>
                  <a:pt x="2617965" y="2921000"/>
                </a:lnTo>
                <a:lnTo>
                  <a:pt x="2622029" y="2933700"/>
                </a:lnTo>
                <a:lnTo>
                  <a:pt x="2625686" y="2933700"/>
                </a:lnTo>
                <a:lnTo>
                  <a:pt x="2620899" y="2921000"/>
                </a:lnTo>
                <a:close/>
              </a:path>
              <a:path w="2952115" h="3365500">
                <a:moveTo>
                  <a:pt x="2500731" y="2908300"/>
                </a:moveTo>
                <a:lnTo>
                  <a:pt x="2500718" y="2921000"/>
                </a:lnTo>
                <a:lnTo>
                  <a:pt x="2506306" y="2921000"/>
                </a:lnTo>
                <a:lnTo>
                  <a:pt x="2500731" y="2908300"/>
                </a:lnTo>
                <a:close/>
              </a:path>
              <a:path w="2952115" h="3365500">
                <a:moveTo>
                  <a:pt x="2597683" y="2908300"/>
                </a:moveTo>
                <a:lnTo>
                  <a:pt x="2596519" y="2915147"/>
                </a:lnTo>
                <a:lnTo>
                  <a:pt x="2601823" y="2921000"/>
                </a:lnTo>
                <a:lnTo>
                  <a:pt x="2597683" y="2908300"/>
                </a:lnTo>
                <a:close/>
              </a:path>
              <a:path w="2952115" h="3365500">
                <a:moveTo>
                  <a:pt x="2474747" y="2895600"/>
                </a:moveTo>
                <a:lnTo>
                  <a:pt x="2471341" y="2895600"/>
                </a:lnTo>
                <a:lnTo>
                  <a:pt x="2475369" y="2908300"/>
                </a:lnTo>
                <a:lnTo>
                  <a:pt x="2474747" y="2895600"/>
                </a:lnTo>
                <a:close/>
              </a:path>
              <a:path w="2952115" h="3365500">
                <a:moveTo>
                  <a:pt x="2521991" y="2895600"/>
                </a:moveTo>
                <a:lnTo>
                  <a:pt x="2498332" y="2895600"/>
                </a:lnTo>
                <a:lnTo>
                  <a:pt x="2492679" y="2908300"/>
                </a:lnTo>
                <a:lnTo>
                  <a:pt x="2518728" y="2908300"/>
                </a:lnTo>
                <a:lnTo>
                  <a:pt x="2521991" y="2895600"/>
                </a:lnTo>
                <a:close/>
              </a:path>
              <a:path w="2952115" h="3365500">
                <a:moveTo>
                  <a:pt x="2585974" y="2895600"/>
                </a:moveTo>
                <a:lnTo>
                  <a:pt x="2521991" y="2895600"/>
                </a:lnTo>
                <a:lnTo>
                  <a:pt x="2525610" y="2908300"/>
                </a:lnTo>
                <a:lnTo>
                  <a:pt x="2584633" y="2908300"/>
                </a:lnTo>
                <a:lnTo>
                  <a:pt x="2585974" y="2895600"/>
                </a:lnTo>
                <a:close/>
              </a:path>
              <a:path w="2952115" h="3365500">
                <a:moveTo>
                  <a:pt x="2544292" y="2857500"/>
                </a:moveTo>
                <a:lnTo>
                  <a:pt x="2537244" y="2857500"/>
                </a:lnTo>
                <a:lnTo>
                  <a:pt x="2539644" y="2870200"/>
                </a:lnTo>
                <a:lnTo>
                  <a:pt x="2479017" y="2870200"/>
                </a:lnTo>
                <a:lnTo>
                  <a:pt x="2485409" y="2882900"/>
                </a:lnTo>
                <a:lnTo>
                  <a:pt x="2491870" y="2895600"/>
                </a:lnTo>
                <a:lnTo>
                  <a:pt x="2565501" y="2895600"/>
                </a:lnTo>
                <a:lnTo>
                  <a:pt x="2559481" y="2882900"/>
                </a:lnTo>
                <a:lnTo>
                  <a:pt x="2553766" y="2882900"/>
                </a:lnTo>
                <a:lnTo>
                  <a:pt x="2544178" y="2870200"/>
                </a:lnTo>
                <a:lnTo>
                  <a:pt x="2544292" y="2857500"/>
                </a:lnTo>
                <a:close/>
              </a:path>
              <a:path w="2952115" h="3365500">
                <a:moveTo>
                  <a:pt x="2567330" y="2882900"/>
                </a:moveTo>
                <a:lnTo>
                  <a:pt x="2565095" y="2882900"/>
                </a:lnTo>
                <a:lnTo>
                  <a:pt x="2565501" y="2895600"/>
                </a:lnTo>
                <a:lnTo>
                  <a:pt x="2567724" y="2895600"/>
                </a:lnTo>
                <a:lnTo>
                  <a:pt x="2567330" y="2882900"/>
                </a:lnTo>
                <a:close/>
              </a:path>
              <a:path w="2952115" h="3365500">
                <a:moveTo>
                  <a:pt x="2460231" y="2870200"/>
                </a:moveTo>
                <a:lnTo>
                  <a:pt x="2446782" y="2870200"/>
                </a:lnTo>
                <a:lnTo>
                  <a:pt x="2453500" y="2882900"/>
                </a:lnTo>
                <a:lnTo>
                  <a:pt x="2458745" y="2882900"/>
                </a:lnTo>
                <a:lnTo>
                  <a:pt x="2460231" y="2870200"/>
                </a:lnTo>
                <a:close/>
              </a:path>
              <a:path w="2952115" h="3365500">
                <a:moveTo>
                  <a:pt x="2472766" y="2870200"/>
                </a:moveTo>
                <a:lnTo>
                  <a:pt x="2460231" y="2870200"/>
                </a:lnTo>
                <a:lnTo>
                  <a:pt x="2468956" y="2882900"/>
                </a:lnTo>
                <a:lnTo>
                  <a:pt x="2482176" y="2882900"/>
                </a:lnTo>
                <a:lnTo>
                  <a:pt x="2472766" y="2870200"/>
                </a:lnTo>
                <a:close/>
              </a:path>
              <a:path w="2952115" h="3365500">
                <a:moveTo>
                  <a:pt x="2458684" y="2857500"/>
                </a:moveTo>
                <a:lnTo>
                  <a:pt x="2448864" y="2857500"/>
                </a:lnTo>
                <a:lnTo>
                  <a:pt x="2452497" y="2870200"/>
                </a:lnTo>
                <a:lnTo>
                  <a:pt x="2463675" y="2870200"/>
                </a:lnTo>
                <a:lnTo>
                  <a:pt x="2458684" y="2857500"/>
                </a:lnTo>
                <a:close/>
              </a:path>
              <a:path w="2952115" h="3365500">
                <a:moveTo>
                  <a:pt x="2478963" y="2857500"/>
                </a:moveTo>
                <a:lnTo>
                  <a:pt x="2466996" y="2857500"/>
                </a:lnTo>
                <a:lnTo>
                  <a:pt x="2471807" y="2870200"/>
                </a:lnTo>
                <a:lnTo>
                  <a:pt x="2483065" y="2870200"/>
                </a:lnTo>
                <a:lnTo>
                  <a:pt x="2478963" y="2857500"/>
                </a:lnTo>
                <a:close/>
              </a:path>
              <a:path w="2952115" h="3365500">
                <a:moveTo>
                  <a:pt x="2537244" y="2857500"/>
                </a:moveTo>
                <a:lnTo>
                  <a:pt x="2484564" y="2857500"/>
                </a:lnTo>
                <a:lnTo>
                  <a:pt x="2487117" y="2870200"/>
                </a:lnTo>
                <a:lnTo>
                  <a:pt x="2536469" y="2870200"/>
                </a:lnTo>
                <a:lnTo>
                  <a:pt x="2537244" y="2857500"/>
                </a:lnTo>
                <a:close/>
              </a:path>
              <a:path w="2952115" h="3365500">
                <a:moveTo>
                  <a:pt x="2438285" y="2844800"/>
                </a:moveTo>
                <a:lnTo>
                  <a:pt x="2430538" y="2844800"/>
                </a:lnTo>
                <a:lnTo>
                  <a:pt x="2435250" y="2857500"/>
                </a:lnTo>
                <a:lnTo>
                  <a:pt x="2439517" y="2857500"/>
                </a:lnTo>
                <a:lnTo>
                  <a:pt x="2438285" y="2844800"/>
                </a:lnTo>
                <a:close/>
              </a:path>
              <a:path w="2952115" h="3365500">
                <a:moveTo>
                  <a:pt x="2546464" y="2844800"/>
                </a:moveTo>
                <a:lnTo>
                  <a:pt x="2454867" y="2844800"/>
                </a:lnTo>
                <a:lnTo>
                  <a:pt x="2462377" y="2857500"/>
                </a:lnTo>
                <a:lnTo>
                  <a:pt x="2544432" y="2857500"/>
                </a:lnTo>
                <a:lnTo>
                  <a:pt x="2546464" y="2844800"/>
                </a:lnTo>
                <a:close/>
              </a:path>
              <a:path w="2952115" h="3365500">
                <a:moveTo>
                  <a:pt x="2553919" y="2844800"/>
                </a:moveTo>
                <a:lnTo>
                  <a:pt x="2553601" y="2857500"/>
                </a:lnTo>
                <a:lnTo>
                  <a:pt x="2556243" y="2857500"/>
                </a:lnTo>
                <a:lnTo>
                  <a:pt x="2553919" y="2844800"/>
                </a:lnTo>
                <a:close/>
              </a:path>
              <a:path w="2952115" h="3365500">
                <a:moveTo>
                  <a:pt x="2465249" y="2820846"/>
                </a:moveTo>
                <a:lnTo>
                  <a:pt x="2461018" y="2832100"/>
                </a:lnTo>
                <a:lnTo>
                  <a:pt x="2427538" y="2832100"/>
                </a:lnTo>
                <a:lnTo>
                  <a:pt x="2434206" y="2844800"/>
                </a:lnTo>
                <a:lnTo>
                  <a:pt x="2472436" y="2844800"/>
                </a:lnTo>
                <a:lnTo>
                  <a:pt x="2465249" y="2820846"/>
                </a:lnTo>
                <a:close/>
              </a:path>
              <a:path w="2952115" h="3365500">
                <a:moveTo>
                  <a:pt x="2494293" y="2819400"/>
                </a:moveTo>
                <a:lnTo>
                  <a:pt x="2482570" y="2819400"/>
                </a:lnTo>
                <a:lnTo>
                  <a:pt x="2485161" y="2832100"/>
                </a:lnTo>
                <a:lnTo>
                  <a:pt x="2480868" y="2832100"/>
                </a:lnTo>
                <a:lnTo>
                  <a:pt x="2475826" y="2844800"/>
                </a:lnTo>
                <a:lnTo>
                  <a:pt x="2508314" y="2844800"/>
                </a:lnTo>
                <a:lnTo>
                  <a:pt x="2497634" y="2832100"/>
                </a:lnTo>
                <a:lnTo>
                  <a:pt x="2494293" y="2819400"/>
                </a:lnTo>
                <a:close/>
              </a:path>
              <a:path w="2952115" h="3365500">
                <a:moveTo>
                  <a:pt x="2527853" y="2832100"/>
                </a:moveTo>
                <a:lnTo>
                  <a:pt x="2514375" y="2832100"/>
                </a:lnTo>
                <a:lnTo>
                  <a:pt x="2508314" y="2844800"/>
                </a:lnTo>
                <a:lnTo>
                  <a:pt x="2537587" y="2844800"/>
                </a:lnTo>
                <a:lnTo>
                  <a:pt x="2527853" y="2832100"/>
                </a:lnTo>
                <a:close/>
              </a:path>
              <a:path w="2952115" h="3365500">
                <a:moveTo>
                  <a:pt x="2423375" y="2819400"/>
                </a:moveTo>
                <a:lnTo>
                  <a:pt x="2422639" y="2819400"/>
                </a:lnTo>
                <a:lnTo>
                  <a:pt x="2425407" y="2832100"/>
                </a:lnTo>
                <a:lnTo>
                  <a:pt x="2428252" y="2832100"/>
                </a:lnTo>
                <a:lnTo>
                  <a:pt x="2423375" y="2819400"/>
                </a:lnTo>
                <a:close/>
              </a:path>
              <a:path w="2952115" h="3365500">
                <a:moveTo>
                  <a:pt x="2496134" y="2794000"/>
                </a:moveTo>
                <a:lnTo>
                  <a:pt x="2417471" y="2794000"/>
                </a:lnTo>
                <a:lnTo>
                  <a:pt x="2424990" y="2806700"/>
                </a:lnTo>
                <a:lnTo>
                  <a:pt x="2429934" y="2819400"/>
                </a:lnTo>
                <a:lnTo>
                  <a:pt x="2431503" y="2832100"/>
                </a:lnTo>
                <a:lnTo>
                  <a:pt x="2461018" y="2832100"/>
                </a:lnTo>
                <a:lnTo>
                  <a:pt x="2464816" y="2819400"/>
                </a:lnTo>
                <a:lnTo>
                  <a:pt x="2510326" y="2819400"/>
                </a:lnTo>
                <a:lnTo>
                  <a:pt x="2506459" y="2806700"/>
                </a:lnTo>
                <a:lnTo>
                  <a:pt x="2496134" y="2794000"/>
                </a:lnTo>
                <a:close/>
              </a:path>
              <a:path w="2952115" h="3365500">
                <a:moveTo>
                  <a:pt x="2464816" y="2819400"/>
                </a:moveTo>
                <a:lnTo>
                  <a:pt x="2461018" y="2832100"/>
                </a:lnTo>
                <a:lnTo>
                  <a:pt x="2465249" y="2820846"/>
                </a:lnTo>
                <a:lnTo>
                  <a:pt x="2464816" y="2819400"/>
                </a:lnTo>
                <a:close/>
              </a:path>
              <a:path w="2952115" h="3365500">
                <a:moveTo>
                  <a:pt x="2477795" y="2819400"/>
                </a:moveTo>
                <a:lnTo>
                  <a:pt x="2465793" y="2819400"/>
                </a:lnTo>
                <a:lnTo>
                  <a:pt x="2475128" y="2832100"/>
                </a:lnTo>
                <a:lnTo>
                  <a:pt x="2476982" y="2832100"/>
                </a:lnTo>
                <a:lnTo>
                  <a:pt x="2477795" y="2819400"/>
                </a:lnTo>
                <a:close/>
              </a:path>
              <a:path w="2952115" h="3365500">
                <a:moveTo>
                  <a:pt x="2509088" y="2819400"/>
                </a:moveTo>
                <a:lnTo>
                  <a:pt x="2508262" y="2819400"/>
                </a:lnTo>
                <a:lnTo>
                  <a:pt x="2507170" y="2832100"/>
                </a:lnTo>
                <a:lnTo>
                  <a:pt x="2513063" y="2832100"/>
                </a:lnTo>
                <a:lnTo>
                  <a:pt x="2509088" y="2819400"/>
                </a:lnTo>
                <a:close/>
              </a:path>
              <a:path w="2952115" h="3365500">
                <a:moveTo>
                  <a:pt x="2465793" y="2819400"/>
                </a:moveTo>
                <a:lnTo>
                  <a:pt x="2464816" y="2819400"/>
                </a:lnTo>
                <a:lnTo>
                  <a:pt x="2465249" y="2820846"/>
                </a:lnTo>
                <a:lnTo>
                  <a:pt x="2465793" y="2819400"/>
                </a:lnTo>
                <a:close/>
              </a:path>
              <a:path w="2952115" h="3365500">
                <a:moveTo>
                  <a:pt x="2401328" y="2806700"/>
                </a:moveTo>
                <a:lnTo>
                  <a:pt x="2403030" y="2819400"/>
                </a:lnTo>
                <a:lnTo>
                  <a:pt x="2408783" y="2819400"/>
                </a:lnTo>
                <a:lnTo>
                  <a:pt x="2401328" y="2806700"/>
                </a:lnTo>
                <a:close/>
              </a:path>
              <a:path w="2952115" h="3365500">
                <a:moveTo>
                  <a:pt x="2400265" y="2794000"/>
                </a:moveTo>
                <a:lnTo>
                  <a:pt x="2388082" y="2794000"/>
                </a:lnTo>
                <a:lnTo>
                  <a:pt x="2389899" y="2806700"/>
                </a:lnTo>
                <a:lnTo>
                  <a:pt x="2400265" y="2794000"/>
                </a:lnTo>
                <a:close/>
              </a:path>
              <a:path w="2952115" h="3365500">
                <a:moveTo>
                  <a:pt x="2383167" y="2781300"/>
                </a:moveTo>
                <a:lnTo>
                  <a:pt x="2375738" y="2781300"/>
                </a:lnTo>
                <a:lnTo>
                  <a:pt x="2382723" y="2794000"/>
                </a:lnTo>
                <a:lnTo>
                  <a:pt x="2383167" y="2781300"/>
                </a:lnTo>
                <a:close/>
              </a:path>
              <a:path w="2952115" h="3365500">
                <a:moveTo>
                  <a:pt x="2479512" y="2768600"/>
                </a:moveTo>
                <a:lnTo>
                  <a:pt x="2383484" y="2768600"/>
                </a:lnTo>
                <a:lnTo>
                  <a:pt x="2392277" y="2781300"/>
                </a:lnTo>
                <a:lnTo>
                  <a:pt x="2402471" y="2794000"/>
                </a:lnTo>
                <a:lnTo>
                  <a:pt x="2423528" y="2794000"/>
                </a:lnTo>
                <a:lnTo>
                  <a:pt x="2412441" y="2781300"/>
                </a:lnTo>
                <a:lnTo>
                  <a:pt x="2484802" y="2781300"/>
                </a:lnTo>
                <a:lnTo>
                  <a:pt x="2479512" y="2768600"/>
                </a:lnTo>
                <a:close/>
              </a:path>
              <a:path w="2952115" h="3365500">
                <a:moveTo>
                  <a:pt x="2463533" y="2781300"/>
                </a:moveTo>
                <a:lnTo>
                  <a:pt x="2421013" y="2781300"/>
                </a:lnTo>
                <a:lnTo>
                  <a:pt x="2427198" y="2794000"/>
                </a:lnTo>
                <a:lnTo>
                  <a:pt x="2466329" y="2794000"/>
                </a:lnTo>
                <a:lnTo>
                  <a:pt x="2463533" y="2781300"/>
                </a:lnTo>
                <a:close/>
              </a:path>
              <a:path w="2952115" h="3365500">
                <a:moveTo>
                  <a:pt x="2484802" y="2781300"/>
                </a:moveTo>
                <a:lnTo>
                  <a:pt x="2473343" y="2781300"/>
                </a:lnTo>
                <a:lnTo>
                  <a:pt x="2470359" y="2794000"/>
                </a:lnTo>
                <a:lnTo>
                  <a:pt x="2486507" y="2794000"/>
                </a:lnTo>
                <a:lnTo>
                  <a:pt x="2484802" y="2781300"/>
                </a:lnTo>
                <a:close/>
              </a:path>
              <a:path w="2952115" h="3365500">
                <a:moveTo>
                  <a:pt x="2500274" y="2781300"/>
                </a:moveTo>
                <a:lnTo>
                  <a:pt x="2486507" y="2794000"/>
                </a:lnTo>
                <a:lnTo>
                  <a:pt x="2496146" y="2794000"/>
                </a:lnTo>
                <a:lnTo>
                  <a:pt x="2500274" y="2781300"/>
                </a:lnTo>
                <a:close/>
              </a:path>
              <a:path w="2952115" h="3365500">
                <a:moveTo>
                  <a:pt x="2362504" y="2755982"/>
                </a:moveTo>
                <a:lnTo>
                  <a:pt x="2362504" y="2768600"/>
                </a:lnTo>
                <a:lnTo>
                  <a:pt x="2368042" y="2768600"/>
                </a:lnTo>
                <a:lnTo>
                  <a:pt x="2362623" y="2756172"/>
                </a:lnTo>
                <a:lnTo>
                  <a:pt x="2362504" y="2755982"/>
                </a:lnTo>
                <a:close/>
              </a:path>
              <a:path w="2952115" h="3365500">
                <a:moveTo>
                  <a:pt x="2444343" y="2755900"/>
                </a:moveTo>
                <a:lnTo>
                  <a:pt x="2362504" y="2755900"/>
                </a:lnTo>
                <a:lnTo>
                  <a:pt x="2362623" y="2756172"/>
                </a:lnTo>
                <a:lnTo>
                  <a:pt x="2370399" y="2768600"/>
                </a:lnTo>
                <a:lnTo>
                  <a:pt x="2449766" y="2768600"/>
                </a:lnTo>
                <a:lnTo>
                  <a:pt x="2444343" y="2755900"/>
                </a:lnTo>
                <a:close/>
              </a:path>
              <a:path w="2952115" h="3365500">
                <a:moveTo>
                  <a:pt x="2376309" y="2717800"/>
                </a:moveTo>
                <a:lnTo>
                  <a:pt x="2357728" y="2717800"/>
                </a:lnTo>
                <a:lnTo>
                  <a:pt x="2358206" y="2730500"/>
                </a:lnTo>
                <a:lnTo>
                  <a:pt x="2362332" y="2743200"/>
                </a:lnTo>
                <a:lnTo>
                  <a:pt x="2362453" y="2755900"/>
                </a:lnTo>
                <a:lnTo>
                  <a:pt x="2431529" y="2755900"/>
                </a:lnTo>
                <a:lnTo>
                  <a:pt x="2432646" y="2743200"/>
                </a:lnTo>
                <a:lnTo>
                  <a:pt x="2428489" y="2743200"/>
                </a:lnTo>
                <a:lnTo>
                  <a:pt x="2422489" y="2730500"/>
                </a:lnTo>
                <a:lnTo>
                  <a:pt x="2372550" y="2730500"/>
                </a:lnTo>
                <a:lnTo>
                  <a:pt x="2376309" y="2717800"/>
                </a:lnTo>
                <a:close/>
              </a:path>
              <a:path w="2952115" h="3365500">
                <a:moveTo>
                  <a:pt x="2453411" y="2743200"/>
                </a:moveTo>
                <a:lnTo>
                  <a:pt x="2436088" y="2743200"/>
                </a:lnTo>
                <a:lnTo>
                  <a:pt x="2439289" y="2755900"/>
                </a:lnTo>
                <a:lnTo>
                  <a:pt x="2459583" y="2755900"/>
                </a:lnTo>
                <a:lnTo>
                  <a:pt x="2453411" y="2743200"/>
                </a:lnTo>
                <a:close/>
              </a:path>
              <a:path w="2952115" h="3365500">
                <a:moveTo>
                  <a:pt x="2344293" y="2730500"/>
                </a:moveTo>
                <a:lnTo>
                  <a:pt x="2339874" y="2730500"/>
                </a:lnTo>
                <a:lnTo>
                  <a:pt x="2338100" y="2743200"/>
                </a:lnTo>
                <a:lnTo>
                  <a:pt x="2348357" y="2743200"/>
                </a:lnTo>
                <a:lnTo>
                  <a:pt x="2344293" y="2730500"/>
                </a:lnTo>
                <a:close/>
              </a:path>
              <a:path w="2952115" h="3365500">
                <a:moveTo>
                  <a:pt x="2348356" y="2733599"/>
                </a:moveTo>
                <a:lnTo>
                  <a:pt x="2350008" y="2743200"/>
                </a:lnTo>
                <a:lnTo>
                  <a:pt x="2352014" y="2743200"/>
                </a:lnTo>
                <a:lnTo>
                  <a:pt x="2348356" y="2733599"/>
                </a:lnTo>
                <a:close/>
              </a:path>
              <a:path w="2952115" h="3365500">
                <a:moveTo>
                  <a:pt x="2347823" y="2730500"/>
                </a:moveTo>
                <a:lnTo>
                  <a:pt x="2347175" y="2730500"/>
                </a:lnTo>
                <a:lnTo>
                  <a:pt x="2348356" y="2733599"/>
                </a:lnTo>
                <a:lnTo>
                  <a:pt x="2347823" y="2730500"/>
                </a:lnTo>
                <a:close/>
              </a:path>
              <a:path w="2952115" h="3365500">
                <a:moveTo>
                  <a:pt x="2357728" y="2717800"/>
                </a:moveTo>
                <a:lnTo>
                  <a:pt x="2321153" y="2717800"/>
                </a:lnTo>
                <a:lnTo>
                  <a:pt x="2326665" y="2730500"/>
                </a:lnTo>
                <a:lnTo>
                  <a:pt x="2358206" y="2730500"/>
                </a:lnTo>
                <a:lnTo>
                  <a:pt x="2357728" y="2717800"/>
                </a:lnTo>
                <a:close/>
              </a:path>
              <a:path w="2952115" h="3365500">
                <a:moveTo>
                  <a:pt x="2415767" y="2705100"/>
                </a:moveTo>
                <a:lnTo>
                  <a:pt x="2383485" y="2705100"/>
                </a:lnTo>
                <a:lnTo>
                  <a:pt x="2383599" y="2717800"/>
                </a:lnTo>
                <a:lnTo>
                  <a:pt x="2376309" y="2717800"/>
                </a:lnTo>
                <a:lnTo>
                  <a:pt x="2372550" y="2730500"/>
                </a:lnTo>
                <a:lnTo>
                  <a:pt x="2424653" y="2730500"/>
                </a:lnTo>
                <a:lnTo>
                  <a:pt x="2423907" y="2717800"/>
                </a:lnTo>
                <a:lnTo>
                  <a:pt x="2415767" y="2705100"/>
                </a:lnTo>
                <a:close/>
              </a:path>
              <a:path w="2952115" h="3365500">
                <a:moveTo>
                  <a:pt x="2316645" y="2705100"/>
                </a:moveTo>
                <a:lnTo>
                  <a:pt x="2313101" y="2705100"/>
                </a:lnTo>
                <a:lnTo>
                  <a:pt x="2313965" y="2717800"/>
                </a:lnTo>
                <a:lnTo>
                  <a:pt x="2316645" y="2705100"/>
                </a:lnTo>
                <a:close/>
              </a:path>
              <a:path w="2952115" h="3365500">
                <a:moveTo>
                  <a:pt x="2330869" y="2705100"/>
                </a:moveTo>
                <a:lnTo>
                  <a:pt x="2326354" y="2705100"/>
                </a:lnTo>
                <a:lnTo>
                  <a:pt x="2331859" y="2717800"/>
                </a:lnTo>
                <a:lnTo>
                  <a:pt x="2337714" y="2717800"/>
                </a:lnTo>
                <a:lnTo>
                  <a:pt x="2330869" y="2705100"/>
                </a:lnTo>
                <a:close/>
              </a:path>
              <a:path w="2952115" h="3365500">
                <a:moveTo>
                  <a:pt x="2380062" y="2705100"/>
                </a:moveTo>
                <a:lnTo>
                  <a:pt x="2333904" y="2705100"/>
                </a:lnTo>
                <a:lnTo>
                  <a:pt x="2345118" y="2717800"/>
                </a:lnTo>
                <a:lnTo>
                  <a:pt x="2374658" y="2717800"/>
                </a:lnTo>
                <a:lnTo>
                  <a:pt x="2380062" y="2705100"/>
                </a:lnTo>
                <a:close/>
              </a:path>
              <a:path w="2952115" h="3365500">
                <a:moveTo>
                  <a:pt x="2388184" y="2692400"/>
                </a:moveTo>
                <a:lnTo>
                  <a:pt x="2326168" y="2692400"/>
                </a:lnTo>
                <a:lnTo>
                  <a:pt x="2324184" y="2705100"/>
                </a:lnTo>
                <a:lnTo>
                  <a:pt x="2380062" y="2705100"/>
                </a:lnTo>
                <a:lnTo>
                  <a:pt x="2374658" y="2717800"/>
                </a:lnTo>
                <a:lnTo>
                  <a:pt x="2383599" y="2717800"/>
                </a:lnTo>
                <a:lnTo>
                  <a:pt x="2383485" y="2705100"/>
                </a:lnTo>
                <a:lnTo>
                  <a:pt x="2388184" y="2692400"/>
                </a:lnTo>
                <a:close/>
              </a:path>
              <a:path w="2952115" h="3365500">
                <a:moveTo>
                  <a:pt x="2387967" y="2667000"/>
                </a:moveTo>
                <a:lnTo>
                  <a:pt x="2305045" y="2667000"/>
                </a:lnTo>
                <a:lnTo>
                  <a:pt x="2306375" y="2679700"/>
                </a:lnTo>
                <a:lnTo>
                  <a:pt x="2298041" y="2679700"/>
                </a:lnTo>
                <a:lnTo>
                  <a:pt x="2306722" y="2692400"/>
                </a:lnTo>
                <a:lnTo>
                  <a:pt x="2314911" y="2705100"/>
                </a:lnTo>
                <a:lnTo>
                  <a:pt x="2316557" y="2705100"/>
                </a:lnTo>
                <a:lnTo>
                  <a:pt x="2310396" y="2692400"/>
                </a:lnTo>
                <a:lnTo>
                  <a:pt x="2392972" y="2692400"/>
                </a:lnTo>
                <a:lnTo>
                  <a:pt x="2392794" y="2679700"/>
                </a:lnTo>
                <a:lnTo>
                  <a:pt x="2387967" y="2667000"/>
                </a:lnTo>
                <a:close/>
              </a:path>
              <a:path w="2952115" h="3365500">
                <a:moveTo>
                  <a:pt x="2286025" y="2679700"/>
                </a:moveTo>
                <a:lnTo>
                  <a:pt x="2282418" y="2679700"/>
                </a:lnTo>
                <a:lnTo>
                  <a:pt x="2289441" y="2692400"/>
                </a:lnTo>
                <a:lnTo>
                  <a:pt x="2295448" y="2692400"/>
                </a:lnTo>
                <a:lnTo>
                  <a:pt x="2286025" y="2679700"/>
                </a:lnTo>
                <a:close/>
              </a:path>
              <a:path w="2952115" h="3365500">
                <a:moveTo>
                  <a:pt x="2277975" y="2654339"/>
                </a:moveTo>
                <a:lnTo>
                  <a:pt x="2269783" y="2663243"/>
                </a:lnTo>
                <a:lnTo>
                  <a:pt x="2272333" y="2667000"/>
                </a:lnTo>
                <a:lnTo>
                  <a:pt x="2282672" y="2679700"/>
                </a:lnTo>
                <a:lnTo>
                  <a:pt x="2283777" y="2679700"/>
                </a:lnTo>
                <a:lnTo>
                  <a:pt x="2282278" y="2667000"/>
                </a:lnTo>
                <a:lnTo>
                  <a:pt x="2278468" y="2667000"/>
                </a:lnTo>
                <a:lnTo>
                  <a:pt x="2277975" y="2654339"/>
                </a:lnTo>
                <a:close/>
              </a:path>
              <a:path w="2952115" h="3365500">
                <a:moveTo>
                  <a:pt x="2302649" y="2667000"/>
                </a:moveTo>
                <a:lnTo>
                  <a:pt x="2296172" y="2667000"/>
                </a:lnTo>
                <a:lnTo>
                  <a:pt x="2298192" y="2679700"/>
                </a:lnTo>
                <a:lnTo>
                  <a:pt x="2302649" y="2667000"/>
                </a:lnTo>
                <a:close/>
              </a:path>
              <a:path w="2952115" h="3365500">
                <a:moveTo>
                  <a:pt x="2267016" y="2659168"/>
                </a:moveTo>
                <a:lnTo>
                  <a:pt x="2266327" y="2667000"/>
                </a:lnTo>
                <a:lnTo>
                  <a:pt x="2269783" y="2663243"/>
                </a:lnTo>
                <a:lnTo>
                  <a:pt x="2267016" y="2659168"/>
                </a:lnTo>
                <a:close/>
              </a:path>
              <a:path w="2952115" h="3365500">
                <a:moveTo>
                  <a:pt x="2278011" y="2654300"/>
                </a:moveTo>
                <a:lnTo>
                  <a:pt x="2278468" y="2667000"/>
                </a:lnTo>
                <a:lnTo>
                  <a:pt x="2278011" y="2654300"/>
                </a:lnTo>
                <a:close/>
              </a:path>
              <a:path w="2952115" h="3365500">
                <a:moveTo>
                  <a:pt x="2287460" y="2654300"/>
                </a:moveTo>
                <a:lnTo>
                  <a:pt x="2278011" y="2654300"/>
                </a:lnTo>
                <a:lnTo>
                  <a:pt x="2278468" y="2667000"/>
                </a:lnTo>
                <a:lnTo>
                  <a:pt x="2291372" y="2667000"/>
                </a:lnTo>
                <a:lnTo>
                  <a:pt x="2287460" y="2654300"/>
                </a:lnTo>
                <a:close/>
              </a:path>
              <a:path w="2952115" h="3365500">
                <a:moveTo>
                  <a:pt x="2371089" y="2654300"/>
                </a:moveTo>
                <a:lnTo>
                  <a:pt x="2298941" y="2654300"/>
                </a:lnTo>
                <a:lnTo>
                  <a:pt x="2300579" y="2667000"/>
                </a:lnTo>
                <a:lnTo>
                  <a:pt x="2378169" y="2667000"/>
                </a:lnTo>
                <a:lnTo>
                  <a:pt x="2371089" y="2654300"/>
                </a:lnTo>
                <a:close/>
              </a:path>
              <a:path w="2952115" h="3365500">
                <a:moveTo>
                  <a:pt x="2267445" y="2654300"/>
                </a:moveTo>
                <a:lnTo>
                  <a:pt x="2263712" y="2654300"/>
                </a:lnTo>
                <a:lnTo>
                  <a:pt x="2267016" y="2659168"/>
                </a:lnTo>
                <a:lnTo>
                  <a:pt x="2267445" y="2654300"/>
                </a:lnTo>
                <a:close/>
              </a:path>
              <a:path w="2952115" h="3365500">
                <a:moveTo>
                  <a:pt x="2278011" y="2654300"/>
                </a:moveTo>
                <a:close/>
              </a:path>
              <a:path w="2952115" h="3365500">
                <a:moveTo>
                  <a:pt x="2269405" y="2641600"/>
                </a:moveTo>
                <a:lnTo>
                  <a:pt x="2260616" y="2641600"/>
                </a:lnTo>
                <a:lnTo>
                  <a:pt x="2259056" y="2654300"/>
                </a:lnTo>
                <a:lnTo>
                  <a:pt x="2278104" y="2654300"/>
                </a:lnTo>
                <a:lnTo>
                  <a:pt x="2269405" y="2641600"/>
                </a:lnTo>
                <a:close/>
              </a:path>
              <a:path w="2952115" h="3365500">
                <a:moveTo>
                  <a:pt x="2328456" y="2641600"/>
                </a:moveTo>
                <a:lnTo>
                  <a:pt x="2279180" y="2641600"/>
                </a:lnTo>
                <a:lnTo>
                  <a:pt x="2278104" y="2654300"/>
                </a:lnTo>
                <a:lnTo>
                  <a:pt x="2332075" y="2654300"/>
                </a:lnTo>
                <a:lnTo>
                  <a:pt x="2328456" y="2641600"/>
                </a:lnTo>
                <a:close/>
              </a:path>
              <a:path w="2952115" h="3365500">
                <a:moveTo>
                  <a:pt x="2349423" y="2641600"/>
                </a:moveTo>
                <a:lnTo>
                  <a:pt x="2331110" y="2641600"/>
                </a:lnTo>
                <a:lnTo>
                  <a:pt x="2332075" y="2654300"/>
                </a:lnTo>
                <a:lnTo>
                  <a:pt x="2357170" y="2654300"/>
                </a:lnTo>
                <a:lnTo>
                  <a:pt x="2349423" y="2641600"/>
                </a:lnTo>
                <a:close/>
              </a:path>
              <a:path w="2952115" h="3365500">
                <a:moveTo>
                  <a:pt x="2351419" y="2632562"/>
                </a:moveTo>
                <a:lnTo>
                  <a:pt x="2346942" y="2641600"/>
                </a:lnTo>
                <a:lnTo>
                  <a:pt x="2357602" y="2641600"/>
                </a:lnTo>
                <a:lnTo>
                  <a:pt x="2363597" y="2654300"/>
                </a:lnTo>
                <a:lnTo>
                  <a:pt x="2366899" y="2654300"/>
                </a:lnTo>
                <a:lnTo>
                  <a:pt x="2360104" y="2641600"/>
                </a:lnTo>
                <a:lnTo>
                  <a:pt x="2351419" y="2632562"/>
                </a:lnTo>
                <a:close/>
              </a:path>
              <a:path w="2952115" h="3365500">
                <a:moveTo>
                  <a:pt x="2262589" y="2628900"/>
                </a:moveTo>
                <a:lnTo>
                  <a:pt x="2256091" y="2628900"/>
                </a:lnTo>
                <a:lnTo>
                  <a:pt x="2257336" y="2641600"/>
                </a:lnTo>
                <a:lnTo>
                  <a:pt x="2266581" y="2641600"/>
                </a:lnTo>
                <a:lnTo>
                  <a:pt x="2265009" y="2632718"/>
                </a:lnTo>
                <a:lnTo>
                  <a:pt x="2262589" y="2628900"/>
                </a:lnTo>
                <a:close/>
              </a:path>
              <a:path w="2952115" h="3365500">
                <a:moveTo>
                  <a:pt x="2329080" y="2616200"/>
                </a:moveTo>
                <a:lnTo>
                  <a:pt x="2314816" y="2616200"/>
                </a:lnTo>
                <a:lnTo>
                  <a:pt x="2319578" y="2628900"/>
                </a:lnTo>
                <a:lnTo>
                  <a:pt x="2264333" y="2628900"/>
                </a:lnTo>
                <a:lnTo>
                  <a:pt x="2265009" y="2632718"/>
                </a:lnTo>
                <a:lnTo>
                  <a:pt x="2270639" y="2641600"/>
                </a:lnTo>
                <a:lnTo>
                  <a:pt x="2346942" y="2641600"/>
                </a:lnTo>
                <a:lnTo>
                  <a:pt x="2329080" y="2616200"/>
                </a:lnTo>
                <a:close/>
              </a:path>
              <a:path w="2952115" h="3365500">
                <a:moveTo>
                  <a:pt x="2346236" y="2616200"/>
                </a:moveTo>
                <a:lnTo>
                  <a:pt x="2347899" y="2628900"/>
                </a:lnTo>
                <a:lnTo>
                  <a:pt x="2351419" y="2632562"/>
                </a:lnTo>
                <a:lnTo>
                  <a:pt x="2353233" y="2628900"/>
                </a:lnTo>
                <a:lnTo>
                  <a:pt x="2346236" y="2616200"/>
                </a:lnTo>
                <a:close/>
              </a:path>
              <a:path w="2952115" h="3365500">
                <a:moveTo>
                  <a:pt x="2257767" y="2616200"/>
                </a:moveTo>
                <a:lnTo>
                  <a:pt x="2246122" y="2616200"/>
                </a:lnTo>
                <a:lnTo>
                  <a:pt x="2245220" y="2628900"/>
                </a:lnTo>
                <a:lnTo>
                  <a:pt x="2257767" y="2616200"/>
                </a:lnTo>
                <a:close/>
              </a:path>
              <a:path w="2952115" h="3365500">
                <a:moveTo>
                  <a:pt x="2271471" y="2616200"/>
                </a:moveTo>
                <a:lnTo>
                  <a:pt x="2263556" y="2616200"/>
                </a:lnTo>
                <a:lnTo>
                  <a:pt x="2262589" y="2628900"/>
                </a:lnTo>
                <a:lnTo>
                  <a:pt x="2274963" y="2628900"/>
                </a:lnTo>
                <a:lnTo>
                  <a:pt x="2271471" y="2616200"/>
                </a:lnTo>
                <a:close/>
              </a:path>
              <a:path w="2952115" h="3365500">
                <a:moveTo>
                  <a:pt x="2305879" y="2616200"/>
                </a:moveTo>
                <a:lnTo>
                  <a:pt x="2275078" y="2616200"/>
                </a:lnTo>
                <a:lnTo>
                  <a:pt x="2274963" y="2628900"/>
                </a:lnTo>
                <a:lnTo>
                  <a:pt x="2315062" y="2628900"/>
                </a:lnTo>
                <a:lnTo>
                  <a:pt x="2305879" y="2616200"/>
                </a:lnTo>
                <a:close/>
              </a:path>
              <a:path w="2952115" h="3365500">
                <a:moveTo>
                  <a:pt x="2247341" y="2603500"/>
                </a:moveTo>
                <a:lnTo>
                  <a:pt x="2237574" y="2603500"/>
                </a:lnTo>
                <a:lnTo>
                  <a:pt x="2247087" y="2616200"/>
                </a:lnTo>
                <a:lnTo>
                  <a:pt x="2247341" y="2603500"/>
                </a:lnTo>
                <a:close/>
              </a:path>
              <a:path w="2952115" h="3365500">
                <a:moveTo>
                  <a:pt x="2257247" y="2603500"/>
                </a:moveTo>
                <a:lnTo>
                  <a:pt x="2253094" y="2603500"/>
                </a:lnTo>
                <a:lnTo>
                  <a:pt x="2261302" y="2616200"/>
                </a:lnTo>
                <a:lnTo>
                  <a:pt x="2263990" y="2616200"/>
                </a:lnTo>
                <a:lnTo>
                  <a:pt x="2257247" y="2603500"/>
                </a:lnTo>
                <a:close/>
              </a:path>
              <a:path w="2952115" h="3365500">
                <a:moveTo>
                  <a:pt x="2303335" y="2590800"/>
                </a:moveTo>
                <a:lnTo>
                  <a:pt x="2252476" y="2590800"/>
                </a:lnTo>
                <a:lnTo>
                  <a:pt x="2263492" y="2603500"/>
                </a:lnTo>
                <a:lnTo>
                  <a:pt x="2266734" y="2616200"/>
                </a:lnTo>
                <a:lnTo>
                  <a:pt x="2297176" y="2616200"/>
                </a:lnTo>
                <a:lnTo>
                  <a:pt x="2294449" y="2603500"/>
                </a:lnTo>
                <a:lnTo>
                  <a:pt x="2303186" y="2603500"/>
                </a:lnTo>
                <a:lnTo>
                  <a:pt x="2303335" y="2590800"/>
                </a:lnTo>
                <a:close/>
              </a:path>
              <a:path w="2952115" h="3365500">
                <a:moveTo>
                  <a:pt x="2321394" y="2603500"/>
                </a:moveTo>
                <a:lnTo>
                  <a:pt x="2307932" y="2603500"/>
                </a:lnTo>
                <a:lnTo>
                  <a:pt x="2313038" y="2616200"/>
                </a:lnTo>
                <a:lnTo>
                  <a:pt x="2320901" y="2616200"/>
                </a:lnTo>
                <a:lnTo>
                  <a:pt x="2321394" y="2603500"/>
                </a:lnTo>
                <a:close/>
              </a:path>
              <a:path w="2952115" h="3365500">
                <a:moveTo>
                  <a:pt x="2323211" y="2590800"/>
                </a:moveTo>
                <a:lnTo>
                  <a:pt x="2309431" y="2590800"/>
                </a:lnTo>
                <a:lnTo>
                  <a:pt x="2311768" y="2603500"/>
                </a:lnTo>
                <a:lnTo>
                  <a:pt x="2323414" y="2603500"/>
                </a:lnTo>
                <a:lnTo>
                  <a:pt x="2329091" y="2616200"/>
                </a:lnTo>
                <a:lnTo>
                  <a:pt x="2333294" y="2616200"/>
                </a:lnTo>
                <a:lnTo>
                  <a:pt x="2323211" y="2590800"/>
                </a:lnTo>
                <a:close/>
              </a:path>
              <a:path w="2952115" h="3365500">
                <a:moveTo>
                  <a:pt x="2213038" y="2590800"/>
                </a:moveTo>
                <a:lnTo>
                  <a:pt x="2211006" y="2590800"/>
                </a:lnTo>
                <a:lnTo>
                  <a:pt x="2216619" y="2603500"/>
                </a:lnTo>
                <a:lnTo>
                  <a:pt x="2213038" y="2590800"/>
                </a:lnTo>
                <a:close/>
              </a:path>
              <a:path w="2952115" h="3365500">
                <a:moveTo>
                  <a:pt x="2216404" y="2578100"/>
                </a:moveTo>
                <a:lnTo>
                  <a:pt x="2199957" y="2578100"/>
                </a:lnTo>
                <a:lnTo>
                  <a:pt x="2209736" y="2590800"/>
                </a:lnTo>
                <a:lnTo>
                  <a:pt x="2217801" y="2590800"/>
                </a:lnTo>
                <a:lnTo>
                  <a:pt x="2216404" y="2578100"/>
                </a:lnTo>
                <a:close/>
              </a:path>
              <a:path w="2952115" h="3365500">
                <a:moveTo>
                  <a:pt x="2290802" y="2578100"/>
                </a:moveTo>
                <a:lnTo>
                  <a:pt x="2219909" y="2578100"/>
                </a:lnTo>
                <a:lnTo>
                  <a:pt x="2228347" y="2590800"/>
                </a:lnTo>
                <a:lnTo>
                  <a:pt x="2287968" y="2590800"/>
                </a:lnTo>
                <a:lnTo>
                  <a:pt x="2290802" y="2578100"/>
                </a:lnTo>
                <a:close/>
              </a:path>
              <a:path w="2952115" h="3365500">
                <a:moveTo>
                  <a:pt x="2302063" y="2578100"/>
                </a:moveTo>
                <a:lnTo>
                  <a:pt x="2298026" y="2578100"/>
                </a:lnTo>
                <a:lnTo>
                  <a:pt x="2304034" y="2590800"/>
                </a:lnTo>
                <a:lnTo>
                  <a:pt x="2313051" y="2590800"/>
                </a:lnTo>
                <a:lnTo>
                  <a:pt x="2302063" y="2578100"/>
                </a:lnTo>
                <a:close/>
              </a:path>
              <a:path w="2952115" h="3365500">
                <a:moveTo>
                  <a:pt x="2319197" y="2578100"/>
                </a:moveTo>
                <a:lnTo>
                  <a:pt x="2310307" y="2578100"/>
                </a:lnTo>
                <a:lnTo>
                  <a:pt x="2319350" y="2590800"/>
                </a:lnTo>
                <a:lnTo>
                  <a:pt x="2319197" y="2578100"/>
                </a:lnTo>
                <a:close/>
              </a:path>
              <a:path w="2952115" h="3365500">
                <a:moveTo>
                  <a:pt x="2193723" y="2566853"/>
                </a:moveTo>
                <a:lnTo>
                  <a:pt x="2192362" y="2578100"/>
                </a:lnTo>
                <a:lnTo>
                  <a:pt x="2198255" y="2578100"/>
                </a:lnTo>
                <a:lnTo>
                  <a:pt x="2194766" y="2567927"/>
                </a:lnTo>
                <a:lnTo>
                  <a:pt x="2193723" y="2566853"/>
                </a:lnTo>
                <a:close/>
              </a:path>
              <a:path w="2952115" h="3365500">
                <a:moveTo>
                  <a:pt x="2216523" y="2565400"/>
                </a:moveTo>
                <a:lnTo>
                  <a:pt x="2193899" y="2565400"/>
                </a:lnTo>
                <a:lnTo>
                  <a:pt x="2194766" y="2567927"/>
                </a:lnTo>
                <a:lnTo>
                  <a:pt x="2204643" y="2578100"/>
                </a:lnTo>
                <a:lnTo>
                  <a:pt x="2211641" y="2578100"/>
                </a:lnTo>
                <a:lnTo>
                  <a:pt x="2216523" y="2565400"/>
                </a:lnTo>
                <a:close/>
              </a:path>
              <a:path w="2952115" h="3365500">
                <a:moveTo>
                  <a:pt x="2229256" y="2565400"/>
                </a:moveTo>
                <a:lnTo>
                  <a:pt x="2216523" y="2565400"/>
                </a:lnTo>
                <a:lnTo>
                  <a:pt x="2224599" y="2578100"/>
                </a:lnTo>
                <a:lnTo>
                  <a:pt x="2230285" y="2578100"/>
                </a:lnTo>
                <a:lnTo>
                  <a:pt x="2229256" y="2565400"/>
                </a:lnTo>
                <a:close/>
              </a:path>
              <a:path w="2952115" h="3365500">
                <a:moveTo>
                  <a:pt x="2270236" y="2565400"/>
                </a:moveTo>
                <a:lnTo>
                  <a:pt x="2238565" y="2565400"/>
                </a:lnTo>
                <a:lnTo>
                  <a:pt x="2240864" y="2578100"/>
                </a:lnTo>
                <a:lnTo>
                  <a:pt x="2269350" y="2578100"/>
                </a:lnTo>
                <a:lnTo>
                  <a:pt x="2270236" y="2565400"/>
                </a:lnTo>
                <a:close/>
              </a:path>
              <a:path w="2952115" h="3365500">
                <a:moveTo>
                  <a:pt x="2273730" y="2540000"/>
                </a:moveTo>
                <a:lnTo>
                  <a:pt x="2240534" y="2540000"/>
                </a:lnTo>
                <a:lnTo>
                  <a:pt x="2236330" y="2552700"/>
                </a:lnTo>
                <a:lnTo>
                  <a:pt x="2215464" y="2552700"/>
                </a:lnTo>
                <a:lnTo>
                  <a:pt x="2217318" y="2565400"/>
                </a:lnTo>
                <a:lnTo>
                  <a:pt x="2271937" y="2565400"/>
                </a:lnTo>
                <a:lnTo>
                  <a:pt x="2278462" y="2578100"/>
                </a:lnTo>
                <a:lnTo>
                  <a:pt x="2297640" y="2578100"/>
                </a:lnTo>
                <a:lnTo>
                  <a:pt x="2292221" y="2565400"/>
                </a:lnTo>
                <a:lnTo>
                  <a:pt x="2281773" y="2552700"/>
                </a:lnTo>
                <a:lnTo>
                  <a:pt x="2273730" y="2540000"/>
                </a:lnTo>
                <a:close/>
              </a:path>
              <a:path w="2952115" h="3365500">
                <a:moveTo>
                  <a:pt x="2193899" y="2565400"/>
                </a:moveTo>
                <a:lnTo>
                  <a:pt x="2192312" y="2565400"/>
                </a:lnTo>
                <a:lnTo>
                  <a:pt x="2193723" y="2566853"/>
                </a:lnTo>
                <a:lnTo>
                  <a:pt x="2193899" y="2565400"/>
                </a:lnTo>
                <a:close/>
              </a:path>
              <a:path w="2952115" h="3365500">
                <a:moveTo>
                  <a:pt x="2212251" y="2552700"/>
                </a:moveTo>
                <a:lnTo>
                  <a:pt x="2183441" y="2552700"/>
                </a:lnTo>
                <a:lnTo>
                  <a:pt x="2189670" y="2565400"/>
                </a:lnTo>
                <a:lnTo>
                  <a:pt x="2213597" y="2565400"/>
                </a:lnTo>
                <a:lnTo>
                  <a:pt x="2212251" y="2552700"/>
                </a:lnTo>
                <a:close/>
              </a:path>
              <a:path w="2952115" h="3365500">
                <a:moveTo>
                  <a:pt x="2260019" y="2514600"/>
                </a:moveTo>
                <a:lnTo>
                  <a:pt x="2168735" y="2514600"/>
                </a:lnTo>
                <a:lnTo>
                  <a:pt x="2170992" y="2527300"/>
                </a:lnTo>
                <a:lnTo>
                  <a:pt x="2180297" y="2527300"/>
                </a:lnTo>
                <a:lnTo>
                  <a:pt x="2186952" y="2540000"/>
                </a:lnTo>
                <a:lnTo>
                  <a:pt x="2200706" y="2552700"/>
                </a:lnTo>
                <a:lnTo>
                  <a:pt x="2233701" y="2552700"/>
                </a:lnTo>
                <a:lnTo>
                  <a:pt x="2232863" y="2540000"/>
                </a:lnTo>
                <a:lnTo>
                  <a:pt x="2277160" y="2540000"/>
                </a:lnTo>
                <a:lnTo>
                  <a:pt x="2260019" y="2514600"/>
                </a:lnTo>
                <a:close/>
              </a:path>
              <a:path w="2952115" h="3365500">
                <a:moveTo>
                  <a:pt x="2163584" y="2527300"/>
                </a:moveTo>
                <a:lnTo>
                  <a:pt x="2160206" y="2527300"/>
                </a:lnTo>
                <a:lnTo>
                  <a:pt x="2162708" y="2540000"/>
                </a:lnTo>
                <a:lnTo>
                  <a:pt x="2169121" y="2540000"/>
                </a:lnTo>
                <a:lnTo>
                  <a:pt x="2163584" y="2527300"/>
                </a:lnTo>
                <a:close/>
              </a:path>
              <a:path w="2952115" h="3365500">
                <a:moveTo>
                  <a:pt x="2164089" y="2514600"/>
                </a:moveTo>
                <a:lnTo>
                  <a:pt x="2141347" y="2514600"/>
                </a:lnTo>
                <a:lnTo>
                  <a:pt x="2146985" y="2527300"/>
                </a:lnTo>
                <a:lnTo>
                  <a:pt x="2157552" y="2527300"/>
                </a:lnTo>
                <a:lnTo>
                  <a:pt x="2164089" y="2514600"/>
                </a:lnTo>
                <a:close/>
              </a:path>
              <a:path w="2952115" h="3365500">
                <a:moveTo>
                  <a:pt x="2133409" y="2501900"/>
                </a:moveTo>
                <a:lnTo>
                  <a:pt x="2132647" y="2514600"/>
                </a:lnTo>
                <a:lnTo>
                  <a:pt x="2143175" y="2514600"/>
                </a:lnTo>
                <a:lnTo>
                  <a:pt x="2133409" y="2501900"/>
                </a:lnTo>
                <a:close/>
              </a:path>
              <a:path w="2952115" h="3365500">
                <a:moveTo>
                  <a:pt x="2151253" y="2501900"/>
                </a:moveTo>
                <a:lnTo>
                  <a:pt x="2145779" y="2501900"/>
                </a:lnTo>
                <a:lnTo>
                  <a:pt x="2150745" y="2514600"/>
                </a:lnTo>
                <a:lnTo>
                  <a:pt x="2151253" y="2501900"/>
                </a:lnTo>
                <a:close/>
              </a:path>
              <a:path w="2952115" h="3365500">
                <a:moveTo>
                  <a:pt x="2160308" y="2501900"/>
                </a:moveTo>
                <a:lnTo>
                  <a:pt x="2156561" y="2514600"/>
                </a:lnTo>
                <a:lnTo>
                  <a:pt x="2160689" y="2514600"/>
                </a:lnTo>
                <a:lnTo>
                  <a:pt x="2160308" y="2501900"/>
                </a:lnTo>
                <a:close/>
              </a:path>
              <a:path w="2952115" h="3365500">
                <a:moveTo>
                  <a:pt x="2170417" y="2501900"/>
                </a:moveTo>
                <a:lnTo>
                  <a:pt x="2164791" y="2501900"/>
                </a:lnTo>
                <a:lnTo>
                  <a:pt x="2163559" y="2514600"/>
                </a:lnTo>
                <a:lnTo>
                  <a:pt x="2171343" y="2514600"/>
                </a:lnTo>
                <a:lnTo>
                  <a:pt x="2170417" y="2501900"/>
                </a:lnTo>
                <a:close/>
              </a:path>
              <a:path w="2952115" h="3365500">
                <a:moveTo>
                  <a:pt x="2172322" y="2501900"/>
                </a:moveTo>
                <a:lnTo>
                  <a:pt x="2170417" y="2501900"/>
                </a:lnTo>
                <a:lnTo>
                  <a:pt x="2174506" y="2514600"/>
                </a:lnTo>
                <a:lnTo>
                  <a:pt x="2172322" y="2501900"/>
                </a:lnTo>
                <a:close/>
              </a:path>
              <a:path w="2952115" h="3365500">
                <a:moveTo>
                  <a:pt x="2177008" y="2501900"/>
                </a:moveTo>
                <a:lnTo>
                  <a:pt x="2172766" y="2501900"/>
                </a:lnTo>
                <a:lnTo>
                  <a:pt x="2175687" y="2514600"/>
                </a:lnTo>
                <a:lnTo>
                  <a:pt x="2177008" y="2501900"/>
                </a:lnTo>
                <a:close/>
              </a:path>
              <a:path w="2952115" h="3365500">
                <a:moveTo>
                  <a:pt x="2205893" y="2463800"/>
                </a:moveTo>
                <a:lnTo>
                  <a:pt x="2131275" y="2463800"/>
                </a:lnTo>
                <a:lnTo>
                  <a:pt x="2136851" y="2476500"/>
                </a:lnTo>
                <a:lnTo>
                  <a:pt x="2142197" y="2476500"/>
                </a:lnTo>
                <a:lnTo>
                  <a:pt x="2151646" y="2489200"/>
                </a:lnTo>
                <a:lnTo>
                  <a:pt x="2137592" y="2489200"/>
                </a:lnTo>
                <a:lnTo>
                  <a:pt x="2133653" y="2498965"/>
                </a:lnTo>
                <a:lnTo>
                  <a:pt x="2133752" y="2501900"/>
                </a:lnTo>
                <a:lnTo>
                  <a:pt x="2183942" y="2501900"/>
                </a:lnTo>
                <a:lnTo>
                  <a:pt x="2186969" y="2514600"/>
                </a:lnTo>
                <a:lnTo>
                  <a:pt x="2235626" y="2514600"/>
                </a:lnTo>
                <a:lnTo>
                  <a:pt x="2229754" y="2501900"/>
                </a:lnTo>
                <a:lnTo>
                  <a:pt x="2223197" y="2489200"/>
                </a:lnTo>
                <a:lnTo>
                  <a:pt x="2215421" y="2476500"/>
                </a:lnTo>
                <a:lnTo>
                  <a:pt x="2205893" y="2463800"/>
                </a:lnTo>
                <a:close/>
              </a:path>
              <a:path w="2952115" h="3365500">
                <a:moveTo>
                  <a:pt x="2243571" y="2501900"/>
                </a:moveTo>
                <a:lnTo>
                  <a:pt x="2240139" y="2514600"/>
                </a:lnTo>
                <a:lnTo>
                  <a:pt x="2250335" y="2514600"/>
                </a:lnTo>
                <a:lnTo>
                  <a:pt x="2243571" y="2501900"/>
                </a:lnTo>
                <a:close/>
              </a:path>
              <a:path w="2952115" h="3365500">
                <a:moveTo>
                  <a:pt x="2133323" y="2489200"/>
                </a:moveTo>
                <a:lnTo>
                  <a:pt x="2119274" y="2489200"/>
                </a:lnTo>
                <a:lnTo>
                  <a:pt x="2117610" y="2501900"/>
                </a:lnTo>
                <a:lnTo>
                  <a:pt x="2132469" y="2501900"/>
                </a:lnTo>
                <a:lnTo>
                  <a:pt x="2133653" y="2498965"/>
                </a:lnTo>
                <a:lnTo>
                  <a:pt x="2133323" y="2489200"/>
                </a:lnTo>
                <a:close/>
              </a:path>
              <a:path w="2952115" h="3365500">
                <a:moveTo>
                  <a:pt x="2133653" y="2498965"/>
                </a:moveTo>
                <a:lnTo>
                  <a:pt x="2132469" y="2501900"/>
                </a:lnTo>
                <a:lnTo>
                  <a:pt x="2133752" y="2501900"/>
                </a:lnTo>
                <a:lnTo>
                  <a:pt x="2133653" y="2498965"/>
                </a:lnTo>
                <a:close/>
              </a:path>
              <a:path w="2952115" h="3365500">
                <a:moveTo>
                  <a:pt x="2232660" y="2489200"/>
                </a:moveTo>
                <a:lnTo>
                  <a:pt x="2230361" y="2501900"/>
                </a:lnTo>
                <a:lnTo>
                  <a:pt x="2237854" y="2501900"/>
                </a:lnTo>
                <a:lnTo>
                  <a:pt x="2232660" y="2489200"/>
                </a:lnTo>
                <a:close/>
              </a:path>
              <a:path w="2952115" h="3365500">
                <a:moveTo>
                  <a:pt x="2142197" y="2476500"/>
                </a:moveTo>
                <a:lnTo>
                  <a:pt x="2122068" y="2476500"/>
                </a:lnTo>
                <a:lnTo>
                  <a:pt x="2129421" y="2489200"/>
                </a:lnTo>
                <a:lnTo>
                  <a:pt x="2142020" y="2489200"/>
                </a:lnTo>
                <a:lnTo>
                  <a:pt x="2142197" y="2476500"/>
                </a:lnTo>
                <a:close/>
              </a:path>
              <a:path w="2952115" h="3365500">
                <a:moveTo>
                  <a:pt x="2109114" y="2463800"/>
                </a:moveTo>
                <a:lnTo>
                  <a:pt x="2102294" y="2463800"/>
                </a:lnTo>
                <a:lnTo>
                  <a:pt x="2104758" y="2476500"/>
                </a:lnTo>
                <a:lnTo>
                  <a:pt x="2115667" y="2476500"/>
                </a:lnTo>
                <a:lnTo>
                  <a:pt x="2109114" y="2463800"/>
                </a:lnTo>
                <a:close/>
              </a:path>
              <a:path w="2952115" h="3365500">
                <a:moveTo>
                  <a:pt x="2131275" y="2463800"/>
                </a:moveTo>
                <a:lnTo>
                  <a:pt x="2126421" y="2463800"/>
                </a:lnTo>
                <a:lnTo>
                  <a:pt x="2116139" y="2476500"/>
                </a:lnTo>
                <a:lnTo>
                  <a:pt x="2127885" y="2476500"/>
                </a:lnTo>
                <a:lnTo>
                  <a:pt x="2131275" y="2463800"/>
                </a:lnTo>
                <a:close/>
              </a:path>
              <a:path w="2952115" h="3365500">
                <a:moveTo>
                  <a:pt x="2083474" y="2438400"/>
                </a:moveTo>
                <a:lnTo>
                  <a:pt x="2071375" y="2438400"/>
                </a:lnTo>
                <a:lnTo>
                  <a:pt x="2077128" y="2451100"/>
                </a:lnTo>
                <a:lnTo>
                  <a:pt x="2086471" y="2451100"/>
                </a:lnTo>
                <a:lnTo>
                  <a:pt x="2095040" y="2463800"/>
                </a:lnTo>
                <a:lnTo>
                  <a:pt x="2089198" y="2451100"/>
                </a:lnTo>
                <a:lnTo>
                  <a:pt x="2083474" y="2438400"/>
                </a:lnTo>
                <a:close/>
              </a:path>
              <a:path w="2952115" h="3365500">
                <a:moveTo>
                  <a:pt x="2112253" y="2438400"/>
                </a:moveTo>
                <a:lnTo>
                  <a:pt x="2096636" y="2438400"/>
                </a:lnTo>
                <a:lnTo>
                  <a:pt x="2095196" y="2451100"/>
                </a:lnTo>
                <a:lnTo>
                  <a:pt x="2106752" y="2451100"/>
                </a:lnTo>
                <a:lnTo>
                  <a:pt x="2100160" y="2463800"/>
                </a:lnTo>
                <a:lnTo>
                  <a:pt x="2107530" y="2463800"/>
                </a:lnTo>
                <a:lnTo>
                  <a:pt x="2109001" y="2451100"/>
                </a:lnTo>
                <a:lnTo>
                  <a:pt x="2112253" y="2438400"/>
                </a:lnTo>
                <a:close/>
              </a:path>
              <a:path w="2952115" h="3365500">
                <a:moveTo>
                  <a:pt x="2141728" y="2438400"/>
                </a:moveTo>
                <a:lnTo>
                  <a:pt x="2112253" y="2438400"/>
                </a:lnTo>
                <a:lnTo>
                  <a:pt x="2121331" y="2451100"/>
                </a:lnTo>
                <a:lnTo>
                  <a:pt x="2128660" y="2463800"/>
                </a:lnTo>
                <a:lnTo>
                  <a:pt x="2153069" y="2463800"/>
                </a:lnTo>
                <a:lnTo>
                  <a:pt x="2151773" y="2458776"/>
                </a:lnTo>
                <a:lnTo>
                  <a:pt x="2145390" y="2451100"/>
                </a:lnTo>
                <a:lnTo>
                  <a:pt x="2139988" y="2451100"/>
                </a:lnTo>
                <a:lnTo>
                  <a:pt x="2141728" y="2438400"/>
                </a:lnTo>
                <a:close/>
              </a:path>
              <a:path w="2952115" h="3365500">
                <a:moveTo>
                  <a:pt x="2153653" y="2461038"/>
                </a:moveTo>
                <a:lnTo>
                  <a:pt x="2153069" y="2463800"/>
                </a:lnTo>
                <a:lnTo>
                  <a:pt x="2155949" y="2463800"/>
                </a:lnTo>
                <a:lnTo>
                  <a:pt x="2153653" y="2461038"/>
                </a:lnTo>
                <a:close/>
              </a:path>
              <a:path w="2952115" h="3365500">
                <a:moveTo>
                  <a:pt x="2187994" y="2451100"/>
                </a:moveTo>
                <a:lnTo>
                  <a:pt x="2160769" y="2451100"/>
                </a:lnTo>
                <a:lnTo>
                  <a:pt x="2158519" y="2463800"/>
                </a:lnTo>
                <a:lnTo>
                  <a:pt x="2187181" y="2463800"/>
                </a:lnTo>
                <a:lnTo>
                  <a:pt x="2187994" y="2451100"/>
                </a:lnTo>
                <a:close/>
              </a:path>
              <a:path w="2952115" h="3365500">
                <a:moveTo>
                  <a:pt x="2206584" y="2451100"/>
                </a:moveTo>
                <a:lnTo>
                  <a:pt x="2187994" y="2451100"/>
                </a:lnTo>
                <a:lnTo>
                  <a:pt x="2197722" y="2463800"/>
                </a:lnTo>
                <a:lnTo>
                  <a:pt x="2207259" y="2463800"/>
                </a:lnTo>
                <a:lnTo>
                  <a:pt x="2206584" y="2451100"/>
                </a:lnTo>
                <a:close/>
              </a:path>
              <a:path w="2952115" h="3365500">
                <a:moveTo>
                  <a:pt x="2155759" y="2451100"/>
                </a:moveTo>
                <a:lnTo>
                  <a:pt x="2149792" y="2451100"/>
                </a:lnTo>
                <a:lnTo>
                  <a:pt x="2151773" y="2458776"/>
                </a:lnTo>
                <a:lnTo>
                  <a:pt x="2153653" y="2461038"/>
                </a:lnTo>
                <a:lnTo>
                  <a:pt x="2155759" y="2451100"/>
                </a:lnTo>
                <a:close/>
              </a:path>
              <a:path w="2952115" h="3365500">
                <a:moveTo>
                  <a:pt x="2150922" y="2438400"/>
                </a:moveTo>
                <a:lnTo>
                  <a:pt x="2141728" y="2438400"/>
                </a:lnTo>
                <a:lnTo>
                  <a:pt x="2149843" y="2451100"/>
                </a:lnTo>
                <a:lnTo>
                  <a:pt x="2150922" y="2438400"/>
                </a:lnTo>
                <a:close/>
              </a:path>
              <a:path w="2952115" h="3365500">
                <a:moveTo>
                  <a:pt x="2166366" y="2425700"/>
                </a:moveTo>
                <a:lnTo>
                  <a:pt x="2147385" y="2425700"/>
                </a:lnTo>
                <a:lnTo>
                  <a:pt x="2154752" y="2438400"/>
                </a:lnTo>
                <a:lnTo>
                  <a:pt x="2157027" y="2438400"/>
                </a:lnTo>
                <a:lnTo>
                  <a:pt x="2156266" y="2451100"/>
                </a:lnTo>
                <a:lnTo>
                  <a:pt x="2166747" y="2451100"/>
                </a:lnTo>
                <a:lnTo>
                  <a:pt x="2165654" y="2438400"/>
                </a:lnTo>
                <a:lnTo>
                  <a:pt x="2166366" y="2425700"/>
                </a:lnTo>
                <a:close/>
              </a:path>
              <a:path w="2952115" h="3365500">
                <a:moveTo>
                  <a:pt x="2186335" y="2438400"/>
                </a:moveTo>
                <a:lnTo>
                  <a:pt x="2171725" y="2438400"/>
                </a:lnTo>
                <a:lnTo>
                  <a:pt x="2173541" y="2451100"/>
                </a:lnTo>
                <a:lnTo>
                  <a:pt x="2199179" y="2451100"/>
                </a:lnTo>
                <a:lnTo>
                  <a:pt x="2186335" y="2438400"/>
                </a:lnTo>
                <a:close/>
              </a:path>
              <a:path w="2952115" h="3365500">
                <a:moveTo>
                  <a:pt x="2098421" y="2425700"/>
                </a:moveTo>
                <a:lnTo>
                  <a:pt x="2082590" y="2425700"/>
                </a:lnTo>
                <a:lnTo>
                  <a:pt x="2073570" y="2438400"/>
                </a:lnTo>
                <a:lnTo>
                  <a:pt x="2096160" y="2438400"/>
                </a:lnTo>
                <a:lnTo>
                  <a:pt x="2098421" y="2425700"/>
                </a:lnTo>
                <a:close/>
              </a:path>
              <a:path w="2952115" h="3365500">
                <a:moveTo>
                  <a:pt x="2147385" y="2425700"/>
                </a:moveTo>
                <a:lnTo>
                  <a:pt x="2098421" y="2425700"/>
                </a:lnTo>
                <a:lnTo>
                  <a:pt x="2103666" y="2438400"/>
                </a:lnTo>
                <a:lnTo>
                  <a:pt x="2147044" y="2438400"/>
                </a:lnTo>
                <a:lnTo>
                  <a:pt x="2147385" y="2425700"/>
                </a:lnTo>
                <a:close/>
              </a:path>
              <a:path w="2952115" h="3365500">
                <a:moveTo>
                  <a:pt x="2058924" y="2413000"/>
                </a:moveTo>
                <a:lnTo>
                  <a:pt x="2049703" y="2413000"/>
                </a:lnTo>
                <a:lnTo>
                  <a:pt x="2050732" y="2425700"/>
                </a:lnTo>
                <a:lnTo>
                  <a:pt x="2061311" y="2425700"/>
                </a:lnTo>
                <a:lnTo>
                  <a:pt x="2058924" y="2413000"/>
                </a:lnTo>
                <a:close/>
              </a:path>
              <a:path w="2952115" h="3365500">
                <a:moveTo>
                  <a:pt x="2171814" y="2413000"/>
                </a:moveTo>
                <a:lnTo>
                  <a:pt x="2071419" y="2413000"/>
                </a:lnTo>
                <a:lnTo>
                  <a:pt x="2066055" y="2425700"/>
                </a:lnTo>
                <a:lnTo>
                  <a:pt x="2173414" y="2425700"/>
                </a:lnTo>
                <a:lnTo>
                  <a:pt x="2171814" y="2413000"/>
                </a:lnTo>
                <a:close/>
              </a:path>
              <a:path w="2952115" h="3365500">
                <a:moveTo>
                  <a:pt x="2070087" y="2400300"/>
                </a:moveTo>
                <a:lnTo>
                  <a:pt x="2059296" y="2400300"/>
                </a:lnTo>
                <a:lnTo>
                  <a:pt x="2063927" y="2413000"/>
                </a:lnTo>
                <a:lnTo>
                  <a:pt x="2075814" y="2413000"/>
                </a:lnTo>
                <a:lnTo>
                  <a:pt x="2070087" y="2400300"/>
                </a:lnTo>
                <a:close/>
              </a:path>
              <a:path w="2952115" h="3365500">
                <a:moveTo>
                  <a:pt x="2120379" y="2387600"/>
                </a:moveTo>
                <a:lnTo>
                  <a:pt x="2066106" y="2387600"/>
                </a:lnTo>
                <a:lnTo>
                  <a:pt x="2072961" y="2400300"/>
                </a:lnTo>
                <a:lnTo>
                  <a:pt x="2077069" y="2413000"/>
                </a:lnTo>
                <a:lnTo>
                  <a:pt x="2080107" y="2413000"/>
                </a:lnTo>
                <a:lnTo>
                  <a:pt x="2084362" y="2400300"/>
                </a:lnTo>
                <a:lnTo>
                  <a:pt x="2133955" y="2400300"/>
                </a:lnTo>
                <a:lnTo>
                  <a:pt x="2120379" y="2387600"/>
                </a:lnTo>
                <a:close/>
              </a:path>
              <a:path w="2952115" h="3365500">
                <a:moveTo>
                  <a:pt x="2110511" y="2400300"/>
                </a:moveTo>
                <a:lnTo>
                  <a:pt x="2089327" y="2400300"/>
                </a:lnTo>
                <a:lnTo>
                  <a:pt x="2091994" y="2413000"/>
                </a:lnTo>
                <a:lnTo>
                  <a:pt x="2108581" y="2413000"/>
                </a:lnTo>
                <a:lnTo>
                  <a:pt x="2110511" y="2400300"/>
                </a:lnTo>
                <a:close/>
              </a:path>
              <a:path w="2952115" h="3365500">
                <a:moveTo>
                  <a:pt x="2144666" y="2387600"/>
                </a:moveTo>
                <a:lnTo>
                  <a:pt x="2140216" y="2387600"/>
                </a:lnTo>
                <a:lnTo>
                  <a:pt x="2135847" y="2400300"/>
                </a:lnTo>
                <a:lnTo>
                  <a:pt x="2110511" y="2400300"/>
                </a:lnTo>
                <a:lnTo>
                  <a:pt x="2108936" y="2413000"/>
                </a:lnTo>
                <a:lnTo>
                  <a:pt x="2147998" y="2413000"/>
                </a:lnTo>
                <a:lnTo>
                  <a:pt x="2144567" y="2400300"/>
                </a:lnTo>
                <a:lnTo>
                  <a:pt x="2144666" y="2387600"/>
                </a:lnTo>
                <a:close/>
              </a:path>
              <a:path w="2952115" h="3365500">
                <a:moveTo>
                  <a:pt x="2155075" y="2400300"/>
                </a:moveTo>
                <a:lnTo>
                  <a:pt x="2154174" y="2400300"/>
                </a:lnTo>
                <a:lnTo>
                  <a:pt x="2158263" y="2413000"/>
                </a:lnTo>
                <a:lnTo>
                  <a:pt x="2155075" y="2400300"/>
                </a:lnTo>
                <a:close/>
              </a:path>
              <a:path w="2952115" h="3365500">
                <a:moveTo>
                  <a:pt x="2049691" y="2387600"/>
                </a:moveTo>
                <a:lnTo>
                  <a:pt x="2042985" y="2387600"/>
                </a:lnTo>
                <a:lnTo>
                  <a:pt x="2044687" y="2400300"/>
                </a:lnTo>
                <a:lnTo>
                  <a:pt x="2050135" y="2400300"/>
                </a:lnTo>
                <a:lnTo>
                  <a:pt x="2049691" y="2387600"/>
                </a:lnTo>
                <a:close/>
              </a:path>
              <a:path w="2952115" h="3365500">
                <a:moveTo>
                  <a:pt x="2030095" y="2374900"/>
                </a:moveTo>
                <a:lnTo>
                  <a:pt x="2019241" y="2374900"/>
                </a:lnTo>
                <a:lnTo>
                  <a:pt x="2026112" y="2387600"/>
                </a:lnTo>
                <a:lnTo>
                  <a:pt x="2027149" y="2387600"/>
                </a:lnTo>
                <a:lnTo>
                  <a:pt x="2030095" y="2374900"/>
                </a:lnTo>
                <a:close/>
              </a:path>
              <a:path w="2952115" h="3365500">
                <a:moveTo>
                  <a:pt x="2041563" y="2374900"/>
                </a:moveTo>
                <a:lnTo>
                  <a:pt x="2030095" y="2374900"/>
                </a:lnTo>
                <a:lnTo>
                  <a:pt x="2036140" y="2387600"/>
                </a:lnTo>
                <a:lnTo>
                  <a:pt x="2041293" y="2387600"/>
                </a:lnTo>
                <a:lnTo>
                  <a:pt x="2041563" y="2374900"/>
                </a:lnTo>
                <a:close/>
              </a:path>
              <a:path w="2952115" h="3365500">
                <a:moveTo>
                  <a:pt x="2052332" y="2374900"/>
                </a:moveTo>
                <a:lnTo>
                  <a:pt x="2048573" y="2374900"/>
                </a:lnTo>
                <a:lnTo>
                  <a:pt x="2051113" y="2387600"/>
                </a:lnTo>
                <a:lnTo>
                  <a:pt x="2053704" y="2387600"/>
                </a:lnTo>
                <a:lnTo>
                  <a:pt x="2052332" y="2374900"/>
                </a:lnTo>
                <a:close/>
              </a:path>
              <a:path w="2952115" h="3365500">
                <a:moveTo>
                  <a:pt x="2126939" y="2374900"/>
                </a:moveTo>
                <a:lnTo>
                  <a:pt x="2054440" y="2374900"/>
                </a:lnTo>
                <a:lnTo>
                  <a:pt x="2058200" y="2387600"/>
                </a:lnTo>
                <a:lnTo>
                  <a:pt x="2137146" y="2387600"/>
                </a:lnTo>
                <a:lnTo>
                  <a:pt x="2126939" y="2374900"/>
                </a:lnTo>
                <a:close/>
              </a:path>
              <a:path w="2952115" h="3365500">
                <a:moveTo>
                  <a:pt x="2012607" y="2362200"/>
                </a:moveTo>
                <a:lnTo>
                  <a:pt x="2010194" y="2362200"/>
                </a:lnTo>
                <a:lnTo>
                  <a:pt x="2012607" y="2374900"/>
                </a:lnTo>
                <a:lnTo>
                  <a:pt x="2012607" y="2362200"/>
                </a:lnTo>
                <a:close/>
              </a:path>
              <a:path w="2952115" h="3365500">
                <a:moveTo>
                  <a:pt x="2115971" y="2362200"/>
                </a:moveTo>
                <a:lnTo>
                  <a:pt x="2034408" y="2362200"/>
                </a:lnTo>
                <a:lnTo>
                  <a:pt x="2031247" y="2374900"/>
                </a:lnTo>
                <a:lnTo>
                  <a:pt x="2117984" y="2374900"/>
                </a:lnTo>
                <a:lnTo>
                  <a:pt x="2115971" y="2362200"/>
                </a:lnTo>
                <a:close/>
              </a:path>
              <a:path w="2952115" h="3365500">
                <a:moveTo>
                  <a:pt x="2017763" y="2349500"/>
                </a:moveTo>
                <a:lnTo>
                  <a:pt x="2014194" y="2362200"/>
                </a:lnTo>
                <a:lnTo>
                  <a:pt x="2026666" y="2362200"/>
                </a:lnTo>
                <a:lnTo>
                  <a:pt x="2017763" y="2349500"/>
                </a:lnTo>
                <a:close/>
              </a:path>
              <a:path w="2952115" h="3365500">
                <a:moveTo>
                  <a:pt x="2100687" y="2336800"/>
                </a:moveTo>
                <a:lnTo>
                  <a:pt x="2098859" y="2336800"/>
                </a:lnTo>
                <a:lnTo>
                  <a:pt x="2098598" y="2349500"/>
                </a:lnTo>
                <a:lnTo>
                  <a:pt x="2018337" y="2349500"/>
                </a:lnTo>
                <a:lnTo>
                  <a:pt x="2027324" y="2362200"/>
                </a:lnTo>
                <a:lnTo>
                  <a:pt x="2114522" y="2362200"/>
                </a:lnTo>
                <a:lnTo>
                  <a:pt x="2110480" y="2349500"/>
                </a:lnTo>
                <a:lnTo>
                  <a:pt x="2100687" y="2336800"/>
                </a:lnTo>
                <a:close/>
              </a:path>
              <a:path w="2952115" h="3365500">
                <a:moveTo>
                  <a:pt x="2122970" y="2349500"/>
                </a:moveTo>
                <a:lnTo>
                  <a:pt x="2120290" y="2362200"/>
                </a:lnTo>
                <a:lnTo>
                  <a:pt x="2127770" y="2362200"/>
                </a:lnTo>
                <a:lnTo>
                  <a:pt x="2122970" y="2349500"/>
                </a:lnTo>
                <a:close/>
              </a:path>
              <a:path w="2952115" h="3365500">
                <a:moveTo>
                  <a:pt x="2082825" y="2336800"/>
                </a:moveTo>
                <a:lnTo>
                  <a:pt x="2003931" y="2336800"/>
                </a:lnTo>
                <a:lnTo>
                  <a:pt x="2006858" y="2349500"/>
                </a:lnTo>
                <a:lnTo>
                  <a:pt x="2087384" y="2349500"/>
                </a:lnTo>
                <a:lnTo>
                  <a:pt x="2082825" y="2336800"/>
                </a:lnTo>
                <a:close/>
              </a:path>
              <a:path w="2952115" h="3365500">
                <a:moveTo>
                  <a:pt x="2002282" y="2324100"/>
                </a:moveTo>
                <a:lnTo>
                  <a:pt x="2000275" y="2324100"/>
                </a:lnTo>
                <a:lnTo>
                  <a:pt x="2002269" y="2336800"/>
                </a:lnTo>
                <a:lnTo>
                  <a:pt x="2002282" y="2324100"/>
                </a:lnTo>
                <a:close/>
              </a:path>
              <a:path w="2952115" h="3365500">
                <a:moveTo>
                  <a:pt x="2077669" y="2311400"/>
                </a:moveTo>
                <a:lnTo>
                  <a:pt x="2048903" y="2311400"/>
                </a:lnTo>
                <a:lnTo>
                  <a:pt x="2049703" y="2324100"/>
                </a:lnTo>
                <a:lnTo>
                  <a:pt x="2007781" y="2324100"/>
                </a:lnTo>
                <a:lnTo>
                  <a:pt x="2005568" y="2336800"/>
                </a:lnTo>
                <a:lnTo>
                  <a:pt x="2077694" y="2336800"/>
                </a:lnTo>
                <a:lnTo>
                  <a:pt x="2079370" y="2324100"/>
                </a:lnTo>
                <a:lnTo>
                  <a:pt x="2077669" y="2311400"/>
                </a:lnTo>
                <a:close/>
              </a:path>
              <a:path w="2952115" h="3365500">
                <a:moveTo>
                  <a:pt x="1956396" y="2311400"/>
                </a:moveTo>
                <a:lnTo>
                  <a:pt x="1953501" y="2311400"/>
                </a:lnTo>
                <a:lnTo>
                  <a:pt x="1955380" y="2324100"/>
                </a:lnTo>
                <a:lnTo>
                  <a:pt x="1959241" y="2324100"/>
                </a:lnTo>
                <a:lnTo>
                  <a:pt x="1956396" y="2311400"/>
                </a:lnTo>
                <a:close/>
              </a:path>
              <a:path w="2952115" h="3365500">
                <a:moveTo>
                  <a:pt x="1997494" y="2273300"/>
                </a:moveTo>
                <a:lnTo>
                  <a:pt x="1956106" y="2273300"/>
                </a:lnTo>
                <a:lnTo>
                  <a:pt x="1964404" y="2286000"/>
                </a:lnTo>
                <a:lnTo>
                  <a:pt x="1958713" y="2298700"/>
                </a:lnTo>
                <a:lnTo>
                  <a:pt x="1956574" y="2311400"/>
                </a:lnTo>
                <a:lnTo>
                  <a:pt x="1957895" y="2311400"/>
                </a:lnTo>
                <a:lnTo>
                  <a:pt x="1965210" y="2324100"/>
                </a:lnTo>
                <a:lnTo>
                  <a:pt x="1965807" y="2311400"/>
                </a:lnTo>
                <a:lnTo>
                  <a:pt x="1966569" y="2298700"/>
                </a:lnTo>
                <a:lnTo>
                  <a:pt x="2059098" y="2298700"/>
                </a:lnTo>
                <a:lnTo>
                  <a:pt x="2056590" y="2286000"/>
                </a:lnTo>
                <a:lnTo>
                  <a:pt x="2002523" y="2286000"/>
                </a:lnTo>
                <a:lnTo>
                  <a:pt x="1997494" y="2273300"/>
                </a:lnTo>
                <a:close/>
              </a:path>
              <a:path w="2952115" h="3365500">
                <a:moveTo>
                  <a:pt x="1992220" y="2311400"/>
                </a:moveTo>
                <a:lnTo>
                  <a:pt x="1983816" y="2311400"/>
                </a:lnTo>
                <a:lnTo>
                  <a:pt x="1989963" y="2324100"/>
                </a:lnTo>
                <a:lnTo>
                  <a:pt x="1993970" y="2313689"/>
                </a:lnTo>
                <a:lnTo>
                  <a:pt x="1992220" y="2311400"/>
                </a:lnTo>
                <a:close/>
              </a:path>
              <a:path w="2952115" h="3365500">
                <a:moveTo>
                  <a:pt x="2038248" y="2311400"/>
                </a:moveTo>
                <a:lnTo>
                  <a:pt x="1994852" y="2311400"/>
                </a:lnTo>
                <a:lnTo>
                  <a:pt x="1993970" y="2313689"/>
                </a:lnTo>
                <a:lnTo>
                  <a:pt x="2001927" y="2324100"/>
                </a:lnTo>
                <a:lnTo>
                  <a:pt x="2043976" y="2324100"/>
                </a:lnTo>
                <a:lnTo>
                  <a:pt x="2038248" y="2311400"/>
                </a:lnTo>
                <a:close/>
              </a:path>
              <a:path w="2952115" h="3365500">
                <a:moveTo>
                  <a:pt x="2058738" y="2298700"/>
                </a:moveTo>
                <a:lnTo>
                  <a:pt x="1966569" y="2298700"/>
                </a:lnTo>
                <a:lnTo>
                  <a:pt x="1972792" y="2311400"/>
                </a:lnTo>
                <a:lnTo>
                  <a:pt x="2066956" y="2311400"/>
                </a:lnTo>
                <a:lnTo>
                  <a:pt x="2058738" y="2298700"/>
                </a:lnTo>
                <a:close/>
              </a:path>
              <a:path w="2952115" h="3365500">
                <a:moveTo>
                  <a:pt x="1951202" y="2273300"/>
                </a:moveTo>
                <a:lnTo>
                  <a:pt x="1951786" y="2286000"/>
                </a:lnTo>
                <a:lnTo>
                  <a:pt x="1957184" y="2286000"/>
                </a:lnTo>
                <a:lnTo>
                  <a:pt x="1951202" y="2273300"/>
                </a:lnTo>
                <a:close/>
              </a:path>
              <a:path w="2952115" h="3365500">
                <a:moveTo>
                  <a:pt x="2043807" y="2273300"/>
                </a:moveTo>
                <a:lnTo>
                  <a:pt x="2004491" y="2273300"/>
                </a:lnTo>
                <a:lnTo>
                  <a:pt x="2006739" y="2286000"/>
                </a:lnTo>
                <a:lnTo>
                  <a:pt x="2047851" y="2286000"/>
                </a:lnTo>
                <a:lnTo>
                  <a:pt x="2043807" y="2273300"/>
                </a:lnTo>
                <a:close/>
              </a:path>
              <a:path w="2952115" h="3365500">
                <a:moveTo>
                  <a:pt x="1922360" y="2260600"/>
                </a:moveTo>
                <a:lnTo>
                  <a:pt x="1919332" y="2260600"/>
                </a:lnTo>
                <a:lnTo>
                  <a:pt x="1927954" y="2273300"/>
                </a:lnTo>
                <a:lnTo>
                  <a:pt x="1929206" y="2273300"/>
                </a:lnTo>
                <a:lnTo>
                  <a:pt x="1922360" y="2260600"/>
                </a:lnTo>
                <a:close/>
              </a:path>
              <a:path w="2952115" h="3365500">
                <a:moveTo>
                  <a:pt x="2002091" y="2260600"/>
                </a:moveTo>
                <a:lnTo>
                  <a:pt x="1937385" y="2260600"/>
                </a:lnTo>
                <a:lnTo>
                  <a:pt x="1929206" y="2273300"/>
                </a:lnTo>
                <a:lnTo>
                  <a:pt x="2004809" y="2273300"/>
                </a:lnTo>
                <a:lnTo>
                  <a:pt x="2002091" y="2260600"/>
                </a:lnTo>
                <a:close/>
              </a:path>
              <a:path w="2952115" h="3365500">
                <a:moveTo>
                  <a:pt x="2034806" y="2260600"/>
                </a:moveTo>
                <a:lnTo>
                  <a:pt x="2018810" y="2260600"/>
                </a:lnTo>
                <a:lnTo>
                  <a:pt x="2013126" y="2273300"/>
                </a:lnTo>
                <a:lnTo>
                  <a:pt x="2041730" y="2273300"/>
                </a:lnTo>
                <a:lnTo>
                  <a:pt x="2034806" y="2260600"/>
                </a:lnTo>
                <a:close/>
              </a:path>
              <a:path w="2952115" h="3365500">
                <a:moveTo>
                  <a:pt x="1952400" y="2247900"/>
                </a:moveTo>
                <a:lnTo>
                  <a:pt x="1909889" y="2247900"/>
                </a:lnTo>
                <a:lnTo>
                  <a:pt x="1912556" y="2260600"/>
                </a:lnTo>
                <a:lnTo>
                  <a:pt x="1941169" y="2260600"/>
                </a:lnTo>
                <a:lnTo>
                  <a:pt x="1952400" y="2247900"/>
                </a:lnTo>
                <a:close/>
              </a:path>
              <a:path w="2952115" h="3365500">
                <a:moveTo>
                  <a:pt x="1994962" y="2247900"/>
                </a:moveTo>
                <a:lnTo>
                  <a:pt x="1952400" y="2247900"/>
                </a:lnTo>
                <a:lnTo>
                  <a:pt x="1952831" y="2260600"/>
                </a:lnTo>
                <a:lnTo>
                  <a:pt x="1994230" y="2260600"/>
                </a:lnTo>
                <a:lnTo>
                  <a:pt x="1994962" y="2247900"/>
                </a:lnTo>
                <a:close/>
              </a:path>
              <a:path w="2952115" h="3365500">
                <a:moveTo>
                  <a:pt x="2009520" y="2247900"/>
                </a:moveTo>
                <a:lnTo>
                  <a:pt x="2007933" y="2260600"/>
                </a:lnTo>
                <a:lnTo>
                  <a:pt x="2009724" y="2260600"/>
                </a:lnTo>
                <a:lnTo>
                  <a:pt x="2009520" y="2247900"/>
                </a:lnTo>
                <a:close/>
              </a:path>
              <a:path w="2952115" h="3365500">
                <a:moveTo>
                  <a:pt x="2016429" y="2247900"/>
                </a:moveTo>
                <a:lnTo>
                  <a:pt x="2014880" y="2247900"/>
                </a:lnTo>
                <a:lnTo>
                  <a:pt x="2016366" y="2260600"/>
                </a:lnTo>
                <a:lnTo>
                  <a:pt x="2016429" y="2247900"/>
                </a:lnTo>
                <a:close/>
              </a:path>
              <a:path w="2952115" h="3365500">
                <a:moveTo>
                  <a:pt x="1921278" y="2235200"/>
                </a:moveTo>
                <a:lnTo>
                  <a:pt x="1901585" y="2235200"/>
                </a:lnTo>
                <a:lnTo>
                  <a:pt x="1903855" y="2247900"/>
                </a:lnTo>
                <a:lnTo>
                  <a:pt x="1911382" y="2247900"/>
                </a:lnTo>
                <a:lnTo>
                  <a:pt x="1921278" y="2235200"/>
                </a:lnTo>
                <a:close/>
              </a:path>
              <a:path w="2952115" h="3365500">
                <a:moveTo>
                  <a:pt x="2012492" y="2235200"/>
                </a:moveTo>
                <a:lnTo>
                  <a:pt x="1926315" y="2235200"/>
                </a:lnTo>
                <a:lnTo>
                  <a:pt x="1922333" y="2247900"/>
                </a:lnTo>
                <a:lnTo>
                  <a:pt x="2012030" y="2247900"/>
                </a:lnTo>
                <a:lnTo>
                  <a:pt x="2012492" y="2235200"/>
                </a:lnTo>
                <a:close/>
              </a:path>
              <a:path w="2952115" h="3365500">
                <a:moveTo>
                  <a:pt x="1901913" y="2222500"/>
                </a:moveTo>
                <a:lnTo>
                  <a:pt x="1890928" y="2222500"/>
                </a:lnTo>
                <a:lnTo>
                  <a:pt x="1897024" y="2235200"/>
                </a:lnTo>
                <a:lnTo>
                  <a:pt x="1898827" y="2235200"/>
                </a:lnTo>
                <a:lnTo>
                  <a:pt x="1901913" y="2222500"/>
                </a:lnTo>
                <a:close/>
              </a:path>
              <a:path w="2952115" h="3365500">
                <a:moveTo>
                  <a:pt x="1906243" y="2221281"/>
                </a:moveTo>
                <a:lnTo>
                  <a:pt x="1906727" y="2222500"/>
                </a:lnTo>
                <a:lnTo>
                  <a:pt x="1906008" y="2235200"/>
                </a:lnTo>
                <a:lnTo>
                  <a:pt x="1993528" y="2235200"/>
                </a:lnTo>
                <a:lnTo>
                  <a:pt x="1986140" y="2222500"/>
                </a:lnTo>
                <a:lnTo>
                  <a:pt x="1907414" y="2222500"/>
                </a:lnTo>
                <a:lnTo>
                  <a:pt x="1906243" y="2221281"/>
                </a:lnTo>
                <a:close/>
              </a:path>
              <a:path w="2952115" h="3365500">
                <a:moveTo>
                  <a:pt x="1875193" y="2209800"/>
                </a:moveTo>
                <a:lnTo>
                  <a:pt x="1872869" y="2209800"/>
                </a:lnTo>
                <a:lnTo>
                  <a:pt x="1876209" y="2222500"/>
                </a:lnTo>
                <a:lnTo>
                  <a:pt x="1875193" y="2209800"/>
                </a:lnTo>
                <a:close/>
              </a:path>
              <a:path w="2952115" h="3365500">
                <a:moveTo>
                  <a:pt x="1909711" y="2209800"/>
                </a:moveTo>
                <a:lnTo>
                  <a:pt x="1901685" y="2209800"/>
                </a:lnTo>
                <a:lnTo>
                  <a:pt x="1906243" y="2221281"/>
                </a:lnTo>
                <a:lnTo>
                  <a:pt x="1907414" y="2222500"/>
                </a:lnTo>
                <a:lnTo>
                  <a:pt x="1915210" y="2222500"/>
                </a:lnTo>
                <a:lnTo>
                  <a:pt x="1909711" y="2209800"/>
                </a:lnTo>
                <a:close/>
              </a:path>
              <a:path w="2952115" h="3365500">
                <a:moveTo>
                  <a:pt x="1987332" y="2197100"/>
                </a:moveTo>
                <a:lnTo>
                  <a:pt x="1921459" y="2197100"/>
                </a:lnTo>
                <a:lnTo>
                  <a:pt x="1926932" y="2209800"/>
                </a:lnTo>
                <a:lnTo>
                  <a:pt x="1909711" y="2209800"/>
                </a:lnTo>
                <a:lnTo>
                  <a:pt x="1915210" y="2222500"/>
                </a:lnTo>
                <a:lnTo>
                  <a:pt x="1985695" y="2222500"/>
                </a:lnTo>
                <a:lnTo>
                  <a:pt x="1984730" y="2209800"/>
                </a:lnTo>
                <a:lnTo>
                  <a:pt x="1987332" y="2197100"/>
                </a:lnTo>
                <a:close/>
              </a:path>
              <a:path w="2952115" h="3365500">
                <a:moveTo>
                  <a:pt x="1901685" y="2209800"/>
                </a:moveTo>
                <a:lnTo>
                  <a:pt x="1895210" y="2209800"/>
                </a:lnTo>
                <a:lnTo>
                  <a:pt x="1906243" y="2221281"/>
                </a:lnTo>
                <a:lnTo>
                  <a:pt x="1901685" y="2209800"/>
                </a:lnTo>
                <a:close/>
              </a:path>
              <a:path w="2952115" h="3365500">
                <a:moveTo>
                  <a:pt x="1891017" y="2197100"/>
                </a:moveTo>
                <a:lnTo>
                  <a:pt x="1878939" y="2209800"/>
                </a:lnTo>
                <a:lnTo>
                  <a:pt x="1892630" y="2209800"/>
                </a:lnTo>
                <a:lnTo>
                  <a:pt x="1891017" y="2197100"/>
                </a:lnTo>
                <a:close/>
              </a:path>
              <a:path w="2952115" h="3365500">
                <a:moveTo>
                  <a:pt x="1919579" y="2197100"/>
                </a:moveTo>
                <a:lnTo>
                  <a:pt x="1891868" y="2197100"/>
                </a:lnTo>
                <a:lnTo>
                  <a:pt x="1892630" y="2209800"/>
                </a:lnTo>
                <a:lnTo>
                  <a:pt x="1917623" y="2209800"/>
                </a:lnTo>
                <a:lnTo>
                  <a:pt x="1919579" y="2197100"/>
                </a:lnTo>
                <a:close/>
              </a:path>
              <a:path w="2952115" h="3365500">
                <a:moveTo>
                  <a:pt x="1921459" y="2197100"/>
                </a:moveTo>
                <a:lnTo>
                  <a:pt x="1919579" y="2197100"/>
                </a:lnTo>
                <a:lnTo>
                  <a:pt x="1917623" y="2209800"/>
                </a:lnTo>
                <a:lnTo>
                  <a:pt x="1926932" y="2209800"/>
                </a:lnTo>
                <a:lnTo>
                  <a:pt x="1921459" y="2197100"/>
                </a:lnTo>
                <a:close/>
              </a:path>
              <a:path w="2952115" h="3365500">
                <a:moveTo>
                  <a:pt x="1868385" y="2184400"/>
                </a:moveTo>
                <a:lnTo>
                  <a:pt x="1863953" y="2184400"/>
                </a:lnTo>
                <a:lnTo>
                  <a:pt x="1864372" y="2197100"/>
                </a:lnTo>
                <a:lnTo>
                  <a:pt x="1873491" y="2197100"/>
                </a:lnTo>
                <a:lnTo>
                  <a:pt x="1868385" y="2184400"/>
                </a:lnTo>
                <a:close/>
              </a:path>
              <a:path w="2952115" h="3365500">
                <a:moveTo>
                  <a:pt x="1949428" y="2159000"/>
                </a:moveTo>
                <a:lnTo>
                  <a:pt x="1844827" y="2159000"/>
                </a:lnTo>
                <a:lnTo>
                  <a:pt x="1849069" y="2171700"/>
                </a:lnTo>
                <a:lnTo>
                  <a:pt x="1870002" y="2171700"/>
                </a:lnTo>
                <a:lnTo>
                  <a:pt x="1880901" y="2184400"/>
                </a:lnTo>
                <a:lnTo>
                  <a:pt x="1887677" y="2197100"/>
                </a:lnTo>
                <a:lnTo>
                  <a:pt x="1928994" y="2197100"/>
                </a:lnTo>
                <a:lnTo>
                  <a:pt x="1941298" y="2184400"/>
                </a:lnTo>
                <a:lnTo>
                  <a:pt x="1947197" y="2184400"/>
                </a:lnTo>
                <a:lnTo>
                  <a:pt x="1949885" y="2171700"/>
                </a:lnTo>
                <a:lnTo>
                  <a:pt x="1949428" y="2159000"/>
                </a:lnTo>
                <a:close/>
              </a:path>
              <a:path w="2952115" h="3365500">
                <a:moveTo>
                  <a:pt x="1941298" y="2184400"/>
                </a:moveTo>
                <a:lnTo>
                  <a:pt x="1928994" y="2197100"/>
                </a:lnTo>
                <a:lnTo>
                  <a:pt x="1943756" y="2197100"/>
                </a:lnTo>
                <a:lnTo>
                  <a:pt x="1944866" y="2193001"/>
                </a:lnTo>
                <a:lnTo>
                  <a:pt x="1941298" y="2184400"/>
                </a:lnTo>
                <a:close/>
              </a:path>
              <a:path w="2952115" h="3365500">
                <a:moveTo>
                  <a:pt x="1944866" y="2193001"/>
                </a:moveTo>
                <a:lnTo>
                  <a:pt x="1943756" y="2197100"/>
                </a:lnTo>
                <a:lnTo>
                  <a:pt x="1946567" y="2197100"/>
                </a:lnTo>
                <a:lnTo>
                  <a:pt x="1944866" y="2193001"/>
                </a:lnTo>
                <a:close/>
              </a:path>
              <a:path w="2952115" h="3365500">
                <a:moveTo>
                  <a:pt x="1970457" y="2184400"/>
                </a:moveTo>
                <a:lnTo>
                  <a:pt x="1961324" y="2184400"/>
                </a:lnTo>
                <a:lnTo>
                  <a:pt x="1956701" y="2197100"/>
                </a:lnTo>
                <a:lnTo>
                  <a:pt x="1980370" y="2197100"/>
                </a:lnTo>
                <a:lnTo>
                  <a:pt x="1970457" y="2184400"/>
                </a:lnTo>
                <a:close/>
              </a:path>
              <a:path w="2952115" h="3365500">
                <a:moveTo>
                  <a:pt x="1947197" y="2184400"/>
                </a:moveTo>
                <a:lnTo>
                  <a:pt x="1941298" y="2184400"/>
                </a:lnTo>
                <a:lnTo>
                  <a:pt x="1944866" y="2193001"/>
                </a:lnTo>
                <a:lnTo>
                  <a:pt x="1947197" y="2184400"/>
                </a:lnTo>
                <a:close/>
              </a:path>
              <a:path w="2952115" h="3365500">
                <a:moveTo>
                  <a:pt x="1863242" y="2171700"/>
                </a:moveTo>
                <a:lnTo>
                  <a:pt x="1851533" y="2171700"/>
                </a:lnTo>
                <a:lnTo>
                  <a:pt x="1850529" y="2184400"/>
                </a:lnTo>
                <a:lnTo>
                  <a:pt x="1857514" y="2184400"/>
                </a:lnTo>
                <a:lnTo>
                  <a:pt x="1863242" y="2171700"/>
                </a:lnTo>
                <a:close/>
              </a:path>
              <a:path w="2952115" h="3365500">
                <a:moveTo>
                  <a:pt x="1826209" y="2159000"/>
                </a:moveTo>
                <a:lnTo>
                  <a:pt x="1823377" y="2159000"/>
                </a:lnTo>
                <a:lnTo>
                  <a:pt x="1823732" y="2171700"/>
                </a:lnTo>
                <a:lnTo>
                  <a:pt x="1830374" y="2171700"/>
                </a:lnTo>
                <a:lnTo>
                  <a:pt x="1826209" y="2159000"/>
                </a:lnTo>
                <a:close/>
              </a:path>
              <a:path w="2952115" h="3365500">
                <a:moveTo>
                  <a:pt x="1850603" y="2133600"/>
                </a:moveTo>
                <a:lnTo>
                  <a:pt x="1822373" y="2133600"/>
                </a:lnTo>
                <a:lnTo>
                  <a:pt x="1824651" y="2146300"/>
                </a:lnTo>
                <a:lnTo>
                  <a:pt x="1833551" y="2159000"/>
                </a:lnTo>
                <a:lnTo>
                  <a:pt x="1839645" y="2171700"/>
                </a:lnTo>
                <a:lnTo>
                  <a:pt x="1844662" y="2171700"/>
                </a:lnTo>
                <a:lnTo>
                  <a:pt x="1844827" y="2159000"/>
                </a:lnTo>
                <a:lnTo>
                  <a:pt x="1840983" y="2159000"/>
                </a:lnTo>
                <a:lnTo>
                  <a:pt x="1842218" y="2146300"/>
                </a:lnTo>
                <a:lnTo>
                  <a:pt x="1850603" y="2133600"/>
                </a:lnTo>
                <a:close/>
              </a:path>
              <a:path w="2952115" h="3365500">
                <a:moveTo>
                  <a:pt x="1916446" y="2120900"/>
                </a:moveTo>
                <a:lnTo>
                  <a:pt x="1898014" y="2120900"/>
                </a:lnTo>
                <a:lnTo>
                  <a:pt x="1908771" y="2133600"/>
                </a:lnTo>
                <a:lnTo>
                  <a:pt x="1850603" y="2133600"/>
                </a:lnTo>
                <a:lnTo>
                  <a:pt x="1856194" y="2146300"/>
                </a:lnTo>
                <a:lnTo>
                  <a:pt x="1857469" y="2159000"/>
                </a:lnTo>
                <a:lnTo>
                  <a:pt x="1917674" y="2159000"/>
                </a:lnTo>
                <a:lnTo>
                  <a:pt x="1918893" y="2146300"/>
                </a:lnTo>
                <a:lnTo>
                  <a:pt x="1932957" y="2146300"/>
                </a:lnTo>
                <a:lnTo>
                  <a:pt x="1924858" y="2133600"/>
                </a:lnTo>
                <a:lnTo>
                  <a:pt x="1916446" y="2120900"/>
                </a:lnTo>
                <a:close/>
              </a:path>
              <a:path w="2952115" h="3365500">
                <a:moveTo>
                  <a:pt x="1930488" y="2158956"/>
                </a:moveTo>
                <a:close/>
              </a:path>
              <a:path w="2952115" h="3365500">
                <a:moveTo>
                  <a:pt x="1932957" y="2146300"/>
                </a:moveTo>
                <a:lnTo>
                  <a:pt x="1930323" y="2146300"/>
                </a:lnTo>
                <a:lnTo>
                  <a:pt x="1936838" y="2159000"/>
                </a:lnTo>
                <a:lnTo>
                  <a:pt x="1942466" y="2159000"/>
                </a:lnTo>
                <a:lnTo>
                  <a:pt x="1932957" y="2146300"/>
                </a:lnTo>
                <a:close/>
              </a:path>
              <a:path w="2952115" h="3365500">
                <a:moveTo>
                  <a:pt x="1930323" y="2146300"/>
                </a:moveTo>
                <a:lnTo>
                  <a:pt x="1919338" y="2146300"/>
                </a:lnTo>
                <a:lnTo>
                  <a:pt x="1930488" y="2158956"/>
                </a:lnTo>
                <a:lnTo>
                  <a:pt x="1930323" y="2146300"/>
                </a:lnTo>
                <a:close/>
              </a:path>
              <a:path w="2952115" h="3365500">
                <a:moveTo>
                  <a:pt x="1812670" y="2108200"/>
                </a:moveTo>
                <a:lnTo>
                  <a:pt x="1802625" y="2108200"/>
                </a:lnTo>
                <a:lnTo>
                  <a:pt x="1798599" y="2120900"/>
                </a:lnTo>
                <a:lnTo>
                  <a:pt x="1803395" y="2120900"/>
                </a:lnTo>
                <a:lnTo>
                  <a:pt x="1810693" y="2133600"/>
                </a:lnTo>
                <a:lnTo>
                  <a:pt x="1807190" y="2120900"/>
                </a:lnTo>
                <a:lnTo>
                  <a:pt x="1812670" y="2108200"/>
                </a:lnTo>
                <a:close/>
              </a:path>
              <a:path w="2952115" h="3365500">
                <a:moveTo>
                  <a:pt x="1822323" y="2120900"/>
                </a:moveTo>
                <a:lnTo>
                  <a:pt x="1820938" y="2120900"/>
                </a:lnTo>
                <a:lnTo>
                  <a:pt x="1819554" y="2133600"/>
                </a:lnTo>
                <a:lnTo>
                  <a:pt x="1827110" y="2133600"/>
                </a:lnTo>
                <a:lnTo>
                  <a:pt x="1822323" y="2120900"/>
                </a:lnTo>
                <a:close/>
              </a:path>
              <a:path w="2952115" h="3365500">
                <a:moveTo>
                  <a:pt x="1896859" y="2120900"/>
                </a:moveTo>
                <a:lnTo>
                  <a:pt x="1833130" y="2120900"/>
                </a:lnTo>
                <a:lnTo>
                  <a:pt x="1835785" y="2133600"/>
                </a:lnTo>
                <a:lnTo>
                  <a:pt x="1898408" y="2133600"/>
                </a:lnTo>
                <a:lnTo>
                  <a:pt x="1896859" y="2120900"/>
                </a:lnTo>
                <a:close/>
              </a:path>
              <a:path w="2952115" h="3365500">
                <a:moveTo>
                  <a:pt x="1790407" y="2108200"/>
                </a:moveTo>
                <a:lnTo>
                  <a:pt x="1791875" y="2120900"/>
                </a:lnTo>
                <a:lnTo>
                  <a:pt x="1796097" y="2120900"/>
                </a:lnTo>
                <a:lnTo>
                  <a:pt x="1790407" y="2108200"/>
                </a:lnTo>
                <a:close/>
              </a:path>
              <a:path w="2952115" h="3365500">
                <a:moveTo>
                  <a:pt x="1898320" y="2108200"/>
                </a:moveTo>
                <a:lnTo>
                  <a:pt x="1812670" y="2108200"/>
                </a:lnTo>
                <a:lnTo>
                  <a:pt x="1824854" y="2120900"/>
                </a:lnTo>
                <a:lnTo>
                  <a:pt x="1906865" y="2120900"/>
                </a:lnTo>
                <a:lnTo>
                  <a:pt x="1898320" y="2108200"/>
                </a:lnTo>
                <a:close/>
              </a:path>
              <a:path w="2952115" h="3365500">
                <a:moveTo>
                  <a:pt x="1791614" y="2095500"/>
                </a:moveTo>
                <a:lnTo>
                  <a:pt x="1790357" y="2095500"/>
                </a:lnTo>
                <a:lnTo>
                  <a:pt x="1790649" y="2108200"/>
                </a:lnTo>
                <a:lnTo>
                  <a:pt x="1793227" y="2108200"/>
                </a:lnTo>
                <a:lnTo>
                  <a:pt x="1791614" y="2095500"/>
                </a:lnTo>
                <a:close/>
              </a:path>
              <a:path w="2952115" h="3365500">
                <a:moveTo>
                  <a:pt x="1802115" y="2106982"/>
                </a:moveTo>
                <a:lnTo>
                  <a:pt x="1801952" y="2108200"/>
                </a:lnTo>
                <a:lnTo>
                  <a:pt x="1802625" y="2108200"/>
                </a:lnTo>
                <a:lnTo>
                  <a:pt x="1802115" y="2106982"/>
                </a:lnTo>
                <a:close/>
              </a:path>
              <a:path w="2952115" h="3365500">
                <a:moveTo>
                  <a:pt x="1814804" y="2108156"/>
                </a:moveTo>
                <a:close/>
              </a:path>
              <a:path w="2952115" h="3365500">
                <a:moveTo>
                  <a:pt x="1878733" y="2095500"/>
                </a:moveTo>
                <a:lnTo>
                  <a:pt x="1814639" y="2095500"/>
                </a:lnTo>
                <a:lnTo>
                  <a:pt x="1821116" y="2108200"/>
                </a:lnTo>
                <a:lnTo>
                  <a:pt x="1888935" y="2108200"/>
                </a:lnTo>
                <a:lnTo>
                  <a:pt x="1878733" y="2095500"/>
                </a:lnTo>
                <a:close/>
              </a:path>
              <a:path w="2952115" h="3365500">
                <a:moveTo>
                  <a:pt x="1814639" y="2095500"/>
                </a:moveTo>
                <a:lnTo>
                  <a:pt x="1803654" y="2095500"/>
                </a:lnTo>
                <a:lnTo>
                  <a:pt x="1814804" y="2108156"/>
                </a:lnTo>
                <a:lnTo>
                  <a:pt x="1814639" y="2095500"/>
                </a:lnTo>
                <a:close/>
              </a:path>
              <a:path w="2952115" h="3365500">
                <a:moveTo>
                  <a:pt x="1803654" y="2095500"/>
                </a:moveTo>
                <a:lnTo>
                  <a:pt x="1797304" y="2095500"/>
                </a:lnTo>
                <a:lnTo>
                  <a:pt x="1802115" y="2106982"/>
                </a:lnTo>
                <a:lnTo>
                  <a:pt x="1803654" y="2095500"/>
                </a:lnTo>
                <a:close/>
              </a:path>
              <a:path w="2952115" h="3365500">
                <a:moveTo>
                  <a:pt x="1813433" y="2082800"/>
                </a:moveTo>
                <a:lnTo>
                  <a:pt x="1789302" y="2082800"/>
                </a:lnTo>
                <a:lnTo>
                  <a:pt x="1787867" y="2095500"/>
                </a:lnTo>
                <a:lnTo>
                  <a:pt x="1820278" y="2095500"/>
                </a:lnTo>
                <a:lnTo>
                  <a:pt x="1813433" y="2082800"/>
                </a:lnTo>
                <a:close/>
              </a:path>
              <a:path w="2952115" h="3365500">
                <a:moveTo>
                  <a:pt x="1871078" y="2070100"/>
                </a:moveTo>
                <a:lnTo>
                  <a:pt x="1868233" y="2070100"/>
                </a:lnTo>
                <a:lnTo>
                  <a:pt x="1869630" y="2082800"/>
                </a:lnTo>
                <a:lnTo>
                  <a:pt x="1818246" y="2082800"/>
                </a:lnTo>
                <a:lnTo>
                  <a:pt x="1820278" y="2095500"/>
                </a:lnTo>
                <a:lnTo>
                  <a:pt x="1877967" y="2095500"/>
                </a:lnTo>
                <a:lnTo>
                  <a:pt x="1878233" y="2082800"/>
                </a:lnTo>
                <a:lnTo>
                  <a:pt x="1871078" y="2070100"/>
                </a:lnTo>
                <a:close/>
              </a:path>
              <a:path w="2952115" h="3365500">
                <a:moveTo>
                  <a:pt x="1758002" y="2070100"/>
                </a:moveTo>
                <a:lnTo>
                  <a:pt x="1754454" y="2070100"/>
                </a:lnTo>
                <a:lnTo>
                  <a:pt x="1760468" y="2082800"/>
                </a:lnTo>
                <a:lnTo>
                  <a:pt x="1763858" y="2082800"/>
                </a:lnTo>
                <a:lnTo>
                  <a:pt x="1758002" y="2070100"/>
                </a:lnTo>
                <a:close/>
              </a:path>
              <a:path w="2952115" h="3365500">
                <a:moveTo>
                  <a:pt x="1783930" y="2070100"/>
                </a:moveTo>
                <a:lnTo>
                  <a:pt x="1782673" y="2070100"/>
                </a:lnTo>
                <a:lnTo>
                  <a:pt x="1783054" y="2082800"/>
                </a:lnTo>
                <a:lnTo>
                  <a:pt x="1785531" y="2082800"/>
                </a:lnTo>
                <a:lnTo>
                  <a:pt x="1783930" y="2070100"/>
                </a:lnTo>
                <a:close/>
              </a:path>
              <a:path w="2952115" h="3365500">
                <a:moveTo>
                  <a:pt x="1862277" y="2070100"/>
                </a:moveTo>
                <a:lnTo>
                  <a:pt x="1787270" y="2070100"/>
                </a:lnTo>
                <a:lnTo>
                  <a:pt x="1798916" y="2082800"/>
                </a:lnTo>
                <a:lnTo>
                  <a:pt x="1869630" y="2082800"/>
                </a:lnTo>
                <a:lnTo>
                  <a:pt x="1862277" y="2070100"/>
                </a:lnTo>
                <a:close/>
              </a:path>
              <a:path w="2952115" h="3365500">
                <a:moveTo>
                  <a:pt x="1791157" y="2044700"/>
                </a:moveTo>
                <a:lnTo>
                  <a:pt x="1777497" y="2044700"/>
                </a:lnTo>
                <a:lnTo>
                  <a:pt x="1780743" y="2057400"/>
                </a:lnTo>
                <a:lnTo>
                  <a:pt x="1781517" y="2070100"/>
                </a:lnTo>
                <a:lnTo>
                  <a:pt x="1794835" y="2070100"/>
                </a:lnTo>
                <a:lnTo>
                  <a:pt x="1790232" y="2057400"/>
                </a:lnTo>
                <a:lnTo>
                  <a:pt x="1789167" y="2057400"/>
                </a:lnTo>
                <a:lnTo>
                  <a:pt x="1791094" y="2046339"/>
                </a:lnTo>
                <a:lnTo>
                  <a:pt x="1791157" y="2044700"/>
                </a:lnTo>
                <a:close/>
              </a:path>
              <a:path w="2952115" h="3365500">
                <a:moveTo>
                  <a:pt x="1862742" y="2057400"/>
                </a:moveTo>
                <a:lnTo>
                  <a:pt x="1804606" y="2057400"/>
                </a:lnTo>
                <a:lnTo>
                  <a:pt x="1807464" y="2070100"/>
                </a:lnTo>
                <a:lnTo>
                  <a:pt x="1861081" y="2070100"/>
                </a:lnTo>
                <a:lnTo>
                  <a:pt x="1862742" y="2057400"/>
                </a:lnTo>
                <a:close/>
              </a:path>
              <a:path w="2952115" h="3365500">
                <a:moveTo>
                  <a:pt x="1774825" y="2044700"/>
                </a:moveTo>
                <a:lnTo>
                  <a:pt x="1772704" y="2044700"/>
                </a:lnTo>
                <a:lnTo>
                  <a:pt x="1772920" y="2057400"/>
                </a:lnTo>
                <a:lnTo>
                  <a:pt x="1777822" y="2057400"/>
                </a:lnTo>
                <a:lnTo>
                  <a:pt x="1774825" y="2044700"/>
                </a:lnTo>
                <a:close/>
              </a:path>
              <a:path w="2952115" h="3365500">
                <a:moveTo>
                  <a:pt x="1791248" y="2045456"/>
                </a:moveTo>
                <a:lnTo>
                  <a:pt x="1791094" y="2046339"/>
                </a:lnTo>
                <a:lnTo>
                  <a:pt x="1790674" y="2057400"/>
                </a:lnTo>
                <a:lnTo>
                  <a:pt x="1792693" y="2057400"/>
                </a:lnTo>
                <a:lnTo>
                  <a:pt x="1791248" y="2045456"/>
                </a:lnTo>
                <a:close/>
              </a:path>
              <a:path w="2952115" h="3365500">
                <a:moveTo>
                  <a:pt x="1845500" y="2044700"/>
                </a:moveTo>
                <a:lnTo>
                  <a:pt x="1791380" y="2044700"/>
                </a:lnTo>
                <a:lnTo>
                  <a:pt x="1796613" y="2057400"/>
                </a:lnTo>
                <a:lnTo>
                  <a:pt x="1855581" y="2057400"/>
                </a:lnTo>
                <a:lnTo>
                  <a:pt x="1845500" y="2044700"/>
                </a:lnTo>
                <a:close/>
              </a:path>
              <a:path w="2952115" h="3365500">
                <a:moveTo>
                  <a:pt x="1791380" y="2044700"/>
                </a:moveTo>
                <a:lnTo>
                  <a:pt x="1791157" y="2044700"/>
                </a:lnTo>
                <a:lnTo>
                  <a:pt x="1791248" y="2045456"/>
                </a:lnTo>
                <a:lnTo>
                  <a:pt x="1791380" y="2044700"/>
                </a:lnTo>
                <a:close/>
              </a:path>
              <a:path w="2952115" h="3365500">
                <a:moveTo>
                  <a:pt x="1735239" y="2032000"/>
                </a:moveTo>
                <a:lnTo>
                  <a:pt x="1723542" y="2032000"/>
                </a:lnTo>
                <a:lnTo>
                  <a:pt x="1719326" y="2044700"/>
                </a:lnTo>
                <a:lnTo>
                  <a:pt x="1733232" y="2044700"/>
                </a:lnTo>
                <a:lnTo>
                  <a:pt x="1735239" y="2032000"/>
                </a:lnTo>
                <a:close/>
              </a:path>
              <a:path w="2952115" h="3365500">
                <a:moveTo>
                  <a:pt x="1752219" y="2032000"/>
                </a:moveTo>
                <a:lnTo>
                  <a:pt x="1750212" y="2032000"/>
                </a:lnTo>
                <a:lnTo>
                  <a:pt x="1749170" y="2044700"/>
                </a:lnTo>
                <a:lnTo>
                  <a:pt x="1753205" y="2044700"/>
                </a:lnTo>
                <a:lnTo>
                  <a:pt x="1755243" y="2041885"/>
                </a:lnTo>
                <a:lnTo>
                  <a:pt x="1752219" y="2032000"/>
                </a:lnTo>
                <a:close/>
              </a:path>
              <a:path w="2952115" h="3365500">
                <a:moveTo>
                  <a:pt x="1810105" y="2019300"/>
                </a:moveTo>
                <a:lnTo>
                  <a:pt x="1741676" y="2019300"/>
                </a:lnTo>
                <a:lnTo>
                  <a:pt x="1751114" y="2032000"/>
                </a:lnTo>
                <a:lnTo>
                  <a:pt x="1762404" y="2032000"/>
                </a:lnTo>
                <a:lnTo>
                  <a:pt x="1755243" y="2041885"/>
                </a:lnTo>
                <a:lnTo>
                  <a:pt x="1756105" y="2044700"/>
                </a:lnTo>
                <a:lnTo>
                  <a:pt x="1819300" y="2044700"/>
                </a:lnTo>
                <a:lnTo>
                  <a:pt x="1819148" y="2032000"/>
                </a:lnTo>
                <a:lnTo>
                  <a:pt x="1810105" y="2019300"/>
                </a:lnTo>
                <a:close/>
              </a:path>
              <a:path w="2952115" h="3365500">
                <a:moveTo>
                  <a:pt x="1826666" y="2032000"/>
                </a:moveTo>
                <a:lnTo>
                  <a:pt x="1823834" y="2032000"/>
                </a:lnTo>
                <a:lnTo>
                  <a:pt x="1822132" y="2044700"/>
                </a:lnTo>
                <a:lnTo>
                  <a:pt x="1828050" y="2044700"/>
                </a:lnTo>
                <a:lnTo>
                  <a:pt x="1826666" y="2032000"/>
                </a:lnTo>
                <a:close/>
              </a:path>
              <a:path w="2952115" h="3365500">
                <a:moveTo>
                  <a:pt x="1735327" y="2019300"/>
                </a:moveTo>
                <a:lnTo>
                  <a:pt x="1727415" y="2019300"/>
                </a:lnTo>
                <a:lnTo>
                  <a:pt x="1733041" y="2032000"/>
                </a:lnTo>
                <a:lnTo>
                  <a:pt x="1735327" y="2019300"/>
                </a:lnTo>
                <a:close/>
              </a:path>
              <a:path w="2952115" h="3365500">
                <a:moveTo>
                  <a:pt x="1800936" y="2006600"/>
                </a:moveTo>
                <a:lnTo>
                  <a:pt x="1700784" y="2006600"/>
                </a:lnTo>
                <a:lnTo>
                  <a:pt x="1707159" y="2019300"/>
                </a:lnTo>
                <a:lnTo>
                  <a:pt x="1811832" y="2019300"/>
                </a:lnTo>
                <a:lnTo>
                  <a:pt x="1800936" y="2006600"/>
                </a:lnTo>
                <a:close/>
              </a:path>
              <a:path w="2952115" h="3365500">
                <a:moveTo>
                  <a:pt x="1802599" y="2006600"/>
                </a:moveTo>
                <a:lnTo>
                  <a:pt x="1800936" y="2006600"/>
                </a:lnTo>
                <a:lnTo>
                  <a:pt x="1811832" y="2019300"/>
                </a:lnTo>
                <a:lnTo>
                  <a:pt x="1802599" y="2006600"/>
                </a:lnTo>
                <a:close/>
              </a:path>
              <a:path w="2952115" h="3365500">
                <a:moveTo>
                  <a:pt x="1813052" y="2006600"/>
                </a:moveTo>
                <a:lnTo>
                  <a:pt x="1802599" y="2006600"/>
                </a:lnTo>
                <a:lnTo>
                  <a:pt x="1811832" y="2019300"/>
                </a:lnTo>
                <a:lnTo>
                  <a:pt x="1816747" y="2019300"/>
                </a:lnTo>
                <a:lnTo>
                  <a:pt x="1813052" y="2006600"/>
                </a:lnTo>
                <a:close/>
              </a:path>
              <a:path w="2952115" h="3365500">
                <a:moveTo>
                  <a:pt x="1730578" y="1981200"/>
                </a:moveTo>
                <a:lnTo>
                  <a:pt x="1690928" y="1981200"/>
                </a:lnTo>
                <a:lnTo>
                  <a:pt x="1692160" y="1993900"/>
                </a:lnTo>
                <a:lnTo>
                  <a:pt x="1694929" y="2006600"/>
                </a:lnTo>
                <a:lnTo>
                  <a:pt x="1706587" y="1993900"/>
                </a:lnTo>
                <a:lnTo>
                  <a:pt x="1727784" y="1993900"/>
                </a:lnTo>
                <a:lnTo>
                  <a:pt x="1730578" y="1981200"/>
                </a:lnTo>
                <a:close/>
              </a:path>
              <a:path w="2952115" h="3365500">
                <a:moveTo>
                  <a:pt x="1707741" y="1993900"/>
                </a:moveTo>
                <a:lnTo>
                  <a:pt x="1706587" y="1993900"/>
                </a:lnTo>
                <a:lnTo>
                  <a:pt x="1708912" y="2006600"/>
                </a:lnTo>
                <a:lnTo>
                  <a:pt x="1712033" y="2006600"/>
                </a:lnTo>
                <a:lnTo>
                  <a:pt x="1707741" y="1993900"/>
                </a:lnTo>
                <a:close/>
              </a:path>
              <a:path w="2952115" h="3365500">
                <a:moveTo>
                  <a:pt x="1794370" y="1981200"/>
                </a:moveTo>
                <a:lnTo>
                  <a:pt x="1778698" y="1981200"/>
                </a:lnTo>
                <a:lnTo>
                  <a:pt x="1782406" y="1993900"/>
                </a:lnTo>
                <a:lnTo>
                  <a:pt x="1723300" y="1993900"/>
                </a:lnTo>
                <a:lnTo>
                  <a:pt x="1718917" y="2006600"/>
                </a:lnTo>
                <a:lnTo>
                  <a:pt x="1809076" y="2006600"/>
                </a:lnTo>
                <a:lnTo>
                  <a:pt x="1804339" y="1993900"/>
                </a:lnTo>
                <a:lnTo>
                  <a:pt x="1794370" y="1981200"/>
                </a:lnTo>
                <a:close/>
              </a:path>
              <a:path w="2952115" h="3365500">
                <a:moveTo>
                  <a:pt x="1774444" y="1981200"/>
                </a:moveTo>
                <a:lnTo>
                  <a:pt x="1739442" y="1981200"/>
                </a:lnTo>
                <a:lnTo>
                  <a:pt x="1742859" y="1993900"/>
                </a:lnTo>
                <a:lnTo>
                  <a:pt x="1775777" y="1993900"/>
                </a:lnTo>
                <a:lnTo>
                  <a:pt x="1774444" y="1981200"/>
                </a:lnTo>
                <a:close/>
              </a:path>
              <a:path w="2952115" h="3365500">
                <a:moveTo>
                  <a:pt x="1696034" y="1968500"/>
                </a:moveTo>
                <a:lnTo>
                  <a:pt x="1694675" y="1968500"/>
                </a:lnTo>
                <a:lnTo>
                  <a:pt x="1694649" y="1981200"/>
                </a:lnTo>
                <a:lnTo>
                  <a:pt x="1697723" y="1981200"/>
                </a:lnTo>
                <a:lnTo>
                  <a:pt x="1696034" y="1968500"/>
                </a:lnTo>
                <a:close/>
              </a:path>
              <a:path w="2952115" h="3365500">
                <a:moveTo>
                  <a:pt x="1710029" y="1968500"/>
                </a:moveTo>
                <a:lnTo>
                  <a:pt x="1700178" y="1968500"/>
                </a:lnTo>
                <a:lnTo>
                  <a:pt x="1702239" y="1981200"/>
                </a:lnTo>
                <a:lnTo>
                  <a:pt x="1708403" y="1981200"/>
                </a:lnTo>
                <a:lnTo>
                  <a:pt x="1710029" y="1968500"/>
                </a:lnTo>
                <a:close/>
              </a:path>
              <a:path w="2952115" h="3365500">
                <a:moveTo>
                  <a:pt x="1743760" y="1968500"/>
                </a:moveTo>
                <a:lnTo>
                  <a:pt x="1719389" y="1968500"/>
                </a:lnTo>
                <a:lnTo>
                  <a:pt x="1720240" y="1981200"/>
                </a:lnTo>
                <a:lnTo>
                  <a:pt x="1744294" y="1981200"/>
                </a:lnTo>
                <a:lnTo>
                  <a:pt x="1743760" y="1968500"/>
                </a:lnTo>
                <a:close/>
              </a:path>
              <a:path w="2952115" h="3365500">
                <a:moveTo>
                  <a:pt x="1781378" y="1968500"/>
                </a:moveTo>
                <a:lnTo>
                  <a:pt x="1745843" y="1968500"/>
                </a:lnTo>
                <a:lnTo>
                  <a:pt x="1746859" y="1981200"/>
                </a:lnTo>
                <a:lnTo>
                  <a:pt x="1785239" y="1981200"/>
                </a:lnTo>
                <a:lnTo>
                  <a:pt x="1781378" y="1968500"/>
                </a:lnTo>
                <a:close/>
              </a:path>
              <a:path w="2952115" h="3365500">
                <a:moveTo>
                  <a:pt x="1677345" y="1943100"/>
                </a:moveTo>
                <a:lnTo>
                  <a:pt x="1669453" y="1943100"/>
                </a:lnTo>
                <a:lnTo>
                  <a:pt x="1670862" y="1955800"/>
                </a:lnTo>
                <a:lnTo>
                  <a:pt x="1673275" y="1955800"/>
                </a:lnTo>
                <a:lnTo>
                  <a:pt x="1672958" y="1968500"/>
                </a:lnTo>
                <a:lnTo>
                  <a:pt x="1679287" y="1968500"/>
                </a:lnTo>
                <a:lnTo>
                  <a:pt x="1676389" y="1955800"/>
                </a:lnTo>
                <a:lnTo>
                  <a:pt x="1677345" y="1943100"/>
                </a:lnTo>
                <a:close/>
              </a:path>
              <a:path w="2952115" h="3365500">
                <a:moveTo>
                  <a:pt x="1686242" y="1955800"/>
                </a:moveTo>
                <a:lnTo>
                  <a:pt x="1679828" y="1955800"/>
                </a:lnTo>
                <a:lnTo>
                  <a:pt x="1684997" y="1968500"/>
                </a:lnTo>
                <a:lnTo>
                  <a:pt x="1691576" y="1968500"/>
                </a:lnTo>
                <a:lnTo>
                  <a:pt x="1686242" y="1955800"/>
                </a:lnTo>
                <a:close/>
              </a:path>
              <a:path w="2952115" h="3365500">
                <a:moveTo>
                  <a:pt x="1695653" y="1955800"/>
                </a:moveTo>
                <a:lnTo>
                  <a:pt x="1696808" y="1968500"/>
                </a:lnTo>
                <a:lnTo>
                  <a:pt x="1704695" y="1968500"/>
                </a:lnTo>
                <a:lnTo>
                  <a:pt x="1695653" y="1955800"/>
                </a:lnTo>
                <a:close/>
              </a:path>
              <a:path w="2952115" h="3365500">
                <a:moveTo>
                  <a:pt x="1734096" y="1943100"/>
                </a:moveTo>
                <a:lnTo>
                  <a:pt x="1698863" y="1943100"/>
                </a:lnTo>
                <a:lnTo>
                  <a:pt x="1704696" y="1955800"/>
                </a:lnTo>
                <a:lnTo>
                  <a:pt x="1707004" y="1968500"/>
                </a:lnTo>
                <a:lnTo>
                  <a:pt x="1782000" y="1968500"/>
                </a:lnTo>
                <a:lnTo>
                  <a:pt x="1775790" y="1955800"/>
                </a:lnTo>
                <a:lnTo>
                  <a:pt x="1735709" y="1955800"/>
                </a:lnTo>
                <a:lnTo>
                  <a:pt x="1734096" y="1943100"/>
                </a:lnTo>
                <a:close/>
              </a:path>
              <a:path w="2952115" h="3365500">
                <a:moveTo>
                  <a:pt x="1640471" y="1943100"/>
                </a:moveTo>
                <a:lnTo>
                  <a:pt x="1639315" y="1943100"/>
                </a:lnTo>
                <a:lnTo>
                  <a:pt x="1648358" y="1955800"/>
                </a:lnTo>
                <a:lnTo>
                  <a:pt x="1640471" y="1943100"/>
                </a:lnTo>
                <a:close/>
              </a:path>
              <a:path w="2952115" h="3365500">
                <a:moveTo>
                  <a:pt x="1654314" y="1943100"/>
                </a:moveTo>
                <a:lnTo>
                  <a:pt x="1652346" y="1955800"/>
                </a:lnTo>
                <a:lnTo>
                  <a:pt x="1659077" y="1955800"/>
                </a:lnTo>
                <a:lnTo>
                  <a:pt x="1659103" y="1955669"/>
                </a:lnTo>
                <a:lnTo>
                  <a:pt x="1654314" y="1943100"/>
                </a:lnTo>
                <a:close/>
              </a:path>
              <a:path w="2952115" h="3365500">
                <a:moveTo>
                  <a:pt x="1661642" y="1943100"/>
                </a:moveTo>
                <a:lnTo>
                  <a:pt x="1659103" y="1955669"/>
                </a:lnTo>
                <a:lnTo>
                  <a:pt x="1659153" y="1955800"/>
                </a:lnTo>
                <a:lnTo>
                  <a:pt x="1670862" y="1955800"/>
                </a:lnTo>
                <a:lnTo>
                  <a:pt x="1661642" y="1943100"/>
                </a:lnTo>
                <a:close/>
              </a:path>
              <a:path w="2952115" h="3365500">
                <a:moveTo>
                  <a:pt x="1698863" y="1943100"/>
                </a:moveTo>
                <a:lnTo>
                  <a:pt x="1677345" y="1943100"/>
                </a:lnTo>
                <a:lnTo>
                  <a:pt x="1687349" y="1955800"/>
                </a:lnTo>
                <a:lnTo>
                  <a:pt x="1696618" y="1955800"/>
                </a:lnTo>
                <a:lnTo>
                  <a:pt x="1698863" y="1943100"/>
                </a:lnTo>
                <a:close/>
              </a:path>
              <a:path w="2952115" h="3365500">
                <a:moveTo>
                  <a:pt x="1750744" y="1943100"/>
                </a:moveTo>
                <a:lnTo>
                  <a:pt x="1745983" y="1943100"/>
                </a:lnTo>
                <a:lnTo>
                  <a:pt x="1740598" y="1955800"/>
                </a:lnTo>
                <a:lnTo>
                  <a:pt x="1750554" y="1955800"/>
                </a:lnTo>
                <a:lnTo>
                  <a:pt x="1750744" y="1943100"/>
                </a:lnTo>
                <a:close/>
              </a:path>
              <a:path w="2952115" h="3365500">
                <a:moveTo>
                  <a:pt x="1761353" y="1943179"/>
                </a:moveTo>
                <a:lnTo>
                  <a:pt x="1763928" y="1955800"/>
                </a:lnTo>
                <a:lnTo>
                  <a:pt x="1774037" y="1955800"/>
                </a:lnTo>
                <a:lnTo>
                  <a:pt x="1761353" y="1943179"/>
                </a:lnTo>
                <a:close/>
              </a:path>
              <a:path w="2952115" h="3365500">
                <a:moveTo>
                  <a:pt x="1761337" y="1943100"/>
                </a:moveTo>
                <a:close/>
              </a:path>
              <a:path w="2952115" h="3365500">
                <a:moveTo>
                  <a:pt x="1725661" y="1905000"/>
                </a:moveTo>
                <a:lnTo>
                  <a:pt x="1649996" y="1905000"/>
                </a:lnTo>
                <a:lnTo>
                  <a:pt x="1647621" y="1917700"/>
                </a:lnTo>
                <a:lnTo>
                  <a:pt x="1704390" y="1917700"/>
                </a:lnTo>
                <a:lnTo>
                  <a:pt x="1706257" y="1930400"/>
                </a:lnTo>
                <a:lnTo>
                  <a:pt x="1632982" y="1930400"/>
                </a:lnTo>
                <a:lnTo>
                  <a:pt x="1643871" y="1943100"/>
                </a:lnTo>
                <a:lnTo>
                  <a:pt x="1754715" y="1943100"/>
                </a:lnTo>
                <a:lnTo>
                  <a:pt x="1746798" y="1930400"/>
                </a:lnTo>
                <a:lnTo>
                  <a:pt x="1735689" y="1917700"/>
                </a:lnTo>
                <a:lnTo>
                  <a:pt x="1725661" y="1905000"/>
                </a:lnTo>
                <a:close/>
              </a:path>
              <a:path w="2952115" h="3365500">
                <a:moveTo>
                  <a:pt x="1648523" y="1917700"/>
                </a:moveTo>
                <a:lnTo>
                  <a:pt x="1636014" y="1917700"/>
                </a:lnTo>
                <a:lnTo>
                  <a:pt x="1634324" y="1930400"/>
                </a:lnTo>
                <a:lnTo>
                  <a:pt x="1648434" y="1930400"/>
                </a:lnTo>
                <a:lnTo>
                  <a:pt x="1648523" y="1917700"/>
                </a:lnTo>
                <a:close/>
              </a:path>
              <a:path w="2952115" h="3365500">
                <a:moveTo>
                  <a:pt x="1698028" y="1917700"/>
                </a:moveTo>
                <a:lnTo>
                  <a:pt x="1652536" y="1917700"/>
                </a:lnTo>
                <a:lnTo>
                  <a:pt x="1663979" y="1930400"/>
                </a:lnTo>
                <a:lnTo>
                  <a:pt x="1699260" y="1930400"/>
                </a:lnTo>
                <a:lnTo>
                  <a:pt x="1698028" y="1917700"/>
                </a:lnTo>
                <a:close/>
              </a:path>
              <a:path w="2952115" h="3365500">
                <a:moveTo>
                  <a:pt x="1619592" y="1905000"/>
                </a:moveTo>
                <a:lnTo>
                  <a:pt x="1610918" y="1905000"/>
                </a:lnTo>
                <a:lnTo>
                  <a:pt x="1616392" y="1917700"/>
                </a:lnTo>
                <a:lnTo>
                  <a:pt x="1619592" y="1905000"/>
                </a:lnTo>
                <a:close/>
              </a:path>
              <a:path w="2952115" h="3365500">
                <a:moveTo>
                  <a:pt x="1632733" y="1914182"/>
                </a:moveTo>
                <a:lnTo>
                  <a:pt x="1632940" y="1917700"/>
                </a:lnTo>
                <a:lnTo>
                  <a:pt x="1634375" y="1917700"/>
                </a:lnTo>
                <a:lnTo>
                  <a:pt x="1632733" y="1914182"/>
                </a:lnTo>
                <a:close/>
              </a:path>
              <a:path w="2952115" h="3365500">
                <a:moveTo>
                  <a:pt x="1635887" y="1905000"/>
                </a:moveTo>
                <a:lnTo>
                  <a:pt x="1632191" y="1905000"/>
                </a:lnTo>
                <a:lnTo>
                  <a:pt x="1632235" y="1905747"/>
                </a:lnTo>
                <a:lnTo>
                  <a:pt x="1642681" y="1917700"/>
                </a:lnTo>
                <a:lnTo>
                  <a:pt x="1644357" y="1917700"/>
                </a:lnTo>
                <a:lnTo>
                  <a:pt x="1635887" y="1905000"/>
                </a:lnTo>
                <a:close/>
              </a:path>
              <a:path w="2952115" h="3365500">
                <a:moveTo>
                  <a:pt x="1631581" y="1905000"/>
                </a:moveTo>
                <a:lnTo>
                  <a:pt x="1628444" y="1905000"/>
                </a:lnTo>
                <a:lnTo>
                  <a:pt x="1632733" y="1914182"/>
                </a:lnTo>
                <a:lnTo>
                  <a:pt x="1632235" y="1905747"/>
                </a:lnTo>
                <a:lnTo>
                  <a:pt x="1631581" y="1905000"/>
                </a:lnTo>
                <a:close/>
              </a:path>
              <a:path w="2952115" h="3365500">
                <a:moveTo>
                  <a:pt x="1698764" y="1892300"/>
                </a:moveTo>
                <a:lnTo>
                  <a:pt x="1628715" y="1892300"/>
                </a:lnTo>
                <a:lnTo>
                  <a:pt x="1636059" y="1905000"/>
                </a:lnTo>
                <a:lnTo>
                  <a:pt x="1712312" y="1905000"/>
                </a:lnTo>
                <a:lnTo>
                  <a:pt x="1713066" y="1903352"/>
                </a:lnTo>
                <a:lnTo>
                  <a:pt x="1698764" y="1892300"/>
                </a:lnTo>
                <a:close/>
              </a:path>
              <a:path w="2952115" h="3365500">
                <a:moveTo>
                  <a:pt x="1718119" y="1892300"/>
                </a:moveTo>
                <a:lnTo>
                  <a:pt x="1713066" y="1903352"/>
                </a:lnTo>
                <a:lnTo>
                  <a:pt x="1715198" y="1905000"/>
                </a:lnTo>
                <a:lnTo>
                  <a:pt x="1718119" y="1892300"/>
                </a:lnTo>
                <a:close/>
              </a:path>
              <a:path w="2952115" h="3365500">
                <a:moveTo>
                  <a:pt x="1729981" y="1892300"/>
                </a:moveTo>
                <a:lnTo>
                  <a:pt x="1722272" y="1892300"/>
                </a:lnTo>
                <a:lnTo>
                  <a:pt x="1726323" y="1905000"/>
                </a:lnTo>
                <a:lnTo>
                  <a:pt x="1728292" y="1905000"/>
                </a:lnTo>
                <a:lnTo>
                  <a:pt x="1729981" y="1892300"/>
                </a:lnTo>
                <a:close/>
              </a:path>
              <a:path w="2952115" h="3365500">
                <a:moveTo>
                  <a:pt x="1593354" y="1879600"/>
                </a:moveTo>
                <a:lnTo>
                  <a:pt x="1591030" y="1879600"/>
                </a:lnTo>
                <a:lnTo>
                  <a:pt x="1594408" y="1892300"/>
                </a:lnTo>
                <a:lnTo>
                  <a:pt x="1593354" y="1879600"/>
                </a:lnTo>
                <a:close/>
              </a:path>
              <a:path w="2952115" h="3365500">
                <a:moveTo>
                  <a:pt x="1610601" y="1879600"/>
                </a:moveTo>
                <a:lnTo>
                  <a:pt x="1605026" y="1879600"/>
                </a:lnTo>
                <a:lnTo>
                  <a:pt x="1605051" y="1892300"/>
                </a:lnTo>
                <a:lnTo>
                  <a:pt x="1610829" y="1892300"/>
                </a:lnTo>
                <a:lnTo>
                  <a:pt x="1610601" y="1879600"/>
                </a:lnTo>
                <a:close/>
              </a:path>
              <a:path w="2952115" h="3365500">
                <a:moveTo>
                  <a:pt x="1701990" y="1879600"/>
                </a:moveTo>
                <a:lnTo>
                  <a:pt x="1615018" y="1879600"/>
                </a:lnTo>
                <a:lnTo>
                  <a:pt x="1618167" y="1892300"/>
                </a:lnTo>
                <a:lnTo>
                  <a:pt x="1699818" y="1892300"/>
                </a:lnTo>
                <a:lnTo>
                  <a:pt x="1701990" y="1879600"/>
                </a:lnTo>
                <a:close/>
              </a:path>
              <a:path w="2952115" h="3365500">
                <a:moveTo>
                  <a:pt x="1626296" y="1866900"/>
                </a:moveTo>
                <a:lnTo>
                  <a:pt x="1590566" y="1866900"/>
                </a:lnTo>
                <a:lnTo>
                  <a:pt x="1594309" y="1879600"/>
                </a:lnTo>
                <a:lnTo>
                  <a:pt x="1623032" y="1879600"/>
                </a:lnTo>
                <a:lnTo>
                  <a:pt x="1626296" y="1866900"/>
                </a:lnTo>
                <a:close/>
              </a:path>
              <a:path w="2952115" h="3365500">
                <a:moveTo>
                  <a:pt x="1690274" y="1866900"/>
                </a:moveTo>
                <a:lnTo>
                  <a:pt x="1632504" y="1866900"/>
                </a:lnTo>
                <a:lnTo>
                  <a:pt x="1637087" y="1879600"/>
                </a:lnTo>
                <a:lnTo>
                  <a:pt x="1688931" y="1879600"/>
                </a:lnTo>
                <a:lnTo>
                  <a:pt x="1690274" y="1866900"/>
                </a:lnTo>
                <a:close/>
              </a:path>
              <a:path w="2952115" h="3365500">
                <a:moveTo>
                  <a:pt x="1590497" y="1854200"/>
                </a:moveTo>
                <a:lnTo>
                  <a:pt x="1585315" y="1854200"/>
                </a:lnTo>
                <a:lnTo>
                  <a:pt x="1587334" y="1866900"/>
                </a:lnTo>
                <a:lnTo>
                  <a:pt x="1592135" y="1866900"/>
                </a:lnTo>
                <a:lnTo>
                  <a:pt x="1590497" y="1854200"/>
                </a:lnTo>
                <a:close/>
              </a:path>
              <a:path w="2952115" h="3365500">
                <a:moveTo>
                  <a:pt x="1663992" y="1841500"/>
                </a:moveTo>
                <a:lnTo>
                  <a:pt x="1589714" y="1841500"/>
                </a:lnTo>
                <a:lnTo>
                  <a:pt x="1602639" y="1866900"/>
                </a:lnTo>
                <a:lnTo>
                  <a:pt x="1689049" y="1866900"/>
                </a:lnTo>
                <a:lnTo>
                  <a:pt x="1686077" y="1854200"/>
                </a:lnTo>
                <a:lnTo>
                  <a:pt x="1663928" y="1854200"/>
                </a:lnTo>
                <a:lnTo>
                  <a:pt x="1663992" y="1841500"/>
                </a:lnTo>
                <a:close/>
              </a:path>
              <a:path w="2952115" h="3365500">
                <a:moveTo>
                  <a:pt x="1577073" y="1841500"/>
                </a:moveTo>
                <a:lnTo>
                  <a:pt x="1573263" y="1841500"/>
                </a:lnTo>
                <a:lnTo>
                  <a:pt x="1579130" y="1854200"/>
                </a:lnTo>
                <a:lnTo>
                  <a:pt x="1586471" y="1854200"/>
                </a:lnTo>
                <a:lnTo>
                  <a:pt x="1577073" y="1841500"/>
                </a:lnTo>
                <a:close/>
              </a:path>
              <a:path w="2952115" h="3365500">
                <a:moveTo>
                  <a:pt x="1676603" y="1841500"/>
                </a:moveTo>
                <a:lnTo>
                  <a:pt x="1663992" y="1841500"/>
                </a:lnTo>
                <a:lnTo>
                  <a:pt x="1669084" y="1854200"/>
                </a:lnTo>
                <a:lnTo>
                  <a:pt x="1684489" y="1854200"/>
                </a:lnTo>
                <a:lnTo>
                  <a:pt x="1676603" y="1841500"/>
                </a:lnTo>
                <a:close/>
              </a:path>
              <a:path w="2952115" h="3365500">
                <a:moveTo>
                  <a:pt x="1562989" y="1828800"/>
                </a:moveTo>
                <a:lnTo>
                  <a:pt x="1556804" y="1828800"/>
                </a:lnTo>
                <a:lnTo>
                  <a:pt x="1551076" y="1841500"/>
                </a:lnTo>
                <a:lnTo>
                  <a:pt x="1567954" y="1841500"/>
                </a:lnTo>
                <a:lnTo>
                  <a:pt x="1562989" y="1828800"/>
                </a:lnTo>
                <a:close/>
              </a:path>
              <a:path w="2952115" h="3365500">
                <a:moveTo>
                  <a:pt x="1640763" y="1828800"/>
                </a:moveTo>
                <a:lnTo>
                  <a:pt x="1576105" y="1828800"/>
                </a:lnTo>
                <a:lnTo>
                  <a:pt x="1567954" y="1841500"/>
                </a:lnTo>
                <a:lnTo>
                  <a:pt x="1639989" y="1841500"/>
                </a:lnTo>
                <a:lnTo>
                  <a:pt x="1640763" y="1828800"/>
                </a:lnTo>
                <a:close/>
              </a:path>
              <a:path w="2952115" h="3365500">
                <a:moveTo>
                  <a:pt x="1648587" y="1828800"/>
                </a:moveTo>
                <a:lnTo>
                  <a:pt x="1645196" y="1828800"/>
                </a:lnTo>
                <a:lnTo>
                  <a:pt x="1647596" y="1841500"/>
                </a:lnTo>
                <a:lnTo>
                  <a:pt x="1648472" y="1841500"/>
                </a:lnTo>
                <a:lnTo>
                  <a:pt x="1648587" y="1828800"/>
                </a:lnTo>
                <a:close/>
              </a:path>
              <a:path w="2952115" h="3365500">
                <a:moveTo>
                  <a:pt x="1542580" y="1816100"/>
                </a:moveTo>
                <a:lnTo>
                  <a:pt x="1534833" y="1816100"/>
                </a:lnTo>
                <a:lnTo>
                  <a:pt x="1539544" y="1828800"/>
                </a:lnTo>
                <a:lnTo>
                  <a:pt x="1543812" y="1828800"/>
                </a:lnTo>
                <a:lnTo>
                  <a:pt x="1542580" y="1816100"/>
                </a:lnTo>
                <a:close/>
              </a:path>
              <a:path w="2952115" h="3365500">
                <a:moveTo>
                  <a:pt x="1641884" y="1803400"/>
                </a:moveTo>
                <a:lnTo>
                  <a:pt x="1585163" y="1803400"/>
                </a:lnTo>
                <a:lnTo>
                  <a:pt x="1580134" y="1816100"/>
                </a:lnTo>
                <a:lnTo>
                  <a:pt x="1566684" y="1816100"/>
                </a:lnTo>
                <a:lnTo>
                  <a:pt x="1549692" y="1828800"/>
                </a:lnTo>
                <a:lnTo>
                  <a:pt x="1648739" y="1828800"/>
                </a:lnTo>
                <a:lnTo>
                  <a:pt x="1650758" y="1816100"/>
                </a:lnTo>
                <a:lnTo>
                  <a:pt x="1641884" y="1803400"/>
                </a:lnTo>
                <a:close/>
              </a:path>
              <a:path w="2952115" h="3365500">
                <a:moveTo>
                  <a:pt x="1660550" y="1816100"/>
                </a:moveTo>
                <a:lnTo>
                  <a:pt x="1657896" y="1816100"/>
                </a:lnTo>
                <a:lnTo>
                  <a:pt x="1657629" y="1828800"/>
                </a:lnTo>
                <a:lnTo>
                  <a:pt x="1661896" y="1828800"/>
                </a:lnTo>
                <a:lnTo>
                  <a:pt x="1660550" y="1816100"/>
                </a:lnTo>
                <a:close/>
              </a:path>
              <a:path w="2952115" h="3365500">
                <a:moveTo>
                  <a:pt x="1569123" y="1790700"/>
                </a:moveTo>
                <a:lnTo>
                  <a:pt x="1558353" y="1790700"/>
                </a:lnTo>
                <a:lnTo>
                  <a:pt x="1556499" y="1803400"/>
                </a:lnTo>
                <a:lnTo>
                  <a:pt x="1550904" y="1803400"/>
                </a:lnTo>
                <a:lnTo>
                  <a:pt x="1559170" y="1816100"/>
                </a:lnTo>
                <a:lnTo>
                  <a:pt x="1580134" y="1816100"/>
                </a:lnTo>
                <a:lnTo>
                  <a:pt x="1576730" y="1803400"/>
                </a:lnTo>
                <a:lnTo>
                  <a:pt x="1569123" y="1790700"/>
                </a:lnTo>
                <a:close/>
              </a:path>
              <a:path w="2952115" h="3365500">
                <a:moveTo>
                  <a:pt x="1540766" y="1790700"/>
                </a:moveTo>
                <a:lnTo>
                  <a:pt x="1527683" y="1790700"/>
                </a:lnTo>
                <a:lnTo>
                  <a:pt x="1532547" y="1803400"/>
                </a:lnTo>
                <a:lnTo>
                  <a:pt x="1548413" y="1803400"/>
                </a:lnTo>
                <a:lnTo>
                  <a:pt x="1540766" y="1790700"/>
                </a:lnTo>
                <a:close/>
              </a:path>
              <a:path w="2952115" h="3365500">
                <a:moveTo>
                  <a:pt x="1598588" y="1790700"/>
                </a:moveTo>
                <a:lnTo>
                  <a:pt x="1579422" y="1790700"/>
                </a:lnTo>
                <a:lnTo>
                  <a:pt x="1582305" y="1803400"/>
                </a:lnTo>
                <a:lnTo>
                  <a:pt x="1601932" y="1803400"/>
                </a:lnTo>
                <a:lnTo>
                  <a:pt x="1598588" y="1790700"/>
                </a:lnTo>
                <a:close/>
              </a:path>
              <a:path w="2952115" h="3365500">
                <a:moveTo>
                  <a:pt x="1613382" y="1790700"/>
                </a:moveTo>
                <a:lnTo>
                  <a:pt x="1611464" y="1790700"/>
                </a:lnTo>
                <a:lnTo>
                  <a:pt x="1610410" y="1803400"/>
                </a:lnTo>
                <a:lnTo>
                  <a:pt x="1617357" y="1803400"/>
                </a:lnTo>
                <a:lnTo>
                  <a:pt x="1613382" y="1790700"/>
                </a:lnTo>
                <a:close/>
              </a:path>
              <a:path w="2952115" h="3365500">
                <a:moveTo>
                  <a:pt x="1513090" y="1778000"/>
                </a:moveTo>
                <a:lnTo>
                  <a:pt x="1505635" y="1778000"/>
                </a:lnTo>
                <a:lnTo>
                  <a:pt x="1507337" y="1790700"/>
                </a:lnTo>
                <a:lnTo>
                  <a:pt x="1520545" y="1790700"/>
                </a:lnTo>
                <a:lnTo>
                  <a:pt x="1513090" y="1778000"/>
                </a:lnTo>
                <a:close/>
              </a:path>
              <a:path w="2952115" h="3365500">
                <a:moveTo>
                  <a:pt x="1604568" y="1752600"/>
                </a:moveTo>
                <a:lnTo>
                  <a:pt x="1574661" y="1752600"/>
                </a:lnTo>
                <a:lnTo>
                  <a:pt x="1570626" y="1765300"/>
                </a:lnTo>
                <a:lnTo>
                  <a:pt x="1521773" y="1765300"/>
                </a:lnTo>
                <a:lnTo>
                  <a:pt x="1529288" y="1778000"/>
                </a:lnTo>
                <a:lnTo>
                  <a:pt x="1534229" y="1790700"/>
                </a:lnTo>
                <a:lnTo>
                  <a:pt x="1614989" y="1790700"/>
                </a:lnTo>
                <a:lnTo>
                  <a:pt x="1614630" y="1778000"/>
                </a:lnTo>
                <a:lnTo>
                  <a:pt x="1610766" y="1778000"/>
                </a:lnTo>
                <a:lnTo>
                  <a:pt x="1600441" y="1765300"/>
                </a:lnTo>
                <a:lnTo>
                  <a:pt x="1604568" y="1752600"/>
                </a:lnTo>
                <a:close/>
              </a:path>
              <a:path w="2952115" h="3365500">
                <a:moveTo>
                  <a:pt x="1515694" y="1765300"/>
                </a:moveTo>
                <a:lnTo>
                  <a:pt x="1510919" y="1765300"/>
                </a:lnTo>
                <a:lnTo>
                  <a:pt x="1513001" y="1778000"/>
                </a:lnTo>
                <a:lnTo>
                  <a:pt x="1521193" y="1778000"/>
                </a:lnTo>
                <a:lnTo>
                  <a:pt x="1515694" y="1765300"/>
                </a:lnTo>
                <a:close/>
              </a:path>
              <a:path w="2952115" h="3365500">
                <a:moveTo>
                  <a:pt x="1516735" y="1752600"/>
                </a:moveTo>
                <a:lnTo>
                  <a:pt x="1507210" y="1752600"/>
                </a:lnTo>
                <a:lnTo>
                  <a:pt x="1492389" y="1765300"/>
                </a:lnTo>
                <a:lnTo>
                  <a:pt x="1527835" y="1765300"/>
                </a:lnTo>
                <a:lnTo>
                  <a:pt x="1516735" y="1752600"/>
                </a:lnTo>
                <a:close/>
              </a:path>
              <a:path w="2952115" h="3365500">
                <a:moveTo>
                  <a:pt x="1567827" y="1752600"/>
                </a:moveTo>
                <a:lnTo>
                  <a:pt x="1531493" y="1752600"/>
                </a:lnTo>
                <a:lnTo>
                  <a:pt x="1530934" y="1765300"/>
                </a:lnTo>
                <a:lnTo>
                  <a:pt x="1570626" y="1765300"/>
                </a:lnTo>
                <a:lnTo>
                  <a:pt x="1567827" y="1752600"/>
                </a:lnTo>
                <a:close/>
              </a:path>
              <a:path w="2952115" h="3365500">
                <a:moveTo>
                  <a:pt x="1485785" y="1739900"/>
                </a:moveTo>
                <a:lnTo>
                  <a:pt x="1483309" y="1752600"/>
                </a:lnTo>
                <a:lnTo>
                  <a:pt x="1487449" y="1752600"/>
                </a:lnTo>
                <a:lnTo>
                  <a:pt x="1485785" y="1739900"/>
                </a:lnTo>
                <a:close/>
              </a:path>
              <a:path w="2952115" h="3365500">
                <a:moveTo>
                  <a:pt x="1554073" y="1727200"/>
                </a:moveTo>
                <a:lnTo>
                  <a:pt x="1474706" y="1727200"/>
                </a:lnTo>
                <a:lnTo>
                  <a:pt x="1487784" y="1739900"/>
                </a:lnTo>
                <a:lnTo>
                  <a:pt x="1496575" y="1752600"/>
                </a:lnTo>
                <a:lnTo>
                  <a:pt x="1567408" y="1752600"/>
                </a:lnTo>
                <a:lnTo>
                  <a:pt x="1573098" y="1739900"/>
                </a:lnTo>
                <a:lnTo>
                  <a:pt x="1557362" y="1739900"/>
                </a:lnTo>
                <a:lnTo>
                  <a:pt x="1554073" y="1727200"/>
                </a:lnTo>
                <a:close/>
              </a:path>
              <a:path w="2952115" h="3365500">
                <a:moveTo>
                  <a:pt x="1576752" y="1727200"/>
                </a:moveTo>
                <a:lnTo>
                  <a:pt x="1571040" y="1727200"/>
                </a:lnTo>
                <a:lnTo>
                  <a:pt x="1567929" y="1739900"/>
                </a:lnTo>
                <a:lnTo>
                  <a:pt x="1573098" y="1739900"/>
                </a:lnTo>
                <a:lnTo>
                  <a:pt x="1577649" y="1752600"/>
                </a:lnTo>
                <a:lnTo>
                  <a:pt x="1589101" y="1752600"/>
                </a:lnTo>
                <a:lnTo>
                  <a:pt x="1583812" y="1739900"/>
                </a:lnTo>
                <a:lnTo>
                  <a:pt x="1576752" y="1727200"/>
                </a:lnTo>
                <a:close/>
              </a:path>
              <a:path w="2952115" h="3365500">
                <a:moveTo>
                  <a:pt x="1600936" y="1739900"/>
                </a:moveTo>
                <a:lnTo>
                  <a:pt x="1599768" y="1739900"/>
                </a:lnTo>
                <a:lnTo>
                  <a:pt x="1598104" y="1752600"/>
                </a:lnTo>
                <a:lnTo>
                  <a:pt x="1603451" y="1752600"/>
                </a:lnTo>
                <a:lnTo>
                  <a:pt x="1600936" y="1739900"/>
                </a:lnTo>
                <a:close/>
              </a:path>
              <a:path w="2952115" h="3365500">
                <a:moveTo>
                  <a:pt x="1466811" y="1727200"/>
                </a:moveTo>
                <a:lnTo>
                  <a:pt x="1466786" y="1739900"/>
                </a:lnTo>
                <a:lnTo>
                  <a:pt x="1472349" y="1739900"/>
                </a:lnTo>
                <a:lnTo>
                  <a:pt x="1466811" y="1727200"/>
                </a:lnTo>
                <a:close/>
              </a:path>
              <a:path w="2952115" h="3365500">
                <a:moveTo>
                  <a:pt x="1528210" y="1676400"/>
                </a:moveTo>
                <a:lnTo>
                  <a:pt x="1501736" y="1676400"/>
                </a:lnTo>
                <a:lnTo>
                  <a:pt x="1494294" y="1689100"/>
                </a:lnTo>
                <a:lnTo>
                  <a:pt x="1468040" y="1689100"/>
                </a:lnTo>
                <a:lnTo>
                  <a:pt x="1462445" y="1700163"/>
                </a:lnTo>
                <a:lnTo>
                  <a:pt x="1462507" y="1701800"/>
                </a:lnTo>
                <a:lnTo>
                  <a:pt x="1466629" y="1701800"/>
                </a:lnTo>
                <a:lnTo>
                  <a:pt x="1466758" y="1727200"/>
                </a:lnTo>
                <a:lnTo>
                  <a:pt x="1543596" y="1727200"/>
                </a:lnTo>
                <a:lnTo>
                  <a:pt x="1535836" y="1714500"/>
                </a:lnTo>
                <a:lnTo>
                  <a:pt x="1532785" y="1714500"/>
                </a:lnTo>
                <a:lnTo>
                  <a:pt x="1526787" y="1701800"/>
                </a:lnTo>
                <a:lnTo>
                  <a:pt x="1528950" y="1689100"/>
                </a:lnTo>
                <a:lnTo>
                  <a:pt x="1528210" y="1676400"/>
                </a:lnTo>
                <a:close/>
              </a:path>
              <a:path w="2952115" h="3365500">
                <a:moveTo>
                  <a:pt x="1548955" y="1701800"/>
                </a:moveTo>
                <a:lnTo>
                  <a:pt x="1547253" y="1701800"/>
                </a:lnTo>
                <a:lnTo>
                  <a:pt x="1532785" y="1714500"/>
                </a:lnTo>
                <a:lnTo>
                  <a:pt x="1540395" y="1714500"/>
                </a:lnTo>
                <a:lnTo>
                  <a:pt x="1543596" y="1727200"/>
                </a:lnTo>
                <a:lnTo>
                  <a:pt x="1563890" y="1727200"/>
                </a:lnTo>
                <a:lnTo>
                  <a:pt x="1557705" y="1714500"/>
                </a:lnTo>
                <a:lnTo>
                  <a:pt x="1548955" y="1701800"/>
                </a:lnTo>
                <a:close/>
              </a:path>
              <a:path w="2952115" h="3365500">
                <a:moveTo>
                  <a:pt x="1462028" y="1689100"/>
                </a:moveTo>
                <a:lnTo>
                  <a:pt x="1452625" y="1689100"/>
                </a:lnTo>
                <a:lnTo>
                  <a:pt x="1459250" y="1701800"/>
                </a:lnTo>
                <a:lnTo>
                  <a:pt x="1461617" y="1701800"/>
                </a:lnTo>
                <a:lnTo>
                  <a:pt x="1462445" y="1700163"/>
                </a:lnTo>
                <a:lnTo>
                  <a:pt x="1462028" y="1689100"/>
                </a:lnTo>
                <a:close/>
              </a:path>
              <a:path w="2952115" h="3365500">
                <a:moveTo>
                  <a:pt x="1468040" y="1689100"/>
                </a:moveTo>
                <a:lnTo>
                  <a:pt x="1462028" y="1689100"/>
                </a:lnTo>
                <a:lnTo>
                  <a:pt x="1462445" y="1700163"/>
                </a:lnTo>
                <a:lnTo>
                  <a:pt x="1468040" y="1689100"/>
                </a:lnTo>
                <a:close/>
              </a:path>
              <a:path w="2952115" h="3365500">
                <a:moveTo>
                  <a:pt x="1445107" y="1676400"/>
                </a:moveTo>
                <a:lnTo>
                  <a:pt x="1428788" y="1676400"/>
                </a:lnTo>
                <a:lnTo>
                  <a:pt x="1427568" y="1689100"/>
                </a:lnTo>
                <a:lnTo>
                  <a:pt x="1445247" y="1689100"/>
                </a:lnTo>
                <a:lnTo>
                  <a:pt x="1445107" y="1676400"/>
                </a:lnTo>
                <a:close/>
              </a:path>
              <a:path w="2952115" h="3365500">
                <a:moveTo>
                  <a:pt x="1478953" y="1676400"/>
                </a:moveTo>
                <a:lnTo>
                  <a:pt x="1450987" y="1676400"/>
                </a:lnTo>
                <a:lnTo>
                  <a:pt x="1450136" y="1689100"/>
                </a:lnTo>
                <a:lnTo>
                  <a:pt x="1474355" y="1689100"/>
                </a:lnTo>
                <a:lnTo>
                  <a:pt x="1478953" y="1676400"/>
                </a:lnTo>
                <a:close/>
              </a:path>
              <a:path w="2952115" h="3365500">
                <a:moveTo>
                  <a:pt x="1497812" y="1663700"/>
                </a:moveTo>
                <a:lnTo>
                  <a:pt x="1488863" y="1663700"/>
                </a:lnTo>
                <a:lnTo>
                  <a:pt x="1498509" y="1676400"/>
                </a:lnTo>
                <a:lnTo>
                  <a:pt x="1478953" y="1676400"/>
                </a:lnTo>
                <a:lnTo>
                  <a:pt x="1474355" y="1689100"/>
                </a:lnTo>
                <a:lnTo>
                  <a:pt x="1494294" y="1689100"/>
                </a:lnTo>
                <a:lnTo>
                  <a:pt x="1501736" y="1676400"/>
                </a:lnTo>
                <a:lnTo>
                  <a:pt x="1497812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32711" y="1663700"/>
                </a:lnTo>
                <a:lnTo>
                  <a:pt x="1428280" y="1676400"/>
                </a:lnTo>
                <a:lnTo>
                  <a:pt x="1484361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84361" y="1676400"/>
                </a:lnTo>
                <a:lnTo>
                  <a:pt x="1498509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14086" y="1651000"/>
                </a:moveTo>
                <a:lnTo>
                  <a:pt x="1399794" y="1651000"/>
                </a:lnTo>
                <a:lnTo>
                  <a:pt x="1400327" y="1663700"/>
                </a:lnTo>
                <a:lnTo>
                  <a:pt x="1415770" y="1663700"/>
                </a:lnTo>
                <a:lnTo>
                  <a:pt x="1414086" y="1651000"/>
                </a:lnTo>
                <a:close/>
              </a:path>
              <a:path w="2952115" h="3365500">
                <a:moveTo>
                  <a:pt x="1418782" y="1651006"/>
                </a:moveTo>
                <a:lnTo>
                  <a:pt x="1422082" y="1663700"/>
                </a:lnTo>
                <a:lnTo>
                  <a:pt x="1425333" y="1663700"/>
                </a:lnTo>
                <a:lnTo>
                  <a:pt x="1424790" y="1659456"/>
                </a:lnTo>
                <a:lnTo>
                  <a:pt x="1418782" y="1651006"/>
                </a:lnTo>
                <a:close/>
              </a:path>
              <a:path w="2952115" h="3365500">
                <a:moveTo>
                  <a:pt x="1503997" y="1651000"/>
                </a:moveTo>
                <a:lnTo>
                  <a:pt x="1423708" y="1651000"/>
                </a:lnTo>
                <a:lnTo>
                  <a:pt x="1424790" y="1659456"/>
                </a:lnTo>
                <a:lnTo>
                  <a:pt x="1427807" y="1663700"/>
                </a:lnTo>
                <a:lnTo>
                  <a:pt x="1498206" y="1663700"/>
                </a:lnTo>
                <a:lnTo>
                  <a:pt x="1503997" y="1651000"/>
                </a:lnTo>
                <a:close/>
              </a:path>
              <a:path w="2952115" h="3365500">
                <a:moveTo>
                  <a:pt x="1457617" y="1638300"/>
                </a:moveTo>
                <a:lnTo>
                  <a:pt x="1408608" y="1638300"/>
                </a:lnTo>
                <a:lnTo>
                  <a:pt x="1418782" y="1651006"/>
                </a:lnTo>
                <a:lnTo>
                  <a:pt x="1457744" y="1651000"/>
                </a:lnTo>
                <a:lnTo>
                  <a:pt x="1457617" y="1638300"/>
                </a:lnTo>
                <a:close/>
              </a:path>
              <a:path w="2952115" h="3365500">
                <a:moveTo>
                  <a:pt x="1375841" y="1638300"/>
                </a:moveTo>
                <a:lnTo>
                  <a:pt x="1371650" y="1638300"/>
                </a:lnTo>
                <a:lnTo>
                  <a:pt x="1374724" y="1651000"/>
                </a:lnTo>
                <a:lnTo>
                  <a:pt x="1375841" y="1638300"/>
                </a:lnTo>
                <a:close/>
              </a:path>
              <a:path w="2952115" h="3365500">
                <a:moveTo>
                  <a:pt x="1412614" y="1625600"/>
                </a:moveTo>
                <a:lnTo>
                  <a:pt x="1379842" y="1625600"/>
                </a:lnTo>
                <a:lnTo>
                  <a:pt x="1378892" y="1630258"/>
                </a:lnTo>
                <a:lnTo>
                  <a:pt x="1384261" y="1638300"/>
                </a:lnTo>
                <a:lnTo>
                  <a:pt x="1387915" y="1651000"/>
                </a:lnTo>
                <a:lnTo>
                  <a:pt x="1392773" y="1651000"/>
                </a:lnTo>
                <a:lnTo>
                  <a:pt x="1399048" y="1638300"/>
                </a:lnTo>
                <a:lnTo>
                  <a:pt x="1412963" y="1638300"/>
                </a:lnTo>
                <a:lnTo>
                  <a:pt x="1412614" y="1625600"/>
                </a:lnTo>
                <a:close/>
              </a:path>
              <a:path w="2952115" h="3365500">
                <a:moveTo>
                  <a:pt x="1490462" y="1638300"/>
                </a:moveTo>
                <a:lnTo>
                  <a:pt x="1463484" y="1638300"/>
                </a:lnTo>
                <a:lnTo>
                  <a:pt x="1462544" y="1651000"/>
                </a:lnTo>
                <a:lnTo>
                  <a:pt x="1500588" y="1651000"/>
                </a:lnTo>
                <a:lnTo>
                  <a:pt x="1490462" y="1638300"/>
                </a:lnTo>
                <a:close/>
              </a:path>
              <a:path w="2952115" h="3365500">
                <a:moveTo>
                  <a:pt x="1375781" y="1625600"/>
                </a:moveTo>
                <a:lnTo>
                  <a:pt x="1368983" y="1625600"/>
                </a:lnTo>
                <a:lnTo>
                  <a:pt x="1369085" y="1638300"/>
                </a:lnTo>
                <a:lnTo>
                  <a:pt x="1377251" y="1638300"/>
                </a:lnTo>
                <a:lnTo>
                  <a:pt x="1378892" y="1630258"/>
                </a:lnTo>
                <a:lnTo>
                  <a:pt x="1375781" y="1625600"/>
                </a:lnTo>
                <a:close/>
              </a:path>
              <a:path w="2952115" h="3365500">
                <a:moveTo>
                  <a:pt x="1464271" y="1625600"/>
                </a:moveTo>
                <a:lnTo>
                  <a:pt x="1412614" y="1625600"/>
                </a:lnTo>
                <a:lnTo>
                  <a:pt x="1419306" y="1638300"/>
                </a:lnTo>
                <a:lnTo>
                  <a:pt x="1474178" y="1638300"/>
                </a:lnTo>
                <a:lnTo>
                  <a:pt x="1464271" y="1625600"/>
                </a:lnTo>
                <a:close/>
              </a:path>
              <a:path w="2952115" h="3365500">
                <a:moveTo>
                  <a:pt x="1377979" y="1612900"/>
                </a:moveTo>
                <a:lnTo>
                  <a:pt x="1367192" y="1612900"/>
                </a:lnTo>
                <a:lnTo>
                  <a:pt x="1375781" y="1625600"/>
                </a:lnTo>
                <a:lnTo>
                  <a:pt x="1379447" y="1625600"/>
                </a:lnTo>
                <a:lnTo>
                  <a:pt x="1377979" y="1612900"/>
                </a:lnTo>
                <a:close/>
              </a:path>
              <a:path w="2952115" h="3365500">
                <a:moveTo>
                  <a:pt x="1462163" y="1612900"/>
                </a:moveTo>
                <a:lnTo>
                  <a:pt x="1396623" y="1612900"/>
                </a:lnTo>
                <a:lnTo>
                  <a:pt x="1398222" y="1625600"/>
                </a:lnTo>
                <a:lnTo>
                  <a:pt x="1460627" y="1625600"/>
                </a:lnTo>
                <a:lnTo>
                  <a:pt x="1462163" y="1612900"/>
                </a:lnTo>
                <a:close/>
              </a:path>
              <a:path w="2952115" h="3365500">
                <a:moveTo>
                  <a:pt x="1461230" y="1600200"/>
                </a:moveTo>
                <a:lnTo>
                  <a:pt x="1374809" y="1600200"/>
                </a:lnTo>
                <a:lnTo>
                  <a:pt x="1372552" y="1612900"/>
                </a:lnTo>
                <a:lnTo>
                  <a:pt x="1462163" y="1612900"/>
                </a:lnTo>
                <a:lnTo>
                  <a:pt x="1471942" y="1625600"/>
                </a:lnTo>
                <a:lnTo>
                  <a:pt x="1475755" y="1625600"/>
                </a:lnTo>
                <a:lnTo>
                  <a:pt x="1470844" y="1612900"/>
                </a:lnTo>
                <a:lnTo>
                  <a:pt x="1461230" y="1600200"/>
                </a:lnTo>
                <a:close/>
              </a:path>
              <a:path w="2952115" h="3365500">
                <a:moveTo>
                  <a:pt x="1355166" y="1600200"/>
                </a:moveTo>
                <a:lnTo>
                  <a:pt x="1349031" y="1600200"/>
                </a:lnTo>
                <a:lnTo>
                  <a:pt x="1357142" y="1612900"/>
                </a:lnTo>
                <a:lnTo>
                  <a:pt x="1360944" y="1612900"/>
                </a:lnTo>
                <a:lnTo>
                  <a:pt x="1355166" y="1600200"/>
                </a:lnTo>
                <a:close/>
              </a:path>
              <a:path w="2952115" h="3365500">
                <a:moveTo>
                  <a:pt x="1341996" y="1587500"/>
                </a:moveTo>
                <a:lnTo>
                  <a:pt x="1341412" y="1587500"/>
                </a:lnTo>
                <a:lnTo>
                  <a:pt x="1344955" y="1600200"/>
                </a:lnTo>
                <a:lnTo>
                  <a:pt x="1341996" y="1587500"/>
                </a:lnTo>
                <a:close/>
              </a:path>
              <a:path w="2952115" h="3365500">
                <a:moveTo>
                  <a:pt x="1358243" y="1587500"/>
                </a:moveTo>
                <a:lnTo>
                  <a:pt x="1353070" y="1587500"/>
                </a:lnTo>
                <a:lnTo>
                  <a:pt x="1353947" y="1600200"/>
                </a:lnTo>
                <a:lnTo>
                  <a:pt x="1360500" y="1600200"/>
                </a:lnTo>
                <a:lnTo>
                  <a:pt x="1358882" y="1588308"/>
                </a:lnTo>
                <a:lnTo>
                  <a:pt x="1358243" y="1587500"/>
                </a:lnTo>
                <a:close/>
              </a:path>
              <a:path w="2952115" h="3365500">
                <a:moveTo>
                  <a:pt x="1433029" y="1587500"/>
                </a:moveTo>
                <a:lnTo>
                  <a:pt x="1358773" y="1587500"/>
                </a:lnTo>
                <a:lnTo>
                  <a:pt x="1358882" y="1588308"/>
                </a:lnTo>
                <a:lnTo>
                  <a:pt x="1368285" y="1600200"/>
                </a:lnTo>
                <a:lnTo>
                  <a:pt x="1437347" y="1600200"/>
                </a:lnTo>
                <a:lnTo>
                  <a:pt x="1433029" y="1587500"/>
                </a:lnTo>
                <a:close/>
              </a:path>
              <a:path w="2952115" h="3365500">
                <a:moveTo>
                  <a:pt x="1445031" y="1574800"/>
                </a:moveTo>
                <a:lnTo>
                  <a:pt x="1345057" y="1574800"/>
                </a:lnTo>
                <a:lnTo>
                  <a:pt x="1340396" y="1587500"/>
                </a:lnTo>
                <a:lnTo>
                  <a:pt x="1443875" y="1587500"/>
                </a:lnTo>
                <a:lnTo>
                  <a:pt x="1445031" y="1574800"/>
                </a:lnTo>
                <a:close/>
              </a:path>
              <a:path w="2952115" h="3365500">
                <a:moveTo>
                  <a:pt x="1448841" y="1574800"/>
                </a:moveTo>
                <a:lnTo>
                  <a:pt x="1446415" y="1574800"/>
                </a:lnTo>
                <a:lnTo>
                  <a:pt x="1449374" y="1587500"/>
                </a:lnTo>
                <a:lnTo>
                  <a:pt x="1452333" y="1587500"/>
                </a:lnTo>
                <a:lnTo>
                  <a:pt x="1448841" y="1574800"/>
                </a:lnTo>
                <a:close/>
              </a:path>
              <a:path w="2952115" h="3365500">
                <a:moveTo>
                  <a:pt x="1333448" y="1562100"/>
                </a:moveTo>
                <a:lnTo>
                  <a:pt x="1330401" y="1562100"/>
                </a:lnTo>
                <a:lnTo>
                  <a:pt x="1331493" y="1574800"/>
                </a:lnTo>
                <a:lnTo>
                  <a:pt x="1341569" y="1574800"/>
                </a:lnTo>
                <a:lnTo>
                  <a:pt x="1333448" y="1562100"/>
                </a:lnTo>
                <a:close/>
              </a:path>
              <a:path w="2952115" h="3365500">
                <a:moveTo>
                  <a:pt x="1416343" y="1562100"/>
                </a:moveTo>
                <a:lnTo>
                  <a:pt x="1349514" y="1562100"/>
                </a:lnTo>
                <a:lnTo>
                  <a:pt x="1354899" y="1574800"/>
                </a:lnTo>
                <a:lnTo>
                  <a:pt x="1410403" y="1574800"/>
                </a:lnTo>
                <a:lnTo>
                  <a:pt x="1416343" y="1562100"/>
                </a:lnTo>
                <a:close/>
              </a:path>
              <a:path w="2952115" h="3365500">
                <a:moveTo>
                  <a:pt x="1311275" y="1549400"/>
                </a:moveTo>
                <a:lnTo>
                  <a:pt x="1304112" y="1549400"/>
                </a:lnTo>
                <a:lnTo>
                  <a:pt x="1304404" y="1562100"/>
                </a:lnTo>
                <a:lnTo>
                  <a:pt x="1311135" y="1562100"/>
                </a:lnTo>
                <a:lnTo>
                  <a:pt x="1311275" y="1549400"/>
                </a:lnTo>
                <a:close/>
              </a:path>
              <a:path w="2952115" h="3365500">
                <a:moveTo>
                  <a:pt x="1413042" y="1549400"/>
                </a:moveTo>
                <a:lnTo>
                  <a:pt x="1312562" y="1549400"/>
                </a:lnTo>
                <a:lnTo>
                  <a:pt x="1318277" y="1562100"/>
                </a:lnTo>
                <a:lnTo>
                  <a:pt x="1415531" y="1562100"/>
                </a:lnTo>
                <a:lnTo>
                  <a:pt x="1413042" y="1549400"/>
                </a:lnTo>
                <a:close/>
              </a:path>
              <a:path w="2952115" h="3365500">
                <a:moveTo>
                  <a:pt x="1399298" y="1536700"/>
                </a:moveTo>
                <a:lnTo>
                  <a:pt x="1297543" y="1536700"/>
                </a:lnTo>
                <a:lnTo>
                  <a:pt x="1307931" y="1549400"/>
                </a:lnTo>
                <a:lnTo>
                  <a:pt x="1400873" y="1549400"/>
                </a:lnTo>
                <a:lnTo>
                  <a:pt x="1399298" y="1536700"/>
                </a:lnTo>
                <a:close/>
              </a:path>
              <a:path w="2952115" h="3365500">
                <a:moveTo>
                  <a:pt x="1408277" y="1536700"/>
                </a:moveTo>
                <a:lnTo>
                  <a:pt x="1400873" y="1549400"/>
                </a:lnTo>
                <a:lnTo>
                  <a:pt x="1412608" y="1549400"/>
                </a:lnTo>
                <a:lnTo>
                  <a:pt x="1408277" y="1536700"/>
                </a:lnTo>
                <a:close/>
              </a:path>
              <a:path w="2952115" h="3365500">
                <a:moveTo>
                  <a:pt x="1373263" y="1511300"/>
                </a:moveTo>
                <a:lnTo>
                  <a:pt x="1293380" y="1511300"/>
                </a:lnTo>
                <a:lnTo>
                  <a:pt x="1293641" y="1512046"/>
                </a:lnTo>
                <a:lnTo>
                  <a:pt x="1302163" y="1524000"/>
                </a:lnTo>
                <a:lnTo>
                  <a:pt x="1308341" y="1536700"/>
                </a:lnTo>
                <a:lnTo>
                  <a:pt x="1397939" y="1536700"/>
                </a:lnTo>
                <a:lnTo>
                  <a:pt x="1399413" y="1524000"/>
                </a:lnTo>
                <a:lnTo>
                  <a:pt x="1374444" y="1524000"/>
                </a:lnTo>
                <a:lnTo>
                  <a:pt x="1373263" y="1511300"/>
                </a:lnTo>
                <a:close/>
              </a:path>
              <a:path w="2952115" h="3365500">
                <a:moveTo>
                  <a:pt x="1279232" y="1511300"/>
                </a:moveTo>
                <a:lnTo>
                  <a:pt x="1276705" y="1511300"/>
                </a:lnTo>
                <a:lnTo>
                  <a:pt x="1278470" y="1524000"/>
                </a:lnTo>
                <a:lnTo>
                  <a:pt x="1279232" y="1511300"/>
                </a:lnTo>
                <a:close/>
              </a:path>
              <a:path w="2952115" h="3365500">
                <a:moveTo>
                  <a:pt x="1293305" y="1511575"/>
                </a:moveTo>
                <a:lnTo>
                  <a:pt x="1289913" y="1524000"/>
                </a:lnTo>
                <a:lnTo>
                  <a:pt x="1297813" y="1524000"/>
                </a:lnTo>
                <a:lnTo>
                  <a:pt x="1293641" y="1512046"/>
                </a:lnTo>
                <a:lnTo>
                  <a:pt x="1293305" y="1511575"/>
                </a:lnTo>
                <a:close/>
              </a:path>
              <a:path w="2952115" h="3365500">
                <a:moveTo>
                  <a:pt x="1386262" y="1511300"/>
                </a:moveTo>
                <a:lnTo>
                  <a:pt x="1376222" y="1511300"/>
                </a:lnTo>
                <a:lnTo>
                  <a:pt x="1380820" y="1524000"/>
                </a:lnTo>
                <a:lnTo>
                  <a:pt x="1394645" y="1524000"/>
                </a:lnTo>
                <a:lnTo>
                  <a:pt x="1386262" y="1511300"/>
                </a:lnTo>
                <a:close/>
              </a:path>
              <a:path w="2952115" h="3365500">
                <a:moveTo>
                  <a:pt x="1401533" y="1511300"/>
                </a:moveTo>
                <a:lnTo>
                  <a:pt x="1399057" y="1524000"/>
                </a:lnTo>
                <a:lnTo>
                  <a:pt x="1401559" y="1524000"/>
                </a:lnTo>
                <a:lnTo>
                  <a:pt x="1401533" y="1511300"/>
                </a:lnTo>
                <a:close/>
              </a:path>
              <a:path w="2952115" h="3365500">
                <a:moveTo>
                  <a:pt x="1326840" y="1498600"/>
                </a:moveTo>
                <a:lnTo>
                  <a:pt x="1285680" y="1498600"/>
                </a:lnTo>
                <a:lnTo>
                  <a:pt x="1293109" y="1511300"/>
                </a:lnTo>
                <a:lnTo>
                  <a:pt x="1293305" y="1511575"/>
                </a:lnTo>
                <a:lnTo>
                  <a:pt x="1293380" y="1511300"/>
                </a:lnTo>
                <a:lnTo>
                  <a:pt x="1332828" y="1511300"/>
                </a:lnTo>
                <a:lnTo>
                  <a:pt x="1326840" y="1498600"/>
                </a:lnTo>
                <a:close/>
              </a:path>
              <a:path w="2952115" h="3365500">
                <a:moveTo>
                  <a:pt x="1285680" y="1498600"/>
                </a:moveTo>
                <a:lnTo>
                  <a:pt x="1263484" y="1498600"/>
                </a:lnTo>
                <a:lnTo>
                  <a:pt x="1272608" y="1511300"/>
                </a:lnTo>
                <a:lnTo>
                  <a:pt x="1283169" y="1511300"/>
                </a:lnTo>
                <a:lnTo>
                  <a:pt x="1285680" y="1498600"/>
                </a:lnTo>
                <a:close/>
              </a:path>
              <a:path w="2952115" h="3365500">
                <a:moveTo>
                  <a:pt x="1331010" y="1460500"/>
                </a:moveTo>
                <a:lnTo>
                  <a:pt x="1253837" y="1460500"/>
                </a:lnTo>
                <a:lnTo>
                  <a:pt x="1253476" y="1473200"/>
                </a:lnTo>
                <a:lnTo>
                  <a:pt x="1334092" y="1473200"/>
                </a:lnTo>
                <a:lnTo>
                  <a:pt x="1340914" y="1485900"/>
                </a:lnTo>
                <a:lnTo>
                  <a:pt x="1341960" y="1498600"/>
                </a:lnTo>
                <a:lnTo>
                  <a:pt x="1346522" y="1511300"/>
                </a:lnTo>
                <a:lnTo>
                  <a:pt x="1372362" y="1511300"/>
                </a:lnTo>
                <a:lnTo>
                  <a:pt x="1363084" y="1498600"/>
                </a:lnTo>
                <a:lnTo>
                  <a:pt x="1358989" y="1498600"/>
                </a:lnTo>
                <a:lnTo>
                  <a:pt x="1355344" y="1485900"/>
                </a:lnTo>
                <a:lnTo>
                  <a:pt x="1346199" y="1485900"/>
                </a:lnTo>
                <a:lnTo>
                  <a:pt x="1339069" y="1473200"/>
                </a:lnTo>
                <a:lnTo>
                  <a:pt x="1331010" y="14605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43227" y="1473200"/>
                </a:lnTo>
                <a:lnTo>
                  <a:pt x="1249562" y="1485900"/>
                </a:lnTo>
                <a:lnTo>
                  <a:pt x="1257410" y="1498600"/>
                </a:lnTo>
                <a:lnTo>
                  <a:pt x="1268709" y="1498600"/>
                </a:lnTo>
                <a:lnTo>
                  <a:pt x="1269179" y="1485900"/>
                </a:lnTo>
                <a:lnTo>
                  <a:pt x="1253096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05822" y="1485900"/>
                </a:moveTo>
                <a:lnTo>
                  <a:pt x="1283248" y="1485900"/>
                </a:lnTo>
                <a:lnTo>
                  <a:pt x="1283107" y="1498600"/>
                </a:lnTo>
                <a:lnTo>
                  <a:pt x="1302571" y="1498600"/>
                </a:lnTo>
                <a:lnTo>
                  <a:pt x="1305822" y="1485900"/>
                </a:lnTo>
                <a:close/>
              </a:path>
              <a:path w="2952115" h="3365500">
                <a:moveTo>
                  <a:pt x="1318704" y="1473200"/>
                </a:moveTo>
                <a:lnTo>
                  <a:pt x="1251229" y="1473200"/>
                </a:lnTo>
                <a:lnTo>
                  <a:pt x="1254518" y="1485900"/>
                </a:lnTo>
                <a:lnTo>
                  <a:pt x="1305822" y="1485900"/>
                </a:lnTo>
                <a:lnTo>
                  <a:pt x="1311186" y="1498600"/>
                </a:lnTo>
                <a:lnTo>
                  <a:pt x="1332001" y="1498600"/>
                </a:lnTo>
                <a:lnTo>
                  <a:pt x="1318704" y="1473200"/>
                </a:lnTo>
                <a:close/>
              </a:path>
              <a:path w="2952115" h="3365500">
                <a:moveTo>
                  <a:pt x="1340675" y="1485900"/>
                </a:moveTo>
                <a:lnTo>
                  <a:pt x="1334363" y="1485900"/>
                </a:lnTo>
                <a:lnTo>
                  <a:pt x="1337411" y="1498600"/>
                </a:lnTo>
                <a:lnTo>
                  <a:pt x="1340954" y="1498600"/>
                </a:lnTo>
                <a:lnTo>
                  <a:pt x="1340675" y="14859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53096" y="1485900"/>
                </a:lnTo>
                <a:lnTo>
                  <a:pt x="1254518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70545" y="1473200"/>
                </a:moveTo>
                <a:lnTo>
                  <a:pt x="1362773" y="1473200"/>
                </a:lnTo>
                <a:lnTo>
                  <a:pt x="1365986" y="1485900"/>
                </a:lnTo>
                <a:lnTo>
                  <a:pt x="1370330" y="1485900"/>
                </a:lnTo>
                <a:lnTo>
                  <a:pt x="1370545" y="1473200"/>
                </a:lnTo>
                <a:close/>
              </a:path>
              <a:path w="2952115" h="3365500">
                <a:moveTo>
                  <a:pt x="1246378" y="1460500"/>
                </a:moveTo>
                <a:lnTo>
                  <a:pt x="1237119" y="1460500"/>
                </a:lnTo>
                <a:lnTo>
                  <a:pt x="1246225" y="1473200"/>
                </a:lnTo>
                <a:lnTo>
                  <a:pt x="1246378" y="1460500"/>
                </a:lnTo>
                <a:close/>
              </a:path>
              <a:path w="2952115" h="3365500">
                <a:moveTo>
                  <a:pt x="1226286" y="1447800"/>
                </a:moveTo>
                <a:lnTo>
                  <a:pt x="1217523" y="1447800"/>
                </a:lnTo>
                <a:lnTo>
                  <a:pt x="1220186" y="1460500"/>
                </a:lnTo>
                <a:lnTo>
                  <a:pt x="1227133" y="1460500"/>
                </a:lnTo>
                <a:lnTo>
                  <a:pt x="1226286" y="1447800"/>
                </a:lnTo>
                <a:close/>
              </a:path>
              <a:path w="2952115" h="3365500">
                <a:moveTo>
                  <a:pt x="1320584" y="1435100"/>
                </a:moveTo>
                <a:lnTo>
                  <a:pt x="1230985" y="1435100"/>
                </a:lnTo>
                <a:lnTo>
                  <a:pt x="1232369" y="1447800"/>
                </a:lnTo>
                <a:lnTo>
                  <a:pt x="1246618" y="1460500"/>
                </a:lnTo>
                <a:lnTo>
                  <a:pt x="1268272" y="1460500"/>
                </a:lnTo>
                <a:lnTo>
                  <a:pt x="1271422" y="1447800"/>
                </a:lnTo>
                <a:lnTo>
                  <a:pt x="1324343" y="1447800"/>
                </a:lnTo>
                <a:lnTo>
                  <a:pt x="1320584" y="1435100"/>
                </a:lnTo>
                <a:close/>
              </a:path>
              <a:path w="2952115" h="3365500">
                <a:moveTo>
                  <a:pt x="1300797" y="1447800"/>
                </a:moveTo>
                <a:lnTo>
                  <a:pt x="1271422" y="1447800"/>
                </a:lnTo>
                <a:lnTo>
                  <a:pt x="1272489" y="1460500"/>
                </a:lnTo>
                <a:lnTo>
                  <a:pt x="1297597" y="1460500"/>
                </a:lnTo>
                <a:lnTo>
                  <a:pt x="1300797" y="1447800"/>
                </a:lnTo>
                <a:close/>
              </a:path>
              <a:path w="2952115" h="3365500">
                <a:moveTo>
                  <a:pt x="1318171" y="1447800"/>
                </a:moveTo>
                <a:lnTo>
                  <a:pt x="1300797" y="1447800"/>
                </a:lnTo>
                <a:lnTo>
                  <a:pt x="1301851" y="1460500"/>
                </a:lnTo>
                <a:lnTo>
                  <a:pt x="1318958" y="1460500"/>
                </a:lnTo>
                <a:lnTo>
                  <a:pt x="1318171" y="1447800"/>
                </a:lnTo>
                <a:close/>
              </a:path>
              <a:path w="2952115" h="3365500">
                <a:moveTo>
                  <a:pt x="1326273" y="1447800"/>
                </a:moveTo>
                <a:lnTo>
                  <a:pt x="1324394" y="1447800"/>
                </a:lnTo>
                <a:lnTo>
                  <a:pt x="1326769" y="1460500"/>
                </a:lnTo>
                <a:lnTo>
                  <a:pt x="1326273" y="1447800"/>
                </a:lnTo>
                <a:close/>
              </a:path>
              <a:path w="2952115" h="3365500">
                <a:moveTo>
                  <a:pt x="1217409" y="1435100"/>
                </a:moveTo>
                <a:lnTo>
                  <a:pt x="1209725" y="1435100"/>
                </a:lnTo>
                <a:lnTo>
                  <a:pt x="1214932" y="1447800"/>
                </a:lnTo>
                <a:lnTo>
                  <a:pt x="1217409" y="1435100"/>
                </a:lnTo>
                <a:close/>
              </a:path>
              <a:path w="2952115" h="3365500">
                <a:moveTo>
                  <a:pt x="1218097" y="1422400"/>
                </a:moveTo>
                <a:lnTo>
                  <a:pt x="1211503" y="1422400"/>
                </a:lnTo>
                <a:lnTo>
                  <a:pt x="1211097" y="1435100"/>
                </a:lnTo>
                <a:lnTo>
                  <a:pt x="1215212" y="1435100"/>
                </a:lnTo>
                <a:lnTo>
                  <a:pt x="1218097" y="1422400"/>
                </a:lnTo>
                <a:close/>
              </a:path>
              <a:path w="2952115" h="3365500">
                <a:moveTo>
                  <a:pt x="1283322" y="1422400"/>
                </a:moveTo>
                <a:lnTo>
                  <a:pt x="1218097" y="1422400"/>
                </a:lnTo>
                <a:lnTo>
                  <a:pt x="1225955" y="1435100"/>
                </a:lnTo>
                <a:lnTo>
                  <a:pt x="1290878" y="1435100"/>
                </a:lnTo>
                <a:lnTo>
                  <a:pt x="1290128" y="1431250"/>
                </a:lnTo>
                <a:lnTo>
                  <a:pt x="1283322" y="1422400"/>
                </a:lnTo>
                <a:close/>
              </a:path>
              <a:path w="2952115" h="3365500">
                <a:moveTo>
                  <a:pt x="1290128" y="1431250"/>
                </a:moveTo>
                <a:lnTo>
                  <a:pt x="1290878" y="1435100"/>
                </a:lnTo>
                <a:lnTo>
                  <a:pt x="1293088" y="1435100"/>
                </a:lnTo>
                <a:lnTo>
                  <a:pt x="1290128" y="1431250"/>
                </a:lnTo>
                <a:close/>
              </a:path>
              <a:path w="2952115" h="3365500">
                <a:moveTo>
                  <a:pt x="1309814" y="1422400"/>
                </a:moveTo>
                <a:lnTo>
                  <a:pt x="1288402" y="1422400"/>
                </a:lnTo>
                <a:lnTo>
                  <a:pt x="1290128" y="1431250"/>
                </a:lnTo>
                <a:lnTo>
                  <a:pt x="1293088" y="1435100"/>
                </a:lnTo>
                <a:lnTo>
                  <a:pt x="1313408" y="1435100"/>
                </a:lnTo>
                <a:lnTo>
                  <a:pt x="1309814" y="1422400"/>
                </a:lnTo>
                <a:close/>
              </a:path>
              <a:path w="2952115" h="3365500">
                <a:moveTo>
                  <a:pt x="1203998" y="1409700"/>
                </a:moveTo>
                <a:lnTo>
                  <a:pt x="1194041" y="1409700"/>
                </a:lnTo>
                <a:lnTo>
                  <a:pt x="1198105" y="1422400"/>
                </a:lnTo>
                <a:lnTo>
                  <a:pt x="1206512" y="1422400"/>
                </a:lnTo>
                <a:lnTo>
                  <a:pt x="1203998" y="1409700"/>
                </a:lnTo>
                <a:close/>
              </a:path>
              <a:path w="2952115" h="3365500">
                <a:moveTo>
                  <a:pt x="1215087" y="1409700"/>
                </a:moveTo>
                <a:lnTo>
                  <a:pt x="1207249" y="1409700"/>
                </a:lnTo>
                <a:lnTo>
                  <a:pt x="1208963" y="1422400"/>
                </a:lnTo>
                <a:lnTo>
                  <a:pt x="1214082" y="1422400"/>
                </a:lnTo>
                <a:lnTo>
                  <a:pt x="1215087" y="1409700"/>
                </a:lnTo>
                <a:close/>
              </a:path>
              <a:path w="2952115" h="3365500">
                <a:moveTo>
                  <a:pt x="1254606" y="1384300"/>
                </a:moveTo>
                <a:lnTo>
                  <a:pt x="1189951" y="1384300"/>
                </a:lnTo>
                <a:lnTo>
                  <a:pt x="1195819" y="1397000"/>
                </a:lnTo>
                <a:lnTo>
                  <a:pt x="1192738" y="1409700"/>
                </a:lnTo>
                <a:lnTo>
                  <a:pt x="1240845" y="1409700"/>
                </a:lnTo>
                <a:lnTo>
                  <a:pt x="1240472" y="1422400"/>
                </a:lnTo>
                <a:lnTo>
                  <a:pt x="1279903" y="1422400"/>
                </a:lnTo>
                <a:lnTo>
                  <a:pt x="1275042" y="1409700"/>
                </a:lnTo>
                <a:lnTo>
                  <a:pt x="1269551" y="1397000"/>
                </a:lnTo>
                <a:lnTo>
                  <a:pt x="1262259" y="1397000"/>
                </a:lnTo>
                <a:lnTo>
                  <a:pt x="1254606" y="1384300"/>
                </a:lnTo>
                <a:close/>
              </a:path>
              <a:path w="2952115" h="3365500">
                <a:moveTo>
                  <a:pt x="1285520" y="1397000"/>
                </a:moveTo>
                <a:lnTo>
                  <a:pt x="1280807" y="1397000"/>
                </a:lnTo>
                <a:lnTo>
                  <a:pt x="1283804" y="1422400"/>
                </a:lnTo>
                <a:lnTo>
                  <a:pt x="1300251" y="1422400"/>
                </a:lnTo>
                <a:lnTo>
                  <a:pt x="1293916" y="1409700"/>
                </a:lnTo>
                <a:lnTo>
                  <a:pt x="1285520" y="1397000"/>
                </a:lnTo>
                <a:close/>
              </a:path>
              <a:path w="2952115" h="3365500">
                <a:moveTo>
                  <a:pt x="1176324" y="1397000"/>
                </a:moveTo>
                <a:lnTo>
                  <a:pt x="1172908" y="1397000"/>
                </a:lnTo>
                <a:lnTo>
                  <a:pt x="1174864" y="1409700"/>
                </a:lnTo>
                <a:lnTo>
                  <a:pt x="1176324" y="1397000"/>
                </a:lnTo>
                <a:close/>
              </a:path>
              <a:path w="2952115" h="3365500">
                <a:moveTo>
                  <a:pt x="1162545" y="1358900"/>
                </a:moveTo>
                <a:lnTo>
                  <a:pt x="1136789" y="1358900"/>
                </a:lnTo>
                <a:lnTo>
                  <a:pt x="1136817" y="1359798"/>
                </a:lnTo>
                <a:lnTo>
                  <a:pt x="1144604" y="1371600"/>
                </a:lnTo>
                <a:lnTo>
                  <a:pt x="1153115" y="1384300"/>
                </a:lnTo>
                <a:lnTo>
                  <a:pt x="1160153" y="1384300"/>
                </a:lnTo>
                <a:lnTo>
                  <a:pt x="1172921" y="1397000"/>
                </a:lnTo>
                <a:lnTo>
                  <a:pt x="1162862" y="1384300"/>
                </a:lnTo>
                <a:lnTo>
                  <a:pt x="1168451" y="1371600"/>
                </a:lnTo>
                <a:lnTo>
                  <a:pt x="1161973" y="1371600"/>
                </a:lnTo>
                <a:lnTo>
                  <a:pt x="1162545" y="1358900"/>
                </a:lnTo>
                <a:close/>
              </a:path>
              <a:path w="2952115" h="3365500">
                <a:moveTo>
                  <a:pt x="1186854" y="1384300"/>
                </a:moveTo>
                <a:lnTo>
                  <a:pt x="1171917" y="1384300"/>
                </a:lnTo>
                <a:lnTo>
                  <a:pt x="1181989" y="1397000"/>
                </a:lnTo>
                <a:lnTo>
                  <a:pt x="1184694" y="1397000"/>
                </a:lnTo>
                <a:lnTo>
                  <a:pt x="1186854" y="1384300"/>
                </a:lnTo>
                <a:close/>
              </a:path>
              <a:path w="2952115" h="3365500">
                <a:moveTo>
                  <a:pt x="1263905" y="1371600"/>
                </a:moveTo>
                <a:lnTo>
                  <a:pt x="1179517" y="1371600"/>
                </a:lnTo>
                <a:lnTo>
                  <a:pt x="1188821" y="1384300"/>
                </a:lnTo>
                <a:lnTo>
                  <a:pt x="1271125" y="1384300"/>
                </a:lnTo>
                <a:lnTo>
                  <a:pt x="1263905" y="1371600"/>
                </a:lnTo>
                <a:close/>
              </a:path>
              <a:path w="2952115" h="3365500">
                <a:moveTo>
                  <a:pt x="1136704" y="1359627"/>
                </a:moveTo>
                <a:lnTo>
                  <a:pt x="1135303" y="1371600"/>
                </a:lnTo>
                <a:lnTo>
                  <a:pt x="1137183" y="1371600"/>
                </a:lnTo>
                <a:lnTo>
                  <a:pt x="1136817" y="1359798"/>
                </a:lnTo>
                <a:lnTo>
                  <a:pt x="1136704" y="1359627"/>
                </a:lnTo>
                <a:close/>
              </a:path>
              <a:path w="2952115" h="3365500">
                <a:moveTo>
                  <a:pt x="1166381" y="1359590"/>
                </a:moveTo>
                <a:lnTo>
                  <a:pt x="1161973" y="1371600"/>
                </a:lnTo>
                <a:lnTo>
                  <a:pt x="1165948" y="1371600"/>
                </a:lnTo>
                <a:lnTo>
                  <a:pt x="1166381" y="1359590"/>
                </a:lnTo>
                <a:close/>
              </a:path>
              <a:path w="2952115" h="3365500">
                <a:moveTo>
                  <a:pt x="1248029" y="1358900"/>
                </a:moveTo>
                <a:lnTo>
                  <a:pt x="1170393" y="1358900"/>
                </a:lnTo>
                <a:lnTo>
                  <a:pt x="1167405" y="1371600"/>
                </a:lnTo>
                <a:lnTo>
                  <a:pt x="1255639" y="1371600"/>
                </a:lnTo>
                <a:lnTo>
                  <a:pt x="1248029" y="1358900"/>
                </a:lnTo>
                <a:close/>
              </a:path>
              <a:path w="2952115" h="3365500">
                <a:moveTo>
                  <a:pt x="1136789" y="1358900"/>
                </a:moveTo>
                <a:lnTo>
                  <a:pt x="1136224" y="1358900"/>
                </a:lnTo>
                <a:lnTo>
                  <a:pt x="1136704" y="1359627"/>
                </a:lnTo>
                <a:lnTo>
                  <a:pt x="1136789" y="1358900"/>
                </a:lnTo>
                <a:close/>
              </a:path>
              <a:path w="2952115" h="3365500">
                <a:moveTo>
                  <a:pt x="1166634" y="1358900"/>
                </a:moveTo>
                <a:lnTo>
                  <a:pt x="1166406" y="1358900"/>
                </a:lnTo>
                <a:lnTo>
                  <a:pt x="1166381" y="1359590"/>
                </a:lnTo>
                <a:lnTo>
                  <a:pt x="1166634" y="1358900"/>
                </a:lnTo>
                <a:close/>
              </a:path>
              <a:path w="2952115" h="3365500">
                <a:moveTo>
                  <a:pt x="1140817" y="1348696"/>
                </a:moveTo>
                <a:lnTo>
                  <a:pt x="1132000" y="1358900"/>
                </a:lnTo>
                <a:lnTo>
                  <a:pt x="1141447" y="1358900"/>
                </a:lnTo>
                <a:lnTo>
                  <a:pt x="1140817" y="1348696"/>
                </a:lnTo>
                <a:close/>
              </a:path>
              <a:path w="2952115" h="3365500">
                <a:moveTo>
                  <a:pt x="1248359" y="1346200"/>
                </a:moveTo>
                <a:lnTo>
                  <a:pt x="1155610" y="1346200"/>
                </a:lnTo>
                <a:lnTo>
                  <a:pt x="1158232" y="1358900"/>
                </a:lnTo>
                <a:lnTo>
                  <a:pt x="1245019" y="1358900"/>
                </a:lnTo>
                <a:lnTo>
                  <a:pt x="1248359" y="1346200"/>
                </a:lnTo>
                <a:close/>
              </a:path>
              <a:path w="2952115" h="3365500">
                <a:moveTo>
                  <a:pt x="1142974" y="1346200"/>
                </a:moveTo>
                <a:lnTo>
                  <a:pt x="1140663" y="1346200"/>
                </a:lnTo>
                <a:lnTo>
                  <a:pt x="1140817" y="1348696"/>
                </a:lnTo>
                <a:lnTo>
                  <a:pt x="1142974" y="1346200"/>
                </a:lnTo>
                <a:close/>
              </a:path>
              <a:path w="2952115" h="3365500">
                <a:moveTo>
                  <a:pt x="1194765" y="1308100"/>
                </a:moveTo>
                <a:lnTo>
                  <a:pt x="1130985" y="1308100"/>
                </a:lnTo>
                <a:lnTo>
                  <a:pt x="1134757" y="1320800"/>
                </a:lnTo>
                <a:lnTo>
                  <a:pt x="1139122" y="1320800"/>
                </a:lnTo>
                <a:lnTo>
                  <a:pt x="1146618" y="1333500"/>
                </a:lnTo>
                <a:lnTo>
                  <a:pt x="1153668" y="1346200"/>
                </a:lnTo>
                <a:lnTo>
                  <a:pt x="1215263" y="1346200"/>
                </a:lnTo>
                <a:lnTo>
                  <a:pt x="1211823" y="1333500"/>
                </a:lnTo>
                <a:lnTo>
                  <a:pt x="1203866" y="1333500"/>
                </a:lnTo>
                <a:lnTo>
                  <a:pt x="1196993" y="1320800"/>
                </a:lnTo>
                <a:lnTo>
                  <a:pt x="1194765" y="1308100"/>
                </a:lnTo>
                <a:close/>
              </a:path>
              <a:path w="2952115" h="3365500">
                <a:moveTo>
                  <a:pt x="1227896" y="1333500"/>
                </a:moveTo>
                <a:lnTo>
                  <a:pt x="1215699" y="1333500"/>
                </a:lnTo>
                <a:lnTo>
                  <a:pt x="1220083" y="1346200"/>
                </a:lnTo>
                <a:lnTo>
                  <a:pt x="1233083" y="1346200"/>
                </a:lnTo>
                <a:lnTo>
                  <a:pt x="1227896" y="1333500"/>
                </a:lnTo>
                <a:close/>
              </a:path>
              <a:path w="2952115" h="3365500">
                <a:moveTo>
                  <a:pt x="1125435" y="1320800"/>
                </a:moveTo>
                <a:lnTo>
                  <a:pt x="1113510" y="1333500"/>
                </a:lnTo>
                <a:lnTo>
                  <a:pt x="1124153" y="1333500"/>
                </a:lnTo>
                <a:lnTo>
                  <a:pt x="1125435" y="1320800"/>
                </a:lnTo>
                <a:close/>
              </a:path>
              <a:path w="2952115" h="3365500">
                <a:moveTo>
                  <a:pt x="1137183" y="1320800"/>
                </a:moveTo>
                <a:lnTo>
                  <a:pt x="1129906" y="1320800"/>
                </a:lnTo>
                <a:lnTo>
                  <a:pt x="1136065" y="1333500"/>
                </a:lnTo>
                <a:lnTo>
                  <a:pt x="1137183" y="1320800"/>
                </a:lnTo>
                <a:close/>
              </a:path>
              <a:path w="2952115" h="3365500">
                <a:moveTo>
                  <a:pt x="1216596" y="1320800"/>
                </a:moveTo>
                <a:lnTo>
                  <a:pt x="1214653" y="1320800"/>
                </a:lnTo>
                <a:lnTo>
                  <a:pt x="1211245" y="1333500"/>
                </a:lnTo>
                <a:lnTo>
                  <a:pt x="1219593" y="1333500"/>
                </a:lnTo>
                <a:lnTo>
                  <a:pt x="1216596" y="1320800"/>
                </a:lnTo>
                <a:close/>
              </a:path>
              <a:path w="2952115" h="3365500">
                <a:moveTo>
                  <a:pt x="1114069" y="1308100"/>
                </a:moveTo>
                <a:lnTo>
                  <a:pt x="1098345" y="1308100"/>
                </a:lnTo>
                <a:lnTo>
                  <a:pt x="1107917" y="1320800"/>
                </a:lnTo>
                <a:lnTo>
                  <a:pt x="1115009" y="1320800"/>
                </a:lnTo>
                <a:lnTo>
                  <a:pt x="1114069" y="1308100"/>
                </a:lnTo>
                <a:close/>
              </a:path>
              <a:path w="2952115" h="3365500">
                <a:moveTo>
                  <a:pt x="1114666" y="1308100"/>
                </a:moveTo>
                <a:lnTo>
                  <a:pt x="1114069" y="1308100"/>
                </a:lnTo>
                <a:lnTo>
                  <a:pt x="1115009" y="1320800"/>
                </a:lnTo>
                <a:lnTo>
                  <a:pt x="1116678" y="1318418"/>
                </a:lnTo>
                <a:lnTo>
                  <a:pt x="1114666" y="1308100"/>
                </a:lnTo>
                <a:close/>
              </a:path>
              <a:path w="2952115" h="3365500">
                <a:moveTo>
                  <a:pt x="1116678" y="1318418"/>
                </a:moveTo>
                <a:lnTo>
                  <a:pt x="1115009" y="1320800"/>
                </a:lnTo>
                <a:lnTo>
                  <a:pt x="1117142" y="1320800"/>
                </a:lnTo>
                <a:lnTo>
                  <a:pt x="1116678" y="1318418"/>
                </a:lnTo>
                <a:close/>
              </a:path>
              <a:path w="2952115" h="3365500">
                <a:moveTo>
                  <a:pt x="1211282" y="1308100"/>
                </a:moveTo>
                <a:lnTo>
                  <a:pt x="1198765" y="1308100"/>
                </a:lnTo>
                <a:lnTo>
                  <a:pt x="1211097" y="1320800"/>
                </a:lnTo>
                <a:lnTo>
                  <a:pt x="1214081" y="1320800"/>
                </a:lnTo>
                <a:lnTo>
                  <a:pt x="1211282" y="1308100"/>
                </a:lnTo>
                <a:close/>
              </a:path>
              <a:path w="2952115" h="3365500">
                <a:moveTo>
                  <a:pt x="1123911" y="1308100"/>
                </a:moveTo>
                <a:lnTo>
                  <a:pt x="1114666" y="1308100"/>
                </a:lnTo>
                <a:lnTo>
                  <a:pt x="1116678" y="1318418"/>
                </a:lnTo>
                <a:lnTo>
                  <a:pt x="1123911" y="1308100"/>
                </a:lnTo>
                <a:close/>
              </a:path>
              <a:path w="2952115" h="3365500">
                <a:moveTo>
                  <a:pt x="1099248" y="1295400"/>
                </a:moveTo>
                <a:lnTo>
                  <a:pt x="1089037" y="1295400"/>
                </a:lnTo>
                <a:lnTo>
                  <a:pt x="1091031" y="1308100"/>
                </a:lnTo>
                <a:lnTo>
                  <a:pt x="1096670" y="1308100"/>
                </a:lnTo>
                <a:lnTo>
                  <a:pt x="1100471" y="1301701"/>
                </a:lnTo>
                <a:lnTo>
                  <a:pt x="1099248" y="1295400"/>
                </a:lnTo>
                <a:close/>
              </a:path>
              <a:path w="2952115" h="3365500">
                <a:moveTo>
                  <a:pt x="1151382" y="1295400"/>
                </a:moveTo>
                <a:lnTo>
                  <a:pt x="1104214" y="1295400"/>
                </a:lnTo>
                <a:lnTo>
                  <a:pt x="1100471" y="1301701"/>
                </a:lnTo>
                <a:lnTo>
                  <a:pt x="1101712" y="1308100"/>
                </a:lnTo>
                <a:lnTo>
                  <a:pt x="1157071" y="1308100"/>
                </a:lnTo>
                <a:lnTo>
                  <a:pt x="1157050" y="1307857"/>
                </a:lnTo>
                <a:lnTo>
                  <a:pt x="1151382" y="1295400"/>
                </a:lnTo>
                <a:close/>
              </a:path>
              <a:path w="2952115" h="3365500">
                <a:moveTo>
                  <a:pt x="1157050" y="1307857"/>
                </a:moveTo>
                <a:lnTo>
                  <a:pt x="1157071" y="1308100"/>
                </a:lnTo>
                <a:lnTo>
                  <a:pt x="1157050" y="1307857"/>
                </a:lnTo>
                <a:close/>
              </a:path>
              <a:path w="2952115" h="3365500">
                <a:moveTo>
                  <a:pt x="1192722" y="1282700"/>
                </a:moveTo>
                <a:lnTo>
                  <a:pt x="1096479" y="1282700"/>
                </a:lnTo>
                <a:lnTo>
                  <a:pt x="1094295" y="1295400"/>
                </a:lnTo>
                <a:lnTo>
                  <a:pt x="1155954" y="1295400"/>
                </a:lnTo>
                <a:lnTo>
                  <a:pt x="1157050" y="1307857"/>
                </a:lnTo>
                <a:lnTo>
                  <a:pt x="1157160" y="1308100"/>
                </a:lnTo>
                <a:lnTo>
                  <a:pt x="1200612" y="1308100"/>
                </a:lnTo>
                <a:lnTo>
                  <a:pt x="1195450" y="1295400"/>
                </a:lnTo>
                <a:lnTo>
                  <a:pt x="1192722" y="1282700"/>
                </a:lnTo>
                <a:close/>
              </a:path>
              <a:path w="2952115" h="3365500">
                <a:moveTo>
                  <a:pt x="1090320" y="1282700"/>
                </a:moveTo>
                <a:lnTo>
                  <a:pt x="1086383" y="1282700"/>
                </a:lnTo>
                <a:lnTo>
                  <a:pt x="1087526" y="1295400"/>
                </a:lnTo>
                <a:lnTo>
                  <a:pt x="1092962" y="1295400"/>
                </a:lnTo>
                <a:lnTo>
                  <a:pt x="1090320" y="1282700"/>
                </a:lnTo>
                <a:close/>
              </a:path>
              <a:path w="2952115" h="3365500">
                <a:moveTo>
                  <a:pt x="1198651" y="1282700"/>
                </a:moveTo>
                <a:lnTo>
                  <a:pt x="1197394" y="1282700"/>
                </a:lnTo>
                <a:lnTo>
                  <a:pt x="1197927" y="1295400"/>
                </a:lnTo>
                <a:lnTo>
                  <a:pt x="1201331" y="1295400"/>
                </a:lnTo>
                <a:lnTo>
                  <a:pt x="1198651" y="1282700"/>
                </a:lnTo>
                <a:close/>
              </a:path>
              <a:path w="2952115" h="3365500">
                <a:moveTo>
                  <a:pt x="1078814" y="1270000"/>
                </a:moveTo>
                <a:lnTo>
                  <a:pt x="1065834" y="1270000"/>
                </a:lnTo>
                <a:lnTo>
                  <a:pt x="1070546" y="1282700"/>
                </a:lnTo>
                <a:lnTo>
                  <a:pt x="1073531" y="1282700"/>
                </a:lnTo>
                <a:lnTo>
                  <a:pt x="1078814" y="1270000"/>
                </a:lnTo>
                <a:close/>
              </a:path>
              <a:path w="2952115" h="3365500">
                <a:moveTo>
                  <a:pt x="1111046" y="1270000"/>
                </a:moveTo>
                <a:lnTo>
                  <a:pt x="1092009" y="1270000"/>
                </a:lnTo>
                <a:lnTo>
                  <a:pt x="1098618" y="1282700"/>
                </a:lnTo>
                <a:lnTo>
                  <a:pt x="1113409" y="1282700"/>
                </a:lnTo>
                <a:lnTo>
                  <a:pt x="1111046" y="1270000"/>
                </a:lnTo>
                <a:close/>
              </a:path>
              <a:path w="2952115" h="3365500">
                <a:moveTo>
                  <a:pt x="1160957" y="1257300"/>
                </a:moveTo>
                <a:lnTo>
                  <a:pt x="1114983" y="1257300"/>
                </a:lnTo>
                <a:lnTo>
                  <a:pt x="1115441" y="1270000"/>
                </a:lnTo>
                <a:lnTo>
                  <a:pt x="1117556" y="1270000"/>
                </a:lnTo>
                <a:lnTo>
                  <a:pt x="1124593" y="1282700"/>
                </a:lnTo>
                <a:lnTo>
                  <a:pt x="1170812" y="1282700"/>
                </a:lnTo>
                <a:lnTo>
                  <a:pt x="1165699" y="1270000"/>
                </a:lnTo>
                <a:lnTo>
                  <a:pt x="1160957" y="1257300"/>
                </a:lnTo>
                <a:close/>
              </a:path>
              <a:path w="2952115" h="3365500">
                <a:moveTo>
                  <a:pt x="1153731" y="1244600"/>
                </a:moveTo>
                <a:lnTo>
                  <a:pt x="1073238" y="1244600"/>
                </a:lnTo>
                <a:lnTo>
                  <a:pt x="1073155" y="1244946"/>
                </a:lnTo>
                <a:lnTo>
                  <a:pt x="1078734" y="1257300"/>
                </a:lnTo>
                <a:lnTo>
                  <a:pt x="1072340" y="1270000"/>
                </a:lnTo>
                <a:lnTo>
                  <a:pt x="1100328" y="1270000"/>
                </a:lnTo>
                <a:lnTo>
                  <a:pt x="1099439" y="1257300"/>
                </a:lnTo>
                <a:lnTo>
                  <a:pt x="1147267" y="1257300"/>
                </a:lnTo>
                <a:lnTo>
                  <a:pt x="1153731" y="1244600"/>
                </a:lnTo>
                <a:close/>
              </a:path>
              <a:path w="2952115" h="3365500">
                <a:moveTo>
                  <a:pt x="1110945" y="1257300"/>
                </a:moveTo>
                <a:lnTo>
                  <a:pt x="1099439" y="1257300"/>
                </a:lnTo>
                <a:lnTo>
                  <a:pt x="1109472" y="1270000"/>
                </a:lnTo>
                <a:lnTo>
                  <a:pt x="1109840" y="1270000"/>
                </a:lnTo>
                <a:lnTo>
                  <a:pt x="1110945" y="1257300"/>
                </a:lnTo>
                <a:close/>
              </a:path>
              <a:path w="2952115" h="3365500">
                <a:moveTo>
                  <a:pt x="1072999" y="1244600"/>
                </a:moveTo>
                <a:lnTo>
                  <a:pt x="1065276" y="1244600"/>
                </a:lnTo>
                <a:lnTo>
                  <a:pt x="1070178" y="1257300"/>
                </a:lnTo>
                <a:lnTo>
                  <a:pt x="1073155" y="1244946"/>
                </a:lnTo>
                <a:lnTo>
                  <a:pt x="1072999" y="1244600"/>
                </a:lnTo>
                <a:close/>
              </a:path>
              <a:path w="2952115" h="3365500">
                <a:moveTo>
                  <a:pt x="1137200" y="1219200"/>
                </a:moveTo>
                <a:lnTo>
                  <a:pt x="1133360" y="1219200"/>
                </a:lnTo>
                <a:lnTo>
                  <a:pt x="1134948" y="1231900"/>
                </a:lnTo>
                <a:lnTo>
                  <a:pt x="1056628" y="1231900"/>
                </a:lnTo>
                <a:lnTo>
                  <a:pt x="1065218" y="1244600"/>
                </a:lnTo>
                <a:lnTo>
                  <a:pt x="1140113" y="1244600"/>
                </a:lnTo>
                <a:lnTo>
                  <a:pt x="1138295" y="1231900"/>
                </a:lnTo>
                <a:lnTo>
                  <a:pt x="1137200" y="1219200"/>
                </a:lnTo>
                <a:close/>
              </a:path>
              <a:path w="2952115" h="3365500">
                <a:moveTo>
                  <a:pt x="1035809" y="1206500"/>
                </a:moveTo>
                <a:lnTo>
                  <a:pt x="1023061" y="1206500"/>
                </a:lnTo>
                <a:lnTo>
                  <a:pt x="1023070" y="1211227"/>
                </a:lnTo>
                <a:lnTo>
                  <a:pt x="1028686" y="1219200"/>
                </a:lnTo>
                <a:lnTo>
                  <a:pt x="1032335" y="1231900"/>
                </a:lnTo>
                <a:lnTo>
                  <a:pt x="1036370" y="1231900"/>
                </a:lnTo>
                <a:lnTo>
                  <a:pt x="1045375" y="1219200"/>
                </a:lnTo>
                <a:lnTo>
                  <a:pt x="1037013" y="1219200"/>
                </a:lnTo>
                <a:lnTo>
                  <a:pt x="1035809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041202" y="1206500"/>
                </a:lnTo>
                <a:lnTo>
                  <a:pt x="1047966" y="1219200"/>
                </a:lnTo>
                <a:lnTo>
                  <a:pt x="1050874" y="1231900"/>
                </a:lnTo>
                <a:lnTo>
                  <a:pt x="1125651" y="1231900"/>
                </a:lnTo>
                <a:lnTo>
                  <a:pt x="1121326" y="1223054"/>
                </a:lnTo>
                <a:lnTo>
                  <a:pt x="1118235" y="1219200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114392" y="1206500"/>
                </a:moveTo>
                <a:lnTo>
                  <a:pt x="1113193" y="1206500"/>
                </a:lnTo>
                <a:lnTo>
                  <a:pt x="1121326" y="1223054"/>
                </a:lnTo>
                <a:lnTo>
                  <a:pt x="1128420" y="1231900"/>
                </a:lnTo>
                <a:lnTo>
                  <a:pt x="1130795" y="1231900"/>
                </a:lnTo>
                <a:lnTo>
                  <a:pt x="1133360" y="1219200"/>
                </a:lnTo>
                <a:lnTo>
                  <a:pt x="1126669" y="1219200"/>
                </a:lnTo>
                <a:lnTo>
                  <a:pt x="1114392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118235" y="1219200"/>
                </a:lnTo>
                <a:lnTo>
                  <a:pt x="1121326" y="1223054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013523" y="1206500"/>
                </a:moveTo>
                <a:lnTo>
                  <a:pt x="1003373" y="1206500"/>
                </a:lnTo>
                <a:lnTo>
                  <a:pt x="1008087" y="1219200"/>
                </a:lnTo>
                <a:lnTo>
                  <a:pt x="1018616" y="1219200"/>
                </a:lnTo>
                <a:lnTo>
                  <a:pt x="1013523" y="1206500"/>
                </a:lnTo>
                <a:close/>
              </a:path>
              <a:path w="2952115" h="3365500">
                <a:moveTo>
                  <a:pt x="1022355" y="1210212"/>
                </a:moveTo>
                <a:lnTo>
                  <a:pt x="1020648" y="1219200"/>
                </a:lnTo>
                <a:lnTo>
                  <a:pt x="1023086" y="1219200"/>
                </a:lnTo>
                <a:lnTo>
                  <a:pt x="1023070" y="1211227"/>
                </a:lnTo>
                <a:lnTo>
                  <a:pt x="1022355" y="1210212"/>
                </a:lnTo>
                <a:close/>
              </a:path>
              <a:path w="2952115" h="3365500">
                <a:moveTo>
                  <a:pt x="1023061" y="1206500"/>
                </a:moveTo>
                <a:lnTo>
                  <a:pt x="1019740" y="1206500"/>
                </a:lnTo>
                <a:lnTo>
                  <a:pt x="1022355" y="1210212"/>
                </a:lnTo>
                <a:lnTo>
                  <a:pt x="1023061" y="1206500"/>
                </a:lnTo>
                <a:close/>
              </a:path>
              <a:path w="2952115" h="3365500">
                <a:moveTo>
                  <a:pt x="1043012" y="1193800"/>
                </a:moveTo>
                <a:lnTo>
                  <a:pt x="1008022" y="1193800"/>
                </a:lnTo>
                <a:lnTo>
                  <a:pt x="1004826" y="1206500"/>
                </a:lnTo>
                <a:lnTo>
                  <a:pt x="1046518" y="1206500"/>
                </a:lnTo>
                <a:lnTo>
                  <a:pt x="1043012" y="1193800"/>
                </a:lnTo>
                <a:close/>
              </a:path>
              <a:path w="2952115" h="3365500">
                <a:moveTo>
                  <a:pt x="1105535" y="1193800"/>
                </a:moveTo>
                <a:lnTo>
                  <a:pt x="1051204" y="1193800"/>
                </a:lnTo>
                <a:lnTo>
                  <a:pt x="1046518" y="1206500"/>
                </a:lnTo>
                <a:lnTo>
                  <a:pt x="1106957" y="1206500"/>
                </a:lnTo>
                <a:lnTo>
                  <a:pt x="1105535" y="1193800"/>
                </a:lnTo>
                <a:close/>
              </a:path>
              <a:path w="2952115" h="3365500">
                <a:moveTo>
                  <a:pt x="1004277" y="1181100"/>
                </a:moveTo>
                <a:lnTo>
                  <a:pt x="996321" y="1181100"/>
                </a:lnTo>
                <a:lnTo>
                  <a:pt x="994554" y="1193800"/>
                </a:lnTo>
                <a:lnTo>
                  <a:pt x="1006462" y="1193800"/>
                </a:lnTo>
                <a:lnTo>
                  <a:pt x="1004277" y="1181100"/>
                </a:lnTo>
                <a:close/>
              </a:path>
              <a:path w="2952115" h="3365500">
                <a:moveTo>
                  <a:pt x="1099007" y="1181100"/>
                </a:moveTo>
                <a:lnTo>
                  <a:pt x="1005471" y="1181100"/>
                </a:lnTo>
                <a:lnTo>
                  <a:pt x="1008926" y="1193800"/>
                </a:lnTo>
                <a:lnTo>
                  <a:pt x="1098804" y="1193800"/>
                </a:lnTo>
                <a:lnTo>
                  <a:pt x="1099007" y="1181100"/>
                </a:lnTo>
                <a:close/>
              </a:path>
              <a:path w="2952115" h="3365500">
                <a:moveTo>
                  <a:pt x="1030492" y="1155700"/>
                </a:moveTo>
                <a:lnTo>
                  <a:pt x="990358" y="1155700"/>
                </a:lnTo>
                <a:lnTo>
                  <a:pt x="1001572" y="1168400"/>
                </a:lnTo>
                <a:lnTo>
                  <a:pt x="977595" y="1168400"/>
                </a:lnTo>
                <a:lnTo>
                  <a:pt x="983107" y="1181100"/>
                </a:lnTo>
                <a:lnTo>
                  <a:pt x="1023691" y="1181100"/>
                </a:lnTo>
                <a:lnTo>
                  <a:pt x="1020872" y="1168400"/>
                </a:lnTo>
                <a:lnTo>
                  <a:pt x="1030492" y="1155700"/>
                </a:lnTo>
                <a:close/>
              </a:path>
              <a:path w="2952115" h="3365500">
                <a:moveTo>
                  <a:pt x="1044625" y="1143000"/>
                </a:moveTo>
                <a:lnTo>
                  <a:pt x="982620" y="1143000"/>
                </a:lnTo>
                <a:lnTo>
                  <a:pt x="980628" y="1155700"/>
                </a:lnTo>
                <a:lnTo>
                  <a:pt x="1030492" y="1155700"/>
                </a:lnTo>
                <a:lnTo>
                  <a:pt x="1020872" y="1168400"/>
                </a:lnTo>
                <a:lnTo>
                  <a:pt x="1023691" y="1181100"/>
                </a:lnTo>
                <a:lnTo>
                  <a:pt x="1029004" y="1181100"/>
                </a:lnTo>
                <a:lnTo>
                  <a:pt x="1032751" y="1168400"/>
                </a:lnTo>
                <a:lnTo>
                  <a:pt x="1039939" y="1168400"/>
                </a:lnTo>
                <a:lnTo>
                  <a:pt x="1042682" y="1155700"/>
                </a:lnTo>
                <a:lnTo>
                  <a:pt x="1044625" y="1143000"/>
                </a:lnTo>
                <a:close/>
              </a:path>
              <a:path w="2952115" h="3365500">
                <a:moveTo>
                  <a:pt x="1046686" y="1168400"/>
                </a:moveTo>
                <a:lnTo>
                  <a:pt x="1032751" y="1168400"/>
                </a:lnTo>
                <a:lnTo>
                  <a:pt x="1029004" y="1181100"/>
                </a:lnTo>
                <a:lnTo>
                  <a:pt x="1048499" y="1181100"/>
                </a:lnTo>
                <a:lnTo>
                  <a:pt x="1046686" y="1168400"/>
                </a:lnTo>
                <a:close/>
              </a:path>
              <a:path w="2952115" h="3365500">
                <a:moveTo>
                  <a:pt x="1070860" y="1168400"/>
                </a:moveTo>
                <a:lnTo>
                  <a:pt x="1055408" y="1168400"/>
                </a:lnTo>
                <a:lnTo>
                  <a:pt x="1048499" y="1181100"/>
                </a:lnTo>
                <a:lnTo>
                  <a:pt x="1074200" y="1181100"/>
                </a:lnTo>
                <a:lnTo>
                  <a:pt x="1070860" y="1168400"/>
                </a:lnTo>
                <a:close/>
              </a:path>
              <a:path w="2952115" h="3365500">
                <a:moveTo>
                  <a:pt x="1079030" y="1168400"/>
                </a:moveTo>
                <a:lnTo>
                  <a:pt x="1078039" y="1168400"/>
                </a:lnTo>
                <a:lnTo>
                  <a:pt x="1080198" y="1181100"/>
                </a:lnTo>
                <a:lnTo>
                  <a:pt x="1082128" y="1181100"/>
                </a:lnTo>
                <a:lnTo>
                  <a:pt x="1079030" y="1168400"/>
                </a:lnTo>
                <a:close/>
              </a:path>
              <a:path w="2952115" h="3365500">
                <a:moveTo>
                  <a:pt x="971371" y="1155700"/>
                </a:moveTo>
                <a:lnTo>
                  <a:pt x="969556" y="1155700"/>
                </a:lnTo>
                <a:lnTo>
                  <a:pt x="970419" y="1168400"/>
                </a:lnTo>
                <a:lnTo>
                  <a:pt x="972762" y="1157244"/>
                </a:lnTo>
                <a:lnTo>
                  <a:pt x="971371" y="1155700"/>
                </a:lnTo>
                <a:close/>
              </a:path>
              <a:path w="2952115" h="3365500">
                <a:moveTo>
                  <a:pt x="987323" y="1155700"/>
                </a:moveTo>
                <a:lnTo>
                  <a:pt x="973086" y="1155700"/>
                </a:lnTo>
                <a:lnTo>
                  <a:pt x="972762" y="1157244"/>
                </a:lnTo>
                <a:lnTo>
                  <a:pt x="982808" y="1168400"/>
                </a:lnTo>
                <a:lnTo>
                  <a:pt x="994156" y="1168400"/>
                </a:lnTo>
                <a:lnTo>
                  <a:pt x="987323" y="1155700"/>
                </a:lnTo>
                <a:close/>
              </a:path>
              <a:path w="2952115" h="3365500">
                <a:moveTo>
                  <a:pt x="1043219" y="1155700"/>
                </a:moveTo>
                <a:lnTo>
                  <a:pt x="1042682" y="1155700"/>
                </a:lnTo>
                <a:lnTo>
                  <a:pt x="1039939" y="1168400"/>
                </a:lnTo>
                <a:lnTo>
                  <a:pt x="1049005" y="1168400"/>
                </a:lnTo>
                <a:lnTo>
                  <a:pt x="1043219" y="1155700"/>
                </a:lnTo>
                <a:close/>
              </a:path>
              <a:path w="2952115" h="3365500">
                <a:moveTo>
                  <a:pt x="1070172" y="1143000"/>
                </a:moveTo>
                <a:lnTo>
                  <a:pt x="1057536" y="1155700"/>
                </a:lnTo>
                <a:lnTo>
                  <a:pt x="1057989" y="1168400"/>
                </a:lnTo>
                <a:lnTo>
                  <a:pt x="1076440" y="1168400"/>
                </a:lnTo>
                <a:lnTo>
                  <a:pt x="1076536" y="1155700"/>
                </a:lnTo>
                <a:lnTo>
                  <a:pt x="1070172" y="1143000"/>
                </a:lnTo>
                <a:close/>
              </a:path>
              <a:path w="2952115" h="3365500">
                <a:moveTo>
                  <a:pt x="966838" y="1143000"/>
                </a:moveTo>
                <a:lnTo>
                  <a:pt x="963172" y="1143000"/>
                </a:lnTo>
                <a:lnTo>
                  <a:pt x="971371" y="1155700"/>
                </a:lnTo>
                <a:lnTo>
                  <a:pt x="972999" y="1155700"/>
                </a:lnTo>
                <a:lnTo>
                  <a:pt x="966838" y="1143000"/>
                </a:lnTo>
                <a:close/>
              </a:path>
              <a:path w="2952115" h="3365500">
                <a:moveTo>
                  <a:pt x="942479" y="1130300"/>
                </a:moveTo>
                <a:lnTo>
                  <a:pt x="940600" y="1130300"/>
                </a:lnTo>
                <a:lnTo>
                  <a:pt x="938860" y="1143000"/>
                </a:lnTo>
                <a:lnTo>
                  <a:pt x="951890" y="1143000"/>
                </a:lnTo>
                <a:lnTo>
                  <a:pt x="942479" y="1130300"/>
                </a:lnTo>
                <a:close/>
              </a:path>
              <a:path w="2952115" h="3365500">
                <a:moveTo>
                  <a:pt x="1044420" y="1117600"/>
                </a:moveTo>
                <a:lnTo>
                  <a:pt x="961508" y="1117600"/>
                </a:lnTo>
                <a:lnTo>
                  <a:pt x="962816" y="1130300"/>
                </a:lnTo>
                <a:lnTo>
                  <a:pt x="957091" y="1130300"/>
                </a:lnTo>
                <a:lnTo>
                  <a:pt x="954490" y="1143000"/>
                </a:lnTo>
                <a:lnTo>
                  <a:pt x="1049413" y="1143000"/>
                </a:lnTo>
                <a:lnTo>
                  <a:pt x="1049235" y="1130300"/>
                </a:lnTo>
                <a:lnTo>
                  <a:pt x="1044420" y="1117600"/>
                </a:lnTo>
                <a:close/>
              </a:path>
              <a:path w="2952115" h="3365500">
                <a:moveTo>
                  <a:pt x="934428" y="1104926"/>
                </a:moveTo>
                <a:lnTo>
                  <a:pt x="926238" y="1113839"/>
                </a:lnTo>
                <a:lnTo>
                  <a:pt x="928791" y="1117600"/>
                </a:lnTo>
                <a:lnTo>
                  <a:pt x="939126" y="1130300"/>
                </a:lnTo>
                <a:lnTo>
                  <a:pt x="940231" y="1130300"/>
                </a:lnTo>
                <a:lnTo>
                  <a:pt x="938733" y="1117600"/>
                </a:lnTo>
                <a:lnTo>
                  <a:pt x="934923" y="1117600"/>
                </a:lnTo>
                <a:lnTo>
                  <a:pt x="934428" y="1104926"/>
                </a:lnTo>
                <a:close/>
              </a:path>
              <a:path w="2952115" h="3365500">
                <a:moveTo>
                  <a:pt x="959091" y="1117600"/>
                </a:moveTo>
                <a:lnTo>
                  <a:pt x="952627" y="1117600"/>
                </a:lnTo>
                <a:lnTo>
                  <a:pt x="954633" y="1130300"/>
                </a:lnTo>
                <a:lnTo>
                  <a:pt x="959091" y="1117600"/>
                </a:lnTo>
                <a:close/>
              </a:path>
              <a:path w="2952115" h="3365500">
                <a:moveTo>
                  <a:pt x="923471" y="1109764"/>
                </a:moveTo>
                <a:lnTo>
                  <a:pt x="922782" y="1117600"/>
                </a:lnTo>
                <a:lnTo>
                  <a:pt x="926238" y="1113839"/>
                </a:lnTo>
                <a:lnTo>
                  <a:pt x="923471" y="1109764"/>
                </a:lnTo>
                <a:close/>
              </a:path>
              <a:path w="2952115" h="3365500">
                <a:moveTo>
                  <a:pt x="934453" y="1104900"/>
                </a:moveTo>
                <a:lnTo>
                  <a:pt x="934923" y="1117600"/>
                </a:lnTo>
                <a:lnTo>
                  <a:pt x="934453" y="1104900"/>
                </a:lnTo>
                <a:close/>
              </a:path>
              <a:path w="2952115" h="3365500">
                <a:moveTo>
                  <a:pt x="955382" y="1104900"/>
                </a:moveTo>
                <a:lnTo>
                  <a:pt x="934453" y="1104900"/>
                </a:lnTo>
                <a:lnTo>
                  <a:pt x="934923" y="1117600"/>
                </a:lnTo>
                <a:lnTo>
                  <a:pt x="943914" y="1117600"/>
                </a:lnTo>
                <a:lnTo>
                  <a:pt x="955382" y="1104900"/>
                </a:lnTo>
                <a:close/>
              </a:path>
              <a:path w="2952115" h="3365500">
                <a:moveTo>
                  <a:pt x="1027529" y="1104900"/>
                </a:moveTo>
                <a:lnTo>
                  <a:pt x="955382" y="1104900"/>
                </a:lnTo>
                <a:lnTo>
                  <a:pt x="957033" y="1117600"/>
                </a:lnTo>
                <a:lnTo>
                  <a:pt x="1034616" y="1117600"/>
                </a:lnTo>
                <a:lnTo>
                  <a:pt x="1027529" y="1104900"/>
                </a:lnTo>
                <a:close/>
              </a:path>
              <a:path w="2952115" h="3365500">
                <a:moveTo>
                  <a:pt x="923899" y="1104900"/>
                </a:moveTo>
                <a:lnTo>
                  <a:pt x="920169" y="1104900"/>
                </a:lnTo>
                <a:lnTo>
                  <a:pt x="923471" y="1109764"/>
                </a:lnTo>
                <a:lnTo>
                  <a:pt x="923899" y="1104900"/>
                </a:lnTo>
                <a:close/>
              </a:path>
              <a:path w="2952115" h="3365500">
                <a:moveTo>
                  <a:pt x="934453" y="1104900"/>
                </a:moveTo>
                <a:close/>
              </a:path>
              <a:path w="2952115" h="3365500">
                <a:moveTo>
                  <a:pt x="925851" y="1092200"/>
                </a:moveTo>
                <a:lnTo>
                  <a:pt x="917056" y="1092200"/>
                </a:lnTo>
                <a:lnTo>
                  <a:pt x="915508" y="1104900"/>
                </a:lnTo>
                <a:lnTo>
                  <a:pt x="934557" y="1104900"/>
                </a:lnTo>
                <a:lnTo>
                  <a:pt x="925851" y="1092200"/>
                </a:lnTo>
                <a:close/>
              </a:path>
              <a:path w="2952115" h="3365500">
                <a:moveTo>
                  <a:pt x="985519" y="1066800"/>
                </a:moveTo>
                <a:lnTo>
                  <a:pt x="971270" y="1066800"/>
                </a:lnTo>
                <a:lnTo>
                  <a:pt x="976033" y="1079500"/>
                </a:lnTo>
                <a:lnTo>
                  <a:pt x="920788" y="1079500"/>
                </a:lnTo>
                <a:lnTo>
                  <a:pt x="921459" y="1083315"/>
                </a:lnTo>
                <a:lnTo>
                  <a:pt x="927091" y="1092200"/>
                </a:lnTo>
                <a:lnTo>
                  <a:pt x="935632" y="1104900"/>
                </a:lnTo>
                <a:lnTo>
                  <a:pt x="984910" y="1104900"/>
                </a:lnTo>
                <a:lnTo>
                  <a:pt x="981392" y="1092200"/>
                </a:lnTo>
                <a:lnTo>
                  <a:pt x="1003392" y="1092200"/>
                </a:lnTo>
                <a:lnTo>
                  <a:pt x="985519" y="1066800"/>
                </a:lnTo>
                <a:close/>
              </a:path>
              <a:path w="2952115" h="3365500">
                <a:moveTo>
                  <a:pt x="1005878" y="1092200"/>
                </a:moveTo>
                <a:lnTo>
                  <a:pt x="987564" y="1092200"/>
                </a:lnTo>
                <a:lnTo>
                  <a:pt x="988517" y="1104900"/>
                </a:lnTo>
                <a:lnTo>
                  <a:pt x="1013612" y="1104900"/>
                </a:lnTo>
                <a:lnTo>
                  <a:pt x="1005878" y="1092200"/>
                </a:lnTo>
                <a:close/>
              </a:path>
              <a:path w="2952115" h="3365500">
                <a:moveTo>
                  <a:pt x="1007862" y="1083163"/>
                </a:moveTo>
                <a:lnTo>
                  <a:pt x="1003392" y="1092200"/>
                </a:lnTo>
                <a:lnTo>
                  <a:pt x="1014056" y="1092200"/>
                </a:lnTo>
                <a:lnTo>
                  <a:pt x="1020038" y="1104900"/>
                </a:lnTo>
                <a:lnTo>
                  <a:pt x="1023342" y="1104900"/>
                </a:lnTo>
                <a:lnTo>
                  <a:pt x="1016548" y="1092200"/>
                </a:lnTo>
                <a:lnTo>
                  <a:pt x="1007862" y="1083163"/>
                </a:lnTo>
                <a:close/>
              </a:path>
              <a:path w="2952115" h="3365500">
                <a:moveTo>
                  <a:pt x="919041" y="1079500"/>
                </a:moveTo>
                <a:lnTo>
                  <a:pt x="911479" y="1079500"/>
                </a:lnTo>
                <a:lnTo>
                  <a:pt x="912533" y="1092200"/>
                </a:lnTo>
                <a:lnTo>
                  <a:pt x="923023" y="1092200"/>
                </a:lnTo>
                <a:lnTo>
                  <a:pt x="921459" y="1083315"/>
                </a:lnTo>
                <a:lnTo>
                  <a:pt x="919041" y="1079500"/>
                </a:lnTo>
                <a:close/>
              </a:path>
              <a:path w="2952115" h="3365500">
                <a:moveTo>
                  <a:pt x="1002677" y="1066800"/>
                </a:moveTo>
                <a:lnTo>
                  <a:pt x="1004341" y="1079500"/>
                </a:lnTo>
                <a:lnTo>
                  <a:pt x="1007862" y="1083163"/>
                </a:lnTo>
                <a:lnTo>
                  <a:pt x="1009675" y="1079500"/>
                </a:lnTo>
                <a:lnTo>
                  <a:pt x="1002677" y="1066800"/>
                </a:lnTo>
                <a:close/>
              </a:path>
              <a:path w="2952115" h="3365500">
                <a:moveTo>
                  <a:pt x="914222" y="1066800"/>
                </a:moveTo>
                <a:lnTo>
                  <a:pt x="902563" y="1066800"/>
                </a:lnTo>
                <a:lnTo>
                  <a:pt x="901674" y="1079500"/>
                </a:lnTo>
                <a:lnTo>
                  <a:pt x="914222" y="1066800"/>
                </a:lnTo>
                <a:close/>
              </a:path>
              <a:path w="2952115" h="3365500">
                <a:moveTo>
                  <a:pt x="927925" y="1066800"/>
                </a:moveTo>
                <a:lnTo>
                  <a:pt x="920007" y="1066800"/>
                </a:lnTo>
                <a:lnTo>
                  <a:pt x="919041" y="1079500"/>
                </a:lnTo>
                <a:lnTo>
                  <a:pt x="931405" y="1079500"/>
                </a:lnTo>
                <a:lnTo>
                  <a:pt x="927925" y="1066800"/>
                </a:lnTo>
                <a:close/>
              </a:path>
              <a:path w="2952115" h="3365500">
                <a:moveTo>
                  <a:pt x="950906" y="1054100"/>
                </a:moveTo>
                <a:lnTo>
                  <a:pt x="919947" y="1054100"/>
                </a:lnTo>
                <a:lnTo>
                  <a:pt x="923175" y="1066800"/>
                </a:lnTo>
                <a:lnTo>
                  <a:pt x="931532" y="1066800"/>
                </a:lnTo>
                <a:lnTo>
                  <a:pt x="931405" y="1079500"/>
                </a:lnTo>
                <a:lnTo>
                  <a:pt x="962342" y="1079500"/>
                </a:lnTo>
                <a:lnTo>
                  <a:pt x="953635" y="1066800"/>
                </a:lnTo>
                <a:lnTo>
                  <a:pt x="950906" y="1054100"/>
                </a:lnTo>
                <a:close/>
              </a:path>
              <a:path w="2952115" h="3365500">
                <a:moveTo>
                  <a:pt x="903795" y="1054100"/>
                </a:moveTo>
                <a:lnTo>
                  <a:pt x="894016" y="1054100"/>
                </a:lnTo>
                <a:lnTo>
                  <a:pt x="903541" y="1066800"/>
                </a:lnTo>
                <a:lnTo>
                  <a:pt x="903795" y="1054100"/>
                </a:lnTo>
                <a:close/>
              </a:path>
              <a:path w="2952115" h="3365500">
                <a:moveTo>
                  <a:pt x="913701" y="1054100"/>
                </a:moveTo>
                <a:lnTo>
                  <a:pt x="909535" y="1054100"/>
                </a:lnTo>
                <a:lnTo>
                  <a:pt x="917735" y="1066800"/>
                </a:lnTo>
                <a:lnTo>
                  <a:pt x="920445" y="1066800"/>
                </a:lnTo>
                <a:lnTo>
                  <a:pt x="913701" y="1054100"/>
                </a:lnTo>
                <a:close/>
              </a:path>
              <a:path w="2952115" h="3365500">
                <a:moveTo>
                  <a:pt x="977849" y="1054100"/>
                </a:moveTo>
                <a:lnTo>
                  <a:pt x="964387" y="1054100"/>
                </a:lnTo>
                <a:lnTo>
                  <a:pt x="969479" y="1066800"/>
                </a:lnTo>
                <a:lnTo>
                  <a:pt x="977345" y="1066800"/>
                </a:lnTo>
                <a:lnTo>
                  <a:pt x="977849" y="1054100"/>
                </a:lnTo>
                <a:close/>
              </a:path>
              <a:path w="2952115" h="3365500">
                <a:moveTo>
                  <a:pt x="979665" y="1041400"/>
                </a:moveTo>
                <a:lnTo>
                  <a:pt x="965885" y="1041400"/>
                </a:lnTo>
                <a:lnTo>
                  <a:pt x="968222" y="1054100"/>
                </a:lnTo>
                <a:lnTo>
                  <a:pt x="979868" y="1054100"/>
                </a:lnTo>
                <a:lnTo>
                  <a:pt x="985545" y="1066800"/>
                </a:lnTo>
                <a:lnTo>
                  <a:pt x="989749" y="1066800"/>
                </a:lnTo>
                <a:lnTo>
                  <a:pt x="979665" y="1041400"/>
                </a:lnTo>
                <a:close/>
              </a:path>
              <a:path w="2952115" h="3365500">
                <a:moveTo>
                  <a:pt x="869492" y="1041400"/>
                </a:moveTo>
                <a:lnTo>
                  <a:pt x="867448" y="1041400"/>
                </a:lnTo>
                <a:lnTo>
                  <a:pt x="873061" y="1054100"/>
                </a:lnTo>
                <a:lnTo>
                  <a:pt x="869492" y="1041400"/>
                </a:lnTo>
                <a:close/>
              </a:path>
              <a:path w="2952115" h="3365500">
                <a:moveTo>
                  <a:pt x="959777" y="1041400"/>
                </a:moveTo>
                <a:lnTo>
                  <a:pt x="904431" y="1041400"/>
                </a:lnTo>
                <a:lnTo>
                  <a:pt x="908939" y="1054100"/>
                </a:lnTo>
                <a:lnTo>
                  <a:pt x="959630" y="1054100"/>
                </a:lnTo>
                <a:lnTo>
                  <a:pt x="959777" y="1041400"/>
                </a:lnTo>
                <a:close/>
              </a:path>
              <a:path w="2952115" h="3365500">
                <a:moveTo>
                  <a:pt x="872858" y="1028700"/>
                </a:moveTo>
                <a:lnTo>
                  <a:pt x="856411" y="1028700"/>
                </a:lnTo>
                <a:lnTo>
                  <a:pt x="866190" y="1041400"/>
                </a:lnTo>
                <a:lnTo>
                  <a:pt x="874242" y="1041400"/>
                </a:lnTo>
                <a:lnTo>
                  <a:pt x="872858" y="1028700"/>
                </a:lnTo>
                <a:close/>
              </a:path>
              <a:path w="2952115" h="3365500">
                <a:moveTo>
                  <a:pt x="947246" y="1028700"/>
                </a:moveTo>
                <a:lnTo>
                  <a:pt x="876363" y="1028700"/>
                </a:lnTo>
                <a:lnTo>
                  <a:pt x="884802" y="1041400"/>
                </a:lnTo>
                <a:lnTo>
                  <a:pt x="944422" y="1041400"/>
                </a:lnTo>
                <a:lnTo>
                  <a:pt x="947246" y="1028700"/>
                </a:lnTo>
                <a:close/>
              </a:path>
              <a:path w="2952115" h="3365500">
                <a:moveTo>
                  <a:pt x="958521" y="1028700"/>
                </a:moveTo>
                <a:lnTo>
                  <a:pt x="954476" y="1028700"/>
                </a:lnTo>
                <a:lnTo>
                  <a:pt x="960475" y="1041400"/>
                </a:lnTo>
                <a:lnTo>
                  <a:pt x="969505" y="1041400"/>
                </a:lnTo>
                <a:lnTo>
                  <a:pt x="958521" y="1028700"/>
                </a:lnTo>
                <a:close/>
              </a:path>
              <a:path w="2952115" h="3365500">
                <a:moveTo>
                  <a:pt x="975639" y="1028700"/>
                </a:moveTo>
                <a:lnTo>
                  <a:pt x="966749" y="1028700"/>
                </a:lnTo>
                <a:lnTo>
                  <a:pt x="975804" y="1041400"/>
                </a:lnTo>
                <a:lnTo>
                  <a:pt x="975639" y="1028700"/>
                </a:lnTo>
                <a:close/>
              </a:path>
              <a:path w="2952115" h="3365500">
                <a:moveTo>
                  <a:pt x="850176" y="1017465"/>
                </a:moveTo>
                <a:lnTo>
                  <a:pt x="848817" y="1028700"/>
                </a:lnTo>
                <a:lnTo>
                  <a:pt x="854697" y="1028700"/>
                </a:lnTo>
                <a:lnTo>
                  <a:pt x="851223" y="1018544"/>
                </a:lnTo>
                <a:lnTo>
                  <a:pt x="850176" y="1017465"/>
                </a:lnTo>
                <a:close/>
              </a:path>
              <a:path w="2952115" h="3365500">
                <a:moveTo>
                  <a:pt x="885710" y="1016000"/>
                </a:moveTo>
                <a:lnTo>
                  <a:pt x="850353" y="1016000"/>
                </a:lnTo>
                <a:lnTo>
                  <a:pt x="851223" y="1018544"/>
                </a:lnTo>
                <a:lnTo>
                  <a:pt x="861085" y="1028700"/>
                </a:lnTo>
                <a:lnTo>
                  <a:pt x="886739" y="1028700"/>
                </a:lnTo>
                <a:lnTo>
                  <a:pt x="885710" y="1016000"/>
                </a:lnTo>
                <a:close/>
              </a:path>
              <a:path w="2952115" h="3365500">
                <a:moveTo>
                  <a:pt x="926688" y="1016000"/>
                </a:moveTo>
                <a:lnTo>
                  <a:pt x="893508" y="1016000"/>
                </a:lnTo>
                <a:lnTo>
                  <a:pt x="895019" y="1028700"/>
                </a:lnTo>
                <a:lnTo>
                  <a:pt x="925804" y="1028700"/>
                </a:lnTo>
                <a:lnTo>
                  <a:pt x="926688" y="1016000"/>
                </a:lnTo>
                <a:close/>
              </a:path>
              <a:path w="2952115" h="3365500">
                <a:moveTo>
                  <a:pt x="930178" y="990600"/>
                </a:moveTo>
                <a:lnTo>
                  <a:pt x="896975" y="990600"/>
                </a:lnTo>
                <a:lnTo>
                  <a:pt x="892771" y="1003300"/>
                </a:lnTo>
                <a:lnTo>
                  <a:pt x="871905" y="1003300"/>
                </a:lnTo>
                <a:lnTo>
                  <a:pt x="873772" y="1016000"/>
                </a:lnTo>
                <a:lnTo>
                  <a:pt x="928382" y="1016000"/>
                </a:lnTo>
                <a:lnTo>
                  <a:pt x="934904" y="1028700"/>
                </a:lnTo>
                <a:lnTo>
                  <a:pt x="954089" y="1028700"/>
                </a:lnTo>
                <a:lnTo>
                  <a:pt x="948675" y="1016000"/>
                </a:lnTo>
                <a:lnTo>
                  <a:pt x="938221" y="1003300"/>
                </a:lnTo>
                <a:lnTo>
                  <a:pt x="930178" y="990600"/>
                </a:lnTo>
                <a:close/>
              </a:path>
              <a:path w="2952115" h="3365500">
                <a:moveTo>
                  <a:pt x="850353" y="1016000"/>
                </a:moveTo>
                <a:lnTo>
                  <a:pt x="848753" y="1016000"/>
                </a:lnTo>
                <a:lnTo>
                  <a:pt x="850176" y="1017465"/>
                </a:lnTo>
                <a:lnTo>
                  <a:pt x="850353" y="1016000"/>
                </a:lnTo>
                <a:close/>
              </a:path>
              <a:path w="2952115" h="3365500">
                <a:moveTo>
                  <a:pt x="868705" y="1003300"/>
                </a:moveTo>
                <a:lnTo>
                  <a:pt x="839888" y="1003300"/>
                </a:lnTo>
                <a:lnTo>
                  <a:pt x="846112" y="1016000"/>
                </a:lnTo>
                <a:lnTo>
                  <a:pt x="870038" y="1016000"/>
                </a:lnTo>
                <a:lnTo>
                  <a:pt x="868705" y="1003300"/>
                </a:lnTo>
                <a:close/>
              </a:path>
              <a:path w="2952115" h="3365500">
                <a:moveTo>
                  <a:pt x="842873" y="990600"/>
                </a:moveTo>
                <a:lnTo>
                  <a:pt x="832980" y="990600"/>
                </a:lnTo>
                <a:lnTo>
                  <a:pt x="842924" y="1003300"/>
                </a:lnTo>
                <a:lnTo>
                  <a:pt x="842873" y="990600"/>
                </a:lnTo>
                <a:close/>
              </a:path>
              <a:path w="2952115" h="3365500">
                <a:moveTo>
                  <a:pt x="925072" y="977900"/>
                </a:moveTo>
                <a:lnTo>
                  <a:pt x="836752" y="977900"/>
                </a:lnTo>
                <a:lnTo>
                  <a:pt x="843407" y="990600"/>
                </a:lnTo>
                <a:lnTo>
                  <a:pt x="857161" y="1003300"/>
                </a:lnTo>
                <a:lnTo>
                  <a:pt x="890155" y="1003300"/>
                </a:lnTo>
                <a:lnTo>
                  <a:pt x="889317" y="990600"/>
                </a:lnTo>
                <a:lnTo>
                  <a:pt x="933617" y="990600"/>
                </a:lnTo>
                <a:lnTo>
                  <a:pt x="925072" y="977900"/>
                </a:lnTo>
                <a:close/>
              </a:path>
              <a:path w="2952115" h="3365500">
                <a:moveTo>
                  <a:pt x="820026" y="977900"/>
                </a:moveTo>
                <a:lnTo>
                  <a:pt x="816660" y="977900"/>
                </a:lnTo>
                <a:lnTo>
                  <a:pt x="819162" y="990600"/>
                </a:lnTo>
                <a:lnTo>
                  <a:pt x="825563" y="990600"/>
                </a:lnTo>
                <a:lnTo>
                  <a:pt x="820026" y="977900"/>
                </a:lnTo>
                <a:close/>
              </a:path>
              <a:path w="2952115" h="3365500">
                <a:moveTo>
                  <a:pt x="820522" y="965200"/>
                </a:moveTo>
                <a:lnTo>
                  <a:pt x="797801" y="965200"/>
                </a:lnTo>
                <a:lnTo>
                  <a:pt x="803427" y="977900"/>
                </a:lnTo>
                <a:lnTo>
                  <a:pt x="813993" y="977900"/>
                </a:lnTo>
                <a:lnTo>
                  <a:pt x="820522" y="965200"/>
                </a:lnTo>
                <a:close/>
              </a:path>
              <a:path w="2952115" h="3365500">
                <a:moveTo>
                  <a:pt x="906807" y="965200"/>
                </a:moveTo>
                <a:lnTo>
                  <a:pt x="825179" y="965200"/>
                </a:lnTo>
                <a:lnTo>
                  <a:pt x="827442" y="977900"/>
                </a:lnTo>
                <a:lnTo>
                  <a:pt x="916475" y="977900"/>
                </a:lnTo>
                <a:lnTo>
                  <a:pt x="906807" y="965200"/>
                </a:lnTo>
                <a:close/>
              </a:path>
              <a:path w="2952115" h="3365500">
                <a:moveTo>
                  <a:pt x="789863" y="952500"/>
                </a:moveTo>
                <a:lnTo>
                  <a:pt x="789101" y="965200"/>
                </a:lnTo>
                <a:lnTo>
                  <a:pt x="799630" y="965200"/>
                </a:lnTo>
                <a:lnTo>
                  <a:pt x="789863" y="952500"/>
                </a:lnTo>
                <a:close/>
              </a:path>
              <a:path w="2952115" h="3365500">
                <a:moveTo>
                  <a:pt x="807707" y="952500"/>
                </a:moveTo>
                <a:lnTo>
                  <a:pt x="802233" y="952500"/>
                </a:lnTo>
                <a:lnTo>
                  <a:pt x="807199" y="965200"/>
                </a:lnTo>
                <a:lnTo>
                  <a:pt x="807707" y="952500"/>
                </a:lnTo>
                <a:close/>
              </a:path>
              <a:path w="2952115" h="3365500">
                <a:moveTo>
                  <a:pt x="814640" y="956089"/>
                </a:moveTo>
                <a:lnTo>
                  <a:pt x="809256" y="965200"/>
                </a:lnTo>
                <a:lnTo>
                  <a:pt x="817143" y="965200"/>
                </a:lnTo>
                <a:lnTo>
                  <a:pt x="816966" y="959297"/>
                </a:lnTo>
                <a:lnTo>
                  <a:pt x="814640" y="956089"/>
                </a:lnTo>
                <a:close/>
              </a:path>
              <a:path w="2952115" h="3365500">
                <a:moveTo>
                  <a:pt x="828763" y="952500"/>
                </a:moveTo>
                <a:lnTo>
                  <a:pt x="816762" y="952500"/>
                </a:lnTo>
                <a:lnTo>
                  <a:pt x="816966" y="959297"/>
                </a:lnTo>
                <a:lnTo>
                  <a:pt x="821245" y="965200"/>
                </a:lnTo>
                <a:lnTo>
                  <a:pt x="830948" y="965200"/>
                </a:lnTo>
                <a:lnTo>
                  <a:pt x="828763" y="952500"/>
                </a:lnTo>
                <a:close/>
              </a:path>
              <a:path w="2952115" h="3365500">
                <a:moveTo>
                  <a:pt x="833460" y="952500"/>
                </a:moveTo>
                <a:lnTo>
                  <a:pt x="829221" y="952500"/>
                </a:lnTo>
                <a:lnTo>
                  <a:pt x="832129" y="965200"/>
                </a:lnTo>
                <a:lnTo>
                  <a:pt x="833460" y="952500"/>
                </a:lnTo>
                <a:close/>
              </a:path>
              <a:path w="2952115" h="3365500">
                <a:moveTo>
                  <a:pt x="871872" y="927100"/>
                </a:moveTo>
                <a:lnTo>
                  <a:pt x="798652" y="927100"/>
                </a:lnTo>
                <a:lnTo>
                  <a:pt x="808101" y="939800"/>
                </a:lnTo>
                <a:lnTo>
                  <a:pt x="794044" y="939800"/>
                </a:lnTo>
                <a:lnTo>
                  <a:pt x="790107" y="949564"/>
                </a:lnTo>
                <a:lnTo>
                  <a:pt x="790206" y="952500"/>
                </a:lnTo>
                <a:lnTo>
                  <a:pt x="840397" y="952500"/>
                </a:lnTo>
                <a:lnTo>
                  <a:pt x="843420" y="965200"/>
                </a:lnTo>
                <a:lnTo>
                  <a:pt x="892080" y="965200"/>
                </a:lnTo>
                <a:lnTo>
                  <a:pt x="886208" y="952500"/>
                </a:lnTo>
                <a:lnTo>
                  <a:pt x="879650" y="939800"/>
                </a:lnTo>
                <a:lnTo>
                  <a:pt x="871872" y="9271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4640" y="956089"/>
                </a:lnTo>
                <a:lnTo>
                  <a:pt x="816966" y="959297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2038" y="952500"/>
                </a:lnTo>
                <a:lnTo>
                  <a:pt x="814640" y="956089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789777" y="939800"/>
                </a:moveTo>
                <a:lnTo>
                  <a:pt x="775716" y="939800"/>
                </a:lnTo>
                <a:lnTo>
                  <a:pt x="774065" y="952500"/>
                </a:lnTo>
                <a:lnTo>
                  <a:pt x="788924" y="952500"/>
                </a:lnTo>
                <a:lnTo>
                  <a:pt x="790107" y="949564"/>
                </a:lnTo>
                <a:lnTo>
                  <a:pt x="789777" y="939800"/>
                </a:lnTo>
                <a:close/>
              </a:path>
              <a:path w="2952115" h="3365500">
                <a:moveTo>
                  <a:pt x="790107" y="949564"/>
                </a:moveTo>
                <a:lnTo>
                  <a:pt x="788924" y="952500"/>
                </a:lnTo>
                <a:lnTo>
                  <a:pt x="790206" y="952500"/>
                </a:lnTo>
                <a:lnTo>
                  <a:pt x="790107" y="949564"/>
                </a:lnTo>
                <a:close/>
              </a:path>
              <a:path w="2952115" h="3365500">
                <a:moveTo>
                  <a:pt x="889114" y="939800"/>
                </a:moveTo>
                <a:lnTo>
                  <a:pt x="886815" y="952500"/>
                </a:lnTo>
                <a:lnTo>
                  <a:pt x="894308" y="952500"/>
                </a:lnTo>
                <a:lnTo>
                  <a:pt x="889114" y="939800"/>
                </a:lnTo>
                <a:close/>
              </a:path>
              <a:path w="2952115" h="3365500">
                <a:moveTo>
                  <a:pt x="786803" y="927100"/>
                </a:moveTo>
                <a:lnTo>
                  <a:pt x="778514" y="927100"/>
                </a:lnTo>
                <a:lnTo>
                  <a:pt x="785872" y="939800"/>
                </a:lnTo>
                <a:lnTo>
                  <a:pt x="789305" y="939800"/>
                </a:lnTo>
                <a:lnTo>
                  <a:pt x="786803" y="927100"/>
                </a:lnTo>
                <a:close/>
              </a:path>
              <a:path w="2952115" h="3365500">
                <a:moveTo>
                  <a:pt x="862340" y="914400"/>
                </a:moveTo>
                <a:lnTo>
                  <a:pt x="787717" y="914400"/>
                </a:lnTo>
                <a:lnTo>
                  <a:pt x="793292" y="927100"/>
                </a:lnTo>
                <a:lnTo>
                  <a:pt x="789305" y="939800"/>
                </a:lnTo>
                <a:lnTo>
                  <a:pt x="798474" y="939800"/>
                </a:lnTo>
                <a:lnTo>
                  <a:pt x="798652" y="927100"/>
                </a:lnTo>
                <a:lnTo>
                  <a:pt x="871872" y="927100"/>
                </a:lnTo>
                <a:lnTo>
                  <a:pt x="862340" y="914400"/>
                </a:lnTo>
                <a:close/>
              </a:path>
              <a:path w="2952115" h="3365500">
                <a:moveTo>
                  <a:pt x="765568" y="914400"/>
                </a:moveTo>
                <a:lnTo>
                  <a:pt x="758736" y="914400"/>
                </a:lnTo>
                <a:lnTo>
                  <a:pt x="761212" y="927100"/>
                </a:lnTo>
                <a:lnTo>
                  <a:pt x="772109" y="927100"/>
                </a:lnTo>
                <a:lnTo>
                  <a:pt x="765568" y="914400"/>
                </a:lnTo>
                <a:close/>
              </a:path>
              <a:path w="2952115" h="3365500">
                <a:moveTo>
                  <a:pt x="787717" y="914400"/>
                </a:moveTo>
                <a:lnTo>
                  <a:pt x="782874" y="914400"/>
                </a:lnTo>
                <a:lnTo>
                  <a:pt x="772592" y="927100"/>
                </a:lnTo>
                <a:lnTo>
                  <a:pt x="784339" y="927100"/>
                </a:lnTo>
                <a:lnTo>
                  <a:pt x="787717" y="914400"/>
                </a:lnTo>
                <a:close/>
              </a:path>
              <a:path w="2952115" h="3365500">
                <a:moveTo>
                  <a:pt x="739920" y="889000"/>
                </a:moveTo>
                <a:lnTo>
                  <a:pt x="727825" y="889000"/>
                </a:lnTo>
                <a:lnTo>
                  <a:pt x="733581" y="901700"/>
                </a:lnTo>
                <a:lnTo>
                  <a:pt x="742922" y="901700"/>
                </a:lnTo>
                <a:lnTo>
                  <a:pt x="751485" y="914400"/>
                </a:lnTo>
                <a:lnTo>
                  <a:pt x="745652" y="901700"/>
                </a:lnTo>
                <a:lnTo>
                  <a:pt x="739920" y="889000"/>
                </a:lnTo>
                <a:close/>
              </a:path>
              <a:path w="2952115" h="3365500">
                <a:moveTo>
                  <a:pt x="768708" y="889000"/>
                </a:moveTo>
                <a:lnTo>
                  <a:pt x="753082" y="889000"/>
                </a:lnTo>
                <a:lnTo>
                  <a:pt x="751650" y="901700"/>
                </a:lnTo>
                <a:lnTo>
                  <a:pt x="763193" y="901700"/>
                </a:lnTo>
                <a:lnTo>
                  <a:pt x="756615" y="914400"/>
                </a:lnTo>
                <a:lnTo>
                  <a:pt x="763984" y="914400"/>
                </a:lnTo>
                <a:lnTo>
                  <a:pt x="765455" y="901700"/>
                </a:lnTo>
                <a:lnTo>
                  <a:pt x="768708" y="889000"/>
                </a:lnTo>
                <a:close/>
              </a:path>
              <a:path w="2952115" h="3365500">
                <a:moveTo>
                  <a:pt x="806869" y="889000"/>
                </a:moveTo>
                <a:lnTo>
                  <a:pt x="768708" y="889000"/>
                </a:lnTo>
                <a:lnTo>
                  <a:pt x="777784" y="901700"/>
                </a:lnTo>
                <a:lnTo>
                  <a:pt x="785117" y="914400"/>
                </a:lnTo>
                <a:lnTo>
                  <a:pt x="809523" y="914400"/>
                </a:lnTo>
                <a:lnTo>
                  <a:pt x="808222" y="909375"/>
                </a:lnTo>
                <a:lnTo>
                  <a:pt x="801843" y="901700"/>
                </a:lnTo>
                <a:lnTo>
                  <a:pt x="807377" y="901700"/>
                </a:lnTo>
                <a:lnTo>
                  <a:pt x="806869" y="889000"/>
                </a:lnTo>
                <a:close/>
              </a:path>
              <a:path w="2952115" h="3365500">
                <a:moveTo>
                  <a:pt x="810107" y="911643"/>
                </a:moveTo>
                <a:lnTo>
                  <a:pt x="809523" y="914400"/>
                </a:lnTo>
                <a:lnTo>
                  <a:pt x="812397" y="914400"/>
                </a:lnTo>
                <a:lnTo>
                  <a:pt x="810107" y="911643"/>
                </a:lnTo>
                <a:close/>
              </a:path>
              <a:path w="2952115" h="3365500">
                <a:moveTo>
                  <a:pt x="844448" y="901700"/>
                </a:moveTo>
                <a:lnTo>
                  <a:pt x="830478" y="901700"/>
                </a:lnTo>
                <a:lnTo>
                  <a:pt x="817203" y="914400"/>
                </a:lnTo>
                <a:lnTo>
                  <a:pt x="843635" y="914400"/>
                </a:lnTo>
                <a:lnTo>
                  <a:pt x="844448" y="901700"/>
                </a:lnTo>
                <a:close/>
              </a:path>
              <a:path w="2952115" h="3365500">
                <a:moveTo>
                  <a:pt x="842791" y="889000"/>
                </a:moveTo>
                <a:lnTo>
                  <a:pt x="832092" y="889000"/>
                </a:lnTo>
                <a:lnTo>
                  <a:pt x="828179" y="901700"/>
                </a:lnTo>
                <a:lnTo>
                  <a:pt x="844448" y="901700"/>
                </a:lnTo>
                <a:lnTo>
                  <a:pt x="854176" y="914400"/>
                </a:lnTo>
                <a:lnTo>
                  <a:pt x="863033" y="914400"/>
                </a:lnTo>
                <a:lnTo>
                  <a:pt x="855631" y="901700"/>
                </a:lnTo>
                <a:lnTo>
                  <a:pt x="842791" y="889000"/>
                </a:lnTo>
                <a:close/>
              </a:path>
              <a:path w="2952115" h="3365500">
                <a:moveTo>
                  <a:pt x="812213" y="901700"/>
                </a:moveTo>
                <a:lnTo>
                  <a:pt x="806234" y="901700"/>
                </a:lnTo>
                <a:lnTo>
                  <a:pt x="808222" y="909375"/>
                </a:lnTo>
                <a:lnTo>
                  <a:pt x="810107" y="911643"/>
                </a:lnTo>
                <a:lnTo>
                  <a:pt x="812213" y="901700"/>
                </a:lnTo>
                <a:close/>
              </a:path>
              <a:path w="2952115" h="3365500">
                <a:moveTo>
                  <a:pt x="822109" y="889000"/>
                </a:moveTo>
                <a:lnTo>
                  <a:pt x="813477" y="889000"/>
                </a:lnTo>
                <a:lnTo>
                  <a:pt x="812716" y="901700"/>
                </a:lnTo>
                <a:lnTo>
                  <a:pt x="823201" y="901700"/>
                </a:lnTo>
                <a:lnTo>
                  <a:pt x="822109" y="889000"/>
                </a:lnTo>
                <a:close/>
              </a:path>
              <a:path w="2952115" h="3365500">
                <a:moveTo>
                  <a:pt x="754862" y="876300"/>
                </a:moveTo>
                <a:lnTo>
                  <a:pt x="739036" y="876300"/>
                </a:lnTo>
                <a:lnTo>
                  <a:pt x="730015" y="889000"/>
                </a:lnTo>
                <a:lnTo>
                  <a:pt x="752614" y="889000"/>
                </a:lnTo>
                <a:lnTo>
                  <a:pt x="754862" y="876300"/>
                </a:lnTo>
                <a:close/>
              </a:path>
              <a:path w="2952115" h="3365500">
                <a:moveTo>
                  <a:pt x="803836" y="876300"/>
                </a:moveTo>
                <a:lnTo>
                  <a:pt x="754862" y="876300"/>
                </a:lnTo>
                <a:lnTo>
                  <a:pt x="760107" y="889000"/>
                </a:lnTo>
                <a:lnTo>
                  <a:pt x="803490" y="889000"/>
                </a:lnTo>
                <a:lnTo>
                  <a:pt x="803836" y="876300"/>
                </a:lnTo>
                <a:close/>
              </a:path>
              <a:path w="2952115" h="3365500">
                <a:moveTo>
                  <a:pt x="823696" y="876300"/>
                </a:moveTo>
                <a:lnTo>
                  <a:pt x="803836" y="876300"/>
                </a:lnTo>
                <a:lnTo>
                  <a:pt x="811198" y="889000"/>
                </a:lnTo>
                <a:lnTo>
                  <a:pt x="822820" y="889000"/>
                </a:lnTo>
                <a:lnTo>
                  <a:pt x="823696" y="876300"/>
                </a:lnTo>
                <a:close/>
              </a:path>
              <a:path w="2952115" h="3365500">
                <a:moveTo>
                  <a:pt x="715378" y="863600"/>
                </a:moveTo>
                <a:lnTo>
                  <a:pt x="706158" y="863600"/>
                </a:lnTo>
                <a:lnTo>
                  <a:pt x="707174" y="876300"/>
                </a:lnTo>
                <a:lnTo>
                  <a:pt x="717753" y="876300"/>
                </a:lnTo>
                <a:lnTo>
                  <a:pt x="715378" y="863600"/>
                </a:lnTo>
                <a:close/>
              </a:path>
              <a:path w="2952115" h="3365500">
                <a:moveTo>
                  <a:pt x="822773" y="863600"/>
                </a:moveTo>
                <a:lnTo>
                  <a:pt x="727868" y="863600"/>
                </a:lnTo>
                <a:lnTo>
                  <a:pt x="722506" y="876300"/>
                </a:lnTo>
                <a:lnTo>
                  <a:pt x="828268" y="876300"/>
                </a:lnTo>
                <a:lnTo>
                  <a:pt x="822773" y="863600"/>
                </a:lnTo>
                <a:close/>
              </a:path>
              <a:path w="2952115" h="3365500">
                <a:moveTo>
                  <a:pt x="726541" y="850900"/>
                </a:moveTo>
                <a:lnTo>
                  <a:pt x="719126" y="850900"/>
                </a:lnTo>
                <a:lnTo>
                  <a:pt x="715742" y="863600"/>
                </a:lnTo>
                <a:lnTo>
                  <a:pt x="732256" y="863600"/>
                </a:lnTo>
                <a:lnTo>
                  <a:pt x="726541" y="850900"/>
                </a:lnTo>
                <a:close/>
              </a:path>
              <a:path w="2952115" h="3365500">
                <a:moveTo>
                  <a:pt x="776833" y="838200"/>
                </a:moveTo>
                <a:lnTo>
                  <a:pt x="722552" y="838200"/>
                </a:lnTo>
                <a:lnTo>
                  <a:pt x="729405" y="850900"/>
                </a:lnTo>
                <a:lnTo>
                  <a:pt x="733515" y="863600"/>
                </a:lnTo>
                <a:lnTo>
                  <a:pt x="736561" y="863600"/>
                </a:lnTo>
                <a:lnTo>
                  <a:pt x="740816" y="850900"/>
                </a:lnTo>
                <a:lnTo>
                  <a:pt x="785545" y="850900"/>
                </a:lnTo>
                <a:lnTo>
                  <a:pt x="785044" y="845888"/>
                </a:lnTo>
                <a:lnTo>
                  <a:pt x="776833" y="838200"/>
                </a:lnTo>
                <a:close/>
              </a:path>
              <a:path w="2952115" h="3365500">
                <a:moveTo>
                  <a:pt x="766965" y="850900"/>
                </a:moveTo>
                <a:lnTo>
                  <a:pt x="745782" y="850900"/>
                </a:lnTo>
                <a:lnTo>
                  <a:pt x="748449" y="863600"/>
                </a:lnTo>
                <a:lnTo>
                  <a:pt x="765035" y="863600"/>
                </a:lnTo>
                <a:lnTo>
                  <a:pt x="766965" y="850900"/>
                </a:lnTo>
                <a:close/>
              </a:path>
              <a:path w="2952115" h="3365500">
                <a:moveTo>
                  <a:pt x="801114" y="838200"/>
                </a:moveTo>
                <a:lnTo>
                  <a:pt x="796671" y="838200"/>
                </a:lnTo>
                <a:lnTo>
                  <a:pt x="790397" y="850900"/>
                </a:lnTo>
                <a:lnTo>
                  <a:pt x="766965" y="850900"/>
                </a:lnTo>
                <a:lnTo>
                  <a:pt x="765390" y="863600"/>
                </a:lnTo>
                <a:lnTo>
                  <a:pt x="804442" y="863600"/>
                </a:lnTo>
                <a:lnTo>
                  <a:pt x="801012" y="850900"/>
                </a:lnTo>
                <a:lnTo>
                  <a:pt x="801114" y="838200"/>
                </a:lnTo>
                <a:close/>
              </a:path>
              <a:path w="2952115" h="3365500">
                <a:moveTo>
                  <a:pt x="811517" y="850900"/>
                </a:moveTo>
                <a:lnTo>
                  <a:pt x="811390" y="850900"/>
                </a:lnTo>
                <a:lnTo>
                  <a:pt x="810615" y="863600"/>
                </a:lnTo>
                <a:lnTo>
                  <a:pt x="814717" y="863600"/>
                </a:lnTo>
                <a:lnTo>
                  <a:pt x="811517" y="850900"/>
                </a:lnTo>
                <a:close/>
              </a:path>
              <a:path w="2952115" h="3365500">
                <a:moveTo>
                  <a:pt x="706145" y="838200"/>
                </a:moveTo>
                <a:lnTo>
                  <a:pt x="700443" y="838200"/>
                </a:lnTo>
                <a:lnTo>
                  <a:pt x="701141" y="850900"/>
                </a:lnTo>
                <a:lnTo>
                  <a:pt x="706589" y="850900"/>
                </a:lnTo>
                <a:lnTo>
                  <a:pt x="706145" y="838200"/>
                </a:lnTo>
                <a:close/>
              </a:path>
              <a:path w="2952115" h="3365500">
                <a:moveTo>
                  <a:pt x="785044" y="845888"/>
                </a:moveTo>
                <a:lnTo>
                  <a:pt x="785545" y="850900"/>
                </a:lnTo>
                <a:lnTo>
                  <a:pt x="785799" y="850900"/>
                </a:lnTo>
                <a:lnTo>
                  <a:pt x="787845" y="848510"/>
                </a:lnTo>
                <a:lnTo>
                  <a:pt x="785044" y="845888"/>
                </a:lnTo>
                <a:close/>
              </a:path>
              <a:path w="2952115" h="3365500">
                <a:moveTo>
                  <a:pt x="787845" y="848510"/>
                </a:moveTo>
                <a:lnTo>
                  <a:pt x="785799" y="850900"/>
                </a:lnTo>
                <a:lnTo>
                  <a:pt x="790397" y="850900"/>
                </a:lnTo>
                <a:lnTo>
                  <a:pt x="787845" y="848510"/>
                </a:lnTo>
                <a:close/>
              </a:path>
              <a:path w="2952115" h="3365500">
                <a:moveTo>
                  <a:pt x="796671" y="838200"/>
                </a:moveTo>
                <a:lnTo>
                  <a:pt x="784275" y="838200"/>
                </a:lnTo>
                <a:lnTo>
                  <a:pt x="785044" y="845888"/>
                </a:lnTo>
                <a:lnTo>
                  <a:pt x="787845" y="848510"/>
                </a:lnTo>
                <a:lnTo>
                  <a:pt x="796671" y="838200"/>
                </a:lnTo>
                <a:close/>
              </a:path>
              <a:path w="2952115" h="3365500">
                <a:moveTo>
                  <a:pt x="686542" y="825500"/>
                </a:moveTo>
                <a:lnTo>
                  <a:pt x="675693" y="825500"/>
                </a:lnTo>
                <a:lnTo>
                  <a:pt x="682565" y="838200"/>
                </a:lnTo>
                <a:lnTo>
                  <a:pt x="683595" y="838200"/>
                </a:lnTo>
                <a:lnTo>
                  <a:pt x="686542" y="825500"/>
                </a:lnTo>
                <a:close/>
              </a:path>
              <a:path w="2952115" h="3365500">
                <a:moveTo>
                  <a:pt x="697103" y="825500"/>
                </a:moveTo>
                <a:lnTo>
                  <a:pt x="686542" y="825500"/>
                </a:lnTo>
                <a:lnTo>
                  <a:pt x="692587" y="838200"/>
                </a:lnTo>
                <a:lnTo>
                  <a:pt x="698017" y="838200"/>
                </a:lnTo>
                <a:lnTo>
                  <a:pt x="697103" y="825500"/>
                </a:lnTo>
                <a:close/>
              </a:path>
              <a:path w="2952115" h="3365500">
                <a:moveTo>
                  <a:pt x="708774" y="825500"/>
                </a:moveTo>
                <a:lnTo>
                  <a:pt x="705015" y="825500"/>
                </a:lnTo>
                <a:lnTo>
                  <a:pt x="707567" y="838200"/>
                </a:lnTo>
                <a:lnTo>
                  <a:pt x="710145" y="838200"/>
                </a:lnTo>
                <a:lnTo>
                  <a:pt x="708774" y="825500"/>
                </a:lnTo>
                <a:close/>
              </a:path>
              <a:path w="2952115" h="3365500">
                <a:moveTo>
                  <a:pt x="783388" y="825500"/>
                </a:moveTo>
                <a:lnTo>
                  <a:pt x="710895" y="825500"/>
                </a:lnTo>
                <a:lnTo>
                  <a:pt x="714648" y="838200"/>
                </a:lnTo>
                <a:lnTo>
                  <a:pt x="793592" y="838200"/>
                </a:lnTo>
                <a:lnTo>
                  <a:pt x="783388" y="825500"/>
                </a:lnTo>
                <a:close/>
              </a:path>
              <a:path w="2952115" h="3365500">
                <a:moveTo>
                  <a:pt x="669048" y="812800"/>
                </a:moveTo>
                <a:lnTo>
                  <a:pt x="666648" y="812800"/>
                </a:lnTo>
                <a:lnTo>
                  <a:pt x="669061" y="825500"/>
                </a:lnTo>
                <a:lnTo>
                  <a:pt x="669048" y="812800"/>
                </a:lnTo>
                <a:close/>
              </a:path>
              <a:path w="2952115" h="3365500">
                <a:moveTo>
                  <a:pt x="772423" y="812800"/>
                </a:moveTo>
                <a:lnTo>
                  <a:pt x="690863" y="812800"/>
                </a:lnTo>
                <a:lnTo>
                  <a:pt x="687697" y="825500"/>
                </a:lnTo>
                <a:lnTo>
                  <a:pt x="774435" y="825500"/>
                </a:lnTo>
                <a:lnTo>
                  <a:pt x="772423" y="812800"/>
                </a:lnTo>
                <a:close/>
              </a:path>
              <a:path w="2952115" h="3365500">
                <a:moveTo>
                  <a:pt x="674217" y="800100"/>
                </a:moveTo>
                <a:lnTo>
                  <a:pt x="670648" y="812800"/>
                </a:lnTo>
                <a:lnTo>
                  <a:pt x="683120" y="812800"/>
                </a:lnTo>
                <a:lnTo>
                  <a:pt x="674217" y="800100"/>
                </a:lnTo>
                <a:close/>
              </a:path>
              <a:path w="2952115" h="3365500">
                <a:moveTo>
                  <a:pt x="757146" y="787400"/>
                </a:moveTo>
                <a:lnTo>
                  <a:pt x="755310" y="787400"/>
                </a:lnTo>
                <a:lnTo>
                  <a:pt x="755047" y="800100"/>
                </a:lnTo>
                <a:lnTo>
                  <a:pt x="674790" y="800100"/>
                </a:lnTo>
                <a:lnTo>
                  <a:pt x="683775" y="812800"/>
                </a:lnTo>
                <a:lnTo>
                  <a:pt x="770978" y="812800"/>
                </a:lnTo>
                <a:lnTo>
                  <a:pt x="766938" y="800100"/>
                </a:lnTo>
                <a:lnTo>
                  <a:pt x="757146" y="787400"/>
                </a:lnTo>
                <a:close/>
              </a:path>
              <a:path w="2952115" h="3365500">
                <a:moveTo>
                  <a:pt x="779411" y="800100"/>
                </a:moveTo>
                <a:lnTo>
                  <a:pt x="776744" y="812800"/>
                </a:lnTo>
                <a:lnTo>
                  <a:pt x="784225" y="812800"/>
                </a:lnTo>
                <a:lnTo>
                  <a:pt x="779411" y="800100"/>
                </a:lnTo>
                <a:close/>
              </a:path>
              <a:path w="2952115" h="3365500">
                <a:moveTo>
                  <a:pt x="649693" y="787400"/>
                </a:moveTo>
                <a:lnTo>
                  <a:pt x="643623" y="787400"/>
                </a:lnTo>
                <a:lnTo>
                  <a:pt x="648449" y="800100"/>
                </a:lnTo>
                <a:lnTo>
                  <a:pt x="649693" y="787400"/>
                </a:lnTo>
                <a:close/>
              </a:path>
              <a:path w="2952115" h="3365500">
                <a:moveTo>
                  <a:pt x="734110" y="762000"/>
                </a:moveTo>
                <a:lnTo>
                  <a:pt x="705345" y="762000"/>
                </a:lnTo>
                <a:lnTo>
                  <a:pt x="706158" y="774700"/>
                </a:lnTo>
                <a:lnTo>
                  <a:pt x="664225" y="774700"/>
                </a:lnTo>
                <a:lnTo>
                  <a:pt x="662020" y="787400"/>
                </a:lnTo>
                <a:lnTo>
                  <a:pt x="660383" y="800100"/>
                </a:lnTo>
                <a:lnTo>
                  <a:pt x="743839" y="800100"/>
                </a:lnTo>
                <a:lnTo>
                  <a:pt x="739279" y="787400"/>
                </a:lnTo>
                <a:lnTo>
                  <a:pt x="734148" y="787400"/>
                </a:lnTo>
                <a:lnTo>
                  <a:pt x="735812" y="774700"/>
                </a:lnTo>
                <a:lnTo>
                  <a:pt x="734110" y="762000"/>
                </a:lnTo>
                <a:close/>
              </a:path>
              <a:path w="2952115" h="3365500">
                <a:moveTo>
                  <a:pt x="658723" y="774700"/>
                </a:moveTo>
                <a:lnTo>
                  <a:pt x="654786" y="774700"/>
                </a:lnTo>
                <a:lnTo>
                  <a:pt x="656729" y="787400"/>
                </a:lnTo>
                <a:lnTo>
                  <a:pt x="658723" y="787400"/>
                </a:lnTo>
                <a:lnTo>
                  <a:pt x="658723" y="774700"/>
                </a:lnTo>
                <a:close/>
              </a:path>
              <a:path w="2952115" h="3365500">
                <a:moveTo>
                  <a:pt x="609955" y="762000"/>
                </a:moveTo>
                <a:lnTo>
                  <a:pt x="611835" y="774700"/>
                </a:lnTo>
                <a:lnTo>
                  <a:pt x="612851" y="774700"/>
                </a:lnTo>
                <a:lnTo>
                  <a:pt x="609955" y="762000"/>
                </a:lnTo>
                <a:close/>
              </a:path>
              <a:path w="2952115" h="3365500">
                <a:moveTo>
                  <a:pt x="653935" y="723900"/>
                </a:moveTo>
                <a:lnTo>
                  <a:pt x="612559" y="723900"/>
                </a:lnTo>
                <a:lnTo>
                  <a:pt x="620853" y="736600"/>
                </a:lnTo>
                <a:lnTo>
                  <a:pt x="615159" y="749300"/>
                </a:lnTo>
                <a:lnTo>
                  <a:pt x="613029" y="762000"/>
                </a:lnTo>
                <a:lnTo>
                  <a:pt x="614349" y="762000"/>
                </a:lnTo>
                <a:lnTo>
                  <a:pt x="621665" y="774700"/>
                </a:lnTo>
                <a:lnTo>
                  <a:pt x="622261" y="762000"/>
                </a:lnTo>
                <a:lnTo>
                  <a:pt x="623011" y="749300"/>
                </a:lnTo>
                <a:lnTo>
                  <a:pt x="715549" y="749300"/>
                </a:lnTo>
                <a:lnTo>
                  <a:pt x="713025" y="736600"/>
                </a:lnTo>
                <a:lnTo>
                  <a:pt x="658977" y="736600"/>
                </a:lnTo>
                <a:lnTo>
                  <a:pt x="653935" y="723900"/>
                </a:lnTo>
                <a:close/>
              </a:path>
              <a:path w="2952115" h="3365500">
                <a:moveTo>
                  <a:pt x="648664" y="762000"/>
                </a:moveTo>
                <a:lnTo>
                  <a:pt x="640257" y="762000"/>
                </a:lnTo>
                <a:lnTo>
                  <a:pt x="646417" y="774700"/>
                </a:lnTo>
                <a:lnTo>
                  <a:pt x="650422" y="764297"/>
                </a:lnTo>
                <a:lnTo>
                  <a:pt x="648664" y="762000"/>
                </a:lnTo>
                <a:close/>
              </a:path>
              <a:path w="2952115" h="3365500">
                <a:moveTo>
                  <a:pt x="702614" y="762000"/>
                </a:moveTo>
                <a:lnTo>
                  <a:pt x="651306" y="762000"/>
                </a:lnTo>
                <a:lnTo>
                  <a:pt x="650422" y="764297"/>
                </a:lnTo>
                <a:lnTo>
                  <a:pt x="658380" y="774700"/>
                </a:lnTo>
                <a:lnTo>
                  <a:pt x="694702" y="774700"/>
                </a:lnTo>
                <a:lnTo>
                  <a:pt x="702614" y="762000"/>
                </a:lnTo>
                <a:close/>
              </a:path>
              <a:path w="2952115" h="3365500">
                <a:moveTo>
                  <a:pt x="715175" y="749300"/>
                </a:moveTo>
                <a:lnTo>
                  <a:pt x="623011" y="749300"/>
                </a:lnTo>
                <a:lnTo>
                  <a:pt x="629234" y="762000"/>
                </a:lnTo>
                <a:lnTo>
                  <a:pt x="723399" y="762000"/>
                </a:lnTo>
                <a:lnTo>
                  <a:pt x="715175" y="749300"/>
                </a:lnTo>
                <a:close/>
              </a:path>
              <a:path w="2952115" h="3365500">
                <a:moveTo>
                  <a:pt x="616369" y="736600"/>
                </a:moveTo>
                <a:lnTo>
                  <a:pt x="595947" y="736600"/>
                </a:lnTo>
                <a:lnTo>
                  <a:pt x="603440" y="749300"/>
                </a:lnTo>
                <a:lnTo>
                  <a:pt x="616369" y="736600"/>
                </a:lnTo>
                <a:close/>
              </a:path>
              <a:path w="2952115" h="3365500">
                <a:moveTo>
                  <a:pt x="607644" y="723900"/>
                </a:moveTo>
                <a:lnTo>
                  <a:pt x="608241" y="736600"/>
                </a:lnTo>
                <a:lnTo>
                  <a:pt x="613638" y="736600"/>
                </a:lnTo>
                <a:lnTo>
                  <a:pt x="607644" y="723900"/>
                </a:lnTo>
                <a:close/>
              </a:path>
              <a:path w="2952115" h="3365500">
                <a:moveTo>
                  <a:pt x="691246" y="711200"/>
                </a:moveTo>
                <a:lnTo>
                  <a:pt x="675249" y="711200"/>
                </a:lnTo>
                <a:lnTo>
                  <a:pt x="669566" y="723900"/>
                </a:lnTo>
                <a:lnTo>
                  <a:pt x="657733" y="723900"/>
                </a:lnTo>
                <a:lnTo>
                  <a:pt x="660946" y="736600"/>
                </a:lnTo>
                <a:lnTo>
                  <a:pt x="700248" y="736600"/>
                </a:lnTo>
                <a:lnTo>
                  <a:pt x="698171" y="723900"/>
                </a:lnTo>
                <a:lnTo>
                  <a:pt x="691246" y="711200"/>
                </a:lnTo>
                <a:close/>
              </a:path>
              <a:path w="2952115" h="3365500">
                <a:moveTo>
                  <a:pt x="578815" y="711200"/>
                </a:moveTo>
                <a:lnTo>
                  <a:pt x="575780" y="711200"/>
                </a:lnTo>
                <a:lnTo>
                  <a:pt x="584403" y="723900"/>
                </a:lnTo>
                <a:lnTo>
                  <a:pt x="585647" y="723900"/>
                </a:lnTo>
                <a:lnTo>
                  <a:pt x="578815" y="711200"/>
                </a:lnTo>
                <a:close/>
              </a:path>
              <a:path w="2952115" h="3365500">
                <a:moveTo>
                  <a:pt x="658533" y="711200"/>
                </a:moveTo>
                <a:lnTo>
                  <a:pt x="593839" y="711200"/>
                </a:lnTo>
                <a:lnTo>
                  <a:pt x="585647" y="723900"/>
                </a:lnTo>
                <a:lnTo>
                  <a:pt x="661250" y="723900"/>
                </a:lnTo>
                <a:lnTo>
                  <a:pt x="658533" y="711200"/>
                </a:lnTo>
                <a:close/>
              </a:path>
              <a:path w="2952115" h="3365500">
                <a:moveTo>
                  <a:pt x="608846" y="698500"/>
                </a:moveTo>
                <a:lnTo>
                  <a:pt x="566331" y="698500"/>
                </a:lnTo>
                <a:lnTo>
                  <a:pt x="569010" y="711200"/>
                </a:lnTo>
                <a:lnTo>
                  <a:pt x="597622" y="711200"/>
                </a:lnTo>
                <a:lnTo>
                  <a:pt x="608846" y="698500"/>
                </a:lnTo>
                <a:close/>
              </a:path>
              <a:path w="2952115" h="3365500">
                <a:moveTo>
                  <a:pt x="651402" y="698500"/>
                </a:moveTo>
                <a:lnTo>
                  <a:pt x="608846" y="698500"/>
                </a:lnTo>
                <a:lnTo>
                  <a:pt x="609279" y="711200"/>
                </a:lnTo>
                <a:lnTo>
                  <a:pt x="650671" y="711200"/>
                </a:lnTo>
                <a:lnTo>
                  <a:pt x="651402" y="698500"/>
                </a:lnTo>
                <a:close/>
              </a:path>
              <a:path w="2952115" h="3365500">
                <a:moveTo>
                  <a:pt x="665975" y="698500"/>
                </a:moveTo>
                <a:lnTo>
                  <a:pt x="660387" y="711200"/>
                </a:lnTo>
                <a:lnTo>
                  <a:pt x="666165" y="711200"/>
                </a:lnTo>
                <a:lnTo>
                  <a:pt x="665975" y="698500"/>
                </a:lnTo>
                <a:close/>
              </a:path>
              <a:path w="2952115" h="3365500">
                <a:moveTo>
                  <a:pt x="672871" y="698500"/>
                </a:moveTo>
                <a:lnTo>
                  <a:pt x="669886" y="698500"/>
                </a:lnTo>
                <a:lnTo>
                  <a:pt x="671322" y="711200"/>
                </a:lnTo>
                <a:lnTo>
                  <a:pt x="672807" y="711200"/>
                </a:lnTo>
                <a:lnTo>
                  <a:pt x="672871" y="698500"/>
                </a:lnTo>
                <a:close/>
              </a:path>
              <a:path w="2952115" h="3365500">
                <a:moveTo>
                  <a:pt x="577722" y="685800"/>
                </a:moveTo>
                <a:lnTo>
                  <a:pt x="558028" y="685800"/>
                </a:lnTo>
                <a:lnTo>
                  <a:pt x="560302" y="698500"/>
                </a:lnTo>
                <a:lnTo>
                  <a:pt x="567830" y="698500"/>
                </a:lnTo>
                <a:lnTo>
                  <a:pt x="577722" y="685800"/>
                </a:lnTo>
                <a:close/>
              </a:path>
              <a:path w="2952115" h="3365500">
                <a:moveTo>
                  <a:pt x="668948" y="685800"/>
                </a:moveTo>
                <a:lnTo>
                  <a:pt x="582760" y="685800"/>
                </a:lnTo>
                <a:lnTo>
                  <a:pt x="578777" y="698500"/>
                </a:lnTo>
                <a:lnTo>
                  <a:pt x="668478" y="698500"/>
                </a:lnTo>
                <a:lnTo>
                  <a:pt x="668948" y="685800"/>
                </a:lnTo>
                <a:close/>
              </a:path>
              <a:path w="2952115" h="3365500">
                <a:moveTo>
                  <a:pt x="558368" y="673100"/>
                </a:moveTo>
                <a:lnTo>
                  <a:pt x="547370" y="673100"/>
                </a:lnTo>
                <a:lnTo>
                  <a:pt x="553478" y="685800"/>
                </a:lnTo>
                <a:lnTo>
                  <a:pt x="555269" y="685800"/>
                </a:lnTo>
                <a:lnTo>
                  <a:pt x="558368" y="673100"/>
                </a:lnTo>
                <a:close/>
              </a:path>
              <a:path w="2952115" h="3365500">
                <a:moveTo>
                  <a:pt x="562676" y="671859"/>
                </a:moveTo>
                <a:lnTo>
                  <a:pt x="563168" y="673100"/>
                </a:lnTo>
                <a:lnTo>
                  <a:pt x="562450" y="685800"/>
                </a:lnTo>
                <a:lnTo>
                  <a:pt x="649986" y="685800"/>
                </a:lnTo>
                <a:lnTo>
                  <a:pt x="642594" y="673100"/>
                </a:lnTo>
                <a:lnTo>
                  <a:pt x="563868" y="673100"/>
                </a:lnTo>
                <a:lnTo>
                  <a:pt x="562676" y="671859"/>
                </a:lnTo>
                <a:close/>
              </a:path>
              <a:path w="2952115" h="3365500">
                <a:moveTo>
                  <a:pt x="531634" y="660400"/>
                </a:moveTo>
                <a:lnTo>
                  <a:pt x="529310" y="660400"/>
                </a:lnTo>
                <a:lnTo>
                  <a:pt x="532650" y="673100"/>
                </a:lnTo>
                <a:lnTo>
                  <a:pt x="531634" y="660400"/>
                </a:lnTo>
                <a:close/>
              </a:path>
              <a:path w="2952115" h="3365500">
                <a:moveTo>
                  <a:pt x="566153" y="660400"/>
                </a:moveTo>
                <a:lnTo>
                  <a:pt x="558126" y="660400"/>
                </a:lnTo>
                <a:lnTo>
                  <a:pt x="562676" y="671859"/>
                </a:lnTo>
                <a:lnTo>
                  <a:pt x="563868" y="673100"/>
                </a:lnTo>
                <a:lnTo>
                  <a:pt x="571652" y="673100"/>
                </a:lnTo>
                <a:lnTo>
                  <a:pt x="566153" y="660400"/>
                </a:lnTo>
                <a:close/>
              </a:path>
              <a:path w="2952115" h="3365500">
                <a:moveTo>
                  <a:pt x="643776" y="647700"/>
                </a:moveTo>
                <a:lnTo>
                  <a:pt x="577913" y="647700"/>
                </a:lnTo>
                <a:lnTo>
                  <a:pt x="583387" y="660400"/>
                </a:lnTo>
                <a:lnTo>
                  <a:pt x="566153" y="660400"/>
                </a:lnTo>
                <a:lnTo>
                  <a:pt x="571652" y="673100"/>
                </a:lnTo>
                <a:lnTo>
                  <a:pt x="642150" y="673100"/>
                </a:lnTo>
                <a:lnTo>
                  <a:pt x="641184" y="660400"/>
                </a:lnTo>
                <a:lnTo>
                  <a:pt x="643776" y="647700"/>
                </a:lnTo>
                <a:close/>
              </a:path>
              <a:path w="2952115" h="3365500">
                <a:moveTo>
                  <a:pt x="558126" y="660400"/>
                </a:moveTo>
                <a:lnTo>
                  <a:pt x="551665" y="660400"/>
                </a:lnTo>
                <a:lnTo>
                  <a:pt x="562676" y="671859"/>
                </a:lnTo>
                <a:lnTo>
                  <a:pt x="558126" y="660400"/>
                </a:lnTo>
                <a:close/>
              </a:path>
              <a:path w="2952115" h="3365500">
                <a:moveTo>
                  <a:pt x="542207" y="653229"/>
                </a:moveTo>
                <a:lnTo>
                  <a:pt x="535381" y="660400"/>
                </a:lnTo>
                <a:lnTo>
                  <a:pt x="548309" y="660400"/>
                </a:lnTo>
                <a:lnTo>
                  <a:pt x="542207" y="653229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42207" y="653229"/>
                </a:lnTo>
                <a:lnTo>
                  <a:pt x="548309" y="660400"/>
                </a:lnTo>
                <a:lnTo>
                  <a:pt x="549071" y="660400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76033" y="647700"/>
                </a:moveTo>
                <a:lnTo>
                  <a:pt x="547471" y="647700"/>
                </a:lnTo>
                <a:lnTo>
                  <a:pt x="549071" y="660400"/>
                </a:lnTo>
                <a:lnTo>
                  <a:pt x="574065" y="660400"/>
                </a:lnTo>
                <a:lnTo>
                  <a:pt x="576033" y="647700"/>
                </a:lnTo>
                <a:close/>
              </a:path>
              <a:path w="2952115" h="3365500">
                <a:moveTo>
                  <a:pt x="577913" y="647700"/>
                </a:moveTo>
                <a:lnTo>
                  <a:pt x="576033" y="647700"/>
                </a:lnTo>
                <a:lnTo>
                  <a:pt x="574065" y="660400"/>
                </a:lnTo>
                <a:lnTo>
                  <a:pt x="583387" y="660400"/>
                </a:lnTo>
                <a:lnTo>
                  <a:pt x="577913" y="647700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37502" y="647700"/>
                </a:lnTo>
                <a:lnTo>
                  <a:pt x="542207" y="653229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24827" y="635000"/>
                </a:moveTo>
                <a:lnTo>
                  <a:pt x="520407" y="635000"/>
                </a:lnTo>
                <a:lnTo>
                  <a:pt x="520814" y="647700"/>
                </a:lnTo>
                <a:lnTo>
                  <a:pt x="529932" y="647700"/>
                </a:lnTo>
                <a:lnTo>
                  <a:pt x="524827" y="635000"/>
                </a:lnTo>
                <a:close/>
              </a:path>
              <a:path w="2952115" h="3365500">
                <a:moveTo>
                  <a:pt x="605873" y="609600"/>
                </a:moveTo>
                <a:lnTo>
                  <a:pt x="510044" y="609600"/>
                </a:lnTo>
                <a:lnTo>
                  <a:pt x="508218" y="622300"/>
                </a:lnTo>
                <a:lnTo>
                  <a:pt x="526463" y="622300"/>
                </a:lnTo>
                <a:lnTo>
                  <a:pt x="537365" y="635000"/>
                </a:lnTo>
                <a:lnTo>
                  <a:pt x="544131" y="647700"/>
                </a:lnTo>
                <a:lnTo>
                  <a:pt x="585443" y="647700"/>
                </a:lnTo>
                <a:lnTo>
                  <a:pt x="597749" y="635000"/>
                </a:lnTo>
                <a:lnTo>
                  <a:pt x="603640" y="635000"/>
                </a:lnTo>
                <a:lnTo>
                  <a:pt x="606332" y="622300"/>
                </a:lnTo>
                <a:lnTo>
                  <a:pt x="605873" y="609600"/>
                </a:lnTo>
                <a:close/>
              </a:path>
              <a:path w="2952115" h="3365500">
                <a:moveTo>
                  <a:pt x="597749" y="635000"/>
                </a:moveTo>
                <a:lnTo>
                  <a:pt x="585443" y="647700"/>
                </a:lnTo>
                <a:lnTo>
                  <a:pt x="600204" y="647700"/>
                </a:lnTo>
                <a:lnTo>
                  <a:pt x="601312" y="643604"/>
                </a:lnTo>
                <a:lnTo>
                  <a:pt x="597749" y="635000"/>
                </a:lnTo>
                <a:close/>
              </a:path>
              <a:path w="2952115" h="3365500">
                <a:moveTo>
                  <a:pt x="601312" y="643604"/>
                </a:moveTo>
                <a:lnTo>
                  <a:pt x="600204" y="647700"/>
                </a:lnTo>
                <a:lnTo>
                  <a:pt x="603008" y="647700"/>
                </a:lnTo>
                <a:lnTo>
                  <a:pt x="601312" y="643604"/>
                </a:lnTo>
                <a:close/>
              </a:path>
              <a:path w="2952115" h="3365500">
                <a:moveTo>
                  <a:pt x="626902" y="635000"/>
                </a:moveTo>
                <a:lnTo>
                  <a:pt x="617772" y="635000"/>
                </a:lnTo>
                <a:lnTo>
                  <a:pt x="613156" y="647700"/>
                </a:lnTo>
                <a:lnTo>
                  <a:pt x="636814" y="647700"/>
                </a:lnTo>
                <a:lnTo>
                  <a:pt x="626902" y="635000"/>
                </a:lnTo>
                <a:close/>
              </a:path>
              <a:path w="2952115" h="3365500">
                <a:moveTo>
                  <a:pt x="603640" y="635000"/>
                </a:moveTo>
                <a:lnTo>
                  <a:pt x="597749" y="635000"/>
                </a:lnTo>
                <a:lnTo>
                  <a:pt x="601312" y="643604"/>
                </a:lnTo>
                <a:lnTo>
                  <a:pt x="603640" y="635000"/>
                </a:lnTo>
                <a:close/>
              </a:path>
              <a:path w="2952115" h="3365500">
                <a:moveTo>
                  <a:pt x="519684" y="622300"/>
                </a:moveTo>
                <a:lnTo>
                  <a:pt x="507987" y="622300"/>
                </a:lnTo>
                <a:lnTo>
                  <a:pt x="506971" y="635000"/>
                </a:lnTo>
                <a:lnTo>
                  <a:pt x="513969" y="635000"/>
                </a:lnTo>
                <a:lnTo>
                  <a:pt x="519684" y="622300"/>
                </a:lnTo>
                <a:close/>
              </a:path>
              <a:path w="2952115" h="3365500">
                <a:moveTo>
                  <a:pt x="482650" y="609600"/>
                </a:moveTo>
                <a:lnTo>
                  <a:pt x="479831" y="609600"/>
                </a:lnTo>
                <a:lnTo>
                  <a:pt x="480174" y="622300"/>
                </a:lnTo>
                <a:lnTo>
                  <a:pt x="486829" y="622300"/>
                </a:lnTo>
                <a:lnTo>
                  <a:pt x="482650" y="609600"/>
                </a:lnTo>
                <a:close/>
              </a:path>
              <a:path w="2952115" h="3365500">
                <a:moveTo>
                  <a:pt x="507046" y="584200"/>
                </a:moveTo>
                <a:lnTo>
                  <a:pt x="478828" y="584200"/>
                </a:lnTo>
                <a:lnTo>
                  <a:pt x="481094" y="596900"/>
                </a:lnTo>
                <a:lnTo>
                  <a:pt x="490001" y="609600"/>
                </a:lnTo>
                <a:lnTo>
                  <a:pt x="496100" y="622300"/>
                </a:lnTo>
                <a:lnTo>
                  <a:pt x="501116" y="622300"/>
                </a:lnTo>
                <a:lnTo>
                  <a:pt x="501281" y="609600"/>
                </a:lnTo>
                <a:lnTo>
                  <a:pt x="497427" y="609600"/>
                </a:lnTo>
                <a:lnTo>
                  <a:pt x="498659" y="596900"/>
                </a:lnTo>
                <a:lnTo>
                  <a:pt x="507046" y="584200"/>
                </a:lnTo>
                <a:close/>
              </a:path>
              <a:path w="2952115" h="3365500">
                <a:moveTo>
                  <a:pt x="501297" y="609600"/>
                </a:moveTo>
                <a:lnTo>
                  <a:pt x="505510" y="622300"/>
                </a:lnTo>
                <a:lnTo>
                  <a:pt x="508218" y="622300"/>
                </a:lnTo>
                <a:lnTo>
                  <a:pt x="501297" y="609600"/>
                </a:lnTo>
                <a:close/>
              </a:path>
              <a:path w="2952115" h="3365500">
                <a:moveTo>
                  <a:pt x="581307" y="584200"/>
                </a:moveTo>
                <a:lnTo>
                  <a:pt x="507046" y="584200"/>
                </a:lnTo>
                <a:lnTo>
                  <a:pt x="512641" y="596900"/>
                </a:lnTo>
                <a:lnTo>
                  <a:pt x="513918" y="609600"/>
                </a:lnTo>
                <a:lnTo>
                  <a:pt x="538022" y="609600"/>
                </a:lnTo>
                <a:lnTo>
                  <a:pt x="530148" y="596900"/>
                </a:lnTo>
                <a:lnTo>
                  <a:pt x="589406" y="596900"/>
                </a:lnTo>
                <a:lnTo>
                  <a:pt x="581307" y="584200"/>
                </a:lnTo>
                <a:close/>
              </a:path>
              <a:path w="2952115" h="3365500">
                <a:moveTo>
                  <a:pt x="575335" y="596900"/>
                </a:moveTo>
                <a:lnTo>
                  <a:pt x="530961" y="596900"/>
                </a:lnTo>
                <a:lnTo>
                  <a:pt x="538022" y="609600"/>
                </a:lnTo>
                <a:lnTo>
                  <a:pt x="574128" y="609600"/>
                </a:lnTo>
                <a:lnTo>
                  <a:pt x="575335" y="596900"/>
                </a:lnTo>
                <a:close/>
              </a:path>
              <a:path w="2952115" h="3365500">
                <a:moveTo>
                  <a:pt x="586942" y="609556"/>
                </a:moveTo>
                <a:close/>
              </a:path>
              <a:path w="2952115" h="3365500">
                <a:moveTo>
                  <a:pt x="589406" y="596900"/>
                </a:moveTo>
                <a:lnTo>
                  <a:pt x="586765" y="596900"/>
                </a:lnTo>
                <a:lnTo>
                  <a:pt x="593293" y="609600"/>
                </a:lnTo>
                <a:lnTo>
                  <a:pt x="598912" y="609600"/>
                </a:lnTo>
                <a:lnTo>
                  <a:pt x="589406" y="596900"/>
                </a:lnTo>
                <a:close/>
              </a:path>
              <a:path w="2952115" h="3365500">
                <a:moveTo>
                  <a:pt x="586765" y="596900"/>
                </a:moveTo>
                <a:lnTo>
                  <a:pt x="575779" y="596900"/>
                </a:lnTo>
                <a:lnTo>
                  <a:pt x="586942" y="609556"/>
                </a:lnTo>
                <a:lnTo>
                  <a:pt x="586765" y="596900"/>
                </a:lnTo>
                <a:close/>
              </a:path>
              <a:path w="2952115" h="3365500">
                <a:moveTo>
                  <a:pt x="469114" y="558800"/>
                </a:moveTo>
                <a:lnTo>
                  <a:pt x="459066" y="558800"/>
                </a:lnTo>
                <a:lnTo>
                  <a:pt x="455041" y="571500"/>
                </a:lnTo>
                <a:lnTo>
                  <a:pt x="459843" y="571500"/>
                </a:lnTo>
                <a:lnTo>
                  <a:pt x="467139" y="584200"/>
                </a:lnTo>
                <a:lnTo>
                  <a:pt x="463643" y="571500"/>
                </a:lnTo>
                <a:lnTo>
                  <a:pt x="469114" y="558800"/>
                </a:lnTo>
                <a:close/>
              </a:path>
              <a:path w="2952115" h="3365500">
                <a:moveTo>
                  <a:pt x="478764" y="571500"/>
                </a:moveTo>
                <a:lnTo>
                  <a:pt x="477393" y="571500"/>
                </a:lnTo>
                <a:lnTo>
                  <a:pt x="476008" y="584200"/>
                </a:lnTo>
                <a:lnTo>
                  <a:pt x="483565" y="584200"/>
                </a:lnTo>
                <a:lnTo>
                  <a:pt x="478764" y="571500"/>
                </a:lnTo>
                <a:close/>
              </a:path>
              <a:path w="2952115" h="3365500">
                <a:moveTo>
                  <a:pt x="553300" y="571500"/>
                </a:moveTo>
                <a:lnTo>
                  <a:pt x="489572" y="571500"/>
                </a:lnTo>
                <a:lnTo>
                  <a:pt x="492239" y="584200"/>
                </a:lnTo>
                <a:lnTo>
                  <a:pt x="554863" y="584200"/>
                </a:lnTo>
                <a:lnTo>
                  <a:pt x="553300" y="571500"/>
                </a:lnTo>
                <a:close/>
              </a:path>
              <a:path w="2952115" h="3365500">
                <a:moveTo>
                  <a:pt x="554762" y="558800"/>
                </a:moveTo>
                <a:lnTo>
                  <a:pt x="469114" y="558800"/>
                </a:lnTo>
                <a:lnTo>
                  <a:pt x="481296" y="571500"/>
                </a:lnTo>
                <a:lnTo>
                  <a:pt x="554456" y="571500"/>
                </a:lnTo>
                <a:lnTo>
                  <a:pt x="565226" y="584200"/>
                </a:lnTo>
                <a:lnTo>
                  <a:pt x="572895" y="584200"/>
                </a:lnTo>
                <a:lnTo>
                  <a:pt x="563312" y="571500"/>
                </a:lnTo>
                <a:lnTo>
                  <a:pt x="554762" y="558800"/>
                </a:lnTo>
                <a:close/>
              </a:path>
              <a:path w="2952115" h="3365500">
                <a:moveTo>
                  <a:pt x="446849" y="558800"/>
                </a:moveTo>
                <a:lnTo>
                  <a:pt x="448324" y="571500"/>
                </a:lnTo>
                <a:lnTo>
                  <a:pt x="452539" y="571500"/>
                </a:lnTo>
                <a:lnTo>
                  <a:pt x="446849" y="558800"/>
                </a:lnTo>
                <a:close/>
              </a:path>
              <a:path w="2952115" h="3365500">
                <a:moveTo>
                  <a:pt x="448068" y="546100"/>
                </a:moveTo>
                <a:lnTo>
                  <a:pt x="446798" y="546100"/>
                </a:lnTo>
                <a:lnTo>
                  <a:pt x="447103" y="558800"/>
                </a:lnTo>
                <a:lnTo>
                  <a:pt x="449668" y="558800"/>
                </a:lnTo>
                <a:lnTo>
                  <a:pt x="448068" y="546100"/>
                </a:lnTo>
                <a:close/>
              </a:path>
              <a:path w="2952115" h="3365500">
                <a:moveTo>
                  <a:pt x="458565" y="557603"/>
                </a:moveTo>
                <a:lnTo>
                  <a:pt x="458406" y="558800"/>
                </a:lnTo>
                <a:lnTo>
                  <a:pt x="459066" y="558800"/>
                </a:lnTo>
                <a:lnTo>
                  <a:pt x="458565" y="557603"/>
                </a:lnTo>
                <a:close/>
              </a:path>
              <a:path w="2952115" h="3365500">
                <a:moveTo>
                  <a:pt x="471258" y="558756"/>
                </a:moveTo>
                <a:close/>
              </a:path>
              <a:path w="2952115" h="3365500">
                <a:moveTo>
                  <a:pt x="535190" y="546100"/>
                </a:moveTo>
                <a:lnTo>
                  <a:pt x="471081" y="546100"/>
                </a:lnTo>
                <a:lnTo>
                  <a:pt x="477558" y="558800"/>
                </a:lnTo>
                <a:lnTo>
                  <a:pt x="545386" y="558800"/>
                </a:lnTo>
                <a:lnTo>
                  <a:pt x="535190" y="546100"/>
                </a:lnTo>
                <a:close/>
              </a:path>
              <a:path w="2952115" h="3365500">
                <a:moveTo>
                  <a:pt x="471081" y="546100"/>
                </a:moveTo>
                <a:lnTo>
                  <a:pt x="460095" y="546100"/>
                </a:lnTo>
                <a:lnTo>
                  <a:pt x="471258" y="558756"/>
                </a:lnTo>
                <a:lnTo>
                  <a:pt x="471081" y="546100"/>
                </a:lnTo>
                <a:close/>
              </a:path>
              <a:path w="2952115" h="3365500">
                <a:moveTo>
                  <a:pt x="460095" y="546100"/>
                </a:moveTo>
                <a:lnTo>
                  <a:pt x="453745" y="546100"/>
                </a:lnTo>
                <a:lnTo>
                  <a:pt x="458565" y="557603"/>
                </a:lnTo>
                <a:lnTo>
                  <a:pt x="460095" y="546100"/>
                </a:lnTo>
                <a:close/>
              </a:path>
              <a:path w="2952115" h="3365500">
                <a:moveTo>
                  <a:pt x="469874" y="533400"/>
                </a:moveTo>
                <a:lnTo>
                  <a:pt x="445757" y="533400"/>
                </a:lnTo>
                <a:lnTo>
                  <a:pt x="444309" y="546100"/>
                </a:lnTo>
                <a:lnTo>
                  <a:pt x="476732" y="546100"/>
                </a:lnTo>
                <a:lnTo>
                  <a:pt x="469874" y="533400"/>
                </a:lnTo>
                <a:close/>
              </a:path>
              <a:path w="2952115" h="3365500">
                <a:moveTo>
                  <a:pt x="527519" y="520700"/>
                </a:moveTo>
                <a:lnTo>
                  <a:pt x="524675" y="520700"/>
                </a:lnTo>
                <a:lnTo>
                  <a:pt x="526084" y="533400"/>
                </a:lnTo>
                <a:lnTo>
                  <a:pt x="474700" y="533400"/>
                </a:lnTo>
                <a:lnTo>
                  <a:pt x="476732" y="546100"/>
                </a:lnTo>
                <a:lnTo>
                  <a:pt x="534417" y="546100"/>
                </a:lnTo>
                <a:lnTo>
                  <a:pt x="534678" y="533400"/>
                </a:lnTo>
                <a:lnTo>
                  <a:pt x="527519" y="520700"/>
                </a:lnTo>
                <a:close/>
              </a:path>
              <a:path w="2952115" h="3365500">
                <a:moveTo>
                  <a:pt x="414454" y="520700"/>
                </a:moveTo>
                <a:lnTo>
                  <a:pt x="410908" y="520700"/>
                </a:lnTo>
                <a:lnTo>
                  <a:pt x="416923" y="533400"/>
                </a:lnTo>
                <a:lnTo>
                  <a:pt x="420312" y="533400"/>
                </a:lnTo>
                <a:lnTo>
                  <a:pt x="414454" y="520700"/>
                </a:lnTo>
                <a:close/>
              </a:path>
              <a:path w="2952115" h="3365500">
                <a:moveTo>
                  <a:pt x="440385" y="520700"/>
                </a:moveTo>
                <a:lnTo>
                  <a:pt x="439127" y="520700"/>
                </a:lnTo>
                <a:lnTo>
                  <a:pt x="439508" y="533400"/>
                </a:lnTo>
                <a:lnTo>
                  <a:pt x="441985" y="533400"/>
                </a:lnTo>
                <a:lnTo>
                  <a:pt x="440385" y="520700"/>
                </a:lnTo>
                <a:close/>
              </a:path>
              <a:path w="2952115" h="3365500">
                <a:moveTo>
                  <a:pt x="518731" y="520700"/>
                </a:moveTo>
                <a:lnTo>
                  <a:pt x="443725" y="520700"/>
                </a:lnTo>
                <a:lnTo>
                  <a:pt x="455358" y="533400"/>
                </a:lnTo>
                <a:lnTo>
                  <a:pt x="526084" y="533400"/>
                </a:lnTo>
                <a:lnTo>
                  <a:pt x="518731" y="520700"/>
                </a:lnTo>
                <a:close/>
              </a:path>
              <a:path w="2952115" h="3365500">
                <a:moveTo>
                  <a:pt x="447611" y="495300"/>
                </a:moveTo>
                <a:lnTo>
                  <a:pt x="433941" y="495300"/>
                </a:lnTo>
                <a:lnTo>
                  <a:pt x="437184" y="508000"/>
                </a:lnTo>
                <a:lnTo>
                  <a:pt x="437972" y="520700"/>
                </a:lnTo>
                <a:lnTo>
                  <a:pt x="451269" y="520700"/>
                </a:lnTo>
                <a:lnTo>
                  <a:pt x="446671" y="508000"/>
                </a:lnTo>
                <a:lnTo>
                  <a:pt x="445610" y="508000"/>
                </a:lnTo>
                <a:lnTo>
                  <a:pt x="447549" y="496894"/>
                </a:lnTo>
                <a:lnTo>
                  <a:pt x="447611" y="495300"/>
                </a:lnTo>
                <a:close/>
              </a:path>
              <a:path w="2952115" h="3365500">
                <a:moveTo>
                  <a:pt x="519184" y="508000"/>
                </a:moveTo>
                <a:lnTo>
                  <a:pt x="461060" y="508000"/>
                </a:lnTo>
                <a:lnTo>
                  <a:pt x="463905" y="520700"/>
                </a:lnTo>
                <a:lnTo>
                  <a:pt x="517530" y="520700"/>
                </a:lnTo>
                <a:lnTo>
                  <a:pt x="519184" y="508000"/>
                </a:lnTo>
                <a:close/>
              </a:path>
              <a:path w="2952115" h="3365500">
                <a:moveTo>
                  <a:pt x="427390" y="495300"/>
                </a:moveTo>
                <a:lnTo>
                  <a:pt x="410059" y="495300"/>
                </a:lnTo>
                <a:lnTo>
                  <a:pt x="416992" y="508000"/>
                </a:lnTo>
                <a:lnTo>
                  <a:pt x="427390" y="495300"/>
                </a:lnTo>
                <a:close/>
              </a:path>
              <a:path w="2952115" h="3365500">
                <a:moveTo>
                  <a:pt x="431279" y="495300"/>
                </a:moveTo>
                <a:lnTo>
                  <a:pt x="429056" y="495300"/>
                </a:lnTo>
                <a:lnTo>
                  <a:pt x="429158" y="508000"/>
                </a:lnTo>
                <a:lnTo>
                  <a:pt x="432828" y="508000"/>
                </a:lnTo>
                <a:lnTo>
                  <a:pt x="431279" y="495300"/>
                </a:lnTo>
                <a:close/>
              </a:path>
              <a:path w="2952115" h="3365500">
                <a:moveTo>
                  <a:pt x="447699" y="496031"/>
                </a:moveTo>
                <a:lnTo>
                  <a:pt x="447549" y="496894"/>
                </a:lnTo>
                <a:lnTo>
                  <a:pt x="447116" y="508000"/>
                </a:lnTo>
                <a:lnTo>
                  <a:pt x="449148" y="508000"/>
                </a:lnTo>
                <a:lnTo>
                  <a:pt x="447699" y="496031"/>
                </a:lnTo>
                <a:close/>
              </a:path>
              <a:path w="2952115" h="3365500">
                <a:moveTo>
                  <a:pt x="501941" y="495300"/>
                </a:moveTo>
                <a:lnTo>
                  <a:pt x="447827" y="495300"/>
                </a:lnTo>
                <a:lnTo>
                  <a:pt x="453063" y="508000"/>
                </a:lnTo>
                <a:lnTo>
                  <a:pt x="512017" y="508000"/>
                </a:lnTo>
                <a:lnTo>
                  <a:pt x="501941" y="495300"/>
                </a:lnTo>
                <a:close/>
              </a:path>
              <a:path w="2952115" h="3365500">
                <a:moveTo>
                  <a:pt x="447827" y="495300"/>
                </a:moveTo>
                <a:lnTo>
                  <a:pt x="447611" y="495300"/>
                </a:lnTo>
                <a:lnTo>
                  <a:pt x="447699" y="496031"/>
                </a:lnTo>
                <a:lnTo>
                  <a:pt x="447827" y="495300"/>
                </a:lnTo>
                <a:close/>
              </a:path>
              <a:path w="2952115" h="3365500">
                <a:moveTo>
                  <a:pt x="391693" y="482600"/>
                </a:moveTo>
                <a:lnTo>
                  <a:pt x="379996" y="482600"/>
                </a:lnTo>
                <a:lnTo>
                  <a:pt x="375780" y="495300"/>
                </a:lnTo>
                <a:lnTo>
                  <a:pt x="389686" y="495300"/>
                </a:lnTo>
                <a:lnTo>
                  <a:pt x="391693" y="482600"/>
                </a:lnTo>
                <a:close/>
              </a:path>
              <a:path w="2952115" h="3365500">
                <a:moveTo>
                  <a:pt x="408673" y="482600"/>
                </a:moveTo>
                <a:lnTo>
                  <a:pt x="406653" y="482600"/>
                </a:lnTo>
                <a:lnTo>
                  <a:pt x="405612" y="495300"/>
                </a:lnTo>
                <a:lnTo>
                  <a:pt x="409656" y="495300"/>
                </a:lnTo>
                <a:lnTo>
                  <a:pt x="411697" y="492483"/>
                </a:lnTo>
                <a:lnTo>
                  <a:pt x="408673" y="482600"/>
                </a:lnTo>
                <a:close/>
              </a:path>
              <a:path w="2952115" h="3365500">
                <a:moveTo>
                  <a:pt x="466547" y="469900"/>
                </a:moveTo>
                <a:lnTo>
                  <a:pt x="398133" y="469900"/>
                </a:lnTo>
                <a:lnTo>
                  <a:pt x="407568" y="482600"/>
                </a:lnTo>
                <a:lnTo>
                  <a:pt x="418858" y="482600"/>
                </a:lnTo>
                <a:lnTo>
                  <a:pt x="411697" y="492483"/>
                </a:lnTo>
                <a:lnTo>
                  <a:pt x="412559" y="495300"/>
                </a:lnTo>
                <a:lnTo>
                  <a:pt x="475742" y="495300"/>
                </a:lnTo>
                <a:lnTo>
                  <a:pt x="475589" y="482600"/>
                </a:lnTo>
                <a:lnTo>
                  <a:pt x="466547" y="469900"/>
                </a:lnTo>
                <a:close/>
              </a:path>
              <a:path w="2952115" h="3365500">
                <a:moveTo>
                  <a:pt x="483108" y="482600"/>
                </a:moveTo>
                <a:lnTo>
                  <a:pt x="480288" y="482600"/>
                </a:lnTo>
                <a:lnTo>
                  <a:pt x="478586" y="495300"/>
                </a:lnTo>
                <a:lnTo>
                  <a:pt x="485622" y="495300"/>
                </a:lnTo>
                <a:lnTo>
                  <a:pt x="483108" y="482600"/>
                </a:lnTo>
                <a:close/>
              </a:path>
              <a:path w="2952115" h="3365500">
                <a:moveTo>
                  <a:pt x="391769" y="469900"/>
                </a:moveTo>
                <a:lnTo>
                  <a:pt x="383870" y="469900"/>
                </a:lnTo>
                <a:lnTo>
                  <a:pt x="389496" y="482600"/>
                </a:lnTo>
                <a:lnTo>
                  <a:pt x="391769" y="469900"/>
                </a:lnTo>
                <a:close/>
              </a:path>
              <a:path w="2952115" h="3365500">
                <a:moveTo>
                  <a:pt x="457390" y="457200"/>
                </a:moveTo>
                <a:lnTo>
                  <a:pt x="357238" y="457200"/>
                </a:lnTo>
                <a:lnTo>
                  <a:pt x="361175" y="469900"/>
                </a:lnTo>
                <a:lnTo>
                  <a:pt x="468274" y="469900"/>
                </a:lnTo>
                <a:lnTo>
                  <a:pt x="457390" y="457200"/>
                </a:lnTo>
                <a:close/>
              </a:path>
              <a:path w="2952115" h="3365500">
                <a:moveTo>
                  <a:pt x="459054" y="457200"/>
                </a:moveTo>
                <a:lnTo>
                  <a:pt x="457390" y="457200"/>
                </a:lnTo>
                <a:lnTo>
                  <a:pt x="468274" y="469900"/>
                </a:lnTo>
                <a:lnTo>
                  <a:pt x="459054" y="457200"/>
                </a:lnTo>
                <a:close/>
              </a:path>
              <a:path w="2952115" h="3365500">
                <a:moveTo>
                  <a:pt x="450824" y="431800"/>
                </a:moveTo>
                <a:lnTo>
                  <a:pt x="430885" y="431800"/>
                </a:lnTo>
                <a:lnTo>
                  <a:pt x="435152" y="444500"/>
                </a:lnTo>
                <a:lnTo>
                  <a:pt x="379744" y="444500"/>
                </a:lnTo>
                <a:lnTo>
                  <a:pt x="375366" y="457200"/>
                </a:lnTo>
                <a:lnTo>
                  <a:pt x="459054" y="457200"/>
                </a:lnTo>
                <a:lnTo>
                  <a:pt x="468274" y="469900"/>
                </a:lnTo>
                <a:lnTo>
                  <a:pt x="473189" y="469900"/>
                </a:lnTo>
                <a:lnTo>
                  <a:pt x="465531" y="457200"/>
                </a:lnTo>
                <a:lnTo>
                  <a:pt x="460781" y="444500"/>
                </a:lnTo>
                <a:lnTo>
                  <a:pt x="450824" y="431800"/>
                </a:lnTo>
                <a:close/>
              </a:path>
              <a:path w="2952115" h="3365500">
                <a:moveTo>
                  <a:pt x="387032" y="431800"/>
                </a:moveTo>
                <a:lnTo>
                  <a:pt x="347370" y="431800"/>
                </a:lnTo>
                <a:lnTo>
                  <a:pt x="348615" y="444500"/>
                </a:lnTo>
                <a:lnTo>
                  <a:pt x="351383" y="457200"/>
                </a:lnTo>
                <a:lnTo>
                  <a:pt x="363042" y="444500"/>
                </a:lnTo>
                <a:lnTo>
                  <a:pt x="384238" y="444500"/>
                </a:lnTo>
                <a:lnTo>
                  <a:pt x="387032" y="431800"/>
                </a:lnTo>
                <a:close/>
              </a:path>
              <a:path w="2952115" h="3365500">
                <a:moveTo>
                  <a:pt x="364194" y="444500"/>
                </a:moveTo>
                <a:lnTo>
                  <a:pt x="363042" y="444500"/>
                </a:lnTo>
                <a:lnTo>
                  <a:pt x="365353" y="457200"/>
                </a:lnTo>
                <a:lnTo>
                  <a:pt x="368482" y="457200"/>
                </a:lnTo>
                <a:lnTo>
                  <a:pt x="364194" y="444500"/>
                </a:lnTo>
                <a:close/>
              </a:path>
              <a:path w="2952115" h="3365500">
                <a:moveTo>
                  <a:pt x="430885" y="431800"/>
                </a:moveTo>
                <a:lnTo>
                  <a:pt x="395897" y="431800"/>
                </a:lnTo>
                <a:lnTo>
                  <a:pt x="399300" y="444500"/>
                </a:lnTo>
                <a:lnTo>
                  <a:pt x="432231" y="444500"/>
                </a:lnTo>
                <a:lnTo>
                  <a:pt x="430885" y="431800"/>
                </a:lnTo>
                <a:close/>
              </a:path>
              <a:path w="2952115" h="3365500">
                <a:moveTo>
                  <a:pt x="352475" y="419100"/>
                </a:moveTo>
                <a:lnTo>
                  <a:pt x="351116" y="419100"/>
                </a:lnTo>
                <a:lnTo>
                  <a:pt x="351091" y="431800"/>
                </a:lnTo>
                <a:lnTo>
                  <a:pt x="354164" y="431800"/>
                </a:lnTo>
                <a:lnTo>
                  <a:pt x="352475" y="419100"/>
                </a:lnTo>
                <a:close/>
              </a:path>
              <a:path w="2952115" h="3365500">
                <a:moveTo>
                  <a:pt x="367042" y="419100"/>
                </a:moveTo>
                <a:lnTo>
                  <a:pt x="356626" y="419100"/>
                </a:lnTo>
                <a:lnTo>
                  <a:pt x="358686" y="431800"/>
                </a:lnTo>
                <a:lnTo>
                  <a:pt x="364858" y="431800"/>
                </a:lnTo>
                <a:lnTo>
                  <a:pt x="367042" y="419100"/>
                </a:lnTo>
                <a:close/>
              </a:path>
              <a:path w="2952115" h="3365500">
                <a:moveTo>
                  <a:pt x="400215" y="419100"/>
                </a:moveTo>
                <a:lnTo>
                  <a:pt x="371436" y="419100"/>
                </a:lnTo>
                <a:lnTo>
                  <a:pt x="375831" y="431800"/>
                </a:lnTo>
                <a:lnTo>
                  <a:pt x="400748" y="431800"/>
                </a:lnTo>
                <a:lnTo>
                  <a:pt x="400215" y="419100"/>
                </a:lnTo>
                <a:close/>
              </a:path>
              <a:path w="2952115" h="3365500">
                <a:moveTo>
                  <a:pt x="437819" y="419100"/>
                </a:moveTo>
                <a:lnTo>
                  <a:pt x="402297" y="419100"/>
                </a:lnTo>
                <a:lnTo>
                  <a:pt x="403301" y="431800"/>
                </a:lnTo>
                <a:lnTo>
                  <a:pt x="440118" y="431800"/>
                </a:lnTo>
                <a:lnTo>
                  <a:pt x="437819" y="419100"/>
                </a:lnTo>
                <a:close/>
              </a:path>
              <a:path w="2952115" h="3365500">
                <a:moveTo>
                  <a:pt x="333784" y="393700"/>
                </a:moveTo>
                <a:lnTo>
                  <a:pt x="325894" y="393700"/>
                </a:lnTo>
                <a:lnTo>
                  <a:pt x="327317" y="406400"/>
                </a:lnTo>
                <a:lnTo>
                  <a:pt x="329717" y="406400"/>
                </a:lnTo>
                <a:lnTo>
                  <a:pt x="329412" y="419100"/>
                </a:lnTo>
                <a:lnTo>
                  <a:pt x="335737" y="419100"/>
                </a:lnTo>
                <a:lnTo>
                  <a:pt x="332833" y="406400"/>
                </a:lnTo>
                <a:lnTo>
                  <a:pt x="333784" y="393700"/>
                </a:lnTo>
                <a:close/>
              </a:path>
              <a:path w="2952115" h="3365500">
                <a:moveTo>
                  <a:pt x="342684" y="406400"/>
                </a:moveTo>
                <a:lnTo>
                  <a:pt x="336283" y="406400"/>
                </a:lnTo>
                <a:lnTo>
                  <a:pt x="341452" y="419100"/>
                </a:lnTo>
                <a:lnTo>
                  <a:pt x="348018" y="419100"/>
                </a:lnTo>
                <a:lnTo>
                  <a:pt x="342684" y="406400"/>
                </a:lnTo>
                <a:close/>
              </a:path>
              <a:path w="2952115" h="3365500">
                <a:moveTo>
                  <a:pt x="352107" y="406400"/>
                </a:moveTo>
                <a:lnTo>
                  <a:pt x="353250" y="419100"/>
                </a:lnTo>
                <a:lnTo>
                  <a:pt x="361149" y="419100"/>
                </a:lnTo>
                <a:lnTo>
                  <a:pt x="352107" y="406400"/>
                </a:lnTo>
                <a:close/>
              </a:path>
              <a:path w="2952115" h="3365500">
                <a:moveTo>
                  <a:pt x="414566" y="406400"/>
                </a:moveTo>
                <a:lnTo>
                  <a:pt x="361145" y="406400"/>
                </a:lnTo>
                <a:lnTo>
                  <a:pt x="363453" y="419100"/>
                </a:lnTo>
                <a:lnTo>
                  <a:pt x="422478" y="419100"/>
                </a:lnTo>
                <a:lnTo>
                  <a:pt x="414566" y="406400"/>
                </a:lnTo>
                <a:close/>
              </a:path>
              <a:path w="2952115" h="3365500">
                <a:moveTo>
                  <a:pt x="432244" y="406400"/>
                </a:moveTo>
                <a:lnTo>
                  <a:pt x="423278" y="406400"/>
                </a:lnTo>
                <a:lnTo>
                  <a:pt x="422478" y="419100"/>
                </a:lnTo>
                <a:lnTo>
                  <a:pt x="438454" y="419100"/>
                </a:lnTo>
                <a:lnTo>
                  <a:pt x="432244" y="406400"/>
                </a:lnTo>
                <a:close/>
              </a:path>
              <a:path w="2952115" h="3365500">
                <a:moveTo>
                  <a:pt x="296913" y="393700"/>
                </a:moveTo>
                <a:lnTo>
                  <a:pt x="295770" y="393700"/>
                </a:lnTo>
                <a:lnTo>
                  <a:pt x="304812" y="406400"/>
                </a:lnTo>
                <a:lnTo>
                  <a:pt x="296913" y="393700"/>
                </a:lnTo>
                <a:close/>
              </a:path>
              <a:path w="2952115" h="3365500">
                <a:moveTo>
                  <a:pt x="310769" y="393700"/>
                </a:moveTo>
                <a:lnTo>
                  <a:pt x="308800" y="406400"/>
                </a:lnTo>
                <a:lnTo>
                  <a:pt x="315531" y="406400"/>
                </a:lnTo>
                <a:lnTo>
                  <a:pt x="315557" y="406269"/>
                </a:lnTo>
                <a:lnTo>
                  <a:pt x="310769" y="393700"/>
                </a:lnTo>
                <a:close/>
              </a:path>
              <a:path w="2952115" h="3365500">
                <a:moveTo>
                  <a:pt x="318096" y="393700"/>
                </a:moveTo>
                <a:lnTo>
                  <a:pt x="315557" y="406269"/>
                </a:lnTo>
                <a:lnTo>
                  <a:pt x="315607" y="406400"/>
                </a:lnTo>
                <a:lnTo>
                  <a:pt x="327317" y="406400"/>
                </a:lnTo>
                <a:lnTo>
                  <a:pt x="318096" y="393700"/>
                </a:lnTo>
                <a:close/>
              </a:path>
              <a:path w="2952115" h="3365500">
                <a:moveTo>
                  <a:pt x="390550" y="393700"/>
                </a:moveTo>
                <a:lnTo>
                  <a:pt x="333784" y="393700"/>
                </a:lnTo>
                <a:lnTo>
                  <a:pt x="343796" y="406400"/>
                </a:lnTo>
                <a:lnTo>
                  <a:pt x="392150" y="406400"/>
                </a:lnTo>
                <a:lnTo>
                  <a:pt x="390550" y="393700"/>
                </a:lnTo>
                <a:close/>
              </a:path>
              <a:path w="2952115" h="3365500">
                <a:moveTo>
                  <a:pt x="407191" y="393700"/>
                </a:moveTo>
                <a:lnTo>
                  <a:pt x="402424" y="393700"/>
                </a:lnTo>
                <a:lnTo>
                  <a:pt x="397040" y="406400"/>
                </a:lnTo>
                <a:lnTo>
                  <a:pt x="407016" y="406400"/>
                </a:lnTo>
                <a:lnTo>
                  <a:pt x="407191" y="393700"/>
                </a:lnTo>
                <a:close/>
              </a:path>
              <a:path w="2952115" h="3365500">
                <a:moveTo>
                  <a:pt x="417792" y="393763"/>
                </a:moveTo>
                <a:lnTo>
                  <a:pt x="420369" y="406400"/>
                </a:lnTo>
                <a:lnTo>
                  <a:pt x="430491" y="406400"/>
                </a:lnTo>
                <a:lnTo>
                  <a:pt x="417792" y="393763"/>
                </a:lnTo>
                <a:close/>
              </a:path>
              <a:path w="2952115" h="3365500">
                <a:moveTo>
                  <a:pt x="417779" y="393700"/>
                </a:moveTo>
                <a:close/>
              </a:path>
              <a:path w="2952115" h="3365500">
                <a:moveTo>
                  <a:pt x="382105" y="355600"/>
                </a:moveTo>
                <a:lnTo>
                  <a:pt x="304863" y="355600"/>
                </a:lnTo>
                <a:lnTo>
                  <a:pt x="306438" y="368300"/>
                </a:lnTo>
                <a:lnTo>
                  <a:pt x="354482" y="368300"/>
                </a:lnTo>
                <a:lnTo>
                  <a:pt x="360845" y="381000"/>
                </a:lnTo>
                <a:lnTo>
                  <a:pt x="289438" y="381000"/>
                </a:lnTo>
                <a:lnTo>
                  <a:pt x="300324" y="393700"/>
                </a:lnTo>
                <a:lnTo>
                  <a:pt x="411151" y="393700"/>
                </a:lnTo>
                <a:lnTo>
                  <a:pt x="403233" y="381000"/>
                </a:lnTo>
                <a:lnTo>
                  <a:pt x="392129" y="368300"/>
                </a:lnTo>
                <a:lnTo>
                  <a:pt x="382105" y="355600"/>
                </a:lnTo>
                <a:close/>
              </a:path>
              <a:path w="2952115" h="3365500">
                <a:moveTo>
                  <a:pt x="292455" y="368300"/>
                </a:moveTo>
                <a:lnTo>
                  <a:pt x="292036" y="368300"/>
                </a:lnTo>
                <a:lnTo>
                  <a:pt x="290766" y="381000"/>
                </a:lnTo>
                <a:lnTo>
                  <a:pt x="298107" y="381000"/>
                </a:lnTo>
                <a:lnTo>
                  <a:pt x="292455" y="368300"/>
                </a:lnTo>
                <a:close/>
              </a:path>
              <a:path w="2952115" h="3365500">
                <a:moveTo>
                  <a:pt x="292328" y="355600"/>
                </a:moveTo>
                <a:lnTo>
                  <a:pt x="288632" y="355600"/>
                </a:lnTo>
                <a:lnTo>
                  <a:pt x="288676" y="356347"/>
                </a:lnTo>
                <a:lnTo>
                  <a:pt x="299135" y="368300"/>
                </a:lnTo>
                <a:lnTo>
                  <a:pt x="298107" y="381000"/>
                </a:lnTo>
                <a:lnTo>
                  <a:pt x="304876" y="381000"/>
                </a:lnTo>
                <a:lnTo>
                  <a:pt x="304977" y="368300"/>
                </a:lnTo>
                <a:lnTo>
                  <a:pt x="300812" y="368300"/>
                </a:lnTo>
                <a:lnTo>
                  <a:pt x="292328" y="355600"/>
                </a:lnTo>
                <a:close/>
              </a:path>
              <a:path w="2952115" h="3365500">
                <a:moveTo>
                  <a:pt x="354482" y="368300"/>
                </a:moveTo>
                <a:lnTo>
                  <a:pt x="308978" y="368300"/>
                </a:lnTo>
                <a:lnTo>
                  <a:pt x="320420" y="381000"/>
                </a:lnTo>
                <a:lnTo>
                  <a:pt x="355714" y="381000"/>
                </a:lnTo>
                <a:lnTo>
                  <a:pt x="354482" y="368300"/>
                </a:lnTo>
                <a:close/>
              </a:path>
              <a:path w="2952115" h="3365500">
                <a:moveTo>
                  <a:pt x="276047" y="355600"/>
                </a:moveTo>
                <a:lnTo>
                  <a:pt x="267373" y="355600"/>
                </a:lnTo>
                <a:lnTo>
                  <a:pt x="272846" y="368300"/>
                </a:lnTo>
                <a:lnTo>
                  <a:pt x="276047" y="355600"/>
                </a:lnTo>
                <a:close/>
              </a:path>
              <a:path w="2952115" h="3365500">
                <a:moveTo>
                  <a:pt x="288023" y="355600"/>
                </a:moveTo>
                <a:lnTo>
                  <a:pt x="286677" y="355600"/>
                </a:lnTo>
                <a:lnTo>
                  <a:pt x="284899" y="368300"/>
                </a:lnTo>
                <a:lnTo>
                  <a:pt x="289382" y="368300"/>
                </a:lnTo>
                <a:lnTo>
                  <a:pt x="288676" y="356347"/>
                </a:lnTo>
                <a:lnTo>
                  <a:pt x="288023" y="355600"/>
                </a:lnTo>
                <a:close/>
              </a:path>
              <a:path w="2952115" h="3365500">
                <a:moveTo>
                  <a:pt x="355219" y="342900"/>
                </a:moveTo>
                <a:lnTo>
                  <a:pt x="285163" y="342900"/>
                </a:lnTo>
                <a:lnTo>
                  <a:pt x="292506" y="355600"/>
                </a:lnTo>
                <a:lnTo>
                  <a:pt x="368756" y="355600"/>
                </a:lnTo>
                <a:lnTo>
                  <a:pt x="369509" y="353952"/>
                </a:lnTo>
                <a:lnTo>
                  <a:pt x="355219" y="342900"/>
                </a:lnTo>
                <a:close/>
              </a:path>
              <a:path w="2952115" h="3365500">
                <a:moveTo>
                  <a:pt x="374561" y="342900"/>
                </a:moveTo>
                <a:lnTo>
                  <a:pt x="369509" y="353952"/>
                </a:lnTo>
                <a:lnTo>
                  <a:pt x="371640" y="355600"/>
                </a:lnTo>
                <a:lnTo>
                  <a:pt x="374561" y="342900"/>
                </a:lnTo>
                <a:close/>
              </a:path>
              <a:path w="2952115" h="3365500">
                <a:moveTo>
                  <a:pt x="381647" y="342900"/>
                </a:moveTo>
                <a:lnTo>
                  <a:pt x="378714" y="342900"/>
                </a:lnTo>
                <a:lnTo>
                  <a:pt x="382778" y="355600"/>
                </a:lnTo>
                <a:lnTo>
                  <a:pt x="386435" y="355600"/>
                </a:lnTo>
                <a:lnTo>
                  <a:pt x="381647" y="342900"/>
                </a:lnTo>
                <a:close/>
              </a:path>
              <a:path w="2952115" h="3365500">
                <a:moveTo>
                  <a:pt x="249212" y="330200"/>
                </a:moveTo>
                <a:lnTo>
                  <a:pt x="247472" y="330200"/>
                </a:lnTo>
                <a:lnTo>
                  <a:pt x="250863" y="342900"/>
                </a:lnTo>
                <a:lnTo>
                  <a:pt x="249212" y="330200"/>
                </a:lnTo>
                <a:close/>
              </a:path>
              <a:path w="2952115" h="3365500">
                <a:moveTo>
                  <a:pt x="261480" y="330200"/>
                </a:moveTo>
                <a:lnTo>
                  <a:pt x="261493" y="342900"/>
                </a:lnTo>
                <a:lnTo>
                  <a:pt x="267055" y="342900"/>
                </a:lnTo>
                <a:lnTo>
                  <a:pt x="261480" y="330200"/>
                </a:lnTo>
                <a:close/>
              </a:path>
              <a:path w="2952115" h="3365500">
                <a:moveTo>
                  <a:pt x="358432" y="330200"/>
                </a:moveTo>
                <a:lnTo>
                  <a:pt x="271460" y="330200"/>
                </a:lnTo>
                <a:lnTo>
                  <a:pt x="274615" y="342900"/>
                </a:lnTo>
                <a:lnTo>
                  <a:pt x="356273" y="342900"/>
                </a:lnTo>
                <a:lnTo>
                  <a:pt x="358432" y="330200"/>
                </a:lnTo>
                <a:close/>
              </a:path>
              <a:path w="2952115" h="3365500">
                <a:moveTo>
                  <a:pt x="282742" y="317500"/>
                </a:moveTo>
                <a:lnTo>
                  <a:pt x="253427" y="317500"/>
                </a:lnTo>
                <a:lnTo>
                  <a:pt x="247011" y="330200"/>
                </a:lnTo>
                <a:lnTo>
                  <a:pt x="279477" y="330200"/>
                </a:lnTo>
                <a:lnTo>
                  <a:pt x="282742" y="317500"/>
                </a:lnTo>
                <a:close/>
              </a:path>
              <a:path w="2952115" h="3365500">
                <a:moveTo>
                  <a:pt x="346723" y="317500"/>
                </a:moveTo>
                <a:lnTo>
                  <a:pt x="288961" y="317500"/>
                </a:lnTo>
                <a:lnTo>
                  <a:pt x="293531" y="330200"/>
                </a:lnTo>
                <a:lnTo>
                  <a:pt x="345382" y="330200"/>
                </a:lnTo>
                <a:lnTo>
                  <a:pt x="346723" y="317500"/>
                </a:lnTo>
                <a:close/>
              </a:path>
              <a:path w="2952115" h="3365500">
                <a:moveTo>
                  <a:pt x="246951" y="304800"/>
                </a:moveTo>
                <a:lnTo>
                  <a:pt x="241808" y="304800"/>
                </a:lnTo>
                <a:lnTo>
                  <a:pt x="241769" y="317500"/>
                </a:lnTo>
                <a:lnTo>
                  <a:pt x="248589" y="317500"/>
                </a:lnTo>
                <a:lnTo>
                  <a:pt x="246951" y="304800"/>
                </a:lnTo>
                <a:close/>
              </a:path>
              <a:path w="2952115" h="3365500">
                <a:moveTo>
                  <a:pt x="342531" y="304800"/>
                </a:moveTo>
                <a:lnTo>
                  <a:pt x="252619" y="304800"/>
                </a:lnTo>
                <a:lnTo>
                  <a:pt x="259080" y="317500"/>
                </a:lnTo>
                <a:lnTo>
                  <a:pt x="345490" y="317500"/>
                </a:lnTo>
                <a:lnTo>
                  <a:pt x="342531" y="304800"/>
                </a:lnTo>
                <a:close/>
              </a:path>
              <a:path w="2952115" h="3365500">
                <a:moveTo>
                  <a:pt x="233514" y="292100"/>
                </a:moveTo>
                <a:lnTo>
                  <a:pt x="229704" y="292100"/>
                </a:lnTo>
                <a:lnTo>
                  <a:pt x="235572" y="304800"/>
                </a:lnTo>
                <a:lnTo>
                  <a:pt x="242912" y="304800"/>
                </a:lnTo>
                <a:lnTo>
                  <a:pt x="233514" y="292100"/>
                </a:lnTo>
                <a:close/>
              </a:path>
              <a:path w="2952115" h="3365500">
                <a:moveTo>
                  <a:pt x="333057" y="292100"/>
                </a:moveTo>
                <a:lnTo>
                  <a:pt x="239766" y="292100"/>
                </a:lnTo>
                <a:lnTo>
                  <a:pt x="246158" y="304800"/>
                </a:lnTo>
                <a:lnTo>
                  <a:pt x="340944" y="304800"/>
                </a:lnTo>
                <a:lnTo>
                  <a:pt x="333057" y="292100"/>
                </a:lnTo>
                <a:close/>
              </a:path>
              <a:path w="2952115" h="3365500">
                <a:moveTo>
                  <a:pt x="219433" y="279400"/>
                </a:moveTo>
                <a:lnTo>
                  <a:pt x="213245" y="279400"/>
                </a:lnTo>
                <a:lnTo>
                  <a:pt x="207530" y="292100"/>
                </a:lnTo>
                <a:lnTo>
                  <a:pt x="224424" y="292100"/>
                </a:lnTo>
                <a:lnTo>
                  <a:pt x="219433" y="279400"/>
                </a:lnTo>
                <a:close/>
              </a:path>
              <a:path w="2952115" h="3365500">
                <a:moveTo>
                  <a:pt x="297218" y="279400"/>
                </a:moveTo>
                <a:lnTo>
                  <a:pt x="232555" y="279400"/>
                </a:lnTo>
                <a:lnTo>
                  <a:pt x="224424" y="292100"/>
                </a:lnTo>
                <a:lnTo>
                  <a:pt x="296443" y="292100"/>
                </a:lnTo>
                <a:lnTo>
                  <a:pt x="297218" y="279400"/>
                </a:lnTo>
                <a:close/>
              </a:path>
              <a:path w="2952115" h="3365500">
                <a:moveTo>
                  <a:pt x="305041" y="279400"/>
                </a:moveTo>
                <a:lnTo>
                  <a:pt x="301637" y="279400"/>
                </a:lnTo>
                <a:lnTo>
                  <a:pt x="304038" y="292100"/>
                </a:lnTo>
                <a:lnTo>
                  <a:pt x="304927" y="292100"/>
                </a:lnTo>
                <a:lnTo>
                  <a:pt x="305041" y="279400"/>
                </a:lnTo>
                <a:close/>
              </a:path>
              <a:path w="2952115" h="3365500">
                <a:moveTo>
                  <a:pt x="199034" y="266700"/>
                </a:moveTo>
                <a:lnTo>
                  <a:pt x="191287" y="266700"/>
                </a:lnTo>
                <a:lnTo>
                  <a:pt x="195999" y="279400"/>
                </a:lnTo>
                <a:lnTo>
                  <a:pt x="200266" y="279400"/>
                </a:lnTo>
                <a:lnTo>
                  <a:pt x="199034" y="266700"/>
                </a:lnTo>
                <a:close/>
              </a:path>
              <a:path w="2952115" h="3365500">
                <a:moveTo>
                  <a:pt x="298334" y="254000"/>
                </a:moveTo>
                <a:lnTo>
                  <a:pt x="241617" y="254000"/>
                </a:lnTo>
                <a:lnTo>
                  <a:pt x="236575" y="266700"/>
                </a:lnTo>
                <a:lnTo>
                  <a:pt x="223126" y="266700"/>
                </a:lnTo>
                <a:lnTo>
                  <a:pt x="206133" y="279400"/>
                </a:lnTo>
                <a:lnTo>
                  <a:pt x="305181" y="279400"/>
                </a:lnTo>
                <a:lnTo>
                  <a:pt x="307213" y="266700"/>
                </a:lnTo>
                <a:lnTo>
                  <a:pt x="298334" y="254000"/>
                </a:lnTo>
                <a:close/>
              </a:path>
              <a:path w="2952115" h="3365500">
                <a:moveTo>
                  <a:pt x="316992" y="266700"/>
                </a:moveTo>
                <a:lnTo>
                  <a:pt x="314350" y="266700"/>
                </a:lnTo>
                <a:lnTo>
                  <a:pt x="314070" y="279400"/>
                </a:lnTo>
                <a:lnTo>
                  <a:pt x="318350" y="279400"/>
                </a:lnTo>
                <a:lnTo>
                  <a:pt x="316992" y="266700"/>
                </a:lnTo>
                <a:close/>
              </a:path>
              <a:path w="2952115" h="3365500">
                <a:moveTo>
                  <a:pt x="225564" y="241300"/>
                </a:moveTo>
                <a:lnTo>
                  <a:pt x="214807" y="241300"/>
                </a:lnTo>
                <a:lnTo>
                  <a:pt x="212953" y="254000"/>
                </a:lnTo>
                <a:lnTo>
                  <a:pt x="207343" y="254000"/>
                </a:lnTo>
                <a:lnTo>
                  <a:pt x="215613" y="266700"/>
                </a:lnTo>
                <a:lnTo>
                  <a:pt x="236575" y="266700"/>
                </a:lnTo>
                <a:lnTo>
                  <a:pt x="233184" y="254000"/>
                </a:lnTo>
                <a:lnTo>
                  <a:pt x="225564" y="241300"/>
                </a:lnTo>
                <a:close/>
              </a:path>
              <a:path w="2952115" h="3365500">
                <a:moveTo>
                  <a:pt x="197209" y="241300"/>
                </a:moveTo>
                <a:lnTo>
                  <a:pt x="184124" y="241300"/>
                </a:lnTo>
                <a:lnTo>
                  <a:pt x="188988" y="254000"/>
                </a:lnTo>
                <a:lnTo>
                  <a:pt x="204855" y="254000"/>
                </a:lnTo>
                <a:lnTo>
                  <a:pt x="197209" y="241300"/>
                </a:lnTo>
                <a:close/>
              </a:path>
              <a:path w="2952115" h="3365500">
                <a:moveTo>
                  <a:pt x="255034" y="241300"/>
                </a:moveTo>
                <a:lnTo>
                  <a:pt x="235877" y="241300"/>
                </a:lnTo>
                <a:lnTo>
                  <a:pt x="238759" y="254000"/>
                </a:lnTo>
                <a:lnTo>
                  <a:pt x="258375" y="254000"/>
                </a:lnTo>
                <a:lnTo>
                  <a:pt x="255034" y="241300"/>
                </a:lnTo>
                <a:close/>
              </a:path>
              <a:path w="2952115" h="3365500">
                <a:moveTo>
                  <a:pt x="269836" y="241300"/>
                </a:moveTo>
                <a:lnTo>
                  <a:pt x="267919" y="241300"/>
                </a:lnTo>
                <a:lnTo>
                  <a:pt x="266865" y="254000"/>
                </a:lnTo>
                <a:lnTo>
                  <a:pt x="273812" y="254000"/>
                </a:lnTo>
                <a:lnTo>
                  <a:pt x="269836" y="241300"/>
                </a:lnTo>
                <a:close/>
              </a:path>
              <a:path w="2952115" h="3365500">
                <a:moveTo>
                  <a:pt x="169532" y="228600"/>
                </a:moveTo>
                <a:lnTo>
                  <a:pt x="162077" y="228600"/>
                </a:lnTo>
                <a:lnTo>
                  <a:pt x="163779" y="241300"/>
                </a:lnTo>
                <a:lnTo>
                  <a:pt x="176987" y="241300"/>
                </a:lnTo>
                <a:lnTo>
                  <a:pt x="169532" y="228600"/>
                </a:lnTo>
                <a:close/>
              </a:path>
              <a:path w="2952115" h="3365500">
                <a:moveTo>
                  <a:pt x="256882" y="215900"/>
                </a:moveTo>
                <a:lnTo>
                  <a:pt x="178223" y="215900"/>
                </a:lnTo>
                <a:lnTo>
                  <a:pt x="185739" y="228600"/>
                </a:lnTo>
                <a:lnTo>
                  <a:pt x="190678" y="241300"/>
                </a:lnTo>
                <a:lnTo>
                  <a:pt x="271075" y="241300"/>
                </a:lnTo>
                <a:lnTo>
                  <a:pt x="267208" y="228600"/>
                </a:lnTo>
                <a:lnTo>
                  <a:pt x="256882" y="215900"/>
                </a:lnTo>
                <a:close/>
              </a:path>
              <a:path w="2952115" h="3365500">
                <a:moveTo>
                  <a:pt x="173189" y="203200"/>
                </a:moveTo>
                <a:lnTo>
                  <a:pt x="163664" y="203200"/>
                </a:lnTo>
                <a:lnTo>
                  <a:pt x="148831" y="215900"/>
                </a:lnTo>
                <a:lnTo>
                  <a:pt x="184276" y="215900"/>
                </a:lnTo>
                <a:lnTo>
                  <a:pt x="173189" y="203200"/>
                </a:lnTo>
                <a:close/>
              </a:path>
              <a:path w="2952115" h="3365500">
                <a:moveTo>
                  <a:pt x="224281" y="203200"/>
                </a:moveTo>
                <a:lnTo>
                  <a:pt x="187947" y="203200"/>
                </a:lnTo>
                <a:lnTo>
                  <a:pt x="187388" y="215900"/>
                </a:lnTo>
                <a:lnTo>
                  <a:pt x="227078" y="215900"/>
                </a:lnTo>
                <a:lnTo>
                  <a:pt x="224281" y="203200"/>
                </a:lnTo>
                <a:close/>
              </a:path>
              <a:path w="2952115" h="3365500">
                <a:moveTo>
                  <a:pt x="261023" y="203200"/>
                </a:moveTo>
                <a:lnTo>
                  <a:pt x="231107" y="203200"/>
                </a:lnTo>
                <a:lnTo>
                  <a:pt x="227078" y="215900"/>
                </a:lnTo>
                <a:lnTo>
                  <a:pt x="256895" y="215900"/>
                </a:lnTo>
                <a:lnTo>
                  <a:pt x="261023" y="203200"/>
                </a:lnTo>
                <a:close/>
              </a:path>
              <a:path w="2952115" h="3365500">
                <a:moveTo>
                  <a:pt x="210515" y="177800"/>
                </a:moveTo>
                <a:lnTo>
                  <a:pt x="131146" y="177800"/>
                </a:lnTo>
                <a:lnTo>
                  <a:pt x="144229" y="190500"/>
                </a:lnTo>
                <a:lnTo>
                  <a:pt x="153023" y="203200"/>
                </a:lnTo>
                <a:lnTo>
                  <a:pt x="223862" y="203200"/>
                </a:lnTo>
                <a:lnTo>
                  <a:pt x="229552" y="190500"/>
                </a:lnTo>
                <a:lnTo>
                  <a:pt x="213817" y="190500"/>
                </a:lnTo>
                <a:lnTo>
                  <a:pt x="210515" y="177800"/>
                </a:lnTo>
                <a:close/>
              </a:path>
              <a:path w="2952115" h="3365500">
                <a:moveTo>
                  <a:pt x="233200" y="177800"/>
                </a:moveTo>
                <a:lnTo>
                  <a:pt x="227495" y="190500"/>
                </a:lnTo>
                <a:lnTo>
                  <a:pt x="229552" y="190500"/>
                </a:lnTo>
                <a:lnTo>
                  <a:pt x="234092" y="203200"/>
                </a:lnTo>
                <a:lnTo>
                  <a:pt x="245544" y="203200"/>
                </a:lnTo>
                <a:lnTo>
                  <a:pt x="240257" y="190500"/>
                </a:lnTo>
                <a:lnTo>
                  <a:pt x="233200" y="177800"/>
                </a:lnTo>
                <a:close/>
              </a:path>
              <a:path w="2952115" h="3365500">
                <a:moveTo>
                  <a:pt x="257378" y="190500"/>
                </a:moveTo>
                <a:lnTo>
                  <a:pt x="256222" y="190500"/>
                </a:lnTo>
                <a:lnTo>
                  <a:pt x="254558" y="203200"/>
                </a:lnTo>
                <a:lnTo>
                  <a:pt x="258762" y="203200"/>
                </a:lnTo>
                <a:lnTo>
                  <a:pt x="257378" y="190500"/>
                </a:lnTo>
                <a:close/>
              </a:path>
              <a:path w="2952115" h="3365500">
                <a:moveTo>
                  <a:pt x="123253" y="177800"/>
                </a:moveTo>
                <a:lnTo>
                  <a:pt x="123228" y="190500"/>
                </a:lnTo>
                <a:lnTo>
                  <a:pt x="128790" y="190500"/>
                </a:lnTo>
                <a:lnTo>
                  <a:pt x="123253" y="177800"/>
                </a:lnTo>
                <a:close/>
              </a:path>
              <a:path w="2952115" h="3365500">
                <a:moveTo>
                  <a:pt x="185400" y="139700"/>
                </a:moveTo>
                <a:lnTo>
                  <a:pt x="118479" y="139700"/>
                </a:lnTo>
                <a:lnTo>
                  <a:pt x="118898" y="150922"/>
                </a:lnTo>
                <a:lnTo>
                  <a:pt x="120345" y="152400"/>
                </a:lnTo>
                <a:lnTo>
                  <a:pt x="118953" y="152400"/>
                </a:lnTo>
                <a:lnTo>
                  <a:pt x="123080" y="165100"/>
                </a:lnTo>
                <a:lnTo>
                  <a:pt x="123201" y="177800"/>
                </a:lnTo>
                <a:lnTo>
                  <a:pt x="200037" y="177800"/>
                </a:lnTo>
                <a:lnTo>
                  <a:pt x="192277" y="165100"/>
                </a:lnTo>
                <a:lnTo>
                  <a:pt x="189240" y="165100"/>
                </a:lnTo>
                <a:lnTo>
                  <a:pt x="183237" y="152400"/>
                </a:lnTo>
                <a:lnTo>
                  <a:pt x="119418" y="152400"/>
                </a:lnTo>
                <a:lnTo>
                  <a:pt x="118933" y="151851"/>
                </a:lnTo>
                <a:lnTo>
                  <a:pt x="183331" y="151851"/>
                </a:lnTo>
                <a:lnTo>
                  <a:pt x="185400" y="139700"/>
                </a:lnTo>
                <a:close/>
              </a:path>
              <a:path w="2952115" h="3365500">
                <a:moveTo>
                  <a:pt x="214160" y="165100"/>
                </a:moveTo>
                <a:lnTo>
                  <a:pt x="196837" y="165100"/>
                </a:lnTo>
                <a:lnTo>
                  <a:pt x="200037" y="177800"/>
                </a:lnTo>
                <a:lnTo>
                  <a:pt x="220332" y="177800"/>
                </a:lnTo>
                <a:lnTo>
                  <a:pt x="214160" y="165100"/>
                </a:lnTo>
                <a:close/>
              </a:path>
              <a:path w="2952115" h="3365500">
                <a:moveTo>
                  <a:pt x="111074" y="152400"/>
                </a:moveTo>
                <a:lnTo>
                  <a:pt x="105041" y="152400"/>
                </a:lnTo>
                <a:lnTo>
                  <a:pt x="109105" y="165100"/>
                </a:lnTo>
                <a:lnTo>
                  <a:pt x="111074" y="152400"/>
                </a:lnTo>
                <a:close/>
              </a:path>
              <a:path w="2952115" h="3365500">
                <a:moveTo>
                  <a:pt x="205409" y="152400"/>
                </a:moveTo>
                <a:lnTo>
                  <a:pt x="203708" y="152400"/>
                </a:lnTo>
                <a:lnTo>
                  <a:pt x="189240" y="165100"/>
                </a:lnTo>
                <a:lnTo>
                  <a:pt x="211962" y="165100"/>
                </a:lnTo>
                <a:lnTo>
                  <a:pt x="205409" y="152400"/>
                </a:lnTo>
                <a:close/>
              </a:path>
              <a:path w="2952115" h="3365500">
                <a:moveTo>
                  <a:pt x="90766" y="114300"/>
                </a:moveTo>
                <a:lnTo>
                  <a:pt x="56096" y="114300"/>
                </a:lnTo>
                <a:lnTo>
                  <a:pt x="66185" y="127171"/>
                </a:lnTo>
                <a:lnTo>
                  <a:pt x="75262" y="139700"/>
                </a:lnTo>
                <a:lnTo>
                  <a:pt x="84370" y="152400"/>
                </a:lnTo>
                <a:lnTo>
                  <a:pt x="118953" y="152400"/>
                </a:lnTo>
                <a:lnTo>
                  <a:pt x="118933" y="151851"/>
                </a:lnTo>
                <a:lnTo>
                  <a:pt x="110791" y="142641"/>
                </a:lnTo>
                <a:lnTo>
                  <a:pt x="107911" y="139700"/>
                </a:lnTo>
                <a:lnTo>
                  <a:pt x="83566" y="139700"/>
                </a:lnTo>
                <a:lnTo>
                  <a:pt x="78753" y="127000"/>
                </a:lnTo>
                <a:lnTo>
                  <a:pt x="83553" y="127000"/>
                </a:lnTo>
                <a:lnTo>
                  <a:pt x="90766" y="114300"/>
                </a:lnTo>
                <a:close/>
              </a:path>
              <a:path w="2952115" h="3365500">
                <a:moveTo>
                  <a:pt x="118898" y="150922"/>
                </a:moveTo>
                <a:lnTo>
                  <a:pt x="118933" y="151851"/>
                </a:lnTo>
                <a:lnTo>
                  <a:pt x="119418" y="152400"/>
                </a:lnTo>
                <a:lnTo>
                  <a:pt x="120345" y="152400"/>
                </a:lnTo>
                <a:lnTo>
                  <a:pt x="118898" y="150922"/>
                </a:lnTo>
                <a:close/>
              </a:path>
              <a:path w="2952115" h="3365500">
                <a:moveTo>
                  <a:pt x="110791" y="142641"/>
                </a:moveTo>
                <a:lnTo>
                  <a:pt x="118933" y="151851"/>
                </a:lnTo>
                <a:lnTo>
                  <a:pt x="118898" y="150922"/>
                </a:lnTo>
                <a:lnTo>
                  <a:pt x="110791" y="142641"/>
                </a:lnTo>
                <a:close/>
              </a:path>
              <a:path w="2952115" h="3365500">
                <a:moveTo>
                  <a:pt x="113830" y="127000"/>
                </a:moveTo>
                <a:lnTo>
                  <a:pt x="88912" y="127000"/>
                </a:lnTo>
                <a:lnTo>
                  <a:pt x="91363" y="139700"/>
                </a:lnTo>
                <a:lnTo>
                  <a:pt x="111798" y="139700"/>
                </a:lnTo>
                <a:lnTo>
                  <a:pt x="113830" y="127000"/>
                </a:lnTo>
                <a:close/>
              </a:path>
              <a:path w="2952115" h="3365500">
                <a:moveTo>
                  <a:pt x="124452" y="127000"/>
                </a:moveTo>
                <a:lnTo>
                  <a:pt x="113830" y="127000"/>
                </a:lnTo>
                <a:lnTo>
                  <a:pt x="122085" y="139700"/>
                </a:lnTo>
                <a:lnTo>
                  <a:pt x="126278" y="139700"/>
                </a:lnTo>
                <a:lnTo>
                  <a:pt x="124574" y="127171"/>
                </a:lnTo>
                <a:lnTo>
                  <a:pt x="124452" y="127000"/>
                </a:lnTo>
                <a:close/>
              </a:path>
              <a:path w="2952115" h="3365500">
                <a:moveTo>
                  <a:pt x="131717" y="137165"/>
                </a:moveTo>
                <a:lnTo>
                  <a:pt x="130797" y="139700"/>
                </a:lnTo>
                <a:lnTo>
                  <a:pt x="133529" y="139700"/>
                </a:lnTo>
                <a:lnTo>
                  <a:pt x="131717" y="137165"/>
                </a:lnTo>
                <a:close/>
              </a:path>
              <a:path w="2952115" h="3365500">
                <a:moveTo>
                  <a:pt x="142341" y="127000"/>
                </a:moveTo>
                <a:lnTo>
                  <a:pt x="135407" y="127000"/>
                </a:lnTo>
                <a:lnTo>
                  <a:pt x="131717" y="137165"/>
                </a:lnTo>
                <a:lnTo>
                  <a:pt x="133529" y="139700"/>
                </a:lnTo>
                <a:lnTo>
                  <a:pt x="144144" y="139700"/>
                </a:lnTo>
                <a:lnTo>
                  <a:pt x="142341" y="127000"/>
                </a:lnTo>
                <a:close/>
              </a:path>
              <a:path w="2952115" h="3365500">
                <a:moveTo>
                  <a:pt x="176519" y="127000"/>
                </a:moveTo>
                <a:lnTo>
                  <a:pt x="142341" y="127000"/>
                </a:lnTo>
                <a:lnTo>
                  <a:pt x="144144" y="139700"/>
                </a:lnTo>
                <a:lnTo>
                  <a:pt x="184657" y="139700"/>
                </a:lnTo>
                <a:lnTo>
                  <a:pt x="176519" y="127000"/>
                </a:lnTo>
                <a:close/>
              </a:path>
              <a:path w="2952115" h="3365500">
                <a:moveTo>
                  <a:pt x="135407" y="127000"/>
                </a:moveTo>
                <a:lnTo>
                  <a:pt x="124551" y="127000"/>
                </a:lnTo>
                <a:lnTo>
                  <a:pt x="124574" y="127171"/>
                </a:lnTo>
                <a:lnTo>
                  <a:pt x="131717" y="137165"/>
                </a:lnTo>
                <a:lnTo>
                  <a:pt x="135407" y="127000"/>
                </a:lnTo>
                <a:close/>
              </a:path>
              <a:path w="2952115" h="3365500">
                <a:moveTo>
                  <a:pt x="124551" y="127000"/>
                </a:moveTo>
                <a:lnTo>
                  <a:pt x="124574" y="127171"/>
                </a:lnTo>
                <a:lnTo>
                  <a:pt x="124551" y="1270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90766" y="114300"/>
                </a:lnTo>
                <a:lnTo>
                  <a:pt x="83794" y="127000"/>
                </a:lnTo>
                <a:lnTo>
                  <a:pt x="140810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140810" y="127000"/>
                </a:lnTo>
                <a:lnTo>
                  <a:pt x="154949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70468" y="114300"/>
                </a:moveTo>
                <a:lnTo>
                  <a:pt x="145302" y="114300"/>
                </a:lnTo>
                <a:lnTo>
                  <a:pt x="154949" y="127000"/>
                </a:lnTo>
                <a:lnTo>
                  <a:pt x="162755" y="127000"/>
                </a:lnTo>
                <a:lnTo>
                  <a:pt x="170468" y="114300"/>
                </a:lnTo>
                <a:close/>
              </a:path>
              <a:path w="2952115" h="3365500">
                <a:moveTo>
                  <a:pt x="164401" y="101600"/>
                </a:moveTo>
                <a:lnTo>
                  <a:pt x="77673" y="101600"/>
                </a:lnTo>
                <a:lnTo>
                  <a:pt x="72643" y="114300"/>
                </a:lnTo>
                <a:lnTo>
                  <a:pt x="162496" y="114300"/>
                </a:lnTo>
                <a:lnTo>
                  <a:pt x="164401" y="101600"/>
                </a:lnTo>
                <a:close/>
              </a:path>
              <a:path w="2952115" h="3365500">
                <a:moveTo>
                  <a:pt x="51644" y="76200"/>
                </a:moveTo>
                <a:lnTo>
                  <a:pt x="36461" y="76200"/>
                </a:lnTo>
                <a:lnTo>
                  <a:pt x="37972" y="88900"/>
                </a:lnTo>
                <a:lnTo>
                  <a:pt x="28676" y="88900"/>
                </a:lnTo>
                <a:lnTo>
                  <a:pt x="34802" y="101600"/>
                </a:lnTo>
                <a:lnTo>
                  <a:pt x="43615" y="88900"/>
                </a:lnTo>
                <a:lnTo>
                  <a:pt x="51644" y="76200"/>
                </a:lnTo>
                <a:close/>
              </a:path>
              <a:path w="2952115" h="3365500">
                <a:moveTo>
                  <a:pt x="60562" y="88900"/>
                </a:moveTo>
                <a:lnTo>
                  <a:pt x="51422" y="88900"/>
                </a:lnTo>
                <a:lnTo>
                  <a:pt x="51269" y="101600"/>
                </a:lnTo>
                <a:lnTo>
                  <a:pt x="62153" y="101600"/>
                </a:lnTo>
                <a:lnTo>
                  <a:pt x="60582" y="88926"/>
                </a:lnTo>
                <a:close/>
              </a:path>
              <a:path w="2952115" h="3365500">
                <a:moveTo>
                  <a:pt x="148207" y="88900"/>
                </a:moveTo>
                <a:lnTo>
                  <a:pt x="60578" y="88900"/>
                </a:lnTo>
                <a:lnTo>
                  <a:pt x="70108" y="101600"/>
                </a:lnTo>
                <a:lnTo>
                  <a:pt x="148041" y="101600"/>
                </a:lnTo>
                <a:lnTo>
                  <a:pt x="148207" y="88900"/>
                </a:lnTo>
                <a:close/>
              </a:path>
              <a:path w="2952115" h="3365500">
                <a:moveTo>
                  <a:pt x="32562" y="76200"/>
                </a:moveTo>
                <a:lnTo>
                  <a:pt x="24498" y="76200"/>
                </a:lnTo>
                <a:lnTo>
                  <a:pt x="32651" y="88900"/>
                </a:lnTo>
                <a:lnTo>
                  <a:pt x="32842" y="88900"/>
                </a:lnTo>
                <a:lnTo>
                  <a:pt x="32562" y="76200"/>
                </a:lnTo>
                <a:close/>
              </a:path>
              <a:path w="2952115" h="3365500">
                <a:moveTo>
                  <a:pt x="86232" y="76200"/>
                </a:moveTo>
                <a:lnTo>
                  <a:pt x="51644" y="76200"/>
                </a:lnTo>
                <a:lnTo>
                  <a:pt x="60562" y="88900"/>
                </a:lnTo>
                <a:lnTo>
                  <a:pt x="90436" y="88900"/>
                </a:lnTo>
                <a:lnTo>
                  <a:pt x="86232" y="76200"/>
                </a:lnTo>
                <a:close/>
              </a:path>
              <a:path w="2952115" h="3365500">
                <a:moveTo>
                  <a:pt x="128041" y="76200"/>
                </a:moveTo>
                <a:lnTo>
                  <a:pt x="94830" y="76200"/>
                </a:lnTo>
                <a:lnTo>
                  <a:pt x="90436" y="88900"/>
                </a:lnTo>
                <a:lnTo>
                  <a:pt x="141575" y="88900"/>
                </a:lnTo>
                <a:lnTo>
                  <a:pt x="128041" y="76200"/>
                </a:lnTo>
                <a:close/>
              </a:path>
              <a:path w="2952115" h="3365500">
                <a:moveTo>
                  <a:pt x="32372" y="63500"/>
                </a:moveTo>
                <a:lnTo>
                  <a:pt x="6502" y="63500"/>
                </a:lnTo>
                <a:lnTo>
                  <a:pt x="14630" y="76200"/>
                </a:lnTo>
                <a:lnTo>
                  <a:pt x="45059" y="76200"/>
                </a:lnTo>
                <a:lnTo>
                  <a:pt x="32372" y="63500"/>
                </a:lnTo>
                <a:close/>
              </a:path>
              <a:path w="2952115" h="3365500">
                <a:moveTo>
                  <a:pt x="124472" y="63500"/>
                </a:moveTo>
                <a:lnTo>
                  <a:pt x="45059" y="63500"/>
                </a:lnTo>
                <a:lnTo>
                  <a:pt x="45059" y="76200"/>
                </a:lnTo>
                <a:lnTo>
                  <a:pt x="124040" y="76200"/>
                </a:lnTo>
                <a:lnTo>
                  <a:pt x="124472" y="63500"/>
                </a:lnTo>
                <a:close/>
              </a:path>
              <a:path w="2952115" h="3365500">
                <a:moveTo>
                  <a:pt x="17294" y="50800"/>
                </a:moveTo>
                <a:lnTo>
                  <a:pt x="2946" y="50800"/>
                </a:lnTo>
                <a:lnTo>
                  <a:pt x="9004" y="63500"/>
                </a:lnTo>
                <a:lnTo>
                  <a:pt x="25247" y="63500"/>
                </a:lnTo>
                <a:lnTo>
                  <a:pt x="17294" y="50800"/>
                </a:lnTo>
                <a:close/>
              </a:path>
              <a:path w="2952115" h="3365500">
                <a:moveTo>
                  <a:pt x="127254" y="50800"/>
                </a:moveTo>
                <a:lnTo>
                  <a:pt x="23379" y="50800"/>
                </a:lnTo>
                <a:lnTo>
                  <a:pt x="25247" y="63500"/>
                </a:lnTo>
                <a:lnTo>
                  <a:pt x="130086" y="63500"/>
                </a:lnTo>
                <a:lnTo>
                  <a:pt x="127254" y="50800"/>
                </a:lnTo>
                <a:close/>
              </a:path>
              <a:path w="2952115" h="3365500">
                <a:moveTo>
                  <a:pt x="5118" y="38100"/>
                </a:moveTo>
                <a:lnTo>
                  <a:pt x="0" y="50800"/>
                </a:lnTo>
                <a:lnTo>
                  <a:pt x="9563" y="50800"/>
                </a:lnTo>
                <a:lnTo>
                  <a:pt x="5118" y="38100"/>
                </a:lnTo>
                <a:close/>
              </a:path>
              <a:path w="2952115" h="3365500">
                <a:moveTo>
                  <a:pt x="108394" y="38100"/>
                </a:moveTo>
                <a:lnTo>
                  <a:pt x="20456" y="38100"/>
                </a:lnTo>
                <a:lnTo>
                  <a:pt x="16154" y="50800"/>
                </a:lnTo>
                <a:lnTo>
                  <a:pt x="107251" y="50800"/>
                </a:lnTo>
                <a:lnTo>
                  <a:pt x="108394" y="38100"/>
                </a:lnTo>
                <a:close/>
              </a:path>
              <a:path w="2952115" h="3365500">
                <a:moveTo>
                  <a:pt x="16116" y="25400"/>
                </a:moveTo>
                <a:lnTo>
                  <a:pt x="7518" y="25400"/>
                </a:lnTo>
                <a:lnTo>
                  <a:pt x="11722" y="38100"/>
                </a:lnTo>
                <a:lnTo>
                  <a:pt x="16116" y="25400"/>
                </a:lnTo>
                <a:close/>
              </a:path>
              <a:path w="2952115" h="3365500">
                <a:moveTo>
                  <a:pt x="90119" y="12700"/>
                </a:moveTo>
                <a:lnTo>
                  <a:pt x="28364" y="12700"/>
                </a:lnTo>
                <a:lnTo>
                  <a:pt x="30080" y="25400"/>
                </a:lnTo>
                <a:lnTo>
                  <a:pt x="34053" y="38100"/>
                </a:lnTo>
                <a:lnTo>
                  <a:pt x="100542" y="38100"/>
                </a:lnTo>
                <a:lnTo>
                  <a:pt x="90716" y="25400"/>
                </a:lnTo>
                <a:lnTo>
                  <a:pt x="86880" y="25400"/>
                </a:lnTo>
                <a:lnTo>
                  <a:pt x="90119" y="12700"/>
                </a:lnTo>
                <a:close/>
              </a:path>
              <a:path w="2952115" h="3365500">
                <a:moveTo>
                  <a:pt x="71005" y="0"/>
                </a:moveTo>
                <a:lnTo>
                  <a:pt x="72593" y="12700"/>
                </a:lnTo>
                <a:lnTo>
                  <a:pt x="75628" y="12700"/>
                </a:lnTo>
                <a:lnTo>
                  <a:pt x="71005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81017" y="223548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30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407400" y="236220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691880" y="23012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110219" y="237490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001000" y="23139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225320" y="210149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153400" y="2019300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80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7270622" y="530633"/>
            <a:ext cx="1715135" cy="1503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  <a:p>
            <a:pPr marL="335915">
              <a:lnSpc>
                <a:spcPct val="100000"/>
              </a:lnSpc>
              <a:spcBef>
                <a:spcPts val="3030"/>
              </a:spcBef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should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2477758" y="4619233"/>
            <a:ext cx="105410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6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90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3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-25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000" spc="25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002023" y="3901683"/>
            <a:ext cx="1945639" cy="876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000" spc="-110" dirty="0">
                <a:solidFill>
                  <a:srgbClr val="FFBB4A"/>
                </a:solidFill>
                <a:latin typeface="Calibri"/>
                <a:cs typeface="Calibri"/>
              </a:rPr>
              <a:t>N</a:t>
            </a:r>
            <a:r>
              <a:rPr sz="3000" spc="-160" dirty="0">
                <a:solidFill>
                  <a:srgbClr val="FFBB4A"/>
                </a:solidFill>
                <a:latin typeface="Calibri"/>
                <a:cs typeface="Calibri"/>
              </a:rPr>
              <a:t>o</a:t>
            </a:r>
            <a:r>
              <a:rPr sz="3000" spc="375" dirty="0">
                <a:solidFill>
                  <a:srgbClr val="FFBB4A"/>
                </a:solidFill>
                <a:latin typeface="Calibri"/>
                <a:cs typeface="Calibri"/>
              </a:rPr>
              <a:t>t</a:t>
            </a:r>
            <a:r>
              <a:rPr sz="3000" spc="60" dirty="0">
                <a:solidFill>
                  <a:srgbClr val="FFBB4A"/>
                </a:solidFill>
                <a:latin typeface="Calibri"/>
                <a:cs typeface="Calibri"/>
              </a:rPr>
              <a:t>ifi</a:t>
            </a:r>
            <a:r>
              <a:rPr sz="3000" spc="85" dirty="0">
                <a:solidFill>
                  <a:srgbClr val="FFBB4A"/>
                </a:solidFill>
                <a:latin typeface="Calibri"/>
                <a:cs typeface="Calibri"/>
              </a:rPr>
              <a:t>c</a:t>
            </a:r>
            <a:r>
              <a:rPr sz="3000" spc="-55" dirty="0">
                <a:solidFill>
                  <a:srgbClr val="FFBB4A"/>
                </a:solidFill>
                <a:latin typeface="Calibri"/>
                <a:cs typeface="Calibri"/>
              </a:rPr>
              <a:t>a</a:t>
            </a:r>
            <a:r>
              <a:rPr sz="3000" spc="375" dirty="0">
                <a:solidFill>
                  <a:srgbClr val="FFBB4A"/>
                </a:solidFill>
                <a:latin typeface="Calibri"/>
                <a:cs typeface="Calibri"/>
              </a:rPr>
              <a:t>t</a:t>
            </a:r>
            <a:r>
              <a:rPr sz="3000" spc="60" dirty="0">
                <a:solidFill>
                  <a:srgbClr val="FFBB4A"/>
                </a:solidFill>
                <a:latin typeface="Calibri"/>
                <a:cs typeface="Calibri"/>
              </a:rPr>
              <a:t>i</a:t>
            </a:r>
            <a:r>
              <a:rPr sz="3000" spc="-55" dirty="0">
                <a:solidFill>
                  <a:srgbClr val="FFBB4A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BB4A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415290" algn="l"/>
              </a:tabLst>
            </a:pPr>
            <a:r>
              <a:rPr sz="3000" spc="60" dirty="0">
                <a:solidFill>
                  <a:srgbClr val="FFBB4A"/>
                </a:solidFill>
                <a:latin typeface="Calibri"/>
                <a:cs typeface="Calibri"/>
              </a:rPr>
              <a:t>&amp;	</a:t>
            </a:r>
            <a:r>
              <a:rPr sz="3000" spc="180" dirty="0">
                <a:solidFill>
                  <a:srgbClr val="FFBB4A"/>
                </a:solidFill>
                <a:latin typeface="Calibri"/>
                <a:cs typeface="Calibri"/>
              </a:rPr>
              <a:t>K</a:t>
            </a:r>
            <a:r>
              <a:rPr sz="3000" spc="165" dirty="0">
                <a:solidFill>
                  <a:srgbClr val="FFBB4A"/>
                </a:solidFill>
                <a:latin typeface="Calibri"/>
                <a:cs typeface="Calibri"/>
              </a:rPr>
              <a:t>V</a:t>
            </a:r>
            <a:r>
              <a:rPr sz="3000" spc="175" dirty="0">
                <a:solidFill>
                  <a:srgbClr val="FFBB4A"/>
                </a:solidFill>
                <a:latin typeface="Calibri"/>
                <a:cs typeface="Calibri"/>
              </a:rPr>
              <a:t>O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 rot="2940000">
            <a:off x="9748477" y="4061546"/>
            <a:ext cx="150105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15" dirty="0">
                <a:solidFill>
                  <a:srgbClr val="FFF820"/>
                </a:solidFill>
                <a:latin typeface="Calibri"/>
                <a:cs typeface="Calibri"/>
              </a:rPr>
              <a:t>d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30" dirty="0">
                <a:solidFill>
                  <a:srgbClr val="FFF820"/>
                </a:solidFill>
                <a:latin typeface="Calibri"/>
                <a:cs typeface="Calibri"/>
              </a:rPr>
              <a:t>l</a:t>
            </a:r>
            <a:r>
              <a:rPr sz="3000" spc="114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g</a:t>
            </a:r>
            <a:r>
              <a:rPr sz="3000" spc="-7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200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652992" y="3114283"/>
            <a:ext cx="1026794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 rot="2580000">
            <a:off x="8786595" y="4119158"/>
            <a:ext cx="86422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-95" dirty="0">
                <a:solidFill>
                  <a:srgbClr val="FFF820"/>
                </a:solidFill>
                <a:latin typeface="Calibri"/>
                <a:cs typeface="Calibri"/>
              </a:rPr>
              <a:t>da</a:t>
            </a:r>
            <a:r>
              <a:rPr sz="3000" spc="8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155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 rot="2580000">
            <a:off x="9380549" y="4856176"/>
            <a:ext cx="120743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500" spc="-7" baseline="1851" dirty="0">
                <a:solidFill>
                  <a:srgbClr val="FFF820"/>
                </a:solidFill>
                <a:latin typeface="Calibri"/>
                <a:cs typeface="Calibri"/>
              </a:rPr>
              <a:t>s</a:t>
            </a:r>
            <a:r>
              <a:rPr sz="4500" spc="67" baseline="1851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u</a:t>
            </a:r>
            <a:r>
              <a:rPr sz="3000" spc="170" dirty="0">
                <a:solidFill>
                  <a:srgbClr val="FFF820"/>
                </a:solidFill>
                <a:latin typeface="Calibri"/>
                <a:cs typeface="Calibri"/>
              </a:rPr>
              <a:t>r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395710" y="2256038"/>
            <a:ext cx="5765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will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876352" y="2230663"/>
            <a:ext cx="43878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did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432800" y="209961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520183" y="200659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9675478" y="1596633"/>
            <a:ext cx="109410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825888" y="337213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29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952271" y="349885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236751" y="34378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655091" y="351155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545871" y="34505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770191" y="323814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698271" y="3155948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79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8395734" y="3367364"/>
            <a:ext cx="7137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count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980701" y="3221289"/>
            <a:ext cx="57658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860" marR="5080" indent="-137795">
              <a:lnSpc>
                <a:spcPts val="21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data at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7977671" y="323626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065056" y="314324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1823208" y="7766188"/>
            <a:ext cx="1260729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563495" algn="l"/>
                <a:tab pos="3335020" algn="l"/>
                <a:tab pos="4695825" algn="l"/>
                <a:tab pos="7649209" algn="l"/>
                <a:tab pos="8966835" algn="l"/>
                <a:tab pos="11463655" algn="l"/>
              </a:tabLst>
            </a:pPr>
            <a:r>
              <a:rPr sz="3800" spc="15" dirty="0">
                <a:solidFill>
                  <a:srgbClr val="EF9DF1"/>
                </a:solidFill>
                <a:latin typeface="Calibri"/>
                <a:cs typeface="Calibri"/>
              </a:rPr>
              <a:t>C</a:t>
            </a:r>
            <a:r>
              <a:rPr sz="3800" spc="110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-204" dirty="0">
                <a:solidFill>
                  <a:srgbClr val="EF9DF1"/>
                </a:solidFill>
                <a:latin typeface="Calibri"/>
                <a:cs typeface="Calibri"/>
              </a:rPr>
              <a:t>n</a:t>
            </a:r>
            <a:r>
              <a:rPr sz="3800" spc="455" dirty="0">
                <a:solidFill>
                  <a:srgbClr val="EF9DF1"/>
                </a:solidFill>
                <a:latin typeface="Calibri"/>
                <a:cs typeface="Calibri"/>
              </a:rPr>
              <a:t>t</a:t>
            </a:r>
            <a:r>
              <a:rPr sz="3800" spc="270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-165" dirty="0">
                <a:solidFill>
                  <a:srgbClr val="EF9DF1"/>
                </a:solidFill>
                <a:latin typeface="Calibri"/>
                <a:cs typeface="Calibri"/>
              </a:rPr>
              <a:t>o</a:t>
            </a:r>
            <a:r>
              <a:rPr sz="3800" spc="200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55" dirty="0">
                <a:solidFill>
                  <a:srgbClr val="EF9DF1"/>
                </a:solidFill>
                <a:latin typeface="Calibri"/>
                <a:cs typeface="Calibri"/>
              </a:rPr>
              <a:t>l</a:t>
            </a:r>
            <a:r>
              <a:rPr sz="3800" spc="170" dirty="0">
                <a:solidFill>
                  <a:srgbClr val="EF9DF1"/>
                </a:solidFill>
                <a:latin typeface="Calibri"/>
                <a:cs typeface="Calibri"/>
              </a:rPr>
              <a:t>e</a:t>
            </a:r>
            <a:r>
              <a:rPr sz="3800" spc="395" dirty="0">
                <a:solidFill>
                  <a:srgbClr val="EF9DF1"/>
                </a:solidFill>
                <a:latin typeface="Calibri"/>
                <a:cs typeface="Calibri"/>
              </a:rPr>
              <a:t>r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12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3800" spc="-1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3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30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800" spc="1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3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30" dirty="0">
                <a:solidFill>
                  <a:srgbClr val="A0A3FD"/>
                </a:solidFill>
                <a:latin typeface="Calibri"/>
                <a:cs typeface="Calibri"/>
              </a:rPr>
              <a:t>M</a:t>
            </a:r>
            <a:r>
              <a:rPr sz="3800" spc="20" dirty="0">
                <a:solidFill>
                  <a:srgbClr val="A0A3FD"/>
                </a:solidFill>
                <a:latin typeface="Calibri"/>
                <a:cs typeface="Calibri"/>
              </a:rPr>
              <a:t>o</a:t>
            </a:r>
            <a:r>
              <a:rPr sz="3800" spc="15" dirty="0">
                <a:solidFill>
                  <a:srgbClr val="A0A3FD"/>
                </a:solidFill>
                <a:latin typeface="Calibri"/>
                <a:cs typeface="Calibri"/>
              </a:rPr>
              <a:t>de</a:t>
            </a:r>
            <a:r>
              <a:rPr sz="3800" spc="114" dirty="0">
                <a:solidFill>
                  <a:srgbClr val="A0A3FD"/>
                </a:solidFill>
                <a:latin typeface="Calibri"/>
                <a:cs typeface="Calibri"/>
              </a:rPr>
              <a:t>l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) </a:t>
            </a:r>
            <a:r>
              <a:rPr sz="3800" spc="155" dirty="0">
                <a:solidFill>
                  <a:srgbClr val="FFFFFF"/>
                </a:solidFill>
                <a:latin typeface="Calibri"/>
                <a:cs typeface="Calibri"/>
              </a:rPr>
              <a:t>“t</a:t>
            </a:r>
            <a:r>
              <a:rPr sz="3800" spc="26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-27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140" dirty="0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r>
              <a:rPr sz="38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-204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2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17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2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17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-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4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19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4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36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800" spc="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800" spc="1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16885" y="7766188"/>
            <a:ext cx="1362265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683385" algn="l"/>
                <a:tab pos="4394835" algn="l"/>
                <a:tab pos="6058535" algn="l"/>
                <a:tab pos="8098155" algn="l"/>
                <a:tab pos="8978265" algn="l"/>
                <a:tab pos="9597390" algn="l"/>
                <a:tab pos="10039985" algn="l"/>
              </a:tabLst>
            </a:pPr>
            <a:r>
              <a:rPr sz="3800" spc="2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2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300" dirty="0">
                <a:solidFill>
                  <a:srgbClr val="D7CA4A"/>
                </a:solidFill>
                <a:latin typeface="Calibri"/>
                <a:cs typeface="Calibri"/>
              </a:rPr>
              <a:t>V</a:t>
            </a:r>
            <a:r>
              <a:rPr sz="3800" spc="50" dirty="0">
                <a:solidFill>
                  <a:srgbClr val="D7CA4A"/>
                </a:solidFill>
                <a:latin typeface="Calibri"/>
                <a:cs typeface="Calibri"/>
              </a:rPr>
              <a:t>iew</a:t>
            </a:r>
            <a:r>
              <a:rPr sz="3800" dirty="0">
                <a:solidFill>
                  <a:srgbClr val="D7CA4A"/>
                </a:solidFill>
                <a:latin typeface="Calibri"/>
                <a:cs typeface="Calibri"/>
              </a:rPr>
              <a:t>	</a:t>
            </a:r>
            <a:r>
              <a:rPr sz="3800" spc="-19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800" spc="8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26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800" spc="-12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800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3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155" dirty="0">
                <a:solidFill>
                  <a:srgbClr val="FFFFFF"/>
                </a:solidFill>
                <a:latin typeface="Calibri"/>
                <a:cs typeface="Calibri"/>
              </a:rPr>
              <a:t>“t</a:t>
            </a:r>
            <a:r>
              <a:rPr sz="3800" spc="26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-18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-545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3800" spc="140" dirty="0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r>
              <a:rPr sz="3800" spc="2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114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800" spc="-2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9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800" spc="27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-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-1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800" spc="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11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3800" spc="114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800" spc="30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-30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4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16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-30" dirty="0">
                <a:solidFill>
                  <a:srgbClr val="A0A3FD"/>
                </a:solidFill>
                <a:latin typeface="Calibri"/>
                <a:cs typeface="Calibri"/>
              </a:rPr>
              <a:t>M</a:t>
            </a:r>
            <a:r>
              <a:rPr sz="3800" spc="20" dirty="0">
                <a:solidFill>
                  <a:srgbClr val="A0A3FD"/>
                </a:solidFill>
                <a:latin typeface="Calibri"/>
                <a:cs typeface="Calibri"/>
              </a:rPr>
              <a:t>o</a:t>
            </a:r>
            <a:r>
              <a:rPr sz="3800" spc="135" dirty="0">
                <a:solidFill>
                  <a:srgbClr val="A0A3FD"/>
                </a:solidFill>
                <a:latin typeface="Calibri"/>
                <a:cs typeface="Calibri"/>
              </a:rPr>
              <a:t>de</a:t>
            </a:r>
            <a:r>
              <a:rPr sz="3800" spc="65" dirty="0">
                <a:solidFill>
                  <a:srgbClr val="A0A3FD"/>
                </a:solidFill>
                <a:latin typeface="Calibri"/>
                <a:cs typeface="Calibri"/>
              </a:rPr>
              <a:t>l</a:t>
            </a:r>
            <a:r>
              <a:rPr sz="3800" spc="-675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3800" spc="1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-95" dirty="0">
                <a:solidFill>
                  <a:srgbClr val="FFFFFF"/>
                </a:solidFill>
                <a:latin typeface="Calibri"/>
                <a:cs typeface="Calibri"/>
              </a:rPr>
              <a:t>“</a:t>
            </a:r>
            <a:r>
              <a:rPr sz="3800" spc="-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1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4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7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800" spc="-56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r>
              <a:rPr sz="3800" spc="140" dirty="0">
                <a:solidFill>
                  <a:srgbClr val="FFFFFF"/>
                </a:solidFill>
                <a:latin typeface="Calibri"/>
                <a:cs typeface="Calibri"/>
              </a:rPr>
              <a:t>”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994375" y="2132831"/>
            <a:ext cx="318135" cy="280670"/>
          </a:xfrm>
          <a:custGeom>
            <a:avLst/>
            <a:gdLst/>
            <a:ahLst/>
            <a:cxnLst/>
            <a:rect l="l" t="t" r="r" b="b"/>
            <a:pathLst>
              <a:path w="318135" h="280669">
                <a:moveTo>
                  <a:pt x="0" y="0"/>
                </a:moveTo>
                <a:lnTo>
                  <a:pt x="19050" y="16802"/>
                </a:lnTo>
                <a:lnTo>
                  <a:pt x="317525" y="280174"/>
                </a:lnTo>
              </a:path>
            </a:pathLst>
          </a:custGeom>
          <a:ln w="50800">
            <a:solidFill>
              <a:srgbClr val="FFBB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821287" y="1965336"/>
            <a:ext cx="251460" cy="251460"/>
          </a:xfrm>
          <a:custGeom>
            <a:avLst/>
            <a:gdLst/>
            <a:ahLst/>
            <a:cxnLst/>
            <a:rect l="l" t="t" r="r" b="b"/>
            <a:pathLst>
              <a:path w="251460" h="251460">
                <a:moveTo>
                  <a:pt x="117627" y="0"/>
                </a:moveTo>
                <a:lnTo>
                  <a:pt x="0" y="133324"/>
                </a:lnTo>
                <a:lnTo>
                  <a:pt x="133311" y="250964"/>
                </a:lnTo>
                <a:lnTo>
                  <a:pt x="250951" y="117640"/>
                </a:lnTo>
                <a:lnTo>
                  <a:pt x="117627" y="0"/>
                </a:lnTo>
                <a:close/>
              </a:path>
            </a:pathLst>
          </a:custGeom>
          <a:solidFill>
            <a:srgbClr val="FFB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03500" y="4876800"/>
            <a:ext cx="0" cy="622300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0"/>
                </a:moveTo>
                <a:lnTo>
                  <a:pt x="0" y="25400"/>
                </a:lnTo>
                <a:lnTo>
                  <a:pt x="0" y="622300"/>
                </a:lnTo>
              </a:path>
            </a:pathLst>
          </a:custGeom>
          <a:ln w="50800">
            <a:solidFill>
              <a:srgbClr val="FFBB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514693" y="4724755"/>
            <a:ext cx="177165" cy="176530"/>
          </a:xfrm>
          <a:custGeom>
            <a:avLst/>
            <a:gdLst/>
            <a:ahLst/>
            <a:cxnLst/>
            <a:rect l="l" t="t" r="r" b="b"/>
            <a:pathLst>
              <a:path w="177164" h="176529">
                <a:moveTo>
                  <a:pt x="90784" y="0"/>
                </a:moveTo>
                <a:lnTo>
                  <a:pt x="44013" y="12473"/>
                </a:lnTo>
                <a:lnTo>
                  <a:pt x="15278" y="38538"/>
                </a:lnTo>
                <a:lnTo>
                  <a:pt x="0" y="84375"/>
                </a:lnTo>
                <a:lnTo>
                  <a:pt x="252" y="96436"/>
                </a:lnTo>
                <a:lnTo>
                  <a:pt x="17548" y="141719"/>
                </a:lnTo>
                <a:lnTo>
                  <a:pt x="56386" y="171162"/>
                </a:lnTo>
                <a:lnTo>
                  <a:pt x="90373" y="176405"/>
                </a:lnTo>
                <a:lnTo>
                  <a:pt x="102143" y="175016"/>
                </a:lnTo>
                <a:lnTo>
                  <a:pt x="148188" y="153052"/>
                </a:lnTo>
                <a:lnTo>
                  <a:pt x="174384" y="111783"/>
                </a:lnTo>
                <a:lnTo>
                  <a:pt x="177017" y="88582"/>
                </a:lnTo>
                <a:lnTo>
                  <a:pt x="175954" y="76737"/>
                </a:lnTo>
                <a:lnTo>
                  <a:pt x="155357" y="30887"/>
                </a:lnTo>
                <a:lnTo>
                  <a:pt x="114238" y="3451"/>
                </a:lnTo>
                <a:lnTo>
                  <a:pt x="90784" y="0"/>
                </a:lnTo>
                <a:close/>
              </a:path>
            </a:pathLst>
          </a:custGeom>
          <a:solidFill>
            <a:srgbClr val="FFB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215047" y="2525634"/>
            <a:ext cx="705356" cy="7675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1988800" y="4749800"/>
            <a:ext cx="812800" cy="889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036180" y="4769256"/>
            <a:ext cx="713024" cy="7718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11400" y="4508500"/>
            <a:ext cx="584200" cy="584200"/>
          </a:xfrm>
          <a:custGeom>
            <a:avLst/>
            <a:gdLst/>
            <a:ahLst/>
            <a:cxnLst/>
            <a:rect l="l" t="t" r="r" b="b"/>
            <a:pathLst>
              <a:path w="584200" h="584200">
                <a:moveTo>
                  <a:pt x="498646" y="85553"/>
                </a:moveTo>
                <a:lnTo>
                  <a:pt x="529445" y="121759"/>
                </a:lnTo>
                <a:lnTo>
                  <a:pt x="553400" y="161367"/>
                </a:lnTo>
                <a:lnTo>
                  <a:pt x="570511" y="203527"/>
                </a:lnTo>
                <a:lnTo>
                  <a:pt x="580777" y="247388"/>
                </a:lnTo>
                <a:lnTo>
                  <a:pt x="584199" y="292099"/>
                </a:lnTo>
                <a:lnTo>
                  <a:pt x="583344" y="314508"/>
                </a:lnTo>
                <a:lnTo>
                  <a:pt x="576500" y="358901"/>
                </a:lnTo>
                <a:lnTo>
                  <a:pt x="562811" y="402018"/>
                </a:lnTo>
                <a:lnTo>
                  <a:pt x="542278" y="443008"/>
                </a:lnTo>
                <a:lnTo>
                  <a:pt x="514901" y="481021"/>
                </a:lnTo>
                <a:lnTo>
                  <a:pt x="481021" y="514901"/>
                </a:lnTo>
                <a:lnTo>
                  <a:pt x="443008" y="542278"/>
                </a:lnTo>
                <a:lnTo>
                  <a:pt x="402018" y="562811"/>
                </a:lnTo>
                <a:lnTo>
                  <a:pt x="358901" y="576500"/>
                </a:lnTo>
                <a:lnTo>
                  <a:pt x="314508" y="583344"/>
                </a:lnTo>
                <a:lnTo>
                  <a:pt x="292099" y="584199"/>
                </a:lnTo>
                <a:lnTo>
                  <a:pt x="269691" y="583344"/>
                </a:lnTo>
                <a:lnTo>
                  <a:pt x="225298" y="576500"/>
                </a:lnTo>
                <a:lnTo>
                  <a:pt x="182181" y="562811"/>
                </a:lnTo>
                <a:lnTo>
                  <a:pt x="141191" y="542278"/>
                </a:lnTo>
                <a:lnTo>
                  <a:pt x="103178" y="514901"/>
                </a:lnTo>
                <a:lnTo>
                  <a:pt x="69298" y="481021"/>
                </a:lnTo>
                <a:lnTo>
                  <a:pt x="41921" y="443008"/>
                </a:lnTo>
                <a:lnTo>
                  <a:pt x="21388" y="402018"/>
                </a:lnTo>
                <a:lnTo>
                  <a:pt x="7699" y="358901"/>
                </a:lnTo>
                <a:lnTo>
                  <a:pt x="855" y="314508"/>
                </a:lnTo>
                <a:lnTo>
                  <a:pt x="0" y="292099"/>
                </a:lnTo>
                <a:lnTo>
                  <a:pt x="855" y="269691"/>
                </a:lnTo>
                <a:lnTo>
                  <a:pt x="7699" y="225298"/>
                </a:lnTo>
                <a:lnTo>
                  <a:pt x="21388" y="182181"/>
                </a:lnTo>
                <a:lnTo>
                  <a:pt x="41921" y="141191"/>
                </a:lnTo>
                <a:lnTo>
                  <a:pt x="69298" y="103178"/>
                </a:lnTo>
                <a:lnTo>
                  <a:pt x="103178" y="69298"/>
                </a:lnTo>
                <a:lnTo>
                  <a:pt x="141191" y="41921"/>
                </a:lnTo>
                <a:lnTo>
                  <a:pt x="182181" y="21388"/>
                </a:lnTo>
                <a:lnTo>
                  <a:pt x="225298" y="7699"/>
                </a:lnTo>
                <a:lnTo>
                  <a:pt x="269691" y="855"/>
                </a:lnTo>
                <a:lnTo>
                  <a:pt x="292099" y="0"/>
                </a:lnTo>
                <a:lnTo>
                  <a:pt x="314508" y="855"/>
                </a:lnTo>
                <a:lnTo>
                  <a:pt x="358901" y="7699"/>
                </a:lnTo>
                <a:lnTo>
                  <a:pt x="402018" y="21388"/>
                </a:lnTo>
                <a:lnTo>
                  <a:pt x="443008" y="41921"/>
                </a:lnTo>
                <a:lnTo>
                  <a:pt x="481021" y="69298"/>
                </a:lnTo>
                <a:lnTo>
                  <a:pt x="498646" y="85553"/>
                </a:lnTo>
              </a:path>
            </a:pathLst>
          </a:custGeom>
          <a:ln w="50800">
            <a:solidFill>
              <a:srgbClr val="FFBB4A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956209" y="3506741"/>
            <a:ext cx="3034030" cy="2844800"/>
          </a:xfrm>
          <a:custGeom>
            <a:avLst/>
            <a:gdLst/>
            <a:ahLst/>
            <a:cxnLst/>
            <a:rect l="l" t="t" r="r" b="b"/>
            <a:pathLst>
              <a:path w="3034029" h="2844800">
                <a:moveTo>
                  <a:pt x="2990621" y="2832099"/>
                </a:moveTo>
                <a:lnTo>
                  <a:pt x="2950156" y="2832099"/>
                </a:lnTo>
                <a:lnTo>
                  <a:pt x="2960410" y="2844799"/>
                </a:lnTo>
                <a:lnTo>
                  <a:pt x="2989427" y="2844799"/>
                </a:lnTo>
                <a:lnTo>
                  <a:pt x="2990621" y="2832099"/>
                </a:lnTo>
                <a:close/>
              </a:path>
              <a:path w="3034029" h="2844800">
                <a:moveTo>
                  <a:pt x="2992031" y="2832099"/>
                </a:moveTo>
                <a:lnTo>
                  <a:pt x="2990621" y="2832099"/>
                </a:lnTo>
                <a:lnTo>
                  <a:pt x="2991866" y="2844799"/>
                </a:lnTo>
                <a:lnTo>
                  <a:pt x="2992031" y="2832099"/>
                </a:lnTo>
                <a:close/>
              </a:path>
              <a:path w="3034029" h="2844800">
                <a:moveTo>
                  <a:pt x="3012081" y="2819399"/>
                </a:moveTo>
                <a:lnTo>
                  <a:pt x="2995523" y="2819399"/>
                </a:lnTo>
                <a:lnTo>
                  <a:pt x="3000806" y="2832099"/>
                </a:lnTo>
                <a:lnTo>
                  <a:pt x="3006128" y="2844799"/>
                </a:lnTo>
                <a:lnTo>
                  <a:pt x="3009911" y="2844799"/>
                </a:lnTo>
                <a:lnTo>
                  <a:pt x="3011211" y="2832099"/>
                </a:lnTo>
                <a:lnTo>
                  <a:pt x="3006239" y="2832099"/>
                </a:lnTo>
                <a:lnTo>
                  <a:pt x="3012081" y="2819399"/>
                </a:lnTo>
                <a:close/>
              </a:path>
              <a:path w="3034029" h="2844800">
                <a:moveTo>
                  <a:pt x="2958858" y="2819399"/>
                </a:moveTo>
                <a:lnTo>
                  <a:pt x="2949435" y="2819399"/>
                </a:lnTo>
                <a:lnTo>
                  <a:pt x="2938094" y="2832099"/>
                </a:lnTo>
                <a:lnTo>
                  <a:pt x="2956979" y="2832099"/>
                </a:lnTo>
                <a:lnTo>
                  <a:pt x="2958858" y="2819399"/>
                </a:lnTo>
                <a:close/>
              </a:path>
              <a:path w="3034029" h="2844800">
                <a:moveTo>
                  <a:pt x="2981985" y="2819399"/>
                </a:moveTo>
                <a:lnTo>
                  <a:pt x="2965577" y="2819399"/>
                </a:lnTo>
                <a:lnTo>
                  <a:pt x="2966974" y="2832099"/>
                </a:lnTo>
                <a:lnTo>
                  <a:pt x="2986633" y="2832099"/>
                </a:lnTo>
                <a:lnTo>
                  <a:pt x="2981985" y="2819399"/>
                </a:lnTo>
                <a:close/>
              </a:path>
              <a:path w="3034029" h="2844800">
                <a:moveTo>
                  <a:pt x="2933560" y="2806699"/>
                </a:moveTo>
                <a:lnTo>
                  <a:pt x="2924035" y="2806699"/>
                </a:lnTo>
                <a:lnTo>
                  <a:pt x="2926676" y="2819399"/>
                </a:lnTo>
                <a:lnTo>
                  <a:pt x="2932226" y="2819399"/>
                </a:lnTo>
                <a:lnTo>
                  <a:pt x="2933560" y="2806699"/>
                </a:lnTo>
                <a:close/>
              </a:path>
              <a:path w="3034029" h="2844800">
                <a:moveTo>
                  <a:pt x="2948749" y="2806699"/>
                </a:moveTo>
                <a:lnTo>
                  <a:pt x="2939033" y="2806699"/>
                </a:lnTo>
                <a:lnTo>
                  <a:pt x="2947803" y="2819399"/>
                </a:lnTo>
                <a:lnTo>
                  <a:pt x="2948749" y="2806699"/>
                </a:lnTo>
                <a:close/>
              </a:path>
              <a:path w="3034029" h="2844800">
                <a:moveTo>
                  <a:pt x="3033976" y="2806699"/>
                </a:moveTo>
                <a:lnTo>
                  <a:pt x="2957144" y="2806699"/>
                </a:lnTo>
                <a:lnTo>
                  <a:pt x="2956433" y="2819399"/>
                </a:lnTo>
                <a:lnTo>
                  <a:pt x="3027592" y="2819399"/>
                </a:lnTo>
                <a:lnTo>
                  <a:pt x="3033976" y="2806699"/>
                </a:lnTo>
                <a:close/>
              </a:path>
              <a:path w="3034029" h="2844800">
                <a:moveTo>
                  <a:pt x="2935236" y="2793999"/>
                </a:moveTo>
                <a:lnTo>
                  <a:pt x="2921838" y="2793999"/>
                </a:lnTo>
                <a:lnTo>
                  <a:pt x="2928607" y="2806699"/>
                </a:lnTo>
                <a:lnTo>
                  <a:pt x="2928747" y="2806699"/>
                </a:lnTo>
                <a:lnTo>
                  <a:pt x="2935236" y="2793999"/>
                </a:lnTo>
                <a:close/>
              </a:path>
              <a:path w="3034029" h="2844800">
                <a:moveTo>
                  <a:pt x="3021266" y="2793999"/>
                </a:moveTo>
                <a:lnTo>
                  <a:pt x="2948165" y="2793999"/>
                </a:lnTo>
                <a:lnTo>
                  <a:pt x="2953372" y="2806699"/>
                </a:lnTo>
                <a:lnTo>
                  <a:pt x="3023527" y="2806699"/>
                </a:lnTo>
                <a:lnTo>
                  <a:pt x="3021266" y="2793999"/>
                </a:lnTo>
                <a:close/>
              </a:path>
              <a:path w="3034029" h="2844800">
                <a:moveTo>
                  <a:pt x="3030994" y="2793999"/>
                </a:moveTo>
                <a:lnTo>
                  <a:pt x="3028899" y="2793999"/>
                </a:lnTo>
                <a:lnTo>
                  <a:pt x="3028264" y="2806699"/>
                </a:lnTo>
                <a:lnTo>
                  <a:pt x="3031083" y="2806699"/>
                </a:lnTo>
                <a:lnTo>
                  <a:pt x="3030994" y="2793999"/>
                </a:lnTo>
                <a:close/>
              </a:path>
              <a:path w="3034029" h="2844800">
                <a:moveTo>
                  <a:pt x="2906725" y="2781299"/>
                </a:moveTo>
                <a:lnTo>
                  <a:pt x="2904811" y="2793999"/>
                </a:lnTo>
                <a:lnTo>
                  <a:pt x="2909468" y="2793999"/>
                </a:lnTo>
                <a:lnTo>
                  <a:pt x="2906725" y="2781299"/>
                </a:lnTo>
                <a:close/>
              </a:path>
              <a:path w="3034029" h="2844800">
                <a:moveTo>
                  <a:pt x="2920809" y="2781299"/>
                </a:moveTo>
                <a:lnTo>
                  <a:pt x="2919349" y="2781299"/>
                </a:lnTo>
                <a:lnTo>
                  <a:pt x="2912300" y="2793999"/>
                </a:lnTo>
                <a:lnTo>
                  <a:pt x="2919272" y="2793999"/>
                </a:lnTo>
                <a:lnTo>
                  <a:pt x="2920809" y="2781299"/>
                </a:lnTo>
                <a:close/>
              </a:path>
              <a:path w="3034029" h="2844800">
                <a:moveTo>
                  <a:pt x="3016186" y="2781299"/>
                </a:moveTo>
                <a:lnTo>
                  <a:pt x="2922435" y="2781299"/>
                </a:lnTo>
                <a:lnTo>
                  <a:pt x="2928569" y="2793999"/>
                </a:lnTo>
                <a:lnTo>
                  <a:pt x="3020529" y="2793999"/>
                </a:lnTo>
                <a:lnTo>
                  <a:pt x="3016186" y="2781299"/>
                </a:lnTo>
                <a:close/>
              </a:path>
              <a:path w="3034029" h="2844800">
                <a:moveTo>
                  <a:pt x="2892598" y="2768599"/>
                </a:moveTo>
                <a:lnTo>
                  <a:pt x="2886595" y="2768599"/>
                </a:lnTo>
                <a:lnTo>
                  <a:pt x="2898324" y="2781299"/>
                </a:lnTo>
                <a:lnTo>
                  <a:pt x="2898930" y="2781299"/>
                </a:lnTo>
                <a:lnTo>
                  <a:pt x="2892598" y="2768599"/>
                </a:lnTo>
                <a:close/>
              </a:path>
              <a:path w="3034029" h="2844800">
                <a:moveTo>
                  <a:pt x="3007245" y="2768599"/>
                </a:moveTo>
                <a:lnTo>
                  <a:pt x="2904998" y="2768599"/>
                </a:lnTo>
                <a:lnTo>
                  <a:pt x="2902661" y="2781299"/>
                </a:lnTo>
                <a:lnTo>
                  <a:pt x="3003626" y="2781299"/>
                </a:lnTo>
                <a:lnTo>
                  <a:pt x="3007245" y="2768599"/>
                </a:lnTo>
                <a:close/>
              </a:path>
              <a:path w="3034029" h="2844800">
                <a:moveTo>
                  <a:pt x="2894273" y="2755899"/>
                </a:moveTo>
                <a:lnTo>
                  <a:pt x="2865843" y="2755899"/>
                </a:lnTo>
                <a:lnTo>
                  <a:pt x="2875622" y="2768599"/>
                </a:lnTo>
                <a:lnTo>
                  <a:pt x="2888756" y="2768599"/>
                </a:lnTo>
                <a:lnTo>
                  <a:pt x="2894273" y="2755899"/>
                </a:lnTo>
                <a:close/>
              </a:path>
              <a:path w="3034029" h="2844800">
                <a:moveTo>
                  <a:pt x="2998381" y="2755899"/>
                </a:moveTo>
                <a:lnTo>
                  <a:pt x="2906297" y="2755899"/>
                </a:lnTo>
                <a:lnTo>
                  <a:pt x="2911587" y="2768599"/>
                </a:lnTo>
                <a:lnTo>
                  <a:pt x="2989186" y="2768599"/>
                </a:lnTo>
                <a:lnTo>
                  <a:pt x="2998381" y="2755899"/>
                </a:lnTo>
                <a:close/>
              </a:path>
              <a:path w="3034029" h="2844800">
                <a:moveTo>
                  <a:pt x="2868358" y="2743199"/>
                </a:moveTo>
                <a:lnTo>
                  <a:pt x="2866326" y="2743199"/>
                </a:lnTo>
                <a:lnTo>
                  <a:pt x="2865539" y="2755899"/>
                </a:lnTo>
                <a:lnTo>
                  <a:pt x="2871431" y="2755899"/>
                </a:lnTo>
                <a:lnTo>
                  <a:pt x="2868358" y="2743199"/>
                </a:lnTo>
                <a:close/>
              </a:path>
              <a:path w="3034029" h="2844800">
                <a:moveTo>
                  <a:pt x="2973476" y="2743199"/>
                </a:moveTo>
                <a:lnTo>
                  <a:pt x="2876511" y="2743199"/>
                </a:lnTo>
                <a:lnTo>
                  <a:pt x="2881871" y="2755899"/>
                </a:lnTo>
                <a:lnTo>
                  <a:pt x="2979445" y="2755899"/>
                </a:lnTo>
                <a:lnTo>
                  <a:pt x="2973476" y="2743199"/>
                </a:lnTo>
                <a:close/>
              </a:path>
              <a:path w="3034029" h="2844800">
                <a:moveTo>
                  <a:pt x="2981985" y="2743199"/>
                </a:moveTo>
                <a:lnTo>
                  <a:pt x="2979445" y="2755899"/>
                </a:lnTo>
                <a:lnTo>
                  <a:pt x="2990215" y="2755899"/>
                </a:lnTo>
                <a:lnTo>
                  <a:pt x="2981985" y="2743199"/>
                </a:lnTo>
                <a:close/>
              </a:path>
              <a:path w="3034029" h="2844800">
                <a:moveTo>
                  <a:pt x="2872526" y="2730499"/>
                </a:moveTo>
                <a:lnTo>
                  <a:pt x="2847966" y="2730499"/>
                </a:lnTo>
                <a:lnTo>
                  <a:pt x="2851028" y="2743199"/>
                </a:lnTo>
                <a:lnTo>
                  <a:pt x="2878858" y="2743199"/>
                </a:lnTo>
                <a:lnTo>
                  <a:pt x="2872526" y="2730499"/>
                </a:lnTo>
                <a:close/>
              </a:path>
              <a:path w="3034029" h="2844800">
                <a:moveTo>
                  <a:pt x="2879051" y="2730499"/>
                </a:moveTo>
                <a:lnTo>
                  <a:pt x="2872526" y="2730499"/>
                </a:lnTo>
                <a:lnTo>
                  <a:pt x="2878858" y="2743199"/>
                </a:lnTo>
                <a:lnTo>
                  <a:pt x="2885122" y="2743199"/>
                </a:lnTo>
                <a:lnTo>
                  <a:pt x="2879051" y="2730499"/>
                </a:lnTo>
                <a:close/>
              </a:path>
              <a:path w="3034029" h="2844800">
                <a:moveTo>
                  <a:pt x="2887052" y="2730499"/>
                </a:moveTo>
                <a:lnTo>
                  <a:pt x="2879051" y="2730499"/>
                </a:lnTo>
                <a:lnTo>
                  <a:pt x="2885122" y="2743199"/>
                </a:lnTo>
                <a:lnTo>
                  <a:pt x="2889681" y="2743199"/>
                </a:lnTo>
                <a:lnTo>
                  <a:pt x="2887052" y="2730499"/>
                </a:lnTo>
                <a:close/>
              </a:path>
              <a:path w="3034029" h="2844800">
                <a:moveTo>
                  <a:pt x="2959582" y="2730499"/>
                </a:moveTo>
                <a:lnTo>
                  <a:pt x="2896069" y="2730499"/>
                </a:lnTo>
                <a:lnTo>
                  <a:pt x="2901302" y="2743199"/>
                </a:lnTo>
                <a:lnTo>
                  <a:pt x="2960738" y="2743199"/>
                </a:lnTo>
                <a:lnTo>
                  <a:pt x="2959582" y="2730499"/>
                </a:lnTo>
                <a:close/>
              </a:path>
              <a:path w="3034029" h="2844800">
                <a:moveTo>
                  <a:pt x="2838399" y="2717799"/>
                </a:moveTo>
                <a:lnTo>
                  <a:pt x="2835351" y="2717799"/>
                </a:lnTo>
                <a:lnTo>
                  <a:pt x="2844050" y="2730499"/>
                </a:lnTo>
                <a:lnTo>
                  <a:pt x="2838399" y="2717799"/>
                </a:lnTo>
                <a:close/>
              </a:path>
              <a:path w="3034029" h="2844800">
                <a:moveTo>
                  <a:pt x="2890113" y="2717799"/>
                </a:moveTo>
                <a:lnTo>
                  <a:pt x="2851061" y="2717799"/>
                </a:lnTo>
                <a:lnTo>
                  <a:pt x="2861856" y="2730499"/>
                </a:lnTo>
                <a:lnTo>
                  <a:pt x="2883264" y="2730499"/>
                </a:lnTo>
                <a:lnTo>
                  <a:pt x="2890334" y="2718305"/>
                </a:lnTo>
                <a:lnTo>
                  <a:pt x="2890113" y="2717799"/>
                </a:lnTo>
                <a:close/>
              </a:path>
              <a:path w="3034029" h="2844800">
                <a:moveTo>
                  <a:pt x="2890334" y="2718305"/>
                </a:moveTo>
                <a:lnTo>
                  <a:pt x="2883264" y="2730499"/>
                </a:lnTo>
                <a:lnTo>
                  <a:pt x="2895663" y="2730499"/>
                </a:lnTo>
                <a:lnTo>
                  <a:pt x="2890334" y="2718305"/>
                </a:lnTo>
                <a:close/>
              </a:path>
              <a:path w="3034029" h="2844800">
                <a:moveTo>
                  <a:pt x="2953817" y="2717799"/>
                </a:moveTo>
                <a:lnTo>
                  <a:pt x="2890627" y="2717799"/>
                </a:lnTo>
                <a:lnTo>
                  <a:pt x="2890334" y="2718305"/>
                </a:lnTo>
                <a:lnTo>
                  <a:pt x="2895663" y="2730499"/>
                </a:lnTo>
                <a:lnTo>
                  <a:pt x="2959912" y="2730499"/>
                </a:lnTo>
                <a:lnTo>
                  <a:pt x="2953817" y="2717799"/>
                </a:lnTo>
                <a:close/>
              </a:path>
              <a:path w="3034029" h="2844800">
                <a:moveTo>
                  <a:pt x="2832620" y="2705099"/>
                </a:moveTo>
                <a:lnTo>
                  <a:pt x="2820873" y="2705099"/>
                </a:lnTo>
                <a:lnTo>
                  <a:pt x="2827705" y="2717799"/>
                </a:lnTo>
                <a:lnTo>
                  <a:pt x="2832620" y="2705099"/>
                </a:lnTo>
                <a:close/>
              </a:path>
              <a:path w="3034029" h="2844800">
                <a:moveTo>
                  <a:pt x="2883890" y="2705099"/>
                </a:moveTo>
                <a:lnTo>
                  <a:pt x="2849419" y="2705099"/>
                </a:lnTo>
                <a:lnTo>
                  <a:pt x="2857296" y="2717799"/>
                </a:lnTo>
                <a:lnTo>
                  <a:pt x="2883700" y="2717799"/>
                </a:lnTo>
                <a:lnTo>
                  <a:pt x="2883890" y="2705099"/>
                </a:lnTo>
                <a:close/>
              </a:path>
              <a:path w="3034029" h="2844800">
                <a:moveTo>
                  <a:pt x="2912147" y="2705099"/>
                </a:moveTo>
                <a:lnTo>
                  <a:pt x="2883890" y="2705099"/>
                </a:lnTo>
                <a:lnTo>
                  <a:pt x="2883700" y="2717799"/>
                </a:lnTo>
                <a:lnTo>
                  <a:pt x="2902173" y="2717799"/>
                </a:lnTo>
                <a:lnTo>
                  <a:pt x="2912147" y="2705099"/>
                </a:lnTo>
                <a:close/>
              </a:path>
              <a:path w="3034029" h="2844800">
                <a:moveTo>
                  <a:pt x="2939923" y="2705099"/>
                </a:moveTo>
                <a:lnTo>
                  <a:pt x="2912147" y="2705099"/>
                </a:lnTo>
                <a:lnTo>
                  <a:pt x="2902173" y="2717799"/>
                </a:lnTo>
                <a:lnTo>
                  <a:pt x="2937539" y="2717799"/>
                </a:lnTo>
                <a:lnTo>
                  <a:pt x="2939923" y="2705099"/>
                </a:lnTo>
                <a:close/>
              </a:path>
              <a:path w="3034029" h="2844800">
                <a:moveTo>
                  <a:pt x="2946069" y="2705099"/>
                </a:moveTo>
                <a:lnTo>
                  <a:pt x="2942107" y="2705099"/>
                </a:lnTo>
                <a:lnTo>
                  <a:pt x="2946730" y="2717799"/>
                </a:lnTo>
                <a:lnTo>
                  <a:pt x="2946069" y="2705099"/>
                </a:lnTo>
                <a:close/>
              </a:path>
              <a:path w="3034029" h="2844800">
                <a:moveTo>
                  <a:pt x="2796387" y="2692399"/>
                </a:moveTo>
                <a:lnTo>
                  <a:pt x="2793771" y="2692399"/>
                </a:lnTo>
                <a:lnTo>
                  <a:pt x="2794406" y="2705099"/>
                </a:lnTo>
                <a:lnTo>
                  <a:pt x="2800769" y="2705099"/>
                </a:lnTo>
                <a:lnTo>
                  <a:pt x="2796387" y="2692399"/>
                </a:lnTo>
                <a:close/>
              </a:path>
              <a:path w="3034029" h="2844800">
                <a:moveTo>
                  <a:pt x="2818716" y="2666999"/>
                </a:moveTo>
                <a:lnTo>
                  <a:pt x="2806763" y="2666999"/>
                </a:lnTo>
                <a:lnTo>
                  <a:pt x="2804350" y="2679699"/>
                </a:lnTo>
                <a:lnTo>
                  <a:pt x="2793057" y="2679699"/>
                </a:lnTo>
                <a:lnTo>
                  <a:pt x="2802749" y="2692399"/>
                </a:lnTo>
                <a:lnTo>
                  <a:pt x="2809849" y="2705099"/>
                </a:lnTo>
                <a:lnTo>
                  <a:pt x="2814840" y="2705099"/>
                </a:lnTo>
                <a:lnTo>
                  <a:pt x="2814510" y="2692399"/>
                </a:lnTo>
                <a:lnTo>
                  <a:pt x="2810456" y="2692399"/>
                </a:lnTo>
                <a:lnTo>
                  <a:pt x="2811101" y="2679699"/>
                </a:lnTo>
                <a:lnTo>
                  <a:pt x="2818716" y="2666999"/>
                </a:lnTo>
                <a:close/>
              </a:path>
              <a:path w="3034029" h="2844800">
                <a:moveTo>
                  <a:pt x="2905628" y="2692399"/>
                </a:moveTo>
                <a:lnTo>
                  <a:pt x="2814510" y="2692399"/>
                </a:lnTo>
                <a:lnTo>
                  <a:pt x="2818815" y="2705099"/>
                </a:lnTo>
                <a:lnTo>
                  <a:pt x="2898203" y="2705099"/>
                </a:lnTo>
                <a:lnTo>
                  <a:pt x="2905628" y="2692399"/>
                </a:lnTo>
                <a:close/>
              </a:path>
              <a:path w="3034029" h="2844800">
                <a:moveTo>
                  <a:pt x="2908193" y="2692399"/>
                </a:moveTo>
                <a:lnTo>
                  <a:pt x="2905628" y="2692399"/>
                </a:lnTo>
                <a:lnTo>
                  <a:pt x="2898203" y="2705099"/>
                </a:lnTo>
                <a:lnTo>
                  <a:pt x="2912037" y="2705099"/>
                </a:lnTo>
                <a:lnTo>
                  <a:pt x="2908193" y="2692399"/>
                </a:lnTo>
                <a:close/>
              </a:path>
              <a:path w="3034029" h="2844800">
                <a:moveTo>
                  <a:pt x="2838945" y="2666999"/>
                </a:moveTo>
                <a:lnTo>
                  <a:pt x="2818716" y="2666999"/>
                </a:lnTo>
                <a:lnTo>
                  <a:pt x="2824413" y="2679699"/>
                </a:lnTo>
                <a:lnTo>
                  <a:pt x="2826232" y="2692399"/>
                </a:lnTo>
                <a:lnTo>
                  <a:pt x="2908193" y="2692399"/>
                </a:lnTo>
                <a:lnTo>
                  <a:pt x="2912037" y="2705099"/>
                </a:lnTo>
                <a:lnTo>
                  <a:pt x="2913862" y="2692399"/>
                </a:lnTo>
                <a:lnTo>
                  <a:pt x="2916043" y="2679699"/>
                </a:lnTo>
                <a:lnTo>
                  <a:pt x="2840012" y="2679699"/>
                </a:lnTo>
                <a:lnTo>
                  <a:pt x="2838945" y="2666999"/>
                </a:lnTo>
                <a:close/>
              </a:path>
              <a:path w="3034029" h="2844800">
                <a:moveTo>
                  <a:pt x="2929610" y="2692399"/>
                </a:moveTo>
                <a:lnTo>
                  <a:pt x="2920034" y="2692399"/>
                </a:lnTo>
                <a:lnTo>
                  <a:pt x="2922663" y="2705099"/>
                </a:lnTo>
                <a:lnTo>
                  <a:pt x="2933725" y="2705099"/>
                </a:lnTo>
                <a:lnTo>
                  <a:pt x="2929610" y="2692399"/>
                </a:lnTo>
                <a:close/>
              </a:path>
              <a:path w="3034029" h="2844800">
                <a:moveTo>
                  <a:pt x="2885020" y="2666999"/>
                </a:moveTo>
                <a:lnTo>
                  <a:pt x="2841688" y="2666999"/>
                </a:lnTo>
                <a:lnTo>
                  <a:pt x="2849105" y="2679699"/>
                </a:lnTo>
                <a:lnTo>
                  <a:pt x="2884741" y="2679699"/>
                </a:lnTo>
                <a:lnTo>
                  <a:pt x="2885020" y="2666999"/>
                </a:lnTo>
                <a:close/>
              </a:path>
              <a:path w="3034029" h="2844800">
                <a:moveTo>
                  <a:pt x="2896046" y="2679444"/>
                </a:moveTo>
                <a:lnTo>
                  <a:pt x="2896057" y="2679699"/>
                </a:lnTo>
                <a:lnTo>
                  <a:pt x="2896273" y="2679699"/>
                </a:lnTo>
                <a:lnTo>
                  <a:pt x="2896046" y="2679444"/>
                </a:lnTo>
                <a:close/>
              </a:path>
              <a:path w="3034029" h="2844800">
                <a:moveTo>
                  <a:pt x="2900672" y="2666999"/>
                </a:moveTo>
                <a:lnTo>
                  <a:pt x="2895549" y="2666999"/>
                </a:lnTo>
                <a:lnTo>
                  <a:pt x="2902229" y="2679699"/>
                </a:lnTo>
                <a:lnTo>
                  <a:pt x="2910620" y="2679699"/>
                </a:lnTo>
                <a:lnTo>
                  <a:pt x="2900672" y="2666999"/>
                </a:lnTo>
                <a:close/>
              </a:path>
              <a:path w="3034029" h="2844800">
                <a:moveTo>
                  <a:pt x="2895549" y="2666999"/>
                </a:moveTo>
                <a:lnTo>
                  <a:pt x="2885020" y="2666999"/>
                </a:lnTo>
                <a:lnTo>
                  <a:pt x="2896046" y="2679444"/>
                </a:lnTo>
                <a:lnTo>
                  <a:pt x="2895549" y="2666999"/>
                </a:lnTo>
                <a:close/>
              </a:path>
              <a:path w="3034029" h="2844800">
                <a:moveTo>
                  <a:pt x="2779294" y="2654299"/>
                </a:moveTo>
                <a:lnTo>
                  <a:pt x="2759955" y="2654299"/>
                </a:lnTo>
                <a:lnTo>
                  <a:pt x="2771744" y="2666999"/>
                </a:lnTo>
                <a:lnTo>
                  <a:pt x="2775999" y="2666999"/>
                </a:lnTo>
                <a:lnTo>
                  <a:pt x="2779294" y="2654299"/>
                </a:lnTo>
                <a:close/>
              </a:path>
              <a:path w="3034029" h="2844800">
                <a:moveTo>
                  <a:pt x="2884198" y="2654299"/>
                </a:moveTo>
                <a:lnTo>
                  <a:pt x="2792075" y="2654299"/>
                </a:lnTo>
                <a:lnTo>
                  <a:pt x="2801112" y="2666999"/>
                </a:lnTo>
                <a:lnTo>
                  <a:pt x="2892512" y="2666999"/>
                </a:lnTo>
                <a:lnTo>
                  <a:pt x="2884198" y="2654299"/>
                </a:lnTo>
                <a:close/>
              </a:path>
              <a:path w="3034029" h="2844800">
                <a:moveTo>
                  <a:pt x="2770557" y="2641940"/>
                </a:moveTo>
                <a:lnTo>
                  <a:pt x="2767406" y="2654299"/>
                </a:lnTo>
                <a:lnTo>
                  <a:pt x="2784487" y="2654299"/>
                </a:lnTo>
                <a:lnTo>
                  <a:pt x="2770557" y="2641940"/>
                </a:lnTo>
                <a:close/>
              </a:path>
              <a:path w="3034029" h="2844800">
                <a:moveTo>
                  <a:pt x="2860695" y="2628899"/>
                </a:moveTo>
                <a:lnTo>
                  <a:pt x="2756789" y="2628899"/>
                </a:lnTo>
                <a:lnTo>
                  <a:pt x="2756192" y="2641599"/>
                </a:lnTo>
                <a:lnTo>
                  <a:pt x="2787726" y="2641599"/>
                </a:lnTo>
                <a:lnTo>
                  <a:pt x="2784487" y="2654299"/>
                </a:lnTo>
                <a:lnTo>
                  <a:pt x="2874521" y="2654299"/>
                </a:lnTo>
                <a:lnTo>
                  <a:pt x="2867148" y="2641599"/>
                </a:lnTo>
                <a:lnTo>
                  <a:pt x="2860695" y="2628899"/>
                </a:lnTo>
                <a:close/>
              </a:path>
              <a:path w="3034029" h="2844800">
                <a:moveTo>
                  <a:pt x="2770644" y="2641599"/>
                </a:moveTo>
                <a:lnTo>
                  <a:pt x="2770174" y="2641599"/>
                </a:lnTo>
                <a:lnTo>
                  <a:pt x="2770557" y="2641940"/>
                </a:lnTo>
                <a:lnTo>
                  <a:pt x="2770644" y="2641599"/>
                </a:lnTo>
                <a:close/>
              </a:path>
              <a:path w="3034029" h="2844800">
                <a:moveTo>
                  <a:pt x="2725392" y="2616199"/>
                </a:moveTo>
                <a:lnTo>
                  <a:pt x="2722651" y="2616199"/>
                </a:lnTo>
                <a:lnTo>
                  <a:pt x="2729320" y="2628899"/>
                </a:lnTo>
                <a:lnTo>
                  <a:pt x="2731905" y="2628899"/>
                </a:lnTo>
                <a:lnTo>
                  <a:pt x="2725392" y="2616199"/>
                </a:lnTo>
                <a:close/>
              </a:path>
              <a:path w="3034029" h="2844800">
                <a:moveTo>
                  <a:pt x="2736062" y="2603499"/>
                </a:moveTo>
                <a:lnTo>
                  <a:pt x="2735465" y="2616199"/>
                </a:lnTo>
                <a:lnTo>
                  <a:pt x="2744393" y="2628899"/>
                </a:lnTo>
                <a:lnTo>
                  <a:pt x="2750870" y="2628899"/>
                </a:lnTo>
                <a:lnTo>
                  <a:pt x="2750648" y="2623339"/>
                </a:lnTo>
                <a:lnTo>
                  <a:pt x="2749042" y="2616199"/>
                </a:lnTo>
                <a:lnTo>
                  <a:pt x="2741993" y="2616199"/>
                </a:lnTo>
                <a:lnTo>
                  <a:pt x="2736062" y="2603499"/>
                </a:lnTo>
                <a:close/>
              </a:path>
              <a:path w="3034029" h="2844800">
                <a:moveTo>
                  <a:pt x="2750648" y="2623339"/>
                </a:moveTo>
                <a:lnTo>
                  <a:pt x="2750870" y="2628899"/>
                </a:lnTo>
                <a:lnTo>
                  <a:pt x="2751899" y="2628899"/>
                </a:lnTo>
                <a:lnTo>
                  <a:pt x="2750648" y="2623339"/>
                </a:lnTo>
                <a:close/>
              </a:path>
              <a:path w="3034029" h="2844800">
                <a:moveTo>
                  <a:pt x="2752801" y="2616199"/>
                </a:moveTo>
                <a:lnTo>
                  <a:pt x="2750362" y="2616199"/>
                </a:lnTo>
                <a:lnTo>
                  <a:pt x="2750648" y="2623339"/>
                </a:lnTo>
                <a:lnTo>
                  <a:pt x="2751899" y="2628899"/>
                </a:lnTo>
                <a:lnTo>
                  <a:pt x="2754312" y="2628899"/>
                </a:lnTo>
                <a:lnTo>
                  <a:pt x="2752801" y="2616199"/>
                </a:lnTo>
                <a:close/>
              </a:path>
              <a:path w="3034029" h="2844800">
                <a:moveTo>
                  <a:pt x="2834678" y="2603499"/>
                </a:moveTo>
                <a:lnTo>
                  <a:pt x="2831934" y="2603499"/>
                </a:lnTo>
                <a:lnTo>
                  <a:pt x="2833700" y="2616199"/>
                </a:lnTo>
                <a:lnTo>
                  <a:pt x="2754134" y="2616199"/>
                </a:lnTo>
                <a:lnTo>
                  <a:pt x="2765933" y="2628899"/>
                </a:lnTo>
                <a:lnTo>
                  <a:pt x="2842051" y="2628899"/>
                </a:lnTo>
                <a:lnTo>
                  <a:pt x="2842022" y="2616199"/>
                </a:lnTo>
                <a:lnTo>
                  <a:pt x="2834678" y="2603499"/>
                </a:lnTo>
                <a:close/>
              </a:path>
              <a:path w="3034029" h="2844800">
                <a:moveTo>
                  <a:pt x="2756191" y="2590799"/>
                </a:moveTo>
                <a:lnTo>
                  <a:pt x="2743198" y="2590799"/>
                </a:lnTo>
                <a:lnTo>
                  <a:pt x="2747060" y="2603499"/>
                </a:lnTo>
                <a:lnTo>
                  <a:pt x="2748229" y="2616199"/>
                </a:lnTo>
                <a:lnTo>
                  <a:pt x="2764630" y="2616199"/>
                </a:lnTo>
                <a:lnTo>
                  <a:pt x="2757680" y="2603499"/>
                </a:lnTo>
                <a:lnTo>
                  <a:pt x="2754924" y="2603499"/>
                </a:lnTo>
                <a:lnTo>
                  <a:pt x="2756191" y="2590799"/>
                </a:lnTo>
                <a:close/>
              </a:path>
              <a:path w="3034029" h="2844800">
                <a:moveTo>
                  <a:pt x="2826169" y="2603499"/>
                </a:moveTo>
                <a:lnTo>
                  <a:pt x="2773057" y="2603499"/>
                </a:lnTo>
                <a:lnTo>
                  <a:pt x="2768638" y="2616199"/>
                </a:lnTo>
                <a:lnTo>
                  <a:pt x="2833700" y="2616199"/>
                </a:lnTo>
                <a:lnTo>
                  <a:pt x="2826169" y="2603499"/>
                </a:lnTo>
                <a:close/>
              </a:path>
              <a:path w="3034029" h="2844800">
                <a:moveTo>
                  <a:pt x="2736307" y="2590799"/>
                </a:moveTo>
                <a:lnTo>
                  <a:pt x="2720606" y="2590799"/>
                </a:lnTo>
                <a:lnTo>
                  <a:pt x="2720181" y="2603499"/>
                </a:lnTo>
                <a:lnTo>
                  <a:pt x="2726681" y="2603499"/>
                </a:lnTo>
                <a:lnTo>
                  <a:pt x="2736307" y="2590799"/>
                </a:lnTo>
                <a:close/>
              </a:path>
              <a:path w="3034029" h="2844800">
                <a:moveTo>
                  <a:pt x="2740926" y="2590799"/>
                </a:moveTo>
                <a:lnTo>
                  <a:pt x="2738755" y="2590799"/>
                </a:lnTo>
                <a:lnTo>
                  <a:pt x="2738958" y="2603499"/>
                </a:lnTo>
                <a:lnTo>
                  <a:pt x="2744076" y="2603499"/>
                </a:lnTo>
                <a:lnTo>
                  <a:pt x="2740926" y="2590799"/>
                </a:lnTo>
                <a:close/>
              </a:path>
              <a:path w="3034029" h="2844800">
                <a:moveTo>
                  <a:pt x="2758160" y="2590799"/>
                </a:moveTo>
                <a:lnTo>
                  <a:pt x="2756217" y="2590799"/>
                </a:lnTo>
                <a:lnTo>
                  <a:pt x="2755900" y="2603499"/>
                </a:lnTo>
                <a:lnTo>
                  <a:pt x="2759036" y="2603499"/>
                </a:lnTo>
                <a:lnTo>
                  <a:pt x="2758160" y="2590799"/>
                </a:lnTo>
                <a:close/>
              </a:path>
              <a:path w="3034029" h="2844800">
                <a:moveTo>
                  <a:pt x="2808817" y="2578099"/>
                </a:moveTo>
                <a:lnTo>
                  <a:pt x="2795587" y="2578099"/>
                </a:lnTo>
                <a:lnTo>
                  <a:pt x="2799473" y="2590799"/>
                </a:lnTo>
                <a:lnTo>
                  <a:pt x="2761307" y="2590799"/>
                </a:lnTo>
                <a:lnTo>
                  <a:pt x="2770098" y="2603499"/>
                </a:lnTo>
                <a:lnTo>
                  <a:pt x="2826512" y="2603499"/>
                </a:lnTo>
                <a:lnTo>
                  <a:pt x="2819283" y="2590799"/>
                </a:lnTo>
                <a:lnTo>
                  <a:pt x="2808817" y="2578099"/>
                </a:lnTo>
                <a:close/>
              </a:path>
              <a:path w="3034029" h="2844800">
                <a:moveTo>
                  <a:pt x="2829356" y="2590799"/>
                </a:moveTo>
                <a:lnTo>
                  <a:pt x="2828061" y="2590799"/>
                </a:lnTo>
                <a:lnTo>
                  <a:pt x="2831706" y="2603499"/>
                </a:lnTo>
                <a:lnTo>
                  <a:pt x="2829356" y="2590799"/>
                </a:lnTo>
                <a:close/>
              </a:path>
              <a:path w="3034029" h="2844800">
                <a:moveTo>
                  <a:pt x="2704706" y="2578099"/>
                </a:moveTo>
                <a:lnTo>
                  <a:pt x="2702610" y="2578099"/>
                </a:lnTo>
                <a:lnTo>
                  <a:pt x="2706204" y="2590799"/>
                </a:lnTo>
                <a:lnTo>
                  <a:pt x="2704706" y="2578099"/>
                </a:lnTo>
                <a:close/>
              </a:path>
              <a:path w="3034029" h="2844800">
                <a:moveTo>
                  <a:pt x="2782963" y="2578099"/>
                </a:moveTo>
                <a:lnTo>
                  <a:pt x="2717126" y="2578099"/>
                </a:lnTo>
                <a:lnTo>
                  <a:pt x="2725356" y="2590799"/>
                </a:lnTo>
                <a:lnTo>
                  <a:pt x="2783319" y="2590799"/>
                </a:lnTo>
                <a:lnTo>
                  <a:pt x="2782963" y="2578099"/>
                </a:lnTo>
                <a:close/>
              </a:path>
              <a:path w="3034029" h="2844800">
                <a:moveTo>
                  <a:pt x="2696176" y="2565399"/>
                </a:moveTo>
                <a:lnTo>
                  <a:pt x="2667546" y="2565399"/>
                </a:lnTo>
                <a:lnTo>
                  <a:pt x="2671711" y="2578099"/>
                </a:lnTo>
                <a:lnTo>
                  <a:pt x="2686699" y="2578099"/>
                </a:lnTo>
                <a:lnTo>
                  <a:pt x="2696176" y="2565399"/>
                </a:lnTo>
                <a:close/>
              </a:path>
              <a:path w="3034029" h="2844800">
                <a:moveTo>
                  <a:pt x="2743822" y="2565399"/>
                </a:moveTo>
                <a:lnTo>
                  <a:pt x="2696176" y="2565399"/>
                </a:lnTo>
                <a:lnTo>
                  <a:pt x="2706994" y="2578099"/>
                </a:lnTo>
                <a:lnTo>
                  <a:pt x="2743936" y="2578099"/>
                </a:lnTo>
                <a:lnTo>
                  <a:pt x="2743822" y="2565399"/>
                </a:lnTo>
                <a:close/>
              </a:path>
              <a:path w="3034029" h="2844800">
                <a:moveTo>
                  <a:pt x="2780969" y="2552699"/>
                </a:moveTo>
                <a:lnTo>
                  <a:pt x="2689042" y="2552699"/>
                </a:lnTo>
                <a:lnTo>
                  <a:pt x="2686603" y="2565399"/>
                </a:lnTo>
                <a:lnTo>
                  <a:pt x="2745879" y="2565399"/>
                </a:lnTo>
                <a:lnTo>
                  <a:pt x="2746857" y="2578099"/>
                </a:lnTo>
                <a:lnTo>
                  <a:pt x="2782557" y="2578099"/>
                </a:lnTo>
                <a:lnTo>
                  <a:pt x="2773248" y="2565399"/>
                </a:lnTo>
                <a:lnTo>
                  <a:pt x="2780969" y="2552699"/>
                </a:lnTo>
                <a:close/>
              </a:path>
              <a:path w="3034029" h="2844800">
                <a:moveTo>
                  <a:pt x="2787243" y="2565399"/>
                </a:moveTo>
                <a:lnTo>
                  <a:pt x="2785567" y="2565399"/>
                </a:lnTo>
                <a:lnTo>
                  <a:pt x="2785110" y="2578099"/>
                </a:lnTo>
                <a:lnTo>
                  <a:pt x="2788754" y="2578099"/>
                </a:lnTo>
                <a:lnTo>
                  <a:pt x="2787243" y="2565399"/>
                </a:lnTo>
                <a:close/>
              </a:path>
              <a:path w="3034029" h="2844800">
                <a:moveTo>
                  <a:pt x="2694940" y="2539999"/>
                </a:moveTo>
                <a:lnTo>
                  <a:pt x="2656801" y="2539999"/>
                </a:lnTo>
                <a:lnTo>
                  <a:pt x="2658618" y="2552699"/>
                </a:lnTo>
                <a:lnTo>
                  <a:pt x="2661615" y="2565399"/>
                </a:lnTo>
                <a:lnTo>
                  <a:pt x="2672664" y="2552699"/>
                </a:lnTo>
                <a:lnTo>
                  <a:pt x="2692501" y="2552699"/>
                </a:lnTo>
                <a:lnTo>
                  <a:pt x="2694940" y="2539999"/>
                </a:lnTo>
                <a:close/>
              </a:path>
              <a:path w="3034029" h="2844800">
                <a:moveTo>
                  <a:pt x="2673836" y="2552699"/>
                </a:moveTo>
                <a:lnTo>
                  <a:pt x="2672664" y="2552699"/>
                </a:lnTo>
                <a:lnTo>
                  <a:pt x="2675204" y="2565399"/>
                </a:lnTo>
                <a:lnTo>
                  <a:pt x="2679173" y="2565399"/>
                </a:lnTo>
                <a:lnTo>
                  <a:pt x="2673836" y="2552699"/>
                </a:lnTo>
                <a:close/>
              </a:path>
              <a:path w="3034029" h="2844800">
                <a:moveTo>
                  <a:pt x="2656801" y="2539999"/>
                </a:moveTo>
                <a:lnTo>
                  <a:pt x="2651776" y="2539999"/>
                </a:lnTo>
                <a:lnTo>
                  <a:pt x="2658249" y="2552699"/>
                </a:lnTo>
                <a:lnTo>
                  <a:pt x="2656801" y="2539999"/>
                </a:lnTo>
                <a:close/>
              </a:path>
              <a:path w="3034029" h="2844800">
                <a:moveTo>
                  <a:pt x="2770974" y="2539999"/>
                </a:moveTo>
                <a:lnTo>
                  <a:pt x="2706776" y="2539999"/>
                </a:lnTo>
                <a:lnTo>
                  <a:pt x="2705569" y="2552699"/>
                </a:lnTo>
                <a:lnTo>
                  <a:pt x="2775178" y="2552699"/>
                </a:lnTo>
                <a:lnTo>
                  <a:pt x="2770974" y="2539999"/>
                </a:lnTo>
                <a:close/>
              </a:path>
              <a:path w="3034029" h="2844800">
                <a:moveTo>
                  <a:pt x="2640828" y="2514599"/>
                </a:moveTo>
                <a:lnTo>
                  <a:pt x="2624378" y="2514599"/>
                </a:lnTo>
                <a:lnTo>
                  <a:pt x="2632570" y="2527299"/>
                </a:lnTo>
                <a:lnTo>
                  <a:pt x="2638386" y="2527299"/>
                </a:lnTo>
                <a:lnTo>
                  <a:pt x="2638412" y="2539999"/>
                </a:lnTo>
                <a:lnTo>
                  <a:pt x="2643032" y="2539999"/>
                </a:lnTo>
                <a:lnTo>
                  <a:pt x="2644556" y="2527299"/>
                </a:lnTo>
                <a:lnTo>
                  <a:pt x="2640828" y="2514599"/>
                </a:lnTo>
                <a:close/>
              </a:path>
              <a:path w="3034029" h="2844800">
                <a:moveTo>
                  <a:pt x="2660904" y="2527299"/>
                </a:moveTo>
                <a:lnTo>
                  <a:pt x="2659634" y="2527299"/>
                </a:lnTo>
                <a:lnTo>
                  <a:pt x="2659748" y="2539999"/>
                </a:lnTo>
                <a:lnTo>
                  <a:pt x="2662821" y="2539999"/>
                </a:lnTo>
                <a:lnTo>
                  <a:pt x="2660904" y="2527299"/>
                </a:lnTo>
                <a:close/>
              </a:path>
              <a:path w="3034029" h="2844800">
                <a:moveTo>
                  <a:pt x="2674950" y="2527299"/>
                </a:moveTo>
                <a:lnTo>
                  <a:pt x="2665104" y="2527299"/>
                </a:lnTo>
                <a:lnTo>
                  <a:pt x="2667370" y="2539999"/>
                </a:lnTo>
                <a:lnTo>
                  <a:pt x="2673350" y="2539999"/>
                </a:lnTo>
                <a:lnTo>
                  <a:pt x="2674950" y="2527299"/>
                </a:lnTo>
                <a:close/>
              </a:path>
              <a:path w="3034029" h="2844800">
                <a:moveTo>
                  <a:pt x="2743111" y="2514599"/>
                </a:moveTo>
                <a:lnTo>
                  <a:pt x="2667768" y="2514599"/>
                </a:lnTo>
                <a:lnTo>
                  <a:pt x="2671051" y="2527299"/>
                </a:lnTo>
                <a:lnTo>
                  <a:pt x="2683522" y="2527299"/>
                </a:lnTo>
                <a:lnTo>
                  <a:pt x="2684411" y="2539999"/>
                </a:lnTo>
                <a:lnTo>
                  <a:pt x="2747352" y="2539999"/>
                </a:lnTo>
                <a:lnTo>
                  <a:pt x="2742793" y="2527299"/>
                </a:lnTo>
                <a:lnTo>
                  <a:pt x="2743111" y="2514599"/>
                </a:lnTo>
                <a:close/>
              </a:path>
              <a:path w="3034029" h="2844800">
                <a:moveTo>
                  <a:pt x="2756001" y="2527299"/>
                </a:moveTo>
                <a:lnTo>
                  <a:pt x="2747352" y="2539999"/>
                </a:lnTo>
                <a:lnTo>
                  <a:pt x="2760687" y="2539999"/>
                </a:lnTo>
                <a:lnTo>
                  <a:pt x="2756001" y="2527299"/>
                </a:lnTo>
                <a:close/>
              </a:path>
              <a:path w="3034029" h="2844800">
                <a:moveTo>
                  <a:pt x="2619514" y="2514599"/>
                </a:moveTo>
                <a:lnTo>
                  <a:pt x="2617152" y="2514599"/>
                </a:lnTo>
                <a:lnTo>
                  <a:pt x="2621356" y="2527299"/>
                </a:lnTo>
                <a:lnTo>
                  <a:pt x="2624759" y="2527299"/>
                </a:lnTo>
                <a:lnTo>
                  <a:pt x="2619514" y="2514599"/>
                </a:lnTo>
                <a:close/>
              </a:path>
              <a:path w="3034029" h="2844800">
                <a:moveTo>
                  <a:pt x="2650655" y="2514599"/>
                </a:moveTo>
                <a:lnTo>
                  <a:pt x="2644546" y="2514599"/>
                </a:lnTo>
                <a:lnTo>
                  <a:pt x="2649855" y="2527299"/>
                </a:lnTo>
                <a:lnTo>
                  <a:pt x="2656166" y="2527299"/>
                </a:lnTo>
                <a:lnTo>
                  <a:pt x="2650655" y="2514599"/>
                </a:lnTo>
                <a:close/>
              </a:path>
              <a:path w="3034029" h="2844800">
                <a:moveTo>
                  <a:pt x="2659875" y="2514599"/>
                </a:moveTo>
                <a:lnTo>
                  <a:pt x="2661234" y="2527299"/>
                </a:lnTo>
                <a:lnTo>
                  <a:pt x="2668968" y="2527299"/>
                </a:lnTo>
                <a:lnTo>
                  <a:pt x="2659875" y="2514599"/>
                </a:lnTo>
                <a:close/>
              </a:path>
              <a:path w="3034029" h="2844800">
                <a:moveTo>
                  <a:pt x="2749918" y="2514599"/>
                </a:moveTo>
                <a:lnTo>
                  <a:pt x="2747289" y="2514599"/>
                </a:lnTo>
                <a:lnTo>
                  <a:pt x="2747937" y="2527299"/>
                </a:lnTo>
                <a:lnTo>
                  <a:pt x="2754299" y="2527299"/>
                </a:lnTo>
                <a:lnTo>
                  <a:pt x="2749918" y="2514599"/>
                </a:lnTo>
                <a:close/>
              </a:path>
              <a:path w="3034029" h="2844800">
                <a:moveTo>
                  <a:pt x="2713921" y="2501899"/>
                </a:moveTo>
                <a:lnTo>
                  <a:pt x="2597343" y="2501899"/>
                </a:lnTo>
                <a:lnTo>
                  <a:pt x="2607552" y="2514599"/>
                </a:lnTo>
                <a:lnTo>
                  <a:pt x="2719743" y="2514599"/>
                </a:lnTo>
                <a:lnTo>
                  <a:pt x="2713921" y="2501899"/>
                </a:lnTo>
                <a:close/>
              </a:path>
              <a:path w="3034029" h="2844800">
                <a:moveTo>
                  <a:pt x="2722153" y="2501997"/>
                </a:moveTo>
                <a:lnTo>
                  <a:pt x="2725127" y="2514599"/>
                </a:lnTo>
                <a:lnTo>
                  <a:pt x="2724890" y="2504688"/>
                </a:lnTo>
                <a:lnTo>
                  <a:pt x="2722153" y="2501997"/>
                </a:lnTo>
                <a:close/>
              </a:path>
              <a:path w="3034029" h="2844800">
                <a:moveTo>
                  <a:pt x="2725788" y="2505571"/>
                </a:moveTo>
                <a:lnTo>
                  <a:pt x="2728163" y="2514599"/>
                </a:lnTo>
                <a:lnTo>
                  <a:pt x="2734970" y="2514599"/>
                </a:lnTo>
                <a:lnTo>
                  <a:pt x="2725788" y="2505571"/>
                </a:lnTo>
                <a:close/>
              </a:path>
              <a:path w="3034029" h="2844800">
                <a:moveTo>
                  <a:pt x="2724823" y="2501899"/>
                </a:moveTo>
                <a:lnTo>
                  <a:pt x="2724890" y="2504688"/>
                </a:lnTo>
                <a:lnTo>
                  <a:pt x="2725788" y="2505571"/>
                </a:lnTo>
                <a:lnTo>
                  <a:pt x="2724823" y="2501899"/>
                </a:lnTo>
                <a:close/>
              </a:path>
              <a:path w="3034029" h="2844800">
                <a:moveTo>
                  <a:pt x="2722130" y="2501899"/>
                </a:moveTo>
                <a:close/>
              </a:path>
              <a:path w="3034029" h="2844800">
                <a:moveTo>
                  <a:pt x="2612339" y="2489199"/>
                </a:moveTo>
                <a:lnTo>
                  <a:pt x="2600490" y="2489199"/>
                </a:lnTo>
                <a:lnTo>
                  <a:pt x="2599131" y="2501899"/>
                </a:lnTo>
                <a:lnTo>
                  <a:pt x="2612847" y="2501899"/>
                </a:lnTo>
                <a:lnTo>
                  <a:pt x="2612339" y="2489199"/>
                </a:lnTo>
                <a:close/>
              </a:path>
              <a:path w="3034029" h="2844800">
                <a:moveTo>
                  <a:pt x="2659862" y="2476499"/>
                </a:moveTo>
                <a:lnTo>
                  <a:pt x="2613393" y="2476499"/>
                </a:lnTo>
                <a:lnTo>
                  <a:pt x="2611234" y="2489199"/>
                </a:lnTo>
                <a:lnTo>
                  <a:pt x="2627668" y="2489199"/>
                </a:lnTo>
                <a:lnTo>
                  <a:pt x="2612847" y="2501899"/>
                </a:lnTo>
                <a:lnTo>
                  <a:pt x="2663037" y="2501899"/>
                </a:lnTo>
                <a:lnTo>
                  <a:pt x="2661488" y="2489199"/>
                </a:lnTo>
                <a:lnTo>
                  <a:pt x="2659862" y="2476499"/>
                </a:lnTo>
                <a:close/>
              </a:path>
              <a:path w="3034029" h="2844800">
                <a:moveTo>
                  <a:pt x="2686186" y="2463799"/>
                </a:moveTo>
                <a:lnTo>
                  <a:pt x="2597073" y="2463799"/>
                </a:lnTo>
                <a:lnTo>
                  <a:pt x="2601379" y="2476499"/>
                </a:lnTo>
                <a:lnTo>
                  <a:pt x="2659862" y="2476499"/>
                </a:lnTo>
                <a:lnTo>
                  <a:pt x="2666250" y="2489199"/>
                </a:lnTo>
                <a:lnTo>
                  <a:pt x="2668346" y="2489199"/>
                </a:lnTo>
                <a:lnTo>
                  <a:pt x="2670517" y="2501899"/>
                </a:lnTo>
                <a:lnTo>
                  <a:pt x="2716576" y="2501899"/>
                </a:lnTo>
                <a:lnTo>
                  <a:pt x="2709505" y="2489199"/>
                </a:lnTo>
                <a:lnTo>
                  <a:pt x="2697564" y="2476499"/>
                </a:lnTo>
                <a:lnTo>
                  <a:pt x="2686186" y="2463799"/>
                </a:lnTo>
                <a:close/>
              </a:path>
              <a:path w="3034029" h="2844800">
                <a:moveTo>
                  <a:pt x="2589377" y="2476499"/>
                </a:moveTo>
                <a:lnTo>
                  <a:pt x="2575610" y="2476499"/>
                </a:lnTo>
                <a:lnTo>
                  <a:pt x="2581287" y="2489199"/>
                </a:lnTo>
                <a:lnTo>
                  <a:pt x="2584183" y="2489199"/>
                </a:lnTo>
                <a:lnTo>
                  <a:pt x="2589377" y="2476499"/>
                </a:lnTo>
                <a:close/>
              </a:path>
              <a:path w="3034029" h="2844800">
                <a:moveTo>
                  <a:pt x="2595970" y="2476975"/>
                </a:moveTo>
                <a:lnTo>
                  <a:pt x="2594381" y="2489199"/>
                </a:lnTo>
                <a:lnTo>
                  <a:pt x="2597099" y="2489199"/>
                </a:lnTo>
                <a:lnTo>
                  <a:pt x="2596331" y="2477381"/>
                </a:lnTo>
                <a:lnTo>
                  <a:pt x="2595970" y="2476975"/>
                </a:lnTo>
                <a:close/>
              </a:path>
              <a:path w="3034029" h="2844800">
                <a:moveTo>
                  <a:pt x="2599397" y="2476499"/>
                </a:moveTo>
                <a:lnTo>
                  <a:pt x="2596273" y="2476499"/>
                </a:lnTo>
                <a:lnTo>
                  <a:pt x="2596331" y="2477381"/>
                </a:lnTo>
                <a:lnTo>
                  <a:pt x="2606802" y="2489199"/>
                </a:lnTo>
                <a:lnTo>
                  <a:pt x="2608262" y="2489199"/>
                </a:lnTo>
                <a:lnTo>
                  <a:pt x="2599397" y="2476499"/>
                </a:lnTo>
                <a:close/>
              </a:path>
              <a:path w="3034029" h="2844800">
                <a:moveTo>
                  <a:pt x="2596032" y="2476499"/>
                </a:moveTo>
                <a:lnTo>
                  <a:pt x="2595549" y="2476499"/>
                </a:lnTo>
                <a:lnTo>
                  <a:pt x="2595970" y="2476975"/>
                </a:lnTo>
                <a:lnTo>
                  <a:pt x="2596032" y="2476499"/>
                </a:lnTo>
                <a:close/>
              </a:path>
              <a:path w="3034029" h="2844800">
                <a:moveTo>
                  <a:pt x="2588093" y="2463799"/>
                </a:moveTo>
                <a:lnTo>
                  <a:pt x="2578478" y="2463799"/>
                </a:lnTo>
                <a:lnTo>
                  <a:pt x="2584747" y="2476499"/>
                </a:lnTo>
                <a:lnTo>
                  <a:pt x="2588093" y="2463799"/>
                </a:lnTo>
                <a:close/>
              </a:path>
              <a:path w="3034029" h="2844800">
                <a:moveTo>
                  <a:pt x="2660712" y="2451099"/>
                </a:moveTo>
                <a:lnTo>
                  <a:pt x="2578255" y="2451099"/>
                </a:lnTo>
                <a:lnTo>
                  <a:pt x="2582376" y="2463799"/>
                </a:lnTo>
                <a:lnTo>
                  <a:pt x="2659253" y="2463799"/>
                </a:lnTo>
                <a:lnTo>
                  <a:pt x="2660712" y="2451099"/>
                </a:lnTo>
                <a:close/>
              </a:path>
              <a:path w="3034029" h="2844800">
                <a:moveTo>
                  <a:pt x="2684157" y="2451099"/>
                </a:moveTo>
                <a:lnTo>
                  <a:pt x="2681706" y="2451099"/>
                </a:lnTo>
                <a:lnTo>
                  <a:pt x="2685897" y="2463799"/>
                </a:lnTo>
                <a:lnTo>
                  <a:pt x="2689352" y="2463799"/>
                </a:lnTo>
                <a:lnTo>
                  <a:pt x="2684157" y="2451099"/>
                </a:lnTo>
                <a:close/>
              </a:path>
              <a:path w="3034029" h="2844800">
                <a:moveTo>
                  <a:pt x="2542584" y="2438399"/>
                </a:moveTo>
                <a:lnTo>
                  <a:pt x="2538011" y="2451099"/>
                </a:lnTo>
                <a:lnTo>
                  <a:pt x="2549067" y="2451099"/>
                </a:lnTo>
                <a:lnTo>
                  <a:pt x="2542584" y="2438399"/>
                </a:lnTo>
                <a:close/>
              </a:path>
              <a:path w="3034029" h="2844800">
                <a:moveTo>
                  <a:pt x="2555570" y="2438399"/>
                </a:moveTo>
                <a:lnTo>
                  <a:pt x="2550579" y="2438399"/>
                </a:lnTo>
                <a:lnTo>
                  <a:pt x="2551874" y="2451099"/>
                </a:lnTo>
                <a:lnTo>
                  <a:pt x="2553538" y="2451099"/>
                </a:lnTo>
                <a:lnTo>
                  <a:pt x="2555570" y="2438399"/>
                </a:lnTo>
                <a:close/>
              </a:path>
              <a:path w="3034029" h="2844800">
                <a:moveTo>
                  <a:pt x="2647988" y="2425699"/>
                </a:moveTo>
                <a:lnTo>
                  <a:pt x="2551398" y="2425699"/>
                </a:lnTo>
                <a:lnTo>
                  <a:pt x="2558557" y="2438399"/>
                </a:lnTo>
                <a:lnTo>
                  <a:pt x="2565606" y="2451099"/>
                </a:lnTo>
                <a:lnTo>
                  <a:pt x="2585436" y="2451099"/>
                </a:lnTo>
                <a:lnTo>
                  <a:pt x="2588337" y="2438399"/>
                </a:lnTo>
                <a:lnTo>
                  <a:pt x="2649418" y="2438399"/>
                </a:lnTo>
                <a:lnTo>
                  <a:pt x="2647988" y="2425699"/>
                </a:lnTo>
                <a:close/>
              </a:path>
              <a:path w="3034029" h="2844800">
                <a:moveTo>
                  <a:pt x="2648791" y="2438399"/>
                </a:moveTo>
                <a:lnTo>
                  <a:pt x="2588337" y="2438399"/>
                </a:lnTo>
                <a:lnTo>
                  <a:pt x="2591854" y="2451099"/>
                </a:lnTo>
                <a:lnTo>
                  <a:pt x="2660731" y="2451099"/>
                </a:lnTo>
                <a:lnTo>
                  <a:pt x="2648791" y="2438399"/>
                </a:lnTo>
                <a:close/>
              </a:path>
              <a:path w="3034029" h="2844800">
                <a:moveTo>
                  <a:pt x="2539555" y="2425699"/>
                </a:moveTo>
                <a:lnTo>
                  <a:pt x="2536215" y="2425699"/>
                </a:lnTo>
                <a:lnTo>
                  <a:pt x="2542311" y="2438399"/>
                </a:lnTo>
                <a:lnTo>
                  <a:pt x="2549271" y="2438399"/>
                </a:lnTo>
                <a:lnTo>
                  <a:pt x="2539555" y="2425699"/>
                </a:lnTo>
                <a:close/>
              </a:path>
              <a:path w="3034029" h="2844800">
                <a:moveTo>
                  <a:pt x="2525389" y="2412999"/>
                </a:moveTo>
                <a:lnTo>
                  <a:pt x="2515971" y="2412999"/>
                </a:lnTo>
                <a:lnTo>
                  <a:pt x="2519654" y="2425699"/>
                </a:lnTo>
                <a:lnTo>
                  <a:pt x="2530770" y="2425699"/>
                </a:lnTo>
                <a:lnTo>
                  <a:pt x="2525389" y="2412999"/>
                </a:lnTo>
                <a:close/>
              </a:path>
              <a:path w="3034029" h="2844800">
                <a:moveTo>
                  <a:pt x="2623210" y="2412999"/>
                </a:moveTo>
                <a:lnTo>
                  <a:pt x="2538093" y="2412999"/>
                </a:lnTo>
                <a:lnTo>
                  <a:pt x="2530770" y="2425699"/>
                </a:lnTo>
                <a:lnTo>
                  <a:pt x="2623400" y="2425699"/>
                </a:lnTo>
                <a:lnTo>
                  <a:pt x="2623210" y="2412999"/>
                </a:lnTo>
                <a:close/>
              </a:path>
              <a:path w="3034029" h="2844800">
                <a:moveTo>
                  <a:pt x="2635224" y="2412999"/>
                </a:moveTo>
                <a:lnTo>
                  <a:pt x="2623210" y="2412999"/>
                </a:lnTo>
                <a:lnTo>
                  <a:pt x="2628303" y="2425699"/>
                </a:lnTo>
                <a:lnTo>
                  <a:pt x="2643251" y="2425699"/>
                </a:lnTo>
                <a:lnTo>
                  <a:pt x="2635224" y="2412999"/>
                </a:lnTo>
                <a:close/>
              </a:path>
              <a:path w="3034029" h="2844800">
                <a:moveTo>
                  <a:pt x="2504884" y="2400299"/>
                </a:moveTo>
                <a:lnTo>
                  <a:pt x="2492692" y="2400299"/>
                </a:lnTo>
                <a:lnTo>
                  <a:pt x="2497734" y="2412999"/>
                </a:lnTo>
                <a:lnTo>
                  <a:pt x="2506700" y="2412999"/>
                </a:lnTo>
                <a:lnTo>
                  <a:pt x="2504884" y="2400299"/>
                </a:lnTo>
                <a:close/>
              </a:path>
              <a:path w="3034029" h="2844800">
                <a:moveTo>
                  <a:pt x="2600642" y="2400299"/>
                </a:moveTo>
                <a:lnTo>
                  <a:pt x="2528290" y="2400299"/>
                </a:lnTo>
                <a:lnTo>
                  <a:pt x="2512466" y="2412999"/>
                </a:lnTo>
                <a:lnTo>
                  <a:pt x="2600071" y="2412999"/>
                </a:lnTo>
                <a:lnTo>
                  <a:pt x="2600642" y="2400299"/>
                </a:lnTo>
                <a:close/>
              </a:path>
              <a:path w="3034029" h="2844800">
                <a:moveTo>
                  <a:pt x="2607462" y="2400299"/>
                </a:moveTo>
                <a:lnTo>
                  <a:pt x="2600642" y="2400299"/>
                </a:lnTo>
                <a:lnTo>
                  <a:pt x="2603106" y="2412999"/>
                </a:lnTo>
                <a:lnTo>
                  <a:pt x="2607754" y="2412999"/>
                </a:lnTo>
                <a:lnTo>
                  <a:pt x="2607462" y="2400299"/>
                </a:lnTo>
                <a:close/>
              </a:path>
              <a:path w="3034029" h="2844800">
                <a:moveTo>
                  <a:pt x="2529743" y="2375798"/>
                </a:moveTo>
                <a:lnTo>
                  <a:pt x="2525649" y="2387599"/>
                </a:lnTo>
                <a:lnTo>
                  <a:pt x="2493611" y="2387599"/>
                </a:lnTo>
                <a:lnTo>
                  <a:pt x="2500496" y="2400299"/>
                </a:lnTo>
                <a:lnTo>
                  <a:pt x="2540685" y="2400299"/>
                </a:lnTo>
                <a:lnTo>
                  <a:pt x="2537320" y="2387599"/>
                </a:lnTo>
                <a:lnTo>
                  <a:pt x="2529743" y="2375798"/>
                </a:lnTo>
                <a:close/>
              </a:path>
              <a:path w="3034029" h="2844800">
                <a:moveTo>
                  <a:pt x="2592463" y="2387599"/>
                </a:moveTo>
                <a:lnTo>
                  <a:pt x="2545067" y="2387599"/>
                </a:lnTo>
                <a:lnTo>
                  <a:pt x="2540685" y="2400299"/>
                </a:lnTo>
                <a:lnTo>
                  <a:pt x="2594749" y="2400299"/>
                </a:lnTo>
                <a:lnTo>
                  <a:pt x="2592463" y="2387599"/>
                </a:lnTo>
                <a:close/>
              </a:path>
              <a:path w="3034029" h="2844800">
                <a:moveTo>
                  <a:pt x="2608783" y="2387599"/>
                </a:moveTo>
                <a:lnTo>
                  <a:pt x="2599131" y="2387599"/>
                </a:lnTo>
                <a:lnTo>
                  <a:pt x="2594749" y="2400299"/>
                </a:lnTo>
                <a:lnTo>
                  <a:pt x="2607322" y="2400299"/>
                </a:lnTo>
                <a:lnTo>
                  <a:pt x="2608783" y="2387599"/>
                </a:lnTo>
                <a:close/>
              </a:path>
              <a:path w="3034029" h="2844800">
                <a:moveTo>
                  <a:pt x="2618346" y="2387599"/>
                </a:moveTo>
                <a:lnTo>
                  <a:pt x="2615806" y="2387599"/>
                </a:lnTo>
                <a:lnTo>
                  <a:pt x="2615692" y="2400299"/>
                </a:lnTo>
                <a:lnTo>
                  <a:pt x="2619768" y="2400299"/>
                </a:lnTo>
                <a:lnTo>
                  <a:pt x="2618346" y="2387599"/>
                </a:lnTo>
                <a:close/>
              </a:path>
              <a:path w="3034029" h="2844800">
                <a:moveTo>
                  <a:pt x="2474823" y="2374899"/>
                </a:moveTo>
                <a:lnTo>
                  <a:pt x="2469476" y="2374899"/>
                </a:lnTo>
                <a:lnTo>
                  <a:pt x="2480843" y="2387599"/>
                </a:lnTo>
                <a:lnTo>
                  <a:pt x="2482329" y="2387599"/>
                </a:lnTo>
                <a:lnTo>
                  <a:pt x="2474823" y="2374899"/>
                </a:lnTo>
                <a:close/>
              </a:path>
              <a:path w="3034029" h="2844800">
                <a:moveTo>
                  <a:pt x="2572639" y="2362199"/>
                </a:moveTo>
                <a:lnTo>
                  <a:pt x="2489745" y="2362199"/>
                </a:lnTo>
                <a:lnTo>
                  <a:pt x="2495380" y="2374899"/>
                </a:lnTo>
                <a:lnTo>
                  <a:pt x="2497289" y="2387599"/>
                </a:lnTo>
                <a:lnTo>
                  <a:pt x="2525649" y="2387599"/>
                </a:lnTo>
                <a:lnTo>
                  <a:pt x="2529166" y="2374899"/>
                </a:lnTo>
                <a:lnTo>
                  <a:pt x="2570073" y="2374899"/>
                </a:lnTo>
                <a:lnTo>
                  <a:pt x="2572639" y="2362199"/>
                </a:lnTo>
                <a:close/>
              </a:path>
              <a:path w="3034029" h="2844800">
                <a:moveTo>
                  <a:pt x="2529166" y="2374899"/>
                </a:moveTo>
                <a:lnTo>
                  <a:pt x="2525649" y="2387599"/>
                </a:lnTo>
                <a:lnTo>
                  <a:pt x="2529743" y="2375798"/>
                </a:lnTo>
                <a:lnTo>
                  <a:pt x="2529166" y="2374899"/>
                </a:lnTo>
                <a:close/>
              </a:path>
              <a:path w="3034029" h="2844800">
                <a:moveTo>
                  <a:pt x="2559257" y="2374899"/>
                </a:moveTo>
                <a:lnTo>
                  <a:pt x="2539098" y="2374899"/>
                </a:lnTo>
                <a:lnTo>
                  <a:pt x="2542095" y="2387599"/>
                </a:lnTo>
                <a:lnTo>
                  <a:pt x="2571179" y="2387599"/>
                </a:lnTo>
                <a:lnTo>
                  <a:pt x="2559257" y="2374899"/>
                </a:lnTo>
                <a:close/>
              </a:path>
              <a:path w="3034029" h="2844800">
                <a:moveTo>
                  <a:pt x="2590647" y="2374899"/>
                </a:moveTo>
                <a:lnTo>
                  <a:pt x="2580318" y="2374899"/>
                </a:lnTo>
                <a:lnTo>
                  <a:pt x="2577343" y="2387599"/>
                </a:lnTo>
                <a:lnTo>
                  <a:pt x="2600797" y="2387599"/>
                </a:lnTo>
                <a:lnTo>
                  <a:pt x="2590647" y="2374899"/>
                </a:lnTo>
                <a:close/>
              </a:path>
              <a:path w="3034029" h="2844800">
                <a:moveTo>
                  <a:pt x="2530055" y="2374899"/>
                </a:moveTo>
                <a:lnTo>
                  <a:pt x="2529166" y="2374899"/>
                </a:lnTo>
                <a:lnTo>
                  <a:pt x="2529743" y="2375798"/>
                </a:lnTo>
                <a:lnTo>
                  <a:pt x="2530055" y="2374899"/>
                </a:lnTo>
                <a:close/>
              </a:path>
              <a:path w="3034029" h="2844800">
                <a:moveTo>
                  <a:pt x="2476728" y="2362199"/>
                </a:moveTo>
                <a:lnTo>
                  <a:pt x="2472131" y="2362199"/>
                </a:lnTo>
                <a:lnTo>
                  <a:pt x="2474341" y="2374899"/>
                </a:lnTo>
                <a:lnTo>
                  <a:pt x="2482354" y="2374899"/>
                </a:lnTo>
                <a:lnTo>
                  <a:pt x="2476728" y="2362199"/>
                </a:lnTo>
                <a:close/>
              </a:path>
              <a:path w="3034029" h="2844800">
                <a:moveTo>
                  <a:pt x="2487790" y="2349499"/>
                </a:moveTo>
                <a:lnTo>
                  <a:pt x="2467686" y="2349499"/>
                </a:lnTo>
                <a:lnTo>
                  <a:pt x="2453944" y="2362199"/>
                </a:lnTo>
                <a:lnTo>
                  <a:pt x="2488882" y="2362199"/>
                </a:lnTo>
                <a:lnTo>
                  <a:pt x="2487790" y="2349499"/>
                </a:lnTo>
                <a:close/>
              </a:path>
              <a:path w="3034029" h="2844800">
                <a:moveTo>
                  <a:pt x="2560955" y="2336799"/>
                </a:moveTo>
                <a:lnTo>
                  <a:pt x="2534923" y="2336799"/>
                </a:lnTo>
                <a:lnTo>
                  <a:pt x="2532552" y="2349499"/>
                </a:lnTo>
                <a:lnTo>
                  <a:pt x="2490762" y="2349499"/>
                </a:lnTo>
                <a:lnTo>
                  <a:pt x="2489847" y="2362199"/>
                </a:lnTo>
                <a:lnTo>
                  <a:pt x="2566619" y="2362199"/>
                </a:lnTo>
                <a:lnTo>
                  <a:pt x="2557449" y="2349499"/>
                </a:lnTo>
                <a:lnTo>
                  <a:pt x="2560955" y="2336799"/>
                </a:lnTo>
                <a:close/>
              </a:path>
              <a:path w="3034029" h="2844800">
                <a:moveTo>
                  <a:pt x="2525128" y="2336799"/>
                </a:moveTo>
                <a:lnTo>
                  <a:pt x="2446591" y="2336799"/>
                </a:lnTo>
                <a:lnTo>
                  <a:pt x="2456334" y="2349499"/>
                </a:lnTo>
                <a:lnTo>
                  <a:pt x="2525763" y="2349499"/>
                </a:lnTo>
                <a:lnTo>
                  <a:pt x="2525128" y="2336799"/>
                </a:lnTo>
                <a:close/>
              </a:path>
              <a:path w="3034029" h="2844800">
                <a:moveTo>
                  <a:pt x="2513507" y="2298699"/>
                </a:moveTo>
                <a:lnTo>
                  <a:pt x="2421988" y="2298699"/>
                </a:lnTo>
                <a:lnTo>
                  <a:pt x="2426199" y="2311399"/>
                </a:lnTo>
                <a:lnTo>
                  <a:pt x="2426387" y="2324099"/>
                </a:lnTo>
                <a:lnTo>
                  <a:pt x="2433660" y="2336799"/>
                </a:lnTo>
                <a:lnTo>
                  <a:pt x="2546584" y="2336799"/>
                </a:lnTo>
                <a:lnTo>
                  <a:pt x="2541236" y="2324099"/>
                </a:lnTo>
                <a:lnTo>
                  <a:pt x="2511285" y="2324099"/>
                </a:lnTo>
                <a:lnTo>
                  <a:pt x="2505659" y="2311399"/>
                </a:lnTo>
                <a:lnTo>
                  <a:pt x="2520416" y="2311399"/>
                </a:lnTo>
                <a:lnTo>
                  <a:pt x="2513507" y="2298699"/>
                </a:lnTo>
                <a:close/>
              </a:path>
              <a:path w="3034029" h="2844800">
                <a:moveTo>
                  <a:pt x="2556941" y="2324099"/>
                </a:moveTo>
                <a:lnTo>
                  <a:pt x="2555748" y="2324099"/>
                </a:lnTo>
                <a:lnTo>
                  <a:pt x="2554376" y="2336799"/>
                </a:lnTo>
                <a:lnTo>
                  <a:pt x="2559710" y="2336799"/>
                </a:lnTo>
                <a:lnTo>
                  <a:pt x="2556941" y="2324099"/>
                </a:lnTo>
                <a:close/>
              </a:path>
              <a:path w="3034029" h="2844800">
                <a:moveTo>
                  <a:pt x="2411679" y="2311399"/>
                </a:moveTo>
                <a:lnTo>
                  <a:pt x="2402653" y="2311399"/>
                </a:lnTo>
                <a:lnTo>
                  <a:pt x="2412072" y="2324099"/>
                </a:lnTo>
                <a:lnTo>
                  <a:pt x="2414612" y="2324099"/>
                </a:lnTo>
                <a:lnTo>
                  <a:pt x="2411679" y="2311399"/>
                </a:lnTo>
                <a:close/>
              </a:path>
              <a:path w="3034029" h="2844800">
                <a:moveTo>
                  <a:pt x="2520632" y="2311399"/>
                </a:moveTo>
                <a:lnTo>
                  <a:pt x="2505659" y="2311399"/>
                </a:lnTo>
                <a:lnTo>
                  <a:pt x="2518067" y="2324099"/>
                </a:lnTo>
                <a:lnTo>
                  <a:pt x="2520632" y="2311399"/>
                </a:lnTo>
                <a:close/>
              </a:path>
              <a:path w="3034029" h="2844800">
                <a:moveTo>
                  <a:pt x="2391702" y="2298699"/>
                </a:moveTo>
                <a:lnTo>
                  <a:pt x="2386482" y="2311399"/>
                </a:lnTo>
                <a:lnTo>
                  <a:pt x="2397607" y="2311399"/>
                </a:lnTo>
                <a:lnTo>
                  <a:pt x="2391702" y="2298699"/>
                </a:lnTo>
                <a:close/>
              </a:path>
              <a:path w="3034029" h="2844800">
                <a:moveTo>
                  <a:pt x="2410904" y="2298699"/>
                </a:moveTo>
                <a:lnTo>
                  <a:pt x="2403652" y="2298699"/>
                </a:lnTo>
                <a:lnTo>
                  <a:pt x="2404329" y="2311399"/>
                </a:lnTo>
                <a:lnTo>
                  <a:pt x="2408491" y="2311399"/>
                </a:lnTo>
                <a:lnTo>
                  <a:pt x="2410904" y="2298699"/>
                </a:lnTo>
                <a:close/>
              </a:path>
              <a:path w="3034029" h="2844800">
                <a:moveTo>
                  <a:pt x="2414231" y="2306775"/>
                </a:moveTo>
                <a:lnTo>
                  <a:pt x="2411679" y="2311399"/>
                </a:lnTo>
                <a:lnTo>
                  <a:pt x="2416136" y="2311399"/>
                </a:lnTo>
                <a:lnTo>
                  <a:pt x="2414231" y="2306775"/>
                </a:lnTo>
                <a:close/>
              </a:path>
              <a:path w="3034029" h="2844800">
                <a:moveTo>
                  <a:pt x="2418689" y="2298699"/>
                </a:moveTo>
                <a:lnTo>
                  <a:pt x="2410904" y="2298699"/>
                </a:lnTo>
                <a:lnTo>
                  <a:pt x="2414231" y="2306775"/>
                </a:lnTo>
                <a:lnTo>
                  <a:pt x="2418689" y="2298699"/>
                </a:lnTo>
                <a:close/>
              </a:path>
              <a:path w="3034029" h="2844800">
                <a:moveTo>
                  <a:pt x="2394242" y="2285999"/>
                </a:moveTo>
                <a:lnTo>
                  <a:pt x="2389736" y="2285999"/>
                </a:lnTo>
                <a:lnTo>
                  <a:pt x="2395626" y="2298699"/>
                </a:lnTo>
                <a:lnTo>
                  <a:pt x="2401252" y="2298699"/>
                </a:lnTo>
                <a:lnTo>
                  <a:pt x="2394242" y="2285999"/>
                </a:lnTo>
                <a:close/>
              </a:path>
              <a:path w="3034029" h="2844800">
                <a:moveTo>
                  <a:pt x="2426690" y="2285999"/>
                </a:moveTo>
                <a:lnTo>
                  <a:pt x="2408161" y="2285999"/>
                </a:lnTo>
                <a:lnTo>
                  <a:pt x="2403932" y="2298699"/>
                </a:lnTo>
                <a:lnTo>
                  <a:pt x="2420109" y="2298699"/>
                </a:lnTo>
                <a:lnTo>
                  <a:pt x="2426690" y="2285999"/>
                </a:lnTo>
                <a:close/>
              </a:path>
              <a:path w="3034029" h="2844800">
                <a:moveTo>
                  <a:pt x="2445092" y="2285999"/>
                </a:moveTo>
                <a:lnTo>
                  <a:pt x="2426690" y="2285999"/>
                </a:lnTo>
                <a:lnTo>
                  <a:pt x="2420109" y="2298699"/>
                </a:lnTo>
                <a:lnTo>
                  <a:pt x="2438450" y="2298699"/>
                </a:lnTo>
                <a:lnTo>
                  <a:pt x="2445092" y="2285999"/>
                </a:lnTo>
                <a:close/>
              </a:path>
              <a:path w="3034029" h="2844800">
                <a:moveTo>
                  <a:pt x="2476302" y="2273299"/>
                </a:moveTo>
                <a:lnTo>
                  <a:pt x="2446845" y="2273299"/>
                </a:lnTo>
                <a:lnTo>
                  <a:pt x="2444686" y="2285999"/>
                </a:lnTo>
                <a:lnTo>
                  <a:pt x="2445092" y="2285999"/>
                </a:lnTo>
                <a:lnTo>
                  <a:pt x="2438450" y="2298699"/>
                </a:lnTo>
                <a:lnTo>
                  <a:pt x="2483026" y="2298699"/>
                </a:lnTo>
                <a:lnTo>
                  <a:pt x="2484074" y="2285999"/>
                </a:lnTo>
                <a:lnTo>
                  <a:pt x="2476302" y="2273299"/>
                </a:lnTo>
                <a:close/>
              </a:path>
              <a:path w="3034029" h="2844800">
                <a:moveTo>
                  <a:pt x="2448369" y="2260599"/>
                </a:moveTo>
                <a:lnTo>
                  <a:pt x="2360361" y="2260599"/>
                </a:lnTo>
                <a:lnTo>
                  <a:pt x="2369743" y="2273299"/>
                </a:lnTo>
                <a:lnTo>
                  <a:pt x="2378022" y="2285999"/>
                </a:lnTo>
                <a:lnTo>
                  <a:pt x="2436329" y="2285999"/>
                </a:lnTo>
                <a:lnTo>
                  <a:pt x="2441198" y="2273299"/>
                </a:lnTo>
                <a:lnTo>
                  <a:pt x="2446845" y="2273299"/>
                </a:lnTo>
                <a:lnTo>
                  <a:pt x="2448369" y="2260599"/>
                </a:lnTo>
                <a:close/>
              </a:path>
              <a:path w="3034029" h="2844800">
                <a:moveTo>
                  <a:pt x="2446845" y="2273299"/>
                </a:moveTo>
                <a:lnTo>
                  <a:pt x="2441198" y="2273299"/>
                </a:lnTo>
                <a:lnTo>
                  <a:pt x="2436329" y="2285999"/>
                </a:lnTo>
                <a:lnTo>
                  <a:pt x="2444686" y="2285999"/>
                </a:lnTo>
                <a:lnTo>
                  <a:pt x="2446845" y="2273299"/>
                </a:lnTo>
                <a:close/>
              </a:path>
              <a:path w="3034029" h="2844800">
                <a:moveTo>
                  <a:pt x="2349500" y="2260599"/>
                </a:moveTo>
                <a:lnTo>
                  <a:pt x="2347861" y="2273299"/>
                </a:lnTo>
                <a:lnTo>
                  <a:pt x="2359037" y="2273299"/>
                </a:lnTo>
                <a:lnTo>
                  <a:pt x="2349500" y="2260599"/>
                </a:lnTo>
                <a:close/>
              </a:path>
              <a:path w="3034029" h="2844800">
                <a:moveTo>
                  <a:pt x="2345016" y="2247899"/>
                </a:moveTo>
                <a:lnTo>
                  <a:pt x="2335249" y="2247899"/>
                </a:lnTo>
                <a:lnTo>
                  <a:pt x="2345994" y="2260599"/>
                </a:lnTo>
                <a:lnTo>
                  <a:pt x="2347087" y="2260599"/>
                </a:lnTo>
                <a:lnTo>
                  <a:pt x="2345016" y="2247899"/>
                </a:lnTo>
                <a:close/>
              </a:path>
              <a:path w="3034029" h="2844800">
                <a:moveTo>
                  <a:pt x="2362441" y="2247899"/>
                </a:moveTo>
                <a:lnTo>
                  <a:pt x="2356561" y="2247899"/>
                </a:lnTo>
                <a:lnTo>
                  <a:pt x="2358758" y="2260599"/>
                </a:lnTo>
                <a:lnTo>
                  <a:pt x="2360955" y="2260599"/>
                </a:lnTo>
                <a:lnTo>
                  <a:pt x="2364001" y="2250741"/>
                </a:lnTo>
                <a:lnTo>
                  <a:pt x="2362441" y="2247899"/>
                </a:lnTo>
                <a:close/>
              </a:path>
              <a:path w="3034029" h="2844800">
                <a:moveTo>
                  <a:pt x="2393721" y="2247899"/>
                </a:moveTo>
                <a:lnTo>
                  <a:pt x="2364879" y="2247899"/>
                </a:lnTo>
                <a:lnTo>
                  <a:pt x="2364001" y="2250741"/>
                </a:lnTo>
                <a:lnTo>
                  <a:pt x="2369417" y="2260599"/>
                </a:lnTo>
                <a:lnTo>
                  <a:pt x="2389124" y="2260599"/>
                </a:lnTo>
                <a:lnTo>
                  <a:pt x="2393721" y="2247899"/>
                </a:lnTo>
                <a:close/>
              </a:path>
              <a:path w="3034029" h="2844800">
                <a:moveTo>
                  <a:pt x="2451874" y="2247899"/>
                </a:moveTo>
                <a:lnTo>
                  <a:pt x="2397861" y="2247899"/>
                </a:lnTo>
                <a:lnTo>
                  <a:pt x="2399004" y="2260599"/>
                </a:lnTo>
                <a:lnTo>
                  <a:pt x="2452230" y="2260599"/>
                </a:lnTo>
                <a:lnTo>
                  <a:pt x="2451874" y="2247899"/>
                </a:lnTo>
                <a:close/>
              </a:path>
              <a:path w="3034029" h="2844800">
                <a:moveTo>
                  <a:pt x="2330881" y="2235199"/>
                </a:moveTo>
                <a:lnTo>
                  <a:pt x="2321719" y="2235199"/>
                </a:lnTo>
                <a:lnTo>
                  <a:pt x="2326289" y="2247899"/>
                </a:lnTo>
                <a:lnTo>
                  <a:pt x="2330361" y="2247899"/>
                </a:lnTo>
                <a:lnTo>
                  <a:pt x="2330881" y="2235199"/>
                </a:lnTo>
                <a:close/>
              </a:path>
              <a:path w="3034029" h="2844800">
                <a:moveTo>
                  <a:pt x="2443442" y="2235199"/>
                </a:moveTo>
                <a:lnTo>
                  <a:pt x="2330881" y="2235199"/>
                </a:lnTo>
                <a:lnTo>
                  <a:pt x="2340622" y="2247899"/>
                </a:lnTo>
                <a:lnTo>
                  <a:pt x="2451557" y="2247899"/>
                </a:lnTo>
                <a:lnTo>
                  <a:pt x="2443442" y="2235199"/>
                </a:lnTo>
                <a:close/>
              </a:path>
              <a:path w="3034029" h="2844800">
                <a:moveTo>
                  <a:pt x="2326081" y="2222499"/>
                </a:moveTo>
                <a:lnTo>
                  <a:pt x="2318258" y="2222499"/>
                </a:lnTo>
                <a:lnTo>
                  <a:pt x="2319718" y="2235199"/>
                </a:lnTo>
                <a:lnTo>
                  <a:pt x="2328659" y="2235199"/>
                </a:lnTo>
                <a:lnTo>
                  <a:pt x="2326081" y="2222499"/>
                </a:lnTo>
                <a:close/>
              </a:path>
              <a:path w="3034029" h="2844800">
                <a:moveTo>
                  <a:pt x="2388349" y="2222499"/>
                </a:moveTo>
                <a:lnTo>
                  <a:pt x="2332176" y="2222499"/>
                </a:lnTo>
                <a:lnTo>
                  <a:pt x="2341235" y="2235199"/>
                </a:lnTo>
                <a:lnTo>
                  <a:pt x="2391943" y="2235199"/>
                </a:lnTo>
                <a:lnTo>
                  <a:pt x="2388349" y="2222499"/>
                </a:lnTo>
                <a:close/>
              </a:path>
              <a:path w="3034029" h="2844800">
                <a:moveTo>
                  <a:pt x="2416098" y="2222499"/>
                </a:moveTo>
                <a:lnTo>
                  <a:pt x="2390546" y="2222499"/>
                </a:lnTo>
                <a:lnTo>
                  <a:pt x="2391943" y="2235199"/>
                </a:lnTo>
                <a:lnTo>
                  <a:pt x="2423845" y="2235199"/>
                </a:lnTo>
                <a:lnTo>
                  <a:pt x="2416098" y="2222499"/>
                </a:lnTo>
                <a:close/>
              </a:path>
              <a:path w="3034029" h="2844800">
                <a:moveTo>
                  <a:pt x="2357015" y="2197099"/>
                </a:moveTo>
                <a:lnTo>
                  <a:pt x="2327148" y="2197099"/>
                </a:lnTo>
                <a:lnTo>
                  <a:pt x="2324668" y="2209684"/>
                </a:lnTo>
                <a:lnTo>
                  <a:pt x="2323823" y="2222499"/>
                </a:lnTo>
                <a:lnTo>
                  <a:pt x="2422131" y="2222499"/>
                </a:lnTo>
                <a:lnTo>
                  <a:pt x="2423845" y="2235199"/>
                </a:lnTo>
                <a:lnTo>
                  <a:pt x="2430997" y="2235199"/>
                </a:lnTo>
                <a:lnTo>
                  <a:pt x="2426253" y="2222499"/>
                </a:lnTo>
                <a:lnTo>
                  <a:pt x="2418959" y="2209799"/>
                </a:lnTo>
                <a:lnTo>
                  <a:pt x="2367026" y="2209799"/>
                </a:lnTo>
                <a:lnTo>
                  <a:pt x="2357015" y="2197099"/>
                </a:lnTo>
                <a:close/>
              </a:path>
              <a:path w="3034029" h="2844800">
                <a:moveTo>
                  <a:pt x="2308123" y="2197099"/>
                </a:moveTo>
                <a:lnTo>
                  <a:pt x="2298395" y="2197099"/>
                </a:lnTo>
                <a:lnTo>
                  <a:pt x="2308263" y="2209799"/>
                </a:lnTo>
                <a:lnTo>
                  <a:pt x="2308123" y="2197099"/>
                </a:lnTo>
                <a:close/>
              </a:path>
              <a:path w="3034029" h="2844800">
                <a:moveTo>
                  <a:pt x="2320577" y="2197099"/>
                </a:moveTo>
                <a:lnTo>
                  <a:pt x="2317610" y="2197099"/>
                </a:lnTo>
                <a:lnTo>
                  <a:pt x="2324646" y="2209799"/>
                </a:lnTo>
                <a:lnTo>
                  <a:pt x="2320577" y="2197099"/>
                </a:lnTo>
                <a:close/>
              </a:path>
              <a:path w="3034029" h="2844800">
                <a:moveTo>
                  <a:pt x="2388919" y="2197099"/>
                </a:moveTo>
                <a:lnTo>
                  <a:pt x="2373274" y="2197099"/>
                </a:lnTo>
                <a:lnTo>
                  <a:pt x="2378417" y="2209799"/>
                </a:lnTo>
                <a:lnTo>
                  <a:pt x="2399135" y="2209799"/>
                </a:lnTo>
                <a:lnTo>
                  <a:pt x="2388919" y="2197099"/>
                </a:lnTo>
                <a:close/>
              </a:path>
              <a:path w="3034029" h="2844800">
                <a:moveTo>
                  <a:pt x="2405595" y="2197099"/>
                </a:moveTo>
                <a:lnTo>
                  <a:pt x="2403906" y="2197099"/>
                </a:lnTo>
                <a:lnTo>
                  <a:pt x="2411260" y="2209799"/>
                </a:lnTo>
                <a:lnTo>
                  <a:pt x="2418959" y="2209799"/>
                </a:lnTo>
                <a:lnTo>
                  <a:pt x="2405595" y="2197099"/>
                </a:lnTo>
                <a:close/>
              </a:path>
              <a:path w="3034029" h="2844800">
                <a:moveTo>
                  <a:pt x="2272436" y="2184399"/>
                </a:moveTo>
                <a:lnTo>
                  <a:pt x="2267165" y="2197099"/>
                </a:lnTo>
                <a:lnTo>
                  <a:pt x="2278341" y="2197099"/>
                </a:lnTo>
                <a:lnTo>
                  <a:pt x="2272436" y="2184399"/>
                </a:lnTo>
                <a:close/>
              </a:path>
              <a:path w="3034029" h="2844800">
                <a:moveTo>
                  <a:pt x="2357987" y="2184399"/>
                </a:moveTo>
                <a:lnTo>
                  <a:pt x="2310928" y="2184399"/>
                </a:lnTo>
                <a:lnTo>
                  <a:pt x="2323066" y="2197099"/>
                </a:lnTo>
                <a:lnTo>
                  <a:pt x="2362405" y="2197099"/>
                </a:lnTo>
                <a:lnTo>
                  <a:pt x="2357987" y="2184399"/>
                </a:lnTo>
                <a:close/>
              </a:path>
              <a:path w="3034029" h="2844800">
                <a:moveTo>
                  <a:pt x="2379091" y="2184399"/>
                </a:moveTo>
                <a:lnTo>
                  <a:pt x="2366086" y="2184399"/>
                </a:lnTo>
                <a:lnTo>
                  <a:pt x="2371420" y="2197099"/>
                </a:lnTo>
                <a:lnTo>
                  <a:pt x="2379643" y="2197099"/>
                </a:lnTo>
                <a:lnTo>
                  <a:pt x="2379091" y="2184399"/>
                </a:lnTo>
                <a:close/>
              </a:path>
              <a:path w="3034029" h="2844800">
                <a:moveTo>
                  <a:pt x="2380297" y="2171699"/>
                </a:moveTo>
                <a:lnTo>
                  <a:pt x="2361577" y="2171699"/>
                </a:lnTo>
                <a:lnTo>
                  <a:pt x="2367089" y="2184399"/>
                </a:lnTo>
                <a:lnTo>
                  <a:pt x="2380869" y="2184399"/>
                </a:lnTo>
                <a:lnTo>
                  <a:pt x="2386965" y="2197099"/>
                </a:lnTo>
                <a:lnTo>
                  <a:pt x="2390952" y="2197099"/>
                </a:lnTo>
                <a:lnTo>
                  <a:pt x="2380297" y="2171699"/>
                </a:lnTo>
                <a:close/>
              </a:path>
              <a:path w="3034029" h="2844800">
                <a:moveTo>
                  <a:pt x="2255012" y="2171699"/>
                </a:moveTo>
                <a:lnTo>
                  <a:pt x="2253805" y="2171699"/>
                </a:lnTo>
                <a:lnTo>
                  <a:pt x="2254770" y="2184399"/>
                </a:lnTo>
                <a:lnTo>
                  <a:pt x="2259660" y="2184399"/>
                </a:lnTo>
                <a:lnTo>
                  <a:pt x="2255012" y="2171699"/>
                </a:lnTo>
                <a:close/>
              </a:path>
              <a:path w="3034029" h="2844800">
                <a:moveTo>
                  <a:pt x="2271971" y="2171699"/>
                </a:moveTo>
                <a:lnTo>
                  <a:pt x="2264702" y="2171699"/>
                </a:lnTo>
                <a:lnTo>
                  <a:pt x="2266746" y="2184399"/>
                </a:lnTo>
                <a:lnTo>
                  <a:pt x="2277173" y="2184399"/>
                </a:lnTo>
                <a:lnTo>
                  <a:pt x="2271971" y="2171699"/>
                </a:lnTo>
                <a:close/>
              </a:path>
              <a:path w="3034029" h="2844800">
                <a:moveTo>
                  <a:pt x="2349627" y="2158999"/>
                </a:moveTo>
                <a:lnTo>
                  <a:pt x="2329558" y="2158999"/>
                </a:lnTo>
                <a:lnTo>
                  <a:pt x="2337072" y="2171699"/>
                </a:lnTo>
                <a:lnTo>
                  <a:pt x="2280373" y="2171699"/>
                </a:lnTo>
                <a:lnTo>
                  <a:pt x="2285933" y="2184399"/>
                </a:lnTo>
                <a:lnTo>
                  <a:pt x="2346299" y="2184399"/>
                </a:lnTo>
                <a:lnTo>
                  <a:pt x="2348166" y="2171699"/>
                </a:lnTo>
                <a:lnTo>
                  <a:pt x="2349627" y="2158999"/>
                </a:lnTo>
                <a:close/>
              </a:path>
              <a:path w="3034029" h="2844800">
                <a:moveTo>
                  <a:pt x="2356243" y="2171699"/>
                </a:moveTo>
                <a:lnTo>
                  <a:pt x="2346299" y="2184399"/>
                </a:lnTo>
                <a:lnTo>
                  <a:pt x="2361285" y="2184399"/>
                </a:lnTo>
                <a:lnTo>
                  <a:pt x="2356243" y="2171699"/>
                </a:lnTo>
                <a:close/>
              </a:path>
              <a:path w="3034029" h="2844800">
                <a:moveTo>
                  <a:pt x="2296121" y="2158999"/>
                </a:moveTo>
                <a:lnTo>
                  <a:pt x="2253589" y="2158999"/>
                </a:lnTo>
                <a:lnTo>
                  <a:pt x="2249703" y="2171699"/>
                </a:lnTo>
                <a:lnTo>
                  <a:pt x="2288781" y="2171699"/>
                </a:lnTo>
                <a:lnTo>
                  <a:pt x="2296121" y="2158999"/>
                </a:lnTo>
                <a:close/>
              </a:path>
              <a:path w="3034029" h="2844800">
                <a:moveTo>
                  <a:pt x="2327452" y="2158999"/>
                </a:moveTo>
                <a:lnTo>
                  <a:pt x="2296121" y="2158999"/>
                </a:lnTo>
                <a:lnTo>
                  <a:pt x="2297836" y="2171699"/>
                </a:lnTo>
                <a:lnTo>
                  <a:pt x="2331504" y="2171699"/>
                </a:lnTo>
                <a:lnTo>
                  <a:pt x="2327452" y="2158999"/>
                </a:lnTo>
                <a:close/>
              </a:path>
              <a:path w="3034029" h="2844800">
                <a:moveTo>
                  <a:pt x="2354948" y="2165224"/>
                </a:moveTo>
                <a:lnTo>
                  <a:pt x="2353602" y="2171699"/>
                </a:lnTo>
                <a:lnTo>
                  <a:pt x="2360485" y="2171699"/>
                </a:lnTo>
                <a:lnTo>
                  <a:pt x="2354948" y="2165224"/>
                </a:lnTo>
                <a:close/>
              </a:path>
              <a:path w="3034029" h="2844800">
                <a:moveTo>
                  <a:pt x="2371039" y="2158999"/>
                </a:moveTo>
                <a:lnTo>
                  <a:pt x="2370074" y="2158999"/>
                </a:lnTo>
                <a:lnTo>
                  <a:pt x="2367153" y="2171699"/>
                </a:lnTo>
                <a:lnTo>
                  <a:pt x="2375814" y="2171699"/>
                </a:lnTo>
                <a:lnTo>
                  <a:pt x="2371039" y="2158999"/>
                </a:lnTo>
                <a:close/>
              </a:path>
              <a:path w="3034029" h="2844800">
                <a:moveTo>
                  <a:pt x="2350089" y="2146299"/>
                </a:moveTo>
                <a:lnTo>
                  <a:pt x="2258072" y="2146299"/>
                </a:lnTo>
                <a:lnTo>
                  <a:pt x="2256243" y="2158999"/>
                </a:lnTo>
                <a:lnTo>
                  <a:pt x="2349627" y="2158999"/>
                </a:lnTo>
                <a:lnTo>
                  <a:pt x="2354948" y="2165224"/>
                </a:lnTo>
                <a:lnTo>
                  <a:pt x="2356243" y="2158999"/>
                </a:lnTo>
                <a:lnTo>
                  <a:pt x="2350089" y="2146299"/>
                </a:lnTo>
                <a:close/>
              </a:path>
              <a:path w="3034029" h="2844800">
                <a:moveTo>
                  <a:pt x="2233904" y="2146299"/>
                </a:moveTo>
                <a:lnTo>
                  <a:pt x="2229675" y="2158999"/>
                </a:lnTo>
                <a:lnTo>
                  <a:pt x="2234476" y="2158999"/>
                </a:lnTo>
                <a:lnTo>
                  <a:pt x="2233904" y="2146299"/>
                </a:lnTo>
                <a:close/>
              </a:path>
              <a:path w="3034029" h="2844800">
                <a:moveTo>
                  <a:pt x="2243543" y="2146299"/>
                </a:moveTo>
                <a:lnTo>
                  <a:pt x="2236495" y="2158999"/>
                </a:lnTo>
                <a:lnTo>
                  <a:pt x="2256243" y="2158999"/>
                </a:lnTo>
                <a:lnTo>
                  <a:pt x="2243543" y="2146299"/>
                </a:lnTo>
                <a:close/>
              </a:path>
              <a:path w="3034029" h="2844800">
                <a:moveTo>
                  <a:pt x="2214778" y="2133599"/>
                </a:moveTo>
                <a:lnTo>
                  <a:pt x="2201722" y="2133599"/>
                </a:lnTo>
                <a:lnTo>
                  <a:pt x="2207755" y="2146299"/>
                </a:lnTo>
                <a:lnTo>
                  <a:pt x="2214778" y="2133599"/>
                </a:lnTo>
                <a:close/>
              </a:path>
              <a:path w="3034029" h="2844800">
                <a:moveTo>
                  <a:pt x="2223439" y="2133599"/>
                </a:moveTo>
                <a:lnTo>
                  <a:pt x="2220429" y="2133599"/>
                </a:lnTo>
                <a:lnTo>
                  <a:pt x="2223109" y="2146299"/>
                </a:lnTo>
                <a:lnTo>
                  <a:pt x="2229218" y="2146299"/>
                </a:lnTo>
                <a:lnTo>
                  <a:pt x="2223439" y="2133599"/>
                </a:lnTo>
                <a:close/>
              </a:path>
              <a:path w="3034029" h="2844800">
                <a:moveTo>
                  <a:pt x="2286152" y="2133599"/>
                </a:moveTo>
                <a:lnTo>
                  <a:pt x="2246261" y="2133599"/>
                </a:lnTo>
                <a:lnTo>
                  <a:pt x="2260142" y="2146299"/>
                </a:lnTo>
                <a:lnTo>
                  <a:pt x="2290914" y="2146299"/>
                </a:lnTo>
                <a:lnTo>
                  <a:pt x="2286152" y="2133599"/>
                </a:lnTo>
                <a:close/>
              </a:path>
              <a:path w="3034029" h="2844800">
                <a:moveTo>
                  <a:pt x="2329687" y="2133599"/>
                </a:moveTo>
                <a:lnTo>
                  <a:pt x="2286152" y="2133599"/>
                </a:lnTo>
                <a:lnTo>
                  <a:pt x="2298179" y="2146299"/>
                </a:lnTo>
                <a:lnTo>
                  <a:pt x="2339035" y="2146299"/>
                </a:lnTo>
                <a:lnTo>
                  <a:pt x="2329687" y="2133599"/>
                </a:lnTo>
                <a:close/>
              </a:path>
              <a:path w="3034029" h="2844800">
                <a:moveTo>
                  <a:pt x="2203069" y="2120899"/>
                </a:moveTo>
                <a:lnTo>
                  <a:pt x="2192782" y="2120899"/>
                </a:lnTo>
                <a:lnTo>
                  <a:pt x="2192108" y="2133599"/>
                </a:lnTo>
                <a:lnTo>
                  <a:pt x="2203069" y="2120899"/>
                </a:lnTo>
                <a:close/>
              </a:path>
              <a:path w="3034029" h="2844800">
                <a:moveTo>
                  <a:pt x="2207412" y="2120899"/>
                </a:moveTo>
                <a:lnTo>
                  <a:pt x="2202700" y="2133599"/>
                </a:lnTo>
                <a:lnTo>
                  <a:pt x="2212708" y="2133599"/>
                </a:lnTo>
                <a:lnTo>
                  <a:pt x="2207412" y="2120899"/>
                </a:lnTo>
                <a:close/>
              </a:path>
              <a:path w="3034029" h="2844800">
                <a:moveTo>
                  <a:pt x="2222594" y="2120899"/>
                </a:moveTo>
                <a:lnTo>
                  <a:pt x="2215908" y="2120899"/>
                </a:lnTo>
                <a:lnTo>
                  <a:pt x="2212708" y="2133599"/>
                </a:lnTo>
                <a:lnTo>
                  <a:pt x="2217521" y="2133599"/>
                </a:lnTo>
                <a:lnTo>
                  <a:pt x="2222594" y="2120899"/>
                </a:lnTo>
                <a:close/>
              </a:path>
              <a:path w="3034029" h="2844800">
                <a:moveTo>
                  <a:pt x="2300772" y="2108199"/>
                </a:moveTo>
                <a:lnTo>
                  <a:pt x="2297271" y="2108199"/>
                </a:lnTo>
                <a:lnTo>
                  <a:pt x="2294997" y="2120899"/>
                </a:lnTo>
                <a:lnTo>
                  <a:pt x="2227711" y="2120899"/>
                </a:lnTo>
                <a:lnTo>
                  <a:pt x="2230414" y="2133599"/>
                </a:lnTo>
                <a:lnTo>
                  <a:pt x="2332434" y="2133599"/>
                </a:lnTo>
                <a:lnTo>
                  <a:pt x="2322604" y="2120899"/>
                </a:lnTo>
                <a:lnTo>
                  <a:pt x="2300772" y="2108199"/>
                </a:lnTo>
                <a:close/>
              </a:path>
              <a:path w="3034029" h="2844800">
                <a:moveTo>
                  <a:pt x="2210231" y="2108199"/>
                </a:moveTo>
                <a:lnTo>
                  <a:pt x="2189695" y="2108199"/>
                </a:lnTo>
                <a:lnTo>
                  <a:pt x="2204072" y="2120899"/>
                </a:lnTo>
                <a:lnTo>
                  <a:pt x="2210104" y="2120899"/>
                </a:lnTo>
                <a:lnTo>
                  <a:pt x="2210231" y="2108199"/>
                </a:lnTo>
                <a:close/>
              </a:path>
              <a:path w="3034029" h="2844800">
                <a:moveTo>
                  <a:pt x="2230589" y="2108199"/>
                </a:moveTo>
                <a:lnTo>
                  <a:pt x="2213991" y="2108199"/>
                </a:lnTo>
                <a:lnTo>
                  <a:pt x="2223503" y="2120899"/>
                </a:lnTo>
                <a:lnTo>
                  <a:pt x="2232977" y="2120899"/>
                </a:lnTo>
                <a:lnTo>
                  <a:pt x="2230589" y="2108199"/>
                </a:lnTo>
                <a:close/>
              </a:path>
              <a:path w="3034029" h="2844800">
                <a:moveTo>
                  <a:pt x="2235546" y="2108199"/>
                </a:moveTo>
                <a:lnTo>
                  <a:pt x="2231021" y="2108199"/>
                </a:lnTo>
                <a:lnTo>
                  <a:pt x="2234069" y="2120899"/>
                </a:lnTo>
                <a:lnTo>
                  <a:pt x="2235546" y="2108199"/>
                </a:lnTo>
                <a:close/>
              </a:path>
              <a:path w="3034029" h="2844800">
                <a:moveTo>
                  <a:pt x="2262617" y="2070099"/>
                </a:moveTo>
                <a:lnTo>
                  <a:pt x="2215062" y="2070099"/>
                </a:lnTo>
                <a:lnTo>
                  <a:pt x="2213787" y="2082799"/>
                </a:lnTo>
                <a:lnTo>
                  <a:pt x="2189137" y="2082799"/>
                </a:lnTo>
                <a:lnTo>
                  <a:pt x="2194953" y="2095499"/>
                </a:lnTo>
                <a:lnTo>
                  <a:pt x="2208987" y="2095499"/>
                </a:lnTo>
                <a:lnTo>
                  <a:pt x="2208161" y="2108199"/>
                </a:lnTo>
                <a:lnTo>
                  <a:pt x="2241664" y="2108199"/>
                </a:lnTo>
                <a:lnTo>
                  <a:pt x="2245084" y="2120899"/>
                </a:lnTo>
                <a:lnTo>
                  <a:pt x="2294997" y="2120899"/>
                </a:lnTo>
                <a:lnTo>
                  <a:pt x="2288402" y="2108199"/>
                </a:lnTo>
                <a:lnTo>
                  <a:pt x="2281052" y="2095499"/>
                </a:lnTo>
                <a:lnTo>
                  <a:pt x="2272580" y="2082799"/>
                </a:lnTo>
                <a:lnTo>
                  <a:pt x="2262617" y="2070099"/>
                </a:lnTo>
                <a:close/>
              </a:path>
              <a:path w="3034029" h="2844800">
                <a:moveTo>
                  <a:pt x="2200363" y="2095499"/>
                </a:moveTo>
                <a:lnTo>
                  <a:pt x="2187531" y="2095499"/>
                </a:lnTo>
                <a:lnTo>
                  <a:pt x="2185075" y="2108199"/>
                </a:lnTo>
                <a:lnTo>
                  <a:pt x="2208161" y="2108199"/>
                </a:lnTo>
                <a:lnTo>
                  <a:pt x="2200363" y="2095499"/>
                </a:lnTo>
                <a:close/>
              </a:path>
              <a:path w="3034029" h="2844800">
                <a:moveTo>
                  <a:pt x="2167902" y="2082799"/>
                </a:moveTo>
                <a:lnTo>
                  <a:pt x="2161336" y="2082799"/>
                </a:lnTo>
                <a:lnTo>
                  <a:pt x="2163940" y="2095499"/>
                </a:lnTo>
                <a:lnTo>
                  <a:pt x="2174443" y="2095499"/>
                </a:lnTo>
                <a:lnTo>
                  <a:pt x="2167902" y="2082799"/>
                </a:lnTo>
                <a:close/>
              </a:path>
              <a:path w="3034029" h="2844800">
                <a:moveTo>
                  <a:pt x="2186114" y="2082799"/>
                </a:moveTo>
                <a:lnTo>
                  <a:pt x="2185136" y="2082799"/>
                </a:lnTo>
                <a:lnTo>
                  <a:pt x="2175187" y="2095499"/>
                </a:lnTo>
                <a:lnTo>
                  <a:pt x="2188768" y="2095499"/>
                </a:lnTo>
                <a:lnTo>
                  <a:pt x="2186114" y="2082799"/>
                </a:lnTo>
                <a:close/>
              </a:path>
              <a:path w="3034029" h="2844800">
                <a:moveTo>
                  <a:pt x="2141616" y="2057399"/>
                </a:moveTo>
                <a:lnTo>
                  <a:pt x="2129717" y="2057399"/>
                </a:lnTo>
                <a:lnTo>
                  <a:pt x="2135358" y="2070099"/>
                </a:lnTo>
                <a:lnTo>
                  <a:pt x="2145061" y="2082799"/>
                </a:lnTo>
                <a:lnTo>
                  <a:pt x="2153860" y="2082799"/>
                </a:lnTo>
                <a:lnTo>
                  <a:pt x="2148591" y="2070099"/>
                </a:lnTo>
                <a:lnTo>
                  <a:pt x="2141616" y="2057399"/>
                </a:lnTo>
                <a:close/>
              </a:path>
              <a:path w="3034029" h="2844800">
                <a:moveTo>
                  <a:pt x="2167726" y="2057399"/>
                </a:moveTo>
                <a:lnTo>
                  <a:pt x="2154124" y="2057399"/>
                </a:lnTo>
                <a:lnTo>
                  <a:pt x="2153501" y="2070099"/>
                </a:lnTo>
                <a:lnTo>
                  <a:pt x="2164715" y="2070099"/>
                </a:lnTo>
                <a:lnTo>
                  <a:pt x="2158949" y="2082799"/>
                </a:lnTo>
                <a:lnTo>
                  <a:pt x="2165381" y="2082799"/>
                </a:lnTo>
                <a:lnTo>
                  <a:pt x="2166669" y="2070099"/>
                </a:lnTo>
                <a:lnTo>
                  <a:pt x="2167726" y="2057399"/>
                </a:lnTo>
                <a:close/>
              </a:path>
              <a:path w="3034029" h="2844800">
                <a:moveTo>
                  <a:pt x="2196299" y="2057399"/>
                </a:moveTo>
                <a:lnTo>
                  <a:pt x="2167726" y="2057399"/>
                </a:lnTo>
                <a:lnTo>
                  <a:pt x="2177422" y="2070099"/>
                </a:lnTo>
                <a:lnTo>
                  <a:pt x="2185227" y="2082799"/>
                </a:lnTo>
                <a:lnTo>
                  <a:pt x="2213787" y="2082799"/>
                </a:lnTo>
                <a:lnTo>
                  <a:pt x="2202698" y="2070099"/>
                </a:lnTo>
                <a:lnTo>
                  <a:pt x="2196299" y="2057399"/>
                </a:lnTo>
                <a:close/>
              </a:path>
              <a:path w="3034029" h="2844800">
                <a:moveTo>
                  <a:pt x="2205850" y="2057399"/>
                </a:moveTo>
                <a:lnTo>
                  <a:pt x="2202154" y="2057399"/>
                </a:lnTo>
                <a:lnTo>
                  <a:pt x="2203767" y="2070099"/>
                </a:lnTo>
                <a:lnTo>
                  <a:pt x="2211653" y="2070099"/>
                </a:lnTo>
                <a:lnTo>
                  <a:pt x="2205850" y="2057399"/>
                </a:lnTo>
                <a:close/>
              </a:path>
              <a:path w="3034029" h="2844800">
                <a:moveTo>
                  <a:pt x="2242629" y="2057399"/>
                </a:moveTo>
                <a:lnTo>
                  <a:pt x="2228811" y="2057399"/>
                </a:lnTo>
                <a:lnTo>
                  <a:pt x="2229358" y="2070099"/>
                </a:lnTo>
                <a:lnTo>
                  <a:pt x="2242108" y="2070099"/>
                </a:lnTo>
                <a:lnTo>
                  <a:pt x="2242629" y="2057399"/>
                </a:lnTo>
                <a:close/>
              </a:path>
              <a:path w="3034029" h="2844800">
                <a:moveTo>
                  <a:pt x="2261768" y="2057399"/>
                </a:moveTo>
                <a:lnTo>
                  <a:pt x="2242629" y="2057399"/>
                </a:lnTo>
                <a:lnTo>
                  <a:pt x="2252370" y="2070099"/>
                </a:lnTo>
                <a:lnTo>
                  <a:pt x="2261842" y="2070099"/>
                </a:lnTo>
                <a:lnTo>
                  <a:pt x="2261768" y="2057399"/>
                </a:lnTo>
                <a:close/>
              </a:path>
              <a:path w="3034029" h="2844800">
                <a:moveTo>
                  <a:pt x="2116937" y="2044699"/>
                </a:moveTo>
                <a:lnTo>
                  <a:pt x="2109165" y="2044699"/>
                </a:lnTo>
                <a:lnTo>
                  <a:pt x="2110625" y="2057399"/>
                </a:lnTo>
                <a:lnTo>
                  <a:pt x="2119642" y="2057399"/>
                </a:lnTo>
                <a:lnTo>
                  <a:pt x="2116937" y="2044699"/>
                </a:lnTo>
                <a:close/>
              </a:path>
              <a:path w="3034029" h="2844800">
                <a:moveTo>
                  <a:pt x="2155405" y="2044699"/>
                </a:moveTo>
                <a:lnTo>
                  <a:pt x="2143849" y="2044699"/>
                </a:lnTo>
                <a:lnTo>
                  <a:pt x="2138993" y="2057399"/>
                </a:lnTo>
                <a:lnTo>
                  <a:pt x="2153424" y="2057399"/>
                </a:lnTo>
                <a:lnTo>
                  <a:pt x="2155405" y="2044699"/>
                </a:lnTo>
                <a:close/>
              </a:path>
              <a:path w="3034029" h="2844800">
                <a:moveTo>
                  <a:pt x="2202145" y="2044699"/>
                </a:moveTo>
                <a:lnTo>
                  <a:pt x="2155405" y="2044699"/>
                </a:lnTo>
                <a:lnTo>
                  <a:pt x="2160841" y="2057399"/>
                </a:lnTo>
                <a:lnTo>
                  <a:pt x="2203729" y="2057399"/>
                </a:lnTo>
                <a:lnTo>
                  <a:pt x="2202145" y="2044699"/>
                </a:lnTo>
                <a:close/>
              </a:path>
              <a:path w="3034029" h="2844800">
                <a:moveTo>
                  <a:pt x="2220125" y="2044699"/>
                </a:moveTo>
                <a:lnTo>
                  <a:pt x="2203351" y="2044699"/>
                </a:lnTo>
                <a:lnTo>
                  <a:pt x="2212283" y="2057399"/>
                </a:lnTo>
                <a:lnTo>
                  <a:pt x="2222169" y="2057399"/>
                </a:lnTo>
                <a:lnTo>
                  <a:pt x="2220125" y="2044699"/>
                </a:lnTo>
                <a:close/>
              </a:path>
              <a:path w="3034029" h="2844800">
                <a:moveTo>
                  <a:pt x="2241998" y="2044699"/>
                </a:moveTo>
                <a:lnTo>
                  <a:pt x="2230596" y="2044699"/>
                </a:lnTo>
                <a:lnTo>
                  <a:pt x="2226538" y="2057399"/>
                </a:lnTo>
                <a:lnTo>
                  <a:pt x="2251964" y="2057399"/>
                </a:lnTo>
                <a:lnTo>
                  <a:pt x="2241998" y="2044699"/>
                </a:lnTo>
                <a:close/>
              </a:path>
              <a:path w="3034029" h="2844800">
                <a:moveTo>
                  <a:pt x="2144890" y="2019299"/>
                </a:moveTo>
                <a:lnTo>
                  <a:pt x="2128858" y="2019299"/>
                </a:lnTo>
                <a:lnTo>
                  <a:pt x="2134519" y="2031999"/>
                </a:lnTo>
                <a:lnTo>
                  <a:pt x="2128546" y="2044699"/>
                </a:lnTo>
                <a:lnTo>
                  <a:pt x="2221382" y="2044699"/>
                </a:lnTo>
                <a:lnTo>
                  <a:pt x="2233015" y="2031999"/>
                </a:lnTo>
                <a:lnTo>
                  <a:pt x="2140458" y="2031999"/>
                </a:lnTo>
                <a:lnTo>
                  <a:pt x="2144890" y="2019299"/>
                </a:lnTo>
                <a:close/>
              </a:path>
              <a:path w="3034029" h="2844800">
                <a:moveTo>
                  <a:pt x="2124417" y="2019299"/>
                </a:moveTo>
                <a:lnTo>
                  <a:pt x="2119198" y="2031999"/>
                </a:lnTo>
                <a:lnTo>
                  <a:pt x="2126932" y="2031999"/>
                </a:lnTo>
                <a:lnTo>
                  <a:pt x="2124417" y="2019299"/>
                </a:lnTo>
                <a:close/>
              </a:path>
              <a:path w="3034029" h="2844800">
                <a:moveTo>
                  <a:pt x="2165642" y="2019299"/>
                </a:moveTo>
                <a:lnTo>
                  <a:pt x="2144890" y="2019299"/>
                </a:lnTo>
                <a:lnTo>
                  <a:pt x="2148078" y="2031999"/>
                </a:lnTo>
                <a:lnTo>
                  <a:pt x="2164092" y="2031999"/>
                </a:lnTo>
                <a:lnTo>
                  <a:pt x="2165642" y="2019299"/>
                </a:lnTo>
                <a:close/>
              </a:path>
              <a:path w="3034029" h="2844800">
                <a:moveTo>
                  <a:pt x="2220577" y="2019299"/>
                </a:moveTo>
                <a:lnTo>
                  <a:pt x="2165642" y="2019299"/>
                </a:lnTo>
                <a:lnTo>
                  <a:pt x="2164270" y="2031999"/>
                </a:lnTo>
                <a:lnTo>
                  <a:pt x="2225192" y="2031999"/>
                </a:lnTo>
                <a:lnTo>
                  <a:pt x="2220577" y="2019299"/>
                </a:lnTo>
                <a:close/>
              </a:path>
              <a:path w="3034029" h="2844800">
                <a:moveTo>
                  <a:pt x="2086018" y="2006599"/>
                </a:moveTo>
                <a:lnTo>
                  <a:pt x="2075261" y="2006599"/>
                </a:lnTo>
                <a:lnTo>
                  <a:pt x="2082641" y="2019299"/>
                </a:lnTo>
                <a:lnTo>
                  <a:pt x="2084830" y="2019299"/>
                </a:lnTo>
                <a:lnTo>
                  <a:pt x="2086018" y="2006599"/>
                </a:lnTo>
                <a:close/>
              </a:path>
              <a:path w="3034029" h="2844800">
                <a:moveTo>
                  <a:pt x="2174354" y="2006599"/>
                </a:moveTo>
                <a:lnTo>
                  <a:pt x="2111888" y="2006599"/>
                </a:lnTo>
                <a:lnTo>
                  <a:pt x="2120723" y="2019299"/>
                </a:lnTo>
                <a:lnTo>
                  <a:pt x="2187841" y="2019299"/>
                </a:lnTo>
                <a:lnTo>
                  <a:pt x="2174354" y="2006599"/>
                </a:lnTo>
                <a:close/>
              </a:path>
              <a:path w="3034029" h="2844800">
                <a:moveTo>
                  <a:pt x="2190499" y="1993899"/>
                </a:moveTo>
                <a:lnTo>
                  <a:pt x="2102599" y="1993899"/>
                </a:lnTo>
                <a:lnTo>
                  <a:pt x="2110270" y="2006599"/>
                </a:lnTo>
                <a:lnTo>
                  <a:pt x="2193429" y="2006599"/>
                </a:lnTo>
                <a:lnTo>
                  <a:pt x="2187841" y="2019299"/>
                </a:lnTo>
                <a:lnTo>
                  <a:pt x="2198376" y="2019299"/>
                </a:lnTo>
                <a:lnTo>
                  <a:pt x="2197821" y="2006599"/>
                </a:lnTo>
                <a:lnTo>
                  <a:pt x="2190499" y="1993899"/>
                </a:lnTo>
                <a:close/>
              </a:path>
              <a:path w="3034029" h="2844800">
                <a:moveTo>
                  <a:pt x="2069414" y="1993899"/>
                </a:moveTo>
                <a:lnTo>
                  <a:pt x="2068258" y="1993899"/>
                </a:lnTo>
                <a:lnTo>
                  <a:pt x="2065324" y="2006599"/>
                </a:lnTo>
                <a:lnTo>
                  <a:pt x="2069757" y="2006599"/>
                </a:lnTo>
                <a:lnTo>
                  <a:pt x="2069414" y="1993899"/>
                </a:lnTo>
                <a:close/>
              </a:path>
              <a:path w="3034029" h="2844800">
                <a:moveTo>
                  <a:pt x="2102599" y="1993899"/>
                </a:moveTo>
                <a:lnTo>
                  <a:pt x="2089222" y="1993899"/>
                </a:lnTo>
                <a:lnTo>
                  <a:pt x="2082010" y="2006599"/>
                </a:lnTo>
                <a:lnTo>
                  <a:pt x="2094471" y="2006599"/>
                </a:lnTo>
                <a:lnTo>
                  <a:pt x="2102599" y="1993899"/>
                </a:lnTo>
                <a:close/>
              </a:path>
              <a:path w="3034029" h="2844800">
                <a:moveTo>
                  <a:pt x="2168667" y="1981199"/>
                </a:moveTo>
                <a:lnTo>
                  <a:pt x="2073519" y="1981199"/>
                </a:lnTo>
                <a:lnTo>
                  <a:pt x="2082569" y="1993899"/>
                </a:lnTo>
                <a:lnTo>
                  <a:pt x="2171272" y="1993899"/>
                </a:lnTo>
                <a:lnTo>
                  <a:pt x="2168667" y="1981199"/>
                </a:lnTo>
                <a:close/>
              </a:path>
              <a:path w="3034029" h="2844800">
                <a:moveTo>
                  <a:pt x="2049259" y="1968499"/>
                </a:moveTo>
                <a:lnTo>
                  <a:pt x="2045766" y="1981199"/>
                </a:lnTo>
                <a:lnTo>
                  <a:pt x="2048510" y="1981199"/>
                </a:lnTo>
                <a:lnTo>
                  <a:pt x="2049259" y="1968499"/>
                </a:lnTo>
                <a:close/>
              </a:path>
              <a:path w="3034029" h="2844800">
                <a:moveTo>
                  <a:pt x="2140140" y="1968499"/>
                </a:moveTo>
                <a:lnTo>
                  <a:pt x="2061008" y="1968499"/>
                </a:lnTo>
                <a:lnTo>
                  <a:pt x="2059849" y="1981199"/>
                </a:lnTo>
                <a:lnTo>
                  <a:pt x="2147948" y="1981199"/>
                </a:lnTo>
                <a:lnTo>
                  <a:pt x="2140140" y="1968499"/>
                </a:lnTo>
                <a:close/>
              </a:path>
              <a:path w="3034029" h="2844800">
                <a:moveTo>
                  <a:pt x="2161962" y="1968499"/>
                </a:moveTo>
                <a:lnTo>
                  <a:pt x="2150562" y="1968499"/>
                </a:lnTo>
                <a:lnTo>
                  <a:pt x="2147948" y="1981199"/>
                </a:lnTo>
                <a:lnTo>
                  <a:pt x="2166716" y="1981199"/>
                </a:lnTo>
                <a:lnTo>
                  <a:pt x="2161962" y="1968499"/>
                </a:lnTo>
                <a:close/>
              </a:path>
              <a:path w="3034029" h="2844800">
                <a:moveTo>
                  <a:pt x="2015693" y="1955799"/>
                </a:moveTo>
                <a:lnTo>
                  <a:pt x="2010105" y="1955799"/>
                </a:lnTo>
                <a:lnTo>
                  <a:pt x="2012061" y="1968499"/>
                </a:lnTo>
                <a:lnTo>
                  <a:pt x="2013331" y="1968499"/>
                </a:lnTo>
                <a:lnTo>
                  <a:pt x="2015693" y="1955799"/>
                </a:lnTo>
                <a:close/>
              </a:path>
              <a:path w="3034029" h="2844800">
                <a:moveTo>
                  <a:pt x="2050402" y="1955799"/>
                </a:moveTo>
                <a:lnTo>
                  <a:pt x="2043798" y="1955799"/>
                </a:lnTo>
                <a:lnTo>
                  <a:pt x="2042718" y="1968499"/>
                </a:lnTo>
                <a:lnTo>
                  <a:pt x="2051291" y="1968499"/>
                </a:lnTo>
                <a:lnTo>
                  <a:pt x="2050708" y="1956093"/>
                </a:lnTo>
                <a:lnTo>
                  <a:pt x="2050402" y="1955799"/>
                </a:lnTo>
                <a:close/>
              </a:path>
              <a:path w="3034029" h="2844800">
                <a:moveTo>
                  <a:pt x="2143353" y="1955799"/>
                </a:moveTo>
                <a:lnTo>
                  <a:pt x="2050694" y="1955799"/>
                </a:lnTo>
                <a:lnTo>
                  <a:pt x="2050708" y="1956093"/>
                </a:lnTo>
                <a:lnTo>
                  <a:pt x="2063623" y="1968499"/>
                </a:lnTo>
                <a:lnTo>
                  <a:pt x="2135530" y="1968499"/>
                </a:lnTo>
                <a:lnTo>
                  <a:pt x="2143353" y="1955799"/>
                </a:lnTo>
                <a:close/>
              </a:path>
              <a:path w="3034029" h="2844800">
                <a:moveTo>
                  <a:pt x="2055139" y="1917699"/>
                </a:moveTo>
                <a:lnTo>
                  <a:pt x="2010230" y="1917699"/>
                </a:lnTo>
                <a:lnTo>
                  <a:pt x="2019086" y="1930399"/>
                </a:lnTo>
                <a:lnTo>
                  <a:pt x="2014194" y="1943099"/>
                </a:lnTo>
                <a:lnTo>
                  <a:pt x="2012492" y="1955799"/>
                </a:lnTo>
                <a:lnTo>
                  <a:pt x="2021573" y="1955799"/>
                </a:lnTo>
                <a:lnTo>
                  <a:pt x="2021801" y="1943099"/>
                </a:lnTo>
                <a:lnTo>
                  <a:pt x="2036076" y="1943099"/>
                </a:lnTo>
                <a:lnTo>
                  <a:pt x="2026945" y="1930399"/>
                </a:lnTo>
                <a:lnTo>
                  <a:pt x="2060333" y="1930399"/>
                </a:lnTo>
                <a:lnTo>
                  <a:pt x="2055139" y="1917699"/>
                </a:lnTo>
                <a:close/>
              </a:path>
              <a:path w="3034029" h="2844800">
                <a:moveTo>
                  <a:pt x="2046579" y="1943099"/>
                </a:moveTo>
                <a:lnTo>
                  <a:pt x="2021801" y="1943099"/>
                </a:lnTo>
                <a:lnTo>
                  <a:pt x="2028202" y="1955799"/>
                </a:lnTo>
                <a:lnTo>
                  <a:pt x="2037092" y="1955799"/>
                </a:lnTo>
                <a:lnTo>
                  <a:pt x="2046579" y="1943099"/>
                </a:lnTo>
                <a:close/>
              </a:path>
              <a:path w="3034029" h="2844800">
                <a:moveTo>
                  <a:pt x="2101240" y="1943099"/>
                </a:moveTo>
                <a:lnTo>
                  <a:pt x="2046579" y="1943099"/>
                </a:lnTo>
                <a:lnTo>
                  <a:pt x="2050402" y="1955799"/>
                </a:lnTo>
                <a:lnTo>
                  <a:pt x="2091397" y="1955799"/>
                </a:lnTo>
                <a:lnTo>
                  <a:pt x="2101240" y="1943099"/>
                </a:lnTo>
                <a:close/>
              </a:path>
              <a:path w="3034029" h="2844800">
                <a:moveTo>
                  <a:pt x="2130945" y="1943099"/>
                </a:moveTo>
                <a:lnTo>
                  <a:pt x="2101240" y="1943099"/>
                </a:lnTo>
                <a:lnTo>
                  <a:pt x="2102777" y="1955799"/>
                </a:lnTo>
                <a:lnTo>
                  <a:pt x="2130018" y="1955799"/>
                </a:lnTo>
                <a:lnTo>
                  <a:pt x="2130945" y="1943099"/>
                </a:lnTo>
                <a:close/>
              </a:path>
              <a:path w="3034029" h="2844800">
                <a:moveTo>
                  <a:pt x="2014664" y="1930399"/>
                </a:moveTo>
                <a:lnTo>
                  <a:pt x="1994890" y="1930399"/>
                </a:lnTo>
                <a:lnTo>
                  <a:pt x="2002485" y="1943099"/>
                </a:lnTo>
                <a:lnTo>
                  <a:pt x="2014664" y="1930399"/>
                </a:lnTo>
                <a:close/>
              </a:path>
              <a:path w="3034029" h="2844800">
                <a:moveTo>
                  <a:pt x="2110574" y="1930399"/>
                </a:moveTo>
                <a:lnTo>
                  <a:pt x="2029129" y="1930399"/>
                </a:lnTo>
                <a:lnTo>
                  <a:pt x="2036076" y="1943099"/>
                </a:lnTo>
                <a:lnTo>
                  <a:pt x="2118970" y="1943099"/>
                </a:lnTo>
                <a:lnTo>
                  <a:pt x="2110574" y="1930399"/>
                </a:lnTo>
                <a:close/>
              </a:path>
              <a:path w="3034029" h="2844800">
                <a:moveTo>
                  <a:pt x="1994864" y="1904999"/>
                </a:moveTo>
                <a:lnTo>
                  <a:pt x="1967509" y="1904999"/>
                </a:lnTo>
                <a:lnTo>
                  <a:pt x="1974007" y="1917699"/>
                </a:lnTo>
                <a:lnTo>
                  <a:pt x="1982998" y="1930399"/>
                </a:lnTo>
                <a:lnTo>
                  <a:pt x="1984400" y="1930399"/>
                </a:lnTo>
                <a:lnTo>
                  <a:pt x="1977351" y="1917699"/>
                </a:lnTo>
                <a:lnTo>
                  <a:pt x="2000087" y="1917699"/>
                </a:lnTo>
                <a:lnTo>
                  <a:pt x="1994864" y="1904999"/>
                </a:lnTo>
                <a:close/>
              </a:path>
              <a:path w="3034029" h="2844800">
                <a:moveTo>
                  <a:pt x="2002554" y="1917699"/>
                </a:moveTo>
                <a:lnTo>
                  <a:pt x="1991791" y="1917699"/>
                </a:lnTo>
                <a:lnTo>
                  <a:pt x="1984400" y="1930399"/>
                </a:lnTo>
                <a:lnTo>
                  <a:pt x="1994065" y="1930399"/>
                </a:lnTo>
                <a:lnTo>
                  <a:pt x="2002554" y="1917699"/>
                </a:lnTo>
                <a:close/>
              </a:path>
              <a:path w="3034029" h="2844800">
                <a:moveTo>
                  <a:pt x="2005545" y="1917699"/>
                </a:moveTo>
                <a:lnTo>
                  <a:pt x="2006587" y="1930399"/>
                </a:lnTo>
                <a:lnTo>
                  <a:pt x="2011756" y="1930399"/>
                </a:lnTo>
                <a:lnTo>
                  <a:pt x="2005545" y="1917699"/>
                </a:lnTo>
                <a:close/>
              </a:path>
              <a:path w="3034029" h="2844800">
                <a:moveTo>
                  <a:pt x="2109711" y="1917699"/>
                </a:moveTo>
                <a:lnTo>
                  <a:pt x="2059025" y="1917699"/>
                </a:lnTo>
                <a:lnTo>
                  <a:pt x="2060333" y="1930399"/>
                </a:lnTo>
                <a:lnTo>
                  <a:pt x="2115172" y="1930399"/>
                </a:lnTo>
                <a:lnTo>
                  <a:pt x="2109711" y="1917699"/>
                </a:lnTo>
                <a:close/>
              </a:path>
              <a:path w="3034029" h="2844800">
                <a:moveTo>
                  <a:pt x="2093096" y="1904999"/>
                </a:moveTo>
                <a:lnTo>
                  <a:pt x="2006449" y="1904999"/>
                </a:lnTo>
                <a:lnTo>
                  <a:pt x="2000465" y="1917699"/>
                </a:lnTo>
                <a:lnTo>
                  <a:pt x="2094022" y="1917699"/>
                </a:lnTo>
                <a:lnTo>
                  <a:pt x="2093096" y="1904999"/>
                </a:lnTo>
                <a:close/>
              </a:path>
              <a:path w="3034029" h="2844800">
                <a:moveTo>
                  <a:pt x="1979510" y="1879599"/>
                </a:moveTo>
                <a:lnTo>
                  <a:pt x="1960376" y="1879599"/>
                </a:lnTo>
                <a:lnTo>
                  <a:pt x="1955842" y="1892299"/>
                </a:lnTo>
                <a:lnTo>
                  <a:pt x="1957835" y="1904999"/>
                </a:lnTo>
                <a:lnTo>
                  <a:pt x="1964882" y="1892299"/>
                </a:lnTo>
                <a:lnTo>
                  <a:pt x="1980565" y="1892299"/>
                </a:lnTo>
                <a:lnTo>
                  <a:pt x="1979510" y="1879599"/>
                </a:lnTo>
                <a:close/>
              </a:path>
              <a:path w="3034029" h="2844800">
                <a:moveTo>
                  <a:pt x="2045716" y="1892299"/>
                </a:moveTo>
                <a:lnTo>
                  <a:pt x="1976495" y="1892299"/>
                </a:lnTo>
                <a:lnTo>
                  <a:pt x="1967496" y="1904999"/>
                </a:lnTo>
                <a:lnTo>
                  <a:pt x="2053729" y="1904999"/>
                </a:lnTo>
                <a:lnTo>
                  <a:pt x="2045716" y="1892299"/>
                </a:lnTo>
                <a:close/>
              </a:path>
              <a:path w="3034029" h="2844800">
                <a:moveTo>
                  <a:pt x="2060219" y="1892299"/>
                </a:moveTo>
                <a:lnTo>
                  <a:pt x="2054631" y="1892299"/>
                </a:lnTo>
                <a:lnTo>
                  <a:pt x="2057768" y="1904999"/>
                </a:lnTo>
                <a:lnTo>
                  <a:pt x="2060829" y="1904999"/>
                </a:lnTo>
                <a:lnTo>
                  <a:pt x="2060219" y="1892299"/>
                </a:lnTo>
                <a:close/>
              </a:path>
              <a:path w="3034029" h="2844800">
                <a:moveTo>
                  <a:pt x="2077378" y="1892299"/>
                </a:moveTo>
                <a:lnTo>
                  <a:pt x="2070259" y="1904999"/>
                </a:lnTo>
                <a:lnTo>
                  <a:pt x="2086269" y="1904999"/>
                </a:lnTo>
                <a:lnTo>
                  <a:pt x="2077378" y="1892299"/>
                </a:lnTo>
                <a:close/>
              </a:path>
              <a:path w="3034029" h="2844800">
                <a:moveTo>
                  <a:pt x="1955609" y="1879599"/>
                </a:moveTo>
                <a:lnTo>
                  <a:pt x="1944979" y="1879599"/>
                </a:lnTo>
                <a:lnTo>
                  <a:pt x="1951253" y="1892299"/>
                </a:lnTo>
                <a:lnTo>
                  <a:pt x="1955609" y="1879599"/>
                </a:lnTo>
                <a:close/>
              </a:path>
              <a:path w="3034029" h="2844800">
                <a:moveTo>
                  <a:pt x="2061477" y="1879599"/>
                </a:moveTo>
                <a:lnTo>
                  <a:pt x="1982165" y="1879599"/>
                </a:lnTo>
                <a:lnTo>
                  <a:pt x="1980565" y="1892299"/>
                </a:lnTo>
                <a:lnTo>
                  <a:pt x="2055249" y="1892299"/>
                </a:lnTo>
                <a:lnTo>
                  <a:pt x="2061477" y="1879599"/>
                </a:lnTo>
                <a:close/>
              </a:path>
              <a:path w="3034029" h="2844800">
                <a:moveTo>
                  <a:pt x="1927529" y="1866899"/>
                </a:moveTo>
                <a:lnTo>
                  <a:pt x="1927313" y="1879599"/>
                </a:lnTo>
                <a:lnTo>
                  <a:pt x="1928634" y="1879599"/>
                </a:lnTo>
                <a:lnTo>
                  <a:pt x="1927529" y="1866899"/>
                </a:lnTo>
                <a:close/>
              </a:path>
              <a:path w="3034029" h="2844800">
                <a:moveTo>
                  <a:pt x="1954530" y="1866899"/>
                </a:moveTo>
                <a:lnTo>
                  <a:pt x="1946850" y="1866899"/>
                </a:lnTo>
                <a:lnTo>
                  <a:pt x="1959688" y="1879599"/>
                </a:lnTo>
                <a:lnTo>
                  <a:pt x="1959927" y="1879599"/>
                </a:lnTo>
                <a:lnTo>
                  <a:pt x="1954530" y="1866899"/>
                </a:lnTo>
                <a:close/>
              </a:path>
              <a:path w="3034029" h="2844800">
                <a:moveTo>
                  <a:pt x="1963000" y="1854199"/>
                </a:moveTo>
                <a:lnTo>
                  <a:pt x="1943696" y="1854199"/>
                </a:lnTo>
                <a:lnTo>
                  <a:pt x="1945373" y="1866899"/>
                </a:lnTo>
                <a:lnTo>
                  <a:pt x="1954530" y="1866899"/>
                </a:lnTo>
                <a:lnTo>
                  <a:pt x="1959927" y="1879599"/>
                </a:lnTo>
                <a:lnTo>
                  <a:pt x="1967839" y="1879599"/>
                </a:lnTo>
                <a:lnTo>
                  <a:pt x="1961769" y="1866899"/>
                </a:lnTo>
                <a:lnTo>
                  <a:pt x="1963000" y="1854199"/>
                </a:lnTo>
                <a:close/>
              </a:path>
              <a:path w="3034029" h="2844800">
                <a:moveTo>
                  <a:pt x="2053812" y="1866899"/>
                </a:moveTo>
                <a:lnTo>
                  <a:pt x="1961769" y="1866899"/>
                </a:lnTo>
                <a:lnTo>
                  <a:pt x="1967839" y="1879599"/>
                </a:lnTo>
                <a:lnTo>
                  <a:pt x="2062549" y="1879599"/>
                </a:lnTo>
                <a:lnTo>
                  <a:pt x="2053812" y="1866899"/>
                </a:lnTo>
                <a:close/>
              </a:path>
              <a:path w="3034029" h="2844800">
                <a:moveTo>
                  <a:pt x="1921116" y="1854199"/>
                </a:moveTo>
                <a:lnTo>
                  <a:pt x="1918081" y="1854199"/>
                </a:lnTo>
                <a:lnTo>
                  <a:pt x="1926767" y="1866899"/>
                </a:lnTo>
                <a:lnTo>
                  <a:pt x="1921116" y="1854199"/>
                </a:lnTo>
                <a:close/>
              </a:path>
              <a:path w="3034029" h="2844800">
                <a:moveTo>
                  <a:pt x="1938620" y="1859897"/>
                </a:moveTo>
                <a:lnTo>
                  <a:pt x="1932381" y="1866899"/>
                </a:lnTo>
                <a:lnTo>
                  <a:pt x="1944573" y="1866899"/>
                </a:lnTo>
                <a:lnTo>
                  <a:pt x="1938620" y="1859897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8620" y="1859897"/>
                </a:lnTo>
                <a:lnTo>
                  <a:pt x="1944573" y="1866899"/>
                </a:lnTo>
                <a:lnTo>
                  <a:pt x="1945373" y="1866899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8973" y="1858843"/>
                </a:moveTo>
                <a:lnTo>
                  <a:pt x="1968385" y="1866899"/>
                </a:lnTo>
                <a:lnTo>
                  <a:pt x="1975459" y="1866899"/>
                </a:lnTo>
                <a:lnTo>
                  <a:pt x="1968973" y="1858843"/>
                </a:lnTo>
                <a:close/>
              </a:path>
              <a:path w="3034029" h="2844800">
                <a:moveTo>
                  <a:pt x="1978393" y="1854199"/>
                </a:moveTo>
                <a:lnTo>
                  <a:pt x="1969312" y="1854199"/>
                </a:lnTo>
                <a:lnTo>
                  <a:pt x="1968973" y="1858843"/>
                </a:lnTo>
                <a:lnTo>
                  <a:pt x="1975459" y="1866899"/>
                </a:lnTo>
                <a:lnTo>
                  <a:pt x="1978393" y="1854199"/>
                </a:lnTo>
                <a:close/>
              </a:path>
              <a:path w="3034029" h="2844800">
                <a:moveTo>
                  <a:pt x="2034019" y="1854199"/>
                </a:moveTo>
                <a:lnTo>
                  <a:pt x="1978393" y="1854199"/>
                </a:lnTo>
                <a:lnTo>
                  <a:pt x="1975459" y="1866899"/>
                </a:lnTo>
                <a:lnTo>
                  <a:pt x="2035289" y="1866899"/>
                </a:lnTo>
                <a:lnTo>
                  <a:pt x="2034019" y="1854199"/>
                </a:lnTo>
                <a:close/>
              </a:path>
              <a:path w="3034029" h="2844800">
                <a:moveTo>
                  <a:pt x="2044268" y="1854199"/>
                </a:moveTo>
                <a:lnTo>
                  <a:pt x="2041702" y="1866899"/>
                </a:lnTo>
                <a:lnTo>
                  <a:pt x="2049119" y="1866899"/>
                </a:lnTo>
                <a:lnTo>
                  <a:pt x="2044268" y="1854199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3778" y="1854199"/>
                </a:lnTo>
                <a:lnTo>
                  <a:pt x="1938620" y="1859897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9312" y="1854199"/>
                </a:moveTo>
                <a:lnTo>
                  <a:pt x="1965236" y="1854199"/>
                </a:lnTo>
                <a:lnTo>
                  <a:pt x="1968973" y="1858843"/>
                </a:lnTo>
                <a:lnTo>
                  <a:pt x="1969312" y="1854199"/>
                </a:lnTo>
                <a:close/>
              </a:path>
              <a:path w="3034029" h="2844800">
                <a:moveTo>
                  <a:pt x="1927136" y="1841499"/>
                </a:moveTo>
                <a:lnTo>
                  <a:pt x="1923351" y="1841499"/>
                </a:lnTo>
                <a:lnTo>
                  <a:pt x="1922487" y="1854199"/>
                </a:lnTo>
                <a:lnTo>
                  <a:pt x="1926196" y="1854199"/>
                </a:lnTo>
                <a:lnTo>
                  <a:pt x="1927136" y="1841499"/>
                </a:lnTo>
                <a:close/>
              </a:path>
              <a:path w="3034029" h="2844800">
                <a:moveTo>
                  <a:pt x="1993348" y="1803399"/>
                </a:moveTo>
                <a:lnTo>
                  <a:pt x="1984946" y="1803399"/>
                </a:lnTo>
                <a:lnTo>
                  <a:pt x="1984095" y="1816099"/>
                </a:lnTo>
                <a:lnTo>
                  <a:pt x="1908949" y="1816099"/>
                </a:lnTo>
                <a:lnTo>
                  <a:pt x="1905673" y="1828799"/>
                </a:lnTo>
                <a:lnTo>
                  <a:pt x="1920876" y="1828799"/>
                </a:lnTo>
                <a:lnTo>
                  <a:pt x="1932149" y="1841499"/>
                </a:lnTo>
                <a:lnTo>
                  <a:pt x="1940013" y="1854199"/>
                </a:lnTo>
                <a:lnTo>
                  <a:pt x="1970989" y="1854199"/>
                </a:lnTo>
                <a:lnTo>
                  <a:pt x="1980005" y="1841499"/>
                </a:lnTo>
                <a:lnTo>
                  <a:pt x="1994869" y="1841499"/>
                </a:lnTo>
                <a:lnTo>
                  <a:pt x="1996586" y="1828799"/>
                </a:lnTo>
                <a:lnTo>
                  <a:pt x="1998770" y="1816099"/>
                </a:lnTo>
                <a:lnTo>
                  <a:pt x="1993348" y="1803399"/>
                </a:lnTo>
                <a:close/>
              </a:path>
              <a:path w="3034029" h="2844800">
                <a:moveTo>
                  <a:pt x="1994869" y="1841499"/>
                </a:moveTo>
                <a:lnTo>
                  <a:pt x="1980005" y="1841499"/>
                </a:lnTo>
                <a:lnTo>
                  <a:pt x="1970989" y="1854199"/>
                </a:lnTo>
                <a:lnTo>
                  <a:pt x="1984893" y="1854199"/>
                </a:lnTo>
                <a:lnTo>
                  <a:pt x="1994869" y="1841499"/>
                </a:lnTo>
                <a:close/>
              </a:path>
              <a:path w="3034029" h="2844800">
                <a:moveTo>
                  <a:pt x="1996325" y="1841499"/>
                </a:moveTo>
                <a:lnTo>
                  <a:pt x="1994869" y="1841499"/>
                </a:lnTo>
                <a:lnTo>
                  <a:pt x="1984893" y="1854199"/>
                </a:lnTo>
                <a:lnTo>
                  <a:pt x="2005723" y="1854199"/>
                </a:lnTo>
                <a:lnTo>
                  <a:pt x="1996325" y="1841499"/>
                </a:lnTo>
                <a:close/>
              </a:path>
              <a:path w="3034029" h="2844800">
                <a:moveTo>
                  <a:pt x="2031382" y="1841499"/>
                </a:moveTo>
                <a:lnTo>
                  <a:pt x="2006130" y="1841499"/>
                </a:lnTo>
                <a:lnTo>
                  <a:pt x="2005723" y="1854199"/>
                </a:lnTo>
                <a:lnTo>
                  <a:pt x="2037129" y="1854199"/>
                </a:lnTo>
                <a:lnTo>
                  <a:pt x="2031382" y="1841499"/>
                </a:lnTo>
                <a:close/>
              </a:path>
              <a:path w="3034029" h="2844800">
                <a:moveTo>
                  <a:pt x="1898726" y="1803399"/>
                </a:moveTo>
                <a:lnTo>
                  <a:pt x="1874304" y="1803399"/>
                </a:lnTo>
                <a:lnTo>
                  <a:pt x="1875770" y="1816099"/>
                </a:lnTo>
                <a:lnTo>
                  <a:pt x="1885462" y="1828799"/>
                </a:lnTo>
                <a:lnTo>
                  <a:pt x="1892566" y="1841499"/>
                </a:lnTo>
                <a:lnTo>
                  <a:pt x="1897570" y="1841499"/>
                </a:lnTo>
                <a:lnTo>
                  <a:pt x="1897227" y="1828799"/>
                </a:lnTo>
                <a:lnTo>
                  <a:pt x="1893173" y="1828799"/>
                </a:lnTo>
                <a:lnTo>
                  <a:pt x="1893820" y="1816099"/>
                </a:lnTo>
                <a:lnTo>
                  <a:pt x="1898788" y="1807817"/>
                </a:lnTo>
                <a:lnTo>
                  <a:pt x="1898726" y="1803399"/>
                </a:lnTo>
                <a:close/>
              </a:path>
              <a:path w="3034029" h="2844800">
                <a:moveTo>
                  <a:pt x="1920876" y="1828799"/>
                </a:moveTo>
                <a:lnTo>
                  <a:pt x="1901545" y="1828799"/>
                </a:lnTo>
                <a:lnTo>
                  <a:pt x="1904060" y="1841499"/>
                </a:lnTo>
                <a:lnTo>
                  <a:pt x="1915337" y="1841499"/>
                </a:lnTo>
                <a:lnTo>
                  <a:pt x="1920876" y="1828799"/>
                </a:lnTo>
                <a:close/>
              </a:path>
              <a:path w="3034029" h="2844800">
                <a:moveTo>
                  <a:pt x="1899640" y="1816099"/>
                </a:moveTo>
                <a:lnTo>
                  <a:pt x="1896960" y="1816099"/>
                </a:lnTo>
                <a:lnTo>
                  <a:pt x="1897646" y="1828799"/>
                </a:lnTo>
                <a:lnTo>
                  <a:pt x="1901901" y="1828799"/>
                </a:lnTo>
                <a:lnTo>
                  <a:pt x="1899640" y="1816099"/>
                </a:lnTo>
                <a:close/>
              </a:path>
              <a:path w="3034029" h="2844800">
                <a:moveTo>
                  <a:pt x="1899341" y="1806895"/>
                </a:moveTo>
                <a:lnTo>
                  <a:pt x="1898788" y="1807817"/>
                </a:lnTo>
                <a:lnTo>
                  <a:pt x="1898904" y="1816099"/>
                </a:lnTo>
                <a:lnTo>
                  <a:pt x="1900961" y="1816099"/>
                </a:lnTo>
                <a:lnTo>
                  <a:pt x="1899341" y="1806895"/>
                </a:lnTo>
                <a:close/>
              </a:path>
              <a:path w="3034029" h="2844800">
                <a:moveTo>
                  <a:pt x="1922741" y="1803399"/>
                </a:moveTo>
                <a:lnTo>
                  <a:pt x="1901437" y="1803399"/>
                </a:lnTo>
                <a:lnTo>
                  <a:pt x="1907131" y="1816099"/>
                </a:lnTo>
                <a:lnTo>
                  <a:pt x="1924138" y="1816099"/>
                </a:lnTo>
                <a:lnTo>
                  <a:pt x="1922741" y="1803399"/>
                </a:lnTo>
                <a:close/>
              </a:path>
              <a:path w="3034029" h="2844800">
                <a:moveTo>
                  <a:pt x="1967458" y="1803399"/>
                </a:moveTo>
                <a:lnTo>
                  <a:pt x="1928291" y="1803399"/>
                </a:lnTo>
                <a:lnTo>
                  <a:pt x="1931822" y="1816099"/>
                </a:lnTo>
                <a:lnTo>
                  <a:pt x="1966645" y="1816099"/>
                </a:lnTo>
                <a:lnTo>
                  <a:pt x="1967458" y="1803399"/>
                </a:lnTo>
                <a:close/>
              </a:path>
              <a:path w="3034029" h="2844800">
                <a:moveTo>
                  <a:pt x="1978774" y="1803399"/>
                </a:moveTo>
                <a:lnTo>
                  <a:pt x="1967750" y="1803399"/>
                </a:lnTo>
                <a:lnTo>
                  <a:pt x="1978990" y="1816099"/>
                </a:lnTo>
                <a:lnTo>
                  <a:pt x="1978774" y="1803399"/>
                </a:lnTo>
                <a:close/>
              </a:path>
              <a:path w="3034029" h="2844800">
                <a:moveTo>
                  <a:pt x="1901437" y="1803399"/>
                </a:moveTo>
                <a:lnTo>
                  <a:pt x="1898726" y="1803399"/>
                </a:lnTo>
                <a:lnTo>
                  <a:pt x="1899341" y="1806895"/>
                </a:lnTo>
                <a:lnTo>
                  <a:pt x="1901437" y="1803399"/>
                </a:lnTo>
                <a:close/>
              </a:path>
              <a:path w="3034029" h="2844800">
                <a:moveTo>
                  <a:pt x="1858724" y="1790699"/>
                </a:moveTo>
                <a:lnTo>
                  <a:pt x="1842679" y="1790699"/>
                </a:lnTo>
                <a:lnTo>
                  <a:pt x="1854462" y="1803399"/>
                </a:lnTo>
                <a:lnTo>
                  <a:pt x="1862818" y="1803399"/>
                </a:lnTo>
                <a:lnTo>
                  <a:pt x="1858724" y="1790699"/>
                </a:lnTo>
                <a:close/>
              </a:path>
              <a:path w="3034029" h="2844800">
                <a:moveTo>
                  <a:pt x="1873389" y="1790699"/>
                </a:moveTo>
                <a:lnTo>
                  <a:pt x="1872221" y="1803399"/>
                </a:lnTo>
                <a:lnTo>
                  <a:pt x="1878228" y="1803399"/>
                </a:lnTo>
                <a:lnTo>
                  <a:pt x="1873389" y="1790699"/>
                </a:lnTo>
                <a:close/>
              </a:path>
              <a:path w="3034029" h="2844800">
                <a:moveTo>
                  <a:pt x="1975232" y="1790699"/>
                </a:moveTo>
                <a:lnTo>
                  <a:pt x="1886534" y="1790699"/>
                </a:lnTo>
                <a:lnTo>
                  <a:pt x="1894636" y="1803399"/>
                </a:lnTo>
                <a:lnTo>
                  <a:pt x="1983399" y="1803399"/>
                </a:lnTo>
                <a:lnTo>
                  <a:pt x="1975232" y="1790699"/>
                </a:lnTo>
                <a:close/>
              </a:path>
              <a:path w="3034029" h="2844800">
                <a:moveTo>
                  <a:pt x="1945754" y="1777999"/>
                </a:moveTo>
                <a:lnTo>
                  <a:pt x="1853361" y="1777999"/>
                </a:lnTo>
                <a:lnTo>
                  <a:pt x="1850136" y="1790699"/>
                </a:lnTo>
                <a:lnTo>
                  <a:pt x="1949640" y="1790699"/>
                </a:lnTo>
                <a:lnTo>
                  <a:pt x="1946547" y="1778938"/>
                </a:lnTo>
                <a:lnTo>
                  <a:pt x="1945754" y="1777999"/>
                </a:lnTo>
                <a:close/>
              </a:path>
              <a:path w="3034029" h="2844800">
                <a:moveTo>
                  <a:pt x="1949876" y="1765299"/>
                </a:moveTo>
                <a:lnTo>
                  <a:pt x="1946757" y="1765299"/>
                </a:lnTo>
                <a:lnTo>
                  <a:pt x="1947608" y="1777999"/>
                </a:lnTo>
                <a:lnTo>
                  <a:pt x="1946300" y="1777999"/>
                </a:lnTo>
                <a:lnTo>
                  <a:pt x="1946547" y="1778938"/>
                </a:lnTo>
                <a:lnTo>
                  <a:pt x="1956485" y="1790699"/>
                </a:lnTo>
                <a:lnTo>
                  <a:pt x="1966918" y="1790699"/>
                </a:lnTo>
                <a:lnTo>
                  <a:pt x="1957243" y="1777999"/>
                </a:lnTo>
                <a:lnTo>
                  <a:pt x="1949876" y="1765299"/>
                </a:lnTo>
                <a:close/>
              </a:path>
              <a:path w="3034029" h="2844800">
                <a:moveTo>
                  <a:pt x="1946300" y="1777999"/>
                </a:moveTo>
                <a:lnTo>
                  <a:pt x="1945754" y="1777999"/>
                </a:lnTo>
                <a:lnTo>
                  <a:pt x="1946547" y="1778938"/>
                </a:lnTo>
                <a:lnTo>
                  <a:pt x="1946300" y="1777999"/>
                </a:lnTo>
                <a:close/>
              </a:path>
              <a:path w="3034029" h="2844800">
                <a:moveTo>
                  <a:pt x="1829625" y="1765299"/>
                </a:moveTo>
                <a:lnTo>
                  <a:pt x="1828482" y="1765299"/>
                </a:lnTo>
                <a:lnTo>
                  <a:pt x="1830197" y="1777999"/>
                </a:lnTo>
                <a:lnTo>
                  <a:pt x="1838909" y="1777999"/>
                </a:lnTo>
                <a:lnTo>
                  <a:pt x="1838984" y="1776389"/>
                </a:lnTo>
                <a:lnTo>
                  <a:pt x="1829625" y="1765299"/>
                </a:lnTo>
                <a:close/>
              </a:path>
              <a:path w="3034029" h="2844800">
                <a:moveTo>
                  <a:pt x="1864563" y="1765299"/>
                </a:moveTo>
                <a:lnTo>
                  <a:pt x="1839506" y="1765299"/>
                </a:lnTo>
                <a:lnTo>
                  <a:pt x="1838984" y="1776389"/>
                </a:lnTo>
                <a:lnTo>
                  <a:pt x="1840344" y="1777999"/>
                </a:lnTo>
                <a:lnTo>
                  <a:pt x="1865071" y="1777999"/>
                </a:lnTo>
                <a:lnTo>
                  <a:pt x="1864563" y="1765299"/>
                </a:lnTo>
                <a:close/>
              </a:path>
              <a:path w="3034029" h="2844800">
                <a:moveTo>
                  <a:pt x="1939912" y="1765299"/>
                </a:moveTo>
                <a:lnTo>
                  <a:pt x="1864563" y="1765299"/>
                </a:lnTo>
                <a:lnTo>
                  <a:pt x="1871205" y="1777999"/>
                </a:lnTo>
                <a:lnTo>
                  <a:pt x="1943785" y="1777999"/>
                </a:lnTo>
                <a:lnTo>
                  <a:pt x="1939912" y="1765299"/>
                </a:lnTo>
                <a:close/>
              </a:path>
              <a:path w="3034029" h="2844800">
                <a:moveTo>
                  <a:pt x="1814630" y="1752599"/>
                </a:moveTo>
                <a:lnTo>
                  <a:pt x="1805368" y="1752599"/>
                </a:lnTo>
                <a:lnTo>
                  <a:pt x="1812040" y="1765299"/>
                </a:lnTo>
                <a:lnTo>
                  <a:pt x="1814630" y="1752599"/>
                </a:lnTo>
                <a:close/>
              </a:path>
              <a:path w="3034029" h="2844800">
                <a:moveTo>
                  <a:pt x="1865960" y="1752599"/>
                </a:moveTo>
                <a:lnTo>
                  <a:pt x="1836851" y="1752599"/>
                </a:lnTo>
                <a:lnTo>
                  <a:pt x="1848650" y="1765299"/>
                </a:lnTo>
                <a:lnTo>
                  <a:pt x="1862328" y="1765299"/>
                </a:lnTo>
                <a:lnTo>
                  <a:pt x="1865960" y="1752599"/>
                </a:lnTo>
                <a:close/>
              </a:path>
              <a:path w="3034029" h="2844800">
                <a:moveTo>
                  <a:pt x="1924773" y="1752599"/>
                </a:moveTo>
                <a:lnTo>
                  <a:pt x="1865960" y="1752599"/>
                </a:lnTo>
                <a:lnTo>
                  <a:pt x="1867344" y="1765299"/>
                </a:lnTo>
                <a:lnTo>
                  <a:pt x="1934604" y="1765299"/>
                </a:lnTo>
                <a:lnTo>
                  <a:pt x="1924773" y="1752599"/>
                </a:lnTo>
                <a:close/>
              </a:path>
              <a:path w="3034029" h="2844800">
                <a:moveTo>
                  <a:pt x="1818779" y="1739899"/>
                </a:moveTo>
                <a:lnTo>
                  <a:pt x="1818182" y="1752599"/>
                </a:lnTo>
                <a:lnTo>
                  <a:pt x="1824710" y="1752599"/>
                </a:lnTo>
                <a:lnTo>
                  <a:pt x="1818779" y="1739899"/>
                </a:lnTo>
                <a:close/>
              </a:path>
              <a:path w="3034029" h="2844800">
                <a:moveTo>
                  <a:pt x="1837642" y="1727199"/>
                </a:moveTo>
                <a:lnTo>
                  <a:pt x="1825920" y="1727199"/>
                </a:lnTo>
                <a:lnTo>
                  <a:pt x="1829777" y="1739899"/>
                </a:lnTo>
                <a:lnTo>
                  <a:pt x="1826006" y="1739899"/>
                </a:lnTo>
                <a:lnTo>
                  <a:pt x="1835607" y="1752599"/>
                </a:lnTo>
                <a:lnTo>
                  <a:pt x="1847347" y="1752599"/>
                </a:lnTo>
                <a:lnTo>
                  <a:pt x="1840397" y="1739899"/>
                </a:lnTo>
                <a:lnTo>
                  <a:pt x="1837642" y="1727199"/>
                </a:lnTo>
                <a:close/>
              </a:path>
              <a:path w="3034029" h="2844800">
                <a:moveTo>
                  <a:pt x="1908886" y="1739899"/>
                </a:moveTo>
                <a:lnTo>
                  <a:pt x="1855787" y="1739899"/>
                </a:lnTo>
                <a:lnTo>
                  <a:pt x="1851355" y="1752599"/>
                </a:lnTo>
                <a:lnTo>
                  <a:pt x="1916430" y="1752599"/>
                </a:lnTo>
                <a:lnTo>
                  <a:pt x="1908886" y="1739899"/>
                </a:lnTo>
                <a:close/>
              </a:path>
              <a:path w="3034029" h="2844800">
                <a:moveTo>
                  <a:pt x="1917407" y="1739899"/>
                </a:moveTo>
                <a:lnTo>
                  <a:pt x="1914652" y="1739899"/>
                </a:lnTo>
                <a:lnTo>
                  <a:pt x="1916430" y="1752599"/>
                </a:lnTo>
                <a:lnTo>
                  <a:pt x="1924743" y="1752599"/>
                </a:lnTo>
                <a:lnTo>
                  <a:pt x="1917407" y="1739899"/>
                </a:lnTo>
                <a:close/>
              </a:path>
              <a:path w="3034029" h="2844800">
                <a:moveTo>
                  <a:pt x="1779600" y="1727199"/>
                </a:moveTo>
                <a:lnTo>
                  <a:pt x="1778368" y="1727199"/>
                </a:lnTo>
                <a:lnTo>
                  <a:pt x="1778431" y="1739899"/>
                </a:lnTo>
                <a:lnTo>
                  <a:pt x="1780489" y="1739899"/>
                </a:lnTo>
                <a:lnTo>
                  <a:pt x="1779600" y="1727199"/>
                </a:lnTo>
                <a:close/>
              </a:path>
              <a:path w="3034029" h="2844800">
                <a:moveTo>
                  <a:pt x="1819030" y="1727199"/>
                </a:moveTo>
                <a:lnTo>
                  <a:pt x="1802896" y="1727199"/>
                </a:lnTo>
                <a:lnTo>
                  <a:pt x="1809396" y="1739899"/>
                </a:lnTo>
                <a:lnTo>
                  <a:pt x="1819030" y="1727199"/>
                </a:lnTo>
                <a:close/>
              </a:path>
              <a:path w="3034029" h="2844800">
                <a:moveTo>
                  <a:pt x="1825282" y="1727199"/>
                </a:moveTo>
                <a:lnTo>
                  <a:pt x="1821688" y="1727199"/>
                </a:lnTo>
                <a:lnTo>
                  <a:pt x="1822107" y="1739899"/>
                </a:lnTo>
                <a:lnTo>
                  <a:pt x="1826806" y="1739899"/>
                </a:lnTo>
                <a:lnTo>
                  <a:pt x="1825282" y="1727199"/>
                </a:lnTo>
                <a:close/>
              </a:path>
              <a:path w="3034029" h="2844800">
                <a:moveTo>
                  <a:pt x="1909229" y="1727199"/>
                </a:moveTo>
                <a:lnTo>
                  <a:pt x="1844024" y="1727199"/>
                </a:lnTo>
                <a:lnTo>
                  <a:pt x="1852815" y="1739899"/>
                </a:lnTo>
                <a:lnTo>
                  <a:pt x="1914131" y="1739899"/>
                </a:lnTo>
                <a:lnTo>
                  <a:pt x="1909229" y="1727199"/>
                </a:lnTo>
                <a:close/>
              </a:path>
              <a:path w="3034029" h="2844800">
                <a:moveTo>
                  <a:pt x="1775790" y="1714499"/>
                </a:moveTo>
                <a:lnTo>
                  <a:pt x="1773567" y="1727199"/>
                </a:lnTo>
                <a:lnTo>
                  <a:pt x="1784934" y="1727199"/>
                </a:lnTo>
                <a:lnTo>
                  <a:pt x="1775790" y="1714499"/>
                </a:lnTo>
                <a:close/>
              </a:path>
              <a:path w="3034029" h="2844800">
                <a:moveTo>
                  <a:pt x="1801152" y="1714499"/>
                </a:moveTo>
                <a:lnTo>
                  <a:pt x="1800212" y="1714499"/>
                </a:lnTo>
                <a:lnTo>
                  <a:pt x="1799361" y="1727199"/>
                </a:lnTo>
                <a:lnTo>
                  <a:pt x="1803329" y="1727199"/>
                </a:lnTo>
                <a:lnTo>
                  <a:pt x="1804618" y="1725068"/>
                </a:lnTo>
                <a:lnTo>
                  <a:pt x="1801152" y="1714499"/>
                </a:lnTo>
                <a:close/>
              </a:path>
              <a:path w="3034029" h="2844800">
                <a:moveTo>
                  <a:pt x="1872335" y="1714499"/>
                </a:moveTo>
                <a:lnTo>
                  <a:pt x="1811007" y="1714499"/>
                </a:lnTo>
                <a:lnTo>
                  <a:pt x="1804618" y="1725068"/>
                </a:lnTo>
                <a:lnTo>
                  <a:pt x="1805317" y="1727199"/>
                </a:lnTo>
                <a:lnTo>
                  <a:pt x="1882190" y="1727199"/>
                </a:lnTo>
                <a:lnTo>
                  <a:pt x="1872335" y="1714499"/>
                </a:lnTo>
                <a:close/>
              </a:path>
              <a:path w="3034029" h="2844800">
                <a:moveTo>
                  <a:pt x="1891540" y="1714499"/>
                </a:moveTo>
                <a:lnTo>
                  <a:pt x="1878304" y="1714499"/>
                </a:lnTo>
                <a:lnTo>
                  <a:pt x="1882190" y="1727199"/>
                </a:lnTo>
                <a:lnTo>
                  <a:pt x="1902003" y="1727199"/>
                </a:lnTo>
                <a:lnTo>
                  <a:pt x="1891540" y="1714499"/>
                </a:lnTo>
                <a:close/>
              </a:path>
              <a:path w="3034029" h="2844800">
                <a:moveTo>
                  <a:pt x="1769423" y="1701799"/>
                </a:moveTo>
                <a:lnTo>
                  <a:pt x="1754428" y="1701799"/>
                </a:lnTo>
                <a:lnTo>
                  <a:pt x="1756994" y="1714499"/>
                </a:lnTo>
                <a:lnTo>
                  <a:pt x="1769138" y="1714499"/>
                </a:lnTo>
                <a:lnTo>
                  <a:pt x="1769423" y="1701799"/>
                </a:lnTo>
                <a:close/>
              </a:path>
              <a:path w="3034029" h="2844800">
                <a:moveTo>
                  <a:pt x="1780070" y="1701799"/>
                </a:moveTo>
                <a:lnTo>
                  <a:pt x="1776564" y="1714499"/>
                </a:lnTo>
                <a:lnTo>
                  <a:pt x="1786204" y="1714499"/>
                </a:lnTo>
                <a:lnTo>
                  <a:pt x="1780070" y="1701799"/>
                </a:lnTo>
                <a:close/>
              </a:path>
              <a:path w="3034029" h="2844800">
                <a:moveTo>
                  <a:pt x="1863686" y="1689099"/>
                </a:moveTo>
                <a:lnTo>
                  <a:pt x="1771762" y="1689099"/>
                </a:lnTo>
                <a:lnTo>
                  <a:pt x="1769320" y="1701799"/>
                </a:lnTo>
                <a:lnTo>
                  <a:pt x="1789717" y="1701799"/>
                </a:lnTo>
                <a:lnTo>
                  <a:pt x="1799856" y="1714499"/>
                </a:lnTo>
                <a:lnTo>
                  <a:pt x="1865274" y="1714499"/>
                </a:lnTo>
                <a:lnTo>
                  <a:pt x="1855965" y="1701799"/>
                </a:lnTo>
                <a:lnTo>
                  <a:pt x="1863686" y="1689099"/>
                </a:lnTo>
                <a:close/>
              </a:path>
              <a:path w="3034029" h="2844800">
                <a:moveTo>
                  <a:pt x="1756553" y="1689099"/>
                </a:moveTo>
                <a:lnTo>
                  <a:pt x="1755394" y="1689099"/>
                </a:lnTo>
                <a:lnTo>
                  <a:pt x="1757921" y="1701799"/>
                </a:lnTo>
                <a:lnTo>
                  <a:pt x="1761890" y="1701799"/>
                </a:lnTo>
                <a:lnTo>
                  <a:pt x="1756553" y="1689099"/>
                </a:lnTo>
                <a:close/>
              </a:path>
              <a:path w="3034029" h="2844800">
                <a:moveTo>
                  <a:pt x="1775231" y="1676399"/>
                </a:moveTo>
                <a:lnTo>
                  <a:pt x="1739519" y="1676399"/>
                </a:lnTo>
                <a:lnTo>
                  <a:pt x="1741335" y="1689099"/>
                </a:lnTo>
                <a:lnTo>
                  <a:pt x="1772920" y="1689099"/>
                </a:lnTo>
                <a:lnTo>
                  <a:pt x="1775231" y="1676399"/>
                </a:lnTo>
                <a:close/>
              </a:path>
              <a:path w="3034029" h="2844800">
                <a:moveTo>
                  <a:pt x="1853692" y="1676399"/>
                </a:moveTo>
                <a:lnTo>
                  <a:pt x="1783219" y="1676399"/>
                </a:lnTo>
                <a:lnTo>
                  <a:pt x="1788693" y="1689099"/>
                </a:lnTo>
                <a:lnTo>
                  <a:pt x="1857895" y="1689099"/>
                </a:lnTo>
                <a:lnTo>
                  <a:pt x="1853692" y="1676399"/>
                </a:lnTo>
                <a:close/>
              </a:path>
              <a:path w="3034029" h="2844800">
                <a:moveTo>
                  <a:pt x="1744484" y="1663699"/>
                </a:moveTo>
                <a:lnTo>
                  <a:pt x="1742465" y="1663699"/>
                </a:lnTo>
                <a:lnTo>
                  <a:pt x="1742579" y="1676399"/>
                </a:lnTo>
                <a:lnTo>
                  <a:pt x="1745551" y="1676399"/>
                </a:lnTo>
                <a:lnTo>
                  <a:pt x="1744484" y="1663699"/>
                </a:lnTo>
                <a:close/>
              </a:path>
              <a:path w="3034029" h="2844800">
                <a:moveTo>
                  <a:pt x="1757260" y="1663699"/>
                </a:moveTo>
                <a:lnTo>
                  <a:pt x="1747829" y="1663699"/>
                </a:lnTo>
                <a:lnTo>
                  <a:pt x="1750089" y="1676399"/>
                </a:lnTo>
                <a:lnTo>
                  <a:pt x="1756067" y="1676399"/>
                </a:lnTo>
                <a:lnTo>
                  <a:pt x="1757260" y="1663699"/>
                </a:lnTo>
                <a:close/>
              </a:path>
              <a:path w="3034029" h="2844800">
                <a:moveTo>
                  <a:pt x="1838718" y="1663699"/>
                </a:moveTo>
                <a:lnTo>
                  <a:pt x="1768144" y="1663699"/>
                </a:lnTo>
                <a:lnTo>
                  <a:pt x="1756067" y="1676399"/>
                </a:lnTo>
                <a:lnTo>
                  <a:pt x="1843405" y="1676399"/>
                </a:lnTo>
                <a:lnTo>
                  <a:pt x="1838718" y="1663699"/>
                </a:lnTo>
                <a:close/>
              </a:path>
              <a:path w="3034029" h="2844800">
                <a:moveTo>
                  <a:pt x="1707095" y="1650999"/>
                </a:moveTo>
                <a:lnTo>
                  <a:pt x="1699869" y="1650999"/>
                </a:lnTo>
                <a:lnTo>
                  <a:pt x="1704073" y="1663699"/>
                </a:lnTo>
                <a:lnTo>
                  <a:pt x="1705927" y="1663699"/>
                </a:lnTo>
                <a:lnTo>
                  <a:pt x="1707416" y="1651496"/>
                </a:lnTo>
                <a:lnTo>
                  <a:pt x="1707095" y="1650999"/>
                </a:lnTo>
                <a:close/>
              </a:path>
              <a:path w="3034029" h="2844800">
                <a:moveTo>
                  <a:pt x="1721459" y="1650999"/>
                </a:moveTo>
                <a:lnTo>
                  <a:pt x="1707476" y="1650999"/>
                </a:lnTo>
                <a:lnTo>
                  <a:pt x="1707416" y="1651496"/>
                </a:lnTo>
                <a:lnTo>
                  <a:pt x="1715300" y="1663699"/>
                </a:lnTo>
                <a:lnTo>
                  <a:pt x="1715693" y="1663699"/>
                </a:lnTo>
                <a:lnTo>
                  <a:pt x="1721459" y="1650999"/>
                </a:lnTo>
                <a:close/>
              </a:path>
              <a:path w="3034029" h="2844800">
                <a:moveTo>
                  <a:pt x="1723567" y="1638299"/>
                </a:moveTo>
                <a:lnTo>
                  <a:pt x="1710660" y="1638299"/>
                </a:lnTo>
                <a:lnTo>
                  <a:pt x="1716836" y="1650999"/>
                </a:lnTo>
                <a:lnTo>
                  <a:pt x="1721459" y="1650999"/>
                </a:lnTo>
                <a:lnTo>
                  <a:pt x="1721256" y="1663699"/>
                </a:lnTo>
                <a:lnTo>
                  <a:pt x="1727273" y="1663699"/>
                </a:lnTo>
                <a:lnTo>
                  <a:pt x="1723546" y="1650999"/>
                </a:lnTo>
                <a:lnTo>
                  <a:pt x="1723567" y="1638299"/>
                </a:lnTo>
                <a:close/>
              </a:path>
              <a:path w="3034029" h="2844800">
                <a:moveTo>
                  <a:pt x="1733384" y="1650999"/>
                </a:moveTo>
                <a:lnTo>
                  <a:pt x="1727276" y="1650999"/>
                </a:lnTo>
                <a:lnTo>
                  <a:pt x="1732584" y="1663699"/>
                </a:lnTo>
                <a:lnTo>
                  <a:pt x="1738896" y="1663699"/>
                </a:lnTo>
                <a:lnTo>
                  <a:pt x="1733384" y="1650999"/>
                </a:lnTo>
                <a:close/>
              </a:path>
              <a:path w="3034029" h="2844800">
                <a:moveTo>
                  <a:pt x="1742592" y="1650999"/>
                </a:moveTo>
                <a:lnTo>
                  <a:pt x="1743964" y="1663699"/>
                </a:lnTo>
                <a:lnTo>
                  <a:pt x="1747829" y="1663699"/>
                </a:lnTo>
                <a:lnTo>
                  <a:pt x="1749353" y="1660443"/>
                </a:lnTo>
                <a:lnTo>
                  <a:pt x="1742592" y="1650999"/>
                </a:lnTo>
                <a:close/>
              </a:path>
              <a:path w="3034029" h="2844800">
                <a:moveTo>
                  <a:pt x="1825523" y="1650999"/>
                </a:moveTo>
                <a:lnTo>
                  <a:pt x="1753774" y="1650999"/>
                </a:lnTo>
                <a:lnTo>
                  <a:pt x="1749353" y="1660443"/>
                </a:lnTo>
                <a:lnTo>
                  <a:pt x="1751685" y="1663699"/>
                </a:lnTo>
                <a:lnTo>
                  <a:pt x="1830070" y="1663699"/>
                </a:lnTo>
                <a:lnTo>
                  <a:pt x="1825523" y="1650999"/>
                </a:lnTo>
                <a:close/>
              </a:path>
              <a:path w="3034029" h="2844800">
                <a:moveTo>
                  <a:pt x="1710660" y="1638299"/>
                </a:moveTo>
                <a:lnTo>
                  <a:pt x="1690279" y="1638299"/>
                </a:lnTo>
                <a:lnTo>
                  <a:pt x="1703616" y="1650999"/>
                </a:lnTo>
                <a:lnTo>
                  <a:pt x="1710660" y="1638299"/>
                </a:lnTo>
                <a:close/>
              </a:path>
              <a:path w="3034029" h="2844800">
                <a:moveTo>
                  <a:pt x="1796651" y="1638299"/>
                </a:moveTo>
                <a:lnTo>
                  <a:pt x="1723567" y="1638299"/>
                </a:lnTo>
                <a:lnTo>
                  <a:pt x="1733814" y="1650999"/>
                </a:lnTo>
                <a:lnTo>
                  <a:pt x="1802460" y="1650999"/>
                </a:lnTo>
                <a:lnTo>
                  <a:pt x="1796651" y="1638299"/>
                </a:lnTo>
                <a:close/>
              </a:path>
              <a:path w="3034029" h="2844800">
                <a:moveTo>
                  <a:pt x="1819478" y="1638299"/>
                </a:moveTo>
                <a:lnTo>
                  <a:pt x="1807540" y="1638299"/>
                </a:lnTo>
                <a:lnTo>
                  <a:pt x="1810893" y="1650999"/>
                </a:lnTo>
                <a:lnTo>
                  <a:pt x="1825828" y="1650999"/>
                </a:lnTo>
                <a:lnTo>
                  <a:pt x="1819478" y="1638299"/>
                </a:lnTo>
                <a:close/>
              </a:path>
              <a:path w="3034029" h="2844800">
                <a:moveTo>
                  <a:pt x="1799294" y="1625599"/>
                </a:moveTo>
                <a:lnTo>
                  <a:pt x="1681848" y="1625599"/>
                </a:lnTo>
                <a:lnTo>
                  <a:pt x="1688719" y="1638299"/>
                </a:lnTo>
                <a:lnTo>
                  <a:pt x="1794489" y="1638299"/>
                </a:lnTo>
                <a:lnTo>
                  <a:pt x="1799294" y="1625599"/>
                </a:lnTo>
                <a:close/>
              </a:path>
              <a:path w="3034029" h="2844800">
                <a:moveTo>
                  <a:pt x="1666900" y="1612899"/>
                </a:moveTo>
                <a:lnTo>
                  <a:pt x="1658340" y="1612899"/>
                </a:lnTo>
                <a:lnTo>
                  <a:pt x="1664004" y="1625599"/>
                </a:lnTo>
                <a:lnTo>
                  <a:pt x="1666900" y="1612899"/>
                </a:lnTo>
                <a:close/>
              </a:path>
              <a:path w="3034029" h="2844800">
                <a:moveTo>
                  <a:pt x="1678266" y="1612899"/>
                </a:moveTo>
                <a:lnTo>
                  <a:pt x="1675460" y="1612899"/>
                </a:lnTo>
                <a:lnTo>
                  <a:pt x="1681391" y="1625599"/>
                </a:lnTo>
                <a:lnTo>
                  <a:pt x="1680068" y="1614933"/>
                </a:lnTo>
                <a:lnTo>
                  <a:pt x="1678266" y="1612899"/>
                </a:lnTo>
                <a:close/>
              </a:path>
              <a:path w="3034029" h="2844800">
                <a:moveTo>
                  <a:pt x="1682127" y="1612899"/>
                </a:moveTo>
                <a:lnTo>
                  <a:pt x="1679816" y="1612899"/>
                </a:lnTo>
                <a:lnTo>
                  <a:pt x="1680068" y="1614933"/>
                </a:lnTo>
                <a:lnTo>
                  <a:pt x="1689519" y="1625599"/>
                </a:lnTo>
                <a:lnTo>
                  <a:pt x="1690979" y="1625599"/>
                </a:lnTo>
                <a:lnTo>
                  <a:pt x="1682127" y="1612899"/>
                </a:lnTo>
                <a:close/>
              </a:path>
              <a:path w="3034029" h="2844800">
                <a:moveTo>
                  <a:pt x="1742579" y="1612899"/>
                </a:moveTo>
                <a:lnTo>
                  <a:pt x="1693951" y="1612899"/>
                </a:lnTo>
                <a:lnTo>
                  <a:pt x="1690979" y="1625599"/>
                </a:lnTo>
                <a:lnTo>
                  <a:pt x="1744205" y="1625599"/>
                </a:lnTo>
                <a:lnTo>
                  <a:pt x="1742579" y="1612899"/>
                </a:lnTo>
                <a:close/>
              </a:path>
              <a:path w="3034029" h="2844800">
                <a:moveTo>
                  <a:pt x="1768908" y="1600199"/>
                </a:moveTo>
                <a:lnTo>
                  <a:pt x="1694078" y="1600199"/>
                </a:lnTo>
                <a:lnTo>
                  <a:pt x="1696110" y="1612899"/>
                </a:lnTo>
                <a:lnTo>
                  <a:pt x="1742579" y="1612899"/>
                </a:lnTo>
                <a:lnTo>
                  <a:pt x="1748980" y="1625599"/>
                </a:lnTo>
                <a:lnTo>
                  <a:pt x="1792225" y="1625599"/>
                </a:lnTo>
                <a:lnTo>
                  <a:pt x="1780286" y="1612899"/>
                </a:lnTo>
                <a:lnTo>
                  <a:pt x="1768908" y="1600199"/>
                </a:lnTo>
                <a:close/>
              </a:path>
              <a:path w="3034029" h="2844800">
                <a:moveTo>
                  <a:pt x="1694078" y="1600199"/>
                </a:moveTo>
                <a:lnTo>
                  <a:pt x="1679790" y="1600199"/>
                </a:lnTo>
                <a:lnTo>
                  <a:pt x="1684096" y="1612899"/>
                </a:lnTo>
                <a:lnTo>
                  <a:pt x="1694078" y="1600199"/>
                </a:lnTo>
                <a:close/>
              </a:path>
              <a:path w="3034029" h="2844800">
                <a:moveTo>
                  <a:pt x="1651254" y="1587499"/>
                </a:moveTo>
                <a:lnTo>
                  <a:pt x="1651482" y="1600199"/>
                </a:lnTo>
                <a:lnTo>
                  <a:pt x="1656930" y="1600199"/>
                </a:lnTo>
                <a:lnTo>
                  <a:pt x="1651254" y="1587499"/>
                </a:lnTo>
                <a:close/>
              </a:path>
              <a:path w="3034029" h="2844800">
                <a:moveTo>
                  <a:pt x="1741970" y="1587499"/>
                </a:moveTo>
                <a:lnTo>
                  <a:pt x="1660978" y="1587499"/>
                </a:lnTo>
                <a:lnTo>
                  <a:pt x="1665097" y="1600199"/>
                </a:lnTo>
                <a:lnTo>
                  <a:pt x="1755434" y="1600199"/>
                </a:lnTo>
                <a:lnTo>
                  <a:pt x="1756048" y="1598700"/>
                </a:lnTo>
                <a:lnTo>
                  <a:pt x="1741970" y="1587499"/>
                </a:lnTo>
                <a:close/>
              </a:path>
              <a:path w="3034029" h="2844800">
                <a:moveTo>
                  <a:pt x="1760639" y="1587499"/>
                </a:moveTo>
                <a:lnTo>
                  <a:pt x="1756048" y="1598700"/>
                </a:lnTo>
                <a:lnTo>
                  <a:pt x="1757934" y="1600199"/>
                </a:lnTo>
                <a:lnTo>
                  <a:pt x="1760639" y="1587499"/>
                </a:lnTo>
                <a:close/>
              </a:path>
              <a:path w="3034029" h="2844800">
                <a:moveTo>
                  <a:pt x="1625300" y="1574799"/>
                </a:moveTo>
                <a:lnTo>
                  <a:pt x="1620732" y="1574799"/>
                </a:lnTo>
                <a:lnTo>
                  <a:pt x="1623341" y="1587499"/>
                </a:lnTo>
                <a:lnTo>
                  <a:pt x="1626387" y="1587499"/>
                </a:lnTo>
                <a:lnTo>
                  <a:pt x="1625572" y="1575331"/>
                </a:lnTo>
                <a:lnTo>
                  <a:pt x="1625300" y="1574799"/>
                </a:lnTo>
                <a:close/>
              </a:path>
              <a:path w="3034029" h="2844800">
                <a:moveTo>
                  <a:pt x="1625619" y="1575424"/>
                </a:moveTo>
                <a:lnTo>
                  <a:pt x="1627225" y="1587499"/>
                </a:lnTo>
                <a:lnTo>
                  <a:pt x="1631784" y="1587499"/>
                </a:lnTo>
                <a:lnTo>
                  <a:pt x="1625619" y="1575424"/>
                </a:lnTo>
                <a:close/>
              </a:path>
              <a:path w="3034029" h="2844800">
                <a:moveTo>
                  <a:pt x="1671059" y="1574799"/>
                </a:moveTo>
                <a:lnTo>
                  <a:pt x="1648323" y="1574799"/>
                </a:lnTo>
                <a:lnTo>
                  <a:pt x="1643630" y="1587499"/>
                </a:lnTo>
                <a:lnTo>
                  <a:pt x="1668160" y="1587499"/>
                </a:lnTo>
                <a:lnTo>
                  <a:pt x="1671059" y="1574799"/>
                </a:lnTo>
                <a:close/>
              </a:path>
              <a:path w="3034029" h="2844800">
                <a:moveTo>
                  <a:pt x="1743457" y="1574799"/>
                </a:moveTo>
                <a:lnTo>
                  <a:pt x="1676980" y="1574799"/>
                </a:lnTo>
                <a:lnTo>
                  <a:pt x="1681626" y="1587499"/>
                </a:lnTo>
                <a:lnTo>
                  <a:pt x="1743435" y="1587499"/>
                </a:lnTo>
                <a:lnTo>
                  <a:pt x="1743457" y="1574799"/>
                </a:lnTo>
                <a:close/>
              </a:path>
              <a:path w="3034029" h="2844800">
                <a:moveTo>
                  <a:pt x="1627326" y="1549399"/>
                </a:moveTo>
                <a:lnTo>
                  <a:pt x="1602371" y="1549399"/>
                </a:lnTo>
                <a:lnTo>
                  <a:pt x="1597456" y="1562099"/>
                </a:lnTo>
                <a:lnTo>
                  <a:pt x="1618932" y="1562099"/>
                </a:lnTo>
                <a:lnTo>
                  <a:pt x="1625028" y="1574799"/>
                </a:lnTo>
                <a:lnTo>
                  <a:pt x="1631988" y="1574799"/>
                </a:lnTo>
                <a:lnTo>
                  <a:pt x="1622285" y="1562099"/>
                </a:lnTo>
                <a:lnTo>
                  <a:pt x="1627326" y="1549399"/>
                </a:lnTo>
                <a:close/>
              </a:path>
              <a:path w="3034029" h="2844800">
                <a:moveTo>
                  <a:pt x="1705940" y="1549399"/>
                </a:moveTo>
                <a:lnTo>
                  <a:pt x="1627326" y="1549399"/>
                </a:lnTo>
                <a:lnTo>
                  <a:pt x="1634122" y="1562099"/>
                </a:lnTo>
                <a:lnTo>
                  <a:pt x="1641277" y="1574799"/>
                </a:lnTo>
                <a:lnTo>
                  <a:pt x="1731516" y="1574799"/>
                </a:lnTo>
                <a:lnTo>
                  <a:pt x="1732137" y="1562099"/>
                </a:lnTo>
                <a:lnTo>
                  <a:pt x="1706130" y="1562099"/>
                </a:lnTo>
                <a:lnTo>
                  <a:pt x="1705940" y="1549399"/>
                </a:lnTo>
                <a:close/>
              </a:path>
              <a:path w="3034029" h="2844800">
                <a:moveTo>
                  <a:pt x="1712722" y="1549399"/>
                </a:moveTo>
                <a:lnTo>
                  <a:pt x="1711020" y="1549399"/>
                </a:lnTo>
                <a:lnTo>
                  <a:pt x="1711464" y="1562099"/>
                </a:lnTo>
                <a:lnTo>
                  <a:pt x="1713649" y="1562099"/>
                </a:lnTo>
                <a:lnTo>
                  <a:pt x="1712722" y="1549399"/>
                </a:lnTo>
                <a:close/>
              </a:path>
              <a:path w="3034029" h="2844800">
                <a:moveTo>
                  <a:pt x="1717941" y="1549399"/>
                </a:moveTo>
                <a:lnTo>
                  <a:pt x="1712722" y="1549399"/>
                </a:lnTo>
                <a:lnTo>
                  <a:pt x="1721866" y="1562099"/>
                </a:lnTo>
                <a:lnTo>
                  <a:pt x="1725968" y="1562099"/>
                </a:lnTo>
                <a:lnTo>
                  <a:pt x="1717941" y="1549399"/>
                </a:lnTo>
                <a:close/>
              </a:path>
              <a:path w="3034029" h="2844800">
                <a:moveTo>
                  <a:pt x="1587614" y="1536699"/>
                </a:moveTo>
                <a:lnTo>
                  <a:pt x="1580464" y="1536699"/>
                </a:lnTo>
                <a:lnTo>
                  <a:pt x="1585341" y="1549399"/>
                </a:lnTo>
                <a:lnTo>
                  <a:pt x="1589417" y="1549399"/>
                </a:lnTo>
                <a:lnTo>
                  <a:pt x="1587614" y="1536699"/>
                </a:lnTo>
                <a:close/>
              </a:path>
              <a:path w="3034029" h="2844800">
                <a:moveTo>
                  <a:pt x="1682800" y="1536699"/>
                </a:moveTo>
                <a:lnTo>
                  <a:pt x="1611020" y="1536699"/>
                </a:lnTo>
                <a:lnTo>
                  <a:pt x="1595183" y="1549399"/>
                </a:lnTo>
                <a:lnTo>
                  <a:pt x="1682229" y="1549399"/>
                </a:lnTo>
                <a:lnTo>
                  <a:pt x="1682800" y="1536699"/>
                </a:lnTo>
                <a:close/>
              </a:path>
              <a:path w="3034029" h="2844800">
                <a:moveTo>
                  <a:pt x="1690179" y="1536699"/>
                </a:moveTo>
                <a:lnTo>
                  <a:pt x="1687169" y="1536699"/>
                </a:lnTo>
                <a:lnTo>
                  <a:pt x="1689722" y="1549399"/>
                </a:lnTo>
                <a:lnTo>
                  <a:pt x="1690471" y="1549399"/>
                </a:lnTo>
                <a:lnTo>
                  <a:pt x="1690179" y="1536699"/>
                </a:lnTo>
                <a:close/>
              </a:path>
              <a:path w="3034029" h="2844800">
                <a:moveTo>
                  <a:pt x="1691500" y="1523999"/>
                </a:moveTo>
                <a:lnTo>
                  <a:pt x="1595512" y="1523999"/>
                </a:lnTo>
                <a:lnTo>
                  <a:pt x="1603636" y="1536699"/>
                </a:lnTo>
                <a:lnTo>
                  <a:pt x="1690052" y="1536699"/>
                </a:lnTo>
                <a:lnTo>
                  <a:pt x="1691500" y="1523999"/>
                </a:lnTo>
                <a:close/>
              </a:path>
              <a:path w="3034029" h="2844800">
                <a:moveTo>
                  <a:pt x="1702498" y="1523999"/>
                </a:moveTo>
                <a:lnTo>
                  <a:pt x="1698409" y="1523999"/>
                </a:lnTo>
                <a:lnTo>
                  <a:pt x="1705140" y="1536699"/>
                </a:lnTo>
                <a:lnTo>
                  <a:pt x="1702498" y="1523999"/>
                </a:lnTo>
                <a:close/>
              </a:path>
              <a:path w="3034029" h="2844800">
                <a:moveTo>
                  <a:pt x="1550035" y="1498599"/>
                </a:moveTo>
                <a:lnTo>
                  <a:pt x="1552194" y="1511299"/>
                </a:lnTo>
                <a:lnTo>
                  <a:pt x="1563560" y="1523999"/>
                </a:lnTo>
                <a:lnTo>
                  <a:pt x="1565046" y="1511299"/>
                </a:lnTo>
                <a:lnTo>
                  <a:pt x="1557540" y="1511299"/>
                </a:lnTo>
                <a:lnTo>
                  <a:pt x="1550035" y="1498599"/>
                </a:lnTo>
                <a:close/>
              </a:path>
              <a:path w="3034029" h="2844800">
                <a:moveTo>
                  <a:pt x="1571396" y="1511299"/>
                </a:moveTo>
                <a:lnTo>
                  <a:pt x="1572120" y="1523999"/>
                </a:lnTo>
                <a:lnTo>
                  <a:pt x="1574152" y="1523999"/>
                </a:lnTo>
                <a:lnTo>
                  <a:pt x="1571396" y="1511299"/>
                </a:lnTo>
                <a:close/>
              </a:path>
              <a:path w="3034029" h="2844800">
                <a:moveTo>
                  <a:pt x="1640166" y="1473199"/>
                </a:moveTo>
                <a:lnTo>
                  <a:pt x="1615267" y="1473199"/>
                </a:lnTo>
                <a:lnTo>
                  <a:pt x="1611594" y="1485899"/>
                </a:lnTo>
                <a:lnTo>
                  <a:pt x="1564367" y="1485899"/>
                </a:lnTo>
                <a:lnTo>
                  <a:pt x="1572462" y="1498599"/>
                </a:lnTo>
                <a:lnTo>
                  <a:pt x="1578101" y="1511299"/>
                </a:lnTo>
                <a:lnTo>
                  <a:pt x="1580019" y="1523999"/>
                </a:lnTo>
                <a:lnTo>
                  <a:pt x="1584452" y="1523999"/>
                </a:lnTo>
                <a:lnTo>
                  <a:pt x="1580654" y="1511299"/>
                </a:lnTo>
                <a:lnTo>
                  <a:pt x="1640908" y="1511299"/>
                </a:lnTo>
                <a:lnTo>
                  <a:pt x="1644322" y="1498599"/>
                </a:lnTo>
                <a:lnTo>
                  <a:pt x="1655155" y="1498599"/>
                </a:lnTo>
                <a:lnTo>
                  <a:pt x="1650911" y="1485899"/>
                </a:lnTo>
                <a:lnTo>
                  <a:pt x="1640166" y="1473199"/>
                </a:lnTo>
                <a:close/>
              </a:path>
              <a:path w="3034029" h="2844800">
                <a:moveTo>
                  <a:pt x="1611884" y="1511299"/>
                </a:moveTo>
                <a:lnTo>
                  <a:pt x="1601724" y="1511299"/>
                </a:lnTo>
                <a:lnTo>
                  <a:pt x="1600288" y="1523999"/>
                </a:lnTo>
                <a:lnTo>
                  <a:pt x="1620037" y="1523999"/>
                </a:lnTo>
                <a:lnTo>
                  <a:pt x="1611884" y="1511299"/>
                </a:lnTo>
                <a:close/>
              </a:path>
              <a:path w="3034029" h="2844800">
                <a:moveTo>
                  <a:pt x="1641980" y="1511299"/>
                </a:moveTo>
                <a:lnTo>
                  <a:pt x="1624825" y="1511299"/>
                </a:lnTo>
                <a:lnTo>
                  <a:pt x="1627784" y="1523999"/>
                </a:lnTo>
                <a:lnTo>
                  <a:pt x="1653904" y="1523999"/>
                </a:lnTo>
                <a:lnTo>
                  <a:pt x="1641980" y="1511299"/>
                </a:lnTo>
                <a:close/>
              </a:path>
              <a:path w="3034029" h="2844800">
                <a:moveTo>
                  <a:pt x="1673366" y="1511299"/>
                </a:moveTo>
                <a:lnTo>
                  <a:pt x="1660068" y="1511299"/>
                </a:lnTo>
                <a:lnTo>
                  <a:pt x="1653904" y="1523999"/>
                </a:lnTo>
                <a:lnTo>
                  <a:pt x="1683519" y="1523999"/>
                </a:lnTo>
                <a:lnTo>
                  <a:pt x="1673366" y="1511299"/>
                </a:lnTo>
                <a:close/>
              </a:path>
              <a:path w="3034029" h="2844800">
                <a:moveTo>
                  <a:pt x="1564367" y="1485899"/>
                </a:moveTo>
                <a:lnTo>
                  <a:pt x="1550403" y="1485899"/>
                </a:lnTo>
                <a:lnTo>
                  <a:pt x="1536674" y="1498599"/>
                </a:lnTo>
                <a:lnTo>
                  <a:pt x="1552416" y="1498599"/>
                </a:lnTo>
                <a:lnTo>
                  <a:pt x="1564367" y="1485899"/>
                </a:lnTo>
                <a:close/>
              </a:path>
              <a:path w="3034029" h="2844800">
                <a:moveTo>
                  <a:pt x="1529334" y="1473199"/>
                </a:moveTo>
                <a:lnTo>
                  <a:pt x="1527009" y="1485899"/>
                </a:lnTo>
                <a:lnTo>
                  <a:pt x="1530985" y="1485899"/>
                </a:lnTo>
                <a:lnTo>
                  <a:pt x="1529334" y="1473199"/>
                </a:lnTo>
                <a:close/>
              </a:path>
              <a:path w="3034029" h="2844800">
                <a:moveTo>
                  <a:pt x="1608480" y="1473199"/>
                </a:moveTo>
                <a:lnTo>
                  <a:pt x="1539052" y="1473199"/>
                </a:lnTo>
                <a:lnTo>
                  <a:pt x="1549971" y="1485899"/>
                </a:lnTo>
                <a:lnTo>
                  <a:pt x="1611594" y="1485899"/>
                </a:lnTo>
                <a:lnTo>
                  <a:pt x="1608480" y="1473199"/>
                </a:lnTo>
                <a:close/>
              </a:path>
              <a:path w="3034029" h="2844800">
                <a:moveTo>
                  <a:pt x="1510131" y="1460499"/>
                </a:moveTo>
                <a:lnTo>
                  <a:pt x="1510372" y="1473199"/>
                </a:lnTo>
                <a:lnTo>
                  <a:pt x="1515770" y="1473199"/>
                </a:lnTo>
                <a:lnTo>
                  <a:pt x="1510131" y="1460499"/>
                </a:lnTo>
                <a:close/>
              </a:path>
              <a:path w="3034029" h="2844800">
                <a:moveTo>
                  <a:pt x="1613001" y="1460499"/>
                </a:moveTo>
                <a:lnTo>
                  <a:pt x="1516380" y="1460499"/>
                </a:lnTo>
                <a:lnTo>
                  <a:pt x="1529314" y="1473199"/>
                </a:lnTo>
                <a:lnTo>
                  <a:pt x="1607845" y="1473199"/>
                </a:lnTo>
                <a:lnTo>
                  <a:pt x="1613001" y="1460499"/>
                </a:lnTo>
                <a:close/>
              </a:path>
              <a:path w="3034029" h="2844800">
                <a:moveTo>
                  <a:pt x="1623957" y="1460499"/>
                </a:moveTo>
                <a:lnTo>
                  <a:pt x="1613001" y="1460499"/>
                </a:lnTo>
                <a:lnTo>
                  <a:pt x="1617639" y="1473199"/>
                </a:lnTo>
                <a:lnTo>
                  <a:pt x="1629308" y="1473199"/>
                </a:lnTo>
                <a:lnTo>
                  <a:pt x="1623957" y="1460499"/>
                </a:lnTo>
                <a:close/>
              </a:path>
              <a:path w="3034029" h="2844800">
                <a:moveTo>
                  <a:pt x="1641195" y="1460499"/>
                </a:moveTo>
                <a:lnTo>
                  <a:pt x="1637106" y="1460499"/>
                </a:lnTo>
                <a:lnTo>
                  <a:pt x="1635721" y="1473199"/>
                </a:lnTo>
                <a:lnTo>
                  <a:pt x="1642440" y="1473199"/>
                </a:lnTo>
                <a:lnTo>
                  <a:pt x="1641195" y="1460499"/>
                </a:lnTo>
                <a:close/>
              </a:path>
              <a:path w="3034029" h="2844800">
                <a:moveTo>
                  <a:pt x="1577568" y="1435099"/>
                </a:moveTo>
                <a:lnTo>
                  <a:pt x="1509280" y="1435099"/>
                </a:lnTo>
                <a:lnTo>
                  <a:pt x="1507597" y="1443819"/>
                </a:lnTo>
                <a:lnTo>
                  <a:pt x="1508916" y="1447799"/>
                </a:lnTo>
                <a:lnTo>
                  <a:pt x="1509105" y="1460499"/>
                </a:lnTo>
                <a:lnTo>
                  <a:pt x="1594015" y="1460499"/>
                </a:lnTo>
                <a:lnTo>
                  <a:pt x="1588376" y="1447799"/>
                </a:lnTo>
                <a:lnTo>
                  <a:pt x="1576654" y="1447799"/>
                </a:lnTo>
                <a:lnTo>
                  <a:pt x="1577568" y="1435099"/>
                </a:lnTo>
                <a:close/>
              </a:path>
              <a:path w="3034029" h="2844800">
                <a:moveTo>
                  <a:pt x="1486522" y="1435099"/>
                </a:moveTo>
                <a:lnTo>
                  <a:pt x="1480705" y="1435099"/>
                </a:lnTo>
                <a:lnTo>
                  <a:pt x="1480972" y="1447799"/>
                </a:lnTo>
                <a:lnTo>
                  <a:pt x="1485874" y="1447799"/>
                </a:lnTo>
                <a:lnTo>
                  <a:pt x="1486522" y="1435099"/>
                </a:lnTo>
                <a:close/>
              </a:path>
              <a:path w="3034029" h="2844800">
                <a:moveTo>
                  <a:pt x="1493621" y="1435099"/>
                </a:moveTo>
                <a:lnTo>
                  <a:pt x="1491221" y="1447799"/>
                </a:lnTo>
                <a:lnTo>
                  <a:pt x="1498866" y="1447799"/>
                </a:lnTo>
                <a:lnTo>
                  <a:pt x="1493621" y="1435099"/>
                </a:lnTo>
                <a:close/>
              </a:path>
              <a:path w="3034029" h="2844800">
                <a:moveTo>
                  <a:pt x="1502834" y="1422399"/>
                </a:moveTo>
                <a:lnTo>
                  <a:pt x="1471066" y="1422399"/>
                </a:lnTo>
                <a:lnTo>
                  <a:pt x="1470190" y="1435099"/>
                </a:lnTo>
                <a:lnTo>
                  <a:pt x="1501178" y="1435099"/>
                </a:lnTo>
                <a:lnTo>
                  <a:pt x="1506829" y="1447799"/>
                </a:lnTo>
                <a:lnTo>
                  <a:pt x="1507597" y="1443819"/>
                </a:lnTo>
                <a:lnTo>
                  <a:pt x="1504708" y="1435099"/>
                </a:lnTo>
                <a:lnTo>
                  <a:pt x="1502834" y="1422399"/>
                </a:lnTo>
                <a:close/>
              </a:path>
              <a:path w="3034029" h="2844800">
                <a:moveTo>
                  <a:pt x="1596237" y="1435099"/>
                </a:moveTo>
                <a:lnTo>
                  <a:pt x="1577568" y="1435099"/>
                </a:lnTo>
                <a:lnTo>
                  <a:pt x="1579918" y="1447799"/>
                </a:lnTo>
                <a:lnTo>
                  <a:pt x="1603133" y="1447799"/>
                </a:lnTo>
                <a:lnTo>
                  <a:pt x="1596237" y="1435099"/>
                </a:lnTo>
                <a:close/>
              </a:path>
              <a:path w="3034029" h="2844800">
                <a:moveTo>
                  <a:pt x="1523995" y="1422399"/>
                </a:moveTo>
                <a:lnTo>
                  <a:pt x="1502834" y="1422399"/>
                </a:lnTo>
                <a:lnTo>
                  <a:pt x="1504708" y="1435099"/>
                </a:lnTo>
                <a:lnTo>
                  <a:pt x="1507597" y="1443819"/>
                </a:lnTo>
                <a:lnTo>
                  <a:pt x="1509280" y="1435099"/>
                </a:lnTo>
                <a:lnTo>
                  <a:pt x="1509010" y="1435099"/>
                </a:lnTo>
                <a:lnTo>
                  <a:pt x="1523995" y="1422399"/>
                </a:lnTo>
                <a:close/>
              </a:path>
              <a:path w="3034029" h="2844800">
                <a:moveTo>
                  <a:pt x="1566789" y="1409699"/>
                </a:moveTo>
                <a:lnTo>
                  <a:pt x="1540954" y="1409699"/>
                </a:lnTo>
                <a:lnTo>
                  <a:pt x="1533994" y="1422399"/>
                </a:lnTo>
                <a:lnTo>
                  <a:pt x="1523995" y="1422399"/>
                </a:lnTo>
                <a:lnTo>
                  <a:pt x="1509010" y="1435099"/>
                </a:lnTo>
                <a:lnTo>
                  <a:pt x="1569109" y="1435099"/>
                </a:lnTo>
                <a:lnTo>
                  <a:pt x="1565746" y="1422399"/>
                </a:lnTo>
                <a:lnTo>
                  <a:pt x="1566789" y="14096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468589" y="1396999"/>
                </a:lnTo>
                <a:lnTo>
                  <a:pt x="1470609" y="1409699"/>
                </a:lnTo>
                <a:lnTo>
                  <a:pt x="1480045" y="1409699"/>
                </a:lnTo>
                <a:lnTo>
                  <a:pt x="1462989" y="1422399"/>
                </a:lnTo>
                <a:lnTo>
                  <a:pt x="1519047" y="1422399"/>
                </a:lnTo>
                <a:lnTo>
                  <a:pt x="1523915" y="1409699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523915" y="1409699"/>
                </a:lnTo>
                <a:lnTo>
                  <a:pt x="1519047" y="1422399"/>
                </a:lnTo>
                <a:lnTo>
                  <a:pt x="1533994" y="1422399"/>
                </a:lnTo>
                <a:lnTo>
                  <a:pt x="1540954" y="1409699"/>
                </a:lnTo>
                <a:lnTo>
                  <a:pt x="1536496" y="1409699"/>
                </a:lnTo>
                <a:lnTo>
                  <a:pt x="1536475" y="1407736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449844" y="1396999"/>
                </a:moveTo>
                <a:lnTo>
                  <a:pt x="1441488" y="1396999"/>
                </a:lnTo>
                <a:lnTo>
                  <a:pt x="1442681" y="1409699"/>
                </a:lnTo>
                <a:lnTo>
                  <a:pt x="1462163" y="1409699"/>
                </a:lnTo>
                <a:lnTo>
                  <a:pt x="1449844" y="1396999"/>
                </a:lnTo>
                <a:close/>
              </a:path>
              <a:path w="3034029" h="2844800">
                <a:moveTo>
                  <a:pt x="1464678" y="1396999"/>
                </a:moveTo>
                <a:lnTo>
                  <a:pt x="1460042" y="1396999"/>
                </a:lnTo>
                <a:lnTo>
                  <a:pt x="1463319" y="1409699"/>
                </a:lnTo>
                <a:lnTo>
                  <a:pt x="1466557" y="1409699"/>
                </a:lnTo>
                <a:lnTo>
                  <a:pt x="1464678" y="1396999"/>
                </a:lnTo>
                <a:close/>
              </a:path>
              <a:path w="3034029" h="2844800">
                <a:moveTo>
                  <a:pt x="1536475" y="1407736"/>
                </a:moveTo>
                <a:lnTo>
                  <a:pt x="1536496" y="1409699"/>
                </a:lnTo>
                <a:lnTo>
                  <a:pt x="1537898" y="1409699"/>
                </a:lnTo>
                <a:lnTo>
                  <a:pt x="1536475" y="1407736"/>
                </a:lnTo>
                <a:close/>
              </a:path>
              <a:path w="3034029" h="2844800">
                <a:moveTo>
                  <a:pt x="1536357" y="1396999"/>
                </a:moveTo>
                <a:lnTo>
                  <a:pt x="1528690" y="1396999"/>
                </a:lnTo>
                <a:lnTo>
                  <a:pt x="1536475" y="1407736"/>
                </a:lnTo>
                <a:lnTo>
                  <a:pt x="1536357" y="1396999"/>
                </a:lnTo>
                <a:close/>
              </a:path>
              <a:path w="3034029" h="2844800">
                <a:moveTo>
                  <a:pt x="1418577" y="1384299"/>
                </a:moveTo>
                <a:lnTo>
                  <a:pt x="1416227" y="1396999"/>
                </a:lnTo>
                <a:lnTo>
                  <a:pt x="1418704" y="1396999"/>
                </a:lnTo>
                <a:lnTo>
                  <a:pt x="1418577" y="1384299"/>
                </a:lnTo>
                <a:close/>
              </a:path>
              <a:path w="3034029" h="2844800">
                <a:moveTo>
                  <a:pt x="1420699" y="1371599"/>
                </a:moveTo>
                <a:lnTo>
                  <a:pt x="1413859" y="1371599"/>
                </a:lnTo>
                <a:lnTo>
                  <a:pt x="1424470" y="1384299"/>
                </a:lnTo>
                <a:lnTo>
                  <a:pt x="1429761" y="1396999"/>
                </a:lnTo>
                <a:lnTo>
                  <a:pt x="1433267" y="1396999"/>
                </a:lnTo>
                <a:lnTo>
                  <a:pt x="1438564" y="1384299"/>
                </a:lnTo>
                <a:lnTo>
                  <a:pt x="1427590" y="1384299"/>
                </a:lnTo>
                <a:lnTo>
                  <a:pt x="1420699" y="1371599"/>
                </a:lnTo>
                <a:close/>
              </a:path>
              <a:path w="3034029" h="2844800">
                <a:moveTo>
                  <a:pt x="1544256" y="1384299"/>
                </a:moveTo>
                <a:lnTo>
                  <a:pt x="1447486" y="1384299"/>
                </a:lnTo>
                <a:lnTo>
                  <a:pt x="1458643" y="1396999"/>
                </a:lnTo>
                <a:lnTo>
                  <a:pt x="1541703" y="1396999"/>
                </a:lnTo>
                <a:lnTo>
                  <a:pt x="1544256" y="1384299"/>
                </a:lnTo>
                <a:close/>
              </a:path>
              <a:path w="3034029" h="2844800">
                <a:moveTo>
                  <a:pt x="1526328" y="1371599"/>
                </a:moveTo>
                <a:lnTo>
                  <a:pt x="1431759" y="1371599"/>
                </a:lnTo>
                <a:lnTo>
                  <a:pt x="1427590" y="1384299"/>
                </a:lnTo>
                <a:lnTo>
                  <a:pt x="1537486" y="1384299"/>
                </a:lnTo>
                <a:lnTo>
                  <a:pt x="1526328" y="1371599"/>
                </a:lnTo>
                <a:close/>
              </a:path>
              <a:path w="3034029" h="2844800">
                <a:moveTo>
                  <a:pt x="1401889" y="1358899"/>
                </a:moveTo>
                <a:lnTo>
                  <a:pt x="1390705" y="1358899"/>
                </a:lnTo>
                <a:lnTo>
                  <a:pt x="1399091" y="1371599"/>
                </a:lnTo>
                <a:lnTo>
                  <a:pt x="1401889" y="1358899"/>
                </a:lnTo>
                <a:close/>
              </a:path>
              <a:path w="3034029" h="2844800">
                <a:moveTo>
                  <a:pt x="1404581" y="1358899"/>
                </a:moveTo>
                <a:lnTo>
                  <a:pt x="1405220" y="1371599"/>
                </a:lnTo>
                <a:lnTo>
                  <a:pt x="1412278" y="1371599"/>
                </a:lnTo>
                <a:lnTo>
                  <a:pt x="1404581" y="1358899"/>
                </a:lnTo>
                <a:close/>
              </a:path>
              <a:path w="3034029" h="2844800">
                <a:moveTo>
                  <a:pt x="1424830" y="1358899"/>
                </a:moveTo>
                <a:lnTo>
                  <a:pt x="1413090" y="1358899"/>
                </a:lnTo>
                <a:lnTo>
                  <a:pt x="1412278" y="1371599"/>
                </a:lnTo>
                <a:lnTo>
                  <a:pt x="1417928" y="1371599"/>
                </a:lnTo>
                <a:lnTo>
                  <a:pt x="1424830" y="1358899"/>
                </a:lnTo>
                <a:close/>
              </a:path>
              <a:path w="3034029" h="2844800">
                <a:moveTo>
                  <a:pt x="1498079" y="1358899"/>
                </a:moveTo>
                <a:lnTo>
                  <a:pt x="1424830" y="1358899"/>
                </a:lnTo>
                <a:lnTo>
                  <a:pt x="1435736" y="1371599"/>
                </a:lnTo>
                <a:lnTo>
                  <a:pt x="1502819" y="1371599"/>
                </a:lnTo>
                <a:lnTo>
                  <a:pt x="1498079" y="1358899"/>
                </a:lnTo>
                <a:close/>
              </a:path>
              <a:path w="3034029" h="2844800">
                <a:moveTo>
                  <a:pt x="1512576" y="1358899"/>
                </a:moveTo>
                <a:lnTo>
                  <a:pt x="1499298" y="1358899"/>
                </a:lnTo>
                <a:lnTo>
                  <a:pt x="1509255" y="1371599"/>
                </a:lnTo>
                <a:lnTo>
                  <a:pt x="1512576" y="1358899"/>
                </a:lnTo>
                <a:close/>
              </a:path>
              <a:path w="3034029" h="2844800">
                <a:moveTo>
                  <a:pt x="1398879" y="1346199"/>
                </a:moveTo>
                <a:lnTo>
                  <a:pt x="1394320" y="1346199"/>
                </a:lnTo>
                <a:lnTo>
                  <a:pt x="1397558" y="1358899"/>
                </a:lnTo>
                <a:lnTo>
                  <a:pt x="1400835" y="1358899"/>
                </a:lnTo>
                <a:lnTo>
                  <a:pt x="1398879" y="1346199"/>
                </a:lnTo>
                <a:close/>
              </a:path>
              <a:path w="3034029" h="2844800">
                <a:moveTo>
                  <a:pt x="1489390" y="1333499"/>
                </a:moveTo>
                <a:lnTo>
                  <a:pt x="1491727" y="1346199"/>
                </a:lnTo>
                <a:lnTo>
                  <a:pt x="1406954" y="1346199"/>
                </a:lnTo>
                <a:lnTo>
                  <a:pt x="1414623" y="1358899"/>
                </a:lnTo>
                <a:lnTo>
                  <a:pt x="1508136" y="1358899"/>
                </a:lnTo>
                <a:lnTo>
                  <a:pt x="1497746" y="1346199"/>
                </a:lnTo>
                <a:lnTo>
                  <a:pt x="1489390" y="1333499"/>
                </a:lnTo>
                <a:close/>
              </a:path>
              <a:path w="3034029" h="2844800">
                <a:moveTo>
                  <a:pt x="1470050" y="1333499"/>
                </a:moveTo>
                <a:lnTo>
                  <a:pt x="1390015" y="1333499"/>
                </a:lnTo>
                <a:lnTo>
                  <a:pt x="1385611" y="1346199"/>
                </a:lnTo>
                <a:lnTo>
                  <a:pt x="1474368" y="1346199"/>
                </a:lnTo>
                <a:lnTo>
                  <a:pt x="1470050" y="1333499"/>
                </a:lnTo>
                <a:close/>
              </a:path>
              <a:path w="3034029" h="2844800">
                <a:moveTo>
                  <a:pt x="1359154" y="1320799"/>
                </a:moveTo>
                <a:lnTo>
                  <a:pt x="1358392" y="1320799"/>
                </a:lnTo>
                <a:lnTo>
                  <a:pt x="1362062" y="1333499"/>
                </a:lnTo>
                <a:lnTo>
                  <a:pt x="1359154" y="1320799"/>
                </a:lnTo>
                <a:close/>
              </a:path>
              <a:path w="3034029" h="2844800">
                <a:moveTo>
                  <a:pt x="1372830" y="1320799"/>
                </a:moveTo>
                <a:lnTo>
                  <a:pt x="1370139" y="1333499"/>
                </a:lnTo>
                <a:lnTo>
                  <a:pt x="1381101" y="1333499"/>
                </a:lnTo>
                <a:lnTo>
                  <a:pt x="1372830" y="1320799"/>
                </a:lnTo>
                <a:close/>
              </a:path>
              <a:path w="3034029" h="2844800">
                <a:moveTo>
                  <a:pt x="1480718" y="1320799"/>
                </a:moveTo>
                <a:lnTo>
                  <a:pt x="1388465" y="1320799"/>
                </a:lnTo>
                <a:lnTo>
                  <a:pt x="1393964" y="1333499"/>
                </a:lnTo>
                <a:lnTo>
                  <a:pt x="1479804" y="1333499"/>
                </a:lnTo>
                <a:lnTo>
                  <a:pt x="1480718" y="1320799"/>
                </a:lnTo>
                <a:close/>
              </a:path>
              <a:path w="3034029" h="2844800">
                <a:moveTo>
                  <a:pt x="1485099" y="1320799"/>
                </a:moveTo>
                <a:lnTo>
                  <a:pt x="1484337" y="1320799"/>
                </a:lnTo>
                <a:lnTo>
                  <a:pt x="1487995" y="1333499"/>
                </a:lnTo>
                <a:lnTo>
                  <a:pt x="1485099" y="1320799"/>
                </a:lnTo>
                <a:close/>
              </a:path>
              <a:path w="3034029" h="2844800">
                <a:moveTo>
                  <a:pt x="1431886" y="1308099"/>
                </a:moveTo>
                <a:lnTo>
                  <a:pt x="1354582" y="1308099"/>
                </a:lnTo>
                <a:lnTo>
                  <a:pt x="1349565" y="1320799"/>
                </a:lnTo>
                <a:lnTo>
                  <a:pt x="1435608" y="1320799"/>
                </a:lnTo>
                <a:lnTo>
                  <a:pt x="1431886" y="1308099"/>
                </a:lnTo>
                <a:close/>
              </a:path>
              <a:path w="3034029" h="2844800">
                <a:moveTo>
                  <a:pt x="1455726" y="1308099"/>
                </a:moveTo>
                <a:lnTo>
                  <a:pt x="1439519" y="1308099"/>
                </a:lnTo>
                <a:lnTo>
                  <a:pt x="1439316" y="1320799"/>
                </a:lnTo>
                <a:lnTo>
                  <a:pt x="1452822" y="1320799"/>
                </a:lnTo>
                <a:lnTo>
                  <a:pt x="1455726" y="1308099"/>
                </a:lnTo>
                <a:close/>
              </a:path>
              <a:path w="3034029" h="2844800">
                <a:moveTo>
                  <a:pt x="1334117" y="1295399"/>
                </a:moveTo>
                <a:lnTo>
                  <a:pt x="1328686" y="1308099"/>
                </a:lnTo>
                <a:lnTo>
                  <a:pt x="1341157" y="1308099"/>
                </a:lnTo>
                <a:lnTo>
                  <a:pt x="1334117" y="1295399"/>
                </a:lnTo>
                <a:close/>
              </a:path>
              <a:path w="3034029" h="2844800">
                <a:moveTo>
                  <a:pt x="1450993" y="1295399"/>
                </a:moveTo>
                <a:lnTo>
                  <a:pt x="1348997" y="1295399"/>
                </a:lnTo>
                <a:lnTo>
                  <a:pt x="1347039" y="1308099"/>
                </a:lnTo>
                <a:lnTo>
                  <a:pt x="1448507" y="1308099"/>
                </a:lnTo>
                <a:lnTo>
                  <a:pt x="1450993" y="1295399"/>
                </a:lnTo>
                <a:close/>
              </a:path>
              <a:path w="3034029" h="2844800">
                <a:moveTo>
                  <a:pt x="1331734" y="1282699"/>
                </a:moveTo>
                <a:lnTo>
                  <a:pt x="1328648" y="1282699"/>
                </a:lnTo>
                <a:lnTo>
                  <a:pt x="1332333" y="1295399"/>
                </a:lnTo>
                <a:lnTo>
                  <a:pt x="1336382" y="1295399"/>
                </a:lnTo>
                <a:lnTo>
                  <a:pt x="1331734" y="1282699"/>
                </a:lnTo>
                <a:close/>
              </a:path>
              <a:path w="3034029" h="2844800">
                <a:moveTo>
                  <a:pt x="1433029" y="1282699"/>
                </a:moveTo>
                <a:lnTo>
                  <a:pt x="1337831" y="1282699"/>
                </a:lnTo>
                <a:lnTo>
                  <a:pt x="1344262" y="1295399"/>
                </a:lnTo>
                <a:lnTo>
                  <a:pt x="1434579" y="1295399"/>
                </a:lnTo>
                <a:lnTo>
                  <a:pt x="1433029" y="1282699"/>
                </a:lnTo>
                <a:close/>
              </a:path>
              <a:path w="3034029" h="2844800">
                <a:moveTo>
                  <a:pt x="1307497" y="1257299"/>
                </a:moveTo>
                <a:lnTo>
                  <a:pt x="1287049" y="1257299"/>
                </a:lnTo>
                <a:lnTo>
                  <a:pt x="1295571" y="1269999"/>
                </a:lnTo>
                <a:lnTo>
                  <a:pt x="1302317" y="1282699"/>
                </a:lnTo>
                <a:lnTo>
                  <a:pt x="1381836" y="1282699"/>
                </a:lnTo>
                <a:lnTo>
                  <a:pt x="1376797" y="1269999"/>
                </a:lnTo>
                <a:lnTo>
                  <a:pt x="1306677" y="1269999"/>
                </a:lnTo>
                <a:lnTo>
                  <a:pt x="1307497" y="1257299"/>
                </a:lnTo>
                <a:close/>
              </a:path>
              <a:path w="3034029" h="2844800">
                <a:moveTo>
                  <a:pt x="1408341" y="1269999"/>
                </a:moveTo>
                <a:lnTo>
                  <a:pt x="1383531" y="1269999"/>
                </a:lnTo>
                <a:lnTo>
                  <a:pt x="1381836" y="1282699"/>
                </a:lnTo>
                <a:lnTo>
                  <a:pt x="1409712" y="1282699"/>
                </a:lnTo>
                <a:lnTo>
                  <a:pt x="1408341" y="1269999"/>
                </a:lnTo>
                <a:close/>
              </a:path>
              <a:path w="3034029" h="2844800">
                <a:moveTo>
                  <a:pt x="1421656" y="1269999"/>
                </a:moveTo>
                <a:lnTo>
                  <a:pt x="1415821" y="1269999"/>
                </a:lnTo>
                <a:lnTo>
                  <a:pt x="1418920" y="1282699"/>
                </a:lnTo>
                <a:lnTo>
                  <a:pt x="1430208" y="1282699"/>
                </a:lnTo>
                <a:lnTo>
                  <a:pt x="1421656" y="1269999"/>
                </a:lnTo>
                <a:close/>
              </a:path>
              <a:path w="3034029" h="2844800">
                <a:moveTo>
                  <a:pt x="1435696" y="1269999"/>
                </a:moveTo>
                <a:lnTo>
                  <a:pt x="1430947" y="1269999"/>
                </a:lnTo>
                <a:lnTo>
                  <a:pt x="1434109" y="1282699"/>
                </a:lnTo>
                <a:lnTo>
                  <a:pt x="1435696" y="1269999"/>
                </a:lnTo>
                <a:close/>
              </a:path>
              <a:path w="3034029" h="2844800">
                <a:moveTo>
                  <a:pt x="1334617" y="1257299"/>
                </a:moveTo>
                <a:lnTo>
                  <a:pt x="1312641" y="1257299"/>
                </a:lnTo>
                <a:lnTo>
                  <a:pt x="1321093" y="1269999"/>
                </a:lnTo>
                <a:lnTo>
                  <a:pt x="1339608" y="1269999"/>
                </a:lnTo>
                <a:lnTo>
                  <a:pt x="1334617" y="1257299"/>
                </a:lnTo>
                <a:close/>
              </a:path>
              <a:path w="3034029" h="2844800">
                <a:moveTo>
                  <a:pt x="1358506" y="1257299"/>
                </a:moveTo>
                <a:lnTo>
                  <a:pt x="1347762" y="1257299"/>
                </a:lnTo>
                <a:lnTo>
                  <a:pt x="1346847" y="1269999"/>
                </a:lnTo>
                <a:lnTo>
                  <a:pt x="1363443" y="1269999"/>
                </a:lnTo>
                <a:lnTo>
                  <a:pt x="1358506" y="1257299"/>
                </a:lnTo>
                <a:close/>
              </a:path>
              <a:path w="3034029" h="2844800">
                <a:moveTo>
                  <a:pt x="1389945" y="1244599"/>
                </a:moveTo>
                <a:lnTo>
                  <a:pt x="1374505" y="1244599"/>
                </a:lnTo>
                <a:lnTo>
                  <a:pt x="1376380" y="1257299"/>
                </a:lnTo>
                <a:lnTo>
                  <a:pt x="1380192" y="1269999"/>
                </a:lnTo>
                <a:lnTo>
                  <a:pt x="1398854" y="1269999"/>
                </a:lnTo>
                <a:lnTo>
                  <a:pt x="1393895" y="1257299"/>
                </a:lnTo>
                <a:lnTo>
                  <a:pt x="1389945" y="1244599"/>
                </a:lnTo>
                <a:close/>
              </a:path>
              <a:path w="3034029" h="2844800">
                <a:moveTo>
                  <a:pt x="1353972" y="1244599"/>
                </a:moveTo>
                <a:lnTo>
                  <a:pt x="1280508" y="1244599"/>
                </a:lnTo>
                <a:lnTo>
                  <a:pt x="1280709" y="1257299"/>
                </a:lnTo>
                <a:lnTo>
                  <a:pt x="1367510" y="1257299"/>
                </a:lnTo>
                <a:lnTo>
                  <a:pt x="1353972" y="1244599"/>
                </a:lnTo>
                <a:close/>
              </a:path>
              <a:path w="3034029" h="2844800">
                <a:moveTo>
                  <a:pt x="1263929" y="1231899"/>
                </a:moveTo>
                <a:lnTo>
                  <a:pt x="1255369" y="1231899"/>
                </a:lnTo>
                <a:lnTo>
                  <a:pt x="1258763" y="1244599"/>
                </a:lnTo>
                <a:lnTo>
                  <a:pt x="1267585" y="1244599"/>
                </a:lnTo>
                <a:lnTo>
                  <a:pt x="1263929" y="1231899"/>
                </a:lnTo>
                <a:close/>
              </a:path>
              <a:path w="3034029" h="2844800">
                <a:moveTo>
                  <a:pt x="1274499" y="1232161"/>
                </a:moveTo>
                <a:lnTo>
                  <a:pt x="1274673" y="1244599"/>
                </a:lnTo>
                <a:lnTo>
                  <a:pt x="1283728" y="1244599"/>
                </a:lnTo>
                <a:lnTo>
                  <a:pt x="1274499" y="1232161"/>
                </a:lnTo>
                <a:close/>
              </a:path>
              <a:path w="3034029" h="2844800">
                <a:moveTo>
                  <a:pt x="1373256" y="1231899"/>
                </a:moveTo>
                <a:lnTo>
                  <a:pt x="1290418" y="1231899"/>
                </a:lnTo>
                <a:lnTo>
                  <a:pt x="1291281" y="1244599"/>
                </a:lnTo>
                <a:lnTo>
                  <a:pt x="1381020" y="1244599"/>
                </a:lnTo>
                <a:lnTo>
                  <a:pt x="1373256" y="1231899"/>
                </a:lnTo>
                <a:close/>
              </a:path>
              <a:path w="3034029" h="2844800">
                <a:moveTo>
                  <a:pt x="1396034" y="1231899"/>
                </a:moveTo>
                <a:lnTo>
                  <a:pt x="1399438" y="1244599"/>
                </a:lnTo>
                <a:lnTo>
                  <a:pt x="1403692" y="1244599"/>
                </a:lnTo>
                <a:lnTo>
                  <a:pt x="1396034" y="1231899"/>
                </a:lnTo>
                <a:close/>
              </a:path>
              <a:path w="3034029" h="2844800">
                <a:moveTo>
                  <a:pt x="1274495" y="1231899"/>
                </a:moveTo>
                <a:lnTo>
                  <a:pt x="1274305" y="1231899"/>
                </a:lnTo>
                <a:lnTo>
                  <a:pt x="1274499" y="1232161"/>
                </a:lnTo>
                <a:lnTo>
                  <a:pt x="1274495" y="1231899"/>
                </a:lnTo>
                <a:close/>
              </a:path>
              <a:path w="3034029" h="2844800">
                <a:moveTo>
                  <a:pt x="1272566" y="1219199"/>
                </a:moveTo>
                <a:lnTo>
                  <a:pt x="1267752" y="1219199"/>
                </a:lnTo>
                <a:lnTo>
                  <a:pt x="1269644" y="1231899"/>
                </a:lnTo>
                <a:lnTo>
                  <a:pt x="1274457" y="1231899"/>
                </a:lnTo>
                <a:lnTo>
                  <a:pt x="1272566" y="1219199"/>
                </a:lnTo>
                <a:close/>
              </a:path>
              <a:path w="3034029" h="2844800">
                <a:moveTo>
                  <a:pt x="1307007" y="1219199"/>
                </a:moveTo>
                <a:lnTo>
                  <a:pt x="1287978" y="1219199"/>
                </a:lnTo>
                <a:lnTo>
                  <a:pt x="1283511" y="1231899"/>
                </a:lnTo>
                <a:lnTo>
                  <a:pt x="1304277" y="1231899"/>
                </a:lnTo>
                <a:lnTo>
                  <a:pt x="1307007" y="1219199"/>
                </a:lnTo>
                <a:close/>
              </a:path>
              <a:path w="3034029" h="2844800">
                <a:moveTo>
                  <a:pt x="1332357" y="1219199"/>
                </a:moveTo>
                <a:lnTo>
                  <a:pt x="1307007" y="1219199"/>
                </a:lnTo>
                <a:lnTo>
                  <a:pt x="1308303" y="1231899"/>
                </a:lnTo>
                <a:lnTo>
                  <a:pt x="1337703" y="1231899"/>
                </a:lnTo>
                <a:lnTo>
                  <a:pt x="1332357" y="1219199"/>
                </a:lnTo>
                <a:close/>
              </a:path>
              <a:path w="3034029" h="2844800">
                <a:moveTo>
                  <a:pt x="1348651" y="1219199"/>
                </a:moveTo>
                <a:lnTo>
                  <a:pt x="1336433" y="1219199"/>
                </a:lnTo>
                <a:lnTo>
                  <a:pt x="1337703" y="1231899"/>
                </a:lnTo>
                <a:lnTo>
                  <a:pt x="1346301" y="1231899"/>
                </a:lnTo>
                <a:lnTo>
                  <a:pt x="1348651" y="1219199"/>
                </a:lnTo>
                <a:close/>
              </a:path>
              <a:path w="3034029" h="2844800">
                <a:moveTo>
                  <a:pt x="1357350" y="1206499"/>
                </a:moveTo>
                <a:lnTo>
                  <a:pt x="1253901" y="1206499"/>
                </a:lnTo>
                <a:lnTo>
                  <a:pt x="1261904" y="1219199"/>
                </a:lnTo>
                <a:lnTo>
                  <a:pt x="1350911" y="1219199"/>
                </a:lnTo>
                <a:lnTo>
                  <a:pt x="1351038" y="1231899"/>
                </a:lnTo>
                <a:lnTo>
                  <a:pt x="1354632" y="1231899"/>
                </a:lnTo>
                <a:lnTo>
                  <a:pt x="1351851" y="1219199"/>
                </a:lnTo>
                <a:lnTo>
                  <a:pt x="1357350" y="1206499"/>
                </a:lnTo>
                <a:close/>
              </a:path>
              <a:path w="3034029" h="2844800">
                <a:moveTo>
                  <a:pt x="1360766" y="1219199"/>
                </a:moveTo>
                <a:lnTo>
                  <a:pt x="1354632" y="1231899"/>
                </a:lnTo>
                <a:lnTo>
                  <a:pt x="1364703" y="1231899"/>
                </a:lnTo>
                <a:lnTo>
                  <a:pt x="1360766" y="1219199"/>
                </a:lnTo>
                <a:close/>
              </a:path>
              <a:path w="3034029" h="2844800">
                <a:moveTo>
                  <a:pt x="1253901" y="1206499"/>
                </a:moveTo>
                <a:lnTo>
                  <a:pt x="1248206" y="1206499"/>
                </a:lnTo>
                <a:lnTo>
                  <a:pt x="1248029" y="1219199"/>
                </a:lnTo>
                <a:lnTo>
                  <a:pt x="1252029" y="1219199"/>
                </a:lnTo>
                <a:lnTo>
                  <a:pt x="1253901" y="1206499"/>
                </a:lnTo>
                <a:close/>
              </a:path>
              <a:path w="3034029" h="2844800">
                <a:moveTo>
                  <a:pt x="1221371" y="1193799"/>
                </a:moveTo>
                <a:lnTo>
                  <a:pt x="1215478" y="1193799"/>
                </a:lnTo>
                <a:lnTo>
                  <a:pt x="1220050" y="1206499"/>
                </a:lnTo>
                <a:lnTo>
                  <a:pt x="1222971" y="1206499"/>
                </a:lnTo>
                <a:lnTo>
                  <a:pt x="1221371" y="1193799"/>
                </a:lnTo>
                <a:close/>
              </a:path>
              <a:path w="3034029" h="2844800">
                <a:moveTo>
                  <a:pt x="1241552" y="1193799"/>
                </a:moveTo>
                <a:lnTo>
                  <a:pt x="1230541" y="1193799"/>
                </a:lnTo>
                <a:lnTo>
                  <a:pt x="1234833" y="1206499"/>
                </a:lnTo>
                <a:lnTo>
                  <a:pt x="1240459" y="1206499"/>
                </a:lnTo>
                <a:lnTo>
                  <a:pt x="1241552" y="1193799"/>
                </a:lnTo>
                <a:close/>
              </a:path>
              <a:path w="3034029" h="2844800">
                <a:moveTo>
                  <a:pt x="1249147" y="1193799"/>
                </a:moveTo>
                <a:lnTo>
                  <a:pt x="1241552" y="1193799"/>
                </a:lnTo>
                <a:lnTo>
                  <a:pt x="1243545" y="1206499"/>
                </a:lnTo>
                <a:lnTo>
                  <a:pt x="1249969" y="1206499"/>
                </a:lnTo>
                <a:lnTo>
                  <a:pt x="1249147" y="1193799"/>
                </a:lnTo>
                <a:close/>
              </a:path>
              <a:path w="3034029" h="2844800">
                <a:moveTo>
                  <a:pt x="1266812" y="1193799"/>
                </a:moveTo>
                <a:lnTo>
                  <a:pt x="1265178" y="1193799"/>
                </a:lnTo>
                <a:lnTo>
                  <a:pt x="1257933" y="1206499"/>
                </a:lnTo>
                <a:lnTo>
                  <a:pt x="1275219" y="1206499"/>
                </a:lnTo>
                <a:lnTo>
                  <a:pt x="1266812" y="1193799"/>
                </a:lnTo>
                <a:close/>
              </a:path>
              <a:path w="3034029" h="2844800">
                <a:moveTo>
                  <a:pt x="1321879" y="1193799"/>
                </a:moveTo>
                <a:lnTo>
                  <a:pt x="1275394" y="1193799"/>
                </a:lnTo>
                <a:lnTo>
                  <a:pt x="1275854" y="1206499"/>
                </a:lnTo>
                <a:lnTo>
                  <a:pt x="1321562" y="1206499"/>
                </a:lnTo>
                <a:lnTo>
                  <a:pt x="1323454" y="1201124"/>
                </a:lnTo>
                <a:lnTo>
                  <a:pt x="1321879" y="1193799"/>
                </a:lnTo>
                <a:close/>
              </a:path>
              <a:path w="3034029" h="2844800">
                <a:moveTo>
                  <a:pt x="1342428" y="1193799"/>
                </a:moveTo>
                <a:lnTo>
                  <a:pt x="1326032" y="1193799"/>
                </a:lnTo>
                <a:lnTo>
                  <a:pt x="1323454" y="1201124"/>
                </a:lnTo>
                <a:lnTo>
                  <a:pt x="1324610" y="1206499"/>
                </a:lnTo>
                <a:lnTo>
                  <a:pt x="1346161" y="1206499"/>
                </a:lnTo>
                <a:lnTo>
                  <a:pt x="1342428" y="1193799"/>
                </a:lnTo>
                <a:close/>
              </a:path>
              <a:path w="3034029" h="2844800">
                <a:moveTo>
                  <a:pt x="1326032" y="1193799"/>
                </a:moveTo>
                <a:lnTo>
                  <a:pt x="1321879" y="1193799"/>
                </a:lnTo>
                <a:lnTo>
                  <a:pt x="1323454" y="1201124"/>
                </a:lnTo>
                <a:lnTo>
                  <a:pt x="1326032" y="1193799"/>
                </a:lnTo>
                <a:close/>
              </a:path>
              <a:path w="3034029" h="2844800">
                <a:moveTo>
                  <a:pt x="1295891" y="1168399"/>
                </a:moveTo>
                <a:lnTo>
                  <a:pt x="1225207" y="1168399"/>
                </a:lnTo>
                <a:lnTo>
                  <a:pt x="1231861" y="1193799"/>
                </a:lnTo>
                <a:lnTo>
                  <a:pt x="1309116" y="1193799"/>
                </a:lnTo>
                <a:lnTo>
                  <a:pt x="1307693" y="1181099"/>
                </a:lnTo>
                <a:lnTo>
                  <a:pt x="1302681" y="1181099"/>
                </a:lnTo>
                <a:lnTo>
                  <a:pt x="1295891" y="1168399"/>
                </a:lnTo>
                <a:close/>
              </a:path>
              <a:path w="3034029" h="2844800">
                <a:moveTo>
                  <a:pt x="1327383" y="1181099"/>
                </a:moveTo>
                <a:lnTo>
                  <a:pt x="1313345" y="1181099"/>
                </a:lnTo>
                <a:lnTo>
                  <a:pt x="1317269" y="1193799"/>
                </a:lnTo>
                <a:lnTo>
                  <a:pt x="1332725" y="1193799"/>
                </a:lnTo>
                <a:lnTo>
                  <a:pt x="1327383" y="1181099"/>
                </a:lnTo>
                <a:close/>
              </a:path>
              <a:path w="3034029" h="2844800">
                <a:moveTo>
                  <a:pt x="1198892" y="1168399"/>
                </a:moveTo>
                <a:lnTo>
                  <a:pt x="1189632" y="1168399"/>
                </a:lnTo>
                <a:lnTo>
                  <a:pt x="1196953" y="1181099"/>
                </a:lnTo>
                <a:lnTo>
                  <a:pt x="1209395" y="1181099"/>
                </a:lnTo>
                <a:lnTo>
                  <a:pt x="1198892" y="1168399"/>
                </a:lnTo>
                <a:close/>
              </a:path>
              <a:path w="3034029" h="2844800">
                <a:moveTo>
                  <a:pt x="1215853" y="1168399"/>
                </a:moveTo>
                <a:lnTo>
                  <a:pt x="1207858" y="1168399"/>
                </a:lnTo>
                <a:lnTo>
                  <a:pt x="1218082" y="1181099"/>
                </a:lnTo>
                <a:lnTo>
                  <a:pt x="1222306" y="1181099"/>
                </a:lnTo>
                <a:lnTo>
                  <a:pt x="1215853" y="1168399"/>
                </a:lnTo>
                <a:close/>
              </a:path>
              <a:path w="3034029" h="2844800">
                <a:moveTo>
                  <a:pt x="1325549" y="1168399"/>
                </a:moveTo>
                <a:lnTo>
                  <a:pt x="1323797" y="1168399"/>
                </a:lnTo>
                <a:lnTo>
                  <a:pt x="1326146" y="1181099"/>
                </a:lnTo>
                <a:lnTo>
                  <a:pt x="1325549" y="1168399"/>
                </a:lnTo>
                <a:close/>
              </a:path>
              <a:path w="3034029" h="2844800">
                <a:moveTo>
                  <a:pt x="1172936" y="1157430"/>
                </a:moveTo>
                <a:lnTo>
                  <a:pt x="1171829" y="1168399"/>
                </a:lnTo>
                <a:lnTo>
                  <a:pt x="1173619" y="1168399"/>
                </a:lnTo>
                <a:lnTo>
                  <a:pt x="1173195" y="1157807"/>
                </a:lnTo>
                <a:lnTo>
                  <a:pt x="1172936" y="1157430"/>
                </a:lnTo>
                <a:close/>
              </a:path>
              <a:path w="3034029" h="2844800">
                <a:moveTo>
                  <a:pt x="1195374" y="1155699"/>
                </a:moveTo>
                <a:lnTo>
                  <a:pt x="1173111" y="1155699"/>
                </a:lnTo>
                <a:lnTo>
                  <a:pt x="1173195" y="1157807"/>
                </a:lnTo>
                <a:lnTo>
                  <a:pt x="1180486" y="1168399"/>
                </a:lnTo>
                <a:lnTo>
                  <a:pt x="1196936" y="1168399"/>
                </a:lnTo>
                <a:lnTo>
                  <a:pt x="1195374" y="1155699"/>
                </a:lnTo>
                <a:close/>
              </a:path>
              <a:path w="3034029" h="2844800">
                <a:moveTo>
                  <a:pt x="1287540" y="1142999"/>
                </a:moveTo>
                <a:lnTo>
                  <a:pt x="1202334" y="1142999"/>
                </a:lnTo>
                <a:lnTo>
                  <a:pt x="1205101" y="1155699"/>
                </a:lnTo>
                <a:lnTo>
                  <a:pt x="1203046" y="1168399"/>
                </a:lnTo>
                <a:lnTo>
                  <a:pt x="1233563" y="1168399"/>
                </a:lnTo>
                <a:lnTo>
                  <a:pt x="1233500" y="1155699"/>
                </a:lnTo>
                <a:lnTo>
                  <a:pt x="1295924" y="1155699"/>
                </a:lnTo>
                <a:lnTo>
                  <a:pt x="1287540" y="1142999"/>
                </a:lnTo>
                <a:close/>
              </a:path>
              <a:path w="3034029" h="2844800">
                <a:moveTo>
                  <a:pt x="1294028" y="1155699"/>
                </a:moveTo>
                <a:lnTo>
                  <a:pt x="1236497" y="1155699"/>
                </a:lnTo>
                <a:lnTo>
                  <a:pt x="1237602" y="1168399"/>
                </a:lnTo>
                <a:lnTo>
                  <a:pt x="1288694" y="1168399"/>
                </a:lnTo>
                <a:lnTo>
                  <a:pt x="1294028" y="1155699"/>
                </a:lnTo>
                <a:close/>
              </a:path>
              <a:path w="3034029" h="2844800">
                <a:moveTo>
                  <a:pt x="1303665" y="1155699"/>
                </a:moveTo>
                <a:lnTo>
                  <a:pt x="1294028" y="1155699"/>
                </a:lnTo>
                <a:lnTo>
                  <a:pt x="1301381" y="1168399"/>
                </a:lnTo>
                <a:lnTo>
                  <a:pt x="1308032" y="1168399"/>
                </a:lnTo>
                <a:lnTo>
                  <a:pt x="1303665" y="1155699"/>
                </a:lnTo>
                <a:close/>
              </a:path>
              <a:path w="3034029" h="2844800">
                <a:moveTo>
                  <a:pt x="1173111" y="1155699"/>
                </a:moveTo>
                <a:lnTo>
                  <a:pt x="1171745" y="1155699"/>
                </a:lnTo>
                <a:lnTo>
                  <a:pt x="1172936" y="1157430"/>
                </a:lnTo>
                <a:lnTo>
                  <a:pt x="1173111" y="1155699"/>
                </a:lnTo>
                <a:close/>
              </a:path>
              <a:path w="3034029" h="2844800">
                <a:moveTo>
                  <a:pt x="1175614" y="1146092"/>
                </a:moveTo>
                <a:lnTo>
                  <a:pt x="1167925" y="1155699"/>
                </a:lnTo>
                <a:lnTo>
                  <a:pt x="1177391" y="1155699"/>
                </a:lnTo>
                <a:lnTo>
                  <a:pt x="1175614" y="1146092"/>
                </a:lnTo>
                <a:close/>
              </a:path>
              <a:path w="3034029" h="2844800">
                <a:moveTo>
                  <a:pt x="1202334" y="1142999"/>
                </a:moveTo>
                <a:lnTo>
                  <a:pt x="1188932" y="1142999"/>
                </a:lnTo>
                <a:lnTo>
                  <a:pt x="1193326" y="1155699"/>
                </a:lnTo>
                <a:lnTo>
                  <a:pt x="1198321" y="1155699"/>
                </a:lnTo>
                <a:lnTo>
                  <a:pt x="1202334" y="1142999"/>
                </a:lnTo>
                <a:close/>
              </a:path>
              <a:path w="3034029" h="2844800">
                <a:moveTo>
                  <a:pt x="1178090" y="1142999"/>
                </a:moveTo>
                <a:lnTo>
                  <a:pt x="1175043" y="1142999"/>
                </a:lnTo>
                <a:lnTo>
                  <a:pt x="1175614" y="1146092"/>
                </a:lnTo>
                <a:lnTo>
                  <a:pt x="1178090" y="1142999"/>
                </a:lnTo>
                <a:close/>
              </a:path>
              <a:path w="3034029" h="2844800">
                <a:moveTo>
                  <a:pt x="1154277" y="1130299"/>
                </a:moveTo>
                <a:lnTo>
                  <a:pt x="1146289" y="1130299"/>
                </a:lnTo>
                <a:lnTo>
                  <a:pt x="1155115" y="1142999"/>
                </a:lnTo>
                <a:lnTo>
                  <a:pt x="1157160" y="1142999"/>
                </a:lnTo>
                <a:lnTo>
                  <a:pt x="1154277" y="1130299"/>
                </a:lnTo>
                <a:close/>
              </a:path>
              <a:path w="3034029" h="2844800">
                <a:moveTo>
                  <a:pt x="1279334" y="1130299"/>
                </a:moveTo>
                <a:lnTo>
                  <a:pt x="1182839" y="1130299"/>
                </a:lnTo>
                <a:lnTo>
                  <a:pt x="1188173" y="1142999"/>
                </a:lnTo>
                <a:lnTo>
                  <a:pt x="1276311" y="1142999"/>
                </a:lnTo>
                <a:lnTo>
                  <a:pt x="1279334" y="1130299"/>
                </a:lnTo>
                <a:close/>
              </a:path>
              <a:path w="3034029" h="2844800">
                <a:moveTo>
                  <a:pt x="1171841" y="1117599"/>
                </a:moveTo>
                <a:lnTo>
                  <a:pt x="1163015" y="1117599"/>
                </a:lnTo>
                <a:lnTo>
                  <a:pt x="1164323" y="1130299"/>
                </a:lnTo>
                <a:lnTo>
                  <a:pt x="1170305" y="1130299"/>
                </a:lnTo>
                <a:lnTo>
                  <a:pt x="1172360" y="1118689"/>
                </a:lnTo>
                <a:lnTo>
                  <a:pt x="1171841" y="1117599"/>
                </a:lnTo>
                <a:close/>
              </a:path>
              <a:path w="3034029" h="2844800">
                <a:moveTo>
                  <a:pt x="1247317" y="1117599"/>
                </a:moveTo>
                <a:lnTo>
                  <a:pt x="1172552" y="1117599"/>
                </a:lnTo>
                <a:lnTo>
                  <a:pt x="1172360" y="1118689"/>
                </a:lnTo>
                <a:lnTo>
                  <a:pt x="1177886" y="1130299"/>
                </a:lnTo>
                <a:lnTo>
                  <a:pt x="1255179" y="1130299"/>
                </a:lnTo>
                <a:lnTo>
                  <a:pt x="1247317" y="1117599"/>
                </a:lnTo>
                <a:close/>
              </a:path>
              <a:path w="3034029" h="2844800">
                <a:moveTo>
                  <a:pt x="1259230" y="1117599"/>
                </a:moveTo>
                <a:lnTo>
                  <a:pt x="1253413" y="1117599"/>
                </a:lnTo>
                <a:lnTo>
                  <a:pt x="1255179" y="1130299"/>
                </a:lnTo>
                <a:lnTo>
                  <a:pt x="1264334" y="1130299"/>
                </a:lnTo>
                <a:lnTo>
                  <a:pt x="1259230" y="1117599"/>
                </a:lnTo>
                <a:close/>
              </a:path>
              <a:path w="3034029" h="2844800">
                <a:moveTo>
                  <a:pt x="1131328" y="1104899"/>
                </a:moveTo>
                <a:lnTo>
                  <a:pt x="1123734" y="1104899"/>
                </a:lnTo>
                <a:lnTo>
                  <a:pt x="1126109" y="1117599"/>
                </a:lnTo>
                <a:lnTo>
                  <a:pt x="1131328" y="1104899"/>
                </a:lnTo>
                <a:close/>
              </a:path>
              <a:path w="3034029" h="2844800">
                <a:moveTo>
                  <a:pt x="1148105" y="1104899"/>
                </a:moveTo>
                <a:lnTo>
                  <a:pt x="1136065" y="1104899"/>
                </a:lnTo>
                <a:lnTo>
                  <a:pt x="1138618" y="1117599"/>
                </a:lnTo>
                <a:lnTo>
                  <a:pt x="1148918" y="1117599"/>
                </a:lnTo>
                <a:lnTo>
                  <a:pt x="1148105" y="1104899"/>
                </a:lnTo>
                <a:close/>
              </a:path>
              <a:path w="3034029" h="2844800">
                <a:moveTo>
                  <a:pt x="1157655" y="1104899"/>
                </a:moveTo>
                <a:lnTo>
                  <a:pt x="1148105" y="1104899"/>
                </a:lnTo>
                <a:lnTo>
                  <a:pt x="1149413" y="1117599"/>
                </a:lnTo>
                <a:lnTo>
                  <a:pt x="1157655" y="1104899"/>
                </a:lnTo>
                <a:close/>
              </a:path>
              <a:path w="3034029" h="2844800">
                <a:moveTo>
                  <a:pt x="1228513" y="1104899"/>
                </a:moveTo>
                <a:lnTo>
                  <a:pt x="1157655" y="1104899"/>
                </a:lnTo>
                <a:lnTo>
                  <a:pt x="1159992" y="1117599"/>
                </a:lnTo>
                <a:lnTo>
                  <a:pt x="1236201" y="1117599"/>
                </a:lnTo>
                <a:lnTo>
                  <a:pt x="1228513" y="1104899"/>
                </a:lnTo>
                <a:close/>
              </a:path>
              <a:path w="3034029" h="2844800">
                <a:moveTo>
                  <a:pt x="1135646" y="1092199"/>
                </a:moveTo>
                <a:lnTo>
                  <a:pt x="1128217" y="1092199"/>
                </a:lnTo>
                <a:lnTo>
                  <a:pt x="1129931" y="1104899"/>
                </a:lnTo>
                <a:lnTo>
                  <a:pt x="1138059" y="1104899"/>
                </a:lnTo>
                <a:lnTo>
                  <a:pt x="1135646" y="1092199"/>
                </a:lnTo>
                <a:close/>
              </a:path>
              <a:path w="3034029" h="2844800">
                <a:moveTo>
                  <a:pt x="1183411" y="1092199"/>
                </a:moveTo>
                <a:lnTo>
                  <a:pt x="1144155" y="1092199"/>
                </a:lnTo>
                <a:lnTo>
                  <a:pt x="1140625" y="1104899"/>
                </a:lnTo>
                <a:lnTo>
                  <a:pt x="1189189" y="1104899"/>
                </a:lnTo>
                <a:lnTo>
                  <a:pt x="1189162" y="1104648"/>
                </a:lnTo>
                <a:lnTo>
                  <a:pt x="1183411" y="1092199"/>
                </a:lnTo>
                <a:close/>
              </a:path>
              <a:path w="3034029" h="2844800">
                <a:moveTo>
                  <a:pt x="1189162" y="1104648"/>
                </a:moveTo>
                <a:lnTo>
                  <a:pt x="1189189" y="1104899"/>
                </a:lnTo>
                <a:lnTo>
                  <a:pt x="1189162" y="1104648"/>
                </a:lnTo>
                <a:close/>
              </a:path>
              <a:path w="3034029" h="2844800">
                <a:moveTo>
                  <a:pt x="1231601" y="1092199"/>
                </a:moveTo>
                <a:lnTo>
                  <a:pt x="1187805" y="1092199"/>
                </a:lnTo>
                <a:lnTo>
                  <a:pt x="1189162" y="1104648"/>
                </a:lnTo>
                <a:lnTo>
                  <a:pt x="1189278" y="1104899"/>
                </a:lnTo>
                <a:lnTo>
                  <a:pt x="1243313" y="1104899"/>
                </a:lnTo>
                <a:lnTo>
                  <a:pt x="1231601" y="1092199"/>
                </a:lnTo>
                <a:close/>
              </a:path>
              <a:path w="3034029" h="2844800">
                <a:moveTo>
                  <a:pt x="1112405" y="1079499"/>
                </a:moveTo>
                <a:lnTo>
                  <a:pt x="1099883" y="1079499"/>
                </a:lnTo>
                <a:lnTo>
                  <a:pt x="1104709" y="1092199"/>
                </a:lnTo>
                <a:lnTo>
                  <a:pt x="1107503" y="1092199"/>
                </a:lnTo>
                <a:lnTo>
                  <a:pt x="1112405" y="1079499"/>
                </a:lnTo>
                <a:close/>
              </a:path>
              <a:path w="3034029" h="2844800">
                <a:moveTo>
                  <a:pt x="1146708" y="1079499"/>
                </a:moveTo>
                <a:lnTo>
                  <a:pt x="1131356" y="1079499"/>
                </a:lnTo>
                <a:lnTo>
                  <a:pt x="1130139" y="1092199"/>
                </a:lnTo>
                <a:lnTo>
                  <a:pt x="1144447" y="1092199"/>
                </a:lnTo>
                <a:lnTo>
                  <a:pt x="1146708" y="1079499"/>
                </a:lnTo>
                <a:close/>
              </a:path>
              <a:path w="3034029" h="2844800">
                <a:moveTo>
                  <a:pt x="1190180" y="1054099"/>
                </a:moveTo>
                <a:lnTo>
                  <a:pt x="1187450" y="1054099"/>
                </a:lnTo>
                <a:lnTo>
                  <a:pt x="1184478" y="1066799"/>
                </a:lnTo>
                <a:lnTo>
                  <a:pt x="1148638" y="1066799"/>
                </a:lnTo>
                <a:lnTo>
                  <a:pt x="1156224" y="1079499"/>
                </a:lnTo>
                <a:lnTo>
                  <a:pt x="1155814" y="1092199"/>
                </a:lnTo>
                <a:lnTo>
                  <a:pt x="1225425" y="1092199"/>
                </a:lnTo>
                <a:lnTo>
                  <a:pt x="1222507" y="1079499"/>
                </a:lnTo>
                <a:lnTo>
                  <a:pt x="1201257" y="1079499"/>
                </a:lnTo>
                <a:lnTo>
                  <a:pt x="1195440" y="1066799"/>
                </a:lnTo>
                <a:lnTo>
                  <a:pt x="1190180" y="1054099"/>
                </a:lnTo>
                <a:close/>
              </a:path>
              <a:path w="3034029" h="2844800">
                <a:moveTo>
                  <a:pt x="1233512" y="1079499"/>
                </a:moveTo>
                <a:lnTo>
                  <a:pt x="1227518" y="1079499"/>
                </a:lnTo>
                <a:lnTo>
                  <a:pt x="1228331" y="1092199"/>
                </a:lnTo>
                <a:lnTo>
                  <a:pt x="1233512" y="1079499"/>
                </a:lnTo>
                <a:close/>
              </a:path>
              <a:path w="3034029" h="2844800">
                <a:moveTo>
                  <a:pt x="1178636" y="1054099"/>
                </a:moveTo>
                <a:lnTo>
                  <a:pt x="1105687" y="1054099"/>
                </a:lnTo>
                <a:lnTo>
                  <a:pt x="1105501" y="1054981"/>
                </a:lnTo>
                <a:lnTo>
                  <a:pt x="1111702" y="1066799"/>
                </a:lnTo>
                <a:lnTo>
                  <a:pt x="1106197" y="1079499"/>
                </a:lnTo>
                <a:lnTo>
                  <a:pt x="1133640" y="1079499"/>
                </a:lnTo>
                <a:lnTo>
                  <a:pt x="1132484" y="1066799"/>
                </a:lnTo>
                <a:lnTo>
                  <a:pt x="1184478" y="1066799"/>
                </a:lnTo>
                <a:lnTo>
                  <a:pt x="1178636" y="1054099"/>
                </a:lnTo>
                <a:close/>
              </a:path>
              <a:path w="3034029" h="2844800">
                <a:moveTo>
                  <a:pt x="1076490" y="1054099"/>
                </a:moveTo>
                <a:lnTo>
                  <a:pt x="1062012" y="1054099"/>
                </a:lnTo>
                <a:lnTo>
                  <a:pt x="1067041" y="1066799"/>
                </a:lnTo>
                <a:lnTo>
                  <a:pt x="1075194" y="1066799"/>
                </a:lnTo>
                <a:lnTo>
                  <a:pt x="1076490" y="1054099"/>
                </a:lnTo>
                <a:close/>
              </a:path>
              <a:path w="3034029" h="2844800">
                <a:moveTo>
                  <a:pt x="1105039" y="1054099"/>
                </a:moveTo>
                <a:lnTo>
                  <a:pt x="1093101" y="1054099"/>
                </a:lnTo>
                <a:lnTo>
                  <a:pt x="1098080" y="1066799"/>
                </a:lnTo>
                <a:lnTo>
                  <a:pt x="1103007" y="1066799"/>
                </a:lnTo>
                <a:lnTo>
                  <a:pt x="1105501" y="1054981"/>
                </a:lnTo>
                <a:lnTo>
                  <a:pt x="1105039" y="1054099"/>
                </a:lnTo>
                <a:close/>
              </a:path>
              <a:path w="3034029" h="2844800">
                <a:moveTo>
                  <a:pt x="1072037" y="1052630"/>
                </a:moveTo>
                <a:lnTo>
                  <a:pt x="1072438" y="1054099"/>
                </a:lnTo>
                <a:lnTo>
                  <a:pt x="1072721" y="1053756"/>
                </a:lnTo>
                <a:lnTo>
                  <a:pt x="1072037" y="1052630"/>
                </a:lnTo>
                <a:close/>
              </a:path>
              <a:path w="3034029" h="2844800">
                <a:moveTo>
                  <a:pt x="1182712" y="1041399"/>
                </a:moveTo>
                <a:lnTo>
                  <a:pt x="1082903" y="1041399"/>
                </a:lnTo>
                <a:lnTo>
                  <a:pt x="1072721" y="1053756"/>
                </a:lnTo>
                <a:lnTo>
                  <a:pt x="1072930" y="1054099"/>
                </a:lnTo>
                <a:lnTo>
                  <a:pt x="1176883" y="1054099"/>
                </a:lnTo>
                <a:lnTo>
                  <a:pt x="1182712" y="1041399"/>
                </a:lnTo>
                <a:close/>
              </a:path>
              <a:path w="3034029" h="2844800">
                <a:moveTo>
                  <a:pt x="1071012" y="1028699"/>
                </a:moveTo>
                <a:lnTo>
                  <a:pt x="1060305" y="1028699"/>
                </a:lnTo>
                <a:lnTo>
                  <a:pt x="1065215" y="1041399"/>
                </a:lnTo>
                <a:lnTo>
                  <a:pt x="1072037" y="1052630"/>
                </a:lnTo>
                <a:lnTo>
                  <a:pt x="1068971" y="1041399"/>
                </a:lnTo>
                <a:lnTo>
                  <a:pt x="1072553" y="1041399"/>
                </a:lnTo>
                <a:lnTo>
                  <a:pt x="1071012" y="1028699"/>
                </a:lnTo>
                <a:close/>
              </a:path>
              <a:path w="3034029" h="2844800">
                <a:moveTo>
                  <a:pt x="1050201" y="1028699"/>
                </a:moveTo>
                <a:lnTo>
                  <a:pt x="1041171" y="1028699"/>
                </a:lnTo>
                <a:lnTo>
                  <a:pt x="1042060" y="1041399"/>
                </a:lnTo>
                <a:lnTo>
                  <a:pt x="1049909" y="1041399"/>
                </a:lnTo>
                <a:lnTo>
                  <a:pt x="1050201" y="1028699"/>
                </a:lnTo>
                <a:close/>
              </a:path>
              <a:path w="3034029" h="2844800">
                <a:moveTo>
                  <a:pt x="1051282" y="1030093"/>
                </a:moveTo>
                <a:lnTo>
                  <a:pt x="1050886" y="1041399"/>
                </a:lnTo>
                <a:lnTo>
                  <a:pt x="1055776" y="1041399"/>
                </a:lnTo>
                <a:lnTo>
                  <a:pt x="1054792" y="1034617"/>
                </a:lnTo>
                <a:lnTo>
                  <a:pt x="1051282" y="1030093"/>
                </a:lnTo>
                <a:close/>
              </a:path>
              <a:path w="3034029" h="2844800">
                <a:moveTo>
                  <a:pt x="1054792" y="1034617"/>
                </a:moveTo>
                <a:lnTo>
                  <a:pt x="1055776" y="1041399"/>
                </a:lnTo>
                <a:lnTo>
                  <a:pt x="1055709" y="1035798"/>
                </a:lnTo>
                <a:lnTo>
                  <a:pt x="1054792" y="1034617"/>
                </a:lnTo>
                <a:close/>
              </a:path>
              <a:path w="3034029" h="2844800">
                <a:moveTo>
                  <a:pt x="1055709" y="1035798"/>
                </a:moveTo>
                <a:lnTo>
                  <a:pt x="1055776" y="1041399"/>
                </a:lnTo>
                <a:lnTo>
                  <a:pt x="1060056" y="1041399"/>
                </a:lnTo>
                <a:lnTo>
                  <a:pt x="1055709" y="1035798"/>
                </a:lnTo>
                <a:close/>
              </a:path>
              <a:path w="3034029" h="2844800">
                <a:moveTo>
                  <a:pt x="1166972" y="1028699"/>
                </a:moveTo>
                <a:lnTo>
                  <a:pt x="1079217" y="1028699"/>
                </a:lnTo>
                <a:lnTo>
                  <a:pt x="1082929" y="1041399"/>
                </a:lnTo>
                <a:lnTo>
                  <a:pt x="1169363" y="1041399"/>
                </a:lnTo>
                <a:lnTo>
                  <a:pt x="1166972" y="1028699"/>
                </a:lnTo>
                <a:close/>
              </a:path>
              <a:path w="3034029" h="2844800">
                <a:moveTo>
                  <a:pt x="1055624" y="1028699"/>
                </a:moveTo>
                <a:lnTo>
                  <a:pt x="1053934" y="1028699"/>
                </a:lnTo>
                <a:lnTo>
                  <a:pt x="1054792" y="1034617"/>
                </a:lnTo>
                <a:lnTo>
                  <a:pt x="1055709" y="1035798"/>
                </a:lnTo>
                <a:lnTo>
                  <a:pt x="1055624" y="1028699"/>
                </a:lnTo>
                <a:close/>
              </a:path>
              <a:path w="3034029" h="2844800">
                <a:moveTo>
                  <a:pt x="1051331" y="1028699"/>
                </a:moveTo>
                <a:lnTo>
                  <a:pt x="1050201" y="1028699"/>
                </a:lnTo>
                <a:lnTo>
                  <a:pt x="1051282" y="1030093"/>
                </a:lnTo>
                <a:lnTo>
                  <a:pt x="1051331" y="1028699"/>
                </a:lnTo>
                <a:close/>
              </a:path>
              <a:path w="3034029" h="2844800">
                <a:moveTo>
                  <a:pt x="1038367" y="1014582"/>
                </a:moveTo>
                <a:lnTo>
                  <a:pt x="1037935" y="1028699"/>
                </a:lnTo>
                <a:lnTo>
                  <a:pt x="1148321" y="1028699"/>
                </a:lnTo>
                <a:lnTo>
                  <a:pt x="1141806" y="1015999"/>
                </a:lnTo>
                <a:lnTo>
                  <a:pt x="1038694" y="1015999"/>
                </a:lnTo>
                <a:lnTo>
                  <a:pt x="1038367" y="1014582"/>
                </a:lnTo>
                <a:close/>
              </a:path>
              <a:path w="3034029" h="2844800">
                <a:moveTo>
                  <a:pt x="1154664" y="1015999"/>
                </a:moveTo>
                <a:lnTo>
                  <a:pt x="1146898" y="1015999"/>
                </a:lnTo>
                <a:lnTo>
                  <a:pt x="1157236" y="1028699"/>
                </a:lnTo>
                <a:lnTo>
                  <a:pt x="1165257" y="1028699"/>
                </a:lnTo>
                <a:lnTo>
                  <a:pt x="1154664" y="1015999"/>
                </a:lnTo>
                <a:close/>
              </a:path>
              <a:path w="3034029" h="2844800">
                <a:moveTo>
                  <a:pt x="1018146" y="1003299"/>
                </a:moveTo>
                <a:lnTo>
                  <a:pt x="1015784" y="1003299"/>
                </a:lnTo>
                <a:lnTo>
                  <a:pt x="1021689" y="1015999"/>
                </a:lnTo>
                <a:lnTo>
                  <a:pt x="1018146" y="1003299"/>
                </a:lnTo>
                <a:close/>
              </a:path>
              <a:path w="3034029" h="2844800">
                <a:moveTo>
                  <a:pt x="1035761" y="1003299"/>
                </a:moveTo>
                <a:lnTo>
                  <a:pt x="1028411" y="1003299"/>
                </a:lnTo>
                <a:lnTo>
                  <a:pt x="1026735" y="1015999"/>
                </a:lnTo>
                <a:lnTo>
                  <a:pt x="1038323" y="1015999"/>
                </a:lnTo>
                <a:lnTo>
                  <a:pt x="1038367" y="1014582"/>
                </a:lnTo>
                <a:lnTo>
                  <a:pt x="1035761" y="1003299"/>
                </a:lnTo>
                <a:close/>
              </a:path>
              <a:path w="3034029" h="2844800">
                <a:moveTo>
                  <a:pt x="1071740" y="1003299"/>
                </a:moveTo>
                <a:lnTo>
                  <a:pt x="1038712" y="1003299"/>
                </a:lnTo>
                <a:lnTo>
                  <a:pt x="1038367" y="1014582"/>
                </a:lnTo>
                <a:lnTo>
                  <a:pt x="1038694" y="1015999"/>
                </a:lnTo>
                <a:lnTo>
                  <a:pt x="1070267" y="1015999"/>
                </a:lnTo>
                <a:lnTo>
                  <a:pt x="1071740" y="1003299"/>
                </a:lnTo>
                <a:close/>
              </a:path>
              <a:path w="3034029" h="2844800">
                <a:moveTo>
                  <a:pt x="1135176" y="1003299"/>
                </a:moveTo>
                <a:lnTo>
                  <a:pt x="1071740" y="1003299"/>
                </a:lnTo>
                <a:lnTo>
                  <a:pt x="1081722" y="1015999"/>
                </a:lnTo>
                <a:lnTo>
                  <a:pt x="1142675" y="1015999"/>
                </a:lnTo>
                <a:lnTo>
                  <a:pt x="1135176" y="1003299"/>
                </a:lnTo>
                <a:close/>
              </a:path>
              <a:path w="3034029" h="2844800">
                <a:moveTo>
                  <a:pt x="1009561" y="990599"/>
                </a:moveTo>
                <a:lnTo>
                  <a:pt x="1005878" y="990599"/>
                </a:lnTo>
                <a:lnTo>
                  <a:pt x="1004760" y="1003299"/>
                </a:lnTo>
                <a:lnTo>
                  <a:pt x="1009065" y="1003299"/>
                </a:lnTo>
                <a:lnTo>
                  <a:pt x="1009561" y="990599"/>
                </a:lnTo>
                <a:close/>
              </a:path>
              <a:path w="3034029" h="2844800">
                <a:moveTo>
                  <a:pt x="1053934" y="977899"/>
                </a:moveTo>
                <a:lnTo>
                  <a:pt x="1020953" y="977899"/>
                </a:lnTo>
                <a:lnTo>
                  <a:pt x="1032243" y="990599"/>
                </a:lnTo>
                <a:lnTo>
                  <a:pt x="1019708" y="990599"/>
                </a:lnTo>
                <a:lnTo>
                  <a:pt x="1009611" y="1003299"/>
                </a:lnTo>
                <a:lnTo>
                  <a:pt x="1054046" y="1003299"/>
                </a:lnTo>
                <a:lnTo>
                  <a:pt x="1050893" y="990599"/>
                </a:lnTo>
                <a:lnTo>
                  <a:pt x="1053934" y="977899"/>
                </a:lnTo>
                <a:close/>
              </a:path>
              <a:path w="3034029" h="2844800">
                <a:moveTo>
                  <a:pt x="1068768" y="977899"/>
                </a:moveTo>
                <a:lnTo>
                  <a:pt x="1053934" y="977899"/>
                </a:lnTo>
                <a:lnTo>
                  <a:pt x="1050893" y="990599"/>
                </a:lnTo>
                <a:lnTo>
                  <a:pt x="1054046" y="1003299"/>
                </a:lnTo>
                <a:lnTo>
                  <a:pt x="1054900" y="1003299"/>
                </a:lnTo>
                <a:lnTo>
                  <a:pt x="1059116" y="990599"/>
                </a:lnTo>
                <a:lnTo>
                  <a:pt x="1069174" y="990599"/>
                </a:lnTo>
                <a:lnTo>
                  <a:pt x="1068768" y="977899"/>
                </a:lnTo>
                <a:close/>
              </a:path>
              <a:path w="3034029" h="2844800">
                <a:moveTo>
                  <a:pt x="1103445" y="990599"/>
                </a:moveTo>
                <a:lnTo>
                  <a:pt x="1059116" y="990599"/>
                </a:lnTo>
                <a:lnTo>
                  <a:pt x="1054900" y="1003299"/>
                </a:lnTo>
                <a:lnTo>
                  <a:pt x="1112960" y="1003299"/>
                </a:lnTo>
                <a:lnTo>
                  <a:pt x="1103445" y="990599"/>
                </a:lnTo>
                <a:close/>
              </a:path>
              <a:path w="3034029" h="2844800">
                <a:moveTo>
                  <a:pt x="1126807" y="990599"/>
                </a:moveTo>
                <a:lnTo>
                  <a:pt x="1117041" y="990599"/>
                </a:lnTo>
                <a:lnTo>
                  <a:pt x="1112960" y="1003299"/>
                </a:lnTo>
                <a:lnTo>
                  <a:pt x="1126807" y="1003299"/>
                </a:lnTo>
                <a:lnTo>
                  <a:pt x="1126807" y="990599"/>
                </a:lnTo>
                <a:close/>
              </a:path>
              <a:path w="3034029" h="2844800">
                <a:moveTo>
                  <a:pt x="1020953" y="977899"/>
                </a:moveTo>
                <a:lnTo>
                  <a:pt x="1002121" y="977899"/>
                </a:lnTo>
                <a:lnTo>
                  <a:pt x="1013825" y="990599"/>
                </a:lnTo>
                <a:lnTo>
                  <a:pt x="1019784" y="990599"/>
                </a:lnTo>
                <a:lnTo>
                  <a:pt x="1020953" y="977899"/>
                </a:lnTo>
                <a:close/>
              </a:path>
              <a:path w="3034029" h="2844800">
                <a:moveTo>
                  <a:pt x="1073150" y="977899"/>
                </a:moveTo>
                <a:lnTo>
                  <a:pt x="1068768" y="977899"/>
                </a:lnTo>
                <a:lnTo>
                  <a:pt x="1069174" y="990599"/>
                </a:lnTo>
                <a:lnTo>
                  <a:pt x="1077731" y="990599"/>
                </a:lnTo>
                <a:lnTo>
                  <a:pt x="1073150" y="977899"/>
                </a:lnTo>
                <a:close/>
              </a:path>
              <a:path w="3034029" h="2844800">
                <a:moveTo>
                  <a:pt x="1103517" y="965199"/>
                </a:moveTo>
                <a:lnTo>
                  <a:pt x="1097219" y="965199"/>
                </a:lnTo>
                <a:lnTo>
                  <a:pt x="1085539" y="977899"/>
                </a:lnTo>
                <a:lnTo>
                  <a:pt x="1085987" y="977899"/>
                </a:lnTo>
                <a:lnTo>
                  <a:pt x="1085100" y="990599"/>
                </a:lnTo>
                <a:lnTo>
                  <a:pt x="1098742" y="990599"/>
                </a:lnTo>
                <a:lnTo>
                  <a:pt x="1103743" y="977899"/>
                </a:lnTo>
                <a:lnTo>
                  <a:pt x="1103517" y="965199"/>
                </a:lnTo>
                <a:close/>
              </a:path>
              <a:path w="3034029" h="2844800">
                <a:moveTo>
                  <a:pt x="983119" y="965199"/>
                </a:moveTo>
                <a:lnTo>
                  <a:pt x="970432" y="965199"/>
                </a:lnTo>
                <a:lnTo>
                  <a:pt x="977519" y="977899"/>
                </a:lnTo>
                <a:lnTo>
                  <a:pt x="979995" y="977899"/>
                </a:lnTo>
                <a:lnTo>
                  <a:pt x="983119" y="965199"/>
                </a:lnTo>
                <a:close/>
              </a:path>
              <a:path w="3034029" h="2844800">
                <a:moveTo>
                  <a:pt x="997764" y="965199"/>
                </a:moveTo>
                <a:lnTo>
                  <a:pt x="984451" y="965199"/>
                </a:lnTo>
                <a:lnTo>
                  <a:pt x="993833" y="977899"/>
                </a:lnTo>
                <a:lnTo>
                  <a:pt x="997648" y="977899"/>
                </a:lnTo>
                <a:lnTo>
                  <a:pt x="997764" y="965199"/>
                </a:lnTo>
                <a:close/>
              </a:path>
              <a:path w="3034029" h="2844800">
                <a:moveTo>
                  <a:pt x="1004773" y="965199"/>
                </a:moveTo>
                <a:lnTo>
                  <a:pt x="1002639" y="965199"/>
                </a:lnTo>
                <a:lnTo>
                  <a:pt x="1004544" y="977899"/>
                </a:lnTo>
                <a:lnTo>
                  <a:pt x="1005865" y="977899"/>
                </a:lnTo>
                <a:lnTo>
                  <a:pt x="1007368" y="969640"/>
                </a:lnTo>
                <a:lnTo>
                  <a:pt x="1004773" y="965199"/>
                </a:lnTo>
                <a:close/>
              </a:path>
              <a:path w="3034029" h="2844800">
                <a:moveTo>
                  <a:pt x="1072451" y="965199"/>
                </a:moveTo>
                <a:lnTo>
                  <a:pt x="1008176" y="965199"/>
                </a:lnTo>
                <a:lnTo>
                  <a:pt x="1007368" y="969640"/>
                </a:lnTo>
                <a:lnTo>
                  <a:pt x="1012194" y="977899"/>
                </a:lnTo>
                <a:lnTo>
                  <a:pt x="1070927" y="977899"/>
                </a:lnTo>
                <a:lnTo>
                  <a:pt x="1072451" y="965199"/>
                </a:lnTo>
                <a:close/>
              </a:path>
              <a:path w="3034029" h="2844800">
                <a:moveTo>
                  <a:pt x="969098" y="952499"/>
                </a:moveTo>
                <a:lnTo>
                  <a:pt x="959331" y="952499"/>
                </a:lnTo>
                <a:lnTo>
                  <a:pt x="970076" y="965199"/>
                </a:lnTo>
                <a:lnTo>
                  <a:pt x="971169" y="965199"/>
                </a:lnTo>
                <a:lnTo>
                  <a:pt x="969098" y="952499"/>
                </a:lnTo>
                <a:close/>
              </a:path>
              <a:path w="3034029" h="2844800">
                <a:moveTo>
                  <a:pt x="988961" y="952499"/>
                </a:moveTo>
                <a:lnTo>
                  <a:pt x="982840" y="952499"/>
                </a:lnTo>
                <a:lnTo>
                  <a:pt x="985037" y="965199"/>
                </a:lnTo>
                <a:lnTo>
                  <a:pt x="988961" y="952499"/>
                </a:lnTo>
                <a:close/>
              </a:path>
              <a:path w="3034029" h="2844800">
                <a:moveTo>
                  <a:pt x="1075639" y="939799"/>
                </a:moveTo>
                <a:lnTo>
                  <a:pt x="986536" y="939799"/>
                </a:lnTo>
                <a:lnTo>
                  <a:pt x="993499" y="952499"/>
                </a:lnTo>
                <a:lnTo>
                  <a:pt x="988066" y="965199"/>
                </a:lnTo>
                <a:lnTo>
                  <a:pt x="1076731" y="965199"/>
                </a:lnTo>
                <a:lnTo>
                  <a:pt x="1076299" y="952499"/>
                </a:lnTo>
                <a:lnTo>
                  <a:pt x="1075956" y="952499"/>
                </a:lnTo>
                <a:lnTo>
                  <a:pt x="1075639" y="939799"/>
                </a:lnTo>
                <a:close/>
              </a:path>
              <a:path w="3034029" h="2844800">
                <a:moveTo>
                  <a:pt x="948226" y="927099"/>
                </a:moveTo>
                <a:lnTo>
                  <a:pt x="945801" y="939799"/>
                </a:lnTo>
                <a:lnTo>
                  <a:pt x="950371" y="952499"/>
                </a:lnTo>
                <a:lnTo>
                  <a:pt x="953731" y="952499"/>
                </a:lnTo>
                <a:lnTo>
                  <a:pt x="954455" y="939799"/>
                </a:lnTo>
                <a:lnTo>
                  <a:pt x="956938" y="939799"/>
                </a:lnTo>
                <a:lnTo>
                  <a:pt x="948226" y="927099"/>
                </a:lnTo>
                <a:close/>
              </a:path>
              <a:path w="3034029" h="2844800">
                <a:moveTo>
                  <a:pt x="964706" y="939841"/>
                </a:moveTo>
                <a:lnTo>
                  <a:pt x="953731" y="952499"/>
                </a:lnTo>
                <a:lnTo>
                  <a:pt x="965250" y="952499"/>
                </a:lnTo>
                <a:lnTo>
                  <a:pt x="964706" y="939841"/>
                </a:lnTo>
                <a:close/>
              </a:path>
              <a:path w="3034029" h="2844800">
                <a:moveTo>
                  <a:pt x="964742" y="939799"/>
                </a:moveTo>
                <a:lnTo>
                  <a:pt x="965250" y="952499"/>
                </a:lnTo>
                <a:lnTo>
                  <a:pt x="964742" y="939799"/>
                </a:lnTo>
                <a:close/>
              </a:path>
              <a:path w="3034029" h="2844800">
                <a:moveTo>
                  <a:pt x="973836" y="939799"/>
                </a:moveTo>
                <a:lnTo>
                  <a:pt x="964742" y="939799"/>
                </a:lnTo>
                <a:lnTo>
                  <a:pt x="965250" y="952499"/>
                </a:lnTo>
                <a:lnTo>
                  <a:pt x="978077" y="952499"/>
                </a:lnTo>
                <a:lnTo>
                  <a:pt x="973836" y="939799"/>
                </a:lnTo>
                <a:close/>
              </a:path>
              <a:path w="3034029" h="2844800">
                <a:moveTo>
                  <a:pt x="983970" y="939799"/>
                </a:moveTo>
                <a:lnTo>
                  <a:pt x="980643" y="952499"/>
                </a:lnTo>
                <a:lnTo>
                  <a:pt x="986066" y="952499"/>
                </a:lnTo>
                <a:lnTo>
                  <a:pt x="983970" y="939799"/>
                </a:lnTo>
                <a:close/>
              </a:path>
              <a:path w="3034029" h="2844800">
                <a:moveTo>
                  <a:pt x="964742" y="939799"/>
                </a:moveTo>
                <a:close/>
              </a:path>
              <a:path w="3034029" h="2844800">
                <a:moveTo>
                  <a:pt x="939939" y="927099"/>
                </a:moveTo>
                <a:lnTo>
                  <a:pt x="939380" y="939799"/>
                </a:lnTo>
                <a:lnTo>
                  <a:pt x="944867" y="939799"/>
                </a:lnTo>
                <a:lnTo>
                  <a:pt x="939939" y="927099"/>
                </a:lnTo>
                <a:close/>
              </a:path>
              <a:path w="3034029" h="2844800">
                <a:moveTo>
                  <a:pt x="1040168" y="914399"/>
                </a:moveTo>
                <a:lnTo>
                  <a:pt x="948474" y="914399"/>
                </a:lnTo>
                <a:lnTo>
                  <a:pt x="948618" y="915487"/>
                </a:lnTo>
                <a:lnTo>
                  <a:pt x="956256" y="927099"/>
                </a:lnTo>
                <a:lnTo>
                  <a:pt x="965313" y="939799"/>
                </a:lnTo>
                <a:lnTo>
                  <a:pt x="1055079" y="939799"/>
                </a:lnTo>
                <a:lnTo>
                  <a:pt x="1050335" y="927099"/>
                </a:lnTo>
                <a:lnTo>
                  <a:pt x="1032433" y="927099"/>
                </a:lnTo>
                <a:lnTo>
                  <a:pt x="1040168" y="914399"/>
                </a:lnTo>
                <a:close/>
              </a:path>
              <a:path w="3034029" h="2844800">
                <a:moveTo>
                  <a:pt x="939431" y="914399"/>
                </a:moveTo>
                <a:lnTo>
                  <a:pt x="935786" y="914399"/>
                </a:lnTo>
                <a:lnTo>
                  <a:pt x="934631" y="927099"/>
                </a:lnTo>
                <a:lnTo>
                  <a:pt x="938936" y="927099"/>
                </a:lnTo>
                <a:lnTo>
                  <a:pt x="939431" y="914399"/>
                </a:lnTo>
                <a:close/>
              </a:path>
              <a:path w="3034029" h="2844800">
                <a:moveTo>
                  <a:pt x="948206" y="914860"/>
                </a:moveTo>
                <a:lnTo>
                  <a:pt x="941095" y="927099"/>
                </a:lnTo>
                <a:lnTo>
                  <a:pt x="950163" y="927099"/>
                </a:lnTo>
                <a:lnTo>
                  <a:pt x="948618" y="915487"/>
                </a:lnTo>
                <a:lnTo>
                  <a:pt x="948206" y="914860"/>
                </a:lnTo>
                <a:close/>
              </a:path>
              <a:path w="3034029" h="2844800">
                <a:moveTo>
                  <a:pt x="1029677" y="901699"/>
                </a:moveTo>
                <a:lnTo>
                  <a:pt x="1027988" y="901699"/>
                </a:lnTo>
                <a:lnTo>
                  <a:pt x="1035342" y="914399"/>
                </a:lnTo>
                <a:lnTo>
                  <a:pt x="1040168" y="914399"/>
                </a:lnTo>
                <a:lnTo>
                  <a:pt x="1046213" y="927099"/>
                </a:lnTo>
                <a:lnTo>
                  <a:pt x="1050335" y="927099"/>
                </a:lnTo>
                <a:lnTo>
                  <a:pt x="1043041" y="914399"/>
                </a:lnTo>
                <a:lnTo>
                  <a:pt x="1029677" y="901699"/>
                </a:lnTo>
                <a:close/>
              </a:path>
              <a:path w="3034029" h="2844800">
                <a:moveTo>
                  <a:pt x="948474" y="914399"/>
                </a:moveTo>
                <a:lnTo>
                  <a:pt x="947903" y="914399"/>
                </a:lnTo>
                <a:lnTo>
                  <a:pt x="948206" y="914860"/>
                </a:lnTo>
                <a:lnTo>
                  <a:pt x="948474" y="914399"/>
                </a:lnTo>
                <a:close/>
              </a:path>
              <a:path w="3034029" h="2844800">
                <a:moveTo>
                  <a:pt x="939990" y="901699"/>
                </a:moveTo>
                <a:lnTo>
                  <a:pt x="932751" y="901699"/>
                </a:lnTo>
                <a:lnTo>
                  <a:pt x="931824" y="914399"/>
                </a:lnTo>
                <a:lnTo>
                  <a:pt x="943152" y="914399"/>
                </a:lnTo>
                <a:lnTo>
                  <a:pt x="939990" y="901699"/>
                </a:lnTo>
                <a:close/>
              </a:path>
              <a:path w="3034029" h="2844800">
                <a:moveTo>
                  <a:pt x="957783" y="901699"/>
                </a:moveTo>
                <a:lnTo>
                  <a:pt x="944664" y="901699"/>
                </a:lnTo>
                <a:lnTo>
                  <a:pt x="948787" y="914399"/>
                </a:lnTo>
                <a:lnTo>
                  <a:pt x="953427" y="914399"/>
                </a:lnTo>
                <a:lnTo>
                  <a:pt x="957783" y="901699"/>
                </a:lnTo>
                <a:close/>
              </a:path>
              <a:path w="3034029" h="2844800">
                <a:moveTo>
                  <a:pt x="991096" y="901699"/>
                </a:moveTo>
                <a:lnTo>
                  <a:pt x="959421" y="901699"/>
                </a:lnTo>
                <a:lnTo>
                  <a:pt x="959777" y="914399"/>
                </a:lnTo>
                <a:lnTo>
                  <a:pt x="1000263" y="914399"/>
                </a:lnTo>
                <a:lnTo>
                  <a:pt x="991096" y="901699"/>
                </a:lnTo>
                <a:close/>
              </a:path>
              <a:path w="3034029" h="2844800">
                <a:moveTo>
                  <a:pt x="1013005" y="901699"/>
                </a:moveTo>
                <a:lnTo>
                  <a:pt x="1002499" y="901699"/>
                </a:lnTo>
                <a:lnTo>
                  <a:pt x="1000263" y="914399"/>
                </a:lnTo>
                <a:lnTo>
                  <a:pt x="1023218" y="914399"/>
                </a:lnTo>
                <a:lnTo>
                  <a:pt x="1013005" y="901699"/>
                </a:lnTo>
                <a:close/>
              </a:path>
              <a:path w="3034029" h="2844800">
                <a:moveTo>
                  <a:pt x="898867" y="888999"/>
                </a:moveTo>
                <a:lnTo>
                  <a:pt x="896518" y="888999"/>
                </a:lnTo>
                <a:lnTo>
                  <a:pt x="902423" y="901699"/>
                </a:lnTo>
                <a:lnTo>
                  <a:pt x="898867" y="888999"/>
                </a:lnTo>
                <a:close/>
              </a:path>
              <a:path w="3034029" h="2844800">
                <a:moveTo>
                  <a:pt x="932176" y="901498"/>
                </a:moveTo>
                <a:lnTo>
                  <a:pt x="932205" y="901699"/>
                </a:lnTo>
                <a:lnTo>
                  <a:pt x="932176" y="901498"/>
                </a:lnTo>
                <a:close/>
              </a:path>
              <a:path w="3034029" h="2844800">
                <a:moveTo>
                  <a:pt x="938920" y="893090"/>
                </a:moveTo>
                <a:lnTo>
                  <a:pt x="941692" y="901699"/>
                </a:lnTo>
                <a:lnTo>
                  <a:pt x="942505" y="901699"/>
                </a:lnTo>
                <a:lnTo>
                  <a:pt x="939359" y="893550"/>
                </a:lnTo>
                <a:lnTo>
                  <a:pt x="938920" y="893090"/>
                </a:lnTo>
                <a:close/>
              </a:path>
              <a:path w="3034029" h="2844800">
                <a:moveTo>
                  <a:pt x="977506" y="888999"/>
                </a:moveTo>
                <a:lnTo>
                  <a:pt x="937602" y="888999"/>
                </a:lnTo>
                <a:lnTo>
                  <a:pt x="939359" y="893550"/>
                </a:lnTo>
                <a:lnTo>
                  <a:pt x="947148" y="901699"/>
                </a:lnTo>
                <a:lnTo>
                  <a:pt x="981088" y="901699"/>
                </a:lnTo>
                <a:lnTo>
                  <a:pt x="977506" y="888999"/>
                </a:lnTo>
                <a:close/>
              </a:path>
              <a:path w="3034029" h="2844800">
                <a:moveTo>
                  <a:pt x="986487" y="888999"/>
                </a:moveTo>
                <a:lnTo>
                  <a:pt x="980579" y="888999"/>
                </a:lnTo>
                <a:lnTo>
                  <a:pt x="991184" y="901699"/>
                </a:lnTo>
                <a:lnTo>
                  <a:pt x="986487" y="888999"/>
                </a:lnTo>
                <a:close/>
              </a:path>
              <a:path w="3034029" h="2844800">
                <a:moveTo>
                  <a:pt x="1003173" y="888999"/>
                </a:moveTo>
                <a:lnTo>
                  <a:pt x="995502" y="888999"/>
                </a:lnTo>
                <a:lnTo>
                  <a:pt x="997356" y="901699"/>
                </a:lnTo>
                <a:lnTo>
                  <a:pt x="1003727" y="901699"/>
                </a:lnTo>
                <a:lnTo>
                  <a:pt x="1003173" y="888999"/>
                </a:lnTo>
                <a:close/>
              </a:path>
              <a:path w="3034029" h="2844800">
                <a:moveTo>
                  <a:pt x="1008456" y="888999"/>
                </a:moveTo>
                <a:lnTo>
                  <a:pt x="1005497" y="888999"/>
                </a:lnTo>
                <a:lnTo>
                  <a:pt x="1006627" y="901699"/>
                </a:lnTo>
                <a:lnTo>
                  <a:pt x="1009688" y="901699"/>
                </a:lnTo>
                <a:lnTo>
                  <a:pt x="1008456" y="888999"/>
                </a:lnTo>
                <a:close/>
              </a:path>
              <a:path w="3034029" h="2844800">
                <a:moveTo>
                  <a:pt x="1025169" y="888999"/>
                </a:moveTo>
                <a:lnTo>
                  <a:pt x="1020978" y="888999"/>
                </a:lnTo>
                <a:lnTo>
                  <a:pt x="1022108" y="901699"/>
                </a:lnTo>
                <a:lnTo>
                  <a:pt x="1023239" y="901699"/>
                </a:lnTo>
                <a:lnTo>
                  <a:pt x="1025169" y="888999"/>
                </a:lnTo>
                <a:close/>
              </a:path>
              <a:path w="3034029" h="2844800">
                <a:moveTo>
                  <a:pt x="930363" y="888999"/>
                </a:moveTo>
                <a:lnTo>
                  <a:pt x="922477" y="888999"/>
                </a:lnTo>
                <a:lnTo>
                  <a:pt x="932176" y="901498"/>
                </a:lnTo>
                <a:lnTo>
                  <a:pt x="930363" y="888999"/>
                </a:lnTo>
                <a:close/>
              </a:path>
              <a:path w="3034029" h="2844800">
                <a:moveTo>
                  <a:pt x="937602" y="888999"/>
                </a:moveTo>
                <a:lnTo>
                  <a:pt x="935010" y="888999"/>
                </a:lnTo>
                <a:lnTo>
                  <a:pt x="938920" y="893090"/>
                </a:lnTo>
                <a:lnTo>
                  <a:pt x="937602" y="888999"/>
                </a:lnTo>
                <a:close/>
              </a:path>
              <a:path w="3034029" h="2844800">
                <a:moveTo>
                  <a:pt x="901255" y="876299"/>
                </a:moveTo>
                <a:lnTo>
                  <a:pt x="885520" y="876299"/>
                </a:lnTo>
                <a:lnTo>
                  <a:pt x="895096" y="888999"/>
                </a:lnTo>
                <a:lnTo>
                  <a:pt x="902982" y="888999"/>
                </a:lnTo>
                <a:lnTo>
                  <a:pt x="901255" y="876299"/>
                </a:lnTo>
                <a:close/>
              </a:path>
              <a:path w="3034029" h="2844800">
                <a:moveTo>
                  <a:pt x="924647" y="876299"/>
                </a:moveTo>
                <a:lnTo>
                  <a:pt x="910015" y="876299"/>
                </a:lnTo>
                <a:lnTo>
                  <a:pt x="916687" y="888999"/>
                </a:lnTo>
                <a:lnTo>
                  <a:pt x="921125" y="888999"/>
                </a:lnTo>
                <a:lnTo>
                  <a:pt x="924647" y="876299"/>
                </a:lnTo>
                <a:close/>
              </a:path>
              <a:path w="3034029" h="2844800">
                <a:moveTo>
                  <a:pt x="985367" y="876299"/>
                </a:moveTo>
                <a:lnTo>
                  <a:pt x="934222" y="876299"/>
                </a:lnTo>
                <a:lnTo>
                  <a:pt x="931999" y="888999"/>
                </a:lnTo>
                <a:lnTo>
                  <a:pt x="985106" y="888999"/>
                </a:lnTo>
                <a:lnTo>
                  <a:pt x="985367" y="876299"/>
                </a:lnTo>
                <a:close/>
              </a:path>
              <a:path w="3034029" h="2844800">
                <a:moveTo>
                  <a:pt x="1004379" y="876299"/>
                </a:moveTo>
                <a:lnTo>
                  <a:pt x="991171" y="876299"/>
                </a:lnTo>
                <a:lnTo>
                  <a:pt x="993914" y="888999"/>
                </a:lnTo>
                <a:lnTo>
                  <a:pt x="1015034" y="888999"/>
                </a:lnTo>
                <a:lnTo>
                  <a:pt x="1004379" y="876299"/>
                </a:lnTo>
                <a:close/>
              </a:path>
              <a:path w="3034029" h="2844800">
                <a:moveTo>
                  <a:pt x="899533" y="863599"/>
                </a:moveTo>
                <a:lnTo>
                  <a:pt x="873785" y="863599"/>
                </a:lnTo>
                <a:lnTo>
                  <a:pt x="876973" y="876299"/>
                </a:lnTo>
                <a:lnTo>
                  <a:pt x="896053" y="876299"/>
                </a:lnTo>
                <a:lnTo>
                  <a:pt x="899533" y="863599"/>
                </a:lnTo>
                <a:close/>
              </a:path>
              <a:path w="3034029" h="2844800">
                <a:moveTo>
                  <a:pt x="914057" y="863599"/>
                </a:moveTo>
                <a:lnTo>
                  <a:pt x="899533" y="863599"/>
                </a:lnTo>
                <a:lnTo>
                  <a:pt x="907686" y="876299"/>
                </a:lnTo>
                <a:lnTo>
                  <a:pt x="915568" y="876299"/>
                </a:lnTo>
                <a:lnTo>
                  <a:pt x="914057" y="863599"/>
                </a:lnTo>
                <a:close/>
              </a:path>
              <a:path w="3034029" h="2844800">
                <a:moveTo>
                  <a:pt x="951534" y="863599"/>
                </a:moveTo>
                <a:lnTo>
                  <a:pt x="921918" y="863599"/>
                </a:lnTo>
                <a:lnTo>
                  <a:pt x="924547" y="876299"/>
                </a:lnTo>
                <a:lnTo>
                  <a:pt x="955590" y="876299"/>
                </a:lnTo>
                <a:lnTo>
                  <a:pt x="951534" y="863599"/>
                </a:lnTo>
                <a:close/>
              </a:path>
              <a:path w="3034029" h="2844800">
                <a:moveTo>
                  <a:pt x="972248" y="863599"/>
                </a:moveTo>
                <a:lnTo>
                  <a:pt x="953642" y="863599"/>
                </a:lnTo>
                <a:lnTo>
                  <a:pt x="961155" y="876299"/>
                </a:lnTo>
                <a:lnTo>
                  <a:pt x="970381" y="876299"/>
                </a:lnTo>
                <a:lnTo>
                  <a:pt x="972248" y="863599"/>
                </a:lnTo>
                <a:close/>
              </a:path>
              <a:path w="3034029" h="2844800">
                <a:moveTo>
                  <a:pt x="985532" y="863599"/>
                </a:moveTo>
                <a:lnTo>
                  <a:pt x="973709" y="863599"/>
                </a:lnTo>
                <a:lnTo>
                  <a:pt x="984567" y="876299"/>
                </a:lnTo>
                <a:lnTo>
                  <a:pt x="994168" y="876299"/>
                </a:lnTo>
                <a:lnTo>
                  <a:pt x="985532" y="863599"/>
                </a:lnTo>
                <a:close/>
              </a:path>
              <a:path w="3034029" h="2844800">
                <a:moveTo>
                  <a:pt x="999896" y="863599"/>
                </a:moveTo>
                <a:lnTo>
                  <a:pt x="991235" y="863599"/>
                </a:lnTo>
                <a:lnTo>
                  <a:pt x="1000277" y="876299"/>
                </a:lnTo>
                <a:lnTo>
                  <a:pt x="999896" y="863599"/>
                </a:lnTo>
                <a:close/>
              </a:path>
              <a:path w="3034029" h="2844800">
                <a:moveTo>
                  <a:pt x="897686" y="850899"/>
                </a:moveTo>
                <a:lnTo>
                  <a:pt x="867613" y="850899"/>
                </a:lnTo>
                <a:lnTo>
                  <a:pt x="860577" y="863599"/>
                </a:lnTo>
                <a:lnTo>
                  <a:pt x="895946" y="863599"/>
                </a:lnTo>
                <a:lnTo>
                  <a:pt x="897686" y="850899"/>
                </a:lnTo>
                <a:close/>
              </a:path>
              <a:path w="3034029" h="2844800">
                <a:moveTo>
                  <a:pt x="963117" y="838199"/>
                </a:moveTo>
                <a:lnTo>
                  <a:pt x="922261" y="838199"/>
                </a:lnTo>
                <a:lnTo>
                  <a:pt x="918718" y="850899"/>
                </a:lnTo>
                <a:lnTo>
                  <a:pt x="899020" y="850899"/>
                </a:lnTo>
                <a:lnTo>
                  <a:pt x="900963" y="863599"/>
                </a:lnTo>
                <a:lnTo>
                  <a:pt x="980325" y="863599"/>
                </a:lnTo>
                <a:lnTo>
                  <a:pt x="974172" y="850899"/>
                </a:lnTo>
                <a:lnTo>
                  <a:pt x="963117" y="838199"/>
                </a:lnTo>
                <a:close/>
              </a:path>
              <a:path w="3034029" h="2844800">
                <a:moveTo>
                  <a:pt x="853300" y="838199"/>
                </a:moveTo>
                <a:lnTo>
                  <a:pt x="847191" y="838199"/>
                </a:lnTo>
                <a:lnTo>
                  <a:pt x="849845" y="850899"/>
                </a:lnTo>
                <a:lnTo>
                  <a:pt x="853300" y="838199"/>
                </a:lnTo>
                <a:close/>
              </a:path>
              <a:path w="3034029" h="2844800">
                <a:moveTo>
                  <a:pt x="863828" y="838199"/>
                </a:moveTo>
                <a:lnTo>
                  <a:pt x="862063" y="850899"/>
                </a:lnTo>
                <a:lnTo>
                  <a:pt x="870242" y="850899"/>
                </a:lnTo>
                <a:lnTo>
                  <a:pt x="863828" y="838199"/>
                </a:lnTo>
                <a:close/>
              </a:path>
              <a:path w="3034029" h="2844800">
                <a:moveTo>
                  <a:pt x="914996" y="838199"/>
                </a:moveTo>
                <a:lnTo>
                  <a:pt x="870343" y="838199"/>
                </a:lnTo>
                <a:lnTo>
                  <a:pt x="884224" y="850899"/>
                </a:lnTo>
                <a:lnTo>
                  <a:pt x="915898" y="850899"/>
                </a:lnTo>
                <a:lnTo>
                  <a:pt x="914996" y="838199"/>
                </a:lnTo>
                <a:close/>
              </a:path>
              <a:path w="3034029" h="2844800">
                <a:moveTo>
                  <a:pt x="846666" y="825499"/>
                </a:moveTo>
                <a:lnTo>
                  <a:pt x="825804" y="825499"/>
                </a:lnTo>
                <a:lnTo>
                  <a:pt x="831837" y="838199"/>
                </a:lnTo>
                <a:lnTo>
                  <a:pt x="841603" y="838199"/>
                </a:lnTo>
                <a:lnTo>
                  <a:pt x="846666" y="825499"/>
                </a:lnTo>
                <a:close/>
              </a:path>
              <a:path w="3034029" h="2844800">
                <a:moveTo>
                  <a:pt x="864793" y="825499"/>
                </a:moveTo>
                <a:lnTo>
                  <a:pt x="851786" y="825499"/>
                </a:lnTo>
                <a:lnTo>
                  <a:pt x="854493" y="838199"/>
                </a:lnTo>
                <a:lnTo>
                  <a:pt x="865746" y="838199"/>
                </a:lnTo>
                <a:lnTo>
                  <a:pt x="864793" y="825499"/>
                </a:lnTo>
                <a:close/>
              </a:path>
              <a:path w="3034029" h="2844800">
                <a:moveTo>
                  <a:pt x="956517" y="825499"/>
                </a:moveTo>
                <a:lnTo>
                  <a:pt x="867232" y="825499"/>
                </a:lnTo>
                <a:lnTo>
                  <a:pt x="865746" y="838199"/>
                </a:lnTo>
                <a:lnTo>
                  <a:pt x="958333" y="838199"/>
                </a:lnTo>
                <a:lnTo>
                  <a:pt x="956517" y="825499"/>
                </a:lnTo>
                <a:close/>
              </a:path>
              <a:path w="3034029" h="2844800">
                <a:moveTo>
                  <a:pt x="817333" y="812799"/>
                </a:moveTo>
                <a:lnTo>
                  <a:pt x="816864" y="825499"/>
                </a:lnTo>
                <a:lnTo>
                  <a:pt x="827112" y="825499"/>
                </a:lnTo>
                <a:lnTo>
                  <a:pt x="817333" y="812799"/>
                </a:lnTo>
                <a:close/>
              </a:path>
              <a:path w="3034029" h="2844800">
                <a:moveTo>
                  <a:pt x="839165" y="812799"/>
                </a:moveTo>
                <a:lnTo>
                  <a:pt x="838060" y="825499"/>
                </a:lnTo>
                <a:lnTo>
                  <a:pt x="839546" y="825499"/>
                </a:lnTo>
                <a:lnTo>
                  <a:pt x="839165" y="812799"/>
                </a:lnTo>
                <a:close/>
              </a:path>
              <a:path w="3034029" h="2844800">
                <a:moveTo>
                  <a:pt x="843191" y="812799"/>
                </a:moveTo>
                <a:lnTo>
                  <a:pt x="839990" y="825499"/>
                </a:lnTo>
                <a:lnTo>
                  <a:pt x="843851" y="825499"/>
                </a:lnTo>
                <a:lnTo>
                  <a:pt x="843191" y="812799"/>
                </a:lnTo>
                <a:close/>
              </a:path>
              <a:path w="3034029" h="2844800">
                <a:moveTo>
                  <a:pt x="854246" y="812799"/>
                </a:moveTo>
                <a:lnTo>
                  <a:pt x="846467" y="812799"/>
                </a:lnTo>
                <a:lnTo>
                  <a:pt x="843851" y="825499"/>
                </a:lnTo>
                <a:lnTo>
                  <a:pt x="860494" y="825499"/>
                </a:lnTo>
                <a:lnTo>
                  <a:pt x="854246" y="812799"/>
                </a:lnTo>
                <a:close/>
              </a:path>
              <a:path w="3034029" h="2844800">
                <a:moveTo>
                  <a:pt x="924860" y="800099"/>
                </a:moveTo>
                <a:lnTo>
                  <a:pt x="921350" y="812799"/>
                </a:lnTo>
                <a:lnTo>
                  <a:pt x="869165" y="812799"/>
                </a:lnTo>
                <a:lnTo>
                  <a:pt x="867029" y="825499"/>
                </a:lnTo>
                <a:lnTo>
                  <a:pt x="946688" y="825499"/>
                </a:lnTo>
                <a:lnTo>
                  <a:pt x="924860" y="800099"/>
                </a:lnTo>
                <a:close/>
              </a:path>
              <a:path w="3034029" h="2844800">
                <a:moveTo>
                  <a:pt x="816393" y="800099"/>
                </a:moveTo>
                <a:lnTo>
                  <a:pt x="809155" y="800099"/>
                </a:lnTo>
                <a:lnTo>
                  <a:pt x="803059" y="812799"/>
                </a:lnTo>
                <a:lnTo>
                  <a:pt x="816114" y="812799"/>
                </a:lnTo>
                <a:lnTo>
                  <a:pt x="817138" y="809891"/>
                </a:lnTo>
                <a:lnTo>
                  <a:pt x="816393" y="800099"/>
                </a:lnTo>
                <a:close/>
              </a:path>
              <a:path w="3034029" h="2844800">
                <a:moveTo>
                  <a:pt x="817138" y="809891"/>
                </a:moveTo>
                <a:lnTo>
                  <a:pt x="816114" y="812799"/>
                </a:lnTo>
                <a:lnTo>
                  <a:pt x="817359" y="812799"/>
                </a:lnTo>
                <a:lnTo>
                  <a:pt x="817138" y="809891"/>
                </a:lnTo>
                <a:close/>
              </a:path>
              <a:path w="3034029" h="2844800">
                <a:moveTo>
                  <a:pt x="838073" y="800099"/>
                </a:moveTo>
                <a:lnTo>
                  <a:pt x="820583" y="800099"/>
                </a:lnTo>
                <a:lnTo>
                  <a:pt x="817138" y="809891"/>
                </a:lnTo>
                <a:lnTo>
                  <a:pt x="817359" y="812799"/>
                </a:lnTo>
                <a:lnTo>
                  <a:pt x="834313" y="812799"/>
                </a:lnTo>
                <a:lnTo>
                  <a:pt x="838073" y="800099"/>
                </a:lnTo>
                <a:close/>
              </a:path>
              <a:path w="3034029" h="2844800">
                <a:moveTo>
                  <a:pt x="856041" y="800099"/>
                </a:moveTo>
                <a:lnTo>
                  <a:pt x="838073" y="800099"/>
                </a:lnTo>
                <a:lnTo>
                  <a:pt x="847585" y="812799"/>
                </a:lnTo>
                <a:lnTo>
                  <a:pt x="859631" y="812799"/>
                </a:lnTo>
                <a:lnTo>
                  <a:pt x="856041" y="800099"/>
                </a:lnTo>
                <a:close/>
              </a:path>
              <a:path w="3034029" h="2844800">
                <a:moveTo>
                  <a:pt x="820381" y="761999"/>
                </a:moveTo>
                <a:lnTo>
                  <a:pt x="801508" y="761999"/>
                </a:lnTo>
                <a:lnTo>
                  <a:pt x="809314" y="774699"/>
                </a:lnTo>
                <a:lnTo>
                  <a:pt x="809215" y="787399"/>
                </a:lnTo>
                <a:lnTo>
                  <a:pt x="824420" y="787399"/>
                </a:lnTo>
                <a:lnTo>
                  <a:pt x="833932" y="800099"/>
                </a:lnTo>
                <a:lnTo>
                  <a:pt x="859764" y="800099"/>
                </a:lnTo>
                <a:lnTo>
                  <a:pt x="861872" y="812799"/>
                </a:lnTo>
                <a:lnTo>
                  <a:pt x="912490" y="812799"/>
                </a:lnTo>
                <a:lnTo>
                  <a:pt x="905136" y="800099"/>
                </a:lnTo>
                <a:lnTo>
                  <a:pt x="896665" y="787399"/>
                </a:lnTo>
                <a:lnTo>
                  <a:pt x="886712" y="774699"/>
                </a:lnTo>
                <a:lnTo>
                  <a:pt x="826781" y="774699"/>
                </a:lnTo>
                <a:lnTo>
                  <a:pt x="820381" y="761999"/>
                </a:lnTo>
                <a:close/>
              </a:path>
              <a:path w="3034029" h="2844800">
                <a:moveTo>
                  <a:pt x="939279" y="800099"/>
                </a:moveTo>
                <a:lnTo>
                  <a:pt x="938085" y="812799"/>
                </a:lnTo>
                <a:lnTo>
                  <a:pt x="943940" y="812799"/>
                </a:lnTo>
                <a:lnTo>
                  <a:pt x="939279" y="800099"/>
                </a:lnTo>
                <a:close/>
              </a:path>
              <a:path w="3034029" h="2844800">
                <a:moveTo>
                  <a:pt x="798525" y="787399"/>
                </a:moveTo>
                <a:lnTo>
                  <a:pt x="788022" y="787399"/>
                </a:lnTo>
                <a:lnTo>
                  <a:pt x="792111" y="800099"/>
                </a:lnTo>
                <a:lnTo>
                  <a:pt x="798525" y="787399"/>
                </a:lnTo>
                <a:close/>
              </a:path>
              <a:path w="3034029" h="2844800">
                <a:moveTo>
                  <a:pt x="812850" y="787399"/>
                </a:moveTo>
                <a:lnTo>
                  <a:pt x="803964" y="787399"/>
                </a:lnTo>
                <a:lnTo>
                  <a:pt x="811626" y="800099"/>
                </a:lnTo>
                <a:lnTo>
                  <a:pt x="815543" y="800099"/>
                </a:lnTo>
                <a:lnTo>
                  <a:pt x="812850" y="787399"/>
                </a:lnTo>
                <a:close/>
              </a:path>
              <a:path w="3034029" h="2844800">
                <a:moveTo>
                  <a:pt x="824420" y="787399"/>
                </a:moveTo>
                <a:lnTo>
                  <a:pt x="819035" y="787399"/>
                </a:lnTo>
                <a:lnTo>
                  <a:pt x="815543" y="800099"/>
                </a:lnTo>
                <a:lnTo>
                  <a:pt x="824445" y="800099"/>
                </a:lnTo>
                <a:lnTo>
                  <a:pt x="824420" y="787399"/>
                </a:lnTo>
                <a:close/>
              </a:path>
              <a:path w="3034029" h="2844800">
                <a:moveTo>
                  <a:pt x="777506" y="749299"/>
                </a:moveTo>
                <a:lnTo>
                  <a:pt x="763073" y="749299"/>
                </a:lnTo>
                <a:lnTo>
                  <a:pt x="753798" y="761999"/>
                </a:lnTo>
                <a:lnTo>
                  <a:pt x="759437" y="774699"/>
                </a:lnTo>
                <a:lnTo>
                  <a:pt x="772675" y="774699"/>
                </a:lnTo>
                <a:lnTo>
                  <a:pt x="765698" y="761999"/>
                </a:lnTo>
                <a:lnTo>
                  <a:pt x="782281" y="761999"/>
                </a:lnTo>
                <a:lnTo>
                  <a:pt x="777506" y="749299"/>
                </a:lnTo>
                <a:close/>
              </a:path>
              <a:path w="3034029" h="2844800">
                <a:moveTo>
                  <a:pt x="791812" y="761999"/>
                </a:moveTo>
                <a:lnTo>
                  <a:pt x="777582" y="761999"/>
                </a:lnTo>
                <a:lnTo>
                  <a:pt x="775987" y="774699"/>
                </a:lnTo>
                <a:lnTo>
                  <a:pt x="790751" y="774699"/>
                </a:lnTo>
                <a:lnTo>
                  <a:pt x="791812" y="761999"/>
                </a:lnTo>
                <a:close/>
              </a:path>
              <a:path w="3034029" h="2844800">
                <a:moveTo>
                  <a:pt x="794994" y="761999"/>
                </a:moveTo>
                <a:lnTo>
                  <a:pt x="793978" y="761999"/>
                </a:lnTo>
                <a:lnTo>
                  <a:pt x="793000" y="774699"/>
                </a:lnTo>
                <a:lnTo>
                  <a:pt x="796950" y="774699"/>
                </a:lnTo>
                <a:lnTo>
                  <a:pt x="794994" y="761999"/>
                </a:lnTo>
                <a:close/>
              </a:path>
              <a:path w="3034029" h="2844800">
                <a:moveTo>
                  <a:pt x="835732" y="761999"/>
                </a:moveTo>
                <a:lnTo>
                  <a:pt x="827849" y="761999"/>
                </a:lnTo>
                <a:lnTo>
                  <a:pt x="830262" y="774699"/>
                </a:lnTo>
                <a:lnTo>
                  <a:pt x="833501" y="774699"/>
                </a:lnTo>
                <a:lnTo>
                  <a:pt x="835732" y="761999"/>
                </a:lnTo>
                <a:close/>
              </a:path>
              <a:path w="3034029" h="2844800">
                <a:moveTo>
                  <a:pt x="866190" y="761999"/>
                </a:moveTo>
                <a:lnTo>
                  <a:pt x="841594" y="761999"/>
                </a:lnTo>
                <a:lnTo>
                  <a:pt x="839145" y="774699"/>
                </a:lnTo>
                <a:lnTo>
                  <a:pt x="865530" y="774699"/>
                </a:lnTo>
                <a:lnTo>
                  <a:pt x="866190" y="761999"/>
                </a:lnTo>
                <a:close/>
              </a:path>
              <a:path w="3034029" h="2844800">
                <a:moveTo>
                  <a:pt x="885927" y="761999"/>
                </a:moveTo>
                <a:lnTo>
                  <a:pt x="876528" y="761999"/>
                </a:lnTo>
                <a:lnTo>
                  <a:pt x="865530" y="774699"/>
                </a:lnTo>
                <a:lnTo>
                  <a:pt x="883825" y="774699"/>
                </a:lnTo>
                <a:lnTo>
                  <a:pt x="885927" y="761999"/>
                </a:lnTo>
                <a:close/>
              </a:path>
              <a:path w="3034029" h="2844800">
                <a:moveTo>
                  <a:pt x="830059" y="749299"/>
                </a:moveTo>
                <a:lnTo>
                  <a:pt x="779487" y="749299"/>
                </a:lnTo>
                <a:lnTo>
                  <a:pt x="784923" y="761999"/>
                </a:lnTo>
                <a:lnTo>
                  <a:pt x="830681" y="761999"/>
                </a:lnTo>
                <a:lnTo>
                  <a:pt x="830059" y="749299"/>
                </a:lnTo>
                <a:close/>
              </a:path>
              <a:path w="3034029" h="2844800">
                <a:moveTo>
                  <a:pt x="844207" y="749299"/>
                </a:moveTo>
                <a:lnTo>
                  <a:pt x="836365" y="749299"/>
                </a:lnTo>
                <a:lnTo>
                  <a:pt x="835927" y="761999"/>
                </a:lnTo>
                <a:lnTo>
                  <a:pt x="846251" y="761999"/>
                </a:lnTo>
                <a:lnTo>
                  <a:pt x="844207" y="749299"/>
                </a:lnTo>
                <a:close/>
              </a:path>
              <a:path w="3034029" h="2844800">
                <a:moveTo>
                  <a:pt x="876046" y="749299"/>
                </a:moveTo>
                <a:lnTo>
                  <a:pt x="850620" y="749299"/>
                </a:lnTo>
                <a:lnTo>
                  <a:pt x="852893" y="761999"/>
                </a:lnTo>
                <a:lnTo>
                  <a:pt x="883729" y="761999"/>
                </a:lnTo>
                <a:lnTo>
                  <a:pt x="876046" y="749299"/>
                </a:lnTo>
                <a:close/>
              </a:path>
              <a:path w="3034029" h="2844800">
                <a:moveTo>
                  <a:pt x="739343" y="736599"/>
                </a:moveTo>
                <a:lnTo>
                  <a:pt x="732040" y="749299"/>
                </a:lnTo>
                <a:lnTo>
                  <a:pt x="741019" y="749299"/>
                </a:lnTo>
                <a:lnTo>
                  <a:pt x="739343" y="736599"/>
                </a:lnTo>
                <a:close/>
              </a:path>
              <a:path w="3034029" h="2844800">
                <a:moveTo>
                  <a:pt x="845464" y="736599"/>
                </a:moveTo>
                <a:lnTo>
                  <a:pt x="752625" y="736599"/>
                </a:lnTo>
                <a:lnTo>
                  <a:pt x="744506" y="749299"/>
                </a:lnTo>
                <a:lnTo>
                  <a:pt x="844778" y="749299"/>
                </a:lnTo>
                <a:lnTo>
                  <a:pt x="845464" y="736599"/>
                </a:lnTo>
                <a:close/>
              </a:path>
              <a:path w="3034029" h="2844800">
                <a:moveTo>
                  <a:pt x="748499" y="723899"/>
                </a:moveTo>
                <a:lnTo>
                  <a:pt x="743282" y="723899"/>
                </a:lnTo>
                <a:lnTo>
                  <a:pt x="740942" y="736599"/>
                </a:lnTo>
                <a:lnTo>
                  <a:pt x="751014" y="736599"/>
                </a:lnTo>
                <a:lnTo>
                  <a:pt x="748499" y="723899"/>
                </a:lnTo>
                <a:close/>
              </a:path>
              <a:path w="3034029" h="2844800">
                <a:moveTo>
                  <a:pt x="821905" y="698499"/>
                </a:moveTo>
                <a:lnTo>
                  <a:pt x="726681" y="698499"/>
                </a:lnTo>
                <a:lnTo>
                  <a:pt x="734352" y="711199"/>
                </a:lnTo>
                <a:lnTo>
                  <a:pt x="744804" y="711199"/>
                </a:lnTo>
                <a:lnTo>
                  <a:pt x="752939" y="723899"/>
                </a:lnTo>
                <a:lnTo>
                  <a:pt x="758599" y="736599"/>
                </a:lnTo>
                <a:lnTo>
                  <a:pt x="760742" y="736599"/>
                </a:lnTo>
                <a:lnTo>
                  <a:pt x="764540" y="723899"/>
                </a:lnTo>
                <a:lnTo>
                  <a:pt x="826257" y="723899"/>
                </a:lnTo>
                <a:lnTo>
                  <a:pt x="822458" y="711199"/>
                </a:lnTo>
                <a:lnTo>
                  <a:pt x="821905" y="698499"/>
                </a:lnTo>
                <a:close/>
              </a:path>
              <a:path w="3034029" h="2844800">
                <a:moveTo>
                  <a:pt x="788352" y="723899"/>
                </a:moveTo>
                <a:lnTo>
                  <a:pt x="768972" y="723899"/>
                </a:lnTo>
                <a:lnTo>
                  <a:pt x="772160" y="736599"/>
                </a:lnTo>
                <a:lnTo>
                  <a:pt x="788174" y="736599"/>
                </a:lnTo>
                <a:lnTo>
                  <a:pt x="789505" y="725688"/>
                </a:lnTo>
                <a:lnTo>
                  <a:pt x="788352" y="723899"/>
                </a:lnTo>
                <a:close/>
              </a:path>
              <a:path w="3034029" h="2844800">
                <a:moveTo>
                  <a:pt x="849274" y="723899"/>
                </a:moveTo>
                <a:lnTo>
                  <a:pt x="789724" y="723899"/>
                </a:lnTo>
                <a:lnTo>
                  <a:pt x="789505" y="725688"/>
                </a:lnTo>
                <a:lnTo>
                  <a:pt x="796544" y="736599"/>
                </a:lnTo>
                <a:lnTo>
                  <a:pt x="850938" y="736599"/>
                </a:lnTo>
                <a:lnTo>
                  <a:pt x="849274" y="723899"/>
                </a:lnTo>
                <a:close/>
              </a:path>
              <a:path w="3034029" h="2844800">
                <a:moveTo>
                  <a:pt x="789724" y="723899"/>
                </a:moveTo>
                <a:lnTo>
                  <a:pt x="788352" y="723899"/>
                </a:lnTo>
                <a:lnTo>
                  <a:pt x="789505" y="725688"/>
                </a:lnTo>
                <a:lnTo>
                  <a:pt x="789724" y="723899"/>
                </a:lnTo>
                <a:close/>
              </a:path>
              <a:path w="3034029" h="2844800">
                <a:moveTo>
                  <a:pt x="729983" y="711199"/>
                </a:moveTo>
                <a:lnTo>
                  <a:pt x="724001" y="711199"/>
                </a:lnTo>
                <a:lnTo>
                  <a:pt x="725233" y="723899"/>
                </a:lnTo>
                <a:lnTo>
                  <a:pt x="730656" y="723899"/>
                </a:lnTo>
                <a:lnTo>
                  <a:pt x="729983" y="711199"/>
                </a:lnTo>
                <a:close/>
              </a:path>
              <a:path w="3034029" h="2844800">
                <a:moveTo>
                  <a:pt x="832750" y="712918"/>
                </a:moveTo>
                <a:lnTo>
                  <a:pt x="832256" y="723899"/>
                </a:lnTo>
                <a:lnTo>
                  <a:pt x="835583" y="723899"/>
                </a:lnTo>
                <a:lnTo>
                  <a:pt x="832750" y="712918"/>
                </a:lnTo>
                <a:close/>
              </a:path>
              <a:path w="3034029" h="2844800">
                <a:moveTo>
                  <a:pt x="832827" y="711199"/>
                </a:moveTo>
                <a:lnTo>
                  <a:pt x="832307" y="711199"/>
                </a:lnTo>
                <a:lnTo>
                  <a:pt x="832750" y="712918"/>
                </a:lnTo>
                <a:lnTo>
                  <a:pt x="832827" y="711199"/>
                </a:lnTo>
                <a:close/>
              </a:path>
              <a:path w="3034029" h="2844800">
                <a:moveTo>
                  <a:pt x="718553" y="698499"/>
                </a:moveTo>
                <a:lnTo>
                  <a:pt x="698957" y="698499"/>
                </a:lnTo>
                <a:lnTo>
                  <a:pt x="699342" y="711199"/>
                </a:lnTo>
                <a:lnTo>
                  <a:pt x="721321" y="711199"/>
                </a:lnTo>
                <a:lnTo>
                  <a:pt x="718553" y="698499"/>
                </a:lnTo>
                <a:close/>
              </a:path>
              <a:path w="3034029" h="2844800">
                <a:moveTo>
                  <a:pt x="697852" y="685799"/>
                </a:moveTo>
                <a:lnTo>
                  <a:pt x="694601" y="685799"/>
                </a:lnTo>
                <a:lnTo>
                  <a:pt x="691540" y="698499"/>
                </a:lnTo>
                <a:lnTo>
                  <a:pt x="706831" y="698499"/>
                </a:lnTo>
                <a:lnTo>
                  <a:pt x="697852" y="685799"/>
                </a:lnTo>
                <a:close/>
              </a:path>
              <a:path w="3034029" h="2844800">
                <a:moveTo>
                  <a:pt x="792748" y="685799"/>
                </a:moveTo>
                <a:lnTo>
                  <a:pt x="706651" y="685799"/>
                </a:lnTo>
                <a:lnTo>
                  <a:pt x="713308" y="698499"/>
                </a:lnTo>
                <a:lnTo>
                  <a:pt x="795352" y="698499"/>
                </a:lnTo>
                <a:lnTo>
                  <a:pt x="792748" y="685799"/>
                </a:lnTo>
                <a:close/>
              </a:path>
              <a:path w="3034029" h="2844800">
                <a:moveTo>
                  <a:pt x="673341" y="673099"/>
                </a:moveTo>
                <a:lnTo>
                  <a:pt x="665429" y="673099"/>
                </a:lnTo>
                <a:lnTo>
                  <a:pt x="663168" y="685799"/>
                </a:lnTo>
                <a:lnTo>
                  <a:pt x="672592" y="685799"/>
                </a:lnTo>
                <a:lnTo>
                  <a:pt x="673341" y="673099"/>
                </a:lnTo>
                <a:close/>
              </a:path>
              <a:path w="3034029" h="2844800">
                <a:moveTo>
                  <a:pt x="767422" y="660399"/>
                </a:moveTo>
                <a:lnTo>
                  <a:pt x="686866" y="660399"/>
                </a:lnTo>
                <a:lnTo>
                  <a:pt x="685090" y="673099"/>
                </a:lnTo>
                <a:lnTo>
                  <a:pt x="683931" y="685799"/>
                </a:lnTo>
                <a:lnTo>
                  <a:pt x="790796" y="685799"/>
                </a:lnTo>
                <a:lnTo>
                  <a:pt x="786040" y="673099"/>
                </a:lnTo>
                <a:lnTo>
                  <a:pt x="759612" y="673099"/>
                </a:lnTo>
                <a:lnTo>
                  <a:pt x="767422" y="660399"/>
                </a:lnTo>
                <a:close/>
              </a:path>
              <a:path w="3034029" h="2844800">
                <a:moveTo>
                  <a:pt x="803681" y="673099"/>
                </a:moveTo>
                <a:lnTo>
                  <a:pt x="793381" y="673099"/>
                </a:lnTo>
                <a:lnTo>
                  <a:pt x="801357" y="685799"/>
                </a:lnTo>
                <a:lnTo>
                  <a:pt x="803681" y="673099"/>
                </a:lnTo>
                <a:close/>
              </a:path>
              <a:path w="3034029" h="2844800">
                <a:moveTo>
                  <a:pt x="675805" y="660399"/>
                </a:moveTo>
                <a:lnTo>
                  <a:pt x="666800" y="660399"/>
                </a:lnTo>
                <a:lnTo>
                  <a:pt x="665657" y="673099"/>
                </a:lnTo>
                <a:lnTo>
                  <a:pt x="675805" y="660399"/>
                </a:lnTo>
                <a:close/>
              </a:path>
              <a:path w="3034029" h="2844800">
                <a:moveTo>
                  <a:pt x="681520" y="660399"/>
                </a:moveTo>
                <a:lnTo>
                  <a:pt x="677875" y="673099"/>
                </a:lnTo>
                <a:lnTo>
                  <a:pt x="681774" y="673099"/>
                </a:lnTo>
                <a:lnTo>
                  <a:pt x="681520" y="660399"/>
                </a:lnTo>
                <a:close/>
              </a:path>
              <a:path w="3034029" h="2844800">
                <a:moveTo>
                  <a:pt x="775024" y="660399"/>
                </a:moveTo>
                <a:lnTo>
                  <a:pt x="774750" y="660399"/>
                </a:lnTo>
                <a:lnTo>
                  <a:pt x="774649" y="673099"/>
                </a:lnTo>
                <a:lnTo>
                  <a:pt x="786040" y="673099"/>
                </a:lnTo>
                <a:lnTo>
                  <a:pt x="775024" y="660399"/>
                </a:lnTo>
                <a:close/>
              </a:path>
              <a:path w="3034029" h="2844800">
                <a:moveTo>
                  <a:pt x="645883" y="647699"/>
                </a:moveTo>
                <a:lnTo>
                  <a:pt x="637984" y="647699"/>
                </a:lnTo>
                <a:lnTo>
                  <a:pt x="645541" y="660399"/>
                </a:lnTo>
                <a:lnTo>
                  <a:pt x="645883" y="647699"/>
                </a:lnTo>
                <a:close/>
              </a:path>
              <a:path w="3034029" h="2844800">
                <a:moveTo>
                  <a:pt x="661174" y="647699"/>
                </a:moveTo>
                <a:lnTo>
                  <a:pt x="652284" y="647699"/>
                </a:lnTo>
                <a:lnTo>
                  <a:pt x="656763" y="660399"/>
                </a:lnTo>
                <a:lnTo>
                  <a:pt x="661174" y="647699"/>
                </a:lnTo>
                <a:close/>
              </a:path>
              <a:path w="3034029" h="2844800">
                <a:moveTo>
                  <a:pt x="667067" y="647699"/>
                </a:moveTo>
                <a:lnTo>
                  <a:pt x="665124" y="647699"/>
                </a:lnTo>
                <a:lnTo>
                  <a:pt x="663054" y="660399"/>
                </a:lnTo>
                <a:lnTo>
                  <a:pt x="673747" y="660399"/>
                </a:lnTo>
                <a:lnTo>
                  <a:pt x="667067" y="647699"/>
                </a:lnTo>
                <a:close/>
              </a:path>
              <a:path w="3034029" h="2844800">
                <a:moveTo>
                  <a:pt x="721169" y="647699"/>
                </a:moveTo>
                <a:lnTo>
                  <a:pt x="674484" y="647699"/>
                </a:lnTo>
                <a:lnTo>
                  <a:pt x="687705" y="660399"/>
                </a:lnTo>
                <a:lnTo>
                  <a:pt x="726871" y="660399"/>
                </a:lnTo>
                <a:lnTo>
                  <a:pt x="721169" y="647699"/>
                </a:lnTo>
                <a:close/>
              </a:path>
              <a:path w="3034029" h="2844800">
                <a:moveTo>
                  <a:pt x="752983" y="634999"/>
                </a:moveTo>
                <a:lnTo>
                  <a:pt x="649312" y="634999"/>
                </a:lnTo>
                <a:lnTo>
                  <a:pt x="647560" y="647699"/>
                </a:lnTo>
                <a:lnTo>
                  <a:pt x="725322" y="647699"/>
                </a:lnTo>
                <a:lnTo>
                  <a:pt x="726871" y="660399"/>
                </a:lnTo>
                <a:lnTo>
                  <a:pt x="754100" y="660399"/>
                </a:lnTo>
                <a:lnTo>
                  <a:pt x="755027" y="647699"/>
                </a:lnTo>
                <a:lnTo>
                  <a:pt x="752983" y="634999"/>
                </a:lnTo>
                <a:close/>
              </a:path>
              <a:path w="3034029" h="2844800">
                <a:moveTo>
                  <a:pt x="641273" y="639916"/>
                </a:moveTo>
                <a:lnTo>
                  <a:pt x="638276" y="647699"/>
                </a:lnTo>
                <a:lnTo>
                  <a:pt x="646137" y="647699"/>
                </a:lnTo>
                <a:lnTo>
                  <a:pt x="641273" y="639916"/>
                </a:lnTo>
                <a:close/>
              </a:path>
              <a:path w="3034029" h="2844800">
                <a:moveTo>
                  <a:pt x="643165" y="634999"/>
                </a:moveTo>
                <a:lnTo>
                  <a:pt x="638200" y="634999"/>
                </a:lnTo>
                <a:lnTo>
                  <a:pt x="641273" y="639916"/>
                </a:lnTo>
                <a:lnTo>
                  <a:pt x="643165" y="634999"/>
                </a:lnTo>
                <a:close/>
              </a:path>
              <a:path w="3034029" h="2844800">
                <a:moveTo>
                  <a:pt x="629627" y="622299"/>
                </a:moveTo>
                <a:lnTo>
                  <a:pt x="630669" y="634999"/>
                </a:lnTo>
                <a:lnTo>
                  <a:pt x="635838" y="634999"/>
                </a:lnTo>
                <a:lnTo>
                  <a:pt x="629627" y="622299"/>
                </a:lnTo>
                <a:close/>
              </a:path>
              <a:path w="3034029" h="2844800">
                <a:moveTo>
                  <a:pt x="739254" y="622299"/>
                </a:moveTo>
                <a:lnTo>
                  <a:pt x="634309" y="622299"/>
                </a:lnTo>
                <a:lnTo>
                  <a:pt x="643165" y="634999"/>
                </a:lnTo>
                <a:lnTo>
                  <a:pt x="729996" y="634999"/>
                </a:lnTo>
                <a:lnTo>
                  <a:pt x="739254" y="622299"/>
                </a:lnTo>
                <a:close/>
              </a:path>
              <a:path w="3034029" h="2844800">
                <a:moveTo>
                  <a:pt x="602597" y="615976"/>
                </a:moveTo>
                <a:lnTo>
                  <a:pt x="601433" y="622299"/>
                </a:lnTo>
                <a:lnTo>
                  <a:pt x="607076" y="622299"/>
                </a:lnTo>
                <a:lnTo>
                  <a:pt x="602597" y="615976"/>
                </a:lnTo>
                <a:close/>
              </a:path>
              <a:path w="3034029" h="2844800">
                <a:moveTo>
                  <a:pt x="718105" y="609599"/>
                </a:moveTo>
                <a:lnTo>
                  <a:pt x="615873" y="609599"/>
                </a:lnTo>
                <a:lnTo>
                  <a:pt x="608482" y="622299"/>
                </a:lnTo>
                <a:lnTo>
                  <a:pt x="722989" y="622299"/>
                </a:lnTo>
                <a:lnTo>
                  <a:pt x="718105" y="609599"/>
                </a:lnTo>
                <a:close/>
              </a:path>
              <a:path w="3034029" h="2844800">
                <a:moveTo>
                  <a:pt x="603770" y="609599"/>
                </a:moveTo>
                <a:lnTo>
                  <a:pt x="598080" y="609599"/>
                </a:lnTo>
                <a:lnTo>
                  <a:pt x="602597" y="615976"/>
                </a:lnTo>
                <a:lnTo>
                  <a:pt x="603770" y="609599"/>
                </a:lnTo>
                <a:close/>
              </a:path>
              <a:path w="3034029" h="2844800">
                <a:moveTo>
                  <a:pt x="629189" y="596899"/>
                </a:moveTo>
                <a:lnTo>
                  <a:pt x="588391" y="596899"/>
                </a:lnTo>
                <a:lnTo>
                  <a:pt x="591591" y="609599"/>
                </a:lnTo>
                <a:lnTo>
                  <a:pt x="618946" y="609599"/>
                </a:lnTo>
                <a:lnTo>
                  <a:pt x="629189" y="596899"/>
                </a:lnTo>
                <a:close/>
              </a:path>
              <a:path w="3034029" h="2844800">
                <a:moveTo>
                  <a:pt x="669798" y="596899"/>
                </a:moveTo>
                <a:lnTo>
                  <a:pt x="629189" y="596899"/>
                </a:lnTo>
                <a:lnTo>
                  <a:pt x="630531" y="609599"/>
                </a:lnTo>
                <a:lnTo>
                  <a:pt x="677811" y="609599"/>
                </a:lnTo>
                <a:lnTo>
                  <a:pt x="669798" y="596899"/>
                </a:lnTo>
                <a:close/>
              </a:path>
              <a:path w="3034029" h="2844800">
                <a:moveTo>
                  <a:pt x="710343" y="596899"/>
                </a:moveTo>
                <a:lnTo>
                  <a:pt x="694337" y="596899"/>
                </a:lnTo>
                <a:lnTo>
                  <a:pt x="688989" y="609599"/>
                </a:lnTo>
                <a:lnTo>
                  <a:pt x="717174" y="609599"/>
                </a:lnTo>
                <a:lnTo>
                  <a:pt x="710343" y="596899"/>
                </a:lnTo>
                <a:close/>
              </a:path>
              <a:path w="3034029" h="2844800">
                <a:moveTo>
                  <a:pt x="679332" y="584199"/>
                </a:moveTo>
                <a:lnTo>
                  <a:pt x="584460" y="584199"/>
                </a:lnTo>
                <a:lnTo>
                  <a:pt x="579924" y="596899"/>
                </a:lnTo>
                <a:lnTo>
                  <a:pt x="672602" y="596899"/>
                </a:lnTo>
                <a:lnTo>
                  <a:pt x="679332" y="584199"/>
                </a:lnTo>
                <a:close/>
              </a:path>
              <a:path w="3034029" h="2844800">
                <a:moveTo>
                  <a:pt x="575157" y="571499"/>
                </a:moveTo>
                <a:lnTo>
                  <a:pt x="573963" y="571499"/>
                </a:lnTo>
                <a:lnTo>
                  <a:pt x="573138" y="584199"/>
                </a:lnTo>
                <a:lnTo>
                  <a:pt x="578243" y="584199"/>
                </a:lnTo>
                <a:lnTo>
                  <a:pt x="575157" y="571499"/>
                </a:lnTo>
                <a:close/>
              </a:path>
              <a:path w="3034029" h="2844800">
                <a:moveTo>
                  <a:pt x="677888" y="571499"/>
                </a:moveTo>
                <a:lnTo>
                  <a:pt x="578612" y="571499"/>
                </a:lnTo>
                <a:lnTo>
                  <a:pt x="584009" y="584199"/>
                </a:lnTo>
                <a:lnTo>
                  <a:pt x="686627" y="584199"/>
                </a:lnTo>
                <a:lnTo>
                  <a:pt x="677888" y="571499"/>
                </a:lnTo>
                <a:close/>
              </a:path>
              <a:path w="3034029" h="2844800">
                <a:moveTo>
                  <a:pt x="585851" y="558799"/>
                </a:moveTo>
                <a:lnTo>
                  <a:pt x="567778" y="558799"/>
                </a:lnTo>
                <a:lnTo>
                  <a:pt x="556463" y="571499"/>
                </a:lnTo>
                <a:lnTo>
                  <a:pt x="589407" y="571499"/>
                </a:lnTo>
                <a:lnTo>
                  <a:pt x="590249" y="568002"/>
                </a:lnTo>
                <a:lnTo>
                  <a:pt x="585851" y="558799"/>
                </a:lnTo>
                <a:close/>
              </a:path>
              <a:path w="3034029" h="2844800">
                <a:moveTo>
                  <a:pt x="590249" y="568002"/>
                </a:moveTo>
                <a:lnTo>
                  <a:pt x="589407" y="571499"/>
                </a:lnTo>
                <a:lnTo>
                  <a:pt x="591921" y="571499"/>
                </a:lnTo>
                <a:lnTo>
                  <a:pt x="590249" y="568002"/>
                </a:lnTo>
                <a:close/>
              </a:path>
              <a:path w="3034029" h="2844800">
                <a:moveTo>
                  <a:pt x="659371" y="558799"/>
                </a:moveTo>
                <a:lnTo>
                  <a:pt x="592467" y="558799"/>
                </a:lnTo>
                <a:lnTo>
                  <a:pt x="590249" y="568002"/>
                </a:lnTo>
                <a:lnTo>
                  <a:pt x="591921" y="571499"/>
                </a:lnTo>
                <a:lnTo>
                  <a:pt x="660133" y="571499"/>
                </a:lnTo>
                <a:lnTo>
                  <a:pt x="659371" y="558799"/>
                </a:lnTo>
                <a:close/>
              </a:path>
              <a:path w="3034029" h="2844800">
                <a:moveTo>
                  <a:pt x="673201" y="558799"/>
                </a:moveTo>
                <a:lnTo>
                  <a:pt x="662863" y="558799"/>
                </a:lnTo>
                <a:lnTo>
                  <a:pt x="670877" y="571499"/>
                </a:lnTo>
                <a:lnTo>
                  <a:pt x="673201" y="558799"/>
                </a:lnTo>
                <a:close/>
              </a:path>
              <a:path w="3034029" h="2844800">
                <a:moveTo>
                  <a:pt x="545211" y="546099"/>
                </a:moveTo>
                <a:lnTo>
                  <a:pt x="541134" y="546099"/>
                </a:lnTo>
                <a:lnTo>
                  <a:pt x="541642" y="558799"/>
                </a:lnTo>
                <a:lnTo>
                  <a:pt x="550849" y="558799"/>
                </a:lnTo>
                <a:lnTo>
                  <a:pt x="545211" y="546099"/>
                </a:lnTo>
                <a:close/>
              </a:path>
              <a:path w="3034029" h="2844800">
                <a:moveTo>
                  <a:pt x="617441" y="507999"/>
                </a:moveTo>
                <a:lnTo>
                  <a:pt x="531211" y="507999"/>
                </a:lnTo>
                <a:lnTo>
                  <a:pt x="533031" y="520699"/>
                </a:lnTo>
                <a:lnTo>
                  <a:pt x="529755" y="533399"/>
                </a:lnTo>
                <a:lnTo>
                  <a:pt x="544945" y="533399"/>
                </a:lnTo>
                <a:lnTo>
                  <a:pt x="556214" y="546099"/>
                </a:lnTo>
                <a:lnTo>
                  <a:pt x="564095" y="558799"/>
                </a:lnTo>
                <a:lnTo>
                  <a:pt x="595071" y="558799"/>
                </a:lnTo>
                <a:lnTo>
                  <a:pt x="604090" y="546099"/>
                </a:lnTo>
                <a:lnTo>
                  <a:pt x="618949" y="546099"/>
                </a:lnTo>
                <a:lnTo>
                  <a:pt x="620663" y="533399"/>
                </a:lnTo>
                <a:lnTo>
                  <a:pt x="622853" y="520699"/>
                </a:lnTo>
                <a:lnTo>
                  <a:pt x="617441" y="507999"/>
                </a:lnTo>
                <a:close/>
              </a:path>
              <a:path w="3034029" h="2844800">
                <a:moveTo>
                  <a:pt x="608972" y="546099"/>
                </a:moveTo>
                <a:lnTo>
                  <a:pt x="604090" y="546099"/>
                </a:lnTo>
                <a:lnTo>
                  <a:pt x="595071" y="558799"/>
                </a:lnTo>
                <a:lnTo>
                  <a:pt x="598215" y="558799"/>
                </a:lnTo>
                <a:lnTo>
                  <a:pt x="608972" y="546099"/>
                </a:lnTo>
                <a:close/>
              </a:path>
              <a:path w="3034029" h="2844800">
                <a:moveTo>
                  <a:pt x="661208" y="546099"/>
                </a:moveTo>
                <a:lnTo>
                  <a:pt x="608972" y="546099"/>
                </a:lnTo>
                <a:lnTo>
                  <a:pt x="598215" y="558799"/>
                </a:lnTo>
                <a:lnTo>
                  <a:pt x="658101" y="558799"/>
                </a:lnTo>
                <a:lnTo>
                  <a:pt x="661208" y="546099"/>
                </a:lnTo>
                <a:close/>
              </a:path>
              <a:path w="3034029" h="2844800">
                <a:moveTo>
                  <a:pt x="539419" y="533399"/>
                </a:moveTo>
                <a:lnTo>
                  <a:pt x="528142" y="533399"/>
                </a:lnTo>
                <a:lnTo>
                  <a:pt x="527685" y="546099"/>
                </a:lnTo>
                <a:lnTo>
                  <a:pt x="534504" y="546099"/>
                </a:lnTo>
                <a:lnTo>
                  <a:pt x="539419" y="533399"/>
                </a:lnTo>
                <a:close/>
              </a:path>
              <a:path w="3034029" h="2844800">
                <a:moveTo>
                  <a:pt x="645071" y="533399"/>
                </a:moveTo>
                <a:lnTo>
                  <a:pt x="635009" y="533399"/>
                </a:lnTo>
                <a:lnTo>
                  <a:pt x="630212" y="546099"/>
                </a:lnTo>
                <a:lnTo>
                  <a:pt x="655453" y="546099"/>
                </a:lnTo>
                <a:lnTo>
                  <a:pt x="645071" y="533399"/>
                </a:lnTo>
                <a:close/>
              </a:path>
              <a:path w="3034029" h="2844800">
                <a:moveTo>
                  <a:pt x="522986" y="507999"/>
                </a:moveTo>
                <a:lnTo>
                  <a:pt x="499852" y="507999"/>
                </a:lnTo>
                <a:lnTo>
                  <a:pt x="509544" y="520699"/>
                </a:lnTo>
                <a:lnTo>
                  <a:pt x="516648" y="533399"/>
                </a:lnTo>
                <a:lnTo>
                  <a:pt x="521407" y="533399"/>
                </a:lnTo>
                <a:lnTo>
                  <a:pt x="517259" y="520699"/>
                </a:lnTo>
                <a:lnTo>
                  <a:pt x="517901" y="520699"/>
                </a:lnTo>
                <a:lnTo>
                  <a:pt x="523059" y="512095"/>
                </a:lnTo>
                <a:lnTo>
                  <a:pt x="522986" y="507999"/>
                </a:lnTo>
                <a:close/>
              </a:path>
              <a:path w="3034029" h="2844800">
                <a:moveTo>
                  <a:pt x="528091" y="520699"/>
                </a:moveTo>
                <a:lnTo>
                  <a:pt x="521042" y="520699"/>
                </a:lnTo>
                <a:lnTo>
                  <a:pt x="521728" y="533399"/>
                </a:lnTo>
                <a:lnTo>
                  <a:pt x="528091" y="520699"/>
                </a:lnTo>
                <a:close/>
              </a:path>
              <a:path w="3034029" h="2844800">
                <a:moveTo>
                  <a:pt x="526199" y="507999"/>
                </a:moveTo>
                <a:lnTo>
                  <a:pt x="525514" y="507999"/>
                </a:lnTo>
                <a:lnTo>
                  <a:pt x="523059" y="512095"/>
                </a:lnTo>
                <a:lnTo>
                  <a:pt x="523214" y="520699"/>
                </a:lnTo>
                <a:lnTo>
                  <a:pt x="526199" y="507999"/>
                </a:lnTo>
                <a:close/>
              </a:path>
              <a:path w="3034029" h="2844800">
                <a:moveTo>
                  <a:pt x="486094" y="482599"/>
                </a:moveTo>
                <a:lnTo>
                  <a:pt x="477443" y="482599"/>
                </a:lnTo>
                <a:lnTo>
                  <a:pt x="474218" y="495299"/>
                </a:lnTo>
                <a:lnTo>
                  <a:pt x="478545" y="495299"/>
                </a:lnTo>
                <a:lnTo>
                  <a:pt x="486900" y="507999"/>
                </a:lnTo>
                <a:lnTo>
                  <a:pt x="482805" y="495299"/>
                </a:lnTo>
                <a:lnTo>
                  <a:pt x="486094" y="482599"/>
                </a:lnTo>
                <a:close/>
              </a:path>
              <a:path w="3034029" h="2844800">
                <a:moveTo>
                  <a:pt x="502780" y="495299"/>
                </a:moveTo>
                <a:lnTo>
                  <a:pt x="495134" y="495299"/>
                </a:lnTo>
                <a:lnTo>
                  <a:pt x="503415" y="507999"/>
                </a:lnTo>
                <a:lnTo>
                  <a:pt x="502780" y="495299"/>
                </a:lnTo>
                <a:close/>
              </a:path>
              <a:path w="3034029" h="2844800">
                <a:moveTo>
                  <a:pt x="591015" y="482599"/>
                </a:moveTo>
                <a:lnTo>
                  <a:pt x="580567" y="482599"/>
                </a:lnTo>
                <a:lnTo>
                  <a:pt x="575513" y="495299"/>
                </a:lnTo>
                <a:lnTo>
                  <a:pt x="518718" y="495299"/>
                </a:lnTo>
                <a:lnTo>
                  <a:pt x="513575" y="507999"/>
                </a:lnTo>
                <a:lnTo>
                  <a:pt x="607492" y="507999"/>
                </a:lnTo>
                <a:lnTo>
                  <a:pt x="599328" y="495299"/>
                </a:lnTo>
                <a:lnTo>
                  <a:pt x="591015" y="482599"/>
                </a:lnTo>
                <a:close/>
              </a:path>
              <a:path w="3034029" h="2844800">
                <a:moveTo>
                  <a:pt x="466064" y="482599"/>
                </a:moveTo>
                <a:lnTo>
                  <a:pt x="466762" y="495299"/>
                </a:lnTo>
                <a:lnTo>
                  <a:pt x="471830" y="495299"/>
                </a:lnTo>
                <a:lnTo>
                  <a:pt x="466064" y="482599"/>
                </a:lnTo>
                <a:close/>
              </a:path>
              <a:path w="3034029" h="2844800">
                <a:moveTo>
                  <a:pt x="569074" y="482599"/>
                </a:moveTo>
                <a:lnTo>
                  <a:pt x="486094" y="482599"/>
                </a:lnTo>
                <a:lnTo>
                  <a:pt x="498877" y="495299"/>
                </a:lnTo>
                <a:lnTo>
                  <a:pt x="570674" y="495299"/>
                </a:lnTo>
                <a:lnTo>
                  <a:pt x="569074" y="482599"/>
                </a:lnTo>
                <a:close/>
              </a:path>
              <a:path w="3034029" h="2844800">
                <a:moveTo>
                  <a:pt x="462851" y="469899"/>
                </a:moveTo>
                <a:lnTo>
                  <a:pt x="452970" y="469899"/>
                </a:lnTo>
                <a:lnTo>
                  <a:pt x="454583" y="482599"/>
                </a:lnTo>
                <a:lnTo>
                  <a:pt x="459371" y="482599"/>
                </a:lnTo>
                <a:lnTo>
                  <a:pt x="462941" y="473631"/>
                </a:lnTo>
                <a:lnTo>
                  <a:pt x="462851" y="469899"/>
                </a:lnTo>
                <a:close/>
              </a:path>
              <a:path w="3034029" h="2844800">
                <a:moveTo>
                  <a:pt x="472122" y="469899"/>
                </a:moveTo>
                <a:lnTo>
                  <a:pt x="464426" y="469899"/>
                </a:lnTo>
                <a:lnTo>
                  <a:pt x="462941" y="473631"/>
                </a:lnTo>
                <a:lnTo>
                  <a:pt x="463156" y="482599"/>
                </a:lnTo>
                <a:lnTo>
                  <a:pt x="472122" y="469899"/>
                </a:lnTo>
                <a:close/>
              </a:path>
              <a:path w="3034029" h="2844800">
                <a:moveTo>
                  <a:pt x="477057" y="481678"/>
                </a:moveTo>
                <a:lnTo>
                  <a:pt x="476973" y="482599"/>
                </a:lnTo>
                <a:lnTo>
                  <a:pt x="477443" y="482599"/>
                </a:lnTo>
                <a:lnTo>
                  <a:pt x="477057" y="481678"/>
                </a:lnTo>
                <a:close/>
              </a:path>
              <a:path w="3034029" h="2844800">
                <a:moveTo>
                  <a:pt x="489142" y="482344"/>
                </a:moveTo>
                <a:lnTo>
                  <a:pt x="489153" y="482599"/>
                </a:lnTo>
                <a:lnTo>
                  <a:pt x="489369" y="482599"/>
                </a:lnTo>
                <a:lnTo>
                  <a:pt x="489142" y="482344"/>
                </a:lnTo>
                <a:close/>
              </a:path>
              <a:path w="3034029" h="2844800">
                <a:moveTo>
                  <a:pt x="573965" y="469899"/>
                </a:moveTo>
                <a:lnTo>
                  <a:pt x="488645" y="469899"/>
                </a:lnTo>
                <a:lnTo>
                  <a:pt x="495287" y="482599"/>
                </a:lnTo>
                <a:lnTo>
                  <a:pt x="581334" y="482599"/>
                </a:lnTo>
                <a:lnTo>
                  <a:pt x="573965" y="469899"/>
                </a:lnTo>
                <a:close/>
              </a:path>
              <a:path w="3034029" h="2844800">
                <a:moveTo>
                  <a:pt x="488645" y="469899"/>
                </a:moveTo>
                <a:lnTo>
                  <a:pt x="478129" y="469899"/>
                </a:lnTo>
                <a:lnTo>
                  <a:pt x="489142" y="482344"/>
                </a:lnTo>
                <a:lnTo>
                  <a:pt x="488645" y="469899"/>
                </a:lnTo>
                <a:close/>
              </a:path>
              <a:path w="3034029" h="2844800">
                <a:moveTo>
                  <a:pt x="478129" y="469899"/>
                </a:moveTo>
                <a:lnTo>
                  <a:pt x="472122" y="469899"/>
                </a:lnTo>
                <a:lnTo>
                  <a:pt x="477057" y="481678"/>
                </a:lnTo>
                <a:lnTo>
                  <a:pt x="478129" y="469899"/>
                </a:lnTo>
                <a:close/>
              </a:path>
              <a:path w="3034029" h="2844800">
                <a:moveTo>
                  <a:pt x="463588" y="457199"/>
                </a:moveTo>
                <a:lnTo>
                  <a:pt x="462254" y="457199"/>
                </a:lnTo>
                <a:lnTo>
                  <a:pt x="460197" y="469899"/>
                </a:lnTo>
                <a:lnTo>
                  <a:pt x="463588" y="457199"/>
                </a:lnTo>
                <a:close/>
              </a:path>
              <a:path w="3034029" h="2844800">
                <a:moveTo>
                  <a:pt x="486943" y="457199"/>
                </a:moveTo>
                <a:lnTo>
                  <a:pt x="463588" y="457199"/>
                </a:lnTo>
                <a:lnTo>
                  <a:pt x="462991" y="469899"/>
                </a:lnTo>
                <a:lnTo>
                  <a:pt x="493750" y="469899"/>
                </a:lnTo>
                <a:lnTo>
                  <a:pt x="486943" y="457199"/>
                </a:lnTo>
                <a:close/>
              </a:path>
              <a:path w="3034029" h="2844800">
                <a:moveTo>
                  <a:pt x="558691" y="457199"/>
                </a:moveTo>
                <a:lnTo>
                  <a:pt x="491426" y="457199"/>
                </a:lnTo>
                <a:lnTo>
                  <a:pt x="493750" y="469899"/>
                </a:lnTo>
                <a:lnTo>
                  <a:pt x="567508" y="469899"/>
                </a:lnTo>
                <a:lnTo>
                  <a:pt x="558691" y="457199"/>
                </a:lnTo>
                <a:close/>
              </a:path>
              <a:path w="3034029" h="2844800">
                <a:moveTo>
                  <a:pt x="432194" y="444499"/>
                </a:moveTo>
                <a:lnTo>
                  <a:pt x="429368" y="457199"/>
                </a:lnTo>
                <a:lnTo>
                  <a:pt x="438712" y="457199"/>
                </a:lnTo>
                <a:lnTo>
                  <a:pt x="432194" y="444499"/>
                </a:lnTo>
                <a:close/>
              </a:path>
              <a:path w="3034029" h="2844800">
                <a:moveTo>
                  <a:pt x="448805" y="444499"/>
                </a:moveTo>
                <a:lnTo>
                  <a:pt x="442861" y="444499"/>
                </a:lnTo>
                <a:lnTo>
                  <a:pt x="442264" y="457199"/>
                </a:lnTo>
                <a:lnTo>
                  <a:pt x="455841" y="457199"/>
                </a:lnTo>
                <a:lnTo>
                  <a:pt x="448805" y="444499"/>
                </a:lnTo>
                <a:close/>
              </a:path>
              <a:path w="3034029" h="2844800">
                <a:moveTo>
                  <a:pt x="529374" y="444499"/>
                </a:moveTo>
                <a:lnTo>
                  <a:pt x="460933" y="444499"/>
                </a:lnTo>
                <a:lnTo>
                  <a:pt x="472732" y="457199"/>
                </a:lnTo>
                <a:lnTo>
                  <a:pt x="533412" y="457199"/>
                </a:lnTo>
                <a:lnTo>
                  <a:pt x="529374" y="444499"/>
                </a:lnTo>
                <a:close/>
              </a:path>
              <a:path w="3034029" h="2844800">
                <a:moveTo>
                  <a:pt x="548825" y="444499"/>
                </a:moveTo>
                <a:lnTo>
                  <a:pt x="533717" y="444499"/>
                </a:lnTo>
                <a:lnTo>
                  <a:pt x="533412" y="457199"/>
                </a:lnTo>
                <a:lnTo>
                  <a:pt x="548855" y="457199"/>
                </a:lnTo>
                <a:lnTo>
                  <a:pt x="548825" y="444499"/>
                </a:lnTo>
                <a:close/>
              </a:path>
              <a:path w="3034029" h="2844800">
                <a:moveTo>
                  <a:pt x="461724" y="431799"/>
                </a:moveTo>
                <a:lnTo>
                  <a:pt x="453859" y="431799"/>
                </a:lnTo>
                <a:lnTo>
                  <a:pt x="455028" y="444499"/>
                </a:lnTo>
                <a:lnTo>
                  <a:pt x="464479" y="444499"/>
                </a:lnTo>
                <a:lnTo>
                  <a:pt x="461724" y="431799"/>
                </a:lnTo>
                <a:close/>
              </a:path>
              <a:path w="3034029" h="2844800">
                <a:moveTo>
                  <a:pt x="525297" y="431799"/>
                </a:moveTo>
                <a:lnTo>
                  <a:pt x="476897" y="431799"/>
                </a:lnTo>
                <a:lnTo>
                  <a:pt x="479869" y="444499"/>
                </a:lnTo>
                <a:lnTo>
                  <a:pt x="526808" y="444499"/>
                </a:lnTo>
                <a:lnTo>
                  <a:pt x="525755" y="432250"/>
                </a:lnTo>
                <a:lnTo>
                  <a:pt x="525297" y="431799"/>
                </a:lnTo>
                <a:close/>
              </a:path>
              <a:path w="3034029" h="2844800">
                <a:moveTo>
                  <a:pt x="526085" y="419099"/>
                </a:moveTo>
                <a:lnTo>
                  <a:pt x="443102" y="419099"/>
                </a:lnTo>
                <a:lnTo>
                  <a:pt x="450000" y="431799"/>
                </a:lnTo>
                <a:lnTo>
                  <a:pt x="525716" y="431799"/>
                </a:lnTo>
                <a:lnTo>
                  <a:pt x="525755" y="432250"/>
                </a:lnTo>
                <a:lnTo>
                  <a:pt x="538213" y="444499"/>
                </a:lnTo>
                <a:lnTo>
                  <a:pt x="533311" y="431799"/>
                </a:lnTo>
                <a:lnTo>
                  <a:pt x="526085" y="419099"/>
                </a:lnTo>
                <a:close/>
              </a:path>
              <a:path w="3034029" h="2844800">
                <a:moveTo>
                  <a:pt x="525716" y="431799"/>
                </a:moveTo>
                <a:lnTo>
                  <a:pt x="525297" y="431799"/>
                </a:lnTo>
                <a:lnTo>
                  <a:pt x="525755" y="432250"/>
                </a:lnTo>
                <a:lnTo>
                  <a:pt x="525716" y="431799"/>
                </a:lnTo>
                <a:close/>
              </a:path>
              <a:path w="3034029" h="2844800">
                <a:moveTo>
                  <a:pt x="409016" y="419099"/>
                </a:moveTo>
                <a:lnTo>
                  <a:pt x="397637" y="419099"/>
                </a:lnTo>
                <a:lnTo>
                  <a:pt x="393903" y="431799"/>
                </a:lnTo>
                <a:lnTo>
                  <a:pt x="407263" y="431799"/>
                </a:lnTo>
                <a:lnTo>
                  <a:pt x="409016" y="419099"/>
                </a:lnTo>
                <a:close/>
              </a:path>
              <a:path w="3034029" h="2844800">
                <a:moveTo>
                  <a:pt x="428469" y="430051"/>
                </a:moveTo>
                <a:lnTo>
                  <a:pt x="427412" y="431799"/>
                </a:lnTo>
                <a:lnTo>
                  <a:pt x="429399" y="431799"/>
                </a:lnTo>
                <a:lnTo>
                  <a:pt x="428469" y="430051"/>
                </a:lnTo>
                <a:close/>
              </a:path>
              <a:path w="3034029" h="2844800">
                <a:moveTo>
                  <a:pt x="443102" y="419099"/>
                </a:moveTo>
                <a:lnTo>
                  <a:pt x="435089" y="419099"/>
                </a:lnTo>
                <a:lnTo>
                  <a:pt x="428887" y="429360"/>
                </a:lnTo>
                <a:lnTo>
                  <a:pt x="429399" y="431799"/>
                </a:lnTo>
                <a:lnTo>
                  <a:pt x="433475" y="431799"/>
                </a:lnTo>
                <a:lnTo>
                  <a:pt x="443102" y="419099"/>
                </a:lnTo>
                <a:close/>
              </a:path>
              <a:path w="3034029" h="2844800">
                <a:moveTo>
                  <a:pt x="535813" y="419099"/>
                </a:moveTo>
                <a:lnTo>
                  <a:pt x="535317" y="431799"/>
                </a:lnTo>
                <a:lnTo>
                  <a:pt x="536168" y="431799"/>
                </a:lnTo>
                <a:lnTo>
                  <a:pt x="535813" y="419099"/>
                </a:lnTo>
                <a:close/>
              </a:path>
              <a:path w="3034029" h="2844800">
                <a:moveTo>
                  <a:pt x="426732" y="419099"/>
                </a:moveTo>
                <a:lnTo>
                  <a:pt x="422643" y="419099"/>
                </a:lnTo>
                <a:lnTo>
                  <a:pt x="428469" y="430051"/>
                </a:lnTo>
                <a:lnTo>
                  <a:pt x="428887" y="429360"/>
                </a:lnTo>
                <a:lnTo>
                  <a:pt x="426732" y="419099"/>
                </a:lnTo>
                <a:close/>
              </a:path>
              <a:path w="3034029" h="2844800">
                <a:moveTo>
                  <a:pt x="393219" y="406399"/>
                </a:moveTo>
                <a:lnTo>
                  <a:pt x="381076" y="406399"/>
                </a:lnTo>
                <a:lnTo>
                  <a:pt x="386461" y="419099"/>
                </a:lnTo>
                <a:lnTo>
                  <a:pt x="393219" y="406399"/>
                </a:lnTo>
                <a:close/>
              </a:path>
              <a:path w="3034029" h="2844800">
                <a:moveTo>
                  <a:pt x="408444" y="406399"/>
                </a:moveTo>
                <a:lnTo>
                  <a:pt x="400646" y="406399"/>
                </a:lnTo>
                <a:lnTo>
                  <a:pt x="406463" y="419099"/>
                </a:lnTo>
                <a:lnTo>
                  <a:pt x="408444" y="406399"/>
                </a:lnTo>
                <a:close/>
              </a:path>
              <a:path w="3034029" h="2844800">
                <a:moveTo>
                  <a:pt x="489356" y="406399"/>
                </a:moveTo>
                <a:lnTo>
                  <a:pt x="413799" y="406399"/>
                </a:lnTo>
                <a:lnTo>
                  <a:pt x="423938" y="419099"/>
                </a:lnTo>
                <a:lnTo>
                  <a:pt x="489762" y="419099"/>
                </a:lnTo>
                <a:lnTo>
                  <a:pt x="489356" y="406399"/>
                </a:lnTo>
                <a:close/>
              </a:path>
              <a:path w="3034029" h="2844800">
                <a:moveTo>
                  <a:pt x="496582" y="406399"/>
                </a:moveTo>
                <a:lnTo>
                  <a:pt x="494017" y="406399"/>
                </a:lnTo>
                <a:lnTo>
                  <a:pt x="492594" y="419099"/>
                </a:lnTo>
                <a:lnTo>
                  <a:pt x="499351" y="419099"/>
                </a:lnTo>
                <a:lnTo>
                  <a:pt x="496582" y="406399"/>
                </a:lnTo>
                <a:close/>
              </a:path>
              <a:path w="3034029" h="2844800">
                <a:moveTo>
                  <a:pt x="487768" y="393699"/>
                </a:moveTo>
                <a:lnTo>
                  <a:pt x="374357" y="393699"/>
                </a:lnTo>
                <a:lnTo>
                  <a:pt x="378510" y="406399"/>
                </a:lnTo>
                <a:lnTo>
                  <a:pt x="480060" y="406399"/>
                </a:lnTo>
                <a:lnTo>
                  <a:pt x="487768" y="393699"/>
                </a:lnTo>
                <a:close/>
              </a:path>
              <a:path w="3034029" h="2844800">
                <a:moveTo>
                  <a:pt x="382181" y="380999"/>
                </a:moveTo>
                <a:lnTo>
                  <a:pt x="363601" y="380999"/>
                </a:lnTo>
                <a:lnTo>
                  <a:pt x="365417" y="393699"/>
                </a:lnTo>
                <a:lnTo>
                  <a:pt x="380635" y="393699"/>
                </a:lnTo>
                <a:lnTo>
                  <a:pt x="382181" y="380999"/>
                </a:lnTo>
                <a:close/>
              </a:path>
              <a:path w="3034029" h="2844800">
                <a:moveTo>
                  <a:pt x="397002" y="380999"/>
                </a:moveTo>
                <a:lnTo>
                  <a:pt x="389484" y="380999"/>
                </a:lnTo>
                <a:lnTo>
                  <a:pt x="395844" y="393699"/>
                </a:lnTo>
                <a:lnTo>
                  <a:pt x="412191" y="393699"/>
                </a:lnTo>
                <a:lnTo>
                  <a:pt x="397002" y="380999"/>
                </a:lnTo>
                <a:close/>
              </a:path>
              <a:path w="3034029" h="2844800">
                <a:moveTo>
                  <a:pt x="470204" y="380999"/>
                </a:moveTo>
                <a:lnTo>
                  <a:pt x="412699" y="380999"/>
                </a:lnTo>
                <a:lnTo>
                  <a:pt x="412191" y="393699"/>
                </a:lnTo>
                <a:lnTo>
                  <a:pt x="470331" y="393699"/>
                </a:lnTo>
                <a:lnTo>
                  <a:pt x="470204" y="380999"/>
                </a:lnTo>
                <a:close/>
              </a:path>
              <a:path w="3034029" h="2844800">
                <a:moveTo>
                  <a:pt x="481977" y="380999"/>
                </a:moveTo>
                <a:lnTo>
                  <a:pt x="470204" y="380999"/>
                </a:lnTo>
                <a:lnTo>
                  <a:pt x="481126" y="393699"/>
                </a:lnTo>
                <a:lnTo>
                  <a:pt x="485876" y="393699"/>
                </a:lnTo>
                <a:lnTo>
                  <a:pt x="481977" y="380999"/>
                </a:lnTo>
                <a:close/>
              </a:path>
              <a:path w="3034029" h="2844800">
                <a:moveTo>
                  <a:pt x="410222" y="368299"/>
                </a:moveTo>
                <a:lnTo>
                  <a:pt x="358582" y="368299"/>
                </a:lnTo>
                <a:lnTo>
                  <a:pt x="365061" y="380999"/>
                </a:lnTo>
                <a:lnTo>
                  <a:pt x="401751" y="380999"/>
                </a:lnTo>
                <a:lnTo>
                  <a:pt x="410222" y="368299"/>
                </a:lnTo>
                <a:close/>
              </a:path>
              <a:path w="3034029" h="2844800">
                <a:moveTo>
                  <a:pt x="462800" y="368299"/>
                </a:moveTo>
                <a:lnTo>
                  <a:pt x="410222" y="368299"/>
                </a:lnTo>
                <a:lnTo>
                  <a:pt x="413677" y="380999"/>
                </a:lnTo>
                <a:lnTo>
                  <a:pt x="472948" y="380999"/>
                </a:lnTo>
                <a:lnTo>
                  <a:pt x="462800" y="368299"/>
                </a:lnTo>
                <a:close/>
              </a:path>
              <a:path w="3034029" h="2844800">
                <a:moveTo>
                  <a:pt x="347631" y="342899"/>
                </a:moveTo>
                <a:lnTo>
                  <a:pt x="340918" y="342899"/>
                </a:lnTo>
                <a:lnTo>
                  <a:pt x="342480" y="355599"/>
                </a:lnTo>
                <a:lnTo>
                  <a:pt x="345186" y="355599"/>
                </a:lnTo>
                <a:lnTo>
                  <a:pt x="345224" y="368299"/>
                </a:lnTo>
                <a:lnTo>
                  <a:pt x="349837" y="368299"/>
                </a:lnTo>
                <a:lnTo>
                  <a:pt x="351355" y="355599"/>
                </a:lnTo>
                <a:lnTo>
                  <a:pt x="347631" y="342899"/>
                </a:lnTo>
                <a:close/>
              </a:path>
              <a:path w="3034029" h="2844800">
                <a:moveTo>
                  <a:pt x="443560" y="342899"/>
                </a:moveTo>
                <a:lnTo>
                  <a:pt x="374573" y="342899"/>
                </a:lnTo>
                <a:lnTo>
                  <a:pt x="377856" y="355599"/>
                </a:lnTo>
                <a:lnTo>
                  <a:pt x="371911" y="368299"/>
                </a:lnTo>
                <a:lnTo>
                  <a:pt x="381749" y="368299"/>
                </a:lnTo>
                <a:lnTo>
                  <a:pt x="385305" y="355599"/>
                </a:lnTo>
                <a:lnTo>
                  <a:pt x="449910" y="355599"/>
                </a:lnTo>
                <a:lnTo>
                  <a:pt x="443560" y="342899"/>
                </a:lnTo>
                <a:close/>
              </a:path>
              <a:path w="3034029" h="2844800">
                <a:moveTo>
                  <a:pt x="413042" y="355599"/>
                </a:moveTo>
                <a:lnTo>
                  <a:pt x="385305" y="355599"/>
                </a:lnTo>
                <a:lnTo>
                  <a:pt x="385927" y="368299"/>
                </a:lnTo>
                <a:lnTo>
                  <a:pt x="413664" y="368299"/>
                </a:lnTo>
                <a:lnTo>
                  <a:pt x="413042" y="355599"/>
                </a:lnTo>
                <a:close/>
              </a:path>
              <a:path w="3034029" h="2844800">
                <a:moveTo>
                  <a:pt x="449605" y="355599"/>
                </a:moveTo>
                <a:lnTo>
                  <a:pt x="415645" y="355599"/>
                </a:lnTo>
                <a:lnTo>
                  <a:pt x="416763" y="368299"/>
                </a:lnTo>
                <a:lnTo>
                  <a:pt x="454152" y="368299"/>
                </a:lnTo>
                <a:lnTo>
                  <a:pt x="449605" y="355599"/>
                </a:lnTo>
                <a:close/>
              </a:path>
              <a:path w="3034029" h="2844800">
                <a:moveTo>
                  <a:pt x="311785" y="342899"/>
                </a:moveTo>
                <a:lnTo>
                  <a:pt x="313156" y="355599"/>
                </a:lnTo>
                <a:lnTo>
                  <a:pt x="320878" y="355599"/>
                </a:lnTo>
                <a:lnTo>
                  <a:pt x="311785" y="342899"/>
                </a:lnTo>
                <a:close/>
              </a:path>
              <a:path w="3034029" h="2844800">
                <a:moveTo>
                  <a:pt x="326313" y="342899"/>
                </a:moveTo>
                <a:lnTo>
                  <a:pt x="324675" y="355599"/>
                </a:lnTo>
                <a:lnTo>
                  <a:pt x="331177" y="355599"/>
                </a:lnTo>
                <a:lnTo>
                  <a:pt x="331288" y="354946"/>
                </a:lnTo>
                <a:lnTo>
                  <a:pt x="326313" y="342899"/>
                </a:lnTo>
                <a:close/>
              </a:path>
              <a:path w="3034029" h="2844800">
                <a:moveTo>
                  <a:pt x="333336" y="342899"/>
                </a:moveTo>
                <a:lnTo>
                  <a:pt x="331288" y="354946"/>
                </a:lnTo>
                <a:lnTo>
                  <a:pt x="331558" y="355599"/>
                </a:lnTo>
                <a:lnTo>
                  <a:pt x="342480" y="355599"/>
                </a:lnTo>
                <a:lnTo>
                  <a:pt x="333336" y="342899"/>
                </a:lnTo>
                <a:close/>
              </a:path>
              <a:path w="3034029" h="2844800">
                <a:moveTo>
                  <a:pt x="367182" y="342899"/>
                </a:moveTo>
                <a:lnTo>
                  <a:pt x="357908" y="342899"/>
                </a:lnTo>
                <a:lnTo>
                  <a:pt x="367436" y="355599"/>
                </a:lnTo>
                <a:lnTo>
                  <a:pt x="367182" y="342899"/>
                </a:lnTo>
                <a:close/>
              </a:path>
              <a:path w="3034029" h="2844800">
                <a:moveTo>
                  <a:pt x="456717" y="342899"/>
                </a:moveTo>
                <a:lnTo>
                  <a:pt x="453720" y="342899"/>
                </a:lnTo>
                <a:lnTo>
                  <a:pt x="454088" y="355599"/>
                </a:lnTo>
                <a:lnTo>
                  <a:pt x="461098" y="355599"/>
                </a:lnTo>
                <a:lnTo>
                  <a:pt x="456717" y="342899"/>
                </a:lnTo>
                <a:close/>
              </a:path>
              <a:path w="3034029" h="2844800">
                <a:moveTo>
                  <a:pt x="306467" y="333085"/>
                </a:moveTo>
                <a:lnTo>
                  <a:pt x="310756" y="342899"/>
                </a:lnTo>
                <a:lnTo>
                  <a:pt x="311357" y="339164"/>
                </a:lnTo>
                <a:lnTo>
                  <a:pt x="306467" y="333085"/>
                </a:lnTo>
                <a:close/>
              </a:path>
              <a:path w="3034029" h="2844800">
                <a:moveTo>
                  <a:pt x="402640" y="330199"/>
                </a:moveTo>
                <a:lnTo>
                  <a:pt x="312801" y="330199"/>
                </a:lnTo>
                <a:lnTo>
                  <a:pt x="311357" y="339164"/>
                </a:lnTo>
                <a:lnTo>
                  <a:pt x="314362" y="342899"/>
                </a:lnTo>
                <a:lnTo>
                  <a:pt x="402894" y="342899"/>
                </a:lnTo>
                <a:lnTo>
                  <a:pt x="402640" y="330199"/>
                </a:lnTo>
                <a:close/>
              </a:path>
              <a:path w="3034029" h="2844800">
                <a:moveTo>
                  <a:pt x="403669" y="330199"/>
                </a:moveTo>
                <a:lnTo>
                  <a:pt x="402640" y="330199"/>
                </a:lnTo>
                <a:lnTo>
                  <a:pt x="407504" y="342899"/>
                </a:lnTo>
                <a:lnTo>
                  <a:pt x="404509" y="331198"/>
                </a:lnTo>
                <a:lnTo>
                  <a:pt x="403669" y="330199"/>
                </a:lnTo>
                <a:close/>
              </a:path>
              <a:path w="3034029" h="2844800">
                <a:moveTo>
                  <a:pt x="418570" y="330199"/>
                </a:moveTo>
                <a:lnTo>
                  <a:pt x="404253" y="330199"/>
                </a:lnTo>
                <a:lnTo>
                  <a:pt x="404509" y="331198"/>
                </a:lnTo>
                <a:lnTo>
                  <a:pt x="414350" y="342899"/>
                </a:lnTo>
                <a:lnTo>
                  <a:pt x="420731" y="342899"/>
                </a:lnTo>
                <a:lnTo>
                  <a:pt x="418570" y="330199"/>
                </a:lnTo>
                <a:close/>
              </a:path>
              <a:path w="3034029" h="2844800">
                <a:moveTo>
                  <a:pt x="428952" y="330297"/>
                </a:moveTo>
                <a:lnTo>
                  <a:pt x="431927" y="342899"/>
                </a:lnTo>
                <a:lnTo>
                  <a:pt x="441769" y="342899"/>
                </a:lnTo>
                <a:lnTo>
                  <a:pt x="428952" y="330297"/>
                </a:lnTo>
                <a:close/>
              </a:path>
              <a:path w="3034029" h="2844800">
                <a:moveTo>
                  <a:pt x="305206" y="330199"/>
                </a:moveTo>
                <a:lnTo>
                  <a:pt x="304146" y="330199"/>
                </a:lnTo>
                <a:lnTo>
                  <a:pt x="306467" y="333085"/>
                </a:lnTo>
                <a:lnTo>
                  <a:pt x="305206" y="330199"/>
                </a:lnTo>
                <a:close/>
              </a:path>
              <a:path w="3034029" h="2844800">
                <a:moveTo>
                  <a:pt x="404253" y="330199"/>
                </a:moveTo>
                <a:lnTo>
                  <a:pt x="403669" y="330199"/>
                </a:lnTo>
                <a:lnTo>
                  <a:pt x="404509" y="331198"/>
                </a:lnTo>
                <a:lnTo>
                  <a:pt x="404253" y="330199"/>
                </a:lnTo>
                <a:close/>
              </a:path>
              <a:path w="3034029" h="2844800">
                <a:moveTo>
                  <a:pt x="428929" y="330199"/>
                </a:moveTo>
                <a:close/>
              </a:path>
              <a:path w="3034029" h="2844800">
                <a:moveTo>
                  <a:pt x="319151" y="317499"/>
                </a:moveTo>
                <a:lnTo>
                  <a:pt x="313601" y="317499"/>
                </a:lnTo>
                <a:lnTo>
                  <a:pt x="312928" y="330199"/>
                </a:lnTo>
                <a:lnTo>
                  <a:pt x="319659" y="330199"/>
                </a:lnTo>
                <a:lnTo>
                  <a:pt x="319151" y="317499"/>
                </a:lnTo>
                <a:close/>
              </a:path>
              <a:path w="3034029" h="2844800">
                <a:moveTo>
                  <a:pt x="368287" y="317499"/>
                </a:moveTo>
                <a:lnTo>
                  <a:pt x="321538" y="317499"/>
                </a:lnTo>
                <a:lnTo>
                  <a:pt x="323215" y="330199"/>
                </a:lnTo>
                <a:lnTo>
                  <a:pt x="369836" y="330199"/>
                </a:lnTo>
                <a:lnTo>
                  <a:pt x="368287" y="317499"/>
                </a:lnTo>
                <a:close/>
              </a:path>
              <a:path w="3034029" h="2844800">
                <a:moveTo>
                  <a:pt x="392982" y="292099"/>
                </a:moveTo>
                <a:lnTo>
                  <a:pt x="385597" y="292099"/>
                </a:lnTo>
                <a:lnTo>
                  <a:pt x="389661" y="304799"/>
                </a:lnTo>
                <a:lnTo>
                  <a:pt x="403034" y="304799"/>
                </a:lnTo>
                <a:lnTo>
                  <a:pt x="403745" y="317499"/>
                </a:lnTo>
                <a:lnTo>
                  <a:pt x="373062" y="317499"/>
                </a:lnTo>
                <a:lnTo>
                  <a:pt x="375145" y="330199"/>
                </a:lnTo>
                <a:lnTo>
                  <a:pt x="423372" y="330199"/>
                </a:lnTo>
                <a:lnTo>
                  <a:pt x="416295" y="317499"/>
                </a:lnTo>
                <a:lnTo>
                  <a:pt x="404355" y="304799"/>
                </a:lnTo>
                <a:lnTo>
                  <a:pt x="392982" y="292099"/>
                </a:lnTo>
                <a:close/>
              </a:path>
              <a:path w="3034029" h="2844800">
                <a:moveTo>
                  <a:pt x="296176" y="304799"/>
                </a:moveTo>
                <a:lnTo>
                  <a:pt x="286880" y="317499"/>
                </a:lnTo>
                <a:lnTo>
                  <a:pt x="290982" y="317499"/>
                </a:lnTo>
                <a:lnTo>
                  <a:pt x="296176" y="304799"/>
                </a:lnTo>
                <a:close/>
              </a:path>
              <a:path w="3034029" h="2844800">
                <a:moveTo>
                  <a:pt x="306025" y="304799"/>
                </a:moveTo>
                <a:lnTo>
                  <a:pt x="304482" y="304799"/>
                </a:lnTo>
                <a:lnTo>
                  <a:pt x="302348" y="317499"/>
                </a:lnTo>
                <a:lnTo>
                  <a:pt x="308178" y="317499"/>
                </a:lnTo>
                <a:lnTo>
                  <a:pt x="306025" y="304799"/>
                </a:lnTo>
                <a:close/>
              </a:path>
              <a:path w="3034029" h="2844800">
                <a:moveTo>
                  <a:pt x="384733" y="292099"/>
                </a:moveTo>
                <a:lnTo>
                  <a:pt x="303872" y="292099"/>
                </a:lnTo>
                <a:lnTo>
                  <a:pt x="308178" y="317499"/>
                </a:lnTo>
                <a:lnTo>
                  <a:pt x="311826" y="312858"/>
                </a:lnTo>
                <a:lnTo>
                  <a:pt x="306209" y="304799"/>
                </a:lnTo>
                <a:lnTo>
                  <a:pt x="379519" y="304799"/>
                </a:lnTo>
                <a:lnTo>
                  <a:pt x="384733" y="292099"/>
                </a:lnTo>
                <a:close/>
              </a:path>
              <a:path w="3034029" h="2844800">
                <a:moveTo>
                  <a:pt x="311826" y="312858"/>
                </a:moveTo>
                <a:lnTo>
                  <a:pt x="308178" y="317499"/>
                </a:lnTo>
                <a:lnTo>
                  <a:pt x="315061" y="317499"/>
                </a:lnTo>
                <a:lnTo>
                  <a:pt x="311826" y="312858"/>
                </a:lnTo>
                <a:close/>
              </a:path>
              <a:path w="3034029" h="2844800">
                <a:moveTo>
                  <a:pt x="396786" y="304799"/>
                </a:moveTo>
                <a:lnTo>
                  <a:pt x="318160" y="304799"/>
                </a:lnTo>
                <a:lnTo>
                  <a:pt x="320192" y="317499"/>
                </a:lnTo>
                <a:lnTo>
                  <a:pt x="400227" y="317499"/>
                </a:lnTo>
                <a:lnTo>
                  <a:pt x="396786" y="304799"/>
                </a:lnTo>
                <a:close/>
              </a:path>
              <a:path w="3034029" h="2844800">
                <a:moveTo>
                  <a:pt x="318160" y="304799"/>
                </a:moveTo>
                <a:lnTo>
                  <a:pt x="306209" y="304799"/>
                </a:lnTo>
                <a:lnTo>
                  <a:pt x="311826" y="312858"/>
                </a:lnTo>
                <a:lnTo>
                  <a:pt x="318160" y="304799"/>
                </a:lnTo>
                <a:close/>
              </a:path>
              <a:path w="3034029" h="2844800">
                <a:moveTo>
                  <a:pt x="263791" y="292099"/>
                </a:moveTo>
                <a:lnTo>
                  <a:pt x="262204" y="292099"/>
                </a:lnTo>
                <a:lnTo>
                  <a:pt x="265544" y="304799"/>
                </a:lnTo>
                <a:lnTo>
                  <a:pt x="263791" y="292099"/>
                </a:lnTo>
                <a:close/>
              </a:path>
              <a:path w="3034029" h="2844800">
                <a:moveTo>
                  <a:pt x="281368" y="292099"/>
                </a:moveTo>
                <a:lnTo>
                  <a:pt x="275729" y="292099"/>
                </a:lnTo>
                <a:lnTo>
                  <a:pt x="281965" y="304799"/>
                </a:lnTo>
                <a:lnTo>
                  <a:pt x="281368" y="292099"/>
                </a:lnTo>
                <a:close/>
              </a:path>
              <a:path w="3034029" h="2844800">
                <a:moveTo>
                  <a:pt x="298348" y="292099"/>
                </a:moveTo>
                <a:lnTo>
                  <a:pt x="285286" y="292099"/>
                </a:lnTo>
                <a:lnTo>
                  <a:pt x="291569" y="304799"/>
                </a:lnTo>
                <a:lnTo>
                  <a:pt x="294900" y="304799"/>
                </a:lnTo>
                <a:lnTo>
                  <a:pt x="298348" y="292099"/>
                </a:lnTo>
                <a:close/>
              </a:path>
              <a:path w="3034029" h="2844800">
                <a:moveTo>
                  <a:pt x="367517" y="279399"/>
                </a:moveTo>
                <a:lnTo>
                  <a:pt x="267712" y="279399"/>
                </a:lnTo>
                <a:lnTo>
                  <a:pt x="264277" y="292099"/>
                </a:lnTo>
                <a:lnTo>
                  <a:pt x="366052" y="292099"/>
                </a:lnTo>
                <a:lnTo>
                  <a:pt x="367517" y="279399"/>
                </a:lnTo>
                <a:close/>
              </a:path>
              <a:path w="3034029" h="2844800">
                <a:moveTo>
                  <a:pt x="390956" y="279399"/>
                </a:moveTo>
                <a:lnTo>
                  <a:pt x="388505" y="292099"/>
                </a:lnTo>
                <a:lnTo>
                  <a:pt x="396151" y="292099"/>
                </a:lnTo>
                <a:lnTo>
                  <a:pt x="390956" y="279399"/>
                </a:lnTo>
                <a:close/>
              </a:path>
              <a:path w="3034029" h="2844800">
                <a:moveTo>
                  <a:pt x="260235" y="266699"/>
                </a:moveTo>
                <a:lnTo>
                  <a:pt x="257327" y="266699"/>
                </a:lnTo>
                <a:lnTo>
                  <a:pt x="255282" y="279399"/>
                </a:lnTo>
                <a:lnTo>
                  <a:pt x="261924" y="279399"/>
                </a:lnTo>
                <a:lnTo>
                  <a:pt x="260235" y="266699"/>
                </a:lnTo>
                <a:close/>
              </a:path>
              <a:path w="3034029" h="2844800">
                <a:moveTo>
                  <a:pt x="356219" y="266699"/>
                </a:moveTo>
                <a:lnTo>
                  <a:pt x="265359" y="266699"/>
                </a:lnTo>
                <a:lnTo>
                  <a:pt x="272405" y="279399"/>
                </a:lnTo>
                <a:lnTo>
                  <a:pt x="355598" y="279399"/>
                </a:lnTo>
                <a:lnTo>
                  <a:pt x="356219" y="266699"/>
                </a:lnTo>
                <a:close/>
              </a:path>
              <a:path w="3034029" h="2844800">
                <a:moveTo>
                  <a:pt x="234251" y="253999"/>
                </a:moveTo>
                <a:lnTo>
                  <a:pt x="226453" y="253999"/>
                </a:lnTo>
                <a:lnTo>
                  <a:pt x="221538" y="266699"/>
                </a:lnTo>
                <a:lnTo>
                  <a:pt x="233172" y="266699"/>
                </a:lnTo>
                <a:lnTo>
                  <a:pt x="234251" y="253999"/>
                </a:lnTo>
                <a:close/>
              </a:path>
              <a:path w="3034029" h="2844800">
                <a:moveTo>
                  <a:pt x="246367" y="253999"/>
                </a:moveTo>
                <a:lnTo>
                  <a:pt x="234251" y="253999"/>
                </a:lnTo>
                <a:lnTo>
                  <a:pt x="243014" y="266699"/>
                </a:lnTo>
                <a:lnTo>
                  <a:pt x="256070" y="266699"/>
                </a:lnTo>
                <a:lnTo>
                  <a:pt x="246367" y="253999"/>
                </a:lnTo>
                <a:close/>
              </a:path>
              <a:path w="3034029" h="2844800">
                <a:moveTo>
                  <a:pt x="330212" y="253999"/>
                </a:moveTo>
                <a:lnTo>
                  <a:pt x="251407" y="253999"/>
                </a:lnTo>
                <a:lnTo>
                  <a:pt x="258203" y="266699"/>
                </a:lnTo>
                <a:lnTo>
                  <a:pt x="330314" y="266699"/>
                </a:lnTo>
                <a:lnTo>
                  <a:pt x="330212" y="253999"/>
                </a:lnTo>
                <a:close/>
              </a:path>
              <a:path w="3034029" h="2844800">
                <a:moveTo>
                  <a:pt x="337731" y="253999"/>
                </a:moveTo>
                <a:lnTo>
                  <a:pt x="335546" y="253999"/>
                </a:lnTo>
                <a:lnTo>
                  <a:pt x="336181" y="266699"/>
                </a:lnTo>
                <a:lnTo>
                  <a:pt x="338302" y="266699"/>
                </a:lnTo>
                <a:lnTo>
                  <a:pt x="337731" y="253999"/>
                </a:lnTo>
                <a:close/>
              </a:path>
              <a:path w="3034029" h="2844800">
                <a:moveTo>
                  <a:pt x="351828" y="253999"/>
                </a:moveTo>
                <a:lnTo>
                  <a:pt x="338302" y="266699"/>
                </a:lnTo>
                <a:lnTo>
                  <a:pt x="354787" y="266699"/>
                </a:lnTo>
                <a:lnTo>
                  <a:pt x="351828" y="253999"/>
                </a:lnTo>
                <a:close/>
              </a:path>
              <a:path w="3034029" h="2844800">
                <a:moveTo>
                  <a:pt x="238023" y="241299"/>
                </a:moveTo>
                <a:lnTo>
                  <a:pt x="219265" y="241299"/>
                </a:lnTo>
                <a:lnTo>
                  <a:pt x="222783" y="253999"/>
                </a:lnTo>
                <a:lnTo>
                  <a:pt x="232188" y="253999"/>
                </a:lnTo>
                <a:lnTo>
                  <a:pt x="238023" y="241299"/>
                </a:lnTo>
                <a:close/>
              </a:path>
              <a:path w="3034029" h="2844800">
                <a:moveTo>
                  <a:pt x="251688" y="241299"/>
                </a:moveTo>
                <a:lnTo>
                  <a:pt x="239695" y="241299"/>
                </a:lnTo>
                <a:lnTo>
                  <a:pt x="244892" y="253999"/>
                </a:lnTo>
                <a:lnTo>
                  <a:pt x="255689" y="253999"/>
                </a:lnTo>
                <a:lnTo>
                  <a:pt x="251688" y="241299"/>
                </a:lnTo>
                <a:close/>
              </a:path>
              <a:path w="3034029" h="2844800">
                <a:moveTo>
                  <a:pt x="314553" y="241299"/>
                </a:moveTo>
                <a:lnTo>
                  <a:pt x="256933" y="241299"/>
                </a:lnTo>
                <a:lnTo>
                  <a:pt x="259651" y="253999"/>
                </a:lnTo>
                <a:lnTo>
                  <a:pt x="324205" y="253999"/>
                </a:lnTo>
                <a:lnTo>
                  <a:pt x="314553" y="241299"/>
                </a:lnTo>
                <a:close/>
              </a:path>
              <a:path w="3034029" h="2844800">
                <a:moveTo>
                  <a:pt x="314134" y="228599"/>
                </a:moveTo>
                <a:lnTo>
                  <a:pt x="227713" y="228599"/>
                </a:lnTo>
                <a:lnTo>
                  <a:pt x="235102" y="241299"/>
                </a:lnTo>
                <a:lnTo>
                  <a:pt x="314261" y="241299"/>
                </a:lnTo>
                <a:lnTo>
                  <a:pt x="314134" y="228599"/>
                </a:lnTo>
                <a:close/>
              </a:path>
              <a:path w="3034029" h="2844800">
                <a:moveTo>
                  <a:pt x="204736" y="215899"/>
                </a:moveTo>
                <a:lnTo>
                  <a:pt x="196202" y="215899"/>
                </a:lnTo>
                <a:lnTo>
                  <a:pt x="201244" y="228599"/>
                </a:lnTo>
                <a:lnTo>
                  <a:pt x="208534" y="228599"/>
                </a:lnTo>
                <a:lnTo>
                  <a:pt x="204736" y="215899"/>
                </a:lnTo>
                <a:close/>
              </a:path>
              <a:path w="3034029" h="2844800">
                <a:moveTo>
                  <a:pt x="235966" y="215899"/>
                </a:moveTo>
                <a:lnTo>
                  <a:pt x="225806" y="215899"/>
                </a:lnTo>
                <a:lnTo>
                  <a:pt x="224370" y="228599"/>
                </a:lnTo>
                <a:lnTo>
                  <a:pt x="244119" y="228599"/>
                </a:lnTo>
                <a:lnTo>
                  <a:pt x="235966" y="215899"/>
                </a:lnTo>
                <a:close/>
              </a:path>
              <a:path w="3034029" h="2844800">
                <a:moveTo>
                  <a:pt x="307608" y="215899"/>
                </a:moveTo>
                <a:lnTo>
                  <a:pt x="251866" y="215899"/>
                </a:lnTo>
                <a:lnTo>
                  <a:pt x="247484" y="228599"/>
                </a:lnTo>
                <a:lnTo>
                  <a:pt x="315582" y="228599"/>
                </a:lnTo>
                <a:lnTo>
                  <a:pt x="307608" y="215899"/>
                </a:lnTo>
                <a:close/>
              </a:path>
              <a:path w="3034029" h="2844800">
                <a:moveTo>
                  <a:pt x="181622" y="203199"/>
                </a:moveTo>
                <a:lnTo>
                  <a:pt x="174117" y="203199"/>
                </a:lnTo>
                <a:lnTo>
                  <a:pt x="176276" y="215899"/>
                </a:lnTo>
                <a:lnTo>
                  <a:pt x="189128" y="215899"/>
                </a:lnTo>
                <a:lnTo>
                  <a:pt x="181622" y="203199"/>
                </a:lnTo>
                <a:close/>
              </a:path>
              <a:path w="3034029" h="2844800">
                <a:moveTo>
                  <a:pt x="267754" y="165099"/>
                </a:moveTo>
                <a:lnTo>
                  <a:pt x="254647" y="177799"/>
                </a:lnTo>
                <a:lnTo>
                  <a:pt x="191693" y="177799"/>
                </a:lnTo>
                <a:lnTo>
                  <a:pt x="197916" y="190499"/>
                </a:lnTo>
                <a:lnTo>
                  <a:pt x="188447" y="190499"/>
                </a:lnTo>
                <a:lnTo>
                  <a:pt x="196544" y="203199"/>
                </a:lnTo>
                <a:lnTo>
                  <a:pt x="202183" y="215899"/>
                </a:lnTo>
                <a:lnTo>
                  <a:pt x="247662" y="215899"/>
                </a:lnTo>
                <a:lnTo>
                  <a:pt x="248297" y="203199"/>
                </a:lnTo>
                <a:lnTo>
                  <a:pt x="279237" y="203199"/>
                </a:lnTo>
                <a:lnTo>
                  <a:pt x="274993" y="190499"/>
                </a:lnTo>
                <a:lnTo>
                  <a:pt x="264248" y="177799"/>
                </a:lnTo>
                <a:lnTo>
                  <a:pt x="267754" y="165099"/>
                </a:lnTo>
                <a:close/>
              </a:path>
              <a:path w="3034029" h="2844800">
                <a:moveTo>
                  <a:pt x="263793" y="203199"/>
                </a:moveTo>
                <a:lnTo>
                  <a:pt x="252895" y="203199"/>
                </a:lnTo>
                <a:lnTo>
                  <a:pt x="255663" y="215899"/>
                </a:lnTo>
                <a:lnTo>
                  <a:pt x="266062" y="215899"/>
                </a:lnTo>
                <a:lnTo>
                  <a:pt x="263793" y="203199"/>
                </a:lnTo>
                <a:close/>
              </a:path>
              <a:path w="3034029" h="2844800">
                <a:moveTo>
                  <a:pt x="278358" y="203199"/>
                </a:moveTo>
                <a:lnTo>
                  <a:pt x="276669" y="203199"/>
                </a:lnTo>
                <a:lnTo>
                  <a:pt x="275869" y="215899"/>
                </a:lnTo>
                <a:lnTo>
                  <a:pt x="282613" y="215899"/>
                </a:lnTo>
                <a:lnTo>
                  <a:pt x="278358" y="203199"/>
                </a:lnTo>
                <a:close/>
              </a:path>
              <a:path w="3034029" h="2844800">
                <a:moveTo>
                  <a:pt x="176497" y="190499"/>
                </a:moveTo>
                <a:lnTo>
                  <a:pt x="160756" y="190499"/>
                </a:lnTo>
                <a:lnTo>
                  <a:pt x="160517" y="203199"/>
                </a:lnTo>
                <a:lnTo>
                  <a:pt x="165366" y="203199"/>
                </a:lnTo>
                <a:lnTo>
                  <a:pt x="176497" y="190499"/>
                </a:lnTo>
                <a:close/>
              </a:path>
              <a:path w="3034029" h="2844800">
                <a:moveTo>
                  <a:pt x="155790" y="177799"/>
                </a:moveTo>
                <a:lnTo>
                  <a:pt x="147955" y="177799"/>
                </a:lnTo>
                <a:lnTo>
                  <a:pt x="155168" y="190499"/>
                </a:lnTo>
                <a:lnTo>
                  <a:pt x="155613" y="190499"/>
                </a:lnTo>
                <a:lnTo>
                  <a:pt x="155790" y="177799"/>
                </a:lnTo>
                <a:close/>
              </a:path>
              <a:path w="3034029" h="2844800">
                <a:moveTo>
                  <a:pt x="237070" y="165099"/>
                </a:moveTo>
                <a:lnTo>
                  <a:pt x="153395" y="165099"/>
                </a:lnTo>
                <a:lnTo>
                  <a:pt x="163137" y="177799"/>
                </a:lnTo>
                <a:lnTo>
                  <a:pt x="174053" y="190499"/>
                </a:lnTo>
                <a:lnTo>
                  <a:pt x="194589" y="190499"/>
                </a:lnTo>
                <a:lnTo>
                  <a:pt x="183527" y="177799"/>
                </a:lnTo>
                <a:lnTo>
                  <a:pt x="231940" y="177799"/>
                </a:lnTo>
                <a:lnTo>
                  <a:pt x="237070" y="165099"/>
                </a:lnTo>
                <a:close/>
              </a:path>
              <a:path w="3034029" h="2844800">
                <a:moveTo>
                  <a:pt x="139839" y="165099"/>
                </a:moveTo>
                <a:lnTo>
                  <a:pt x="134569" y="165099"/>
                </a:lnTo>
                <a:lnTo>
                  <a:pt x="140855" y="177799"/>
                </a:lnTo>
                <a:lnTo>
                  <a:pt x="139839" y="165099"/>
                </a:lnTo>
                <a:close/>
              </a:path>
              <a:path w="3034029" h="2844800">
                <a:moveTo>
                  <a:pt x="240334" y="152399"/>
                </a:moveTo>
                <a:lnTo>
                  <a:pt x="234416" y="152399"/>
                </a:lnTo>
                <a:lnTo>
                  <a:pt x="231762" y="165099"/>
                </a:lnTo>
                <a:lnTo>
                  <a:pt x="241723" y="165099"/>
                </a:lnTo>
                <a:lnTo>
                  <a:pt x="239352" y="177799"/>
                </a:lnTo>
                <a:lnTo>
                  <a:pt x="253392" y="177799"/>
                </a:lnTo>
                <a:lnTo>
                  <a:pt x="248043" y="165099"/>
                </a:lnTo>
                <a:lnTo>
                  <a:pt x="240334" y="152399"/>
                </a:lnTo>
                <a:close/>
              </a:path>
              <a:path w="3034029" h="2844800">
                <a:moveTo>
                  <a:pt x="118935" y="152399"/>
                </a:moveTo>
                <a:lnTo>
                  <a:pt x="106438" y="152399"/>
                </a:lnTo>
                <a:lnTo>
                  <a:pt x="119329" y="165099"/>
                </a:lnTo>
                <a:lnTo>
                  <a:pt x="118935" y="152399"/>
                </a:lnTo>
                <a:close/>
              </a:path>
              <a:path w="3034029" h="2844800">
                <a:moveTo>
                  <a:pt x="183101" y="101599"/>
                </a:moveTo>
                <a:lnTo>
                  <a:pt x="169090" y="114299"/>
                </a:lnTo>
                <a:lnTo>
                  <a:pt x="172542" y="114299"/>
                </a:lnTo>
                <a:lnTo>
                  <a:pt x="175298" y="126999"/>
                </a:lnTo>
                <a:lnTo>
                  <a:pt x="126909" y="126999"/>
                </a:lnTo>
                <a:lnTo>
                  <a:pt x="128499" y="137756"/>
                </a:lnTo>
                <a:lnTo>
                  <a:pt x="130644" y="139699"/>
                </a:lnTo>
                <a:lnTo>
                  <a:pt x="129453" y="141712"/>
                </a:lnTo>
                <a:lnTo>
                  <a:pt x="132997" y="152399"/>
                </a:lnTo>
                <a:lnTo>
                  <a:pt x="133186" y="165099"/>
                </a:lnTo>
                <a:lnTo>
                  <a:pt x="221513" y="165099"/>
                </a:lnTo>
                <a:lnTo>
                  <a:pt x="218097" y="152399"/>
                </a:lnTo>
                <a:lnTo>
                  <a:pt x="199859" y="152399"/>
                </a:lnTo>
                <a:lnTo>
                  <a:pt x="200736" y="139699"/>
                </a:lnTo>
                <a:lnTo>
                  <a:pt x="193192" y="139699"/>
                </a:lnTo>
                <a:lnTo>
                  <a:pt x="189828" y="126999"/>
                </a:lnTo>
                <a:lnTo>
                  <a:pt x="190874" y="114299"/>
                </a:lnTo>
                <a:lnTo>
                  <a:pt x="183101" y="101599"/>
                </a:lnTo>
                <a:close/>
              </a:path>
              <a:path w="3034029" h="2844800">
                <a:moveTo>
                  <a:pt x="117800" y="147266"/>
                </a:moveTo>
                <a:lnTo>
                  <a:pt x="119494" y="152399"/>
                </a:lnTo>
                <a:lnTo>
                  <a:pt x="121348" y="152399"/>
                </a:lnTo>
                <a:lnTo>
                  <a:pt x="121541" y="150869"/>
                </a:lnTo>
                <a:lnTo>
                  <a:pt x="117800" y="147266"/>
                </a:lnTo>
                <a:close/>
              </a:path>
              <a:path w="3034029" h="2844800">
                <a:moveTo>
                  <a:pt x="116624" y="126999"/>
                </a:moveTo>
                <a:lnTo>
                  <a:pt x="117360" y="139699"/>
                </a:lnTo>
                <a:lnTo>
                  <a:pt x="122948" y="139699"/>
                </a:lnTo>
                <a:lnTo>
                  <a:pt x="121541" y="150869"/>
                </a:lnTo>
                <a:lnTo>
                  <a:pt x="123129" y="152399"/>
                </a:lnTo>
                <a:lnTo>
                  <a:pt x="129453" y="141712"/>
                </a:lnTo>
                <a:lnTo>
                  <a:pt x="128786" y="139699"/>
                </a:lnTo>
                <a:lnTo>
                  <a:pt x="128499" y="137756"/>
                </a:lnTo>
                <a:lnTo>
                  <a:pt x="116624" y="126999"/>
                </a:lnTo>
                <a:close/>
              </a:path>
              <a:path w="3034029" h="2844800">
                <a:moveTo>
                  <a:pt x="220306" y="139699"/>
                </a:moveTo>
                <a:lnTo>
                  <a:pt x="204000" y="139699"/>
                </a:lnTo>
                <a:lnTo>
                  <a:pt x="207454" y="152399"/>
                </a:lnTo>
                <a:lnTo>
                  <a:pt x="227215" y="152399"/>
                </a:lnTo>
                <a:lnTo>
                  <a:pt x="220306" y="139699"/>
                </a:lnTo>
                <a:close/>
              </a:path>
              <a:path w="3034029" h="2844800">
                <a:moveTo>
                  <a:pt x="115303" y="139699"/>
                </a:moveTo>
                <a:lnTo>
                  <a:pt x="109945" y="139699"/>
                </a:lnTo>
                <a:lnTo>
                  <a:pt x="117800" y="147266"/>
                </a:lnTo>
                <a:lnTo>
                  <a:pt x="115303" y="139699"/>
                </a:lnTo>
                <a:close/>
              </a:path>
              <a:path w="3034029" h="2844800">
                <a:moveTo>
                  <a:pt x="128499" y="137756"/>
                </a:moveTo>
                <a:lnTo>
                  <a:pt x="128786" y="139699"/>
                </a:lnTo>
                <a:lnTo>
                  <a:pt x="129453" y="141712"/>
                </a:lnTo>
                <a:lnTo>
                  <a:pt x="130644" y="139699"/>
                </a:lnTo>
                <a:lnTo>
                  <a:pt x="128499" y="137756"/>
                </a:lnTo>
                <a:close/>
              </a:path>
              <a:path w="3034029" h="2844800">
                <a:moveTo>
                  <a:pt x="115887" y="126999"/>
                </a:moveTo>
                <a:lnTo>
                  <a:pt x="83595" y="126999"/>
                </a:lnTo>
                <a:lnTo>
                  <a:pt x="93718" y="139699"/>
                </a:lnTo>
                <a:lnTo>
                  <a:pt x="117360" y="139699"/>
                </a:lnTo>
                <a:lnTo>
                  <a:pt x="115887" y="126999"/>
                </a:lnTo>
                <a:close/>
              </a:path>
              <a:path w="3034029" h="2844800">
                <a:moveTo>
                  <a:pt x="211670" y="126999"/>
                </a:moveTo>
                <a:lnTo>
                  <a:pt x="210096" y="126999"/>
                </a:lnTo>
                <a:lnTo>
                  <a:pt x="202554" y="139699"/>
                </a:lnTo>
                <a:lnTo>
                  <a:pt x="218147" y="139699"/>
                </a:lnTo>
                <a:lnTo>
                  <a:pt x="211670" y="126999"/>
                </a:lnTo>
                <a:close/>
              </a:path>
              <a:path w="3034029" h="2844800">
                <a:moveTo>
                  <a:pt x="148001" y="101599"/>
                </a:moveTo>
                <a:lnTo>
                  <a:pt x="61822" y="101599"/>
                </a:lnTo>
                <a:lnTo>
                  <a:pt x="62822" y="114299"/>
                </a:lnTo>
                <a:lnTo>
                  <a:pt x="73650" y="126999"/>
                </a:lnTo>
                <a:lnTo>
                  <a:pt x="86421" y="126999"/>
                </a:lnTo>
                <a:lnTo>
                  <a:pt x="90462" y="114299"/>
                </a:lnTo>
                <a:lnTo>
                  <a:pt x="143141" y="114299"/>
                </a:lnTo>
                <a:lnTo>
                  <a:pt x="148001" y="101599"/>
                </a:lnTo>
                <a:close/>
              </a:path>
              <a:path w="3034029" h="2844800">
                <a:moveTo>
                  <a:pt x="121589" y="114299"/>
                </a:moveTo>
                <a:lnTo>
                  <a:pt x="91465" y="114299"/>
                </a:lnTo>
                <a:lnTo>
                  <a:pt x="96926" y="126999"/>
                </a:lnTo>
                <a:lnTo>
                  <a:pt x="119799" y="126999"/>
                </a:lnTo>
                <a:lnTo>
                  <a:pt x="121589" y="114299"/>
                </a:lnTo>
                <a:close/>
              </a:path>
              <a:path w="3034029" h="2844800">
                <a:moveTo>
                  <a:pt x="131508" y="114299"/>
                </a:moveTo>
                <a:lnTo>
                  <a:pt x="121589" y="114299"/>
                </a:lnTo>
                <a:lnTo>
                  <a:pt x="130213" y="126999"/>
                </a:lnTo>
                <a:lnTo>
                  <a:pt x="134813" y="126999"/>
                </a:lnTo>
                <a:lnTo>
                  <a:pt x="132506" y="115561"/>
                </a:lnTo>
                <a:lnTo>
                  <a:pt x="131508" y="114299"/>
                </a:lnTo>
                <a:close/>
              </a:path>
              <a:path w="3034029" h="2844800">
                <a:moveTo>
                  <a:pt x="139733" y="124692"/>
                </a:moveTo>
                <a:lnTo>
                  <a:pt x="138976" y="126999"/>
                </a:lnTo>
                <a:lnTo>
                  <a:pt x="141559" y="126999"/>
                </a:lnTo>
                <a:lnTo>
                  <a:pt x="139733" y="124692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8001" y="101599"/>
                </a:lnTo>
                <a:lnTo>
                  <a:pt x="143141" y="114299"/>
                </a:lnTo>
                <a:lnTo>
                  <a:pt x="139733" y="124692"/>
                </a:lnTo>
                <a:lnTo>
                  <a:pt x="141559" y="126999"/>
                </a:lnTo>
                <a:lnTo>
                  <a:pt x="147662" y="1269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7662" y="126999"/>
                </a:lnTo>
                <a:lnTo>
                  <a:pt x="167297" y="126999"/>
                </a:lnTo>
                <a:lnTo>
                  <a:pt x="167944" y="114299"/>
                </a:lnTo>
                <a:lnTo>
                  <a:pt x="158673" y="1142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43141" y="114299"/>
                </a:moveTo>
                <a:lnTo>
                  <a:pt x="132252" y="114299"/>
                </a:lnTo>
                <a:lnTo>
                  <a:pt x="132506" y="115561"/>
                </a:lnTo>
                <a:lnTo>
                  <a:pt x="139733" y="124692"/>
                </a:lnTo>
                <a:lnTo>
                  <a:pt x="143141" y="114299"/>
                </a:lnTo>
                <a:close/>
              </a:path>
              <a:path w="3034029" h="2844800">
                <a:moveTo>
                  <a:pt x="132252" y="114299"/>
                </a:moveTo>
                <a:lnTo>
                  <a:pt x="131508" y="114299"/>
                </a:lnTo>
                <a:lnTo>
                  <a:pt x="132506" y="115561"/>
                </a:lnTo>
                <a:lnTo>
                  <a:pt x="132252" y="114299"/>
                </a:lnTo>
                <a:close/>
              </a:path>
              <a:path w="3034029" h="2844800">
                <a:moveTo>
                  <a:pt x="161986" y="101599"/>
                </a:moveTo>
                <a:lnTo>
                  <a:pt x="152044" y="101599"/>
                </a:lnTo>
                <a:lnTo>
                  <a:pt x="158673" y="114299"/>
                </a:lnTo>
                <a:lnTo>
                  <a:pt x="163709" y="108419"/>
                </a:lnTo>
                <a:lnTo>
                  <a:pt x="161986" y="101599"/>
                </a:lnTo>
                <a:close/>
              </a:path>
              <a:path w="3034029" h="2844800">
                <a:moveTo>
                  <a:pt x="163709" y="108419"/>
                </a:moveTo>
                <a:lnTo>
                  <a:pt x="158673" y="114299"/>
                </a:lnTo>
                <a:lnTo>
                  <a:pt x="165195" y="114299"/>
                </a:lnTo>
                <a:lnTo>
                  <a:pt x="163709" y="108419"/>
                </a:lnTo>
                <a:close/>
              </a:path>
              <a:path w="3034029" h="2844800">
                <a:moveTo>
                  <a:pt x="169550" y="101599"/>
                </a:moveTo>
                <a:lnTo>
                  <a:pt x="161986" y="101599"/>
                </a:lnTo>
                <a:lnTo>
                  <a:pt x="163709" y="108419"/>
                </a:lnTo>
                <a:lnTo>
                  <a:pt x="169550" y="101599"/>
                </a:lnTo>
                <a:close/>
              </a:path>
              <a:path w="3034029" h="2844800">
                <a:moveTo>
                  <a:pt x="66662" y="88899"/>
                </a:moveTo>
                <a:lnTo>
                  <a:pt x="62141" y="88899"/>
                </a:lnTo>
                <a:lnTo>
                  <a:pt x="64731" y="101599"/>
                </a:lnTo>
                <a:lnTo>
                  <a:pt x="70650" y="101599"/>
                </a:lnTo>
                <a:lnTo>
                  <a:pt x="66662" y="88899"/>
                </a:lnTo>
                <a:close/>
              </a:path>
              <a:path w="3034029" h="2844800">
                <a:moveTo>
                  <a:pt x="152118" y="76199"/>
                </a:moveTo>
                <a:lnTo>
                  <a:pt x="63950" y="76199"/>
                </a:lnTo>
                <a:lnTo>
                  <a:pt x="74544" y="88899"/>
                </a:lnTo>
                <a:lnTo>
                  <a:pt x="82994" y="101599"/>
                </a:lnTo>
                <a:lnTo>
                  <a:pt x="92811" y="101599"/>
                </a:lnTo>
                <a:lnTo>
                  <a:pt x="88849" y="88899"/>
                </a:lnTo>
                <a:lnTo>
                  <a:pt x="158889" y="88899"/>
                </a:lnTo>
                <a:lnTo>
                  <a:pt x="152118" y="76199"/>
                </a:lnTo>
                <a:close/>
              </a:path>
              <a:path w="3034029" h="2844800">
                <a:moveTo>
                  <a:pt x="102679" y="88899"/>
                </a:moveTo>
                <a:lnTo>
                  <a:pt x="98196" y="88899"/>
                </a:lnTo>
                <a:lnTo>
                  <a:pt x="92811" y="101599"/>
                </a:lnTo>
                <a:lnTo>
                  <a:pt x="104813" y="101599"/>
                </a:lnTo>
                <a:lnTo>
                  <a:pt x="102679" y="88899"/>
                </a:lnTo>
                <a:close/>
              </a:path>
              <a:path w="3034029" h="2844800">
                <a:moveTo>
                  <a:pt x="172275" y="88899"/>
                </a:moveTo>
                <a:lnTo>
                  <a:pt x="105727" y="88899"/>
                </a:lnTo>
                <a:lnTo>
                  <a:pt x="104813" y="101599"/>
                </a:lnTo>
                <a:lnTo>
                  <a:pt x="176711" y="101599"/>
                </a:lnTo>
                <a:lnTo>
                  <a:pt x="172275" y="88899"/>
                </a:lnTo>
                <a:close/>
              </a:path>
              <a:path w="3034029" h="2844800">
                <a:moveTo>
                  <a:pt x="47051" y="76199"/>
                </a:moveTo>
                <a:lnTo>
                  <a:pt x="36271" y="76199"/>
                </a:lnTo>
                <a:lnTo>
                  <a:pt x="32994" y="88899"/>
                </a:lnTo>
                <a:lnTo>
                  <a:pt x="39277" y="88899"/>
                </a:lnTo>
                <a:lnTo>
                  <a:pt x="47051" y="76199"/>
                </a:lnTo>
                <a:close/>
              </a:path>
              <a:path w="3034029" h="2844800">
                <a:moveTo>
                  <a:pt x="57619" y="76199"/>
                </a:moveTo>
                <a:lnTo>
                  <a:pt x="51308" y="76199"/>
                </a:lnTo>
                <a:lnTo>
                  <a:pt x="55473" y="88899"/>
                </a:lnTo>
                <a:lnTo>
                  <a:pt x="60007" y="88899"/>
                </a:lnTo>
                <a:lnTo>
                  <a:pt x="57619" y="76199"/>
                </a:lnTo>
                <a:close/>
              </a:path>
              <a:path w="3034029" h="2844800">
                <a:moveTo>
                  <a:pt x="161848" y="76199"/>
                </a:moveTo>
                <a:lnTo>
                  <a:pt x="158889" y="88899"/>
                </a:lnTo>
                <a:lnTo>
                  <a:pt x="165658" y="88899"/>
                </a:lnTo>
                <a:lnTo>
                  <a:pt x="161848" y="76199"/>
                </a:lnTo>
                <a:close/>
              </a:path>
              <a:path w="3034029" h="2844800">
                <a:moveTo>
                  <a:pt x="89573" y="63499"/>
                </a:moveTo>
                <a:lnTo>
                  <a:pt x="16903" y="63499"/>
                </a:lnTo>
                <a:lnTo>
                  <a:pt x="25323" y="76199"/>
                </a:lnTo>
                <a:lnTo>
                  <a:pt x="89001" y="76199"/>
                </a:lnTo>
                <a:lnTo>
                  <a:pt x="89573" y="63499"/>
                </a:lnTo>
                <a:close/>
              </a:path>
              <a:path w="3034029" h="2844800">
                <a:moveTo>
                  <a:pt x="143911" y="63499"/>
                </a:moveTo>
                <a:lnTo>
                  <a:pt x="95415" y="63499"/>
                </a:lnTo>
                <a:lnTo>
                  <a:pt x="97675" y="76199"/>
                </a:lnTo>
                <a:lnTo>
                  <a:pt x="151758" y="76199"/>
                </a:lnTo>
                <a:lnTo>
                  <a:pt x="143911" y="63499"/>
                </a:lnTo>
                <a:close/>
              </a:path>
              <a:path w="3034029" h="2844800">
                <a:moveTo>
                  <a:pt x="155562" y="63499"/>
                </a:moveTo>
                <a:lnTo>
                  <a:pt x="151638" y="63499"/>
                </a:lnTo>
                <a:lnTo>
                  <a:pt x="152234" y="76199"/>
                </a:lnTo>
                <a:lnTo>
                  <a:pt x="157683" y="76199"/>
                </a:lnTo>
                <a:lnTo>
                  <a:pt x="155562" y="63499"/>
                </a:lnTo>
                <a:close/>
              </a:path>
              <a:path w="3034029" h="2844800">
                <a:moveTo>
                  <a:pt x="9271" y="38099"/>
                </a:moveTo>
                <a:lnTo>
                  <a:pt x="4495" y="38099"/>
                </a:lnTo>
                <a:lnTo>
                  <a:pt x="0" y="50799"/>
                </a:lnTo>
                <a:lnTo>
                  <a:pt x="3810" y="50799"/>
                </a:lnTo>
                <a:lnTo>
                  <a:pt x="10261" y="63499"/>
                </a:lnTo>
                <a:lnTo>
                  <a:pt x="26448" y="63499"/>
                </a:lnTo>
                <a:lnTo>
                  <a:pt x="17630" y="50799"/>
                </a:lnTo>
                <a:lnTo>
                  <a:pt x="9271" y="38099"/>
                </a:lnTo>
                <a:close/>
              </a:path>
              <a:path w="3034029" h="2844800">
                <a:moveTo>
                  <a:pt x="19038" y="25399"/>
                </a:moveTo>
                <a:lnTo>
                  <a:pt x="15487" y="38099"/>
                </a:lnTo>
                <a:lnTo>
                  <a:pt x="23693" y="50799"/>
                </a:lnTo>
                <a:lnTo>
                  <a:pt x="26448" y="63499"/>
                </a:lnTo>
                <a:lnTo>
                  <a:pt x="34175" y="63499"/>
                </a:lnTo>
                <a:lnTo>
                  <a:pt x="35902" y="50799"/>
                </a:lnTo>
                <a:lnTo>
                  <a:pt x="130568" y="50799"/>
                </a:lnTo>
                <a:lnTo>
                  <a:pt x="127431" y="38099"/>
                </a:lnTo>
                <a:lnTo>
                  <a:pt x="23766" y="38099"/>
                </a:lnTo>
                <a:lnTo>
                  <a:pt x="19038" y="25399"/>
                </a:lnTo>
                <a:close/>
              </a:path>
              <a:path w="3034029" h="2844800">
                <a:moveTo>
                  <a:pt x="125552" y="50799"/>
                </a:moveTo>
                <a:lnTo>
                  <a:pt x="46228" y="50799"/>
                </a:lnTo>
                <a:lnTo>
                  <a:pt x="46672" y="63499"/>
                </a:lnTo>
                <a:lnTo>
                  <a:pt x="125793" y="63499"/>
                </a:lnTo>
                <a:lnTo>
                  <a:pt x="125552" y="50799"/>
                </a:lnTo>
                <a:close/>
              </a:path>
              <a:path w="3034029" h="2844800">
                <a:moveTo>
                  <a:pt x="14363" y="25399"/>
                </a:moveTo>
                <a:lnTo>
                  <a:pt x="5676" y="25399"/>
                </a:lnTo>
                <a:lnTo>
                  <a:pt x="10477" y="38099"/>
                </a:lnTo>
                <a:lnTo>
                  <a:pt x="14363" y="25399"/>
                </a:lnTo>
                <a:close/>
              </a:path>
              <a:path w="3034029" h="2844800">
                <a:moveTo>
                  <a:pt x="107289" y="25399"/>
                </a:moveTo>
                <a:lnTo>
                  <a:pt x="31256" y="25399"/>
                </a:lnTo>
                <a:lnTo>
                  <a:pt x="23766" y="38099"/>
                </a:lnTo>
                <a:lnTo>
                  <a:pt x="106718" y="38099"/>
                </a:lnTo>
                <a:lnTo>
                  <a:pt x="107289" y="25399"/>
                </a:lnTo>
                <a:close/>
              </a:path>
              <a:path w="3034029" h="2844800">
                <a:moveTo>
                  <a:pt x="81217" y="12699"/>
                </a:moveTo>
                <a:lnTo>
                  <a:pt x="26137" y="12699"/>
                </a:lnTo>
                <a:lnTo>
                  <a:pt x="29352" y="25399"/>
                </a:lnTo>
                <a:lnTo>
                  <a:pt x="88941" y="25399"/>
                </a:lnTo>
                <a:lnTo>
                  <a:pt x="81217" y="12699"/>
                </a:lnTo>
                <a:close/>
              </a:path>
              <a:path w="3034029" h="2844800">
                <a:moveTo>
                  <a:pt x="89890" y="12699"/>
                </a:moveTo>
                <a:lnTo>
                  <a:pt x="89331" y="12699"/>
                </a:lnTo>
                <a:lnTo>
                  <a:pt x="92011" y="25399"/>
                </a:lnTo>
                <a:lnTo>
                  <a:pt x="89890" y="12699"/>
                </a:lnTo>
                <a:close/>
              </a:path>
              <a:path w="3034029" h="2844800">
                <a:moveTo>
                  <a:pt x="85953" y="0"/>
                </a:moveTo>
                <a:lnTo>
                  <a:pt x="39960" y="0"/>
                </a:lnTo>
                <a:lnTo>
                  <a:pt x="41043" y="12699"/>
                </a:lnTo>
                <a:lnTo>
                  <a:pt x="93078" y="12699"/>
                </a:lnTo>
                <a:lnTo>
                  <a:pt x="85953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396623" y="2348167"/>
            <a:ext cx="2952115" cy="3365500"/>
          </a:xfrm>
          <a:custGeom>
            <a:avLst/>
            <a:gdLst/>
            <a:ahLst/>
            <a:cxnLst/>
            <a:rect l="l" t="t" r="r" b="b"/>
            <a:pathLst>
              <a:path w="2952115" h="3365500">
                <a:moveTo>
                  <a:pt x="2907284" y="3352800"/>
                </a:moveTo>
                <a:lnTo>
                  <a:pt x="2865829" y="3352800"/>
                </a:lnTo>
                <a:lnTo>
                  <a:pt x="2875108" y="3365500"/>
                </a:lnTo>
                <a:lnTo>
                  <a:pt x="2906725" y="3365500"/>
                </a:lnTo>
                <a:lnTo>
                  <a:pt x="2907284" y="3352800"/>
                </a:lnTo>
                <a:close/>
              </a:path>
              <a:path w="2952115" h="3365500">
                <a:moveTo>
                  <a:pt x="2926688" y="3352800"/>
                </a:moveTo>
                <a:lnTo>
                  <a:pt x="2916301" y="3352800"/>
                </a:lnTo>
                <a:lnTo>
                  <a:pt x="2920669" y="3365500"/>
                </a:lnTo>
                <a:lnTo>
                  <a:pt x="2924274" y="3365500"/>
                </a:lnTo>
                <a:lnTo>
                  <a:pt x="2926688" y="3352800"/>
                </a:lnTo>
                <a:close/>
              </a:path>
              <a:path w="2952115" h="3365500">
                <a:moveTo>
                  <a:pt x="2873362" y="3340100"/>
                </a:moveTo>
                <a:lnTo>
                  <a:pt x="2854642" y="3340100"/>
                </a:lnTo>
                <a:lnTo>
                  <a:pt x="2858164" y="3352800"/>
                </a:lnTo>
                <a:lnTo>
                  <a:pt x="2877807" y="3352800"/>
                </a:lnTo>
                <a:lnTo>
                  <a:pt x="2873362" y="3340100"/>
                </a:lnTo>
                <a:close/>
              </a:path>
              <a:path w="2952115" h="3365500">
                <a:moveTo>
                  <a:pt x="2898686" y="3340100"/>
                </a:moveTo>
                <a:lnTo>
                  <a:pt x="2883395" y="3340100"/>
                </a:lnTo>
                <a:lnTo>
                  <a:pt x="2883700" y="3352800"/>
                </a:lnTo>
                <a:lnTo>
                  <a:pt x="2902940" y="3352800"/>
                </a:lnTo>
                <a:lnTo>
                  <a:pt x="2898686" y="3340100"/>
                </a:lnTo>
                <a:close/>
              </a:path>
              <a:path w="2952115" h="3365500">
                <a:moveTo>
                  <a:pt x="2922689" y="3340100"/>
                </a:moveTo>
                <a:lnTo>
                  <a:pt x="2904363" y="3340100"/>
                </a:lnTo>
                <a:lnTo>
                  <a:pt x="2911995" y="3352800"/>
                </a:lnTo>
                <a:lnTo>
                  <a:pt x="2922485" y="3352800"/>
                </a:lnTo>
                <a:lnTo>
                  <a:pt x="2922689" y="3340100"/>
                </a:lnTo>
                <a:close/>
              </a:path>
              <a:path w="2952115" h="3365500">
                <a:moveTo>
                  <a:pt x="2859011" y="3327400"/>
                </a:moveTo>
                <a:lnTo>
                  <a:pt x="2857436" y="3327400"/>
                </a:lnTo>
                <a:lnTo>
                  <a:pt x="2856763" y="3340100"/>
                </a:lnTo>
                <a:lnTo>
                  <a:pt x="2860154" y="3340100"/>
                </a:lnTo>
                <a:lnTo>
                  <a:pt x="2859011" y="3327400"/>
                </a:lnTo>
                <a:close/>
              </a:path>
              <a:path w="2952115" h="3365500">
                <a:moveTo>
                  <a:pt x="2947174" y="3327400"/>
                </a:moveTo>
                <a:lnTo>
                  <a:pt x="2875546" y="3327400"/>
                </a:lnTo>
                <a:lnTo>
                  <a:pt x="2873756" y="3340100"/>
                </a:lnTo>
                <a:lnTo>
                  <a:pt x="2951549" y="3340100"/>
                </a:lnTo>
                <a:lnTo>
                  <a:pt x="2947174" y="3327400"/>
                </a:lnTo>
                <a:close/>
              </a:path>
              <a:path w="2952115" h="3365500">
                <a:moveTo>
                  <a:pt x="2863100" y="3314700"/>
                </a:moveTo>
                <a:lnTo>
                  <a:pt x="2854464" y="3314700"/>
                </a:lnTo>
                <a:lnTo>
                  <a:pt x="2857002" y="3327400"/>
                </a:lnTo>
                <a:lnTo>
                  <a:pt x="2866009" y="3327400"/>
                </a:lnTo>
                <a:lnTo>
                  <a:pt x="2863100" y="3314700"/>
                </a:lnTo>
                <a:close/>
              </a:path>
              <a:path w="2952115" h="3365500">
                <a:moveTo>
                  <a:pt x="2940989" y="3314700"/>
                </a:moveTo>
                <a:lnTo>
                  <a:pt x="2867685" y="3314700"/>
                </a:lnTo>
                <a:lnTo>
                  <a:pt x="2872168" y="3327400"/>
                </a:lnTo>
                <a:lnTo>
                  <a:pt x="2940189" y="3327400"/>
                </a:lnTo>
                <a:lnTo>
                  <a:pt x="2940989" y="3314700"/>
                </a:lnTo>
                <a:close/>
              </a:path>
              <a:path w="2952115" h="3365500">
                <a:moveTo>
                  <a:pt x="2833420" y="3302000"/>
                </a:moveTo>
                <a:lnTo>
                  <a:pt x="2824536" y="3302000"/>
                </a:lnTo>
                <a:lnTo>
                  <a:pt x="2831008" y="3314700"/>
                </a:lnTo>
                <a:lnTo>
                  <a:pt x="2833039" y="3314700"/>
                </a:lnTo>
                <a:lnTo>
                  <a:pt x="2833420" y="3302000"/>
                </a:lnTo>
                <a:close/>
              </a:path>
              <a:path w="2952115" h="3365500">
                <a:moveTo>
                  <a:pt x="2839605" y="3302000"/>
                </a:moveTo>
                <a:lnTo>
                  <a:pt x="2836164" y="3302000"/>
                </a:lnTo>
                <a:lnTo>
                  <a:pt x="2842615" y="3314700"/>
                </a:lnTo>
                <a:lnTo>
                  <a:pt x="2842124" y="3307258"/>
                </a:lnTo>
                <a:lnTo>
                  <a:pt x="2839605" y="3302000"/>
                </a:lnTo>
                <a:close/>
              </a:path>
              <a:path w="2952115" h="3365500">
                <a:moveTo>
                  <a:pt x="2841777" y="3302000"/>
                </a:moveTo>
                <a:lnTo>
                  <a:pt x="2842124" y="3307258"/>
                </a:lnTo>
                <a:lnTo>
                  <a:pt x="2845689" y="3314700"/>
                </a:lnTo>
                <a:lnTo>
                  <a:pt x="2847733" y="3314700"/>
                </a:lnTo>
                <a:lnTo>
                  <a:pt x="2841777" y="3302000"/>
                </a:lnTo>
                <a:close/>
              </a:path>
              <a:path w="2952115" h="3365500">
                <a:moveTo>
                  <a:pt x="2848221" y="3314110"/>
                </a:moveTo>
                <a:lnTo>
                  <a:pt x="2847860" y="3314700"/>
                </a:lnTo>
                <a:lnTo>
                  <a:pt x="2848457" y="3314700"/>
                </a:lnTo>
                <a:lnTo>
                  <a:pt x="2848221" y="3314110"/>
                </a:lnTo>
                <a:close/>
              </a:path>
              <a:path w="2952115" h="3365500">
                <a:moveTo>
                  <a:pt x="2936671" y="3302000"/>
                </a:moveTo>
                <a:lnTo>
                  <a:pt x="2855620" y="3302000"/>
                </a:lnTo>
                <a:lnTo>
                  <a:pt x="2860548" y="3314700"/>
                </a:lnTo>
                <a:lnTo>
                  <a:pt x="2940558" y="3314700"/>
                </a:lnTo>
                <a:lnTo>
                  <a:pt x="2936671" y="3302000"/>
                </a:lnTo>
                <a:close/>
              </a:path>
              <a:path w="2952115" h="3365500">
                <a:moveTo>
                  <a:pt x="2855620" y="3302000"/>
                </a:moveTo>
                <a:lnTo>
                  <a:pt x="2843364" y="3302000"/>
                </a:lnTo>
                <a:lnTo>
                  <a:pt x="2848221" y="3314110"/>
                </a:lnTo>
                <a:lnTo>
                  <a:pt x="2855620" y="3302000"/>
                </a:lnTo>
                <a:close/>
              </a:path>
              <a:path w="2952115" h="3365500">
                <a:moveTo>
                  <a:pt x="2928886" y="3289300"/>
                </a:moveTo>
                <a:lnTo>
                  <a:pt x="2836379" y="3289300"/>
                </a:lnTo>
                <a:lnTo>
                  <a:pt x="2840228" y="3302000"/>
                </a:lnTo>
                <a:lnTo>
                  <a:pt x="2924949" y="3302000"/>
                </a:lnTo>
                <a:lnTo>
                  <a:pt x="2928886" y="3289300"/>
                </a:lnTo>
                <a:close/>
              </a:path>
              <a:path w="2952115" h="3365500">
                <a:moveTo>
                  <a:pt x="2817956" y="3263900"/>
                </a:moveTo>
                <a:lnTo>
                  <a:pt x="2793479" y="3263900"/>
                </a:lnTo>
                <a:lnTo>
                  <a:pt x="2795574" y="3276600"/>
                </a:lnTo>
                <a:lnTo>
                  <a:pt x="2806928" y="3276600"/>
                </a:lnTo>
                <a:lnTo>
                  <a:pt x="2808655" y="3289300"/>
                </a:lnTo>
                <a:lnTo>
                  <a:pt x="2815211" y="3289300"/>
                </a:lnTo>
                <a:lnTo>
                  <a:pt x="2811805" y="3276600"/>
                </a:lnTo>
                <a:lnTo>
                  <a:pt x="2817956" y="3263900"/>
                </a:lnTo>
                <a:close/>
              </a:path>
              <a:path w="2952115" h="3365500">
                <a:moveTo>
                  <a:pt x="2823895" y="3276600"/>
                </a:moveTo>
                <a:lnTo>
                  <a:pt x="2826994" y="3289300"/>
                </a:lnTo>
                <a:lnTo>
                  <a:pt x="2833233" y="3289300"/>
                </a:lnTo>
                <a:lnTo>
                  <a:pt x="2823895" y="3276600"/>
                </a:lnTo>
                <a:close/>
              </a:path>
              <a:path w="2952115" h="3365500">
                <a:moveTo>
                  <a:pt x="2915299" y="3276600"/>
                </a:moveTo>
                <a:lnTo>
                  <a:pt x="2834247" y="3276600"/>
                </a:lnTo>
                <a:lnTo>
                  <a:pt x="2836098" y="3289300"/>
                </a:lnTo>
                <a:lnTo>
                  <a:pt x="2908399" y="3289300"/>
                </a:lnTo>
                <a:lnTo>
                  <a:pt x="2915299" y="3276600"/>
                </a:lnTo>
                <a:close/>
              </a:path>
              <a:path w="2952115" h="3365500">
                <a:moveTo>
                  <a:pt x="2897822" y="3251200"/>
                </a:moveTo>
                <a:lnTo>
                  <a:pt x="2890608" y="3251200"/>
                </a:lnTo>
                <a:lnTo>
                  <a:pt x="2885859" y="3263900"/>
                </a:lnTo>
                <a:lnTo>
                  <a:pt x="2823419" y="3263900"/>
                </a:lnTo>
                <a:lnTo>
                  <a:pt x="2829435" y="3276600"/>
                </a:lnTo>
                <a:lnTo>
                  <a:pt x="2903258" y="3276600"/>
                </a:lnTo>
                <a:lnTo>
                  <a:pt x="2897771" y="3263900"/>
                </a:lnTo>
                <a:lnTo>
                  <a:pt x="2897822" y="3251200"/>
                </a:lnTo>
                <a:close/>
              </a:path>
              <a:path w="2952115" h="3365500">
                <a:moveTo>
                  <a:pt x="2906141" y="3263900"/>
                </a:moveTo>
                <a:lnTo>
                  <a:pt x="2903258" y="3276600"/>
                </a:lnTo>
                <a:lnTo>
                  <a:pt x="2913938" y="3276600"/>
                </a:lnTo>
                <a:lnTo>
                  <a:pt x="2906141" y="3263900"/>
                </a:lnTo>
                <a:close/>
              </a:path>
              <a:path w="2952115" h="3365500">
                <a:moveTo>
                  <a:pt x="2916288" y="3263900"/>
                </a:moveTo>
                <a:lnTo>
                  <a:pt x="2910459" y="3263900"/>
                </a:lnTo>
                <a:lnTo>
                  <a:pt x="2916821" y="3276600"/>
                </a:lnTo>
                <a:lnTo>
                  <a:pt x="2916288" y="3263900"/>
                </a:lnTo>
                <a:close/>
              </a:path>
              <a:path w="2952115" h="3365500">
                <a:moveTo>
                  <a:pt x="2793301" y="3251200"/>
                </a:moveTo>
                <a:lnTo>
                  <a:pt x="2791079" y="3251200"/>
                </a:lnTo>
                <a:lnTo>
                  <a:pt x="2790063" y="3263900"/>
                </a:lnTo>
                <a:lnTo>
                  <a:pt x="2796171" y="3263900"/>
                </a:lnTo>
                <a:lnTo>
                  <a:pt x="2793301" y="3251200"/>
                </a:lnTo>
                <a:close/>
              </a:path>
              <a:path w="2952115" h="3365500">
                <a:moveTo>
                  <a:pt x="2816948" y="3251200"/>
                </a:moveTo>
                <a:lnTo>
                  <a:pt x="2805049" y="3251200"/>
                </a:lnTo>
                <a:lnTo>
                  <a:pt x="2801162" y="3263900"/>
                </a:lnTo>
                <a:lnTo>
                  <a:pt x="2812605" y="3263900"/>
                </a:lnTo>
                <a:lnTo>
                  <a:pt x="2816948" y="3251200"/>
                </a:lnTo>
                <a:close/>
              </a:path>
              <a:path w="2952115" h="3365500">
                <a:moveTo>
                  <a:pt x="2885008" y="3251200"/>
                </a:moveTo>
                <a:lnTo>
                  <a:pt x="2822079" y="3251200"/>
                </a:lnTo>
                <a:lnTo>
                  <a:pt x="2825864" y="3263900"/>
                </a:lnTo>
                <a:lnTo>
                  <a:pt x="2885859" y="3263900"/>
                </a:lnTo>
                <a:lnTo>
                  <a:pt x="2885008" y="3251200"/>
                </a:lnTo>
                <a:close/>
              </a:path>
              <a:path w="2952115" h="3365500">
                <a:moveTo>
                  <a:pt x="2798582" y="3238500"/>
                </a:moveTo>
                <a:lnTo>
                  <a:pt x="2772247" y="3238500"/>
                </a:lnTo>
                <a:lnTo>
                  <a:pt x="2776659" y="3251200"/>
                </a:lnTo>
                <a:lnTo>
                  <a:pt x="2804165" y="3251200"/>
                </a:lnTo>
                <a:lnTo>
                  <a:pt x="2798582" y="3238500"/>
                </a:lnTo>
                <a:close/>
              </a:path>
              <a:path w="2952115" h="3365500">
                <a:moveTo>
                  <a:pt x="2805404" y="3238500"/>
                </a:moveTo>
                <a:lnTo>
                  <a:pt x="2798582" y="3238500"/>
                </a:lnTo>
                <a:lnTo>
                  <a:pt x="2804165" y="3251200"/>
                </a:lnTo>
                <a:lnTo>
                  <a:pt x="2810903" y="3251200"/>
                </a:lnTo>
                <a:lnTo>
                  <a:pt x="2805404" y="3238500"/>
                </a:lnTo>
                <a:close/>
              </a:path>
              <a:path w="2952115" h="3365500">
                <a:moveTo>
                  <a:pt x="2886443" y="3238500"/>
                </a:moveTo>
                <a:lnTo>
                  <a:pt x="2805404" y="3238500"/>
                </a:lnTo>
                <a:lnTo>
                  <a:pt x="2810903" y="3251200"/>
                </a:lnTo>
                <a:lnTo>
                  <a:pt x="2887929" y="3251200"/>
                </a:lnTo>
                <a:lnTo>
                  <a:pt x="2886443" y="3238500"/>
                </a:lnTo>
                <a:close/>
              </a:path>
              <a:path w="2952115" h="3365500">
                <a:moveTo>
                  <a:pt x="2764078" y="3213100"/>
                </a:moveTo>
                <a:lnTo>
                  <a:pt x="2759659" y="3225800"/>
                </a:lnTo>
                <a:lnTo>
                  <a:pt x="2760484" y="3225800"/>
                </a:lnTo>
                <a:lnTo>
                  <a:pt x="2769184" y="3238500"/>
                </a:lnTo>
                <a:lnTo>
                  <a:pt x="2764078" y="3213100"/>
                </a:lnTo>
                <a:close/>
              </a:path>
              <a:path w="2952115" h="3365500">
                <a:moveTo>
                  <a:pt x="2817842" y="3225800"/>
                </a:moveTo>
                <a:lnTo>
                  <a:pt x="2776753" y="3225800"/>
                </a:lnTo>
                <a:lnTo>
                  <a:pt x="2787561" y="3238500"/>
                </a:lnTo>
                <a:lnTo>
                  <a:pt x="2809971" y="3238500"/>
                </a:lnTo>
                <a:lnTo>
                  <a:pt x="2817816" y="3226288"/>
                </a:lnTo>
                <a:lnTo>
                  <a:pt x="2817842" y="3225800"/>
                </a:lnTo>
                <a:close/>
              </a:path>
              <a:path w="2952115" h="3365500">
                <a:moveTo>
                  <a:pt x="2817816" y="3226288"/>
                </a:moveTo>
                <a:lnTo>
                  <a:pt x="2809971" y="3238500"/>
                </a:lnTo>
                <a:lnTo>
                  <a:pt x="2817164" y="3238500"/>
                </a:lnTo>
                <a:lnTo>
                  <a:pt x="2817816" y="3226288"/>
                </a:lnTo>
                <a:close/>
              </a:path>
              <a:path w="2952115" h="3365500">
                <a:moveTo>
                  <a:pt x="2854667" y="3225800"/>
                </a:moveTo>
                <a:lnTo>
                  <a:pt x="2818130" y="3225800"/>
                </a:lnTo>
                <a:lnTo>
                  <a:pt x="2817816" y="3226288"/>
                </a:lnTo>
                <a:lnTo>
                  <a:pt x="2817164" y="3238500"/>
                </a:lnTo>
                <a:lnTo>
                  <a:pt x="2858897" y="3238500"/>
                </a:lnTo>
                <a:lnTo>
                  <a:pt x="2854667" y="3225800"/>
                </a:lnTo>
                <a:close/>
              </a:path>
              <a:path w="2952115" h="3365500">
                <a:moveTo>
                  <a:pt x="2865432" y="3225800"/>
                </a:moveTo>
                <a:lnTo>
                  <a:pt x="2862338" y="3225800"/>
                </a:lnTo>
                <a:lnTo>
                  <a:pt x="2862021" y="3238500"/>
                </a:lnTo>
                <a:lnTo>
                  <a:pt x="2873114" y="3238500"/>
                </a:lnTo>
                <a:lnTo>
                  <a:pt x="2865432" y="3225800"/>
                </a:lnTo>
                <a:close/>
              </a:path>
              <a:path w="2952115" h="3365500">
                <a:moveTo>
                  <a:pt x="2770441" y="3213100"/>
                </a:moveTo>
                <a:lnTo>
                  <a:pt x="2765526" y="3213100"/>
                </a:lnTo>
                <a:lnTo>
                  <a:pt x="2767723" y="3225800"/>
                </a:lnTo>
                <a:lnTo>
                  <a:pt x="2769336" y="3225800"/>
                </a:lnTo>
                <a:lnTo>
                  <a:pt x="2770441" y="3213100"/>
                </a:lnTo>
                <a:close/>
              </a:path>
              <a:path w="2952115" h="3365500">
                <a:moveTo>
                  <a:pt x="2768257" y="3175000"/>
                </a:moveTo>
                <a:lnTo>
                  <a:pt x="2751892" y="3175000"/>
                </a:lnTo>
                <a:lnTo>
                  <a:pt x="2753169" y="3187700"/>
                </a:lnTo>
                <a:lnTo>
                  <a:pt x="2749296" y="3200400"/>
                </a:lnTo>
                <a:lnTo>
                  <a:pt x="2765705" y="3200400"/>
                </a:lnTo>
                <a:lnTo>
                  <a:pt x="2776609" y="3213100"/>
                </a:lnTo>
                <a:lnTo>
                  <a:pt x="2783382" y="3225800"/>
                </a:lnTo>
                <a:lnTo>
                  <a:pt x="2811373" y="3225800"/>
                </a:lnTo>
                <a:lnTo>
                  <a:pt x="2812834" y="3213100"/>
                </a:lnTo>
                <a:lnTo>
                  <a:pt x="2842891" y="3213100"/>
                </a:lnTo>
                <a:lnTo>
                  <a:pt x="2845581" y="3200400"/>
                </a:lnTo>
                <a:lnTo>
                  <a:pt x="2845126" y="3187700"/>
                </a:lnTo>
                <a:lnTo>
                  <a:pt x="2769400" y="3187700"/>
                </a:lnTo>
                <a:lnTo>
                  <a:pt x="2768257" y="3175000"/>
                </a:lnTo>
                <a:close/>
              </a:path>
              <a:path w="2952115" h="3365500">
                <a:moveTo>
                  <a:pt x="2812834" y="3213100"/>
                </a:moveTo>
                <a:lnTo>
                  <a:pt x="2811373" y="3225800"/>
                </a:lnTo>
                <a:lnTo>
                  <a:pt x="2824289" y="3225800"/>
                </a:lnTo>
                <a:lnTo>
                  <a:pt x="2812834" y="3213100"/>
                </a:lnTo>
                <a:close/>
              </a:path>
              <a:path w="2952115" h="3365500">
                <a:moveTo>
                  <a:pt x="2826969" y="3213100"/>
                </a:moveTo>
                <a:lnTo>
                  <a:pt x="2812834" y="3213100"/>
                </a:lnTo>
                <a:lnTo>
                  <a:pt x="2824289" y="3225800"/>
                </a:lnTo>
                <a:lnTo>
                  <a:pt x="2826969" y="3213100"/>
                </a:lnTo>
                <a:close/>
              </a:path>
              <a:path w="2952115" h="3365500">
                <a:moveTo>
                  <a:pt x="2840732" y="3213100"/>
                </a:moveTo>
                <a:lnTo>
                  <a:pt x="2826969" y="3213100"/>
                </a:lnTo>
                <a:lnTo>
                  <a:pt x="2824289" y="3225800"/>
                </a:lnTo>
                <a:lnTo>
                  <a:pt x="2839452" y="3225800"/>
                </a:lnTo>
                <a:lnTo>
                  <a:pt x="2842364" y="3215044"/>
                </a:lnTo>
                <a:lnTo>
                  <a:pt x="2840732" y="3213100"/>
                </a:lnTo>
                <a:close/>
              </a:path>
              <a:path w="2952115" h="3365500">
                <a:moveTo>
                  <a:pt x="2842364" y="3215044"/>
                </a:moveTo>
                <a:lnTo>
                  <a:pt x="2839452" y="3225800"/>
                </a:lnTo>
                <a:lnTo>
                  <a:pt x="2851391" y="3225800"/>
                </a:lnTo>
                <a:lnTo>
                  <a:pt x="2842364" y="3215044"/>
                </a:lnTo>
                <a:close/>
              </a:path>
              <a:path w="2952115" h="3365500">
                <a:moveTo>
                  <a:pt x="2851658" y="3200400"/>
                </a:moveTo>
                <a:lnTo>
                  <a:pt x="2850210" y="3200400"/>
                </a:lnTo>
                <a:lnTo>
                  <a:pt x="2849714" y="3213100"/>
                </a:lnTo>
                <a:lnTo>
                  <a:pt x="2851391" y="3225800"/>
                </a:lnTo>
                <a:lnTo>
                  <a:pt x="2873692" y="3225800"/>
                </a:lnTo>
                <a:lnTo>
                  <a:pt x="2870936" y="3213100"/>
                </a:lnTo>
                <a:lnTo>
                  <a:pt x="2857588" y="3213100"/>
                </a:lnTo>
                <a:lnTo>
                  <a:pt x="2851658" y="3200400"/>
                </a:lnTo>
                <a:close/>
              </a:path>
              <a:path w="2952115" h="3365500">
                <a:moveTo>
                  <a:pt x="2842891" y="3213100"/>
                </a:moveTo>
                <a:lnTo>
                  <a:pt x="2840732" y="3213100"/>
                </a:lnTo>
                <a:lnTo>
                  <a:pt x="2842364" y="3215044"/>
                </a:lnTo>
                <a:lnTo>
                  <a:pt x="2842891" y="3213100"/>
                </a:lnTo>
                <a:close/>
              </a:path>
              <a:path w="2952115" h="3365500">
                <a:moveTo>
                  <a:pt x="2758935" y="3200400"/>
                </a:moveTo>
                <a:lnTo>
                  <a:pt x="2747238" y="3200400"/>
                </a:lnTo>
                <a:lnTo>
                  <a:pt x="2746222" y="3213100"/>
                </a:lnTo>
                <a:lnTo>
                  <a:pt x="2753220" y="3213100"/>
                </a:lnTo>
                <a:lnTo>
                  <a:pt x="2758935" y="3200400"/>
                </a:lnTo>
                <a:close/>
              </a:path>
              <a:path w="2952115" h="3365500">
                <a:moveTo>
                  <a:pt x="2721902" y="3187700"/>
                </a:moveTo>
                <a:lnTo>
                  <a:pt x="2719082" y="3187700"/>
                </a:lnTo>
                <a:lnTo>
                  <a:pt x="2719425" y="3200400"/>
                </a:lnTo>
                <a:lnTo>
                  <a:pt x="2726080" y="3200400"/>
                </a:lnTo>
                <a:lnTo>
                  <a:pt x="2721902" y="3187700"/>
                </a:lnTo>
                <a:close/>
              </a:path>
              <a:path w="2952115" h="3365500">
                <a:moveTo>
                  <a:pt x="2737912" y="3175000"/>
                </a:moveTo>
                <a:lnTo>
                  <a:pt x="2720345" y="3175000"/>
                </a:lnTo>
                <a:lnTo>
                  <a:pt x="2729252" y="3187700"/>
                </a:lnTo>
                <a:lnTo>
                  <a:pt x="2735351" y="3200400"/>
                </a:lnTo>
                <a:lnTo>
                  <a:pt x="2740543" y="3200400"/>
                </a:lnTo>
                <a:lnTo>
                  <a:pt x="2736677" y="3187700"/>
                </a:lnTo>
                <a:lnTo>
                  <a:pt x="2737912" y="3175000"/>
                </a:lnTo>
                <a:close/>
              </a:path>
              <a:path w="2952115" h="3365500">
                <a:moveTo>
                  <a:pt x="2815031" y="3175000"/>
                </a:moveTo>
                <a:lnTo>
                  <a:pt x="2770212" y="3175000"/>
                </a:lnTo>
                <a:lnTo>
                  <a:pt x="2777274" y="3187700"/>
                </a:lnTo>
                <a:lnTo>
                  <a:pt x="2814586" y="3187700"/>
                </a:lnTo>
                <a:lnTo>
                  <a:pt x="2815031" y="3175000"/>
                </a:lnTo>
                <a:close/>
              </a:path>
              <a:path w="2952115" h="3365500">
                <a:moveTo>
                  <a:pt x="2826193" y="3187656"/>
                </a:moveTo>
                <a:close/>
              </a:path>
              <a:path w="2952115" h="3365500">
                <a:moveTo>
                  <a:pt x="2820563" y="3162300"/>
                </a:moveTo>
                <a:lnTo>
                  <a:pt x="2739656" y="3162300"/>
                </a:lnTo>
                <a:lnTo>
                  <a:pt x="2734043" y="3175000"/>
                </a:lnTo>
                <a:lnTo>
                  <a:pt x="2826016" y="3175000"/>
                </a:lnTo>
                <a:lnTo>
                  <a:pt x="2832544" y="3187700"/>
                </a:lnTo>
                <a:lnTo>
                  <a:pt x="2838167" y="3187700"/>
                </a:lnTo>
                <a:lnTo>
                  <a:pt x="2828661" y="3175000"/>
                </a:lnTo>
                <a:lnTo>
                  <a:pt x="2820563" y="3162300"/>
                </a:lnTo>
                <a:close/>
              </a:path>
              <a:path w="2952115" h="3365500">
                <a:moveTo>
                  <a:pt x="2826016" y="3175000"/>
                </a:moveTo>
                <a:lnTo>
                  <a:pt x="2815031" y="3175000"/>
                </a:lnTo>
                <a:lnTo>
                  <a:pt x="2826193" y="3187656"/>
                </a:lnTo>
                <a:lnTo>
                  <a:pt x="2826016" y="3175000"/>
                </a:lnTo>
                <a:close/>
              </a:path>
              <a:path w="2952115" h="3365500">
                <a:moveTo>
                  <a:pt x="2686100" y="3136900"/>
                </a:moveTo>
                <a:lnTo>
                  <a:pt x="2687572" y="3149600"/>
                </a:lnTo>
                <a:lnTo>
                  <a:pt x="2699091" y="3162300"/>
                </a:lnTo>
                <a:lnTo>
                  <a:pt x="2706390" y="3162300"/>
                </a:lnTo>
                <a:lnTo>
                  <a:pt x="2702894" y="3149600"/>
                </a:lnTo>
                <a:lnTo>
                  <a:pt x="2691790" y="3149600"/>
                </a:lnTo>
                <a:lnTo>
                  <a:pt x="2686100" y="3136900"/>
                </a:lnTo>
                <a:close/>
              </a:path>
              <a:path w="2952115" h="3365500">
                <a:moveTo>
                  <a:pt x="2793707" y="3149600"/>
                </a:moveTo>
                <a:lnTo>
                  <a:pt x="2720548" y="3149600"/>
                </a:lnTo>
                <a:lnTo>
                  <a:pt x="2728823" y="3162300"/>
                </a:lnTo>
                <a:lnTo>
                  <a:pt x="2797416" y="3162300"/>
                </a:lnTo>
                <a:lnTo>
                  <a:pt x="2794276" y="3150270"/>
                </a:lnTo>
                <a:lnTo>
                  <a:pt x="2793707" y="3149600"/>
                </a:lnTo>
                <a:close/>
              </a:path>
              <a:path w="2952115" h="3365500">
                <a:moveTo>
                  <a:pt x="2795518" y="3139123"/>
                </a:moveTo>
                <a:lnTo>
                  <a:pt x="2796032" y="3149600"/>
                </a:lnTo>
                <a:lnTo>
                  <a:pt x="2794101" y="3149600"/>
                </a:lnTo>
                <a:lnTo>
                  <a:pt x="2794276" y="3150270"/>
                </a:lnTo>
                <a:lnTo>
                  <a:pt x="2804477" y="3162300"/>
                </a:lnTo>
                <a:lnTo>
                  <a:pt x="2812152" y="3162300"/>
                </a:lnTo>
                <a:lnTo>
                  <a:pt x="2802569" y="3149600"/>
                </a:lnTo>
                <a:lnTo>
                  <a:pt x="2795518" y="3139123"/>
                </a:lnTo>
                <a:close/>
              </a:path>
              <a:path w="2952115" h="3365500">
                <a:moveTo>
                  <a:pt x="2794101" y="3149600"/>
                </a:moveTo>
                <a:lnTo>
                  <a:pt x="2793707" y="3149600"/>
                </a:lnTo>
                <a:lnTo>
                  <a:pt x="2794276" y="3150270"/>
                </a:lnTo>
                <a:lnTo>
                  <a:pt x="2794101" y="3149600"/>
                </a:lnTo>
                <a:close/>
              </a:path>
              <a:path w="2952115" h="3365500">
                <a:moveTo>
                  <a:pt x="2788437" y="3136900"/>
                </a:moveTo>
                <a:lnTo>
                  <a:pt x="2698318" y="3136900"/>
                </a:lnTo>
                <a:lnTo>
                  <a:pt x="2694292" y="3149600"/>
                </a:lnTo>
                <a:lnTo>
                  <a:pt x="2792133" y="3149600"/>
                </a:lnTo>
                <a:lnTo>
                  <a:pt x="2788437" y="3136900"/>
                </a:lnTo>
                <a:close/>
              </a:path>
              <a:path w="2952115" h="3365500">
                <a:moveTo>
                  <a:pt x="2795409" y="3136900"/>
                </a:moveTo>
                <a:lnTo>
                  <a:pt x="2794022" y="3136900"/>
                </a:lnTo>
                <a:lnTo>
                  <a:pt x="2795518" y="3139123"/>
                </a:lnTo>
                <a:lnTo>
                  <a:pt x="2795409" y="3136900"/>
                </a:lnTo>
                <a:close/>
              </a:path>
              <a:path w="2952115" h="3365500">
                <a:moveTo>
                  <a:pt x="2674277" y="3124200"/>
                </a:moveTo>
                <a:lnTo>
                  <a:pt x="2673159" y="3124200"/>
                </a:lnTo>
                <a:lnTo>
                  <a:pt x="2674721" y="3136900"/>
                </a:lnTo>
                <a:lnTo>
                  <a:pt x="2683560" y="3136900"/>
                </a:lnTo>
                <a:lnTo>
                  <a:pt x="2683553" y="3135152"/>
                </a:lnTo>
                <a:lnTo>
                  <a:pt x="2674277" y="3124200"/>
                </a:lnTo>
                <a:close/>
              </a:path>
              <a:path w="2952115" h="3365500">
                <a:moveTo>
                  <a:pt x="2683615" y="3135937"/>
                </a:moveTo>
                <a:lnTo>
                  <a:pt x="2683560" y="3136900"/>
                </a:lnTo>
                <a:lnTo>
                  <a:pt x="2683615" y="3135937"/>
                </a:lnTo>
                <a:close/>
              </a:path>
              <a:path w="2952115" h="3365500">
                <a:moveTo>
                  <a:pt x="2684913" y="3113164"/>
                </a:moveTo>
                <a:lnTo>
                  <a:pt x="2683653" y="3135270"/>
                </a:lnTo>
                <a:lnTo>
                  <a:pt x="2685034" y="3136900"/>
                </a:lnTo>
                <a:lnTo>
                  <a:pt x="2774441" y="3136900"/>
                </a:lnTo>
                <a:lnTo>
                  <a:pt x="2773668" y="3124200"/>
                </a:lnTo>
                <a:lnTo>
                  <a:pt x="2693885" y="3124200"/>
                </a:lnTo>
                <a:lnTo>
                  <a:pt x="2684913" y="3113164"/>
                </a:lnTo>
                <a:close/>
              </a:path>
              <a:path w="2952115" h="3365500">
                <a:moveTo>
                  <a:pt x="2683560" y="3111500"/>
                </a:moveTo>
                <a:lnTo>
                  <a:pt x="2681363" y="3124200"/>
                </a:lnTo>
                <a:lnTo>
                  <a:pt x="2684630" y="3112816"/>
                </a:lnTo>
                <a:lnTo>
                  <a:pt x="2683560" y="3111500"/>
                </a:lnTo>
                <a:close/>
              </a:path>
              <a:path w="2952115" h="3365500">
                <a:moveTo>
                  <a:pt x="2708770" y="3111500"/>
                </a:moveTo>
                <a:lnTo>
                  <a:pt x="2694597" y="3111500"/>
                </a:lnTo>
                <a:lnTo>
                  <a:pt x="2693885" y="3124200"/>
                </a:lnTo>
                <a:lnTo>
                  <a:pt x="2708948" y="3124200"/>
                </a:lnTo>
                <a:lnTo>
                  <a:pt x="2708770" y="3111500"/>
                </a:lnTo>
                <a:close/>
              </a:path>
              <a:path w="2952115" h="3365500">
                <a:moveTo>
                  <a:pt x="2753829" y="3111500"/>
                </a:moveTo>
                <a:lnTo>
                  <a:pt x="2712732" y="3111500"/>
                </a:lnTo>
                <a:lnTo>
                  <a:pt x="2713951" y="3124200"/>
                </a:lnTo>
                <a:lnTo>
                  <a:pt x="2757779" y="3124200"/>
                </a:lnTo>
                <a:lnTo>
                  <a:pt x="2753829" y="3111500"/>
                </a:lnTo>
                <a:close/>
              </a:path>
              <a:path w="2952115" h="3365500">
                <a:moveTo>
                  <a:pt x="2773929" y="3111500"/>
                </a:moveTo>
                <a:lnTo>
                  <a:pt x="2758274" y="3111500"/>
                </a:lnTo>
                <a:lnTo>
                  <a:pt x="2757779" y="3124200"/>
                </a:lnTo>
                <a:lnTo>
                  <a:pt x="2773668" y="3124200"/>
                </a:lnTo>
                <a:lnTo>
                  <a:pt x="2773929" y="3111500"/>
                </a:lnTo>
                <a:close/>
              </a:path>
              <a:path w="2952115" h="3365500">
                <a:moveTo>
                  <a:pt x="2685008" y="3111500"/>
                </a:moveTo>
                <a:lnTo>
                  <a:pt x="2684630" y="3112816"/>
                </a:lnTo>
                <a:lnTo>
                  <a:pt x="2684913" y="3113164"/>
                </a:lnTo>
                <a:lnTo>
                  <a:pt x="2685008" y="3111500"/>
                </a:lnTo>
                <a:close/>
              </a:path>
              <a:path w="2952115" h="3365500">
                <a:moveTo>
                  <a:pt x="2653707" y="3098800"/>
                </a:moveTo>
                <a:lnTo>
                  <a:pt x="2650159" y="3098800"/>
                </a:lnTo>
                <a:lnTo>
                  <a:pt x="2656174" y="3111500"/>
                </a:lnTo>
                <a:lnTo>
                  <a:pt x="2659563" y="3111500"/>
                </a:lnTo>
                <a:lnTo>
                  <a:pt x="2653707" y="3098800"/>
                </a:lnTo>
                <a:close/>
              </a:path>
              <a:path w="2952115" h="3365500">
                <a:moveTo>
                  <a:pt x="2670732" y="3098800"/>
                </a:moveTo>
                <a:lnTo>
                  <a:pt x="2665989" y="3098800"/>
                </a:lnTo>
                <a:lnTo>
                  <a:pt x="2670864" y="3111500"/>
                </a:lnTo>
                <a:lnTo>
                  <a:pt x="2676847" y="3111500"/>
                </a:lnTo>
                <a:lnTo>
                  <a:pt x="2670732" y="3098800"/>
                </a:lnTo>
                <a:close/>
              </a:path>
              <a:path w="2952115" h="3365500">
                <a:moveTo>
                  <a:pt x="2751709" y="3098800"/>
                </a:moveTo>
                <a:lnTo>
                  <a:pt x="2682976" y="3098800"/>
                </a:lnTo>
                <a:lnTo>
                  <a:pt x="2694609" y="3111500"/>
                </a:lnTo>
                <a:lnTo>
                  <a:pt x="2757970" y="3111500"/>
                </a:lnTo>
                <a:lnTo>
                  <a:pt x="2751709" y="3098800"/>
                </a:lnTo>
                <a:close/>
              </a:path>
              <a:path w="2952115" h="3365500">
                <a:moveTo>
                  <a:pt x="2685921" y="3086100"/>
                </a:moveTo>
                <a:lnTo>
                  <a:pt x="2676436" y="3086100"/>
                </a:lnTo>
                <a:lnTo>
                  <a:pt x="2677223" y="3098800"/>
                </a:lnTo>
                <a:lnTo>
                  <a:pt x="2690516" y="3098800"/>
                </a:lnTo>
                <a:lnTo>
                  <a:pt x="2685921" y="3086100"/>
                </a:lnTo>
                <a:close/>
              </a:path>
              <a:path w="2952115" h="3365500">
                <a:moveTo>
                  <a:pt x="2741192" y="3073400"/>
                </a:moveTo>
                <a:lnTo>
                  <a:pt x="2727871" y="3073400"/>
                </a:lnTo>
                <a:lnTo>
                  <a:pt x="2731592" y="3086100"/>
                </a:lnTo>
                <a:lnTo>
                  <a:pt x="2692316" y="3086100"/>
                </a:lnTo>
                <a:lnTo>
                  <a:pt x="2700312" y="3098800"/>
                </a:lnTo>
                <a:lnTo>
                  <a:pt x="2758436" y="3098800"/>
                </a:lnTo>
                <a:lnTo>
                  <a:pt x="2751268" y="3086100"/>
                </a:lnTo>
                <a:lnTo>
                  <a:pt x="2741192" y="3073400"/>
                </a:lnTo>
                <a:close/>
              </a:path>
              <a:path w="2952115" h="3365500">
                <a:moveTo>
                  <a:pt x="2762262" y="3086100"/>
                </a:moveTo>
                <a:lnTo>
                  <a:pt x="2761322" y="3086100"/>
                </a:lnTo>
                <a:lnTo>
                  <a:pt x="2760738" y="3098800"/>
                </a:lnTo>
                <a:lnTo>
                  <a:pt x="2764434" y="3098800"/>
                </a:lnTo>
                <a:lnTo>
                  <a:pt x="2762262" y="3086100"/>
                </a:lnTo>
                <a:close/>
              </a:path>
              <a:path w="2952115" h="3365500">
                <a:moveTo>
                  <a:pt x="2624823" y="3073400"/>
                </a:moveTo>
                <a:lnTo>
                  <a:pt x="2623553" y="3073400"/>
                </a:lnTo>
                <a:lnTo>
                  <a:pt x="2623477" y="3086100"/>
                </a:lnTo>
                <a:lnTo>
                  <a:pt x="2625623" y="3086100"/>
                </a:lnTo>
                <a:lnTo>
                  <a:pt x="2624823" y="3073400"/>
                </a:lnTo>
                <a:close/>
              </a:path>
              <a:path w="2952115" h="3365500">
                <a:moveTo>
                  <a:pt x="2666641" y="3073400"/>
                </a:moveTo>
                <a:lnTo>
                  <a:pt x="2648909" y="3073400"/>
                </a:lnTo>
                <a:lnTo>
                  <a:pt x="2649309" y="3086100"/>
                </a:lnTo>
                <a:lnTo>
                  <a:pt x="2656242" y="3086100"/>
                </a:lnTo>
                <a:lnTo>
                  <a:pt x="2666641" y="3073400"/>
                </a:lnTo>
                <a:close/>
              </a:path>
              <a:path w="2952115" h="3365500">
                <a:moveTo>
                  <a:pt x="2721521" y="3073400"/>
                </a:moveTo>
                <a:lnTo>
                  <a:pt x="2666641" y="3073400"/>
                </a:lnTo>
                <a:lnTo>
                  <a:pt x="2673194" y="3086100"/>
                </a:lnTo>
                <a:lnTo>
                  <a:pt x="2731592" y="3086100"/>
                </a:lnTo>
                <a:lnTo>
                  <a:pt x="2721521" y="3073400"/>
                </a:lnTo>
                <a:close/>
              </a:path>
              <a:path w="2952115" h="3365500">
                <a:moveTo>
                  <a:pt x="2614320" y="3060700"/>
                </a:moveTo>
                <a:lnTo>
                  <a:pt x="2612936" y="3060700"/>
                </a:lnTo>
                <a:lnTo>
                  <a:pt x="2612580" y="3073400"/>
                </a:lnTo>
                <a:lnTo>
                  <a:pt x="2615031" y="3073400"/>
                </a:lnTo>
                <a:lnTo>
                  <a:pt x="2615699" y="3071388"/>
                </a:lnTo>
                <a:lnTo>
                  <a:pt x="2614320" y="3060700"/>
                </a:lnTo>
                <a:close/>
              </a:path>
              <a:path w="2952115" h="3365500">
                <a:moveTo>
                  <a:pt x="2615699" y="3071388"/>
                </a:moveTo>
                <a:lnTo>
                  <a:pt x="2615031" y="3073400"/>
                </a:lnTo>
                <a:lnTo>
                  <a:pt x="2615958" y="3073400"/>
                </a:lnTo>
                <a:lnTo>
                  <a:pt x="2615699" y="3071388"/>
                </a:lnTo>
                <a:close/>
              </a:path>
              <a:path w="2952115" h="3365500">
                <a:moveTo>
                  <a:pt x="2621762" y="3060700"/>
                </a:moveTo>
                <a:lnTo>
                  <a:pt x="2619248" y="3060700"/>
                </a:lnTo>
                <a:lnTo>
                  <a:pt x="2615699" y="3071388"/>
                </a:lnTo>
                <a:lnTo>
                  <a:pt x="2615958" y="3073400"/>
                </a:lnTo>
                <a:lnTo>
                  <a:pt x="2630944" y="3073400"/>
                </a:lnTo>
                <a:lnTo>
                  <a:pt x="2621762" y="3060700"/>
                </a:lnTo>
                <a:close/>
              </a:path>
              <a:path w="2952115" h="3365500">
                <a:moveTo>
                  <a:pt x="2646987" y="3060959"/>
                </a:moveTo>
                <a:lnTo>
                  <a:pt x="2645918" y="3073400"/>
                </a:lnTo>
                <a:lnTo>
                  <a:pt x="2647924" y="3073400"/>
                </a:lnTo>
                <a:lnTo>
                  <a:pt x="2647034" y="3061030"/>
                </a:lnTo>
                <a:close/>
              </a:path>
              <a:path w="2952115" h="3365500">
                <a:moveTo>
                  <a:pt x="2714332" y="3048000"/>
                </a:moveTo>
                <a:lnTo>
                  <a:pt x="2676537" y="3048000"/>
                </a:lnTo>
                <a:lnTo>
                  <a:pt x="2677350" y="3060700"/>
                </a:lnTo>
                <a:lnTo>
                  <a:pt x="2647010" y="3060700"/>
                </a:lnTo>
                <a:lnTo>
                  <a:pt x="2647034" y="3061030"/>
                </a:lnTo>
                <a:lnTo>
                  <a:pt x="2655049" y="3073400"/>
                </a:lnTo>
                <a:lnTo>
                  <a:pt x="2714840" y="3073400"/>
                </a:lnTo>
                <a:lnTo>
                  <a:pt x="2705798" y="3060700"/>
                </a:lnTo>
                <a:lnTo>
                  <a:pt x="2714332" y="3048000"/>
                </a:lnTo>
                <a:close/>
              </a:path>
              <a:path w="2952115" h="3365500">
                <a:moveTo>
                  <a:pt x="2721203" y="3060700"/>
                </a:moveTo>
                <a:lnTo>
                  <a:pt x="2719539" y="3073400"/>
                </a:lnTo>
                <a:lnTo>
                  <a:pt x="2722359" y="3073400"/>
                </a:lnTo>
                <a:lnTo>
                  <a:pt x="2721203" y="3060700"/>
                </a:lnTo>
                <a:close/>
              </a:path>
              <a:path w="2952115" h="3365500">
                <a:moveTo>
                  <a:pt x="2675267" y="3048000"/>
                </a:moveTo>
                <a:lnTo>
                  <a:pt x="2637382" y="3048000"/>
                </a:lnTo>
                <a:lnTo>
                  <a:pt x="2646819" y="3060700"/>
                </a:lnTo>
                <a:lnTo>
                  <a:pt x="2646987" y="3060959"/>
                </a:lnTo>
                <a:lnTo>
                  <a:pt x="2647010" y="3060700"/>
                </a:lnTo>
                <a:lnTo>
                  <a:pt x="2675191" y="3060700"/>
                </a:lnTo>
                <a:lnTo>
                  <a:pt x="2675267" y="3048000"/>
                </a:lnTo>
                <a:close/>
              </a:path>
              <a:path w="2952115" h="3365500">
                <a:moveTo>
                  <a:pt x="2616661" y="3048000"/>
                </a:moveTo>
                <a:lnTo>
                  <a:pt x="2602865" y="3048000"/>
                </a:lnTo>
                <a:lnTo>
                  <a:pt x="2608046" y="3060700"/>
                </a:lnTo>
                <a:lnTo>
                  <a:pt x="2615311" y="3060700"/>
                </a:lnTo>
                <a:lnTo>
                  <a:pt x="2616661" y="3048000"/>
                </a:lnTo>
                <a:close/>
              </a:path>
              <a:path w="2952115" h="3365500">
                <a:moveTo>
                  <a:pt x="2633129" y="3048000"/>
                </a:moveTo>
                <a:lnTo>
                  <a:pt x="2623121" y="3048000"/>
                </a:lnTo>
                <a:lnTo>
                  <a:pt x="2628747" y="3060700"/>
                </a:lnTo>
                <a:lnTo>
                  <a:pt x="2631020" y="3060700"/>
                </a:lnTo>
                <a:lnTo>
                  <a:pt x="2633129" y="3048000"/>
                </a:lnTo>
                <a:close/>
              </a:path>
              <a:path w="2952115" h="3365500">
                <a:moveTo>
                  <a:pt x="2607734" y="3035300"/>
                </a:moveTo>
                <a:lnTo>
                  <a:pt x="2596489" y="3035300"/>
                </a:lnTo>
                <a:lnTo>
                  <a:pt x="2600426" y="3048000"/>
                </a:lnTo>
                <a:lnTo>
                  <a:pt x="2614615" y="3048000"/>
                </a:lnTo>
                <a:lnTo>
                  <a:pt x="2607734" y="3035300"/>
                </a:lnTo>
                <a:close/>
              </a:path>
              <a:path w="2952115" h="3365500">
                <a:moveTo>
                  <a:pt x="2623489" y="3022600"/>
                </a:moveTo>
                <a:lnTo>
                  <a:pt x="2613555" y="3022600"/>
                </a:lnTo>
                <a:lnTo>
                  <a:pt x="2618994" y="3035300"/>
                </a:lnTo>
                <a:lnTo>
                  <a:pt x="2614615" y="3048000"/>
                </a:lnTo>
                <a:lnTo>
                  <a:pt x="2696362" y="3048000"/>
                </a:lnTo>
                <a:lnTo>
                  <a:pt x="2696641" y="3035300"/>
                </a:lnTo>
                <a:lnTo>
                  <a:pt x="2628781" y="3035300"/>
                </a:lnTo>
                <a:lnTo>
                  <a:pt x="2623489" y="3022600"/>
                </a:lnTo>
                <a:close/>
              </a:path>
              <a:path w="2952115" h="3365500">
                <a:moveTo>
                  <a:pt x="2708757" y="3035300"/>
                </a:moveTo>
                <a:lnTo>
                  <a:pt x="2696641" y="3035300"/>
                </a:lnTo>
                <a:lnTo>
                  <a:pt x="2707525" y="3048000"/>
                </a:lnTo>
                <a:lnTo>
                  <a:pt x="2712440" y="3048000"/>
                </a:lnTo>
                <a:lnTo>
                  <a:pt x="2708757" y="3035300"/>
                </a:lnTo>
                <a:close/>
              </a:path>
              <a:path w="2952115" h="3365500">
                <a:moveTo>
                  <a:pt x="2605379" y="3022600"/>
                </a:moveTo>
                <a:lnTo>
                  <a:pt x="2587866" y="3022600"/>
                </a:lnTo>
                <a:lnTo>
                  <a:pt x="2590634" y="3035300"/>
                </a:lnTo>
                <a:lnTo>
                  <a:pt x="2603445" y="3035300"/>
                </a:lnTo>
                <a:lnTo>
                  <a:pt x="2605379" y="3022600"/>
                </a:lnTo>
                <a:close/>
              </a:path>
              <a:path w="2952115" h="3365500">
                <a:moveTo>
                  <a:pt x="2700032" y="3022600"/>
                </a:moveTo>
                <a:lnTo>
                  <a:pt x="2637243" y="3022600"/>
                </a:lnTo>
                <a:lnTo>
                  <a:pt x="2637024" y="3035300"/>
                </a:lnTo>
                <a:lnTo>
                  <a:pt x="2704782" y="3035300"/>
                </a:lnTo>
                <a:lnTo>
                  <a:pt x="2700032" y="3022600"/>
                </a:lnTo>
                <a:close/>
              </a:path>
              <a:path w="2952115" h="3365500">
                <a:moveTo>
                  <a:pt x="2679369" y="3009900"/>
                </a:moveTo>
                <a:lnTo>
                  <a:pt x="2581846" y="3009900"/>
                </a:lnTo>
                <a:lnTo>
                  <a:pt x="2588044" y="3022600"/>
                </a:lnTo>
                <a:lnTo>
                  <a:pt x="2680931" y="3022600"/>
                </a:lnTo>
                <a:lnTo>
                  <a:pt x="2679369" y="3009900"/>
                </a:lnTo>
                <a:close/>
              </a:path>
              <a:path w="2952115" h="3365500">
                <a:moveTo>
                  <a:pt x="2573035" y="2971800"/>
                </a:moveTo>
                <a:lnTo>
                  <a:pt x="2559505" y="2971800"/>
                </a:lnTo>
                <a:lnTo>
                  <a:pt x="2565146" y="2984500"/>
                </a:lnTo>
                <a:lnTo>
                  <a:pt x="2569438" y="2984500"/>
                </a:lnTo>
                <a:lnTo>
                  <a:pt x="2568968" y="2997200"/>
                </a:lnTo>
                <a:lnTo>
                  <a:pt x="2568663" y="2997200"/>
                </a:lnTo>
                <a:lnTo>
                  <a:pt x="2568194" y="3009900"/>
                </a:lnTo>
                <a:lnTo>
                  <a:pt x="2573503" y="3009900"/>
                </a:lnTo>
                <a:lnTo>
                  <a:pt x="2574988" y="2997200"/>
                </a:lnTo>
                <a:lnTo>
                  <a:pt x="2572084" y="2984500"/>
                </a:lnTo>
                <a:lnTo>
                  <a:pt x="2573035" y="2971800"/>
                </a:lnTo>
                <a:close/>
              </a:path>
              <a:path w="2952115" h="3365500">
                <a:moveTo>
                  <a:pt x="2591727" y="2997200"/>
                </a:moveTo>
                <a:lnTo>
                  <a:pt x="2590406" y="2997200"/>
                </a:lnTo>
                <a:lnTo>
                  <a:pt x="2590368" y="3009900"/>
                </a:lnTo>
                <a:lnTo>
                  <a:pt x="2593416" y="3009900"/>
                </a:lnTo>
                <a:lnTo>
                  <a:pt x="2591727" y="2997200"/>
                </a:lnTo>
                <a:close/>
              </a:path>
              <a:path w="2952115" h="3365500">
                <a:moveTo>
                  <a:pt x="2646259" y="2984500"/>
                </a:moveTo>
                <a:lnTo>
                  <a:pt x="2600394" y="2984500"/>
                </a:lnTo>
                <a:lnTo>
                  <a:pt x="2602705" y="2997200"/>
                </a:lnTo>
                <a:lnTo>
                  <a:pt x="2595877" y="3009900"/>
                </a:lnTo>
                <a:lnTo>
                  <a:pt x="2606294" y="3009900"/>
                </a:lnTo>
                <a:lnTo>
                  <a:pt x="2610192" y="2997200"/>
                </a:lnTo>
                <a:lnTo>
                  <a:pt x="2653817" y="2997200"/>
                </a:lnTo>
                <a:lnTo>
                  <a:pt x="2646259" y="2984500"/>
                </a:lnTo>
                <a:close/>
              </a:path>
              <a:path w="2952115" h="3365500">
                <a:moveTo>
                  <a:pt x="2677706" y="2997200"/>
                </a:moveTo>
                <a:lnTo>
                  <a:pt x="2610192" y="2997200"/>
                </a:lnTo>
                <a:lnTo>
                  <a:pt x="2610586" y="3009900"/>
                </a:lnTo>
                <a:lnTo>
                  <a:pt x="2677071" y="3009900"/>
                </a:lnTo>
                <a:lnTo>
                  <a:pt x="2677706" y="2997200"/>
                </a:lnTo>
                <a:close/>
              </a:path>
              <a:path w="2952115" h="3365500">
                <a:moveTo>
                  <a:pt x="2686989" y="2997200"/>
                </a:moveTo>
                <a:lnTo>
                  <a:pt x="2681998" y="2997200"/>
                </a:lnTo>
                <a:lnTo>
                  <a:pt x="2682354" y="3009900"/>
                </a:lnTo>
                <a:lnTo>
                  <a:pt x="2689009" y="3009900"/>
                </a:lnTo>
                <a:lnTo>
                  <a:pt x="2686989" y="2997200"/>
                </a:lnTo>
                <a:close/>
              </a:path>
              <a:path w="2952115" h="3365500">
                <a:moveTo>
                  <a:pt x="2569438" y="2984500"/>
                </a:moveTo>
                <a:lnTo>
                  <a:pt x="2554782" y="2984500"/>
                </a:lnTo>
                <a:lnTo>
                  <a:pt x="2562745" y="2997200"/>
                </a:lnTo>
                <a:lnTo>
                  <a:pt x="2563152" y="2997200"/>
                </a:lnTo>
                <a:lnTo>
                  <a:pt x="2569438" y="2984500"/>
                </a:lnTo>
                <a:close/>
              </a:path>
              <a:path w="2952115" h="3365500">
                <a:moveTo>
                  <a:pt x="2581935" y="2984500"/>
                </a:moveTo>
                <a:lnTo>
                  <a:pt x="2575534" y="2984500"/>
                </a:lnTo>
                <a:lnTo>
                  <a:pt x="2580703" y="2997200"/>
                </a:lnTo>
                <a:lnTo>
                  <a:pt x="2587269" y="2997200"/>
                </a:lnTo>
                <a:lnTo>
                  <a:pt x="2581935" y="2984500"/>
                </a:lnTo>
                <a:close/>
              </a:path>
              <a:path w="2952115" h="3365500">
                <a:moveTo>
                  <a:pt x="2669743" y="2984500"/>
                </a:moveTo>
                <a:lnTo>
                  <a:pt x="2659481" y="2984500"/>
                </a:lnTo>
                <a:lnTo>
                  <a:pt x="2662529" y="2997200"/>
                </a:lnTo>
                <a:lnTo>
                  <a:pt x="2671495" y="2997200"/>
                </a:lnTo>
                <a:lnTo>
                  <a:pt x="2669743" y="2984500"/>
                </a:lnTo>
                <a:close/>
              </a:path>
              <a:path w="2952115" h="3365500">
                <a:moveTo>
                  <a:pt x="2535021" y="2971800"/>
                </a:moveTo>
                <a:lnTo>
                  <a:pt x="2536164" y="2984500"/>
                </a:lnTo>
                <a:lnTo>
                  <a:pt x="2544064" y="2984500"/>
                </a:lnTo>
                <a:lnTo>
                  <a:pt x="2535021" y="2971800"/>
                </a:lnTo>
                <a:close/>
              </a:path>
              <a:path w="2952115" h="3365500">
                <a:moveTo>
                  <a:pt x="2630970" y="2971800"/>
                </a:moveTo>
                <a:lnTo>
                  <a:pt x="2573035" y="2971800"/>
                </a:lnTo>
                <a:lnTo>
                  <a:pt x="2583047" y="2984500"/>
                </a:lnTo>
                <a:lnTo>
                  <a:pt x="2634615" y="2984500"/>
                </a:lnTo>
                <a:lnTo>
                  <a:pt x="2631587" y="2972531"/>
                </a:lnTo>
                <a:lnTo>
                  <a:pt x="2630970" y="2971800"/>
                </a:lnTo>
                <a:close/>
              </a:path>
              <a:path w="2952115" h="3365500">
                <a:moveTo>
                  <a:pt x="2631814" y="2946885"/>
                </a:moveTo>
                <a:lnTo>
                  <a:pt x="2632278" y="2959100"/>
                </a:lnTo>
                <a:lnTo>
                  <a:pt x="2601950" y="2959100"/>
                </a:lnTo>
                <a:lnTo>
                  <a:pt x="2603906" y="2971800"/>
                </a:lnTo>
                <a:lnTo>
                  <a:pt x="2631401" y="2971800"/>
                </a:lnTo>
                <a:lnTo>
                  <a:pt x="2631587" y="2972531"/>
                </a:lnTo>
                <a:lnTo>
                  <a:pt x="2641676" y="2984500"/>
                </a:lnTo>
                <a:lnTo>
                  <a:pt x="2646449" y="2984500"/>
                </a:lnTo>
                <a:lnTo>
                  <a:pt x="2650418" y="2971800"/>
                </a:lnTo>
                <a:lnTo>
                  <a:pt x="2642498" y="2959100"/>
                </a:lnTo>
                <a:lnTo>
                  <a:pt x="2631814" y="2946885"/>
                </a:lnTo>
                <a:close/>
              </a:path>
              <a:path w="2952115" h="3365500">
                <a:moveTo>
                  <a:pt x="2631401" y="2971800"/>
                </a:moveTo>
                <a:lnTo>
                  <a:pt x="2630970" y="2971800"/>
                </a:lnTo>
                <a:lnTo>
                  <a:pt x="2631587" y="2972531"/>
                </a:lnTo>
                <a:lnTo>
                  <a:pt x="2631401" y="2971800"/>
                </a:lnTo>
                <a:close/>
              </a:path>
              <a:path w="2952115" h="3365500">
                <a:moveTo>
                  <a:pt x="2529195" y="2959691"/>
                </a:moveTo>
                <a:lnTo>
                  <a:pt x="2534450" y="2971800"/>
                </a:lnTo>
                <a:lnTo>
                  <a:pt x="2535411" y="2966944"/>
                </a:lnTo>
                <a:lnTo>
                  <a:pt x="2529195" y="2959691"/>
                </a:lnTo>
                <a:close/>
              </a:path>
              <a:path w="2952115" h="3365500">
                <a:moveTo>
                  <a:pt x="2593733" y="2946400"/>
                </a:moveTo>
                <a:lnTo>
                  <a:pt x="2546591" y="2946400"/>
                </a:lnTo>
                <a:lnTo>
                  <a:pt x="2548229" y="2959100"/>
                </a:lnTo>
                <a:lnTo>
                  <a:pt x="2536964" y="2959100"/>
                </a:lnTo>
                <a:lnTo>
                  <a:pt x="2535411" y="2966944"/>
                </a:lnTo>
                <a:lnTo>
                  <a:pt x="2539573" y="2971800"/>
                </a:lnTo>
                <a:lnTo>
                  <a:pt x="2596108" y="2971800"/>
                </a:lnTo>
                <a:lnTo>
                  <a:pt x="2594965" y="2959100"/>
                </a:lnTo>
                <a:lnTo>
                  <a:pt x="2593733" y="2946400"/>
                </a:lnTo>
                <a:close/>
              </a:path>
              <a:path w="2952115" h="3365500">
                <a:moveTo>
                  <a:pt x="2528938" y="2959100"/>
                </a:moveTo>
                <a:lnTo>
                  <a:pt x="2528687" y="2959100"/>
                </a:lnTo>
                <a:lnTo>
                  <a:pt x="2529195" y="2959691"/>
                </a:lnTo>
                <a:lnTo>
                  <a:pt x="2528938" y="2959100"/>
                </a:lnTo>
                <a:close/>
              </a:path>
              <a:path w="2952115" h="3365500">
                <a:moveTo>
                  <a:pt x="2531706" y="2946400"/>
                </a:moveTo>
                <a:lnTo>
                  <a:pt x="2531287" y="2959100"/>
                </a:lnTo>
                <a:lnTo>
                  <a:pt x="2537358" y="2959100"/>
                </a:lnTo>
                <a:lnTo>
                  <a:pt x="2531706" y="2946400"/>
                </a:lnTo>
                <a:close/>
              </a:path>
              <a:path w="2952115" h="3365500">
                <a:moveTo>
                  <a:pt x="2544229" y="2946400"/>
                </a:moveTo>
                <a:lnTo>
                  <a:pt x="2538387" y="2946400"/>
                </a:lnTo>
                <a:lnTo>
                  <a:pt x="2537358" y="2959100"/>
                </a:lnTo>
                <a:lnTo>
                  <a:pt x="2544127" y="2959100"/>
                </a:lnTo>
                <a:lnTo>
                  <a:pt x="2544229" y="2946400"/>
                </a:lnTo>
                <a:close/>
              </a:path>
              <a:path w="2952115" h="3365500">
                <a:moveTo>
                  <a:pt x="2628671" y="2946400"/>
                </a:moveTo>
                <a:lnTo>
                  <a:pt x="2593733" y="2946400"/>
                </a:lnTo>
                <a:lnTo>
                  <a:pt x="2600096" y="2959100"/>
                </a:lnTo>
                <a:lnTo>
                  <a:pt x="2632278" y="2959100"/>
                </a:lnTo>
                <a:lnTo>
                  <a:pt x="2628671" y="2946400"/>
                </a:lnTo>
                <a:close/>
              </a:path>
              <a:path w="2952115" h="3365500">
                <a:moveTo>
                  <a:pt x="2631795" y="2946400"/>
                </a:moveTo>
                <a:lnTo>
                  <a:pt x="2631389" y="2946400"/>
                </a:lnTo>
                <a:lnTo>
                  <a:pt x="2631814" y="2946885"/>
                </a:lnTo>
                <a:lnTo>
                  <a:pt x="2631795" y="2946400"/>
                </a:lnTo>
                <a:close/>
              </a:path>
              <a:path w="2952115" h="3365500">
                <a:moveTo>
                  <a:pt x="2521064" y="2933700"/>
                </a:moveTo>
                <a:lnTo>
                  <a:pt x="2506624" y="2933700"/>
                </a:lnTo>
                <a:lnTo>
                  <a:pt x="2512098" y="2946400"/>
                </a:lnTo>
                <a:lnTo>
                  <a:pt x="2515285" y="2946400"/>
                </a:lnTo>
                <a:lnTo>
                  <a:pt x="2521064" y="2933700"/>
                </a:lnTo>
                <a:close/>
              </a:path>
              <a:path w="2952115" h="3365500">
                <a:moveTo>
                  <a:pt x="2531579" y="2933700"/>
                </a:moveTo>
                <a:lnTo>
                  <a:pt x="2529662" y="2933700"/>
                </a:lnTo>
                <a:lnTo>
                  <a:pt x="2527274" y="2946400"/>
                </a:lnTo>
                <a:lnTo>
                  <a:pt x="2540063" y="2946400"/>
                </a:lnTo>
                <a:lnTo>
                  <a:pt x="2531579" y="2933700"/>
                </a:lnTo>
                <a:close/>
              </a:path>
              <a:path w="2952115" h="3365500">
                <a:moveTo>
                  <a:pt x="2613055" y="2933700"/>
                </a:moveTo>
                <a:lnTo>
                  <a:pt x="2544114" y="2933700"/>
                </a:lnTo>
                <a:lnTo>
                  <a:pt x="2545689" y="2946400"/>
                </a:lnTo>
                <a:lnTo>
                  <a:pt x="2617358" y="2946400"/>
                </a:lnTo>
                <a:lnTo>
                  <a:pt x="2613055" y="2933700"/>
                </a:lnTo>
                <a:close/>
              </a:path>
              <a:path w="2952115" h="3365500">
                <a:moveTo>
                  <a:pt x="2621359" y="2933700"/>
                </a:moveTo>
                <a:lnTo>
                  <a:pt x="2618409" y="2933700"/>
                </a:lnTo>
                <a:lnTo>
                  <a:pt x="2617358" y="2946400"/>
                </a:lnTo>
                <a:lnTo>
                  <a:pt x="2631389" y="2946400"/>
                </a:lnTo>
                <a:lnTo>
                  <a:pt x="2621359" y="2933700"/>
                </a:lnTo>
                <a:close/>
              </a:path>
              <a:path w="2952115" h="3365500">
                <a:moveTo>
                  <a:pt x="2520472" y="2921000"/>
                </a:moveTo>
                <a:lnTo>
                  <a:pt x="2510635" y="2921000"/>
                </a:lnTo>
                <a:lnTo>
                  <a:pt x="2517816" y="2933700"/>
                </a:lnTo>
                <a:lnTo>
                  <a:pt x="2520472" y="2921000"/>
                </a:lnTo>
                <a:close/>
              </a:path>
              <a:path w="2952115" h="3365500">
                <a:moveTo>
                  <a:pt x="2590312" y="2908300"/>
                </a:moveTo>
                <a:lnTo>
                  <a:pt x="2510712" y="2908300"/>
                </a:lnTo>
                <a:lnTo>
                  <a:pt x="2513870" y="2921000"/>
                </a:lnTo>
                <a:lnTo>
                  <a:pt x="2524408" y="2921000"/>
                </a:lnTo>
                <a:lnTo>
                  <a:pt x="2531754" y="2933700"/>
                </a:lnTo>
                <a:lnTo>
                  <a:pt x="2594457" y="2933700"/>
                </a:lnTo>
                <a:lnTo>
                  <a:pt x="2595524" y="2921000"/>
                </a:lnTo>
                <a:lnTo>
                  <a:pt x="2596519" y="2915147"/>
                </a:lnTo>
                <a:lnTo>
                  <a:pt x="2590312" y="2908300"/>
                </a:lnTo>
                <a:close/>
              </a:path>
              <a:path w="2952115" h="3365500">
                <a:moveTo>
                  <a:pt x="2620899" y="2921000"/>
                </a:moveTo>
                <a:lnTo>
                  <a:pt x="2617965" y="2921000"/>
                </a:lnTo>
                <a:lnTo>
                  <a:pt x="2622029" y="2933700"/>
                </a:lnTo>
                <a:lnTo>
                  <a:pt x="2625686" y="2933700"/>
                </a:lnTo>
                <a:lnTo>
                  <a:pt x="2620899" y="2921000"/>
                </a:lnTo>
                <a:close/>
              </a:path>
              <a:path w="2952115" h="3365500">
                <a:moveTo>
                  <a:pt x="2500731" y="2908300"/>
                </a:moveTo>
                <a:lnTo>
                  <a:pt x="2500718" y="2921000"/>
                </a:lnTo>
                <a:lnTo>
                  <a:pt x="2506306" y="2921000"/>
                </a:lnTo>
                <a:lnTo>
                  <a:pt x="2500731" y="2908300"/>
                </a:lnTo>
                <a:close/>
              </a:path>
              <a:path w="2952115" h="3365500">
                <a:moveTo>
                  <a:pt x="2597683" y="2908300"/>
                </a:moveTo>
                <a:lnTo>
                  <a:pt x="2596519" y="2915147"/>
                </a:lnTo>
                <a:lnTo>
                  <a:pt x="2601823" y="2921000"/>
                </a:lnTo>
                <a:lnTo>
                  <a:pt x="2597683" y="2908300"/>
                </a:lnTo>
                <a:close/>
              </a:path>
              <a:path w="2952115" h="3365500">
                <a:moveTo>
                  <a:pt x="2474747" y="2895600"/>
                </a:moveTo>
                <a:lnTo>
                  <a:pt x="2471341" y="2895600"/>
                </a:lnTo>
                <a:lnTo>
                  <a:pt x="2475369" y="2908300"/>
                </a:lnTo>
                <a:lnTo>
                  <a:pt x="2474747" y="2895600"/>
                </a:lnTo>
                <a:close/>
              </a:path>
              <a:path w="2952115" h="3365500">
                <a:moveTo>
                  <a:pt x="2521991" y="2895600"/>
                </a:moveTo>
                <a:lnTo>
                  <a:pt x="2498332" y="2895600"/>
                </a:lnTo>
                <a:lnTo>
                  <a:pt x="2492679" y="2908300"/>
                </a:lnTo>
                <a:lnTo>
                  <a:pt x="2518728" y="2908300"/>
                </a:lnTo>
                <a:lnTo>
                  <a:pt x="2521991" y="2895600"/>
                </a:lnTo>
                <a:close/>
              </a:path>
              <a:path w="2952115" h="3365500">
                <a:moveTo>
                  <a:pt x="2585974" y="2895600"/>
                </a:moveTo>
                <a:lnTo>
                  <a:pt x="2521991" y="2895600"/>
                </a:lnTo>
                <a:lnTo>
                  <a:pt x="2525610" y="2908300"/>
                </a:lnTo>
                <a:lnTo>
                  <a:pt x="2584633" y="2908300"/>
                </a:lnTo>
                <a:lnTo>
                  <a:pt x="2585974" y="2895600"/>
                </a:lnTo>
                <a:close/>
              </a:path>
              <a:path w="2952115" h="3365500">
                <a:moveTo>
                  <a:pt x="2544292" y="2857500"/>
                </a:moveTo>
                <a:lnTo>
                  <a:pt x="2537244" y="2857500"/>
                </a:lnTo>
                <a:lnTo>
                  <a:pt x="2539644" y="2870200"/>
                </a:lnTo>
                <a:lnTo>
                  <a:pt x="2479017" y="2870200"/>
                </a:lnTo>
                <a:lnTo>
                  <a:pt x="2485409" y="2882900"/>
                </a:lnTo>
                <a:lnTo>
                  <a:pt x="2491870" y="2895600"/>
                </a:lnTo>
                <a:lnTo>
                  <a:pt x="2565501" y="2895600"/>
                </a:lnTo>
                <a:lnTo>
                  <a:pt x="2559481" y="2882900"/>
                </a:lnTo>
                <a:lnTo>
                  <a:pt x="2553766" y="2882900"/>
                </a:lnTo>
                <a:lnTo>
                  <a:pt x="2544178" y="2870200"/>
                </a:lnTo>
                <a:lnTo>
                  <a:pt x="2544292" y="2857500"/>
                </a:lnTo>
                <a:close/>
              </a:path>
              <a:path w="2952115" h="3365500">
                <a:moveTo>
                  <a:pt x="2567330" y="2882900"/>
                </a:moveTo>
                <a:lnTo>
                  <a:pt x="2565095" y="2882900"/>
                </a:lnTo>
                <a:lnTo>
                  <a:pt x="2565501" y="2895600"/>
                </a:lnTo>
                <a:lnTo>
                  <a:pt x="2567724" y="2895600"/>
                </a:lnTo>
                <a:lnTo>
                  <a:pt x="2567330" y="2882900"/>
                </a:lnTo>
                <a:close/>
              </a:path>
              <a:path w="2952115" h="3365500">
                <a:moveTo>
                  <a:pt x="2460231" y="2870200"/>
                </a:moveTo>
                <a:lnTo>
                  <a:pt x="2446782" y="2870200"/>
                </a:lnTo>
                <a:lnTo>
                  <a:pt x="2453500" y="2882900"/>
                </a:lnTo>
                <a:lnTo>
                  <a:pt x="2458745" y="2882900"/>
                </a:lnTo>
                <a:lnTo>
                  <a:pt x="2460231" y="2870200"/>
                </a:lnTo>
                <a:close/>
              </a:path>
              <a:path w="2952115" h="3365500">
                <a:moveTo>
                  <a:pt x="2472766" y="2870200"/>
                </a:moveTo>
                <a:lnTo>
                  <a:pt x="2460231" y="2870200"/>
                </a:lnTo>
                <a:lnTo>
                  <a:pt x="2468956" y="2882900"/>
                </a:lnTo>
                <a:lnTo>
                  <a:pt x="2482176" y="2882900"/>
                </a:lnTo>
                <a:lnTo>
                  <a:pt x="2472766" y="2870200"/>
                </a:lnTo>
                <a:close/>
              </a:path>
              <a:path w="2952115" h="3365500">
                <a:moveTo>
                  <a:pt x="2458684" y="2857500"/>
                </a:moveTo>
                <a:lnTo>
                  <a:pt x="2448864" y="2857500"/>
                </a:lnTo>
                <a:lnTo>
                  <a:pt x="2452497" y="2870200"/>
                </a:lnTo>
                <a:lnTo>
                  <a:pt x="2463675" y="2870200"/>
                </a:lnTo>
                <a:lnTo>
                  <a:pt x="2458684" y="2857500"/>
                </a:lnTo>
                <a:close/>
              </a:path>
              <a:path w="2952115" h="3365500">
                <a:moveTo>
                  <a:pt x="2478963" y="2857500"/>
                </a:moveTo>
                <a:lnTo>
                  <a:pt x="2466996" y="2857500"/>
                </a:lnTo>
                <a:lnTo>
                  <a:pt x="2471807" y="2870200"/>
                </a:lnTo>
                <a:lnTo>
                  <a:pt x="2483065" y="2870200"/>
                </a:lnTo>
                <a:lnTo>
                  <a:pt x="2478963" y="2857500"/>
                </a:lnTo>
                <a:close/>
              </a:path>
              <a:path w="2952115" h="3365500">
                <a:moveTo>
                  <a:pt x="2537244" y="2857500"/>
                </a:moveTo>
                <a:lnTo>
                  <a:pt x="2484564" y="2857500"/>
                </a:lnTo>
                <a:lnTo>
                  <a:pt x="2487117" y="2870200"/>
                </a:lnTo>
                <a:lnTo>
                  <a:pt x="2536469" y="2870200"/>
                </a:lnTo>
                <a:lnTo>
                  <a:pt x="2537244" y="2857500"/>
                </a:lnTo>
                <a:close/>
              </a:path>
              <a:path w="2952115" h="3365500">
                <a:moveTo>
                  <a:pt x="2438285" y="2844800"/>
                </a:moveTo>
                <a:lnTo>
                  <a:pt x="2430538" y="2844800"/>
                </a:lnTo>
                <a:lnTo>
                  <a:pt x="2435250" y="2857500"/>
                </a:lnTo>
                <a:lnTo>
                  <a:pt x="2439517" y="2857500"/>
                </a:lnTo>
                <a:lnTo>
                  <a:pt x="2438285" y="2844800"/>
                </a:lnTo>
                <a:close/>
              </a:path>
              <a:path w="2952115" h="3365500">
                <a:moveTo>
                  <a:pt x="2546464" y="2844800"/>
                </a:moveTo>
                <a:lnTo>
                  <a:pt x="2454867" y="2844800"/>
                </a:lnTo>
                <a:lnTo>
                  <a:pt x="2462377" y="2857500"/>
                </a:lnTo>
                <a:lnTo>
                  <a:pt x="2544432" y="2857500"/>
                </a:lnTo>
                <a:lnTo>
                  <a:pt x="2546464" y="2844800"/>
                </a:lnTo>
                <a:close/>
              </a:path>
              <a:path w="2952115" h="3365500">
                <a:moveTo>
                  <a:pt x="2553919" y="2844800"/>
                </a:moveTo>
                <a:lnTo>
                  <a:pt x="2553601" y="2857500"/>
                </a:lnTo>
                <a:lnTo>
                  <a:pt x="2556243" y="2857500"/>
                </a:lnTo>
                <a:lnTo>
                  <a:pt x="2553919" y="2844800"/>
                </a:lnTo>
                <a:close/>
              </a:path>
              <a:path w="2952115" h="3365500">
                <a:moveTo>
                  <a:pt x="2465249" y="2820846"/>
                </a:moveTo>
                <a:lnTo>
                  <a:pt x="2461018" y="2832100"/>
                </a:lnTo>
                <a:lnTo>
                  <a:pt x="2427538" y="2832100"/>
                </a:lnTo>
                <a:lnTo>
                  <a:pt x="2434206" y="2844800"/>
                </a:lnTo>
                <a:lnTo>
                  <a:pt x="2472436" y="2844800"/>
                </a:lnTo>
                <a:lnTo>
                  <a:pt x="2465249" y="2820846"/>
                </a:lnTo>
                <a:close/>
              </a:path>
              <a:path w="2952115" h="3365500">
                <a:moveTo>
                  <a:pt x="2494293" y="2819400"/>
                </a:moveTo>
                <a:lnTo>
                  <a:pt x="2482570" y="2819400"/>
                </a:lnTo>
                <a:lnTo>
                  <a:pt x="2485161" y="2832100"/>
                </a:lnTo>
                <a:lnTo>
                  <a:pt x="2480868" y="2832100"/>
                </a:lnTo>
                <a:lnTo>
                  <a:pt x="2475826" y="2844800"/>
                </a:lnTo>
                <a:lnTo>
                  <a:pt x="2508314" y="2844800"/>
                </a:lnTo>
                <a:lnTo>
                  <a:pt x="2497634" y="2832100"/>
                </a:lnTo>
                <a:lnTo>
                  <a:pt x="2494293" y="2819400"/>
                </a:lnTo>
                <a:close/>
              </a:path>
              <a:path w="2952115" h="3365500">
                <a:moveTo>
                  <a:pt x="2527853" y="2832100"/>
                </a:moveTo>
                <a:lnTo>
                  <a:pt x="2514375" y="2832100"/>
                </a:lnTo>
                <a:lnTo>
                  <a:pt x="2508314" y="2844800"/>
                </a:lnTo>
                <a:lnTo>
                  <a:pt x="2537587" y="2844800"/>
                </a:lnTo>
                <a:lnTo>
                  <a:pt x="2527853" y="2832100"/>
                </a:lnTo>
                <a:close/>
              </a:path>
              <a:path w="2952115" h="3365500">
                <a:moveTo>
                  <a:pt x="2423375" y="2819400"/>
                </a:moveTo>
                <a:lnTo>
                  <a:pt x="2422639" y="2819400"/>
                </a:lnTo>
                <a:lnTo>
                  <a:pt x="2425407" y="2832100"/>
                </a:lnTo>
                <a:lnTo>
                  <a:pt x="2428252" y="2832100"/>
                </a:lnTo>
                <a:lnTo>
                  <a:pt x="2423375" y="2819400"/>
                </a:lnTo>
                <a:close/>
              </a:path>
              <a:path w="2952115" h="3365500">
                <a:moveTo>
                  <a:pt x="2496134" y="2794000"/>
                </a:moveTo>
                <a:lnTo>
                  <a:pt x="2417471" y="2794000"/>
                </a:lnTo>
                <a:lnTo>
                  <a:pt x="2424990" y="2806700"/>
                </a:lnTo>
                <a:lnTo>
                  <a:pt x="2429934" y="2819400"/>
                </a:lnTo>
                <a:lnTo>
                  <a:pt x="2431503" y="2832100"/>
                </a:lnTo>
                <a:lnTo>
                  <a:pt x="2461018" y="2832100"/>
                </a:lnTo>
                <a:lnTo>
                  <a:pt x="2464816" y="2819400"/>
                </a:lnTo>
                <a:lnTo>
                  <a:pt x="2510326" y="2819400"/>
                </a:lnTo>
                <a:lnTo>
                  <a:pt x="2506459" y="2806700"/>
                </a:lnTo>
                <a:lnTo>
                  <a:pt x="2496134" y="2794000"/>
                </a:lnTo>
                <a:close/>
              </a:path>
              <a:path w="2952115" h="3365500">
                <a:moveTo>
                  <a:pt x="2464816" y="2819400"/>
                </a:moveTo>
                <a:lnTo>
                  <a:pt x="2461018" y="2832100"/>
                </a:lnTo>
                <a:lnTo>
                  <a:pt x="2465249" y="2820846"/>
                </a:lnTo>
                <a:lnTo>
                  <a:pt x="2464816" y="2819400"/>
                </a:lnTo>
                <a:close/>
              </a:path>
              <a:path w="2952115" h="3365500">
                <a:moveTo>
                  <a:pt x="2477795" y="2819400"/>
                </a:moveTo>
                <a:lnTo>
                  <a:pt x="2465793" y="2819400"/>
                </a:lnTo>
                <a:lnTo>
                  <a:pt x="2475128" y="2832100"/>
                </a:lnTo>
                <a:lnTo>
                  <a:pt x="2476982" y="2832100"/>
                </a:lnTo>
                <a:lnTo>
                  <a:pt x="2477795" y="2819400"/>
                </a:lnTo>
                <a:close/>
              </a:path>
              <a:path w="2952115" h="3365500">
                <a:moveTo>
                  <a:pt x="2509088" y="2819400"/>
                </a:moveTo>
                <a:lnTo>
                  <a:pt x="2508262" y="2819400"/>
                </a:lnTo>
                <a:lnTo>
                  <a:pt x="2507170" y="2832100"/>
                </a:lnTo>
                <a:lnTo>
                  <a:pt x="2513063" y="2832100"/>
                </a:lnTo>
                <a:lnTo>
                  <a:pt x="2509088" y="2819400"/>
                </a:lnTo>
                <a:close/>
              </a:path>
              <a:path w="2952115" h="3365500">
                <a:moveTo>
                  <a:pt x="2465793" y="2819400"/>
                </a:moveTo>
                <a:lnTo>
                  <a:pt x="2464816" y="2819400"/>
                </a:lnTo>
                <a:lnTo>
                  <a:pt x="2465249" y="2820846"/>
                </a:lnTo>
                <a:lnTo>
                  <a:pt x="2465793" y="2819400"/>
                </a:lnTo>
                <a:close/>
              </a:path>
              <a:path w="2952115" h="3365500">
                <a:moveTo>
                  <a:pt x="2401328" y="2806700"/>
                </a:moveTo>
                <a:lnTo>
                  <a:pt x="2403030" y="2819400"/>
                </a:lnTo>
                <a:lnTo>
                  <a:pt x="2408783" y="2819400"/>
                </a:lnTo>
                <a:lnTo>
                  <a:pt x="2401328" y="2806700"/>
                </a:lnTo>
                <a:close/>
              </a:path>
              <a:path w="2952115" h="3365500">
                <a:moveTo>
                  <a:pt x="2400265" y="2794000"/>
                </a:moveTo>
                <a:lnTo>
                  <a:pt x="2388082" y="2794000"/>
                </a:lnTo>
                <a:lnTo>
                  <a:pt x="2389899" y="2806700"/>
                </a:lnTo>
                <a:lnTo>
                  <a:pt x="2400265" y="2794000"/>
                </a:lnTo>
                <a:close/>
              </a:path>
              <a:path w="2952115" h="3365500">
                <a:moveTo>
                  <a:pt x="2383167" y="2781300"/>
                </a:moveTo>
                <a:lnTo>
                  <a:pt x="2375738" y="2781300"/>
                </a:lnTo>
                <a:lnTo>
                  <a:pt x="2382723" y="2794000"/>
                </a:lnTo>
                <a:lnTo>
                  <a:pt x="2383167" y="2781300"/>
                </a:lnTo>
                <a:close/>
              </a:path>
              <a:path w="2952115" h="3365500">
                <a:moveTo>
                  <a:pt x="2479512" y="2768600"/>
                </a:moveTo>
                <a:lnTo>
                  <a:pt x="2383484" y="2768600"/>
                </a:lnTo>
                <a:lnTo>
                  <a:pt x="2392277" y="2781300"/>
                </a:lnTo>
                <a:lnTo>
                  <a:pt x="2402471" y="2794000"/>
                </a:lnTo>
                <a:lnTo>
                  <a:pt x="2423528" y="2794000"/>
                </a:lnTo>
                <a:lnTo>
                  <a:pt x="2412441" y="2781300"/>
                </a:lnTo>
                <a:lnTo>
                  <a:pt x="2484802" y="2781300"/>
                </a:lnTo>
                <a:lnTo>
                  <a:pt x="2479512" y="2768600"/>
                </a:lnTo>
                <a:close/>
              </a:path>
              <a:path w="2952115" h="3365500">
                <a:moveTo>
                  <a:pt x="2463533" y="2781300"/>
                </a:moveTo>
                <a:lnTo>
                  <a:pt x="2421013" y="2781300"/>
                </a:lnTo>
                <a:lnTo>
                  <a:pt x="2427198" y="2794000"/>
                </a:lnTo>
                <a:lnTo>
                  <a:pt x="2466329" y="2794000"/>
                </a:lnTo>
                <a:lnTo>
                  <a:pt x="2463533" y="2781300"/>
                </a:lnTo>
                <a:close/>
              </a:path>
              <a:path w="2952115" h="3365500">
                <a:moveTo>
                  <a:pt x="2484802" y="2781300"/>
                </a:moveTo>
                <a:lnTo>
                  <a:pt x="2473343" y="2781300"/>
                </a:lnTo>
                <a:lnTo>
                  <a:pt x="2470359" y="2794000"/>
                </a:lnTo>
                <a:lnTo>
                  <a:pt x="2486507" y="2794000"/>
                </a:lnTo>
                <a:lnTo>
                  <a:pt x="2484802" y="2781300"/>
                </a:lnTo>
                <a:close/>
              </a:path>
              <a:path w="2952115" h="3365500">
                <a:moveTo>
                  <a:pt x="2500274" y="2781300"/>
                </a:moveTo>
                <a:lnTo>
                  <a:pt x="2486507" y="2794000"/>
                </a:lnTo>
                <a:lnTo>
                  <a:pt x="2496146" y="2794000"/>
                </a:lnTo>
                <a:lnTo>
                  <a:pt x="2500274" y="2781300"/>
                </a:lnTo>
                <a:close/>
              </a:path>
              <a:path w="2952115" h="3365500">
                <a:moveTo>
                  <a:pt x="2362504" y="2755982"/>
                </a:moveTo>
                <a:lnTo>
                  <a:pt x="2362504" y="2768600"/>
                </a:lnTo>
                <a:lnTo>
                  <a:pt x="2368042" y="2768600"/>
                </a:lnTo>
                <a:lnTo>
                  <a:pt x="2362623" y="2756172"/>
                </a:lnTo>
                <a:lnTo>
                  <a:pt x="2362504" y="2755982"/>
                </a:lnTo>
                <a:close/>
              </a:path>
              <a:path w="2952115" h="3365500">
                <a:moveTo>
                  <a:pt x="2444343" y="2755900"/>
                </a:moveTo>
                <a:lnTo>
                  <a:pt x="2362504" y="2755900"/>
                </a:lnTo>
                <a:lnTo>
                  <a:pt x="2362623" y="2756172"/>
                </a:lnTo>
                <a:lnTo>
                  <a:pt x="2370399" y="2768600"/>
                </a:lnTo>
                <a:lnTo>
                  <a:pt x="2449766" y="2768600"/>
                </a:lnTo>
                <a:lnTo>
                  <a:pt x="2444343" y="2755900"/>
                </a:lnTo>
                <a:close/>
              </a:path>
              <a:path w="2952115" h="3365500">
                <a:moveTo>
                  <a:pt x="2376309" y="2717800"/>
                </a:moveTo>
                <a:lnTo>
                  <a:pt x="2357728" y="2717800"/>
                </a:lnTo>
                <a:lnTo>
                  <a:pt x="2358206" y="2730500"/>
                </a:lnTo>
                <a:lnTo>
                  <a:pt x="2362332" y="2743200"/>
                </a:lnTo>
                <a:lnTo>
                  <a:pt x="2362453" y="2755900"/>
                </a:lnTo>
                <a:lnTo>
                  <a:pt x="2431529" y="2755900"/>
                </a:lnTo>
                <a:lnTo>
                  <a:pt x="2432646" y="2743200"/>
                </a:lnTo>
                <a:lnTo>
                  <a:pt x="2428489" y="2743200"/>
                </a:lnTo>
                <a:lnTo>
                  <a:pt x="2422489" y="2730500"/>
                </a:lnTo>
                <a:lnTo>
                  <a:pt x="2372550" y="2730500"/>
                </a:lnTo>
                <a:lnTo>
                  <a:pt x="2376309" y="2717800"/>
                </a:lnTo>
                <a:close/>
              </a:path>
              <a:path w="2952115" h="3365500">
                <a:moveTo>
                  <a:pt x="2453411" y="2743200"/>
                </a:moveTo>
                <a:lnTo>
                  <a:pt x="2436088" y="2743200"/>
                </a:lnTo>
                <a:lnTo>
                  <a:pt x="2439289" y="2755900"/>
                </a:lnTo>
                <a:lnTo>
                  <a:pt x="2459583" y="2755900"/>
                </a:lnTo>
                <a:lnTo>
                  <a:pt x="2453411" y="2743200"/>
                </a:lnTo>
                <a:close/>
              </a:path>
              <a:path w="2952115" h="3365500">
                <a:moveTo>
                  <a:pt x="2344293" y="2730500"/>
                </a:moveTo>
                <a:lnTo>
                  <a:pt x="2339874" y="2730500"/>
                </a:lnTo>
                <a:lnTo>
                  <a:pt x="2338100" y="2743200"/>
                </a:lnTo>
                <a:lnTo>
                  <a:pt x="2348357" y="2743200"/>
                </a:lnTo>
                <a:lnTo>
                  <a:pt x="2344293" y="2730500"/>
                </a:lnTo>
                <a:close/>
              </a:path>
              <a:path w="2952115" h="3365500">
                <a:moveTo>
                  <a:pt x="2348356" y="2733599"/>
                </a:moveTo>
                <a:lnTo>
                  <a:pt x="2350008" y="2743200"/>
                </a:lnTo>
                <a:lnTo>
                  <a:pt x="2352014" y="2743200"/>
                </a:lnTo>
                <a:lnTo>
                  <a:pt x="2348356" y="2733599"/>
                </a:lnTo>
                <a:close/>
              </a:path>
              <a:path w="2952115" h="3365500">
                <a:moveTo>
                  <a:pt x="2347823" y="2730500"/>
                </a:moveTo>
                <a:lnTo>
                  <a:pt x="2347175" y="2730500"/>
                </a:lnTo>
                <a:lnTo>
                  <a:pt x="2348356" y="2733599"/>
                </a:lnTo>
                <a:lnTo>
                  <a:pt x="2347823" y="2730500"/>
                </a:lnTo>
                <a:close/>
              </a:path>
              <a:path w="2952115" h="3365500">
                <a:moveTo>
                  <a:pt x="2357728" y="2717800"/>
                </a:moveTo>
                <a:lnTo>
                  <a:pt x="2321153" y="2717800"/>
                </a:lnTo>
                <a:lnTo>
                  <a:pt x="2326665" y="2730500"/>
                </a:lnTo>
                <a:lnTo>
                  <a:pt x="2358206" y="2730500"/>
                </a:lnTo>
                <a:lnTo>
                  <a:pt x="2357728" y="2717800"/>
                </a:lnTo>
                <a:close/>
              </a:path>
              <a:path w="2952115" h="3365500">
                <a:moveTo>
                  <a:pt x="2415767" y="2705100"/>
                </a:moveTo>
                <a:lnTo>
                  <a:pt x="2383485" y="2705100"/>
                </a:lnTo>
                <a:lnTo>
                  <a:pt x="2383599" y="2717800"/>
                </a:lnTo>
                <a:lnTo>
                  <a:pt x="2376309" y="2717800"/>
                </a:lnTo>
                <a:lnTo>
                  <a:pt x="2372550" y="2730500"/>
                </a:lnTo>
                <a:lnTo>
                  <a:pt x="2424653" y="2730500"/>
                </a:lnTo>
                <a:lnTo>
                  <a:pt x="2423907" y="2717800"/>
                </a:lnTo>
                <a:lnTo>
                  <a:pt x="2415767" y="2705100"/>
                </a:lnTo>
                <a:close/>
              </a:path>
              <a:path w="2952115" h="3365500">
                <a:moveTo>
                  <a:pt x="2316645" y="2705100"/>
                </a:moveTo>
                <a:lnTo>
                  <a:pt x="2313101" y="2705100"/>
                </a:lnTo>
                <a:lnTo>
                  <a:pt x="2313965" y="2717800"/>
                </a:lnTo>
                <a:lnTo>
                  <a:pt x="2316645" y="2705100"/>
                </a:lnTo>
                <a:close/>
              </a:path>
              <a:path w="2952115" h="3365500">
                <a:moveTo>
                  <a:pt x="2330869" y="2705100"/>
                </a:moveTo>
                <a:lnTo>
                  <a:pt x="2326354" y="2705100"/>
                </a:lnTo>
                <a:lnTo>
                  <a:pt x="2331859" y="2717800"/>
                </a:lnTo>
                <a:lnTo>
                  <a:pt x="2337714" y="2717800"/>
                </a:lnTo>
                <a:lnTo>
                  <a:pt x="2330869" y="2705100"/>
                </a:lnTo>
                <a:close/>
              </a:path>
              <a:path w="2952115" h="3365500">
                <a:moveTo>
                  <a:pt x="2380062" y="2705100"/>
                </a:moveTo>
                <a:lnTo>
                  <a:pt x="2333904" y="2705100"/>
                </a:lnTo>
                <a:lnTo>
                  <a:pt x="2345118" y="2717800"/>
                </a:lnTo>
                <a:lnTo>
                  <a:pt x="2374658" y="2717800"/>
                </a:lnTo>
                <a:lnTo>
                  <a:pt x="2380062" y="2705100"/>
                </a:lnTo>
                <a:close/>
              </a:path>
              <a:path w="2952115" h="3365500">
                <a:moveTo>
                  <a:pt x="2388184" y="2692400"/>
                </a:moveTo>
                <a:lnTo>
                  <a:pt x="2326168" y="2692400"/>
                </a:lnTo>
                <a:lnTo>
                  <a:pt x="2324184" y="2705100"/>
                </a:lnTo>
                <a:lnTo>
                  <a:pt x="2380062" y="2705100"/>
                </a:lnTo>
                <a:lnTo>
                  <a:pt x="2374658" y="2717800"/>
                </a:lnTo>
                <a:lnTo>
                  <a:pt x="2383599" y="2717800"/>
                </a:lnTo>
                <a:lnTo>
                  <a:pt x="2383485" y="2705100"/>
                </a:lnTo>
                <a:lnTo>
                  <a:pt x="2388184" y="2692400"/>
                </a:lnTo>
                <a:close/>
              </a:path>
              <a:path w="2952115" h="3365500">
                <a:moveTo>
                  <a:pt x="2387967" y="2667000"/>
                </a:moveTo>
                <a:lnTo>
                  <a:pt x="2305045" y="2667000"/>
                </a:lnTo>
                <a:lnTo>
                  <a:pt x="2306375" y="2679700"/>
                </a:lnTo>
                <a:lnTo>
                  <a:pt x="2298041" y="2679700"/>
                </a:lnTo>
                <a:lnTo>
                  <a:pt x="2306722" y="2692400"/>
                </a:lnTo>
                <a:lnTo>
                  <a:pt x="2314911" y="2705100"/>
                </a:lnTo>
                <a:lnTo>
                  <a:pt x="2316557" y="2705100"/>
                </a:lnTo>
                <a:lnTo>
                  <a:pt x="2310396" y="2692400"/>
                </a:lnTo>
                <a:lnTo>
                  <a:pt x="2392972" y="2692400"/>
                </a:lnTo>
                <a:lnTo>
                  <a:pt x="2392794" y="2679700"/>
                </a:lnTo>
                <a:lnTo>
                  <a:pt x="2387967" y="2667000"/>
                </a:lnTo>
                <a:close/>
              </a:path>
              <a:path w="2952115" h="3365500">
                <a:moveTo>
                  <a:pt x="2286025" y="2679700"/>
                </a:moveTo>
                <a:lnTo>
                  <a:pt x="2282418" y="2679700"/>
                </a:lnTo>
                <a:lnTo>
                  <a:pt x="2289441" y="2692400"/>
                </a:lnTo>
                <a:lnTo>
                  <a:pt x="2295448" y="2692400"/>
                </a:lnTo>
                <a:lnTo>
                  <a:pt x="2286025" y="2679700"/>
                </a:lnTo>
                <a:close/>
              </a:path>
              <a:path w="2952115" h="3365500">
                <a:moveTo>
                  <a:pt x="2277975" y="2654339"/>
                </a:moveTo>
                <a:lnTo>
                  <a:pt x="2269783" y="2663243"/>
                </a:lnTo>
                <a:lnTo>
                  <a:pt x="2272333" y="2667000"/>
                </a:lnTo>
                <a:lnTo>
                  <a:pt x="2282672" y="2679700"/>
                </a:lnTo>
                <a:lnTo>
                  <a:pt x="2283777" y="2679700"/>
                </a:lnTo>
                <a:lnTo>
                  <a:pt x="2282278" y="2667000"/>
                </a:lnTo>
                <a:lnTo>
                  <a:pt x="2278468" y="2667000"/>
                </a:lnTo>
                <a:lnTo>
                  <a:pt x="2277975" y="2654339"/>
                </a:lnTo>
                <a:close/>
              </a:path>
              <a:path w="2952115" h="3365500">
                <a:moveTo>
                  <a:pt x="2302649" y="2667000"/>
                </a:moveTo>
                <a:lnTo>
                  <a:pt x="2296172" y="2667000"/>
                </a:lnTo>
                <a:lnTo>
                  <a:pt x="2298192" y="2679700"/>
                </a:lnTo>
                <a:lnTo>
                  <a:pt x="2302649" y="2667000"/>
                </a:lnTo>
                <a:close/>
              </a:path>
              <a:path w="2952115" h="3365500">
                <a:moveTo>
                  <a:pt x="2267016" y="2659168"/>
                </a:moveTo>
                <a:lnTo>
                  <a:pt x="2266327" y="2667000"/>
                </a:lnTo>
                <a:lnTo>
                  <a:pt x="2269783" y="2663243"/>
                </a:lnTo>
                <a:lnTo>
                  <a:pt x="2267016" y="2659168"/>
                </a:lnTo>
                <a:close/>
              </a:path>
              <a:path w="2952115" h="3365500">
                <a:moveTo>
                  <a:pt x="2278011" y="2654300"/>
                </a:moveTo>
                <a:lnTo>
                  <a:pt x="2278468" y="2667000"/>
                </a:lnTo>
                <a:lnTo>
                  <a:pt x="2278011" y="2654300"/>
                </a:lnTo>
                <a:close/>
              </a:path>
              <a:path w="2952115" h="3365500">
                <a:moveTo>
                  <a:pt x="2287460" y="2654300"/>
                </a:moveTo>
                <a:lnTo>
                  <a:pt x="2278011" y="2654300"/>
                </a:lnTo>
                <a:lnTo>
                  <a:pt x="2278468" y="2667000"/>
                </a:lnTo>
                <a:lnTo>
                  <a:pt x="2291372" y="2667000"/>
                </a:lnTo>
                <a:lnTo>
                  <a:pt x="2287460" y="2654300"/>
                </a:lnTo>
                <a:close/>
              </a:path>
              <a:path w="2952115" h="3365500">
                <a:moveTo>
                  <a:pt x="2371089" y="2654300"/>
                </a:moveTo>
                <a:lnTo>
                  <a:pt x="2298941" y="2654300"/>
                </a:lnTo>
                <a:lnTo>
                  <a:pt x="2300579" y="2667000"/>
                </a:lnTo>
                <a:lnTo>
                  <a:pt x="2378169" y="2667000"/>
                </a:lnTo>
                <a:lnTo>
                  <a:pt x="2371089" y="2654300"/>
                </a:lnTo>
                <a:close/>
              </a:path>
              <a:path w="2952115" h="3365500">
                <a:moveTo>
                  <a:pt x="2267445" y="2654300"/>
                </a:moveTo>
                <a:lnTo>
                  <a:pt x="2263712" y="2654300"/>
                </a:lnTo>
                <a:lnTo>
                  <a:pt x="2267016" y="2659168"/>
                </a:lnTo>
                <a:lnTo>
                  <a:pt x="2267445" y="2654300"/>
                </a:lnTo>
                <a:close/>
              </a:path>
              <a:path w="2952115" h="3365500">
                <a:moveTo>
                  <a:pt x="2278011" y="2654300"/>
                </a:moveTo>
                <a:close/>
              </a:path>
              <a:path w="2952115" h="3365500">
                <a:moveTo>
                  <a:pt x="2269405" y="2641600"/>
                </a:moveTo>
                <a:lnTo>
                  <a:pt x="2260616" y="2641600"/>
                </a:lnTo>
                <a:lnTo>
                  <a:pt x="2259056" y="2654300"/>
                </a:lnTo>
                <a:lnTo>
                  <a:pt x="2278104" y="2654300"/>
                </a:lnTo>
                <a:lnTo>
                  <a:pt x="2269405" y="2641600"/>
                </a:lnTo>
                <a:close/>
              </a:path>
              <a:path w="2952115" h="3365500">
                <a:moveTo>
                  <a:pt x="2328456" y="2641600"/>
                </a:moveTo>
                <a:lnTo>
                  <a:pt x="2279180" y="2641600"/>
                </a:lnTo>
                <a:lnTo>
                  <a:pt x="2278104" y="2654300"/>
                </a:lnTo>
                <a:lnTo>
                  <a:pt x="2332075" y="2654300"/>
                </a:lnTo>
                <a:lnTo>
                  <a:pt x="2328456" y="2641600"/>
                </a:lnTo>
                <a:close/>
              </a:path>
              <a:path w="2952115" h="3365500">
                <a:moveTo>
                  <a:pt x="2349423" y="2641600"/>
                </a:moveTo>
                <a:lnTo>
                  <a:pt x="2331110" y="2641600"/>
                </a:lnTo>
                <a:lnTo>
                  <a:pt x="2332075" y="2654300"/>
                </a:lnTo>
                <a:lnTo>
                  <a:pt x="2357170" y="2654300"/>
                </a:lnTo>
                <a:lnTo>
                  <a:pt x="2349423" y="2641600"/>
                </a:lnTo>
                <a:close/>
              </a:path>
              <a:path w="2952115" h="3365500">
                <a:moveTo>
                  <a:pt x="2351419" y="2632562"/>
                </a:moveTo>
                <a:lnTo>
                  <a:pt x="2346942" y="2641600"/>
                </a:lnTo>
                <a:lnTo>
                  <a:pt x="2357602" y="2641600"/>
                </a:lnTo>
                <a:lnTo>
                  <a:pt x="2363597" y="2654300"/>
                </a:lnTo>
                <a:lnTo>
                  <a:pt x="2366899" y="2654300"/>
                </a:lnTo>
                <a:lnTo>
                  <a:pt x="2360104" y="2641600"/>
                </a:lnTo>
                <a:lnTo>
                  <a:pt x="2351419" y="2632562"/>
                </a:lnTo>
                <a:close/>
              </a:path>
              <a:path w="2952115" h="3365500">
                <a:moveTo>
                  <a:pt x="2262589" y="2628900"/>
                </a:moveTo>
                <a:lnTo>
                  <a:pt x="2256091" y="2628900"/>
                </a:lnTo>
                <a:lnTo>
                  <a:pt x="2257336" y="2641600"/>
                </a:lnTo>
                <a:lnTo>
                  <a:pt x="2266581" y="2641600"/>
                </a:lnTo>
                <a:lnTo>
                  <a:pt x="2265009" y="2632718"/>
                </a:lnTo>
                <a:lnTo>
                  <a:pt x="2262589" y="2628900"/>
                </a:lnTo>
                <a:close/>
              </a:path>
              <a:path w="2952115" h="3365500">
                <a:moveTo>
                  <a:pt x="2329080" y="2616200"/>
                </a:moveTo>
                <a:lnTo>
                  <a:pt x="2314816" y="2616200"/>
                </a:lnTo>
                <a:lnTo>
                  <a:pt x="2319578" y="2628900"/>
                </a:lnTo>
                <a:lnTo>
                  <a:pt x="2264333" y="2628900"/>
                </a:lnTo>
                <a:lnTo>
                  <a:pt x="2265009" y="2632718"/>
                </a:lnTo>
                <a:lnTo>
                  <a:pt x="2270639" y="2641600"/>
                </a:lnTo>
                <a:lnTo>
                  <a:pt x="2346942" y="2641600"/>
                </a:lnTo>
                <a:lnTo>
                  <a:pt x="2329080" y="2616200"/>
                </a:lnTo>
                <a:close/>
              </a:path>
              <a:path w="2952115" h="3365500">
                <a:moveTo>
                  <a:pt x="2346236" y="2616200"/>
                </a:moveTo>
                <a:lnTo>
                  <a:pt x="2347899" y="2628900"/>
                </a:lnTo>
                <a:lnTo>
                  <a:pt x="2351419" y="2632562"/>
                </a:lnTo>
                <a:lnTo>
                  <a:pt x="2353233" y="2628900"/>
                </a:lnTo>
                <a:lnTo>
                  <a:pt x="2346236" y="2616200"/>
                </a:lnTo>
                <a:close/>
              </a:path>
              <a:path w="2952115" h="3365500">
                <a:moveTo>
                  <a:pt x="2257767" y="2616200"/>
                </a:moveTo>
                <a:lnTo>
                  <a:pt x="2246122" y="2616200"/>
                </a:lnTo>
                <a:lnTo>
                  <a:pt x="2245220" y="2628900"/>
                </a:lnTo>
                <a:lnTo>
                  <a:pt x="2257767" y="2616200"/>
                </a:lnTo>
                <a:close/>
              </a:path>
              <a:path w="2952115" h="3365500">
                <a:moveTo>
                  <a:pt x="2271471" y="2616200"/>
                </a:moveTo>
                <a:lnTo>
                  <a:pt x="2263556" y="2616200"/>
                </a:lnTo>
                <a:lnTo>
                  <a:pt x="2262589" y="2628900"/>
                </a:lnTo>
                <a:lnTo>
                  <a:pt x="2274963" y="2628900"/>
                </a:lnTo>
                <a:lnTo>
                  <a:pt x="2271471" y="2616200"/>
                </a:lnTo>
                <a:close/>
              </a:path>
              <a:path w="2952115" h="3365500">
                <a:moveTo>
                  <a:pt x="2305879" y="2616200"/>
                </a:moveTo>
                <a:lnTo>
                  <a:pt x="2275078" y="2616200"/>
                </a:lnTo>
                <a:lnTo>
                  <a:pt x="2274963" y="2628900"/>
                </a:lnTo>
                <a:lnTo>
                  <a:pt x="2315062" y="2628900"/>
                </a:lnTo>
                <a:lnTo>
                  <a:pt x="2305879" y="2616200"/>
                </a:lnTo>
                <a:close/>
              </a:path>
              <a:path w="2952115" h="3365500">
                <a:moveTo>
                  <a:pt x="2247341" y="2603500"/>
                </a:moveTo>
                <a:lnTo>
                  <a:pt x="2237574" y="2603500"/>
                </a:lnTo>
                <a:lnTo>
                  <a:pt x="2247087" y="2616200"/>
                </a:lnTo>
                <a:lnTo>
                  <a:pt x="2247341" y="2603500"/>
                </a:lnTo>
                <a:close/>
              </a:path>
              <a:path w="2952115" h="3365500">
                <a:moveTo>
                  <a:pt x="2257247" y="2603500"/>
                </a:moveTo>
                <a:lnTo>
                  <a:pt x="2253094" y="2603500"/>
                </a:lnTo>
                <a:lnTo>
                  <a:pt x="2261302" y="2616200"/>
                </a:lnTo>
                <a:lnTo>
                  <a:pt x="2263990" y="2616200"/>
                </a:lnTo>
                <a:lnTo>
                  <a:pt x="2257247" y="2603500"/>
                </a:lnTo>
                <a:close/>
              </a:path>
              <a:path w="2952115" h="3365500">
                <a:moveTo>
                  <a:pt x="2303335" y="2590800"/>
                </a:moveTo>
                <a:lnTo>
                  <a:pt x="2252476" y="2590800"/>
                </a:lnTo>
                <a:lnTo>
                  <a:pt x="2263492" y="2603500"/>
                </a:lnTo>
                <a:lnTo>
                  <a:pt x="2266734" y="2616200"/>
                </a:lnTo>
                <a:lnTo>
                  <a:pt x="2297176" y="2616200"/>
                </a:lnTo>
                <a:lnTo>
                  <a:pt x="2294449" y="2603500"/>
                </a:lnTo>
                <a:lnTo>
                  <a:pt x="2303186" y="2603500"/>
                </a:lnTo>
                <a:lnTo>
                  <a:pt x="2303335" y="2590800"/>
                </a:lnTo>
                <a:close/>
              </a:path>
              <a:path w="2952115" h="3365500">
                <a:moveTo>
                  <a:pt x="2321394" y="2603500"/>
                </a:moveTo>
                <a:lnTo>
                  <a:pt x="2307932" y="2603500"/>
                </a:lnTo>
                <a:lnTo>
                  <a:pt x="2313038" y="2616200"/>
                </a:lnTo>
                <a:lnTo>
                  <a:pt x="2320901" y="2616200"/>
                </a:lnTo>
                <a:lnTo>
                  <a:pt x="2321394" y="2603500"/>
                </a:lnTo>
                <a:close/>
              </a:path>
              <a:path w="2952115" h="3365500">
                <a:moveTo>
                  <a:pt x="2323211" y="2590800"/>
                </a:moveTo>
                <a:lnTo>
                  <a:pt x="2309431" y="2590800"/>
                </a:lnTo>
                <a:lnTo>
                  <a:pt x="2311768" y="2603500"/>
                </a:lnTo>
                <a:lnTo>
                  <a:pt x="2323414" y="2603500"/>
                </a:lnTo>
                <a:lnTo>
                  <a:pt x="2329091" y="2616200"/>
                </a:lnTo>
                <a:lnTo>
                  <a:pt x="2333294" y="2616200"/>
                </a:lnTo>
                <a:lnTo>
                  <a:pt x="2323211" y="2590800"/>
                </a:lnTo>
                <a:close/>
              </a:path>
              <a:path w="2952115" h="3365500">
                <a:moveTo>
                  <a:pt x="2213038" y="2590800"/>
                </a:moveTo>
                <a:lnTo>
                  <a:pt x="2211006" y="2590800"/>
                </a:lnTo>
                <a:lnTo>
                  <a:pt x="2216619" y="2603500"/>
                </a:lnTo>
                <a:lnTo>
                  <a:pt x="2213038" y="2590800"/>
                </a:lnTo>
                <a:close/>
              </a:path>
              <a:path w="2952115" h="3365500">
                <a:moveTo>
                  <a:pt x="2216404" y="2578100"/>
                </a:moveTo>
                <a:lnTo>
                  <a:pt x="2199957" y="2578100"/>
                </a:lnTo>
                <a:lnTo>
                  <a:pt x="2209736" y="2590800"/>
                </a:lnTo>
                <a:lnTo>
                  <a:pt x="2217801" y="2590800"/>
                </a:lnTo>
                <a:lnTo>
                  <a:pt x="2216404" y="2578100"/>
                </a:lnTo>
                <a:close/>
              </a:path>
              <a:path w="2952115" h="3365500">
                <a:moveTo>
                  <a:pt x="2290802" y="2578100"/>
                </a:moveTo>
                <a:lnTo>
                  <a:pt x="2219909" y="2578100"/>
                </a:lnTo>
                <a:lnTo>
                  <a:pt x="2228347" y="2590800"/>
                </a:lnTo>
                <a:lnTo>
                  <a:pt x="2287968" y="2590800"/>
                </a:lnTo>
                <a:lnTo>
                  <a:pt x="2290802" y="2578100"/>
                </a:lnTo>
                <a:close/>
              </a:path>
              <a:path w="2952115" h="3365500">
                <a:moveTo>
                  <a:pt x="2302063" y="2578100"/>
                </a:moveTo>
                <a:lnTo>
                  <a:pt x="2298026" y="2578100"/>
                </a:lnTo>
                <a:lnTo>
                  <a:pt x="2304034" y="2590800"/>
                </a:lnTo>
                <a:lnTo>
                  <a:pt x="2313051" y="2590800"/>
                </a:lnTo>
                <a:lnTo>
                  <a:pt x="2302063" y="2578100"/>
                </a:lnTo>
                <a:close/>
              </a:path>
              <a:path w="2952115" h="3365500">
                <a:moveTo>
                  <a:pt x="2319197" y="2578100"/>
                </a:moveTo>
                <a:lnTo>
                  <a:pt x="2310307" y="2578100"/>
                </a:lnTo>
                <a:lnTo>
                  <a:pt x="2319350" y="2590800"/>
                </a:lnTo>
                <a:lnTo>
                  <a:pt x="2319197" y="2578100"/>
                </a:lnTo>
                <a:close/>
              </a:path>
              <a:path w="2952115" h="3365500">
                <a:moveTo>
                  <a:pt x="2193723" y="2566853"/>
                </a:moveTo>
                <a:lnTo>
                  <a:pt x="2192362" y="2578100"/>
                </a:lnTo>
                <a:lnTo>
                  <a:pt x="2198255" y="2578100"/>
                </a:lnTo>
                <a:lnTo>
                  <a:pt x="2194766" y="2567927"/>
                </a:lnTo>
                <a:lnTo>
                  <a:pt x="2193723" y="2566853"/>
                </a:lnTo>
                <a:close/>
              </a:path>
              <a:path w="2952115" h="3365500">
                <a:moveTo>
                  <a:pt x="2216523" y="2565400"/>
                </a:moveTo>
                <a:lnTo>
                  <a:pt x="2193899" y="2565400"/>
                </a:lnTo>
                <a:lnTo>
                  <a:pt x="2194766" y="2567927"/>
                </a:lnTo>
                <a:lnTo>
                  <a:pt x="2204643" y="2578100"/>
                </a:lnTo>
                <a:lnTo>
                  <a:pt x="2211641" y="2578100"/>
                </a:lnTo>
                <a:lnTo>
                  <a:pt x="2216523" y="2565400"/>
                </a:lnTo>
                <a:close/>
              </a:path>
              <a:path w="2952115" h="3365500">
                <a:moveTo>
                  <a:pt x="2229256" y="2565400"/>
                </a:moveTo>
                <a:lnTo>
                  <a:pt x="2216523" y="2565400"/>
                </a:lnTo>
                <a:lnTo>
                  <a:pt x="2224599" y="2578100"/>
                </a:lnTo>
                <a:lnTo>
                  <a:pt x="2230285" y="2578100"/>
                </a:lnTo>
                <a:lnTo>
                  <a:pt x="2229256" y="2565400"/>
                </a:lnTo>
                <a:close/>
              </a:path>
              <a:path w="2952115" h="3365500">
                <a:moveTo>
                  <a:pt x="2270236" y="2565400"/>
                </a:moveTo>
                <a:lnTo>
                  <a:pt x="2238565" y="2565400"/>
                </a:lnTo>
                <a:lnTo>
                  <a:pt x="2240864" y="2578100"/>
                </a:lnTo>
                <a:lnTo>
                  <a:pt x="2269350" y="2578100"/>
                </a:lnTo>
                <a:lnTo>
                  <a:pt x="2270236" y="2565400"/>
                </a:lnTo>
                <a:close/>
              </a:path>
              <a:path w="2952115" h="3365500">
                <a:moveTo>
                  <a:pt x="2273730" y="2540000"/>
                </a:moveTo>
                <a:lnTo>
                  <a:pt x="2240534" y="2540000"/>
                </a:lnTo>
                <a:lnTo>
                  <a:pt x="2236330" y="2552700"/>
                </a:lnTo>
                <a:lnTo>
                  <a:pt x="2215464" y="2552700"/>
                </a:lnTo>
                <a:lnTo>
                  <a:pt x="2217318" y="2565400"/>
                </a:lnTo>
                <a:lnTo>
                  <a:pt x="2271937" y="2565400"/>
                </a:lnTo>
                <a:lnTo>
                  <a:pt x="2278462" y="2578100"/>
                </a:lnTo>
                <a:lnTo>
                  <a:pt x="2297640" y="2578100"/>
                </a:lnTo>
                <a:lnTo>
                  <a:pt x="2292221" y="2565400"/>
                </a:lnTo>
                <a:lnTo>
                  <a:pt x="2281773" y="2552700"/>
                </a:lnTo>
                <a:lnTo>
                  <a:pt x="2273730" y="2540000"/>
                </a:lnTo>
                <a:close/>
              </a:path>
              <a:path w="2952115" h="3365500">
                <a:moveTo>
                  <a:pt x="2193899" y="2565400"/>
                </a:moveTo>
                <a:lnTo>
                  <a:pt x="2192312" y="2565400"/>
                </a:lnTo>
                <a:lnTo>
                  <a:pt x="2193723" y="2566853"/>
                </a:lnTo>
                <a:lnTo>
                  <a:pt x="2193899" y="2565400"/>
                </a:lnTo>
                <a:close/>
              </a:path>
              <a:path w="2952115" h="3365500">
                <a:moveTo>
                  <a:pt x="2212251" y="2552700"/>
                </a:moveTo>
                <a:lnTo>
                  <a:pt x="2183441" y="2552700"/>
                </a:lnTo>
                <a:lnTo>
                  <a:pt x="2189670" y="2565400"/>
                </a:lnTo>
                <a:lnTo>
                  <a:pt x="2213597" y="2565400"/>
                </a:lnTo>
                <a:lnTo>
                  <a:pt x="2212251" y="2552700"/>
                </a:lnTo>
                <a:close/>
              </a:path>
              <a:path w="2952115" h="3365500">
                <a:moveTo>
                  <a:pt x="2260019" y="2514600"/>
                </a:moveTo>
                <a:lnTo>
                  <a:pt x="2168735" y="2514600"/>
                </a:lnTo>
                <a:lnTo>
                  <a:pt x="2170992" y="2527300"/>
                </a:lnTo>
                <a:lnTo>
                  <a:pt x="2180297" y="2527300"/>
                </a:lnTo>
                <a:lnTo>
                  <a:pt x="2186952" y="2540000"/>
                </a:lnTo>
                <a:lnTo>
                  <a:pt x="2200706" y="2552700"/>
                </a:lnTo>
                <a:lnTo>
                  <a:pt x="2233701" y="2552700"/>
                </a:lnTo>
                <a:lnTo>
                  <a:pt x="2232863" y="2540000"/>
                </a:lnTo>
                <a:lnTo>
                  <a:pt x="2277160" y="2540000"/>
                </a:lnTo>
                <a:lnTo>
                  <a:pt x="2260019" y="2514600"/>
                </a:lnTo>
                <a:close/>
              </a:path>
              <a:path w="2952115" h="3365500">
                <a:moveTo>
                  <a:pt x="2163584" y="2527300"/>
                </a:moveTo>
                <a:lnTo>
                  <a:pt x="2160206" y="2527300"/>
                </a:lnTo>
                <a:lnTo>
                  <a:pt x="2162708" y="2540000"/>
                </a:lnTo>
                <a:lnTo>
                  <a:pt x="2169121" y="2540000"/>
                </a:lnTo>
                <a:lnTo>
                  <a:pt x="2163584" y="2527300"/>
                </a:lnTo>
                <a:close/>
              </a:path>
              <a:path w="2952115" h="3365500">
                <a:moveTo>
                  <a:pt x="2164089" y="2514600"/>
                </a:moveTo>
                <a:lnTo>
                  <a:pt x="2141347" y="2514600"/>
                </a:lnTo>
                <a:lnTo>
                  <a:pt x="2146985" y="2527300"/>
                </a:lnTo>
                <a:lnTo>
                  <a:pt x="2157552" y="2527300"/>
                </a:lnTo>
                <a:lnTo>
                  <a:pt x="2164089" y="2514600"/>
                </a:lnTo>
                <a:close/>
              </a:path>
              <a:path w="2952115" h="3365500">
                <a:moveTo>
                  <a:pt x="2133409" y="2501900"/>
                </a:moveTo>
                <a:lnTo>
                  <a:pt x="2132647" y="2514600"/>
                </a:lnTo>
                <a:lnTo>
                  <a:pt x="2143175" y="2514600"/>
                </a:lnTo>
                <a:lnTo>
                  <a:pt x="2133409" y="2501900"/>
                </a:lnTo>
                <a:close/>
              </a:path>
              <a:path w="2952115" h="3365500">
                <a:moveTo>
                  <a:pt x="2151253" y="2501900"/>
                </a:moveTo>
                <a:lnTo>
                  <a:pt x="2145779" y="2501900"/>
                </a:lnTo>
                <a:lnTo>
                  <a:pt x="2150745" y="2514600"/>
                </a:lnTo>
                <a:lnTo>
                  <a:pt x="2151253" y="2501900"/>
                </a:lnTo>
                <a:close/>
              </a:path>
              <a:path w="2952115" h="3365500">
                <a:moveTo>
                  <a:pt x="2160308" y="2501900"/>
                </a:moveTo>
                <a:lnTo>
                  <a:pt x="2156561" y="2514600"/>
                </a:lnTo>
                <a:lnTo>
                  <a:pt x="2160689" y="2514600"/>
                </a:lnTo>
                <a:lnTo>
                  <a:pt x="2160308" y="2501900"/>
                </a:lnTo>
                <a:close/>
              </a:path>
              <a:path w="2952115" h="3365500">
                <a:moveTo>
                  <a:pt x="2170417" y="2501900"/>
                </a:moveTo>
                <a:lnTo>
                  <a:pt x="2164791" y="2501900"/>
                </a:lnTo>
                <a:lnTo>
                  <a:pt x="2163559" y="2514600"/>
                </a:lnTo>
                <a:lnTo>
                  <a:pt x="2171343" y="2514600"/>
                </a:lnTo>
                <a:lnTo>
                  <a:pt x="2170417" y="2501900"/>
                </a:lnTo>
                <a:close/>
              </a:path>
              <a:path w="2952115" h="3365500">
                <a:moveTo>
                  <a:pt x="2172322" y="2501900"/>
                </a:moveTo>
                <a:lnTo>
                  <a:pt x="2170417" y="2501900"/>
                </a:lnTo>
                <a:lnTo>
                  <a:pt x="2174506" y="2514600"/>
                </a:lnTo>
                <a:lnTo>
                  <a:pt x="2172322" y="2501900"/>
                </a:lnTo>
                <a:close/>
              </a:path>
              <a:path w="2952115" h="3365500">
                <a:moveTo>
                  <a:pt x="2177008" y="2501900"/>
                </a:moveTo>
                <a:lnTo>
                  <a:pt x="2172766" y="2501900"/>
                </a:lnTo>
                <a:lnTo>
                  <a:pt x="2175687" y="2514600"/>
                </a:lnTo>
                <a:lnTo>
                  <a:pt x="2177008" y="2501900"/>
                </a:lnTo>
                <a:close/>
              </a:path>
              <a:path w="2952115" h="3365500">
                <a:moveTo>
                  <a:pt x="2205893" y="2463800"/>
                </a:moveTo>
                <a:lnTo>
                  <a:pt x="2131275" y="2463800"/>
                </a:lnTo>
                <a:lnTo>
                  <a:pt x="2136851" y="2476500"/>
                </a:lnTo>
                <a:lnTo>
                  <a:pt x="2142197" y="2476500"/>
                </a:lnTo>
                <a:lnTo>
                  <a:pt x="2151646" y="2489200"/>
                </a:lnTo>
                <a:lnTo>
                  <a:pt x="2137592" y="2489200"/>
                </a:lnTo>
                <a:lnTo>
                  <a:pt x="2133653" y="2498965"/>
                </a:lnTo>
                <a:lnTo>
                  <a:pt x="2133752" y="2501900"/>
                </a:lnTo>
                <a:lnTo>
                  <a:pt x="2183942" y="2501900"/>
                </a:lnTo>
                <a:lnTo>
                  <a:pt x="2186969" y="2514600"/>
                </a:lnTo>
                <a:lnTo>
                  <a:pt x="2235626" y="2514600"/>
                </a:lnTo>
                <a:lnTo>
                  <a:pt x="2229754" y="2501900"/>
                </a:lnTo>
                <a:lnTo>
                  <a:pt x="2223197" y="2489200"/>
                </a:lnTo>
                <a:lnTo>
                  <a:pt x="2215421" y="2476500"/>
                </a:lnTo>
                <a:lnTo>
                  <a:pt x="2205893" y="2463800"/>
                </a:lnTo>
                <a:close/>
              </a:path>
              <a:path w="2952115" h="3365500">
                <a:moveTo>
                  <a:pt x="2243571" y="2501900"/>
                </a:moveTo>
                <a:lnTo>
                  <a:pt x="2240139" y="2514600"/>
                </a:lnTo>
                <a:lnTo>
                  <a:pt x="2250335" y="2514600"/>
                </a:lnTo>
                <a:lnTo>
                  <a:pt x="2243571" y="2501900"/>
                </a:lnTo>
                <a:close/>
              </a:path>
              <a:path w="2952115" h="3365500">
                <a:moveTo>
                  <a:pt x="2133323" y="2489200"/>
                </a:moveTo>
                <a:lnTo>
                  <a:pt x="2119274" y="2489200"/>
                </a:lnTo>
                <a:lnTo>
                  <a:pt x="2117610" y="2501900"/>
                </a:lnTo>
                <a:lnTo>
                  <a:pt x="2132469" y="2501900"/>
                </a:lnTo>
                <a:lnTo>
                  <a:pt x="2133653" y="2498965"/>
                </a:lnTo>
                <a:lnTo>
                  <a:pt x="2133323" y="2489200"/>
                </a:lnTo>
                <a:close/>
              </a:path>
              <a:path w="2952115" h="3365500">
                <a:moveTo>
                  <a:pt x="2133653" y="2498965"/>
                </a:moveTo>
                <a:lnTo>
                  <a:pt x="2132469" y="2501900"/>
                </a:lnTo>
                <a:lnTo>
                  <a:pt x="2133752" y="2501900"/>
                </a:lnTo>
                <a:lnTo>
                  <a:pt x="2133653" y="2498965"/>
                </a:lnTo>
                <a:close/>
              </a:path>
              <a:path w="2952115" h="3365500">
                <a:moveTo>
                  <a:pt x="2232660" y="2489200"/>
                </a:moveTo>
                <a:lnTo>
                  <a:pt x="2230361" y="2501900"/>
                </a:lnTo>
                <a:lnTo>
                  <a:pt x="2237854" y="2501900"/>
                </a:lnTo>
                <a:lnTo>
                  <a:pt x="2232660" y="2489200"/>
                </a:lnTo>
                <a:close/>
              </a:path>
              <a:path w="2952115" h="3365500">
                <a:moveTo>
                  <a:pt x="2142197" y="2476500"/>
                </a:moveTo>
                <a:lnTo>
                  <a:pt x="2122068" y="2476500"/>
                </a:lnTo>
                <a:lnTo>
                  <a:pt x="2129421" y="2489200"/>
                </a:lnTo>
                <a:lnTo>
                  <a:pt x="2142020" y="2489200"/>
                </a:lnTo>
                <a:lnTo>
                  <a:pt x="2142197" y="2476500"/>
                </a:lnTo>
                <a:close/>
              </a:path>
              <a:path w="2952115" h="3365500">
                <a:moveTo>
                  <a:pt x="2109114" y="2463800"/>
                </a:moveTo>
                <a:lnTo>
                  <a:pt x="2102294" y="2463800"/>
                </a:lnTo>
                <a:lnTo>
                  <a:pt x="2104758" y="2476500"/>
                </a:lnTo>
                <a:lnTo>
                  <a:pt x="2115667" y="2476500"/>
                </a:lnTo>
                <a:lnTo>
                  <a:pt x="2109114" y="2463800"/>
                </a:lnTo>
                <a:close/>
              </a:path>
              <a:path w="2952115" h="3365500">
                <a:moveTo>
                  <a:pt x="2131275" y="2463800"/>
                </a:moveTo>
                <a:lnTo>
                  <a:pt x="2126421" y="2463800"/>
                </a:lnTo>
                <a:lnTo>
                  <a:pt x="2116139" y="2476500"/>
                </a:lnTo>
                <a:lnTo>
                  <a:pt x="2127885" y="2476500"/>
                </a:lnTo>
                <a:lnTo>
                  <a:pt x="2131275" y="2463800"/>
                </a:lnTo>
                <a:close/>
              </a:path>
              <a:path w="2952115" h="3365500">
                <a:moveTo>
                  <a:pt x="2083474" y="2438400"/>
                </a:moveTo>
                <a:lnTo>
                  <a:pt x="2071375" y="2438400"/>
                </a:lnTo>
                <a:lnTo>
                  <a:pt x="2077128" y="2451100"/>
                </a:lnTo>
                <a:lnTo>
                  <a:pt x="2086471" y="2451100"/>
                </a:lnTo>
                <a:lnTo>
                  <a:pt x="2095040" y="2463800"/>
                </a:lnTo>
                <a:lnTo>
                  <a:pt x="2089198" y="2451100"/>
                </a:lnTo>
                <a:lnTo>
                  <a:pt x="2083474" y="2438400"/>
                </a:lnTo>
                <a:close/>
              </a:path>
              <a:path w="2952115" h="3365500">
                <a:moveTo>
                  <a:pt x="2112253" y="2438400"/>
                </a:moveTo>
                <a:lnTo>
                  <a:pt x="2096636" y="2438400"/>
                </a:lnTo>
                <a:lnTo>
                  <a:pt x="2095196" y="2451100"/>
                </a:lnTo>
                <a:lnTo>
                  <a:pt x="2106752" y="2451100"/>
                </a:lnTo>
                <a:lnTo>
                  <a:pt x="2100160" y="2463800"/>
                </a:lnTo>
                <a:lnTo>
                  <a:pt x="2107530" y="2463800"/>
                </a:lnTo>
                <a:lnTo>
                  <a:pt x="2109001" y="2451100"/>
                </a:lnTo>
                <a:lnTo>
                  <a:pt x="2112253" y="2438400"/>
                </a:lnTo>
                <a:close/>
              </a:path>
              <a:path w="2952115" h="3365500">
                <a:moveTo>
                  <a:pt x="2141728" y="2438400"/>
                </a:moveTo>
                <a:lnTo>
                  <a:pt x="2112253" y="2438400"/>
                </a:lnTo>
                <a:lnTo>
                  <a:pt x="2121331" y="2451100"/>
                </a:lnTo>
                <a:lnTo>
                  <a:pt x="2128660" y="2463800"/>
                </a:lnTo>
                <a:lnTo>
                  <a:pt x="2153069" y="2463800"/>
                </a:lnTo>
                <a:lnTo>
                  <a:pt x="2151773" y="2458776"/>
                </a:lnTo>
                <a:lnTo>
                  <a:pt x="2145390" y="2451100"/>
                </a:lnTo>
                <a:lnTo>
                  <a:pt x="2139988" y="2451100"/>
                </a:lnTo>
                <a:lnTo>
                  <a:pt x="2141728" y="2438400"/>
                </a:lnTo>
                <a:close/>
              </a:path>
              <a:path w="2952115" h="3365500">
                <a:moveTo>
                  <a:pt x="2153653" y="2461038"/>
                </a:moveTo>
                <a:lnTo>
                  <a:pt x="2153069" y="2463800"/>
                </a:lnTo>
                <a:lnTo>
                  <a:pt x="2155949" y="2463800"/>
                </a:lnTo>
                <a:lnTo>
                  <a:pt x="2153653" y="2461038"/>
                </a:lnTo>
                <a:close/>
              </a:path>
              <a:path w="2952115" h="3365500">
                <a:moveTo>
                  <a:pt x="2187994" y="2451100"/>
                </a:moveTo>
                <a:lnTo>
                  <a:pt x="2160769" y="2451100"/>
                </a:lnTo>
                <a:lnTo>
                  <a:pt x="2158519" y="2463800"/>
                </a:lnTo>
                <a:lnTo>
                  <a:pt x="2187181" y="2463800"/>
                </a:lnTo>
                <a:lnTo>
                  <a:pt x="2187994" y="2451100"/>
                </a:lnTo>
                <a:close/>
              </a:path>
              <a:path w="2952115" h="3365500">
                <a:moveTo>
                  <a:pt x="2206584" y="2451100"/>
                </a:moveTo>
                <a:lnTo>
                  <a:pt x="2187994" y="2451100"/>
                </a:lnTo>
                <a:lnTo>
                  <a:pt x="2197722" y="2463800"/>
                </a:lnTo>
                <a:lnTo>
                  <a:pt x="2207259" y="2463800"/>
                </a:lnTo>
                <a:lnTo>
                  <a:pt x="2206584" y="2451100"/>
                </a:lnTo>
                <a:close/>
              </a:path>
              <a:path w="2952115" h="3365500">
                <a:moveTo>
                  <a:pt x="2155759" y="2451100"/>
                </a:moveTo>
                <a:lnTo>
                  <a:pt x="2149792" y="2451100"/>
                </a:lnTo>
                <a:lnTo>
                  <a:pt x="2151773" y="2458776"/>
                </a:lnTo>
                <a:lnTo>
                  <a:pt x="2153653" y="2461038"/>
                </a:lnTo>
                <a:lnTo>
                  <a:pt x="2155759" y="2451100"/>
                </a:lnTo>
                <a:close/>
              </a:path>
              <a:path w="2952115" h="3365500">
                <a:moveTo>
                  <a:pt x="2150922" y="2438400"/>
                </a:moveTo>
                <a:lnTo>
                  <a:pt x="2141728" y="2438400"/>
                </a:lnTo>
                <a:lnTo>
                  <a:pt x="2149843" y="2451100"/>
                </a:lnTo>
                <a:lnTo>
                  <a:pt x="2150922" y="2438400"/>
                </a:lnTo>
                <a:close/>
              </a:path>
              <a:path w="2952115" h="3365500">
                <a:moveTo>
                  <a:pt x="2166366" y="2425700"/>
                </a:moveTo>
                <a:lnTo>
                  <a:pt x="2147385" y="2425700"/>
                </a:lnTo>
                <a:lnTo>
                  <a:pt x="2154752" y="2438400"/>
                </a:lnTo>
                <a:lnTo>
                  <a:pt x="2157027" y="2438400"/>
                </a:lnTo>
                <a:lnTo>
                  <a:pt x="2156266" y="2451100"/>
                </a:lnTo>
                <a:lnTo>
                  <a:pt x="2166747" y="2451100"/>
                </a:lnTo>
                <a:lnTo>
                  <a:pt x="2165654" y="2438400"/>
                </a:lnTo>
                <a:lnTo>
                  <a:pt x="2166366" y="2425700"/>
                </a:lnTo>
                <a:close/>
              </a:path>
              <a:path w="2952115" h="3365500">
                <a:moveTo>
                  <a:pt x="2186335" y="2438400"/>
                </a:moveTo>
                <a:lnTo>
                  <a:pt x="2171725" y="2438400"/>
                </a:lnTo>
                <a:lnTo>
                  <a:pt x="2173541" y="2451100"/>
                </a:lnTo>
                <a:lnTo>
                  <a:pt x="2199179" y="2451100"/>
                </a:lnTo>
                <a:lnTo>
                  <a:pt x="2186335" y="2438400"/>
                </a:lnTo>
                <a:close/>
              </a:path>
              <a:path w="2952115" h="3365500">
                <a:moveTo>
                  <a:pt x="2098421" y="2425700"/>
                </a:moveTo>
                <a:lnTo>
                  <a:pt x="2082590" y="2425700"/>
                </a:lnTo>
                <a:lnTo>
                  <a:pt x="2073570" y="2438400"/>
                </a:lnTo>
                <a:lnTo>
                  <a:pt x="2096160" y="2438400"/>
                </a:lnTo>
                <a:lnTo>
                  <a:pt x="2098421" y="2425700"/>
                </a:lnTo>
                <a:close/>
              </a:path>
              <a:path w="2952115" h="3365500">
                <a:moveTo>
                  <a:pt x="2147385" y="2425700"/>
                </a:moveTo>
                <a:lnTo>
                  <a:pt x="2098421" y="2425700"/>
                </a:lnTo>
                <a:lnTo>
                  <a:pt x="2103666" y="2438400"/>
                </a:lnTo>
                <a:lnTo>
                  <a:pt x="2147044" y="2438400"/>
                </a:lnTo>
                <a:lnTo>
                  <a:pt x="2147385" y="2425700"/>
                </a:lnTo>
                <a:close/>
              </a:path>
              <a:path w="2952115" h="3365500">
                <a:moveTo>
                  <a:pt x="2058924" y="2413000"/>
                </a:moveTo>
                <a:lnTo>
                  <a:pt x="2049703" y="2413000"/>
                </a:lnTo>
                <a:lnTo>
                  <a:pt x="2050732" y="2425700"/>
                </a:lnTo>
                <a:lnTo>
                  <a:pt x="2061311" y="2425700"/>
                </a:lnTo>
                <a:lnTo>
                  <a:pt x="2058924" y="2413000"/>
                </a:lnTo>
                <a:close/>
              </a:path>
              <a:path w="2952115" h="3365500">
                <a:moveTo>
                  <a:pt x="2171814" y="2413000"/>
                </a:moveTo>
                <a:lnTo>
                  <a:pt x="2071419" y="2413000"/>
                </a:lnTo>
                <a:lnTo>
                  <a:pt x="2066055" y="2425700"/>
                </a:lnTo>
                <a:lnTo>
                  <a:pt x="2173414" y="2425700"/>
                </a:lnTo>
                <a:lnTo>
                  <a:pt x="2171814" y="2413000"/>
                </a:lnTo>
                <a:close/>
              </a:path>
              <a:path w="2952115" h="3365500">
                <a:moveTo>
                  <a:pt x="2070087" y="2400300"/>
                </a:moveTo>
                <a:lnTo>
                  <a:pt x="2059296" y="2400300"/>
                </a:lnTo>
                <a:lnTo>
                  <a:pt x="2063927" y="2413000"/>
                </a:lnTo>
                <a:lnTo>
                  <a:pt x="2075814" y="2413000"/>
                </a:lnTo>
                <a:lnTo>
                  <a:pt x="2070087" y="2400300"/>
                </a:lnTo>
                <a:close/>
              </a:path>
              <a:path w="2952115" h="3365500">
                <a:moveTo>
                  <a:pt x="2120379" y="2387600"/>
                </a:moveTo>
                <a:lnTo>
                  <a:pt x="2066106" y="2387600"/>
                </a:lnTo>
                <a:lnTo>
                  <a:pt x="2072961" y="2400300"/>
                </a:lnTo>
                <a:lnTo>
                  <a:pt x="2077069" y="2413000"/>
                </a:lnTo>
                <a:lnTo>
                  <a:pt x="2080107" y="2413000"/>
                </a:lnTo>
                <a:lnTo>
                  <a:pt x="2084362" y="2400300"/>
                </a:lnTo>
                <a:lnTo>
                  <a:pt x="2133955" y="2400300"/>
                </a:lnTo>
                <a:lnTo>
                  <a:pt x="2120379" y="2387600"/>
                </a:lnTo>
                <a:close/>
              </a:path>
              <a:path w="2952115" h="3365500">
                <a:moveTo>
                  <a:pt x="2110511" y="2400300"/>
                </a:moveTo>
                <a:lnTo>
                  <a:pt x="2089327" y="2400300"/>
                </a:lnTo>
                <a:lnTo>
                  <a:pt x="2091994" y="2413000"/>
                </a:lnTo>
                <a:lnTo>
                  <a:pt x="2108581" y="2413000"/>
                </a:lnTo>
                <a:lnTo>
                  <a:pt x="2110511" y="2400300"/>
                </a:lnTo>
                <a:close/>
              </a:path>
              <a:path w="2952115" h="3365500">
                <a:moveTo>
                  <a:pt x="2144666" y="2387600"/>
                </a:moveTo>
                <a:lnTo>
                  <a:pt x="2140216" y="2387600"/>
                </a:lnTo>
                <a:lnTo>
                  <a:pt x="2135847" y="2400300"/>
                </a:lnTo>
                <a:lnTo>
                  <a:pt x="2110511" y="2400300"/>
                </a:lnTo>
                <a:lnTo>
                  <a:pt x="2108936" y="2413000"/>
                </a:lnTo>
                <a:lnTo>
                  <a:pt x="2147998" y="2413000"/>
                </a:lnTo>
                <a:lnTo>
                  <a:pt x="2144567" y="2400300"/>
                </a:lnTo>
                <a:lnTo>
                  <a:pt x="2144666" y="2387600"/>
                </a:lnTo>
                <a:close/>
              </a:path>
              <a:path w="2952115" h="3365500">
                <a:moveTo>
                  <a:pt x="2155075" y="2400300"/>
                </a:moveTo>
                <a:lnTo>
                  <a:pt x="2154174" y="2400300"/>
                </a:lnTo>
                <a:lnTo>
                  <a:pt x="2158263" y="2413000"/>
                </a:lnTo>
                <a:lnTo>
                  <a:pt x="2155075" y="2400300"/>
                </a:lnTo>
                <a:close/>
              </a:path>
              <a:path w="2952115" h="3365500">
                <a:moveTo>
                  <a:pt x="2049691" y="2387600"/>
                </a:moveTo>
                <a:lnTo>
                  <a:pt x="2042985" y="2387600"/>
                </a:lnTo>
                <a:lnTo>
                  <a:pt x="2044687" y="2400300"/>
                </a:lnTo>
                <a:lnTo>
                  <a:pt x="2050135" y="2400300"/>
                </a:lnTo>
                <a:lnTo>
                  <a:pt x="2049691" y="2387600"/>
                </a:lnTo>
                <a:close/>
              </a:path>
              <a:path w="2952115" h="3365500">
                <a:moveTo>
                  <a:pt x="2030095" y="2374900"/>
                </a:moveTo>
                <a:lnTo>
                  <a:pt x="2019241" y="2374900"/>
                </a:lnTo>
                <a:lnTo>
                  <a:pt x="2026112" y="2387600"/>
                </a:lnTo>
                <a:lnTo>
                  <a:pt x="2027149" y="2387600"/>
                </a:lnTo>
                <a:lnTo>
                  <a:pt x="2030095" y="2374900"/>
                </a:lnTo>
                <a:close/>
              </a:path>
              <a:path w="2952115" h="3365500">
                <a:moveTo>
                  <a:pt x="2041563" y="2374900"/>
                </a:moveTo>
                <a:lnTo>
                  <a:pt x="2030095" y="2374900"/>
                </a:lnTo>
                <a:lnTo>
                  <a:pt x="2036140" y="2387600"/>
                </a:lnTo>
                <a:lnTo>
                  <a:pt x="2041293" y="2387600"/>
                </a:lnTo>
                <a:lnTo>
                  <a:pt x="2041563" y="2374900"/>
                </a:lnTo>
                <a:close/>
              </a:path>
              <a:path w="2952115" h="3365500">
                <a:moveTo>
                  <a:pt x="2052332" y="2374900"/>
                </a:moveTo>
                <a:lnTo>
                  <a:pt x="2048573" y="2374900"/>
                </a:lnTo>
                <a:lnTo>
                  <a:pt x="2051113" y="2387600"/>
                </a:lnTo>
                <a:lnTo>
                  <a:pt x="2053704" y="2387600"/>
                </a:lnTo>
                <a:lnTo>
                  <a:pt x="2052332" y="2374900"/>
                </a:lnTo>
                <a:close/>
              </a:path>
              <a:path w="2952115" h="3365500">
                <a:moveTo>
                  <a:pt x="2126939" y="2374900"/>
                </a:moveTo>
                <a:lnTo>
                  <a:pt x="2054440" y="2374900"/>
                </a:lnTo>
                <a:lnTo>
                  <a:pt x="2058200" y="2387600"/>
                </a:lnTo>
                <a:lnTo>
                  <a:pt x="2137146" y="2387600"/>
                </a:lnTo>
                <a:lnTo>
                  <a:pt x="2126939" y="2374900"/>
                </a:lnTo>
                <a:close/>
              </a:path>
              <a:path w="2952115" h="3365500">
                <a:moveTo>
                  <a:pt x="2012607" y="2362200"/>
                </a:moveTo>
                <a:lnTo>
                  <a:pt x="2010194" y="2362200"/>
                </a:lnTo>
                <a:lnTo>
                  <a:pt x="2012607" y="2374900"/>
                </a:lnTo>
                <a:lnTo>
                  <a:pt x="2012607" y="2362200"/>
                </a:lnTo>
                <a:close/>
              </a:path>
              <a:path w="2952115" h="3365500">
                <a:moveTo>
                  <a:pt x="2115971" y="2362200"/>
                </a:moveTo>
                <a:lnTo>
                  <a:pt x="2034408" y="2362200"/>
                </a:lnTo>
                <a:lnTo>
                  <a:pt x="2031247" y="2374900"/>
                </a:lnTo>
                <a:lnTo>
                  <a:pt x="2117984" y="2374900"/>
                </a:lnTo>
                <a:lnTo>
                  <a:pt x="2115971" y="2362200"/>
                </a:lnTo>
                <a:close/>
              </a:path>
              <a:path w="2952115" h="3365500">
                <a:moveTo>
                  <a:pt x="2017763" y="2349500"/>
                </a:moveTo>
                <a:lnTo>
                  <a:pt x="2014194" y="2362200"/>
                </a:lnTo>
                <a:lnTo>
                  <a:pt x="2026666" y="2362200"/>
                </a:lnTo>
                <a:lnTo>
                  <a:pt x="2017763" y="2349500"/>
                </a:lnTo>
                <a:close/>
              </a:path>
              <a:path w="2952115" h="3365500">
                <a:moveTo>
                  <a:pt x="2100687" y="2336800"/>
                </a:moveTo>
                <a:lnTo>
                  <a:pt x="2098859" y="2336800"/>
                </a:lnTo>
                <a:lnTo>
                  <a:pt x="2098598" y="2349500"/>
                </a:lnTo>
                <a:lnTo>
                  <a:pt x="2018337" y="2349500"/>
                </a:lnTo>
                <a:lnTo>
                  <a:pt x="2027324" y="2362200"/>
                </a:lnTo>
                <a:lnTo>
                  <a:pt x="2114522" y="2362200"/>
                </a:lnTo>
                <a:lnTo>
                  <a:pt x="2110480" y="2349500"/>
                </a:lnTo>
                <a:lnTo>
                  <a:pt x="2100687" y="2336800"/>
                </a:lnTo>
                <a:close/>
              </a:path>
              <a:path w="2952115" h="3365500">
                <a:moveTo>
                  <a:pt x="2122970" y="2349500"/>
                </a:moveTo>
                <a:lnTo>
                  <a:pt x="2120290" y="2362200"/>
                </a:lnTo>
                <a:lnTo>
                  <a:pt x="2127770" y="2362200"/>
                </a:lnTo>
                <a:lnTo>
                  <a:pt x="2122970" y="2349500"/>
                </a:lnTo>
                <a:close/>
              </a:path>
              <a:path w="2952115" h="3365500">
                <a:moveTo>
                  <a:pt x="2082825" y="2336800"/>
                </a:moveTo>
                <a:lnTo>
                  <a:pt x="2003931" y="2336800"/>
                </a:lnTo>
                <a:lnTo>
                  <a:pt x="2006858" y="2349500"/>
                </a:lnTo>
                <a:lnTo>
                  <a:pt x="2087384" y="2349500"/>
                </a:lnTo>
                <a:lnTo>
                  <a:pt x="2082825" y="2336800"/>
                </a:lnTo>
                <a:close/>
              </a:path>
              <a:path w="2952115" h="3365500">
                <a:moveTo>
                  <a:pt x="2002282" y="2324100"/>
                </a:moveTo>
                <a:lnTo>
                  <a:pt x="2000275" y="2324100"/>
                </a:lnTo>
                <a:lnTo>
                  <a:pt x="2002269" y="2336800"/>
                </a:lnTo>
                <a:lnTo>
                  <a:pt x="2002282" y="2324100"/>
                </a:lnTo>
                <a:close/>
              </a:path>
              <a:path w="2952115" h="3365500">
                <a:moveTo>
                  <a:pt x="2077669" y="2311400"/>
                </a:moveTo>
                <a:lnTo>
                  <a:pt x="2048903" y="2311400"/>
                </a:lnTo>
                <a:lnTo>
                  <a:pt x="2049703" y="2324100"/>
                </a:lnTo>
                <a:lnTo>
                  <a:pt x="2007781" y="2324100"/>
                </a:lnTo>
                <a:lnTo>
                  <a:pt x="2005568" y="2336800"/>
                </a:lnTo>
                <a:lnTo>
                  <a:pt x="2077694" y="2336800"/>
                </a:lnTo>
                <a:lnTo>
                  <a:pt x="2079370" y="2324100"/>
                </a:lnTo>
                <a:lnTo>
                  <a:pt x="2077669" y="2311400"/>
                </a:lnTo>
                <a:close/>
              </a:path>
              <a:path w="2952115" h="3365500">
                <a:moveTo>
                  <a:pt x="1956396" y="2311400"/>
                </a:moveTo>
                <a:lnTo>
                  <a:pt x="1953501" y="2311400"/>
                </a:lnTo>
                <a:lnTo>
                  <a:pt x="1955380" y="2324100"/>
                </a:lnTo>
                <a:lnTo>
                  <a:pt x="1959241" y="2324100"/>
                </a:lnTo>
                <a:lnTo>
                  <a:pt x="1956396" y="2311400"/>
                </a:lnTo>
                <a:close/>
              </a:path>
              <a:path w="2952115" h="3365500">
                <a:moveTo>
                  <a:pt x="1997494" y="2273300"/>
                </a:moveTo>
                <a:lnTo>
                  <a:pt x="1956106" y="2273300"/>
                </a:lnTo>
                <a:lnTo>
                  <a:pt x="1964404" y="2286000"/>
                </a:lnTo>
                <a:lnTo>
                  <a:pt x="1958713" y="2298700"/>
                </a:lnTo>
                <a:lnTo>
                  <a:pt x="1956574" y="2311400"/>
                </a:lnTo>
                <a:lnTo>
                  <a:pt x="1957895" y="2311400"/>
                </a:lnTo>
                <a:lnTo>
                  <a:pt x="1965210" y="2324100"/>
                </a:lnTo>
                <a:lnTo>
                  <a:pt x="1965807" y="2311400"/>
                </a:lnTo>
                <a:lnTo>
                  <a:pt x="1966569" y="2298700"/>
                </a:lnTo>
                <a:lnTo>
                  <a:pt x="2059098" y="2298700"/>
                </a:lnTo>
                <a:lnTo>
                  <a:pt x="2056590" y="2286000"/>
                </a:lnTo>
                <a:lnTo>
                  <a:pt x="2002523" y="2286000"/>
                </a:lnTo>
                <a:lnTo>
                  <a:pt x="1997494" y="2273300"/>
                </a:lnTo>
                <a:close/>
              </a:path>
              <a:path w="2952115" h="3365500">
                <a:moveTo>
                  <a:pt x="1992220" y="2311400"/>
                </a:moveTo>
                <a:lnTo>
                  <a:pt x="1983816" y="2311400"/>
                </a:lnTo>
                <a:lnTo>
                  <a:pt x="1989963" y="2324100"/>
                </a:lnTo>
                <a:lnTo>
                  <a:pt x="1993970" y="2313689"/>
                </a:lnTo>
                <a:lnTo>
                  <a:pt x="1992220" y="2311400"/>
                </a:lnTo>
                <a:close/>
              </a:path>
              <a:path w="2952115" h="3365500">
                <a:moveTo>
                  <a:pt x="2038248" y="2311400"/>
                </a:moveTo>
                <a:lnTo>
                  <a:pt x="1994852" y="2311400"/>
                </a:lnTo>
                <a:lnTo>
                  <a:pt x="1993970" y="2313689"/>
                </a:lnTo>
                <a:lnTo>
                  <a:pt x="2001927" y="2324100"/>
                </a:lnTo>
                <a:lnTo>
                  <a:pt x="2043976" y="2324100"/>
                </a:lnTo>
                <a:lnTo>
                  <a:pt x="2038248" y="2311400"/>
                </a:lnTo>
                <a:close/>
              </a:path>
              <a:path w="2952115" h="3365500">
                <a:moveTo>
                  <a:pt x="2058738" y="2298700"/>
                </a:moveTo>
                <a:lnTo>
                  <a:pt x="1966569" y="2298700"/>
                </a:lnTo>
                <a:lnTo>
                  <a:pt x="1972792" y="2311400"/>
                </a:lnTo>
                <a:lnTo>
                  <a:pt x="2066956" y="2311400"/>
                </a:lnTo>
                <a:lnTo>
                  <a:pt x="2058738" y="2298700"/>
                </a:lnTo>
                <a:close/>
              </a:path>
              <a:path w="2952115" h="3365500">
                <a:moveTo>
                  <a:pt x="1951202" y="2273300"/>
                </a:moveTo>
                <a:lnTo>
                  <a:pt x="1951786" y="2286000"/>
                </a:lnTo>
                <a:lnTo>
                  <a:pt x="1957184" y="2286000"/>
                </a:lnTo>
                <a:lnTo>
                  <a:pt x="1951202" y="2273300"/>
                </a:lnTo>
                <a:close/>
              </a:path>
              <a:path w="2952115" h="3365500">
                <a:moveTo>
                  <a:pt x="2043807" y="2273300"/>
                </a:moveTo>
                <a:lnTo>
                  <a:pt x="2004491" y="2273300"/>
                </a:lnTo>
                <a:lnTo>
                  <a:pt x="2006739" y="2286000"/>
                </a:lnTo>
                <a:lnTo>
                  <a:pt x="2047851" y="2286000"/>
                </a:lnTo>
                <a:lnTo>
                  <a:pt x="2043807" y="2273300"/>
                </a:lnTo>
                <a:close/>
              </a:path>
              <a:path w="2952115" h="3365500">
                <a:moveTo>
                  <a:pt x="1922360" y="2260600"/>
                </a:moveTo>
                <a:lnTo>
                  <a:pt x="1919332" y="2260600"/>
                </a:lnTo>
                <a:lnTo>
                  <a:pt x="1927954" y="2273300"/>
                </a:lnTo>
                <a:lnTo>
                  <a:pt x="1929206" y="2273300"/>
                </a:lnTo>
                <a:lnTo>
                  <a:pt x="1922360" y="2260600"/>
                </a:lnTo>
                <a:close/>
              </a:path>
              <a:path w="2952115" h="3365500">
                <a:moveTo>
                  <a:pt x="2002091" y="2260600"/>
                </a:moveTo>
                <a:lnTo>
                  <a:pt x="1937385" y="2260600"/>
                </a:lnTo>
                <a:lnTo>
                  <a:pt x="1929206" y="2273300"/>
                </a:lnTo>
                <a:lnTo>
                  <a:pt x="2004809" y="2273300"/>
                </a:lnTo>
                <a:lnTo>
                  <a:pt x="2002091" y="2260600"/>
                </a:lnTo>
                <a:close/>
              </a:path>
              <a:path w="2952115" h="3365500">
                <a:moveTo>
                  <a:pt x="2034806" y="2260600"/>
                </a:moveTo>
                <a:lnTo>
                  <a:pt x="2018810" y="2260600"/>
                </a:lnTo>
                <a:lnTo>
                  <a:pt x="2013126" y="2273300"/>
                </a:lnTo>
                <a:lnTo>
                  <a:pt x="2041730" y="2273300"/>
                </a:lnTo>
                <a:lnTo>
                  <a:pt x="2034806" y="2260600"/>
                </a:lnTo>
                <a:close/>
              </a:path>
              <a:path w="2952115" h="3365500">
                <a:moveTo>
                  <a:pt x="1952400" y="2247900"/>
                </a:moveTo>
                <a:lnTo>
                  <a:pt x="1909889" y="2247900"/>
                </a:lnTo>
                <a:lnTo>
                  <a:pt x="1912556" y="2260600"/>
                </a:lnTo>
                <a:lnTo>
                  <a:pt x="1941169" y="2260600"/>
                </a:lnTo>
                <a:lnTo>
                  <a:pt x="1952400" y="2247900"/>
                </a:lnTo>
                <a:close/>
              </a:path>
              <a:path w="2952115" h="3365500">
                <a:moveTo>
                  <a:pt x="1994962" y="2247900"/>
                </a:moveTo>
                <a:lnTo>
                  <a:pt x="1952400" y="2247900"/>
                </a:lnTo>
                <a:lnTo>
                  <a:pt x="1952831" y="2260600"/>
                </a:lnTo>
                <a:lnTo>
                  <a:pt x="1994230" y="2260600"/>
                </a:lnTo>
                <a:lnTo>
                  <a:pt x="1994962" y="2247900"/>
                </a:lnTo>
                <a:close/>
              </a:path>
              <a:path w="2952115" h="3365500">
                <a:moveTo>
                  <a:pt x="2009520" y="2247900"/>
                </a:moveTo>
                <a:lnTo>
                  <a:pt x="2007933" y="2260600"/>
                </a:lnTo>
                <a:lnTo>
                  <a:pt x="2009724" y="2260600"/>
                </a:lnTo>
                <a:lnTo>
                  <a:pt x="2009520" y="2247900"/>
                </a:lnTo>
                <a:close/>
              </a:path>
              <a:path w="2952115" h="3365500">
                <a:moveTo>
                  <a:pt x="2016429" y="2247900"/>
                </a:moveTo>
                <a:lnTo>
                  <a:pt x="2014880" y="2247900"/>
                </a:lnTo>
                <a:lnTo>
                  <a:pt x="2016366" y="2260600"/>
                </a:lnTo>
                <a:lnTo>
                  <a:pt x="2016429" y="2247900"/>
                </a:lnTo>
                <a:close/>
              </a:path>
              <a:path w="2952115" h="3365500">
                <a:moveTo>
                  <a:pt x="1921278" y="2235200"/>
                </a:moveTo>
                <a:lnTo>
                  <a:pt x="1901585" y="2235200"/>
                </a:lnTo>
                <a:lnTo>
                  <a:pt x="1903855" y="2247900"/>
                </a:lnTo>
                <a:lnTo>
                  <a:pt x="1911382" y="2247900"/>
                </a:lnTo>
                <a:lnTo>
                  <a:pt x="1921278" y="2235200"/>
                </a:lnTo>
                <a:close/>
              </a:path>
              <a:path w="2952115" h="3365500">
                <a:moveTo>
                  <a:pt x="2012492" y="2235200"/>
                </a:moveTo>
                <a:lnTo>
                  <a:pt x="1926315" y="2235200"/>
                </a:lnTo>
                <a:lnTo>
                  <a:pt x="1922333" y="2247900"/>
                </a:lnTo>
                <a:lnTo>
                  <a:pt x="2012030" y="2247900"/>
                </a:lnTo>
                <a:lnTo>
                  <a:pt x="2012492" y="2235200"/>
                </a:lnTo>
                <a:close/>
              </a:path>
              <a:path w="2952115" h="3365500">
                <a:moveTo>
                  <a:pt x="1901913" y="2222500"/>
                </a:moveTo>
                <a:lnTo>
                  <a:pt x="1890928" y="2222500"/>
                </a:lnTo>
                <a:lnTo>
                  <a:pt x="1897024" y="2235200"/>
                </a:lnTo>
                <a:lnTo>
                  <a:pt x="1898827" y="2235200"/>
                </a:lnTo>
                <a:lnTo>
                  <a:pt x="1901913" y="2222500"/>
                </a:lnTo>
                <a:close/>
              </a:path>
              <a:path w="2952115" h="3365500">
                <a:moveTo>
                  <a:pt x="1906243" y="2221281"/>
                </a:moveTo>
                <a:lnTo>
                  <a:pt x="1906727" y="2222500"/>
                </a:lnTo>
                <a:lnTo>
                  <a:pt x="1906008" y="2235200"/>
                </a:lnTo>
                <a:lnTo>
                  <a:pt x="1993528" y="2235200"/>
                </a:lnTo>
                <a:lnTo>
                  <a:pt x="1986140" y="2222500"/>
                </a:lnTo>
                <a:lnTo>
                  <a:pt x="1907414" y="2222500"/>
                </a:lnTo>
                <a:lnTo>
                  <a:pt x="1906243" y="2221281"/>
                </a:lnTo>
                <a:close/>
              </a:path>
              <a:path w="2952115" h="3365500">
                <a:moveTo>
                  <a:pt x="1875193" y="2209800"/>
                </a:moveTo>
                <a:lnTo>
                  <a:pt x="1872869" y="2209800"/>
                </a:lnTo>
                <a:lnTo>
                  <a:pt x="1876209" y="2222500"/>
                </a:lnTo>
                <a:lnTo>
                  <a:pt x="1875193" y="2209800"/>
                </a:lnTo>
                <a:close/>
              </a:path>
              <a:path w="2952115" h="3365500">
                <a:moveTo>
                  <a:pt x="1909711" y="2209800"/>
                </a:moveTo>
                <a:lnTo>
                  <a:pt x="1901685" y="2209800"/>
                </a:lnTo>
                <a:lnTo>
                  <a:pt x="1906243" y="2221281"/>
                </a:lnTo>
                <a:lnTo>
                  <a:pt x="1907414" y="2222500"/>
                </a:lnTo>
                <a:lnTo>
                  <a:pt x="1915210" y="2222500"/>
                </a:lnTo>
                <a:lnTo>
                  <a:pt x="1909711" y="2209800"/>
                </a:lnTo>
                <a:close/>
              </a:path>
              <a:path w="2952115" h="3365500">
                <a:moveTo>
                  <a:pt x="1987332" y="2197100"/>
                </a:moveTo>
                <a:lnTo>
                  <a:pt x="1921459" y="2197100"/>
                </a:lnTo>
                <a:lnTo>
                  <a:pt x="1926932" y="2209800"/>
                </a:lnTo>
                <a:lnTo>
                  <a:pt x="1909711" y="2209800"/>
                </a:lnTo>
                <a:lnTo>
                  <a:pt x="1915210" y="2222500"/>
                </a:lnTo>
                <a:lnTo>
                  <a:pt x="1985695" y="2222500"/>
                </a:lnTo>
                <a:lnTo>
                  <a:pt x="1984730" y="2209800"/>
                </a:lnTo>
                <a:lnTo>
                  <a:pt x="1987332" y="2197100"/>
                </a:lnTo>
                <a:close/>
              </a:path>
              <a:path w="2952115" h="3365500">
                <a:moveTo>
                  <a:pt x="1901685" y="2209800"/>
                </a:moveTo>
                <a:lnTo>
                  <a:pt x="1895210" y="2209800"/>
                </a:lnTo>
                <a:lnTo>
                  <a:pt x="1906243" y="2221281"/>
                </a:lnTo>
                <a:lnTo>
                  <a:pt x="1901685" y="2209800"/>
                </a:lnTo>
                <a:close/>
              </a:path>
              <a:path w="2952115" h="3365500">
                <a:moveTo>
                  <a:pt x="1891017" y="2197100"/>
                </a:moveTo>
                <a:lnTo>
                  <a:pt x="1878939" y="2209800"/>
                </a:lnTo>
                <a:lnTo>
                  <a:pt x="1892630" y="2209800"/>
                </a:lnTo>
                <a:lnTo>
                  <a:pt x="1891017" y="2197100"/>
                </a:lnTo>
                <a:close/>
              </a:path>
              <a:path w="2952115" h="3365500">
                <a:moveTo>
                  <a:pt x="1919579" y="2197100"/>
                </a:moveTo>
                <a:lnTo>
                  <a:pt x="1891868" y="2197100"/>
                </a:lnTo>
                <a:lnTo>
                  <a:pt x="1892630" y="2209800"/>
                </a:lnTo>
                <a:lnTo>
                  <a:pt x="1917623" y="2209800"/>
                </a:lnTo>
                <a:lnTo>
                  <a:pt x="1919579" y="2197100"/>
                </a:lnTo>
                <a:close/>
              </a:path>
              <a:path w="2952115" h="3365500">
                <a:moveTo>
                  <a:pt x="1921459" y="2197100"/>
                </a:moveTo>
                <a:lnTo>
                  <a:pt x="1919579" y="2197100"/>
                </a:lnTo>
                <a:lnTo>
                  <a:pt x="1917623" y="2209800"/>
                </a:lnTo>
                <a:lnTo>
                  <a:pt x="1926932" y="2209800"/>
                </a:lnTo>
                <a:lnTo>
                  <a:pt x="1921459" y="2197100"/>
                </a:lnTo>
                <a:close/>
              </a:path>
              <a:path w="2952115" h="3365500">
                <a:moveTo>
                  <a:pt x="1868385" y="2184400"/>
                </a:moveTo>
                <a:lnTo>
                  <a:pt x="1863953" y="2184400"/>
                </a:lnTo>
                <a:lnTo>
                  <a:pt x="1864372" y="2197100"/>
                </a:lnTo>
                <a:lnTo>
                  <a:pt x="1873491" y="2197100"/>
                </a:lnTo>
                <a:lnTo>
                  <a:pt x="1868385" y="2184400"/>
                </a:lnTo>
                <a:close/>
              </a:path>
              <a:path w="2952115" h="3365500">
                <a:moveTo>
                  <a:pt x="1949428" y="2159000"/>
                </a:moveTo>
                <a:lnTo>
                  <a:pt x="1844827" y="2159000"/>
                </a:lnTo>
                <a:lnTo>
                  <a:pt x="1849069" y="2171700"/>
                </a:lnTo>
                <a:lnTo>
                  <a:pt x="1870002" y="2171700"/>
                </a:lnTo>
                <a:lnTo>
                  <a:pt x="1880901" y="2184400"/>
                </a:lnTo>
                <a:lnTo>
                  <a:pt x="1887677" y="2197100"/>
                </a:lnTo>
                <a:lnTo>
                  <a:pt x="1928994" y="2197100"/>
                </a:lnTo>
                <a:lnTo>
                  <a:pt x="1941298" y="2184400"/>
                </a:lnTo>
                <a:lnTo>
                  <a:pt x="1947197" y="2184400"/>
                </a:lnTo>
                <a:lnTo>
                  <a:pt x="1949885" y="2171700"/>
                </a:lnTo>
                <a:lnTo>
                  <a:pt x="1949428" y="2159000"/>
                </a:lnTo>
                <a:close/>
              </a:path>
              <a:path w="2952115" h="3365500">
                <a:moveTo>
                  <a:pt x="1941298" y="2184400"/>
                </a:moveTo>
                <a:lnTo>
                  <a:pt x="1928994" y="2197100"/>
                </a:lnTo>
                <a:lnTo>
                  <a:pt x="1943756" y="2197100"/>
                </a:lnTo>
                <a:lnTo>
                  <a:pt x="1944866" y="2193001"/>
                </a:lnTo>
                <a:lnTo>
                  <a:pt x="1941298" y="2184400"/>
                </a:lnTo>
                <a:close/>
              </a:path>
              <a:path w="2952115" h="3365500">
                <a:moveTo>
                  <a:pt x="1944866" y="2193001"/>
                </a:moveTo>
                <a:lnTo>
                  <a:pt x="1943756" y="2197100"/>
                </a:lnTo>
                <a:lnTo>
                  <a:pt x="1946567" y="2197100"/>
                </a:lnTo>
                <a:lnTo>
                  <a:pt x="1944866" y="2193001"/>
                </a:lnTo>
                <a:close/>
              </a:path>
              <a:path w="2952115" h="3365500">
                <a:moveTo>
                  <a:pt x="1970457" y="2184400"/>
                </a:moveTo>
                <a:lnTo>
                  <a:pt x="1961324" y="2184400"/>
                </a:lnTo>
                <a:lnTo>
                  <a:pt x="1956701" y="2197100"/>
                </a:lnTo>
                <a:lnTo>
                  <a:pt x="1980370" y="2197100"/>
                </a:lnTo>
                <a:lnTo>
                  <a:pt x="1970457" y="2184400"/>
                </a:lnTo>
                <a:close/>
              </a:path>
              <a:path w="2952115" h="3365500">
                <a:moveTo>
                  <a:pt x="1947197" y="2184400"/>
                </a:moveTo>
                <a:lnTo>
                  <a:pt x="1941298" y="2184400"/>
                </a:lnTo>
                <a:lnTo>
                  <a:pt x="1944866" y="2193001"/>
                </a:lnTo>
                <a:lnTo>
                  <a:pt x="1947197" y="2184400"/>
                </a:lnTo>
                <a:close/>
              </a:path>
              <a:path w="2952115" h="3365500">
                <a:moveTo>
                  <a:pt x="1863242" y="2171700"/>
                </a:moveTo>
                <a:lnTo>
                  <a:pt x="1851533" y="2171700"/>
                </a:lnTo>
                <a:lnTo>
                  <a:pt x="1850529" y="2184400"/>
                </a:lnTo>
                <a:lnTo>
                  <a:pt x="1857514" y="2184400"/>
                </a:lnTo>
                <a:lnTo>
                  <a:pt x="1863242" y="2171700"/>
                </a:lnTo>
                <a:close/>
              </a:path>
              <a:path w="2952115" h="3365500">
                <a:moveTo>
                  <a:pt x="1826209" y="2159000"/>
                </a:moveTo>
                <a:lnTo>
                  <a:pt x="1823377" y="2159000"/>
                </a:lnTo>
                <a:lnTo>
                  <a:pt x="1823732" y="2171700"/>
                </a:lnTo>
                <a:lnTo>
                  <a:pt x="1830374" y="2171700"/>
                </a:lnTo>
                <a:lnTo>
                  <a:pt x="1826209" y="2159000"/>
                </a:lnTo>
                <a:close/>
              </a:path>
              <a:path w="2952115" h="3365500">
                <a:moveTo>
                  <a:pt x="1850603" y="2133600"/>
                </a:moveTo>
                <a:lnTo>
                  <a:pt x="1822373" y="2133600"/>
                </a:lnTo>
                <a:lnTo>
                  <a:pt x="1824651" y="2146300"/>
                </a:lnTo>
                <a:lnTo>
                  <a:pt x="1833551" y="2159000"/>
                </a:lnTo>
                <a:lnTo>
                  <a:pt x="1839645" y="2171700"/>
                </a:lnTo>
                <a:lnTo>
                  <a:pt x="1844662" y="2171700"/>
                </a:lnTo>
                <a:lnTo>
                  <a:pt x="1844827" y="2159000"/>
                </a:lnTo>
                <a:lnTo>
                  <a:pt x="1840983" y="2159000"/>
                </a:lnTo>
                <a:lnTo>
                  <a:pt x="1842218" y="2146300"/>
                </a:lnTo>
                <a:lnTo>
                  <a:pt x="1850603" y="2133600"/>
                </a:lnTo>
                <a:close/>
              </a:path>
              <a:path w="2952115" h="3365500">
                <a:moveTo>
                  <a:pt x="1916446" y="2120900"/>
                </a:moveTo>
                <a:lnTo>
                  <a:pt x="1898014" y="2120900"/>
                </a:lnTo>
                <a:lnTo>
                  <a:pt x="1908771" y="2133600"/>
                </a:lnTo>
                <a:lnTo>
                  <a:pt x="1850603" y="2133600"/>
                </a:lnTo>
                <a:lnTo>
                  <a:pt x="1856194" y="2146300"/>
                </a:lnTo>
                <a:lnTo>
                  <a:pt x="1857469" y="2159000"/>
                </a:lnTo>
                <a:lnTo>
                  <a:pt x="1917674" y="2159000"/>
                </a:lnTo>
                <a:lnTo>
                  <a:pt x="1918893" y="2146300"/>
                </a:lnTo>
                <a:lnTo>
                  <a:pt x="1932957" y="2146300"/>
                </a:lnTo>
                <a:lnTo>
                  <a:pt x="1924858" y="2133600"/>
                </a:lnTo>
                <a:lnTo>
                  <a:pt x="1916446" y="2120900"/>
                </a:lnTo>
                <a:close/>
              </a:path>
              <a:path w="2952115" h="3365500">
                <a:moveTo>
                  <a:pt x="1930488" y="2158956"/>
                </a:moveTo>
                <a:close/>
              </a:path>
              <a:path w="2952115" h="3365500">
                <a:moveTo>
                  <a:pt x="1932957" y="2146300"/>
                </a:moveTo>
                <a:lnTo>
                  <a:pt x="1930323" y="2146300"/>
                </a:lnTo>
                <a:lnTo>
                  <a:pt x="1936838" y="2159000"/>
                </a:lnTo>
                <a:lnTo>
                  <a:pt x="1942466" y="2159000"/>
                </a:lnTo>
                <a:lnTo>
                  <a:pt x="1932957" y="2146300"/>
                </a:lnTo>
                <a:close/>
              </a:path>
              <a:path w="2952115" h="3365500">
                <a:moveTo>
                  <a:pt x="1930323" y="2146300"/>
                </a:moveTo>
                <a:lnTo>
                  <a:pt x="1919338" y="2146300"/>
                </a:lnTo>
                <a:lnTo>
                  <a:pt x="1930488" y="2158956"/>
                </a:lnTo>
                <a:lnTo>
                  <a:pt x="1930323" y="2146300"/>
                </a:lnTo>
                <a:close/>
              </a:path>
              <a:path w="2952115" h="3365500">
                <a:moveTo>
                  <a:pt x="1812670" y="2108200"/>
                </a:moveTo>
                <a:lnTo>
                  <a:pt x="1802625" y="2108200"/>
                </a:lnTo>
                <a:lnTo>
                  <a:pt x="1798599" y="2120900"/>
                </a:lnTo>
                <a:lnTo>
                  <a:pt x="1803395" y="2120900"/>
                </a:lnTo>
                <a:lnTo>
                  <a:pt x="1810693" y="2133600"/>
                </a:lnTo>
                <a:lnTo>
                  <a:pt x="1807190" y="2120900"/>
                </a:lnTo>
                <a:lnTo>
                  <a:pt x="1812670" y="2108200"/>
                </a:lnTo>
                <a:close/>
              </a:path>
              <a:path w="2952115" h="3365500">
                <a:moveTo>
                  <a:pt x="1822323" y="2120900"/>
                </a:moveTo>
                <a:lnTo>
                  <a:pt x="1820938" y="2120900"/>
                </a:lnTo>
                <a:lnTo>
                  <a:pt x="1819554" y="2133600"/>
                </a:lnTo>
                <a:lnTo>
                  <a:pt x="1827110" y="2133600"/>
                </a:lnTo>
                <a:lnTo>
                  <a:pt x="1822323" y="2120900"/>
                </a:lnTo>
                <a:close/>
              </a:path>
              <a:path w="2952115" h="3365500">
                <a:moveTo>
                  <a:pt x="1896859" y="2120900"/>
                </a:moveTo>
                <a:lnTo>
                  <a:pt x="1833130" y="2120900"/>
                </a:lnTo>
                <a:lnTo>
                  <a:pt x="1835785" y="2133600"/>
                </a:lnTo>
                <a:lnTo>
                  <a:pt x="1898408" y="2133600"/>
                </a:lnTo>
                <a:lnTo>
                  <a:pt x="1896859" y="2120900"/>
                </a:lnTo>
                <a:close/>
              </a:path>
              <a:path w="2952115" h="3365500">
                <a:moveTo>
                  <a:pt x="1790407" y="2108200"/>
                </a:moveTo>
                <a:lnTo>
                  <a:pt x="1791875" y="2120900"/>
                </a:lnTo>
                <a:lnTo>
                  <a:pt x="1796097" y="2120900"/>
                </a:lnTo>
                <a:lnTo>
                  <a:pt x="1790407" y="2108200"/>
                </a:lnTo>
                <a:close/>
              </a:path>
              <a:path w="2952115" h="3365500">
                <a:moveTo>
                  <a:pt x="1898320" y="2108200"/>
                </a:moveTo>
                <a:lnTo>
                  <a:pt x="1812670" y="2108200"/>
                </a:lnTo>
                <a:lnTo>
                  <a:pt x="1824854" y="2120900"/>
                </a:lnTo>
                <a:lnTo>
                  <a:pt x="1906865" y="2120900"/>
                </a:lnTo>
                <a:lnTo>
                  <a:pt x="1898320" y="2108200"/>
                </a:lnTo>
                <a:close/>
              </a:path>
              <a:path w="2952115" h="3365500">
                <a:moveTo>
                  <a:pt x="1791614" y="2095500"/>
                </a:moveTo>
                <a:lnTo>
                  <a:pt x="1790357" y="2095500"/>
                </a:lnTo>
                <a:lnTo>
                  <a:pt x="1790649" y="2108200"/>
                </a:lnTo>
                <a:lnTo>
                  <a:pt x="1793227" y="2108200"/>
                </a:lnTo>
                <a:lnTo>
                  <a:pt x="1791614" y="2095500"/>
                </a:lnTo>
                <a:close/>
              </a:path>
              <a:path w="2952115" h="3365500">
                <a:moveTo>
                  <a:pt x="1802115" y="2106982"/>
                </a:moveTo>
                <a:lnTo>
                  <a:pt x="1801952" y="2108200"/>
                </a:lnTo>
                <a:lnTo>
                  <a:pt x="1802625" y="2108200"/>
                </a:lnTo>
                <a:lnTo>
                  <a:pt x="1802115" y="2106982"/>
                </a:lnTo>
                <a:close/>
              </a:path>
              <a:path w="2952115" h="3365500">
                <a:moveTo>
                  <a:pt x="1814804" y="2108156"/>
                </a:moveTo>
                <a:close/>
              </a:path>
              <a:path w="2952115" h="3365500">
                <a:moveTo>
                  <a:pt x="1878733" y="2095500"/>
                </a:moveTo>
                <a:lnTo>
                  <a:pt x="1814639" y="2095500"/>
                </a:lnTo>
                <a:lnTo>
                  <a:pt x="1821116" y="2108200"/>
                </a:lnTo>
                <a:lnTo>
                  <a:pt x="1888935" y="2108200"/>
                </a:lnTo>
                <a:lnTo>
                  <a:pt x="1878733" y="2095500"/>
                </a:lnTo>
                <a:close/>
              </a:path>
              <a:path w="2952115" h="3365500">
                <a:moveTo>
                  <a:pt x="1814639" y="2095500"/>
                </a:moveTo>
                <a:lnTo>
                  <a:pt x="1803654" y="2095500"/>
                </a:lnTo>
                <a:lnTo>
                  <a:pt x="1814804" y="2108156"/>
                </a:lnTo>
                <a:lnTo>
                  <a:pt x="1814639" y="2095500"/>
                </a:lnTo>
                <a:close/>
              </a:path>
              <a:path w="2952115" h="3365500">
                <a:moveTo>
                  <a:pt x="1803654" y="2095500"/>
                </a:moveTo>
                <a:lnTo>
                  <a:pt x="1797304" y="2095500"/>
                </a:lnTo>
                <a:lnTo>
                  <a:pt x="1802115" y="2106982"/>
                </a:lnTo>
                <a:lnTo>
                  <a:pt x="1803654" y="2095500"/>
                </a:lnTo>
                <a:close/>
              </a:path>
              <a:path w="2952115" h="3365500">
                <a:moveTo>
                  <a:pt x="1813433" y="2082800"/>
                </a:moveTo>
                <a:lnTo>
                  <a:pt x="1789302" y="2082800"/>
                </a:lnTo>
                <a:lnTo>
                  <a:pt x="1787867" y="2095500"/>
                </a:lnTo>
                <a:lnTo>
                  <a:pt x="1820278" y="2095500"/>
                </a:lnTo>
                <a:lnTo>
                  <a:pt x="1813433" y="2082800"/>
                </a:lnTo>
                <a:close/>
              </a:path>
              <a:path w="2952115" h="3365500">
                <a:moveTo>
                  <a:pt x="1871078" y="2070100"/>
                </a:moveTo>
                <a:lnTo>
                  <a:pt x="1868233" y="2070100"/>
                </a:lnTo>
                <a:lnTo>
                  <a:pt x="1869630" y="2082800"/>
                </a:lnTo>
                <a:lnTo>
                  <a:pt x="1818246" y="2082800"/>
                </a:lnTo>
                <a:lnTo>
                  <a:pt x="1820278" y="2095500"/>
                </a:lnTo>
                <a:lnTo>
                  <a:pt x="1877967" y="2095500"/>
                </a:lnTo>
                <a:lnTo>
                  <a:pt x="1878233" y="2082800"/>
                </a:lnTo>
                <a:lnTo>
                  <a:pt x="1871078" y="2070100"/>
                </a:lnTo>
                <a:close/>
              </a:path>
              <a:path w="2952115" h="3365500">
                <a:moveTo>
                  <a:pt x="1758002" y="2070100"/>
                </a:moveTo>
                <a:lnTo>
                  <a:pt x="1754454" y="2070100"/>
                </a:lnTo>
                <a:lnTo>
                  <a:pt x="1760468" y="2082800"/>
                </a:lnTo>
                <a:lnTo>
                  <a:pt x="1763858" y="2082800"/>
                </a:lnTo>
                <a:lnTo>
                  <a:pt x="1758002" y="2070100"/>
                </a:lnTo>
                <a:close/>
              </a:path>
              <a:path w="2952115" h="3365500">
                <a:moveTo>
                  <a:pt x="1783930" y="2070100"/>
                </a:moveTo>
                <a:lnTo>
                  <a:pt x="1782673" y="2070100"/>
                </a:lnTo>
                <a:lnTo>
                  <a:pt x="1783054" y="2082800"/>
                </a:lnTo>
                <a:lnTo>
                  <a:pt x="1785531" y="2082800"/>
                </a:lnTo>
                <a:lnTo>
                  <a:pt x="1783930" y="2070100"/>
                </a:lnTo>
                <a:close/>
              </a:path>
              <a:path w="2952115" h="3365500">
                <a:moveTo>
                  <a:pt x="1862277" y="2070100"/>
                </a:moveTo>
                <a:lnTo>
                  <a:pt x="1787270" y="2070100"/>
                </a:lnTo>
                <a:lnTo>
                  <a:pt x="1798916" y="2082800"/>
                </a:lnTo>
                <a:lnTo>
                  <a:pt x="1869630" y="2082800"/>
                </a:lnTo>
                <a:lnTo>
                  <a:pt x="1862277" y="2070100"/>
                </a:lnTo>
                <a:close/>
              </a:path>
              <a:path w="2952115" h="3365500">
                <a:moveTo>
                  <a:pt x="1791157" y="2044700"/>
                </a:moveTo>
                <a:lnTo>
                  <a:pt x="1777497" y="2044700"/>
                </a:lnTo>
                <a:lnTo>
                  <a:pt x="1780743" y="2057400"/>
                </a:lnTo>
                <a:lnTo>
                  <a:pt x="1781517" y="2070100"/>
                </a:lnTo>
                <a:lnTo>
                  <a:pt x="1794835" y="2070100"/>
                </a:lnTo>
                <a:lnTo>
                  <a:pt x="1790232" y="2057400"/>
                </a:lnTo>
                <a:lnTo>
                  <a:pt x="1789167" y="2057400"/>
                </a:lnTo>
                <a:lnTo>
                  <a:pt x="1791094" y="2046339"/>
                </a:lnTo>
                <a:lnTo>
                  <a:pt x="1791157" y="2044700"/>
                </a:lnTo>
                <a:close/>
              </a:path>
              <a:path w="2952115" h="3365500">
                <a:moveTo>
                  <a:pt x="1862742" y="2057400"/>
                </a:moveTo>
                <a:lnTo>
                  <a:pt x="1804606" y="2057400"/>
                </a:lnTo>
                <a:lnTo>
                  <a:pt x="1807464" y="2070100"/>
                </a:lnTo>
                <a:lnTo>
                  <a:pt x="1861081" y="2070100"/>
                </a:lnTo>
                <a:lnTo>
                  <a:pt x="1862742" y="2057400"/>
                </a:lnTo>
                <a:close/>
              </a:path>
              <a:path w="2952115" h="3365500">
                <a:moveTo>
                  <a:pt x="1774825" y="2044700"/>
                </a:moveTo>
                <a:lnTo>
                  <a:pt x="1772704" y="2044700"/>
                </a:lnTo>
                <a:lnTo>
                  <a:pt x="1772920" y="2057400"/>
                </a:lnTo>
                <a:lnTo>
                  <a:pt x="1777822" y="2057400"/>
                </a:lnTo>
                <a:lnTo>
                  <a:pt x="1774825" y="2044700"/>
                </a:lnTo>
                <a:close/>
              </a:path>
              <a:path w="2952115" h="3365500">
                <a:moveTo>
                  <a:pt x="1791248" y="2045456"/>
                </a:moveTo>
                <a:lnTo>
                  <a:pt x="1791094" y="2046339"/>
                </a:lnTo>
                <a:lnTo>
                  <a:pt x="1790674" y="2057400"/>
                </a:lnTo>
                <a:lnTo>
                  <a:pt x="1792693" y="2057400"/>
                </a:lnTo>
                <a:lnTo>
                  <a:pt x="1791248" y="2045456"/>
                </a:lnTo>
                <a:close/>
              </a:path>
              <a:path w="2952115" h="3365500">
                <a:moveTo>
                  <a:pt x="1845500" y="2044700"/>
                </a:moveTo>
                <a:lnTo>
                  <a:pt x="1791380" y="2044700"/>
                </a:lnTo>
                <a:lnTo>
                  <a:pt x="1796613" y="2057400"/>
                </a:lnTo>
                <a:lnTo>
                  <a:pt x="1855581" y="2057400"/>
                </a:lnTo>
                <a:lnTo>
                  <a:pt x="1845500" y="2044700"/>
                </a:lnTo>
                <a:close/>
              </a:path>
              <a:path w="2952115" h="3365500">
                <a:moveTo>
                  <a:pt x="1791380" y="2044700"/>
                </a:moveTo>
                <a:lnTo>
                  <a:pt x="1791157" y="2044700"/>
                </a:lnTo>
                <a:lnTo>
                  <a:pt x="1791248" y="2045456"/>
                </a:lnTo>
                <a:lnTo>
                  <a:pt x="1791380" y="2044700"/>
                </a:lnTo>
                <a:close/>
              </a:path>
              <a:path w="2952115" h="3365500">
                <a:moveTo>
                  <a:pt x="1735239" y="2032000"/>
                </a:moveTo>
                <a:lnTo>
                  <a:pt x="1723542" y="2032000"/>
                </a:lnTo>
                <a:lnTo>
                  <a:pt x="1719326" y="2044700"/>
                </a:lnTo>
                <a:lnTo>
                  <a:pt x="1733232" y="2044700"/>
                </a:lnTo>
                <a:lnTo>
                  <a:pt x="1735239" y="2032000"/>
                </a:lnTo>
                <a:close/>
              </a:path>
              <a:path w="2952115" h="3365500">
                <a:moveTo>
                  <a:pt x="1752219" y="2032000"/>
                </a:moveTo>
                <a:lnTo>
                  <a:pt x="1750212" y="2032000"/>
                </a:lnTo>
                <a:lnTo>
                  <a:pt x="1749170" y="2044700"/>
                </a:lnTo>
                <a:lnTo>
                  <a:pt x="1753205" y="2044700"/>
                </a:lnTo>
                <a:lnTo>
                  <a:pt x="1755243" y="2041885"/>
                </a:lnTo>
                <a:lnTo>
                  <a:pt x="1752219" y="2032000"/>
                </a:lnTo>
                <a:close/>
              </a:path>
              <a:path w="2952115" h="3365500">
                <a:moveTo>
                  <a:pt x="1810105" y="2019300"/>
                </a:moveTo>
                <a:lnTo>
                  <a:pt x="1741676" y="2019300"/>
                </a:lnTo>
                <a:lnTo>
                  <a:pt x="1751114" y="2032000"/>
                </a:lnTo>
                <a:lnTo>
                  <a:pt x="1762404" y="2032000"/>
                </a:lnTo>
                <a:lnTo>
                  <a:pt x="1755243" y="2041885"/>
                </a:lnTo>
                <a:lnTo>
                  <a:pt x="1756105" y="2044700"/>
                </a:lnTo>
                <a:lnTo>
                  <a:pt x="1819300" y="2044700"/>
                </a:lnTo>
                <a:lnTo>
                  <a:pt x="1819148" y="2032000"/>
                </a:lnTo>
                <a:lnTo>
                  <a:pt x="1810105" y="2019300"/>
                </a:lnTo>
                <a:close/>
              </a:path>
              <a:path w="2952115" h="3365500">
                <a:moveTo>
                  <a:pt x="1826666" y="2032000"/>
                </a:moveTo>
                <a:lnTo>
                  <a:pt x="1823834" y="2032000"/>
                </a:lnTo>
                <a:lnTo>
                  <a:pt x="1822132" y="2044700"/>
                </a:lnTo>
                <a:lnTo>
                  <a:pt x="1828050" y="2044700"/>
                </a:lnTo>
                <a:lnTo>
                  <a:pt x="1826666" y="2032000"/>
                </a:lnTo>
                <a:close/>
              </a:path>
              <a:path w="2952115" h="3365500">
                <a:moveTo>
                  <a:pt x="1735327" y="2019300"/>
                </a:moveTo>
                <a:lnTo>
                  <a:pt x="1727415" y="2019300"/>
                </a:lnTo>
                <a:lnTo>
                  <a:pt x="1733041" y="2032000"/>
                </a:lnTo>
                <a:lnTo>
                  <a:pt x="1735327" y="2019300"/>
                </a:lnTo>
                <a:close/>
              </a:path>
              <a:path w="2952115" h="3365500">
                <a:moveTo>
                  <a:pt x="1800936" y="2006600"/>
                </a:moveTo>
                <a:lnTo>
                  <a:pt x="1700784" y="2006600"/>
                </a:lnTo>
                <a:lnTo>
                  <a:pt x="1707159" y="2019300"/>
                </a:lnTo>
                <a:lnTo>
                  <a:pt x="1811832" y="2019300"/>
                </a:lnTo>
                <a:lnTo>
                  <a:pt x="1800936" y="2006600"/>
                </a:lnTo>
                <a:close/>
              </a:path>
              <a:path w="2952115" h="3365500">
                <a:moveTo>
                  <a:pt x="1802599" y="2006600"/>
                </a:moveTo>
                <a:lnTo>
                  <a:pt x="1800936" y="2006600"/>
                </a:lnTo>
                <a:lnTo>
                  <a:pt x="1811832" y="2019300"/>
                </a:lnTo>
                <a:lnTo>
                  <a:pt x="1802599" y="2006600"/>
                </a:lnTo>
                <a:close/>
              </a:path>
              <a:path w="2952115" h="3365500">
                <a:moveTo>
                  <a:pt x="1813052" y="2006600"/>
                </a:moveTo>
                <a:lnTo>
                  <a:pt x="1802599" y="2006600"/>
                </a:lnTo>
                <a:lnTo>
                  <a:pt x="1811832" y="2019300"/>
                </a:lnTo>
                <a:lnTo>
                  <a:pt x="1816747" y="2019300"/>
                </a:lnTo>
                <a:lnTo>
                  <a:pt x="1813052" y="2006600"/>
                </a:lnTo>
                <a:close/>
              </a:path>
              <a:path w="2952115" h="3365500">
                <a:moveTo>
                  <a:pt x="1730578" y="1981200"/>
                </a:moveTo>
                <a:lnTo>
                  <a:pt x="1690928" y="1981200"/>
                </a:lnTo>
                <a:lnTo>
                  <a:pt x="1692160" y="1993900"/>
                </a:lnTo>
                <a:lnTo>
                  <a:pt x="1694929" y="2006600"/>
                </a:lnTo>
                <a:lnTo>
                  <a:pt x="1706587" y="1993900"/>
                </a:lnTo>
                <a:lnTo>
                  <a:pt x="1727784" y="1993900"/>
                </a:lnTo>
                <a:lnTo>
                  <a:pt x="1730578" y="1981200"/>
                </a:lnTo>
                <a:close/>
              </a:path>
              <a:path w="2952115" h="3365500">
                <a:moveTo>
                  <a:pt x="1707741" y="1993900"/>
                </a:moveTo>
                <a:lnTo>
                  <a:pt x="1706587" y="1993900"/>
                </a:lnTo>
                <a:lnTo>
                  <a:pt x="1708912" y="2006600"/>
                </a:lnTo>
                <a:lnTo>
                  <a:pt x="1712033" y="2006600"/>
                </a:lnTo>
                <a:lnTo>
                  <a:pt x="1707741" y="1993900"/>
                </a:lnTo>
                <a:close/>
              </a:path>
              <a:path w="2952115" h="3365500">
                <a:moveTo>
                  <a:pt x="1794370" y="1981200"/>
                </a:moveTo>
                <a:lnTo>
                  <a:pt x="1778698" y="1981200"/>
                </a:lnTo>
                <a:lnTo>
                  <a:pt x="1782406" y="1993900"/>
                </a:lnTo>
                <a:lnTo>
                  <a:pt x="1723300" y="1993900"/>
                </a:lnTo>
                <a:lnTo>
                  <a:pt x="1718917" y="2006600"/>
                </a:lnTo>
                <a:lnTo>
                  <a:pt x="1809076" y="2006600"/>
                </a:lnTo>
                <a:lnTo>
                  <a:pt x="1804339" y="1993900"/>
                </a:lnTo>
                <a:lnTo>
                  <a:pt x="1794370" y="1981200"/>
                </a:lnTo>
                <a:close/>
              </a:path>
              <a:path w="2952115" h="3365500">
                <a:moveTo>
                  <a:pt x="1774444" y="1981200"/>
                </a:moveTo>
                <a:lnTo>
                  <a:pt x="1739442" y="1981200"/>
                </a:lnTo>
                <a:lnTo>
                  <a:pt x="1742859" y="1993900"/>
                </a:lnTo>
                <a:lnTo>
                  <a:pt x="1775777" y="1993900"/>
                </a:lnTo>
                <a:lnTo>
                  <a:pt x="1774444" y="1981200"/>
                </a:lnTo>
                <a:close/>
              </a:path>
              <a:path w="2952115" h="3365500">
                <a:moveTo>
                  <a:pt x="1696034" y="1968500"/>
                </a:moveTo>
                <a:lnTo>
                  <a:pt x="1694675" y="1968500"/>
                </a:lnTo>
                <a:lnTo>
                  <a:pt x="1694649" y="1981200"/>
                </a:lnTo>
                <a:lnTo>
                  <a:pt x="1697723" y="1981200"/>
                </a:lnTo>
                <a:lnTo>
                  <a:pt x="1696034" y="1968500"/>
                </a:lnTo>
                <a:close/>
              </a:path>
              <a:path w="2952115" h="3365500">
                <a:moveTo>
                  <a:pt x="1710029" y="1968500"/>
                </a:moveTo>
                <a:lnTo>
                  <a:pt x="1700178" y="1968500"/>
                </a:lnTo>
                <a:lnTo>
                  <a:pt x="1702239" y="1981200"/>
                </a:lnTo>
                <a:lnTo>
                  <a:pt x="1708403" y="1981200"/>
                </a:lnTo>
                <a:lnTo>
                  <a:pt x="1710029" y="1968500"/>
                </a:lnTo>
                <a:close/>
              </a:path>
              <a:path w="2952115" h="3365500">
                <a:moveTo>
                  <a:pt x="1743760" y="1968500"/>
                </a:moveTo>
                <a:lnTo>
                  <a:pt x="1719389" y="1968500"/>
                </a:lnTo>
                <a:lnTo>
                  <a:pt x="1720240" y="1981200"/>
                </a:lnTo>
                <a:lnTo>
                  <a:pt x="1744294" y="1981200"/>
                </a:lnTo>
                <a:lnTo>
                  <a:pt x="1743760" y="1968500"/>
                </a:lnTo>
                <a:close/>
              </a:path>
              <a:path w="2952115" h="3365500">
                <a:moveTo>
                  <a:pt x="1781378" y="1968500"/>
                </a:moveTo>
                <a:lnTo>
                  <a:pt x="1745843" y="1968500"/>
                </a:lnTo>
                <a:lnTo>
                  <a:pt x="1746859" y="1981200"/>
                </a:lnTo>
                <a:lnTo>
                  <a:pt x="1785239" y="1981200"/>
                </a:lnTo>
                <a:lnTo>
                  <a:pt x="1781378" y="1968500"/>
                </a:lnTo>
                <a:close/>
              </a:path>
              <a:path w="2952115" h="3365500">
                <a:moveTo>
                  <a:pt x="1677345" y="1943100"/>
                </a:moveTo>
                <a:lnTo>
                  <a:pt x="1669453" y="1943100"/>
                </a:lnTo>
                <a:lnTo>
                  <a:pt x="1670862" y="1955800"/>
                </a:lnTo>
                <a:lnTo>
                  <a:pt x="1673275" y="1955800"/>
                </a:lnTo>
                <a:lnTo>
                  <a:pt x="1672958" y="1968500"/>
                </a:lnTo>
                <a:lnTo>
                  <a:pt x="1679287" y="1968500"/>
                </a:lnTo>
                <a:lnTo>
                  <a:pt x="1676389" y="1955800"/>
                </a:lnTo>
                <a:lnTo>
                  <a:pt x="1677345" y="1943100"/>
                </a:lnTo>
                <a:close/>
              </a:path>
              <a:path w="2952115" h="3365500">
                <a:moveTo>
                  <a:pt x="1686242" y="1955800"/>
                </a:moveTo>
                <a:lnTo>
                  <a:pt x="1679828" y="1955800"/>
                </a:lnTo>
                <a:lnTo>
                  <a:pt x="1684997" y="1968500"/>
                </a:lnTo>
                <a:lnTo>
                  <a:pt x="1691576" y="1968500"/>
                </a:lnTo>
                <a:lnTo>
                  <a:pt x="1686242" y="1955800"/>
                </a:lnTo>
                <a:close/>
              </a:path>
              <a:path w="2952115" h="3365500">
                <a:moveTo>
                  <a:pt x="1695653" y="1955800"/>
                </a:moveTo>
                <a:lnTo>
                  <a:pt x="1696808" y="1968500"/>
                </a:lnTo>
                <a:lnTo>
                  <a:pt x="1704695" y="1968500"/>
                </a:lnTo>
                <a:lnTo>
                  <a:pt x="1695653" y="1955800"/>
                </a:lnTo>
                <a:close/>
              </a:path>
              <a:path w="2952115" h="3365500">
                <a:moveTo>
                  <a:pt x="1734096" y="1943100"/>
                </a:moveTo>
                <a:lnTo>
                  <a:pt x="1698863" y="1943100"/>
                </a:lnTo>
                <a:lnTo>
                  <a:pt x="1704696" y="1955800"/>
                </a:lnTo>
                <a:lnTo>
                  <a:pt x="1707004" y="1968500"/>
                </a:lnTo>
                <a:lnTo>
                  <a:pt x="1782000" y="1968500"/>
                </a:lnTo>
                <a:lnTo>
                  <a:pt x="1775790" y="1955800"/>
                </a:lnTo>
                <a:lnTo>
                  <a:pt x="1735709" y="1955800"/>
                </a:lnTo>
                <a:lnTo>
                  <a:pt x="1734096" y="1943100"/>
                </a:lnTo>
                <a:close/>
              </a:path>
              <a:path w="2952115" h="3365500">
                <a:moveTo>
                  <a:pt x="1640471" y="1943100"/>
                </a:moveTo>
                <a:lnTo>
                  <a:pt x="1639315" y="1943100"/>
                </a:lnTo>
                <a:lnTo>
                  <a:pt x="1648358" y="1955800"/>
                </a:lnTo>
                <a:lnTo>
                  <a:pt x="1640471" y="1943100"/>
                </a:lnTo>
                <a:close/>
              </a:path>
              <a:path w="2952115" h="3365500">
                <a:moveTo>
                  <a:pt x="1654314" y="1943100"/>
                </a:moveTo>
                <a:lnTo>
                  <a:pt x="1652346" y="1955800"/>
                </a:lnTo>
                <a:lnTo>
                  <a:pt x="1659077" y="1955800"/>
                </a:lnTo>
                <a:lnTo>
                  <a:pt x="1659103" y="1955669"/>
                </a:lnTo>
                <a:lnTo>
                  <a:pt x="1654314" y="1943100"/>
                </a:lnTo>
                <a:close/>
              </a:path>
              <a:path w="2952115" h="3365500">
                <a:moveTo>
                  <a:pt x="1661642" y="1943100"/>
                </a:moveTo>
                <a:lnTo>
                  <a:pt x="1659103" y="1955669"/>
                </a:lnTo>
                <a:lnTo>
                  <a:pt x="1659153" y="1955800"/>
                </a:lnTo>
                <a:lnTo>
                  <a:pt x="1670862" y="1955800"/>
                </a:lnTo>
                <a:lnTo>
                  <a:pt x="1661642" y="1943100"/>
                </a:lnTo>
                <a:close/>
              </a:path>
              <a:path w="2952115" h="3365500">
                <a:moveTo>
                  <a:pt x="1698863" y="1943100"/>
                </a:moveTo>
                <a:lnTo>
                  <a:pt x="1677345" y="1943100"/>
                </a:lnTo>
                <a:lnTo>
                  <a:pt x="1687349" y="1955800"/>
                </a:lnTo>
                <a:lnTo>
                  <a:pt x="1696618" y="1955800"/>
                </a:lnTo>
                <a:lnTo>
                  <a:pt x="1698863" y="1943100"/>
                </a:lnTo>
                <a:close/>
              </a:path>
              <a:path w="2952115" h="3365500">
                <a:moveTo>
                  <a:pt x="1750744" y="1943100"/>
                </a:moveTo>
                <a:lnTo>
                  <a:pt x="1745983" y="1943100"/>
                </a:lnTo>
                <a:lnTo>
                  <a:pt x="1740598" y="1955800"/>
                </a:lnTo>
                <a:lnTo>
                  <a:pt x="1750554" y="1955800"/>
                </a:lnTo>
                <a:lnTo>
                  <a:pt x="1750744" y="1943100"/>
                </a:lnTo>
                <a:close/>
              </a:path>
              <a:path w="2952115" h="3365500">
                <a:moveTo>
                  <a:pt x="1761353" y="1943179"/>
                </a:moveTo>
                <a:lnTo>
                  <a:pt x="1763928" y="1955800"/>
                </a:lnTo>
                <a:lnTo>
                  <a:pt x="1774037" y="1955800"/>
                </a:lnTo>
                <a:lnTo>
                  <a:pt x="1761353" y="1943179"/>
                </a:lnTo>
                <a:close/>
              </a:path>
              <a:path w="2952115" h="3365500">
                <a:moveTo>
                  <a:pt x="1761337" y="1943100"/>
                </a:moveTo>
                <a:close/>
              </a:path>
              <a:path w="2952115" h="3365500">
                <a:moveTo>
                  <a:pt x="1725661" y="1905000"/>
                </a:moveTo>
                <a:lnTo>
                  <a:pt x="1649996" y="1905000"/>
                </a:lnTo>
                <a:lnTo>
                  <a:pt x="1647621" y="1917700"/>
                </a:lnTo>
                <a:lnTo>
                  <a:pt x="1704390" y="1917700"/>
                </a:lnTo>
                <a:lnTo>
                  <a:pt x="1706257" y="1930400"/>
                </a:lnTo>
                <a:lnTo>
                  <a:pt x="1632982" y="1930400"/>
                </a:lnTo>
                <a:lnTo>
                  <a:pt x="1643871" y="1943100"/>
                </a:lnTo>
                <a:lnTo>
                  <a:pt x="1754715" y="1943100"/>
                </a:lnTo>
                <a:lnTo>
                  <a:pt x="1746798" y="1930400"/>
                </a:lnTo>
                <a:lnTo>
                  <a:pt x="1735689" y="1917700"/>
                </a:lnTo>
                <a:lnTo>
                  <a:pt x="1725661" y="1905000"/>
                </a:lnTo>
                <a:close/>
              </a:path>
              <a:path w="2952115" h="3365500">
                <a:moveTo>
                  <a:pt x="1648523" y="1917700"/>
                </a:moveTo>
                <a:lnTo>
                  <a:pt x="1636014" y="1917700"/>
                </a:lnTo>
                <a:lnTo>
                  <a:pt x="1634324" y="1930400"/>
                </a:lnTo>
                <a:lnTo>
                  <a:pt x="1648434" y="1930400"/>
                </a:lnTo>
                <a:lnTo>
                  <a:pt x="1648523" y="1917700"/>
                </a:lnTo>
                <a:close/>
              </a:path>
              <a:path w="2952115" h="3365500">
                <a:moveTo>
                  <a:pt x="1698028" y="1917700"/>
                </a:moveTo>
                <a:lnTo>
                  <a:pt x="1652536" y="1917700"/>
                </a:lnTo>
                <a:lnTo>
                  <a:pt x="1663979" y="1930400"/>
                </a:lnTo>
                <a:lnTo>
                  <a:pt x="1699260" y="1930400"/>
                </a:lnTo>
                <a:lnTo>
                  <a:pt x="1698028" y="1917700"/>
                </a:lnTo>
                <a:close/>
              </a:path>
              <a:path w="2952115" h="3365500">
                <a:moveTo>
                  <a:pt x="1619592" y="1905000"/>
                </a:moveTo>
                <a:lnTo>
                  <a:pt x="1610918" y="1905000"/>
                </a:lnTo>
                <a:lnTo>
                  <a:pt x="1616392" y="1917700"/>
                </a:lnTo>
                <a:lnTo>
                  <a:pt x="1619592" y="1905000"/>
                </a:lnTo>
                <a:close/>
              </a:path>
              <a:path w="2952115" h="3365500">
                <a:moveTo>
                  <a:pt x="1632733" y="1914182"/>
                </a:moveTo>
                <a:lnTo>
                  <a:pt x="1632940" y="1917700"/>
                </a:lnTo>
                <a:lnTo>
                  <a:pt x="1634375" y="1917700"/>
                </a:lnTo>
                <a:lnTo>
                  <a:pt x="1632733" y="1914182"/>
                </a:lnTo>
                <a:close/>
              </a:path>
              <a:path w="2952115" h="3365500">
                <a:moveTo>
                  <a:pt x="1635887" y="1905000"/>
                </a:moveTo>
                <a:lnTo>
                  <a:pt x="1632191" y="1905000"/>
                </a:lnTo>
                <a:lnTo>
                  <a:pt x="1632235" y="1905747"/>
                </a:lnTo>
                <a:lnTo>
                  <a:pt x="1642681" y="1917700"/>
                </a:lnTo>
                <a:lnTo>
                  <a:pt x="1644357" y="1917700"/>
                </a:lnTo>
                <a:lnTo>
                  <a:pt x="1635887" y="1905000"/>
                </a:lnTo>
                <a:close/>
              </a:path>
              <a:path w="2952115" h="3365500">
                <a:moveTo>
                  <a:pt x="1631581" y="1905000"/>
                </a:moveTo>
                <a:lnTo>
                  <a:pt x="1628444" y="1905000"/>
                </a:lnTo>
                <a:lnTo>
                  <a:pt x="1632733" y="1914182"/>
                </a:lnTo>
                <a:lnTo>
                  <a:pt x="1632235" y="1905747"/>
                </a:lnTo>
                <a:lnTo>
                  <a:pt x="1631581" y="1905000"/>
                </a:lnTo>
                <a:close/>
              </a:path>
              <a:path w="2952115" h="3365500">
                <a:moveTo>
                  <a:pt x="1698764" y="1892300"/>
                </a:moveTo>
                <a:lnTo>
                  <a:pt x="1628715" y="1892300"/>
                </a:lnTo>
                <a:lnTo>
                  <a:pt x="1636059" y="1905000"/>
                </a:lnTo>
                <a:lnTo>
                  <a:pt x="1712312" y="1905000"/>
                </a:lnTo>
                <a:lnTo>
                  <a:pt x="1713066" y="1903352"/>
                </a:lnTo>
                <a:lnTo>
                  <a:pt x="1698764" y="1892300"/>
                </a:lnTo>
                <a:close/>
              </a:path>
              <a:path w="2952115" h="3365500">
                <a:moveTo>
                  <a:pt x="1718119" y="1892300"/>
                </a:moveTo>
                <a:lnTo>
                  <a:pt x="1713066" y="1903352"/>
                </a:lnTo>
                <a:lnTo>
                  <a:pt x="1715198" y="1905000"/>
                </a:lnTo>
                <a:lnTo>
                  <a:pt x="1718119" y="1892300"/>
                </a:lnTo>
                <a:close/>
              </a:path>
              <a:path w="2952115" h="3365500">
                <a:moveTo>
                  <a:pt x="1729981" y="1892300"/>
                </a:moveTo>
                <a:lnTo>
                  <a:pt x="1722272" y="1892300"/>
                </a:lnTo>
                <a:lnTo>
                  <a:pt x="1726323" y="1905000"/>
                </a:lnTo>
                <a:lnTo>
                  <a:pt x="1728292" y="1905000"/>
                </a:lnTo>
                <a:lnTo>
                  <a:pt x="1729981" y="1892300"/>
                </a:lnTo>
                <a:close/>
              </a:path>
              <a:path w="2952115" h="3365500">
                <a:moveTo>
                  <a:pt x="1593354" y="1879600"/>
                </a:moveTo>
                <a:lnTo>
                  <a:pt x="1591030" y="1879600"/>
                </a:lnTo>
                <a:lnTo>
                  <a:pt x="1594408" y="1892300"/>
                </a:lnTo>
                <a:lnTo>
                  <a:pt x="1593354" y="1879600"/>
                </a:lnTo>
                <a:close/>
              </a:path>
              <a:path w="2952115" h="3365500">
                <a:moveTo>
                  <a:pt x="1610601" y="1879600"/>
                </a:moveTo>
                <a:lnTo>
                  <a:pt x="1605026" y="1879600"/>
                </a:lnTo>
                <a:lnTo>
                  <a:pt x="1605051" y="1892300"/>
                </a:lnTo>
                <a:lnTo>
                  <a:pt x="1610829" y="1892300"/>
                </a:lnTo>
                <a:lnTo>
                  <a:pt x="1610601" y="1879600"/>
                </a:lnTo>
                <a:close/>
              </a:path>
              <a:path w="2952115" h="3365500">
                <a:moveTo>
                  <a:pt x="1701990" y="1879600"/>
                </a:moveTo>
                <a:lnTo>
                  <a:pt x="1615018" y="1879600"/>
                </a:lnTo>
                <a:lnTo>
                  <a:pt x="1618167" y="1892300"/>
                </a:lnTo>
                <a:lnTo>
                  <a:pt x="1699818" y="1892300"/>
                </a:lnTo>
                <a:lnTo>
                  <a:pt x="1701990" y="1879600"/>
                </a:lnTo>
                <a:close/>
              </a:path>
              <a:path w="2952115" h="3365500">
                <a:moveTo>
                  <a:pt x="1626296" y="1866900"/>
                </a:moveTo>
                <a:lnTo>
                  <a:pt x="1590566" y="1866900"/>
                </a:lnTo>
                <a:lnTo>
                  <a:pt x="1594309" y="1879600"/>
                </a:lnTo>
                <a:lnTo>
                  <a:pt x="1623032" y="1879600"/>
                </a:lnTo>
                <a:lnTo>
                  <a:pt x="1626296" y="1866900"/>
                </a:lnTo>
                <a:close/>
              </a:path>
              <a:path w="2952115" h="3365500">
                <a:moveTo>
                  <a:pt x="1690274" y="1866900"/>
                </a:moveTo>
                <a:lnTo>
                  <a:pt x="1632504" y="1866900"/>
                </a:lnTo>
                <a:lnTo>
                  <a:pt x="1637087" y="1879600"/>
                </a:lnTo>
                <a:lnTo>
                  <a:pt x="1688931" y="1879600"/>
                </a:lnTo>
                <a:lnTo>
                  <a:pt x="1690274" y="1866900"/>
                </a:lnTo>
                <a:close/>
              </a:path>
              <a:path w="2952115" h="3365500">
                <a:moveTo>
                  <a:pt x="1590497" y="1854200"/>
                </a:moveTo>
                <a:lnTo>
                  <a:pt x="1585315" y="1854200"/>
                </a:lnTo>
                <a:lnTo>
                  <a:pt x="1587334" y="1866900"/>
                </a:lnTo>
                <a:lnTo>
                  <a:pt x="1592135" y="1866900"/>
                </a:lnTo>
                <a:lnTo>
                  <a:pt x="1590497" y="1854200"/>
                </a:lnTo>
                <a:close/>
              </a:path>
              <a:path w="2952115" h="3365500">
                <a:moveTo>
                  <a:pt x="1663992" y="1841500"/>
                </a:moveTo>
                <a:lnTo>
                  <a:pt x="1589714" y="1841500"/>
                </a:lnTo>
                <a:lnTo>
                  <a:pt x="1602639" y="1866900"/>
                </a:lnTo>
                <a:lnTo>
                  <a:pt x="1689049" y="1866900"/>
                </a:lnTo>
                <a:lnTo>
                  <a:pt x="1686077" y="1854200"/>
                </a:lnTo>
                <a:lnTo>
                  <a:pt x="1663928" y="1854200"/>
                </a:lnTo>
                <a:lnTo>
                  <a:pt x="1663992" y="1841500"/>
                </a:lnTo>
                <a:close/>
              </a:path>
              <a:path w="2952115" h="3365500">
                <a:moveTo>
                  <a:pt x="1577073" y="1841500"/>
                </a:moveTo>
                <a:lnTo>
                  <a:pt x="1573263" y="1841500"/>
                </a:lnTo>
                <a:lnTo>
                  <a:pt x="1579130" y="1854200"/>
                </a:lnTo>
                <a:lnTo>
                  <a:pt x="1586471" y="1854200"/>
                </a:lnTo>
                <a:lnTo>
                  <a:pt x="1577073" y="1841500"/>
                </a:lnTo>
                <a:close/>
              </a:path>
              <a:path w="2952115" h="3365500">
                <a:moveTo>
                  <a:pt x="1676603" y="1841500"/>
                </a:moveTo>
                <a:lnTo>
                  <a:pt x="1663992" y="1841500"/>
                </a:lnTo>
                <a:lnTo>
                  <a:pt x="1669084" y="1854200"/>
                </a:lnTo>
                <a:lnTo>
                  <a:pt x="1684489" y="1854200"/>
                </a:lnTo>
                <a:lnTo>
                  <a:pt x="1676603" y="1841500"/>
                </a:lnTo>
                <a:close/>
              </a:path>
              <a:path w="2952115" h="3365500">
                <a:moveTo>
                  <a:pt x="1562989" y="1828800"/>
                </a:moveTo>
                <a:lnTo>
                  <a:pt x="1556804" y="1828800"/>
                </a:lnTo>
                <a:lnTo>
                  <a:pt x="1551076" y="1841500"/>
                </a:lnTo>
                <a:lnTo>
                  <a:pt x="1567954" y="1841500"/>
                </a:lnTo>
                <a:lnTo>
                  <a:pt x="1562989" y="1828800"/>
                </a:lnTo>
                <a:close/>
              </a:path>
              <a:path w="2952115" h="3365500">
                <a:moveTo>
                  <a:pt x="1640763" y="1828800"/>
                </a:moveTo>
                <a:lnTo>
                  <a:pt x="1576105" y="1828800"/>
                </a:lnTo>
                <a:lnTo>
                  <a:pt x="1567954" y="1841500"/>
                </a:lnTo>
                <a:lnTo>
                  <a:pt x="1639989" y="1841500"/>
                </a:lnTo>
                <a:lnTo>
                  <a:pt x="1640763" y="1828800"/>
                </a:lnTo>
                <a:close/>
              </a:path>
              <a:path w="2952115" h="3365500">
                <a:moveTo>
                  <a:pt x="1648587" y="1828800"/>
                </a:moveTo>
                <a:lnTo>
                  <a:pt x="1645196" y="1828800"/>
                </a:lnTo>
                <a:lnTo>
                  <a:pt x="1647596" y="1841500"/>
                </a:lnTo>
                <a:lnTo>
                  <a:pt x="1648472" y="1841500"/>
                </a:lnTo>
                <a:lnTo>
                  <a:pt x="1648587" y="1828800"/>
                </a:lnTo>
                <a:close/>
              </a:path>
              <a:path w="2952115" h="3365500">
                <a:moveTo>
                  <a:pt x="1542580" y="1816100"/>
                </a:moveTo>
                <a:lnTo>
                  <a:pt x="1534833" y="1816100"/>
                </a:lnTo>
                <a:lnTo>
                  <a:pt x="1539544" y="1828800"/>
                </a:lnTo>
                <a:lnTo>
                  <a:pt x="1543812" y="1828800"/>
                </a:lnTo>
                <a:lnTo>
                  <a:pt x="1542580" y="1816100"/>
                </a:lnTo>
                <a:close/>
              </a:path>
              <a:path w="2952115" h="3365500">
                <a:moveTo>
                  <a:pt x="1641884" y="1803400"/>
                </a:moveTo>
                <a:lnTo>
                  <a:pt x="1585163" y="1803400"/>
                </a:lnTo>
                <a:lnTo>
                  <a:pt x="1580134" y="1816100"/>
                </a:lnTo>
                <a:lnTo>
                  <a:pt x="1566684" y="1816100"/>
                </a:lnTo>
                <a:lnTo>
                  <a:pt x="1549692" y="1828800"/>
                </a:lnTo>
                <a:lnTo>
                  <a:pt x="1648739" y="1828800"/>
                </a:lnTo>
                <a:lnTo>
                  <a:pt x="1650758" y="1816100"/>
                </a:lnTo>
                <a:lnTo>
                  <a:pt x="1641884" y="1803400"/>
                </a:lnTo>
                <a:close/>
              </a:path>
              <a:path w="2952115" h="3365500">
                <a:moveTo>
                  <a:pt x="1660550" y="1816100"/>
                </a:moveTo>
                <a:lnTo>
                  <a:pt x="1657896" y="1816100"/>
                </a:lnTo>
                <a:lnTo>
                  <a:pt x="1657629" y="1828800"/>
                </a:lnTo>
                <a:lnTo>
                  <a:pt x="1661896" y="1828800"/>
                </a:lnTo>
                <a:lnTo>
                  <a:pt x="1660550" y="1816100"/>
                </a:lnTo>
                <a:close/>
              </a:path>
              <a:path w="2952115" h="3365500">
                <a:moveTo>
                  <a:pt x="1569123" y="1790700"/>
                </a:moveTo>
                <a:lnTo>
                  <a:pt x="1558353" y="1790700"/>
                </a:lnTo>
                <a:lnTo>
                  <a:pt x="1556499" y="1803400"/>
                </a:lnTo>
                <a:lnTo>
                  <a:pt x="1550904" y="1803400"/>
                </a:lnTo>
                <a:lnTo>
                  <a:pt x="1559170" y="1816100"/>
                </a:lnTo>
                <a:lnTo>
                  <a:pt x="1580134" y="1816100"/>
                </a:lnTo>
                <a:lnTo>
                  <a:pt x="1576730" y="1803400"/>
                </a:lnTo>
                <a:lnTo>
                  <a:pt x="1569123" y="1790700"/>
                </a:lnTo>
                <a:close/>
              </a:path>
              <a:path w="2952115" h="3365500">
                <a:moveTo>
                  <a:pt x="1540766" y="1790700"/>
                </a:moveTo>
                <a:lnTo>
                  <a:pt x="1527683" y="1790700"/>
                </a:lnTo>
                <a:lnTo>
                  <a:pt x="1532547" y="1803400"/>
                </a:lnTo>
                <a:lnTo>
                  <a:pt x="1548413" y="1803400"/>
                </a:lnTo>
                <a:lnTo>
                  <a:pt x="1540766" y="1790700"/>
                </a:lnTo>
                <a:close/>
              </a:path>
              <a:path w="2952115" h="3365500">
                <a:moveTo>
                  <a:pt x="1598588" y="1790700"/>
                </a:moveTo>
                <a:lnTo>
                  <a:pt x="1579422" y="1790700"/>
                </a:lnTo>
                <a:lnTo>
                  <a:pt x="1582305" y="1803400"/>
                </a:lnTo>
                <a:lnTo>
                  <a:pt x="1601932" y="1803400"/>
                </a:lnTo>
                <a:lnTo>
                  <a:pt x="1598588" y="1790700"/>
                </a:lnTo>
                <a:close/>
              </a:path>
              <a:path w="2952115" h="3365500">
                <a:moveTo>
                  <a:pt x="1613382" y="1790700"/>
                </a:moveTo>
                <a:lnTo>
                  <a:pt x="1611464" y="1790700"/>
                </a:lnTo>
                <a:lnTo>
                  <a:pt x="1610410" y="1803400"/>
                </a:lnTo>
                <a:lnTo>
                  <a:pt x="1617357" y="1803400"/>
                </a:lnTo>
                <a:lnTo>
                  <a:pt x="1613382" y="1790700"/>
                </a:lnTo>
                <a:close/>
              </a:path>
              <a:path w="2952115" h="3365500">
                <a:moveTo>
                  <a:pt x="1513090" y="1778000"/>
                </a:moveTo>
                <a:lnTo>
                  <a:pt x="1505635" y="1778000"/>
                </a:lnTo>
                <a:lnTo>
                  <a:pt x="1507337" y="1790700"/>
                </a:lnTo>
                <a:lnTo>
                  <a:pt x="1520545" y="1790700"/>
                </a:lnTo>
                <a:lnTo>
                  <a:pt x="1513090" y="1778000"/>
                </a:lnTo>
                <a:close/>
              </a:path>
              <a:path w="2952115" h="3365500">
                <a:moveTo>
                  <a:pt x="1604568" y="1752600"/>
                </a:moveTo>
                <a:lnTo>
                  <a:pt x="1574661" y="1752600"/>
                </a:lnTo>
                <a:lnTo>
                  <a:pt x="1570626" y="1765300"/>
                </a:lnTo>
                <a:lnTo>
                  <a:pt x="1521773" y="1765300"/>
                </a:lnTo>
                <a:lnTo>
                  <a:pt x="1529288" y="1778000"/>
                </a:lnTo>
                <a:lnTo>
                  <a:pt x="1534229" y="1790700"/>
                </a:lnTo>
                <a:lnTo>
                  <a:pt x="1614989" y="1790700"/>
                </a:lnTo>
                <a:lnTo>
                  <a:pt x="1614630" y="1778000"/>
                </a:lnTo>
                <a:lnTo>
                  <a:pt x="1610766" y="1778000"/>
                </a:lnTo>
                <a:lnTo>
                  <a:pt x="1600441" y="1765300"/>
                </a:lnTo>
                <a:lnTo>
                  <a:pt x="1604568" y="1752600"/>
                </a:lnTo>
                <a:close/>
              </a:path>
              <a:path w="2952115" h="3365500">
                <a:moveTo>
                  <a:pt x="1515694" y="1765300"/>
                </a:moveTo>
                <a:lnTo>
                  <a:pt x="1510919" y="1765300"/>
                </a:lnTo>
                <a:lnTo>
                  <a:pt x="1513001" y="1778000"/>
                </a:lnTo>
                <a:lnTo>
                  <a:pt x="1521193" y="1778000"/>
                </a:lnTo>
                <a:lnTo>
                  <a:pt x="1515694" y="1765300"/>
                </a:lnTo>
                <a:close/>
              </a:path>
              <a:path w="2952115" h="3365500">
                <a:moveTo>
                  <a:pt x="1516735" y="1752600"/>
                </a:moveTo>
                <a:lnTo>
                  <a:pt x="1507210" y="1752600"/>
                </a:lnTo>
                <a:lnTo>
                  <a:pt x="1492389" y="1765300"/>
                </a:lnTo>
                <a:lnTo>
                  <a:pt x="1527835" y="1765300"/>
                </a:lnTo>
                <a:lnTo>
                  <a:pt x="1516735" y="1752600"/>
                </a:lnTo>
                <a:close/>
              </a:path>
              <a:path w="2952115" h="3365500">
                <a:moveTo>
                  <a:pt x="1567827" y="1752600"/>
                </a:moveTo>
                <a:lnTo>
                  <a:pt x="1531493" y="1752600"/>
                </a:lnTo>
                <a:lnTo>
                  <a:pt x="1530934" y="1765300"/>
                </a:lnTo>
                <a:lnTo>
                  <a:pt x="1570626" y="1765300"/>
                </a:lnTo>
                <a:lnTo>
                  <a:pt x="1567827" y="1752600"/>
                </a:lnTo>
                <a:close/>
              </a:path>
              <a:path w="2952115" h="3365500">
                <a:moveTo>
                  <a:pt x="1485785" y="1739900"/>
                </a:moveTo>
                <a:lnTo>
                  <a:pt x="1483309" y="1752600"/>
                </a:lnTo>
                <a:lnTo>
                  <a:pt x="1487449" y="1752600"/>
                </a:lnTo>
                <a:lnTo>
                  <a:pt x="1485785" y="1739900"/>
                </a:lnTo>
                <a:close/>
              </a:path>
              <a:path w="2952115" h="3365500">
                <a:moveTo>
                  <a:pt x="1554073" y="1727200"/>
                </a:moveTo>
                <a:lnTo>
                  <a:pt x="1474706" y="1727200"/>
                </a:lnTo>
                <a:lnTo>
                  <a:pt x="1487784" y="1739900"/>
                </a:lnTo>
                <a:lnTo>
                  <a:pt x="1496575" y="1752600"/>
                </a:lnTo>
                <a:lnTo>
                  <a:pt x="1567408" y="1752600"/>
                </a:lnTo>
                <a:lnTo>
                  <a:pt x="1573098" y="1739900"/>
                </a:lnTo>
                <a:lnTo>
                  <a:pt x="1557362" y="1739900"/>
                </a:lnTo>
                <a:lnTo>
                  <a:pt x="1554073" y="1727200"/>
                </a:lnTo>
                <a:close/>
              </a:path>
              <a:path w="2952115" h="3365500">
                <a:moveTo>
                  <a:pt x="1576752" y="1727200"/>
                </a:moveTo>
                <a:lnTo>
                  <a:pt x="1571040" y="1727200"/>
                </a:lnTo>
                <a:lnTo>
                  <a:pt x="1567929" y="1739900"/>
                </a:lnTo>
                <a:lnTo>
                  <a:pt x="1573098" y="1739900"/>
                </a:lnTo>
                <a:lnTo>
                  <a:pt x="1577649" y="1752600"/>
                </a:lnTo>
                <a:lnTo>
                  <a:pt x="1589101" y="1752600"/>
                </a:lnTo>
                <a:lnTo>
                  <a:pt x="1583812" y="1739900"/>
                </a:lnTo>
                <a:lnTo>
                  <a:pt x="1576752" y="1727200"/>
                </a:lnTo>
                <a:close/>
              </a:path>
              <a:path w="2952115" h="3365500">
                <a:moveTo>
                  <a:pt x="1600936" y="1739900"/>
                </a:moveTo>
                <a:lnTo>
                  <a:pt x="1599768" y="1739900"/>
                </a:lnTo>
                <a:lnTo>
                  <a:pt x="1598104" y="1752600"/>
                </a:lnTo>
                <a:lnTo>
                  <a:pt x="1603451" y="1752600"/>
                </a:lnTo>
                <a:lnTo>
                  <a:pt x="1600936" y="1739900"/>
                </a:lnTo>
                <a:close/>
              </a:path>
              <a:path w="2952115" h="3365500">
                <a:moveTo>
                  <a:pt x="1466811" y="1727200"/>
                </a:moveTo>
                <a:lnTo>
                  <a:pt x="1466786" y="1739900"/>
                </a:lnTo>
                <a:lnTo>
                  <a:pt x="1472349" y="1739900"/>
                </a:lnTo>
                <a:lnTo>
                  <a:pt x="1466811" y="1727200"/>
                </a:lnTo>
                <a:close/>
              </a:path>
              <a:path w="2952115" h="3365500">
                <a:moveTo>
                  <a:pt x="1528210" y="1676400"/>
                </a:moveTo>
                <a:lnTo>
                  <a:pt x="1501736" y="1676400"/>
                </a:lnTo>
                <a:lnTo>
                  <a:pt x="1494294" y="1689100"/>
                </a:lnTo>
                <a:lnTo>
                  <a:pt x="1468040" y="1689100"/>
                </a:lnTo>
                <a:lnTo>
                  <a:pt x="1462445" y="1700163"/>
                </a:lnTo>
                <a:lnTo>
                  <a:pt x="1462507" y="1701800"/>
                </a:lnTo>
                <a:lnTo>
                  <a:pt x="1466629" y="1701800"/>
                </a:lnTo>
                <a:lnTo>
                  <a:pt x="1466758" y="1727200"/>
                </a:lnTo>
                <a:lnTo>
                  <a:pt x="1543596" y="1727200"/>
                </a:lnTo>
                <a:lnTo>
                  <a:pt x="1535836" y="1714500"/>
                </a:lnTo>
                <a:lnTo>
                  <a:pt x="1532785" y="1714500"/>
                </a:lnTo>
                <a:lnTo>
                  <a:pt x="1526787" y="1701800"/>
                </a:lnTo>
                <a:lnTo>
                  <a:pt x="1528950" y="1689100"/>
                </a:lnTo>
                <a:lnTo>
                  <a:pt x="1528210" y="1676400"/>
                </a:lnTo>
                <a:close/>
              </a:path>
              <a:path w="2952115" h="3365500">
                <a:moveTo>
                  <a:pt x="1548955" y="1701800"/>
                </a:moveTo>
                <a:lnTo>
                  <a:pt x="1547253" y="1701800"/>
                </a:lnTo>
                <a:lnTo>
                  <a:pt x="1532785" y="1714500"/>
                </a:lnTo>
                <a:lnTo>
                  <a:pt x="1540395" y="1714500"/>
                </a:lnTo>
                <a:lnTo>
                  <a:pt x="1543596" y="1727200"/>
                </a:lnTo>
                <a:lnTo>
                  <a:pt x="1563890" y="1727200"/>
                </a:lnTo>
                <a:lnTo>
                  <a:pt x="1557705" y="1714500"/>
                </a:lnTo>
                <a:lnTo>
                  <a:pt x="1548955" y="1701800"/>
                </a:lnTo>
                <a:close/>
              </a:path>
              <a:path w="2952115" h="3365500">
                <a:moveTo>
                  <a:pt x="1462028" y="1689100"/>
                </a:moveTo>
                <a:lnTo>
                  <a:pt x="1452625" y="1689100"/>
                </a:lnTo>
                <a:lnTo>
                  <a:pt x="1459250" y="1701800"/>
                </a:lnTo>
                <a:lnTo>
                  <a:pt x="1461617" y="1701800"/>
                </a:lnTo>
                <a:lnTo>
                  <a:pt x="1462445" y="1700163"/>
                </a:lnTo>
                <a:lnTo>
                  <a:pt x="1462028" y="1689100"/>
                </a:lnTo>
                <a:close/>
              </a:path>
              <a:path w="2952115" h="3365500">
                <a:moveTo>
                  <a:pt x="1468040" y="1689100"/>
                </a:moveTo>
                <a:lnTo>
                  <a:pt x="1462028" y="1689100"/>
                </a:lnTo>
                <a:lnTo>
                  <a:pt x="1462445" y="1700163"/>
                </a:lnTo>
                <a:lnTo>
                  <a:pt x="1468040" y="1689100"/>
                </a:lnTo>
                <a:close/>
              </a:path>
              <a:path w="2952115" h="3365500">
                <a:moveTo>
                  <a:pt x="1445107" y="1676400"/>
                </a:moveTo>
                <a:lnTo>
                  <a:pt x="1428788" y="1676400"/>
                </a:lnTo>
                <a:lnTo>
                  <a:pt x="1427568" y="1689100"/>
                </a:lnTo>
                <a:lnTo>
                  <a:pt x="1445247" y="1689100"/>
                </a:lnTo>
                <a:lnTo>
                  <a:pt x="1445107" y="1676400"/>
                </a:lnTo>
                <a:close/>
              </a:path>
              <a:path w="2952115" h="3365500">
                <a:moveTo>
                  <a:pt x="1478953" y="1676400"/>
                </a:moveTo>
                <a:lnTo>
                  <a:pt x="1450987" y="1676400"/>
                </a:lnTo>
                <a:lnTo>
                  <a:pt x="1450136" y="1689100"/>
                </a:lnTo>
                <a:lnTo>
                  <a:pt x="1474355" y="1689100"/>
                </a:lnTo>
                <a:lnTo>
                  <a:pt x="1478953" y="1676400"/>
                </a:lnTo>
                <a:close/>
              </a:path>
              <a:path w="2952115" h="3365500">
                <a:moveTo>
                  <a:pt x="1497812" y="1663700"/>
                </a:moveTo>
                <a:lnTo>
                  <a:pt x="1488863" y="1663700"/>
                </a:lnTo>
                <a:lnTo>
                  <a:pt x="1498509" y="1676400"/>
                </a:lnTo>
                <a:lnTo>
                  <a:pt x="1478953" y="1676400"/>
                </a:lnTo>
                <a:lnTo>
                  <a:pt x="1474355" y="1689100"/>
                </a:lnTo>
                <a:lnTo>
                  <a:pt x="1494294" y="1689100"/>
                </a:lnTo>
                <a:lnTo>
                  <a:pt x="1501736" y="1676400"/>
                </a:lnTo>
                <a:lnTo>
                  <a:pt x="1497812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32711" y="1663700"/>
                </a:lnTo>
                <a:lnTo>
                  <a:pt x="1428280" y="1676400"/>
                </a:lnTo>
                <a:lnTo>
                  <a:pt x="1484361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84361" y="1676400"/>
                </a:lnTo>
                <a:lnTo>
                  <a:pt x="1498509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14086" y="1651000"/>
                </a:moveTo>
                <a:lnTo>
                  <a:pt x="1399794" y="1651000"/>
                </a:lnTo>
                <a:lnTo>
                  <a:pt x="1400327" y="1663700"/>
                </a:lnTo>
                <a:lnTo>
                  <a:pt x="1415770" y="1663700"/>
                </a:lnTo>
                <a:lnTo>
                  <a:pt x="1414086" y="1651000"/>
                </a:lnTo>
                <a:close/>
              </a:path>
              <a:path w="2952115" h="3365500">
                <a:moveTo>
                  <a:pt x="1418782" y="1651006"/>
                </a:moveTo>
                <a:lnTo>
                  <a:pt x="1422082" y="1663700"/>
                </a:lnTo>
                <a:lnTo>
                  <a:pt x="1425333" y="1663700"/>
                </a:lnTo>
                <a:lnTo>
                  <a:pt x="1424790" y="1659456"/>
                </a:lnTo>
                <a:lnTo>
                  <a:pt x="1418782" y="1651006"/>
                </a:lnTo>
                <a:close/>
              </a:path>
              <a:path w="2952115" h="3365500">
                <a:moveTo>
                  <a:pt x="1503997" y="1651000"/>
                </a:moveTo>
                <a:lnTo>
                  <a:pt x="1423708" y="1651000"/>
                </a:lnTo>
                <a:lnTo>
                  <a:pt x="1424790" y="1659456"/>
                </a:lnTo>
                <a:lnTo>
                  <a:pt x="1427807" y="1663700"/>
                </a:lnTo>
                <a:lnTo>
                  <a:pt x="1498206" y="1663700"/>
                </a:lnTo>
                <a:lnTo>
                  <a:pt x="1503997" y="1651000"/>
                </a:lnTo>
                <a:close/>
              </a:path>
              <a:path w="2952115" h="3365500">
                <a:moveTo>
                  <a:pt x="1457617" y="1638300"/>
                </a:moveTo>
                <a:lnTo>
                  <a:pt x="1408608" y="1638300"/>
                </a:lnTo>
                <a:lnTo>
                  <a:pt x="1418782" y="1651006"/>
                </a:lnTo>
                <a:lnTo>
                  <a:pt x="1457744" y="1651000"/>
                </a:lnTo>
                <a:lnTo>
                  <a:pt x="1457617" y="1638300"/>
                </a:lnTo>
                <a:close/>
              </a:path>
              <a:path w="2952115" h="3365500">
                <a:moveTo>
                  <a:pt x="1375841" y="1638300"/>
                </a:moveTo>
                <a:lnTo>
                  <a:pt x="1371650" y="1638300"/>
                </a:lnTo>
                <a:lnTo>
                  <a:pt x="1374724" y="1651000"/>
                </a:lnTo>
                <a:lnTo>
                  <a:pt x="1375841" y="1638300"/>
                </a:lnTo>
                <a:close/>
              </a:path>
              <a:path w="2952115" h="3365500">
                <a:moveTo>
                  <a:pt x="1412614" y="1625600"/>
                </a:moveTo>
                <a:lnTo>
                  <a:pt x="1379842" y="1625600"/>
                </a:lnTo>
                <a:lnTo>
                  <a:pt x="1378892" y="1630258"/>
                </a:lnTo>
                <a:lnTo>
                  <a:pt x="1384261" y="1638300"/>
                </a:lnTo>
                <a:lnTo>
                  <a:pt x="1387915" y="1651000"/>
                </a:lnTo>
                <a:lnTo>
                  <a:pt x="1392773" y="1651000"/>
                </a:lnTo>
                <a:lnTo>
                  <a:pt x="1399048" y="1638300"/>
                </a:lnTo>
                <a:lnTo>
                  <a:pt x="1412963" y="1638300"/>
                </a:lnTo>
                <a:lnTo>
                  <a:pt x="1412614" y="1625600"/>
                </a:lnTo>
                <a:close/>
              </a:path>
              <a:path w="2952115" h="3365500">
                <a:moveTo>
                  <a:pt x="1490462" y="1638300"/>
                </a:moveTo>
                <a:lnTo>
                  <a:pt x="1463484" y="1638300"/>
                </a:lnTo>
                <a:lnTo>
                  <a:pt x="1462544" y="1651000"/>
                </a:lnTo>
                <a:lnTo>
                  <a:pt x="1500588" y="1651000"/>
                </a:lnTo>
                <a:lnTo>
                  <a:pt x="1490462" y="1638300"/>
                </a:lnTo>
                <a:close/>
              </a:path>
              <a:path w="2952115" h="3365500">
                <a:moveTo>
                  <a:pt x="1375781" y="1625600"/>
                </a:moveTo>
                <a:lnTo>
                  <a:pt x="1368983" y="1625600"/>
                </a:lnTo>
                <a:lnTo>
                  <a:pt x="1369085" y="1638300"/>
                </a:lnTo>
                <a:lnTo>
                  <a:pt x="1377251" y="1638300"/>
                </a:lnTo>
                <a:lnTo>
                  <a:pt x="1378892" y="1630258"/>
                </a:lnTo>
                <a:lnTo>
                  <a:pt x="1375781" y="1625600"/>
                </a:lnTo>
                <a:close/>
              </a:path>
              <a:path w="2952115" h="3365500">
                <a:moveTo>
                  <a:pt x="1464271" y="1625600"/>
                </a:moveTo>
                <a:lnTo>
                  <a:pt x="1412614" y="1625600"/>
                </a:lnTo>
                <a:lnTo>
                  <a:pt x="1419306" y="1638300"/>
                </a:lnTo>
                <a:lnTo>
                  <a:pt x="1474178" y="1638300"/>
                </a:lnTo>
                <a:lnTo>
                  <a:pt x="1464271" y="1625600"/>
                </a:lnTo>
                <a:close/>
              </a:path>
              <a:path w="2952115" h="3365500">
                <a:moveTo>
                  <a:pt x="1377979" y="1612900"/>
                </a:moveTo>
                <a:lnTo>
                  <a:pt x="1367192" y="1612900"/>
                </a:lnTo>
                <a:lnTo>
                  <a:pt x="1375781" y="1625600"/>
                </a:lnTo>
                <a:lnTo>
                  <a:pt x="1379447" y="1625600"/>
                </a:lnTo>
                <a:lnTo>
                  <a:pt x="1377979" y="1612900"/>
                </a:lnTo>
                <a:close/>
              </a:path>
              <a:path w="2952115" h="3365500">
                <a:moveTo>
                  <a:pt x="1462163" y="1612900"/>
                </a:moveTo>
                <a:lnTo>
                  <a:pt x="1396623" y="1612900"/>
                </a:lnTo>
                <a:lnTo>
                  <a:pt x="1398222" y="1625600"/>
                </a:lnTo>
                <a:lnTo>
                  <a:pt x="1460627" y="1625600"/>
                </a:lnTo>
                <a:lnTo>
                  <a:pt x="1462163" y="1612900"/>
                </a:lnTo>
                <a:close/>
              </a:path>
              <a:path w="2952115" h="3365500">
                <a:moveTo>
                  <a:pt x="1461230" y="1600200"/>
                </a:moveTo>
                <a:lnTo>
                  <a:pt x="1374809" y="1600200"/>
                </a:lnTo>
                <a:lnTo>
                  <a:pt x="1372552" y="1612900"/>
                </a:lnTo>
                <a:lnTo>
                  <a:pt x="1462163" y="1612900"/>
                </a:lnTo>
                <a:lnTo>
                  <a:pt x="1471942" y="1625600"/>
                </a:lnTo>
                <a:lnTo>
                  <a:pt x="1475755" y="1625600"/>
                </a:lnTo>
                <a:lnTo>
                  <a:pt x="1470844" y="1612900"/>
                </a:lnTo>
                <a:lnTo>
                  <a:pt x="1461230" y="1600200"/>
                </a:lnTo>
                <a:close/>
              </a:path>
              <a:path w="2952115" h="3365500">
                <a:moveTo>
                  <a:pt x="1355166" y="1600200"/>
                </a:moveTo>
                <a:lnTo>
                  <a:pt x="1349031" y="1600200"/>
                </a:lnTo>
                <a:lnTo>
                  <a:pt x="1357142" y="1612900"/>
                </a:lnTo>
                <a:lnTo>
                  <a:pt x="1360944" y="1612900"/>
                </a:lnTo>
                <a:lnTo>
                  <a:pt x="1355166" y="1600200"/>
                </a:lnTo>
                <a:close/>
              </a:path>
              <a:path w="2952115" h="3365500">
                <a:moveTo>
                  <a:pt x="1341996" y="1587500"/>
                </a:moveTo>
                <a:lnTo>
                  <a:pt x="1341412" y="1587500"/>
                </a:lnTo>
                <a:lnTo>
                  <a:pt x="1344955" y="1600200"/>
                </a:lnTo>
                <a:lnTo>
                  <a:pt x="1341996" y="1587500"/>
                </a:lnTo>
                <a:close/>
              </a:path>
              <a:path w="2952115" h="3365500">
                <a:moveTo>
                  <a:pt x="1358243" y="1587500"/>
                </a:moveTo>
                <a:lnTo>
                  <a:pt x="1353070" y="1587500"/>
                </a:lnTo>
                <a:lnTo>
                  <a:pt x="1353947" y="1600200"/>
                </a:lnTo>
                <a:lnTo>
                  <a:pt x="1360500" y="1600200"/>
                </a:lnTo>
                <a:lnTo>
                  <a:pt x="1358882" y="1588308"/>
                </a:lnTo>
                <a:lnTo>
                  <a:pt x="1358243" y="1587500"/>
                </a:lnTo>
                <a:close/>
              </a:path>
              <a:path w="2952115" h="3365500">
                <a:moveTo>
                  <a:pt x="1433029" y="1587500"/>
                </a:moveTo>
                <a:lnTo>
                  <a:pt x="1358773" y="1587500"/>
                </a:lnTo>
                <a:lnTo>
                  <a:pt x="1358882" y="1588308"/>
                </a:lnTo>
                <a:lnTo>
                  <a:pt x="1368285" y="1600200"/>
                </a:lnTo>
                <a:lnTo>
                  <a:pt x="1437347" y="1600200"/>
                </a:lnTo>
                <a:lnTo>
                  <a:pt x="1433029" y="1587500"/>
                </a:lnTo>
                <a:close/>
              </a:path>
              <a:path w="2952115" h="3365500">
                <a:moveTo>
                  <a:pt x="1445031" y="1574800"/>
                </a:moveTo>
                <a:lnTo>
                  <a:pt x="1345057" y="1574800"/>
                </a:lnTo>
                <a:lnTo>
                  <a:pt x="1340396" y="1587500"/>
                </a:lnTo>
                <a:lnTo>
                  <a:pt x="1443875" y="1587500"/>
                </a:lnTo>
                <a:lnTo>
                  <a:pt x="1445031" y="1574800"/>
                </a:lnTo>
                <a:close/>
              </a:path>
              <a:path w="2952115" h="3365500">
                <a:moveTo>
                  <a:pt x="1448841" y="1574800"/>
                </a:moveTo>
                <a:lnTo>
                  <a:pt x="1446415" y="1574800"/>
                </a:lnTo>
                <a:lnTo>
                  <a:pt x="1449374" y="1587500"/>
                </a:lnTo>
                <a:lnTo>
                  <a:pt x="1452333" y="1587500"/>
                </a:lnTo>
                <a:lnTo>
                  <a:pt x="1448841" y="1574800"/>
                </a:lnTo>
                <a:close/>
              </a:path>
              <a:path w="2952115" h="3365500">
                <a:moveTo>
                  <a:pt x="1333448" y="1562100"/>
                </a:moveTo>
                <a:lnTo>
                  <a:pt x="1330401" y="1562100"/>
                </a:lnTo>
                <a:lnTo>
                  <a:pt x="1331493" y="1574800"/>
                </a:lnTo>
                <a:lnTo>
                  <a:pt x="1341569" y="1574800"/>
                </a:lnTo>
                <a:lnTo>
                  <a:pt x="1333448" y="1562100"/>
                </a:lnTo>
                <a:close/>
              </a:path>
              <a:path w="2952115" h="3365500">
                <a:moveTo>
                  <a:pt x="1416343" y="1562100"/>
                </a:moveTo>
                <a:lnTo>
                  <a:pt x="1349514" y="1562100"/>
                </a:lnTo>
                <a:lnTo>
                  <a:pt x="1354899" y="1574800"/>
                </a:lnTo>
                <a:lnTo>
                  <a:pt x="1410403" y="1574800"/>
                </a:lnTo>
                <a:lnTo>
                  <a:pt x="1416343" y="1562100"/>
                </a:lnTo>
                <a:close/>
              </a:path>
              <a:path w="2952115" h="3365500">
                <a:moveTo>
                  <a:pt x="1311275" y="1549400"/>
                </a:moveTo>
                <a:lnTo>
                  <a:pt x="1304112" y="1549400"/>
                </a:lnTo>
                <a:lnTo>
                  <a:pt x="1304404" y="1562100"/>
                </a:lnTo>
                <a:lnTo>
                  <a:pt x="1311135" y="1562100"/>
                </a:lnTo>
                <a:lnTo>
                  <a:pt x="1311275" y="1549400"/>
                </a:lnTo>
                <a:close/>
              </a:path>
              <a:path w="2952115" h="3365500">
                <a:moveTo>
                  <a:pt x="1413042" y="1549400"/>
                </a:moveTo>
                <a:lnTo>
                  <a:pt x="1312562" y="1549400"/>
                </a:lnTo>
                <a:lnTo>
                  <a:pt x="1318277" y="1562100"/>
                </a:lnTo>
                <a:lnTo>
                  <a:pt x="1415531" y="1562100"/>
                </a:lnTo>
                <a:lnTo>
                  <a:pt x="1413042" y="1549400"/>
                </a:lnTo>
                <a:close/>
              </a:path>
              <a:path w="2952115" h="3365500">
                <a:moveTo>
                  <a:pt x="1399298" y="1536700"/>
                </a:moveTo>
                <a:lnTo>
                  <a:pt x="1297543" y="1536700"/>
                </a:lnTo>
                <a:lnTo>
                  <a:pt x="1307931" y="1549400"/>
                </a:lnTo>
                <a:lnTo>
                  <a:pt x="1400873" y="1549400"/>
                </a:lnTo>
                <a:lnTo>
                  <a:pt x="1399298" y="1536700"/>
                </a:lnTo>
                <a:close/>
              </a:path>
              <a:path w="2952115" h="3365500">
                <a:moveTo>
                  <a:pt x="1408277" y="1536700"/>
                </a:moveTo>
                <a:lnTo>
                  <a:pt x="1400873" y="1549400"/>
                </a:lnTo>
                <a:lnTo>
                  <a:pt x="1412608" y="1549400"/>
                </a:lnTo>
                <a:lnTo>
                  <a:pt x="1408277" y="1536700"/>
                </a:lnTo>
                <a:close/>
              </a:path>
              <a:path w="2952115" h="3365500">
                <a:moveTo>
                  <a:pt x="1373263" y="1511300"/>
                </a:moveTo>
                <a:lnTo>
                  <a:pt x="1293380" y="1511300"/>
                </a:lnTo>
                <a:lnTo>
                  <a:pt x="1293641" y="1512046"/>
                </a:lnTo>
                <a:lnTo>
                  <a:pt x="1302163" y="1524000"/>
                </a:lnTo>
                <a:lnTo>
                  <a:pt x="1308341" y="1536700"/>
                </a:lnTo>
                <a:lnTo>
                  <a:pt x="1397939" y="1536700"/>
                </a:lnTo>
                <a:lnTo>
                  <a:pt x="1399413" y="1524000"/>
                </a:lnTo>
                <a:lnTo>
                  <a:pt x="1374444" y="1524000"/>
                </a:lnTo>
                <a:lnTo>
                  <a:pt x="1373263" y="1511300"/>
                </a:lnTo>
                <a:close/>
              </a:path>
              <a:path w="2952115" h="3365500">
                <a:moveTo>
                  <a:pt x="1279232" y="1511300"/>
                </a:moveTo>
                <a:lnTo>
                  <a:pt x="1276705" y="1511300"/>
                </a:lnTo>
                <a:lnTo>
                  <a:pt x="1278470" y="1524000"/>
                </a:lnTo>
                <a:lnTo>
                  <a:pt x="1279232" y="1511300"/>
                </a:lnTo>
                <a:close/>
              </a:path>
              <a:path w="2952115" h="3365500">
                <a:moveTo>
                  <a:pt x="1293305" y="1511575"/>
                </a:moveTo>
                <a:lnTo>
                  <a:pt x="1289913" y="1524000"/>
                </a:lnTo>
                <a:lnTo>
                  <a:pt x="1297813" y="1524000"/>
                </a:lnTo>
                <a:lnTo>
                  <a:pt x="1293641" y="1512046"/>
                </a:lnTo>
                <a:lnTo>
                  <a:pt x="1293305" y="1511575"/>
                </a:lnTo>
                <a:close/>
              </a:path>
              <a:path w="2952115" h="3365500">
                <a:moveTo>
                  <a:pt x="1386262" y="1511300"/>
                </a:moveTo>
                <a:lnTo>
                  <a:pt x="1376222" y="1511300"/>
                </a:lnTo>
                <a:lnTo>
                  <a:pt x="1380820" y="1524000"/>
                </a:lnTo>
                <a:lnTo>
                  <a:pt x="1394645" y="1524000"/>
                </a:lnTo>
                <a:lnTo>
                  <a:pt x="1386262" y="1511300"/>
                </a:lnTo>
                <a:close/>
              </a:path>
              <a:path w="2952115" h="3365500">
                <a:moveTo>
                  <a:pt x="1401533" y="1511300"/>
                </a:moveTo>
                <a:lnTo>
                  <a:pt x="1399057" y="1524000"/>
                </a:lnTo>
                <a:lnTo>
                  <a:pt x="1401559" y="1524000"/>
                </a:lnTo>
                <a:lnTo>
                  <a:pt x="1401533" y="1511300"/>
                </a:lnTo>
                <a:close/>
              </a:path>
              <a:path w="2952115" h="3365500">
                <a:moveTo>
                  <a:pt x="1326840" y="1498600"/>
                </a:moveTo>
                <a:lnTo>
                  <a:pt x="1285680" y="1498600"/>
                </a:lnTo>
                <a:lnTo>
                  <a:pt x="1293109" y="1511300"/>
                </a:lnTo>
                <a:lnTo>
                  <a:pt x="1293305" y="1511575"/>
                </a:lnTo>
                <a:lnTo>
                  <a:pt x="1293380" y="1511300"/>
                </a:lnTo>
                <a:lnTo>
                  <a:pt x="1332828" y="1511300"/>
                </a:lnTo>
                <a:lnTo>
                  <a:pt x="1326840" y="1498600"/>
                </a:lnTo>
                <a:close/>
              </a:path>
              <a:path w="2952115" h="3365500">
                <a:moveTo>
                  <a:pt x="1285680" y="1498600"/>
                </a:moveTo>
                <a:lnTo>
                  <a:pt x="1263484" y="1498600"/>
                </a:lnTo>
                <a:lnTo>
                  <a:pt x="1272608" y="1511300"/>
                </a:lnTo>
                <a:lnTo>
                  <a:pt x="1283169" y="1511300"/>
                </a:lnTo>
                <a:lnTo>
                  <a:pt x="1285680" y="1498600"/>
                </a:lnTo>
                <a:close/>
              </a:path>
              <a:path w="2952115" h="3365500">
                <a:moveTo>
                  <a:pt x="1331010" y="1460500"/>
                </a:moveTo>
                <a:lnTo>
                  <a:pt x="1253837" y="1460500"/>
                </a:lnTo>
                <a:lnTo>
                  <a:pt x="1253476" y="1473200"/>
                </a:lnTo>
                <a:lnTo>
                  <a:pt x="1334092" y="1473200"/>
                </a:lnTo>
                <a:lnTo>
                  <a:pt x="1340914" y="1485900"/>
                </a:lnTo>
                <a:lnTo>
                  <a:pt x="1341960" y="1498600"/>
                </a:lnTo>
                <a:lnTo>
                  <a:pt x="1346522" y="1511300"/>
                </a:lnTo>
                <a:lnTo>
                  <a:pt x="1372362" y="1511300"/>
                </a:lnTo>
                <a:lnTo>
                  <a:pt x="1363084" y="1498600"/>
                </a:lnTo>
                <a:lnTo>
                  <a:pt x="1358989" y="1498600"/>
                </a:lnTo>
                <a:lnTo>
                  <a:pt x="1355344" y="1485900"/>
                </a:lnTo>
                <a:lnTo>
                  <a:pt x="1346199" y="1485900"/>
                </a:lnTo>
                <a:lnTo>
                  <a:pt x="1339069" y="1473200"/>
                </a:lnTo>
                <a:lnTo>
                  <a:pt x="1331010" y="14605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43227" y="1473200"/>
                </a:lnTo>
                <a:lnTo>
                  <a:pt x="1249562" y="1485900"/>
                </a:lnTo>
                <a:lnTo>
                  <a:pt x="1257410" y="1498600"/>
                </a:lnTo>
                <a:lnTo>
                  <a:pt x="1268709" y="1498600"/>
                </a:lnTo>
                <a:lnTo>
                  <a:pt x="1269179" y="1485900"/>
                </a:lnTo>
                <a:lnTo>
                  <a:pt x="1253096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05822" y="1485900"/>
                </a:moveTo>
                <a:lnTo>
                  <a:pt x="1283248" y="1485900"/>
                </a:lnTo>
                <a:lnTo>
                  <a:pt x="1283107" y="1498600"/>
                </a:lnTo>
                <a:lnTo>
                  <a:pt x="1302571" y="1498600"/>
                </a:lnTo>
                <a:lnTo>
                  <a:pt x="1305822" y="1485900"/>
                </a:lnTo>
                <a:close/>
              </a:path>
              <a:path w="2952115" h="3365500">
                <a:moveTo>
                  <a:pt x="1318704" y="1473200"/>
                </a:moveTo>
                <a:lnTo>
                  <a:pt x="1251229" y="1473200"/>
                </a:lnTo>
                <a:lnTo>
                  <a:pt x="1254518" y="1485900"/>
                </a:lnTo>
                <a:lnTo>
                  <a:pt x="1305822" y="1485900"/>
                </a:lnTo>
                <a:lnTo>
                  <a:pt x="1311186" y="1498600"/>
                </a:lnTo>
                <a:lnTo>
                  <a:pt x="1332001" y="1498600"/>
                </a:lnTo>
                <a:lnTo>
                  <a:pt x="1318704" y="1473200"/>
                </a:lnTo>
                <a:close/>
              </a:path>
              <a:path w="2952115" h="3365500">
                <a:moveTo>
                  <a:pt x="1340675" y="1485900"/>
                </a:moveTo>
                <a:lnTo>
                  <a:pt x="1334363" y="1485900"/>
                </a:lnTo>
                <a:lnTo>
                  <a:pt x="1337411" y="1498600"/>
                </a:lnTo>
                <a:lnTo>
                  <a:pt x="1340954" y="1498600"/>
                </a:lnTo>
                <a:lnTo>
                  <a:pt x="1340675" y="14859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53096" y="1485900"/>
                </a:lnTo>
                <a:lnTo>
                  <a:pt x="1254518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70545" y="1473200"/>
                </a:moveTo>
                <a:lnTo>
                  <a:pt x="1362773" y="1473200"/>
                </a:lnTo>
                <a:lnTo>
                  <a:pt x="1365986" y="1485900"/>
                </a:lnTo>
                <a:lnTo>
                  <a:pt x="1370330" y="1485900"/>
                </a:lnTo>
                <a:lnTo>
                  <a:pt x="1370545" y="1473200"/>
                </a:lnTo>
                <a:close/>
              </a:path>
              <a:path w="2952115" h="3365500">
                <a:moveTo>
                  <a:pt x="1246378" y="1460500"/>
                </a:moveTo>
                <a:lnTo>
                  <a:pt x="1237119" y="1460500"/>
                </a:lnTo>
                <a:lnTo>
                  <a:pt x="1246225" y="1473200"/>
                </a:lnTo>
                <a:lnTo>
                  <a:pt x="1246378" y="1460500"/>
                </a:lnTo>
                <a:close/>
              </a:path>
              <a:path w="2952115" h="3365500">
                <a:moveTo>
                  <a:pt x="1226286" y="1447800"/>
                </a:moveTo>
                <a:lnTo>
                  <a:pt x="1217523" y="1447800"/>
                </a:lnTo>
                <a:lnTo>
                  <a:pt x="1220186" y="1460500"/>
                </a:lnTo>
                <a:lnTo>
                  <a:pt x="1227133" y="1460500"/>
                </a:lnTo>
                <a:lnTo>
                  <a:pt x="1226286" y="1447800"/>
                </a:lnTo>
                <a:close/>
              </a:path>
              <a:path w="2952115" h="3365500">
                <a:moveTo>
                  <a:pt x="1320584" y="1435100"/>
                </a:moveTo>
                <a:lnTo>
                  <a:pt x="1230985" y="1435100"/>
                </a:lnTo>
                <a:lnTo>
                  <a:pt x="1232369" y="1447800"/>
                </a:lnTo>
                <a:lnTo>
                  <a:pt x="1246618" y="1460500"/>
                </a:lnTo>
                <a:lnTo>
                  <a:pt x="1268272" y="1460500"/>
                </a:lnTo>
                <a:lnTo>
                  <a:pt x="1271422" y="1447800"/>
                </a:lnTo>
                <a:lnTo>
                  <a:pt x="1324343" y="1447800"/>
                </a:lnTo>
                <a:lnTo>
                  <a:pt x="1320584" y="1435100"/>
                </a:lnTo>
                <a:close/>
              </a:path>
              <a:path w="2952115" h="3365500">
                <a:moveTo>
                  <a:pt x="1300797" y="1447800"/>
                </a:moveTo>
                <a:lnTo>
                  <a:pt x="1271422" y="1447800"/>
                </a:lnTo>
                <a:lnTo>
                  <a:pt x="1272489" y="1460500"/>
                </a:lnTo>
                <a:lnTo>
                  <a:pt x="1297597" y="1460500"/>
                </a:lnTo>
                <a:lnTo>
                  <a:pt x="1300797" y="1447800"/>
                </a:lnTo>
                <a:close/>
              </a:path>
              <a:path w="2952115" h="3365500">
                <a:moveTo>
                  <a:pt x="1318171" y="1447800"/>
                </a:moveTo>
                <a:lnTo>
                  <a:pt x="1300797" y="1447800"/>
                </a:lnTo>
                <a:lnTo>
                  <a:pt x="1301851" y="1460500"/>
                </a:lnTo>
                <a:lnTo>
                  <a:pt x="1318958" y="1460500"/>
                </a:lnTo>
                <a:lnTo>
                  <a:pt x="1318171" y="1447800"/>
                </a:lnTo>
                <a:close/>
              </a:path>
              <a:path w="2952115" h="3365500">
                <a:moveTo>
                  <a:pt x="1326273" y="1447800"/>
                </a:moveTo>
                <a:lnTo>
                  <a:pt x="1324394" y="1447800"/>
                </a:lnTo>
                <a:lnTo>
                  <a:pt x="1326769" y="1460500"/>
                </a:lnTo>
                <a:lnTo>
                  <a:pt x="1326273" y="1447800"/>
                </a:lnTo>
                <a:close/>
              </a:path>
              <a:path w="2952115" h="3365500">
                <a:moveTo>
                  <a:pt x="1217409" y="1435100"/>
                </a:moveTo>
                <a:lnTo>
                  <a:pt x="1209725" y="1435100"/>
                </a:lnTo>
                <a:lnTo>
                  <a:pt x="1214932" y="1447800"/>
                </a:lnTo>
                <a:lnTo>
                  <a:pt x="1217409" y="1435100"/>
                </a:lnTo>
                <a:close/>
              </a:path>
              <a:path w="2952115" h="3365500">
                <a:moveTo>
                  <a:pt x="1218097" y="1422400"/>
                </a:moveTo>
                <a:lnTo>
                  <a:pt x="1211503" y="1422400"/>
                </a:lnTo>
                <a:lnTo>
                  <a:pt x="1211097" y="1435100"/>
                </a:lnTo>
                <a:lnTo>
                  <a:pt x="1215212" y="1435100"/>
                </a:lnTo>
                <a:lnTo>
                  <a:pt x="1218097" y="1422400"/>
                </a:lnTo>
                <a:close/>
              </a:path>
              <a:path w="2952115" h="3365500">
                <a:moveTo>
                  <a:pt x="1283322" y="1422400"/>
                </a:moveTo>
                <a:lnTo>
                  <a:pt x="1218097" y="1422400"/>
                </a:lnTo>
                <a:lnTo>
                  <a:pt x="1225955" y="1435100"/>
                </a:lnTo>
                <a:lnTo>
                  <a:pt x="1290878" y="1435100"/>
                </a:lnTo>
                <a:lnTo>
                  <a:pt x="1290128" y="1431250"/>
                </a:lnTo>
                <a:lnTo>
                  <a:pt x="1283322" y="1422400"/>
                </a:lnTo>
                <a:close/>
              </a:path>
              <a:path w="2952115" h="3365500">
                <a:moveTo>
                  <a:pt x="1290128" y="1431250"/>
                </a:moveTo>
                <a:lnTo>
                  <a:pt x="1290878" y="1435100"/>
                </a:lnTo>
                <a:lnTo>
                  <a:pt x="1293088" y="1435100"/>
                </a:lnTo>
                <a:lnTo>
                  <a:pt x="1290128" y="1431250"/>
                </a:lnTo>
                <a:close/>
              </a:path>
              <a:path w="2952115" h="3365500">
                <a:moveTo>
                  <a:pt x="1309814" y="1422400"/>
                </a:moveTo>
                <a:lnTo>
                  <a:pt x="1288402" y="1422400"/>
                </a:lnTo>
                <a:lnTo>
                  <a:pt x="1290128" y="1431250"/>
                </a:lnTo>
                <a:lnTo>
                  <a:pt x="1293088" y="1435100"/>
                </a:lnTo>
                <a:lnTo>
                  <a:pt x="1313408" y="1435100"/>
                </a:lnTo>
                <a:lnTo>
                  <a:pt x="1309814" y="1422400"/>
                </a:lnTo>
                <a:close/>
              </a:path>
              <a:path w="2952115" h="3365500">
                <a:moveTo>
                  <a:pt x="1203998" y="1409700"/>
                </a:moveTo>
                <a:lnTo>
                  <a:pt x="1194041" y="1409700"/>
                </a:lnTo>
                <a:lnTo>
                  <a:pt x="1198105" y="1422400"/>
                </a:lnTo>
                <a:lnTo>
                  <a:pt x="1206512" y="1422400"/>
                </a:lnTo>
                <a:lnTo>
                  <a:pt x="1203998" y="1409700"/>
                </a:lnTo>
                <a:close/>
              </a:path>
              <a:path w="2952115" h="3365500">
                <a:moveTo>
                  <a:pt x="1215087" y="1409700"/>
                </a:moveTo>
                <a:lnTo>
                  <a:pt x="1207249" y="1409700"/>
                </a:lnTo>
                <a:lnTo>
                  <a:pt x="1208963" y="1422400"/>
                </a:lnTo>
                <a:lnTo>
                  <a:pt x="1214082" y="1422400"/>
                </a:lnTo>
                <a:lnTo>
                  <a:pt x="1215087" y="1409700"/>
                </a:lnTo>
                <a:close/>
              </a:path>
              <a:path w="2952115" h="3365500">
                <a:moveTo>
                  <a:pt x="1254606" y="1384300"/>
                </a:moveTo>
                <a:lnTo>
                  <a:pt x="1189951" y="1384300"/>
                </a:lnTo>
                <a:lnTo>
                  <a:pt x="1195819" y="1397000"/>
                </a:lnTo>
                <a:lnTo>
                  <a:pt x="1192738" y="1409700"/>
                </a:lnTo>
                <a:lnTo>
                  <a:pt x="1240845" y="1409700"/>
                </a:lnTo>
                <a:lnTo>
                  <a:pt x="1240472" y="1422400"/>
                </a:lnTo>
                <a:lnTo>
                  <a:pt x="1279903" y="1422400"/>
                </a:lnTo>
                <a:lnTo>
                  <a:pt x="1275042" y="1409700"/>
                </a:lnTo>
                <a:lnTo>
                  <a:pt x="1269551" y="1397000"/>
                </a:lnTo>
                <a:lnTo>
                  <a:pt x="1262259" y="1397000"/>
                </a:lnTo>
                <a:lnTo>
                  <a:pt x="1254606" y="1384300"/>
                </a:lnTo>
                <a:close/>
              </a:path>
              <a:path w="2952115" h="3365500">
                <a:moveTo>
                  <a:pt x="1285520" y="1397000"/>
                </a:moveTo>
                <a:lnTo>
                  <a:pt x="1280807" y="1397000"/>
                </a:lnTo>
                <a:lnTo>
                  <a:pt x="1283804" y="1422400"/>
                </a:lnTo>
                <a:lnTo>
                  <a:pt x="1300251" y="1422400"/>
                </a:lnTo>
                <a:lnTo>
                  <a:pt x="1293916" y="1409700"/>
                </a:lnTo>
                <a:lnTo>
                  <a:pt x="1285520" y="1397000"/>
                </a:lnTo>
                <a:close/>
              </a:path>
              <a:path w="2952115" h="3365500">
                <a:moveTo>
                  <a:pt x="1176324" y="1397000"/>
                </a:moveTo>
                <a:lnTo>
                  <a:pt x="1172908" y="1397000"/>
                </a:lnTo>
                <a:lnTo>
                  <a:pt x="1174864" y="1409700"/>
                </a:lnTo>
                <a:lnTo>
                  <a:pt x="1176324" y="1397000"/>
                </a:lnTo>
                <a:close/>
              </a:path>
              <a:path w="2952115" h="3365500">
                <a:moveTo>
                  <a:pt x="1162545" y="1358900"/>
                </a:moveTo>
                <a:lnTo>
                  <a:pt x="1136789" y="1358900"/>
                </a:lnTo>
                <a:lnTo>
                  <a:pt x="1136817" y="1359798"/>
                </a:lnTo>
                <a:lnTo>
                  <a:pt x="1144604" y="1371600"/>
                </a:lnTo>
                <a:lnTo>
                  <a:pt x="1153115" y="1384300"/>
                </a:lnTo>
                <a:lnTo>
                  <a:pt x="1160153" y="1384300"/>
                </a:lnTo>
                <a:lnTo>
                  <a:pt x="1172921" y="1397000"/>
                </a:lnTo>
                <a:lnTo>
                  <a:pt x="1162862" y="1384300"/>
                </a:lnTo>
                <a:lnTo>
                  <a:pt x="1168451" y="1371600"/>
                </a:lnTo>
                <a:lnTo>
                  <a:pt x="1161973" y="1371600"/>
                </a:lnTo>
                <a:lnTo>
                  <a:pt x="1162545" y="1358900"/>
                </a:lnTo>
                <a:close/>
              </a:path>
              <a:path w="2952115" h="3365500">
                <a:moveTo>
                  <a:pt x="1186854" y="1384300"/>
                </a:moveTo>
                <a:lnTo>
                  <a:pt x="1171917" y="1384300"/>
                </a:lnTo>
                <a:lnTo>
                  <a:pt x="1181989" y="1397000"/>
                </a:lnTo>
                <a:lnTo>
                  <a:pt x="1184694" y="1397000"/>
                </a:lnTo>
                <a:lnTo>
                  <a:pt x="1186854" y="1384300"/>
                </a:lnTo>
                <a:close/>
              </a:path>
              <a:path w="2952115" h="3365500">
                <a:moveTo>
                  <a:pt x="1263905" y="1371600"/>
                </a:moveTo>
                <a:lnTo>
                  <a:pt x="1179517" y="1371600"/>
                </a:lnTo>
                <a:lnTo>
                  <a:pt x="1188821" y="1384300"/>
                </a:lnTo>
                <a:lnTo>
                  <a:pt x="1271125" y="1384300"/>
                </a:lnTo>
                <a:lnTo>
                  <a:pt x="1263905" y="1371600"/>
                </a:lnTo>
                <a:close/>
              </a:path>
              <a:path w="2952115" h="3365500">
                <a:moveTo>
                  <a:pt x="1136704" y="1359627"/>
                </a:moveTo>
                <a:lnTo>
                  <a:pt x="1135303" y="1371600"/>
                </a:lnTo>
                <a:lnTo>
                  <a:pt x="1137183" y="1371600"/>
                </a:lnTo>
                <a:lnTo>
                  <a:pt x="1136817" y="1359798"/>
                </a:lnTo>
                <a:lnTo>
                  <a:pt x="1136704" y="1359627"/>
                </a:lnTo>
                <a:close/>
              </a:path>
              <a:path w="2952115" h="3365500">
                <a:moveTo>
                  <a:pt x="1166381" y="1359590"/>
                </a:moveTo>
                <a:lnTo>
                  <a:pt x="1161973" y="1371600"/>
                </a:lnTo>
                <a:lnTo>
                  <a:pt x="1165948" y="1371600"/>
                </a:lnTo>
                <a:lnTo>
                  <a:pt x="1166381" y="1359590"/>
                </a:lnTo>
                <a:close/>
              </a:path>
              <a:path w="2952115" h="3365500">
                <a:moveTo>
                  <a:pt x="1248029" y="1358900"/>
                </a:moveTo>
                <a:lnTo>
                  <a:pt x="1170393" y="1358900"/>
                </a:lnTo>
                <a:lnTo>
                  <a:pt x="1167405" y="1371600"/>
                </a:lnTo>
                <a:lnTo>
                  <a:pt x="1255639" y="1371600"/>
                </a:lnTo>
                <a:lnTo>
                  <a:pt x="1248029" y="1358900"/>
                </a:lnTo>
                <a:close/>
              </a:path>
              <a:path w="2952115" h="3365500">
                <a:moveTo>
                  <a:pt x="1136789" y="1358900"/>
                </a:moveTo>
                <a:lnTo>
                  <a:pt x="1136224" y="1358900"/>
                </a:lnTo>
                <a:lnTo>
                  <a:pt x="1136704" y="1359627"/>
                </a:lnTo>
                <a:lnTo>
                  <a:pt x="1136789" y="1358900"/>
                </a:lnTo>
                <a:close/>
              </a:path>
              <a:path w="2952115" h="3365500">
                <a:moveTo>
                  <a:pt x="1166634" y="1358900"/>
                </a:moveTo>
                <a:lnTo>
                  <a:pt x="1166406" y="1358900"/>
                </a:lnTo>
                <a:lnTo>
                  <a:pt x="1166381" y="1359590"/>
                </a:lnTo>
                <a:lnTo>
                  <a:pt x="1166634" y="1358900"/>
                </a:lnTo>
                <a:close/>
              </a:path>
              <a:path w="2952115" h="3365500">
                <a:moveTo>
                  <a:pt x="1140817" y="1348696"/>
                </a:moveTo>
                <a:lnTo>
                  <a:pt x="1132000" y="1358900"/>
                </a:lnTo>
                <a:lnTo>
                  <a:pt x="1141447" y="1358900"/>
                </a:lnTo>
                <a:lnTo>
                  <a:pt x="1140817" y="1348696"/>
                </a:lnTo>
                <a:close/>
              </a:path>
              <a:path w="2952115" h="3365500">
                <a:moveTo>
                  <a:pt x="1248359" y="1346200"/>
                </a:moveTo>
                <a:lnTo>
                  <a:pt x="1155610" y="1346200"/>
                </a:lnTo>
                <a:lnTo>
                  <a:pt x="1158232" y="1358900"/>
                </a:lnTo>
                <a:lnTo>
                  <a:pt x="1245019" y="1358900"/>
                </a:lnTo>
                <a:lnTo>
                  <a:pt x="1248359" y="1346200"/>
                </a:lnTo>
                <a:close/>
              </a:path>
              <a:path w="2952115" h="3365500">
                <a:moveTo>
                  <a:pt x="1142974" y="1346200"/>
                </a:moveTo>
                <a:lnTo>
                  <a:pt x="1140663" y="1346200"/>
                </a:lnTo>
                <a:lnTo>
                  <a:pt x="1140817" y="1348696"/>
                </a:lnTo>
                <a:lnTo>
                  <a:pt x="1142974" y="1346200"/>
                </a:lnTo>
                <a:close/>
              </a:path>
              <a:path w="2952115" h="3365500">
                <a:moveTo>
                  <a:pt x="1194765" y="1308100"/>
                </a:moveTo>
                <a:lnTo>
                  <a:pt x="1130985" y="1308100"/>
                </a:lnTo>
                <a:lnTo>
                  <a:pt x="1134757" y="1320800"/>
                </a:lnTo>
                <a:lnTo>
                  <a:pt x="1139122" y="1320800"/>
                </a:lnTo>
                <a:lnTo>
                  <a:pt x="1146618" y="1333500"/>
                </a:lnTo>
                <a:lnTo>
                  <a:pt x="1153668" y="1346200"/>
                </a:lnTo>
                <a:lnTo>
                  <a:pt x="1215263" y="1346200"/>
                </a:lnTo>
                <a:lnTo>
                  <a:pt x="1211823" y="1333500"/>
                </a:lnTo>
                <a:lnTo>
                  <a:pt x="1203866" y="1333500"/>
                </a:lnTo>
                <a:lnTo>
                  <a:pt x="1196993" y="1320800"/>
                </a:lnTo>
                <a:lnTo>
                  <a:pt x="1194765" y="1308100"/>
                </a:lnTo>
                <a:close/>
              </a:path>
              <a:path w="2952115" h="3365500">
                <a:moveTo>
                  <a:pt x="1227896" y="1333500"/>
                </a:moveTo>
                <a:lnTo>
                  <a:pt x="1215699" y="1333500"/>
                </a:lnTo>
                <a:lnTo>
                  <a:pt x="1220083" y="1346200"/>
                </a:lnTo>
                <a:lnTo>
                  <a:pt x="1233083" y="1346200"/>
                </a:lnTo>
                <a:lnTo>
                  <a:pt x="1227896" y="1333500"/>
                </a:lnTo>
                <a:close/>
              </a:path>
              <a:path w="2952115" h="3365500">
                <a:moveTo>
                  <a:pt x="1125435" y="1320800"/>
                </a:moveTo>
                <a:lnTo>
                  <a:pt x="1113510" y="1333500"/>
                </a:lnTo>
                <a:lnTo>
                  <a:pt x="1124153" y="1333500"/>
                </a:lnTo>
                <a:lnTo>
                  <a:pt x="1125435" y="1320800"/>
                </a:lnTo>
                <a:close/>
              </a:path>
              <a:path w="2952115" h="3365500">
                <a:moveTo>
                  <a:pt x="1137183" y="1320800"/>
                </a:moveTo>
                <a:lnTo>
                  <a:pt x="1129906" y="1320800"/>
                </a:lnTo>
                <a:lnTo>
                  <a:pt x="1136065" y="1333500"/>
                </a:lnTo>
                <a:lnTo>
                  <a:pt x="1137183" y="1320800"/>
                </a:lnTo>
                <a:close/>
              </a:path>
              <a:path w="2952115" h="3365500">
                <a:moveTo>
                  <a:pt x="1216596" y="1320800"/>
                </a:moveTo>
                <a:lnTo>
                  <a:pt x="1214653" y="1320800"/>
                </a:lnTo>
                <a:lnTo>
                  <a:pt x="1211245" y="1333500"/>
                </a:lnTo>
                <a:lnTo>
                  <a:pt x="1219593" y="1333500"/>
                </a:lnTo>
                <a:lnTo>
                  <a:pt x="1216596" y="1320800"/>
                </a:lnTo>
                <a:close/>
              </a:path>
              <a:path w="2952115" h="3365500">
                <a:moveTo>
                  <a:pt x="1114069" y="1308100"/>
                </a:moveTo>
                <a:lnTo>
                  <a:pt x="1098345" y="1308100"/>
                </a:lnTo>
                <a:lnTo>
                  <a:pt x="1107917" y="1320800"/>
                </a:lnTo>
                <a:lnTo>
                  <a:pt x="1115009" y="1320800"/>
                </a:lnTo>
                <a:lnTo>
                  <a:pt x="1114069" y="1308100"/>
                </a:lnTo>
                <a:close/>
              </a:path>
              <a:path w="2952115" h="3365500">
                <a:moveTo>
                  <a:pt x="1114666" y="1308100"/>
                </a:moveTo>
                <a:lnTo>
                  <a:pt x="1114069" y="1308100"/>
                </a:lnTo>
                <a:lnTo>
                  <a:pt x="1115009" y="1320800"/>
                </a:lnTo>
                <a:lnTo>
                  <a:pt x="1116678" y="1318418"/>
                </a:lnTo>
                <a:lnTo>
                  <a:pt x="1114666" y="1308100"/>
                </a:lnTo>
                <a:close/>
              </a:path>
              <a:path w="2952115" h="3365500">
                <a:moveTo>
                  <a:pt x="1116678" y="1318418"/>
                </a:moveTo>
                <a:lnTo>
                  <a:pt x="1115009" y="1320800"/>
                </a:lnTo>
                <a:lnTo>
                  <a:pt x="1117142" y="1320800"/>
                </a:lnTo>
                <a:lnTo>
                  <a:pt x="1116678" y="1318418"/>
                </a:lnTo>
                <a:close/>
              </a:path>
              <a:path w="2952115" h="3365500">
                <a:moveTo>
                  <a:pt x="1211282" y="1308100"/>
                </a:moveTo>
                <a:lnTo>
                  <a:pt x="1198765" y="1308100"/>
                </a:lnTo>
                <a:lnTo>
                  <a:pt x="1211097" y="1320800"/>
                </a:lnTo>
                <a:lnTo>
                  <a:pt x="1214081" y="1320800"/>
                </a:lnTo>
                <a:lnTo>
                  <a:pt x="1211282" y="1308100"/>
                </a:lnTo>
                <a:close/>
              </a:path>
              <a:path w="2952115" h="3365500">
                <a:moveTo>
                  <a:pt x="1123911" y="1308100"/>
                </a:moveTo>
                <a:lnTo>
                  <a:pt x="1114666" y="1308100"/>
                </a:lnTo>
                <a:lnTo>
                  <a:pt x="1116678" y="1318418"/>
                </a:lnTo>
                <a:lnTo>
                  <a:pt x="1123911" y="1308100"/>
                </a:lnTo>
                <a:close/>
              </a:path>
              <a:path w="2952115" h="3365500">
                <a:moveTo>
                  <a:pt x="1099248" y="1295400"/>
                </a:moveTo>
                <a:lnTo>
                  <a:pt x="1089037" y="1295400"/>
                </a:lnTo>
                <a:lnTo>
                  <a:pt x="1091031" y="1308100"/>
                </a:lnTo>
                <a:lnTo>
                  <a:pt x="1096670" y="1308100"/>
                </a:lnTo>
                <a:lnTo>
                  <a:pt x="1100471" y="1301701"/>
                </a:lnTo>
                <a:lnTo>
                  <a:pt x="1099248" y="1295400"/>
                </a:lnTo>
                <a:close/>
              </a:path>
              <a:path w="2952115" h="3365500">
                <a:moveTo>
                  <a:pt x="1151382" y="1295400"/>
                </a:moveTo>
                <a:lnTo>
                  <a:pt x="1104214" y="1295400"/>
                </a:lnTo>
                <a:lnTo>
                  <a:pt x="1100471" y="1301701"/>
                </a:lnTo>
                <a:lnTo>
                  <a:pt x="1101712" y="1308100"/>
                </a:lnTo>
                <a:lnTo>
                  <a:pt x="1157071" y="1308100"/>
                </a:lnTo>
                <a:lnTo>
                  <a:pt x="1157050" y="1307857"/>
                </a:lnTo>
                <a:lnTo>
                  <a:pt x="1151382" y="1295400"/>
                </a:lnTo>
                <a:close/>
              </a:path>
              <a:path w="2952115" h="3365500">
                <a:moveTo>
                  <a:pt x="1157050" y="1307857"/>
                </a:moveTo>
                <a:lnTo>
                  <a:pt x="1157071" y="1308100"/>
                </a:lnTo>
                <a:lnTo>
                  <a:pt x="1157050" y="1307857"/>
                </a:lnTo>
                <a:close/>
              </a:path>
              <a:path w="2952115" h="3365500">
                <a:moveTo>
                  <a:pt x="1192722" y="1282700"/>
                </a:moveTo>
                <a:lnTo>
                  <a:pt x="1096479" y="1282700"/>
                </a:lnTo>
                <a:lnTo>
                  <a:pt x="1094295" y="1295400"/>
                </a:lnTo>
                <a:lnTo>
                  <a:pt x="1155954" y="1295400"/>
                </a:lnTo>
                <a:lnTo>
                  <a:pt x="1157050" y="1307857"/>
                </a:lnTo>
                <a:lnTo>
                  <a:pt x="1157160" y="1308100"/>
                </a:lnTo>
                <a:lnTo>
                  <a:pt x="1200612" y="1308100"/>
                </a:lnTo>
                <a:lnTo>
                  <a:pt x="1195450" y="1295400"/>
                </a:lnTo>
                <a:lnTo>
                  <a:pt x="1192722" y="1282700"/>
                </a:lnTo>
                <a:close/>
              </a:path>
              <a:path w="2952115" h="3365500">
                <a:moveTo>
                  <a:pt x="1090320" y="1282700"/>
                </a:moveTo>
                <a:lnTo>
                  <a:pt x="1086383" y="1282700"/>
                </a:lnTo>
                <a:lnTo>
                  <a:pt x="1087526" y="1295400"/>
                </a:lnTo>
                <a:lnTo>
                  <a:pt x="1092962" y="1295400"/>
                </a:lnTo>
                <a:lnTo>
                  <a:pt x="1090320" y="1282700"/>
                </a:lnTo>
                <a:close/>
              </a:path>
              <a:path w="2952115" h="3365500">
                <a:moveTo>
                  <a:pt x="1198651" y="1282700"/>
                </a:moveTo>
                <a:lnTo>
                  <a:pt x="1197394" y="1282700"/>
                </a:lnTo>
                <a:lnTo>
                  <a:pt x="1197927" y="1295400"/>
                </a:lnTo>
                <a:lnTo>
                  <a:pt x="1201331" y="1295400"/>
                </a:lnTo>
                <a:lnTo>
                  <a:pt x="1198651" y="1282700"/>
                </a:lnTo>
                <a:close/>
              </a:path>
              <a:path w="2952115" h="3365500">
                <a:moveTo>
                  <a:pt x="1078814" y="1270000"/>
                </a:moveTo>
                <a:lnTo>
                  <a:pt x="1065834" y="1270000"/>
                </a:lnTo>
                <a:lnTo>
                  <a:pt x="1070546" y="1282700"/>
                </a:lnTo>
                <a:lnTo>
                  <a:pt x="1073531" y="1282700"/>
                </a:lnTo>
                <a:lnTo>
                  <a:pt x="1078814" y="1270000"/>
                </a:lnTo>
                <a:close/>
              </a:path>
              <a:path w="2952115" h="3365500">
                <a:moveTo>
                  <a:pt x="1111046" y="1270000"/>
                </a:moveTo>
                <a:lnTo>
                  <a:pt x="1092009" y="1270000"/>
                </a:lnTo>
                <a:lnTo>
                  <a:pt x="1098618" y="1282700"/>
                </a:lnTo>
                <a:lnTo>
                  <a:pt x="1113409" y="1282700"/>
                </a:lnTo>
                <a:lnTo>
                  <a:pt x="1111046" y="1270000"/>
                </a:lnTo>
                <a:close/>
              </a:path>
              <a:path w="2952115" h="3365500">
                <a:moveTo>
                  <a:pt x="1160957" y="1257300"/>
                </a:moveTo>
                <a:lnTo>
                  <a:pt x="1114983" y="1257300"/>
                </a:lnTo>
                <a:lnTo>
                  <a:pt x="1115441" y="1270000"/>
                </a:lnTo>
                <a:lnTo>
                  <a:pt x="1117556" y="1270000"/>
                </a:lnTo>
                <a:lnTo>
                  <a:pt x="1124593" y="1282700"/>
                </a:lnTo>
                <a:lnTo>
                  <a:pt x="1170812" y="1282700"/>
                </a:lnTo>
                <a:lnTo>
                  <a:pt x="1165699" y="1270000"/>
                </a:lnTo>
                <a:lnTo>
                  <a:pt x="1160957" y="1257300"/>
                </a:lnTo>
                <a:close/>
              </a:path>
              <a:path w="2952115" h="3365500">
                <a:moveTo>
                  <a:pt x="1153731" y="1244600"/>
                </a:moveTo>
                <a:lnTo>
                  <a:pt x="1073238" y="1244600"/>
                </a:lnTo>
                <a:lnTo>
                  <a:pt x="1073155" y="1244946"/>
                </a:lnTo>
                <a:lnTo>
                  <a:pt x="1078734" y="1257300"/>
                </a:lnTo>
                <a:lnTo>
                  <a:pt x="1072340" y="1270000"/>
                </a:lnTo>
                <a:lnTo>
                  <a:pt x="1100328" y="1270000"/>
                </a:lnTo>
                <a:lnTo>
                  <a:pt x="1099439" y="1257300"/>
                </a:lnTo>
                <a:lnTo>
                  <a:pt x="1147267" y="1257300"/>
                </a:lnTo>
                <a:lnTo>
                  <a:pt x="1153731" y="1244600"/>
                </a:lnTo>
                <a:close/>
              </a:path>
              <a:path w="2952115" h="3365500">
                <a:moveTo>
                  <a:pt x="1110945" y="1257300"/>
                </a:moveTo>
                <a:lnTo>
                  <a:pt x="1099439" y="1257300"/>
                </a:lnTo>
                <a:lnTo>
                  <a:pt x="1109472" y="1270000"/>
                </a:lnTo>
                <a:lnTo>
                  <a:pt x="1109840" y="1270000"/>
                </a:lnTo>
                <a:lnTo>
                  <a:pt x="1110945" y="1257300"/>
                </a:lnTo>
                <a:close/>
              </a:path>
              <a:path w="2952115" h="3365500">
                <a:moveTo>
                  <a:pt x="1072999" y="1244600"/>
                </a:moveTo>
                <a:lnTo>
                  <a:pt x="1065276" y="1244600"/>
                </a:lnTo>
                <a:lnTo>
                  <a:pt x="1070178" y="1257300"/>
                </a:lnTo>
                <a:lnTo>
                  <a:pt x="1073155" y="1244946"/>
                </a:lnTo>
                <a:lnTo>
                  <a:pt x="1072999" y="1244600"/>
                </a:lnTo>
                <a:close/>
              </a:path>
              <a:path w="2952115" h="3365500">
                <a:moveTo>
                  <a:pt x="1137200" y="1219200"/>
                </a:moveTo>
                <a:lnTo>
                  <a:pt x="1133360" y="1219200"/>
                </a:lnTo>
                <a:lnTo>
                  <a:pt x="1134948" y="1231900"/>
                </a:lnTo>
                <a:lnTo>
                  <a:pt x="1056628" y="1231900"/>
                </a:lnTo>
                <a:lnTo>
                  <a:pt x="1065218" y="1244600"/>
                </a:lnTo>
                <a:lnTo>
                  <a:pt x="1140113" y="1244600"/>
                </a:lnTo>
                <a:lnTo>
                  <a:pt x="1138295" y="1231900"/>
                </a:lnTo>
                <a:lnTo>
                  <a:pt x="1137200" y="1219200"/>
                </a:lnTo>
                <a:close/>
              </a:path>
              <a:path w="2952115" h="3365500">
                <a:moveTo>
                  <a:pt x="1035809" y="1206500"/>
                </a:moveTo>
                <a:lnTo>
                  <a:pt x="1023061" y="1206500"/>
                </a:lnTo>
                <a:lnTo>
                  <a:pt x="1023070" y="1211227"/>
                </a:lnTo>
                <a:lnTo>
                  <a:pt x="1028686" y="1219200"/>
                </a:lnTo>
                <a:lnTo>
                  <a:pt x="1032335" y="1231900"/>
                </a:lnTo>
                <a:lnTo>
                  <a:pt x="1036370" y="1231900"/>
                </a:lnTo>
                <a:lnTo>
                  <a:pt x="1045375" y="1219200"/>
                </a:lnTo>
                <a:lnTo>
                  <a:pt x="1037013" y="1219200"/>
                </a:lnTo>
                <a:lnTo>
                  <a:pt x="1035809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041202" y="1206500"/>
                </a:lnTo>
                <a:lnTo>
                  <a:pt x="1047966" y="1219200"/>
                </a:lnTo>
                <a:lnTo>
                  <a:pt x="1050874" y="1231900"/>
                </a:lnTo>
                <a:lnTo>
                  <a:pt x="1125651" y="1231900"/>
                </a:lnTo>
                <a:lnTo>
                  <a:pt x="1121326" y="1223054"/>
                </a:lnTo>
                <a:lnTo>
                  <a:pt x="1118235" y="1219200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114392" y="1206500"/>
                </a:moveTo>
                <a:lnTo>
                  <a:pt x="1113193" y="1206500"/>
                </a:lnTo>
                <a:lnTo>
                  <a:pt x="1121326" y="1223054"/>
                </a:lnTo>
                <a:lnTo>
                  <a:pt x="1128420" y="1231900"/>
                </a:lnTo>
                <a:lnTo>
                  <a:pt x="1130795" y="1231900"/>
                </a:lnTo>
                <a:lnTo>
                  <a:pt x="1133360" y="1219200"/>
                </a:lnTo>
                <a:lnTo>
                  <a:pt x="1126669" y="1219200"/>
                </a:lnTo>
                <a:lnTo>
                  <a:pt x="1114392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118235" y="1219200"/>
                </a:lnTo>
                <a:lnTo>
                  <a:pt x="1121326" y="1223054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013523" y="1206500"/>
                </a:moveTo>
                <a:lnTo>
                  <a:pt x="1003373" y="1206500"/>
                </a:lnTo>
                <a:lnTo>
                  <a:pt x="1008087" y="1219200"/>
                </a:lnTo>
                <a:lnTo>
                  <a:pt x="1018616" y="1219200"/>
                </a:lnTo>
                <a:lnTo>
                  <a:pt x="1013523" y="1206500"/>
                </a:lnTo>
                <a:close/>
              </a:path>
              <a:path w="2952115" h="3365500">
                <a:moveTo>
                  <a:pt x="1022355" y="1210212"/>
                </a:moveTo>
                <a:lnTo>
                  <a:pt x="1020648" y="1219200"/>
                </a:lnTo>
                <a:lnTo>
                  <a:pt x="1023086" y="1219200"/>
                </a:lnTo>
                <a:lnTo>
                  <a:pt x="1023070" y="1211227"/>
                </a:lnTo>
                <a:lnTo>
                  <a:pt x="1022355" y="1210212"/>
                </a:lnTo>
                <a:close/>
              </a:path>
              <a:path w="2952115" h="3365500">
                <a:moveTo>
                  <a:pt x="1023061" y="1206500"/>
                </a:moveTo>
                <a:lnTo>
                  <a:pt x="1019740" y="1206500"/>
                </a:lnTo>
                <a:lnTo>
                  <a:pt x="1022355" y="1210212"/>
                </a:lnTo>
                <a:lnTo>
                  <a:pt x="1023061" y="1206500"/>
                </a:lnTo>
                <a:close/>
              </a:path>
              <a:path w="2952115" h="3365500">
                <a:moveTo>
                  <a:pt x="1043012" y="1193800"/>
                </a:moveTo>
                <a:lnTo>
                  <a:pt x="1008022" y="1193800"/>
                </a:lnTo>
                <a:lnTo>
                  <a:pt x="1004826" y="1206500"/>
                </a:lnTo>
                <a:lnTo>
                  <a:pt x="1046518" y="1206500"/>
                </a:lnTo>
                <a:lnTo>
                  <a:pt x="1043012" y="1193800"/>
                </a:lnTo>
                <a:close/>
              </a:path>
              <a:path w="2952115" h="3365500">
                <a:moveTo>
                  <a:pt x="1105535" y="1193800"/>
                </a:moveTo>
                <a:lnTo>
                  <a:pt x="1051204" y="1193800"/>
                </a:lnTo>
                <a:lnTo>
                  <a:pt x="1046518" y="1206500"/>
                </a:lnTo>
                <a:lnTo>
                  <a:pt x="1106957" y="1206500"/>
                </a:lnTo>
                <a:lnTo>
                  <a:pt x="1105535" y="1193800"/>
                </a:lnTo>
                <a:close/>
              </a:path>
              <a:path w="2952115" h="3365500">
                <a:moveTo>
                  <a:pt x="1004277" y="1181100"/>
                </a:moveTo>
                <a:lnTo>
                  <a:pt x="996321" y="1181100"/>
                </a:lnTo>
                <a:lnTo>
                  <a:pt x="994554" y="1193800"/>
                </a:lnTo>
                <a:lnTo>
                  <a:pt x="1006462" y="1193800"/>
                </a:lnTo>
                <a:lnTo>
                  <a:pt x="1004277" y="1181100"/>
                </a:lnTo>
                <a:close/>
              </a:path>
              <a:path w="2952115" h="3365500">
                <a:moveTo>
                  <a:pt x="1099007" y="1181100"/>
                </a:moveTo>
                <a:lnTo>
                  <a:pt x="1005471" y="1181100"/>
                </a:lnTo>
                <a:lnTo>
                  <a:pt x="1008926" y="1193800"/>
                </a:lnTo>
                <a:lnTo>
                  <a:pt x="1098804" y="1193800"/>
                </a:lnTo>
                <a:lnTo>
                  <a:pt x="1099007" y="1181100"/>
                </a:lnTo>
                <a:close/>
              </a:path>
              <a:path w="2952115" h="3365500">
                <a:moveTo>
                  <a:pt x="1030492" y="1155700"/>
                </a:moveTo>
                <a:lnTo>
                  <a:pt x="990358" y="1155700"/>
                </a:lnTo>
                <a:lnTo>
                  <a:pt x="1001572" y="1168400"/>
                </a:lnTo>
                <a:lnTo>
                  <a:pt x="977595" y="1168400"/>
                </a:lnTo>
                <a:lnTo>
                  <a:pt x="983107" y="1181100"/>
                </a:lnTo>
                <a:lnTo>
                  <a:pt x="1023691" y="1181100"/>
                </a:lnTo>
                <a:lnTo>
                  <a:pt x="1020872" y="1168400"/>
                </a:lnTo>
                <a:lnTo>
                  <a:pt x="1030492" y="1155700"/>
                </a:lnTo>
                <a:close/>
              </a:path>
              <a:path w="2952115" h="3365500">
                <a:moveTo>
                  <a:pt x="1044625" y="1143000"/>
                </a:moveTo>
                <a:lnTo>
                  <a:pt x="982620" y="1143000"/>
                </a:lnTo>
                <a:lnTo>
                  <a:pt x="980628" y="1155700"/>
                </a:lnTo>
                <a:lnTo>
                  <a:pt x="1030492" y="1155700"/>
                </a:lnTo>
                <a:lnTo>
                  <a:pt x="1020872" y="1168400"/>
                </a:lnTo>
                <a:lnTo>
                  <a:pt x="1023691" y="1181100"/>
                </a:lnTo>
                <a:lnTo>
                  <a:pt x="1029004" y="1181100"/>
                </a:lnTo>
                <a:lnTo>
                  <a:pt x="1032751" y="1168400"/>
                </a:lnTo>
                <a:lnTo>
                  <a:pt x="1039939" y="1168400"/>
                </a:lnTo>
                <a:lnTo>
                  <a:pt x="1042682" y="1155700"/>
                </a:lnTo>
                <a:lnTo>
                  <a:pt x="1044625" y="1143000"/>
                </a:lnTo>
                <a:close/>
              </a:path>
              <a:path w="2952115" h="3365500">
                <a:moveTo>
                  <a:pt x="1046686" y="1168400"/>
                </a:moveTo>
                <a:lnTo>
                  <a:pt x="1032751" y="1168400"/>
                </a:lnTo>
                <a:lnTo>
                  <a:pt x="1029004" y="1181100"/>
                </a:lnTo>
                <a:lnTo>
                  <a:pt x="1048499" y="1181100"/>
                </a:lnTo>
                <a:lnTo>
                  <a:pt x="1046686" y="1168400"/>
                </a:lnTo>
                <a:close/>
              </a:path>
              <a:path w="2952115" h="3365500">
                <a:moveTo>
                  <a:pt x="1070860" y="1168400"/>
                </a:moveTo>
                <a:lnTo>
                  <a:pt x="1055408" y="1168400"/>
                </a:lnTo>
                <a:lnTo>
                  <a:pt x="1048499" y="1181100"/>
                </a:lnTo>
                <a:lnTo>
                  <a:pt x="1074200" y="1181100"/>
                </a:lnTo>
                <a:lnTo>
                  <a:pt x="1070860" y="1168400"/>
                </a:lnTo>
                <a:close/>
              </a:path>
              <a:path w="2952115" h="3365500">
                <a:moveTo>
                  <a:pt x="1079030" y="1168400"/>
                </a:moveTo>
                <a:lnTo>
                  <a:pt x="1078039" y="1168400"/>
                </a:lnTo>
                <a:lnTo>
                  <a:pt x="1080198" y="1181100"/>
                </a:lnTo>
                <a:lnTo>
                  <a:pt x="1082128" y="1181100"/>
                </a:lnTo>
                <a:lnTo>
                  <a:pt x="1079030" y="1168400"/>
                </a:lnTo>
                <a:close/>
              </a:path>
              <a:path w="2952115" h="3365500">
                <a:moveTo>
                  <a:pt x="971371" y="1155700"/>
                </a:moveTo>
                <a:lnTo>
                  <a:pt x="969556" y="1155700"/>
                </a:lnTo>
                <a:lnTo>
                  <a:pt x="970419" y="1168400"/>
                </a:lnTo>
                <a:lnTo>
                  <a:pt x="972762" y="1157244"/>
                </a:lnTo>
                <a:lnTo>
                  <a:pt x="971371" y="1155700"/>
                </a:lnTo>
                <a:close/>
              </a:path>
              <a:path w="2952115" h="3365500">
                <a:moveTo>
                  <a:pt x="987323" y="1155700"/>
                </a:moveTo>
                <a:lnTo>
                  <a:pt x="973086" y="1155700"/>
                </a:lnTo>
                <a:lnTo>
                  <a:pt x="972762" y="1157244"/>
                </a:lnTo>
                <a:lnTo>
                  <a:pt x="982808" y="1168400"/>
                </a:lnTo>
                <a:lnTo>
                  <a:pt x="994156" y="1168400"/>
                </a:lnTo>
                <a:lnTo>
                  <a:pt x="987323" y="1155700"/>
                </a:lnTo>
                <a:close/>
              </a:path>
              <a:path w="2952115" h="3365500">
                <a:moveTo>
                  <a:pt x="1043219" y="1155700"/>
                </a:moveTo>
                <a:lnTo>
                  <a:pt x="1042682" y="1155700"/>
                </a:lnTo>
                <a:lnTo>
                  <a:pt x="1039939" y="1168400"/>
                </a:lnTo>
                <a:lnTo>
                  <a:pt x="1049005" y="1168400"/>
                </a:lnTo>
                <a:lnTo>
                  <a:pt x="1043219" y="1155700"/>
                </a:lnTo>
                <a:close/>
              </a:path>
              <a:path w="2952115" h="3365500">
                <a:moveTo>
                  <a:pt x="1070172" y="1143000"/>
                </a:moveTo>
                <a:lnTo>
                  <a:pt x="1057536" y="1155700"/>
                </a:lnTo>
                <a:lnTo>
                  <a:pt x="1057989" y="1168400"/>
                </a:lnTo>
                <a:lnTo>
                  <a:pt x="1076440" y="1168400"/>
                </a:lnTo>
                <a:lnTo>
                  <a:pt x="1076536" y="1155700"/>
                </a:lnTo>
                <a:lnTo>
                  <a:pt x="1070172" y="1143000"/>
                </a:lnTo>
                <a:close/>
              </a:path>
              <a:path w="2952115" h="3365500">
                <a:moveTo>
                  <a:pt x="966838" y="1143000"/>
                </a:moveTo>
                <a:lnTo>
                  <a:pt x="963172" y="1143000"/>
                </a:lnTo>
                <a:lnTo>
                  <a:pt x="971371" y="1155700"/>
                </a:lnTo>
                <a:lnTo>
                  <a:pt x="972999" y="1155700"/>
                </a:lnTo>
                <a:lnTo>
                  <a:pt x="966838" y="1143000"/>
                </a:lnTo>
                <a:close/>
              </a:path>
              <a:path w="2952115" h="3365500">
                <a:moveTo>
                  <a:pt x="942479" y="1130300"/>
                </a:moveTo>
                <a:lnTo>
                  <a:pt x="940600" y="1130300"/>
                </a:lnTo>
                <a:lnTo>
                  <a:pt x="938860" y="1143000"/>
                </a:lnTo>
                <a:lnTo>
                  <a:pt x="951890" y="1143000"/>
                </a:lnTo>
                <a:lnTo>
                  <a:pt x="942479" y="1130300"/>
                </a:lnTo>
                <a:close/>
              </a:path>
              <a:path w="2952115" h="3365500">
                <a:moveTo>
                  <a:pt x="1044420" y="1117600"/>
                </a:moveTo>
                <a:lnTo>
                  <a:pt x="961508" y="1117600"/>
                </a:lnTo>
                <a:lnTo>
                  <a:pt x="962816" y="1130300"/>
                </a:lnTo>
                <a:lnTo>
                  <a:pt x="957091" y="1130300"/>
                </a:lnTo>
                <a:lnTo>
                  <a:pt x="954490" y="1143000"/>
                </a:lnTo>
                <a:lnTo>
                  <a:pt x="1049413" y="1143000"/>
                </a:lnTo>
                <a:lnTo>
                  <a:pt x="1049235" y="1130300"/>
                </a:lnTo>
                <a:lnTo>
                  <a:pt x="1044420" y="1117600"/>
                </a:lnTo>
                <a:close/>
              </a:path>
              <a:path w="2952115" h="3365500">
                <a:moveTo>
                  <a:pt x="934428" y="1104926"/>
                </a:moveTo>
                <a:lnTo>
                  <a:pt x="926238" y="1113839"/>
                </a:lnTo>
                <a:lnTo>
                  <a:pt x="928791" y="1117600"/>
                </a:lnTo>
                <a:lnTo>
                  <a:pt x="939126" y="1130300"/>
                </a:lnTo>
                <a:lnTo>
                  <a:pt x="940231" y="1130300"/>
                </a:lnTo>
                <a:lnTo>
                  <a:pt x="938733" y="1117600"/>
                </a:lnTo>
                <a:lnTo>
                  <a:pt x="934923" y="1117600"/>
                </a:lnTo>
                <a:lnTo>
                  <a:pt x="934428" y="1104926"/>
                </a:lnTo>
                <a:close/>
              </a:path>
              <a:path w="2952115" h="3365500">
                <a:moveTo>
                  <a:pt x="959091" y="1117600"/>
                </a:moveTo>
                <a:lnTo>
                  <a:pt x="952627" y="1117600"/>
                </a:lnTo>
                <a:lnTo>
                  <a:pt x="954633" y="1130300"/>
                </a:lnTo>
                <a:lnTo>
                  <a:pt x="959091" y="1117600"/>
                </a:lnTo>
                <a:close/>
              </a:path>
              <a:path w="2952115" h="3365500">
                <a:moveTo>
                  <a:pt x="923471" y="1109764"/>
                </a:moveTo>
                <a:lnTo>
                  <a:pt x="922782" y="1117600"/>
                </a:lnTo>
                <a:lnTo>
                  <a:pt x="926238" y="1113839"/>
                </a:lnTo>
                <a:lnTo>
                  <a:pt x="923471" y="1109764"/>
                </a:lnTo>
                <a:close/>
              </a:path>
              <a:path w="2952115" h="3365500">
                <a:moveTo>
                  <a:pt x="934453" y="1104900"/>
                </a:moveTo>
                <a:lnTo>
                  <a:pt x="934923" y="1117600"/>
                </a:lnTo>
                <a:lnTo>
                  <a:pt x="934453" y="1104900"/>
                </a:lnTo>
                <a:close/>
              </a:path>
              <a:path w="2952115" h="3365500">
                <a:moveTo>
                  <a:pt x="955382" y="1104900"/>
                </a:moveTo>
                <a:lnTo>
                  <a:pt x="934453" y="1104900"/>
                </a:lnTo>
                <a:lnTo>
                  <a:pt x="934923" y="1117600"/>
                </a:lnTo>
                <a:lnTo>
                  <a:pt x="943914" y="1117600"/>
                </a:lnTo>
                <a:lnTo>
                  <a:pt x="955382" y="1104900"/>
                </a:lnTo>
                <a:close/>
              </a:path>
              <a:path w="2952115" h="3365500">
                <a:moveTo>
                  <a:pt x="1027529" y="1104900"/>
                </a:moveTo>
                <a:lnTo>
                  <a:pt x="955382" y="1104900"/>
                </a:lnTo>
                <a:lnTo>
                  <a:pt x="957033" y="1117600"/>
                </a:lnTo>
                <a:lnTo>
                  <a:pt x="1034616" y="1117600"/>
                </a:lnTo>
                <a:lnTo>
                  <a:pt x="1027529" y="1104900"/>
                </a:lnTo>
                <a:close/>
              </a:path>
              <a:path w="2952115" h="3365500">
                <a:moveTo>
                  <a:pt x="923899" y="1104900"/>
                </a:moveTo>
                <a:lnTo>
                  <a:pt x="920169" y="1104900"/>
                </a:lnTo>
                <a:lnTo>
                  <a:pt x="923471" y="1109764"/>
                </a:lnTo>
                <a:lnTo>
                  <a:pt x="923899" y="1104900"/>
                </a:lnTo>
                <a:close/>
              </a:path>
              <a:path w="2952115" h="3365500">
                <a:moveTo>
                  <a:pt x="934453" y="1104900"/>
                </a:moveTo>
                <a:close/>
              </a:path>
              <a:path w="2952115" h="3365500">
                <a:moveTo>
                  <a:pt x="925851" y="1092200"/>
                </a:moveTo>
                <a:lnTo>
                  <a:pt x="917056" y="1092200"/>
                </a:lnTo>
                <a:lnTo>
                  <a:pt x="915508" y="1104900"/>
                </a:lnTo>
                <a:lnTo>
                  <a:pt x="934557" y="1104900"/>
                </a:lnTo>
                <a:lnTo>
                  <a:pt x="925851" y="1092200"/>
                </a:lnTo>
                <a:close/>
              </a:path>
              <a:path w="2952115" h="3365500">
                <a:moveTo>
                  <a:pt x="985519" y="1066800"/>
                </a:moveTo>
                <a:lnTo>
                  <a:pt x="971270" y="1066800"/>
                </a:lnTo>
                <a:lnTo>
                  <a:pt x="976033" y="1079500"/>
                </a:lnTo>
                <a:lnTo>
                  <a:pt x="920788" y="1079500"/>
                </a:lnTo>
                <a:lnTo>
                  <a:pt x="921459" y="1083315"/>
                </a:lnTo>
                <a:lnTo>
                  <a:pt x="927091" y="1092200"/>
                </a:lnTo>
                <a:lnTo>
                  <a:pt x="935632" y="1104900"/>
                </a:lnTo>
                <a:lnTo>
                  <a:pt x="984910" y="1104900"/>
                </a:lnTo>
                <a:lnTo>
                  <a:pt x="981392" y="1092200"/>
                </a:lnTo>
                <a:lnTo>
                  <a:pt x="1003392" y="1092200"/>
                </a:lnTo>
                <a:lnTo>
                  <a:pt x="985519" y="1066800"/>
                </a:lnTo>
                <a:close/>
              </a:path>
              <a:path w="2952115" h="3365500">
                <a:moveTo>
                  <a:pt x="1005878" y="1092200"/>
                </a:moveTo>
                <a:lnTo>
                  <a:pt x="987564" y="1092200"/>
                </a:lnTo>
                <a:lnTo>
                  <a:pt x="988517" y="1104900"/>
                </a:lnTo>
                <a:lnTo>
                  <a:pt x="1013612" y="1104900"/>
                </a:lnTo>
                <a:lnTo>
                  <a:pt x="1005878" y="1092200"/>
                </a:lnTo>
                <a:close/>
              </a:path>
              <a:path w="2952115" h="3365500">
                <a:moveTo>
                  <a:pt x="1007862" y="1083163"/>
                </a:moveTo>
                <a:lnTo>
                  <a:pt x="1003392" y="1092200"/>
                </a:lnTo>
                <a:lnTo>
                  <a:pt x="1014056" y="1092200"/>
                </a:lnTo>
                <a:lnTo>
                  <a:pt x="1020038" y="1104900"/>
                </a:lnTo>
                <a:lnTo>
                  <a:pt x="1023342" y="1104900"/>
                </a:lnTo>
                <a:lnTo>
                  <a:pt x="1016548" y="1092200"/>
                </a:lnTo>
                <a:lnTo>
                  <a:pt x="1007862" y="1083163"/>
                </a:lnTo>
                <a:close/>
              </a:path>
              <a:path w="2952115" h="3365500">
                <a:moveTo>
                  <a:pt x="919041" y="1079500"/>
                </a:moveTo>
                <a:lnTo>
                  <a:pt x="911479" y="1079500"/>
                </a:lnTo>
                <a:lnTo>
                  <a:pt x="912533" y="1092200"/>
                </a:lnTo>
                <a:lnTo>
                  <a:pt x="923023" y="1092200"/>
                </a:lnTo>
                <a:lnTo>
                  <a:pt x="921459" y="1083315"/>
                </a:lnTo>
                <a:lnTo>
                  <a:pt x="919041" y="1079500"/>
                </a:lnTo>
                <a:close/>
              </a:path>
              <a:path w="2952115" h="3365500">
                <a:moveTo>
                  <a:pt x="1002677" y="1066800"/>
                </a:moveTo>
                <a:lnTo>
                  <a:pt x="1004341" y="1079500"/>
                </a:lnTo>
                <a:lnTo>
                  <a:pt x="1007862" y="1083163"/>
                </a:lnTo>
                <a:lnTo>
                  <a:pt x="1009675" y="1079500"/>
                </a:lnTo>
                <a:lnTo>
                  <a:pt x="1002677" y="1066800"/>
                </a:lnTo>
                <a:close/>
              </a:path>
              <a:path w="2952115" h="3365500">
                <a:moveTo>
                  <a:pt x="914222" y="1066800"/>
                </a:moveTo>
                <a:lnTo>
                  <a:pt x="902563" y="1066800"/>
                </a:lnTo>
                <a:lnTo>
                  <a:pt x="901674" y="1079500"/>
                </a:lnTo>
                <a:lnTo>
                  <a:pt x="914222" y="1066800"/>
                </a:lnTo>
                <a:close/>
              </a:path>
              <a:path w="2952115" h="3365500">
                <a:moveTo>
                  <a:pt x="927925" y="1066800"/>
                </a:moveTo>
                <a:lnTo>
                  <a:pt x="920007" y="1066800"/>
                </a:lnTo>
                <a:lnTo>
                  <a:pt x="919041" y="1079500"/>
                </a:lnTo>
                <a:lnTo>
                  <a:pt x="931405" y="1079500"/>
                </a:lnTo>
                <a:lnTo>
                  <a:pt x="927925" y="1066800"/>
                </a:lnTo>
                <a:close/>
              </a:path>
              <a:path w="2952115" h="3365500">
                <a:moveTo>
                  <a:pt x="950906" y="1054100"/>
                </a:moveTo>
                <a:lnTo>
                  <a:pt x="919947" y="1054100"/>
                </a:lnTo>
                <a:lnTo>
                  <a:pt x="923175" y="1066800"/>
                </a:lnTo>
                <a:lnTo>
                  <a:pt x="931532" y="1066800"/>
                </a:lnTo>
                <a:lnTo>
                  <a:pt x="931405" y="1079500"/>
                </a:lnTo>
                <a:lnTo>
                  <a:pt x="962342" y="1079500"/>
                </a:lnTo>
                <a:lnTo>
                  <a:pt x="953635" y="1066800"/>
                </a:lnTo>
                <a:lnTo>
                  <a:pt x="950906" y="1054100"/>
                </a:lnTo>
                <a:close/>
              </a:path>
              <a:path w="2952115" h="3365500">
                <a:moveTo>
                  <a:pt x="903795" y="1054100"/>
                </a:moveTo>
                <a:lnTo>
                  <a:pt x="894016" y="1054100"/>
                </a:lnTo>
                <a:lnTo>
                  <a:pt x="903541" y="1066800"/>
                </a:lnTo>
                <a:lnTo>
                  <a:pt x="903795" y="1054100"/>
                </a:lnTo>
                <a:close/>
              </a:path>
              <a:path w="2952115" h="3365500">
                <a:moveTo>
                  <a:pt x="913701" y="1054100"/>
                </a:moveTo>
                <a:lnTo>
                  <a:pt x="909535" y="1054100"/>
                </a:lnTo>
                <a:lnTo>
                  <a:pt x="917735" y="1066800"/>
                </a:lnTo>
                <a:lnTo>
                  <a:pt x="920445" y="1066800"/>
                </a:lnTo>
                <a:lnTo>
                  <a:pt x="913701" y="1054100"/>
                </a:lnTo>
                <a:close/>
              </a:path>
              <a:path w="2952115" h="3365500">
                <a:moveTo>
                  <a:pt x="977849" y="1054100"/>
                </a:moveTo>
                <a:lnTo>
                  <a:pt x="964387" y="1054100"/>
                </a:lnTo>
                <a:lnTo>
                  <a:pt x="969479" y="1066800"/>
                </a:lnTo>
                <a:lnTo>
                  <a:pt x="977345" y="1066800"/>
                </a:lnTo>
                <a:lnTo>
                  <a:pt x="977849" y="1054100"/>
                </a:lnTo>
                <a:close/>
              </a:path>
              <a:path w="2952115" h="3365500">
                <a:moveTo>
                  <a:pt x="979665" y="1041400"/>
                </a:moveTo>
                <a:lnTo>
                  <a:pt x="965885" y="1041400"/>
                </a:lnTo>
                <a:lnTo>
                  <a:pt x="968222" y="1054100"/>
                </a:lnTo>
                <a:lnTo>
                  <a:pt x="979868" y="1054100"/>
                </a:lnTo>
                <a:lnTo>
                  <a:pt x="985545" y="1066800"/>
                </a:lnTo>
                <a:lnTo>
                  <a:pt x="989749" y="1066800"/>
                </a:lnTo>
                <a:lnTo>
                  <a:pt x="979665" y="1041400"/>
                </a:lnTo>
                <a:close/>
              </a:path>
              <a:path w="2952115" h="3365500">
                <a:moveTo>
                  <a:pt x="869492" y="1041400"/>
                </a:moveTo>
                <a:lnTo>
                  <a:pt x="867448" y="1041400"/>
                </a:lnTo>
                <a:lnTo>
                  <a:pt x="873061" y="1054100"/>
                </a:lnTo>
                <a:lnTo>
                  <a:pt x="869492" y="1041400"/>
                </a:lnTo>
                <a:close/>
              </a:path>
              <a:path w="2952115" h="3365500">
                <a:moveTo>
                  <a:pt x="959777" y="1041400"/>
                </a:moveTo>
                <a:lnTo>
                  <a:pt x="904431" y="1041400"/>
                </a:lnTo>
                <a:lnTo>
                  <a:pt x="908939" y="1054100"/>
                </a:lnTo>
                <a:lnTo>
                  <a:pt x="959630" y="1054100"/>
                </a:lnTo>
                <a:lnTo>
                  <a:pt x="959777" y="1041400"/>
                </a:lnTo>
                <a:close/>
              </a:path>
              <a:path w="2952115" h="3365500">
                <a:moveTo>
                  <a:pt x="872858" y="1028700"/>
                </a:moveTo>
                <a:lnTo>
                  <a:pt x="856411" y="1028700"/>
                </a:lnTo>
                <a:lnTo>
                  <a:pt x="866190" y="1041400"/>
                </a:lnTo>
                <a:lnTo>
                  <a:pt x="874242" y="1041400"/>
                </a:lnTo>
                <a:lnTo>
                  <a:pt x="872858" y="1028700"/>
                </a:lnTo>
                <a:close/>
              </a:path>
              <a:path w="2952115" h="3365500">
                <a:moveTo>
                  <a:pt x="947246" y="1028700"/>
                </a:moveTo>
                <a:lnTo>
                  <a:pt x="876363" y="1028700"/>
                </a:lnTo>
                <a:lnTo>
                  <a:pt x="884802" y="1041400"/>
                </a:lnTo>
                <a:lnTo>
                  <a:pt x="944422" y="1041400"/>
                </a:lnTo>
                <a:lnTo>
                  <a:pt x="947246" y="1028700"/>
                </a:lnTo>
                <a:close/>
              </a:path>
              <a:path w="2952115" h="3365500">
                <a:moveTo>
                  <a:pt x="958521" y="1028700"/>
                </a:moveTo>
                <a:lnTo>
                  <a:pt x="954476" y="1028700"/>
                </a:lnTo>
                <a:lnTo>
                  <a:pt x="960475" y="1041400"/>
                </a:lnTo>
                <a:lnTo>
                  <a:pt x="969505" y="1041400"/>
                </a:lnTo>
                <a:lnTo>
                  <a:pt x="958521" y="1028700"/>
                </a:lnTo>
                <a:close/>
              </a:path>
              <a:path w="2952115" h="3365500">
                <a:moveTo>
                  <a:pt x="975639" y="1028700"/>
                </a:moveTo>
                <a:lnTo>
                  <a:pt x="966749" y="1028700"/>
                </a:lnTo>
                <a:lnTo>
                  <a:pt x="975804" y="1041400"/>
                </a:lnTo>
                <a:lnTo>
                  <a:pt x="975639" y="1028700"/>
                </a:lnTo>
                <a:close/>
              </a:path>
              <a:path w="2952115" h="3365500">
                <a:moveTo>
                  <a:pt x="850176" y="1017465"/>
                </a:moveTo>
                <a:lnTo>
                  <a:pt x="848817" y="1028700"/>
                </a:lnTo>
                <a:lnTo>
                  <a:pt x="854697" y="1028700"/>
                </a:lnTo>
                <a:lnTo>
                  <a:pt x="851223" y="1018544"/>
                </a:lnTo>
                <a:lnTo>
                  <a:pt x="850176" y="1017465"/>
                </a:lnTo>
                <a:close/>
              </a:path>
              <a:path w="2952115" h="3365500">
                <a:moveTo>
                  <a:pt x="885710" y="1016000"/>
                </a:moveTo>
                <a:lnTo>
                  <a:pt x="850353" y="1016000"/>
                </a:lnTo>
                <a:lnTo>
                  <a:pt x="851223" y="1018544"/>
                </a:lnTo>
                <a:lnTo>
                  <a:pt x="861085" y="1028700"/>
                </a:lnTo>
                <a:lnTo>
                  <a:pt x="886739" y="1028700"/>
                </a:lnTo>
                <a:lnTo>
                  <a:pt x="885710" y="1016000"/>
                </a:lnTo>
                <a:close/>
              </a:path>
              <a:path w="2952115" h="3365500">
                <a:moveTo>
                  <a:pt x="926688" y="1016000"/>
                </a:moveTo>
                <a:lnTo>
                  <a:pt x="893508" y="1016000"/>
                </a:lnTo>
                <a:lnTo>
                  <a:pt x="895019" y="1028700"/>
                </a:lnTo>
                <a:lnTo>
                  <a:pt x="925804" y="1028700"/>
                </a:lnTo>
                <a:lnTo>
                  <a:pt x="926688" y="1016000"/>
                </a:lnTo>
                <a:close/>
              </a:path>
              <a:path w="2952115" h="3365500">
                <a:moveTo>
                  <a:pt x="930178" y="990600"/>
                </a:moveTo>
                <a:lnTo>
                  <a:pt x="896975" y="990600"/>
                </a:lnTo>
                <a:lnTo>
                  <a:pt x="892771" y="1003300"/>
                </a:lnTo>
                <a:lnTo>
                  <a:pt x="871905" y="1003300"/>
                </a:lnTo>
                <a:lnTo>
                  <a:pt x="873772" y="1016000"/>
                </a:lnTo>
                <a:lnTo>
                  <a:pt x="928382" y="1016000"/>
                </a:lnTo>
                <a:lnTo>
                  <a:pt x="934904" y="1028700"/>
                </a:lnTo>
                <a:lnTo>
                  <a:pt x="954089" y="1028700"/>
                </a:lnTo>
                <a:lnTo>
                  <a:pt x="948675" y="1016000"/>
                </a:lnTo>
                <a:lnTo>
                  <a:pt x="938221" y="1003300"/>
                </a:lnTo>
                <a:lnTo>
                  <a:pt x="930178" y="990600"/>
                </a:lnTo>
                <a:close/>
              </a:path>
              <a:path w="2952115" h="3365500">
                <a:moveTo>
                  <a:pt x="850353" y="1016000"/>
                </a:moveTo>
                <a:lnTo>
                  <a:pt x="848753" y="1016000"/>
                </a:lnTo>
                <a:lnTo>
                  <a:pt x="850176" y="1017465"/>
                </a:lnTo>
                <a:lnTo>
                  <a:pt x="850353" y="1016000"/>
                </a:lnTo>
                <a:close/>
              </a:path>
              <a:path w="2952115" h="3365500">
                <a:moveTo>
                  <a:pt x="868705" y="1003300"/>
                </a:moveTo>
                <a:lnTo>
                  <a:pt x="839888" y="1003300"/>
                </a:lnTo>
                <a:lnTo>
                  <a:pt x="846112" y="1016000"/>
                </a:lnTo>
                <a:lnTo>
                  <a:pt x="870038" y="1016000"/>
                </a:lnTo>
                <a:lnTo>
                  <a:pt x="868705" y="1003300"/>
                </a:lnTo>
                <a:close/>
              </a:path>
              <a:path w="2952115" h="3365500">
                <a:moveTo>
                  <a:pt x="842873" y="990600"/>
                </a:moveTo>
                <a:lnTo>
                  <a:pt x="832980" y="990600"/>
                </a:lnTo>
                <a:lnTo>
                  <a:pt x="842924" y="1003300"/>
                </a:lnTo>
                <a:lnTo>
                  <a:pt x="842873" y="990600"/>
                </a:lnTo>
                <a:close/>
              </a:path>
              <a:path w="2952115" h="3365500">
                <a:moveTo>
                  <a:pt x="925072" y="977900"/>
                </a:moveTo>
                <a:lnTo>
                  <a:pt x="836752" y="977900"/>
                </a:lnTo>
                <a:lnTo>
                  <a:pt x="843407" y="990600"/>
                </a:lnTo>
                <a:lnTo>
                  <a:pt x="857161" y="1003300"/>
                </a:lnTo>
                <a:lnTo>
                  <a:pt x="890155" y="1003300"/>
                </a:lnTo>
                <a:lnTo>
                  <a:pt x="889317" y="990600"/>
                </a:lnTo>
                <a:lnTo>
                  <a:pt x="933617" y="990600"/>
                </a:lnTo>
                <a:lnTo>
                  <a:pt x="925072" y="977900"/>
                </a:lnTo>
                <a:close/>
              </a:path>
              <a:path w="2952115" h="3365500">
                <a:moveTo>
                  <a:pt x="820026" y="977900"/>
                </a:moveTo>
                <a:lnTo>
                  <a:pt x="816660" y="977900"/>
                </a:lnTo>
                <a:lnTo>
                  <a:pt x="819162" y="990600"/>
                </a:lnTo>
                <a:lnTo>
                  <a:pt x="825563" y="990600"/>
                </a:lnTo>
                <a:lnTo>
                  <a:pt x="820026" y="977900"/>
                </a:lnTo>
                <a:close/>
              </a:path>
              <a:path w="2952115" h="3365500">
                <a:moveTo>
                  <a:pt x="820522" y="965200"/>
                </a:moveTo>
                <a:lnTo>
                  <a:pt x="797801" y="965200"/>
                </a:lnTo>
                <a:lnTo>
                  <a:pt x="803427" y="977900"/>
                </a:lnTo>
                <a:lnTo>
                  <a:pt x="813993" y="977900"/>
                </a:lnTo>
                <a:lnTo>
                  <a:pt x="820522" y="965200"/>
                </a:lnTo>
                <a:close/>
              </a:path>
              <a:path w="2952115" h="3365500">
                <a:moveTo>
                  <a:pt x="906807" y="965200"/>
                </a:moveTo>
                <a:lnTo>
                  <a:pt x="825179" y="965200"/>
                </a:lnTo>
                <a:lnTo>
                  <a:pt x="827442" y="977900"/>
                </a:lnTo>
                <a:lnTo>
                  <a:pt x="916475" y="977900"/>
                </a:lnTo>
                <a:lnTo>
                  <a:pt x="906807" y="965200"/>
                </a:lnTo>
                <a:close/>
              </a:path>
              <a:path w="2952115" h="3365500">
                <a:moveTo>
                  <a:pt x="789863" y="952500"/>
                </a:moveTo>
                <a:lnTo>
                  <a:pt x="789101" y="965200"/>
                </a:lnTo>
                <a:lnTo>
                  <a:pt x="799630" y="965200"/>
                </a:lnTo>
                <a:lnTo>
                  <a:pt x="789863" y="952500"/>
                </a:lnTo>
                <a:close/>
              </a:path>
              <a:path w="2952115" h="3365500">
                <a:moveTo>
                  <a:pt x="807707" y="952500"/>
                </a:moveTo>
                <a:lnTo>
                  <a:pt x="802233" y="952500"/>
                </a:lnTo>
                <a:lnTo>
                  <a:pt x="807199" y="965200"/>
                </a:lnTo>
                <a:lnTo>
                  <a:pt x="807707" y="952500"/>
                </a:lnTo>
                <a:close/>
              </a:path>
              <a:path w="2952115" h="3365500">
                <a:moveTo>
                  <a:pt x="814640" y="956089"/>
                </a:moveTo>
                <a:lnTo>
                  <a:pt x="809256" y="965200"/>
                </a:lnTo>
                <a:lnTo>
                  <a:pt x="817143" y="965200"/>
                </a:lnTo>
                <a:lnTo>
                  <a:pt x="816966" y="959297"/>
                </a:lnTo>
                <a:lnTo>
                  <a:pt x="814640" y="956089"/>
                </a:lnTo>
                <a:close/>
              </a:path>
              <a:path w="2952115" h="3365500">
                <a:moveTo>
                  <a:pt x="828763" y="952500"/>
                </a:moveTo>
                <a:lnTo>
                  <a:pt x="816762" y="952500"/>
                </a:lnTo>
                <a:lnTo>
                  <a:pt x="816966" y="959297"/>
                </a:lnTo>
                <a:lnTo>
                  <a:pt x="821245" y="965200"/>
                </a:lnTo>
                <a:lnTo>
                  <a:pt x="830948" y="965200"/>
                </a:lnTo>
                <a:lnTo>
                  <a:pt x="828763" y="952500"/>
                </a:lnTo>
                <a:close/>
              </a:path>
              <a:path w="2952115" h="3365500">
                <a:moveTo>
                  <a:pt x="833460" y="952500"/>
                </a:moveTo>
                <a:lnTo>
                  <a:pt x="829221" y="952500"/>
                </a:lnTo>
                <a:lnTo>
                  <a:pt x="832129" y="965200"/>
                </a:lnTo>
                <a:lnTo>
                  <a:pt x="833460" y="952500"/>
                </a:lnTo>
                <a:close/>
              </a:path>
              <a:path w="2952115" h="3365500">
                <a:moveTo>
                  <a:pt x="871872" y="927100"/>
                </a:moveTo>
                <a:lnTo>
                  <a:pt x="798652" y="927100"/>
                </a:lnTo>
                <a:lnTo>
                  <a:pt x="808101" y="939800"/>
                </a:lnTo>
                <a:lnTo>
                  <a:pt x="794044" y="939800"/>
                </a:lnTo>
                <a:lnTo>
                  <a:pt x="790107" y="949564"/>
                </a:lnTo>
                <a:lnTo>
                  <a:pt x="790206" y="952500"/>
                </a:lnTo>
                <a:lnTo>
                  <a:pt x="840397" y="952500"/>
                </a:lnTo>
                <a:lnTo>
                  <a:pt x="843420" y="965200"/>
                </a:lnTo>
                <a:lnTo>
                  <a:pt x="892080" y="965200"/>
                </a:lnTo>
                <a:lnTo>
                  <a:pt x="886208" y="952500"/>
                </a:lnTo>
                <a:lnTo>
                  <a:pt x="879650" y="939800"/>
                </a:lnTo>
                <a:lnTo>
                  <a:pt x="871872" y="9271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4640" y="956089"/>
                </a:lnTo>
                <a:lnTo>
                  <a:pt x="816966" y="959297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2038" y="952500"/>
                </a:lnTo>
                <a:lnTo>
                  <a:pt x="814640" y="956089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789777" y="939800"/>
                </a:moveTo>
                <a:lnTo>
                  <a:pt x="775716" y="939800"/>
                </a:lnTo>
                <a:lnTo>
                  <a:pt x="774065" y="952500"/>
                </a:lnTo>
                <a:lnTo>
                  <a:pt x="788924" y="952500"/>
                </a:lnTo>
                <a:lnTo>
                  <a:pt x="790107" y="949564"/>
                </a:lnTo>
                <a:lnTo>
                  <a:pt x="789777" y="939800"/>
                </a:lnTo>
                <a:close/>
              </a:path>
              <a:path w="2952115" h="3365500">
                <a:moveTo>
                  <a:pt x="790107" y="949564"/>
                </a:moveTo>
                <a:lnTo>
                  <a:pt x="788924" y="952500"/>
                </a:lnTo>
                <a:lnTo>
                  <a:pt x="790206" y="952500"/>
                </a:lnTo>
                <a:lnTo>
                  <a:pt x="790107" y="949564"/>
                </a:lnTo>
                <a:close/>
              </a:path>
              <a:path w="2952115" h="3365500">
                <a:moveTo>
                  <a:pt x="889114" y="939800"/>
                </a:moveTo>
                <a:lnTo>
                  <a:pt x="886815" y="952500"/>
                </a:lnTo>
                <a:lnTo>
                  <a:pt x="894308" y="952500"/>
                </a:lnTo>
                <a:lnTo>
                  <a:pt x="889114" y="939800"/>
                </a:lnTo>
                <a:close/>
              </a:path>
              <a:path w="2952115" h="3365500">
                <a:moveTo>
                  <a:pt x="786803" y="927100"/>
                </a:moveTo>
                <a:lnTo>
                  <a:pt x="778514" y="927100"/>
                </a:lnTo>
                <a:lnTo>
                  <a:pt x="785872" y="939800"/>
                </a:lnTo>
                <a:lnTo>
                  <a:pt x="789305" y="939800"/>
                </a:lnTo>
                <a:lnTo>
                  <a:pt x="786803" y="927100"/>
                </a:lnTo>
                <a:close/>
              </a:path>
              <a:path w="2952115" h="3365500">
                <a:moveTo>
                  <a:pt x="862340" y="914400"/>
                </a:moveTo>
                <a:lnTo>
                  <a:pt x="787717" y="914400"/>
                </a:lnTo>
                <a:lnTo>
                  <a:pt x="793292" y="927100"/>
                </a:lnTo>
                <a:lnTo>
                  <a:pt x="789305" y="939800"/>
                </a:lnTo>
                <a:lnTo>
                  <a:pt x="798474" y="939800"/>
                </a:lnTo>
                <a:lnTo>
                  <a:pt x="798652" y="927100"/>
                </a:lnTo>
                <a:lnTo>
                  <a:pt x="871872" y="927100"/>
                </a:lnTo>
                <a:lnTo>
                  <a:pt x="862340" y="914400"/>
                </a:lnTo>
                <a:close/>
              </a:path>
              <a:path w="2952115" h="3365500">
                <a:moveTo>
                  <a:pt x="765568" y="914400"/>
                </a:moveTo>
                <a:lnTo>
                  <a:pt x="758736" y="914400"/>
                </a:lnTo>
                <a:lnTo>
                  <a:pt x="761212" y="927100"/>
                </a:lnTo>
                <a:lnTo>
                  <a:pt x="772109" y="927100"/>
                </a:lnTo>
                <a:lnTo>
                  <a:pt x="765568" y="914400"/>
                </a:lnTo>
                <a:close/>
              </a:path>
              <a:path w="2952115" h="3365500">
                <a:moveTo>
                  <a:pt x="787717" y="914400"/>
                </a:moveTo>
                <a:lnTo>
                  <a:pt x="782874" y="914400"/>
                </a:lnTo>
                <a:lnTo>
                  <a:pt x="772592" y="927100"/>
                </a:lnTo>
                <a:lnTo>
                  <a:pt x="784339" y="927100"/>
                </a:lnTo>
                <a:lnTo>
                  <a:pt x="787717" y="914400"/>
                </a:lnTo>
                <a:close/>
              </a:path>
              <a:path w="2952115" h="3365500">
                <a:moveTo>
                  <a:pt x="739920" y="889000"/>
                </a:moveTo>
                <a:lnTo>
                  <a:pt x="727825" y="889000"/>
                </a:lnTo>
                <a:lnTo>
                  <a:pt x="733581" y="901700"/>
                </a:lnTo>
                <a:lnTo>
                  <a:pt x="742922" y="901700"/>
                </a:lnTo>
                <a:lnTo>
                  <a:pt x="751485" y="914400"/>
                </a:lnTo>
                <a:lnTo>
                  <a:pt x="745652" y="901700"/>
                </a:lnTo>
                <a:lnTo>
                  <a:pt x="739920" y="889000"/>
                </a:lnTo>
                <a:close/>
              </a:path>
              <a:path w="2952115" h="3365500">
                <a:moveTo>
                  <a:pt x="768708" y="889000"/>
                </a:moveTo>
                <a:lnTo>
                  <a:pt x="753082" y="889000"/>
                </a:lnTo>
                <a:lnTo>
                  <a:pt x="751650" y="901700"/>
                </a:lnTo>
                <a:lnTo>
                  <a:pt x="763193" y="901700"/>
                </a:lnTo>
                <a:lnTo>
                  <a:pt x="756615" y="914400"/>
                </a:lnTo>
                <a:lnTo>
                  <a:pt x="763984" y="914400"/>
                </a:lnTo>
                <a:lnTo>
                  <a:pt x="765455" y="901700"/>
                </a:lnTo>
                <a:lnTo>
                  <a:pt x="768708" y="889000"/>
                </a:lnTo>
                <a:close/>
              </a:path>
              <a:path w="2952115" h="3365500">
                <a:moveTo>
                  <a:pt x="806869" y="889000"/>
                </a:moveTo>
                <a:lnTo>
                  <a:pt x="768708" y="889000"/>
                </a:lnTo>
                <a:lnTo>
                  <a:pt x="777784" y="901700"/>
                </a:lnTo>
                <a:lnTo>
                  <a:pt x="785117" y="914400"/>
                </a:lnTo>
                <a:lnTo>
                  <a:pt x="809523" y="914400"/>
                </a:lnTo>
                <a:lnTo>
                  <a:pt x="808222" y="909375"/>
                </a:lnTo>
                <a:lnTo>
                  <a:pt x="801843" y="901700"/>
                </a:lnTo>
                <a:lnTo>
                  <a:pt x="807377" y="901700"/>
                </a:lnTo>
                <a:lnTo>
                  <a:pt x="806869" y="889000"/>
                </a:lnTo>
                <a:close/>
              </a:path>
              <a:path w="2952115" h="3365500">
                <a:moveTo>
                  <a:pt x="810107" y="911643"/>
                </a:moveTo>
                <a:lnTo>
                  <a:pt x="809523" y="914400"/>
                </a:lnTo>
                <a:lnTo>
                  <a:pt x="812397" y="914400"/>
                </a:lnTo>
                <a:lnTo>
                  <a:pt x="810107" y="911643"/>
                </a:lnTo>
                <a:close/>
              </a:path>
              <a:path w="2952115" h="3365500">
                <a:moveTo>
                  <a:pt x="844448" y="901700"/>
                </a:moveTo>
                <a:lnTo>
                  <a:pt x="830478" y="901700"/>
                </a:lnTo>
                <a:lnTo>
                  <a:pt x="817203" y="914400"/>
                </a:lnTo>
                <a:lnTo>
                  <a:pt x="843635" y="914400"/>
                </a:lnTo>
                <a:lnTo>
                  <a:pt x="844448" y="901700"/>
                </a:lnTo>
                <a:close/>
              </a:path>
              <a:path w="2952115" h="3365500">
                <a:moveTo>
                  <a:pt x="842791" y="889000"/>
                </a:moveTo>
                <a:lnTo>
                  <a:pt x="832092" y="889000"/>
                </a:lnTo>
                <a:lnTo>
                  <a:pt x="828179" y="901700"/>
                </a:lnTo>
                <a:lnTo>
                  <a:pt x="844448" y="901700"/>
                </a:lnTo>
                <a:lnTo>
                  <a:pt x="854176" y="914400"/>
                </a:lnTo>
                <a:lnTo>
                  <a:pt x="863033" y="914400"/>
                </a:lnTo>
                <a:lnTo>
                  <a:pt x="855631" y="901700"/>
                </a:lnTo>
                <a:lnTo>
                  <a:pt x="842791" y="889000"/>
                </a:lnTo>
                <a:close/>
              </a:path>
              <a:path w="2952115" h="3365500">
                <a:moveTo>
                  <a:pt x="812213" y="901700"/>
                </a:moveTo>
                <a:lnTo>
                  <a:pt x="806234" y="901700"/>
                </a:lnTo>
                <a:lnTo>
                  <a:pt x="808222" y="909375"/>
                </a:lnTo>
                <a:lnTo>
                  <a:pt x="810107" y="911643"/>
                </a:lnTo>
                <a:lnTo>
                  <a:pt x="812213" y="901700"/>
                </a:lnTo>
                <a:close/>
              </a:path>
              <a:path w="2952115" h="3365500">
                <a:moveTo>
                  <a:pt x="822109" y="889000"/>
                </a:moveTo>
                <a:lnTo>
                  <a:pt x="813477" y="889000"/>
                </a:lnTo>
                <a:lnTo>
                  <a:pt x="812716" y="901700"/>
                </a:lnTo>
                <a:lnTo>
                  <a:pt x="823201" y="901700"/>
                </a:lnTo>
                <a:lnTo>
                  <a:pt x="822109" y="889000"/>
                </a:lnTo>
                <a:close/>
              </a:path>
              <a:path w="2952115" h="3365500">
                <a:moveTo>
                  <a:pt x="754862" y="876300"/>
                </a:moveTo>
                <a:lnTo>
                  <a:pt x="739036" y="876300"/>
                </a:lnTo>
                <a:lnTo>
                  <a:pt x="730015" y="889000"/>
                </a:lnTo>
                <a:lnTo>
                  <a:pt x="752614" y="889000"/>
                </a:lnTo>
                <a:lnTo>
                  <a:pt x="754862" y="876300"/>
                </a:lnTo>
                <a:close/>
              </a:path>
              <a:path w="2952115" h="3365500">
                <a:moveTo>
                  <a:pt x="803836" y="876300"/>
                </a:moveTo>
                <a:lnTo>
                  <a:pt x="754862" y="876300"/>
                </a:lnTo>
                <a:lnTo>
                  <a:pt x="760107" y="889000"/>
                </a:lnTo>
                <a:lnTo>
                  <a:pt x="803490" y="889000"/>
                </a:lnTo>
                <a:lnTo>
                  <a:pt x="803836" y="876300"/>
                </a:lnTo>
                <a:close/>
              </a:path>
              <a:path w="2952115" h="3365500">
                <a:moveTo>
                  <a:pt x="823696" y="876300"/>
                </a:moveTo>
                <a:lnTo>
                  <a:pt x="803836" y="876300"/>
                </a:lnTo>
                <a:lnTo>
                  <a:pt x="811198" y="889000"/>
                </a:lnTo>
                <a:lnTo>
                  <a:pt x="822820" y="889000"/>
                </a:lnTo>
                <a:lnTo>
                  <a:pt x="823696" y="876300"/>
                </a:lnTo>
                <a:close/>
              </a:path>
              <a:path w="2952115" h="3365500">
                <a:moveTo>
                  <a:pt x="715378" y="863600"/>
                </a:moveTo>
                <a:lnTo>
                  <a:pt x="706158" y="863600"/>
                </a:lnTo>
                <a:lnTo>
                  <a:pt x="707174" y="876300"/>
                </a:lnTo>
                <a:lnTo>
                  <a:pt x="717753" y="876300"/>
                </a:lnTo>
                <a:lnTo>
                  <a:pt x="715378" y="863600"/>
                </a:lnTo>
                <a:close/>
              </a:path>
              <a:path w="2952115" h="3365500">
                <a:moveTo>
                  <a:pt x="822773" y="863600"/>
                </a:moveTo>
                <a:lnTo>
                  <a:pt x="727868" y="863600"/>
                </a:lnTo>
                <a:lnTo>
                  <a:pt x="722506" y="876300"/>
                </a:lnTo>
                <a:lnTo>
                  <a:pt x="828268" y="876300"/>
                </a:lnTo>
                <a:lnTo>
                  <a:pt x="822773" y="863600"/>
                </a:lnTo>
                <a:close/>
              </a:path>
              <a:path w="2952115" h="3365500">
                <a:moveTo>
                  <a:pt x="726541" y="850900"/>
                </a:moveTo>
                <a:lnTo>
                  <a:pt x="719126" y="850900"/>
                </a:lnTo>
                <a:lnTo>
                  <a:pt x="715742" y="863600"/>
                </a:lnTo>
                <a:lnTo>
                  <a:pt x="732256" y="863600"/>
                </a:lnTo>
                <a:lnTo>
                  <a:pt x="726541" y="850900"/>
                </a:lnTo>
                <a:close/>
              </a:path>
              <a:path w="2952115" h="3365500">
                <a:moveTo>
                  <a:pt x="776833" y="838200"/>
                </a:moveTo>
                <a:lnTo>
                  <a:pt x="722552" y="838200"/>
                </a:lnTo>
                <a:lnTo>
                  <a:pt x="729405" y="850900"/>
                </a:lnTo>
                <a:lnTo>
                  <a:pt x="733515" y="863600"/>
                </a:lnTo>
                <a:lnTo>
                  <a:pt x="736561" y="863600"/>
                </a:lnTo>
                <a:lnTo>
                  <a:pt x="740816" y="850900"/>
                </a:lnTo>
                <a:lnTo>
                  <a:pt x="785545" y="850900"/>
                </a:lnTo>
                <a:lnTo>
                  <a:pt x="785044" y="845888"/>
                </a:lnTo>
                <a:lnTo>
                  <a:pt x="776833" y="838200"/>
                </a:lnTo>
                <a:close/>
              </a:path>
              <a:path w="2952115" h="3365500">
                <a:moveTo>
                  <a:pt x="766965" y="850900"/>
                </a:moveTo>
                <a:lnTo>
                  <a:pt x="745782" y="850900"/>
                </a:lnTo>
                <a:lnTo>
                  <a:pt x="748449" y="863600"/>
                </a:lnTo>
                <a:lnTo>
                  <a:pt x="765035" y="863600"/>
                </a:lnTo>
                <a:lnTo>
                  <a:pt x="766965" y="850900"/>
                </a:lnTo>
                <a:close/>
              </a:path>
              <a:path w="2952115" h="3365500">
                <a:moveTo>
                  <a:pt x="801114" y="838200"/>
                </a:moveTo>
                <a:lnTo>
                  <a:pt x="796671" y="838200"/>
                </a:lnTo>
                <a:lnTo>
                  <a:pt x="790397" y="850900"/>
                </a:lnTo>
                <a:lnTo>
                  <a:pt x="766965" y="850900"/>
                </a:lnTo>
                <a:lnTo>
                  <a:pt x="765390" y="863600"/>
                </a:lnTo>
                <a:lnTo>
                  <a:pt x="804442" y="863600"/>
                </a:lnTo>
                <a:lnTo>
                  <a:pt x="801012" y="850900"/>
                </a:lnTo>
                <a:lnTo>
                  <a:pt x="801114" y="838200"/>
                </a:lnTo>
                <a:close/>
              </a:path>
              <a:path w="2952115" h="3365500">
                <a:moveTo>
                  <a:pt x="811517" y="850900"/>
                </a:moveTo>
                <a:lnTo>
                  <a:pt x="811390" y="850900"/>
                </a:lnTo>
                <a:lnTo>
                  <a:pt x="810615" y="863600"/>
                </a:lnTo>
                <a:lnTo>
                  <a:pt x="814717" y="863600"/>
                </a:lnTo>
                <a:lnTo>
                  <a:pt x="811517" y="850900"/>
                </a:lnTo>
                <a:close/>
              </a:path>
              <a:path w="2952115" h="3365500">
                <a:moveTo>
                  <a:pt x="706145" y="838200"/>
                </a:moveTo>
                <a:lnTo>
                  <a:pt x="700443" y="838200"/>
                </a:lnTo>
                <a:lnTo>
                  <a:pt x="701141" y="850900"/>
                </a:lnTo>
                <a:lnTo>
                  <a:pt x="706589" y="850900"/>
                </a:lnTo>
                <a:lnTo>
                  <a:pt x="706145" y="838200"/>
                </a:lnTo>
                <a:close/>
              </a:path>
              <a:path w="2952115" h="3365500">
                <a:moveTo>
                  <a:pt x="785044" y="845888"/>
                </a:moveTo>
                <a:lnTo>
                  <a:pt x="785545" y="850900"/>
                </a:lnTo>
                <a:lnTo>
                  <a:pt x="785799" y="850900"/>
                </a:lnTo>
                <a:lnTo>
                  <a:pt x="787845" y="848510"/>
                </a:lnTo>
                <a:lnTo>
                  <a:pt x="785044" y="845888"/>
                </a:lnTo>
                <a:close/>
              </a:path>
              <a:path w="2952115" h="3365500">
                <a:moveTo>
                  <a:pt x="787845" y="848510"/>
                </a:moveTo>
                <a:lnTo>
                  <a:pt x="785799" y="850900"/>
                </a:lnTo>
                <a:lnTo>
                  <a:pt x="790397" y="850900"/>
                </a:lnTo>
                <a:lnTo>
                  <a:pt x="787845" y="848510"/>
                </a:lnTo>
                <a:close/>
              </a:path>
              <a:path w="2952115" h="3365500">
                <a:moveTo>
                  <a:pt x="796671" y="838200"/>
                </a:moveTo>
                <a:lnTo>
                  <a:pt x="784275" y="838200"/>
                </a:lnTo>
                <a:lnTo>
                  <a:pt x="785044" y="845888"/>
                </a:lnTo>
                <a:lnTo>
                  <a:pt x="787845" y="848510"/>
                </a:lnTo>
                <a:lnTo>
                  <a:pt x="796671" y="838200"/>
                </a:lnTo>
                <a:close/>
              </a:path>
              <a:path w="2952115" h="3365500">
                <a:moveTo>
                  <a:pt x="686542" y="825500"/>
                </a:moveTo>
                <a:lnTo>
                  <a:pt x="675693" y="825500"/>
                </a:lnTo>
                <a:lnTo>
                  <a:pt x="682565" y="838200"/>
                </a:lnTo>
                <a:lnTo>
                  <a:pt x="683595" y="838200"/>
                </a:lnTo>
                <a:lnTo>
                  <a:pt x="686542" y="825500"/>
                </a:lnTo>
                <a:close/>
              </a:path>
              <a:path w="2952115" h="3365500">
                <a:moveTo>
                  <a:pt x="697103" y="825500"/>
                </a:moveTo>
                <a:lnTo>
                  <a:pt x="686542" y="825500"/>
                </a:lnTo>
                <a:lnTo>
                  <a:pt x="692587" y="838200"/>
                </a:lnTo>
                <a:lnTo>
                  <a:pt x="698017" y="838200"/>
                </a:lnTo>
                <a:lnTo>
                  <a:pt x="697103" y="825500"/>
                </a:lnTo>
                <a:close/>
              </a:path>
              <a:path w="2952115" h="3365500">
                <a:moveTo>
                  <a:pt x="708774" y="825500"/>
                </a:moveTo>
                <a:lnTo>
                  <a:pt x="705015" y="825500"/>
                </a:lnTo>
                <a:lnTo>
                  <a:pt x="707567" y="838200"/>
                </a:lnTo>
                <a:lnTo>
                  <a:pt x="710145" y="838200"/>
                </a:lnTo>
                <a:lnTo>
                  <a:pt x="708774" y="825500"/>
                </a:lnTo>
                <a:close/>
              </a:path>
              <a:path w="2952115" h="3365500">
                <a:moveTo>
                  <a:pt x="783388" y="825500"/>
                </a:moveTo>
                <a:lnTo>
                  <a:pt x="710895" y="825500"/>
                </a:lnTo>
                <a:lnTo>
                  <a:pt x="714648" y="838200"/>
                </a:lnTo>
                <a:lnTo>
                  <a:pt x="793592" y="838200"/>
                </a:lnTo>
                <a:lnTo>
                  <a:pt x="783388" y="825500"/>
                </a:lnTo>
                <a:close/>
              </a:path>
              <a:path w="2952115" h="3365500">
                <a:moveTo>
                  <a:pt x="669048" y="812800"/>
                </a:moveTo>
                <a:lnTo>
                  <a:pt x="666648" y="812800"/>
                </a:lnTo>
                <a:lnTo>
                  <a:pt x="669061" y="825500"/>
                </a:lnTo>
                <a:lnTo>
                  <a:pt x="669048" y="812800"/>
                </a:lnTo>
                <a:close/>
              </a:path>
              <a:path w="2952115" h="3365500">
                <a:moveTo>
                  <a:pt x="772423" y="812800"/>
                </a:moveTo>
                <a:lnTo>
                  <a:pt x="690863" y="812800"/>
                </a:lnTo>
                <a:lnTo>
                  <a:pt x="687697" y="825500"/>
                </a:lnTo>
                <a:lnTo>
                  <a:pt x="774435" y="825500"/>
                </a:lnTo>
                <a:lnTo>
                  <a:pt x="772423" y="812800"/>
                </a:lnTo>
                <a:close/>
              </a:path>
              <a:path w="2952115" h="3365500">
                <a:moveTo>
                  <a:pt x="674217" y="800100"/>
                </a:moveTo>
                <a:lnTo>
                  <a:pt x="670648" y="812800"/>
                </a:lnTo>
                <a:lnTo>
                  <a:pt x="683120" y="812800"/>
                </a:lnTo>
                <a:lnTo>
                  <a:pt x="674217" y="800100"/>
                </a:lnTo>
                <a:close/>
              </a:path>
              <a:path w="2952115" h="3365500">
                <a:moveTo>
                  <a:pt x="757146" y="787400"/>
                </a:moveTo>
                <a:lnTo>
                  <a:pt x="755310" y="787400"/>
                </a:lnTo>
                <a:lnTo>
                  <a:pt x="755047" y="800100"/>
                </a:lnTo>
                <a:lnTo>
                  <a:pt x="674790" y="800100"/>
                </a:lnTo>
                <a:lnTo>
                  <a:pt x="683775" y="812800"/>
                </a:lnTo>
                <a:lnTo>
                  <a:pt x="770978" y="812800"/>
                </a:lnTo>
                <a:lnTo>
                  <a:pt x="766938" y="800100"/>
                </a:lnTo>
                <a:lnTo>
                  <a:pt x="757146" y="787400"/>
                </a:lnTo>
                <a:close/>
              </a:path>
              <a:path w="2952115" h="3365500">
                <a:moveTo>
                  <a:pt x="779411" y="800100"/>
                </a:moveTo>
                <a:lnTo>
                  <a:pt x="776744" y="812800"/>
                </a:lnTo>
                <a:lnTo>
                  <a:pt x="784225" y="812800"/>
                </a:lnTo>
                <a:lnTo>
                  <a:pt x="779411" y="800100"/>
                </a:lnTo>
                <a:close/>
              </a:path>
              <a:path w="2952115" h="3365500">
                <a:moveTo>
                  <a:pt x="649693" y="787400"/>
                </a:moveTo>
                <a:lnTo>
                  <a:pt x="643623" y="787400"/>
                </a:lnTo>
                <a:lnTo>
                  <a:pt x="648449" y="800100"/>
                </a:lnTo>
                <a:lnTo>
                  <a:pt x="649693" y="787400"/>
                </a:lnTo>
                <a:close/>
              </a:path>
              <a:path w="2952115" h="3365500">
                <a:moveTo>
                  <a:pt x="734110" y="762000"/>
                </a:moveTo>
                <a:lnTo>
                  <a:pt x="705345" y="762000"/>
                </a:lnTo>
                <a:lnTo>
                  <a:pt x="706158" y="774700"/>
                </a:lnTo>
                <a:lnTo>
                  <a:pt x="664225" y="774700"/>
                </a:lnTo>
                <a:lnTo>
                  <a:pt x="662020" y="787400"/>
                </a:lnTo>
                <a:lnTo>
                  <a:pt x="660383" y="800100"/>
                </a:lnTo>
                <a:lnTo>
                  <a:pt x="743839" y="800100"/>
                </a:lnTo>
                <a:lnTo>
                  <a:pt x="739279" y="787400"/>
                </a:lnTo>
                <a:lnTo>
                  <a:pt x="734148" y="787400"/>
                </a:lnTo>
                <a:lnTo>
                  <a:pt x="735812" y="774700"/>
                </a:lnTo>
                <a:lnTo>
                  <a:pt x="734110" y="762000"/>
                </a:lnTo>
                <a:close/>
              </a:path>
              <a:path w="2952115" h="3365500">
                <a:moveTo>
                  <a:pt x="658723" y="774700"/>
                </a:moveTo>
                <a:lnTo>
                  <a:pt x="654786" y="774700"/>
                </a:lnTo>
                <a:lnTo>
                  <a:pt x="656729" y="787400"/>
                </a:lnTo>
                <a:lnTo>
                  <a:pt x="658723" y="787400"/>
                </a:lnTo>
                <a:lnTo>
                  <a:pt x="658723" y="774700"/>
                </a:lnTo>
                <a:close/>
              </a:path>
              <a:path w="2952115" h="3365500">
                <a:moveTo>
                  <a:pt x="609955" y="762000"/>
                </a:moveTo>
                <a:lnTo>
                  <a:pt x="611835" y="774700"/>
                </a:lnTo>
                <a:lnTo>
                  <a:pt x="612851" y="774700"/>
                </a:lnTo>
                <a:lnTo>
                  <a:pt x="609955" y="762000"/>
                </a:lnTo>
                <a:close/>
              </a:path>
              <a:path w="2952115" h="3365500">
                <a:moveTo>
                  <a:pt x="653935" y="723900"/>
                </a:moveTo>
                <a:lnTo>
                  <a:pt x="612559" y="723900"/>
                </a:lnTo>
                <a:lnTo>
                  <a:pt x="620853" y="736600"/>
                </a:lnTo>
                <a:lnTo>
                  <a:pt x="615159" y="749300"/>
                </a:lnTo>
                <a:lnTo>
                  <a:pt x="613029" y="762000"/>
                </a:lnTo>
                <a:lnTo>
                  <a:pt x="614349" y="762000"/>
                </a:lnTo>
                <a:lnTo>
                  <a:pt x="621665" y="774700"/>
                </a:lnTo>
                <a:lnTo>
                  <a:pt x="622261" y="762000"/>
                </a:lnTo>
                <a:lnTo>
                  <a:pt x="623011" y="749300"/>
                </a:lnTo>
                <a:lnTo>
                  <a:pt x="715549" y="749300"/>
                </a:lnTo>
                <a:lnTo>
                  <a:pt x="713025" y="736600"/>
                </a:lnTo>
                <a:lnTo>
                  <a:pt x="658977" y="736600"/>
                </a:lnTo>
                <a:lnTo>
                  <a:pt x="653935" y="723900"/>
                </a:lnTo>
                <a:close/>
              </a:path>
              <a:path w="2952115" h="3365500">
                <a:moveTo>
                  <a:pt x="648664" y="762000"/>
                </a:moveTo>
                <a:lnTo>
                  <a:pt x="640257" y="762000"/>
                </a:lnTo>
                <a:lnTo>
                  <a:pt x="646417" y="774700"/>
                </a:lnTo>
                <a:lnTo>
                  <a:pt x="650422" y="764297"/>
                </a:lnTo>
                <a:lnTo>
                  <a:pt x="648664" y="762000"/>
                </a:lnTo>
                <a:close/>
              </a:path>
              <a:path w="2952115" h="3365500">
                <a:moveTo>
                  <a:pt x="702614" y="762000"/>
                </a:moveTo>
                <a:lnTo>
                  <a:pt x="651306" y="762000"/>
                </a:lnTo>
                <a:lnTo>
                  <a:pt x="650422" y="764297"/>
                </a:lnTo>
                <a:lnTo>
                  <a:pt x="658380" y="774700"/>
                </a:lnTo>
                <a:lnTo>
                  <a:pt x="694702" y="774700"/>
                </a:lnTo>
                <a:lnTo>
                  <a:pt x="702614" y="762000"/>
                </a:lnTo>
                <a:close/>
              </a:path>
              <a:path w="2952115" h="3365500">
                <a:moveTo>
                  <a:pt x="715175" y="749300"/>
                </a:moveTo>
                <a:lnTo>
                  <a:pt x="623011" y="749300"/>
                </a:lnTo>
                <a:lnTo>
                  <a:pt x="629234" y="762000"/>
                </a:lnTo>
                <a:lnTo>
                  <a:pt x="723399" y="762000"/>
                </a:lnTo>
                <a:lnTo>
                  <a:pt x="715175" y="749300"/>
                </a:lnTo>
                <a:close/>
              </a:path>
              <a:path w="2952115" h="3365500">
                <a:moveTo>
                  <a:pt x="616369" y="736600"/>
                </a:moveTo>
                <a:lnTo>
                  <a:pt x="595947" y="736600"/>
                </a:lnTo>
                <a:lnTo>
                  <a:pt x="603440" y="749300"/>
                </a:lnTo>
                <a:lnTo>
                  <a:pt x="616369" y="736600"/>
                </a:lnTo>
                <a:close/>
              </a:path>
              <a:path w="2952115" h="3365500">
                <a:moveTo>
                  <a:pt x="607644" y="723900"/>
                </a:moveTo>
                <a:lnTo>
                  <a:pt x="608241" y="736600"/>
                </a:lnTo>
                <a:lnTo>
                  <a:pt x="613638" y="736600"/>
                </a:lnTo>
                <a:lnTo>
                  <a:pt x="607644" y="723900"/>
                </a:lnTo>
                <a:close/>
              </a:path>
              <a:path w="2952115" h="3365500">
                <a:moveTo>
                  <a:pt x="691246" y="711200"/>
                </a:moveTo>
                <a:lnTo>
                  <a:pt x="675249" y="711200"/>
                </a:lnTo>
                <a:lnTo>
                  <a:pt x="669566" y="723900"/>
                </a:lnTo>
                <a:lnTo>
                  <a:pt x="657733" y="723900"/>
                </a:lnTo>
                <a:lnTo>
                  <a:pt x="660946" y="736600"/>
                </a:lnTo>
                <a:lnTo>
                  <a:pt x="700248" y="736600"/>
                </a:lnTo>
                <a:lnTo>
                  <a:pt x="698171" y="723900"/>
                </a:lnTo>
                <a:lnTo>
                  <a:pt x="691246" y="711200"/>
                </a:lnTo>
                <a:close/>
              </a:path>
              <a:path w="2952115" h="3365500">
                <a:moveTo>
                  <a:pt x="578815" y="711200"/>
                </a:moveTo>
                <a:lnTo>
                  <a:pt x="575780" y="711200"/>
                </a:lnTo>
                <a:lnTo>
                  <a:pt x="584403" y="723900"/>
                </a:lnTo>
                <a:lnTo>
                  <a:pt x="585647" y="723900"/>
                </a:lnTo>
                <a:lnTo>
                  <a:pt x="578815" y="711200"/>
                </a:lnTo>
                <a:close/>
              </a:path>
              <a:path w="2952115" h="3365500">
                <a:moveTo>
                  <a:pt x="658533" y="711200"/>
                </a:moveTo>
                <a:lnTo>
                  <a:pt x="593839" y="711200"/>
                </a:lnTo>
                <a:lnTo>
                  <a:pt x="585647" y="723900"/>
                </a:lnTo>
                <a:lnTo>
                  <a:pt x="661250" y="723900"/>
                </a:lnTo>
                <a:lnTo>
                  <a:pt x="658533" y="711200"/>
                </a:lnTo>
                <a:close/>
              </a:path>
              <a:path w="2952115" h="3365500">
                <a:moveTo>
                  <a:pt x="608846" y="698500"/>
                </a:moveTo>
                <a:lnTo>
                  <a:pt x="566331" y="698500"/>
                </a:lnTo>
                <a:lnTo>
                  <a:pt x="569010" y="711200"/>
                </a:lnTo>
                <a:lnTo>
                  <a:pt x="597622" y="711200"/>
                </a:lnTo>
                <a:lnTo>
                  <a:pt x="608846" y="698500"/>
                </a:lnTo>
                <a:close/>
              </a:path>
              <a:path w="2952115" h="3365500">
                <a:moveTo>
                  <a:pt x="651402" y="698500"/>
                </a:moveTo>
                <a:lnTo>
                  <a:pt x="608846" y="698500"/>
                </a:lnTo>
                <a:lnTo>
                  <a:pt x="609279" y="711200"/>
                </a:lnTo>
                <a:lnTo>
                  <a:pt x="650671" y="711200"/>
                </a:lnTo>
                <a:lnTo>
                  <a:pt x="651402" y="698500"/>
                </a:lnTo>
                <a:close/>
              </a:path>
              <a:path w="2952115" h="3365500">
                <a:moveTo>
                  <a:pt x="665975" y="698500"/>
                </a:moveTo>
                <a:lnTo>
                  <a:pt x="660387" y="711200"/>
                </a:lnTo>
                <a:lnTo>
                  <a:pt x="666165" y="711200"/>
                </a:lnTo>
                <a:lnTo>
                  <a:pt x="665975" y="698500"/>
                </a:lnTo>
                <a:close/>
              </a:path>
              <a:path w="2952115" h="3365500">
                <a:moveTo>
                  <a:pt x="672871" y="698500"/>
                </a:moveTo>
                <a:lnTo>
                  <a:pt x="669886" y="698500"/>
                </a:lnTo>
                <a:lnTo>
                  <a:pt x="671322" y="711200"/>
                </a:lnTo>
                <a:lnTo>
                  <a:pt x="672807" y="711200"/>
                </a:lnTo>
                <a:lnTo>
                  <a:pt x="672871" y="698500"/>
                </a:lnTo>
                <a:close/>
              </a:path>
              <a:path w="2952115" h="3365500">
                <a:moveTo>
                  <a:pt x="577722" y="685800"/>
                </a:moveTo>
                <a:lnTo>
                  <a:pt x="558028" y="685800"/>
                </a:lnTo>
                <a:lnTo>
                  <a:pt x="560302" y="698500"/>
                </a:lnTo>
                <a:lnTo>
                  <a:pt x="567830" y="698500"/>
                </a:lnTo>
                <a:lnTo>
                  <a:pt x="577722" y="685800"/>
                </a:lnTo>
                <a:close/>
              </a:path>
              <a:path w="2952115" h="3365500">
                <a:moveTo>
                  <a:pt x="668948" y="685800"/>
                </a:moveTo>
                <a:lnTo>
                  <a:pt x="582760" y="685800"/>
                </a:lnTo>
                <a:lnTo>
                  <a:pt x="578777" y="698500"/>
                </a:lnTo>
                <a:lnTo>
                  <a:pt x="668478" y="698500"/>
                </a:lnTo>
                <a:lnTo>
                  <a:pt x="668948" y="685800"/>
                </a:lnTo>
                <a:close/>
              </a:path>
              <a:path w="2952115" h="3365500">
                <a:moveTo>
                  <a:pt x="558368" y="673100"/>
                </a:moveTo>
                <a:lnTo>
                  <a:pt x="547370" y="673100"/>
                </a:lnTo>
                <a:lnTo>
                  <a:pt x="553478" y="685800"/>
                </a:lnTo>
                <a:lnTo>
                  <a:pt x="555269" y="685800"/>
                </a:lnTo>
                <a:lnTo>
                  <a:pt x="558368" y="673100"/>
                </a:lnTo>
                <a:close/>
              </a:path>
              <a:path w="2952115" h="3365500">
                <a:moveTo>
                  <a:pt x="562676" y="671859"/>
                </a:moveTo>
                <a:lnTo>
                  <a:pt x="563168" y="673100"/>
                </a:lnTo>
                <a:lnTo>
                  <a:pt x="562450" y="685800"/>
                </a:lnTo>
                <a:lnTo>
                  <a:pt x="649986" y="685800"/>
                </a:lnTo>
                <a:lnTo>
                  <a:pt x="642594" y="673100"/>
                </a:lnTo>
                <a:lnTo>
                  <a:pt x="563868" y="673100"/>
                </a:lnTo>
                <a:lnTo>
                  <a:pt x="562676" y="671859"/>
                </a:lnTo>
                <a:close/>
              </a:path>
              <a:path w="2952115" h="3365500">
                <a:moveTo>
                  <a:pt x="531634" y="660400"/>
                </a:moveTo>
                <a:lnTo>
                  <a:pt x="529310" y="660400"/>
                </a:lnTo>
                <a:lnTo>
                  <a:pt x="532650" y="673100"/>
                </a:lnTo>
                <a:lnTo>
                  <a:pt x="531634" y="660400"/>
                </a:lnTo>
                <a:close/>
              </a:path>
              <a:path w="2952115" h="3365500">
                <a:moveTo>
                  <a:pt x="566153" y="660400"/>
                </a:moveTo>
                <a:lnTo>
                  <a:pt x="558126" y="660400"/>
                </a:lnTo>
                <a:lnTo>
                  <a:pt x="562676" y="671859"/>
                </a:lnTo>
                <a:lnTo>
                  <a:pt x="563868" y="673100"/>
                </a:lnTo>
                <a:lnTo>
                  <a:pt x="571652" y="673100"/>
                </a:lnTo>
                <a:lnTo>
                  <a:pt x="566153" y="660400"/>
                </a:lnTo>
                <a:close/>
              </a:path>
              <a:path w="2952115" h="3365500">
                <a:moveTo>
                  <a:pt x="643776" y="647700"/>
                </a:moveTo>
                <a:lnTo>
                  <a:pt x="577913" y="647700"/>
                </a:lnTo>
                <a:lnTo>
                  <a:pt x="583387" y="660400"/>
                </a:lnTo>
                <a:lnTo>
                  <a:pt x="566153" y="660400"/>
                </a:lnTo>
                <a:lnTo>
                  <a:pt x="571652" y="673100"/>
                </a:lnTo>
                <a:lnTo>
                  <a:pt x="642150" y="673100"/>
                </a:lnTo>
                <a:lnTo>
                  <a:pt x="641184" y="660400"/>
                </a:lnTo>
                <a:lnTo>
                  <a:pt x="643776" y="647700"/>
                </a:lnTo>
                <a:close/>
              </a:path>
              <a:path w="2952115" h="3365500">
                <a:moveTo>
                  <a:pt x="558126" y="660400"/>
                </a:moveTo>
                <a:lnTo>
                  <a:pt x="551665" y="660400"/>
                </a:lnTo>
                <a:lnTo>
                  <a:pt x="562676" y="671859"/>
                </a:lnTo>
                <a:lnTo>
                  <a:pt x="558126" y="660400"/>
                </a:lnTo>
                <a:close/>
              </a:path>
              <a:path w="2952115" h="3365500">
                <a:moveTo>
                  <a:pt x="542207" y="653229"/>
                </a:moveTo>
                <a:lnTo>
                  <a:pt x="535381" y="660400"/>
                </a:lnTo>
                <a:lnTo>
                  <a:pt x="548309" y="660400"/>
                </a:lnTo>
                <a:lnTo>
                  <a:pt x="542207" y="653229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42207" y="653229"/>
                </a:lnTo>
                <a:lnTo>
                  <a:pt x="548309" y="660400"/>
                </a:lnTo>
                <a:lnTo>
                  <a:pt x="549071" y="660400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76033" y="647700"/>
                </a:moveTo>
                <a:lnTo>
                  <a:pt x="547471" y="647700"/>
                </a:lnTo>
                <a:lnTo>
                  <a:pt x="549071" y="660400"/>
                </a:lnTo>
                <a:lnTo>
                  <a:pt x="574065" y="660400"/>
                </a:lnTo>
                <a:lnTo>
                  <a:pt x="576033" y="647700"/>
                </a:lnTo>
                <a:close/>
              </a:path>
              <a:path w="2952115" h="3365500">
                <a:moveTo>
                  <a:pt x="577913" y="647700"/>
                </a:moveTo>
                <a:lnTo>
                  <a:pt x="576033" y="647700"/>
                </a:lnTo>
                <a:lnTo>
                  <a:pt x="574065" y="660400"/>
                </a:lnTo>
                <a:lnTo>
                  <a:pt x="583387" y="660400"/>
                </a:lnTo>
                <a:lnTo>
                  <a:pt x="577913" y="647700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37502" y="647700"/>
                </a:lnTo>
                <a:lnTo>
                  <a:pt x="542207" y="653229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24827" y="635000"/>
                </a:moveTo>
                <a:lnTo>
                  <a:pt x="520407" y="635000"/>
                </a:lnTo>
                <a:lnTo>
                  <a:pt x="520814" y="647700"/>
                </a:lnTo>
                <a:lnTo>
                  <a:pt x="529932" y="647700"/>
                </a:lnTo>
                <a:lnTo>
                  <a:pt x="524827" y="635000"/>
                </a:lnTo>
                <a:close/>
              </a:path>
              <a:path w="2952115" h="3365500">
                <a:moveTo>
                  <a:pt x="605873" y="609600"/>
                </a:moveTo>
                <a:lnTo>
                  <a:pt x="510044" y="609600"/>
                </a:lnTo>
                <a:lnTo>
                  <a:pt x="508218" y="622300"/>
                </a:lnTo>
                <a:lnTo>
                  <a:pt x="526463" y="622300"/>
                </a:lnTo>
                <a:lnTo>
                  <a:pt x="537365" y="635000"/>
                </a:lnTo>
                <a:lnTo>
                  <a:pt x="544131" y="647700"/>
                </a:lnTo>
                <a:lnTo>
                  <a:pt x="585443" y="647700"/>
                </a:lnTo>
                <a:lnTo>
                  <a:pt x="597749" y="635000"/>
                </a:lnTo>
                <a:lnTo>
                  <a:pt x="603640" y="635000"/>
                </a:lnTo>
                <a:lnTo>
                  <a:pt x="606332" y="622300"/>
                </a:lnTo>
                <a:lnTo>
                  <a:pt x="605873" y="609600"/>
                </a:lnTo>
                <a:close/>
              </a:path>
              <a:path w="2952115" h="3365500">
                <a:moveTo>
                  <a:pt x="597749" y="635000"/>
                </a:moveTo>
                <a:lnTo>
                  <a:pt x="585443" y="647700"/>
                </a:lnTo>
                <a:lnTo>
                  <a:pt x="600204" y="647700"/>
                </a:lnTo>
                <a:lnTo>
                  <a:pt x="601312" y="643604"/>
                </a:lnTo>
                <a:lnTo>
                  <a:pt x="597749" y="635000"/>
                </a:lnTo>
                <a:close/>
              </a:path>
              <a:path w="2952115" h="3365500">
                <a:moveTo>
                  <a:pt x="601312" y="643604"/>
                </a:moveTo>
                <a:lnTo>
                  <a:pt x="600204" y="647700"/>
                </a:lnTo>
                <a:lnTo>
                  <a:pt x="603008" y="647700"/>
                </a:lnTo>
                <a:lnTo>
                  <a:pt x="601312" y="643604"/>
                </a:lnTo>
                <a:close/>
              </a:path>
              <a:path w="2952115" h="3365500">
                <a:moveTo>
                  <a:pt x="626902" y="635000"/>
                </a:moveTo>
                <a:lnTo>
                  <a:pt x="617772" y="635000"/>
                </a:lnTo>
                <a:lnTo>
                  <a:pt x="613156" y="647700"/>
                </a:lnTo>
                <a:lnTo>
                  <a:pt x="636814" y="647700"/>
                </a:lnTo>
                <a:lnTo>
                  <a:pt x="626902" y="635000"/>
                </a:lnTo>
                <a:close/>
              </a:path>
              <a:path w="2952115" h="3365500">
                <a:moveTo>
                  <a:pt x="603640" y="635000"/>
                </a:moveTo>
                <a:lnTo>
                  <a:pt x="597749" y="635000"/>
                </a:lnTo>
                <a:lnTo>
                  <a:pt x="601312" y="643604"/>
                </a:lnTo>
                <a:lnTo>
                  <a:pt x="603640" y="635000"/>
                </a:lnTo>
                <a:close/>
              </a:path>
              <a:path w="2952115" h="3365500">
                <a:moveTo>
                  <a:pt x="519684" y="622300"/>
                </a:moveTo>
                <a:lnTo>
                  <a:pt x="507987" y="622300"/>
                </a:lnTo>
                <a:lnTo>
                  <a:pt x="506971" y="635000"/>
                </a:lnTo>
                <a:lnTo>
                  <a:pt x="513969" y="635000"/>
                </a:lnTo>
                <a:lnTo>
                  <a:pt x="519684" y="622300"/>
                </a:lnTo>
                <a:close/>
              </a:path>
              <a:path w="2952115" h="3365500">
                <a:moveTo>
                  <a:pt x="482650" y="609600"/>
                </a:moveTo>
                <a:lnTo>
                  <a:pt x="479831" y="609600"/>
                </a:lnTo>
                <a:lnTo>
                  <a:pt x="480174" y="622300"/>
                </a:lnTo>
                <a:lnTo>
                  <a:pt x="486829" y="622300"/>
                </a:lnTo>
                <a:lnTo>
                  <a:pt x="482650" y="609600"/>
                </a:lnTo>
                <a:close/>
              </a:path>
              <a:path w="2952115" h="3365500">
                <a:moveTo>
                  <a:pt x="507046" y="584200"/>
                </a:moveTo>
                <a:lnTo>
                  <a:pt x="478828" y="584200"/>
                </a:lnTo>
                <a:lnTo>
                  <a:pt x="481094" y="596900"/>
                </a:lnTo>
                <a:lnTo>
                  <a:pt x="490001" y="609600"/>
                </a:lnTo>
                <a:lnTo>
                  <a:pt x="496100" y="622300"/>
                </a:lnTo>
                <a:lnTo>
                  <a:pt x="501116" y="622300"/>
                </a:lnTo>
                <a:lnTo>
                  <a:pt x="501281" y="609600"/>
                </a:lnTo>
                <a:lnTo>
                  <a:pt x="497427" y="609600"/>
                </a:lnTo>
                <a:lnTo>
                  <a:pt x="498659" y="596900"/>
                </a:lnTo>
                <a:lnTo>
                  <a:pt x="507046" y="584200"/>
                </a:lnTo>
                <a:close/>
              </a:path>
              <a:path w="2952115" h="3365500">
                <a:moveTo>
                  <a:pt x="501297" y="609600"/>
                </a:moveTo>
                <a:lnTo>
                  <a:pt x="505510" y="622300"/>
                </a:lnTo>
                <a:lnTo>
                  <a:pt x="508218" y="622300"/>
                </a:lnTo>
                <a:lnTo>
                  <a:pt x="501297" y="609600"/>
                </a:lnTo>
                <a:close/>
              </a:path>
              <a:path w="2952115" h="3365500">
                <a:moveTo>
                  <a:pt x="581307" y="584200"/>
                </a:moveTo>
                <a:lnTo>
                  <a:pt x="507046" y="584200"/>
                </a:lnTo>
                <a:lnTo>
                  <a:pt x="512641" y="596900"/>
                </a:lnTo>
                <a:lnTo>
                  <a:pt x="513918" y="609600"/>
                </a:lnTo>
                <a:lnTo>
                  <a:pt x="538022" y="609600"/>
                </a:lnTo>
                <a:lnTo>
                  <a:pt x="530148" y="596900"/>
                </a:lnTo>
                <a:lnTo>
                  <a:pt x="589406" y="596900"/>
                </a:lnTo>
                <a:lnTo>
                  <a:pt x="581307" y="584200"/>
                </a:lnTo>
                <a:close/>
              </a:path>
              <a:path w="2952115" h="3365500">
                <a:moveTo>
                  <a:pt x="575335" y="596900"/>
                </a:moveTo>
                <a:lnTo>
                  <a:pt x="530961" y="596900"/>
                </a:lnTo>
                <a:lnTo>
                  <a:pt x="538022" y="609600"/>
                </a:lnTo>
                <a:lnTo>
                  <a:pt x="574128" y="609600"/>
                </a:lnTo>
                <a:lnTo>
                  <a:pt x="575335" y="596900"/>
                </a:lnTo>
                <a:close/>
              </a:path>
              <a:path w="2952115" h="3365500">
                <a:moveTo>
                  <a:pt x="586942" y="609556"/>
                </a:moveTo>
                <a:close/>
              </a:path>
              <a:path w="2952115" h="3365500">
                <a:moveTo>
                  <a:pt x="589406" y="596900"/>
                </a:moveTo>
                <a:lnTo>
                  <a:pt x="586765" y="596900"/>
                </a:lnTo>
                <a:lnTo>
                  <a:pt x="593293" y="609600"/>
                </a:lnTo>
                <a:lnTo>
                  <a:pt x="598912" y="609600"/>
                </a:lnTo>
                <a:lnTo>
                  <a:pt x="589406" y="596900"/>
                </a:lnTo>
                <a:close/>
              </a:path>
              <a:path w="2952115" h="3365500">
                <a:moveTo>
                  <a:pt x="586765" y="596900"/>
                </a:moveTo>
                <a:lnTo>
                  <a:pt x="575779" y="596900"/>
                </a:lnTo>
                <a:lnTo>
                  <a:pt x="586942" y="609556"/>
                </a:lnTo>
                <a:lnTo>
                  <a:pt x="586765" y="596900"/>
                </a:lnTo>
                <a:close/>
              </a:path>
              <a:path w="2952115" h="3365500">
                <a:moveTo>
                  <a:pt x="469114" y="558800"/>
                </a:moveTo>
                <a:lnTo>
                  <a:pt x="459066" y="558800"/>
                </a:lnTo>
                <a:lnTo>
                  <a:pt x="455041" y="571500"/>
                </a:lnTo>
                <a:lnTo>
                  <a:pt x="459843" y="571500"/>
                </a:lnTo>
                <a:lnTo>
                  <a:pt x="467139" y="584200"/>
                </a:lnTo>
                <a:lnTo>
                  <a:pt x="463643" y="571500"/>
                </a:lnTo>
                <a:lnTo>
                  <a:pt x="469114" y="558800"/>
                </a:lnTo>
                <a:close/>
              </a:path>
              <a:path w="2952115" h="3365500">
                <a:moveTo>
                  <a:pt x="478764" y="571500"/>
                </a:moveTo>
                <a:lnTo>
                  <a:pt x="477393" y="571500"/>
                </a:lnTo>
                <a:lnTo>
                  <a:pt x="476008" y="584200"/>
                </a:lnTo>
                <a:lnTo>
                  <a:pt x="483565" y="584200"/>
                </a:lnTo>
                <a:lnTo>
                  <a:pt x="478764" y="571500"/>
                </a:lnTo>
                <a:close/>
              </a:path>
              <a:path w="2952115" h="3365500">
                <a:moveTo>
                  <a:pt x="553300" y="571500"/>
                </a:moveTo>
                <a:lnTo>
                  <a:pt x="489572" y="571500"/>
                </a:lnTo>
                <a:lnTo>
                  <a:pt x="492239" y="584200"/>
                </a:lnTo>
                <a:lnTo>
                  <a:pt x="554863" y="584200"/>
                </a:lnTo>
                <a:lnTo>
                  <a:pt x="553300" y="571500"/>
                </a:lnTo>
                <a:close/>
              </a:path>
              <a:path w="2952115" h="3365500">
                <a:moveTo>
                  <a:pt x="554762" y="558800"/>
                </a:moveTo>
                <a:lnTo>
                  <a:pt x="469114" y="558800"/>
                </a:lnTo>
                <a:lnTo>
                  <a:pt x="481296" y="571500"/>
                </a:lnTo>
                <a:lnTo>
                  <a:pt x="554456" y="571500"/>
                </a:lnTo>
                <a:lnTo>
                  <a:pt x="565226" y="584200"/>
                </a:lnTo>
                <a:lnTo>
                  <a:pt x="572895" y="584200"/>
                </a:lnTo>
                <a:lnTo>
                  <a:pt x="563312" y="571500"/>
                </a:lnTo>
                <a:lnTo>
                  <a:pt x="554762" y="558800"/>
                </a:lnTo>
                <a:close/>
              </a:path>
              <a:path w="2952115" h="3365500">
                <a:moveTo>
                  <a:pt x="446849" y="558800"/>
                </a:moveTo>
                <a:lnTo>
                  <a:pt x="448324" y="571500"/>
                </a:lnTo>
                <a:lnTo>
                  <a:pt x="452539" y="571500"/>
                </a:lnTo>
                <a:lnTo>
                  <a:pt x="446849" y="558800"/>
                </a:lnTo>
                <a:close/>
              </a:path>
              <a:path w="2952115" h="3365500">
                <a:moveTo>
                  <a:pt x="448068" y="546100"/>
                </a:moveTo>
                <a:lnTo>
                  <a:pt x="446798" y="546100"/>
                </a:lnTo>
                <a:lnTo>
                  <a:pt x="447103" y="558800"/>
                </a:lnTo>
                <a:lnTo>
                  <a:pt x="449668" y="558800"/>
                </a:lnTo>
                <a:lnTo>
                  <a:pt x="448068" y="546100"/>
                </a:lnTo>
                <a:close/>
              </a:path>
              <a:path w="2952115" h="3365500">
                <a:moveTo>
                  <a:pt x="458565" y="557603"/>
                </a:moveTo>
                <a:lnTo>
                  <a:pt x="458406" y="558800"/>
                </a:lnTo>
                <a:lnTo>
                  <a:pt x="459066" y="558800"/>
                </a:lnTo>
                <a:lnTo>
                  <a:pt x="458565" y="557603"/>
                </a:lnTo>
                <a:close/>
              </a:path>
              <a:path w="2952115" h="3365500">
                <a:moveTo>
                  <a:pt x="471258" y="558756"/>
                </a:moveTo>
                <a:close/>
              </a:path>
              <a:path w="2952115" h="3365500">
                <a:moveTo>
                  <a:pt x="535190" y="546100"/>
                </a:moveTo>
                <a:lnTo>
                  <a:pt x="471081" y="546100"/>
                </a:lnTo>
                <a:lnTo>
                  <a:pt x="477558" y="558800"/>
                </a:lnTo>
                <a:lnTo>
                  <a:pt x="545386" y="558800"/>
                </a:lnTo>
                <a:lnTo>
                  <a:pt x="535190" y="546100"/>
                </a:lnTo>
                <a:close/>
              </a:path>
              <a:path w="2952115" h="3365500">
                <a:moveTo>
                  <a:pt x="471081" y="546100"/>
                </a:moveTo>
                <a:lnTo>
                  <a:pt x="460095" y="546100"/>
                </a:lnTo>
                <a:lnTo>
                  <a:pt x="471258" y="558756"/>
                </a:lnTo>
                <a:lnTo>
                  <a:pt x="471081" y="546100"/>
                </a:lnTo>
                <a:close/>
              </a:path>
              <a:path w="2952115" h="3365500">
                <a:moveTo>
                  <a:pt x="460095" y="546100"/>
                </a:moveTo>
                <a:lnTo>
                  <a:pt x="453745" y="546100"/>
                </a:lnTo>
                <a:lnTo>
                  <a:pt x="458565" y="557603"/>
                </a:lnTo>
                <a:lnTo>
                  <a:pt x="460095" y="546100"/>
                </a:lnTo>
                <a:close/>
              </a:path>
              <a:path w="2952115" h="3365500">
                <a:moveTo>
                  <a:pt x="469874" y="533400"/>
                </a:moveTo>
                <a:lnTo>
                  <a:pt x="445757" y="533400"/>
                </a:lnTo>
                <a:lnTo>
                  <a:pt x="444309" y="546100"/>
                </a:lnTo>
                <a:lnTo>
                  <a:pt x="476732" y="546100"/>
                </a:lnTo>
                <a:lnTo>
                  <a:pt x="469874" y="533400"/>
                </a:lnTo>
                <a:close/>
              </a:path>
              <a:path w="2952115" h="3365500">
                <a:moveTo>
                  <a:pt x="527519" y="520700"/>
                </a:moveTo>
                <a:lnTo>
                  <a:pt x="524675" y="520700"/>
                </a:lnTo>
                <a:lnTo>
                  <a:pt x="526084" y="533400"/>
                </a:lnTo>
                <a:lnTo>
                  <a:pt x="474700" y="533400"/>
                </a:lnTo>
                <a:lnTo>
                  <a:pt x="476732" y="546100"/>
                </a:lnTo>
                <a:lnTo>
                  <a:pt x="534417" y="546100"/>
                </a:lnTo>
                <a:lnTo>
                  <a:pt x="534678" y="533400"/>
                </a:lnTo>
                <a:lnTo>
                  <a:pt x="527519" y="520700"/>
                </a:lnTo>
                <a:close/>
              </a:path>
              <a:path w="2952115" h="3365500">
                <a:moveTo>
                  <a:pt x="414454" y="520700"/>
                </a:moveTo>
                <a:lnTo>
                  <a:pt x="410908" y="520700"/>
                </a:lnTo>
                <a:lnTo>
                  <a:pt x="416923" y="533400"/>
                </a:lnTo>
                <a:lnTo>
                  <a:pt x="420312" y="533400"/>
                </a:lnTo>
                <a:lnTo>
                  <a:pt x="414454" y="520700"/>
                </a:lnTo>
                <a:close/>
              </a:path>
              <a:path w="2952115" h="3365500">
                <a:moveTo>
                  <a:pt x="440385" y="520700"/>
                </a:moveTo>
                <a:lnTo>
                  <a:pt x="439127" y="520700"/>
                </a:lnTo>
                <a:lnTo>
                  <a:pt x="439508" y="533400"/>
                </a:lnTo>
                <a:lnTo>
                  <a:pt x="441985" y="533400"/>
                </a:lnTo>
                <a:lnTo>
                  <a:pt x="440385" y="520700"/>
                </a:lnTo>
                <a:close/>
              </a:path>
              <a:path w="2952115" h="3365500">
                <a:moveTo>
                  <a:pt x="518731" y="520700"/>
                </a:moveTo>
                <a:lnTo>
                  <a:pt x="443725" y="520700"/>
                </a:lnTo>
                <a:lnTo>
                  <a:pt x="455358" y="533400"/>
                </a:lnTo>
                <a:lnTo>
                  <a:pt x="526084" y="533400"/>
                </a:lnTo>
                <a:lnTo>
                  <a:pt x="518731" y="520700"/>
                </a:lnTo>
                <a:close/>
              </a:path>
              <a:path w="2952115" h="3365500">
                <a:moveTo>
                  <a:pt x="447611" y="495300"/>
                </a:moveTo>
                <a:lnTo>
                  <a:pt x="433941" y="495300"/>
                </a:lnTo>
                <a:lnTo>
                  <a:pt x="437184" y="508000"/>
                </a:lnTo>
                <a:lnTo>
                  <a:pt x="437972" y="520700"/>
                </a:lnTo>
                <a:lnTo>
                  <a:pt x="451269" y="520700"/>
                </a:lnTo>
                <a:lnTo>
                  <a:pt x="446671" y="508000"/>
                </a:lnTo>
                <a:lnTo>
                  <a:pt x="445610" y="508000"/>
                </a:lnTo>
                <a:lnTo>
                  <a:pt x="447549" y="496894"/>
                </a:lnTo>
                <a:lnTo>
                  <a:pt x="447611" y="495300"/>
                </a:lnTo>
                <a:close/>
              </a:path>
              <a:path w="2952115" h="3365500">
                <a:moveTo>
                  <a:pt x="519184" y="508000"/>
                </a:moveTo>
                <a:lnTo>
                  <a:pt x="461060" y="508000"/>
                </a:lnTo>
                <a:lnTo>
                  <a:pt x="463905" y="520700"/>
                </a:lnTo>
                <a:lnTo>
                  <a:pt x="517530" y="520700"/>
                </a:lnTo>
                <a:lnTo>
                  <a:pt x="519184" y="508000"/>
                </a:lnTo>
                <a:close/>
              </a:path>
              <a:path w="2952115" h="3365500">
                <a:moveTo>
                  <a:pt x="427390" y="495300"/>
                </a:moveTo>
                <a:lnTo>
                  <a:pt x="410059" y="495300"/>
                </a:lnTo>
                <a:lnTo>
                  <a:pt x="416992" y="508000"/>
                </a:lnTo>
                <a:lnTo>
                  <a:pt x="427390" y="495300"/>
                </a:lnTo>
                <a:close/>
              </a:path>
              <a:path w="2952115" h="3365500">
                <a:moveTo>
                  <a:pt x="431279" y="495300"/>
                </a:moveTo>
                <a:lnTo>
                  <a:pt x="429056" y="495300"/>
                </a:lnTo>
                <a:lnTo>
                  <a:pt x="429158" y="508000"/>
                </a:lnTo>
                <a:lnTo>
                  <a:pt x="432828" y="508000"/>
                </a:lnTo>
                <a:lnTo>
                  <a:pt x="431279" y="495300"/>
                </a:lnTo>
                <a:close/>
              </a:path>
              <a:path w="2952115" h="3365500">
                <a:moveTo>
                  <a:pt x="447699" y="496031"/>
                </a:moveTo>
                <a:lnTo>
                  <a:pt x="447549" y="496894"/>
                </a:lnTo>
                <a:lnTo>
                  <a:pt x="447116" y="508000"/>
                </a:lnTo>
                <a:lnTo>
                  <a:pt x="449148" y="508000"/>
                </a:lnTo>
                <a:lnTo>
                  <a:pt x="447699" y="496031"/>
                </a:lnTo>
                <a:close/>
              </a:path>
              <a:path w="2952115" h="3365500">
                <a:moveTo>
                  <a:pt x="501941" y="495300"/>
                </a:moveTo>
                <a:lnTo>
                  <a:pt x="447827" y="495300"/>
                </a:lnTo>
                <a:lnTo>
                  <a:pt x="453063" y="508000"/>
                </a:lnTo>
                <a:lnTo>
                  <a:pt x="512017" y="508000"/>
                </a:lnTo>
                <a:lnTo>
                  <a:pt x="501941" y="495300"/>
                </a:lnTo>
                <a:close/>
              </a:path>
              <a:path w="2952115" h="3365500">
                <a:moveTo>
                  <a:pt x="447827" y="495300"/>
                </a:moveTo>
                <a:lnTo>
                  <a:pt x="447611" y="495300"/>
                </a:lnTo>
                <a:lnTo>
                  <a:pt x="447699" y="496031"/>
                </a:lnTo>
                <a:lnTo>
                  <a:pt x="447827" y="495300"/>
                </a:lnTo>
                <a:close/>
              </a:path>
              <a:path w="2952115" h="3365500">
                <a:moveTo>
                  <a:pt x="391693" y="482600"/>
                </a:moveTo>
                <a:lnTo>
                  <a:pt x="379996" y="482600"/>
                </a:lnTo>
                <a:lnTo>
                  <a:pt x="375780" y="495300"/>
                </a:lnTo>
                <a:lnTo>
                  <a:pt x="389686" y="495300"/>
                </a:lnTo>
                <a:lnTo>
                  <a:pt x="391693" y="482600"/>
                </a:lnTo>
                <a:close/>
              </a:path>
              <a:path w="2952115" h="3365500">
                <a:moveTo>
                  <a:pt x="408673" y="482600"/>
                </a:moveTo>
                <a:lnTo>
                  <a:pt x="406653" y="482600"/>
                </a:lnTo>
                <a:lnTo>
                  <a:pt x="405612" y="495300"/>
                </a:lnTo>
                <a:lnTo>
                  <a:pt x="409656" y="495300"/>
                </a:lnTo>
                <a:lnTo>
                  <a:pt x="411697" y="492483"/>
                </a:lnTo>
                <a:lnTo>
                  <a:pt x="408673" y="482600"/>
                </a:lnTo>
                <a:close/>
              </a:path>
              <a:path w="2952115" h="3365500">
                <a:moveTo>
                  <a:pt x="466547" y="469900"/>
                </a:moveTo>
                <a:lnTo>
                  <a:pt x="398133" y="469900"/>
                </a:lnTo>
                <a:lnTo>
                  <a:pt x="407568" y="482600"/>
                </a:lnTo>
                <a:lnTo>
                  <a:pt x="418858" y="482600"/>
                </a:lnTo>
                <a:lnTo>
                  <a:pt x="411697" y="492483"/>
                </a:lnTo>
                <a:lnTo>
                  <a:pt x="412559" y="495300"/>
                </a:lnTo>
                <a:lnTo>
                  <a:pt x="475742" y="495300"/>
                </a:lnTo>
                <a:lnTo>
                  <a:pt x="475589" y="482600"/>
                </a:lnTo>
                <a:lnTo>
                  <a:pt x="466547" y="469900"/>
                </a:lnTo>
                <a:close/>
              </a:path>
              <a:path w="2952115" h="3365500">
                <a:moveTo>
                  <a:pt x="483108" y="482600"/>
                </a:moveTo>
                <a:lnTo>
                  <a:pt x="480288" y="482600"/>
                </a:lnTo>
                <a:lnTo>
                  <a:pt x="478586" y="495300"/>
                </a:lnTo>
                <a:lnTo>
                  <a:pt x="485622" y="495300"/>
                </a:lnTo>
                <a:lnTo>
                  <a:pt x="483108" y="482600"/>
                </a:lnTo>
                <a:close/>
              </a:path>
              <a:path w="2952115" h="3365500">
                <a:moveTo>
                  <a:pt x="391769" y="469900"/>
                </a:moveTo>
                <a:lnTo>
                  <a:pt x="383870" y="469900"/>
                </a:lnTo>
                <a:lnTo>
                  <a:pt x="389496" y="482600"/>
                </a:lnTo>
                <a:lnTo>
                  <a:pt x="391769" y="469900"/>
                </a:lnTo>
                <a:close/>
              </a:path>
              <a:path w="2952115" h="3365500">
                <a:moveTo>
                  <a:pt x="457390" y="457200"/>
                </a:moveTo>
                <a:lnTo>
                  <a:pt x="357238" y="457200"/>
                </a:lnTo>
                <a:lnTo>
                  <a:pt x="361175" y="469900"/>
                </a:lnTo>
                <a:lnTo>
                  <a:pt x="468274" y="469900"/>
                </a:lnTo>
                <a:lnTo>
                  <a:pt x="457390" y="457200"/>
                </a:lnTo>
                <a:close/>
              </a:path>
              <a:path w="2952115" h="3365500">
                <a:moveTo>
                  <a:pt x="459054" y="457200"/>
                </a:moveTo>
                <a:lnTo>
                  <a:pt x="457390" y="457200"/>
                </a:lnTo>
                <a:lnTo>
                  <a:pt x="468274" y="469900"/>
                </a:lnTo>
                <a:lnTo>
                  <a:pt x="459054" y="457200"/>
                </a:lnTo>
                <a:close/>
              </a:path>
              <a:path w="2952115" h="3365500">
                <a:moveTo>
                  <a:pt x="450824" y="431800"/>
                </a:moveTo>
                <a:lnTo>
                  <a:pt x="430885" y="431800"/>
                </a:lnTo>
                <a:lnTo>
                  <a:pt x="435152" y="444500"/>
                </a:lnTo>
                <a:lnTo>
                  <a:pt x="379744" y="444500"/>
                </a:lnTo>
                <a:lnTo>
                  <a:pt x="375366" y="457200"/>
                </a:lnTo>
                <a:lnTo>
                  <a:pt x="459054" y="457200"/>
                </a:lnTo>
                <a:lnTo>
                  <a:pt x="468274" y="469900"/>
                </a:lnTo>
                <a:lnTo>
                  <a:pt x="473189" y="469900"/>
                </a:lnTo>
                <a:lnTo>
                  <a:pt x="465531" y="457200"/>
                </a:lnTo>
                <a:lnTo>
                  <a:pt x="460781" y="444500"/>
                </a:lnTo>
                <a:lnTo>
                  <a:pt x="450824" y="431800"/>
                </a:lnTo>
                <a:close/>
              </a:path>
              <a:path w="2952115" h="3365500">
                <a:moveTo>
                  <a:pt x="387032" y="431800"/>
                </a:moveTo>
                <a:lnTo>
                  <a:pt x="347370" y="431800"/>
                </a:lnTo>
                <a:lnTo>
                  <a:pt x="348615" y="444500"/>
                </a:lnTo>
                <a:lnTo>
                  <a:pt x="351383" y="457200"/>
                </a:lnTo>
                <a:lnTo>
                  <a:pt x="363042" y="444500"/>
                </a:lnTo>
                <a:lnTo>
                  <a:pt x="384238" y="444500"/>
                </a:lnTo>
                <a:lnTo>
                  <a:pt x="387032" y="431800"/>
                </a:lnTo>
                <a:close/>
              </a:path>
              <a:path w="2952115" h="3365500">
                <a:moveTo>
                  <a:pt x="364194" y="444500"/>
                </a:moveTo>
                <a:lnTo>
                  <a:pt x="363042" y="444500"/>
                </a:lnTo>
                <a:lnTo>
                  <a:pt x="365353" y="457200"/>
                </a:lnTo>
                <a:lnTo>
                  <a:pt x="368482" y="457200"/>
                </a:lnTo>
                <a:lnTo>
                  <a:pt x="364194" y="444500"/>
                </a:lnTo>
                <a:close/>
              </a:path>
              <a:path w="2952115" h="3365500">
                <a:moveTo>
                  <a:pt x="430885" y="431800"/>
                </a:moveTo>
                <a:lnTo>
                  <a:pt x="395897" y="431800"/>
                </a:lnTo>
                <a:lnTo>
                  <a:pt x="399300" y="444500"/>
                </a:lnTo>
                <a:lnTo>
                  <a:pt x="432231" y="444500"/>
                </a:lnTo>
                <a:lnTo>
                  <a:pt x="430885" y="431800"/>
                </a:lnTo>
                <a:close/>
              </a:path>
              <a:path w="2952115" h="3365500">
                <a:moveTo>
                  <a:pt x="352475" y="419100"/>
                </a:moveTo>
                <a:lnTo>
                  <a:pt x="351116" y="419100"/>
                </a:lnTo>
                <a:lnTo>
                  <a:pt x="351091" y="431800"/>
                </a:lnTo>
                <a:lnTo>
                  <a:pt x="354164" y="431800"/>
                </a:lnTo>
                <a:lnTo>
                  <a:pt x="352475" y="419100"/>
                </a:lnTo>
                <a:close/>
              </a:path>
              <a:path w="2952115" h="3365500">
                <a:moveTo>
                  <a:pt x="367042" y="419100"/>
                </a:moveTo>
                <a:lnTo>
                  <a:pt x="356626" y="419100"/>
                </a:lnTo>
                <a:lnTo>
                  <a:pt x="358686" y="431800"/>
                </a:lnTo>
                <a:lnTo>
                  <a:pt x="364858" y="431800"/>
                </a:lnTo>
                <a:lnTo>
                  <a:pt x="367042" y="419100"/>
                </a:lnTo>
                <a:close/>
              </a:path>
              <a:path w="2952115" h="3365500">
                <a:moveTo>
                  <a:pt x="400215" y="419100"/>
                </a:moveTo>
                <a:lnTo>
                  <a:pt x="371436" y="419100"/>
                </a:lnTo>
                <a:lnTo>
                  <a:pt x="375831" y="431800"/>
                </a:lnTo>
                <a:lnTo>
                  <a:pt x="400748" y="431800"/>
                </a:lnTo>
                <a:lnTo>
                  <a:pt x="400215" y="419100"/>
                </a:lnTo>
                <a:close/>
              </a:path>
              <a:path w="2952115" h="3365500">
                <a:moveTo>
                  <a:pt x="437819" y="419100"/>
                </a:moveTo>
                <a:lnTo>
                  <a:pt x="402297" y="419100"/>
                </a:lnTo>
                <a:lnTo>
                  <a:pt x="403301" y="431800"/>
                </a:lnTo>
                <a:lnTo>
                  <a:pt x="440118" y="431800"/>
                </a:lnTo>
                <a:lnTo>
                  <a:pt x="437819" y="419100"/>
                </a:lnTo>
                <a:close/>
              </a:path>
              <a:path w="2952115" h="3365500">
                <a:moveTo>
                  <a:pt x="333784" y="393700"/>
                </a:moveTo>
                <a:lnTo>
                  <a:pt x="325894" y="393700"/>
                </a:lnTo>
                <a:lnTo>
                  <a:pt x="327317" y="406400"/>
                </a:lnTo>
                <a:lnTo>
                  <a:pt x="329717" y="406400"/>
                </a:lnTo>
                <a:lnTo>
                  <a:pt x="329412" y="419100"/>
                </a:lnTo>
                <a:lnTo>
                  <a:pt x="335737" y="419100"/>
                </a:lnTo>
                <a:lnTo>
                  <a:pt x="332833" y="406400"/>
                </a:lnTo>
                <a:lnTo>
                  <a:pt x="333784" y="393700"/>
                </a:lnTo>
                <a:close/>
              </a:path>
              <a:path w="2952115" h="3365500">
                <a:moveTo>
                  <a:pt x="342684" y="406400"/>
                </a:moveTo>
                <a:lnTo>
                  <a:pt x="336283" y="406400"/>
                </a:lnTo>
                <a:lnTo>
                  <a:pt x="341452" y="419100"/>
                </a:lnTo>
                <a:lnTo>
                  <a:pt x="348018" y="419100"/>
                </a:lnTo>
                <a:lnTo>
                  <a:pt x="342684" y="406400"/>
                </a:lnTo>
                <a:close/>
              </a:path>
              <a:path w="2952115" h="3365500">
                <a:moveTo>
                  <a:pt x="352107" y="406400"/>
                </a:moveTo>
                <a:lnTo>
                  <a:pt x="353250" y="419100"/>
                </a:lnTo>
                <a:lnTo>
                  <a:pt x="361149" y="419100"/>
                </a:lnTo>
                <a:lnTo>
                  <a:pt x="352107" y="406400"/>
                </a:lnTo>
                <a:close/>
              </a:path>
              <a:path w="2952115" h="3365500">
                <a:moveTo>
                  <a:pt x="414566" y="406400"/>
                </a:moveTo>
                <a:lnTo>
                  <a:pt x="361145" y="406400"/>
                </a:lnTo>
                <a:lnTo>
                  <a:pt x="363453" y="419100"/>
                </a:lnTo>
                <a:lnTo>
                  <a:pt x="422478" y="419100"/>
                </a:lnTo>
                <a:lnTo>
                  <a:pt x="414566" y="406400"/>
                </a:lnTo>
                <a:close/>
              </a:path>
              <a:path w="2952115" h="3365500">
                <a:moveTo>
                  <a:pt x="432244" y="406400"/>
                </a:moveTo>
                <a:lnTo>
                  <a:pt x="423278" y="406400"/>
                </a:lnTo>
                <a:lnTo>
                  <a:pt x="422478" y="419100"/>
                </a:lnTo>
                <a:lnTo>
                  <a:pt x="438454" y="419100"/>
                </a:lnTo>
                <a:lnTo>
                  <a:pt x="432244" y="406400"/>
                </a:lnTo>
                <a:close/>
              </a:path>
              <a:path w="2952115" h="3365500">
                <a:moveTo>
                  <a:pt x="296913" y="393700"/>
                </a:moveTo>
                <a:lnTo>
                  <a:pt x="295770" y="393700"/>
                </a:lnTo>
                <a:lnTo>
                  <a:pt x="304812" y="406400"/>
                </a:lnTo>
                <a:lnTo>
                  <a:pt x="296913" y="393700"/>
                </a:lnTo>
                <a:close/>
              </a:path>
              <a:path w="2952115" h="3365500">
                <a:moveTo>
                  <a:pt x="310769" y="393700"/>
                </a:moveTo>
                <a:lnTo>
                  <a:pt x="308800" y="406400"/>
                </a:lnTo>
                <a:lnTo>
                  <a:pt x="315531" y="406400"/>
                </a:lnTo>
                <a:lnTo>
                  <a:pt x="315557" y="406269"/>
                </a:lnTo>
                <a:lnTo>
                  <a:pt x="310769" y="393700"/>
                </a:lnTo>
                <a:close/>
              </a:path>
              <a:path w="2952115" h="3365500">
                <a:moveTo>
                  <a:pt x="318096" y="393700"/>
                </a:moveTo>
                <a:lnTo>
                  <a:pt x="315557" y="406269"/>
                </a:lnTo>
                <a:lnTo>
                  <a:pt x="315607" y="406400"/>
                </a:lnTo>
                <a:lnTo>
                  <a:pt x="327317" y="406400"/>
                </a:lnTo>
                <a:lnTo>
                  <a:pt x="318096" y="393700"/>
                </a:lnTo>
                <a:close/>
              </a:path>
              <a:path w="2952115" h="3365500">
                <a:moveTo>
                  <a:pt x="390550" y="393700"/>
                </a:moveTo>
                <a:lnTo>
                  <a:pt x="333784" y="393700"/>
                </a:lnTo>
                <a:lnTo>
                  <a:pt x="343796" y="406400"/>
                </a:lnTo>
                <a:lnTo>
                  <a:pt x="392150" y="406400"/>
                </a:lnTo>
                <a:lnTo>
                  <a:pt x="390550" y="393700"/>
                </a:lnTo>
                <a:close/>
              </a:path>
              <a:path w="2952115" h="3365500">
                <a:moveTo>
                  <a:pt x="407191" y="393700"/>
                </a:moveTo>
                <a:lnTo>
                  <a:pt x="402424" y="393700"/>
                </a:lnTo>
                <a:lnTo>
                  <a:pt x="397040" y="406400"/>
                </a:lnTo>
                <a:lnTo>
                  <a:pt x="407016" y="406400"/>
                </a:lnTo>
                <a:lnTo>
                  <a:pt x="407191" y="393700"/>
                </a:lnTo>
                <a:close/>
              </a:path>
              <a:path w="2952115" h="3365500">
                <a:moveTo>
                  <a:pt x="417792" y="393763"/>
                </a:moveTo>
                <a:lnTo>
                  <a:pt x="420369" y="406400"/>
                </a:lnTo>
                <a:lnTo>
                  <a:pt x="430491" y="406400"/>
                </a:lnTo>
                <a:lnTo>
                  <a:pt x="417792" y="393763"/>
                </a:lnTo>
                <a:close/>
              </a:path>
              <a:path w="2952115" h="3365500">
                <a:moveTo>
                  <a:pt x="417779" y="393700"/>
                </a:moveTo>
                <a:close/>
              </a:path>
              <a:path w="2952115" h="3365500">
                <a:moveTo>
                  <a:pt x="382105" y="355600"/>
                </a:moveTo>
                <a:lnTo>
                  <a:pt x="304863" y="355600"/>
                </a:lnTo>
                <a:lnTo>
                  <a:pt x="306438" y="368300"/>
                </a:lnTo>
                <a:lnTo>
                  <a:pt x="354482" y="368300"/>
                </a:lnTo>
                <a:lnTo>
                  <a:pt x="360845" y="381000"/>
                </a:lnTo>
                <a:lnTo>
                  <a:pt x="289438" y="381000"/>
                </a:lnTo>
                <a:lnTo>
                  <a:pt x="300324" y="393700"/>
                </a:lnTo>
                <a:lnTo>
                  <a:pt x="411151" y="393700"/>
                </a:lnTo>
                <a:lnTo>
                  <a:pt x="403233" y="381000"/>
                </a:lnTo>
                <a:lnTo>
                  <a:pt x="392129" y="368300"/>
                </a:lnTo>
                <a:lnTo>
                  <a:pt x="382105" y="355600"/>
                </a:lnTo>
                <a:close/>
              </a:path>
              <a:path w="2952115" h="3365500">
                <a:moveTo>
                  <a:pt x="292455" y="368300"/>
                </a:moveTo>
                <a:lnTo>
                  <a:pt x="292036" y="368300"/>
                </a:lnTo>
                <a:lnTo>
                  <a:pt x="290766" y="381000"/>
                </a:lnTo>
                <a:lnTo>
                  <a:pt x="298107" y="381000"/>
                </a:lnTo>
                <a:lnTo>
                  <a:pt x="292455" y="368300"/>
                </a:lnTo>
                <a:close/>
              </a:path>
              <a:path w="2952115" h="3365500">
                <a:moveTo>
                  <a:pt x="292328" y="355600"/>
                </a:moveTo>
                <a:lnTo>
                  <a:pt x="288632" y="355600"/>
                </a:lnTo>
                <a:lnTo>
                  <a:pt x="288676" y="356347"/>
                </a:lnTo>
                <a:lnTo>
                  <a:pt x="299135" y="368300"/>
                </a:lnTo>
                <a:lnTo>
                  <a:pt x="298107" y="381000"/>
                </a:lnTo>
                <a:lnTo>
                  <a:pt x="304876" y="381000"/>
                </a:lnTo>
                <a:lnTo>
                  <a:pt x="304977" y="368300"/>
                </a:lnTo>
                <a:lnTo>
                  <a:pt x="300812" y="368300"/>
                </a:lnTo>
                <a:lnTo>
                  <a:pt x="292328" y="355600"/>
                </a:lnTo>
                <a:close/>
              </a:path>
              <a:path w="2952115" h="3365500">
                <a:moveTo>
                  <a:pt x="354482" y="368300"/>
                </a:moveTo>
                <a:lnTo>
                  <a:pt x="308978" y="368300"/>
                </a:lnTo>
                <a:lnTo>
                  <a:pt x="320420" y="381000"/>
                </a:lnTo>
                <a:lnTo>
                  <a:pt x="355714" y="381000"/>
                </a:lnTo>
                <a:lnTo>
                  <a:pt x="354482" y="368300"/>
                </a:lnTo>
                <a:close/>
              </a:path>
              <a:path w="2952115" h="3365500">
                <a:moveTo>
                  <a:pt x="276047" y="355600"/>
                </a:moveTo>
                <a:lnTo>
                  <a:pt x="267373" y="355600"/>
                </a:lnTo>
                <a:lnTo>
                  <a:pt x="272846" y="368300"/>
                </a:lnTo>
                <a:lnTo>
                  <a:pt x="276047" y="355600"/>
                </a:lnTo>
                <a:close/>
              </a:path>
              <a:path w="2952115" h="3365500">
                <a:moveTo>
                  <a:pt x="288023" y="355600"/>
                </a:moveTo>
                <a:lnTo>
                  <a:pt x="286677" y="355600"/>
                </a:lnTo>
                <a:lnTo>
                  <a:pt x="284899" y="368300"/>
                </a:lnTo>
                <a:lnTo>
                  <a:pt x="289382" y="368300"/>
                </a:lnTo>
                <a:lnTo>
                  <a:pt x="288676" y="356347"/>
                </a:lnTo>
                <a:lnTo>
                  <a:pt x="288023" y="355600"/>
                </a:lnTo>
                <a:close/>
              </a:path>
              <a:path w="2952115" h="3365500">
                <a:moveTo>
                  <a:pt x="355219" y="342900"/>
                </a:moveTo>
                <a:lnTo>
                  <a:pt x="285163" y="342900"/>
                </a:lnTo>
                <a:lnTo>
                  <a:pt x="292506" y="355600"/>
                </a:lnTo>
                <a:lnTo>
                  <a:pt x="368756" y="355600"/>
                </a:lnTo>
                <a:lnTo>
                  <a:pt x="369509" y="353952"/>
                </a:lnTo>
                <a:lnTo>
                  <a:pt x="355219" y="342900"/>
                </a:lnTo>
                <a:close/>
              </a:path>
              <a:path w="2952115" h="3365500">
                <a:moveTo>
                  <a:pt x="374561" y="342900"/>
                </a:moveTo>
                <a:lnTo>
                  <a:pt x="369509" y="353952"/>
                </a:lnTo>
                <a:lnTo>
                  <a:pt x="371640" y="355600"/>
                </a:lnTo>
                <a:lnTo>
                  <a:pt x="374561" y="342900"/>
                </a:lnTo>
                <a:close/>
              </a:path>
              <a:path w="2952115" h="3365500">
                <a:moveTo>
                  <a:pt x="381647" y="342900"/>
                </a:moveTo>
                <a:lnTo>
                  <a:pt x="378714" y="342900"/>
                </a:lnTo>
                <a:lnTo>
                  <a:pt x="382778" y="355600"/>
                </a:lnTo>
                <a:lnTo>
                  <a:pt x="386435" y="355600"/>
                </a:lnTo>
                <a:lnTo>
                  <a:pt x="381647" y="342900"/>
                </a:lnTo>
                <a:close/>
              </a:path>
              <a:path w="2952115" h="3365500">
                <a:moveTo>
                  <a:pt x="249212" y="330200"/>
                </a:moveTo>
                <a:lnTo>
                  <a:pt x="247472" y="330200"/>
                </a:lnTo>
                <a:lnTo>
                  <a:pt x="250863" y="342900"/>
                </a:lnTo>
                <a:lnTo>
                  <a:pt x="249212" y="330200"/>
                </a:lnTo>
                <a:close/>
              </a:path>
              <a:path w="2952115" h="3365500">
                <a:moveTo>
                  <a:pt x="261480" y="330200"/>
                </a:moveTo>
                <a:lnTo>
                  <a:pt x="261493" y="342900"/>
                </a:lnTo>
                <a:lnTo>
                  <a:pt x="267055" y="342900"/>
                </a:lnTo>
                <a:lnTo>
                  <a:pt x="261480" y="330200"/>
                </a:lnTo>
                <a:close/>
              </a:path>
              <a:path w="2952115" h="3365500">
                <a:moveTo>
                  <a:pt x="358432" y="330200"/>
                </a:moveTo>
                <a:lnTo>
                  <a:pt x="271460" y="330200"/>
                </a:lnTo>
                <a:lnTo>
                  <a:pt x="274615" y="342900"/>
                </a:lnTo>
                <a:lnTo>
                  <a:pt x="356273" y="342900"/>
                </a:lnTo>
                <a:lnTo>
                  <a:pt x="358432" y="330200"/>
                </a:lnTo>
                <a:close/>
              </a:path>
              <a:path w="2952115" h="3365500">
                <a:moveTo>
                  <a:pt x="282742" y="317500"/>
                </a:moveTo>
                <a:lnTo>
                  <a:pt x="253427" y="317500"/>
                </a:lnTo>
                <a:lnTo>
                  <a:pt x="247011" y="330200"/>
                </a:lnTo>
                <a:lnTo>
                  <a:pt x="279477" y="330200"/>
                </a:lnTo>
                <a:lnTo>
                  <a:pt x="282742" y="317500"/>
                </a:lnTo>
                <a:close/>
              </a:path>
              <a:path w="2952115" h="3365500">
                <a:moveTo>
                  <a:pt x="346723" y="317500"/>
                </a:moveTo>
                <a:lnTo>
                  <a:pt x="288961" y="317500"/>
                </a:lnTo>
                <a:lnTo>
                  <a:pt x="293531" y="330200"/>
                </a:lnTo>
                <a:lnTo>
                  <a:pt x="345382" y="330200"/>
                </a:lnTo>
                <a:lnTo>
                  <a:pt x="346723" y="317500"/>
                </a:lnTo>
                <a:close/>
              </a:path>
              <a:path w="2952115" h="3365500">
                <a:moveTo>
                  <a:pt x="246951" y="304800"/>
                </a:moveTo>
                <a:lnTo>
                  <a:pt x="241808" y="304800"/>
                </a:lnTo>
                <a:lnTo>
                  <a:pt x="241769" y="317500"/>
                </a:lnTo>
                <a:lnTo>
                  <a:pt x="248589" y="317500"/>
                </a:lnTo>
                <a:lnTo>
                  <a:pt x="246951" y="304800"/>
                </a:lnTo>
                <a:close/>
              </a:path>
              <a:path w="2952115" h="3365500">
                <a:moveTo>
                  <a:pt x="342531" y="304800"/>
                </a:moveTo>
                <a:lnTo>
                  <a:pt x="252619" y="304800"/>
                </a:lnTo>
                <a:lnTo>
                  <a:pt x="259080" y="317500"/>
                </a:lnTo>
                <a:lnTo>
                  <a:pt x="345490" y="317500"/>
                </a:lnTo>
                <a:lnTo>
                  <a:pt x="342531" y="304800"/>
                </a:lnTo>
                <a:close/>
              </a:path>
              <a:path w="2952115" h="3365500">
                <a:moveTo>
                  <a:pt x="233514" y="292100"/>
                </a:moveTo>
                <a:lnTo>
                  <a:pt x="229704" y="292100"/>
                </a:lnTo>
                <a:lnTo>
                  <a:pt x="235572" y="304800"/>
                </a:lnTo>
                <a:lnTo>
                  <a:pt x="242912" y="304800"/>
                </a:lnTo>
                <a:lnTo>
                  <a:pt x="233514" y="292100"/>
                </a:lnTo>
                <a:close/>
              </a:path>
              <a:path w="2952115" h="3365500">
                <a:moveTo>
                  <a:pt x="333057" y="292100"/>
                </a:moveTo>
                <a:lnTo>
                  <a:pt x="239766" y="292100"/>
                </a:lnTo>
                <a:lnTo>
                  <a:pt x="246158" y="304800"/>
                </a:lnTo>
                <a:lnTo>
                  <a:pt x="340944" y="304800"/>
                </a:lnTo>
                <a:lnTo>
                  <a:pt x="333057" y="292100"/>
                </a:lnTo>
                <a:close/>
              </a:path>
              <a:path w="2952115" h="3365500">
                <a:moveTo>
                  <a:pt x="219433" y="279400"/>
                </a:moveTo>
                <a:lnTo>
                  <a:pt x="213245" y="279400"/>
                </a:lnTo>
                <a:lnTo>
                  <a:pt x="207530" y="292100"/>
                </a:lnTo>
                <a:lnTo>
                  <a:pt x="224424" y="292100"/>
                </a:lnTo>
                <a:lnTo>
                  <a:pt x="219433" y="279400"/>
                </a:lnTo>
                <a:close/>
              </a:path>
              <a:path w="2952115" h="3365500">
                <a:moveTo>
                  <a:pt x="297218" y="279400"/>
                </a:moveTo>
                <a:lnTo>
                  <a:pt x="232555" y="279400"/>
                </a:lnTo>
                <a:lnTo>
                  <a:pt x="224424" y="292100"/>
                </a:lnTo>
                <a:lnTo>
                  <a:pt x="296443" y="292100"/>
                </a:lnTo>
                <a:lnTo>
                  <a:pt x="297218" y="279400"/>
                </a:lnTo>
                <a:close/>
              </a:path>
              <a:path w="2952115" h="3365500">
                <a:moveTo>
                  <a:pt x="305041" y="279400"/>
                </a:moveTo>
                <a:lnTo>
                  <a:pt x="301637" y="279400"/>
                </a:lnTo>
                <a:lnTo>
                  <a:pt x="304038" y="292100"/>
                </a:lnTo>
                <a:lnTo>
                  <a:pt x="304927" y="292100"/>
                </a:lnTo>
                <a:lnTo>
                  <a:pt x="305041" y="279400"/>
                </a:lnTo>
                <a:close/>
              </a:path>
              <a:path w="2952115" h="3365500">
                <a:moveTo>
                  <a:pt x="199034" y="266700"/>
                </a:moveTo>
                <a:lnTo>
                  <a:pt x="191287" y="266700"/>
                </a:lnTo>
                <a:lnTo>
                  <a:pt x="195999" y="279400"/>
                </a:lnTo>
                <a:lnTo>
                  <a:pt x="200266" y="279400"/>
                </a:lnTo>
                <a:lnTo>
                  <a:pt x="199034" y="266700"/>
                </a:lnTo>
                <a:close/>
              </a:path>
              <a:path w="2952115" h="3365500">
                <a:moveTo>
                  <a:pt x="298334" y="254000"/>
                </a:moveTo>
                <a:lnTo>
                  <a:pt x="241617" y="254000"/>
                </a:lnTo>
                <a:lnTo>
                  <a:pt x="236575" y="266700"/>
                </a:lnTo>
                <a:lnTo>
                  <a:pt x="223126" y="266700"/>
                </a:lnTo>
                <a:lnTo>
                  <a:pt x="206133" y="279400"/>
                </a:lnTo>
                <a:lnTo>
                  <a:pt x="305181" y="279400"/>
                </a:lnTo>
                <a:lnTo>
                  <a:pt x="307213" y="266700"/>
                </a:lnTo>
                <a:lnTo>
                  <a:pt x="298334" y="254000"/>
                </a:lnTo>
                <a:close/>
              </a:path>
              <a:path w="2952115" h="3365500">
                <a:moveTo>
                  <a:pt x="316992" y="266700"/>
                </a:moveTo>
                <a:lnTo>
                  <a:pt x="314350" y="266700"/>
                </a:lnTo>
                <a:lnTo>
                  <a:pt x="314070" y="279400"/>
                </a:lnTo>
                <a:lnTo>
                  <a:pt x="318350" y="279400"/>
                </a:lnTo>
                <a:lnTo>
                  <a:pt x="316992" y="266700"/>
                </a:lnTo>
                <a:close/>
              </a:path>
              <a:path w="2952115" h="3365500">
                <a:moveTo>
                  <a:pt x="225564" y="241300"/>
                </a:moveTo>
                <a:lnTo>
                  <a:pt x="214807" y="241300"/>
                </a:lnTo>
                <a:lnTo>
                  <a:pt x="212953" y="254000"/>
                </a:lnTo>
                <a:lnTo>
                  <a:pt x="207343" y="254000"/>
                </a:lnTo>
                <a:lnTo>
                  <a:pt x="215613" y="266700"/>
                </a:lnTo>
                <a:lnTo>
                  <a:pt x="236575" y="266700"/>
                </a:lnTo>
                <a:lnTo>
                  <a:pt x="233184" y="254000"/>
                </a:lnTo>
                <a:lnTo>
                  <a:pt x="225564" y="241300"/>
                </a:lnTo>
                <a:close/>
              </a:path>
              <a:path w="2952115" h="3365500">
                <a:moveTo>
                  <a:pt x="197209" y="241300"/>
                </a:moveTo>
                <a:lnTo>
                  <a:pt x="184124" y="241300"/>
                </a:lnTo>
                <a:lnTo>
                  <a:pt x="188988" y="254000"/>
                </a:lnTo>
                <a:lnTo>
                  <a:pt x="204855" y="254000"/>
                </a:lnTo>
                <a:lnTo>
                  <a:pt x="197209" y="241300"/>
                </a:lnTo>
                <a:close/>
              </a:path>
              <a:path w="2952115" h="3365500">
                <a:moveTo>
                  <a:pt x="255034" y="241300"/>
                </a:moveTo>
                <a:lnTo>
                  <a:pt x="235877" y="241300"/>
                </a:lnTo>
                <a:lnTo>
                  <a:pt x="238759" y="254000"/>
                </a:lnTo>
                <a:lnTo>
                  <a:pt x="258375" y="254000"/>
                </a:lnTo>
                <a:lnTo>
                  <a:pt x="255034" y="241300"/>
                </a:lnTo>
                <a:close/>
              </a:path>
              <a:path w="2952115" h="3365500">
                <a:moveTo>
                  <a:pt x="269836" y="241300"/>
                </a:moveTo>
                <a:lnTo>
                  <a:pt x="267919" y="241300"/>
                </a:lnTo>
                <a:lnTo>
                  <a:pt x="266865" y="254000"/>
                </a:lnTo>
                <a:lnTo>
                  <a:pt x="273812" y="254000"/>
                </a:lnTo>
                <a:lnTo>
                  <a:pt x="269836" y="241300"/>
                </a:lnTo>
                <a:close/>
              </a:path>
              <a:path w="2952115" h="3365500">
                <a:moveTo>
                  <a:pt x="169532" y="228600"/>
                </a:moveTo>
                <a:lnTo>
                  <a:pt x="162077" y="228600"/>
                </a:lnTo>
                <a:lnTo>
                  <a:pt x="163779" y="241300"/>
                </a:lnTo>
                <a:lnTo>
                  <a:pt x="176987" y="241300"/>
                </a:lnTo>
                <a:lnTo>
                  <a:pt x="169532" y="228600"/>
                </a:lnTo>
                <a:close/>
              </a:path>
              <a:path w="2952115" h="3365500">
                <a:moveTo>
                  <a:pt x="256882" y="215900"/>
                </a:moveTo>
                <a:lnTo>
                  <a:pt x="178223" y="215900"/>
                </a:lnTo>
                <a:lnTo>
                  <a:pt x="185739" y="228600"/>
                </a:lnTo>
                <a:lnTo>
                  <a:pt x="190678" y="241300"/>
                </a:lnTo>
                <a:lnTo>
                  <a:pt x="271075" y="241300"/>
                </a:lnTo>
                <a:lnTo>
                  <a:pt x="267208" y="228600"/>
                </a:lnTo>
                <a:lnTo>
                  <a:pt x="256882" y="215900"/>
                </a:lnTo>
                <a:close/>
              </a:path>
              <a:path w="2952115" h="3365500">
                <a:moveTo>
                  <a:pt x="173189" y="203200"/>
                </a:moveTo>
                <a:lnTo>
                  <a:pt x="163664" y="203200"/>
                </a:lnTo>
                <a:lnTo>
                  <a:pt x="148831" y="215900"/>
                </a:lnTo>
                <a:lnTo>
                  <a:pt x="184276" y="215900"/>
                </a:lnTo>
                <a:lnTo>
                  <a:pt x="173189" y="203200"/>
                </a:lnTo>
                <a:close/>
              </a:path>
              <a:path w="2952115" h="3365500">
                <a:moveTo>
                  <a:pt x="224281" y="203200"/>
                </a:moveTo>
                <a:lnTo>
                  <a:pt x="187947" y="203200"/>
                </a:lnTo>
                <a:lnTo>
                  <a:pt x="187388" y="215900"/>
                </a:lnTo>
                <a:lnTo>
                  <a:pt x="227078" y="215900"/>
                </a:lnTo>
                <a:lnTo>
                  <a:pt x="224281" y="203200"/>
                </a:lnTo>
                <a:close/>
              </a:path>
              <a:path w="2952115" h="3365500">
                <a:moveTo>
                  <a:pt x="261023" y="203200"/>
                </a:moveTo>
                <a:lnTo>
                  <a:pt x="231107" y="203200"/>
                </a:lnTo>
                <a:lnTo>
                  <a:pt x="227078" y="215900"/>
                </a:lnTo>
                <a:lnTo>
                  <a:pt x="256895" y="215900"/>
                </a:lnTo>
                <a:lnTo>
                  <a:pt x="261023" y="203200"/>
                </a:lnTo>
                <a:close/>
              </a:path>
              <a:path w="2952115" h="3365500">
                <a:moveTo>
                  <a:pt x="210515" y="177800"/>
                </a:moveTo>
                <a:lnTo>
                  <a:pt x="131146" y="177800"/>
                </a:lnTo>
                <a:lnTo>
                  <a:pt x="144229" y="190500"/>
                </a:lnTo>
                <a:lnTo>
                  <a:pt x="153023" y="203200"/>
                </a:lnTo>
                <a:lnTo>
                  <a:pt x="223862" y="203200"/>
                </a:lnTo>
                <a:lnTo>
                  <a:pt x="229552" y="190500"/>
                </a:lnTo>
                <a:lnTo>
                  <a:pt x="213817" y="190500"/>
                </a:lnTo>
                <a:lnTo>
                  <a:pt x="210515" y="177800"/>
                </a:lnTo>
                <a:close/>
              </a:path>
              <a:path w="2952115" h="3365500">
                <a:moveTo>
                  <a:pt x="233200" y="177800"/>
                </a:moveTo>
                <a:lnTo>
                  <a:pt x="227495" y="190500"/>
                </a:lnTo>
                <a:lnTo>
                  <a:pt x="229552" y="190500"/>
                </a:lnTo>
                <a:lnTo>
                  <a:pt x="234092" y="203200"/>
                </a:lnTo>
                <a:lnTo>
                  <a:pt x="245544" y="203200"/>
                </a:lnTo>
                <a:lnTo>
                  <a:pt x="240257" y="190500"/>
                </a:lnTo>
                <a:lnTo>
                  <a:pt x="233200" y="177800"/>
                </a:lnTo>
                <a:close/>
              </a:path>
              <a:path w="2952115" h="3365500">
                <a:moveTo>
                  <a:pt x="257378" y="190500"/>
                </a:moveTo>
                <a:lnTo>
                  <a:pt x="256222" y="190500"/>
                </a:lnTo>
                <a:lnTo>
                  <a:pt x="254558" y="203200"/>
                </a:lnTo>
                <a:lnTo>
                  <a:pt x="258762" y="203200"/>
                </a:lnTo>
                <a:lnTo>
                  <a:pt x="257378" y="190500"/>
                </a:lnTo>
                <a:close/>
              </a:path>
              <a:path w="2952115" h="3365500">
                <a:moveTo>
                  <a:pt x="123253" y="177800"/>
                </a:moveTo>
                <a:lnTo>
                  <a:pt x="123228" y="190500"/>
                </a:lnTo>
                <a:lnTo>
                  <a:pt x="128790" y="190500"/>
                </a:lnTo>
                <a:lnTo>
                  <a:pt x="123253" y="177800"/>
                </a:lnTo>
                <a:close/>
              </a:path>
              <a:path w="2952115" h="3365500">
                <a:moveTo>
                  <a:pt x="185400" y="139700"/>
                </a:moveTo>
                <a:lnTo>
                  <a:pt x="118479" y="139700"/>
                </a:lnTo>
                <a:lnTo>
                  <a:pt x="118898" y="150922"/>
                </a:lnTo>
                <a:lnTo>
                  <a:pt x="120345" y="152400"/>
                </a:lnTo>
                <a:lnTo>
                  <a:pt x="118953" y="152400"/>
                </a:lnTo>
                <a:lnTo>
                  <a:pt x="123080" y="165100"/>
                </a:lnTo>
                <a:lnTo>
                  <a:pt x="123201" y="177800"/>
                </a:lnTo>
                <a:lnTo>
                  <a:pt x="200037" y="177800"/>
                </a:lnTo>
                <a:lnTo>
                  <a:pt x="192277" y="165100"/>
                </a:lnTo>
                <a:lnTo>
                  <a:pt x="189240" y="165100"/>
                </a:lnTo>
                <a:lnTo>
                  <a:pt x="183237" y="152400"/>
                </a:lnTo>
                <a:lnTo>
                  <a:pt x="119418" y="152400"/>
                </a:lnTo>
                <a:lnTo>
                  <a:pt x="118933" y="151851"/>
                </a:lnTo>
                <a:lnTo>
                  <a:pt x="183331" y="151851"/>
                </a:lnTo>
                <a:lnTo>
                  <a:pt x="185400" y="139700"/>
                </a:lnTo>
                <a:close/>
              </a:path>
              <a:path w="2952115" h="3365500">
                <a:moveTo>
                  <a:pt x="214160" y="165100"/>
                </a:moveTo>
                <a:lnTo>
                  <a:pt x="196837" y="165100"/>
                </a:lnTo>
                <a:lnTo>
                  <a:pt x="200037" y="177800"/>
                </a:lnTo>
                <a:lnTo>
                  <a:pt x="220332" y="177800"/>
                </a:lnTo>
                <a:lnTo>
                  <a:pt x="214160" y="165100"/>
                </a:lnTo>
                <a:close/>
              </a:path>
              <a:path w="2952115" h="3365500">
                <a:moveTo>
                  <a:pt x="111074" y="152400"/>
                </a:moveTo>
                <a:lnTo>
                  <a:pt x="105041" y="152400"/>
                </a:lnTo>
                <a:lnTo>
                  <a:pt x="109105" y="165100"/>
                </a:lnTo>
                <a:lnTo>
                  <a:pt x="111074" y="152400"/>
                </a:lnTo>
                <a:close/>
              </a:path>
              <a:path w="2952115" h="3365500">
                <a:moveTo>
                  <a:pt x="205409" y="152400"/>
                </a:moveTo>
                <a:lnTo>
                  <a:pt x="203708" y="152400"/>
                </a:lnTo>
                <a:lnTo>
                  <a:pt x="189240" y="165100"/>
                </a:lnTo>
                <a:lnTo>
                  <a:pt x="211962" y="165100"/>
                </a:lnTo>
                <a:lnTo>
                  <a:pt x="205409" y="152400"/>
                </a:lnTo>
                <a:close/>
              </a:path>
              <a:path w="2952115" h="3365500">
                <a:moveTo>
                  <a:pt x="90766" y="114300"/>
                </a:moveTo>
                <a:lnTo>
                  <a:pt x="56096" y="114300"/>
                </a:lnTo>
                <a:lnTo>
                  <a:pt x="66185" y="127171"/>
                </a:lnTo>
                <a:lnTo>
                  <a:pt x="75262" y="139700"/>
                </a:lnTo>
                <a:lnTo>
                  <a:pt x="84370" y="152400"/>
                </a:lnTo>
                <a:lnTo>
                  <a:pt x="118953" y="152400"/>
                </a:lnTo>
                <a:lnTo>
                  <a:pt x="118933" y="151851"/>
                </a:lnTo>
                <a:lnTo>
                  <a:pt x="110791" y="142641"/>
                </a:lnTo>
                <a:lnTo>
                  <a:pt x="107911" y="139700"/>
                </a:lnTo>
                <a:lnTo>
                  <a:pt x="83566" y="139700"/>
                </a:lnTo>
                <a:lnTo>
                  <a:pt x="78753" y="127000"/>
                </a:lnTo>
                <a:lnTo>
                  <a:pt x="83553" y="127000"/>
                </a:lnTo>
                <a:lnTo>
                  <a:pt x="90766" y="114300"/>
                </a:lnTo>
                <a:close/>
              </a:path>
              <a:path w="2952115" h="3365500">
                <a:moveTo>
                  <a:pt x="118898" y="150922"/>
                </a:moveTo>
                <a:lnTo>
                  <a:pt x="118933" y="151851"/>
                </a:lnTo>
                <a:lnTo>
                  <a:pt x="119418" y="152400"/>
                </a:lnTo>
                <a:lnTo>
                  <a:pt x="120345" y="152400"/>
                </a:lnTo>
                <a:lnTo>
                  <a:pt x="118898" y="150922"/>
                </a:lnTo>
                <a:close/>
              </a:path>
              <a:path w="2952115" h="3365500">
                <a:moveTo>
                  <a:pt x="110791" y="142641"/>
                </a:moveTo>
                <a:lnTo>
                  <a:pt x="118933" y="151851"/>
                </a:lnTo>
                <a:lnTo>
                  <a:pt x="118898" y="150922"/>
                </a:lnTo>
                <a:lnTo>
                  <a:pt x="110791" y="142641"/>
                </a:lnTo>
                <a:close/>
              </a:path>
              <a:path w="2952115" h="3365500">
                <a:moveTo>
                  <a:pt x="113830" y="127000"/>
                </a:moveTo>
                <a:lnTo>
                  <a:pt x="88912" y="127000"/>
                </a:lnTo>
                <a:lnTo>
                  <a:pt x="91363" y="139700"/>
                </a:lnTo>
                <a:lnTo>
                  <a:pt x="111798" y="139700"/>
                </a:lnTo>
                <a:lnTo>
                  <a:pt x="113830" y="127000"/>
                </a:lnTo>
                <a:close/>
              </a:path>
              <a:path w="2952115" h="3365500">
                <a:moveTo>
                  <a:pt x="124452" y="127000"/>
                </a:moveTo>
                <a:lnTo>
                  <a:pt x="113830" y="127000"/>
                </a:lnTo>
                <a:lnTo>
                  <a:pt x="122085" y="139700"/>
                </a:lnTo>
                <a:lnTo>
                  <a:pt x="126278" y="139700"/>
                </a:lnTo>
                <a:lnTo>
                  <a:pt x="124574" y="127171"/>
                </a:lnTo>
                <a:lnTo>
                  <a:pt x="124452" y="127000"/>
                </a:lnTo>
                <a:close/>
              </a:path>
              <a:path w="2952115" h="3365500">
                <a:moveTo>
                  <a:pt x="131717" y="137165"/>
                </a:moveTo>
                <a:lnTo>
                  <a:pt x="130797" y="139700"/>
                </a:lnTo>
                <a:lnTo>
                  <a:pt x="133529" y="139700"/>
                </a:lnTo>
                <a:lnTo>
                  <a:pt x="131717" y="137165"/>
                </a:lnTo>
                <a:close/>
              </a:path>
              <a:path w="2952115" h="3365500">
                <a:moveTo>
                  <a:pt x="142341" y="127000"/>
                </a:moveTo>
                <a:lnTo>
                  <a:pt x="135407" y="127000"/>
                </a:lnTo>
                <a:lnTo>
                  <a:pt x="131717" y="137165"/>
                </a:lnTo>
                <a:lnTo>
                  <a:pt x="133529" y="139700"/>
                </a:lnTo>
                <a:lnTo>
                  <a:pt x="144144" y="139700"/>
                </a:lnTo>
                <a:lnTo>
                  <a:pt x="142341" y="127000"/>
                </a:lnTo>
                <a:close/>
              </a:path>
              <a:path w="2952115" h="3365500">
                <a:moveTo>
                  <a:pt x="176519" y="127000"/>
                </a:moveTo>
                <a:lnTo>
                  <a:pt x="142341" y="127000"/>
                </a:lnTo>
                <a:lnTo>
                  <a:pt x="144144" y="139700"/>
                </a:lnTo>
                <a:lnTo>
                  <a:pt x="184657" y="139700"/>
                </a:lnTo>
                <a:lnTo>
                  <a:pt x="176519" y="127000"/>
                </a:lnTo>
                <a:close/>
              </a:path>
              <a:path w="2952115" h="3365500">
                <a:moveTo>
                  <a:pt x="135407" y="127000"/>
                </a:moveTo>
                <a:lnTo>
                  <a:pt x="124551" y="127000"/>
                </a:lnTo>
                <a:lnTo>
                  <a:pt x="124574" y="127171"/>
                </a:lnTo>
                <a:lnTo>
                  <a:pt x="131717" y="137165"/>
                </a:lnTo>
                <a:lnTo>
                  <a:pt x="135407" y="127000"/>
                </a:lnTo>
                <a:close/>
              </a:path>
              <a:path w="2952115" h="3365500">
                <a:moveTo>
                  <a:pt x="124551" y="127000"/>
                </a:moveTo>
                <a:lnTo>
                  <a:pt x="124574" y="127171"/>
                </a:lnTo>
                <a:lnTo>
                  <a:pt x="124551" y="1270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90766" y="114300"/>
                </a:lnTo>
                <a:lnTo>
                  <a:pt x="83794" y="127000"/>
                </a:lnTo>
                <a:lnTo>
                  <a:pt x="140810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140810" y="127000"/>
                </a:lnTo>
                <a:lnTo>
                  <a:pt x="154949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70468" y="114300"/>
                </a:moveTo>
                <a:lnTo>
                  <a:pt x="145302" y="114300"/>
                </a:lnTo>
                <a:lnTo>
                  <a:pt x="154949" y="127000"/>
                </a:lnTo>
                <a:lnTo>
                  <a:pt x="162755" y="127000"/>
                </a:lnTo>
                <a:lnTo>
                  <a:pt x="170468" y="114300"/>
                </a:lnTo>
                <a:close/>
              </a:path>
              <a:path w="2952115" h="3365500">
                <a:moveTo>
                  <a:pt x="164401" y="101600"/>
                </a:moveTo>
                <a:lnTo>
                  <a:pt x="77673" y="101600"/>
                </a:lnTo>
                <a:lnTo>
                  <a:pt x="72643" y="114300"/>
                </a:lnTo>
                <a:lnTo>
                  <a:pt x="162496" y="114300"/>
                </a:lnTo>
                <a:lnTo>
                  <a:pt x="164401" y="101600"/>
                </a:lnTo>
                <a:close/>
              </a:path>
              <a:path w="2952115" h="3365500">
                <a:moveTo>
                  <a:pt x="51644" y="76200"/>
                </a:moveTo>
                <a:lnTo>
                  <a:pt x="36461" y="76200"/>
                </a:lnTo>
                <a:lnTo>
                  <a:pt x="37972" y="88900"/>
                </a:lnTo>
                <a:lnTo>
                  <a:pt x="28676" y="88900"/>
                </a:lnTo>
                <a:lnTo>
                  <a:pt x="34802" y="101600"/>
                </a:lnTo>
                <a:lnTo>
                  <a:pt x="43615" y="88900"/>
                </a:lnTo>
                <a:lnTo>
                  <a:pt x="51644" y="76200"/>
                </a:lnTo>
                <a:close/>
              </a:path>
              <a:path w="2952115" h="3365500">
                <a:moveTo>
                  <a:pt x="60562" y="88900"/>
                </a:moveTo>
                <a:lnTo>
                  <a:pt x="51422" y="88900"/>
                </a:lnTo>
                <a:lnTo>
                  <a:pt x="51269" y="101600"/>
                </a:lnTo>
                <a:lnTo>
                  <a:pt x="62153" y="101600"/>
                </a:lnTo>
                <a:lnTo>
                  <a:pt x="60582" y="88926"/>
                </a:lnTo>
                <a:close/>
              </a:path>
              <a:path w="2952115" h="3365500">
                <a:moveTo>
                  <a:pt x="148207" y="88900"/>
                </a:moveTo>
                <a:lnTo>
                  <a:pt x="60578" y="88900"/>
                </a:lnTo>
                <a:lnTo>
                  <a:pt x="70108" y="101600"/>
                </a:lnTo>
                <a:lnTo>
                  <a:pt x="148041" y="101600"/>
                </a:lnTo>
                <a:lnTo>
                  <a:pt x="148207" y="88900"/>
                </a:lnTo>
                <a:close/>
              </a:path>
              <a:path w="2952115" h="3365500">
                <a:moveTo>
                  <a:pt x="32562" y="76200"/>
                </a:moveTo>
                <a:lnTo>
                  <a:pt x="24498" y="76200"/>
                </a:lnTo>
                <a:lnTo>
                  <a:pt x="32651" y="88900"/>
                </a:lnTo>
                <a:lnTo>
                  <a:pt x="32842" y="88900"/>
                </a:lnTo>
                <a:lnTo>
                  <a:pt x="32562" y="76200"/>
                </a:lnTo>
                <a:close/>
              </a:path>
              <a:path w="2952115" h="3365500">
                <a:moveTo>
                  <a:pt x="86232" y="76200"/>
                </a:moveTo>
                <a:lnTo>
                  <a:pt x="51644" y="76200"/>
                </a:lnTo>
                <a:lnTo>
                  <a:pt x="60562" y="88900"/>
                </a:lnTo>
                <a:lnTo>
                  <a:pt x="90436" y="88900"/>
                </a:lnTo>
                <a:lnTo>
                  <a:pt x="86232" y="76200"/>
                </a:lnTo>
                <a:close/>
              </a:path>
              <a:path w="2952115" h="3365500">
                <a:moveTo>
                  <a:pt x="128041" y="76200"/>
                </a:moveTo>
                <a:lnTo>
                  <a:pt x="94830" y="76200"/>
                </a:lnTo>
                <a:lnTo>
                  <a:pt x="90436" y="88900"/>
                </a:lnTo>
                <a:lnTo>
                  <a:pt x="141575" y="88900"/>
                </a:lnTo>
                <a:lnTo>
                  <a:pt x="128041" y="76200"/>
                </a:lnTo>
                <a:close/>
              </a:path>
              <a:path w="2952115" h="3365500">
                <a:moveTo>
                  <a:pt x="32372" y="63500"/>
                </a:moveTo>
                <a:lnTo>
                  <a:pt x="6502" y="63500"/>
                </a:lnTo>
                <a:lnTo>
                  <a:pt x="14630" y="76200"/>
                </a:lnTo>
                <a:lnTo>
                  <a:pt x="45059" y="76200"/>
                </a:lnTo>
                <a:lnTo>
                  <a:pt x="32372" y="63500"/>
                </a:lnTo>
                <a:close/>
              </a:path>
              <a:path w="2952115" h="3365500">
                <a:moveTo>
                  <a:pt x="124472" y="63500"/>
                </a:moveTo>
                <a:lnTo>
                  <a:pt x="45059" y="63500"/>
                </a:lnTo>
                <a:lnTo>
                  <a:pt x="45059" y="76200"/>
                </a:lnTo>
                <a:lnTo>
                  <a:pt x="124040" y="76200"/>
                </a:lnTo>
                <a:lnTo>
                  <a:pt x="124472" y="63500"/>
                </a:lnTo>
                <a:close/>
              </a:path>
              <a:path w="2952115" h="3365500">
                <a:moveTo>
                  <a:pt x="17294" y="50800"/>
                </a:moveTo>
                <a:lnTo>
                  <a:pt x="2946" y="50800"/>
                </a:lnTo>
                <a:lnTo>
                  <a:pt x="9004" y="63500"/>
                </a:lnTo>
                <a:lnTo>
                  <a:pt x="25247" y="63500"/>
                </a:lnTo>
                <a:lnTo>
                  <a:pt x="17294" y="50800"/>
                </a:lnTo>
                <a:close/>
              </a:path>
              <a:path w="2952115" h="3365500">
                <a:moveTo>
                  <a:pt x="127254" y="50800"/>
                </a:moveTo>
                <a:lnTo>
                  <a:pt x="23379" y="50800"/>
                </a:lnTo>
                <a:lnTo>
                  <a:pt x="25247" y="63500"/>
                </a:lnTo>
                <a:lnTo>
                  <a:pt x="130086" y="63500"/>
                </a:lnTo>
                <a:lnTo>
                  <a:pt x="127254" y="50800"/>
                </a:lnTo>
                <a:close/>
              </a:path>
              <a:path w="2952115" h="3365500">
                <a:moveTo>
                  <a:pt x="5118" y="38100"/>
                </a:moveTo>
                <a:lnTo>
                  <a:pt x="0" y="50800"/>
                </a:lnTo>
                <a:lnTo>
                  <a:pt x="9563" y="50800"/>
                </a:lnTo>
                <a:lnTo>
                  <a:pt x="5118" y="38100"/>
                </a:lnTo>
                <a:close/>
              </a:path>
              <a:path w="2952115" h="3365500">
                <a:moveTo>
                  <a:pt x="108394" y="38100"/>
                </a:moveTo>
                <a:lnTo>
                  <a:pt x="20456" y="38100"/>
                </a:lnTo>
                <a:lnTo>
                  <a:pt x="16154" y="50800"/>
                </a:lnTo>
                <a:lnTo>
                  <a:pt x="107251" y="50800"/>
                </a:lnTo>
                <a:lnTo>
                  <a:pt x="108394" y="38100"/>
                </a:lnTo>
                <a:close/>
              </a:path>
              <a:path w="2952115" h="3365500">
                <a:moveTo>
                  <a:pt x="16116" y="25400"/>
                </a:moveTo>
                <a:lnTo>
                  <a:pt x="7518" y="25400"/>
                </a:lnTo>
                <a:lnTo>
                  <a:pt x="11722" y="38100"/>
                </a:lnTo>
                <a:lnTo>
                  <a:pt x="16116" y="25400"/>
                </a:lnTo>
                <a:close/>
              </a:path>
              <a:path w="2952115" h="3365500">
                <a:moveTo>
                  <a:pt x="90119" y="12700"/>
                </a:moveTo>
                <a:lnTo>
                  <a:pt x="28364" y="12700"/>
                </a:lnTo>
                <a:lnTo>
                  <a:pt x="30080" y="25400"/>
                </a:lnTo>
                <a:lnTo>
                  <a:pt x="34053" y="38100"/>
                </a:lnTo>
                <a:lnTo>
                  <a:pt x="100542" y="38100"/>
                </a:lnTo>
                <a:lnTo>
                  <a:pt x="90716" y="25400"/>
                </a:lnTo>
                <a:lnTo>
                  <a:pt x="86880" y="25400"/>
                </a:lnTo>
                <a:lnTo>
                  <a:pt x="90119" y="12700"/>
                </a:lnTo>
                <a:close/>
              </a:path>
              <a:path w="2952115" h="3365500">
                <a:moveTo>
                  <a:pt x="71005" y="0"/>
                </a:moveTo>
                <a:lnTo>
                  <a:pt x="72593" y="12700"/>
                </a:lnTo>
                <a:lnTo>
                  <a:pt x="75628" y="12700"/>
                </a:lnTo>
                <a:lnTo>
                  <a:pt x="71005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281017" y="223548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30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407400" y="236220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691880" y="23012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110219" y="237490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001000" y="23139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225320" y="210149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153400" y="2019300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80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7270622" y="530633"/>
            <a:ext cx="1715135" cy="1503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  <a:p>
            <a:pPr marL="335915">
              <a:lnSpc>
                <a:spcPct val="100000"/>
              </a:lnSpc>
              <a:spcBef>
                <a:spcPts val="3030"/>
              </a:spcBef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should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2477758" y="4619233"/>
            <a:ext cx="105410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6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90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3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-25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000" spc="25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3002023" y="3901683"/>
            <a:ext cx="1945639" cy="876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000" spc="-110" dirty="0">
                <a:solidFill>
                  <a:srgbClr val="FFBB4A"/>
                </a:solidFill>
                <a:latin typeface="Calibri"/>
                <a:cs typeface="Calibri"/>
              </a:rPr>
              <a:t>N</a:t>
            </a:r>
            <a:r>
              <a:rPr sz="3000" spc="-160" dirty="0">
                <a:solidFill>
                  <a:srgbClr val="FFBB4A"/>
                </a:solidFill>
                <a:latin typeface="Calibri"/>
                <a:cs typeface="Calibri"/>
              </a:rPr>
              <a:t>o</a:t>
            </a:r>
            <a:r>
              <a:rPr sz="3000" spc="375" dirty="0">
                <a:solidFill>
                  <a:srgbClr val="FFBB4A"/>
                </a:solidFill>
                <a:latin typeface="Calibri"/>
                <a:cs typeface="Calibri"/>
              </a:rPr>
              <a:t>t</a:t>
            </a:r>
            <a:r>
              <a:rPr sz="3000" spc="60" dirty="0">
                <a:solidFill>
                  <a:srgbClr val="FFBB4A"/>
                </a:solidFill>
                <a:latin typeface="Calibri"/>
                <a:cs typeface="Calibri"/>
              </a:rPr>
              <a:t>ifi</a:t>
            </a:r>
            <a:r>
              <a:rPr sz="3000" spc="85" dirty="0">
                <a:solidFill>
                  <a:srgbClr val="FFBB4A"/>
                </a:solidFill>
                <a:latin typeface="Calibri"/>
                <a:cs typeface="Calibri"/>
              </a:rPr>
              <a:t>c</a:t>
            </a:r>
            <a:r>
              <a:rPr sz="3000" spc="-55" dirty="0">
                <a:solidFill>
                  <a:srgbClr val="FFBB4A"/>
                </a:solidFill>
                <a:latin typeface="Calibri"/>
                <a:cs typeface="Calibri"/>
              </a:rPr>
              <a:t>a</a:t>
            </a:r>
            <a:r>
              <a:rPr sz="3000" spc="375" dirty="0">
                <a:solidFill>
                  <a:srgbClr val="FFBB4A"/>
                </a:solidFill>
                <a:latin typeface="Calibri"/>
                <a:cs typeface="Calibri"/>
              </a:rPr>
              <a:t>t</a:t>
            </a:r>
            <a:r>
              <a:rPr sz="3000" spc="60" dirty="0">
                <a:solidFill>
                  <a:srgbClr val="FFBB4A"/>
                </a:solidFill>
                <a:latin typeface="Calibri"/>
                <a:cs typeface="Calibri"/>
              </a:rPr>
              <a:t>i</a:t>
            </a:r>
            <a:r>
              <a:rPr sz="3000" spc="-55" dirty="0">
                <a:solidFill>
                  <a:srgbClr val="FFBB4A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BB4A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415290" algn="l"/>
              </a:tabLst>
            </a:pPr>
            <a:r>
              <a:rPr sz="3000" spc="60" dirty="0">
                <a:solidFill>
                  <a:srgbClr val="FFBB4A"/>
                </a:solidFill>
                <a:latin typeface="Calibri"/>
                <a:cs typeface="Calibri"/>
              </a:rPr>
              <a:t>&amp;	</a:t>
            </a:r>
            <a:r>
              <a:rPr sz="3000" spc="180" dirty="0">
                <a:solidFill>
                  <a:srgbClr val="FFBB4A"/>
                </a:solidFill>
                <a:latin typeface="Calibri"/>
                <a:cs typeface="Calibri"/>
              </a:rPr>
              <a:t>K</a:t>
            </a:r>
            <a:r>
              <a:rPr sz="3000" spc="165" dirty="0">
                <a:solidFill>
                  <a:srgbClr val="FFBB4A"/>
                </a:solidFill>
                <a:latin typeface="Calibri"/>
                <a:cs typeface="Calibri"/>
              </a:rPr>
              <a:t>V</a:t>
            </a:r>
            <a:r>
              <a:rPr sz="3000" spc="175" dirty="0">
                <a:solidFill>
                  <a:srgbClr val="FFBB4A"/>
                </a:solidFill>
                <a:latin typeface="Calibri"/>
                <a:cs typeface="Calibri"/>
              </a:rPr>
              <a:t>O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 rot="2940000">
            <a:off x="9748477" y="4061546"/>
            <a:ext cx="150105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15" dirty="0">
                <a:solidFill>
                  <a:srgbClr val="FFF820"/>
                </a:solidFill>
                <a:latin typeface="Calibri"/>
                <a:cs typeface="Calibri"/>
              </a:rPr>
              <a:t>d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30" dirty="0">
                <a:solidFill>
                  <a:srgbClr val="FFF820"/>
                </a:solidFill>
                <a:latin typeface="Calibri"/>
                <a:cs typeface="Calibri"/>
              </a:rPr>
              <a:t>l</a:t>
            </a:r>
            <a:r>
              <a:rPr sz="3000" spc="114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g</a:t>
            </a:r>
            <a:r>
              <a:rPr sz="3000" spc="-7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200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652992" y="3114283"/>
            <a:ext cx="1026794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 rot="2580000">
            <a:off x="8786595" y="4119158"/>
            <a:ext cx="86422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-95" dirty="0">
                <a:solidFill>
                  <a:srgbClr val="FFF820"/>
                </a:solidFill>
                <a:latin typeface="Calibri"/>
                <a:cs typeface="Calibri"/>
              </a:rPr>
              <a:t>da</a:t>
            </a:r>
            <a:r>
              <a:rPr sz="3000" spc="8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155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 rot="2580000">
            <a:off x="9380549" y="4856176"/>
            <a:ext cx="120743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500" spc="-7" baseline="1851" dirty="0">
                <a:solidFill>
                  <a:srgbClr val="FFF820"/>
                </a:solidFill>
                <a:latin typeface="Calibri"/>
                <a:cs typeface="Calibri"/>
              </a:rPr>
              <a:t>s</a:t>
            </a:r>
            <a:r>
              <a:rPr sz="4500" spc="67" baseline="1851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u</a:t>
            </a:r>
            <a:r>
              <a:rPr sz="3000" spc="170" dirty="0">
                <a:solidFill>
                  <a:srgbClr val="FFF820"/>
                </a:solidFill>
                <a:latin typeface="Calibri"/>
                <a:cs typeface="Calibri"/>
              </a:rPr>
              <a:t>r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7395710" y="2256038"/>
            <a:ext cx="5765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will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876352" y="2230663"/>
            <a:ext cx="43878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did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8432800" y="209961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520183" y="200659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9675478" y="1596633"/>
            <a:ext cx="109410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7825888" y="337213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29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952271" y="349885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236751" y="34378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655091" y="351155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545871" y="34505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770191" y="323814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698271" y="3155948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79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8395734" y="3367364"/>
            <a:ext cx="7137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count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6980701" y="3221289"/>
            <a:ext cx="57658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860" marR="5080" indent="-137795">
              <a:lnSpc>
                <a:spcPts val="21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data at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7977671" y="323626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065056" y="314324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994375" y="2132831"/>
            <a:ext cx="318135" cy="280670"/>
          </a:xfrm>
          <a:custGeom>
            <a:avLst/>
            <a:gdLst/>
            <a:ahLst/>
            <a:cxnLst/>
            <a:rect l="l" t="t" r="r" b="b"/>
            <a:pathLst>
              <a:path w="318135" h="280669">
                <a:moveTo>
                  <a:pt x="0" y="0"/>
                </a:moveTo>
                <a:lnTo>
                  <a:pt x="19050" y="16802"/>
                </a:lnTo>
                <a:lnTo>
                  <a:pt x="317525" y="280174"/>
                </a:lnTo>
              </a:path>
            </a:pathLst>
          </a:custGeom>
          <a:ln w="50800">
            <a:solidFill>
              <a:srgbClr val="FFBB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21287" y="1965336"/>
            <a:ext cx="251460" cy="251460"/>
          </a:xfrm>
          <a:custGeom>
            <a:avLst/>
            <a:gdLst/>
            <a:ahLst/>
            <a:cxnLst/>
            <a:rect l="l" t="t" r="r" b="b"/>
            <a:pathLst>
              <a:path w="251460" h="251460">
                <a:moveTo>
                  <a:pt x="117627" y="0"/>
                </a:moveTo>
                <a:lnTo>
                  <a:pt x="0" y="133324"/>
                </a:lnTo>
                <a:lnTo>
                  <a:pt x="133311" y="250964"/>
                </a:lnTo>
                <a:lnTo>
                  <a:pt x="250951" y="117640"/>
                </a:lnTo>
                <a:lnTo>
                  <a:pt x="117627" y="0"/>
                </a:lnTo>
                <a:close/>
              </a:path>
            </a:pathLst>
          </a:custGeom>
          <a:solidFill>
            <a:srgbClr val="FFB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21400" y="1638303"/>
            <a:ext cx="4292600" cy="22605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997700" y="2527300"/>
            <a:ext cx="2552700" cy="495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009910" y="2500055"/>
            <a:ext cx="2515870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-2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4400" spc="5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44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4400" spc="-1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2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4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4400" spc="3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412750" y="0"/>
                </a:moveTo>
                <a:lnTo>
                  <a:pt x="349570" y="4835"/>
                </a:lnTo>
                <a:lnTo>
                  <a:pt x="287593" y="19342"/>
                </a:lnTo>
                <a:lnTo>
                  <a:pt x="228020" y="43520"/>
                </a:lnTo>
                <a:lnTo>
                  <a:pt x="172052" y="77370"/>
                </a:lnTo>
                <a:lnTo>
                  <a:pt x="120891" y="120891"/>
                </a:lnTo>
                <a:lnTo>
                  <a:pt x="77370" y="172052"/>
                </a:lnTo>
                <a:lnTo>
                  <a:pt x="43520" y="228020"/>
                </a:lnTo>
                <a:lnTo>
                  <a:pt x="19342" y="287593"/>
                </a:lnTo>
                <a:lnTo>
                  <a:pt x="4835" y="349570"/>
                </a:lnTo>
                <a:lnTo>
                  <a:pt x="0" y="412750"/>
                </a:lnTo>
                <a:lnTo>
                  <a:pt x="1208" y="444414"/>
                </a:lnTo>
                <a:lnTo>
                  <a:pt x="10880" y="507142"/>
                </a:lnTo>
                <a:lnTo>
                  <a:pt x="30222" y="568068"/>
                </a:lnTo>
                <a:lnTo>
                  <a:pt x="59236" y="625989"/>
                </a:lnTo>
                <a:lnTo>
                  <a:pt x="97921" y="679704"/>
                </a:lnTo>
                <a:lnTo>
                  <a:pt x="145795" y="727578"/>
                </a:lnTo>
                <a:lnTo>
                  <a:pt x="199510" y="766263"/>
                </a:lnTo>
                <a:lnTo>
                  <a:pt x="257431" y="795277"/>
                </a:lnTo>
                <a:lnTo>
                  <a:pt x="318357" y="814619"/>
                </a:lnTo>
                <a:lnTo>
                  <a:pt x="381085" y="824291"/>
                </a:lnTo>
                <a:lnTo>
                  <a:pt x="412749" y="825500"/>
                </a:lnTo>
                <a:lnTo>
                  <a:pt x="444414" y="824291"/>
                </a:lnTo>
                <a:lnTo>
                  <a:pt x="507142" y="814619"/>
                </a:lnTo>
                <a:lnTo>
                  <a:pt x="568068" y="795277"/>
                </a:lnTo>
                <a:lnTo>
                  <a:pt x="625989" y="766263"/>
                </a:lnTo>
                <a:lnTo>
                  <a:pt x="679704" y="727578"/>
                </a:lnTo>
                <a:lnTo>
                  <a:pt x="727578" y="679704"/>
                </a:lnTo>
                <a:lnTo>
                  <a:pt x="766263" y="625989"/>
                </a:lnTo>
                <a:lnTo>
                  <a:pt x="795277" y="568068"/>
                </a:lnTo>
                <a:lnTo>
                  <a:pt x="814619" y="507142"/>
                </a:lnTo>
                <a:lnTo>
                  <a:pt x="824291" y="444414"/>
                </a:lnTo>
                <a:lnTo>
                  <a:pt x="825500" y="412750"/>
                </a:lnTo>
                <a:lnTo>
                  <a:pt x="824291" y="381085"/>
                </a:lnTo>
                <a:lnTo>
                  <a:pt x="814619" y="318357"/>
                </a:lnTo>
                <a:lnTo>
                  <a:pt x="795277" y="257431"/>
                </a:lnTo>
                <a:lnTo>
                  <a:pt x="766263" y="199510"/>
                </a:lnTo>
                <a:lnTo>
                  <a:pt x="727578" y="145795"/>
                </a:lnTo>
                <a:lnTo>
                  <a:pt x="679704" y="97921"/>
                </a:lnTo>
                <a:lnTo>
                  <a:pt x="625989" y="59236"/>
                </a:lnTo>
                <a:lnTo>
                  <a:pt x="568068" y="30222"/>
                </a:lnTo>
                <a:lnTo>
                  <a:pt x="507142" y="10880"/>
                </a:lnTo>
                <a:lnTo>
                  <a:pt x="444414" y="1208"/>
                </a:lnTo>
                <a:lnTo>
                  <a:pt x="412750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804397" y="2120900"/>
            <a:ext cx="825500" cy="825500"/>
          </a:xfrm>
          <a:custGeom>
            <a:avLst/>
            <a:gdLst/>
            <a:ahLst/>
            <a:cxnLst/>
            <a:rect l="l" t="t" r="r" b="b"/>
            <a:pathLst>
              <a:path w="825500" h="825500">
                <a:moveTo>
                  <a:pt x="704608" y="120891"/>
                </a:moveTo>
                <a:lnTo>
                  <a:pt x="748129" y="172052"/>
                </a:lnTo>
                <a:lnTo>
                  <a:pt x="781979" y="228020"/>
                </a:lnTo>
                <a:lnTo>
                  <a:pt x="806157" y="287593"/>
                </a:lnTo>
                <a:lnTo>
                  <a:pt x="820664" y="349570"/>
                </a:lnTo>
                <a:lnTo>
                  <a:pt x="825500" y="412750"/>
                </a:lnTo>
                <a:lnTo>
                  <a:pt x="824291" y="444414"/>
                </a:lnTo>
                <a:lnTo>
                  <a:pt x="814619" y="507142"/>
                </a:lnTo>
                <a:lnTo>
                  <a:pt x="795277" y="568068"/>
                </a:lnTo>
                <a:lnTo>
                  <a:pt x="766263" y="625989"/>
                </a:lnTo>
                <a:lnTo>
                  <a:pt x="727578" y="679704"/>
                </a:lnTo>
                <a:lnTo>
                  <a:pt x="679704" y="727578"/>
                </a:lnTo>
                <a:lnTo>
                  <a:pt x="625989" y="766263"/>
                </a:lnTo>
                <a:lnTo>
                  <a:pt x="568068" y="795277"/>
                </a:lnTo>
                <a:lnTo>
                  <a:pt x="507142" y="814619"/>
                </a:lnTo>
                <a:lnTo>
                  <a:pt x="444414" y="824291"/>
                </a:lnTo>
                <a:lnTo>
                  <a:pt x="412749" y="825500"/>
                </a:lnTo>
                <a:lnTo>
                  <a:pt x="381085" y="824291"/>
                </a:lnTo>
                <a:lnTo>
                  <a:pt x="318357" y="814619"/>
                </a:lnTo>
                <a:lnTo>
                  <a:pt x="257431" y="795277"/>
                </a:lnTo>
                <a:lnTo>
                  <a:pt x="199510" y="766263"/>
                </a:lnTo>
                <a:lnTo>
                  <a:pt x="145795" y="727578"/>
                </a:lnTo>
                <a:lnTo>
                  <a:pt x="97921" y="679704"/>
                </a:lnTo>
                <a:lnTo>
                  <a:pt x="59236" y="625989"/>
                </a:lnTo>
                <a:lnTo>
                  <a:pt x="30222" y="568068"/>
                </a:lnTo>
                <a:lnTo>
                  <a:pt x="10880" y="507142"/>
                </a:lnTo>
                <a:lnTo>
                  <a:pt x="1208" y="444414"/>
                </a:lnTo>
                <a:lnTo>
                  <a:pt x="0" y="412750"/>
                </a:lnTo>
                <a:lnTo>
                  <a:pt x="1208" y="381085"/>
                </a:lnTo>
                <a:lnTo>
                  <a:pt x="10880" y="318357"/>
                </a:lnTo>
                <a:lnTo>
                  <a:pt x="30222" y="257431"/>
                </a:lnTo>
                <a:lnTo>
                  <a:pt x="59236" y="199510"/>
                </a:lnTo>
                <a:lnTo>
                  <a:pt x="97921" y="145795"/>
                </a:lnTo>
                <a:lnTo>
                  <a:pt x="145795" y="97921"/>
                </a:lnTo>
                <a:lnTo>
                  <a:pt x="199510" y="59236"/>
                </a:lnTo>
                <a:lnTo>
                  <a:pt x="257431" y="30222"/>
                </a:lnTo>
                <a:lnTo>
                  <a:pt x="318357" y="10880"/>
                </a:lnTo>
                <a:lnTo>
                  <a:pt x="381085" y="1208"/>
                </a:lnTo>
                <a:lnTo>
                  <a:pt x="412750" y="0"/>
                </a:lnTo>
                <a:lnTo>
                  <a:pt x="444414" y="1208"/>
                </a:lnTo>
                <a:lnTo>
                  <a:pt x="507142" y="10880"/>
                </a:lnTo>
                <a:lnTo>
                  <a:pt x="568068" y="30222"/>
                </a:lnTo>
                <a:lnTo>
                  <a:pt x="625989" y="59236"/>
                </a:lnTo>
                <a:lnTo>
                  <a:pt x="679704" y="97921"/>
                </a:lnTo>
                <a:lnTo>
                  <a:pt x="704608" y="1208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275170" y="0"/>
                </a:moveTo>
                <a:lnTo>
                  <a:pt x="233051" y="3223"/>
                </a:lnTo>
                <a:lnTo>
                  <a:pt x="191733" y="12894"/>
                </a:lnTo>
                <a:lnTo>
                  <a:pt x="152018" y="29012"/>
                </a:lnTo>
                <a:lnTo>
                  <a:pt x="114706" y="51578"/>
                </a:lnTo>
                <a:lnTo>
                  <a:pt x="80600" y="80591"/>
                </a:lnTo>
                <a:lnTo>
                  <a:pt x="51584" y="114697"/>
                </a:lnTo>
                <a:lnTo>
                  <a:pt x="29016" y="152008"/>
                </a:lnTo>
                <a:lnTo>
                  <a:pt x="12896" y="191724"/>
                </a:lnTo>
                <a:lnTo>
                  <a:pt x="3224" y="233042"/>
                </a:lnTo>
                <a:lnTo>
                  <a:pt x="0" y="275161"/>
                </a:lnTo>
                <a:lnTo>
                  <a:pt x="806" y="296271"/>
                </a:lnTo>
                <a:lnTo>
                  <a:pt x="7254" y="338089"/>
                </a:lnTo>
                <a:lnTo>
                  <a:pt x="20150" y="378706"/>
                </a:lnTo>
                <a:lnTo>
                  <a:pt x="39494" y="417320"/>
                </a:lnTo>
                <a:lnTo>
                  <a:pt x="65286" y="453129"/>
                </a:lnTo>
                <a:lnTo>
                  <a:pt x="97202" y="485045"/>
                </a:lnTo>
                <a:lnTo>
                  <a:pt x="133011" y="510838"/>
                </a:lnTo>
                <a:lnTo>
                  <a:pt x="171625" y="530182"/>
                </a:lnTo>
                <a:lnTo>
                  <a:pt x="212242" y="543078"/>
                </a:lnTo>
                <a:lnTo>
                  <a:pt x="254061" y="549526"/>
                </a:lnTo>
                <a:lnTo>
                  <a:pt x="275170" y="550332"/>
                </a:lnTo>
                <a:lnTo>
                  <a:pt x="296280" y="549526"/>
                </a:lnTo>
                <a:lnTo>
                  <a:pt x="338099" y="543078"/>
                </a:lnTo>
                <a:lnTo>
                  <a:pt x="378716" y="530182"/>
                </a:lnTo>
                <a:lnTo>
                  <a:pt x="417329" y="510838"/>
                </a:lnTo>
                <a:lnTo>
                  <a:pt x="453138" y="485045"/>
                </a:lnTo>
                <a:lnTo>
                  <a:pt x="485053" y="453129"/>
                </a:lnTo>
                <a:lnTo>
                  <a:pt x="510842" y="417320"/>
                </a:lnTo>
                <a:lnTo>
                  <a:pt x="530184" y="378706"/>
                </a:lnTo>
                <a:lnTo>
                  <a:pt x="543079" y="338089"/>
                </a:lnTo>
                <a:lnTo>
                  <a:pt x="549526" y="296271"/>
                </a:lnTo>
                <a:lnTo>
                  <a:pt x="550332" y="275161"/>
                </a:lnTo>
                <a:lnTo>
                  <a:pt x="549526" y="254051"/>
                </a:lnTo>
                <a:lnTo>
                  <a:pt x="543079" y="212232"/>
                </a:lnTo>
                <a:lnTo>
                  <a:pt x="530184" y="171615"/>
                </a:lnTo>
                <a:lnTo>
                  <a:pt x="510842" y="133002"/>
                </a:lnTo>
                <a:lnTo>
                  <a:pt x="485053" y="97193"/>
                </a:lnTo>
                <a:lnTo>
                  <a:pt x="453138" y="65278"/>
                </a:lnTo>
                <a:lnTo>
                  <a:pt x="417329" y="39489"/>
                </a:lnTo>
                <a:lnTo>
                  <a:pt x="378716" y="20147"/>
                </a:lnTo>
                <a:lnTo>
                  <a:pt x="338099" y="7253"/>
                </a:lnTo>
                <a:lnTo>
                  <a:pt x="296280" y="805"/>
                </a:lnTo>
                <a:lnTo>
                  <a:pt x="27517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946725" y="2263230"/>
            <a:ext cx="550545" cy="550545"/>
          </a:xfrm>
          <a:custGeom>
            <a:avLst/>
            <a:gdLst/>
            <a:ahLst/>
            <a:cxnLst/>
            <a:rect l="l" t="t" r="r" b="b"/>
            <a:pathLst>
              <a:path w="550545" h="550544">
                <a:moveTo>
                  <a:pt x="469741" y="80591"/>
                </a:moveTo>
                <a:lnTo>
                  <a:pt x="498754" y="114697"/>
                </a:lnTo>
                <a:lnTo>
                  <a:pt x="521319" y="152008"/>
                </a:lnTo>
                <a:lnTo>
                  <a:pt x="537437" y="191724"/>
                </a:lnTo>
                <a:lnTo>
                  <a:pt x="547108" y="233042"/>
                </a:lnTo>
                <a:lnTo>
                  <a:pt x="550332" y="275161"/>
                </a:lnTo>
                <a:lnTo>
                  <a:pt x="549526" y="296271"/>
                </a:lnTo>
                <a:lnTo>
                  <a:pt x="543079" y="338089"/>
                </a:lnTo>
                <a:lnTo>
                  <a:pt x="530184" y="378706"/>
                </a:lnTo>
                <a:lnTo>
                  <a:pt x="510842" y="417320"/>
                </a:lnTo>
                <a:lnTo>
                  <a:pt x="485053" y="453129"/>
                </a:lnTo>
                <a:lnTo>
                  <a:pt x="453138" y="485045"/>
                </a:lnTo>
                <a:lnTo>
                  <a:pt x="417329" y="510838"/>
                </a:lnTo>
                <a:lnTo>
                  <a:pt x="378716" y="530182"/>
                </a:lnTo>
                <a:lnTo>
                  <a:pt x="338099" y="543078"/>
                </a:lnTo>
                <a:lnTo>
                  <a:pt x="296280" y="549526"/>
                </a:lnTo>
                <a:lnTo>
                  <a:pt x="275170" y="550332"/>
                </a:lnTo>
                <a:lnTo>
                  <a:pt x="254061" y="549526"/>
                </a:lnTo>
                <a:lnTo>
                  <a:pt x="212242" y="543078"/>
                </a:lnTo>
                <a:lnTo>
                  <a:pt x="171625" y="530182"/>
                </a:lnTo>
                <a:lnTo>
                  <a:pt x="133011" y="510838"/>
                </a:lnTo>
                <a:lnTo>
                  <a:pt x="97202" y="485045"/>
                </a:lnTo>
                <a:lnTo>
                  <a:pt x="65286" y="453129"/>
                </a:lnTo>
                <a:lnTo>
                  <a:pt x="39494" y="417320"/>
                </a:lnTo>
                <a:lnTo>
                  <a:pt x="20150" y="378706"/>
                </a:lnTo>
                <a:lnTo>
                  <a:pt x="7254" y="338089"/>
                </a:lnTo>
                <a:lnTo>
                  <a:pt x="806" y="296271"/>
                </a:lnTo>
                <a:lnTo>
                  <a:pt x="0" y="275161"/>
                </a:lnTo>
                <a:lnTo>
                  <a:pt x="806" y="254051"/>
                </a:lnTo>
                <a:lnTo>
                  <a:pt x="7254" y="212232"/>
                </a:lnTo>
                <a:lnTo>
                  <a:pt x="20150" y="171615"/>
                </a:lnTo>
                <a:lnTo>
                  <a:pt x="39494" y="133002"/>
                </a:lnTo>
                <a:lnTo>
                  <a:pt x="65286" y="97193"/>
                </a:lnTo>
                <a:lnTo>
                  <a:pt x="97202" y="65278"/>
                </a:lnTo>
                <a:lnTo>
                  <a:pt x="133011" y="39489"/>
                </a:lnTo>
                <a:lnTo>
                  <a:pt x="171625" y="20147"/>
                </a:lnTo>
                <a:lnTo>
                  <a:pt x="212242" y="7253"/>
                </a:lnTo>
                <a:lnTo>
                  <a:pt x="254061" y="805"/>
                </a:lnTo>
                <a:lnTo>
                  <a:pt x="275170" y="0"/>
                </a:lnTo>
                <a:lnTo>
                  <a:pt x="296280" y="805"/>
                </a:lnTo>
                <a:lnTo>
                  <a:pt x="338099" y="7253"/>
                </a:lnTo>
                <a:lnTo>
                  <a:pt x="378716" y="20147"/>
                </a:lnTo>
                <a:lnTo>
                  <a:pt x="417329" y="39489"/>
                </a:lnTo>
                <a:lnTo>
                  <a:pt x="453138" y="65278"/>
                </a:lnTo>
                <a:lnTo>
                  <a:pt x="469741" y="8059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80809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136457" y="0"/>
                </a:moveTo>
                <a:lnTo>
                  <a:pt x="89045" y="8814"/>
                </a:lnTo>
                <a:lnTo>
                  <a:pt x="45251" y="34550"/>
                </a:lnTo>
                <a:lnTo>
                  <a:pt x="14688" y="72936"/>
                </a:lnTo>
                <a:lnTo>
                  <a:pt x="870" y="117277"/>
                </a:lnTo>
                <a:lnTo>
                  <a:pt x="0" y="128053"/>
                </a:lnTo>
                <a:lnTo>
                  <a:pt x="10" y="140715"/>
                </a:lnTo>
                <a:lnTo>
                  <a:pt x="10741" y="187886"/>
                </a:lnTo>
                <a:lnTo>
                  <a:pt x="29960" y="221764"/>
                </a:lnTo>
                <a:lnTo>
                  <a:pt x="58033" y="250261"/>
                </a:lnTo>
                <a:lnTo>
                  <a:pt x="101535" y="270027"/>
                </a:lnTo>
                <a:lnTo>
                  <a:pt x="136847" y="274107"/>
                </a:lnTo>
                <a:lnTo>
                  <a:pt x="148787" y="273395"/>
                </a:lnTo>
                <a:lnTo>
                  <a:pt x="195684" y="260054"/>
                </a:lnTo>
                <a:lnTo>
                  <a:pt x="228154" y="238897"/>
                </a:lnTo>
                <a:lnTo>
                  <a:pt x="253379" y="209504"/>
                </a:lnTo>
                <a:lnTo>
                  <a:pt x="271265" y="164118"/>
                </a:lnTo>
                <a:lnTo>
                  <a:pt x="273893" y="140118"/>
                </a:lnTo>
                <a:lnTo>
                  <a:pt x="273629" y="128053"/>
                </a:lnTo>
                <a:lnTo>
                  <a:pt x="262047" y="81101"/>
                </a:lnTo>
                <a:lnTo>
                  <a:pt x="233626" y="39828"/>
                </a:lnTo>
                <a:lnTo>
                  <a:pt x="194378" y="12386"/>
                </a:lnTo>
                <a:lnTo>
                  <a:pt x="148380" y="410"/>
                </a:lnTo>
                <a:lnTo>
                  <a:pt x="13645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080738" y="2396536"/>
            <a:ext cx="274320" cy="274320"/>
          </a:xfrm>
          <a:custGeom>
            <a:avLst/>
            <a:gdLst/>
            <a:ahLst/>
            <a:cxnLst/>
            <a:rect l="l" t="t" r="r" b="b"/>
            <a:pathLst>
              <a:path w="274320" h="274319">
                <a:moveTo>
                  <a:pt x="233697" y="39828"/>
                </a:moveTo>
                <a:lnTo>
                  <a:pt x="262118" y="81101"/>
                </a:lnTo>
                <a:lnTo>
                  <a:pt x="273700" y="128053"/>
                </a:lnTo>
                <a:lnTo>
                  <a:pt x="273965" y="140118"/>
                </a:lnTo>
                <a:lnTo>
                  <a:pt x="273177" y="152165"/>
                </a:lnTo>
                <a:lnTo>
                  <a:pt x="259500" y="198671"/>
                </a:lnTo>
                <a:lnTo>
                  <a:pt x="228226" y="238897"/>
                </a:lnTo>
                <a:lnTo>
                  <a:pt x="195756" y="260054"/>
                </a:lnTo>
                <a:lnTo>
                  <a:pt x="148859" y="273395"/>
                </a:lnTo>
                <a:lnTo>
                  <a:pt x="136919" y="274107"/>
                </a:lnTo>
                <a:lnTo>
                  <a:pt x="125021" y="273780"/>
                </a:lnTo>
                <a:lnTo>
                  <a:pt x="79130" y="262175"/>
                </a:lnTo>
                <a:lnTo>
                  <a:pt x="38613" y="232472"/>
                </a:lnTo>
                <a:lnTo>
                  <a:pt x="16140" y="199415"/>
                </a:lnTo>
                <a:lnTo>
                  <a:pt x="1194" y="152554"/>
                </a:lnTo>
                <a:lnTo>
                  <a:pt x="0" y="128937"/>
                </a:lnTo>
                <a:lnTo>
                  <a:pt x="941" y="117277"/>
                </a:lnTo>
                <a:lnTo>
                  <a:pt x="14760" y="72936"/>
                </a:lnTo>
                <a:lnTo>
                  <a:pt x="45322" y="34550"/>
                </a:lnTo>
                <a:lnTo>
                  <a:pt x="77664" y="13652"/>
                </a:lnTo>
                <a:lnTo>
                  <a:pt x="124567" y="631"/>
                </a:lnTo>
                <a:lnTo>
                  <a:pt x="136528" y="0"/>
                </a:lnTo>
                <a:lnTo>
                  <a:pt x="148451" y="410"/>
                </a:lnTo>
                <a:lnTo>
                  <a:pt x="194449" y="12386"/>
                </a:lnTo>
                <a:lnTo>
                  <a:pt x="225320" y="3210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603500" y="4876800"/>
            <a:ext cx="0" cy="622300"/>
          </a:xfrm>
          <a:custGeom>
            <a:avLst/>
            <a:gdLst/>
            <a:ahLst/>
            <a:cxnLst/>
            <a:rect l="l" t="t" r="r" b="b"/>
            <a:pathLst>
              <a:path h="622300">
                <a:moveTo>
                  <a:pt x="0" y="0"/>
                </a:moveTo>
                <a:lnTo>
                  <a:pt x="0" y="25400"/>
                </a:lnTo>
                <a:lnTo>
                  <a:pt x="0" y="622300"/>
                </a:lnTo>
              </a:path>
            </a:pathLst>
          </a:custGeom>
          <a:ln w="50800">
            <a:solidFill>
              <a:srgbClr val="FFBB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14693" y="4724755"/>
            <a:ext cx="177165" cy="176530"/>
          </a:xfrm>
          <a:custGeom>
            <a:avLst/>
            <a:gdLst/>
            <a:ahLst/>
            <a:cxnLst/>
            <a:rect l="l" t="t" r="r" b="b"/>
            <a:pathLst>
              <a:path w="177164" h="176529">
                <a:moveTo>
                  <a:pt x="90784" y="0"/>
                </a:moveTo>
                <a:lnTo>
                  <a:pt x="44013" y="12473"/>
                </a:lnTo>
                <a:lnTo>
                  <a:pt x="15278" y="38538"/>
                </a:lnTo>
                <a:lnTo>
                  <a:pt x="0" y="84375"/>
                </a:lnTo>
                <a:lnTo>
                  <a:pt x="252" y="96436"/>
                </a:lnTo>
                <a:lnTo>
                  <a:pt x="17548" y="141719"/>
                </a:lnTo>
                <a:lnTo>
                  <a:pt x="56386" y="171162"/>
                </a:lnTo>
                <a:lnTo>
                  <a:pt x="90373" y="176405"/>
                </a:lnTo>
                <a:lnTo>
                  <a:pt x="102143" y="175016"/>
                </a:lnTo>
                <a:lnTo>
                  <a:pt x="148188" y="153052"/>
                </a:lnTo>
                <a:lnTo>
                  <a:pt x="174384" y="111783"/>
                </a:lnTo>
                <a:lnTo>
                  <a:pt x="177017" y="88582"/>
                </a:lnTo>
                <a:lnTo>
                  <a:pt x="175954" y="76737"/>
                </a:lnTo>
                <a:lnTo>
                  <a:pt x="155357" y="30887"/>
                </a:lnTo>
                <a:lnTo>
                  <a:pt x="114238" y="3451"/>
                </a:lnTo>
                <a:lnTo>
                  <a:pt x="90784" y="0"/>
                </a:lnTo>
                <a:close/>
              </a:path>
            </a:pathLst>
          </a:custGeom>
          <a:solidFill>
            <a:srgbClr val="FFB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32000" y="5143500"/>
            <a:ext cx="4064000" cy="1816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63900" y="5803900"/>
            <a:ext cx="1549400" cy="50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287000" y="5143500"/>
            <a:ext cx="4064000" cy="18161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684000" y="5829300"/>
            <a:ext cx="1270000" cy="4826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587236" y="3782209"/>
            <a:ext cx="1144115" cy="148632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249701" y="3492593"/>
            <a:ext cx="1349731" cy="16180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69345" y="6324600"/>
            <a:ext cx="561704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569341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79970" y="6324600"/>
            <a:ext cx="561701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79965" y="63246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628900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628899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001219" y="5461000"/>
            <a:ext cx="736595" cy="49530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001223" y="5461001"/>
            <a:ext cx="736600" cy="495300"/>
          </a:xfrm>
          <a:custGeom>
            <a:avLst/>
            <a:gdLst/>
            <a:ahLst/>
            <a:cxnLst/>
            <a:rect l="l" t="t" r="r" b="b"/>
            <a:pathLst>
              <a:path w="736600" h="495300">
                <a:moveTo>
                  <a:pt x="628723" y="72532"/>
                </a:moveTo>
                <a:lnTo>
                  <a:pt x="667556" y="103228"/>
                </a:lnTo>
                <a:lnTo>
                  <a:pt x="697760" y="136809"/>
                </a:lnTo>
                <a:lnTo>
                  <a:pt x="719334" y="172553"/>
                </a:lnTo>
                <a:lnTo>
                  <a:pt x="732278" y="209739"/>
                </a:lnTo>
                <a:lnTo>
                  <a:pt x="736593" y="247646"/>
                </a:lnTo>
                <a:lnTo>
                  <a:pt x="735514" y="266645"/>
                </a:lnTo>
                <a:lnTo>
                  <a:pt x="726885" y="304282"/>
                </a:lnTo>
                <a:lnTo>
                  <a:pt x="709625" y="340837"/>
                </a:lnTo>
                <a:lnTo>
                  <a:pt x="683737" y="375590"/>
                </a:lnTo>
                <a:lnTo>
                  <a:pt x="649218" y="407818"/>
                </a:lnTo>
                <a:lnTo>
                  <a:pt x="606500" y="436542"/>
                </a:lnTo>
                <a:lnTo>
                  <a:pt x="558571" y="459752"/>
                </a:lnTo>
                <a:lnTo>
                  <a:pt x="506888" y="477160"/>
                </a:lnTo>
                <a:lnTo>
                  <a:pt x="452524" y="488765"/>
                </a:lnTo>
                <a:lnTo>
                  <a:pt x="396551" y="494568"/>
                </a:lnTo>
                <a:lnTo>
                  <a:pt x="368296" y="495293"/>
                </a:lnTo>
                <a:lnTo>
                  <a:pt x="340042" y="494568"/>
                </a:lnTo>
                <a:lnTo>
                  <a:pt x="284069" y="488765"/>
                </a:lnTo>
                <a:lnTo>
                  <a:pt x="229705" y="477160"/>
                </a:lnTo>
                <a:lnTo>
                  <a:pt x="178022" y="459752"/>
                </a:lnTo>
                <a:lnTo>
                  <a:pt x="130092" y="436542"/>
                </a:lnTo>
                <a:lnTo>
                  <a:pt x="87375" y="407818"/>
                </a:lnTo>
                <a:lnTo>
                  <a:pt x="52856" y="375590"/>
                </a:lnTo>
                <a:lnTo>
                  <a:pt x="26967" y="340837"/>
                </a:lnTo>
                <a:lnTo>
                  <a:pt x="9708" y="304282"/>
                </a:lnTo>
                <a:lnTo>
                  <a:pt x="1078" y="266645"/>
                </a:lnTo>
                <a:lnTo>
                  <a:pt x="0" y="247646"/>
                </a:lnTo>
                <a:lnTo>
                  <a:pt x="1078" y="228648"/>
                </a:lnTo>
                <a:lnTo>
                  <a:pt x="9708" y="191011"/>
                </a:lnTo>
                <a:lnTo>
                  <a:pt x="26967" y="154455"/>
                </a:lnTo>
                <a:lnTo>
                  <a:pt x="52856" y="119703"/>
                </a:lnTo>
                <a:lnTo>
                  <a:pt x="87375" y="87475"/>
                </a:lnTo>
                <a:lnTo>
                  <a:pt x="130092" y="58751"/>
                </a:lnTo>
                <a:lnTo>
                  <a:pt x="178022" y="35541"/>
                </a:lnTo>
                <a:lnTo>
                  <a:pt x="229705" y="18133"/>
                </a:lnTo>
                <a:lnTo>
                  <a:pt x="284069" y="6527"/>
                </a:lnTo>
                <a:lnTo>
                  <a:pt x="340042" y="725"/>
                </a:lnTo>
                <a:lnTo>
                  <a:pt x="368296" y="0"/>
                </a:lnTo>
                <a:lnTo>
                  <a:pt x="396551" y="725"/>
                </a:lnTo>
                <a:lnTo>
                  <a:pt x="452524" y="6527"/>
                </a:lnTo>
                <a:lnTo>
                  <a:pt x="506888" y="18133"/>
                </a:lnTo>
                <a:lnTo>
                  <a:pt x="558571" y="35541"/>
                </a:lnTo>
                <a:lnTo>
                  <a:pt x="606500" y="58751"/>
                </a:lnTo>
                <a:lnTo>
                  <a:pt x="628723" y="7253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0713710" y="6096003"/>
            <a:ext cx="736593" cy="52069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0713708" y="6095997"/>
            <a:ext cx="736600" cy="520700"/>
          </a:xfrm>
          <a:custGeom>
            <a:avLst/>
            <a:gdLst/>
            <a:ahLst/>
            <a:cxnLst/>
            <a:rect l="l" t="t" r="r" b="b"/>
            <a:pathLst>
              <a:path w="736600" h="520700">
                <a:moveTo>
                  <a:pt x="628723" y="76257"/>
                </a:moveTo>
                <a:lnTo>
                  <a:pt x="667556" y="108528"/>
                </a:lnTo>
                <a:lnTo>
                  <a:pt x="697760" y="143832"/>
                </a:lnTo>
                <a:lnTo>
                  <a:pt x="719334" y="181410"/>
                </a:lnTo>
                <a:lnTo>
                  <a:pt x="732278" y="220503"/>
                </a:lnTo>
                <a:lnTo>
                  <a:pt x="736593" y="260354"/>
                </a:lnTo>
                <a:lnTo>
                  <a:pt x="735514" y="280327"/>
                </a:lnTo>
                <a:lnTo>
                  <a:pt x="726885" y="319893"/>
                </a:lnTo>
                <a:lnTo>
                  <a:pt x="709625" y="358322"/>
                </a:lnTo>
                <a:lnTo>
                  <a:pt x="683737" y="394855"/>
                </a:lnTo>
                <a:lnTo>
                  <a:pt x="649218" y="428735"/>
                </a:lnTo>
                <a:lnTo>
                  <a:pt x="606500" y="458931"/>
                </a:lnTo>
                <a:lnTo>
                  <a:pt x="558571" y="483333"/>
                </a:lnTo>
                <a:lnTo>
                  <a:pt x="506888" y="501635"/>
                </a:lnTo>
                <a:lnTo>
                  <a:pt x="452524" y="513836"/>
                </a:lnTo>
                <a:lnTo>
                  <a:pt x="396551" y="519937"/>
                </a:lnTo>
                <a:lnTo>
                  <a:pt x="368296" y="520700"/>
                </a:lnTo>
                <a:lnTo>
                  <a:pt x="340042" y="519937"/>
                </a:lnTo>
                <a:lnTo>
                  <a:pt x="284069" y="513836"/>
                </a:lnTo>
                <a:lnTo>
                  <a:pt x="229705" y="501635"/>
                </a:lnTo>
                <a:lnTo>
                  <a:pt x="178022" y="483333"/>
                </a:lnTo>
                <a:lnTo>
                  <a:pt x="130092" y="458931"/>
                </a:lnTo>
                <a:lnTo>
                  <a:pt x="87375" y="428735"/>
                </a:lnTo>
                <a:lnTo>
                  <a:pt x="52856" y="394855"/>
                </a:lnTo>
                <a:lnTo>
                  <a:pt x="26967" y="358322"/>
                </a:lnTo>
                <a:lnTo>
                  <a:pt x="9708" y="319893"/>
                </a:lnTo>
                <a:lnTo>
                  <a:pt x="1078" y="280327"/>
                </a:lnTo>
                <a:lnTo>
                  <a:pt x="0" y="260354"/>
                </a:lnTo>
                <a:lnTo>
                  <a:pt x="1078" y="240381"/>
                </a:lnTo>
                <a:lnTo>
                  <a:pt x="9708" y="200814"/>
                </a:lnTo>
                <a:lnTo>
                  <a:pt x="26967" y="162384"/>
                </a:lnTo>
                <a:lnTo>
                  <a:pt x="52856" y="125848"/>
                </a:lnTo>
                <a:lnTo>
                  <a:pt x="87375" y="91966"/>
                </a:lnTo>
                <a:lnTo>
                  <a:pt x="130092" y="61768"/>
                </a:lnTo>
                <a:lnTo>
                  <a:pt x="178022" y="37366"/>
                </a:lnTo>
                <a:lnTo>
                  <a:pt x="229705" y="19064"/>
                </a:lnTo>
                <a:lnTo>
                  <a:pt x="284069" y="6863"/>
                </a:lnTo>
                <a:lnTo>
                  <a:pt x="340042" y="762"/>
                </a:lnTo>
                <a:lnTo>
                  <a:pt x="368296" y="0"/>
                </a:lnTo>
                <a:lnTo>
                  <a:pt x="396551" y="762"/>
                </a:lnTo>
                <a:lnTo>
                  <a:pt x="452524" y="6863"/>
                </a:lnTo>
                <a:lnTo>
                  <a:pt x="506888" y="19064"/>
                </a:lnTo>
                <a:lnTo>
                  <a:pt x="558571" y="37366"/>
                </a:lnTo>
                <a:lnTo>
                  <a:pt x="606500" y="61768"/>
                </a:lnTo>
                <a:lnTo>
                  <a:pt x="628723" y="76257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2314087" y="5245100"/>
            <a:ext cx="561705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2314084" y="5245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2603434" y="6362700"/>
            <a:ext cx="561700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2603431" y="63627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3522591" y="5702300"/>
            <a:ext cx="561708" cy="406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3522590" y="57023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50" y="59512"/>
                </a:moveTo>
                <a:lnTo>
                  <a:pt x="509063" y="84697"/>
                </a:lnTo>
                <a:lnTo>
                  <a:pt x="541143" y="126729"/>
                </a:lnTo>
                <a:lnTo>
                  <a:pt x="558417" y="172090"/>
                </a:lnTo>
                <a:lnTo>
                  <a:pt x="561708" y="203193"/>
                </a:lnTo>
                <a:lnTo>
                  <a:pt x="560885" y="218782"/>
                </a:lnTo>
                <a:lnTo>
                  <a:pt x="548547" y="264808"/>
                </a:lnTo>
                <a:lnTo>
                  <a:pt x="521401" y="308171"/>
                </a:lnTo>
                <a:lnTo>
                  <a:pt x="479450" y="346875"/>
                </a:lnTo>
                <a:lnTo>
                  <a:pt x="444639" y="368302"/>
                </a:lnTo>
                <a:lnTo>
                  <a:pt x="406556" y="384969"/>
                </a:lnTo>
                <a:lnTo>
                  <a:pt x="366020" y="396873"/>
                </a:lnTo>
                <a:lnTo>
                  <a:pt x="323848" y="404015"/>
                </a:lnTo>
                <a:lnTo>
                  <a:pt x="280858" y="406396"/>
                </a:lnTo>
                <a:lnTo>
                  <a:pt x="259312" y="405801"/>
                </a:lnTo>
                <a:lnTo>
                  <a:pt x="216628" y="401039"/>
                </a:lnTo>
                <a:lnTo>
                  <a:pt x="175171" y="391516"/>
                </a:lnTo>
                <a:lnTo>
                  <a:pt x="135757" y="377231"/>
                </a:lnTo>
                <a:lnTo>
                  <a:pt x="99205" y="358184"/>
                </a:lnTo>
                <a:lnTo>
                  <a:pt x="66628" y="334615"/>
                </a:lnTo>
                <a:lnTo>
                  <a:pt x="29612" y="294136"/>
                </a:lnTo>
                <a:lnTo>
                  <a:pt x="7403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1" y="141578"/>
                </a:lnTo>
                <a:lnTo>
                  <a:pt x="40306" y="98215"/>
                </a:lnTo>
                <a:lnTo>
                  <a:pt x="82257" y="59512"/>
                </a:lnTo>
                <a:lnTo>
                  <a:pt x="117072" y="38087"/>
                </a:lnTo>
                <a:lnTo>
                  <a:pt x="155157" y="21424"/>
                </a:lnTo>
                <a:lnTo>
                  <a:pt x="195695" y="9521"/>
                </a:lnTo>
                <a:lnTo>
                  <a:pt x="237868" y="2380"/>
                </a:lnTo>
                <a:lnTo>
                  <a:pt x="280858" y="0"/>
                </a:lnTo>
                <a:lnTo>
                  <a:pt x="302405" y="595"/>
                </a:lnTo>
                <a:lnTo>
                  <a:pt x="345088" y="5356"/>
                </a:lnTo>
                <a:lnTo>
                  <a:pt x="386544" y="14878"/>
                </a:lnTo>
                <a:lnTo>
                  <a:pt x="425955" y="29160"/>
                </a:lnTo>
                <a:lnTo>
                  <a:pt x="462504" y="48204"/>
                </a:lnTo>
                <a:lnTo>
                  <a:pt x="479450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35297" y="5372100"/>
            <a:ext cx="561708" cy="4064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35295" y="5372103"/>
            <a:ext cx="561975" cy="406400"/>
          </a:xfrm>
          <a:custGeom>
            <a:avLst/>
            <a:gdLst/>
            <a:ahLst/>
            <a:cxnLst/>
            <a:rect l="l" t="t" r="r" b="b"/>
            <a:pathLst>
              <a:path w="561975" h="406400">
                <a:moveTo>
                  <a:pt x="479447" y="59512"/>
                </a:moveTo>
                <a:lnTo>
                  <a:pt x="509060" y="84697"/>
                </a:lnTo>
                <a:lnTo>
                  <a:pt x="541140" y="126729"/>
                </a:lnTo>
                <a:lnTo>
                  <a:pt x="558414" y="172090"/>
                </a:lnTo>
                <a:lnTo>
                  <a:pt x="561705" y="203193"/>
                </a:lnTo>
                <a:lnTo>
                  <a:pt x="560882" y="218782"/>
                </a:lnTo>
                <a:lnTo>
                  <a:pt x="548543" y="264808"/>
                </a:lnTo>
                <a:lnTo>
                  <a:pt x="521398" y="308171"/>
                </a:lnTo>
                <a:lnTo>
                  <a:pt x="479447" y="346875"/>
                </a:lnTo>
                <a:lnTo>
                  <a:pt x="444635" y="368302"/>
                </a:lnTo>
                <a:lnTo>
                  <a:pt x="406553" y="384969"/>
                </a:lnTo>
                <a:lnTo>
                  <a:pt x="366017" y="396873"/>
                </a:lnTo>
                <a:lnTo>
                  <a:pt x="323846" y="404015"/>
                </a:lnTo>
                <a:lnTo>
                  <a:pt x="280857" y="406396"/>
                </a:lnTo>
                <a:lnTo>
                  <a:pt x="259311" y="405801"/>
                </a:lnTo>
                <a:lnTo>
                  <a:pt x="216629" y="401039"/>
                </a:lnTo>
                <a:lnTo>
                  <a:pt x="175173" y="391516"/>
                </a:lnTo>
                <a:lnTo>
                  <a:pt x="135762" y="377231"/>
                </a:lnTo>
                <a:lnTo>
                  <a:pt x="99213" y="358184"/>
                </a:lnTo>
                <a:lnTo>
                  <a:pt x="66636" y="334615"/>
                </a:lnTo>
                <a:lnTo>
                  <a:pt x="29616" y="294136"/>
                </a:lnTo>
                <a:lnTo>
                  <a:pt x="7404" y="249663"/>
                </a:lnTo>
                <a:lnTo>
                  <a:pt x="0" y="203193"/>
                </a:lnTo>
                <a:lnTo>
                  <a:pt x="822" y="187604"/>
                </a:lnTo>
                <a:lnTo>
                  <a:pt x="13162" y="141578"/>
                </a:lnTo>
                <a:lnTo>
                  <a:pt x="40311" y="98215"/>
                </a:lnTo>
                <a:lnTo>
                  <a:pt x="82267" y="59512"/>
                </a:lnTo>
                <a:lnTo>
                  <a:pt x="117078" y="38087"/>
                </a:lnTo>
                <a:lnTo>
                  <a:pt x="155161" y="21424"/>
                </a:lnTo>
                <a:lnTo>
                  <a:pt x="195696" y="9521"/>
                </a:lnTo>
                <a:lnTo>
                  <a:pt x="237868" y="2380"/>
                </a:lnTo>
                <a:lnTo>
                  <a:pt x="280857" y="0"/>
                </a:lnTo>
                <a:lnTo>
                  <a:pt x="302402" y="595"/>
                </a:lnTo>
                <a:lnTo>
                  <a:pt x="345085" y="5356"/>
                </a:lnTo>
                <a:lnTo>
                  <a:pt x="386541" y="14878"/>
                </a:lnTo>
                <a:lnTo>
                  <a:pt x="425952" y="29160"/>
                </a:lnTo>
                <a:lnTo>
                  <a:pt x="462501" y="48204"/>
                </a:lnTo>
                <a:lnTo>
                  <a:pt x="479447" y="59512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686300" y="3098800"/>
            <a:ext cx="3556000" cy="215900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775200" y="3149600"/>
            <a:ext cx="3378200" cy="1981200"/>
          </a:xfrm>
          <a:custGeom>
            <a:avLst/>
            <a:gdLst/>
            <a:ahLst/>
            <a:cxnLst/>
            <a:rect l="l" t="t" r="r" b="b"/>
            <a:pathLst>
              <a:path w="3378200" h="1981200">
                <a:moveTo>
                  <a:pt x="0" y="0"/>
                </a:moveTo>
                <a:lnTo>
                  <a:pt x="3378200" y="19812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064500" y="2984500"/>
            <a:ext cx="3708400" cy="222250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8153400" y="3035300"/>
            <a:ext cx="3530600" cy="2044700"/>
          </a:xfrm>
          <a:custGeom>
            <a:avLst/>
            <a:gdLst/>
            <a:ahLst/>
            <a:cxnLst/>
            <a:rect l="l" t="t" r="r" b="b"/>
            <a:pathLst>
              <a:path w="3530600" h="2044700">
                <a:moveTo>
                  <a:pt x="3530600" y="0"/>
                </a:moveTo>
                <a:lnTo>
                  <a:pt x="0" y="204470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635500" y="3149600"/>
            <a:ext cx="3429000" cy="2006600"/>
          </a:xfrm>
          <a:custGeom>
            <a:avLst/>
            <a:gdLst/>
            <a:ahLst/>
            <a:cxnLst/>
            <a:rect l="l" t="t" r="r" b="b"/>
            <a:pathLst>
              <a:path w="3429000" h="2006600">
                <a:moveTo>
                  <a:pt x="0" y="0"/>
                </a:moveTo>
                <a:lnTo>
                  <a:pt x="3429000" y="200660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153400" y="3098800"/>
            <a:ext cx="3556000" cy="2057400"/>
          </a:xfrm>
          <a:custGeom>
            <a:avLst/>
            <a:gdLst/>
            <a:ahLst/>
            <a:cxnLst/>
            <a:rect l="l" t="t" r="r" b="b"/>
            <a:pathLst>
              <a:path w="3556000" h="2057400">
                <a:moveTo>
                  <a:pt x="0" y="2057400"/>
                </a:moveTo>
                <a:lnTo>
                  <a:pt x="3556000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80772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1661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975600" y="5092700"/>
            <a:ext cx="177800" cy="222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064500" y="5143500"/>
            <a:ext cx="0" cy="2044700"/>
          </a:xfrm>
          <a:custGeom>
            <a:avLst/>
            <a:gdLst/>
            <a:ahLst/>
            <a:cxnLst/>
            <a:rect l="l" t="t" r="r" b="b"/>
            <a:pathLst>
              <a:path h="2044700">
                <a:moveTo>
                  <a:pt x="0" y="0"/>
                </a:moveTo>
                <a:lnTo>
                  <a:pt x="0" y="2044700"/>
                </a:lnTo>
              </a:path>
            </a:pathLst>
          </a:custGeom>
          <a:ln w="508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0215047" y="2525634"/>
            <a:ext cx="705356" cy="76758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1988800" y="4749800"/>
            <a:ext cx="812800" cy="8890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036180" y="4769256"/>
            <a:ext cx="713024" cy="771866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311400" y="4508500"/>
            <a:ext cx="584200" cy="584200"/>
          </a:xfrm>
          <a:custGeom>
            <a:avLst/>
            <a:gdLst/>
            <a:ahLst/>
            <a:cxnLst/>
            <a:rect l="l" t="t" r="r" b="b"/>
            <a:pathLst>
              <a:path w="584200" h="584200">
                <a:moveTo>
                  <a:pt x="498646" y="85553"/>
                </a:moveTo>
                <a:lnTo>
                  <a:pt x="529445" y="121759"/>
                </a:lnTo>
                <a:lnTo>
                  <a:pt x="553400" y="161367"/>
                </a:lnTo>
                <a:lnTo>
                  <a:pt x="570511" y="203527"/>
                </a:lnTo>
                <a:lnTo>
                  <a:pt x="580777" y="247388"/>
                </a:lnTo>
                <a:lnTo>
                  <a:pt x="584199" y="292099"/>
                </a:lnTo>
                <a:lnTo>
                  <a:pt x="583344" y="314508"/>
                </a:lnTo>
                <a:lnTo>
                  <a:pt x="576500" y="358901"/>
                </a:lnTo>
                <a:lnTo>
                  <a:pt x="562811" y="402018"/>
                </a:lnTo>
                <a:lnTo>
                  <a:pt x="542278" y="443008"/>
                </a:lnTo>
                <a:lnTo>
                  <a:pt x="514901" y="481021"/>
                </a:lnTo>
                <a:lnTo>
                  <a:pt x="481021" y="514901"/>
                </a:lnTo>
                <a:lnTo>
                  <a:pt x="443008" y="542278"/>
                </a:lnTo>
                <a:lnTo>
                  <a:pt x="402018" y="562811"/>
                </a:lnTo>
                <a:lnTo>
                  <a:pt x="358901" y="576500"/>
                </a:lnTo>
                <a:lnTo>
                  <a:pt x="314508" y="583344"/>
                </a:lnTo>
                <a:lnTo>
                  <a:pt x="292099" y="584199"/>
                </a:lnTo>
                <a:lnTo>
                  <a:pt x="269691" y="583344"/>
                </a:lnTo>
                <a:lnTo>
                  <a:pt x="225298" y="576500"/>
                </a:lnTo>
                <a:lnTo>
                  <a:pt x="182181" y="562811"/>
                </a:lnTo>
                <a:lnTo>
                  <a:pt x="141191" y="542278"/>
                </a:lnTo>
                <a:lnTo>
                  <a:pt x="103178" y="514901"/>
                </a:lnTo>
                <a:lnTo>
                  <a:pt x="69298" y="481021"/>
                </a:lnTo>
                <a:lnTo>
                  <a:pt x="41921" y="443008"/>
                </a:lnTo>
                <a:lnTo>
                  <a:pt x="21388" y="402018"/>
                </a:lnTo>
                <a:lnTo>
                  <a:pt x="7699" y="358901"/>
                </a:lnTo>
                <a:lnTo>
                  <a:pt x="855" y="314508"/>
                </a:lnTo>
                <a:lnTo>
                  <a:pt x="0" y="292099"/>
                </a:lnTo>
                <a:lnTo>
                  <a:pt x="855" y="269691"/>
                </a:lnTo>
                <a:lnTo>
                  <a:pt x="7699" y="225298"/>
                </a:lnTo>
                <a:lnTo>
                  <a:pt x="21388" y="182181"/>
                </a:lnTo>
                <a:lnTo>
                  <a:pt x="41921" y="141191"/>
                </a:lnTo>
                <a:lnTo>
                  <a:pt x="69298" y="103178"/>
                </a:lnTo>
                <a:lnTo>
                  <a:pt x="103178" y="69298"/>
                </a:lnTo>
                <a:lnTo>
                  <a:pt x="141191" y="41921"/>
                </a:lnTo>
                <a:lnTo>
                  <a:pt x="182181" y="21388"/>
                </a:lnTo>
                <a:lnTo>
                  <a:pt x="225298" y="7699"/>
                </a:lnTo>
                <a:lnTo>
                  <a:pt x="269691" y="855"/>
                </a:lnTo>
                <a:lnTo>
                  <a:pt x="292099" y="0"/>
                </a:lnTo>
                <a:lnTo>
                  <a:pt x="314508" y="855"/>
                </a:lnTo>
                <a:lnTo>
                  <a:pt x="358901" y="7699"/>
                </a:lnTo>
                <a:lnTo>
                  <a:pt x="402018" y="21388"/>
                </a:lnTo>
                <a:lnTo>
                  <a:pt x="443008" y="41921"/>
                </a:lnTo>
                <a:lnTo>
                  <a:pt x="481021" y="69298"/>
                </a:lnTo>
                <a:lnTo>
                  <a:pt x="498646" y="85553"/>
                </a:lnTo>
              </a:path>
            </a:pathLst>
          </a:custGeom>
          <a:ln w="50800">
            <a:solidFill>
              <a:srgbClr val="FFBB4A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956209" y="3506741"/>
            <a:ext cx="3034030" cy="2844800"/>
          </a:xfrm>
          <a:custGeom>
            <a:avLst/>
            <a:gdLst/>
            <a:ahLst/>
            <a:cxnLst/>
            <a:rect l="l" t="t" r="r" b="b"/>
            <a:pathLst>
              <a:path w="3034029" h="2844800">
                <a:moveTo>
                  <a:pt x="2990621" y="2832099"/>
                </a:moveTo>
                <a:lnTo>
                  <a:pt x="2950156" y="2832099"/>
                </a:lnTo>
                <a:lnTo>
                  <a:pt x="2960410" y="2844799"/>
                </a:lnTo>
                <a:lnTo>
                  <a:pt x="2989427" y="2844799"/>
                </a:lnTo>
                <a:lnTo>
                  <a:pt x="2990621" y="2832099"/>
                </a:lnTo>
                <a:close/>
              </a:path>
              <a:path w="3034029" h="2844800">
                <a:moveTo>
                  <a:pt x="2992031" y="2832099"/>
                </a:moveTo>
                <a:lnTo>
                  <a:pt x="2990621" y="2832099"/>
                </a:lnTo>
                <a:lnTo>
                  <a:pt x="2991866" y="2844799"/>
                </a:lnTo>
                <a:lnTo>
                  <a:pt x="2992031" y="2832099"/>
                </a:lnTo>
                <a:close/>
              </a:path>
              <a:path w="3034029" h="2844800">
                <a:moveTo>
                  <a:pt x="3012081" y="2819399"/>
                </a:moveTo>
                <a:lnTo>
                  <a:pt x="2995523" y="2819399"/>
                </a:lnTo>
                <a:lnTo>
                  <a:pt x="3000806" y="2832099"/>
                </a:lnTo>
                <a:lnTo>
                  <a:pt x="3006128" y="2844799"/>
                </a:lnTo>
                <a:lnTo>
                  <a:pt x="3009911" y="2844799"/>
                </a:lnTo>
                <a:lnTo>
                  <a:pt x="3011211" y="2832099"/>
                </a:lnTo>
                <a:lnTo>
                  <a:pt x="3006239" y="2832099"/>
                </a:lnTo>
                <a:lnTo>
                  <a:pt x="3012081" y="2819399"/>
                </a:lnTo>
                <a:close/>
              </a:path>
              <a:path w="3034029" h="2844800">
                <a:moveTo>
                  <a:pt x="2958858" y="2819399"/>
                </a:moveTo>
                <a:lnTo>
                  <a:pt x="2949435" y="2819399"/>
                </a:lnTo>
                <a:lnTo>
                  <a:pt x="2938094" y="2832099"/>
                </a:lnTo>
                <a:lnTo>
                  <a:pt x="2956979" y="2832099"/>
                </a:lnTo>
                <a:lnTo>
                  <a:pt x="2958858" y="2819399"/>
                </a:lnTo>
                <a:close/>
              </a:path>
              <a:path w="3034029" h="2844800">
                <a:moveTo>
                  <a:pt x="2981985" y="2819399"/>
                </a:moveTo>
                <a:lnTo>
                  <a:pt x="2965577" y="2819399"/>
                </a:lnTo>
                <a:lnTo>
                  <a:pt x="2966974" y="2832099"/>
                </a:lnTo>
                <a:lnTo>
                  <a:pt x="2986633" y="2832099"/>
                </a:lnTo>
                <a:lnTo>
                  <a:pt x="2981985" y="2819399"/>
                </a:lnTo>
                <a:close/>
              </a:path>
              <a:path w="3034029" h="2844800">
                <a:moveTo>
                  <a:pt x="2933560" y="2806699"/>
                </a:moveTo>
                <a:lnTo>
                  <a:pt x="2924035" y="2806699"/>
                </a:lnTo>
                <a:lnTo>
                  <a:pt x="2926676" y="2819399"/>
                </a:lnTo>
                <a:lnTo>
                  <a:pt x="2932226" y="2819399"/>
                </a:lnTo>
                <a:lnTo>
                  <a:pt x="2933560" y="2806699"/>
                </a:lnTo>
                <a:close/>
              </a:path>
              <a:path w="3034029" h="2844800">
                <a:moveTo>
                  <a:pt x="2948749" y="2806699"/>
                </a:moveTo>
                <a:lnTo>
                  <a:pt x="2939033" y="2806699"/>
                </a:lnTo>
                <a:lnTo>
                  <a:pt x="2947803" y="2819399"/>
                </a:lnTo>
                <a:lnTo>
                  <a:pt x="2948749" y="2806699"/>
                </a:lnTo>
                <a:close/>
              </a:path>
              <a:path w="3034029" h="2844800">
                <a:moveTo>
                  <a:pt x="3033976" y="2806699"/>
                </a:moveTo>
                <a:lnTo>
                  <a:pt x="2957144" y="2806699"/>
                </a:lnTo>
                <a:lnTo>
                  <a:pt x="2956433" y="2819399"/>
                </a:lnTo>
                <a:lnTo>
                  <a:pt x="3027592" y="2819399"/>
                </a:lnTo>
                <a:lnTo>
                  <a:pt x="3033976" y="2806699"/>
                </a:lnTo>
                <a:close/>
              </a:path>
              <a:path w="3034029" h="2844800">
                <a:moveTo>
                  <a:pt x="2935236" y="2793999"/>
                </a:moveTo>
                <a:lnTo>
                  <a:pt x="2921838" y="2793999"/>
                </a:lnTo>
                <a:lnTo>
                  <a:pt x="2928607" y="2806699"/>
                </a:lnTo>
                <a:lnTo>
                  <a:pt x="2928747" y="2806699"/>
                </a:lnTo>
                <a:lnTo>
                  <a:pt x="2935236" y="2793999"/>
                </a:lnTo>
                <a:close/>
              </a:path>
              <a:path w="3034029" h="2844800">
                <a:moveTo>
                  <a:pt x="3021266" y="2793999"/>
                </a:moveTo>
                <a:lnTo>
                  <a:pt x="2948165" y="2793999"/>
                </a:lnTo>
                <a:lnTo>
                  <a:pt x="2953372" y="2806699"/>
                </a:lnTo>
                <a:lnTo>
                  <a:pt x="3023527" y="2806699"/>
                </a:lnTo>
                <a:lnTo>
                  <a:pt x="3021266" y="2793999"/>
                </a:lnTo>
                <a:close/>
              </a:path>
              <a:path w="3034029" h="2844800">
                <a:moveTo>
                  <a:pt x="3030994" y="2793999"/>
                </a:moveTo>
                <a:lnTo>
                  <a:pt x="3028899" y="2793999"/>
                </a:lnTo>
                <a:lnTo>
                  <a:pt x="3028264" y="2806699"/>
                </a:lnTo>
                <a:lnTo>
                  <a:pt x="3031083" y="2806699"/>
                </a:lnTo>
                <a:lnTo>
                  <a:pt x="3030994" y="2793999"/>
                </a:lnTo>
                <a:close/>
              </a:path>
              <a:path w="3034029" h="2844800">
                <a:moveTo>
                  <a:pt x="2906725" y="2781299"/>
                </a:moveTo>
                <a:lnTo>
                  <a:pt x="2904811" y="2793999"/>
                </a:lnTo>
                <a:lnTo>
                  <a:pt x="2909468" y="2793999"/>
                </a:lnTo>
                <a:lnTo>
                  <a:pt x="2906725" y="2781299"/>
                </a:lnTo>
                <a:close/>
              </a:path>
              <a:path w="3034029" h="2844800">
                <a:moveTo>
                  <a:pt x="2920809" y="2781299"/>
                </a:moveTo>
                <a:lnTo>
                  <a:pt x="2919349" y="2781299"/>
                </a:lnTo>
                <a:lnTo>
                  <a:pt x="2912300" y="2793999"/>
                </a:lnTo>
                <a:lnTo>
                  <a:pt x="2919272" y="2793999"/>
                </a:lnTo>
                <a:lnTo>
                  <a:pt x="2920809" y="2781299"/>
                </a:lnTo>
                <a:close/>
              </a:path>
              <a:path w="3034029" h="2844800">
                <a:moveTo>
                  <a:pt x="3016186" y="2781299"/>
                </a:moveTo>
                <a:lnTo>
                  <a:pt x="2922435" y="2781299"/>
                </a:lnTo>
                <a:lnTo>
                  <a:pt x="2928569" y="2793999"/>
                </a:lnTo>
                <a:lnTo>
                  <a:pt x="3020529" y="2793999"/>
                </a:lnTo>
                <a:lnTo>
                  <a:pt x="3016186" y="2781299"/>
                </a:lnTo>
                <a:close/>
              </a:path>
              <a:path w="3034029" h="2844800">
                <a:moveTo>
                  <a:pt x="2892598" y="2768599"/>
                </a:moveTo>
                <a:lnTo>
                  <a:pt x="2886595" y="2768599"/>
                </a:lnTo>
                <a:lnTo>
                  <a:pt x="2898324" y="2781299"/>
                </a:lnTo>
                <a:lnTo>
                  <a:pt x="2898930" y="2781299"/>
                </a:lnTo>
                <a:lnTo>
                  <a:pt x="2892598" y="2768599"/>
                </a:lnTo>
                <a:close/>
              </a:path>
              <a:path w="3034029" h="2844800">
                <a:moveTo>
                  <a:pt x="3007245" y="2768599"/>
                </a:moveTo>
                <a:lnTo>
                  <a:pt x="2904998" y="2768599"/>
                </a:lnTo>
                <a:lnTo>
                  <a:pt x="2902661" y="2781299"/>
                </a:lnTo>
                <a:lnTo>
                  <a:pt x="3003626" y="2781299"/>
                </a:lnTo>
                <a:lnTo>
                  <a:pt x="3007245" y="2768599"/>
                </a:lnTo>
                <a:close/>
              </a:path>
              <a:path w="3034029" h="2844800">
                <a:moveTo>
                  <a:pt x="2894273" y="2755899"/>
                </a:moveTo>
                <a:lnTo>
                  <a:pt x="2865843" y="2755899"/>
                </a:lnTo>
                <a:lnTo>
                  <a:pt x="2875622" y="2768599"/>
                </a:lnTo>
                <a:lnTo>
                  <a:pt x="2888756" y="2768599"/>
                </a:lnTo>
                <a:lnTo>
                  <a:pt x="2894273" y="2755899"/>
                </a:lnTo>
                <a:close/>
              </a:path>
              <a:path w="3034029" h="2844800">
                <a:moveTo>
                  <a:pt x="2998381" y="2755899"/>
                </a:moveTo>
                <a:lnTo>
                  <a:pt x="2906297" y="2755899"/>
                </a:lnTo>
                <a:lnTo>
                  <a:pt x="2911587" y="2768599"/>
                </a:lnTo>
                <a:lnTo>
                  <a:pt x="2989186" y="2768599"/>
                </a:lnTo>
                <a:lnTo>
                  <a:pt x="2998381" y="2755899"/>
                </a:lnTo>
                <a:close/>
              </a:path>
              <a:path w="3034029" h="2844800">
                <a:moveTo>
                  <a:pt x="2868358" y="2743199"/>
                </a:moveTo>
                <a:lnTo>
                  <a:pt x="2866326" y="2743199"/>
                </a:lnTo>
                <a:lnTo>
                  <a:pt x="2865539" y="2755899"/>
                </a:lnTo>
                <a:lnTo>
                  <a:pt x="2871431" y="2755899"/>
                </a:lnTo>
                <a:lnTo>
                  <a:pt x="2868358" y="2743199"/>
                </a:lnTo>
                <a:close/>
              </a:path>
              <a:path w="3034029" h="2844800">
                <a:moveTo>
                  <a:pt x="2973476" y="2743199"/>
                </a:moveTo>
                <a:lnTo>
                  <a:pt x="2876511" y="2743199"/>
                </a:lnTo>
                <a:lnTo>
                  <a:pt x="2881871" y="2755899"/>
                </a:lnTo>
                <a:lnTo>
                  <a:pt x="2979445" y="2755899"/>
                </a:lnTo>
                <a:lnTo>
                  <a:pt x="2973476" y="2743199"/>
                </a:lnTo>
                <a:close/>
              </a:path>
              <a:path w="3034029" h="2844800">
                <a:moveTo>
                  <a:pt x="2981985" y="2743199"/>
                </a:moveTo>
                <a:lnTo>
                  <a:pt x="2979445" y="2755899"/>
                </a:lnTo>
                <a:lnTo>
                  <a:pt x="2990215" y="2755899"/>
                </a:lnTo>
                <a:lnTo>
                  <a:pt x="2981985" y="2743199"/>
                </a:lnTo>
                <a:close/>
              </a:path>
              <a:path w="3034029" h="2844800">
                <a:moveTo>
                  <a:pt x="2872526" y="2730499"/>
                </a:moveTo>
                <a:lnTo>
                  <a:pt x="2847966" y="2730499"/>
                </a:lnTo>
                <a:lnTo>
                  <a:pt x="2851028" y="2743199"/>
                </a:lnTo>
                <a:lnTo>
                  <a:pt x="2878858" y="2743199"/>
                </a:lnTo>
                <a:lnTo>
                  <a:pt x="2872526" y="2730499"/>
                </a:lnTo>
                <a:close/>
              </a:path>
              <a:path w="3034029" h="2844800">
                <a:moveTo>
                  <a:pt x="2879051" y="2730499"/>
                </a:moveTo>
                <a:lnTo>
                  <a:pt x="2872526" y="2730499"/>
                </a:lnTo>
                <a:lnTo>
                  <a:pt x="2878858" y="2743199"/>
                </a:lnTo>
                <a:lnTo>
                  <a:pt x="2885122" y="2743199"/>
                </a:lnTo>
                <a:lnTo>
                  <a:pt x="2879051" y="2730499"/>
                </a:lnTo>
                <a:close/>
              </a:path>
              <a:path w="3034029" h="2844800">
                <a:moveTo>
                  <a:pt x="2887052" y="2730499"/>
                </a:moveTo>
                <a:lnTo>
                  <a:pt x="2879051" y="2730499"/>
                </a:lnTo>
                <a:lnTo>
                  <a:pt x="2885122" y="2743199"/>
                </a:lnTo>
                <a:lnTo>
                  <a:pt x="2889681" y="2743199"/>
                </a:lnTo>
                <a:lnTo>
                  <a:pt x="2887052" y="2730499"/>
                </a:lnTo>
                <a:close/>
              </a:path>
              <a:path w="3034029" h="2844800">
                <a:moveTo>
                  <a:pt x="2959582" y="2730499"/>
                </a:moveTo>
                <a:lnTo>
                  <a:pt x="2896069" y="2730499"/>
                </a:lnTo>
                <a:lnTo>
                  <a:pt x="2901302" y="2743199"/>
                </a:lnTo>
                <a:lnTo>
                  <a:pt x="2960738" y="2743199"/>
                </a:lnTo>
                <a:lnTo>
                  <a:pt x="2959582" y="2730499"/>
                </a:lnTo>
                <a:close/>
              </a:path>
              <a:path w="3034029" h="2844800">
                <a:moveTo>
                  <a:pt x="2838399" y="2717799"/>
                </a:moveTo>
                <a:lnTo>
                  <a:pt x="2835351" y="2717799"/>
                </a:lnTo>
                <a:lnTo>
                  <a:pt x="2844050" y="2730499"/>
                </a:lnTo>
                <a:lnTo>
                  <a:pt x="2838399" y="2717799"/>
                </a:lnTo>
                <a:close/>
              </a:path>
              <a:path w="3034029" h="2844800">
                <a:moveTo>
                  <a:pt x="2890113" y="2717799"/>
                </a:moveTo>
                <a:lnTo>
                  <a:pt x="2851061" y="2717799"/>
                </a:lnTo>
                <a:lnTo>
                  <a:pt x="2861856" y="2730499"/>
                </a:lnTo>
                <a:lnTo>
                  <a:pt x="2883264" y="2730499"/>
                </a:lnTo>
                <a:lnTo>
                  <a:pt x="2890334" y="2718305"/>
                </a:lnTo>
                <a:lnTo>
                  <a:pt x="2890113" y="2717799"/>
                </a:lnTo>
                <a:close/>
              </a:path>
              <a:path w="3034029" h="2844800">
                <a:moveTo>
                  <a:pt x="2890334" y="2718305"/>
                </a:moveTo>
                <a:lnTo>
                  <a:pt x="2883264" y="2730499"/>
                </a:lnTo>
                <a:lnTo>
                  <a:pt x="2895663" y="2730499"/>
                </a:lnTo>
                <a:lnTo>
                  <a:pt x="2890334" y="2718305"/>
                </a:lnTo>
                <a:close/>
              </a:path>
              <a:path w="3034029" h="2844800">
                <a:moveTo>
                  <a:pt x="2953817" y="2717799"/>
                </a:moveTo>
                <a:lnTo>
                  <a:pt x="2890627" y="2717799"/>
                </a:lnTo>
                <a:lnTo>
                  <a:pt x="2890334" y="2718305"/>
                </a:lnTo>
                <a:lnTo>
                  <a:pt x="2895663" y="2730499"/>
                </a:lnTo>
                <a:lnTo>
                  <a:pt x="2959912" y="2730499"/>
                </a:lnTo>
                <a:lnTo>
                  <a:pt x="2953817" y="2717799"/>
                </a:lnTo>
                <a:close/>
              </a:path>
              <a:path w="3034029" h="2844800">
                <a:moveTo>
                  <a:pt x="2832620" y="2705099"/>
                </a:moveTo>
                <a:lnTo>
                  <a:pt x="2820873" y="2705099"/>
                </a:lnTo>
                <a:lnTo>
                  <a:pt x="2827705" y="2717799"/>
                </a:lnTo>
                <a:lnTo>
                  <a:pt x="2832620" y="2705099"/>
                </a:lnTo>
                <a:close/>
              </a:path>
              <a:path w="3034029" h="2844800">
                <a:moveTo>
                  <a:pt x="2883890" y="2705099"/>
                </a:moveTo>
                <a:lnTo>
                  <a:pt x="2849419" y="2705099"/>
                </a:lnTo>
                <a:lnTo>
                  <a:pt x="2857296" y="2717799"/>
                </a:lnTo>
                <a:lnTo>
                  <a:pt x="2883700" y="2717799"/>
                </a:lnTo>
                <a:lnTo>
                  <a:pt x="2883890" y="2705099"/>
                </a:lnTo>
                <a:close/>
              </a:path>
              <a:path w="3034029" h="2844800">
                <a:moveTo>
                  <a:pt x="2912147" y="2705099"/>
                </a:moveTo>
                <a:lnTo>
                  <a:pt x="2883890" y="2705099"/>
                </a:lnTo>
                <a:lnTo>
                  <a:pt x="2883700" y="2717799"/>
                </a:lnTo>
                <a:lnTo>
                  <a:pt x="2902173" y="2717799"/>
                </a:lnTo>
                <a:lnTo>
                  <a:pt x="2912147" y="2705099"/>
                </a:lnTo>
                <a:close/>
              </a:path>
              <a:path w="3034029" h="2844800">
                <a:moveTo>
                  <a:pt x="2939923" y="2705099"/>
                </a:moveTo>
                <a:lnTo>
                  <a:pt x="2912147" y="2705099"/>
                </a:lnTo>
                <a:lnTo>
                  <a:pt x="2902173" y="2717799"/>
                </a:lnTo>
                <a:lnTo>
                  <a:pt x="2937539" y="2717799"/>
                </a:lnTo>
                <a:lnTo>
                  <a:pt x="2939923" y="2705099"/>
                </a:lnTo>
                <a:close/>
              </a:path>
              <a:path w="3034029" h="2844800">
                <a:moveTo>
                  <a:pt x="2946069" y="2705099"/>
                </a:moveTo>
                <a:lnTo>
                  <a:pt x="2942107" y="2705099"/>
                </a:lnTo>
                <a:lnTo>
                  <a:pt x="2946730" y="2717799"/>
                </a:lnTo>
                <a:lnTo>
                  <a:pt x="2946069" y="2705099"/>
                </a:lnTo>
                <a:close/>
              </a:path>
              <a:path w="3034029" h="2844800">
                <a:moveTo>
                  <a:pt x="2796387" y="2692399"/>
                </a:moveTo>
                <a:lnTo>
                  <a:pt x="2793771" y="2692399"/>
                </a:lnTo>
                <a:lnTo>
                  <a:pt x="2794406" y="2705099"/>
                </a:lnTo>
                <a:lnTo>
                  <a:pt x="2800769" y="2705099"/>
                </a:lnTo>
                <a:lnTo>
                  <a:pt x="2796387" y="2692399"/>
                </a:lnTo>
                <a:close/>
              </a:path>
              <a:path w="3034029" h="2844800">
                <a:moveTo>
                  <a:pt x="2818716" y="2666999"/>
                </a:moveTo>
                <a:lnTo>
                  <a:pt x="2806763" y="2666999"/>
                </a:lnTo>
                <a:lnTo>
                  <a:pt x="2804350" y="2679699"/>
                </a:lnTo>
                <a:lnTo>
                  <a:pt x="2793057" y="2679699"/>
                </a:lnTo>
                <a:lnTo>
                  <a:pt x="2802749" y="2692399"/>
                </a:lnTo>
                <a:lnTo>
                  <a:pt x="2809849" y="2705099"/>
                </a:lnTo>
                <a:lnTo>
                  <a:pt x="2814840" y="2705099"/>
                </a:lnTo>
                <a:lnTo>
                  <a:pt x="2814510" y="2692399"/>
                </a:lnTo>
                <a:lnTo>
                  <a:pt x="2810456" y="2692399"/>
                </a:lnTo>
                <a:lnTo>
                  <a:pt x="2811101" y="2679699"/>
                </a:lnTo>
                <a:lnTo>
                  <a:pt x="2818716" y="2666999"/>
                </a:lnTo>
                <a:close/>
              </a:path>
              <a:path w="3034029" h="2844800">
                <a:moveTo>
                  <a:pt x="2905628" y="2692399"/>
                </a:moveTo>
                <a:lnTo>
                  <a:pt x="2814510" y="2692399"/>
                </a:lnTo>
                <a:lnTo>
                  <a:pt x="2818815" y="2705099"/>
                </a:lnTo>
                <a:lnTo>
                  <a:pt x="2898203" y="2705099"/>
                </a:lnTo>
                <a:lnTo>
                  <a:pt x="2905628" y="2692399"/>
                </a:lnTo>
                <a:close/>
              </a:path>
              <a:path w="3034029" h="2844800">
                <a:moveTo>
                  <a:pt x="2908193" y="2692399"/>
                </a:moveTo>
                <a:lnTo>
                  <a:pt x="2905628" y="2692399"/>
                </a:lnTo>
                <a:lnTo>
                  <a:pt x="2898203" y="2705099"/>
                </a:lnTo>
                <a:lnTo>
                  <a:pt x="2912037" y="2705099"/>
                </a:lnTo>
                <a:lnTo>
                  <a:pt x="2908193" y="2692399"/>
                </a:lnTo>
                <a:close/>
              </a:path>
              <a:path w="3034029" h="2844800">
                <a:moveTo>
                  <a:pt x="2838945" y="2666999"/>
                </a:moveTo>
                <a:lnTo>
                  <a:pt x="2818716" y="2666999"/>
                </a:lnTo>
                <a:lnTo>
                  <a:pt x="2824413" y="2679699"/>
                </a:lnTo>
                <a:lnTo>
                  <a:pt x="2826232" y="2692399"/>
                </a:lnTo>
                <a:lnTo>
                  <a:pt x="2908193" y="2692399"/>
                </a:lnTo>
                <a:lnTo>
                  <a:pt x="2912037" y="2705099"/>
                </a:lnTo>
                <a:lnTo>
                  <a:pt x="2913862" y="2692399"/>
                </a:lnTo>
                <a:lnTo>
                  <a:pt x="2916043" y="2679699"/>
                </a:lnTo>
                <a:lnTo>
                  <a:pt x="2840012" y="2679699"/>
                </a:lnTo>
                <a:lnTo>
                  <a:pt x="2838945" y="2666999"/>
                </a:lnTo>
                <a:close/>
              </a:path>
              <a:path w="3034029" h="2844800">
                <a:moveTo>
                  <a:pt x="2929610" y="2692399"/>
                </a:moveTo>
                <a:lnTo>
                  <a:pt x="2920034" y="2692399"/>
                </a:lnTo>
                <a:lnTo>
                  <a:pt x="2922663" y="2705099"/>
                </a:lnTo>
                <a:lnTo>
                  <a:pt x="2933725" y="2705099"/>
                </a:lnTo>
                <a:lnTo>
                  <a:pt x="2929610" y="2692399"/>
                </a:lnTo>
                <a:close/>
              </a:path>
              <a:path w="3034029" h="2844800">
                <a:moveTo>
                  <a:pt x="2885020" y="2666999"/>
                </a:moveTo>
                <a:lnTo>
                  <a:pt x="2841688" y="2666999"/>
                </a:lnTo>
                <a:lnTo>
                  <a:pt x="2849105" y="2679699"/>
                </a:lnTo>
                <a:lnTo>
                  <a:pt x="2884741" y="2679699"/>
                </a:lnTo>
                <a:lnTo>
                  <a:pt x="2885020" y="2666999"/>
                </a:lnTo>
                <a:close/>
              </a:path>
              <a:path w="3034029" h="2844800">
                <a:moveTo>
                  <a:pt x="2896046" y="2679444"/>
                </a:moveTo>
                <a:lnTo>
                  <a:pt x="2896057" y="2679699"/>
                </a:lnTo>
                <a:lnTo>
                  <a:pt x="2896273" y="2679699"/>
                </a:lnTo>
                <a:lnTo>
                  <a:pt x="2896046" y="2679444"/>
                </a:lnTo>
                <a:close/>
              </a:path>
              <a:path w="3034029" h="2844800">
                <a:moveTo>
                  <a:pt x="2900672" y="2666999"/>
                </a:moveTo>
                <a:lnTo>
                  <a:pt x="2895549" y="2666999"/>
                </a:lnTo>
                <a:lnTo>
                  <a:pt x="2902229" y="2679699"/>
                </a:lnTo>
                <a:lnTo>
                  <a:pt x="2910620" y="2679699"/>
                </a:lnTo>
                <a:lnTo>
                  <a:pt x="2900672" y="2666999"/>
                </a:lnTo>
                <a:close/>
              </a:path>
              <a:path w="3034029" h="2844800">
                <a:moveTo>
                  <a:pt x="2895549" y="2666999"/>
                </a:moveTo>
                <a:lnTo>
                  <a:pt x="2885020" y="2666999"/>
                </a:lnTo>
                <a:lnTo>
                  <a:pt x="2896046" y="2679444"/>
                </a:lnTo>
                <a:lnTo>
                  <a:pt x="2895549" y="2666999"/>
                </a:lnTo>
                <a:close/>
              </a:path>
              <a:path w="3034029" h="2844800">
                <a:moveTo>
                  <a:pt x="2779294" y="2654299"/>
                </a:moveTo>
                <a:lnTo>
                  <a:pt x="2759955" y="2654299"/>
                </a:lnTo>
                <a:lnTo>
                  <a:pt x="2771744" y="2666999"/>
                </a:lnTo>
                <a:lnTo>
                  <a:pt x="2775999" y="2666999"/>
                </a:lnTo>
                <a:lnTo>
                  <a:pt x="2779294" y="2654299"/>
                </a:lnTo>
                <a:close/>
              </a:path>
              <a:path w="3034029" h="2844800">
                <a:moveTo>
                  <a:pt x="2884198" y="2654299"/>
                </a:moveTo>
                <a:lnTo>
                  <a:pt x="2792075" y="2654299"/>
                </a:lnTo>
                <a:lnTo>
                  <a:pt x="2801112" y="2666999"/>
                </a:lnTo>
                <a:lnTo>
                  <a:pt x="2892512" y="2666999"/>
                </a:lnTo>
                <a:lnTo>
                  <a:pt x="2884198" y="2654299"/>
                </a:lnTo>
                <a:close/>
              </a:path>
              <a:path w="3034029" h="2844800">
                <a:moveTo>
                  <a:pt x="2770557" y="2641940"/>
                </a:moveTo>
                <a:lnTo>
                  <a:pt x="2767406" y="2654299"/>
                </a:lnTo>
                <a:lnTo>
                  <a:pt x="2784487" y="2654299"/>
                </a:lnTo>
                <a:lnTo>
                  <a:pt x="2770557" y="2641940"/>
                </a:lnTo>
                <a:close/>
              </a:path>
              <a:path w="3034029" h="2844800">
                <a:moveTo>
                  <a:pt x="2860695" y="2628899"/>
                </a:moveTo>
                <a:lnTo>
                  <a:pt x="2756789" y="2628899"/>
                </a:lnTo>
                <a:lnTo>
                  <a:pt x="2756192" y="2641599"/>
                </a:lnTo>
                <a:lnTo>
                  <a:pt x="2787726" y="2641599"/>
                </a:lnTo>
                <a:lnTo>
                  <a:pt x="2784487" y="2654299"/>
                </a:lnTo>
                <a:lnTo>
                  <a:pt x="2874521" y="2654299"/>
                </a:lnTo>
                <a:lnTo>
                  <a:pt x="2867148" y="2641599"/>
                </a:lnTo>
                <a:lnTo>
                  <a:pt x="2860695" y="2628899"/>
                </a:lnTo>
                <a:close/>
              </a:path>
              <a:path w="3034029" h="2844800">
                <a:moveTo>
                  <a:pt x="2770644" y="2641599"/>
                </a:moveTo>
                <a:lnTo>
                  <a:pt x="2770174" y="2641599"/>
                </a:lnTo>
                <a:lnTo>
                  <a:pt x="2770557" y="2641940"/>
                </a:lnTo>
                <a:lnTo>
                  <a:pt x="2770644" y="2641599"/>
                </a:lnTo>
                <a:close/>
              </a:path>
              <a:path w="3034029" h="2844800">
                <a:moveTo>
                  <a:pt x="2725392" y="2616199"/>
                </a:moveTo>
                <a:lnTo>
                  <a:pt x="2722651" y="2616199"/>
                </a:lnTo>
                <a:lnTo>
                  <a:pt x="2729320" y="2628899"/>
                </a:lnTo>
                <a:lnTo>
                  <a:pt x="2731905" y="2628899"/>
                </a:lnTo>
                <a:lnTo>
                  <a:pt x="2725392" y="2616199"/>
                </a:lnTo>
                <a:close/>
              </a:path>
              <a:path w="3034029" h="2844800">
                <a:moveTo>
                  <a:pt x="2736062" y="2603499"/>
                </a:moveTo>
                <a:lnTo>
                  <a:pt x="2735465" y="2616199"/>
                </a:lnTo>
                <a:lnTo>
                  <a:pt x="2744393" y="2628899"/>
                </a:lnTo>
                <a:lnTo>
                  <a:pt x="2750870" y="2628899"/>
                </a:lnTo>
                <a:lnTo>
                  <a:pt x="2750648" y="2623339"/>
                </a:lnTo>
                <a:lnTo>
                  <a:pt x="2749042" y="2616199"/>
                </a:lnTo>
                <a:lnTo>
                  <a:pt x="2741993" y="2616199"/>
                </a:lnTo>
                <a:lnTo>
                  <a:pt x="2736062" y="2603499"/>
                </a:lnTo>
                <a:close/>
              </a:path>
              <a:path w="3034029" h="2844800">
                <a:moveTo>
                  <a:pt x="2750648" y="2623339"/>
                </a:moveTo>
                <a:lnTo>
                  <a:pt x="2750870" y="2628899"/>
                </a:lnTo>
                <a:lnTo>
                  <a:pt x="2751899" y="2628899"/>
                </a:lnTo>
                <a:lnTo>
                  <a:pt x="2750648" y="2623339"/>
                </a:lnTo>
                <a:close/>
              </a:path>
              <a:path w="3034029" h="2844800">
                <a:moveTo>
                  <a:pt x="2752801" y="2616199"/>
                </a:moveTo>
                <a:lnTo>
                  <a:pt x="2750362" y="2616199"/>
                </a:lnTo>
                <a:lnTo>
                  <a:pt x="2750648" y="2623339"/>
                </a:lnTo>
                <a:lnTo>
                  <a:pt x="2751899" y="2628899"/>
                </a:lnTo>
                <a:lnTo>
                  <a:pt x="2754312" y="2628899"/>
                </a:lnTo>
                <a:lnTo>
                  <a:pt x="2752801" y="2616199"/>
                </a:lnTo>
                <a:close/>
              </a:path>
              <a:path w="3034029" h="2844800">
                <a:moveTo>
                  <a:pt x="2834678" y="2603499"/>
                </a:moveTo>
                <a:lnTo>
                  <a:pt x="2831934" y="2603499"/>
                </a:lnTo>
                <a:lnTo>
                  <a:pt x="2833700" y="2616199"/>
                </a:lnTo>
                <a:lnTo>
                  <a:pt x="2754134" y="2616199"/>
                </a:lnTo>
                <a:lnTo>
                  <a:pt x="2765933" y="2628899"/>
                </a:lnTo>
                <a:lnTo>
                  <a:pt x="2842051" y="2628899"/>
                </a:lnTo>
                <a:lnTo>
                  <a:pt x="2842022" y="2616199"/>
                </a:lnTo>
                <a:lnTo>
                  <a:pt x="2834678" y="2603499"/>
                </a:lnTo>
                <a:close/>
              </a:path>
              <a:path w="3034029" h="2844800">
                <a:moveTo>
                  <a:pt x="2756191" y="2590799"/>
                </a:moveTo>
                <a:lnTo>
                  <a:pt x="2743198" y="2590799"/>
                </a:lnTo>
                <a:lnTo>
                  <a:pt x="2747060" y="2603499"/>
                </a:lnTo>
                <a:lnTo>
                  <a:pt x="2748229" y="2616199"/>
                </a:lnTo>
                <a:lnTo>
                  <a:pt x="2764630" y="2616199"/>
                </a:lnTo>
                <a:lnTo>
                  <a:pt x="2757680" y="2603499"/>
                </a:lnTo>
                <a:lnTo>
                  <a:pt x="2754924" y="2603499"/>
                </a:lnTo>
                <a:lnTo>
                  <a:pt x="2756191" y="2590799"/>
                </a:lnTo>
                <a:close/>
              </a:path>
              <a:path w="3034029" h="2844800">
                <a:moveTo>
                  <a:pt x="2826169" y="2603499"/>
                </a:moveTo>
                <a:lnTo>
                  <a:pt x="2773057" y="2603499"/>
                </a:lnTo>
                <a:lnTo>
                  <a:pt x="2768638" y="2616199"/>
                </a:lnTo>
                <a:lnTo>
                  <a:pt x="2833700" y="2616199"/>
                </a:lnTo>
                <a:lnTo>
                  <a:pt x="2826169" y="2603499"/>
                </a:lnTo>
                <a:close/>
              </a:path>
              <a:path w="3034029" h="2844800">
                <a:moveTo>
                  <a:pt x="2736307" y="2590799"/>
                </a:moveTo>
                <a:lnTo>
                  <a:pt x="2720606" y="2590799"/>
                </a:lnTo>
                <a:lnTo>
                  <a:pt x="2720181" y="2603499"/>
                </a:lnTo>
                <a:lnTo>
                  <a:pt x="2726681" y="2603499"/>
                </a:lnTo>
                <a:lnTo>
                  <a:pt x="2736307" y="2590799"/>
                </a:lnTo>
                <a:close/>
              </a:path>
              <a:path w="3034029" h="2844800">
                <a:moveTo>
                  <a:pt x="2740926" y="2590799"/>
                </a:moveTo>
                <a:lnTo>
                  <a:pt x="2738755" y="2590799"/>
                </a:lnTo>
                <a:lnTo>
                  <a:pt x="2738958" y="2603499"/>
                </a:lnTo>
                <a:lnTo>
                  <a:pt x="2744076" y="2603499"/>
                </a:lnTo>
                <a:lnTo>
                  <a:pt x="2740926" y="2590799"/>
                </a:lnTo>
                <a:close/>
              </a:path>
              <a:path w="3034029" h="2844800">
                <a:moveTo>
                  <a:pt x="2758160" y="2590799"/>
                </a:moveTo>
                <a:lnTo>
                  <a:pt x="2756217" y="2590799"/>
                </a:lnTo>
                <a:lnTo>
                  <a:pt x="2755900" y="2603499"/>
                </a:lnTo>
                <a:lnTo>
                  <a:pt x="2759036" y="2603499"/>
                </a:lnTo>
                <a:lnTo>
                  <a:pt x="2758160" y="2590799"/>
                </a:lnTo>
                <a:close/>
              </a:path>
              <a:path w="3034029" h="2844800">
                <a:moveTo>
                  <a:pt x="2808817" y="2578099"/>
                </a:moveTo>
                <a:lnTo>
                  <a:pt x="2795587" y="2578099"/>
                </a:lnTo>
                <a:lnTo>
                  <a:pt x="2799473" y="2590799"/>
                </a:lnTo>
                <a:lnTo>
                  <a:pt x="2761307" y="2590799"/>
                </a:lnTo>
                <a:lnTo>
                  <a:pt x="2770098" y="2603499"/>
                </a:lnTo>
                <a:lnTo>
                  <a:pt x="2826512" y="2603499"/>
                </a:lnTo>
                <a:lnTo>
                  <a:pt x="2819283" y="2590799"/>
                </a:lnTo>
                <a:lnTo>
                  <a:pt x="2808817" y="2578099"/>
                </a:lnTo>
                <a:close/>
              </a:path>
              <a:path w="3034029" h="2844800">
                <a:moveTo>
                  <a:pt x="2829356" y="2590799"/>
                </a:moveTo>
                <a:lnTo>
                  <a:pt x="2828061" y="2590799"/>
                </a:lnTo>
                <a:lnTo>
                  <a:pt x="2831706" y="2603499"/>
                </a:lnTo>
                <a:lnTo>
                  <a:pt x="2829356" y="2590799"/>
                </a:lnTo>
                <a:close/>
              </a:path>
              <a:path w="3034029" h="2844800">
                <a:moveTo>
                  <a:pt x="2704706" y="2578099"/>
                </a:moveTo>
                <a:lnTo>
                  <a:pt x="2702610" y="2578099"/>
                </a:lnTo>
                <a:lnTo>
                  <a:pt x="2706204" y="2590799"/>
                </a:lnTo>
                <a:lnTo>
                  <a:pt x="2704706" y="2578099"/>
                </a:lnTo>
                <a:close/>
              </a:path>
              <a:path w="3034029" h="2844800">
                <a:moveTo>
                  <a:pt x="2782963" y="2578099"/>
                </a:moveTo>
                <a:lnTo>
                  <a:pt x="2717126" y="2578099"/>
                </a:lnTo>
                <a:lnTo>
                  <a:pt x="2725356" y="2590799"/>
                </a:lnTo>
                <a:lnTo>
                  <a:pt x="2783319" y="2590799"/>
                </a:lnTo>
                <a:lnTo>
                  <a:pt x="2782963" y="2578099"/>
                </a:lnTo>
                <a:close/>
              </a:path>
              <a:path w="3034029" h="2844800">
                <a:moveTo>
                  <a:pt x="2696176" y="2565399"/>
                </a:moveTo>
                <a:lnTo>
                  <a:pt x="2667546" y="2565399"/>
                </a:lnTo>
                <a:lnTo>
                  <a:pt x="2671711" y="2578099"/>
                </a:lnTo>
                <a:lnTo>
                  <a:pt x="2686699" y="2578099"/>
                </a:lnTo>
                <a:lnTo>
                  <a:pt x="2696176" y="2565399"/>
                </a:lnTo>
                <a:close/>
              </a:path>
              <a:path w="3034029" h="2844800">
                <a:moveTo>
                  <a:pt x="2743822" y="2565399"/>
                </a:moveTo>
                <a:lnTo>
                  <a:pt x="2696176" y="2565399"/>
                </a:lnTo>
                <a:lnTo>
                  <a:pt x="2706994" y="2578099"/>
                </a:lnTo>
                <a:lnTo>
                  <a:pt x="2743936" y="2578099"/>
                </a:lnTo>
                <a:lnTo>
                  <a:pt x="2743822" y="2565399"/>
                </a:lnTo>
                <a:close/>
              </a:path>
              <a:path w="3034029" h="2844800">
                <a:moveTo>
                  <a:pt x="2780969" y="2552699"/>
                </a:moveTo>
                <a:lnTo>
                  <a:pt x="2689042" y="2552699"/>
                </a:lnTo>
                <a:lnTo>
                  <a:pt x="2686603" y="2565399"/>
                </a:lnTo>
                <a:lnTo>
                  <a:pt x="2745879" y="2565399"/>
                </a:lnTo>
                <a:lnTo>
                  <a:pt x="2746857" y="2578099"/>
                </a:lnTo>
                <a:lnTo>
                  <a:pt x="2782557" y="2578099"/>
                </a:lnTo>
                <a:lnTo>
                  <a:pt x="2773248" y="2565399"/>
                </a:lnTo>
                <a:lnTo>
                  <a:pt x="2780969" y="2552699"/>
                </a:lnTo>
                <a:close/>
              </a:path>
              <a:path w="3034029" h="2844800">
                <a:moveTo>
                  <a:pt x="2787243" y="2565399"/>
                </a:moveTo>
                <a:lnTo>
                  <a:pt x="2785567" y="2565399"/>
                </a:lnTo>
                <a:lnTo>
                  <a:pt x="2785110" y="2578099"/>
                </a:lnTo>
                <a:lnTo>
                  <a:pt x="2788754" y="2578099"/>
                </a:lnTo>
                <a:lnTo>
                  <a:pt x="2787243" y="2565399"/>
                </a:lnTo>
                <a:close/>
              </a:path>
              <a:path w="3034029" h="2844800">
                <a:moveTo>
                  <a:pt x="2694940" y="2539999"/>
                </a:moveTo>
                <a:lnTo>
                  <a:pt x="2656801" y="2539999"/>
                </a:lnTo>
                <a:lnTo>
                  <a:pt x="2658618" y="2552699"/>
                </a:lnTo>
                <a:lnTo>
                  <a:pt x="2661615" y="2565399"/>
                </a:lnTo>
                <a:lnTo>
                  <a:pt x="2672664" y="2552699"/>
                </a:lnTo>
                <a:lnTo>
                  <a:pt x="2692501" y="2552699"/>
                </a:lnTo>
                <a:lnTo>
                  <a:pt x="2694940" y="2539999"/>
                </a:lnTo>
                <a:close/>
              </a:path>
              <a:path w="3034029" h="2844800">
                <a:moveTo>
                  <a:pt x="2673836" y="2552699"/>
                </a:moveTo>
                <a:lnTo>
                  <a:pt x="2672664" y="2552699"/>
                </a:lnTo>
                <a:lnTo>
                  <a:pt x="2675204" y="2565399"/>
                </a:lnTo>
                <a:lnTo>
                  <a:pt x="2679173" y="2565399"/>
                </a:lnTo>
                <a:lnTo>
                  <a:pt x="2673836" y="2552699"/>
                </a:lnTo>
                <a:close/>
              </a:path>
              <a:path w="3034029" h="2844800">
                <a:moveTo>
                  <a:pt x="2656801" y="2539999"/>
                </a:moveTo>
                <a:lnTo>
                  <a:pt x="2651776" y="2539999"/>
                </a:lnTo>
                <a:lnTo>
                  <a:pt x="2658249" y="2552699"/>
                </a:lnTo>
                <a:lnTo>
                  <a:pt x="2656801" y="2539999"/>
                </a:lnTo>
                <a:close/>
              </a:path>
              <a:path w="3034029" h="2844800">
                <a:moveTo>
                  <a:pt x="2770974" y="2539999"/>
                </a:moveTo>
                <a:lnTo>
                  <a:pt x="2706776" y="2539999"/>
                </a:lnTo>
                <a:lnTo>
                  <a:pt x="2705569" y="2552699"/>
                </a:lnTo>
                <a:lnTo>
                  <a:pt x="2775178" y="2552699"/>
                </a:lnTo>
                <a:lnTo>
                  <a:pt x="2770974" y="2539999"/>
                </a:lnTo>
                <a:close/>
              </a:path>
              <a:path w="3034029" h="2844800">
                <a:moveTo>
                  <a:pt x="2640828" y="2514599"/>
                </a:moveTo>
                <a:lnTo>
                  <a:pt x="2624378" y="2514599"/>
                </a:lnTo>
                <a:lnTo>
                  <a:pt x="2632570" y="2527299"/>
                </a:lnTo>
                <a:lnTo>
                  <a:pt x="2638386" y="2527299"/>
                </a:lnTo>
                <a:lnTo>
                  <a:pt x="2638412" y="2539999"/>
                </a:lnTo>
                <a:lnTo>
                  <a:pt x="2643032" y="2539999"/>
                </a:lnTo>
                <a:lnTo>
                  <a:pt x="2644556" y="2527299"/>
                </a:lnTo>
                <a:lnTo>
                  <a:pt x="2640828" y="2514599"/>
                </a:lnTo>
                <a:close/>
              </a:path>
              <a:path w="3034029" h="2844800">
                <a:moveTo>
                  <a:pt x="2660904" y="2527299"/>
                </a:moveTo>
                <a:lnTo>
                  <a:pt x="2659634" y="2527299"/>
                </a:lnTo>
                <a:lnTo>
                  <a:pt x="2659748" y="2539999"/>
                </a:lnTo>
                <a:lnTo>
                  <a:pt x="2662821" y="2539999"/>
                </a:lnTo>
                <a:lnTo>
                  <a:pt x="2660904" y="2527299"/>
                </a:lnTo>
                <a:close/>
              </a:path>
              <a:path w="3034029" h="2844800">
                <a:moveTo>
                  <a:pt x="2674950" y="2527299"/>
                </a:moveTo>
                <a:lnTo>
                  <a:pt x="2665104" y="2527299"/>
                </a:lnTo>
                <a:lnTo>
                  <a:pt x="2667370" y="2539999"/>
                </a:lnTo>
                <a:lnTo>
                  <a:pt x="2673350" y="2539999"/>
                </a:lnTo>
                <a:lnTo>
                  <a:pt x="2674950" y="2527299"/>
                </a:lnTo>
                <a:close/>
              </a:path>
              <a:path w="3034029" h="2844800">
                <a:moveTo>
                  <a:pt x="2743111" y="2514599"/>
                </a:moveTo>
                <a:lnTo>
                  <a:pt x="2667768" y="2514599"/>
                </a:lnTo>
                <a:lnTo>
                  <a:pt x="2671051" y="2527299"/>
                </a:lnTo>
                <a:lnTo>
                  <a:pt x="2683522" y="2527299"/>
                </a:lnTo>
                <a:lnTo>
                  <a:pt x="2684411" y="2539999"/>
                </a:lnTo>
                <a:lnTo>
                  <a:pt x="2747352" y="2539999"/>
                </a:lnTo>
                <a:lnTo>
                  <a:pt x="2742793" y="2527299"/>
                </a:lnTo>
                <a:lnTo>
                  <a:pt x="2743111" y="2514599"/>
                </a:lnTo>
                <a:close/>
              </a:path>
              <a:path w="3034029" h="2844800">
                <a:moveTo>
                  <a:pt x="2756001" y="2527299"/>
                </a:moveTo>
                <a:lnTo>
                  <a:pt x="2747352" y="2539999"/>
                </a:lnTo>
                <a:lnTo>
                  <a:pt x="2760687" y="2539999"/>
                </a:lnTo>
                <a:lnTo>
                  <a:pt x="2756001" y="2527299"/>
                </a:lnTo>
                <a:close/>
              </a:path>
              <a:path w="3034029" h="2844800">
                <a:moveTo>
                  <a:pt x="2619514" y="2514599"/>
                </a:moveTo>
                <a:lnTo>
                  <a:pt x="2617152" y="2514599"/>
                </a:lnTo>
                <a:lnTo>
                  <a:pt x="2621356" y="2527299"/>
                </a:lnTo>
                <a:lnTo>
                  <a:pt x="2624759" y="2527299"/>
                </a:lnTo>
                <a:lnTo>
                  <a:pt x="2619514" y="2514599"/>
                </a:lnTo>
                <a:close/>
              </a:path>
              <a:path w="3034029" h="2844800">
                <a:moveTo>
                  <a:pt x="2650655" y="2514599"/>
                </a:moveTo>
                <a:lnTo>
                  <a:pt x="2644546" y="2514599"/>
                </a:lnTo>
                <a:lnTo>
                  <a:pt x="2649855" y="2527299"/>
                </a:lnTo>
                <a:lnTo>
                  <a:pt x="2656166" y="2527299"/>
                </a:lnTo>
                <a:lnTo>
                  <a:pt x="2650655" y="2514599"/>
                </a:lnTo>
                <a:close/>
              </a:path>
              <a:path w="3034029" h="2844800">
                <a:moveTo>
                  <a:pt x="2659875" y="2514599"/>
                </a:moveTo>
                <a:lnTo>
                  <a:pt x="2661234" y="2527299"/>
                </a:lnTo>
                <a:lnTo>
                  <a:pt x="2668968" y="2527299"/>
                </a:lnTo>
                <a:lnTo>
                  <a:pt x="2659875" y="2514599"/>
                </a:lnTo>
                <a:close/>
              </a:path>
              <a:path w="3034029" h="2844800">
                <a:moveTo>
                  <a:pt x="2749918" y="2514599"/>
                </a:moveTo>
                <a:lnTo>
                  <a:pt x="2747289" y="2514599"/>
                </a:lnTo>
                <a:lnTo>
                  <a:pt x="2747937" y="2527299"/>
                </a:lnTo>
                <a:lnTo>
                  <a:pt x="2754299" y="2527299"/>
                </a:lnTo>
                <a:lnTo>
                  <a:pt x="2749918" y="2514599"/>
                </a:lnTo>
                <a:close/>
              </a:path>
              <a:path w="3034029" h="2844800">
                <a:moveTo>
                  <a:pt x="2713921" y="2501899"/>
                </a:moveTo>
                <a:lnTo>
                  <a:pt x="2597343" y="2501899"/>
                </a:lnTo>
                <a:lnTo>
                  <a:pt x="2607552" y="2514599"/>
                </a:lnTo>
                <a:lnTo>
                  <a:pt x="2719743" y="2514599"/>
                </a:lnTo>
                <a:lnTo>
                  <a:pt x="2713921" y="2501899"/>
                </a:lnTo>
                <a:close/>
              </a:path>
              <a:path w="3034029" h="2844800">
                <a:moveTo>
                  <a:pt x="2722153" y="2501997"/>
                </a:moveTo>
                <a:lnTo>
                  <a:pt x="2725127" y="2514599"/>
                </a:lnTo>
                <a:lnTo>
                  <a:pt x="2724890" y="2504688"/>
                </a:lnTo>
                <a:lnTo>
                  <a:pt x="2722153" y="2501997"/>
                </a:lnTo>
                <a:close/>
              </a:path>
              <a:path w="3034029" h="2844800">
                <a:moveTo>
                  <a:pt x="2725788" y="2505571"/>
                </a:moveTo>
                <a:lnTo>
                  <a:pt x="2728163" y="2514599"/>
                </a:lnTo>
                <a:lnTo>
                  <a:pt x="2734970" y="2514599"/>
                </a:lnTo>
                <a:lnTo>
                  <a:pt x="2725788" y="2505571"/>
                </a:lnTo>
                <a:close/>
              </a:path>
              <a:path w="3034029" h="2844800">
                <a:moveTo>
                  <a:pt x="2724823" y="2501899"/>
                </a:moveTo>
                <a:lnTo>
                  <a:pt x="2724890" y="2504688"/>
                </a:lnTo>
                <a:lnTo>
                  <a:pt x="2725788" y="2505571"/>
                </a:lnTo>
                <a:lnTo>
                  <a:pt x="2724823" y="2501899"/>
                </a:lnTo>
                <a:close/>
              </a:path>
              <a:path w="3034029" h="2844800">
                <a:moveTo>
                  <a:pt x="2722130" y="2501899"/>
                </a:moveTo>
                <a:close/>
              </a:path>
              <a:path w="3034029" h="2844800">
                <a:moveTo>
                  <a:pt x="2612339" y="2489199"/>
                </a:moveTo>
                <a:lnTo>
                  <a:pt x="2600490" y="2489199"/>
                </a:lnTo>
                <a:lnTo>
                  <a:pt x="2599131" y="2501899"/>
                </a:lnTo>
                <a:lnTo>
                  <a:pt x="2612847" y="2501899"/>
                </a:lnTo>
                <a:lnTo>
                  <a:pt x="2612339" y="2489199"/>
                </a:lnTo>
                <a:close/>
              </a:path>
              <a:path w="3034029" h="2844800">
                <a:moveTo>
                  <a:pt x="2659862" y="2476499"/>
                </a:moveTo>
                <a:lnTo>
                  <a:pt x="2613393" y="2476499"/>
                </a:lnTo>
                <a:lnTo>
                  <a:pt x="2611234" y="2489199"/>
                </a:lnTo>
                <a:lnTo>
                  <a:pt x="2627668" y="2489199"/>
                </a:lnTo>
                <a:lnTo>
                  <a:pt x="2612847" y="2501899"/>
                </a:lnTo>
                <a:lnTo>
                  <a:pt x="2663037" y="2501899"/>
                </a:lnTo>
                <a:lnTo>
                  <a:pt x="2661488" y="2489199"/>
                </a:lnTo>
                <a:lnTo>
                  <a:pt x="2659862" y="2476499"/>
                </a:lnTo>
                <a:close/>
              </a:path>
              <a:path w="3034029" h="2844800">
                <a:moveTo>
                  <a:pt x="2686186" y="2463799"/>
                </a:moveTo>
                <a:lnTo>
                  <a:pt x="2597073" y="2463799"/>
                </a:lnTo>
                <a:lnTo>
                  <a:pt x="2601379" y="2476499"/>
                </a:lnTo>
                <a:lnTo>
                  <a:pt x="2659862" y="2476499"/>
                </a:lnTo>
                <a:lnTo>
                  <a:pt x="2666250" y="2489199"/>
                </a:lnTo>
                <a:lnTo>
                  <a:pt x="2668346" y="2489199"/>
                </a:lnTo>
                <a:lnTo>
                  <a:pt x="2670517" y="2501899"/>
                </a:lnTo>
                <a:lnTo>
                  <a:pt x="2716576" y="2501899"/>
                </a:lnTo>
                <a:lnTo>
                  <a:pt x="2709505" y="2489199"/>
                </a:lnTo>
                <a:lnTo>
                  <a:pt x="2697564" y="2476499"/>
                </a:lnTo>
                <a:lnTo>
                  <a:pt x="2686186" y="2463799"/>
                </a:lnTo>
                <a:close/>
              </a:path>
              <a:path w="3034029" h="2844800">
                <a:moveTo>
                  <a:pt x="2589377" y="2476499"/>
                </a:moveTo>
                <a:lnTo>
                  <a:pt x="2575610" y="2476499"/>
                </a:lnTo>
                <a:lnTo>
                  <a:pt x="2581287" y="2489199"/>
                </a:lnTo>
                <a:lnTo>
                  <a:pt x="2584183" y="2489199"/>
                </a:lnTo>
                <a:lnTo>
                  <a:pt x="2589377" y="2476499"/>
                </a:lnTo>
                <a:close/>
              </a:path>
              <a:path w="3034029" h="2844800">
                <a:moveTo>
                  <a:pt x="2595970" y="2476975"/>
                </a:moveTo>
                <a:lnTo>
                  <a:pt x="2594381" y="2489199"/>
                </a:lnTo>
                <a:lnTo>
                  <a:pt x="2597099" y="2489199"/>
                </a:lnTo>
                <a:lnTo>
                  <a:pt x="2596331" y="2477381"/>
                </a:lnTo>
                <a:lnTo>
                  <a:pt x="2595970" y="2476975"/>
                </a:lnTo>
                <a:close/>
              </a:path>
              <a:path w="3034029" h="2844800">
                <a:moveTo>
                  <a:pt x="2599397" y="2476499"/>
                </a:moveTo>
                <a:lnTo>
                  <a:pt x="2596273" y="2476499"/>
                </a:lnTo>
                <a:lnTo>
                  <a:pt x="2596331" y="2477381"/>
                </a:lnTo>
                <a:lnTo>
                  <a:pt x="2606802" y="2489199"/>
                </a:lnTo>
                <a:lnTo>
                  <a:pt x="2608262" y="2489199"/>
                </a:lnTo>
                <a:lnTo>
                  <a:pt x="2599397" y="2476499"/>
                </a:lnTo>
                <a:close/>
              </a:path>
              <a:path w="3034029" h="2844800">
                <a:moveTo>
                  <a:pt x="2596032" y="2476499"/>
                </a:moveTo>
                <a:lnTo>
                  <a:pt x="2595549" y="2476499"/>
                </a:lnTo>
                <a:lnTo>
                  <a:pt x="2595970" y="2476975"/>
                </a:lnTo>
                <a:lnTo>
                  <a:pt x="2596032" y="2476499"/>
                </a:lnTo>
                <a:close/>
              </a:path>
              <a:path w="3034029" h="2844800">
                <a:moveTo>
                  <a:pt x="2588093" y="2463799"/>
                </a:moveTo>
                <a:lnTo>
                  <a:pt x="2578478" y="2463799"/>
                </a:lnTo>
                <a:lnTo>
                  <a:pt x="2584747" y="2476499"/>
                </a:lnTo>
                <a:lnTo>
                  <a:pt x="2588093" y="2463799"/>
                </a:lnTo>
                <a:close/>
              </a:path>
              <a:path w="3034029" h="2844800">
                <a:moveTo>
                  <a:pt x="2660712" y="2451099"/>
                </a:moveTo>
                <a:lnTo>
                  <a:pt x="2578255" y="2451099"/>
                </a:lnTo>
                <a:lnTo>
                  <a:pt x="2582376" y="2463799"/>
                </a:lnTo>
                <a:lnTo>
                  <a:pt x="2659253" y="2463799"/>
                </a:lnTo>
                <a:lnTo>
                  <a:pt x="2660712" y="2451099"/>
                </a:lnTo>
                <a:close/>
              </a:path>
              <a:path w="3034029" h="2844800">
                <a:moveTo>
                  <a:pt x="2684157" y="2451099"/>
                </a:moveTo>
                <a:lnTo>
                  <a:pt x="2681706" y="2451099"/>
                </a:lnTo>
                <a:lnTo>
                  <a:pt x="2685897" y="2463799"/>
                </a:lnTo>
                <a:lnTo>
                  <a:pt x="2689352" y="2463799"/>
                </a:lnTo>
                <a:lnTo>
                  <a:pt x="2684157" y="2451099"/>
                </a:lnTo>
                <a:close/>
              </a:path>
              <a:path w="3034029" h="2844800">
                <a:moveTo>
                  <a:pt x="2542584" y="2438399"/>
                </a:moveTo>
                <a:lnTo>
                  <a:pt x="2538011" y="2451099"/>
                </a:lnTo>
                <a:lnTo>
                  <a:pt x="2549067" y="2451099"/>
                </a:lnTo>
                <a:lnTo>
                  <a:pt x="2542584" y="2438399"/>
                </a:lnTo>
                <a:close/>
              </a:path>
              <a:path w="3034029" h="2844800">
                <a:moveTo>
                  <a:pt x="2555570" y="2438399"/>
                </a:moveTo>
                <a:lnTo>
                  <a:pt x="2550579" y="2438399"/>
                </a:lnTo>
                <a:lnTo>
                  <a:pt x="2551874" y="2451099"/>
                </a:lnTo>
                <a:lnTo>
                  <a:pt x="2553538" y="2451099"/>
                </a:lnTo>
                <a:lnTo>
                  <a:pt x="2555570" y="2438399"/>
                </a:lnTo>
                <a:close/>
              </a:path>
              <a:path w="3034029" h="2844800">
                <a:moveTo>
                  <a:pt x="2647988" y="2425699"/>
                </a:moveTo>
                <a:lnTo>
                  <a:pt x="2551398" y="2425699"/>
                </a:lnTo>
                <a:lnTo>
                  <a:pt x="2558557" y="2438399"/>
                </a:lnTo>
                <a:lnTo>
                  <a:pt x="2565606" y="2451099"/>
                </a:lnTo>
                <a:lnTo>
                  <a:pt x="2585436" y="2451099"/>
                </a:lnTo>
                <a:lnTo>
                  <a:pt x="2588337" y="2438399"/>
                </a:lnTo>
                <a:lnTo>
                  <a:pt x="2649418" y="2438399"/>
                </a:lnTo>
                <a:lnTo>
                  <a:pt x="2647988" y="2425699"/>
                </a:lnTo>
                <a:close/>
              </a:path>
              <a:path w="3034029" h="2844800">
                <a:moveTo>
                  <a:pt x="2648791" y="2438399"/>
                </a:moveTo>
                <a:lnTo>
                  <a:pt x="2588337" y="2438399"/>
                </a:lnTo>
                <a:lnTo>
                  <a:pt x="2591854" y="2451099"/>
                </a:lnTo>
                <a:lnTo>
                  <a:pt x="2660731" y="2451099"/>
                </a:lnTo>
                <a:lnTo>
                  <a:pt x="2648791" y="2438399"/>
                </a:lnTo>
                <a:close/>
              </a:path>
              <a:path w="3034029" h="2844800">
                <a:moveTo>
                  <a:pt x="2539555" y="2425699"/>
                </a:moveTo>
                <a:lnTo>
                  <a:pt x="2536215" y="2425699"/>
                </a:lnTo>
                <a:lnTo>
                  <a:pt x="2542311" y="2438399"/>
                </a:lnTo>
                <a:lnTo>
                  <a:pt x="2549271" y="2438399"/>
                </a:lnTo>
                <a:lnTo>
                  <a:pt x="2539555" y="2425699"/>
                </a:lnTo>
                <a:close/>
              </a:path>
              <a:path w="3034029" h="2844800">
                <a:moveTo>
                  <a:pt x="2525389" y="2412999"/>
                </a:moveTo>
                <a:lnTo>
                  <a:pt x="2515971" y="2412999"/>
                </a:lnTo>
                <a:lnTo>
                  <a:pt x="2519654" y="2425699"/>
                </a:lnTo>
                <a:lnTo>
                  <a:pt x="2530770" y="2425699"/>
                </a:lnTo>
                <a:lnTo>
                  <a:pt x="2525389" y="2412999"/>
                </a:lnTo>
                <a:close/>
              </a:path>
              <a:path w="3034029" h="2844800">
                <a:moveTo>
                  <a:pt x="2623210" y="2412999"/>
                </a:moveTo>
                <a:lnTo>
                  <a:pt x="2538093" y="2412999"/>
                </a:lnTo>
                <a:lnTo>
                  <a:pt x="2530770" y="2425699"/>
                </a:lnTo>
                <a:lnTo>
                  <a:pt x="2623400" y="2425699"/>
                </a:lnTo>
                <a:lnTo>
                  <a:pt x="2623210" y="2412999"/>
                </a:lnTo>
                <a:close/>
              </a:path>
              <a:path w="3034029" h="2844800">
                <a:moveTo>
                  <a:pt x="2635224" y="2412999"/>
                </a:moveTo>
                <a:lnTo>
                  <a:pt x="2623210" y="2412999"/>
                </a:lnTo>
                <a:lnTo>
                  <a:pt x="2628303" y="2425699"/>
                </a:lnTo>
                <a:lnTo>
                  <a:pt x="2643251" y="2425699"/>
                </a:lnTo>
                <a:lnTo>
                  <a:pt x="2635224" y="2412999"/>
                </a:lnTo>
                <a:close/>
              </a:path>
              <a:path w="3034029" h="2844800">
                <a:moveTo>
                  <a:pt x="2504884" y="2400299"/>
                </a:moveTo>
                <a:lnTo>
                  <a:pt x="2492692" y="2400299"/>
                </a:lnTo>
                <a:lnTo>
                  <a:pt x="2497734" y="2412999"/>
                </a:lnTo>
                <a:lnTo>
                  <a:pt x="2506700" y="2412999"/>
                </a:lnTo>
                <a:lnTo>
                  <a:pt x="2504884" y="2400299"/>
                </a:lnTo>
                <a:close/>
              </a:path>
              <a:path w="3034029" h="2844800">
                <a:moveTo>
                  <a:pt x="2600642" y="2400299"/>
                </a:moveTo>
                <a:lnTo>
                  <a:pt x="2528290" y="2400299"/>
                </a:lnTo>
                <a:lnTo>
                  <a:pt x="2512466" y="2412999"/>
                </a:lnTo>
                <a:lnTo>
                  <a:pt x="2600071" y="2412999"/>
                </a:lnTo>
                <a:lnTo>
                  <a:pt x="2600642" y="2400299"/>
                </a:lnTo>
                <a:close/>
              </a:path>
              <a:path w="3034029" h="2844800">
                <a:moveTo>
                  <a:pt x="2607462" y="2400299"/>
                </a:moveTo>
                <a:lnTo>
                  <a:pt x="2600642" y="2400299"/>
                </a:lnTo>
                <a:lnTo>
                  <a:pt x="2603106" y="2412999"/>
                </a:lnTo>
                <a:lnTo>
                  <a:pt x="2607754" y="2412999"/>
                </a:lnTo>
                <a:lnTo>
                  <a:pt x="2607462" y="2400299"/>
                </a:lnTo>
                <a:close/>
              </a:path>
              <a:path w="3034029" h="2844800">
                <a:moveTo>
                  <a:pt x="2529743" y="2375798"/>
                </a:moveTo>
                <a:lnTo>
                  <a:pt x="2525649" y="2387599"/>
                </a:lnTo>
                <a:lnTo>
                  <a:pt x="2493611" y="2387599"/>
                </a:lnTo>
                <a:lnTo>
                  <a:pt x="2500496" y="2400299"/>
                </a:lnTo>
                <a:lnTo>
                  <a:pt x="2540685" y="2400299"/>
                </a:lnTo>
                <a:lnTo>
                  <a:pt x="2537320" y="2387599"/>
                </a:lnTo>
                <a:lnTo>
                  <a:pt x="2529743" y="2375798"/>
                </a:lnTo>
                <a:close/>
              </a:path>
              <a:path w="3034029" h="2844800">
                <a:moveTo>
                  <a:pt x="2592463" y="2387599"/>
                </a:moveTo>
                <a:lnTo>
                  <a:pt x="2545067" y="2387599"/>
                </a:lnTo>
                <a:lnTo>
                  <a:pt x="2540685" y="2400299"/>
                </a:lnTo>
                <a:lnTo>
                  <a:pt x="2594749" y="2400299"/>
                </a:lnTo>
                <a:lnTo>
                  <a:pt x="2592463" y="2387599"/>
                </a:lnTo>
                <a:close/>
              </a:path>
              <a:path w="3034029" h="2844800">
                <a:moveTo>
                  <a:pt x="2608783" y="2387599"/>
                </a:moveTo>
                <a:lnTo>
                  <a:pt x="2599131" y="2387599"/>
                </a:lnTo>
                <a:lnTo>
                  <a:pt x="2594749" y="2400299"/>
                </a:lnTo>
                <a:lnTo>
                  <a:pt x="2607322" y="2400299"/>
                </a:lnTo>
                <a:lnTo>
                  <a:pt x="2608783" y="2387599"/>
                </a:lnTo>
                <a:close/>
              </a:path>
              <a:path w="3034029" h="2844800">
                <a:moveTo>
                  <a:pt x="2618346" y="2387599"/>
                </a:moveTo>
                <a:lnTo>
                  <a:pt x="2615806" y="2387599"/>
                </a:lnTo>
                <a:lnTo>
                  <a:pt x="2615692" y="2400299"/>
                </a:lnTo>
                <a:lnTo>
                  <a:pt x="2619768" y="2400299"/>
                </a:lnTo>
                <a:lnTo>
                  <a:pt x="2618346" y="2387599"/>
                </a:lnTo>
                <a:close/>
              </a:path>
              <a:path w="3034029" h="2844800">
                <a:moveTo>
                  <a:pt x="2474823" y="2374899"/>
                </a:moveTo>
                <a:lnTo>
                  <a:pt x="2469476" y="2374899"/>
                </a:lnTo>
                <a:lnTo>
                  <a:pt x="2480843" y="2387599"/>
                </a:lnTo>
                <a:lnTo>
                  <a:pt x="2482329" y="2387599"/>
                </a:lnTo>
                <a:lnTo>
                  <a:pt x="2474823" y="2374899"/>
                </a:lnTo>
                <a:close/>
              </a:path>
              <a:path w="3034029" h="2844800">
                <a:moveTo>
                  <a:pt x="2572639" y="2362199"/>
                </a:moveTo>
                <a:lnTo>
                  <a:pt x="2489745" y="2362199"/>
                </a:lnTo>
                <a:lnTo>
                  <a:pt x="2495380" y="2374899"/>
                </a:lnTo>
                <a:lnTo>
                  <a:pt x="2497289" y="2387599"/>
                </a:lnTo>
                <a:lnTo>
                  <a:pt x="2525649" y="2387599"/>
                </a:lnTo>
                <a:lnTo>
                  <a:pt x="2529166" y="2374899"/>
                </a:lnTo>
                <a:lnTo>
                  <a:pt x="2570073" y="2374899"/>
                </a:lnTo>
                <a:lnTo>
                  <a:pt x="2572639" y="2362199"/>
                </a:lnTo>
                <a:close/>
              </a:path>
              <a:path w="3034029" h="2844800">
                <a:moveTo>
                  <a:pt x="2529166" y="2374899"/>
                </a:moveTo>
                <a:lnTo>
                  <a:pt x="2525649" y="2387599"/>
                </a:lnTo>
                <a:lnTo>
                  <a:pt x="2529743" y="2375798"/>
                </a:lnTo>
                <a:lnTo>
                  <a:pt x="2529166" y="2374899"/>
                </a:lnTo>
                <a:close/>
              </a:path>
              <a:path w="3034029" h="2844800">
                <a:moveTo>
                  <a:pt x="2559257" y="2374899"/>
                </a:moveTo>
                <a:lnTo>
                  <a:pt x="2539098" y="2374899"/>
                </a:lnTo>
                <a:lnTo>
                  <a:pt x="2542095" y="2387599"/>
                </a:lnTo>
                <a:lnTo>
                  <a:pt x="2571179" y="2387599"/>
                </a:lnTo>
                <a:lnTo>
                  <a:pt x="2559257" y="2374899"/>
                </a:lnTo>
                <a:close/>
              </a:path>
              <a:path w="3034029" h="2844800">
                <a:moveTo>
                  <a:pt x="2590647" y="2374899"/>
                </a:moveTo>
                <a:lnTo>
                  <a:pt x="2580318" y="2374899"/>
                </a:lnTo>
                <a:lnTo>
                  <a:pt x="2577343" y="2387599"/>
                </a:lnTo>
                <a:lnTo>
                  <a:pt x="2600797" y="2387599"/>
                </a:lnTo>
                <a:lnTo>
                  <a:pt x="2590647" y="2374899"/>
                </a:lnTo>
                <a:close/>
              </a:path>
              <a:path w="3034029" h="2844800">
                <a:moveTo>
                  <a:pt x="2530055" y="2374899"/>
                </a:moveTo>
                <a:lnTo>
                  <a:pt x="2529166" y="2374899"/>
                </a:lnTo>
                <a:lnTo>
                  <a:pt x="2529743" y="2375798"/>
                </a:lnTo>
                <a:lnTo>
                  <a:pt x="2530055" y="2374899"/>
                </a:lnTo>
                <a:close/>
              </a:path>
              <a:path w="3034029" h="2844800">
                <a:moveTo>
                  <a:pt x="2476728" y="2362199"/>
                </a:moveTo>
                <a:lnTo>
                  <a:pt x="2472131" y="2362199"/>
                </a:lnTo>
                <a:lnTo>
                  <a:pt x="2474341" y="2374899"/>
                </a:lnTo>
                <a:lnTo>
                  <a:pt x="2482354" y="2374899"/>
                </a:lnTo>
                <a:lnTo>
                  <a:pt x="2476728" y="2362199"/>
                </a:lnTo>
                <a:close/>
              </a:path>
              <a:path w="3034029" h="2844800">
                <a:moveTo>
                  <a:pt x="2487790" y="2349499"/>
                </a:moveTo>
                <a:lnTo>
                  <a:pt x="2467686" y="2349499"/>
                </a:lnTo>
                <a:lnTo>
                  <a:pt x="2453944" y="2362199"/>
                </a:lnTo>
                <a:lnTo>
                  <a:pt x="2488882" y="2362199"/>
                </a:lnTo>
                <a:lnTo>
                  <a:pt x="2487790" y="2349499"/>
                </a:lnTo>
                <a:close/>
              </a:path>
              <a:path w="3034029" h="2844800">
                <a:moveTo>
                  <a:pt x="2560955" y="2336799"/>
                </a:moveTo>
                <a:lnTo>
                  <a:pt x="2534923" y="2336799"/>
                </a:lnTo>
                <a:lnTo>
                  <a:pt x="2532552" y="2349499"/>
                </a:lnTo>
                <a:lnTo>
                  <a:pt x="2490762" y="2349499"/>
                </a:lnTo>
                <a:lnTo>
                  <a:pt x="2489847" y="2362199"/>
                </a:lnTo>
                <a:lnTo>
                  <a:pt x="2566619" y="2362199"/>
                </a:lnTo>
                <a:lnTo>
                  <a:pt x="2557449" y="2349499"/>
                </a:lnTo>
                <a:lnTo>
                  <a:pt x="2560955" y="2336799"/>
                </a:lnTo>
                <a:close/>
              </a:path>
              <a:path w="3034029" h="2844800">
                <a:moveTo>
                  <a:pt x="2525128" y="2336799"/>
                </a:moveTo>
                <a:lnTo>
                  <a:pt x="2446591" y="2336799"/>
                </a:lnTo>
                <a:lnTo>
                  <a:pt x="2456334" y="2349499"/>
                </a:lnTo>
                <a:lnTo>
                  <a:pt x="2525763" y="2349499"/>
                </a:lnTo>
                <a:lnTo>
                  <a:pt x="2525128" y="2336799"/>
                </a:lnTo>
                <a:close/>
              </a:path>
              <a:path w="3034029" h="2844800">
                <a:moveTo>
                  <a:pt x="2513507" y="2298699"/>
                </a:moveTo>
                <a:lnTo>
                  <a:pt x="2421988" y="2298699"/>
                </a:lnTo>
                <a:lnTo>
                  <a:pt x="2426199" y="2311399"/>
                </a:lnTo>
                <a:lnTo>
                  <a:pt x="2426387" y="2324099"/>
                </a:lnTo>
                <a:lnTo>
                  <a:pt x="2433660" y="2336799"/>
                </a:lnTo>
                <a:lnTo>
                  <a:pt x="2546584" y="2336799"/>
                </a:lnTo>
                <a:lnTo>
                  <a:pt x="2541236" y="2324099"/>
                </a:lnTo>
                <a:lnTo>
                  <a:pt x="2511285" y="2324099"/>
                </a:lnTo>
                <a:lnTo>
                  <a:pt x="2505659" y="2311399"/>
                </a:lnTo>
                <a:lnTo>
                  <a:pt x="2520416" y="2311399"/>
                </a:lnTo>
                <a:lnTo>
                  <a:pt x="2513507" y="2298699"/>
                </a:lnTo>
                <a:close/>
              </a:path>
              <a:path w="3034029" h="2844800">
                <a:moveTo>
                  <a:pt x="2556941" y="2324099"/>
                </a:moveTo>
                <a:lnTo>
                  <a:pt x="2555748" y="2324099"/>
                </a:lnTo>
                <a:lnTo>
                  <a:pt x="2554376" y="2336799"/>
                </a:lnTo>
                <a:lnTo>
                  <a:pt x="2559710" y="2336799"/>
                </a:lnTo>
                <a:lnTo>
                  <a:pt x="2556941" y="2324099"/>
                </a:lnTo>
                <a:close/>
              </a:path>
              <a:path w="3034029" h="2844800">
                <a:moveTo>
                  <a:pt x="2411679" y="2311399"/>
                </a:moveTo>
                <a:lnTo>
                  <a:pt x="2402653" y="2311399"/>
                </a:lnTo>
                <a:lnTo>
                  <a:pt x="2412072" y="2324099"/>
                </a:lnTo>
                <a:lnTo>
                  <a:pt x="2414612" y="2324099"/>
                </a:lnTo>
                <a:lnTo>
                  <a:pt x="2411679" y="2311399"/>
                </a:lnTo>
                <a:close/>
              </a:path>
              <a:path w="3034029" h="2844800">
                <a:moveTo>
                  <a:pt x="2520632" y="2311399"/>
                </a:moveTo>
                <a:lnTo>
                  <a:pt x="2505659" y="2311399"/>
                </a:lnTo>
                <a:lnTo>
                  <a:pt x="2518067" y="2324099"/>
                </a:lnTo>
                <a:lnTo>
                  <a:pt x="2520632" y="2311399"/>
                </a:lnTo>
                <a:close/>
              </a:path>
              <a:path w="3034029" h="2844800">
                <a:moveTo>
                  <a:pt x="2391702" y="2298699"/>
                </a:moveTo>
                <a:lnTo>
                  <a:pt x="2386482" y="2311399"/>
                </a:lnTo>
                <a:lnTo>
                  <a:pt x="2397607" y="2311399"/>
                </a:lnTo>
                <a:lnTo>
                  <a:pt x="2391702" y="2298699"/>
                </a:lnTo>
                <a:close/>
              </a:path>
              <a:path w="3034029" h="2844800">
                <a:moveTo>
                  <a:pt x="2410904" y="2298699"/>
                </a:moveTo>
                <a:lnTo>
                  <a:pt x="2403652" y="2298699"/>
                </a:lnTo>
                <a:lnTo>
                  <a:pt x="2404329" y="2311399"/>
                </a:lnTo>
                <a:lnTo>
                  <a:pt x="2408491" y="2311399"/>
                </a:lnTo>
                <a:lnTo>
                  <a:pt x="2410904" y="2298699"/>
                </a:lnTo>
                <a:close/>
              </a:path>
              <a:path w="3034029" h="2844800">
                <a:moveTo>
                  <a:pt x="2414231" y="2306775"/>
                </a:moveTo>
                <a:lnTo>
                  <a:pt x="2411679" y="2311399"/>
                </a:lnTo>
                <a:lnTo>
                  <a:pt x="2416136" y="2311399"/>
                </a:lnTo>
                <a:lnTo>
                  <a:pt x="2414231" y="2306775"/>
                </a:lnTo>
                <a:close/>
              </a:path>
              <a:path w="3034029" h="2844800">
                <a:moveTo>
                  <a:pt x="2418689" y="2298699"/>
                </a:moveTo>
                <a:lnTo>
                  <a:pt x="2410904" y="2298699"/>
                </a:lnTo>
                <a:lnTo>
                  <a:pt x="2414231" y="2306775"/>
                </a:lnTo>
                <a:lnTo>
                  <a:pt x="2418689" y="2298699"/>
                </a:lnTo>
                <a:close/>
              </a:path>
              <a:path w="3034029" h="2844800">
                <a:moveTo>
                  <a:pt x="2394242" y="2285999"/>
                </a:moveTo>
                <a:lnTo>
                  <a:pt x="2389736" y="2285999"/>
                </a:lnTo>
                <a:lnTo>
                  <a:pt x="2395626" y="2298699"/>
                </a:lnTo>
                <a:lnTo>
                  <a:pt x="2401252" y="2298699"/>
                </a:lnTo>
                <a:lnTo>
                  <a:pt x="2394242" y="2285999"/>
                </a:lnTo>
                <a:close/>
              </a:path>
              <a:path w="3034029" h="2844800">
                <a:moveTo>
                  <a:pt x="2426690" y="2285999"/>
                </a:moveTo>
                <a:lnTo>
                  <a:pt x="2408161" y="2285999"/>
                </a:lnTo>
                <a:lnTo>
                  <a:pt x="2403932" y="2298699"/>
                </a:lnTo>
                <a:lnTo>
                  <a:pt x="2420109" y="2298699"/>
                </a:lnTo>
                <a:lnTo>
                  <a:pt x="2426690" y="2285999"/>
                </a:lnTo>
                <a:close/>
              </a:path>
              <a:path w="3034029" h="2844800">
                <a:moveTo>
                  <a:pt x="2445092" y="2285999"/>
                </a:moveTo>
                <a:lnTo>
                  <a:pt x="2426690" y="2285999"/>
                </a:lnTo>
                <a:lnTo>
                  <a:pt x="2420109" y="2298699"/>
                </a:lnTo>
                <a:lnTo>
                  <a:pt x="2438450" y="2298699"/>
                </a:lnTo>
                <a:lnTo>
                  <a:pt x="2445092" y="2285999"/>
                </a:lnTo>
                <a:close/>
              </a:path>
              <a:path w="3034029" h="2844800">
                <a:moveTo>
                  <a:pt x="2476302" y="2273299"/>
                </a:moveTo>
                <a:lnTo>
                  <a:pt x="2446845" y="2273299"/>
                </a:lnTo>
                <a:lnTo>
                  <a:pt x="2444686" y="2285999"/>
                </a:lnTo>
                <a:lnTo>
                  <a:pt x="2445092" y="2285999"/>
                </a:lnTo>
                <a:lnTo>
                  <a:pt x="2438450" y="2298699"/>
                </a:lnTo>
                <a:lnTo>
                  <a:pt x="2483026" y="2298699"/>
                </a:lnTo>
                <a:lnTo>
                  <a:pt x="2484074" y="2285999"/>
                </a:lnTo>
                <a:lnTo>
                  <a:pt x="2476302" y="2273299"/>
                </a:lnTo>
                <a:close/>
              </a:path>
              <a:path w="3034029" h="2844800">
                <a:moveTo>
                  <a:pt x="2448369" y="2260599"/>
                </a:moveTo>
                <a:lnTo>
                  <a:pt x="2360361" y="2260599"/>
                </a:lnTo>
                <a:lnTo>
                  <a:pt x="2369743" y="2273299"/>
                </a:lnTo>
                <a:lnTo>
                  <a:pt x="2378022" y="2285999"/>
                </a:lnTo>
                <a:lnTo>
                  <a:pt x="2436329" y="2285999"/>
                </a:lnTo>
                <a:lnTo>
                  <a:pt x="2441198" y="2273299"/>
                </a:lnTo>
                <a:lnTo>
                  <a:pt x="2446845" y="2273299"/>
                </a:lnTo>
                <a:lnTo>
                  <a:pt x="2448369" y="2260599"/>
                </a:lnTo>
                <a:close/>
              </a:path>
              <a:path w="3034029" h="2844800">
                <a:moveTo>
                  <a:pt x="2446845" y="2273299"/>
                </a:moveTo>
                <a:lnTo>
                  <a:pt x="2441198" y="2273299"/>
                </a:lnTo>
                <a:lnTo>
                  <a:pt x="2436329" y="2285999"/>
                </a:lnTo>
                <a:lnTo>
                  <a:pt x="2444686" y="2285999"/>
                </a:lnTo>
                <a:lnTo>
                  <a:pt x="2446845" y="2273299"/>
                </a:lnTo>
                <a:close/>
              </a:path>
              <a:path w="3034029" h="2844800">
                <a:moveTo>
                  <a:pt x="2349500" y="2260599"/>
                </a:moveTo>
                <a:lnTo>
                  <a:pt x="2347861" y="2273299"/>
                </a:lnTo>
                <a:lnTo>
                  <a:pt x="2359037" y="2273299"/>
                </a:lnTo>
                <a:lnTo>
                  <a:pt x="2349500" y="2260599"/>
                </a:lnTo>
                <a:close/>
              </a:path>
              <a:path w="3034029" h="2844800">
                <a:moveTo>
                  <a:pt x="2345016" y="2247899"/>
                </a:moveTo>
                <a:lnTo>
                  <a:pt x="2335249" y="2247899"/>
                </a:lnTo>
                <a:lnTo>
                  <a:pt x="2345994" y="2260599"/>
                </a:lnTo>
                <a:lnTo>
                  <a:pt x="2347087" y="2260599"/>
                </a:lnTo>
                <a:lnTo>
                  <a:pt x="2345016" y="2247899"/>
                </a:lnTo>
                <a:close/>
              </a:path>
              <a:path w="3034029" h="2844800">
                <a:moveTo>
                  <a:pt x="2362441" y="2247899"/>
                </a:moveTo>
                <a:lnTo>
                  <a:pt x="2356561" y="2247899"/>
                </a:lnTo>
                <a:lnTo>
                  <a:pt x="2358758" y="2260599"/>
                </a:lnTo>
                <a:lnTo>
                  <a:pt x="2360955" y="2260599"/>
                </a:lnTo>
                <a:lnTo>
                  <a:pt x="2364001" y="2250741"/>
                </a:lnTo>
                <a:lnTo>
                  <a:pt x="2362441" y="2247899"/>
                </a:lnTo>
                <a:close/>
              </a:path>
              <a:path w="3034029" h="2844800">
                <a:moveTo>
                  <a:pt x="2393721" y="2247899"/>
                </a:moveTo>
                <a:lnTo>
                  <a:pt x="2364879" y="2247899"/>
                </a:lnTo>
                <a:lnTo>
                  <a:pt x="2364001" y="2250741"/>
                </a:lnTo>
                <a:lnTo>
                  <a:pt x="2369417" y="2260599"/>
                </a:lnTo>
                <a:lnTo>
                  <a:pt x="2389124" y="2260599"/>
                </a:lnTo>
                <a:lnTo>
                  <a:pt x="2393721" y="2247899"/>
                </a:lnTo>
                <a:close/>
              </a:path>
              <a:path w="3034029" h="2844800">
                <a:moveTo>
                  <a:pt x="2451874" y="2247899"/>
                </a:moveTo>
                <a:lnTo>
                  <a:pt x="2397861" y="2247899"/>
                </a:lnTo>
                <a:lnTo>
                  <a:pt x="2399004" y="2260599"/>
                </a:lnTo>
                <a:lnTo>
                  <a:pt x="2452230" y="2260599"/>
                </a:lnTo>
                <a:lnTo>
                  <a:pt x="2451874" y="2247899"/>
                </a:lnTo>
                <a:close/>
              </a:path>
              <a:path w="3034029" h="2844800">
                <a:moveTo>
                  <a:pt x="2330881" y="2235199"/>
                </a:moveTo>
                <a:lnTo>
                  <a:pt x="2321719" y="2235199"/>
                </a:lnTo>
                <a:lnTo>
                  <a:pt x="2326289" y="2247899"/>
                </a:lnTo>
                <a:lnTo>
                  <a:pt x="2330361" y="2247899"/>
                </a:lnTo>
                <a:lnTo>
                  <a:pt x="2330881" y="2235199"/>
                </a:lnTo>
                <a:close/>
              </a:path>
              <a:path w="3034029" h="2844800">
                <a:moveTo>
                  <a:pt x="2443442" y="2235199"/>
                </a:moveTo>
                <a:lnTo>
                  <a:pt x="2330881" y="2235199"/>
                </a:lnTo>
                <a:lnTo>
                  <a:pt x="2340622" y="2247899"/>
                </a:lnTo>
                <a:lnTo>
                  <a:pt x="2451557" y="2247899"/>
                </a:lnTo>
                <a:lnTo>
                  <a:pt x="2443442" y="2235199"/>
                </a:lnTo>
                <a:close/>
              </a:path>
              <a:path w="3034029" h="2844800">
                <a:moveTo>
                  <a:pt x="2326081" y="2222499"/>
                </a:moveTo>
                <a:lnTo>
                  <a:pt x="2318258" y="2222499"/>
                </a:lnTo>
                <a:lnTo>
                  <a:pt x="2319718" y="2235199"/>
                </a:lnTo>
                <a:lnTo>
                  <a:pt x="2328659" y="2235199"/>
                </a:lnTo>
                <a:lnTo>
                  <a:pt x="2326081" y="2222499"/>
                </a:lnTo>
                <a:close/>
              </a:path>
              <a:path w="3034029" h="2844800">
                <a:moveTo>
                  <a:pt x="2388349" y="2222499"/>
                </a:moveTo>
                <a:lnTo>
                  <a:pt x="2332176" y="2222499"/>
                </a:lnTo>
                <a:lnTo>
                  <a:pt x="2341235" y="2235199"/>
                </a:lnTo>
                <a:lnTo>
                  <a:pt x="2391943" y="2235199"/>
                </a:lnTo>
                <a:lnTo>
                  <a:pt x="2388349" y="2222499"/>
                </a:lnTo>
                <a:close/>
              </a:path>
              <a:path w="3034029" h="2844800">
                <a:moveTo>
                  <a:pt x="2416098" y="2222499"/>
                </a:moveTo>
                <a:lnTo>
                  <a:pt x="2390546" y="2222499"/>
                </a:lnTo>
                <a:lnTo>
                  <a:pt x="2391943" y="2235199"/>
                </a:lnTo>
                <a:lnTo>
                  <a:pt x="2423845" y="2235199"/>
                </a:lnTo>
                <a:lnTo>
                  <a:pt x="2416098" y="2222499"/>
                </a:lnTo>
                <a:close/>
              </a:path>
              <a:path w="3034029" h="2844800">
                <a:moveTo>
                  <a:pt x="2357015" y="2197099"/>
                </a:moveTo>
                <a:lnTo>
                  <a:pt x="2327148" y="2197099"/>
                </a:lnTo>
                <a:lnTo>
                  <a:pt x="2324668" y="2209684"/>
                </a:lnTo>
                <a:lnTo>
                  <a:pt x="2323823" y="2222499"/>
                </a:lnTo>
                <a:lnTo>
                  <a:pt x="2422131" y="2222499"/>
                </a:lnTo>
                <a:lnTo>
                  <a:pt x="2423845" y="2235199"/>
                </a:lnTo>
                <a:lnTo>
                  <a:pt x="2430997" y="2235199"/>
                </a:lnTo>
                <a:lnTo>
                  <a:pt x="2426253" y="2222499"/>
                </a:lnTo>
                <a:lnTo>
                  <a:pt x="2418959" y="2209799"/>
                </a:lnTo>
                <a:lnTo>
                  <a:pt x="2367026" y="2209799"/>
                </a:lnTo>
                <a:lnTo>
                  <a:pt x="2357015" y="2197099"/>
                </a:lnTo>
                <a:close/>
              </a:path>
              <a:path w="3034029" h="2844800">
                <a:moveTo>
                  <a:pt x="2308123" y="2197099"/>
                </a:moveTo>
                <a:lnTo>
                  <a:pt x="2298395" y="2197099"/>
                </a:lnTo>
                <a:lnTo>
                  <a:pt x="2308263" y="2209799"/>
                </a:lnTo>
                <a:lnTo>
                  <a:pt x="2308123" y="2197099"/>
                </a:lnTo>
                <a:close/>
              </a:path>
              <a:path w="3034029" h="2844800">
                <a:moveTo>
                  <a:pt x="2320577" y="2197099"/>
                </a:moveTo>
                <a:lnTo>
                  <a:pt x="2317610" y="2197099"/>
                </a:lnTo>
                <a:lnTo>
                  <a:pt x="2324646" y="2209799"/>
                </a:lnTo>
                <a:lnTo>
                  <a:pt x="2320577" y="2197099"/>
                </a:lnTo>
                <a:close/>
              </a:path>
              <a:path w="3034029" h="2844800">
                <a:moveTo>
                  <a:pt x="2388919" y="2197099"/>
                </a:moveTo>
                <a:lnTo>
                  <a:pt x="2373274" y="2197099"/>
                </a:lnTo>
                <a:lnTo>
                  <a:pt x="2378417" y="2209799"/>
                </a:lnTo>
                <a:lnTo>
                  <a:pt x="2399135" y="2209799"/>
                </a:lnTo>
                <a:lnTo>
                  <a:pt x="2388919" y="2197099"/>
                </a:lnTo>
                <a:close/>
              </a:path>
              <a:path w="3034029" h="2844800">
                <a:moveTo>
                  <a:pt x="2405595" y="2197099"/>
                </a:moveTo>
                <a:lnTo>
                  <a:pt x="2403906" y="2197099"/>
                </a:lnTo>
                <a:lnTo>
                  <a:pt x="2411260" y="2209799"/>
                </a:lnTo>
                <a:lnTo>
                  <a:pt x="2418959" y="2209799"/>
                </a:lnTo>
                <a:lnTo>
                  <a:pt x="2405595" y="2197099"/>
                </a:lnTo>
                <a:close/>
              </a:path>
              <a:path w="3034029" h="2844800">
                <a:moveTo>
                  <a:pt x="2272436" y="2184399"/>
                </a:moveTo>
                <a:lnTo>
                  <a:pt x="2267165" y="2197099"/>
                </a:lnTo>
                <a:lnTo>
                  <a:pt x="2278341" y="2197099"/>
                </a:lnTo>
                <a:lnTo>
                  <a:pt x="2272436" y="2184399"/>
                </a:lnTo>
                <a:close/>
              </a:path>
              <a:path w="3034029" h="2844800">
                <a:moveTo>
                  <a:pt x="2357987" y="2184399"/>
                </a:moveTo>
                <a:lnTo>
                  <a:pt x="2310928" y="2184399"/>
                </a:lnTo>
                <a:lnTo>
                  <a:pt x="2323066" y="2197099"/>
                </a:lnTo>
                <a:lnTo>
                  <a:pt x="2362405" y="2197099"/>
                </a:lnTo>
                <a:lnTo>
                  <a:pt x="2357987" y="2184399"/>
                </a:lnTo>
                <a:close/>
              </a:path>
              <a:path w="3034029" h="2844800">
                <a:moveTo>
                  <a:pt x="2379091" y="2184399"/>
                </a:moveTo>
                <a:lnTo>
                  <a:pt x="2366086" y="2184399"/>
                </a:lnTo>
                <a:lnTo>
                  <a:pt x="2371420" y="2197099"/>
                </a:lnTo>
                <a:lnTo>
                  <a:pt x="2379643" y="2197099"/>
                </a:lnTo>
                <a:lnTo>
                  <a:pt x="2379091" y="2184399"/>
                </a:lnTo>
                <a:close/>
              </a:path>
              <a:path w="3034029" h="2844800">
                <a:moveTo>
                  <a:pt x="2380297" y="2171699"/>
                </a:moveTo>
                <a:lnTo>
                  <a:pt x="2361577" y="2171699"/>
                </a:lnTo>
                <a:lnTo>
                  <a:pt x="2367089" y="2184399"/>
                </a:lnTo>
                <a:lnTo>
                  <a:pt x="2380869" y="2184399"/>
                </a:lnTo>
                <a:lnTo>
                  <a:pt x="2386965" y="2197099"/>
                </a:lnTo>
                <a:lnTo>
                  <a:pt x="2390952" y="2197099"/>
                </a:lnTo>
                <a:lnTo>
                  <a:pt x="2380297" y="2171699"/>
                </a:lnTo>
                <a:close/>
              </a:path>
              <a:path w="3034029" h="2844800">
                <a:moveTo>
                  <a:pt x="2255012" y="2171699"/>
                </a:moveTo>
                <a:lnTo>
                  <a:pt x="2253805" y="2171699"/>
                </a:lnTo>
                <a:lnTo>
                  <a:pt x="2254770" y="2184399"/>
                </a:lnTo>
                <a:lnTo>
                  <a:pt x="2259660" y="2184399"/>
                </a:lnTo>
                <a:lnTo>
                  <a:pt x="2255012" y="2171699"/>
                </a:lnTo>
                <a:close/>
              </a:path>
              <a:path w="3034029" h="2844800">
                <a:moveTo>
                  <a:pt x="2271971" y="2171699"/>
                </a:moveTo>
                <a:lnTo>
                  <a:pt x="2264702" y="2171699"/>
                </a:lnTo>
                <a:lnTo>
                  <a:pt x="2266746" y="2184399"/>
                </a:lnTo>
                <a:lnTo>
                  <a:pt x="2277173" y="2184399"/>
                </a:lnTo>
                <a:lnTo>
                  <a:pt x="2271971" y="2171699"/>
                </a:lnTo>
                <a:close/>
              </a:path>
              <a:path w="3034029" h="2844800">
                <a:moveTo>
                  <a:pt x="2349627" y="2158999"/>
                </a:moveTo>
                <a:lnTo>
                  <a:pt x="2329558" y="2158999"/>
                </a:lnTo>
                <a:lnTo>
                  <a:pt x="2337072" y="2171699"/>
                </a:lnTo>
                <a:lnTo>
                  <a:pt x="2280373" y="2171699"/>
                </a:lnTo>
                <a:lnTo>
                  <a:pt x="2285933" y="2184399"/>
                </a:lnTo>
                <a:lnTo>
                  <a:pt x="2346299" y="2184399"/>
                </a:lnTo>
                <a:lnTo>
                  <a:pt x="2348166" y="2171699"/>
                </a:lnTo>
                <a:lnTo>
                  <a:pt x="2349627" y="2158999"/>
                </a:lnTo>
                <a:close/>
              </a:path>
              <a:path w="3034029" h="2844800">
                <a:moveTo>
                  <a:pt x="2356243" y="2171699"/>
                </a:moveTo>
                <a:lnTo>
                  <a:pt x="2346299" y="2184399"/>
                </a:lnTo>
                <a:lnTo>
                  <a:pt x="2361285" y="2184399"/>
                </a:lnTo>
                <a:lnTo>
                  <a:pt x="2356243" y="2171699"/>
                </a:lnTo>
                <a:close/>
              </a:path>
              <a:path w="3034029" h="2844800">
                <a:moveTo>
                  <a:pt x="2296121" y="2158999"/>
                </a:moveTo>
                <a:lnTo>
                  <a:pt x="2253589" y="2158999"/>
                </a:lnTo>
                <a:lnTo>
                  <a:pt x="2249703" y="2171699"/>
                </a:lnTo>
                <a:lnTo>
                  <a:pt x="2288781" y="2171699"/>
                </a:lnTo>
                <a:lnTo>
                  <a:pt x="2296121" y="2158999"/>
                </a:lnTo>
                <a:close/>
              </a:path>
              <a:path w="3034029" h="2844800">
                <a:moveTo>
                  <a:pt x="2327452" y="2158999"/>
                </a:moveTo>
                <a:lnTo>
                  <a:pt x="2296121" y="2158999"/>
                </a:lnTo>
                <a:lnTo>
                  <a:pt x="2297836" y="2171699"/>
                </a:lnTo>
                <a:lnTo>
                  <a:pt x="2331504" y="2171699"/>
                </a:lnTo>
                <a:lnTo>
                  <a:pt x="2327452" y="2158999"/>
                </a:lnTo>
                <a:close/>
              </a:path>
              <a:path w="3034029" h="2844800">
                <a:moveTo>
                  <a:pt x="2354948" y="2165224"/>
                </a:moveTo>
                <a:lnTo>
                  <a:pt x="2353602" y="2171699"/>
                </a:lnTo>
                <a:lnTo>
                  <a:pt x="2360485" y="2171699"/>
                </a:lnTo>
                <a:lnTo>
                  <a:pt x="2354948" y="2165224"/>
                </a:lnTo>
                <a:close/>
              </a:path>
              <a:path w="3034029" h="2844800">
                <a:moveTo>
                  <a:pt x="2371039" y="2158999"/>
                </a:moveTo>
                <a:lnTo>
                  <a:pt x="2370074" y="2158999"/>
                </a:lnTo>
                <a:lnTo>
                  <a:pt x="2367153" y="2171699"/>
                </a:lnTo>
                <a:lnTo>
                  <a:pt x="2375814" y="2171699"/>
                </a:lnTo>
                <a:lnTo>
                  <a:pt x="2371039" y="2158999"/>
                </a:lnTo>
                <a:close/>
              </a:path>
              <a:path w="3034029" h="2844800">
                <a:moveTo>
                  <a:pt x="2350089" y="2146299"/>
                </a:moveTo>
                <a:lnTo>
                  <a:pt x="2258072" y="2146299"/>
                </a:lnTo>
                <a:lnTo>
                  <a:pt x="2256243" y="2158999"/>
                </a:lnTo>
                <a:lnTo>
                  <a:pt x="2349627" y="2158999"/>
                </a:lnTo>
                <a:lnTo>
                  <a:pt x="2354948" y="2165224"/>
                </a:lnTo>
                <a:lnTo>
                  <a:pt x="2356243" y="2158999"/>
                </a:lnTo>
                <a:lnTo>
                  <a:pt x="2350089" y="2146299"/>
                </a:lnTo>
                <a:close/>
              </a:path>
              <a:path w="3034029" h="2844800">
                <a:moveTo>
                  <a:pt x="2233904" y="2146299"/>
                </a:moveTo>
                <a:lnTo>
                  <a:pt x="2229675" y="2158999"/>
                </a:lnTo>
                <a:lnTo>
                  <a:pt x="2234476" y="2158999"/>
                </a:lnTo>
                <a:lnTo>
                  <a:pt x="2233904" y="2146299"/>
                </a:lnTo>
                <a:close/>
              </a:path>
              <a:path w="3034029" h="2844800">
                <a:moveTo>
                  <a:pt x="2243543" y="2146299"/>
                </a:moveTo>
                <a:lnTo>
                  <a:pt x="2236495" y="2158999"/>
                </a:lnTo>
                <a:lnTo>
                  <a:pt x="2256243" y="2158999"/>
                </a:lnTo>
                <a:lnTo>
                  <a:pt x="2243543" y="2146299"/>
                </a:lnTo>
                <a:close/>
              </a:path>
              <a:path w="3034029" h="2844800">
                <a:moveTo>
                  <a:pt x="2214778" y="2133599"/>
                </a:moveTo>
                <a:lnTo>
                  <a:pt x="2201722" y="2133599"/>
                </a:lnTo>
                <a:lnTo>
                  <a:pt x="2207755" y="2146299"/>
                </a:lnTo>
                <a:lnTo>
                  <a:pt x="2214778" y="2133599"/>
                </a:lnTo>
                <a:close/>
              </a:path>
              <a:path w="3034029" h="2844800">
                <a:moveTo>
                  <a:pt x="2223439" y="2133599"/>
                </a:moveTo>
                <a:lnTo>
                  <a:pt x="2220429" y="2133599"/>
                </a:lnTo>
                <a:lnTo>
                  <a:pt x="2223109" y="2146299"/>
                </a:lnTo>
                <a:lnTo>
                  <a:pt x="2229218" y="2146299"/>
                </a:lnTo>
                <a:lnTo>
                  <a:pt x="2223439" y="2133599"/>
                </a:lnTo>
                <a:close/>
              </a:path>
              <a:path w="3034029" h="2844800">
                <a:moveTo>
                  <a:pt x="2286152" y="2133599"/>
                </a:moveTo>
                <a:lnTo>
                  <a:pt x="2246261" y="2133599"/>
                </a:lnTo>
                <a:lnTo>
                  <a:pt x="2260142" y="2146299"/>
                </a:lnTo>
                <a:lnTo>
                  <a:pt x="2290914" y="2146299"/>
                </a:lnTo>
                <a:lnTo>
                  <a:pt x="2286152" y="2133599"/>
                </a:lnTo>
                <a:close/>
              </a:path>
              <a:path w="3034029" h="2844800">
                <a:moveTo>
                  <a:pt x="2329687" y="2133599"/>
                </a:moveTo>
                <a:lnTo>
                  <a:pt x="2286152" y="2133599"/>
                </a:lnTo>
                <a:lnTo>
                  <a:pt x="2298179" y="2146299"/>
                </a:lnTo>
                <a:lnTo>
                  <a:pt x="2339035" y="2146299"/>
                </a:lnTo>
                <a:lnTo>
                  <a:pt x="2329687" y="2133599"/>
                </a:lnTo>
                <a:close/>
              </a:path>
              <a:path w="3034029" h="2844800">
                <a:moveTo>
                  <a:pt x="2203069" y="2120899"/>
                </a:moveTo>
                <a:lnTo>
                  <a:pt x="2192782" y="2120899"/>
                </a:lnTo>
                <a:lnTo>
                  <a:pt x="2192108" y="2133599"/>
                </a:lnTo>
                <a:lnTo>
                  <a:pt x="2203069" y="2120899"/>
                </a:lnTo>
                <a:close/>
              </a:path>
              <a:path w="3034029" h="2844800">
                <a:moveTo>
                  <a:pt x="2207412" y="2120899"/>
                </a:moveTo>
                <a:lnTo>
                  <a:pt x="2202700" y="2133599"/>
                </a:lnTo>
                <a:lnTo>
                  <a:pt x="2212708" y="2133599"/>
                </a:lnTo>
                <a:lnTo>
                  <a:pt x="2207412" y="2120899"/>
                </a:lnTo>
                <a:close/>
              </a:path>
              <a:path w="3034029" h="2844800">
                <a:moveTo>
                  <a:pt x="2222594" y="2120899"/>
                </a:moveTo>
                <a:lnTo>
                  <a:pt x="2215908" y="2120899"/>
                </a:lnTo>
                <a:lnTo>
                  <a:pt x="2212708" y="2133599"/>
                </a:lnTo>
                <a:lnTo>
                  <a:pt x="2217521" y="2133599"/>
                </a:lnTo>
                <a:lnTo>
                  <a:pt x="2222594" y="2120899"/>
                </a:lnTo>
                <a:close/>
              </a:path>
              <a:path w="3034029" h="2844800">
                <a:moveTo>
                  <a:pt x="2300772" y="2108199"/>
                </a:moveTo>
                <a:lnTo>
                  <a:pt x="2297271" y="2108199"/>
                </a:lnTo>
                <a:lnTo>
                  <a:pt x="2294997" y="2120899"/>
                </a:lnTo>
                <a:lnTo>
                  <a:pt x="2227711" y="2120899"/>
                </a:lnTo>
                <a:lnTo>
                  <a:pt x="2230414" y="2133599"/>
                </a:lnTo>
                <a:lnTo>
                  <a:pt x="2332434" y="2133599"/>
                </a:lnTo>
                <a:lnTo>
                  <a:pt x="2322604" y="2120899"/>
                </a:lnTo>
                <a:lnTo>
                  <a:pt x="2300772" y="2108199"/>
                </a:lnTo>
                <a:close/>
              </a:path>
              <a:path w="3034029" h="2844800">
                <a:moveTo>
                  <a:pt x="2210231" y="2108199"/>
                </a:moveTo>
                <a:lnTo>
                  <a:pt x="2189695" y="2108199"/>
                </a:lnTo>
                <a:lnTo>
                  <a:pt x="2204072" y="2120899"/>
                </a:lnTo>
                <a:lnTo>
                  <a:pt x="2210104" y="2120899"/>
                </a:lnTo>
                <a:lnTo>
                  <a:pt x="2210231" y="2108199"/>
                </a:lnTo>
                <a:close/>
              </a:path>
              <a:path w="3034029" h="2844800">
                <a:moveTo>
                  <a:pt x="2230589" y="2108199"/>
                </a:moveTo>
                <a:lnTo>
                  <a:pt x="2213991" y="2108199"/>
                </a:lnTo>
                <a:lnTo>
                  <a:pt x="2223503" y="2120899"/>
                </a:lnTo>
                <a:lnTo>
                  <a:pt x="2232977" y="2120899"/>
                </a:lnTo>
                <a:lnTo>
                  <a:pt x="2230589" y="2108199"/>
                </a:lnTo>
                <a:close/>
              </a:path>
              <a:path w="3034029" h="2844800">
                <a:moveTo>
                  <a:pt x="2235546" y="2108199"/>
                </a:moveTo>
                <a:lnTo>
                  <a:pt x="2231021" y="2108199"/>
                </a:lnTo>
                <a:lnTo>
                  <a:pt x="2234069" y="2120899"/>
                </a:lnTo>
                <a:lnTo>
                  <a:pt x="2235546" y="2108199"/>
                </a:lnTo>
                <a:close/>
              </a:path>
              <a:path w="3034029" h="2844800">
                <a:moveTo>
                  <a:pt x="2262617" y="2070099"/>
                </a:moveTo>
                <a:lnTo>
                  <a:pt x="2215062" y="2070099"/>
                </a:lnTo>
                <a:lnTo>
                  <a:pt x="2213787" y="2082799"/>
                </a:lnTo>
                <a:lnTo>
                  <a:pt x="2189137" y="2082799"/>
                </a:lnTo>
                <a:lnTo>
                  <a:pt x="2194953" y="2095499"/>
                </a:lnTo>
                <a:lnTo>
                  <a:pt x="2208987" y="2095499"/>
                </a:lnTo>
                <a:lnTo>
                  <a:pt x="2208161" y="2108199"/>
                </a:lnTo>
                <a:lnTo>
                  <a:pt x="2241664" y="2108199"/>
                </a:lnTo>
                <a:lnTo>
                  <a:pt x="2245084" y="2120899"/>
                </a:lnTo>
                <a:lnTo>
                  <a:pt x="2294997" y="2120899"/>
                </a:lnTo>
                <a:lnTo>
                  <a:pt x="2288402" y="2108199"/>
                </a:lnTo>
                <a:lnTo>
                  <a:pt x="2281052" y="2095499"/>
                </a:lnTo>
                <a:lnTo>
                  <a:pt x="2272580" y="2082799"/>
                </a:lnTo>
                <a:lnTo>
                  <a:pt x="2262617" y="2070099"/>
                </a:lnTo>
                <a:close/>
              </a:path>
              <a:path w="3034029" h="2844800">
                <a:moveTo>
                  <a:pt x="2200363" y="2095499"/>
                </a:moveTo>
                <a:lnTo>
                  <a:pt x="2187531" y="2095499"/>
                </a:lnTo>
                <a:lnTo>
                  <a:pt x="2185075" y="2108199"/>
                </a:lnTo>
                <a:lnTo>
                  <a:pt x="2208161" y="2108199"/>
                </a:lnTo>
                <a:lnTo>
                  <a:pt x="2200363" y="2095499"/>
                </a:lnTo>
                <a:close/>
              </a:path>
              <a:path w="3034029" h="2844800">
                <a:moveTo>
                  <a:pt x="2167902" y="2082799"/>
                </a:moveTo>
                <a:lnTo>
                  <a:pt x="2161336" y="2082799"/>
                </a:lnTo>
                <a:lnTo>
                  <a:pt x="2163940" y="2095499"/>
                </a:lnTo>
                <a:lnTo>
                  <a:pt x="2174443" y="2095499"/>
                </a:lnTo>
                <a:lnTo>
                  <a:pt x="2167902" y="2082799"/>
                </a:lnTo>
                <a:close/>
              </a:path>
              <a:path w="3034029" h="2844800">
                <a:moveTo>
                  <a:pt x="2186114" y="2082799"/>
                </a:moveTo>
                <a:lnTo>
                  <a:pt x="2185136" y="2082799"/>
                </a:lnTo>
                <a:lnTo>
                  <a:pt x="2175187" y="2095499"/>
                </a:lnTo>
                <a:lnTo>
                  <a:pt x="2188768" y="2095499"/>
                </a:lnTo>
                <a:lnTo>
                  <a:pt x="2186114" y="2082799"/>
                </a:lnTo>
                <a:close/>
              </a:path>
              <a:path w="3034029" h="2844800">
                <a:moveTo>
                  <a:pt x="2141616" y="2057399"/>
                </a:moveTo>
                <a:lnTo>
                  <a:pt x="2129717" y="2057399"/>
                </a:lnTo>
                <a:lnTo>
                  <a:pt x="2135358" y="2070099"/>
                </a:lnTo>
                <a:lnTo>
                  <a:pt x="2145061" y="2082799"/>
                </a:lnTo>
                <a:lnTo>
                  <a:pt x="2153860" y="2082799"/>
                </a:lnTo>
                <a:lnTo>
                  <a:pt x="2148591" y="2070099"/>
                </a:lnTo>
                <a:lnTo>
                  <a:pt x="2141616" y="2057399"/>
                </a:lnTo>
                <a:close/>
              </a:path>
              <a:path w="3034029" h="2844800">
                <a:moveTo>
                  <a:pt x="2167726" y="2057399"/>
                </a:moveTo>
                <a:lnTo>
                  <a:pt x="2154124" y="2057399"/>
                </a:lnTo>
                <a:lnTo>
                  <a:pt x="2153501" y="2070099"/>
                </a:lnTo>
                <a:lnTo>
                  <a:pt x="2164715" y="2070099"/>
                </a:lnTo>
                <a:lnTo>
                  <a:pt x="2158949" y="2082799"/>
                </a:lnTo>
                <a:lnTo>
                  <a:pt x="2165381" y="2082799"/>
                </a:lnTo>
                <a:lnTo>
                  <a:pt x="2166669" y="2070099"/>
                </a:lnTo>
                <a:lnTo>
                  <a:pt x="2167726" y="2057399"/>
                </a:lnTo>
                <a:close/>
              </a:path>
              <a:path w="3034029" h="2844800">
                <a:moveTo>
                  <a:pt x="2196299" y="2057399"/>
                </a:moveTo>
                <a:lnTo>
                  <a:pt x="2167726" y="2057399"/>
                </a:lnTo>
                <a:lnTo>
                  <a:pt x="2177422" y="2070099"/>
                </a:lnTo>
                <a:lnTo>
                  <a:pt x="2185227" y="2082799"/>
                </a:lnTo>
                <a:lnTo>
                  <a:pt x="2213787" y="2082799"/>
                </a:lnTo>
                <a:lnTo>
                  <a:pt x="2202698" y="2070099"/>
                </a:lnTo>
                <a:lnTo>
                  <a:pt x="2196299" y="2057399"/>
                </a:lnTo>
                <a:close/>
              </a:path>
              <a:path w="3034029" h="2844800">
                <a:moveTo>
                  <a:pt x="2205850" y="2057399"/>
                </a:moveTo>
                <a:lnTo>
                  <a:pt x="2202154" y="2057399"/>
                </a:lnTo>
                <a:lnTo>
                  <a:pt x="2203767" y="2070099"/>
                </a:lnTo>
                <a:lnTo>
                  <a:pt x="2211653" y="2070099"/>
                </a:lnTo>
                <a:lnTo>
                  <a:pt x="2205850" y="2057399"/>
                </a:lnTo>
                <a:close/>
              </a:path>
              <a:path w="3034029" h="2844800">
                <a:moveTo>
                  <a:pt x="2242629" y="2057399"/>
                </a:moveTo>
                <a:lnTo>
                  <a:pt x="2228811" y="2057399"/>
                </a:lnTo>
                <a:lnTo>
                  <a:pt x="2229358" y="2070099"/>
                </a:lnTo>
                <a:lnTo>
                  <a:pt x="2242108" y="2070099"/>
                </a:lnTo>
                <a:lnTo>
                  <a:pt x="2242629" y="2057399"/>
                </a:lnTo>
                <a:close/>
              </a:path>
              <a:path w="3034029" h="2844800">
                <a:moveTo>
                  <a:pt x="2261768" y="2057399"/>
                </a:moveTo>
                <a:lnTo>
                  <a:pt x="2242629" y="2057399"/>
                </a:lnTo>
                <a:lnTo>
                  <a:pt x="2252370" y="2070099"/>
                </a:lnTo>
                <a:lnTo>
                  <a:pt x="2261842" y="2070099"/>
                </a:lnTo>
                <a:lnTo>
                  <a:pt x="2261768" y="2057399"/>
                </a:lnTo>
                <a:close/>
              </a:path>
              <a:path w="3034029" h="2844800">
                <a:moveTo>
                  <a:pt x="2116937" y="2044699"/>
                </a:moveTo>
                <a:lnTo>
                  <a:pt x="2109165" y="2044699"/>
                </a:lnTo>
                <a:lnTo>
                  <a:pt x="2110625" y="2057399"/>
                </a:lnTo>
                <a:lnTo>
                  <a:pt x="2119642" y="2057399"/>
                </a:lnTo>
                <a:lnTo>
                  <a:pt x="2116937" y="2044699"/>
                </a:lnTo>
                <a:close/>
              </a:path>
              <a:path w="3034029" h="2844800">
                <a:moveTo>
                  <a:pt x="2155405" y="2044699"/>
                </a:moveTo>
                <a:lnTo>
                  <a:pt x="2143849" y="2044699"/>
                </a:lnTo>
                <a:lnTo>
                  <a:pt x="2138993" y="2057399"/>
                </a:lnTo>
                <a:lnTo>
                  <a:pt x="2153424" y="2057399"/>
                </a:lnTo>
                <a:lnTo>
                  <a:pt x="2155405" y="2044699"/>
                </a:lnTo>
                <a:close/>
              </a:path>
              <a:path w="3034029" h="2844800">
                <a:moveTo>
                  <a:pt x="2202145" y="2044699"/>
                </a:moveTo>
                <a:lnTo>
                  <a:pt x="2155405" y="2044699"/>
                </a:lnTo>
                <a:lnTo>
                  <a:pt x="2160841" y="2057399"/>
                </a:lnTo>
                <a:lnTo>
                  <a:pt x="2203729" y="2057399"/>
                </a:lnTo>
                <a:lnTo>
                  <a:pt x="2202145" y="2044699"/>
                </a:lnTo>
                <a:close/>
              </a:path>
              <a:path w="3034029" h="2844800">
                <a:moveTo>
                  <a:pt x="2220125" y="2044699"/>
                </a:moveTo>
                <a:lnTo>
                  <a:pt x="2203351" y="2044699"/>
                </a:lnTo>
                <a:lnTo>
                  <a:pt x="2212283" y="2057399"/>
                </a:lnTo>
                <a:lnTo>
                  <a:pt x="2222169" y="2057399"/>
                </a:lnTo>
                <a:lnTo>
                  <a:pt x="2220125" y="2044699"/>
                </a:lnTo>
                <a:close/>
              </a:path>
              <a:path w="3034029" h="2844800">
                <a:moveTo>
                  <a:pt x="2241998" y="2044699"/>
                </a:moveTo>
                <a:lnTo>
                  <a:pt x="2230596" y="2044699"/>
                </a:lnTo>
                <a:lnTo>
                  <a:pt x="2226538" y="2057399"/>
                </a:lnTo>
                <a:lnTo>
                  <a:pt x="2251964" y="2057399"/>
                </a:lnTo>
                <a:lnTo>
                  <a:pt x="2241998" y="2044699"/>
                </a:lnTo>
                <a:close/>
              </a:path>
              <a:path w="3034029" h="2844800">
                <a:moveTo>
                  <a:pt x="2144890" y="2019299"/>
                </a:moveTo>
                <a:lnTo>
                  <a:pt x="2128858" y="2019299"/>
                </a:lnTo>
                <a:lnTo>
                  <a:pt x="2134519" y="2031999"/>
                </a:lnTo>
                <a:lnTo>
                  <a:pt x="2128546" y="2044699"/>
                </a:lnTo>
                <a:lnTo>
                  <a:pt x="2221382" y="2044699"/>
                </a:lnTo>
                <a:lnTo>
                  <a:pt x="2233015" y="2031999"/>
                </a:lnTo>
                <a:lnTo>
                  <a:pt x="2140458" y="2031999"/>
                </a:lnTo>
                <a:lnTo>
                  <a:pt x="2144890" y="2019299"/>
                </a:lnTo>
                <a:close/>
              </a:path>
              <a:path w="3034029" h="2844800">
                <a:moveTo>
                  <a:pt x="2124417" y="2019299"/>
                </a:moveTo>
                <a:lnTo>
                  <a:pt x="2119198" y="2031999"/>
                </a:lnTo>
                <a:lnTo>
                  <a:pt x="2126932" y="2031999"/>
                </a:lnTo>
                <a:lnTo>
                  <a:pt x="2124417" y="2019299"/>
                </a:lnTo>
                <a:close/>
              </a:path>
              <a:path w="3034029" h="2844800">
                <a:moveTo>
                  <a:pt x="2165642" y="2019299"/>
                </a:moveTo>
                <a:lnTo>
                  <a:pt x="2144890" y="2019299"/>
                </a:lnTo>
                <a:lnTo>
                  <a:pt x="2148078" y="2031999"/>
                </a:lnTo>
                <a:lnTo>
                  <a:pt x="2164092" y="2031999"/>
                </a:lnTo>
                <a:lnTo>
                  <a:pt x="2165642" y="2019299"/>
                </a:lnTo>
                <a:close/>
              </a:path>
              <a:path w="3034029" h="2844800">
                <a:moveTo>
                  <a:pt x="2220577" y="2019299"/>
                </a:moveTo>
                <a:lnTo>
                  <a:pt x="2165642" y="2019299"/>
                </a:lnTo>
                <a:lnTo>
                  <a:pt x="2164270" y="2031999"/>
                </a:lnTo>
                <a:lnTo>
                  <a:pt x="2225192" y="2031999"/>
                </a:lnTo>
                <a:lnTo>
                  <a:pt x="2220577" y="2019299"/>
                </a:lnTo>
                <a:close/>
              </a:path>
              <a:path w="3034029" h="2844800">
                <a:moveTo>
                  <a:pt x="2086018" y="2006599"/>
                </a:moveTo>
                <a:lnTo>
                  <a:pt x="2075261" y="2006599"/>
                </a:lnTo>
                <a:lnTo>
                  <a:pt x="2082641" y="2019299"/>
                </a:lnTo>
                <a:lnTo>
                  <a:pt x="2084830" y="2019299"/>
                </a:lnTo>
                <a:lnTo>
                  <a:pt x="2086018" y="2006599"/>
                </a:lnTo>
                <a:close/>
              </a:path>
              <a:path w="3034029" h="2844800">
                <a:moveTo>
                  <a:pt x="2174354" y="2006599"/>
                </a:moveTo>
                <a:lnTo>
                  <a:pt x="2111888" y="2006599"/>
                </a:lnTo>
                <a:lnTo>
                  <a:pt x="2120723" y="2019299"/>
                </a:lnTo>
                <a:lnTo>
                  <a:pt x="2187841" y="2019299"/>
                </a:lnTo>
                <a:lnTo>
                  <a:pt x="2174354" y="2006599"/>
                </a:lnTo>
                <a:close/>
              </a:path>
              <a:path w="3034029" h="2844800">
                <a:moveTo>
                  <a:pt x="2190499" y="1993899"/>
                </a:moveTo>
                <a:lnTo>
                  <a:pt x="2102599" y="1993899"/>
                </a:lnTo>
                <a:lnTo>
                  <a:pt x="2110270" y="2006599"/>
                </a:lnTo>
                <a:lnTo>
                  <a:pt x="2193429" y="2006599"/>
                </a:lnTo>
                <a:lnTo>
                  <a:pt x="2187841" y="2019299"/>
                </a:lnTo>
                <a:lnTo>
                  <a:pt x="2198376" y="2019299"/>
                </a:lnTo>
                <a:lnTo>
                  <a:pt x="2197821" y="2006599"/>
                </a:lnTo>
                <a:lnTo>
                  <a:pt x="2190499" y="1993899"/>
                </a:lnTo>
                <a:close/>
              </a:path>
              <a:path w="3034029" h="2844800">
                <a:moveTo>
                  <a:pt x="2069414" y="1993899"/>
                </a:moveTo>
                <a:lnTo>
                  <a:pt x="2068258" y="1993899"/>
                </a:lnTo>
                <a:lnTo>
                  <a:pt x="2065324" y="2006599"/>
                </a:lnTo>
                <a:lnTo>
                  <a:pt x="2069757" y="2006599"/>
                </a:lnTo>
                <a:lnTo>
                  <a:pt x="2069414" y="1993899"/>
                </a:lnTo>
                <a:close/>
              </a:path>
              <a:path w="3034029" h="2844800">
                <a:moveTo>
                  <a:pt x="2102599" y="1993899"/>
                </a:moveTo>
                <a:lnTo>
                  <a:pt x="2089222" y="1993899"/>
                </a:lnTo>
                <a:lnTo>
                  <a:pt x="2082010" y="2006599"/>
                </a:lnTo>
                <a:lnTo>
                  <a:pt x="2094471" y="2006599"/>
                </a:lnTo>
                <a:lnTo>
                  <a:pt x="2102599" y="1993899"/>
                </a:lnTo>
                <a:close/>
              </a:path>
              <a:path w="3034029" h="2844800">
                <a:moveTo>
                  <a:pt x="2168667" y="1981199"/>
                </a:moveTo>
                <a:lnTo>
                  <a:pt x="2073519" y="1981199"/>
                </a:lnTo>
                <a:lnTo>
                  <a:pt x="2082569" y="1993899"/>
                </a:lnTo>
                <a:lnTo>
                  <a:pt x="2171272" y="1993899"/>
                </a:lnTo>
                <a:lnTo>
                  <a:pt x="2168667" y="1981199"/>
                </a:lnTo>
                <a:close/>
              </a:path>
              <a:path w="3034029" h="2844800">
                <a:moveTo>
                  <a:pt x="2049259" y="1968499"/>
                </a:moveTo>
                <a:lnTo>
                  <a:pt x="2045766" y="1981199"/>
                </a:lnTo>
                <a:lnTo>
                  <a:pt x="2048510" y="1981199"/>
                </a:lnTo>
                <a:lnTo>
                  <a:pt x="2049259" y="1968499"/>
                </a:lnTo>
                <a:close/>
              </a:path>
              <a:path w="3034029" h="2844800">
                <a:moveTo>
                  <a:pt x="2140140" y="1968499"/>
                </a:moveTo>
                <a:lnTo>
                  <a:pt x="2061008" y="1968499"/>
                </a:lnTo>
                <a:lnTo>
                  <a:pt x="2059849" y="1981199"/>
                </a:lnTo>
                <a:lnTo>
                  <a:pt x="2147948" y="1981199"/>
                </a:lnTo>
                <a:lnTo>
                  <a:pt x="2140140" y="1968499"/>
                </a:lnTo>
                <a:close/>
              </a:path>
              <a:path w="3034029" h="2844800">
                <a:moveTo>
                  <a:pt x="2161962" y="1968499"/>
                </a:moveTo>
                <a:lnTo>
                  <a:pt x="2150562" y="1968499"/>
                </a:lnTo>
                <a:lnTo>
                  <a:pt x="2147948" y="1981199"/>
                </a:lnTo>
                <a:lnTo>
                  <a:pt x="2166716" y="1981199"/>
                </a:lnTo>
                <a:lnTo>
                  <a:pt x="2161962" y="1968499"/>
                </a:lnTo>
                <a:close/>
              </a:path>
              <a:path w="3034029" h="2844800">
                <a:moveTo>
                  <a:pt x="2015693" y="1955799"/>
                </a:moveTo>
                <a:lnTo>
                  <a:pt x="2010105" y="1955799"/>
                </a:lnTo>
                <a:lnTo>
                  <a:pt x="2012061" y="1968499"/>
                </a:lnTo>
                <a:lnTo>
                  <a:pt x="2013331" y="1968499"/>
                </a:lnTo>
                <a:lnTo>
                  <a:pt x="2015693" y="1955799"/>
                </a:lnTo>
                <a:close/>
              </a:path>
              <a:path w="3034029" h="2844800">
                <a:moveTo>
                  <a:pt x="2050402" y="1955799"/>
                </a:moveTo>
                <a:lnTo>
                  <a:pt x="2043798" y="1955799"/>
                </a:lnTo>
                <a:lnTo>
                  <a:pt x="2042718" y="1968499"/>
                </a:lnTo>
                <a:lnTo>
                  <a:pt x="2051291" y="1968499"/>
                </a:lnTo>
                <a:lnTo>
                  <a:pt x="2050708" y="1956093"/>
                </a:lnTo>
                <a:lnTo>
                  <a:pt x="2050402" y="1955799"/>
                </a:lnTo>
                <a:close/>
              </a:path>
              <a:path w="3034029" h="2844800">
                <a:moveTo>
                  <a:pt x="2143353" y="1955799"/>
                </a:moveTo>
                <a:lnTo>
                  <a:pt x="2050694" y="1955799"/>
                </a:lnTo>
                <a:lnTo>
                  <a:pt x="2050708" y="1956093"/>
                </a:lnTo>
                <a:lnTo>
                  <a:pt x="2063623" y="1968499"/>
                </a:lnTo>
                <a:lnTo>
                  <a:pt x="2135530" y="1968499"/>
                </a:lnTo>
                <a:lnTo>
                  <a:pt x="2143353" y="1955799"/>
                </a:lnTo>
                <a:close/>
              </a:path>
              <a:path w="3034029" h="2844800">
                <a:moveTo>
                  <a:pt x="2055139" y="1917699"/>
                </a:moveTo>
                <a:lnTo>
                  <a:pt x="2010230" y="1917699"/>
                </a:lnTo>
                <a:lnTo>
                  <a:pt x="2019086" y="1930399"/>
                </a:lnTo>
                <a:lnTo>
                  <a:pt x="2014194" y="1943099"/>
                </a:lnTo>
                <a:lnTo>
                  <a:pt x="2012492" y="1955799"/>
                </a:lnTo>
                <a:lnTo>
                  <a:pt x="2021573" y="1955799"/>
                </a:lnTo>
                <a:lnTo>
                  <a:pt x="2021801" y="1943099"/>
                </a:lnTo>
                <a:lnTo>
                  <a:pt x="2036076" y="1943099"/>
                </a:lnTo>
                <a:lnTo>
                  <a:pt x="2026945" y="1930399"/>
                </a:lnTo>
                <a:lnTo>
                  <a:pt x="2060333" y="1930399"/>
                </a:lnTo>
                <a:lnTo>
                  <a:pt x="2055139" y="1917699"/>
                </a:lnTo>
                <a:close/>
              </a:path>
              <a:path w="3034029" h="2844800">
                <a:moveTo>
                  <a:pt x="2046579" y="1943099"/>
                </a:moveTo>
                <a:lnTo>
                  <a:pt x="2021801" y="1943099"/>
                </a:lnTo>
                <a:lnTo>
                  <a:pt x="2028202" y="1955799"/>
                </a:lnTo>
                <a:lnTo>
                  <a:pt x="2037092" y="1955799"/>
                </a:lnTo>
                <a:lnTo>
                  <a:pt x="2046579" y="1943099"/>
                </a:lnTo>
                <a:close/>
              </a:path>
              <a:path w="3034029" h="2844800">
                <a:moveTo>
                  <a:pt x="2101240" y="1943099"/>
                </a:moveTo>
                <a:lnTo>
                  <a:pt x="2046579" y="1943099"/>
                </a:lnTo>
                <a:lnTo>
                  <a:pt x="2050402" y="1955799"/>
                </a:lnTo>
                <a:lnTo>
                  <a:pt x="2091397" y="1955799"/>
                </a:lnTo>
                <a:lnTo>
                  <a:pt x="2101240" y="1943099"/>
                </a:lnTo>
                <a:close/>
              </a:path>
              <a:path w="3034029" h="2844800">
                <a:moveTo>
                  <a:pt x="2130945" y="1943099"/>
                </a:moveTo>
                <a:lnTo>
                  <a:pt x="2101240" y="1943099"/>
                </a:lnTo>
                <a:lnTo>
                  <a:pt x="2102777" y="1955799"/>
                </a:lnTo>
                <a:lnTo>
                  <a:pt x="2130018" y="1955799"/>
                </a:lnTo>
                <a:lnTo>
                  <a:pt x="2130945" y="1943099"/>
                </a:lnTo>
                <a:close/>
              </a:path>
              <a:path w="3034029" h="2844800">
                <a:moveTo>
                  <a:pt x="2014664" y="1930399"/>
                </a:moveTo>
                <a:lnTo>
                  <a:pt x="1994890" y="1930399"/>
                </a:lnTo>
                <a:lnTo>
                  <a:pt x="2002485" y="1943099"/>
                </a:lnTo>
                <a:lnTo>
                  <a:pt x="2014664" y="1930399"/>
                </a:lnTo>
                <a:close/>
              </a:path>
              <a:path w="3034029" h="2844800">
                <a:moveTo>
                  <a:pt x="2110574" y="1930399"/>
                </a:moveTo>
                <a:lnTo>
                  <a:pt x="2029129" y="1930399"/>
                </a:lnTo>
                <a:lnTo>
                  <a:pt x="2036076" y="1943099"/>
                </a:lnTo>
                <a:lnTo>
                  <a:pt x="2118970" y="1943099"/>
                </a:lnTo>
                <a:lnTo>
                  <a:pt x="2110574" y="1930399"/>
                </a:lnTo>
                <a:close/>
              </a:path>
              <a:path w="3034029" h="2844800">
                <a:moveTo>
                  <a:pt x="1994864" y="1904999"/>
                </a:moveTo>
                <a:lnTo>
                  <a:pt x="1967509" y="1904999"/>
                </a:lnTo>
                <a:lnTo>
                  <a:pt x="1974007" y="1917699"/>
                </a:lnTo>
                <a:lnTo>
                  <a:pt x="1982998" y="1930399"/>
                </a:lnTo>
                <a:lnTo>
                  <a:pt x="1984400" y="1930399"/>
                </a:lnTo>
                <a:lnTo>
                  <a:pt x="1977351" y="1917699"/>
                </a:lnTo>
                <a:lnTo>
                  <a:pt x="2000087" y="1917699"/>
                </a:lnTo>
                <a:lnTo>
                  <a:pt x="1994864" y="1904999"/>
                </a:lnTo>
                <a:close/>
              </a:path>
              <a:path w="3034029" h="2844800">
                <a:moveTo>
                  <a:pt x="2002554" y="1917699"/>
                </a:moveTo>
                <a:lnTo>
                  <a:pt x="1991791" y="1917699"/>
                </a:lnTo>
                <a:lnTo>
                  <a:pt x="1984400" y="1930399"/>
                </a:lnTo>
                <a:lnTo>
                  <a:pt x="1994065" y="1930399"/>
                </a:lnTo>
                <a:lnTo>
                  <a:pt x="2002554" y="1917699"/>
                </a:lnTo>
                <a:close/>
              </a:path>
              <a:path w="3034029" h="2844800">
                <a:moveTo>
                  <a:pt x="2005545" y="1917699"/>
                </a:moveTo>
                <a:lnTo>
                  <a:pt x="2006587" y="1930399"/>
                </a:lnTo>
                <a:lnTo>
                  <a:pt x="2011756" y="1930399"/>
                </a:lnTo>
                <a:lnTo>
                  <a:pt x="2005545" y="1917699"/>
                </a:lnTo>
                <a:close/>
              </a:path>
              <a:path w="3034029" h="2844800">
                <a:moveTo>
                  <a:pt x="2109711" y="1917699"/>
                </a:moveTo>
                <a:lnTo>
                  <a:pt x="2059025" y="1917699"/>
                </a:lnTo>
                <a:lnTo>
                  <a:pt x="2060333" y="1930399"/>
                </a:lnTo>
                <a:lnTo>
                  <a:pt x="2115172" y="1930399"/>
                </a:lnTo>
                <a:lnTo>
                  <a:pt x="2109711" y="1917699"/>
                </a:lnTo>
                <a:close/>
              </a:path>
              <a:path w="3034029" h="2844800">
                <a:moveTo>
                  <a:pt x="2093096" y="1904999"/>
                </a:moveTo>
                <a:lnTo>
                  <a:pt x="2006449" y="1904999"/>
                </a:lnTo>
                <a:lnTo>
                  <a:pt x="2000465" y="1917699"/>
                </a:lnTo>
                <a:lnTo>
                  <a:pt x="2094022" y="1917699"/>
                </a:lnTo>
                <a:lnTo>
                  <a:pt x="2093096" y="1904999"/>
                </a:lnTo>
                <a:close/>
              </a:path>
              <a:path w="3034029" h="2844800">
                <a:moveTo>
                  <a:pt x="1979510" y="1879599"/>
                </a:moveTo>
                <a:lnTo>
                  <a:pt x="1960376" y="1879599"/>
                </a:lnTo>
                <a:lnTo>
                  <a:pt x="1955842" y="1892299"/>
                </a:lnTo>
                <a:lnTo>
                  <a:pt x="1957835" y="1904999"/>
                </a:lnTo>
                <a:lnTo>
                  <a:pt x="1964882" y="1892299"/>
                </a:lnTo>
                <a:lnTo>
                  <a:pt x="1980565" y="1892299"/>
                </a:lnTo>
                <a:lnTo>
                  <a:pt x="1979510" y="1879599"/>
                </a:lnTo>
                <a:close/>
              </a:path>
              <a:path w="3034029" h="2844800">
                <a:moveTo>
                  <a:pt x="2045716" y="1892299"/>
                </a:moveTo>
                <a:lnTo>
                  <a:pt x="1976495" y="1892299"/>
                </a:lnTo>
                <a:lnTo>
                  <a:pt x="1967496" y="1904999"/>
                </a:lnTo>
                <a:lnTo>
                  <a:pt x="2053729" y="1904999"/>
                </a:lnTo>
                <a:lnTo>
                  <a:pt x="2045716" y="1892299"/>
                </a:lnTo>
                <a:close/>
              </a:path>
              <a:path w="3034029" h="2844800">
                <a:moveTo>
                  <a:pt x="2060219" y="1892299"/>
                </a:moveTo>
                <a:lnTo>
                  <a:pt x="2054631" y="1892299"/>
                </a:lnTo>
                <a:lnTo>
                  <a:pt x="2057768" y="1904999"/>
                </a:lnTo>
                <a:lnTo>
                  <a:pt x="2060829" y="1904999"/>
                </a:lnTo>
                <a:lnTo>
                  <a:pt x="2060219" y="1892299"/>
                </a:lnTo>
                <a:close/>
              </a:path>
              <a:path w="3034029" h="2844800">
                <a:moveTo>
                  <a:pt x="2077378" y="1892299"/>
                </a:moveTo>
                <a:lnTo>
                  <a:pt x="2070259" y="1904999"/>
                </a:lnTo>
                <a:lnTo>
                  <a:pt x="2086269" y="1904999"/>
                </a:lnTo>
                <a:lnTo>
                  <a:pt x="2077378" y="1892299"/>
                </a:lnTo>
                <a:close/>
              </a:path>
              <a:path w="3034029" h="2844800">
                <a:moveTo>
                  <a:pt x="1955609" y="1879599"/>
                </a:moveTo>
                <a:lnTo>
                  <a:pt x="1944979" y="1879599"/>
                </a:lnTo>
                <a:lnTo>
                  <a:pt x="1951253" y="1892299"/>
                </a:lnTo>
                <a:lnTo>
                  <a:pt x="1955609" y="1879599"/>
                </a:lnTo>
                <a:close/>
              </a:path>
              <a:path w="3034029" h="2844800">
                <a:moveTo>
                  <a:pt x="2061477" y="1879599"/>
                </a:moveTo>
                <a:lnTo>
                  <a:pt x="1982165" y="1879599"/>
                </a:lnTo>
                <a:lnTo>
                  <a:pt x="1980565" y="1892299"/>
                </a:lnTo>
                <a:lnTo>
                  <a:pt x="2055249" y="1892299"/>
                </a:lnTo>
                <a:lnTo>
                  <a:pt x="2061477" y="1879599"/>
                </a:lnTo>
                <a:close/>
              </a:path>
              <a:path w="3034029" h="2844800">
                <a:moveTo>
                  <a:pt x="1927529" y="1866899"/>
                </a:moveTo>
                <a:lnTo>
                  <a:pt x="1927313" y="1879599"/>
                </a:lnTo>
                <a:lnTo>
                  <a:pt x="1928634" y="1879599"/>
                </a:lnTo>
                <a:lnTo>
                  <a:pt x="1927529" y="1866899"/>
                </a:lnTo>
                <a:close/>
              </a:path>
              <a:path w="3034029" h="2844800">
                <a:moveTo>
                  <a:pt x="1954530" y="1866899"/>
                </a:moveTo>
                <a:lnTo>
                  <a:pt x="1946850" y="1866899"/>
                </a:lnTo>
                <a:lnTo>
                  <a:pt x="1959688" y="1879599"/>
                </a:lnTo>
                <a:lnTo>
                  <a:pt x="1959927" y="1879599"/>
                </a:lnTo>
                <a:lnTo>
                  <a:pt x="1954530" y="1866899"/>
                </a:lnTo>
                <a:close/>
              </a:path>
              <a:path w="3034029" h="2844800">
                <a:moveTo>
                  <a:pt x="1963000" y="1854199"/>
                </a:moveTo>
                <a:lnTo>
                  <a:pt x="1943696" y="1854199"/>
                </a:lnTo>
                <a:lnTo>
                  <a:pt x="1945373" y="1866899"/>
                </a:lnTo>
                <a:lnTo>
                  <a:pt x="1954530" y="1866899"/>
                </a:lnTo>
                <a:lnTo>
                  <a:pt x="1959927" y="1879599"/>
                </a:lnTo>
                <a:lnTo>
                  <a:pt x="1967839" y="1879599"/>
                </a:lnTo>
                <a:lnTo>
                  <a:pt x="1961769" y="1866899"/>
                </a:lnTo>
                <a:lnTo>
                  <a:pt x="1963000" y="1854199"/>
                </a:lnTo>
                <a:close/>
              </a:path>
              <a:path w="3034029" h="2844800">
                <a:moveTo>
                  <a:pt x="2053812" y="1866899"/>
                </a:moveTo>
                <a:lnTo>
                  <a:pt x="1961769" y="1866899"/>
                </a:lnTo>
                <a:lnTo>
                  <a:pt x="1967839" y="1879599"/>
                </a:lnTo>
                <a:lnTo>
                  <a:pt x="2062549" y="1879599"/>
                </a:lnTo>
                <a:lnTo>
                  <a:pt x="2053812" y="1866899"/>
                </a:lnTo>
                <a:close/>
              </a:path>
              <a:path w="3034029" h="2844800">
                <a:moveTo>
                  <a:pt x="1921116" y="1854199"/>
                </a:moveTo>
                <a:lnTo>
                  <a:pt x="1918081" y="1854199"/>
                </a:lnTo>
                <a:lnTo>
                  <a:pt x="1926767" y="1866899"/>
                </a:lnTo>
                <a:lnTo>
                  <a:pt x="1921116" y="1854199"/>
                </a:lnTo>
                <a:close/>
              </a:path>
              <a:path w="3034029" h="2844800">
                <a:moveTo>
                  <a:pt x="1938620" y="1859897"/>
                </a:moveTo>
                <a:lnTo>
                  <a:pt x="1932381" y="1866899"/>
                </a:lnTo>
                <a:lnTo>
                  <a:pt x="1944573" y="1866899"/>
                </a:lnTo>
                <a:lnTo>
                  <a:pt x="1938620" y="1859897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8620" y="1859897"/>
                </a:lnTo>
                <a:lnTo>
                  <a:pt x="1944573" y="1866899"/>
                </a:lnTo>
                <a:lnTo>
                  <a:pt x="1945373" y="1866899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8973" y="1858843"/>
                </a:moveTo>
                <a:lnTo>
                  <a:pt x="1968385" y="1866899"/>
                </a:lnTo>
                <a:lnTo>
                  <a:pt x="1975459" y="1866899"/>
                </a:lnTo>
                <a:lnTo>
                  <a:pt x="1968973" y="1858843"/>
                </a:lnTo>
                <a:close/>
              </a:path>
              <a:path w="3034029" h="2844800">
                <a:moveTo>
                  <a:pt x="1978393" y="1854199"/>
                </a:moveTo>
                <a:lnTo>
                  <a:pt x="1969312" y="1854199"/>
                </a:lnTo>
                <a:lnTo>
                  <a:pt x="1968973" y="1858843"/>
                </a:lnTo>
                <a:lnTo>
                  <a:pt x="1975459" y="1866899"/>
                </a:lnTo>
                <a:lnTo>
                  <a:pt x="1978393" y="1854199"/>
                </a:lnTo>
                <a:close/>
              </a:path>
              <a:path w="3034029" h="2844800">
                <a:moveTo>
                  <a:pt x="2034019" y="1854199"/>
                </a:moveTo>
                <a:lnTo>
                  <a:pt x="1978393" y="1854199"/>
                </a:lnTo>
                <a:lnTo>
                  <a:pt x="1975459" y="1866899"/>
                </a:lnTo>
                <a:lnTo>
                  <a:pt x="2035289" y="1866899"/>
                </a:lnTo>
                <a:lnTo>
                  <a:pt x="2034019" y="1854199"/>
                </a:lnTo>
                <a:close/>
              </a:path>
              <a:path w="3034029" h="2844800">
                <a:moveTo>
                  <a:pt x="2044268" y="1854199"/>
                </a:moveTo>
                <a:lnTo>
                  <a:pt x="2041702" y="1866899"/>
                </a:lnTo>
                <a:lnTo>
                  <a:pt x="2049119" y="1866899"/>
                </a:lnTo>
                <a:lnTo>
                  <a:pt x="2044268" y="1854199"/>
                </a:lnTo>
                <a:close/>
              </a:path>
              <a:path w="3034029" h="2844800">
                <a:moveTo>
                  <a:pt x="1943696" y="1854199"/>
                </a:moveTo>
                <a:lnTo>
                  <a:pt x="1933778" y="1854199"/>
                </a:lnTo>
                <a:lnTo>
                  <a:pt x="1938620" y="1859897"/>
                </a:lnTo>
                <a:lnTo>
                  <a:pt x="1943696" y="1854199"/>
                </a:lnTo>
                <a:close/>
              </a:path>
              <a:path w="3034029" h="2844800">
                <a:moveTo>
                  <a:pt x="1969312" y="1854199"/>
                </a:moveTo>
                <a:lnTo>
                  <a:pt x="1965236" y="1854199"/>
                </a:lnTo>
                <a:lnTo>
                  <a:pt x="1968973" y="1858843"/>
                </a:lnTo>
                <a:lnTo>
                  <a:pt x="1969312" y="1854199"/>
                </a:lnTo>
                <a:close/>
              </a:path>
              <a:path w="3034029" h="2844800">
                <a:moveTo>
                  <a:pt x="1927136" y="1841499"/>
                </a:moveTo>
                <a:lnTo>
                  <a:pt x="1923351" y="1841499"/>
                </a:lnTo>
                <a:lnTo>
                  <a:pt x="1922487" y="1854199"/>
                </a:lnTo>
                <a:lnTo>
                  <a:pt x="1926196" y="1854199"/>
                </a:lnTo>
                <a:lnTo>
                  <a:pt x="1927136" y="1841499"/>
                </a:lnTo>
                <a:close/>
              </a:path>
              <a:path w="3034029" h="2844800">
                <a:moveTo>
                  <a:pt x="1993348" y="1803399"/>
                </a:moveTo>
                <a:lnTo>
                  <a:pt x="1984946" y="1803399"/>
                </a:lnTo>
                <a:lnTo>
                  <a:pt x="1984095" y="1816099"/>
                </a:lnTo>
                <a:lnTo>
                  <a:pt x="1908949" y="1816099"/>
                </a:lnTo>
                <a:lnTo>
                  <a:pt x="1905673" y="1828799"/>
                </a:lnTo>
                <a:lnTo>
                  <a:pt x="1920876" y="1828799"/>
                </a:lnTo>
                <a:lnTo>
                  <a:pt x="1932149" y="1841499"/>
                </a:lnTo>
                <a:lnTo>
                  <a:pt x="1940013" y="1854199"/>
                </a:lnTo>
                <a:lnTo>
                  <a:pt x="1970989" y="1854199"/>
                </a:lnTo>
                <a:lnTo>
                  <a:pt x="1980005" y="1841499"/>
                </a:lnTo>
                <a:lnTo>
                  <a:pt x="1994869" y="1841499"/>
                </a:lnTo>
                <a:lnTo>
                  <a:pt x="1996586" y="1828799"/>
                </a:lnTo>
                <a:lnTo>
                  <a:pt x="1998770" y="1816099"/>
                </a:lnTo>
                <a:lnTo>
                  <a:pt x="1993348" y="1803399"/>
                </a:lnTo>
                <a:close/>
              </a:path>
              <a:path w="3034029" h="2844800">
                <a:moveTo>
                  <a:pt x="1994869" y="1841499"/>
                </a:moveTo>
                <a:lnTo>
                  <a:pt x="1980005" y="1841499"/>
                </a:lnTo>
                <a:lnTo>
                  <a:pt x="1970989" y="1854199"/>
                </a:lnTo>
                <a:lnTo>
                  <a:pt x="1984893" y="1854199"/>
                </a:lnTo>
                <a:lnTo>
                  <a:pt x="1994869" y="1841499"/>
                </a:lnTo>
                <a:close/>
              </a:path>
              <a:path w="3034029" h="2844800">
                <a:moveTo>
                  <a:pt x="1996325" y="1841499"/>
                </a:moveTo>
                <a:lnTo>
                  <a:pt x="1994869" y="1841499"/>
                </a:lnTo>
                <a:lnTo>
                  <a:pt x="1984893" y="1854199"/>
                </a:lnTo>
                <a:lnTo>
                  <a:pt x="2005723" y="1854199"/>
                </a:lnTo>
                <a:lnTo>
                  <a:pt x="1996325" y="1841499"/>
                </a:lnTo>
                <a:close/>
              </a:path>
              <a:path w="3034029" h="2844800">
                <a:moveTo>
                  <a:pt x="2031382" y="1841499"/>
                </a:moveTo>
                <a:lnTo>
                  <a:pt x="2006130" y="1841499"/>
                </a:lnTo>
                <a:lnTo>
                  <a:pt x="2005723" y="1854199"/>
                </a:lnTo>
                <a:lnTo>
                  <a:pt x="2037129" y="1854199"/>
                </a:lnTo>
                <a:lnTo>
                  <a:pt x="2031382" y="1841499"/>
                </a:lnTo>
                <a:close/>
              </a:path>
              <a:path w="3034029" h="2844800">
                <a:moveTo>
                  <a:pt x="1898726" y="1803399"/>
                </a:moveTo>
                <a:lnTo>
                  <a:pt x="1874304" y="1803399"/>
                </a:lnTo>
                <a:lnTo>
                  <a:pt x="1875770" y="1816099"/>
                </a:lnTo>
                <a:lnTo>
                  <a:pt x="1885462" y="1828799"/>
                </a:lnTo>
                <a:lnTo>
                  <a:pt x="1892566" y="1841499"/>
                </a:lnTo>
                <a:lnTo>
                  <a:pt x="1897570" y="1841499"/>
                </a:lnTo>
                <a:lnTo>
                  <a:pt x="1897227" y="1828799"/>
                </a:lnTo>
                <a:lnTo>
                  <a:pt x="1893173" y="1828799"/>
                </a:lnTo>
                <a:lnTo>
                  <a:pt x="1893820" y="1816099"/>
                </a:lnTo>
                <a:lnTo>
                  <a:pt x="1898788" y="1807817"/>
                </a:lnTo>
                <a:lnTo>
                  <a:pt x="1898726" y="1803399"/>
                </a:lnTo>
                <a:close/>
              </a:path>
              <a:path w="3034029" h="2844800">
                <a:moveTo>
                  <a:pt x="1920876" y="1828799"/>
                </a:moveTo>
                <a:lnTo>
                  <a:pt x="1901545" y="1828799"/>
                </a:lnTo>
                <a:lnTo>
                  <a:pt x="1904060" y="1841499"/>
                </a:lnTo>
                <a:lnTo>
                  <a:pt x="1915337" y="1841499"/>
                </a:lnTo>
                <a:lnTo>
                  <a:pt x="1920876" y="1828799"/>
                </a:lnTo>
                <a:close/>
              </a:path>
              <a:path w="3034029" h="2844800">
                <a:moveTo>
                  <a:pt x="1899640" y="1816099"/>
                </a:moveTo>
                <a:lnTo>
                  <a:pt x="1896960" y="1816099"/>
                </a:lnTo>
                <a:lnTo>
                  <a:pt x="1897646" y="1828799"/>
                </a:lnTo>
                <a:lnTo>
                  <a:pt x="1901901" y="1828799"/>
                </a:lnTo>
                <a:lnTo>
                  <a:pt x="1899640" y="1816099"/>
                </a:lnTo>
                <a:close/>
              </a:path>
              <a:path w="3034029" h="2844800">
                <a:moveTo>
                  <a:pt x="1899341" y="1806895"/>
                </a:moveTo>
                <a:lnTo>
                  <a:pt x="1898788" y="1807817"/>
                </a:lnTo>
                <a:lnTo>
                  <a:pt x="1898904" y="1816099"/>
                </a:lnTo>
                <a:lnTo>
                  <a:pt x="1900961" y="1816099"/>
                </a:lnTo>
                <a:lnTo>
                  <a:pt x="1899341" y="1806895"/>
                </a:lnTo>
                <a:close/>
              </a:path>
              <a:path w="3034029" h="2844800">
                <a:moveTo>
                  <a:pt x="1922741" y="1803399"/>
                </a:moveTo>
                <a:lnTo>
                  <a:pt x="1901437" y="1803399"/>
                </a:lnTo>
                <a:lnTo>
                  <a:pt x="1907131" y="1816099"/>
                </a:lnTo>
                <a:lnTo>
                  <a:pt x="1924138" y="1816099"/>
                </a:lnTo>
                <a:lnTo>
                  <a:pt x="1922741" y="1803399"/>
                </a:lnTo>
                <a:close/>
              </a:path>
              <a:path w="3034029" h="2844800">
                <a:moveTo>
                  <a:pt x="1967458" y="1803399"/>
                </a:moveTo>
                <a:lnTo>
                  <a:pt x="1928291" y="1803399"/>
                </a:lnTo>
                <a:lnTo>
                  <a:pt x="1931822" y="1816099"/>
                </a:lnTo>
                <a:lnTo>
                  <a:pt x="1966645" y="1816099"/>
                </a:lnTo>
                <a:lnTo>
                  <a:pt x="1967458" y="1803399"/>
                </a:lnTo>
                <a:close/>
              </a:path>
              <a:path w="3034029" h="2844800">
                <a:moveTo>
                  <a:pt x="1978774" y="1803399"/>
                </a:moveTo>
                <a:lnTo>
                  <a:pt x="1967750" y="1803399"/>
                </a:lnTo>
                <a:lnTo>
                  <a:pt x="1978990" y="1816099"/>
                </a:lnTo>
                <a:lnTo>
                  <a:pt x="1978774" y="1803399"/>
                </a:lnTo>
                <a:close/>
              </a:path>
              <a:path w="3034029" h="2844800">
                <a:moveTo>
                  <a:pt x="1901437" y="1803399"/>
                </a:moveTo>
                <a:lnTo>
                  <a:pt x="1898726" y="1803399"/>
                </a:lnTo>
                <a:lnTo>
                  <a:pt x="1899341" y="1806895"/>
                </a:lnTo>
                <a:lnTo>
                  <a:pt x="1901437" y="1803399"/>
                </a:lnTo>
                <a:close/>
              </a:path>
              <a:path w="3034029" h="2844800">
                <a:moveTo>
                  <a:pt x="1858724" y="1790699"/>
                </a:moveTo>
                <a:lnTo>
                  <a:pt x="1842679" y="1790699"/>
                </a:lnTo>
                <a:lnTo>
                  <a:pt x="1854462" y="1803399"/>
                </a:lnTo>
                <a:lnTo>
                  <a:pt x="1862818" y="1803399"/>
                </a:lnTo>
                <a:lnTo>
                  <a:pt x="1858724" y="1790699"/>
                </a:lnTo>
                <a:close/>
              </a:path>
              <a:path w="3034029" h="2844800">
                <a:moveTo>
                  <a:pt x="1873389" y="1790699"/>
                </a:moveTo>
                <a:lnTo>
                  <a:pt x="1872221" y="1803399"/>
                </a:lnTo>
                <a:lnTo>
                  <a:pt x="1878228" y="1803399"/>
                </a:lnTo>
                <a:lnTo>
                  <a:pt x="1873389" y="1790699"/>
                </a:lnTo>
                <a:close/>
              </a:path>
              <a:path w="3034029" h="2844800">
                <a:moveTo>
                  <a:pt x="1975232" y="1790699"/>
                </a:moveTo>
                <a:lnTo>
                  <a:pt x="1886534" y="1790699"/>
                </a:lnTo>
                <a:lnTo>
                  <a:pt x="1894636" y="1803399"/>
                </a:lnTo>
                <a:lnTo>
                  <a:pt x="1983399" y="1803399"/>
                </a:lnTo>
                <a:lnTo>
                  <a:pt x="1975232" y="1790699"/>
                </a:lnTo>
                <a:close/>
              </a:path>
              <a:path w="3034029" h="2844800">
                <a:moveTo>
                  <a:pt x="1945754" y="1777999"/>
                </a:moveTo>
                <a:lnTo>
                  <a:pt x="1853361" y="1777999"/>
                </a:lnTo>
                <a:lnTo>
                  <a:pt x="1850136" y="1790699"/>
                </a:lnTo>
                <a:lnTo>
                  <a:pt x="1949640" y="1790699"/>
                </a:lnTo>
                <a:lnTo>
                  <a:pt x="1946547" y="1778938"/>
                </a:lnTo>
                <a:lnTo>
                  <a:pt x="1945754" y="1777999"/>
                </a:lnTo>
                <a:close/>
              </a:path>
              <a:path w="3034029" h="2844800">
                <a:moveTo>
                  <a:pt x="1949876" y="1765299"/>
                </a:moveTo>
                <a:lnTo>
                  <a:pt x="1946757" y="1765299"/>
                </a:lnTo>
                <a:lnTo>
                  <a:pt x="1947608" y="1777999"/>
                </a:lnTo>
                <a:lnTo>
                  <a:pt x="1946300" y="1777999"/>
                </a:lnTo>
                <a:lnTo>
                  <a:pt x="1946547" y="1778938"/>
                </a:lnTo>
                <a:lnTo>
                  <a:pt x="1956485" y="1790699"/>
                </a:lnTo>
                <a:lnTo>
                  <a:pt x="1966918" y="1790699"/>
                </a:lnTo>
                <a:lnTo>
                  <a:pt x="1957243" y="1777999"/>
                </a:lnTo>
                <a:lnTo>
                  <a:pt x="1949876" y="1765299"/>
                </a:lnTo>
                <a:close/>
              </a:path>
              <a:path w="3034029" h="2844800">
                <a:moveTo>
                  <a:pt x="1946300" y="1777999"/>
                </a:moveTo>
                <a:lnTo>
                  <a:pt x="1945754" y="1777999"/>
                </a:lnTo>
                <a:lnTo>
                  <a:pt x="1946547" y="1778938"/>
                </a:lnTo>
                <a:lnTo>
                  <a:pt x="1946300" y="1777999"/>
                </a:lnTo>
                <a:close/>
              </a:path>
              <a:path w="3034029" h="2844800">
                <a:moveTo>
                  <a:pt x="1829625" y="1765299"/>
                </a:moveTo>
                <a:lnTo>
                  <a:pt x="1828482" y="1765299"/>
                </a:lnTo>
                <a:lnTo>
                  <a:pt x="1830197" y="1777999"/>
                </a:lnTo>
                <a:lnTo>
                  <a:pt x="1838909" y="1777999"/>
                </a:lnTo>
                <a:lnTo>
                  <a:pt x="1838984" y="1776389"/>
                </a:lnTo>
                <a:lnTo>
                  <a:pt x="1829625" y="1765299"/>
                </a:lnTo>
                <a:close/>
              </a:path>
              <a:path w="3034029" h="2844800">
                <a:moveTo>
                  <a:pt x="1864563" y="1765299"/>
                </a:moveTo>
                <a:lnTo>
                  <a:pt x="1839506" y="1765299"/>
                </a:lnTo>
                <a:lnTo>
                  <a:pt x="1838984" y="1776389"/>
                </a:lnTo>
                <a:lnTo>
                  <a:pt x="1840344" y="1777999"/>
                </a:lnTo>
                <a:lnTo>
                  <a:pt x="1865071" y="1777999"/>
                </a:lnTo>
                <a:lnTo>
                  <a:pt x="1864563" y="1765299"/>
                </a:lnTo>
                <a:close/>
              </a:path>
              <a:path w="3034029" h="2844800">
                <a:moveTo>
                  <a:pt x="1939912" y="1765299"/>
                </a:moveTo>
                <a:lnTo>
                  <a:pt x="1864563" y="1765299"/>
                </a:lnTo>
                <a:lnTo>
                  <a:pt x="1871205" y="1777999"/>
                </a:lnTo>
                <a:lnTo>
                  <a:pt x="1943785" y="1777999"/>
                </a:lnTo>
                <a:lnTo>
                  <a:pt x="1939912" y="1765299"/>
                </a:lnTo>
                <a:close/>
              </a:path>
              <a:path w="3034029" h="2844800">
                <a:moveTo>
                  <a:pt x="1814630" y="1752599"/>
                </a:moveTo>
                <a:lnTo>
                  <a:pt x="1805368" y="1752599"/>
                </a:lnTo>
                <a:lnTo>
                  <a:pt x="1812040" y="1765299"/>
                </a:lnTo>
                <a:lnTo>
                  <a:pt x="1814630" y="1752599"/>
                </a:lnTo>
                <a:close/>
              </a:path>
              <a:path w="3034029" h="2844800">
                <a:moveTo>
                  <a:pt x="1865960" y="1752599"/>
                </a:moveTo>
                <a:lnTo>
                  <a:pt x="1836851" y="1752599"/>
                </a:lnTo>
                <a:lnTo>
                  <a:pt x="1848650" y="1765299"/>
                </a:lnTo>
                <a:lnTo>
                  <a:pt x="1862328" y="1765299"/>
                </a:lnTo>
                <a:lnTo>
                  <a:pt x="1865960" y="1752599"/>
                </a:lnTo>
                <a:close/>
              </a:path>
              <a:path w="3034029" h="2844800">
                <a:moveTo>
                  <a:pt x="1924773" y="1752599"/>
                </a:moveTo>
                <a:lnTo>
                  <a:pt x="1865960" y="1752599"/>
                </a:lnTo>
                <a:lnTo>
                  <a:pt x="1867344" y="1765299"/>
                </a:lnTo>
                <a:lnTo>
                  <a:pt x="1934604" y="1765299"/>
                </a:lnTo>
                <a:lnTo>
                  <a:pt x="1924773" y="1752599"/>
                </a:lnTo>
                <a:close/>
              </a:path>
              <a:path w="3034029" h="2844800">
                <a:moveTo>
                  <a:pt x="1818779" y="1739899"/>
                </a:moveTo>
                <a:lnTo>
                  <a:pt x="1818182" y="1752599"/>
                </a:lnTo>
                <a:lnTo>
                  <a:pt x="1824710" y="1752599"/>
                </a:lnTo>
                <a:lnTo>
                  <a:pt x="1818779" y="1739899"/>
                </a:lnTo>
                <a:close/>
              </a:path>
              <a:path w="3034029" h="2844800">
                <a:moveTo>
                  <a:pt x="1837642" y="1727199"/>
                </a:moveTo>
                <a:lnTo>
                  <a:pt x="1825920" y="1727199"/>
                </a:lnTo>
                <a:lnTo>
                  <a:pt x="1829777" y="1739899"/>
                </a:lnTo>
                <a:lnTo>
                  <a:pt x="1826006" y="1739899"/>
                </a:lnTo>
                <a:lnTo>
                  <a:pt x="1835607" y="1752599"/>
                </a:lnTo>
                <a:lnTo>
                  <a:pt x="1847347" y="1752599"/>
                </a:lnTo>
                <a:lnTo>
                  <a:pt x="1840397" y="1739899"/>
                </a:lnTo>
                <a:lnTo>
                  <a:pt x="1837642" y="1727199"/>
                </a:lnTo>
                <a:close/>
              </a:path>
              <a:path w="3034029" h="2844800">
                <a:moveTo>
                  <a:pt x="1908886" y="1739899"/>
                </a:moveTo>
                <a:lnTo>
                  <a:pt x="1855787" y="1739899"/>
                </a:lnTo>
                <a:lnTo>
                  <a:pt x="1851355" y="1752599"/>
                </a:lnTo>
                <a:lnTo>
                  <a:pt x="1916430" y="1752599"/>
                </a:lnTo>
                <a:lnTo>
                  <a:pt x="1908886" y="1739899"/>
                </a:lnTo>
                <a:close/>
              </a:path>
              <a:path w="3034029" h="2844800">
                <a:moveTo>
                  <a:pt x="1917407" y="1739899"/>
                </a:moveTo>
                <a:lnTo>
                  <a:pt x="1914652" y="1739899"/>
                </a:lnTo>
                <a:lnTo>
                  <a:pt x="1916430" y="1752599"/>
                </a:lnTo>
                <a:lnTo>
                  <a:pt x="1924743" y="1752599"/>
                </a:lnTo>
                <a:lnTo>
                  <a:pt x="1917407" y="1739899"/>
                </a:lnTo>
                <a:close/>
              </a:path>
              <a:path w="3034029" h="2844800">
                <a:moveTo>
                  <a:pt x="1779600" y="1727199"/>
                </a:moveTo>
                <a:lnTo>
                  <a:pt x="1778368" y="1727199"/>
                </a:lnTo>
                <a:lnTo>
                  <a:pt x="1778431" y="1739899"/>
                </a:lnTo>
                <a:lnTo>
                  <a:pt x="1780489" y="1739899"/>
                </a:lnTo>
                <a:lnTo>
                  <a:pt x="1779600" y="1727199"/>
                </a:lnTo>
                <a:close/>
              </a:path>
              <a:path w="3034029" h="2844800">
                <a:moveTo>
                  <a:pt x="1819030" y="1727199"/>
                </a:moveTo>
                <a:lnTo>
                  <a:pt x="1802896" y="1727199"/>
                </a:lnTo>
                <a:lnTo>
                  <a:pt x="1809396" y="1739899"/>
                </a:lnTo>
                <a:lnTo>
                  <a:pt x="1819030" y="1727199"/>
                </a:lnTo>
                <a:close/>
              </a:path>
              <a:path w="3034029" h="2844800">
                <a:moveTo>
                  <a:pt x="1825282" y="1727199"/>
                </a:moveTo>
                <a:lnTo>
                  <a:pt x="1821688" y="1727199"/>
                </a:lnTo>
                <a:lnTo>
                  <a:pt x="1822107" y="1739899"/>
                </a:lnTo>
                <a:lnTo>
                  <a:pt x="1826806" y="1739899"/>
                </a:lnTo>
                <a:lnTo>
                  <a:pt x="1825282" y="1727199"/>
                </a:lnTo>
                <a:close/>
              </a:path>
              <a:path w="3034029" h="2844800">
                <a:moveTo>
                  <a:pt x="1909229" y="1727199"/>
                </a:moveTo>
                <a:lnTo>
                  <a:pt x="1844024" y="1727199"/>
                </a:lnTo>
                <a:lnTo>
                  <a:pt x="1852815" y="1739899"/>
                </a:lnTo>
                <a:lnTo>
                  <a:pt x="1914131" y="1739899"/>
                </a:lnTo>
                <a:lnTo>
                  <a:pt x="1909229" y="1727199"/>
                </a:lnTo>
                <a:close/>
              </a:path>
              <a:path w="3034029" h="2844800">
                <a:moveTo>
                  <a:pt x="1775790" y="1714499"/>
                </a:moveTo>
                <a:lnTo>
                  <a:pt x="1773567" y="1727199"/>
                </a:lnTo>
                <a:lnTo>
                  <a:pt x="1784934" y="1727199"/>
                </a:lnTo>
                <a:lnTo>
                  <a:pt x="1775790" y="1714499"/>
                </a:lnTo>
                <a:close/>
              </a:path>
              <a:path w="3034029" h="2844800">
                <a:moveTo>
                  <a:pt x="1801152" y="1714499"/>
                </a:moveTo>
                <a:lnTo>
                  <a:pt x="1800212" y="1714499"/>
                </a:lnTo>
                <a:lnTo>
                  <a:pt x="1799361" y="1727199"/>
                </a:lnTo>
                <a:lnTo>
                  <a:pt x="1803329" y="1727199"/>
                </a:lnTo>
                <a:lnTo>
                  <a:pt x="1804618" y="1725068"/>
                </a:lnTo>
                <a:lnTo>
                  <a:pt x="1801152" y="1714499"/>
                </a:lnTo>
                <a:close/>
              </a:path>
              <a:path w="3034029" h="2844800">
                <a:moveTo>
                  <a:pt x="1872335" y="1714499"/>
                </a:moveTo>
                <a:lnTo>
                  <a:pt x="1811007" y="1714499"/>
                </a:lnTo>
                <a:lnTo>
                  <a:pt x="1804618" y="1725068"/>
                </a:lnTo>
                <a:lnTo>
                  <a:pt x="1805317" y="1727199"/>
                </a:lnTo>
                <a:lnTo>
                  <a:pt x="1882190" y="1727199"/>
                </a:lnTo>
                <a:lnTo>
                  <a:pt x="1872335" y="1714499"/>
                </a:lnTo>
                <a:close/>
              </a:path>
              <a:path w="3034029" h="2844800">
                <a:moveTo>
                  <a:pt x="1891540" y="1714499"/>
                </a:moveTo>
                <a:lnTo>
                  <a:pt x="1878304" y="1714499"/>
                </a:lnTo>
                <a:lnTo>
                  <a:pt x="1882190" y="1727199"/>
                </a:lnTo>
                <a:lnTo>
                  <a:pt x="1902003" y="1727199"/>
                </a:lnTo>
                <a:lnTo>
                  <a:pt x="1891540" y="1714499"/>
                </a:lnTo>
                <a:close/>
              </a:path>
              <a:path w="3034029" h="2844800">
                <a:moveTo>
                  <a:pt x="1769423" y="1701799"/>
                </a:moveTo>
                <a:lnTo>
                  <a:pt x="1754428" y="1701799"/>
                </a:lnTo>
                <a:lnTo>
                  <a:pt x="1756994" y="1714499"/>
                </a:lnTo>
                <a:lnTo>
                  <a:pt x="1769138" y="1714499"/>
                </a:lnTo>
                <a:lnTo>
                  <a:pt x="1769423" y="1701799"/>
                </a:lnTo>
                <a:close/>
              </a:path>
              <a:path w="3034029" h="2844800">
                <a:moveTo>
                  <a:pt x="1780070" y="1701799"/>
                </a:moveTo>
                <a:lnTo>
                  <a:pt x="1776564" y="1714499"/>
                </a:lnTo>
                <a:lnTo>
                  <a:pt x="1786204" y="1714499"/>
                </a:lnTo>
                <a:lnTo>
                  <a:pt x="1780070" y="1701799"/>
                </a:lnTo>
                <a:close/>
              </a:path>
              <a:path w="3034029" h="2844800">
                <a:moveTo>
                  <a:pt x="1863686" y="1689099"/>
                </a:moveTo>
                <a:lnTo>
                  <a:pt x="1771762" y="1689099"/>
                </a:lnTo>
                <a:lnTo>
                  <a:pt x="1769320" y="1701799"/>
                </a:lnTo>
                <a:lnTo>
                  <a:pt x="1789717" y="1701799"/>
                </a:lnTo>
                <a:lnTo>
                  <a:pt x="1799856" y="1714499"/>
                </a:lnTo>
                <a:lnTo>
                  <a:pt x="1865274" y="1714499"/>
                </a:lnTo>
                <a:lnTo>
                  <a:pt x="1855965" y="1701799"/>
                </a:lnTo>
                <a:lnTo>
                  <a:pt x="1863686" y="1689099"/>
                </a:lnTo>
                <a:close/>
              </a:path>
              <a:path w="3034029" h="2844800">
                <a:moveTo>
                  <a:pt x="1756553" y="1689099"/>
                </a:moveTo>
                <a:lnTo>
                  <a:pt x="1755394" y="1689099"/>
                </a:lnTo>
                <a:lnTo>
                  <a:pt x="1757921" y="1701799"/>
                </a:lnTo>
                <a:lnTo>
                  <a:pt x="1761890" y="1701799"/>
                </a:lnTo>
                <a:lnTo>
                  <a:pt x="1756553" y="1689099"/>
                </a:lnTo>
                <a:close/>
              </a:path>
              <a:path w="3034029" h="2844800">
                <a:moveTo>
                  <a:pt x="1775231" y="1676399"/>
                </a:moveTo>
                <a:lnTo>
                  <a:pt x="1739519" y="1676399"/>
                </a:lnTo>
                <a:lnTo>
                  <a:pt x="1741335" y="1689099"/>
                </a:lnTo>
                <a:lnTo>
                  <a:pt x="1772920" y="1689099"/>
                </a:lnTo>
                <a:lnTo>
                  <a:pt x="1775231" y="1676399"/>
                </a:lnTo>
                <a:close/>
              </a:path>
              <a:path w="3034029" h="2844800">
                <a:moveTo>
                  <a:pt x="1853692" y="1676399"/>
                </a:moveTo>
                <a:lnTo>
                  <a:pt x="1783219" y="1676399"/>
                </a:lnTo>
                <a:lnTo>
                  <a:pt x="1788693" y="1689099"/>
                </a:lnTo>
                <a:lnTo>
                  <a:pt x="1857895" y="1689099"/>
                </a:lnTo>
                <a:lnTo>
                  <a:pt x="1853692" y="1676399"/>
                </a:lnTo>
                <a:close/>
              </a:path>
              <a:path w="3034029" h="2844800">
                <a:moveTo>
                  <a:pt x="1744484" y="1663699"/>
                </a:moveTo>
                <a:lnTo>
                  <a:pt x="1742465" y="1663699"/>
                </a:lnTo>
                <a:lnTo>
                  <a:pt x="1742579" y="1676399"/>
                </a:lnTo>
                <a:lnTo>
                  <a:pt x="1745551" y="1676399"/>
                </a:lnTo>
                <a:lnTo>
                  <a:pt x="1744484" y="1663699"/>
                </a:lnTo>
                <a:close/>
              </a:path>
              <a:path w="3034029" h="2844800">
                <a:moveTo>
                  <a:pt x="1757260" y="1663699"/>
                </a:moveTo>
                <a:lnTo>
                  <a:pt x="1747829" y="1663699"/>
                </a:lnTo>
                <a:lnTo>
                  <a:pt x="1750089" y="1676399"/>
                </a:lnTo>
                <a:lnTo>
                  <a:pt x="1756067" y="1676399"/>
                </a:lnTo>
                <a:lnTo>
                  <a:pt x="1757260" y="1663699"/>
                </a:lnTo>
                <a:close/>
              </a:path>
              <a:path w="3034029" h="2844800">
                <a:moveTo>
                  <a:pt x="1838718" y="1663699"/>
                </a:moveTo>
                <a:lnTo>
                  <a:pt x="1768144" y="1663699"/>
                </a:lnTo>
                <a:lnTo>
                  <a:pt x="1756067" y="1676399"/>
                </a:lnTo>
                <a:lnTo>
                  <a:pt x="1843405" y="1676399"/>
                </a:lnTo>
                <a:lnTo>
                  <a:pt x="1838718" y="1663699"/>
                </a:lnTo>
                <a:close/>
              </a:path>
              <a:path w="3034029" h="2844800">
                <a:moveTo>
                  <a:pt x="1707095" y="1650999"/>
                </a:moveTo>
                <a:lnTo>
                  <a:pt x="1699869" y="1650999"/>
                </a:lnTo>
                <a:lnTo>
                  <a:pt x="1704073" y="1663699"/>
                </a:lnTo>
                <a:lnTo>
                  <a:pt x="1705927" y="1663699"/>
                </a:lnTo>
                <a:lnTo>
                  <a:pt x="1707416" y="1651496"/>
                </a:lnTo>
                <a:lnTo>
                  <a:pt x="1707095" y="1650999"/>
                </a:lnTo>
                <a:close/>
              </a:path>
              <a:path w="3034029" h="2844800">
                <a:moveTo>
                  <a:pt x="1721459" y="1650999"/>
                </a:moveTo>
                <a:lnTo>
                  <a:pt x="1707476" y="1650999"/>
                </a:lnTo>
                <a:lnTo>
                  <a:pt x="1707416" y="1651496"/>
                </a:lnTo>
                <a:lnTo>
                  <a:pt x="1715300" y="1663699"/>
                </a:lnTo>
                <a:lnTo>
                  <a:pt x="1715693" y="1663699"/>
                </a:lnTo>
                <a:lnTo>
                  <a:pt x="1721459" y="1650999"/>
                </a:lnTo>
                <a:close/>
              </a:path>
              <a:path w="3034029" h="2844800">
                <a:moveTo>
                  <a:pt x="1723567" y="1638299"/>
                </a:moveTo>
                <a:lnTo>
                  <a:pt x="1710660" y="1638299"/>
                </a:lnTo>
                <a:lnTo>
                  <a:pt x="1716836" y="1650999"/>
                </a:lnTo>
                <a:lnTo>
                  <a:pt x="1721459" y="1650999"/>
                </a:lnTo>
                <a:lnTo>
                  <a:pt x="1721256" y="1663699"/>
                </a:lnTo>
                <a:lnTo>
                  <a:pt x="1727273" y="1663699"/>
                </a:lnTo>
                <a:lnTo>
                  <a:pt x="1723546" y="1650999"/>
                </a:lnTo>
                <a:lnTo>
                  <a:pt x="1723567" y="1638299"/>
                </a:lnTo>
                <a:close/>
              </a:path>
              <a:path w="3034029" h="2844800">
                <a:moveTo>
                  <a:pt x="1733384" y="1650999"/>
                </a:moveTo>
                <a:lnTo>
                  <a:pt x="1727276" y="1650999"/>
                </a:lnTo>
                <a:lnTo>
                  <a:pt x="1732584" y="1663699"/>
                </a:lnTo>
                <a:lnTo>
                  <a:pt x="1738896" y="1663699"/>
                </a:lnTo>
                <a:lnTo>
                  <a:pt x="1733384" y="1650999"/>
                </a:lnTo>
                <a:close/>
              </a:path>
              <a:path w="3034029" h="2844800">
                <a:moveTo>
                  <a:pt x="1742592" y="1650999"/>
                </a:moveTo>
                <a:lnTo>
                  <a:pt x="1743964" y="1663699"/>
                </a:lnTo>
                <a:lnTo>
                  <a:pt x="1747829" y="1663699"/>
                </a:lnTo>
                <a:lnTo>
                  <a:pt x="1749353" y="1660443"/>
                </a:lnTo>
                <a:lnTo>
                  <a:pt x="1742592" y="1650999"/>
                </a:lnTo>
                <a:close/>
              </a:path>
              <a:path w="3034029" h="2844800">
                <a:moveTo>
                  <a:pt x="1825523" y="1650999"/>
                </a:moveTo>
                <a:lnTo>
                  <a:pt x="1753774" y="1650999"/>
                </a:lnTo>
                <a:lnTo>
                  <a:pt x="1749353" y="1660443"/>
                </a:lnTo>
                <a:lnTo>
                  <a:pt x="1751685" y="1663699"/>
                </a:lnTo>
                <a:lnTo>
                  <a:pt x="1830070" y="1663699"/>
                </a:lnTo>
                <a:lnTo>
                  <a:pt x="1825523" y="1650999"/>
                </a:lnTo>
                <a:close/>
              </a:path>
              <a:path w="3034029" h="2844800">
                <a:moveTo>
                  <a:pt x="1710660" y="1638299"/>
                </a:moveTo>
                <a:lnTo>
                  <a:pt x="1690279" y="1638299"/>
                </a:lnTo>
                <a:lnTo>
                  <a:pt x="1703616" y="1650999"/>
                </a:lnTo>
                <a:lnTo>
                  <a:pt x="1710660" y="1638299"/>
                </a:lnTo>
                <a:close/>
              </a:path>
              <a:path w="3034029" h="2844800">
                <a:moveTo>
                  <a:pt x="1796651" y="1638299"/>
                </a:moveTo>
                <a:lnTo>
                  <a:pt x="1723567" y="1638299"/>
                </a:lnTo>
                <a:lnTo>
                  <a:pt x="1733814" y="1650999"/>
                </a:lnTo>
                <a:lnTo>
                  <a:pt x="1802460" y="1650999"/>
                </a:lnTo>
                <a:lnTo>
                  <a:pt x="1796651" y="1638299"/>
                </a:lnTo>
                <a:close/>
              </a:path>
              <a:path w="3034029" h="2844800">
                <a:moveTo>
                  <a:pt x="1819478" y="1638299"/>
                </a:moveTo>
                <a:lnTo>
                  <a:pt x="1807540" y="1638299"/>
                </a:lnTo>
                <a:lnTo>
                  <a:pt x="1810893" y="1650999"/>
                </a:lnTo>
                <a:lnTo>
                  <a:pt x="1825828" y="1650999"/>
                </a:lnTo>
                <a:lnTo>
                  <a:pt x="1819478" y="1638299"/>
                </a:lnTo>
                <a:close/>
              </a:path>
              <a:path w="3034029" h="2844800">
                <a:moveTo>
                  <a:pt x="1799294" y="1625599"/>
                </a:moveTo>
                <a:lnTo>
                  <a:pt x="1681848" y="1625599"/>
                </a:lnTo>
                <a:lnTo>
                  <a:pt x="1688719" y="1638299"/>
                </a:lnTo>
                <a:lnTo>
                  <a:pt x="1794489" y="1638299"/>
                </a:lnTo>
                <a:lnTo>
                  <a:pt x="1799294" y="1625599"/>
                </a:lnTo>
                <a:close/>
              </a:path>
              <a:path w="3034029" h="2844800">
                <a:moveTo>
                  <a:pt x="1666900" y="1612899"/>
                </a:moveTo>
                <a:lnTo>
                  <a:pt x="1658340" y="1612899"/>
                </a:lnTo>
                <a:lnTo>
                  <a:pt x="1664004" y="1625599"/>
                </a:lnTo>
                <a:lnTo>
                  <a:pt x="1666900" y="1612899"/>
                </a:lnTo>
                <a:close/>
              </a:path>
              <a:path w="3034029" h="2844800">
                <a:moveTo>
                  <a:pt x="1678266" y="1612899"/>
                </a:moveTo>
                <a:lnTo>
                  <a:pt x="1675460" y="1612899"/>
                </a:lnTo>
                <a:lnTo>
                  <a:pt x="1681391" y="1625599"/>
                </a:lnTo>
                <a:lnTo>
                  <a:pt x="1680068" y="1614933"/>
                </a:lnTo>
                <a:lnTo>
                  <a:pt x="1678266" y="1612899"/>
                </a:lnTo>
                <a:close/>
              </a:path>
              <a:path w="3034029" h="2844800">
                <a:moveTo>
                  <a:pt x="1682127" y="1612899"/>
                </a:moveTo>
                <a:lnTo>
                  <a:pt x="1679816" y="1612899"/>
                </a:lnTo>
                <a:lnTo>
                  <a:pt x="1680068" y="1614933"/>
                </a:lnTo>
                <a:lnTo>
                  <a:pt x="1689519" y="1625599"/>
                </a:lnTo>
                <a:lnTo>
                  <a:pt x="1690979" y="1625599"/>
                </a:lnTo>
                <a:lnTo>
                  <a:pt x="1682127" y="1612899"/>
                </a:lnTo>
                <a:close/>
              </a:path>
              <a:path w="3034029" h="2844800">
                <a:moveTo>
                  <a:pt x="1742579" y="1612899"/>
                </a:moveTo>
                <a:lnTo>
                  <a:pt x="1693951" y="1612899"/>
                </a:lnTo>
                <a:lnTo>
                  <a:pt x="1690979" y="1625599"/>
                </a:lnTo>
                <a:lnTo>
                  <a:pt x="1744205" y="1625599"/>
                </a:lnTo>
                <a:lnTo>
                  <a:pt x="1742579" y="1612899"/>
                </a:lnTo>
                <a:close/>
              </a:path>
              <a:path w="3034029" h="2844800">
                <a:moveTo>
                  <a:pt x="1768908" y="1600199"/>
                </a:moveTo>
                <a:lnTo>
                  <a:pt x="1694078" y="1600199"/>
                </a:lnTo>
                <a:lnTo>
                  <a:pt x="1696110" y="1612899"/>
                </a:lnTo>
                <a:lnTo>
                  <a:pt x="1742579" y="1612899"/>
                </a:lnTo>
                <a:lnTo>
                  <a:pt x="1748980" y="1625599"/>
                </a:lnTo>
                <a:lnTo>
                  <a:pt x="1792225" y="1625599"/>
                </a:lnTo>
                <a:lnTo>
                  <a:pt x="1780286" y="1612899"/>
                </a:lnTo>
                <a:lnTo>
                  <a:pt x="1768908" y="1600199"/>
                </a:lnTo>
                <a:close/>
              </a:path>
              <a:path w="3034029" h="2844800">
                <a:moveTo>
                  <a:pt x="1694078" y="1600199"/>
                </a:moveTo>
                <a:lnTo>
                  <a:pt x="1679790" y="1600199"/>
                </a:lnTo>
                <a:lnTo>
                  <a:pt x="1684096" y="1612899"/>
                </a:lnTo>
                <a:lnTo>
                  <a:pt x="1694078" y="1600199"/>
                </a:lnTo>
                <a:close/>
              </a:path>
              <a:path w="3034029" h="2844800">
                <a:moveTo>
                  <a:pt x="1651254" y="1587499"/>
                </a:moveTo>
                <a:lnTo>
                  <a:pt x="1651482" y="1600199"/>
                </a:lnTo>
                <a:lnTo>
                  <a:pt x="1656930" y="1600199"/>
                </a:lnTo>
                <a:lnTo>
                  <a:pt x="1651254" y="1587499"/>
                </a:lnTo>
                <a:close/>
              </a:path>
              <a:path w="3034029" h="2844800">
                <a:moveTo>
                  <a:pt x="1741970" y="1587499"/>
                </a:moveTo>
                <a:lnTo>
                  <a:pt x="1660978" y="1587499"/>
                </a:lnTo>
                <a:lnTo>
                  <a:pt x="1665097" y="1600199"/>
                </a:lnTo>
                <a:lnTo>
                  <a:pt x="1755434" y="1600199"/>
                </a:lnTo>
                <a:lnTo>
                  <a:pt x="1756048" y="1598700"/>
                </a:lnTo>
                <a:lnTo>
                  <a:pt x="1741970" y="1587499"/>
                </a:lnTo>
                <a:close/>
              </a:path>
              <a:path w="3034029" h="2844800">
                <a:moveTo>
                  <a:pt x="1760639" y="1587499"/>
                </a:moveTo>
                <a:lnTo>
                  <a:pt x="1756048" y="1598700"/>
                </a:lnTo>
                <a:lnTo>
                  <a:pt x="1757934" y="1600199"/>
                </a:lnTo>
                <a:lnTo>
                  <a:pt x="1760639" y="1587499"/>
                </a:lnTo>
                <a:close/>
              </a:path>
              <a:path w="3034029" h="2844800">
                <a:moveTo>
                  <a:pt x="1625300" y="1574799"/>
                </a:moveTo>
                <a:lnTo>
                  <a:pt x="1620732" y="1574799"/>
                </a:lnTo>
                <a:lnTo>
                  <a:pt x="1623341" y="1587499"/>
                </a:lnTo>
                <a:lnTo>
                  <a:pt x="1626387" y="1587499"/>
                </a:lnTo>
                <a:lnTo>
                  <a:pt x="1625572" y="1575331"/>
                </a:lnTo>
                <a:lnTo>
                  <a:pt x="1625300" y="1574799"/>
                </a:lnTo>
                <a:close/>
              </a:path>
              <a:path w="3034029" h="2844800">
                <a:moveTo>
                  <a:pt x="1625619" y="1575424"/>
                </a:moveTo>
                <a:lnTo>
                  <a:pt x="1627225" y="1587499"/>
                </a:lnTo>
                <a:lnTo>
                  <a:pt x="1631784" y="1587499"/>
                </a:lnTo>
                <a:lnTo>
                  <a:pt x="1625619" y="1575424"/>
                </a:lnTo>
                <a:close/>
              </a:path>
              <a:path w="3034029" h="2844800">
                <a:moveTo>
                  <a:pt x="1671059" y="1574799"/>
                </a:moveTo>
                <a:lnTo>
                  <a:pt x="1648323" y="1574799"/>
                </a:lnTo>
                <a:lnTo>
                  <a:pt x="1643630" y="1587499"/>
                </a:lnTo>
                <a:lnTo>
                  <a:pt x="1668160" y="1587499"/>
                </a:lnTo>
                <a:lnTo>
                  <a:pt x="1671059" y="1574799"/>
                </a:lnTo>
                <a:close/>
              </a:path>
              <a:path w="3034029" h="2844800">
                <a:moveTo>
                  <a:pt x="1743457" y="1574799"/>
                </a:moveTo>
                <a:lnTo>
                  <a:pt x="1676980" y="1574799"/>
                </a:lnTo>
                <a:lnTo>
                  <a:pt x="1681626" y="1587499"/>
                </a:lnTo>
                <a:lnTo>
                  <a:pt x="1743435" y="1587499"/>
                </a:lnTo>
                <a:lnTo>
                  <a:pt x="1743457" y="1574799"/>
                </a:lnTo>
                <a:close/>
              </a:path>
              <a:path w="3034029" h="2844800">
                <a:moveTo>
                  <a:pt x="1627326" y="1549399"/>
                </a:moveTo>
                <a:lnTo>
                  <a:pt x="1602371" y="1549399"/>
                </a:lnTo>
                <a:lnTo>
                  <a:pt x="1597456" y="1562099"/>
                </a:lnTo>
                <a:lnTo>
                  <a:pt x="1618932" y="1562099"/>
                </a:lnTo>
                <a:lnTo>
                  <a:pt x="1625028" y="1574799"/>
                </a:lnTo>
                <a:lnTo>
                  <a:pt x="1631988" y="1574799"/>
                </a:lnTo>
                <a:lnTo>
                  <a:pt x="1622285" y="1562099"/>
                </a:lnTo>
                <a:lnTo>
                  <a:pt x="1627326" y="1549399"/>
                </a:lnTo>
                <a:close/>
              </a:path>
              <a:path w="3034029" h="2844800">
                <a:moveTo>
                  <a:pt x="1705940" y="1549399"/>
                </a:moveTo>
                <a:lnTo>
                  <a:pt x="1627326" y="1549399"/>
                </a:lnTo>
                <a:lnTo>
                  <a:pt x="1634122" y="1562099"/>
                </a:lnTo>
                <a:lnTo>
                  <a:pt x="1641277" y="1574799"/>
                </a:lnTo>
                <a:lnTo>
                  <a:pt x="1731516" y="1574799"/>
                </a:lnTo>
                <a:lnTo>
                  <a:pt x="1732137" y="1562099"/>
                </a:lnTo>
                <a:lnTo>
                  <a:pt x="1706130" y="1562099"/>
                </a:lnTo>
                <a:lnTo>
                  <a:pt x="1705940" y="1549399"/>
                </a:lnTo>
                <a:close/>
              </a:path>
              <a:path w="3034029" h="2844800">
                <a:moveTo>
                  <a:pt x="1712722" y="1549399"/>
                </a:moveTo>
                <a:lnTo>
                  <a:pt x="1711020" y="1549399"/>
                </a:lnTo>
                <a:lnTo>
                  <a:pt x="1711464" y="1562099"/>
                </a:lnTo>
                <a:lnTo>
                  <a:pt x="1713649" y="1562099"/>
                </a:lnTo>
                <a:lnTo>
                  <a:pt x="1712722" y="1549399"/>
                </a:lnTo>
                <a:close/>
              </a:path>
              <a:path w="3034029" h="2844800">
                <a:moveTo>
                  <a:pt x="1717941" y="1549399"/>
                </a:moveTo>
                <a:lnTo>
                  <a:pt x="1712722" y="1549399"/>
                </a:lnTo>
                <a:lnTo>
                  <a:pt x="1721866" y="1562099"/>
                </a:lnTo>
                <a:lnTo>
                  <a:pt x="1725968" y="1562099"/>
                </a:lnTo>
                <a:lnTo>
                  <a:pt x="1717941" y="1549399"/>
                </a:lnTo>
                <a:close/>
              </a:path>
              <a:path w="3034029" h="2844800">
                <a:moveTo>
                  <a:pt x="1587614" y="1536699"/>
                </a:moveTo>
                <a:lnTo>
                  <a:pt x="1580464" y="1536699"/>
                </a:lnTo>
                <a:lnTo>
                  <a:pt x="1585341" y="1549399"/>
                </a:lnTo>
                <a:lnTo>
                  <a:pt x="1589417" y="1549399"/>
                </a:lnTo>
                <a:lnTo>
                  <a:pt x="1587614" y="1536699"/>
                </a:lnTo>
                <a:close/>
              </a:path>
              <a:path w="3034029" h="2844800">
                <a:moveTo>
                  <a:pt x="1682800" y="1536699"/>
                </a:moveTo>
                <a:lnTo>
                  <a:pt x="1611020" y="1536699"/>
                </a:lnTo>
                <a:lnTo>
                  <a:pt x="1595183" y="1549399"/>
                </a:lnTo>
                <a:lnTo>
                  <a:pt x="1682229" y="1549399"/>
                </a:lnTo>
                <a:lnTo>
                  <a:pt x="1682800" y="1536699"/>
                </a:lnTo>
                <a:close/>
              </a:path>
              <a:path w="3034029" h="2844800">
                <a:moveTo>
                  <a:pt x="1690179" y="1536699"/>
                </a:moveTo>
                <a:lnTo>
                  <a:pt x="1687169" y="1536699"/>
                </a:lnTo>
                <a:lnTo>
                  <a:pt x="1689722" y="1549399"/>
                </a:lnTo>
                <a:lnTo>
                  <a:pt x="1690471" y="1549399"/>
                </a:lnTo>
                <a:lnTo>
                  <a:pt x="1690179" y="1536699"/>
                </a:lnTo>
                <a:close/>
              </a:path>
              <a:path w="3034029" h="2844800">
                <a:moveTo>
                  <a:pt x="1691500" y="1523999"/>
                </a:moveTo>
                <a:lnTo>
                  <a:pt x="1595512" y="1523999"/>
                </a:lnTo>
                <a:lnTo>
                  <a:pt x="1603636" y="1536699"/>
                </a:lnTo>
                <a:lnTo>
                  <a:pt x="1690052" y="1536699"/>
                </a:lnTo>
                <a:lnTo>
                  <a:pt x="1691500" y="1523999"/>
                </a:lnTo>
                <a:close/>
              </a:path>
              <a:path w="3034029" h="2844800">
                <a:moveTo>
                  <a:pt x="1702498" y="1523999"/>
                </a:moveTo>
                <a:lnTo>
                  <a:pt x="1698409" y="1523999"/>
                </a:lnTo>
                <a:lnTo>
                  <a:pt x="1705140" y="1536699"/>
                </a:lnTo>
                <a:lnTo>
                  <a:pt x="1702498" y="1523999"/>
                </a:lnTo>
                <a:close/>
              </a:path>
              <a:path w="3034029" h="2844800">
                <a:moveTo>
                  <a:pt x="1550035" y="1498599"/>
                </a:moveTo>
                <a:lnTo>
                  <a:pt x="1552194" y="1511299"/>
                </a:lnTo>
                <a:lnTo>
                  <a:pt x="1563560" y="1523999"/>
                </a:lnTo>
                <a:lnTo>
                  <a:pt x="1565046" y="1511299"/>
                </a:lnTo>
                <a:lnTo>
                  <a:pt x="1557540" y="1511299"/>
                </a:lnTo>
                <a:lnTo>
                  <a:pt x="1550035" y="1498599"/>
                </a:lnTo>
                <a:close/>
              </a:path>
              <a:path w="3034029" h="2844800">
                <a:moveTo>
                  <a:pt x="1571396" y="1511299"/>
                </a:moveTo>
                <a:lnTo>
                  <a:pt x="1572120" y="1523999"/>
                </a:lnTo>
                <a:lnTo>
                  <a:pt x="1574152" y="1523999"/>
                </a:lnTo>
                <a:lnTo>
                  <a:pt x="1571396" y="1511299"/>
                </a:lnTo>
                <a:close/>
              </a:path>
              <a:path w="3034029" h="2844800">
                <a:moveTo>
                  <a:pt x="1640166" y="1473199"/>
                </a:moveTo>
                <a:lnTo>
                  <a:pt x="1615267" y="1473199"/>
                </a:lnTo>
                <a:lnTo>
                  <a:pt x="1611594" y="1485899"/>
                </a:lnTo>
                <a:lnTo>
                  <a:pt x="1564367" y="1485899"/>
                </a:lnTo>
                <a:lnTo>
                  <a:pt x="1572462" y="1498599"/>
                </a:lnTo>
                <a:lnTo>
                  <a:pt x="1578101" y="1511299"/>
                </a:lnTo>
                <a:lnTo>
                  <a:pt x="1580019" y="1523999"/>
                </a:lnTo>
                <a:lnTo>
                  <a:pt x="1584452" y="1523999"/>
                </a:lnTo>
                <a:lnTo>
                  <a:pt x="1580654" y="1511299"/>
                </a:lnTo>
                <a:lnTo>
                  <a:pt x="1640908" y="1511299"/>
                </a:lnTo>
                <a:lnTo>
                  <a:pt x="1644322" y="1498599"/>
                </a:lnTo>
                <a:lnTo>
                  <a:pt x="1655155" y="1498599"/>
                </a:lnTo>
                <a:lnTo>
                  <a:pt x="1650911" y="1485899"/>
                </a:lnTo>
                <a:lnTo>
                  <a:pt x="1640166" y="1473199"/>
                </a:lnTo>
                <a:close/>
              </a:path>
              <a:path w="3034029" h="2844800">
                <a:moveTo>
                  <a:pt x="1611884" y="1511299"/>
                </a:moveTo>
                <a:lnTo>
                  <a:pt x="1601724" y="1511299"/>
                </a:lnTo>
                <a:lnTo>
                  <a:pt x="1600288" y="1523999"/>
                </a:lnTo>
                <a:lnTo>
                  <a:pt x="1620037" y="1523999"/>
                </a:lnTo>
                <a:lnTo>
                  <a:pt x="1611884" y="1511299"/>
                </a:lnTo>
                <a:close/>
              </a:path>
              <a:path w="3034029" h="2844800">
                <a:moveTo>
                  <a:pt x="1641980" y="1511299"/>
                </a:moveTo>
                <a:lnTo>
                  <a:pt x="1624825" y="1511299"/>
                </a:lnTo>
                <a:lnTo>
                  <a:pt x="1627784" y="1523999"/>
                </a:lnTo>
                <a:lnTo>
                  <a:pt x="1653904" y="1523999"/>
                </a:lnTo>
                <a:lnTo>
                  <a:pt x="1641980" y="1511299"/>
                </a:lnTo>
                <a:close/>
              </a:path>
              <a:path w="3034029" h="2844800">
                <a:moveTo>
                  <a:pt x="1673366" y="1511299"/>
                </a:moveTo>
                <a:lnTo>
                  <a:pt x="1660068" y="1511299"/>
                </a:lnTo>
                <a:lnTo>
                  <a:pt x="1653904" y="1523999"/>
                </a:lnTo>
                <a:lnTo>
                  <a:pt x="1683519" y="1523999"/>
                </a:lnTo>
                <a:lnTo>
                  <a:pt x="1673366" y="1511299"/>
                </a:lnTo>
                <a:close/>
              </a:path>
              <a:path w="3034029" h="2844800">
                <a:moveTo>
                  <a:pt x="1564367" y="1485899"/>
                </a:moveTo>
                <a:lnTo>
                  <a:pt x="1550403" y="1485899"/>
                </a:lnTo>
                <a:lnTo>
                  <a:pt x="1536674" y="1498599"/>
                </a:lnTo>
                <a:lnTo>
                  <a:pt x="1552416" y="1498599"/>
                </a:lnTo>
                <a:lnTo>
                  <a:pt x="1564367" y="1485899"/>
                </a:lnTo>
                <a:close/>
              </a:path>
              <a:path w="3034029" h="2844800">
                <a:moveTo>
                  <a:pt x="1529334" y="1473199"/>
                </a:moveTo>
                <a:lnTo>
                  <a:pt x="1527009" y="1485899"/>
                </a:lnTo>
                <a:lnTo>
                  <a:pt x="1530985" y="1485899"/>
                </a:lnTo>
                <a:lnTo>
                  <a:pt x="1529334" y="1473199"/>
                </a:lnTo>
                <a:close/>
              </a:path>
              <a:path w="3034029" h="2844800">
                <a:moveTo>
                  <a:pt x="1608480" y="1473199"/>
                </a:moveTo>
                <a:lnTo>
                  <a:pt x="1539052" y="1473199"/>
                </a:lnTo>
                <a:lnTo>
                  <a:pt x="1549971" y="1485899"/>
                </a:lnTo>
                <a:lnTo>
                  <a:pt x="1611594" y="1485899"/>
                </a:lnTo>
                <a:lnTo>
                  <a:pt x="1608480" y="1473199"/>
                </a:lnTo>
                <a:close/>
              </a:path>
              <a:path w="3034029" h="2844800">
                <a:moveTo>
                  <a:pt x="1510131" y="1460499"/>
                </a:moveTo>
                <a:lnTo>
                  <a:pt x="1510372" y="1473199"/>
                </a:lnTo>
                <a:lnTo>
                  <a:pt x="1515770" y="1473199"/>
                </a:lnTo>
                <a:lnTo>
                  <a:pt x="1510131" y="1460499"/>
                </a:lnTo>
                <a:close/>
              </a:path>
              <a:path w="3034029" h="2844800">
                <a:moveTo>
                  <a:pt x="1613001" y="1460499"/>
                </a:moveTo>
                <a:lnTo>
                  <a:pt x="1516380" y="1460499"/>
                </a:lnTo>
                <a:lnTo>
                  <a:pt x="1529314" y="1473199"/>
                </a:lnTo>
                <a:lnTo>
                  <a:pt x="1607845" y="1473199"/>
                </a:lnTo>
                <a:lnTo>
                  <a:pt x="1613001" y="1460499"/>
                </a:lnTo>
                <a:close/>
              </a:path>
              <a:path w="3034029" h="2844800">
                <a:moveTo>
                  <a:pt x="1623957" y="1460499"/>
                </a:moveTo>
                <a:lnTo>
                  <a:pt x="1613001" y="1460499"/>
                </a:lnTo>
                <a:lnTo>
                  <a:pt x="1617639" y="1473199"/>
                </a:lnTo>
                <a:lnTo>
                  <a:pt x="1629308" y="1473199"/>
                </a:lnTo>
                <a:lnTo>
                  <a:pt x="1623957" y="1460499"/>
                </a:lnTo>
                <a:close/>
              </a:path>
              <a:path w="3034029" h="2844800">
                <a:moveTo>
                  <a:pt x="1641195" y="1460499"/>
                </a:moveTo>
                <a:lnTo>
                  <a:pt x="1637106" y="1460499"/>
                </a:lnTo>
                <a:lnTo>
                  <a:pt x="1635721" y="1473199"/>
                </a:lnTo>
                <a:lnTo>
                  <a:pt x="1642440" y="1473199"/>
                </a:lnTo>
                <a:lnTo>
                  <a:pt x="1641195" y="1460499"/>
                </a:lnTo>
                <a:close/>
              </a:path>
              <a:path w="3034029" h="2844800">
                <a:moveTo>
                  <a:pt x="1577568" y="1435099"/>
                </a:moveTo>
                <a:lnTo>
                  <a:pt x="1509280" y="1435099"/>
                </a:lnTo>
                <a:lnTo>
                  <a:pt x="1507597" y="1443819"/>
                </a:lnTo>
                <a:lnTo>
                  <a:pt x="1508916" y="1447799"/>
                </a:lnTo>
                <a:lnTo>
                  <a:pt x="1509105" y="1460499"/>
                </a:lnTo>
                <a:lnTo>
                  <a:pt x="1594015" y="1460499"/>
                </a:lnTo>
                <a:lnTo>
                  <a:pt x="1588376" y="1447799"/>
                </a:lnTo>
                <a:lnTo>
                  <a:pt x="1576654" y="1447799"/>
                </a:lnTo>
                <a:lnTo>
                  <a:pt x="1577568" y="1435099"/>
                </a:lnTo>
                <a:close/>
              </a:path>
              <a:path w="3034029" h="2844800">
                <a:moveTo>
                  <a:pt x="1486522" y="1435099"/>
                </a:moveTo>
                <a:lnTo>
                  <a:pt x="1480705" y="1435099"/>
                </a:lnTo>
                <a:lnTo>
                  <a:pt x="1480972" y="1447799"/>
                </a:lnTo>
                <a:lnTo>
                  <a:pt x="1485874" y="1447799"/>
                </a:lnTo>
                <a:lnTo>
                  <a:pt x="1486522" y="1435099"/>
                </a:lnTo>
                <a:close/>
              </a:path>
              <a:path w="3034029" h="2844800">
                <a:moveTo>
                  <a:pt x="1493621" y="1435099"/>
                </a:moveTo>
                <a:lnTo>
                  <a:pt x="1491221" y="1447799"/>
                </a:lnTo>
                <a:lnTo>
                  <a:pt x="1498866" y="1447799"/>
                </a:lnTo>
                <a:lnTo>
                  <a:pt x="1493621" y="1435099"/>
                </a:lnTo>
                <a:close/>
              </a:path>
              <a:path w="3034029" h="2844800">
                <a:moveTo>
                  <a:pt x="1502834" y="1422399"/>
                </a:moveTo>
                <a:lnTo>
                  <a:pt x="1471066" y="1422399"/>
                </a:lnTo>
                <a:lnTo>
                  <a:pt x="1470190" y="1435099"/>
                </a:lnTo>
                <a:lnTo>
                  <a:pt x="1501178" y="1435099"/>
                </a:lnTo>
                <a:lnTo>
                  <a:pt x="1506829" y="1447799"/>
                </a:lnTo>
                <a:lnTo>
                  <a:pt x="1507597" y="1443819"/>
                </a:lnTo>
                <a:lnTo>
                  <a:pt x="1504708" y="1435099"/>
                </a:lnTo>
                <a:lnTo>
                  <a:pt x="1502834" y="1422399"/>
                </a:lnTo>
                <a:close/>
              </a:path>
              <a:path w="3034029" h="2844800">
                <a:moveTo>
                  <a:pt x="1596237" y="1435099"/>
                </a:moveTo>
                <a:lnTo>
                  <a:pt x="1577568" y="1435099"/>
                </a:lnTo>
                <a:lnTo>
                  <a:pt x="1579918" y="1447799"/>
                </a:lnTo>
                <a:lnTo>
                  <a:pt x="1603133" y="1447799"/>
                </a:lnTo>
                <a:lnTo>
                  <a:pt x="1596237" y="1435099"/>
                </a:lnTo>
                <a:close/>
              </a:path>
              <a:path w="3034029" h="2844800">
                <a:moveTo>
                  <a:pt x="1523995" y="1422399"/>
                </a:moveTo>
                <a:lnTo>
                  <a:pt x="1502834" y="1422399"/>
                </a:lnTo>
                <a:lnTo>
                  <a:pt x="1504708" y="1435099"/>
                </a:lnTo>
                <a:lnTo>
                  <a:pt x="1507597" y="1443819"/>
                </a:lnTo>
                <a:lnTo>
                  <a:pt x="1509280" y="1435099"/>
                </a:lnTo>
                <a:lnTo>
                  <a:pt x="1509010" y="1435099"/>
                </a:lnTo>
                <a:lnTo>
                  <a:pt x="1523995" y="1422399"/>
                </a:lnTo>
                <a:close/>
              </a:path>
              <a:path w="3034029" h="2844800">
                <a:moveTo>
                  <a:pt x="1566789" y="1409699"/>
                </a:moveTo>
                <a:lnTo>
                  <a:pt x="1540954" y="1409699"/>
                </a:lnTo>
                <a:lnTo>
                  <a:pt x="1533994" y="1422399"/>
                </a:lnTo>
                <a:lnTo>
                  <a:pt x="1523995" y="1422399"/>
                </a:lnTo>
                <a:lnTo>
                  <a:pt x="1509010" y="1435099"/>
                </a:lnTo>
                <a:lnTo>
                  <a:pt x="1569109" y="1435099"/>
                </a:lnTo>
                <a:lnTo>
                  <a:pt x="1565746" y="1422399"/>
                </a:lnTo>
                <a:lnTo>
                  <a:pt x="1566789" y="14096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468589" y="1396999"/>
                </a:lnTo>
                <a:lnTo>
                  <a:pt x="1470609" y="1409699"/>
                </a:lnTo>
                <a:lnTo>
                  <a:pt x="1480045" y="1409699"/>
                </a:lnTo>
                <a:lnTo>
                  <a:pt x="1462989" y="1422399"/>
                </a:lnTo>
                <a:lnTo>
                  <a:pt x="1519047" y="1422399"/>
                </a:lnTo>
                <a:lnTo>
                  <a:pt x="1523915" y="1409699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528690" y="1396999"/>
                </a:moveTo>
                <a:lnTo>
                  <a:pt x="1523915" y="1409699"/>
                </a:lnTo>
                <a:lnTo>
                  <a:pt x="1519047" y="1422399"/>
                </a:lnTo>
                <a:lnTo>
                  <a:pt x="1533994" y="1422399"/>
                </a:lnTo>
                <a:lnTo>
                  <a:pt x="1540954" y="1409699"/>
                </a:lnTo>
                <a:lnTo>
                  <a:pt x="1536496" y="1409699"/>
                </a:lnTo>
                <a:lnTo>
                  <a:pt x="1536475" y="1407736"/>
                </a:lnTo>
                <a:lnTo>
                  <a:pt x="1528690" y="1396999"/>
                </a:lnTo>
                <a:close/>
              </a:path>
              <a:path w="3034029" h="2844800">
                <a:moveTo>
                  <a:pt x="1449844" y="1396999"/>
                </a:moveTo>
                <a:lnTo>
                  <a:pt x="1441488" y="1396999"/>
                </a:lnTo>
                <a:lnTo>
                  <a:pt x="1442681" y="1409699"/>
                </a:lnTo>
                <a:lnTo>
                  <a:pt x="1462163" y="1409699"/>
                </a:lnTo>
                <a:lnTo>
                  <a:pt x="1449844" y="1396999"/>
                </a:lnTo>
                <a:close/>
              </a:path>
              <a:path w="3034029" h="2844800">
                <a:moveTo>
                  <a:pt x="1464678" y="1396999"/>
                </a:moveTo>
                <a:lnTo>
                  <a:pt x="1460042" y="1396999"/>
                </a:lnTo>
                <a:lnTo>
                  <a:pt x="1463319" y="1409699"/>
                </a:lnTo>
                <a:lnTo>
                  <a:pt x="1466557" y="1409699"/>
                </a:lnTo>
                <a:lnTo>
                  <a:pt x="1464678" y="1396999"/>
                </a:lnTo>
                <a:close/>
              </a:path>
              <a:path w="3034029" h="2844800">
                <a:moveTo>
                  <a:pt x="1536475" y="1407736"/>
                </a:moveTo>
                <a:lnTo>
                  <a:pt x="1536496" y="1409699"/>
                </a:lnTo>
                <a:lnTo>
                  <a:pt x="1537898" y="1409699"/>
                </a:lnTo>
                <a:lnTo>
                  <a:pt x="1536475" y="1407736"/>
                </a:lnTo>
                <a:close/>
              </a:path>
              <a:path w="3034029" h="2844800">
                <a:moveTo>
                  <a:pt x="1536357" y="1396999"/>
                </a:moveTo>
                <a:lnTo>
                  <a:pt x="1528690" y="1396999"/>
                </a:lnTo>
                <a:lnTo>
                  <a:pt x="1536475" y="1407736"/>
                </a:lnTo>
                <a:lnTo>
                  <a:pt x="1536357" y="1396999"/>
                </a:lnTo>
                <a:close/>
              </a:path>
              <a:path w="3034029" h="2844800">
                <a:moveTo>
                  <a:pt x="1418577" y="1384299"/>
                </a:moveTo>
                <a:lnTo>
                  <a:pt x="1416227" y="1396999"/>
                </a:lnTo>
                <a:lnTo>
                  <a:pt x="1418704" y="1396999"/>
                </a:lnTo>
                <a:lnTo>
                  <a:pt x="1418577" y="1384299"/>
                </a:lnTo>
                <a:close/>
              </a:path>
              <a:path w="3034029" h="2844800">
                <a:moveTo>
                  <a:pt x="1420699" y="1371599"/>
                </a:moveTo>
                <a:lnTo>
                  <a:pt x="1413859" y="1371599"/>
                </a:lnTo>
                <a:lnTo>
                  <a:pt x="1424470" y="1384299"/>
                </a:lnTo>
                <a:lnTo>
                  <a:pt x="1429761" y="1396999"/>
                </a:lnTo>
                <a:lnTo>
                  <a:pt x="1433267" y="1396999"/>
                </a:lnTo>
                <a:lnTo>
                  <a:pt x="1438564" y="1384299"/>
                </a:lnTo>
                <a:lnTo>
                  <a:pt x="1427590" y="1384299"/>
                </a:lnTo>
                <a:lnTo>
                  <a:pt x="1420699" y="1371599"/>
                </a:lnTo>
                <a:close/>
              </a:path>
              <a:path w="3034029" h="2844800">
                <a:moveTo>
                  <a:pt x="1544256" y="1384299"/>
                </a:moveTo>
                <a:lnTo>
                  <a:pt x="1447486" y="1384299"/>
                </a:lnTo>
                <a:lnTo>
                  <a:pt x="1458643" y="1396999"/>
                </a:lnTo>
                <a:lnTo>
                  <a:pt x="1541703" y="1396999"/>
                </a:lnTo>
                <a:lnTo>
                  <a:pt x="1544256" y="1384299"/>
                </a:lnTo>
                <a:close/>
              </a:path>
              <a:path w="3034029" h="2844800">
                <a:moveTo>
                  <a:pt x="1526328" y="1371599"/>
                </a:moveTo>
                <a:lnTo>
                  <a:pt x="1431759" y="1371599"/>
                </a:lnTo>
                <a:lnTo>
                  <a:pt x="1427590" y="1384299"/>
                </a:lnTo>
                <a:lnTo>
                  <a:pt x="1537486" y="1384299"/>
                </a:lnTo>
                <a:lnTo>
                  <a:pt x="1526328" y="1371599"/>
                </a:lnTo>
                <a:close/>
              </a:path>
              <a:path w="3034029" h="2844800">
                <a:moveTo>
                  <a:pt x="1401889" y="1358899"/>
                </a:moveTo>
                <a:lnTo>
                  <a:pt x="1390705" y="1358899"/>
                </a:lnTo>
                <a:lnTo>
                  <a:pt x="1399091" y="1371599"/>
                </a:lnTo>
                <a:lnTo>
                  <a:pt x="1401889" y="1358899"/>
                </a:lnTo>
                <a:close/>
              </a:path>
              <a:path w="3034029" h="2844800">
                <a:moveTo>
                  <a:pt x="1404581" y="1358899"/>
                </a:moveTo>
                <a:lnTo>
                  <a:pt x="1405220" y="1371599"/>
                </a:lnTo>
                <a:lnTo>
                  <a:pt x="1412278" y="1371599"/>
                </a:lnTo>
                <a:lnTo>
                  <a:pt x="1404581" y="1358899"/>
                </a:lnTo>
                <a:close/>
              </a:path>
              <a:path w="3034029" h="2844800">
                <a:moveTo>
                  <a:pt x="1424830" y="1358899"/>
                </a:moveTo>
                <a:lnTo>
                  <a:pt x="1413090" y="1358899"/>
                </a:lnTo>
                <a:lnTo>
                  <a:pt x="1412278" y="1371599"/>
                </a:lnTo>
                <a:lnTo>
                  <a:pt x="1417928" y="1371599"/>
                </a:lnTo>
                <a:lnTo>
                  <a:pt x="1424830" y="1358899"/>
                </a:lnTo>
                <a:close/>
              </a:path>
              <a:path w="3034029" h="2844800">
                <a:moveTo>
                  <a:pt x="1498079" y="1358899"/>
                </a:moveTo>
                <a:lnTo>
                  <a:pt x="1424830" y="1358899"/>
                </a:lnTo>
                <a:lnTo>
                  <a:pt x="1435736" y="1371599"/>
                </a:lnTo>
                <a:lnTo>
                  <a:pt x="1502819" y="1371599"/>
                </a:lnTo>
                <a:lnTo>
                  <a:pt x="1498079" y="1358899"/>
                </a:lnTo>
                <a:close/>
              </a:path>
              <a:path w="3034029" h="2844800">
                <a:moveTo>
                  <a:pt x="1512576" y="1358899"/>
                </a:moveTo>
                <a:lnTo>
                  <a:pt x="1499298" y="1358899"/>
                </a:lnTo>
                <a:lnTo>
                  <a:pt x="1509255" y="1371599"/>
                </a:lnTo>
                <a:lnTo>
                  <a:pt x="1512576" y="1358899"/>
                </a:lnTo>
                <a:close/>
              </a:path>
              <a:path w="3034029" h="2844800">
                <a:moveTo>
                  <a:pt x="1398879" y="1346199"/>
                </a:moveTo>
                <a:lnTo>
                  <a:pt x="1394320" y="1346199"/>
                </a:lnTo>
                <a:lnTo>
                  <a:pt x="1397558" y="1358899"/>
                </a:lnTo>
                <a:lnTo>
                  <a:pt x="1400835" y="1358899"/>
                </a:lnTo>
                <a:lnTo>
                  <a:pt x="1398879" y="1346199"/>
                </a:lnTo>
                <a:close/>
              </a:path>
              <a:path w="3034029" h="2844800">
                <a:moveTo>
                  <a:pt x="1489390" y="1333499"/>
                </a:moveTo>
                <a:lnTo>
                  <a:pt x="1491727" y="1346199"/>
                </a:lnTo>
                <a:lnTo>
                  <a:pt x="1406954" y="1346199"/>
                </a:lnTo>
                <a:lnTo>
                  <a:pt x="1414623" y="1358899"/>
                </a:lnTo>
                <a:lnTo>
                  <a:pt x="1508136" y="1358899"/>
                </a:lnTo>
                <a:lnTo>
                  <a:pt x="1497746" y="1346199"/>
                </a:lnTo>
                <a:lnTo>
                  <a:pt x="1489390" y="1333499"/>
                </a:lnTo>
                <a:close/>
              </a:path>
              <a:path w="3034029" h="2844800">
                <a:moveTo>
                  <a:pt x="1470050" y="1333499"/>
                </a:moveTo>
                <a:lnTo>
                  <a:pt x="1390015" y="1333499"/>
                </a:lnTo>
                <a:lnTo>
                  <a:pt x="1385611" y="1346199"/>
                </a:lnTo>
                <a:lnTo>
                  <a:pt x="1474368" y="1346199"/>
                </a:lnTo>
                <a:lnTo>
                  <a:pt x="1470050" y="1333499"/>
                </a:lnTo>
                <a:close/>
              </a:path>
              <a:path w="3034029" h="2844800">
                <a:moveTo>
                  <a:pt x="1359154" y="1320799"/>
                </a:moveTo>
                <a:lnTo>
                  <a:pt x="1358392" y="1320799"/>
                </a:lnTo>
                <a:lnTo>
                  <a:pt x="1362062" y="1333499"/>
                </a:lnTo>
                <a:lnTo>
                  <a:pt x="1359154" y="1320799"/>
                </a:lnTo>
                <a:close/>
              </a:path>
              <a:path w="3034029" h="2844800">
                <a:moveTo>
                  <a:pt x="1372830" y="1320799"/>
                </a:moveTo>
                <a:lnTo>
                  <a:pt x="1370139" y="1333499"/>
                </a:lnTo>
                <a:lnTo>
                  <a:pt x="1381101" y="1333499"/>
                </a:lnTo>
                <a:lnTo>
                  <a:pt x="1372830" y="1320799"/>
                </a:lnTo>
                <a:close/>
              </a:path>
              <a:path w="3034029" h="2844800">
                <a:moveTo>
                  <a:pt x="1480718" y="1320799"/>
                </a:moveTo>
                <a:lnTo>
                  <a:pt x="1388465" y="1320799"/>
                </a:lnTo>
                <a:lnTo>
                  <a:pt x="1393964" y="1333499"/>
                </a:lnTo>
                <a:lnTo>
                  <a:pt x="1479804" y="1333499"/>
                </a:lnTo>
                <a:lnTo>
                  <a:pt x="1480718" y="1320799"/>
                </a:lnTo>
                <a:close/>
              </a:path>
              <a:path w="3034029" h="2844800">
                <a:moveTo>
                  <a:pt x="1485099" y="1320799"/>
                </a:moveTo>
                <a:lnTo>
                  <a:pt x="1484337" y="1320799"/>
                </a:lnTo>
                <a:lnTo>
                  <a:pt x="1487995" y="1333499"/>
                </a:lnTo>
                <a:lnTo>
                  <a:pt x="1485099" y="1320799"/>
                </a:lnTo>
                <a:close/>
              </a:path>
              <a:path w="3034029" h="2844800">
                <a:moveTo>
                  <a:pt x="1431886" y="1308099"/>
                </a:moveTo>
                <a:lnTo>
                  <a:pt x="1354582" y="1308099"/>
                </a:lnTo>
                <a:lnTo>
                  <a:pt x="1349565" y="1320799"/>
                </a:lnTo>
                <a:lnTo>
                  <a:pt x="1435608" y="1320799"/>
                </a:lnTo>
                <a:lnTo>
                  <a:pt x="1431886" y="1308099"/>
                </a:lnTo>
                <a:close/>
              </a:path>
              <a:path w="3034029" h="2844800">
                <a:moveTo>
                  <a:pt x="1455726" y="1308099"/>
                </a:moveTo>
                <a:lnTo>
                  <a:pt x="1439519" y="1308099"/>
                </a:lnTo>
                <a:lnTo>
                  <a:pt x="1439316" y="1320799"/>
                </a:lnTo>
                <a:lnTo>
                  <a:pt x="1452822" y="1320799"/>
                </a:lnTo>
                <a:lnTo>
                  <a:pt x="1455726" y="1308099"/>
                </a:lnTo>
                <a:close/>
              </a:path>
              <a:path w="3034029" h="2844800">
                <a:moveTo>
                  <a:pt x="1334117" y="1295399"/>
                </a:moveTo>
                <a:lnTo>
                  <a:pt x="1328686" y="1308099"/>
                </a:lnTo>
                <a:lnTo>
                  <a:pt x="1341157" y="1308099"/>
                </a:lnTo>
                <a:lnTo>
                  <a:pt x="1334117" y="1295399"/>
                </a:lnTo>
                <a:close/>
              </a:path>
              <a:path w="3034029" h="2844800">
                <a:moveTo>
                  <a:pt x="1450993" y="1295399"/>
                </a:moveTo>
                <a:lnTo>
                  <a:pt x="1348997" y="1295399"/>
                </a:lnTo>
                <a:lnTo>
                  <a:pt x="1347039" y="1308099"/>
                </a:lnTo>
                <a:lnTo>
                  <a:pt x="1448507" y="1308099"/>
                </a:lnTo>
                <a:lnTo>
                  <a:pt x="1450993" y="1295399"/>
                </a:lnTo>
                <a:close/>
              </a:path>
              <a:path w="3034029" h="2844800">
                <a:moveTo>
                  <a:pt x="1331734" y="1282699"/>
                </a:moveTo>
                <a:lnTo>
                  <a:pt x="1328648" y="1282699"/>
                </a:lnTo>
                <a:lnTo>
                  <a:pt x="1332333" y="1295399"/>
                </a:lnTo>
                <a:lnTo>
                  <a:pt x="1336382" y="1295399"/>
                </a:lnTo>
                <a:lnTo>
                  <a:pt x="1331734" y="1282699"/>
                </a:lnTo>
                <a:close/>
              </a:path>
              <a:path w="3034029" h="2844800">
                <a:moveTo>
                  <a:pt x="1433029" y="1282699"/>
                </a:moveTo>
                <a:lnTo>
                  <a:pt x="1337831" y="1282699"/>
                </a:lnTo>
                <a:lnTo>
                  <a:pt x="1344262" y="1295399"/>
                </a:lnTo>
                <a:lnTo>
                  <a:pt x="1434579" y="1295399"/>
                </a:lnTo>
                <a:lnTo>
                  <a:pt x="1433029" y="1282699"/>
                </a:lnTo>
                <a:close/>
              </a:path>
              <a:path w="3034029" h="2844800">
                <a:moveTo>
                  <a:pt x="1307497" y="1257299"/>
                </a:moveTo>
                <a:lnTo>
                  <a:pt x="1287049" y="1257299"/>
                </a:lnTo>
                <a:lnTo>
                  <a:pt x="1295571" y="1269999"/>
                </a:lnTo>
                <a:lnTo>
                  <a:pt x="1302317" y="1282699"/>
                </a:lnTo>
                <a:lnTo>
                  <a:pt x="1381836" y="1282699"/>
                </a:lnTo>
                <a:lnTo>
                  <a:pt x="1376797" y="1269999"/>
                </a:lnTo>
                <a:lnTo>
                  <a:pt x="1306677" y="1269999"/>
                </a:lnTo>
                <a:lnTo>
                  <a:pt x="1307497" y="1257299"/>
                </a:lnTo>
                <a:close/>
              </a:path>
              <a:path w="3034029" h="2844800">
                <a:moveTo>
                  <a:pt x="1408341" y="1269999"/>
                </a:moveTo>
                <a:lnTo>
                  <a:pt x="1383531" y="1269999"/>
                </a:lnTo>
                <a:lnTo>
                  <a:pt x="1381836" y="1282699"/>
                </a:lnTo>
                <a:lnTo>
                  <a:pt x="1409712" y="1282699"/>
                </a:lnTo>
                <a:lnTo>
                  <a:pt x="1408341" y="1269999"/>
                </a:lnTo>
                <a:close/>
              </a:path>
              <a:path w="3034029" h="2844800">
                <a:moveTo>
                  <a:pt x="1421656" y="1269999"/>
                </a:moveTo>
                <a:lnTo>
                  <a:pt x="1415821" y="1269999"/>
                </a:lnTo>
                <a:lnTo>
                  <a:pt x="1418920" y="1282699"/>
                </a:lnTo>
                <a:lnTo>
                  <a:pt x="1430208" y="1282699"/>
                </a:lnTo>
                <a:lnTo>
                  <a:pt x="1421656" y="1269999"/>
                </a:lnTo>
                <a:close/>
              </a:path>
              <a:path w="3034029" h="2844800">
                <a:moveTo>
                  <a:pt x="1435696" y="1269999"/>
                </a:moveTo>
                <a:lnTo>
                  <a:pt x="1430947" y="1269999"/>
                </a:lnTo>
                <a:lnTo>
                  <a:pt x="1434109" y="1282699"/>
                </a:lnTo>
                <a:lnTo>
                  <a:pt x="1435696" y="1269999"/>
                </a:lnTo>
                <a:close/>
              </a:path>
              <a:path w="3034029" h="2844800">
                <a:moveTo>
                  <a:pt x="1334617" y="1257299"/>
                </a:moveTo>
                <a:lnTo>
                  <a:pt x="1312641" y="1257299"/>
                </a:lnTo>
                <a:lnTo>
                  <a:pt x="1321093" y="1269999"/>
                </a:lnTo>
                <a:lnTo>
                  <a:pt x="1339608" y="1269999"/>
                </a:lnTo>
                <a:lnTo>
                  <a:pt x="1334617" y="1257299"/>
                </a:lnTo>
                <a:close/>
              </a:path>
              <a:path w="3034029" h="2844800">
                <a:moveTo>
                  <a:pt x="1358506" y="1257299"/>
                </a:moveTo>
                <a:lnTo>
                  <a:pt x="1347762" y="1257299"/>
                </a:lnTo>
                <a:lnTo>
                  <a:pt x="1346847" y="1269999"/>
                </a:lnTo>
                <a:lnTo>
                  <a:pt x="1363443" y="1269999"/>
                </a:lnTo>
                <a:lnTo>
                  <a:pt x="1358506" y="1257299"/>
                </a:lnTo>
                <a:close/>
              </a:path>
              <a:path w="3034029" h="2844800">
                <a:moveTo>
                  <a:pt x="1389945" y="1244599"/>
                </a:moveTo>
                <a:lnTo>
                  <a:pt x="1374505" y="1244599"/>
                </a:lnTo>
                <a:lnTo>
                  <a:pt x="1376380" y="1257299"/>
                </a:lnTo>
                <a:lnTo>
                  <a:pt x="1380192" y="1269999"/>
                </a:lnTo>
                <a:lnTo>
                  <a:pt x="1398854" y="1269999"/>
                </a:lnTo>
                <a:lnTo>
                  <a:pt x="1393895" y="1257299"/>
                </a:lnTo>
                <a:lnTo>
                  <a:pt x="1389945" y="1244599"/>
                </a:lnTo>
                <a:close/>
              </a:path>
              <a:path w="3034029" h="2844800">
                <a:moveTo>
                  <a:pt x="1353972" y="1244599"/>
                </a:moveTo>
                <a:lnTo>
                  <a:pt x="1280508" y="1244599"/>
                </a:lnTo>
                <a:lnTo>
                  <a:pt x="1280709" y="1257299"/>
                </a:lnTo>
                <a:lnTo>
                  <a:pt x="1367510" y="1257299"/>
                </a:lnTo>
                <a:lnTo>
                  <a:pt x="1353972" y="1244599"/>
                </a:lnTo>
                <a:close/>
              </a:path>
              <a:path w="3034029" h="2844800">
                <a:moveTo>
                  <a:pt x="1263929" y="1231899"/>
                </a:moveTo>
                <a:lnTo>
                  <a:pt x="1255369" y="1231899"/>
                </a:lnTo>
                <a:lnTo>
                  <a:pt x="1258763" y="1244599"/>
                </a:lnTo>
                <a:lnTo>
                  <a:pt x="1267585" y="1244599"/>
                </a:lnTo>
                <a:lnTo>
                  <a:pt x="1263929" y="1231899"/>
                </a:lnTo>
                <a:close/>
              </a:path>
              <a:path w="3034029" h="2844800">
                <a:moveTo>
                  <a:pt x="1274499" y="1232161"/>
                </a:moveTo>
                <a:lnTo>
                  <a:pt x="1274673" y="1244599"/>
                </a:lnTo>
                <a:lnTo>
                  <a:pt x="1283728" y="1244599"/>
                </a:lnTo>
                <a:lnTo>
                  <a:pt x="1274499" y="1232161"/>
                </a:lnTo>
                <a:close/>
              </a:path>
              <a:path w="3034029" h="2844800">
                <a:moveTo>
                  <a:pt x="1373256" y="1231899"/>
                </a:moveTo>
                <a:lnTo>
                  <a:pt x="1290418" y="1231899"/>
                </a:lnTo>
                <a:lnTo>
                  <a:pt x="1291281" y="1244599"/>
                </a:lnTo>
                <a:lnTo>
                  <a:pt x="1381020" y="1244599"/>
                </a:lnTo>
                <a:lnTo>
                  <a:pt x="1373256" y="1231899"/>
                </a:lnTo>
                <a:close/>
              </a:path>
              <a:path w="3034029" h="2844800">
                <a:moveTo>
                  <a:pt x="1396034" y="1231899"/>
                </a:moveTo>
                <a:lnTo>
                  <a:pt x="1399438" y="1244599"/>
                </a:lnTo>
                <a:lnTo>
                  <a:pt x="1403692" y="1244599"/>
                </a:lnTo>
                <a:lnTo>
                  <a:pt x="1396034" y="1231899"/>
                </a:lnTo>
                <a:close/>
              </a:path>
              <a:path w="3034029" h="2844800">
                <a:moveTo>
                  <a:pt x="1274495" y="1231899"/>
                </a:moveTo>
                <a:lnTo>
                  <a:pt x="1274305" y="1231899"/>
                </a:lnTo>
                <a:lnTo>
                  <a:pt x="1274499" y="1232161"/>
                </a:lnTo>
                <a:lnTo>
                  <a:pt x="1274495" y="1231899"/>
                </a:lnTo>
                <a:close/>
              </a:path>
              <a:path w="3034029" h="2844800">
                <a:moveTo>
                  <a:pt x="1272566" y="1219199"/>
                </a:moveTo>
                <a:lnTo>
                  <a:pt x="1267752" y="1219199"/>
                </a:lnTo>
                <a:lnTo>
                  <a:pt x="1269644" y="1231899"/>
                </a:lnTo>
                <a:lnTo>
                  <a:pt x="1274457" y="1231899"/>
                </a:lnTo>
                <a:lnTo>
                  <a:pt x="1272566" y="1219199"/>
                </a:lnTo>
                <a:close/>
              </a:path>
              <a:path w="3034029" h="2844800">
                <a:moveTo>
                  <a:pt x="1307007" y="1219199"/>
                </a:moveTo>
                <a:lnTo>
                  <a:pt x="1287978" y="1219199"/>
                </a:lnTo>
                <a:lnTo>
                  <a:pt x="1283511" y="1231899"/>
                </a:lnTo>
                <a:lnTo>
                  <a:pt x="1304277" y="1231899"/>
                </a:lnTo>
                <a:lnTo>
                  <a:pt x="1307007" y="1219199"/>
                </a:lnTo>
                <a:close/>
              </a:path>
              <a:path w="3034029" h="2844800">
                <a:moveTo>
                  <a:pt x="1332357" y="1219199"/>
                </a:moveTo>
                <a:lnTo>
                  <a:pt x="1307007" y="1219199"/>
                </a:lnTo>
                <a:lnTo>
                  <a:pt x="1308303" y="1231899"/>
                </a:lnTo>
                <a:lnTo>
                  <a:pt x="1337703" y="1231899"/>
                </a:lnTo>
                <a:lnTo>
                  <a:pt x="1332357" y="1219199"/>
                </a:lnTo>
                <a:close/>
              </a:path>
              <a:path w="3034029" h="2844800">
                <a:moveTo>
                  <a:pt x="1348651" y="1219199"/>
                </a:moveTo>
                <a:lnTo>
                  <a:pt x="1336433" y="1219199"/>
                </a:lnTo>
                <a:lnTo>
                  <a:pt x="1337703" y="1231899"/>
                </a:lnTo>
                <a:lnTo>
                  <a:pt x="1346301" y="1231899"/>
                </a:lnTo>
                <a:lnTo>
                  <a:pt x="1348651" y="1219199"/>
                </a:lnTo>
                <a:close/>
              </a:path>
              <a:path w="3034029" h="2844800">
                <a:moveTo>
                  <a:pt x="1357350" y="1206499"/>
                </a:moveTo>
                <a:lnTo>
                  <a:pt x="1253901" y="1206499"/>
                </a:lnTo>
                <a:lnTo>
                  <a:pt x="1261904" y="1219199"/>
                </a:lnTo>
                <a:lnTo>
                  <a:pt x="1350911" y="1219199"/>
                </a:lnTo>
                <a:lnTo>
                  <a:pt x="1351038" y="1231899"/>
                </a:lnTo>
                <a:lnTo>
                  <a:pt x="1354632" y="1231899"/>
                </a:lnTo>
                <a:lnTo>
                  <a:pt x="1351851" y="1219199"/>
                </a:lnTo>
                <a:lnTo>
                  <a:pt x="1357350" y="1206499"/>
                </a:lnTo>
                <a:close/>
              </a:path>
              <a:path w="3034029" h="2844800">
                <a:moveTo>
                  <a:pt x="1360766" y="1219199"/>
                </a:moveTo>
                <a:lnTo>
                  <a:pt x="1354632" y="1231899"/>
                </a:lnTo>
                <a:lnTo>
                  <a:pt x="1364703" y="1231899"/>
                </a:lnTo>
                <a:lnTo>
                  <a:pt x="1360766" y="1219199"/>
                </a:lnTo>
                <a:close/>
              </a:path>
              <a:path w="3034029" h="2844800">
                <a:moveTo>
                  <a:pt x="1253901" y="1206499"/>
                </a:moveTo>
                <a:lnTo>
                  <a:pt x="1248206" y="1206499"/>
                </a:lnTo>
                <a:lnTo>
                  <a:pt x="1248029" y="1219199"/>
                </a:lnTo>
                <a:lnTo>
                  <a:pt x="1252029" y="1219199"/>
                </a:lnTo>
                <a:lnTo>
                  <a:pt x="1253901" y="1206499"/>
                </a:lnTo>
                <a:close/>
              </a:path>
              <a:path w="3034029" h="2844800">
                <a:moveTo>
                  <a:pt x="1221371" y="1193799"/>
                </a:moveTo>
                <a:lnTo>
                  <a:pt x="1215478" y="1193799"/>
                </a:lnTo>
                <a:lnTo>
                  <a:pt x="1220050" y="1206499"/>
                </a:lnTo>
                <a:lnTo>
                  <a:pt x="1222971" y="1206499"/>
                </a:lnTo>
                <a:lnTo>
                  <a:pt x="1221371" y="1193799"/>
                </a:lnTo>
                <a:close/>
              </a:path>
              <a:path w="3034029" h="2844800">
                <a:moveTo>
                  <a:pt x="1241552" y="1193799"/>
                </a:moveTo>
                <a:lnTo>
                  <a:pt x="1230541" y="1193799"/>
                </a:lnTo>
                <a:lnTo>
                  <a:pt x="1234833" y="1206499"/>
                </a:lnTo>
                <a:lnTo>
                  <a:pt x="1240459" y="1206499"/>
                </a:lnTo>
                <a:lnTo>
                  <a:pt x="1241552" y="1193799"/>
                </a:lnTo>
                <a:close/>
              </a:path>
              <a:path w="3034029" h="2844800">
                <a:moveTo>
                  <a:pt x="1249147" y="1193799"/>
                </a:moveTo>
                <a:lnTo>
                  <a:pt x="1241552" y="1193799"/>
                </a:lnTo>
                <a:lnTo>
                  <a:pt x="1243545" y="1206499"/>
                </a:lnTo>
                <a:lnTo>
                  <a:pt x="1249969" y="1206499"/>
                </a:lnTo>
                <a:lnTo>
                  <a:pt x="1249147" y="1193799"/>
                </a:lnTo>
                <a:close/>
              </a:path>
              <a:path w="3034029" h="2844800">
                <a:moveTo>
                  <a:pt x="1266812" y="1193799"/>
                </a:moveTo>
                <a:lnTo>
                  <a:pt x="1265178" y="1193799"/>
                </a:lnTo>
                <a:lnTo>
                  <a:pt x="1257933" y="1206499"/>
                </a:lnTo>
                <a:lnTo>
                  <a:pt x="1275219" y="1206499"/>
                </a:lnTo>
                <a:lnTo>
                  <a:pt x="1266812" y="1193799"/>
                </a:lnTo>
                <a:close/>
              </a:path>
              <a:path w="3034029" h="2844800">
                <a:moveTo>
                  <a:pt x="1321879" y="1193799"/>
                </a:moveTo>
                <a:lnTo>
                  <a:pt x="1275394" y="1193799"/>
                </a:lnTo>
                <a:lnTo>
                  <a:pt x="1275854" y="1206499"/>
                </a:lnTo>
                <a:lnTo>
                  <a:pt x="1321562" y="1206499"/>
                </a:lnTo>
                <a:lnTo>
                  <a:pt x="1323454" y="1201124"/>
                </a:lnTo>
                <a:lnTo>
                  <a:pt x="1321879" y="1193799"/>
                </a:lnTo>
                <a:close/>
              </a:path>
              <a:path w="3034029" h="2844800">
                <a:moveTo>
                  <a:pt x="1342428" y="1193799"/>
                </a:moveTo>
                <a:lnTo>
                  <a:pt x="1326032" y="1193799"/>
                </a:lnTo>
                <a:lnTo>
                  <a:pt x="1323454" y="1201124"/>
                </a:lnTo>
                <a:lnTo>
                  <a:pt x="1324610" y="1206499"/>
                </a:lnTo>
                <a:lnTo>
                  <a:pt x="1346161" y="1206499"/>
                </a:lnTo>
                <a:lnTo>
                  <a:pt x="1342428" y="1193799"/>
                </a:lnTo>
                <a:close/>
              </a:path>
              <a:path w="3034029" h="2844800">
                <a:moveTo>
                  <a:pt x="1326032" y="1193799"/>
                </a:moveTo>
                <a:lnTo>
                  <a:pt x="1321879" y="1193799"/>
                </a:lnTo>
                <a:lnTo>
                  <a:pt x="1323454" y="1201124"/>
                </a:lnTo>
                <a:lnTo>
                  <a:pt x="1326032" y="1193799"/>
                </a:lnTo>
                <a:close/>
              </a:path>
              <a:path w="3034029" h="2844800">
                <a:moveTo>
                  <a:pt x="1295891" y="1168399"/>
                </a:moveTo>
                <a:lnTo>
                  <a:pt x="1225207" y="1168399"/>
                </a:lnTo>
                <a:lnTo>
                  <a:pt x="1231861" y="1193799"/>
                </a:lnTo>
                <a:lnTo>
                  <a:pt x="1309116" y="1193799"/>
                </a:lnTo>
                <a:lnTo>
                  <a:pt x="1307693" y="1181099"/>
                </a:lnTo>
                <a:lnTo>
                  <a:pt x="1302681" y="1181099"/>
                </a:lnTo>
                <a:lnTo>
                  <a:pt x="1295891" y="1168399"/>
                </a:lnTo>
                <a:close/>
              </a:path>
              <a:path w="3034029" h="2844800">
                <a:moveTo>
                  <a:pt x="1327383" y="1181099"/>
                </a:moveTo>
                <a:lnTo>
                  <a:pt x="1313345" y="1181099"/>
                </a:lnTo>
                <a:lnTo>
                  <a:pt x="1317269" y="1193799"/>
                </a:lnTo>
                <a:lnTo>
                  <a:pt x="1332725" y="1193799"/>
                </a:lnTo>
                <a:lnTo>
                  <a:pt x="1327383" y="1181099"/>
                </a:lnTo>
                <a:close/>
              </a:path>
              <a:path w="3034029" h="2844800">
                <a:moveTo>
                  <a:pt x="1198892" y="1168399"/>
                </a:moveTo>
                <a:lnTo>
                  <a:pt x="1189632" y="1168399"/>
                </a:lnTo>
                <a:lnTo>
                  <a:pt x="1196953" y="1181099"/>
                </a:lnTo>
                <a:lnTo>
                  <a:pt x="1209395" y="1181099"/>
                </a:lnTo>
                <a:lnTo>
                  <a:pt x="1198892" y="1168399"/>
                </a:lnTo>
                <a:close/>
              </a:path>
              <a:path w="3034029" h="2844800">
                <a:moveTo>
                  <a:pt x="1215853" y="1168399"/>
                </a:moveTo>
                <a:lnTo>
                  <a:pt x="1207858" y="1168399"/>
                </a:lnTo>
                <a:lnTo>
                  <a:pt x="1218082" y="1181099"/>
                </a:lnTo>
                <a:lnTo>
                  <a:pt x="1222306" y="1181099"/>
                </a:lnTo>
                <a:lnTo>
                  <a:pt x="1215853" y="1168399"/>
                </a:lnTo>
                <a:close/>
              </a:path>
              <a:path w="3034029" h="2844800">
                <a:moveTo>
                  <a:pt x="1325549" y="1168399"/>
                </a:moveTo>
                <a:lnTo>
                  <a:pt x="1323797" y="1168399"/>
                </a:lnTo>
                <a:lnTo>
                  <a:pt x="1326146" y="1181099"/>
                </a:lnTo>
                <a:lnTo>
                  <a:pt x="1325549" y="1168399"/>
                </a:lnTo>
                <a:close/>
              </a:path>
              <a:path w="3034029" h="2844800">
                <a:moveTo>
                  <a:pt x="1172936" y="1157430"/>
                </a:moveTo>
                <a:lnTo>
                  <a:pt x="1171829" y="1168399"/>
                </a:lnTo>
                <a:lnTo>
                  <a:pt x="1173619" y="1168399"/>
                </a:lnTo>
                <a:lnTo>
                  <a:pt x="1173195" y="1157807"/>
                </a:lnTo>
                <a:lnTo>
                  <a:pt x="1172936" y="1157430"/>
                </a:lnTo>
                <a:close/>
              </a:path>
              <a:path w="3034029" h="2844800">
                <a:moveTo>
                  <a:pt x="1195374" y="1155699"/>
                </a:moveTo>
                <a:lnTo>
                  <a:pt x="1173111" y="1155699"/>
                </a:lnTo>
                <a:lnTo>
                  <a:pt x="1173195" y="1157807"/>
                </a:lnTo>
                <a:lnTo>
                  <a:pt x="1180486" y="1168399"/>
                </a:lnTo>
                <a:lnTo>
                  <a:pt x="1196936" y="1168399"/>
                </a:lnTo>
                <a:lnTo>
                  <a:pt x="1195374" y="1155699"/>
                </a:lnTo>
                <a:close/>
              </a:path>
              <a:path w="3034029" h="2844800">
                <a:moveTo>
                  <a:pt x="1287540" y="1142999"/>
                </a:moveTo>
                <a:lnTo>
                  <a:pt x="1202334" y="1142999"/>
                </a:lnTo>
                <a:lnTo>
                  <a:pt x="1205101" y="1155699"/>
                </a:lnTo>
                <a:lnTo>
                  <a:pt x="1203046" y="1168399"/>
                </a:lnTo>
                <a:lnTo>
                  <a:pt x="1233563" y="1168399"/>
                </a:lnTo>
                <a:lnTo>
                  <a:pt x="1233500" y="1155699"/>
                </a:lnTo>
                <a:lnTo>
                  <a:pt x="1295924" y="1155699"/>
                </a:lnTo>
                <a:lnTo>
                  <a:pt x="1287540" y="1142999"/>
                </a:lnTo>
                <a:close/>
              </a:path>
              <a:path w="3034029" h="2844800">
                <a:moveTo>
                  <a:pt x="1294028" y="1155699"/>
                </a:moveTo>
                <a:lnTo>
                  <a:pt x="1236497" y="1155699"/>
                </a:lnTo>
                <a:lnTo>
                  <a:pt x="1237602" y="1168399"/>
                </a:lnTo>
                <a:lnTo>
                  <a:pt x="1288694" y="1168399"/>
                </a:lnTo>
                <a:lnTo>
                  <a:pt x="1294028" y="1155699"/>
                </a:lnTo>
                <a:close/>
              </a:path>
              <a:path w="3034029" h="2844800">
                <a:moveTo>
                  <a:pt x="1303665" y="1155699"/>
                </a:moveTo>
                <a:lnTo>
                  <a:pt x="1294028" y="1155699"/>
                </a:lnTo>
                <a:lnTo>
                  <a:pt x="1301381" y="1168399"/>
                </a:lnTo>
                <a:lnTo>
                  <a:pt x="1308032" y="1168399"/>
                </a:lnTo>
                <a:lnTo>
                  <a:pt x="1303665" y="1155699"/>
                </a:lnTo>
                <a:close/>
              </a:path>
              <a:path w="3034029" h="2844800">
                <a:moveTo>
                  <a:pt x="1173111" y="1155699"/>
                </a:moveTo>
                <a:lnTo>
                  <a:pt x="1171745" y="1155699"/>
                </a:lnTo>
                <a:lnTo>
                  <a:pt x="1172936" y="1157430"/>
                </a:lnTo>
                <a:lnTo>
                  <a:pt x="1173111" y="1155699"/>
                </a:lnTo>
                <a:close/>
              </a:path>
              <a:path w="3034029" h="2844800">
                <a:moveTo>
                  <a:pt x="1175614" y="1146092"/>
                </a:moveTo>
                <a:lnTo>
                  <a:pt x="1167925" y="1155699"/>
                </a:lnTo>
                <a:lnTo>
                  <a:pt x="1177391" y="1155699"/>
                </a:lnTo>
                <a:lnTo>
                  <a:pt x="1175614" y="1146092"/>
                </a:lnTo>
                <a:close/>
              </a:path>
              <a:path w="3034029" h="2844800">
                <a:moveTo>
                  <a:pt x="1202334" y="1142999"/>
                </a:moveTo>
                <a:lnTo>
                  <a:pt x="1188932" y="1142999"/>
                </a:lnTo>
                <a:lnTo>
                  <a:pt x="1193326" y="1155699"/>
                </a:lnTo>
                <a:lnTo>
                  <a:pt x="1198321" y="1155699"/>
                </a:lnTo>
                <a:lnTo>
                  <a:pt x="1202334" y="1142999"/>
                </a:lnTo>
                <a:close/>
              </a:path>
              <a:path w="3034029" h="2844800">
                <a:moveTo>
                  <a:pt x="1178090" y="1142999"/>
                </a:moveTo>
                <a:lnTo>
                  <a:pt x="1175043" y="1142999"/>
                </a:lnTo>
                <a:lnTo>
                  <a:pt x="1175614" y="1146092"/>
                </a:lnTo>
                <a:lnTo>
                  <a:pt x="1178090" y="1142999"/>
                </a:lnTo>
                <a:close/>
              </a:path>
              <a:path w="3034029" h="2844800">
                <a:moveTo>
                  <a:pt x="1154277" y="1130299"/>
                </a:moveTo>
                <a:lnTo>
                  <a:pt x="1146289" y="1130299"/>
                </a:lnTo>
                <a:lnTo>
                  <a:pt x="1155115" y="1142999"/>
                </a:lnTo>
                <a:lnTo>
                  <a:pt x="1157160" y="1142999"/>
                </a:lnTo>
                <a:lnTo>
                  <a:pt x="1154277" y="1130299"/>
                </a:lnTo>
                <a:close/>
              </a:path>
              <a:path w="3034029" h="2844800">
                <a:moveTo>
                  <a:pt x="1279334" y="1130299"/>
                </a:moveTo>
                <a:lnTo>
                  <a:pt x="1182839" y="1130299"/>
                </a:lnTo>
                <a:lnTo>
                  <a:pt x="1188173" y="1142999"/>
                </a:lnTo>
                <a:lnTo>
                  <a:pt x="1276311" y="1142999"/>
                </a:lnTo>
                <a:lnTo>
                  <a:pt x="1279334" y="1130299"/>
                </a:lnTo>
                <a:close/>
              </a:path>
              <a:path w="3034029" h="2844800">
                <a:moveTo>
                  <a:pt x="1171841" y="1117599"/>
                </a:moveTo>
                <a:lnTo>
                  <a:pt x="1163015" y="1117599"/>
                </a:lnTo>
                <a:lnTo>
                  <a:pt x="1164323" y="1130299"/>
                </a:lnTo>
                <a:lnTo>
                  <a:pt x="1170305" y="1130299"/>
                </a:lnTo>
                <a:lnTo>
                  <a:pt x="1172360" y="1118689"/>
                </a:lnTo>
                <a:lnTo>
                  <a:pt x="1171841" y="1117599"/>
                </a:lnTo>
                <a:close/>
              </a:path>
              <a:path w="3034029" h="2844800">
                <a:moveTo>
                  <a:pt x="1247317" y="1117599"/>
                </a:moveTo>
                <a:lnTo>
                  <a:pt x="1172552" y="1117599"/>
                </a:lnTo>
                <a:lnTo>
                  <a:pt x="1172360" y="1118689"/>
                </a:lnTo>
                <a:lnTo>
                  <a:pt x="1177886" y="1130299"/>
                </a:lnTo>
                <a:lnTo>
                  <a:pt x="1255179" y="1130299"/>
                </a:lnTo>
                <a:lnTo>
                  <a:pt x="1247317" y="1117599"/>
                </a:lnTo>
                <a:close/>
              </a:path>
              <a:path w="3034029" h="2844800">
                <a:moveTo>
                  <a:pt x="1259230" y="1117599"/>
                </a:moveTo>
                <a:lnTo>
                  <a:pt x="1253413" y="1117599"/>
                </a:lnTo>
                <a:lnTo>
                  <a:pt x="1255179" y="1130299"/>
                </a:lnTo>
                <a:lnTo>
                  <a:pt x="1264334" y="1130299"/>
                </a:lnTo>
                <a:lnTo>
                  <a:pt x="1259230" y="1117599"/>
                </a:lnTo>
                <a:close/>
              </a:path>
              <a:path w="3034029" h="2844800">
                <a:moveTo>
                  <a:pt x="1131328" y="1104899"/>
                </a:moveTo>
                <a:lnTo>
                  <a:pt x="1123734" y="1104899"/>
                </a:lnTo>
                <a:lnTo>
                  <a:pt x="1126109" y="1117599"/>
                </a:lnTo>
                <a:lnTo>
                  <a:pt x="1131328" y="1104899"/>
                </a:lnTo>
                <a:close/>
              </a:path>
              <a:path w="3034029" h="2844800">
                <a:moveTo>
                  <a:pt x="1148105" y="1104899"/>
                </a:moveTo>
                <a:lnTo>
                  <a:pt x="1136065" y="1104899"/>
                </a:lnTo>
                <a:lnTo>
                  <a:pt x="1138618" y="1117599"/>
                </a:lnTo>
                <a:lnTo>
                  <a:pt x="1148918" y="1117599"/>
                </a:lnTo>
                <a:lnTo>
                  <a:pt x="1148105" y="1104899"/>
                </a:lnTo>
                <a:close/>
              </a:path>
              <a:path w="3034029" h="2844800">
                <a:moveTo>
                  <a:pt x="1157655" y="1104899"/>
                </a:moveTo>
                <a:lnTo>
                  <a:pt x="1148105" y="1104899"/>
                </a:lnTo>
                <a:lnTo>
                  <a:pt x="1149413" y="1117599"/>
                </a:lnTo>
                <a:lnTo>
                  <a:pt x="1157655" y="1104899"/>
                </a:lnTo>
                <a:close/>
              </a:path>
              <a:path w="3034029" h="2844800">
                <a:moveTo>
                  <a:pt x="1228513" y="1104899"/>
                </a:moveTo>
                <a:lnTo>
                  <a:pt x="1157655" y="1104899"/>
                </a:lnTo>
                <a:lnTo>
                  <a:pt x="1159992" y="1117599"/>
                </a:lnTo>
                <a:lnTo>
                  <a:pt x="1236201" y="1117599"/>
                </a:lnTo>
                <a:lnTo>
                  <a:pt x="1228513" y="1104899"/>
                </a:lnTo>
                <a:close/>
              </a:path>
              <a:path w="3034029" h="2844800">
                <a:moveTo>
                  <a:pt x="1135646" y="1092199"/>
                </a:moveTo>
                <a:lnTo>
                  <a:pt x="1128217" y="1092199"/>
                </a:lnTo>
                <a:lnTo>
                  <a:pt x="1129931" y="1104899"/>
                </a:lnTo>
                <a:lnTo>
                  <a:pt x="1138059" y="1104899"/>
                </a:lnTo>
                <a:lnTo>
                  <a:pt x="1135646" y="1092199"/>
                </a:lnTo>
                <a:close/>
              </a:path>
              <a:path w="3034029" h="2844800">
                <a:moveTo>
                  <a:pt x="1183411" y="1092199"/>
                </a:moveTo>
                <a:lnTo>
                  <a:pt x="1144155" y="1092199"/>
                </a:lnTo>
                <a:lnTo>
                  <a:pt x="1140625" y="1104899"/>
                </a:lnTo>
                <a:lnTo>
                  <a:pt x="1189189" y="1104899"/>
                </a:lnTo>
                <a:lnTo>
                  <a:pt x="1189162" y="1104648"/>
                </a:lnTo>
                <a:lnTo>
                  <a:pt x="1183411" y="1092199"/>
                </a:lnTo>
                <a:close/>
              </a:path>
              <a:path w="3034029" h="2844800">
                <a:moveTo>
                  <a:pt x="1189162" y="1104648"/>
                </a:moveTo>
                <a:lnTo>
                  <a:pt x="1189189" y="1104899"/>
                </a:lnTo>
                <a:lnTo>
                  <a:pt x="1189162" y="1104648"/>
                </a:lnTo>
                <a:close/>
              </a:path>
              <a:path w="3034029" h="2844800">
                <a:moveTo>
                  <a:pt x="1231601" y="1092199"/>
                </a:moveTo>
                <a:lnTo>
                  <a:pt x="1187805" y="1092199"/>
                </a:lnTo>
                <a:lnTo>
                  <a:pt x="1189162" y="1104648"/>
                </a:lnTo>
                <a:lnTo>
                  <a:pt x="1189278" y="1104899"/>
                </a:lnTo>
                <a:lnTo>
                  <a:pt x="1243313" y="1104899"/>
                </a:lnTo>
                <a:lnTo>
                  <a:pt x="1231601" y="1092199"/>
                </a:lnTo>
                <a:close/>
              </a:path>
              <a:path w="3034029" h="2844800">
                <a:moveTo>
                  <a:pt x="1112405" y="1079499"/>
                </a:moveTo>
                <a:lnTo>
                  <a:pt x="1099883" y="1079499"/>
                </a:lnTo>
                <a:lnTo>
                  <a:pt x="1104709" y="1092199"/>
                </a:lnTo>
                <a:lnTo>
                  <a:pt x="1107503" y="1092199"/>
                </a:lnTo>
                <a:lnTo>
                  <a:pt x="1112405" y="1079499"/>
                </a:lnTo>
                <a:close/>
              </a:path>
              <a:path w="3034029" h="2844800">
                <a:moveTo>
                  <a:pt x="1146708" y="1079499"/>
                </a:moveTo>
                <a:lnTo>
                  <a:pt x="1131356" y="1079499"/>
                </a:lnTo>
                <a:lnTo>
                  <a:pt x="1130139" y="1092199"/>
                </a:lnTo>
                <a:lnTo>
                  <a:pt x="1144447" y="1092199"/>
                </a:lnTo>
                <a:lnTo>
                  <a:pt x="1146708" y="1079499"/>
                </a:lnTo>
                <a:close/>
              </a:path>
              <a:path w="3034029" h="2844800">
                <a:moveTo>
                  <a:pt x="1190180" y="1054099"/>
                </a:moveTo>
                <a:lnTo>
                  <a:pt x="1187450" y="1054099"/>
                </a:lnTo>
                <a:lnTo>
                  <a:pt x="1184478" y="1066799"/>
                </a:lnTo>
                <a:lnTo>
                  <a:pt x="1148638" y="1066799"/>
                </a:lnTo>
                <a:lnTo>
                  <a:pt x="1156224" y="1079499"/>
                </a:lnTo>
                <a:lnTo>
                  <a:pt x="1155814" y="1092199"/>
                </a:lnTo>
                <a:lnTo>
                  <a:pt x="1225425" y="1092199"/>
                </a:lnTo>
                <a:lnTo>
                  <a:pt x="1222507" y="1079499"/>
                </a:lnTo>
                <a:lnTo>
                  <a:pt x="1201257" y="1079499"/>
                </a:lnTo>
                <a:lnTo>
                  <a:pt x="1195440" y="1066799"/>
                </a:lnTo>
                <a:lnTo>
                  <a:pt x="1190180" y="1054099"/>
                </a:lnTo>
                <a:close/>
              </a:path>
              <a:path w="3034029" h="2844800">
                <a:moveTo>
                  <a:pt x="1233512" y="1079499"/>
                </a:moveTo>
                <a:lnTo>
                  <a:pt x="1227518" y="1079499"/>
                </a:lnTo>
                <a:lnTo>
                  <a:pt x="1228331" y="1092199"/>
                </a:lnTo>
                <a:lnTo>
                  <a:pt x="1233512" y="1079499"/>
                </a:lnTo>
                <a:close/>
              </a:path>
              <a:path w="3034029" h="2844800">
                <a:moveTo>
                  <a:pt x="1178636" y="1054099"/>
                </a:moveTo>
                <a:lnTo>
                  <a:pt x="1105687" y="1054099"/>
                </a:lnTo>
                <a:lnTo>
                  <a:pt x="1105501" y="1054981"/>
                </a:lnTo>
                <a:lnTo>
                  <a:pt x="1111702" y="1066799"/>
                </a:lnTo>
                <a:lnTo>
                  <a:pt x="1106197" y="1079499"/>
                </a:lnTo>
                <a:lnTo>
                  <a:pt x="1133640" y="1079499"/>
                </a:lnTo>
                <a:lnTo>
                  <a:pt x="1132484" y="1066799"/>
                </a:lnTo>
                <a:lnTo>
                  <a:pt x="1184478" y="1066799"/>
                </a:lnTo>
                <a:lnTo>
                  <a:pt x="1178636" y="1054099"/>
                </a:lnTo>
                <a:close/>
              </a:path>
              <a:path w="3034029" h="2844800">
                <a:moveTo>
                  <a:pt x="1076490" y="1054099"/>
                </a:moveTo>
                <a:lnTo>
                  <a:pt x="1062012" y="1054099"/>
                </a:lnTo>
                <a:lnTo>
                  <a:pt x="1067041" y="1066799"/>
                </a:lnTo>
                <a:lnTo>
                  <a:pt x="1075194" y="1066799"/>
                </a:lnTo>
                <a:lnTo>
                  <a:pt x="1076490" y="1054099"/>
                </a:lnTo>
                <a:close/>
              </a:path>
              <a:path w="3034029" h="2844800">
                <a:moveTo>
                  <a:pt x="1105039" y="1054099"/>
                </a:moveTo>
                <a:lnTo>
                  <a:pt x="1093101" y="1054099"/>
                </a:lnTo>
                <a:lnTo>
                  <a:pt x="1098080" y="1066799"/>
                </a:lnTo>
                <a:lnTo>
                  <a:pt x="1103007" y="1066799"/>
                </a:lnTo>
                <a:lnTo>
                  <a:pt x="1105501" y="1054981"/>
                </a:lnTo>
                <a:lnTo>
                  <a:pt x="1105039" y="1054099"/>
                </a:lnTo>
                <a:close/>
              </a:path>
              <a:path w="3034029" h="2844800">
                <a:moveTo>
                  <a:pt x="1072037" y="1052630"/>
                </a:moveTo>
                <a:lnTo>
                  <a:pt x="1072438" y="1054099"/>
                </a:lnTo>
                <a:lnTo>
                  <a:pt x="1072721" y="1053756"/>
                </a:lnTo>
                <a:lnTo>
                  <a:pt x="1072037" y="1052630"/>
                </a:lnTo>
                <a:close/>
              </a:path>
              <a:path w="3034029" h="2844800">
                <a:moveTo>
                  <a:pt x="1182712" y="1041399"/>
                </a:moveTo>
                <a:lnTo>
                  <a:pt x="1082903" y="1041399"/>
                </a:lnTo>
                <a:lnTo>
                  <a:pt x="1072721" y="1053756"/>
                </a:lnTo>
                <a:lnTo>
                  <a:pt x="1072930" y="1054099"/>
                </a:lnTo>
                <a:lnTo>
                  <a:pt x="1176883" y="1054099"/>
                </a:lnTo>
                <a:lnTo>
                  <a:pt x="1182712" y="1041399"/>
                </a:lnTo>
                <a:close/>
              </a:path>
              <a:path w="3034029" h="2844800">
                <a:moveTo>
                  <a:pt x="1071012" y="1028699"/>
                </a:moveTo>
                <a:lnTo>
                  <a:pt x="1060305" y="1028699"/>
                </a:lnTo>
                <a:lnTo>
                  <a:pt x="1065215" y="1041399"/>
                </a:lnTo>
                <a:lnTo>
                  <a:pt x="1072037" y="1052630"/>
                </a:lnTo>
                <a:lnTo>
                  <a:pt x="1068971" y="1041399"/>
                </a:lnTo>
                <a:lnTo>
                  <a:pt x="1072553" y="1041399"/>
                </a:lnTo>
                <a:lnTo>
                  <a:pt x="1071012" y="1028699"/>
                </a:lnTo>
                <a:close/>
              </a:path>
              <a:path w="3034029" h="2844800">
                <a:moveTo>
                  <a:pt x="1050201" y="1028699"/>
                </a:moveTo>
                <a:lnTo>
                  <a:pt x="1041171" y="1028699"/>
                </a:lnTo>
                <a:lnTo>
                  <a:pt x="1042060" y="1041399"/>
                </a:lnTo>
                <a:lnTo>
                  <a:pt x="1049909" y="1041399"/>
                </a:lnTo>
                <a:lnTo>
                  <a:pt x="1050201" y="1028699"/>
                </a:lnTo>
                <a:close/>
              </a:path>
              <a:path w="3034029" h="2844800">
                <a:moveTo>
                  <a:pt x="1051282" y="1030093"/>
                </a:moveTo>
                <a:lnTo>
                  <a:pt x="1050886" y="1041399"/>
                </a:lnTo>
                <a:lnTo>
                  <a:pt x="1055776" y="1041399"/>
                </a:lnTo>
                <a:lnTo>
                  <a:pt x="1054792" y="1034617"/>
                </a:lnTo>
                <a:lnTo>
                  <a:pt x="1051282" y="1030093"/>
                </a:lnTo>
                <a:close/>
              </a:path>
              <a:path w="3034029" h="2844800">
                <a:moveTo>
                  <a:pt x="1054792" y="1034617"/>
                </a:moveTo>
                <a:lnTo>
                  <a:pt x="1055776" y="1041399"/>
                </a:lnTo>
                <a:lnTo>
                  <a:pt x="1055709" y="1035798"/>
                </a:lnTo>
                <a:lnTo>
                  <a:pt x="1054792" y="1034617"/>
                </a:lnTo>
                <a:close/>
              </a:path>
              <a:path w="3034029" h="2844800">
                <a:moveTo>
                  <a:pt x="1055709" y="1035798"/>
                </a:moveTo>
                <a:lnTo>
                  <a:pt x="1055776" y="1041399"/>
                </a:lnTo>
                <a:lnTo>
                  <a:pt x="1060056" y="1041399"/>
                </a:lnTo>
                <a:lnTo>
                  <a:pt x="1055709" y="1035798"/>
                </a:lnTo>
                <a:close/>
              </a:path>
              <a:path w="3034029" h="2844800">
                <a:moveTo>
                  <a:pt x="1166972" y="1028699"/>
                </a:moveTo>
                <a:lnTo>
                  <a:pt x="1079217" y="1028699"/>
                </a:lnTo>
                <a:lnTo>
                  <a:pt x="1082929" y="1041399"/>
                </a:lnTo>
                <a:lnTo>
                  <a:pt x="1169363" y="1041399"/>
                </a:lnTo>
                <a:lnTo>
                  <a:pt x="1166972" y="1028699"/>
                </a:lnTo>
                <a:close/>
              </a:path>
              <a:path w="3034029" h="2844800">
                <a:moveTo>
                  <a:pt x="1055624" y="1028699"/>
                </a:moveTo>
                <a:lnTo>
                  <a:pt x="1053934" y="1028699"/>
                </a:lnTo>
                <a:lnTo>
                  <a:pt x="1054792" y="1034617"/>
                </a:lnTo>
                <a:lnTo>
                  <a:pt x="1055709" y="1035798"/>
                </a:lnTo>
                <a:lnTo>
                  <a:pt x="1055624" y="1028699"/>
                </a:lnTo>
                <a:close/>
              </a:path>
              <a:path w="3034029" h="2844800">
                <a:moveTo>
                  <a:pt x="1051331" y="1028699"/>
                </a:moveTo>
                <a:lnTo>
                  <a:pt x="1050201" y="1028699"/>
                </a:lnTo>
                <a:lnTo>
                  <a:pt x="1051282" y="1030093"/>
                </a:lnTo>
                <a:lnTo>
                  <a:pt x="1051331" y="1028699"/>
                </a:lnTo>
                <a:close/>
              </a:path>
              <a:path w="3034029" h="2844800">
                <a:moveTo>
                  <a:pt x="1038367" y="1014582"/>
                </a:moveTo>
                <a:lnTo>
                  <a:pt x="1037935" y="1028699"/>
                </a:lnTo>
                <a:lnTo>
                  <a:pt x="1148321" y="1028699"/>
                </a:lnTo>
                <a:lnTo>
                  <a:pt x="1141806" y="1015999"/>
                </a:lnTo>
                <a:lnTo>
                  <a:pt x="1038694" y="1015999"/>
                </a:lnTo>
                <a:lnTo>
                  <a:pt x="1038367" y="1014582"/>
                </a:lnTo>
                <a:close/>
              </a:path>
              <a:path w="3034029" h="2844800">
                <a:moveTo>
                  <a:pt x="1154664" y="1015999"/>
                </a:moveTo>
                <a:lnTo>
                  <a:pt x="1146898" y="1015999"/>
                </a:lnTo>
                <a:lnTo>
                  <a:pt x="1157236" y="1028699"/>
                </a:lnTo>
                <a:lnTo>
                  <a:pt x="1165257" y="1028699"/>
                </a:lnTo>
                <a:lnTo>
                  <a:pt x="1154664" y="1015999"/>
                </a:lnTo>
                <a:close/>
              </a:path>
              <a:path w="3034029" h="2844800">
                <a:moveTo>
                  <a:pt x="1018146" y="1003299"/>
                </a:moveTo>
                <a:lnTo>
                  <a:pt x="1015784" y="1003299"/>
                </a:lnTo>
                <a:lnTo>
                  <a:pt x="1021689" y="1015999"/>
                </a:lnTo>
                <a:lnTo>
                  <a:pt x="1018146" y="1003299"/>
                </a:lnTo>
                <a:close/>
              </a:path>
              <a:path w="3034029" h="2844800">
                <a:moveTo>
                  <a:pt x="1035761" y="1003299"/>
                </a:moveTo>
                <a:lnTo>
                  <a:pt x="1028411" y="1003299"/>
                </a:lnTo>
                <a:lnTo>
                  <a:pt x="1026735" y="1015999"/>
                </a:lnTo>
                <a:lnTo>
                  <a:pt x="1038323" y="1015999"/>
                </a:lnTo>
                <a:lnTo>
                  <a:pt x="1038367" y="1014582"/>
                </a:lnTo>
                <a:lnTo>
                  <a:pt x="1035761" y="1003299"/>
                </a:lnTo>
                <a:close/>
              </a:path>
              <a:path w="3034029" h="2844800">
                <a:moveTo>
                  <a:pt x="1071740" y="1003299"/>
                </a:moveTo>
                <a:lnTo>
                  <a:pt x="1038712" y="1003299"/>
                </a:lnTo>
                <a:lnTo>
                  <a:pt x="1038367" y="1014582"/>
                </a:lnTo>
                <a:lnTo>
                  <a:pt x="1038694" y="1015999"/>
                </a:lnTo>
                <a:lnTo>
                  <a:pt x="1070267" y="1015999"/>
                </a:lnTo>
                <a:lnTo>
                  <a:pt x="1071740" y="1003299"/>
                </a:lnTo>
                <a:close/>
              </a:path>
              <a:path w="3034029" h="2844800">
                <a:moveTo>
                  <a:pt x="1135176" y="1003299"/>
                </a:moveTo>
                <a:lnTo>
                  <a:pt x="1071740" y="1003299"/>
                </a:lnTo>
                <a:lnTo>
                  <a:pt x="1081722" y="1015999"/>
                </a:lnTo>
                <a:lnTo>
                  <a:pt x="1142675" y="1015999"/>
                </a:lnTo>
                <a:lnTo>
                  <a:pt x="1135176" y="1003299"/>
                </a:lnTo>
                <a:close/>
              </a:path>
              <a:path w="3034029" h="2844800">
                <a:moveTo>
                  <a:pt x="1009561" y="990599"/>
                </a:moveTo>
                <a:lnTo>
                  <a:pt x="1005878" y="990599"/>
                </a:lnTo>
                <a:lnTo>
                  <a:pt x="1004760" y="1003299"/>
                </a:lnTo>
                <a:lnTo>
                  <a:pt x="1009065" y="1003299"/>
                </a:lnTo>
                <a:lnTo>
                  <a:pt x="1009561" y="990599"/>
                </a:lnTo>
                <a:close/>
              </a:path>
              <a:path w="3034029" h="2844800">
                <a:moveTo>
                  <a:pt x="1053934" y="977899"/>
                </a:moveTo>
                <a:lnTo>
                  <a:pt x="1020953" y="977899"/>
                </a:lnTo>
                <a:lnTo>
                  <a:pt x="1032243" y="990599"/>
                </a:lnTo>
                <a:lnTo>
                  <a:pt x="1019708" y="990599"/>
                </a:lnTo>
                <a:lnTo>
                  <a:pt x="1009611" y="1003299"/>
                </a:lnTo>
                <a:lnTo>
                  <a:pt x="1054046" y="1003299"/>
                </a:lnTo>
                <a:lnTo>
                  <a:pt x="1050893" y="990599"/>
                </a:lnTo>
                <a:lnTo>
                  <a:pt x="1053934" y="977899"/>
                </a:lnTo>
                <a:close/>
              </a:path>
              <a:path w="3034029" h="2844800">
                <a:moveTo>
                  <a:pt x="1068768" y="977899"/>
                </a:moveTo>
                <a:lnTo>
                  <a:pt x="1053934" y="977899"/>
                </a:lnTo>
                <a:lnTo>
                  <a:pt x="1050893" y="990599"/>
                </a:lnTo>
                <a:lnTo>
                  <a:pt x="1054046" y="1003299"/>
                </a:lnTo>
                <a:lnTo>
                  <a:pt x="1054900" y="1003299"/>
                </a:lnTo>
                <a:lnTo>
                  <a:pt x="1059116" y="990599"/>
                </a:lnTo>
                <a:lnTo>
                  <a:pt x="1069174" y="990599"/>
                </a:lnTo>
                <a:lnTo>
                  <a:pt x="1068768" y="977899"/>
                </a:lnTo>
                <a:close/>
              </a:path>
              <a:path w="3034029" h="2844800">
                <a:moveTo>
                  <a:pt x="1103445" y="990599"/>
                </a:moveTo>
                <a:lnTo>
                  <a:pt x="1059116" y="990599"/>
                </a:lnTo>
                <a:lnTo>
                  <a:pt x="1054900" y="1003299"/>
                </a:lnTo>
                <a:lnTo>
                  <a:pt x="1112960" y="1003299"/>
                </a:lnTo>
                <a:lnTo>
                  <a:pt x="1103445" y="990599"/>
                </a:lnTo>
                <a:close/>
              </a:path>
              <a:path w="3034029" h="2844800">
                <a:moveTo>
                  <a:pt x="1126807" y="990599"/>
                </a:moveTo>
                <a:lnTo>
                  <a:pt x="1117041" y="990599"/>
                </a:lnTo>
                <a:lnTo>
                  <a:pt x="1112960" y="1003299"/>
                </a:lnTo>
                <a:lnTo>
                  <a:pt x="1126807" y="1003299"/>
                </a:lnTo>
                <a:lnTo>
                  <a:pt x="1126807" y="990599"/>
                </a:lnTo>
                <a:close/>
              </a:path>
              <a:path w="3034029" h="2844800">
                <a:moveTo>
                  <a:pt x="1020953" y="977899"/>
                </a:moveTo>
                <a:lnTo>
                  <a:pt x="1002121" y="977899"/>
                </a:lnTo>
                <a:lnTo>
                  <a:pt x="1013825" y="990599"/>
                </a:lnTo>
                <a:lnTo>
                  <a:pt x="1019784" y="990599"/>
                </a:lnTo>
                <a:lnTo>
                  <a:pt x="1020953" y="977899"/>
                </a:lnTo>
                <a:close/>
              </a:path>
              <a:path w="3034029" h="2844800">
                <a:moveTo>
                  <a:pt x="1073150" y="977899"/>
                </a:moveTo>
                <a:lnTo>
                  <a:pt x="1068768" y="977899"/>
                </a:lnTo>
                <a:lnTo>
                  <a:pt x="1069174" y="990599"/>
                </a:lnTo>
                <a:lnTo>
                  <a:pt x="1077731" y="990599"/>
                </a:lnTo>
                <a:lnTo>
                  <a:pt x="1073150" y="977899"/>
                </a:lnTo>
                <a:close/>
              </a:path>
              <a:path w="3034029" h="2844800">
                <a:moveTo>
                  <a:pt x="1103517" y="965199"/>
                </a:moveTo>
                <a:lnTo>
                  <a:pt x="1097219" y="965199"/>
                </a:lnTo>
                <a:lnTo>
                  <a:pt x="1085539" y="977899"/>
                </a:lnTo>
                <a:lnTo>
                  <a:pt x="1085987" y="977899"/>
                </a:lnTo>
                <a:lnTo>
                  <a:pt x="1085100" y="990599"/>
                </a:lnTo>
                <a:lnTo>
                  <a:pt x="1098742" y="990599"/>
                </a:lnTo>
                <a:lnTo>
                  <a:pt x="1103743" y="977899"/>
                </a:lnTo>
                <a:lnTo>
                  <a:pt x="1103517" y="965199"/>
                </a:lnTo>
                <a:close/>
              </a:path>
              <a:path w="3034029" h="2844800">
                <a:moveTo>
                  <a:pt x="983119" y="965199"/>
                </a:moveTo>
                <a:lnTo>
                  <a:pt x="970432" y="965199"/>
                </a:lnTo>
                <a:lnTo>
                  <a:pt x="977519" y="977899"/>
                </a:lnTo>
                <a:lnTo>
                  <a:pt x="979995" y="977899"/>
                </a:lnTo>
                <a:lnTo>
                  <a:pt x="983119" y="965199"/>
                </a:lnTo>
                <a:close/>
              </a:path>
              <a:path w="3034029" h="2844800">
                <a:moveTo>
                  <a:pt x="997764" y="965199"/>
                </a:moveTo>
                <a:lnTo>
                  <a:pt x="984451" y="965199"/>
                </a:lnTo>
                <a:lnTo>
                  <a:pt x="993833" y="977899"/>
                </a:lnTo>
                <a:lnTo>
                  <a:pt x="997648" y="977899"/>
                </a:lnTo>
                <a:lnTo>
                  <a:pt x="997764" y="965199"/>
                </a:lnTo>
                <a:close/>
              </a:path>
              <a:path w="3034029" h="2844800">
                <a:moveTo>
                  <a:pt x="1004773" y="965199"/>
                </a:moveTo>
                <a:lnTo>
                  <a:pt x="1002639" y="965199"/>
                </a:lnTo>
                <a:lnTo>
                  <a:pt x="1004544" y="977899"/>
                </a:lnTo>
                <a:lnTo>
                  <a:pt x="1005865" y="977899"/>
                </a:lnTo>
                <a:lnTo>
                  <a:pt x="1007368" y="969640"/>
                </a:lnTo>
                <a:lnTo>
                  <a:pt x="1004773" y="965199"/>
                </a:lnTo>
                <a:close/>
              </a:path>
              <a:path w="3034029" h="2844800">
                <a:moveTo>
                  <a:pt x="1072451" y="965199"/>
                </a:moveTo>
                <a:lnTo>
                  <a:pt x="1008176" y="965199"/>
                </a:lnTo>
                <a:lnTo>
                  <a:pt x="1007368" y="969640"/>
                </a:lnTo>
                <a:lnTo>
                  <a:pt x="1012194" y="977899"/>
                </a:lnTo>
                <a:lnTo>
                  <a:pt x="1070927" y="977899"/>
                </a:lnTo>
                <a:lnTo>
                  <a:pt x="1072451" y="965199"/>
                </a:lnTo>
                <a:close/>
              </a:path>
              <a:path w="3034029" h="2844800">
                <a:moveTo>
                  <a:pt x="969098" y="952499"/>
                </a:moveTo>
                <a:lnTo>
                  <a:pt x="959331" y="952499"/>
                </a:lnTo>
                <a:lnTo>
                  <a:pt x="970076" y="965199"/>
                </a:lnTo>
                <a:lnTo>
                  <a:pt x="971169" y="965199"/>
                </a:lnTo>
                <a:lnTo>
                  <a:pt x="969098" y="952499"/>
                </a:lnTo>
                <a:close/>
              </a:path>
              <a:path w="3034029" h="2844800">
                <a:moveTo>
                  <a:pt x="988961" y="952499"/>
                </a:moveTo>
                <a:lnTo>
                  <a:pt x="982840" y="952499"/>
                </a:lnTo>
                <a:lnTo>
                  <a:pt x="985037" y="965199"/>
                </a:lnTo>
                <a:lnTo>
                  <a:pt x="988961" y="952499"/>
                </a:lnTo>
                <a:close/>
              </a:path>
              <a:path w="3034029" h="2844800">
                <a:moveTo>
                  <a:pt x="1075639" y="939799"/>
                </a:moveTo>
                <a:lnTo>
                  <a:pt x="986536" y="939799"/>
                </a:lnTo>
                <a:lnTo>
                  <a:pt x="993499" y="952499"/>
                </a:lnTo>
                <a:lnTo>
                  <a:pt x="988066" y="965199"/>
                </a:lnTo>
                <a:lnTo>
                  <a:pt x="1076731" y="965199"/>
                </a:lnTo>
                <a:lnTo>
                  <a:pt x="1076299" y="952499"/>
                </a:lnTo>
                <a:lnTo>
                  <a:pt x="1075956" y="952499"/>
                </a:lnTo>
                <a:lnTo>
                  <a:pt x="1075639" y="939799"/>
                </a:lnTo>
                <a:close/>
              </a:path>
              <a:path w="3034029" h="2844800">
                <a:moveTo>
                  <a:pt x="948226" y="927099"/>
                </a:moveTo>
                <a:lnTo>
                  <a:pt x="945801" y="939799"/>
                </a:lnTo>
                <a:lnTo>
                  <a:pt x="950371" y="952499"/>
                </a:lnTo>
                <a:lnTo>
                  <a:pt x="953731" y="952499"/>
                </a:lnTo>
                <a:lnTo>
                  <a:pt x="954455" y="939799"/>
                </a:lnTo>
                <a:lnTo>
                  <a:pt x="956938" y="939799"/>
                </a:lnTo>
                <a:lnTo>
                  <a:pt x="948226" y="927099"/>
                </a:lnTo>
                <a:close/>
              </a:path>
              <a:path w="3034029" h="2844800">
                <a:moveTo>
                  <a:pt x="964706" y="939841"/>
                </a:moveTo>
                <a:lnTo>
                  <a:pt x="953731" y="952499"/>
                </a:lnTo>
                <a:lnTo>
                  <a:pt x="965250" y="952499"/>
                </a:lnTo>
                <a:lnTo>
                  <a:pt x="964706" y="939841"/>
                </a:lnTo>
                <a:close/>
              </a:path>
              <a:path w="3034029" h="2844800">
                <a:moveTo>
                  <a:pt x="964742" y="939799"/>
                </a:moveTo>
                <a:lnTo>
                  <a:pt x="965250" y="952499"/>
                </a:lnTo>
                <a:lnTo>
                  <a:pt x="964742" y="939799"/>
                </a:lnTo>
                <a:close/>
              </a:path>
              <a:path w="3034029" h="2844800">
                <a:moveTo>
                  <a:pt x="973836" y="939799"/>
                </a:moveTo>
                <a:lnTo>
                  <a:pt x="964742" y="939799"/>
                </a:lnTo>
                <a:lnTo>
                  <a:pt x="965250" y="952499"/>
                </a:lnTo>
                <a:lnTo>
                  <a:pt x="978077" y="952499"/>
                </a:lnTo>
                <a:lnTo>
                  <a:pt x="973836" y="939799"/>
                </a:lnTo>
                <a:close/>
              </a:path>
              <a:path w="3034029" h="2844800">
                <a:moveTo>
                  <a:pt x="983970" y="939799"/>
                </a:moveTo>
                <a:lnTo>
                  <a:pt x="980643" y="952499"/>
                </a:lnTo>
                <a:lnTo>
                  <a:pt x="986066" y="952499"/>
                </a:lnTo>
                <a:lnTo>
                  <a:pt x="983970" y="939799"/>
                </a:lnTo>
                <a:close/>
              </a:path>
              <a:path w="3034029" h="2844800">
                <a:moveTo>
                  <a:pt x="964742" y="939799"/>
                </a:moveTo>
                <a:close/>
              </a:path>
              <a:path w="3034029" h="2844800">
                <a:moveTo>
                  <a:pt x="939939" y="927099"/>
                </a:moveTo>
                <a:lnTo>
                  <a:pt x="939380" y="939799"/>
                </a:lnTo>
                <a:lnTo>
                  <a:pt x="944867" y="939799"/>
                </a:lnTo>
                <a:lnTo>
                  <a:pt x="939939" y="927099"/>
                </a:lnTo>
                <a:close/>
              </a:path>
              <a:path w="3034029" h="2844800">
                <a:moveTo>
                  <a:pt x="1040168" y="914399"/>
                </a:moveTo>
                <a:lnTo>
                  <a:pt x="948474" y="914399"/>
                </a:lnTo>
                <a:lnTo>
                  <a:pt x="948618" y="915487"/>
                </a:lnTo>
                <a:lnTo>
                  <a:pt x="956256" y="927099"/>
                </a:lnTo>
                <a:lnTo>
                  <a:pt x="965313" y="939799"/>
                </a:lnTo>
                <a:lnTo>
                  <a:pt x="1055079" y="939799"/>
                </a:lnTo>
                <a:lnTo>
                  <a:pt x="1050335" y="927099"/>
                </a:lnTo>
                <a:lnTo>
                  <a:pt x="1032433" y="927099"/>
                </a:lnTo>
                <a:lnTo>
                  <a:pt x="1040168" y="914399"/>
                </a:lnTo>
                <a:close/>
              </a:path>
              <a:path w="3034029" h="2844800">
                <a:moveTo>
                  <a:pt x="939431" y="914399"/>
                </a:moveTo>
                <a:lnTo>
                  <a:pt x="935786" y="914399"/>
                </a:lnTo>
                <a:lnTo>
                  <a:pt x="934631" y="927099"/>
                </a:lnTo>
                <a:lnTo>
                  <a:pt x="938936" y="927099"/>
                </a:lnTo>
                <a:lnTo>
                  <a:pt x="939431" y="914399"/>
                </a:lnTo>
                <a:close/>
              </a:path>
              <a:path w="3034029" h="2844800">
                <a:moveTo>
                  <a:pt x="948206" y="914860"/>
                </a:moveTo>
                <a:lnTo>
                  <a:pt x="941095" y="927099"/>
                </a:lnTo>
                <a:lnTo>
                  <a:pt x="950163" y="927099"/>
                </a:lnTo>
                <a:lnTo>
                  <a:pt x="948618" y="915487"/>
                </a:lnTo>
                <a:lnTo>
                  <a:pt x="948206" y="914860"/>
                </a:lnTo>
                <a:close/>
              </a:path>
              <a:path w="3034029" h="2844800">
                <a:moveTo>
                  <a:pt x="1029677" y="901699"/>
                </a:moveTo>
                <a:lnTo>
                  <a:pt x="1027988" y="901699"/>
                </a:lnTo>
                <a:lnTo>
                  <a:pt x="1035342" y="914399"/>
                </a:lnTo>
                <a:lnTo>
                  <a:pt x="1040168" y="914399"/>
                </a:lnTo>
                <a:lnTo>
                  <a:pt x="1046213" y="927099"/>
                </a:lnTo>
                <a:lnTo>
                  <a:pt x="1050335" y="927099"/>
                </a:lnTo>
                <a:lnTo>
                  <a:pt x="1043041" y="914399"/>
                </a:lnTo>
                <a:lnTo>
                  <a:pt x="1029677" y="901699"/>
                </a:lnTo>
                <a:close/>
              </a:path>
              <a:path w="3034029" h="2844800">
                <a:moveTo>
                  <a:pt x="948474" y="914399"/>
                </a:moveTo>
                <a:lnTo>
                  <a:pt x="947903" y="914399"/>
                </a:lnTo>
                <a:lnTo>
                  <a:pt x="948206" y="914860"/>
                </a:lnTo>
                <a:lnTo>
                  <a:pt x="948474" y="914399"/>
                </a:lnTo>
                <a:close/>
              </a:path>
              <a:path w="3034029" h="2844800">
                <a:moveTo>
                  <a:pt x="939990" y="901699"/>
                </a:moveTo>
                <a:lnTo>
                  <a:pt x="932751" y="901699"/>
                </a:lnTo>
                <a:lnTo>
                  <a:pt x="931824" y="914399"/>
                </a:lnTo>
                <a:lnTo>
                  <a:pt x="943152" y="914399"/>
                </a:lnTo>
                <a:lnTo>
                  <a:pt x="939990" y="901699"/>
                </a:lnTo>
                <a:close/>
              </a:path>
              <a:path w="3034029" h="2844800">
                <a:moveTo>
                  <a:pt x="957783" y="901699"/>
                </a:moveTo>
                <a:lnTo>
                  <a:pt x="944664" y="901699"/>
                </a:lnTo>
                <a:lnTo>
                  <a:pt x="948787" y="914399"/>
                </a:lnTo>
                <a:lnTo>
                  <a:pt x="953427" y="914399"/>
                </a:lnTo>
                <a:lnTo>
                  <a:pt x="957783" y="901699"/>
                </a:lnTo>
                <a:close/>
              </a:path>
              <a:path w="3034029" h="2844800">
                <a:moveTo>
                  <a:pt x="991096" y="901699"/>
                </a:moveTo>
                <a:lnTo>
                  <a:pt x="959421" y="901699"/>
                </a:lnTo>
                <a:lnTo>
                  <a:pt x="959777" y="914399"/>
                </a:lnTo>
                <a:lnTo>
                  <a:pt x="1000263" y="914399"/>
                </a:lnTo>
                <a:lnTo>
                  <a:pt x="991096" y="901699"/>
                </a:lnTo>
                <a:close/>
              </a:path>
              <a:path w="3034029" h="2844800">
                <a:moveTo>
                  <a:pt x="1013005" y="901699"/>
                </a:moveTo>
                <a:lnTo>
                  <a:pt x="1002499" y="901699"/>
                </a:lnTo>
                <a:lnTo>
                  <a:pt x="1000263" y="914399"/>
                </a:lnTo>
                <a:lnTo>
                  <a:pt x="1023218" y="914399"/>
                </a:lnTo>
                <a:lnTo>
                  <a:pt x="1013005" y="901699"/>
                </a:lnTo>
                <a:close/>
              </a:path>
              <a:path w="3034029" h="2844800">
                <a:moveTo>
                  <a:pt x="898867" y="888999"/>
                </a:moveTo>
                <a:lnTo>
                  <a:pt x="896518" y="888999"/>
                </a:lnTo>
                <a:lnTo>
                  <a:pt x="902423" y="901699"/>
                </a:lnTo>
                <a:lnTo>
                  <a:pt x="898867" y="888999"/>
                </a:lnTo>
                <a:close/>
              </a:path>
              <a:path w="3034029" h="2844800">
                <a:moveTo>
                  <a:pt x="932176" y="901498"/>
                </a:moveTo>
                <a:lnTo>
                  <a:pt x="932205" y="901699"/>
                </a:lnTo>
                <a:lnTo>
                  <a:pt x="932176" y="901498"/>
                </a:lnTo>
                <a:close/>
              </a:path>
              <a:path w="3034029" h="2844800">
                <a:moveTo>
                  <a:pt x="938920" y="893090"/>
                </a:moveTo>
                <a:lnTo>
                  <a:pt x="941692" y="901699"/>
                </a:lnTo>
                <a:lnTo>
                  <a:pt x="942505" y="901699"/>
                </a:lnTo>
                <a:lnTo>
                  <a:pt x="939359" y="893550"/>
                </a:lnTo>
                <a:lnTo>
                  <a:pt x="938920" y="893090"/>
                </a:lnTo>
                <a:close/>
              </a:path>
              <a:path w="3034029" h="2844800">
                <a:moveTo>
                  <a:pt x="977506" y="888999"/>
                </a:moveTo>
                <a:lnTo>
                  <a:pt x="937602" y="888999"/>
                </a:lnTo>
                <a:lnTo>
                  <a:pt x="939359" y="893550"/>
                </a:lnTo>
                <a:lnTo>
                  <a:pt x="947148" y="901699"/>
                </a:lnTo>
                <a:lnTo>
                  <a:pt x="981088" y="901699"/>
                </a:lnTo>
                <a:lnTo>
                  <a:pt x="977506" y="888999"/>
                </a:lnTo>
                <a:close/>
              </a:path>
              <a:path w="3034029" h="2844800">
                <a:moveTo>
                  <a:pt x="986487" y="888999"/>
                </a:moveTo>
                <a:lnTo>
                  <a:pt x="980579" y="888999"/>
                </a:lnTo>
                <a:lnTo>
                  <a:pt x="991184" y="901699"/>
                </a:lnTo>
                <a:lnTo>
                  <a:pt x="986487" y="888999"/>
                </a:lnTo>
                <a:close/>
              </a:path>
              <a:path w="3034029" h="2844800">
                <a:moveTo>
                  <a:pt x="1003173" y="888999"/>
                </a:moveTo>
                <a:lnTo>
                  <a:pt x="995502" y="888999"/>
                </a:lnTo>
                <a:lnTo>
                  <a:pt x="997356" y="901699"/>
                </a:lnTo>
                <a:lnTo>
                  <a:pt x="1003727" y="901699"/>
                </a:lnTo>
                <a:lnTo>
                  <a:pt x="1003173" y="888999"/>
                </a:lnTo>
                <a:close/>
              </a:path>
              <a:path w="3034029" h="2844800">
                <a:moveTo>
                  <a:pt x="1008456" y="888999"/>
                </a:moveTo>
                <a:lnTo>
                  <a:pt x="1005497" y="888999"/>
                </a:lnTo>
                <a:lnTo>
                  <a:pt x="1006627" y="901699"/>
                </a:lnTo>
                <a:lnTo>
                  <a:pt x="1009688" y="901699"/>
                </a:lnTo>
                <a:lnTo>
                  <a:pt x="1008456" y="888999"/>
                </a:lnTo>
                <a:close/>
              </a:path>
              <a:path w="3034029" h="2844800">
                <a:moveTo>
                  <a:pt x="1025169" y="888999"/>
                </a:moveTo>
                <a:lnTo>
                  <a:pt x="1020978" y="888999"/>
                </a:lnTo>
                <a:lnTo>
                  <a:pt x="1022108" y="901699"/>
                </a:lnTo>
                <a:lnTo>
                  <a:pt x="1023239" y="901699"/>
                </a:lnTo>
                <a:lnTo>
                  <a:pt x="1025169" y="888999"/>
                </a:lnTo>
                <a:close/>
              </a:path>
              <a:path w="3034029" h="2844800">
                <a:moveTo>
                  <a:pt x="930363" y="888999"/>
                </a:moveTo>
                <a:lnTo>
                  <a:pt x="922477" y="888999"/>
                </a:lnTo>
                <a:lnTo>
                  <a:pt x="932176" y="901498"/>
                </a:lnTo>
                <a:lnTo>
                  <a:pt x="930363" y="888999"/>
                </a:lnTo>
                <a:close/>
              </a:path>
              <a:path w="3034029" h="2844800">
                <a:moveTo>
                  <a:pt x="937602" y="888999"/>
                </a:moveTo>
                <a:lnTo>
                  <a:pt x="935010" y="888999"/>
                </a:lnTo>
                <a:lnTo>
                  <a:pt x="938920" y="893090"/>
                </a:lnTo>
                <a:lnTo>
                  <a:pt x="937602" y="888999"/>
                </a:lnTo>
                <a:close/>
              </a:path>
              <a:path w="3034029" h="2844800">
                <a:moveTo>
                  <a:pt x="901255" y="876299"/>
                </a:moveTo>
                <a:lnTo>
                  <a:pt x="885520" y="876299"/>
                </a:lnTo>
                <a:lnTo>
                  <a:pt x="895096" y="888999"/>
                </a:lnTo>
                <a:lnTo>
                  <a:pt x="902982" y="888999"/>
                </a:lnTo>
                <a:lnTo>
                  <a:pt x="901255" y="876299"/>
                </a:lnTo>
                <a:close/>
              </a:path>
              <a:path w="3034029" h="2844800">
                <a:moveTo>
                  <a:pt x="924647" y="876299"/>
                </a:moveTo>
                <a:lnTo>
                  <a:pt x="910015" y="876299"/>
                </a:lnTo>
                <a:lnTo>
                  <a:pt x="916687" y="888999"/>
                </a:lnTo>
                <a:lnTo>
                  <a:pt x="921125" y="888999"/>
                </a:lnTo>
                <a:lnTo>
                  <a:pt x="924647" y="876299"/>
                </a:lnTo>
                <a:close/>
              </a:path>
              <a:path w="3034029" h="2844800">
                <a:moveTo>
                  <a:pt x="985367" y="876299"/>
                </a:moveTo>
                <a:lnTo>
                  <a:pt x="934222" y="876299"/>
                </a:lnTo>
                <a:lnTo>
                  <a:pt x="931999" y="888999"/>
                </a:lnTo>
                <a:lnTo>
                  <a:pt x="985106" y="888999"/>
                </a:lnTo>
                <a:lnTo>
                  <a:pt x="985367" y="876299"/>
                </a:lnTo>
                <a:close/>
              </a:path>
              <a:path w="3034029" h="2844800">
                <a:moveTo>
                  <a:pt x="1004379" y="876299"/>
                </a:moveTo>
                <a:lnTo>
                  <a:pt x="991171" y="876299"/>
                </a:lnTo>
                <a:lnTo>
                  <a:pt x="993914" y="888999"/>
                </a:lnTo>
                <a:lnTo>
                  <a:pt x="1015034" y="888999"/>
                </a:lnTo>
                <a:lnTo>
                  <a:pt x="1004379" y="876299"/>
                </a:lnTo>
                <a:close/>
              </a:path>
              <a:path w="3034029" h="2844800">
                <a:moveTo>
                  <a:pt x="899533" y="863599"/>
                </a:moveTo>
                <a:lnTo>
                  <a:pt x="873785" y="863599"/>
                </a:lnTo>
                <a:lnTo>
                  <a:pt x="876973" y="876299"/>
                </a:lnTo>
                <a:lnTo>
                  <a:pt x="896053" y="876299"/>
                </a:lnTo>
                <a:lnTo>
                  <a:pt x="899533" y="863599"/>
                </a:lnTo>
                <a:close/>
              </a:path>
              <a:path w="3034029" h="2844800">
                <a:moveTo>
                  <a:pt x="914057" y="863599"/>
                </a:moveTo>
                <a:lnTo>
                  <a:pt x="899533" y="863599"/>
                </a:lnTo>
                <a:lnTo>
                  <a:pt x="907686" y="876299"/>
                </a:lnTo>
                <a:lnTo>
                  <a:pt x="915568" y="876299"/>
                </a:lnTo>
                <a:lnTo>
                  <a:pt x="914057" y="863599"/>
                </a:lnTo>
                <a:close/>
              </a:path>
              <a:path w="3034029" h="2844800">
                <a:moveTo>
                  <a:pt x="951534" y="863599"/>
                </a:moveTo>
                <a:lnTo>
                  <a:pt x="921918" y="863599"/>
                </a:lnTo>
                <a:lnTo>
                  <a:pt x="924547" y="876299"/>
                </a:lnTo>
                <a:lnTo>
                  <a:pt x="955590" y="876299"/>
                </a:lnTo>
                <a:lnTo>
                  <a:pt x="951534" y="863599"/>
                </a:lnTo>
                <a:close/>
              </a:path>
              <a:path w="3034029" h="2844800">
                <a:moveTo>
                  <a:pt x="972248" y="863599"/>
                </a:moveTo>
                <a:lnTo>
                  <a:pt x="953642" y="863599"/>
                </a:lnTo>
                <a:lnTo>
                  <a:pt x="961155" y="876299"/>
                </a:lnTo>
                <a:lnTo>
                  <a:pt x="970381" y="876299"/>
                </a:lnTo>
                <a:lnTo>
                  <a:pt x="972248" y="863599"/>
                </a:lnTo>
                <a:close/>
              </a:path>
              <a:path w="3034029" h="2844800">
                <a:moveTo>
                  <a:pt x="985532" y="863599"/>
                </a:moveTo>
                <a:lnTo>
                  <a:pt x="973709" y="863599"/>
                </a:lnTo>
                <a:lnTo>
                  <a:pt x="984567" y="876299"/>
                </a:lnTo>
                <a:lnTo>
                  <a:pt x="994168" y="876299"/>
                </a:lnTo>
                <a:lnTo>
                  <a:pt x="985532" y="863599"/>
                </a:lnTo>
                <a:close/>
              </a:path>
              <a:path w="3034029" h="2844800">
                <a:moveTo>
                  <a:pt x="999896" y="863599"/>
                </a:moveTo>
                <a:lnTo>
                  <a:pt x="991235" y="863599"/>
                </a:lnTo>
                <a:lnTo>
                  <a:pt x="1000277" y="876299"/>
                </a:lnTo>
                <a:lnTo>
                  <a:pt x="999896" y="863599"/>
                </a:lnTo>
                <a:close/>
              </a:path>
              <a:path w="3034029" h="2844800">
                <a:moveTo>
                  <a:pt x="897686" y="850899"/>
                </a:moveTo>
                <a:lnTo>
                  <a:pt x="867613" y="850899"/>
                </a:lnTo>
                <a:lnTo>
                  <a:pt x="860577" y="863599"/>
                </a:lnTo>
                <a:lnTo>
                  <a:pt x="895946" y="863599"/>
                </a:lnTo>
                <a:lnTo>
                  <a:pt x="897686" y="850899"/>
                </a:lnTo>
                <a:close/>
              </a:path>
              <a:path w="3034029" h="2844800">
                <a:moveTo>
                  <a:pt x="963117" y="838199"/>
                </a:moveTo>
                <a:lnTo>
                  <a:pt x="922261" y="838199"/>
                </a:lnTo>
                <a:lnTo>
                  <a:pt x="918718" y="850899"/>
                </a:lnTo>
                <a:lnTo>
                  <a:pt x="899020" y="850899"/>
                </a:lnTo>
                <a:lnTo>
                  <a:pt x="900963" y="863599"/>
                </a:lnTo>
                <a:lnTo>
                  <a:pt x="980325" y="863599"/>
                </a:lnTo>
                <a:lnTo>
                  <a:pt x="974172" y="850899"/>
                </a:lnTo>
                <a:lnTo>
                  <a:pt x="963117" y="838199"/>
                </a:lnTo>
                <a:close/>
              </a:path>
              <a:path w="3034029" h="2844800">
                <a:moveTo>
                  <a:pt x="853300" y="838199"/>
                </a:moveTo>
                <a:lnTo>
                  <a:pt x="847191" y="838199"/>
                </a:lnTo>
                <a:lnTo>
                  <a:pt x="849845" y="850899"/>
                </a:lnTo>
                <a:lnTo>
                  <a:pt x="853300" y="838199"/>
                </a:lnTo>
                <a:close/>
              </a:path>
              <a:path w="3034029" h="2844800">
                <a:moveTo>
                  <a:pt x="863828" y="838199"/>
                </a:moveTo>
                <a:lnTo>
                  <a:pt x="862063" y="850899"/>
                </a:lnTo>
                <a:lnTo>
                  <a:pt x="870242" y="850899"/>
                </a:lnTo>
                <a:lnTo>
                  <a:pt x="863828" y="838199"/>
                </a:lnTo>
                <a:close/>
              </a:path>
              <a:path w="3034029" h="2844800">
                <a:moveTo>
                  <a:pt x="914996" y="838199"/>
                </a:moveTo>
                <a:lnTo>
                  <a:pt x="870343" y="838199"/>
                </a:lnTo>
                <a:lnTo>
                  <a:pt x="884224" y="850899"/>
                </a:lnTo>
                <a:lnTo>
                  <a:pt x="915898" y="850899"/>
                </a:lnTo>
                <a:lnTo>
                  <a:pt x="914996" y="838199"/>
                </a:lnTo>
                <a:close/>
              </a:path>
              <a:path w="3034029" h="2844800">
                <a:moveTo>
                  <a:pt x="846666" y="825499"/>
                </a:moveTo>
                <a:lnTo>
                  <a:pt x="825804" y="825499"/>
                </a:lnTo>
                <a:lnTo>
                  <a:pt x="831837" y="838199"/>
                </a:lnTo>
                <a:lnTo>
                  <a:pt x="841603" y="838199"/>
                </a:lnTo>
                <a:lnTo>
                  <a:pt x="846666" y="825499"/>
                </a:lnTo>
                <a:close/>
              </a:path>
              <a:path w="3034029" h="2844800">
                <a:moveTo>
                  <a:pt x="864793" y="825499"/>
                </a:moveTo>
                <a:lnTo>
                  <a:pt x="851786" y="825499"/>
                </a:lnTo>
                <a:lnTo>
                  <a:pt x="854493" y="838199"/>
                </a:lnTo>
                <a:lnTo>
                  <a:pt x="865746" y="838199"/>
                </a:lnTo>
                <a:lnTo>
                  <a:pt x="864793" y="825499"/>
                </a:lnTo>
                <a:close/>
              </a:path>
              <a:path w="3034029" h="2844800">
                <a:moveTo>
                  <a:pt x="956517" y="825499"/>
                </a:moveTo>
                <a:lnTo>
                  <a:pt x="867232" y="825499"/>
                </a:lnTo>
                <a:lnTo>
                  <a:pt x="865746" y="838199"/>
                </a:lnTo>
                <a:lnTo>
                  <a:pt x="958333" y="838199"/>
                </a:lnTo>
                <a:lnTo>
                  <a:pt x="956517" y="825499"/>
                </a:lnTo>
                <a:close/>
              </a:path>
              <a:path w="3034029" h="2844800">
                <a:moveTo>
                  <a:pt x="817333" y="812799"/>
                </a:moveTo>
                <a:lnTo>
                  <a:pt x="816864" y="825499"/>
                </a:lnTo>
                <a:lnTo>
                  <a:pt x="827112" y="825499"/>
                </a:lnTo>
                <a:lnTo>
                  <a:pt x="817333" y="812799"/>
                </a:lnTo>
                <a:close/>
              </a:path>
              <a:path w="3034029" h="2844800">
                <a:moveTo>
                  <a:pt x="839165" y="812799"/>
                </a:moveTo>
                <a:lnTo>
                  <a:pt x="838060" y="825499"/>
                </a:lnTo>
                <a:lnTo>
                  <a:pt x="839546" y="825499"/>
                </a:lnTo>
                <a:lnTo>
                  <a:pt x="839165" y="812799"/>
                </a:lnTo>
                <a:close/>
              </a:path>
              <a:path w="3034029" h="2844800">
                <a:moveTo>
                  <a:pt x="843191" y="812799"/>
                </a:moveTo>
                <a:lnTo>
                  <a:pt x="839990" y="825499"/>
                </a:lnTo>
                <a:lnTo>
                  <a:pt x="843851" y="825499"/>
                </a:lnTo>
                <a:lnTo>
                  <a:pt x="843191" y="812799"/>
                </a:lnTo>
                <a:close/>
              </a:path>
              <a:path w="3034029" h="2844800">
                <a:moveTo>
                  <a:pt x="854246" y="812799"/>
                </a:moveTo>
                <a:lnTo>
                  <a:pt x="846467" y="812799"/>
                </a:lnTo>
                <a:lnTo>
                  <a:pt x="843851" y="825499"/>
                </a:lnTo>
                <a:lnTo>
                  <a:pt x="860494" y="825499"/>
                </a:lnTo>
                <a:lnTo>
                  <a:pt x="854246" y="812799"/>
                </a:lnTo>
                <a:close/>
              </a:path>
              <a:path w="3034029" h="2844800">
                <a:moveTo>
                  <a:pt x="924860" y="800099"/>
                </a:moveTo>
                <a:lnTo>
                  <a:pt x="921350" y="812799"/>
                </a:lnTo>
                <a:lnTo>
                  <a:pt x="869165" y="812799"/>
                </a:lnTo>
                <a:lnTo>
                  <a:pt x="867029" y="825499"/>
                </a:lnTo>
                <a:lnTo>
                  <a:pt x="946688" y="825499"/>
                </a:lnTo>
                <a:lnTo>
                  <a:pt x="924860" y="800099"/>
                </a:lnTo>
                <a:close/>
              </a:path>
              <a:path w="3034029" h="2844800">
                <a:moveTo>
                  <a:pt x="816393" y="800099"/>
                </a:moveTo>
                <a:lnTo>
                  <a:pt x="809155" y="800099"/>
                </a:lnTo>
                <a:lnTo>
                  <a:pt x="803059" y="812799"/>
                </a:lnTo>
                <a:lnTo>
                  <a:pt x="816114" y="812799"/>
                </a:lnTo>
                <a:lnTo>
                  <a:pt x="817138" y="809891"/>
                </a:lnTo>
                <a:lnTo>
                  <a:pt x="816393" y="800099"/>
                </a:lnTo>
                <a:close/>
              </a:path>
              <a:path w="3034029" h="2844800">
                <a:moveTo>
                  <a:pt x="817138" y="809891"/>
                </a:moveTo>
                <a:lnTo>
                  <a:pt x="816114" y="812799"/>
                </a:lnTo>
                <a:lnTo>
                  <a:pt x="817359" y="812799"/>
                </a:lnTo>
                <a:lnTo>
                  <a:pt x="817138" y="809891"/>
                </a:lnTo>
                <a:close/>
              </a:path>
              <a:path w="3034029" h="2844800">
                <a:moveTo>
                  <a:pt x="838073" y="800099"/>
                </a:moveTo>
                <a:lnTo>
                  <a:pt x="820583" y="800099"/>
                </a:lnTo>
                <a:lnTo>
                  <a:pt x="817138" y="809891"/>
                </a:lnTo>
                <a:lnTo>
                  <a:pt x="817359" y="812799"/>
                </a:lnTo>
                <a:lnTo>
                  <a:pt x="834313" y="812799"/>
                </a:lnTo>
                <a:lnTo>
                  <a:pt x="838073" y="800099"/>
                </a:lnTo>
                <a:close/>
              </a:path>
              <a:path w="3034029" h="2844800">
                <a:moveTo>
                  <a:pt x="856041" y="800099"/>
                </a:moveTo>
                <a:lnTo>
                  <a:pt x="838073" y="800099"/>
                </a:lnTo>
                <a:lnTo>
                  <a:pt x="847585" y="812799"/>
                </a:lnTo>
                <a:lnTo>
                  <a:pt x="859631" y="812799"/>
                </a:lnTo>
                <a:lnTo>
                  <a:pt x="856041" y="800099"/>
                </a:lnTo>
                <a:close/>
              </a:path>
              <a:path w="3034029" h="2844800">
                <a:moveTo>
                  <a:pt x="820381" y="761999"/>
                </a:moveTo>
                <a:lnTo>
                  <a:pt x="801508" y="761999"/>
                </a:lnTo>
                <a:lnTo>
                  <a:pt x="809314" y="774699"/>
                </a:lnTo>
                <a:lnTo>
                  <a:pt x="809215" y="787399"/>
                </a:lnTo>
                <a:lnTo>
                  <a:pt x="824420" y="787399"/>
                </a:lnTo>
                <a:lnTo>
                  <a:pt x="833932" y="800099"/>
                </a:lnTo>
                <a:lnTo>
                  <a:pt x="859764" y="800099"/>
                </a:lnTo>
                <a:lnTo>
                  <a:pt x="861872" y="812799"/>
                </a:lnTo>
                <a:lnTo>
                  <a:pt x="912490" y="812799"/>
                </a:lnTo>
                <a:lnTo>
                  <a:pt x="905136" y="800099"/>
                </a:lnTo>
                <a:lnTo>
                  <a:pt x="896665" y="787399"/>
                </a:lnTo>
                <a:lnTo>
                  <a:pt x="886712" y="774699"/>
                </a:lnTo>
                <a:lnTo>
                  <a:pt x="826781" y="774699"/>
                </a:lnTo>
                <a:lnTo>
                  <a:pt x="820381" y="761999"/>
                </a:lnTo>
                <a:close/>
              </a:path>
              <a:path w="3034029" h="2844800">
                <a:moveTo>
                  <a:pt x="939279" y="800099"/>
                </a:moveTo>
                <a:lnTo>
                  <a:pt x="938085" y="812799"/>
                </a:lnTo>
                <a:lnTo>
                  <a:pt x="943940" y="812799"/>
                </a:lnTo>
                <a:lnTo>
                  <a:pt x="939279" y="800099"/>
                </a:lnTo>
                <a:close/>
              </a:path>
              <a:path w="3034029" h="2844800">
                <a:moveTo>
                  <a:pt x="798525" y="787399"/>
                </a:moveTo>
                <a:lnTo>
                  <a:pt x="788022" y="787399"/>
                </a:lnTo>
                <a:lnTo>
                  <a:pt x="792111" y="800099"/>
                </a:lnTo>
                <a:lnTo>
                  <a:pt x="798525" y="787399"/>
                </a:lnTo>
                <a:close/>
              </a:path>
              <a:path w="3034029" h="2844800">
                <a:moveTo>
                  <a:pt x="812850" y="787399"/>
                </a:moveTo>
                <a:lnTo>
                  <a:pt x="803964" y="787399"/>
                </a:lnTo>
                <a:lnTo>
                  <a:pt x="811626" y="800099"/>
                </a:lnTo>
                <a:lnTo>
                  <a:pt x="815543" y="800099"/>
                </a:lnTo>
                <a:lnTo>
                  <a:pt x="812850" y="787399"/>
                </a:lnTo>
                <a:close/>
              </a:path>
              <a:path w="3034029" h="2844800">
                <a:moveTo>
                  <a:pt x="824420" y="787399"/>
                </a:moveTo>
                <a:lnTo>
                  <a:pt x="819035" y="787399"/>
                </a:lnTo>
                <a:lnTo>
                  <a:pt x="815543" y="800099"/>
                </a:lnTo>
                <a:lnTo>
                  <a:pt x="824445" y="800099"/>
                </a:lnTo>
                <a:lnTo>
                  <a:pt x="824420" y="787399"/>
                </a:lnTo>
                <a:close/>
              </a:path>
              <a:path w="3034029" h="2844800">
                <a:moveTo>
                  <a:pt x="777506" y="749299"/>
                </a:moveTo>
                <a:lnTo>
                  <a:pt x="763073" y="749299"/>
                </a:lnTo>
                <a:lnTo>
                  <a:pt x="753798" y="761999"/>
                </a:lnTo>
                <a:lnTo>
                  <a:pt x="759437" y="774699"/>
                </a:lnTo>
                <a:lnTo>
                  <a:pt x="772675" y="774699"/>
                </a:lnTo>
                <a:lnTo>
                  <a:pt x="765698" y="761999"/>
                </a:lnTo>
                <a:lnTo>
                  <a:pt x="782281" y="761999"/>
                </a:lnTo>
                <a:lnTo>
                  <a:pt x="777506" y="749299"/>
                </a:lnTo>
                <a:close/>
              </a:path>
              <a:path w="3034029" h="2844800">
                <a:moveTo>
                  <a:pt x="791812" y="761999"/>
                </a:moveTo>
                <a:lnTo>
                  <a:pt x="777582" y="761999"/>
                </a:lnTo>
                <a:lnTo>
                  <a:pt x="775987" y="774699"/>
                </a:lnTo>
                <a:lnTo>
                  <a:pt x="790751" y="774699"/>
                </a:lnTo>
                <a:lnTo>
                  <a:pt x="791812" y="761999"/>
                </a:lnTo>
                <a:close/>
              </a:path>
              <a:path w="3034029" h="2844800">
                <a:moveTo>
                  <a:pt x="794994" y="761999"/>
                </a:moveTo>
                <a:lnTo>
                  <a:pt x="793978" y="761999"/>
                </a:lnTo>
                <a:lnTo>
                  <a:pt x="793000" y="774699"/>
                </a:lnTo>
                <a:lnTo>
                  <a:pt x="796950" y="774699"/>
                </a:lnTo>
                <a:lnTo>
                  <a:pt x="794994" y="761999"/>
                </a:lnTo>
                <a:close/>
              </a:path>
              <a:path w="3034029" h="2844800">
                <a:moveTo>
                  <a:pt x="835732" y="761999"/>
                </a:moveTo>
                <a:lnTo>
                  <a:pt x="827849" y="761999"/>
                </a:lnTo>
                <a:lnTo>
                  <a:pt x="830262" y="774699"/>
                </a:lnTo>
                <a:lnTo>
                  <a:pt x="833501" y="774699"/>
                </a:lnTo>
                <a:lnTo>
                  <a:pt x="835732" y="761999"/>
                </a:lnTo>
                <a:close/>
              </a:path>
              <a:path w="3034029" h="2844800">
                <a:moveTo>
                  <a:pt x="866190" y="761999"/>
                </a:moveTo>
                <a:lnTo>
                  <a:pt x="841594" y="761999"/>
                </a:lnTo>
                <a:lnTo>
                  <a:pt x="839145" y="774699"/>
                </a:lnTo>
                <a:lnTo>
                  <a:pt x="865530" y="774699"/>
                </a:lnTo>
                <a:lnTo>
                  <a:pt x="866190" y="761999"/>
                </a:lnTo>
                <a:close/>
              </a:path>
              <a:path w="3034029" h="2844800">
                <a:moveTo>
                  <a:pt x="885927" y="761999"/>
                </a:moveTo>
                <a:lnTo>
                  <a:pt x="876528" y="761999"/>
                </a:lnTo>
                <a:lnTo>
                  <a:pt x="865530" y="774699"/>
                </a:lnTo>
                <a:lnTo>
                  <a:pt x="883825" y="774699"/>
                </a:lnTo>
                <a:lnTo>
                  <a:pt x="885927" y="761999"/>
                </a:lnTo>
                <a:close/>
              </a:path>
              <a:path w="3034029" h="2844800">
                <a:moveTo>
                  <a:pt x="830059" y="749299"/>
                </a:moveTo>
                <a:lnTo>
                  <a:pt x="779487" y="749299"/>
                </a:lnTo>
                <a:lnTo>
                  <a:pt x="784923" y="761999"/>
                </a:lnTo>
                <a:lnTo>
                  <a:pt x="830681" y="761999"/>
                </a:lnTo>
                <a:lnTo>
                  <a:pt x="830059" y="749299"/>
                </a:lnTo>
                <a:close/>
              </a:path>
              <a:path w="3034029" h="2844800">
                <a:moveTo>
                  <a:pt x="844207" y="749299"/>
                </a:moveTo>
                <a:lnTo>
                  <a:pt x="836365" y="749299"/>
                </a:lnTo>
                <a:lnTo>
                  <a:pt x="835927" y="761999"/>
                </a:lnTo>
                <a:lnTo>
                  <a:pt x="846251" y="761999"/>
                </a:lnTo>
                <a:lnTo>
                  <a:pt x="844207" y="749299"/>
                </a:lnTo>
                <a:close/>
              </a:path>
              <a:path w="3034029" h="2844800">
                <a:moveTo>
                  <a:pt x="876046" y="749299"/>
                </a:moveTo>
                <a:lnTo>
                  <a:pt x="850620" y="749299"/>
                </a:lnTo>
                <a:lnTo>
                  <a:pt x="852893" y="761999"/>
                </a:lnTo>
                <a:lnTo>
                  <a:pt x="883729" y="761999"/>
                </a:lnTo>
                <a:lnTo>
                  <a:pt x="876046" y="749299"/>
                </a:lnTo>
                <a:close/>
              </a:path>
              <a:path w="3034029" h="2844800">
                <a:moveTo>
                  <a:pt x="739343" y="736599"/>
                </a:moveTo>
                <a:lnTo>
                  <a:pt x="732040" y="749299"/>
                </a:lnTo>
                <a:lnTo>
                  <a:pt x="741019" y="749299"/>
                </a:lnTo>
                <a:lnTo>
                  <a:pt x="739343" y="736599"/>
                </a:lnTo>
                <a:close/>
              </a:path>
              <a:path w="3034029" h="2844800">
                <a:moveTo>
                  <a:pt x="845464" y="736599"/>
                </a:moveTo>
                <a:lnTo>
                  <a:pt x="752625" y="736599"/>
                </a:lnTo>
                <a:lnTo>
                  <a:pt x="744506" y="749299"/>
                </a:lnTo>
                <a:lnTo>
                  <a:pt x="844778" y="749299"/>
                </a:lnTo>
                <a:lnTo>
                  <a:pt x="845464" y="736599"/>
                </a:lnTo>
                <a:close/>
              </a:path>
              <a:path w="3034029" h="2844800">
                <a:moveTo>
                  <a:pt x="748499" y="723899"/>
                </a:moveTo>
                <a:lnTo>
                  <a:pt x="743282" y="723899"/>
                </a:lnTo>
                <a:lnTo>
                  <a:pt x="740942" y="736599"/>
                </a:lnTo>
                <a:lnTo>
                  <a:pt x="751014" y="736599"/>
                </a:lnTo>
                <a:lnTo>
                  <a:pt x="748499" y="723899"/>
                </a:lnTo>
                <a:close/>
              </a:path>
              <a:path w="3034029" h="2844800">
                <a:moveTo>
                  <a:pt x="821905" y="698499"/>
                </a:moveTo>
                <a:lnTo>
                  <a:pt x="726681" y="698499"/>
                </a:lnTo>
                <a:lnTo>
                  <a:pt x="734352" y="711199"/>
                </a:lnTo>
                <a:lnTo>
                  <a:pt x="744804" y="711199"/>
                </a:lnTo>
                <a:lnTo>
                  <a:pt x="752939" y="723899"/>
                </a:lnTo>
                <a:lnTo>
                  <a:pt x="758599" y="736599"/>
                </a:lnTo>
                <a:lnTo>
                  <a:pt x="760742" y="736599"/>
                </a:lnTo>
                <a:lnTo>
                  <a:pt x="764540" y="723899"/>
                </a:lnTo>
                <a:lnTo>
                  <a:pt x="826257" y="723899"/>
                </a:lnTo>
                <a:lnTo>
                  <a:pt x="822458" y="711199"/>
                </a:lnTo>
                <a:lnTo>
                  <a:pt x="821905" y="698499"/>
                </a:lnTo>
                <a:close/>
              </a:path>
              <a:path w="3034029" h="2844800">
                <a:moveTo>
                  <a:pt x="788352" y="723899"/>
                </a:moveTo>
                <a:lnTo>
                  <a:pt x="768972" y="723899"/>
                </a:lnTo>
                <a:lnTo>
                  <a:pt x="772160" y="736599"/>
                </a:lnTo>
                <a:lnTo>
                  <a:pt x="788174" y="736599"/>
                </a:lnTo>
                <a:lnTo>
                  <a:pt x="789505" y="725688"/>
                </a:lnTo>
                <a:lnTo>
                  <a:pt x="788352" y="723899"/>
                </a:lnTo>
                <a:close/>
              </a:path>
              <a:path w="3034029" h="2844800">
                <a:moveTo>
                  <a:pt x="849274" y="723899"/>
                </a:moveTo>
                <a:lnTo>
                  <a:pt x="789724" y="723899"/>
                </a:lnTo>
                <a:lnTo>
                  <a:pt x="789505" y="725688"/>
                </a:lnTo>
                <a:lnTo>
                  <a:pt x="796544" y="736599"/>
                </a:lnTo>
                <a:lnTo>
                  <a:pt x="850938" y="736599"/>
                </a:lnTo>
                <a:lnTo>
                  <a:pt x="849274" y="723899"/>
                </a:lnTo>
                <a:close/>
              </a:path>
              <a:path w="3034029" h="2844800">
                <a:moveTo>
                  <a:pt x="789724" y="723899"/>
                </a:moveTo>
                <a:lnTo>
                  <a:pt x="788352" y="723899"/>
                </a:lnTo>
                <a:lnTo>
                  <a:pt x="789505" y="725688"/>
                </a:lnTo>
                <a:lnTo>
                  <a:pt x="789724" y="723899"/>
                </a:lnTo>
                <a:close/>
              </a:path>
              <a:path w="3034029" h="2844800">
                <a:moveTo>
                  <a:pt x="729983" y="711199"/>
                </a:moveTo>
                <a:lnTo>
                  <a:pt x="724001" y="711199"/>
                </a:lnTo>
                <a:lnTo>
                  <a:pt x="725233" y="723899"/>
                </a:lnTo>
                <a:lnTo>
                  <a:pt x="730656" y="723899"/>
                </a:lnTo>
                <a:lnTo>
                  <a:pt x="729983" y="711199"/>
                </a:lnTo>
                <a:close/>
              </a:path>
              <a:path w="3034029" h="2844800">
                <a:moveTo>
                  <a:pt x="832750" y="712918"/>
                </a:moveTo>
                <a:lnTo>
                  <a:pt x="832256" y="723899"/>
                </a:lnTo>
                <a:lnTo>
                  <a:pt x="835583" y="723899"/>
                </a:lnTo>
                <a:lnTo>
                  <a:pt x="832750" y="712918"/>
                </a:lnTo>
                <a:close/>
              </a:path>
              <a:path w="3034029" h="2844800">
                <a:moveTo>
                  <a:pt x="832827" y="711199"/>
                </a:moveTo>
                <a:lnTo>
                  <a:pt x="832307" y="711199"/>
                </a:lnTo>
                <a:lnTo>
                  <a:pt x="832750" y="712918"/>
                </a:lnTo>
                <a:lnTo>
                  <a:pt x="832827" y="711199"/>
                </a:lnTo>
                <a:close/>
              </a:path>
              <a:path w="3034029" h="2844800">
                <a:moveTo>
                  <a:pt x="718553" y="698499"/>
                </a:moveTo>
                <a:lnTo>
                  <a:pt x="698957" y="698499"/>
                </a:lnTo>
                <a:lnTo>
                  <a:pt x="699342" y="711199"/>
                </a:lnTo>
                <a:lnTo>
                  <a:pt x="721321" y="711199"/>
                </a:lnTo>
                <a:lnTo>
                  <a:pt x="718553" y="698499"/>
                </a:lnTo>
                <a:close/>
              </a:path>
              <a:path w="3034029" h="2844800">
                <a:moveTo>
                  <a:pt x="697852" y="685799"/>
                </a:moveTo>
                <a:lnTo>
                  <a:pt x="694601" y="685799"/>
                </a:lnTo>
                <a:lnTo>
                  <a:pt x="691540" y="698499"/>
                </a:lnTo>
                <a:lnTo>
                  <a:pt x="706831" y="698499"/>
                </a:lnTo>
                <a:lnTo>
                  <a:pt x="697852" y="685799"/>
                </a:lnTo>
                <a:close/>
              </a:path>
              <a:path w="3034029" h="2844800">
                <a:moveTo>
                  <a:pt x="792748" y="685799"/>
                </a:moveTo>
                <a:lnTo>
                  <a:pt x="706651" y="685799"/>
                </a:lnTo>
                <a:lnTo>
                  <a:pt x="713308" y="698499"/>
                </a:lnTo>
                <a:lnTo>
                  <a:pt x="795352" y="698499"/>
                </a:lnTo>
                <a:lnTo>
                  <a:pt x="792748" y="685799"/>
                </a:lnTo>
                <a:close/>
              </a:path>
              <a:path w="3034029" h="2844800">
                <a:moveTo>
                  <a:pt x="673341" y="673099"/>
                </a:moveTo>
                <a:lnTo>
                  <a:pt x="665429" y="673099"/>
                </a:lnTo>
                <a:lnTo>
                  <a:pt x="663168" y="685799"/>
                </a:lnTo>
                <a:lnTo>
                  <a:pt x="672592" y="685799"/>
                </a:lnTo>
                <a:lnTo>
                  <a:pt x="673341" y="673099"/>
                </a:lnTo>
                <a:close/>
              </a:path>
              <a:path w="3034029" h="2844800">
                <a:moveTo>
                  <a:pt x="767422" y="660399"/>
                </a:moveTo>
                <a:lnTo>
                  <a:pt x="686866" y="660399"/>
                </a:lnTo>
                <a:lnTo>
                  <a:pt x="685090" y="673099"/>
                </a:lnTo>
                <a:lnTo>
                  <a:pt x="683931" y="685799"/>
                </a:lnTo>
                <a:lnTo>
                  <a:pt x="790796" y="685799"/>
                </a:lnTo>
                <a:lnTo>
                  <a:pt x="786040" y="673099"/>
                </a:lnTo>
                <a:lnTo>
                  <a:pt x="759612" y="673099"/>
                </a:lnTo>
                <a:lnTo>
                  <a:pt x="767422" y="660399"/>
                </a:lnTo>
                <a:close/>
              </a:path>
              <a:path w="3034029" h="2844800">
                <a:moveTo>
                  <a:pt x="803681" y="673099"/>
                </a:moveTo>
                <a:lnTo>
                  <a:pt x="793381" y="673099"/>
                </a:lnTo>
                <a:lnTo>
                  <a:pt x="801357" y="685799"/>
                </a:lnTo>
                <a:lnTo>
                  <a:pt x="803681" y="673099"/>
                </a:lnTo>
                <a:close/>
              </a:path>
              <a:path w="3034029" h="2844800">
                <a:moveTo>
                  <a:pt x="675805" y="660399"/>
                </a:moveTo>
                <a:lnTo>
                  <a:pt x="666800" y="660399"/>
                </a:lnTo>
                <a:lnTo>
                  <a:pt x="665657" y="673099"/>
                </a:lnTo>
                <a:lnTo>
                  <a:pt x="675805" y="660399"/>
                </a:lnTo>
                <a:close/>
              </a:path>
              <a:path w="3034029" h="2844800">
                <a:moveTo>
                  <a:pt x="681520" y="660399"/>
                </a:moveTo>
                <a:lnTo>
                  <a:pt x="677875" y="673099"/>
                </a:lnTo>
                <a:lnTo>
                  <a:pt x="681774" y="673099"/>
                </a:lnTo>
                <a:lnTo>
                  <a:pt x="681520" y="660399"/>
                </a:lnTo>
                <a:close/>
              </a:path>
              <a:path w="3034029" h="2844800">
                <a:moveTo>
                  <a:pt x="775024" y="660399"/>
                </a:moveTo>
                <a:lnTo>
                  <a:pt x="774750" y="660399"/>
                </a:lnTo>
                <a:lnTo>
                  <a:pt x="774649" y="673099"/>
                </a:lnTo>
                <a:lnTo>
                  <a:pt x="786040" y="673099"/>
                </a:lnTo>
                <a:lnTo>
                  <a:pt x="775024" y="660399"/>
                </a:lnTo>
                <a:close/>
              </a:path>
              <a:path w="3034029" h="2844800">
                <a:moveTo>
                  <a:pt x="645883" y="647699"/>
                </a:moveTo>
                <a:lnTo>
                  <a:pt x="637984" y="647699"/>
                </a:lnTo>
                <a:lnTo>
                  <a:pt x="645541" y="660399"/>
                </a:lnTo>
                <a:lnTo>
                  <a:pt x="645883" y="647699"/>
                </a:lnTo>
                <a:close/>
              </a:path>
              <a:path w="3034029" h="2844800">
                <a:moveTo>
                  <a:pt x="661174" y="647699"/>
                </a:moveTo>
                <a:lnTo>
                  <a:pt x="652284" y="647699"/>
                </a:lnTo>
                <a:lnTo>
                  <a:pt x="656763" y="660399"/>
                </a:lnTo>
                <a:lnTo>
                  <a:pt x="661174" y="647699"/>
                </a:lnTo>
                <a:close/>
              </a:path>
              <a:path w="3034029" h="2844800">
                <a:moveTo>
                  <a:pt x="667067" y="647699"/>
                </a:moveTo>
                <a:lnTo>
                  <a:pt x="665124" y="647699"/>
                </a:lnTo>
                <a:lnTo>
                  <a:pt x="663054" y="660399"/>
                </a:lnTo>
                <a:lnTo>
                  <a:pt x="673747" y="660399"/>
                </a:lnTo>
                <a:lnTo>
                  <a:pt x="667067" y="647699"/>
                </a:lnTo>
                <a:close/>
              </a:path>
              <a:path w="3034029" h="2844800">
                <a:moveTo>
                  <a:pt x="721169" y="647699"/>
                </a:moveTo>
                <a:lnTo>
                  <a:pt x="674484" y="647699"/>
                </a:lnTo>
                <a:lnTo>
                  <a:pt x="687705" y="660399"/>
                </a:lnTo>
                <a:lnTo>
                  <a:pt x="726871" y="660399"/>
                </a:lnTo>
                <a:lnTo>
                  <a:pt x="721169" y="647699"/>
                </a:lnTo>
                <a:close/>
              </a:path>
              <a:path w="3034029" h="2844800">
                <a:moveTo>
                  <a:pt x="752983" y="634999"/>
                </a:moveTo>
                <a:lnTo>
                  <a:pt x="649312" y="634999"/>
                </a:lnTo>
                <a:lnTo>
                  <a:pt x="647560" y="647699"/>
                </a:lnTo>
                <a:lnTo>
                  <a:pt x="725322" y="647699"/>
                </a:lnTo>
                <a:lnTo>
                  <a:pt x="726871" y="660399"/>
                </a:lnTo>
                <a:lnTo>
                  <a:pt x="754100" y="660399"/>
                </a:lnTo>
                <a:lnTo>
                  <a:pt x="755027" y="647699"/>
                </a:lnTo>
                <a:lnTo>
                  <a:pt x="752983" y="634999"/>
                </a:lnTo>
                <a:close/>
              </a:path>
              <a:path w="3034029" h="2844800">
                <a:moveTo>
                  <a:pt x="641273" y="639916"/>
                </a:moveTo>
                <a:lnTo>
                  <a:pt x="638276" y="647699"/>
                </a:lnTo>
                <a:lnTo>
                  <a:pt x="646137" y="647699"/>
                </a:lnTo>
                <a:lnTo>
                  <a:pt x="641273" y="639916"/>
                </a:lnTo>
                <a:close/>
              </a:path>
              <a:path w="3034029" h="2844800">
                <a:moveTo>
                  <a:pt x="643165" y="634999"/>
                </a:moveTo>
                <a:lnTo>
                  <a:pt x="638200" y="634999"/>
                </a:lnTo>
                <a:lnTo>
                  <a:pt x="641273" y="639916"/>
                </a:lnTo>
                <a:lnTo>
                  <a:pt x="643165" y="634999"/>
                </a:lnTo>
                <a:close/>
              </a:path>
              <a:path w="3034029" h="2844800">
                <a:moveTo>
                  <a:pt x="629627" y="622299"/>
                </a:moveTo>
                <a:lnTo>
                  <a:pt x="630669" y="634999"/>
                </a:lnTo>
                <a:lnTo>
                  <a:pt x="635838" y="634999"/>
                </a:lnTo>
                <a:lnTo>
                  <a:pt x="629627" y="622299"/>
                </a:lnTo>
                <a:close/>
              </a:path>
              <a:path w="3034029" h="2844800">
                <a:moveTo>
                  <a:pt x="739254" y="622299"/>
                </a:moveTo>
                <a:lnTo>
                  <a:pt x="634309" y="622299"/>
                </a:lnTo>
                <a:lnTo>
                  <a:pt x="643165" y="634999"/>
                </a:lnTo>
                <a:lnTo>
                  <a:pt x="729996" y="634999"/>
                </a:lnTo>
                <a:lnTo>
                  <a:pt x="739254" y="622299"/>
                </a:lnTo>
                <a:close/>
              </a:path>
              <a:path w="3034029" h="2844800">
                <a:moveTo>
                  <a:pt x="602597" y="615976"/>
                </a:moveTo>
                <a:lnTo>
                  <a:pt x="601433" y="622299"/>
                </a:lnTo>
                <a:lnTo>
                  <a:pt x="607076" y="622299"/>
                </a:lnTo>
                <a:lnTo>
                  <a:pt x="602597" y="615976"/>
                </a:lnTo>
                <a:close/>
              </a:path>
              <a:path w="3034029" h="2844800">
                <a:moveTo>
                  <a:pt x="718105" y="609599"/>
                </a:moveTo>
                <a:lnTo>
                  <a:pt x="615873" y="609599"/>
                </a:lnTo>
                <a:lnTo>
                  <a:pt x="608482" y="622299"/>
                </a:lnTo>
                <a:lnTo>
                  <a:pt x="722989" y="622299"/>
                </a:lnTo>
                <a:lnTo>
                  <a:pt x="718105" y="609599"/>
                </a:lnTo>
                <a:close/>
              </a:path>
              <a:path w="3034029" h="2844800">
                <a:moveTo>
                  <a:pt x="603770" y="609599"/>
                </a:moveTo>
                <a:lnTo>
                  <a:pt x="598080" y="609599"/>
                </a:lnTo>
                <a:lnTo>
                  <a:pt x="602597" y="615976"/>
                </a:lnTo>
                <a:lnTo>
                  <a:pt x="603770" y="609599"/>
                </a:lnTo>
                <a:close/>
              </a:path>
              <a:path w="3034029" h="2844800">
                <a:moveTo>
                  <a:pt x="629189" y="596899"/>
                </a:moveTo>
                <a:lnTo>
                  <a:pt x="588391" y="596899"/>
                </a:lnTo>
                <a:lnTo>
                  <a:pt x="591591" y="609599"/>
                </a:lnTo>
                <a:lnTo>
                  <a:pt x="618946" y="609599"/>
                </a:lnTo>
                <a:lnTo>
                  <a:pt x="629189" y="596899"/>
                </a:lnTo>
                <a:close/>
              </a:path>
              <a:path w="3034029" h="2844800">
                <a:moveTo>
                  <a:pt x="669798" y="596899"/>
                </a:moveTo>
                <a:lnTo>
                  <a:pt x="629189" y="596899"/>
                </a:lnTo>
                <a:lnTo>
                  <a:pt x="630531" y="609599"/>
                </a:lnTo>
                <a:lnTo>
                  <a:pt x="677811" y="609599"/>
                </a:lnTo>
                <a:lnTo>
                  <a:pt x="669798" y="596899"/>
                </a:lnTo>
                <a:close/>
              </a:path>
              <a:path w="3034029" h="2844800">
                <a:moveTo>
                  <a:pt x="710343" y="596899"/>
                </a:moveTo>
                <a:lnTo>
                  <a:pt x="694337" y="596899"/>
                </a:lnTo>
                <a:lnTo>
                  <a:pt x="688989" y="609599"/>
                </a:lnTo>
                <a:lnTo>
                  <a:pt x="717174" y="609599"/>
                </a:lnTo>
                <a:lnTo>
                  <a:pt x="710343" y="596899"/>
                </a:lnTo>
                <a:close/>
              </a:path>
              <a:path w="3034029" h="2844800">
                <a:moveTo>
                  <a:pt x="679332" y="584199"/>
                </a:moveTo>
                <a:lnTo>
                  <a:pt x="584460" y="584199"/>
                </a:lnTo>
                <a:lnTo>
                  <a:pt x="579924" y="596899"/>
                </a:lnTo>
                <a:lnTo>
                  <a:pt x="672602" y="596899"/>
                </a:lnTo>
                <a:lnTo>
                  <a:pt x="679332" y="584199"/>
                </a:lnTo>
                <a:close/>
              </a:path>
              <a:path w="3034029" h="2844800">
                <a:moveTo>
                  <a:pt x="575157" y="571499"/>
                </a:moveTo>
                <a:lnTo>
                  <a:pt x="573963" y="571499"/>
                </a:lnTo>
                <a:lnTo>
                  <a:pt x="573138" y="584199"/>
                </a:lnTo>
                <a:lnTo>
                  <a:pt x="578243" y="584199"/>
                </a:lnTo>
                <a:lnTo>
                  <a:pt x="575157" y="571499"/>
                </a:lnTo>
                <a:close/>
              </a:path>
              <a:path w="3034029" h="2844800">
                <a:moveTo>
                  <a:pt x="677888" y="571499"/>
                </a:moveTo>
                <a:lnTo>
                  <a:pt x="578612" y="571499"/>
                </a:lnTo>
                <a:lnTo>
                  <a:pt x="584009" y="584199"/>
                </a:lnTo>
                <a:lnTo>
                  <a:pt x="686627" y="584199"/>
                </a:lnTo>
                <a:lnTo>
                  <a:pt x="677888" y="571499"/>
                </a:lnTo>
                <a:close/>
              </a:path>
              <a:path w="3034029" h="2844800">
                <a:moveTo>
                  <a:pt x="585851" y="558799"/>
                </a:moveTo>
                <a:lnTo>
                  <a:pt x="567778" y="558799"/>
                </a:lnTo>
                <a:lnTo>
                  <a:pt x="556463" y="571499"/>
                </a:lnTo>
                <a:lnTo>
                  <a:pt x="589407" y="571499"/>
                </a:lnTo>
                <a:lnTo>
                  <a:pt x="590249" y="568002"/>
                </a:lnTo>
                <a:lnTo>
                  <a:pt x="585851" y="558799"/>
                </a:lnTo>
                <a:close/>
              </a:path>
              <a:path w="3034029" h="2844800">
                <a:moveTo>
                  <a:pt x="590249" y="568002"/>
                </a:moveTo>
                <a:lnTo>
                  <a:pt x="589407" y="571499"/>
                </a:lnTo>
                <a:lnTo>
                  <a:pt x="591921" y="571499"/>
                </a:lnTo>
                <a:lnTo>
                  <a:pt x="590249" y="568002"/>
                </a:lnTo>
                <a:close/>
              </a:path>
              <a:path w="3034029" h="2844800">
                <a:moveTo>
                  <a:pt x="659371" y="558799"/>
                </a:moveTo>
                <a:lnTo>
                  <a:pt x="592467" y="558799"/>
                </a:lnTo>
                <a:lnTo>
                  <a:pt x="590249" y="568002"/>
                </a:lnTo>
                <a:lnTo>
                  <a:pt x="591921" y="571499"/>
                </a:lnTo>
                <a:lnTo>
                  <a:pt x="660133" y="571499"/>
                </a:lnTo>
                <a:lnTo>
                  <a:pt x="659371" y="558799"/>
                </a:lnTo>
                <a:close/>
              </a:path>
              <a:path w="3034029" h="2844800">
                <a:moveTo>
                  <a:pt x="673201" y="558799"/>
                </a:moveTo>
                <a:lnTo>
                  <a:pt x="662863" y="558799"/>
                </a:lnTo>
                <a:lnTo>
                  <a:pt x="670877" y="571499"/>
                </a:lnTo>
                <a:lnTo>
                  <a:pt x="673201" y="558799"/>
                </a:lnTo>
                <a:close/>
              </a:path>
              <a:path w="3034029" h="2844800">
                <a:moveTo>
                  <a:pt x="545211" y="546099"/>
                </a:moveTo>
                <a:lnTo>
                  <a:pt x="541134" y="546099"/>
                </a:lnTo>
                <a:lnTo>
                  <a:pt x="541642" y="558799"/>
                </a:lnTo>
                <a:lnTo>
                  <a:pt x="550849" y="558799"/>
                </a:lnTo>
                <a:lnTo>
                  <a:pt x="545211" y="546099"/>
                </a:lnTo>
                <a:close/>
              </a:path>
              <a:path w="3034029" h="2844800">
                <a:moveTo>
                  <a:pt x="617441" y="507999"/>
                </a:moveTo>
                <a:lnTo>
                  <a:pt x="531211" y="507999"/>
                </a:lnTo>
                <a:lnTo>
                  <a:pt x="533031" y="520699"/>
                </a:lnTo>
                <a:lnTo>
                  <a:pt x="529755" y="533399"/>
                </a:lnTo>
                <a:lnTo>
                  <a:pt x="544945" y="533399"/>
                </a:lnTo>
                <a:lnTo>
                  <a:pt x="556214" y="546099"/>
                </a:lnTo>
                <a:lnTo>
                  <a:pt x="564095" y="558799"/>
                </a:lnTo>
                <a:lnTo>
                  <a:pt x="595071" y="558799"/>
                </a:lnTo>
                <a:lnTo>
                  <a:pt x="604090" y="546099"/>
                </a:lnTo>
                <a:lnTo>
                  <a:pt x="618949" y="546099"/>
                </a:lnTo>
                <a:lnTo>
                  <a:pt x="620663" y="533399"/>
                </a:lnTo>
                <a:lnTo>
                  <a:pt x="622853" y="520699"/>
                </a:lnTo>
                <a:lnTo>
                  <a:pt x="617441" y="507999"/>
                </a:lnTo>
                <a:close/>
              </a:path>
              <a:path w="3034029" h="2844800">
                <a:moveTo>
                  <a:pt x="608972" y="546099"/>
                </a:moveTo>
                <a:lnTo>
                  <a:pt x="604090" y="546099"/>
                </a:lnTo>
                <a:lnTo>
                  <a:pt x="595071" y="558799"/>
                </a:lnTo>
                <a:lnTo>
                  <a:pt x="598215" y="558799"/>
                </a:lnTo>
                <a:lnTo>
                  <a:pt x="608972" y="546099"/>
                </a:lnTo>
                <a:close/>
              </a:path>
              <a:path w="3034029" h="2844800">
                <a:moveTo>
                  <a:pt x="661208" y="546099"/>
                </a:moveTo>
                <a:lnTo>
                  <a:pt x="608972" y="546099"/>
                </a:lnTo>
                <a:lnTo>
                  <a:pt x="598215" y="558799"/>
                </a:lnTo>
                <a:lnTo>
                  <a:pt x="658101" y="558799"/>
                </a:lnTo>
                <a:lnTo>
                  <a:pt x="661208" y="546099"/>
                </a:lnTo>
                <a:close/>
              </a:path>
              <a:path w="3034029" h="2844800">
                <a:moveTo>
                  <a:pt x="539419" y="533399"/>
                </a:moveTo>
                <a:lnTo>
                  <a:pt x="528142" y="533399"/>
                </a:lnTo>
                <a:lnTo>
                  <a:pt x="527685" y="546099"/>
                </a:lnTo>
                <a:lnTo>
                  <a:pt x="534504" y="546099"/>
                </a:lnTo>
                <a:lnTo>
                  <a:pt x="539419" y="533399"/>
                </a:lnTo>
                <a:close/>
              </a:path>
              <a:path w="3034029" h="2844800">
                <a:moveTo>
                  <a:pt x="645071" y="533399"/>
                </a:moveTo>
                <a:lnTo>
                  <a:pt x="635009" y="533399"/>
                </a:lnTo>
                <a:lnTo>
                  <a:pt x="630212" y="546099"/>
                </a:lnTo>
                <a:lnTo>
                  <a:pt x="655453" y="546099"/>
                </a:lnTo>
                <a:lnTo>
                  <a:pt x="645071" y="533399"/>
                </a:lnTo>
                <a:close/>
              </a:path>
              <a:path w="3034029" h="2844800">
                <a:moveTo>
                  <a:pt x="522986" y="507999"/>
                </a:moveTo>
                <a:lnTo>
                  <a:pt x="499852" y="507999"/>
                </a:lnTo>
                <a:lnTo>
                  <a:pt x="509544" y="520699"/>
                </a:lnTo>
                <a:lnTo>
                  <a:pt x="516648" y="533399"/>
                </a:lnTo>
                <a:lnTo>
                  <a:pt x="521407" y="533399"/>
                </a:lnTo>
                <a:lnTo>
                  <a:pt x="517259" y="520699"/>
                </a:lnTo>
                <a:lnTo>
                  <a:pt x="517901" y="520699"/>
                </a:lnTo>
                <a:lnTo>
                  <a:pt x="523059" y="512095"/>
                </a:lnTo>
                <a:lnTo>
                  <a:pt x="522986" y="507999"/>
                </a:lnTo>
                <a:close/>
              </a:path>
              <a:path w="3034029" h="2844800">
                <a:moveTo>
                  <a:pt x="528091" y="520699"/>
                </a:moveTo>
                <a:lnTo>
                  <a:pt x="521042" y="520699"/>
                </a:lnTo>
                <a:lnTo>
                  <a:pt x="521728" y="533399"/>
                </a:lnTo>
                <a:lnTo>
                  <a:pt x="528091" y="520699"/>
                </a:lnTo>
                <a:close/>
              </a:path>
              <a:path w="3034029" h="2844800">
                <a:moveTo>
                  <a:pt x="526199" y="507999"/>
                </a:moveTo>
                <a:lnTo>
                  <a:pt x="525514" y="507999"/>
                </a:lnTo>
                <a:lnTo>
                  <a:pt x="523059" y="512095"/>
                </a:lnTo>
                <a:lnTo>
                  <a:pt x="523214" y="520699"/>
                </a:lnTo>
                <a:lnTo>
                  <a:pt x="526199" y="507999"/>
                </a:lnTo>
                <a:close/>
              </a:path>
              <a:path w="3034029" h="2844800">
                <a:moveTo>
                  <a:pt x="486094" y="482599"/>
                </a:moveTo>
                <a:lnTo>
                  <a:pt x="477443" y="482599"/>
                </a:lnTo>
                <a:lnTo>
                  <a:pt x="474218" y="495299"/>
                </a:lnTo>
                <a:lnTo>
                  <a:pt x="478545" y="495299"/>
                </a:lnTo>
                <a:lnTo>
                  <a:pt x="486900" y="507999"/>
                </a:lnTo>
                <a:lnTo>
                  <a:pt x="482805" y="495299"/>
                </a:lnTo>
                <a:lnTo>
                  <a:pt x="486094" y="482599"/>
                </a:lnTo>
                <a:close/>
              </a:path>
              <a:path w="3034029" h="2844800">
                <a:moveTo>
                  <a:pt x="502780" y="495299"/>
                </a:moveTo>
                <a:lnTo>
                  <a:pt x="495134" y="495299"/>
                </a:lnTo>
                <a:lnTo>
                  <a:pt x="503415" y="507999"/>
                </a:lnTo>
                <a:lnTo>
                  <a:pt x="502780" y="495299"/>
                </a:lnTo>
                <a:close/>
              </a:path>
              <a:path w="3034029" h="2844800">
                <a:moveTo>
                  <a:pt x="591015" y="482599"/>
                </a:moveTo>
                <a:lnTo>
                  <a:pt x="580567" y="482599"/>
                </a:lnTo>
                <a:lnTo>
                  <a:pt x="575513" y="495299"/>
                </a:lnTo>
                <a:lnTo>
                  <a:pt x="518718" y="495299"/>
                </a:lnTo>
                <a:lnTo>
                  <a:pt x="513575" y="507999"/>
                </a:lnTo>
                <a:lnTo>
                  <a:pt x="607492" y="507999"/>
                </a:lnTo>
                <a:lnTo>
                  <a:pt x="599328" y="495299"/>
                </a:lnTo>
                <a:lnTo>
                  <a:pt x="591015" y="482599"/>
                </a:lnTo>
                <a:close/>
              </a:path>
              <a:path w="3034029" h="2844800">
                <a:moveTo>
                  <a:pt x="466064" y="482599"/>
                </a:moveTo>
                <a:lnTo>
                  <a:pt x="466762" y="495299"/>
                </a:lnTo>
                <a:lnTo>
                  <a:pt x="471830" y="495299"/>
                </a:lnTo>
                <a:lnTo>
                  <a:pt x="466064" y="482599"/>
                </a:lnTo>
                <a:close/>
              </a:path>
              <a:path w="3034029" h="2844800">
                <a:moveTo>
                  <a:pt x="569074" y="482599"/>
                </a:moveTo>
                <a:lnTo>
                  <a:pt x="486094" y="482599"/>
                </a:lnTo>
                <a:lnTo>
                  <a:pt x="498877" y="495299"/>
                </a:lnTo>
                <a:lnTo>
                  <a:pt x="570674" y="495299"/>
                </a:lnTo>
                <a:lnTo>
                  <a:pt x="569074" y="482599"/>
                </a:lnTo>
                <a:close/>
              </a:path>
              <a:path w="3034029" h="2844800">
                <a:moveTo>
                  <a:pt x="462851" y="469899"/>
                </a:moveTo>
                <a:lnTo>
                  <a:pt x="452970" y="469899"/>
                </a:lnTo>
                <a:lnTo>
                  <a:pt x="454583" y="482599"/>
                </a:lnTo>
                <a:lnTo>
                  <a:pt x="459371" y="482599"/>
                </a:lnTo>
                <a:lnTo>
                  <a:pt x="462941" y="473631"/>
                </a:lnTo>
                <a:lnTo>
                  <a:pt x="462851" y="469899"/>
                </a:lnTo>
                <a:close/>
              </a:path>
              <a:path w="3034029" h="2844800">
                <a:moveTo>
                  <a:pt x="472122" y="469899"/>
                </a:moveTo>
                <a:lnTo>
                  <a:pt x="464426" y="469899"/>
                </a:lnTo>
                <a:lnTo>
                  <a:pt x="462941" y="473631"/>
                </a:lnTo>
                <a:lnTo>
                  <a:pt x="463156" y="482599"/>
                </a:lnTo>
                <a:lnTo>
                  <a:pt x="472122" y="469899"/>
                </a:lnTo>
                <a:close/>
              </a:path>
              <a:path w="3034029" h="2844800">
                <a:moveTo>
                  <a:pt x="477057" y="481678"/>
                </a:moveTo>
                <a:lnTo>
                  <a:pt x="476973" y="482599"/>
                </a:lnTo>
                <a:lnTo>
                  <a:pt x="477443" y="482599"/>
                </a:lnTo>
                <a:lnTo>
                  <a:pt x="477057" y="481678"/>
                </a:lnTo>
                <a:close/>
              </a:path>
              <a:path w="3034029" h="2844800">
                <a:moveTo>
                  <a:pt x="489142" y="482344"/>
                </a:moveTo>
                <a:lnTo>
                  <a:pt x="489153" y="482599"/>
                </a:lnTo>
                <a:lnTo>
                  <a:pt x="489369" y="482599"/>
                </a:lnTo>
                <a:lnTo>
                  <a:pt x="489142" y="482344"/>
                </a:lnTo>
                <a:close/>
              </a:path>
              <a:path w="3034029" h="2844800">
                <a:moveTo>
                  <a:pt x="573965" y="469899"/>
                </a:moveTo>
                <a:lnTo>
                  <a:pt x="488645" y="469899"/>
                </a:lnTo>
                <a:lnTo>
                  <a:pt x="495287" y="482599"/>
                </a:lnTo>
                <a:lnTo>
                  <a:pt x="581334" y="482599"/>
                </a:lnTo>
                <a:lnTo>
                  <a:pt x="573965" y="469899"/>
                </a:lnTo>
                <a:close/>
              </a:path>
              <a:path w="3034029" h="2844800">
                <a:moveTo>
                  <a:pt x="488645" y="469899"/>
                </a:moveTo>
                <a:lnTo>
                  <a:pt x="478129" y="469899"/>
                </a:lnTo>
                <a:lnTo>
                  <a:pt x="489142" y="482344"/>
                </a:lnTo>
                <a:lnTo>
                  <a:pt x="488645" y="469899"/>
                </a:lnTo>
                <a:close/>
              </a:path>
              <a:path w="3034029" h="2844800">
                <a:moveTo>
                  <a:pt x="478129" y="469899"/>
                </a:moveTo>
                <a:lnTo>
                  <a:pt x="472122" y="469899"/>
                </a:lnTo>
                <a:lnTo>
                  <a:pt x="477057" y="481678"/>
                </a:lnTo>
                <a:lnTo>
                  <a:pt x="478129" y="469899"/>
                </a:lnTo>
                <a:close/>
              </a:path>
              <a:path w="3034029" h="2844800">
                <a:moveTo>
                  <a:pt x="463588" y="457199"/>
                </a:moveTo>
                <a:lnTo>
                  <a:pt x="462254" y="457199"/>
                </a:lnTo>
                <a:lnTo>
                  <a:pt x="460197" y="469899"/>
                </a:lnTo>
                <a:lnTo>
                  <a:pt x="463588" y="457199"/>
                </a:lnTo>
                <a:close/>
              </a:path>
              <a:path w="3034029" h="2844800">
                <a:moveTo>
                  <a:pt x="486943" y="457199"/>
                </a:moveTo>
                <a:lnTo>
                  <a:pt x="463588" y="457199"/>
                </a:lnTo>
                <a:lnTo>
                  <a:pt x="462991" y="469899"/>
                </a:lnTo>
                <a:lnTo>
                  <a:pt x="493750" y="469899"/>
                </a:lnTo>
                <a:lnTo>
                  <a:pt x="486943" y="457199"/>
                </a:lnTo>
                <a:close/>
              </a:path>
              <a:path w="3034029" h="2844800">
                <a:moveTo>
                  <a:pt x="558691" y="457199"/>
                </a:moveTo>
                <a:lnTo>
                  <a:pt x="491426" y="457199"/>
                </a:lnTo>
                <a:lnTo>
                  <a:pt x="493750" y="469899"/>
                </a:lnTo>
                <a:lnTo>
                  <a:pt x="567508" y="469899"/>
                </a:lnTo>
                <a:lnTo>
                  <a:pt x="558691" y="457199"/>
                </a:lnTo>
                <a:close/>
              </a:path>
              <a:path w="3034029" h="2844800">
                <a:moveTo>
                  <a:pt x="432194" y="444499"/>
                </a:moveTo>
                <a:lnTo>
                  <a:pt x="429368" y="457199"/>
                </a:lnTo>
                <a:lnTo>
                  <a:pt x="438712" y="457199"/>
                </a:lnTo>
                <a:lnTo>
                  <a:pt x="432194" y="444499"/>
                </a:lnTo>
                <a:close/>
              </a:path>
              <a:path w="3034029" h="2844800">
                <a:moveTo>
                  <a:pt x="448805" y="444499"/>
                </a:moveTo>
                <a:lnTo>
                  <a:pt x="442861" y="444499"/>
                </a:lnTo>
                <a:lnTo>
                  <a:pt x="442264" y="457199"/>
                </a:lnTo>
                <a:lnTo>
                  <a:pt x="455841" y="457199"/>
                </a:lnTo>
                <a:lnTo>
                  <a:pt x="448805" y="444499"/>
                </a:lnTo>
                <a:close/>
              </a:path>
              <a:path w="3034029" h="2844800">
                <a:moveTo>
                  <a:pt x="529374" y="444499"/>
                </a:moveTo>
                <a:lnTo>
                  <a:pt x="460933" y="444499"/>
                </a:lnTo>
                <a:lnTo>
                  <a:pt x="472732" y="457199"/>
                </a:lnTo>
                <a:lnTo>
                  <a:pt x="533412" y="457199"/>
                </a:lnTo>
                <a:lnTo>
                  <a:pt x="529374" y="444499"/>
                </a:lnTo>
                <a:close/>
              </a:path>
              <a:path w="3034029" h="2844800">
                <a:moveTo>
                  <a:pt x="548825" y="444499"/>
                </a:moveTo>
                <a:lnTo>
                  <a:pt x="533717" y="444499"/>
                </a:lnTo>
                <a:lnTo>
                  <a:pt x="533412" y="457199"/>
                </a:lnTo>
                <a:lnTo>
                  <a:pt x="548855" y="457199"/>
                </a:lnTo>
                <a:lnTo>
                  <a:pt x="548825" y="444499"/>
                </a:lnTo>
                <a:close/>
              </a:path>
              <a:path w="3034029" h="2844800">
                <a:moveTo>
                  <a:pt x="461724" y="431799"/>
                </a:moveTo>
                <a:lnTo>
                  <a:pt x="453859" y="431799"/>
                </a:lnTo>
                <a:lnTo>
                  <a:pt x="455028" y="444499"/>
                </a:lnTo>
                <a:lnTo>
                  <a:pt x="464479" y="444499"/>
                </a:lnTo>
                <a:lnTo>
                  <a:pt x="461724" y="431799"/>
                </a:lnTo>
                <a:close/>
              </a:path>
              <a:path w="3034029" h="2844800">
                <a:moveTo>
                  <a:pt x="525297" y="431799"/>
                </a:moveTo>
                <a:lnTo>
                  <a:pt x="476897" y="431799"/>
                </a:lnTo>
                <a:lnTo>
                  <a:pt x="479869" y="444499"/>
                </a:lnTo>
                <a:lnTo>
                  <a:pt x="526808" y="444499"/>
                </a:lnTo>
                <a:lnTo>
                  <a:pt x="525755" y="432250"/>
                </a:lnTo>
                <a:lnTo>
                  <a:pt x="525297" y="431799"/>
                </a:lnTo>
                <a:close/>
              </a:path>
              <a:path w="3034029" h="2844800">
                <a:moveTo>
                  <a:pt x="526085" y="419099"/>
                </a:moveTo>
                <a:lnTo>
                  <a:pt x="443102" y="419099"/>
                </a:lnTo>
                <a:lnTo>
                  <a:pt x="450000" y="431799"/>
                </a:lnTo>
                <a:lnTo>
                  <a:pt x="525716" y="431799"/>
                </a:lnTo>
                <a:lnTo>
                  <a:pt x="525755" y="432250"/>
                </a:lnTo>
                <a:lnTo>
                  <a:pt x="538213" y="444499"/>
                </a:lnTo>
                <a:lnTo>
                  <a:pt x="533311" y="431799"/>
                </a:lnTo>
                <a:lnTo>
                  <a:pt x="526085" y="419099"/>
                </a:lnTo>
                <a:close/>
              </a:path>
              <a:path w="3034029" h="2844800">
                <a:moveTo>
                  <a:pt x="525716" y="431799"/>
                </a:moveTo>
                <a:lnTo>
                  <a:pt x="525297" y="431799"/>
                </a:lnTo>
                <a:lnTo>
                  <a:pt x="525755" y="432250"/>
                </a:lnTo>
                <a:lnTo>
                  <a:pt x="525716" y="431799"/>
                </a:lnTo>
                <a:close/>
              </a:path>
              <a:path w="3034029" h="2844800">
                <a:moveTo>
                  <a:pt x="409016" y="419099"/>
                </a:moveTo>
                <a:lnTo>
                  <a:pt x="397637" y="419099"/>
                </a:lnTo>
                <a:lnTo>
                  <a:pt x="393903" y="431799"/>
                </a:lnTo>
                <a:lnTo>
                  <a:pt x="407263" y="431799"/>
                </a:lnTo>
                <a:lnTo>
                  <a:pt x="409016" y="419099"/>
                </a:lnTo>
                <a:close/>
              </a:path>
              <a:path w="3034029" h="2844800">
                <a:moveTo>
                  <a:pt x="428469" y="430051"/>
                </a:moveTo>
                <a:lnTo>
                  <a:pt x="427412" y="431799"/>
                </a:lnTo>
                <a:lnTo>
                  <a:pt x="429399" y="431799"/>
                </a:lnTo>
                <a:lnTo>
                  <a:pt x="428469" y="430051"/>
                </a:lnTo>
                <a:close/>
              </a:path>
              <a:path w="3034029" h="2844800">
                <a:moveTo>
                  <a:pt x="443102" y="419099"/>
                </a:moveTo>
                <a:lnTo>
                  <a:pt x="435089" y="419099"/>
                </a:lnTo>
                <a:lnTo>
                  <a:pt x="428887" y="429360"/>
                </a:lnTo>
                <a:lnTo>
                  <a:pt x="429399" y="431799"/>
                </a:lnTo>
                <a:lnTo>
                  <a:pt x="433475" y="431799"/>
                </a:lnTo>
                <a:lnTo>
                  <a:pt x="443102" y="419099"/>
                </a:lnTo>
                <a:close/>
              </a:path>
              <a:path w="3034029" h="2844800">
                <a:moveTo>
                  <a:pt x="535813" y="419099"/>
                </a:moveTo>
                <a:lnTo>
                  <a:pt x="535317" y="431799"/>
                </a:lnTo>
                <a:lnTo>
                  <a:pt x="536168" y="431799"/>
                </a:lnTo>
                <a:lnTo>
                  <a:pt x="535813" y="419099"/>
                </a:lnTo>
                <a:close/>
              </a:path>
              <a:path w="3034029" h="2844800">
                <a:moveTo>
                  <a:pt x="426732" y="419099"/>
                </a:moveTo>
                <a:lnTo>
                  <a:pt x="422643" y="419099"/>
                </a:lnTo>
                <a:lnTo>
                  <a:pt x="428469" y="430051"/>
                </a:lnTo>
                <a:lnTo>
                  <a:pt x="428887" y="429360"/>
                </a:lnTo>
                <a:lnTo>
                  <a:pt x="426732" y="419099"/>
                </a:lnTo>
                <a:close/>
              </a:path>
              <a:path w="3034029" h="2844800">
                <a:moveTo>
                  <a:pt x="393219" y="406399"/>
                </a:moveTo>
                <a:lnTo>
                  <a:pt x="381076" y="406399"/>
                </a:lnTo>
                <a:lnTo>
                  <a:pt x="386461" y="419099"/>
                </a:lnTo>
                <a:lnTo>
                  <a:pt x="393219" y="406399"/>
                </a:lnTo>
                <a:close/>
              </a:path>
              <a:path w="3034029" h="2844800">
                <a:moveTo>
                  <a:pt x="408444" y="406399"/>
                </a:moveTo>
                <a:lnTo>
                  <a:pt x="400646" y="406399"/>
                </a:lnTo>
                <a:lnTo>
                  <a:pt x="406463" y="419099"/>
                </a:lnTo>
                <a:lnTo>
                  <a:pt x="408444" y="406399"/>
                </a:lnTo>
                <a:close/>
              </a:path>
              <a:path w="3034029" h="2844800">
                <a:moveTo>
                  <a:pt x="489356" y="406399"/>
                </a:moveTo>
                <a:lnTo>
                  <a:pt x="413799" y="406399"/>
                </a:lnTo>
                <a:lnTo>
                  <a:pt x="423938" y="419099"/>
                </a:lnTo>
                <a:lnTo>
                  <a:pt x="489762" y="419099"/>
                </a:lnTo>
                <a:lnTo>
                  <a:pt x="489356" y="406399"/>
                </a:lnTo>
                <a:close/>
              </a:path>
              <a:path w="3034029" h="2844800">
                <a:moveTo>
                  <a:pt x="496582" y="406399"/>
                </a:moveTo>
                <a:lnTo>
                  <a:pt x="494017" y="406399"/>
                </a:lnTo>
                <a:lnTo>
                  <a:pt x="492594" y="419099"/>
                </a:lnTo>
                <a:lnTo>
                  <a:pt x="499351" y="419099"/>
                </a:lnTo>
                <a:lnTo>
                  <a:pt x="496582" y="406399"/>
                </a:lnTo>
                <a:close/>
              </a:path>
              <a:path w="3034029" h="2844800">
                <a:moveTo>
                  <a:pt x="487768" y="393699"/>
                </a:moveTo>
                <a:lnTo>
                  <a:pt x="374357" y="393699"/>
                </a:lnTo>
                <a:lnTo>
                  <a:pt x="378510" y="406399"/>
                </a:lnTo>
                <a:lnTo>
                  <a:pt x="480060" y="406399"/>
                </a:lnTo>
                <a:lnTo>
                  <a:pt x="487768" y="393699"/>
                </a:lnTo>
                <a:close/>
              </a:path>
              <a:path w="3034029" h="2844800">
                <a:moveTo>
                  <a:pt x="382181" y="380999"/>
                </a:moveTo>
                <a:lnTo>
                  <a:pt x="363601" y="380999"/>
                </a:lnTo>
                <a:lnTo>
                  <a:pt x="365417" y="393699"/>
                </a:lnTo>
                <a:lnTo>
                  <a:pt x="380635" y="393699"/>
                </a:lnTo>
                <a:lnTo>
                  <a:pt x="382181" y="380999"/>
                </a:lnTo>
                <a:close/>
              </a:path>
              <a:path w="3034029" h="2844800">
                <a:moveTo>
                  <a:pt x="397002" y="380999"/>
                </a:moveTo>
                <a:lnTo>
                  <a:pt x="389484" y="380999"/>
                </a:lnTo>
                <a:lnTo>
                  <a:pt x="395844" y="393699"/>
                </a:lnTo>
                <a:lnTo>
                  <a:pt x="412191" y="393699"/>
                </a:lnTo>
                <a:lnTo>
                  <a:pt x="397002" y="380999"/>
                </a:lnTo>
                <a:close/>
              </a:path>
              <a:path w="3034029" h="2844800">
                <a:moveTo>
                  <a:pt x="470204" y="380999"/>
                </a:moveTo>
                <a:lnTo>
                  <a:pt x="412699" y="380999"/>
                </a:lnTo>
                <a:lnTo>
                  <a:pt x="412191" y="393699"/>
                </a:lnTo>
                <a:lnTo>
                  <a:pt x="470331" y="393699"/>
                </a:lnTo>
                <a:lnTo>
                  <a:pt x="470204" y="380999"/>
                </a:lnTo>
                <a:close/>
              </a:path>
              <a:path w="3034029" h="2844800">
                <a:moveTo>
                  <a:pt x="481977" y="380999"/>
                </a:moveTo>
                <a:lnTo>
                  <a:pt x="470204" y="380999"/>
                </a:lnTo>
                <a:lnTo>
                  <a:pt x="481126" y="393699"/>
                </a:lnTo>
                <a:lnTo>
                  <a:pt x="485876" y="393699"/>
                </a:lnTo>
                <a:lnTo>
                  <a:pt x="481977" y="380999"/>
                </a:lnTo>
                <a:close/>
              </a:path>
              <a:path w="3034029" h="2844800">
                <a:moveTo>
                  <a:pt x="410222" y="368299"/>
                </a:moveTo>
                <a:lnTo>
                  <a:pt x="358582" y="368299"/>
                </a:lnTo>
                <a:lnTo>
                  <a:pt x="365061" y="380999"/>
                </a:lnTo>
                <a:lnTo>
                  <a:pt x="401751" y="380999"/>
                </a:lnTo>
                <a:lnTo>
                  <a:pt x="410222" y="368299"/>
                </a:lnTo>
                <a:close/>
              </a:path>
              <a:path w="3034029" h="2844800">
                <a:moveTo>
                  <a:pt x="462800" y="368299"/>
                </a:moveTo>
                <a:lnTo>
                  <a:pt x="410222" y="368299"/>
                </a:lnTo>
                <a:lnTo>
                  <a:pt x="413677" y="380999"/>
                </a:lnTo>
                <a:lnTo>
                  <a:pt x="472948" y="380999"/>
                </a:lnTo>
                <a:lnTo>
                  <a:pt x="462800" y="368299"/>
                </a:lnTo>
                <a:close/>
              </a:path>
              <a:path w="3034029" h="2844800">
                <a:moveTo>
                  <a:pt x="347631" y="342899"/>
                </a:moveTo>
                <a:lnTo>
                  <a:pt x="340918" y="342899"/>
                </a:lnTo>
                <a:lnTo>
                  <a:pt x="342480" y="355599"/>
                </a:lnTo>
                <a:lnTo>
                  <a:pt x="345186" y="355599"/>
                </a:lnTo>
                <a:lnTo>
                  <a:pt x="345224" y="368299"/>
                </a:lnTo>
                <a:lnTo>
                  <a:pt x="349837" y="368299"/>
                </a:lnTo>
                <a:lnTo>
                  <a:pt x="351355" y="355599"/>
                </a:lnTo>
                <a:lnTo>
                  <a:pt x="347631" y="342899"/>
                </a:lnTo>
                <a:close/>
              </a:path>
              <a:path w="3034029" h="2844800">
                <a:moveTo>
                  <a:pt x="443560" y="342899"/>
                </a:moveTo>
                <a:lnTo>
                  <a:pt x="374573" y="342899"/>
                </a:lnTo>
                <a:lnTo>
                  <a:pt x="377856" y="355599"/>
                </a:lnTo>
                <a:lnTo>
                  <a:pt x="371911" y="368299"/>
                </a:lnTo>
                <a:lnTo>
                  <a:pt x="381749" y="368299"/>
                </a:lnTo>
                <a:lnTo>
                  <a:pt x="385305" y="355599"/>
                </a:lnTo>
                <a:lnTo>
                  <a:pt x="449910" y="355599"/>
                </a:lnTo>
                <a:lnTo>
                  <a:pt x="443560" y="342899"/>
                </a:lnTo>
                <a:close/>
              </a:path>
              <a:path w="3034029" h="2844800">
                <a:moveTo>
                  <a:pt x="413042" y="355599"/>
                </a:moveTo>
                <a:lnTo>
                  <a:pt x="385305" y="355599"/>
                </a:lnTo>
                <a:lnTo>
                  <a:pt x="385927" y="368299"/>
                </a:lnTo>
                <a:lnTo>
                  <a:pt x="413664" y="368299"/>
                </a:lnTo>
                <a:lnTo>
                  <a:pt x="413042" y="355599"/>
                </a:lnTo>
                <a:close/>
              </a:path>
              <a:path w="3034029" h="2844800">
                <a:moveTo>
                  <a:pt x="449605" y="355599"/>
                </a:moveTo>
                <a:lnTo>
                  <a:pt x="415645" y="355599"/>
                </a:lnTo>
                <a:lnTo>
                  <a:pt x="416763" y="368299"/>
                </a:lnTo>
                <a:lnTo>
                  <a:pt x="454152" y="368299"/>
                </a:lnTo>
                <a:lnTo>
                  <a:pt x="449605" y="355599"/>
                </a:lnTo>
                <a:close/>
              </a:path>
              <a:path w="3034029" h="2844800">
                <a:moveTo>
                  <a:pt x="311785" y="342899"/>
                </a:moveTo>
                <a:lnTo>
                  <a:pt x="313156" y="355599"/>
                </a:lnTo>
                <a:lnTo>
                  <a:pt x="320878" y="355599"/>
                </a:lnTo>
                <a:lnTo>
                  <a:pt x="311785" y="342899"/>
                </a:lnTo>
                <a:close/>
              </a:path>
              <a:path w="3034029" h="2844800">
                <a:moveTo>
                  <a:pt x="326313" y="342899"/>
                </a:moveTo>
                <a:lnTo>
                  <a:pt x="324675" y="355599"/>
                </a:lnTo>
                <a:lnTo>
                  <a:pt x="331177" y="355599"/>
                </a:lnTo>
                <a:lnTo>
                  <a:pt x="331288" y="354946"/>
                </a:lnTo>
                <a:lnTo>
                  <a:pt x="326313" y="342899"/>
                </a:lnTo>
                <a:close/>
              </a:path>
              <a:path w="3034029" h="2844800">
                <a:moveTo>
                  <a:pt x="333336" y="342899"/>
                </a:moveTo>
                <a:lnTo>
                  <a:pt x="331288" y="354946"/>
                </a:lnTo>
                <a:lnTo>
                  <a:pt x="331558" y="355599"/>
                </a:lnTo>
                <a:lnTo>
                  <a:pt x="342480" y="355599"/>
                </a:lnTo>
                <a:lnTo>
                  <a:pt x="333336" y="342899"/>
                </a:lnTo>
                <a:close/>
              </a:path>
              <a:path w="3034029" h="2844800">
                <a:moveTo>
                  <a:pt x="367182" y="342899"/>
                </a:moveTo>
                <a:lnTo>
                  <a:pt x="357908" y="342899"/>
                </a:lnTo>
                <a:lnTo>
                  <a:pt x="367436" y="355599"/>
                </a:lnTo>
                <a:lnTo>
                  <a:pt x="367182" y="342899"/>
                </a:lnTo>
                <a:close/>
              </a:path>
              <a:path w="3034029" h="2844800">
                <a:moveTo>
                  <a:pt x="456717" y="342899"/>
                </a:moveTo>
                <a:lnTo>
                  <a:pt x="453720" y="342899"/>
                </a:lnTo>
                <a:lnTo>
                  <a:pt x="454088" y="355599"/>
                </a:lnTo>
                <a:lnTo>
                  <a:pt x="461098" y="355599"/>
                </a:lnTo>
                <a:lnTo>
                  <a:pt x="456717" y="342899"/>
                </a:lnTo>
                <a:close/>
              </a:path>
              <a:path w="3034029" h="2844800">
                <a:moveTo>
                  <a:pt x="306467" y="333085"/>
                </a:moveTo>
                <a:lnTo>
                  <a:pt x="310756" y="342899"/>
                </a:lnTo>
                <a:lnTo>
                  <a:pt x="311357" y="339164"/>
                </a:lnTo>
                <a:lnTo>
                  <a:pt x="306467" y="333085"/>
                </a:lnTo>
                <a:close/>
              </a:path>
              <a:path w="3034029" h="2844800">
                <a:moveTo>
                  <a:pt x="402640" y="330199"/>
                </a:moveTo>
                <a:lnTo>
                  <a:pt x="312801" y="330199"/>
                </a:lnTo>
                <a:lnTo>
                  <a:pt x="311357" y="339164"/>
                </a:lnTo>
                <a:lnTo>
                  <a:pt x="314362" y="342899"/>
                </a:lnTo>
                <a:lnTo>
                  <a:pt x="402894" y="342899"/>
                </a:lnTo>
                <a:lnTo>
                  <a:pt x="402640" y="330199"/>
                </a:lnTo>
                <a:close/>
              </a:path>
              <a:path w="3034029" h="2844800">
                <a:moveTo>
                  <a:pt x="403669" y="330199"/>
                </a:moveTo>
                <a:lnTo>
                  <a:pt x="402640" y="330199"/>
                </a:lnTo>
                <a:lnTo>
                  <a:pt x="407504" y="342899"/>
                </a:lnTo>
                <a:lnTo>
                  <a:pt x="404509" y="331198"/>
                </a:lnTo>
                <a:lnTo>
                  <a:pt x="403669" y="330199"/>
                </a:lnTo>
                <a:close/>
              </a:path>
              <a:path w="3034029" h="2844800">
                <a:moveTo>
                  <a:pt x="418570" y="330199"/>
                </a:moveTo>
                <a:lnTo>
                  <a:pt x="404253" y="330199"/>
                </a:lnTo>
                <a:lnTo>
                  <a:pt x="404509" y="331198"/>
                </a:lnTo>
                <a:lnTo>
                  <a:pt x="414350" y="342899"/>
                </a:lnTo>
                <a:lnTo>
                  <a:pt x="420731" y="342899"/>
                </a:lnTo>
                <a:lnTo>
                  <a:pt x="418570" y="330199"/>
                </a:lnTo>
                <a:close/>
              </a:path>
              <a:path w="3034029" h="2844800">
                <a:moveTo>
                  <a:pt x="428952" y="330297"/>
                </a:moveTo>
                <a:lnTo>
                  <a:pt x="431927" y="342899"/>
                </a:lnTo>
                <a:lnTo>
                  <a:pt x="441769" y="342899"/>
                </a:lnTo>
                <a:lnTo>
                  <a:pt x="428952" y="330297"/>
                </a:lnTo>
                <a:close/>
              </a:path>
              <a:path w="3034029" h="2844800">
                <a:moveTo>
                  <a:pt x="305206" y="330199"/>
                </a:moveTo>
                <a:lnTo>
                  <a:pt x="304146" y="330199"/>
                </a:lnTo>
                <a:lnTo>
                  <a:pt x="306467" y="333085"/>
                </a:lnTo>
                <a:lnTo>
                  <a:pt x="305206" y="330199"/>
                </a:lnTo>
                <a:close/>
              </a:path>
              <a:path w="3034029" h="2844800">
                <a:moveTo>
                  <a:pt x="404253" y="330199"/>
                </a:moveTo>
                <a:lnTo>
                  <a:pt x="403669" y="330199"/>
                </a:lnTo>
                <a:lnTo>
                  <a:pt x="404509" y="331198"/>
                </a:lnTo>
                <a:lnTo>
                  <a:pt x="404253" y="330199"/>
                </a:lnTo>
                <a:close/>
              </a:path>
              <a:path w="3034029" h="2844800">
                <a:moveTo>
                  <a:pt x="428929" y="330199"/>
                </a:moveTo>
                <a:close/>
              </a:path>
              <a:path w="3034029" h="2844800">
                <a:moveTo>
                  <a:pt x="319151" y="317499"/>
                </a:moveTo>
                <a:lnTo>
                  <a:pt x="313601" y="317499"/>
                </a:lnTo>
                <a:lnTo>
                  <a:pt x="312928" y="330199"/>
                </a:lnTo>
                <a:lnTo>
                  <a:pt x="319659" y="330199"/>
                </a:lnTo>
                <a:lnTo>
                  <a:pt x="319151" y="317499"/>
                </a:lnTo>
                <a:close/>
              </a:path>
              <a:path w="3034029" h="2844800">
                <a:moveTo>
                  <a:pt x="368287" y="317499"/>
                </a:moveTo>
                <a:lnTo>
                  <a:pt x="321538" y="317499"/>
                </a:lnTo>
                <a:lnTo>
                  <a:pt x="323215" y="330199"/>
                </a:lnTo>
                <a:lnTo>
                  <a:pt x="369836" y="330199"/>
                </a:lnTo>
                <a:lnTo>
                  <a:pt x="368287" y="317499"/>
                </a:lnTo>
                <a:close/>
              </a:path>
              <a:path w="3034029" h="2844800">
                <a:moveTo>
                  <a:pt x="392982" y="292099"/>
                </a:moveTo>
                <a:lnTo>
                  <a:pt x="385597" y="292099"/>
                </a:lnTo>
                <a:lnTo>
                  <a:pt x="389661" y="304799"/>
                </a:lnTo>
                <a:lnTo>
                  <a:pt x="403034" y="304799"/>
                </a:lnTo>
                <a:lnTo>
                  <a:pt x="403745" y="317499"/>
                </a:lnTo>
                <a:lnTo>
                  <a:pt x="373062" y="317499"/>
                </a:lnTo>
                <a:lnTo>
                  <a:pt x="375145" y="330199"/>
                </a:lnTo>
                <a:lnTo>
                  <a:pt x="423372" y="330199"/>
                </a:lnTo>
                <a:lnTo>
                  <a:pt x="416295" y="317499"/>
                </a:lnTo>
                <a:lnTo>
                  <a:pt x="404355" y="304799"/>
                </a:lnTo>
                <a:lnTo>
                  <a:pt x="392982" y="292099"/>
                </a:lnTo>
                <a:close/>
              </a:path>
              <a:path w="3034029" h="2844800">
                <a:moveTo>
                  <a:pt x="296176" y="304799"/>
                </a:moveTo>
                <a:lnTo>
                  <a:pt x="286880" y="317499"/>
                </a:lnTo>
                <a:lnTo>
                  <a:pt x="290982" y="317499"/>
                </a:lnTo>
                <a:lnTo>
                  <a:pt x="296176" y="304799"/>
                </a:lnTo>
                <a:close/>
              </a:path>
              <a:path w="3034029" h="2844800">
                <a:moveTo>
                  <a:pt x="306025" y="304799"/>
                </a:moveTo>
                <a:lnTo>
                  <a:pt x="304482" y="304799"/>
                </a:lnTo>
                <a:lnTo>
                  <a:pt x="302348" y="317499"/>
                </a:lnTo>
                <a:lnTo>
                  <a:pt x="308178" y="317499"/>
                </a:lnTo>
                <a:lnTo>
                  <a:pt x="306025" y="304799"/>
                </a:lnTo>
                <a:close/>
              </a:path>
              <a:path w="3034029" h="2844800">
                <a:moveTo>
                  <a:pt x="384733" y="292099"/>
                </a:moveTo>
                <a:lnTo>
                  <a:pt x="303872" y="292099"/>
                </a:lnTo>
                <a:lnTo>
                  <a:pt x="308178" y="317499"/>
                </a:lnTo>
                <a:lnTo>
                  <a:pt x="311826" y="312858"/>
                </a:lnTo>
                <a:lnTo>
                  <a:pt x="306209" y="304799"/>
                </a:lnTo>
                <a:lnTo>
                  <a:pt x="379519" y="304799"/>
                </a:lnTo>
                <a:lnTo>
                  <a:pt x="384733" y="292099"/>
                </a:lnTo>
                <a:close/>
              </a:path>
              <a:path w="3034029" h="2844800">
                <a:moveTo>
                  <a:pt x="311826" y="312858"/>
                </a:moveTo>
                <a:lnTo>
                  <a:pt x="308178" y="317499"/>
                </a:lnTo>
                <a:lnTo>
                  <a:pt x="315061" y="317499"/>
                </a:lnTo>
                <a:lnTo>
                  <a:pt x="311826" y="312858"/>
                </a:lnTo>
                <a:close/>
              </a:path>
              <a:path w="3034029" h="2844800">
                <a:moveTo>
                  <a:pt x="396786" y="304799"/>
                </a:moveTo>
                <a:lnTo>
                  <a:pt x="318160" y="304799"/>
                </a:lnTo>
                <a:lnTo>
                  <a:pt x="320192" y="317499"/>
                </a:lnTo>
                <a:lnTo>
                  <a:pt x="400227" y="317499"/>
                </a:lnTo>
                <a:lnTo>
                  <a:pt x="396786" y="304799"/>
                </a:lnTo>
                <a:close/>
              </a:path>
              <a:path w="3034029" h="2844800">
                <a:moveTo>
                  <a:pt x="318160" y="304799"/>
                </a:moveTo>
                <a:lnTo>
                  <a:pt x="306209" y="304799"/>
                </a:lnTo>
                <a:lnTo>
                  <a:pt x="311826" y="312858"/>
                </a:lnTo>
                <a:lnTo>
                  <a:pt x="318160" y="304799"/>
                </a:lnTo>
                <a:close/>
              </a:path>
              <a:path w="3034029" h="2844800">
                <a:moveTo>
                  <a:pt x="263791" y="292099"/>
                </a:moveTo>
                <a:lnTo>
                  <a:pt x="262204" y="292099"/>
                </a:lnTo>
                <a:lnTo>
                  <a:pt x="265544" y="304799"/>
                </a:lnTo>
                <a:lnTo>
                  <a:pt x="263791" y="292099"/>
                </a:lnTo>
                <a:close/>
              </a:path>
              <a:path w="3034029" h="2844800">
                <a:moveTo>
                  <a:pt x="281368" y="292099"/>
                </a:moveTo>
                <a:lnTo>
                  <a:pt x="275729" y="292099"/>
                </a:lnTo>
                <a:lnTo>
                  <a:pt x="281965" y="304799"/>
                </a:lnTo>
                <a:lnTo>
                  <a:pt x="281368" y="292099"/>
                </a:lnTo>
                <a:close/>
              </a:path>
              <a:path w="3034029" h="2844800">
                <a:moveTo>
                  <a:pt x="298348" y="292099"/>
                </a:moveTo>
                <a:lnTo>
                  <a:pt x="285286" y="292099"/>
                </a:lnTo>
                <a:lnTo>
                  <a:pt x="291569" y="304799"/>
                </a:lnTo>
                <a:lnTo>
                  <a:pt x="294900" y="304799"/>
                </a:lnTo>
                <a:lnTo>
                  <a:pt x="298348" y="292099"/>
                </a:lnTo>
                <a:close/>
              </a:path>
              <a:path w="3034029" h="2844800">
                <a:moveTo>
                  <a:pt x="367517" y="279399"/>
                </a:moveTo>
                <a:lnTo>
                  <a:pt x="267712" y="279399"/>
                </a:lnTo>
                <a:lnTo>
                  <a:pt x="264277" y="292099"/>
                </a:lnTo>
                <a:lnTo>
                  <a:pt x="366052" y="292099"/>
                </a:lnTo>
                <a:lnTo>
                  <a:pt x="367517" y="279399"/>
                </a:lnTo>
                <a:close/>
              </a:path>
              <a:path w="3034029" h="2844800">
                <a:moveTo>
                  <a:pt x="390956" y="279399"/>
                </a:moveTo>
                <a:lnTo>
                  <a:pt x="388505" y="292099"/>
                </a:lnTo>
                <a:lnTo>
                  <a:pt x="396151" y="292099"/>
                </a:lnTo>
                <a:lnTo>
                  <a:pt x="390956" y="279399"/>
                </a:lnTo>
                <a:close/>
              </a:path>
              <a:path w="3034029" h="2844800">
                <a:moveTo>
                  <a:pt x="260235" y="266699"/>
                </a:moveTo>
                <a:lnTo>
                  <a:pt x="257327" y="266699"/>
                </a:lnTo>
                <a:lnTo>
                  <a:pt x="255282" y="279399"/>
                </a:lnTo>
                <a:lnTo>
                  <a:pt x="261924" y="279399"/>
                </a:lnTo>
                <a:lnTo>
                  <a:pt x="260235" y="266699"/>
                </a:lnTo>
                <a:close/>
              </a:path>
              <a:path w="3034029" h="2844800">
                <a:moveTo>
                  <a:pt x="356219" y="266699"/>
                </a:moveTo>
                <a:lnTo>
                  <a:pt x="265359" y="266699"/>
                </a:lnTo>
                <a:lnTo>
                  <a:pt x="272405" y="279399"/>
                </a:lnTo>
                <a:lnTo>
                  <a:pt x="355598" y="279399"/>
                </a:lnTo>
                <a:lnTo>
                  <a:pt x="356219" y="266699"/>
                </a:lnTo>
                <a:close/>
              </a:path>
              <a:path w="3034029" h="2844800">
                <a:moveTo>
                  <a:pt x="234251" y="253999"/>
                </a:moveTo>
                <a:lnTo>
                  <a:pt x="226453" y="253999"/>
                </a:lnTo>
                <a:lnTo>
                  <a:pt x="221538" y="266699"/>
                </a:lnTo>
                <a:lnTo>
                  <a:pt x="233172" y="266699"/>
                </a:lnTo>
                <a:lnTo>
                  <a:pt x="234251" y="253999"/>
                </a:lnTo>
                <a:close/>
              </a:path>
              <a:path w="3034029" h="2844800">
                <a:moveTo>
                  <a:pt x="246367" y="253999"/>
                </a:moveTo>
                <a:lnTo>
                  <a:pt x="234251" y="253999"/>
                </a:lnTo>
                <a:lnTo>
                  <a:pt x="243014" y="266699"/>
                </a:lnTo>
                <a:lnTo>
                  <a:pt x="256070" y="266699"/>
                </a:lnTo>
                <a:lnTo>
                  <a:pt x="246367" y="253999"/>
                </a:lnTo>
                <a:close/>
              </a:path>
              <a:path w="3034029" h="2844800">
                <a:moveTo>
                  <a:pt x="330212" y="253999"/>
                </a:moveTo>
                <a:lnTo>
                  <a:pt x="251407" y="253999"/>
                </a:lnTo>
                <a:lnTo>
                  <a:pt x="258203" y="266699"/>
                </a:lnTo>
                <a:lnTo>
                  <a:pt x="330314" y="266699"/>
                </a:lnTo>
                <a:lnTo>
                  <a:pt x="330212" y="253999"/>
                </a:lnTo>
                <a:close/>
              </a:path>
              <a:path w="3034029" h="2844800">
                <a:moveTo>
                  <a:pt x="337731" y="253999"/>
                </a:moveTo>
                <a:lnTo>
                  <a:pt x="335546" y="253999"/>
                </a:lnTo>
                <a:lnTo>
                  <a:pt x="336181" y="266699"/>
                </a:lnTo>
                <a:lnTo>
                  <a:pt x="338302" y="266699"/>
                </a:lnTo>
                <a:lnTo>
                  <a:pt x="337731" y="253999"/>
                </a:lnTo>
                <a:close/>
              </a:path>
              <a:path w="3034029" h="2844800">
                <a:moveTo>
                  <a:pt x="351828" y="253999"/>
                </a:moveTo>
                <a:lnTo>
                  <a:pt x="338302" y="266699"/>
                </a:lnTo>
                <a:lnTo>
                  <a:pt x="354787" y="266699"/>
                </a:lnTo>
                <a:lnTo>
                  <a:pt x="351828" y="253999"/>
                </a:lnTo>
                <a:close/>
              </a:path>
              <a:path w="3034029" h="2844800">
                <a:moveTo>
                  <a:pt x="238023" y="241299"/>
                </a:moveTo>
                <a:lnTo>
                  <a:pt x="219265" y="241299"/>
                </a:lnTo>
                <a:lnTo>
                  <a:pt x="222783" y="253999"/>
                </a:lnTo>
                <a:lnTo>
                  <a:pt x="232188" y="253999"/>
                </a:lnTo>
                <a:lnTo>
                  <a:pt x="238023" y="241299"/>
                </a:lnTo>
                <a:close/>
              </a:path>
              <a:path w="3034029" h="2844800">
                <a:moveTo>
                  <a:pt x="251688" y="241299"/>
                </a:moveTo>
                <a:lnTo>
                  <a:pt x="239695" y="241299"/>
                </a:lnTo>
                <a:lnTo>
                  <a:pt x="244892" y="253999"/>
                </a:lnTo>
                <a:lnTo>
                  <a:pt x="255689" y="253999"/>
                </a:lnTo>
                <a:lnTo>
                  <a:pt x="251688" y="241299"/>
                </a:lnTo>
                <a:close/>
              </a:path>
              <a:path w="3034029" h="2844800">
                <a:moveTo>
                  <a:pt x="314553" y="241299"/>
                </a:moveTo>
                <a:lnTo>
                  <a:pt x="256933" y="241299"/>
                </a:lnTo>
                <a:lnTo>
                  <a:pt x="259651" y="253999"/>
                </a:lnTo>
                <a:lnTo>
                  <a:pt x="324205" y="253999"/>
                </a:lnTo>
                <a:lnTo>
                  <a:pt x="314553" y="241299"/>
                </a:lnTo>
                <a:close/>
              </a:path>
              <a:path w="3034029" h="2844800">
                <a:moveTo>
                  <a:pt x="314134" y="228599"/>
                </a:moveTo>
                <a:lnTo>
                  <a:pt x="227713" y="228599"/>
                </a:lnTo>
                <a:lnTo>
                  <a:pt x="235102" y="241299"/>
                </a:lnTo>
                <a:lnTo>
                  <a:pt x="314261" y="241299"/>
                </a:lnTo>
                <a:lnTo>
                  <a:pt x="314134" y="228599"/>
                </a:lnTo>
                <a:close/>
              </a:path>
              <a:path w="3034029" h="2844800">
                <a:moveTo>
                  <a:pt x="204736" y="215899"/>
                </a:moveTo>
                <a:lnTo>
                  <a:pt x="196202" y="215899"/>
                </a:lnTo>
                <a:lnTo>
                  <a:pt x="201244" y="228599"/>
                </a:lnTo>
                <a:lnTo>
                  <a:pt x="208534" y="228599"/>
                </a:lnTo>
                <a:lnTo>
                  <a:pt x="204736" y="215899"/>
                </a:lnTo>
                <a:close/>
              </a:path>
              <a:path w="3034029" h="2844800">
                <a:moveTo>
                  <a:pt x="235966" y="215899"/>
                </a:moveTo>
                <a:lnTo>
                  <a:pt x="225806" y="215899"/>
                </a:lnTo>
                <a:lnTo>
                  <a:pt x="224370" y="228599"/>
                </a:lnTo>
                <a:lnTo>
                  <a:pt x="244119" y="228599"/>
                </a:lnTo>
                <a:lnTo>
                  <a:pt x="235966" y="215899"/>
                </a:lnTo>
                <a:close/>
              </a:path>
              <a:path w="3034029" h="2844800">
                <a:moveTo>
                  <a:pt x="307608" y="215899"/>
                </a:moveTo>
                <a:lnTo>
                  <a:pt x="251866" y="215899"/>
                </a:lnTo>
                <a:lnTo>
                  <a:pt x="247484" y="228599"/>
                </a:lnTo>
                <a:lnTo>
                  <a:pt x="315582" y="228599"/>
                </a:lnTo>
                <a:lnTo>
                  <a:pt x="307608" y="215899"/>
                </a:lnTo>
                <a:close/>
              </a:path>
              <a:path w="3034029" h="2844800">
                <a:moveTo>
                  <a:pt x="181622" y="203199"/>
                </a:moveTo>
                <a:lnTo>
                  <a:pt x="174117" y="203199"/>
                </a:lnTo>
                <a:lnTo>
                  <a:pt x="176276" y="215899"/>
                </a:lnTo>
                <a:lnTo>
                  <a:pt x="189128" y="215899"/>
                </a:lnTo>
                <a:lnTo>
                  <a:pt x="181622" y="203199"/>
                </a:lnTo>
                <a:close/>
              </a:path>
              <a:path w="3034029" h="2844800">
                <a:moveTo>
                  <a:pt x="267754" y="165099"/>
                </a:moveTo>
                <a:lnTo>
                  <a:pt x="254647" y="177799"/>
                </a:lnTo>
                <a:lnTo>
                  <a:pt x="191693" y="177799"/>
                </a:lnTo>
                <a:lnTo>
                  <a:pt x="197916" y="190499"/>
                </a:lnTo>
                <a:lnTo>
                  <a:pt x="188447" y="190499"/>
                </a:lnTo>
                <a:lnTo>
                  <a:pt x="196544" y="203199"/>
                </a:lnTo>
                <a:lnTo>
                  <a:pt x="202183" y="215899"/>
                </a:lnTo>
                <a:lnTo>
                  <a:pt x="247662" y="215899"/>
                </a:lnTo>
                <a:lnTo>
                  <a:pt x="248297" y="203199"/>
                </a:lnTo>
                <a:lnTo>
                  <a:pt x="279237" y="203199"/>
                </a:lnTo>
                <a:lnTo>
                  <a:pt x="274993" y="190499"/>
                </a:lnTo>
                <a:lnTo>
                  <a:pt x="264248" y="177799"/>
                </a:lnTo>
                <a:lnTo>
                  <a:pt x="267754" y="165099"/>
                </a:lnTo>
                <a:close/>
              </a:path>
              <a:path w="3034029" h="2844800">
                <a:moveTo>
                  <a:pt x="263793" y="203199"/>
                </a:moveTo>
                <a:lnTo>
                  <a:pt x="252895" y="203199"/>
                </a:lnTo>
                <a:lnTo>
                  <a:pt x="255663" y="215899"/>
                </a:lnTo>
                <a:lnTo>
                  <a:pt x="266062" y="215899"/>
                </a:lnTo>
                <a:lnTo>
                  <a:pt x="263793" y="203199"/>
                </a:lnTo>
                <a:close/>
              </a:path>
              <a:path w="3034029" h="2844800">
                <a:moveTo>
                  <a:pt x="278358" y="203199"/>
                </a:moveTo>
                <a:lnTo>
                  <a:pt x="276669" y="203199"/>
                </a:lnTo>
                <a:lnTo>
                  <a:pt x="275869" y="215899"/>
                </a:lnTo>
                <a:lnTo>
                  <a:pt x="282613" y="215899"/>
                </a:lnTo>
                <a:lnTo>
                  <a:pt x="278358" y="203199"/>
                </a:lnTo>
                <a:close/>
              </a:path>
              <a:path w="3034029" h="2844800">
                <a:moveTo>
                  <a:pt x="176497" y="190499"/>
                </a:moveTo>
                <a:lnTo>
                  <a:pt x="160756" y="190499"/>
                </a:lnTo>
                <a:lnTo>
                  <a:pt x="160517" y="203199"/>
                </a:lnTo>
                <a:lnTo>
                  <a:pt x="165366" y="203199"/>
                </a:lnTo>
                <a:lnTo>
                  <a:pt x="176497" y="190499"/>
                </a:lnTo>
                <a:close/>
              </a:path>
              <a:path w="3034029" h="2844800">
                <a:moveTo>
                  <a:pt x="155790" y="177799"/>
                </a:moveTo>
                <a:lnTo>
                  <a:pt x="147955" y="177799"/>
                </a:lnTo>
                <a:lnTo>
                  <a:pt x="155168" y="190499"/>
                </a:lnTo>
                <a:lnTo>
                  <a:pt x="155613" y="190499"/>
                </a:lnTo>
                <a:lnTo>
                  <a:pt x="155790" y="177799"/>
                </a:lnTo>
                <a:close/>
              </a:path>
              <a:path w="3034029" h="2844800">
                <a:moveTo>
                  <a:pt x="237070" y="165099"/>
                </a:moveTo>
                <a:lnTo>
                  <a:pt x="153395" y="165099"/>
                </a:lnTo>
                <a:lnTo>
                  <a:pt x="163137" y="177799"/>
                </a:lnTo>
                <a:lnTo>
                  <a:pt x="174053" y="190499"/>
                </a:lnTo>
                <a:lnTo>
                  <a:pt x="194589" y="190499"/>
                </a:lnTo>
                <a:lnTo>
                  <a:pt x="183527" y="177799"/>
                </a:lnTo>
                <a:lnTo>
                  <a:pt x="231940" y="177799"/>
                </a:lnTo>
                <a:lnTo>
                  <a:pt x="237070" y="165099"/>
                </a:lnTo>
                <a:close/>
              </a:path>
              <a:path w="3034029" h="2844800">
                <a:moveTo>
                  <a:pt x="139839" y="165099"/>
                </a:moveTo>
                <a:lnTo>
                  <a:pt x="134569" y="165099"/>
                </a:lnTo>
                <a:lnTo>
                  <a:pt x="140855" y="177799"/>
                </a:lnTo>
                <a:lnTo>
                  <a:pt x="139839" y="165099"/>
                </a:lnTo>
                <a:close/>
              </a:path>
              <a:path w="3034029" h="2844800">
                <a:moveTo>
                  <a:pt x="240334" y="152399"/>
                </a:moveTo>
                <a:lnTo>
                  <a:pt x="234416" y="152399"/>
                </a:lnTo>
                <a:lnTo>
                  <a:pt x="231762" y="165099"/>
                </a:lnTo>
                <a:lnTo>
                  <a:pt x="241723" y="165099"/>
                </a:lnTo>
                <a:lnTo>
                  <a:pt x="239352" y="177799"/>
                </a:lnTo>
                <a:lnTo>
                  <a:pt x="253392" y="177799"/>
                </a:lnTo>
                <a:lnTo>
                  <a:pt x="248043" y="165099"/>
                </a:lnTo>
                <a:lnTo>
                  <a:pt x="240334" y="152399"/>
                </a:lnTo>
                <a:close/>
              </a:path>
              <a:path w="3034029" h="2844800">
                <a:moveTo>
                  <a:pt x="118935" y="152399"/>
                </a:moveTo>
                <a:lnTo>
                  <a:pt x="106438" y="152399"/>
                </a:lnTo>
                <a:lnTo>
                  <a:pt x="119329" y="165099"/>
                </a:lnTo>
                <a:lnTo>
                  <a:pt x="118935" y="152399"/>
                </a:lnTo>
                <a:close/>
              </a:path>
              <a:path w="3034029" h="2844800">
                <a:moveTo>
                  <a:pt x="183101" y="101599"/>
                </a:moveTo>
                <a:lnTo>
                  <a:pt x="169090" y="114299"/>
                </a:lnTo>
                <a:lnTo>
                  <a:pt x="172542" y="114299"/>
                </a:lnTo>
                <a:lnTo>
                  <a:pt x="175298" y="126999"/>
                </a:lnTo>
                <a:lnTo>
                  <a:pt x="126909" y="126999"/>
                </a:lnTo>
                <a:lnTo>
                  <a:pt x="128499" y="137756"/>
                </a:lnTo>
                <a:lnTo>
                  <a:pt x="130644" y="139699"/>
                </a:lnTo>
                <a:lnTo>
                  <a:pt x="129453" y="141712"/>
                </a:lnTo>
                <a:lnTo>
                  <a:pt x="132997" y="152399"/>
                </a:lnTo>
                <a:lnTo>
                  <a:pt x="133186" y="165099"/>
                </a:lnTo>
                <a:lnTo>
                  <a:pt x="221513" y="165099"/>
                </a:lnTo>
                <a:lnTo>
                  <a:pt x="218097" y="152399"/>
                </a:lnTo>
                <a:lnTo>
                  <a:pt x="199859" y="152399"/>
                </a:lnTo>
                <a:lnTo>
                  <a:pt x="200736" y="139699"/>
                </a:lnTo>
                <a:lnTo>
                  <a:pt x="193192" y="139699"/>
                </a:lnTo>
                <a:lnTo>
                  <a:pt x="189828" y="126999"/>
                </a:lnTo>
                <a:lnTo>
                  <a:pt x="190874" y="114299"/>
                </a:lnTo>
                <a:lnTo>
                  <a:pt x="183101" y="101599"/>
                </a:lnTo>
                <a:close/>
              </a:path>
              <a:path w="3034029" h="2844800">
                <a:moveTo>
                  <a:pt x="117800" y="147266"/>
                </a:moveTo>
                <a:lnTo>
                  <a:pt x="119494" y="152399"/>
                </a:lnTo>
                <a:lnTo>
                  <a:pt x="121348" y="152399"/>
                </a:lnTo>
                <a:lnTo>
                  <a:pt x="121541" y="150869"/>
                </a:lnTo>
                <a:lnTo>
                  <a:pt x="117800" y="147266"/>
                </a:lnTo>
                <a:close/>
              </a:path>
              <a:path w="3034029" h="2844800">
                <a:moveTo>
                  <a:pt x="116624" y="126999"/>
                </a:moveTo>
                <a:lnTo>
                  <a:pt x="117360" y="139699"/>
                </a:lnTo>
                <a:lnTo>
                  <a:pt x="122948" y="139699"/>
                </a:lnTo>
                <a:lnTo>
                  <a:pt x="121541" y="150869"/>
                </a:lnTo>
                <a:lnTo>
                  <a:pt x="123129" y="152399"/>
                </a:lnTo>
                <a:lnTo>
                  <a:pt x="129453" y="141712"/>
                </a:lnTo>
                <a:lnTo>
                  <a:pt x="128786" y="139699"/>
                </a:lnTo>
                <a:lnTo>
                  <a:pt x="128499" y="137756"/>
                </a:lnTo>
                <a:lnTo>
                  <a:pt x="116624" y="126999"/>
                </a:lnTo>
                <a:close/>
              </a:path>
              <a:path w="3034029" h="2844800">
                <a:moveTo>
                  <a:pt x="220306" y="139699"/>
                </a:moveTo>
                <a:lnTo>
                  <a:pt x="204000" y="139699"/>
                </a:lnTo>
                <a:lnTo>
                  <a:pt x="207454" y="152399"/>
                </a:lnTo>
                <a:lnTo>
                  <a:pt x="227215" y="152399"/>
                </a:lnTo>
                <a:lnTo>
                  <a:pt x="220306" y="139699"/>
                </a:lnTo>
                <a:close/>
              </a:path>
              <a:path w="3034029" h="2844800">
                <a:moveTo>
                  <a:pt x="115303" y="139699"/>
                </a:moveTo>
                <a:lnTo>
                  <a:pt x="109945" y="139699"/>
                </a:lnTo>
                <a:lnTo>
                  <a:pt x="117800" y="147266"/>
                </a:lnTo>
                <a:lnTo>
                  <a:pt x="115303" y="139699"/>
                </a:lnTo>
                <a:close/>
              </a:path>
              <a:path w="3034029" h="2844800">
                <a:moveTo>
                  <a:pt x="128499" y="137756"/>
                </a:moveTo>
                <a:lnTo>
                  <a:pt x="128786" y="139699"/>
                </a:lnTo>
                <a:lnTo>
                  <a:pt x="129453" y="141712"/>
                </a:lnTo>
                <a:lnTo>
                  <a:pt x="130644" y="139699"/>
                </a:lnTo>
                <a:lnTo>
                  <a:pt x="128499" y="137756"/>
                </a:lnTo>
                <a:close/>
              </a:path>
              <a:path w="3034029" h="2844800">
                <a:moveTo>
                  <a:pt x="115887" y="126999"/>
                </a:moveTo>
                <a:lnTo>
                  <a:pt x="83595" y="126999"/>
                </a:lnTo>
                <a:lnTo>
                  <a:pt x="93718" y="139699"/>
                </a:lnTo>
                <a:lnTo>
                  <a:pt x="117360" y="139699"/>
                </a:lnTo>
                <a:lnTo>
                  <a:pt x="115887" y="126999"/>
                </a:lnTo>
                <a:close/>
              </a:path>
              <a:path w="3034029" h="2844800">
                <a:moveTo>
                  <a:pt x="211670" y="126999"/>
                </a:moveTo>
                <a:lnTo>
                  <a:pt x="210096" y="126999"/>
                </a:lnTo>
                <a:lnTo>
                  <a:pt x="202554" y="139699"/>
                </a:lnTo>
                <a:lnTo>
                  <a:pt x="218147" y="139699"/>
                </a:lnTo>
                <a:lnTo>
                  <a:pt x="211670" y="126999"/>
                </a:lnTo>
                <a:close/>
              </a:path>
              <a:path w="3034029" h="2844800">
                <a:moveTo>
                  <a:pt x="148001" y="101599"/>
                </a:moveTo>
                <a:lnTo>
                  <a:pt x="61822" y="101599"/>
                </a:lnTo>
                <a:lnTo>
                  <a:pt x="62822" y="114299"/>
                </a:lnTo>
                <a:lnTo>
                  <a:pt x="73650" y="126999"/>
                </a:lnTo>
                <a:lnTo>
                  <a:pt x="86421" y="126999"/>
                </a:lnTo>
                <a:lnTo>
                  <a:pt x="90462" y="114299"/>
                </a:lnTo>
                <a:lnTo>
                  <a:pt x="143141" y="114299"/>
                </a:lnTo>
                <a:lnTo>
                  <a:pt x="148001" y="101599"/>
                </a:lnTo>
                <a:close/>
              </a:path>
              <a:path w="3034029" h="2844800">
                <a:moveTo>
                  <a:pt x="121589" y="114299"/>
                </a:moveTo>
                <a:lnTo>
                  <a:pt x="91465" y="114299"/>
                </a:lnTo>
                <a:lnTo>
                  <a:pt x="96926" y="126999"/>
                </a:lnTo>
                <a:lnTo>
                  <a:pt x="119799" y="126999"/>
                </a:lnTo>
                <a:lnTo>
                  <a:pt x="121589" y="114299"/>
                </a:lnTo>
                <a:close/>
              </a:path>
              <a:path w="3034029" h="2844800">
                <a:moveTo>
                  <a:pt x="131508" y="114299"/>
                </a:moveTo>
                <a:lnTo>
                  <a:pt x="121589" y="114299"/>
                </a:lnTo>
                <a:lnTo>
                  <a:pt x="130213" y="126999"/>
                </a:lnTo>
                <a:lnTo>
                  <a:pt x="134813" y="126999"/>
                </a:lnTo>
                <a:lnTo>
                  <a:pt x="132506" y="115561"/>
                </a:lnTo>
                <a:lnTo>
                  <a:pt x="131508" y="114299"/>
                </a:lnTo>
                <a:close/>
              </a:path>
              <a:path w="3034029" h="2844800">
                <a:moveTo>
                  <a:pt x="139733" y="124692"/>
                </a:moveTo>
                <a:lnTo>
                  <a:pt x="138976" y="126999"/>
                </a:lnTo>
                <a:lnTo>
                  <a:pt x="141559" y="126999"/>
                </a:lnTo>
                <a:lnTo>
                  <a:pt x="139733" y="124692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8001" y="101599"/>
                </a:lnTo>
                <a:lnTo>
                  <a:pt x="143141" y="114299"/>
                </a:lnTo>
                <a:lnTo>
                  <a:pt x="139733" y="124692"/>
                </a:lnTo>
                <a:lnTo>
                  <a:pt x="141559" y="126999"/>
                </a:lnTo>
                <a:lnTo>
                  <a:pt x="147662" y="1269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52044" y="101599"/>
                </a:moveTo>
                <a:lnTo>
                  <a:pt x="147662" y="126999"/>
                </a:lnTo>
                <a:lnTo>
                  <a:pt x="167297" y="126999"/>
                </a:lnTo>
                <a:lnTo>
                  <a:pt x="167944" y="114299"/>
                </a:lnTo>
                <a:lnTo>
                  <a:pt x="158673" y="114299"/>
                </a:lnTo>
                <a:lnTo>
                  <a:pt x="152044" y="101599"/>
                </a:lnTo>
                <a:close/>
              </a:path>
              <a:path w="3034029" h="2844800">
                <a:moveTo>
                  <a:pt x="143141" y="114299"/>
                </a:moveTo>
                <a:lnTo>
                  <a:pt x="132252" y="114299"/>
                </a:lnTo>
                <a:lnTo>
                  <a:pt x="132506" y="115561"/>
                </a:lnTo>
                <a:lnTo>
                  <a:pt x="139733" y="124692"/>
                </a:lnTo>
                <a:lnTo>
                  <a:pt x="143141" y="114299"/>
                </a:lnTo>
                <a:close/>
              </a:path>
              <a:path w="3034029" h="2844800">
                <a:moveTo>
                  <a:pt x="132252" y="114299"/>
                </a:moveTo>
                <a:lnTo>
                  <a:pt x="131508" y="114299"/>
                </a:lnTo>
                <a:lnTo>
                  <a:pt x="132506" y="115561"/>
                </a:lnTo>
                <a:lnTo>
                  <a:pt x="132252" y="114299"/>
                </a:lnTo>
                <a:close/>
              </a:path>
              <a:path w="3034029" h="2844800">
                <a:moveTo>
                  <a:pt x="161986" y="101599"/>
                </a:moveTo>
                <a:lnTo>
                  <a:pt x="152044" y="101599"/>
                </a:lnTo>
                <a:lnTo>
                  <a:pt x="158673" y="114299"/>
                </a:lnTo>
                <a:lnTo>
                  <a:pt x="163709" y="108419"/>
                </a:lnTo>
                <a:lnTo>
                  <a:pt x="161986" y="101599"/>
                </a:lnTo>
                <a:close/>
              </a:path>
              <a:path w="3034029" h="2844800">
                <a:moveTo>
                  <a:pt x="163709" y="108419"/>
                </a:moveTo>
                <a:lnTo>
                  <a:pt x="158673" y="114299"/>
                </a:lnTo>
                <a:lnTo>
                  <a:pt x="165195" y="114299"/>
                </a:lnTo>
                <a:lnTo>
                  <a:pt x="163709" y="108419"/>
                </a:lnTo>
                <a:close/>
              </a:path>
              <a:path w="3034029" h="2844800">
                <a:moveTo>
                  <a:pt x="169550" y="101599"/>
                </a:moveTo>
                <a:lnTo>
                  <a:pt x="161986" y="101599"/>
                </a:lnTo>
                <a:lnTo>
                  <a:pt x="163709" y="108419"/>
                </a:lnTo>
                <a:lnTo>
                  <a:pt x="169550" y="101599"/>
                </a:lnTo>
                <a:close/>
              </a:path>
              <a:path w="3034029" h="2844800">
                <a:moveTo>
                  <a:pt x="66662" y="88899"/>
                </a:moveTo>
                <a:lnTo>
                  <a:pt x="62141" y="88899"/>
                </a:lnTo>
                <a:lnTo>
                  <a:pt x="64731" y="101599"/>
                </a:lnTo>
                <a:lnTo>
                  <a:pt x="70650" y="101599"/>
                </a:lnTo>
                <a:lnTo>
                  <a:pt x="66662" y="88899"/>
                </a:lnTo>
                <a:close/>
              </a:path>
              <a:path w="3034029" h="2844800">
                <a:moveTo>
                  <a:pt x="152118" y="76199"/>
                </a:moveTo>
                <a:lnTo>
                  <a:pt x="63950" y="76199"/>
                </a:lnTo>
                <a:lnTo>
                  <a:pt x="74544" y="88899"/>
                </a:lnTo>
                <a:lnTo>
                  <a:pt x="82994" y="101599"/>
                </a:lnTo>
                <a:lnTo>
                  <a:pt x="92811" y="101599"/>
                </a:lnTo>
                <a:lnTo>
                  <a:pt x="88849" y="88899"/>
                </a:lnTo>
                <a:lnTo>
                  <a:pt x="158889" y="88899"/>
                </a:lnTo>
                <a:lnTo>
                  <a:pt x="152118" y="76199"/>
                </a:lnTo>
                <a:close/>
              </a:path>
              <a:path w="3034029" h="2844800">
                <a:moveTo>
                  <a:pt x="102679" y="88899"/>
                </a:moveTo>
                <a:lnTo>
                  <a:pt x="98196" y="88899"/>
                </a:lnTo>
                <a:lnTo>
                  <a:pt x="92811" y="101599"/>
                </a:lnTo>
                <a:lnTo>
                  <a:pt x="104813" y="101599"/>
                </a:lnTo>
                <a:lnTo>
                  <a:pt x="102679" y="88899"/>
                </a:lnTo>
                <a:close/>
              </a:path>
              <a:path w="3034029" h="2844800">
                <a:moveTo>
                  <a:pt x="172275" y="88899"/>
                </a:moveTo>
                <a:lnTo>
                  <a:pt x="105727" y="88899"/>
                </a:lnTo>
                <a:lnTo>
                  <a:pt x="104813" y="101599"/>
                </a:lnTo>
                <a:lnTo>
                  <a:pt x="176711" y="101599"/>
                </a:lnTo>
                <a:lnTo>
                  <a:pt x="172275" y="88899"/>
                </a:lnTo>
                <a:close/>
              </a:path>
              <a:path w="3034029" h="2844800">
                <a:moveTo>
                  <a:pt x="47051" y="76199"/>
                </a:moveTo>
                <a:lnTo>
                  <a:pt x="36271" y="76199"/>
                </a:lnTo>
                <a:lnTo>
                  <a:pt x="32994" y="88899"/>
                </a:lnTo>
                <a:lnTo>
                  <a:pt x="39277" y="88899"/>
                </a:lnTo>
                <a:lnTo>
                  <a:pt x="47051" y="76199"/>
                </a:lnTo>
                <a:close/>
              </a:path>
              <a:path w="3034029" h="2844800">
                <a:moveTo>
                  <a:pt x="57619" y="76199"/>
                </a:moveTo>
                <a:lnTo>
                  <a:pt x="51308" y="76199"/>
                </a:lnTo>
                <a:lnTo>
                  <a:pt x="55473" y="88899"/>
                </a:lnTo>
                <a:lnTo>
                  <a:pt x="60007" y="88899"/>
                </a:lnTo>
                <a:lnTo>
                  <a:pt x="57619" y="76199"/>
                </a:lnTo>
                <a:close/>
              </a:path>
              <a:path w="3034029" h="2844800">
                <a:moveTo>
                  <a:pt x="161848" y="76199"/>
                </a:moveTo>
                <a:lnTo>
                  <a:pt x="158889" y="88899"/>
                </a:lnTo>
                <a:lnTo>
                  <a:pt x="165658" y="88899"/>
                </a:lnTo>
                <a:lnTo>
                  <a:pt x="161848" y="76199"/>
                </a:lnTo>
                <a:close/>
              </a:path>
              <a:path w="3034029" h="2844800">
                <a:moveTo>
                  <a:pt x="89573" y="63499"/>
                </a:moveTo>
                <a:lnTo>
                  <a:pt x="16903" y="63499"/>
                </a:lnTo>
                <a:lnTo>
                  <a:pt x="25323" y="76199"/>
                </a:lnTo>
                <a:lnTo>
                  <a:pt x="89001" y="76199"/>
                </a:lnTo>
                <a:lnTo>
                  <a:pt x="89573" y="63499"/>
                </a:lnTo>
                <a:close/>
              </a:path>
              <a:path w="3034029" h="2844800">
                <a:moveTo>
                  <a:pt x="143911" y="63499"/>
                </a:moveTo>
                <a:lnTo>
                  <a:pt x="95415" y="63499"/>
                </a:lnTo>
                <a:lnTo>
                  <a:pt x="97675" y="76199"/>
                </a:lnTo>
                <a:lnTo>
                  <a:pt x="151758" y="76199"/>
                </a:lnTo>
                <a:lnTo>
                  <a:pt x="143911" y="63499"/>
                </a:lnTo>
                <a:close/>
              </a:path>
              <a:path w="3034029" h="2844800">
                <a:moveTo>
                  <a:pt x="155562" y="63499"/>
                </a:moveTo>
                <a:lnTo>
                  <a:pt x="151638" y="63499"/>
                </a:lnTo>
                <a:lnTo>
                  <a:pt x="152234" y="76199"/>
                </a:lnTo>
                <a:lnTo>
                  <a:pt x="157683" y="76199"/>
                </a:lnTo>
                <a:lnTo>
                  <a:pt x="155562" y="63499"/>
                </a:lnTo>
                <a:close/>
              </a:path>
              <a:path w="3034029" h="2844800">
                <a:moveTo>
                  <a:pt x="9271" y="38099"/>
                </a:moveTo>
                <a:lnTo>
                  <a:pt x="4495" y="38099"/>
                </a:lnTo>
                <a:lnTo>
                  <a:pt x="0" y="50799"/>
                </a:lnTo>
                <a:lnTo>
                  <a:pt x="3810" y="50799"/>
                </a:lnTo>
                <a:lnTo>
                  <a:pt x="10261" y="63499"/>
                </a:lnTo>
                <a:lnTo>
                  <a:pt x="26448" y="63499"/>
                </a:lnTo>
                <a:lnTo>
                  <a:pt x="17630" y="50799"/>
                </a:lnTo>
                <a:lnTo>
                  <a:pt x="9271" y="38099"/>
                </a:lnTo>
                <a:close/>
              </a:path>
              <a:path w="3034029" h="2844800">
                <a:moveTo>
                  <a:pt x="19038" y="25399"/>
                </a:moveTo>
                <a:lnTo>
                  <a:pt x="15487" y="38099"/>
                </a:lnTo>
                <a:lnTo>
                  <a:pt x="23693" y="50799"/>
                </a:lnTo>
                <a:lnTo>
                  <a:pt x="26448" y="63499"/>
                </a:lnTo>
                <a:lnTo>
                  <a:pt x="34175" y="63499"/>
                </a:lnTo>
                <a:lnTo>
                  <a:pt x="35902" y="50799"/>
                </a:lnTo>
                <a:lnTo>
                  <a:pt x="130568" y="50799"/>
                </a:lnTo>
                <a:lnTo>
                  <a:pt x="127431" y="38099"/>
                </a:lnTo>
                <a:lnTo>
                  <a:pt x="23766" y="38099"/>
                </a:lnTo>
                <a:lnTo>
                  <a:pt x="19038" y="25399"/>
                </a:lnTo>
                <a:close/>
              </a:path>
              <a:path w="3034029" h="2844800">
                <a:moveTo>
                  <a:pt x="125552" y="50799"/>
                </a:moveTo>
                <a:lnTo>
                  <a:pt x="46228" y="50799"/>
                </a:lnTo>
                <a:lnTo>
                  <a:pt x="46672" y="63499"/>
                </a:lnTo>
                <a:lnTo>
                  <a:pt x="125793" y="63499"/>
                </a:lnTo>
                <a:lnTo>
                  <a:pt x="125552" y="50799"/>
                </a:lnTo>
                <a:close/>
              </a:path>
              <a:path w="3034029" h="2844800">
                <a:moveTo>
                  <a:pt x="14363" y="25399"/>
                </a:moveTo>
                <a:lnTo>
                  <a:pt x="5676" y="25399"/>
                </a:lnTo>
                <a:lnTo>
                  <a:pt x="10477" y="38099"/>
                </a:lnTo>
                <a:lnTo>
                  <a:pt x="14363" y="25399"/>
                </a:lnTo>
                <a:close/>
              </a:path>
              <a:path w="3034029" h="2844800">
                <a:moveTo>
                  <a:pt x="107289" y="25399"/>
                </a:moveTo>
                <a:lnTo>
                  <a:pt x="31256" y="25399"/>
                </a:lnTo>
                <a:lnTo>
                  <a:pt x="23766" y="38099"/>
                </a:lnTo>
                <a:lnTo>
                  <a:pt x="106718" y="38099"/>
                </a:lnTo>
                <a:lnTo>
                  <a:pt x="107289" y="25399"/>
                </a:lnTo>
                <a:close/>
              </a:path>
              <a:path w="3034029" h="2844800">
                <a:moveTo>
                  <a:pt x="81217" y="12699"/>
                </a:moveTo>
                <a:lnTo>
                  <a:pt x="26137" y="12699"/>
                </a:lnTo>
                <a:lnTo>
                  <a:pt x="29352" y="25399"/>
                </a:lnTo>
                <a:lnTo>
                  <a:pt x="88941" y="25399"/>
                </a:lnTo>
                <a:lnTo>
                  <a:pt x="81217" y="12699"/>
                </a:lnTo>
                <a:close/>
              </a:path>
              <a:path w="3034029" h="2844800">
                <a:moveTo>
                  <a:pt x="89890" y="12699"/>
                </a:moveTo>
                <a:lnTo>
                  <a:pt x="89331" y="12699"/>
                </a:lnTo>
                <a:lnTo>
                  <a:pt x="92011" y="25399"/>
                </a:lnTo>
                <a:lnTo>
                  <a:pt x="89890" y="12699"/>
                </a:lnTo>
                <a:close/>
              </a:path>
              <a:path w="3034029" h="2844800">
                <a:moveTo>
                  <a:pt x="85953" y="0"/>
                </a:moveTo>
                <a:lnTo>
                  <a:pt x="39960" y="0"/>
                </a:lnTo>
                <a:lnTo>
                  <a:pt x="41043" y="12699"/>
                </a:lnTo>
                <a:lnTo>
                  <a:pt x="93078" y="12699"/>
                </a:lnTo>
                <a:lnTo>
                  <a:pt x="85953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8396623" y="2348167"/>
            <a:ext cx="2952115" cy="3365500"/>
          </a:xfrm>
          <a:custGeom>
            <a:avLst/>
            <a:gdLst/>
            <a:ahLst/>
            <a:cxnLst/>
            <a:rect l="l" t="t" r="r" b="b"/>
            <a:pathLst>
              <a:path w="2952115" h="3365500">
                <a:moveTo>
                  <a:pt x="2907284" y="3352800"/>
                </a:moveTo>
                <a:lnTo>
                  <a:pt x="2865829" y="3352800"/>
                </a:lnTo>
                <a:lnTo>
                  <a:pt x="2875108" y="3365500"/>
                </a:lnTo>
                <a:lnTo>
                  <a:pt x="2906725" y="3365500"/>
                </a:lnTo>
                <a:lnTo>
                  <a:pt x="2907284" y="3352800"/>
                </a:lnTo>
                <a:close/>
              </a:path>
              <a:path w="2952115" h="3365500">
                <a:moveTo>
                  <a:pt x="2926688" y="3352800"/>
                </a:moveTo>
                <a:lnTo>
                  <a:pt x="2916301" y="3352800"/>
                </a:lnTo>
                <a:lnTo>
                  <a:pt x="2920669" y="3365500"/>
                </a:lnTo>
                <a:lnTo>
                  <a:pt x="2924274" y="3365500"/>
                </a:lnTo>
                <a:lnTo>
                  <a:pt x="2926688" y="3352800"/>
                </a:lnTo>
                <a:close/>
              </a:path>
              <a:path w="2952115" h="3365500">
                <a:moveTo>
                  <a:pt x="2873362" y="3340100"/>
                </a:moveTo>
                <a:lnTo>
                  <a:pt x="2854642" y="3340100"/>
                </a:lnTo>
                <a:lnTo>
                  <a:pt x="2858164" y="3352800"/>
                </a:lnTo>
                <a:lnTo>
                  <a:pt x="2877807" y="3352800"/>
                </a:lnTo>
                <a:lnTo>
                  <a:pt x="2873362" y="3340100"/>
                </a:lnTo>
                <a:close/>
              </a:path>
              <a:path w="2952115" h="3365500">
                <a:moveTo>
                  <a:pt x="2898686" y="3340100"/>
                </a:moveTo>
                <a:lnTo>
                  <a:pt x="2883395" y="3340100"/>
                </a:lnTo>
                <a:lnTo>
                  <a:pt x="2883700" y="3352800"/>
                </a:lnTo>
                <a:lnTo>
                  <a:pt x="2902940" y="3352800"/>
                </a:lnTo>
                <a:lnTo>
                  <a:pt x="2898686" y="3340100"/>
                </a:lnTo>
                <a:close/>
              </a:path>
              <a:path w="2952115" h="3365500">
                <a:moveTo>
                  <a:pt x="2922689" y="3340100"/>
                </a:moveTo>
                <a:lnTo>
                  <a:pt x="2904363" y="3340100"/>
                </a:lnTo>
                <a:lnTo>
                  <a:pt x="2911995" y="3352800"/>
                </a:lnTo>
                <a:lnTo>
                  <a:pt x="2922485" y="3352800"/>
                </a:lnTo>
                <a:lnTo>
                  <a:pt x="2922689" y="3340100"/>
                </a:lnTo>
                <a:close/>
              </a:path>
              <a:path w="2952115" h="3365500">
                <a:moveTo>
                  <a:pt x="2859011" y="3327400"/>
                </a:moveTo>
                <a:lnTo>
                  <a:pt x="2857436" y="3327400"/>
                </a:lnTo>
                <a:lnTo>
                  <a:pt x="2856763" y="3340100"/>
                </a:lnTo>
                <a:lnTo>
                  <a:pt x="2860154" y="3340100"/>
                </a:lnTo>
                <a:lnTo>
                  <a:pt x="2859011" y="3327400"/>
                </a:lnTo>
                <a:close/>
              </a:path>
              <a:path w="2952115" h="3365500">
                <a:moveTo>
                  <a:pt x="2947174" y="3327400"/>
                </a:moveTo>
                <a:lnTo>
                  <a:pt x="2875546" y="3327400"/>
                </a:lnTo>
                <a:lnTo>
                  <a:pt x="2873756" y="3340100"/>
                </a:lnTo>
                <a:lnTo>
                  <a:pt x="2951549" y="3340100"/>
                </a:lnTo>
                <a:lnTo>
                  <a:pt x="2947174" y="3327400"/>
                </a:lnTo>
                <a:close/>
              </a:path>
              <a:path w="2952115" h="3365500">
                <a:moveTo>
                  <a:pt x="2863100" y="3314700"/>
                </a:moveTo>
                <a:lnTo>
                  <a:pt x="2854464" y="3314700"/>
                </a:lnTo>
                <a:lnTo>
                  <a:pt x="2857002" y="3327400"/>
                </a:lnTo>
                <a:lnTo>
                  <a:pt x="2866009" y="3327400"/>
                </a:lnTo>
                <a:lnTo>
                  <a:pt x="2863100" y="3314700"/>
                </a:lnTo>
                <a:close/>
              </a:path>
              <a:path w="2952115" h="3365500">
                <a:moveTo>
                  <a:pt x="2940989" y="3314700"/>
                </a:moveTo>
                <a:lnTo>
                  <a:pt x="2867685" y="3314700"/>
                </a:lnTo>
                <a:lnTo>
                  <a:pt x="2872168" y="3327400"/>
                </a:lnTo>
                <a:lnTo>
                  <a:pt x="2940189" y="3327400"/>
                </a:lnTo>
                <a:lnTo>
                  <a:pt x="2940989" y="3314700"/>
                </a:lnTo>
                <a:close/>
              </a:path>
              <a:path w="2952115" h="3365500">
                <a:moveTo>
                  <a:pt x="2833420" y="3302000"/>
                </a:moveTo>
                <a:lnTo>
                  <a:pt x="2824536" y="3302000"/>
                </a:lnTo>
                <a:lnTo>
                  <a:pt x="2831008" y="3314700"/>
                </a:lnTo>
                <a:lnTo>
                  <a:pt x="2833039" y="3314700"/>
                </a:lnTo>
                <a:lnTo>
                  <a:pt x="2833420" y="3302000"/>
                </a:lnTo>
                <a:close/>
              </a:path>
              <a:path w="2952115" h="3365500">
                <a:moveTo>
                  <a:pt x="2839605" y="3302000"/>
                </a:moveTo>
                <a:lnTo>
                  <a:pt x="2836164" y="3302000"/>
                </a:lnTo>
                <a:lnTo>
                  <a:pt x="2842615" y="3314700"/>
                </a:lnTo>
                <a:lnTo>
                  <a:pt x="2842124" y="3307258"/>
                </a:lnTo>
                <a:lnTo>
                  <a:pt x="2839605" y="3302000"/>
                </a:lnTo>
                <a:close/>
              </a:path>
              <a:path w="2952115" h="3365500">
                <a:moveTo>
                  <a:pt x="2841777" y="3302000"/>
                </a:moveTo>
                <a:lnTo>
                  <a:pt x="2842124" y="3307258"/>
                </a:lnTo>
                <a:lnTo>
                  <a:pt x="2845689" y="3314700"/>
                </a:lnTo>
                <a:lnTo>
                  <a:pt x="2847733" y="3314700"/>
                </a:lnTo>
                <a:lnTo>
                  <a:pt x="2841777" y="3302000"/>
                </a:lnTo>
                <a:close/>
              </a:path>
              <a:path w="2952115" h="3365500">
                <a:moveTo>
                  <a:pt x="2848221" y="3314110"/>
                </a:moveTo>
                <a:lnTo>
                  <a:pt x="2847860" y="3314700"/>
                </a:lnTo>
                <a:lnTo>
                  <a:pt x="2848457" y="3314700"/>
                </a:lnTo>
                <a:lnTo>
                  <a:pt x="2848221" y="3314110"/>
                </a:lnTo>
                <a:close/>
              </a:path>
              <a:path w="2952115" h="3365500">
                <a:moveTo>
                  <a:pt x="2936671" y="3302000"/>
                </a:moveTo>
                <a:lnTo>
                  <a:pt x="2855620" y="3302000"/>
                </a:lnTo>
                <a:lnTo>
                  <a:pt x="2860548" y="3314700"/>
                </a:lnTo>
                <a:lnTo>
                  <a:pt x="2940558" y="3314700"/>
                </a:lnTo>
                <a:lnTo>
                  <a:pt x="2936671" y="3302000"/>
                </a:lnTo>
                <a:close/>
              </a:path>
              <a:path w="2952115" h="3365500">
                <a:moveTo>
                  <a:pt x="2855620" y="3302000"/>
                </a:moveTo>
                <a:lnTo>
                  <a:pt x="2843364" y="3302000"/>
                </a:lnTo>
                <a:lnTo>
                  <a:pt x="2848221" y="3314110"/>
                </a:lnTo>
                <a:lnTo>
                  <a:pt x="2855620" y="3302000"/>
                </a:lnTo>
                <a:close/>
              </a:path>
              <a:path w="2952115" h="3365500">
                <a:moveTo>
                  <a:pt x="2928886" y="3289300"/>
                </a:moveTo>
                <a:lnTo>
                  <a:pt x="2836379" y="3289300"/>
                </a:lnTo>
                <a:lnTo>
                  <a:pt x="2840228" y="3302000"/>
                </a:lnTo>
                <a:lnTo>
                  <a:pt x="2924949" y="3302000"/>
                </a:lnTo>
                <a:lnTo>
                  <a:pt x="2928886" y="3289300"/>
                </a:lnTo>
                <a:close/>
              </a:path>
              <a:path w="2952115" h="3365500">
                <a:moveTo>
                  <a:pt x="2817956" y="3263900"/>
                </a:moveTo>
                <a:lnTo>
                  <a:pt x="2793479" y="3263900"/>
                </a:lnTo>
                <a:lnTo>
                  <a:pt x="2795574" y="3276600"/>
                </a:lnTo>
                <a:lnTo>
                  <a:pt x="2806928" y="3276600"/>
                </a:lnTo>
                <a:lnTo>
                  <a:pt x="2808655" y="3289300"/>
                </a:lnTo>
                <a:lnTo>
                  <a:pt x="2815211" y="3289300"/>
                </a:lnTo>
                <a:lnTo>
                  <a:pt x="2811805" y="3276600"/>
                </a:lnTo>
                <a:lnTo>
                  <a:pt x="2817956" y="3263900"/>
                </a:lnTo>
                <a:close/>
              </a:path>
              <a:path w="2952115" h="3365500">
                <a:moveTo>
                  <a:pt x="2823895" y="3276600"/>
                </a:moveTo>
                <a:lnTo>
                  <a:pt x="2826994" y="3289300"/>
                </a:lnTo>
                <a:lnTo>
                  <a:pt x="2833233" y="3289300"/>
                </a:lnTo>
                <a:lnTo>
                  <a:pt x="2823895" y="3276600"/>
                </a:lnTo>
                <a:close/>
              </a:path>
              <a:path w="2952115" h="3365500">
                <a:moveTo>
                  <a:pt x="2915299" y="3276600"/>
                </a:moveTo>
                <a:lnTo>
                  <a:pt x="2834247" y="3276600"/>
                </a:lnTo>
                <a:lnTo>
                  <a:pt x="2836098" y="3289300"/>
                </a:lnTo>
                <a:lnTo>
                  <a:pt x="2908399" y="3289300"/>
                </a:lnTo>
                <a:lnTo>
                  <a:pt x="2915299" y="3276600"/>
                </a:lnTo>
                <a:close/>
              </a:path>
              <a:path w="2952115" h="3365500">
                <a:moveTo>
                  <a:pt x="2897822" y="3251200"/>
                </a:moveTo>
                <a:lnTo>
                  <a:pt x="2890608" y="3251200"/>
                </a:lnTo>
                <a:lnTo>
                  <a:pt x="2885859" y="3263900"/>
                </a:lnTo>
                <a:lnTo>
                  <a:pt x="2823419" y="3263900"/>
                </a:lnTo>
                <a:lnTo>
                  <a:pt x="2829435" y="3276600"/>
                </a:lnTo>
                <a:lnTo>
                  <a:pt x="2903258" y="3276600"/>
                </a:lnTo>
                <a:lnTo>
                  <a:pt x="2897771" y="3263900"/>
                </a:lnTo>
                <a:lnTo>
                  <a:pt x="2897822" y="3251200"/>
                </a:lnTo>
                <a:close/>
              </a:path>
              <a:path w="2952115" h="3365500">
                <a:moveTo>
                  <a:pt x="2906141" y="3263900"/>
                </a:moveTo>
                <a:lnTo>
                  <a:pt x="2903258" y="3276600"/>
                </a:lnTo>
                <a:lnTo>
                  <a:pt x="2913938" y="3276600"/>
                </a:lnTo>
                <a:lnTo>
                  <a:pt x="2906141" y="3263900"/>
                </a:lnTo>
                <a:close/>
              </a:path>
              <a:path w="2952115" h="3365500">
                <a:moveTo>
                  <a:pt x="2916288" y="3263900"/>
                </a:moveTo>
                <a:lnTo>
                  <a:pt x="2910459" y="3263900"/>
                </a:lnTo>
                <a:lnTo>
                  <a:pt x="2916821" y="3276600"/>
                </a:lnTo>
                <a:lnTo>
                  <a:pt x="2916288" y="3263900"/>
                </a:lnTo>
                <a:close/>
              </a:path>
              <a:path w="2952115" h="3365500">
                <a:moveTo>
                  <a:pt x="2793301" y="3251200"/>
                </a:moveTo>
                <a:lnTo>
                  <a:pt x="2791079" y="3251200"/>
                </a:lnTo>
                <a:lnTo>
                  <a:pt x="2790063" y="3263900"/>
                </a:lnTo>
                <a:lnTo>
                  <a:pt x="2796171" y="3263900"/>
                </a:lnTo>
                <a:lnTo>
                  <a:pt x="2793301" y="3251200"/>
                </a:lnTo>
                <a:close/>
              </a:path>
              <a:path w="2952115" h="3365500">
                <a:moveTo>
                  <a:pt x="2816948" y="3251200"/>
                </a:moveTo>
                <a:lnTo>
                  <a:pt x="2805049" y="3251200"/>
                </a:lnTo>
                <a:lnTo>
                  <a:pt x="2801162" y="3263900"/>
                </a:lnTo>
                <a:lnTo>
                  <a:pt x="2812605" y="3263900"/>
                </a:lnTo>
                <a:lnTo>
                  <a:pt x="2816948" y="3251200"/>
                </a:lnTo>
                <a:close/>
              </a:path>
              <a:path w="2952115" h="3365500">
                <a:moveTo>
                  <a:pt x="2885008" y="3251200"/>
                </a:moveTo>
                <a:lnTo>
                  <a:pt x="2822079" y="3251200"/>
                </a:lnTo>
                <a:lnTo>
                  <a:pt x="2825864" y="3263900"/>
                </a:lnTo>
                <a:lnTo>
                  <a:pt x="2885859" y="3263900"/>
                </a:lnTo>
                <a:lnTo>
                  <a:pt x="2885008" y="3251200"/>
                </a:lnTo>
                <a:close/>
              </a:path>
              <a:path w="2952115" h="3365500">
                <a:moveTo>
                  <a:pt x="2798582" y="3238500"/>
                </a:moveTo>
                <a:lnTo>
                  <a:pt x="2772247" y="3238500"/>
                </a:lnTo>
                <a:lnTo>
                  <a:pt x="2776659" y="3251200"/>
                </a:lnTo>
                <a:lnTo>
                  <a:pt x="2804165" y="3251200"/>
                </a:lnTo>
                <a:lnTo>
                  <a:pt x="2798582" y="3238500"/>
                </a:lnTo>
                <a:close/>
              </a:path>
              <a:path w="2952115" h="3365500">
                <a:moveTo>
                  <a:pt x="2805404" y="3238500"/>
                </a:moveTo>
                <a:lnTo>
                  <a:pt x="2798582" y="3238500"/>
                </a:lnTo>
                <a:lnTo>
                  <a:pt x="2804165" y="3251200"/>
                </a:lnTo>
                <a:lnTo>
                  <a:pt x="2810903" y="3251200"/>
                </a:lnTo>
                <a:lnTo>
                  <a:pt x="2805404" y="3238500"/>
                </a:lnTo>
                <a:close/>
              </a:path>
              <a:path w="2952115" h="3365500">
                <a:moveTo>
                  <a:pt x="2886443" y="3238500"/>
                </a:moveTo>
                <a:lnTo>
                  <a:pt x="2805404" y="3238500"/>
                </a:lnTo>
                <a:lnTo>
                  <a:pt x="2810903" y="3251200"/>
                </a:lnTo>
                <a:lnTo>
                  <a:pt x="2887929" y="3251200"/>
                </a:lnTo>
                <a:lnTo>
                  <a:pt x="2886443" y="3238500"/>
                </a:lnTo>
                <a:close/>
              </a:path>
              <a:path w="2952115" h="3365500">
                <a:moveTo>
                  <a:pt x="2764078" y="3213100"/>
                </a:moveTo>
                <a:lnTo>
                  <a:pt x="2759659" y="3225800"/>
                </a:lnTo>
                <a:lnTo>
                  <a:pt x="2760484" y="3225800"/>
                </a:lnTo>
                <a:lnTo>
                  <a:pt x="2769184" y="3238500"/>
                </a:lnTo>
                <a:lnTo>
                  <a:pt x="2764078" y="3213100"/>
                </a:lnTo>
                <a:close/>
              </a:path>
              <a:path w="2952115" h="3365500">
                <a:moveTo>
                  <a:pt x="2817842" y="3225800"/>
                </a:moveTo>
                <a:lnTo>
                  <a:pt x="2776753" y="3225800"/>
                </a:lnTo>
                <a:lnTo>
                  <a:pt x="2787561" y="3238500"/>
                </a:lnTo>
                <a:lnTo>
                  <a:pt x="2809971" y="3238500"/>
                </a:lnTo>
                <a:lnTo>
                  <a:pt x="2817816" y="3226288"/>
                </a:lnTo>
                <a:lnTo>
                  <a:pt x="2817842" y="3225800"/>
                </a:lnTo>
                <a:close/>
              </a:path>
              <a:path w="2952115" h="3365500">
                <a:moveTo>
                  <a:pt x="2817816" y="3226288"/>
                </a:moveTo>
                <a:lnTo>
                  <a:pt x="2809971" y="3238500"/>
                </a:lnTo>
                <a:lnTo>
                  <a:pt x="2817164" y="3238500"/>
                </a:lnTo>
                <a:lnTo>
                  <a:pt x="2817816" y="3226288"/>
                </a:lnTo>
                <a:close/>
              </a:path>
              <a:path w="2952115" h="3365500">
                <a:moveTo>
                  <a:pt x="2854667" y="3225800"/>
                </a:moveTo>
                <a:lnTo>
                  <a:pt x="2818130" y="3225800"/>
                </a:lnTo>
                <a:lnTo>
                  <a:pt x="2817816" y="3226288"/>
                </a:lnTo>
                <a:lnTo>
                  <a:pt x="2817164" y="3238500"/>
                </a:lnTo>
                <a:lnTo>
                  <a:pt x="2858897" y="3238500"/>
                </a:lnTo>
                <a:lnTo>
                  <a:pt x="2854667" y="3225800"/>
                </a:lnTo>
                <a:close/>
              </a:path>
              <a:path w="2952115" h="3365500">
                <a:moveTo>
                  <a:pt x="2865432" y="3225800"/>
                </a:moveTo>
                <a:lnTo>
                  <a:pt x="2862338" y="3225800"/>
                </a:lnTo>
                <a:lnTo>
                  <a:pt x="2862021" y="3238500"/>
                </a:lnTo>
                <a:lnTo>
                  <a:pt x="2873114" y="3238500"/>
                </a:lnTo>
                <a:lnTo>
                  <a:pt x="2865432" y="3225800"/>
                </a:lnTo>
                <a:close/>
              </a:path>
              <a:path w="2952115" h="3365500">
                <a:moveTo>
                  <a:pt x="2770441" y="3213100"/>
                </a:moveTo>
                <a:lnTo>
                  <a:pt x="2765526" y="3213100"/>
                </a:lnTo>
                <a:lnTo>
                  <a:pt x="2767723" y="3225800"/>
                </a:lnTo>
                <a:lnTo>
                  <a:pt x="2769336" y="3225800"/>
                </a:lnTo>
                <a:lnTo>
                  <a:pt x="2770441" y="3213100"/>
                </a:lnTo>
                <a:close/>
              </a:path>
              <a:path w="2952115" h="3365500">
                <a:moveTo>
                  <a:pt x="2768257" y="3175000"/>
                </a:moveTo>
                <a:lnTo>
                  <a:pt x="2751892" y="3175000"/>
                </a:lnTo>
                <a:lnTo>
                  <a:pt x="2753169" y="3187700"/>
                </a:lnTo>
                <a:lnTo>
                  <a:pt x="2749296" y="3200400"/>
                </a:lnTo>
                <a:lnTo>
                  <a:pt x="2765705" y="3200400"/>
                </a:lnTo>
                <a:lnTo>
                  <a:pt x="2776609" y="3213100"/>
                </a:lnTo>
                <a:lnTo>
                  <a:pt x="2783382" y="3225800"/>
                </a:lnTo>
                <a:lnTo>
                  <a:pt x="2811373" y="3225800"/>
                </a:lnTo>
                <a:lnTo>
                  <a:pt x="2812834" y="3213100"/>
                </a:lnTo>
                <a:lnTo>
                  <a:pt x="2842891" y="3213100"/>
                </a:lnTo>
                <a:lnTo>
                  <a:pt x="2845581" y="3200400"/>
                </a:lnTo>
                <a:lnTo>
                  <a:pt x="2845126" y="3187700"/>
                </a:lnTo>
                <a:lnTo>
                  <a:pt x="2769400" y="3187700"/>
                </a:lnTo>
                <a:lnTo>
                  <a:pt x="2768257" y="3175000"/>
                </a:lnTo>
                <a:close/>
              </a:path>
              <a:path w="2952115" h="3365500">
                <a:moveTo>
                  <a:pt x="2812834" y="3213100"/>
                </a:moveTo>
                <a:lnTo>
                  <a:pt x="2811373" y="3225800"/>
                </a:lnTo>
                <a:lnTo>
                  <a:pt x="2824289" y="3225800"/>
                </a:lnTo>
                <a:lnTo>
                  <a:pt x="2812834" y="3213100"/>
                </a:lnTo>
                <a:close/>
              </a:path>
              <a:path w="2952115" h="3365500">
                <a:moveTo>
                  <a:pt x="2826969" y="3213100"/>
                </a:moveTo>
                <a:lnTo>
                  <a:pt x="2812834" y="3213100"/>
                </a:lnTo>
                <a:lnTo>
                  <a:pt x="2824289" y="3225800"/>
                </a:lnTo>
                <a:lnTo>
                  <a:pt x="2826969" y="3213100"/>
                </a:lnTo>
                <a:close/>
              </a:path>
              <a:path w="2952115" h="3365500">
                <a:moveTo>
                  <a:pt x="2840732" y="3213100"/>
                </a:moveTo>
                <a:lnTo>
                  <a:pt x="2826969" y="3213100"/>
                </a:lnTo>
                <a:lnTo>
                  <a:pt x="2824289" y="3225800"/>
                </a:lnTo>
                <a:lnTo>
                  <a:pt x="2839452" y="3225800"/>
                </a:lnTo>
                <a:lnTo>
                  <a:pt x="2842364" y="3215044"/>
                </a:lnTo>
                <a:lnTo>
                  <a:pt x="2840732" y="3213100"/>
                </a:lnTo>
                <a:close/>
              </a:path>
              <a:path w="2952115" h="3365500">
                <a:moveTo>
                  <a:pt x="2842364" y="3215044"/>
                </a:moveTo>
                <a:lnTo>
                  <a:pt x="2839452" y="3225800"/>
                </a:lnTo>
                <a:lnTo>
                  <a:pt x="2851391" y="3225800"/>
                </a:lnTo>
                <a:lnTo>
                  <a:pt x="2842364" y="3215044"/>
                </a:lnTo>
                <a:close/>
              </a:path>
              <a:path w="2952115" h="3365500">
                <a:moveTo>
                  <a:pt x="2851658" y="3200400"/>
                </a:moveTo>
                <a:lnTo>
                  <a:pt x="2850210" y="3200400"/>
                </a:lnTo>
                <a:lnTo>
                  <a:pt x="2849714" y="3213100"/>
                </a:lnTo>
                <a:lnTo>
                  <a:pt x="2851391" y="3225800"/>
                </a:lnTo>
                <a:lnTo>
                  <a:pt x="2873692" y="3225800"/>
                </a:lnTo>
                <a:lnTo>
                  <a:pt x="2870936" y="3213100"/>
                </a:lnTo>
                <a:lnTo>
                  <a:pt x="2857588" y="3213100"/>
                </a:lnTo>
                <a:lnTo>
                  <a:pt x="2851658" y="3200400"/>
                </a:lnTo>
                <a:close/>
              </a:path>
              <a:path w="2952115" h="3365500">
                <a:moveTo>
                  <a:pt x="2842891" y="3213100"/>
                </a:moveTo>
                <a:lnTo>
                  <a:pt x="2840732" y="3213100"/>
                </a:lnTo>
                <a:lnTo>
                  <a:pt x="2842364" y="3215044"/>
                </a:lnTo>
                <a:lnTo>
                  <a:pt x="2842891" y="3213100"/>
                </a:lnTo>
                <a:close/>
              </a:path>
              <a:path w="2952115" h="3365500">
                <a:moveTo>
                  <a:pt x="2758935" y="3200400"/>
                </a:moveTo>
                <a:lnTo>
                  <a:pt x="2747238" y="3200400"/>
                </a:lnTo>
                <a:lnTo>
                  <a:pt x="2746222" y="3213100"/>
                </a:lnTo>
                <a:lnTo>
                  <a:pt x="2753220" y="3213100"/>
                </a:lnTo>
                <a:lnTo>
                  <a:pt x="2758935" y="3200400"/>
                </a:lnTo>
                <a:close/>
              </a:path>
              <a:path w="2952115" h="3365500">
                <a:moveTo>
                  <a:pt x="2721902" y="3187700"/>
                </a:moveTo>
                <a:lnTo>
                  <a:pt x="2719082" y="3187700"/>
                </a:lnTo>
                <a:lnTo>
                  <a:pt x="2719425" y="3200400"/>
                </a:lnTo>
                <a:lnTo>
                  <a:pt x="2726080" y="3200400"/>
                </a:lnTo>
                <a:lnTo>
                  <a:pt x="2721902" y="3187700"/>
                </a:lnTo>
                <a:close/>
              </a:path>
              <a:path w="2952115" h="3365500">
                <a:moveTo>
                  <a:pt x="2737912" y="3175000"/>
                </a:moveTo>
                <a:lnTo>
                  <a:pt x="2720345" y="3175000"/>
                </a:lnTo>
                <a:lnTo>
                  <a:pt x="2729252" y="3187700"/>
                </a:lnTo>
                <a:lnTo>
                  <a:pt x="2735351" y="3200400"/>
                </a:lnTo>
                <a:lnTo>
                  <a:pt x="2740543" y="3200400"/>
                </a:lnTo>
                <a:lnTo>
                  <a:pt x="2736677" y="3187700"/>
                </a:lnTo>
                <a:lnTo>
                  <a:pt x="2737912" y="3175000"/>
                </a:lnTo>
                <a:close/>
              </a:path>
              <a:path w="2952115" h="3365500">
                <a:moveTo>
                  <a:pt x="2815031" y="3175000"/>
                </a:moveTo>
                <a:lnTo>
                  <a:pt x="2770212" y="3175000"/>
                </a:lnTo>
                <a:lnTo>
                  <a:pt x="2777274" y="3187700"/>
                </a:lnTo>
                <a:lnTo>
                  <a:pt x="2814586" y="3187700"/>
                </a:lnTo>
                <a:lnTo>
                  <a:pt x="2815031" y="3175000"/>
                </a:lnTo>
                <a:close/>
              </a:path>
              <a:path w="2952115" h="3365500">
                <a:moveTo>
                  <a:pt x="2826193" y="3187656"/>
                </a:moveTo>
                <a:close/>
              </a:path>
              <a:path w="2952115" h="3365500">
                <a:moveTo>
                  <a:pt x="2820563" y="3162300"/>
                </a:moveTo>
                <a:lnTo>
                  <a:pt x="2739656" y="3162300"/>
                </a:lnTo>
                <a:lnTo>
                  <a:pt x="2734043" y="3175000"/>
                </a:lnTo>
                <a:lnTo>
                  <a:pt x="2826016" y="3175000"/>
                </a:lnTo>
                <a:lnTo>
                  <a:pt x="2832544" y="3187700"/>
                </a:lnTo>
                <a:lnTo>
                  <a:pt x="2838167" y="3187700"/>
                </a:lnTo>
                <a:lnTo>
                  <a:pt x="2828661" y="3175000"/>
                </a:lnTo>
                <a:lnTo>
                  <a:pt x="2820563" y="3162300"/>
                </a:lnTo>
                <a:close/>
              </a:path>
              <a:path w="2952115" h="3365500">
                <a:moveTo>
                  <a:pt x="2826016" y="3175000"/>
                </a:moveTo>
                <a:lnTo>
                  <a:pt x="2815031" y="3175000"/>
                </a:lnTo>
                <a:lnTo>
                  <a:pt x="2826193" y="3187656"/>
                </a:lnTo>
                <a:lnTo>
                  <a:pt x="2826016" y="3175000"/>
                </a:lnTo>
                <a:close/>
              </a:path>
              <a:path w="2952115" h="3365500">
                <a:moveTo>
                  <a:pt x="2686100" y="3136900"/>
                </a:moveTo>
                <a:lnTo>
                  <a:pt x="2687572" y="3149600"/>
                </a:lnTo>
                <a:lnTo>
                  <a:pt x="2699091" y="3162300"/>
                </a:lnTo>
                <a:lnTo>
                  <a:pt x="2706390" y="3162300"/>
                </a:lnTo>
                <a:lnTo>
                  <a:pt x="2702894" y="3149600"/>
                </a:lnTo>
                <a:lnTo>
                  <a:pt x="2691790" y="3149600"/>
                </a:lnTo>
                <a:lnTo>
                  <a:pt x="2686100" y="3136900"/>
                </a:lnTo>
                <a:close/>
              </a:path>
              <a:path w="2952115" h="3365500">
                <a:moveTo>
                  <a:pt x="2793707" y="3149600"/>
                </a:moveTo>
                <a:lnTo>
                  <a:pt x="2720548" y="3149600"/>
                </a:lnTo>
                <a:lnTo>
                  <a:pt x="2728823" y="3162300"/>
                </a:lnTo>
                <a:lnTo>
                  <a:pt x="2797416" y="3162300"/>
                </a:lnTo>
                <a:lnTo>
                  <a:pt x="2794276" y="3150270"/>
                </a:lnTo>
                <a:lnTo>
                  <a:pt x="2793707" y="3149600"/>
                </a:lnTo>
                <a:close/>
              </a:path>
              <a:path w="2952115" h="3365500">
                <a:moveTo>
                  <a:pt x="2795518" y="3139123"/>
                </a:moveTo>
                <a:lnTo>
                  <a:pt x="2796032" y="3149600"/>
                </a:lnTo>
                <a:lnTo>
                  <a:pt x="2794101" y="3149600"/>
                </a:lnTo>
                <a:lnTo>
                  <a:pt x="2794276" y="3150270"/>
                </a:lnTo>
                <a:lnTo>
                  <a:pt x="2804477" y="3162300"/>
                </a:lnTo>
                <a:lnTo>
                  <a:pt x="2812152" y="3162300"/>
                </a:lnTo>
                <a:lnTo>
                  <a:pt x="2802569" y="3149600"/>
                </a:lnTo>
                <a:lnTo>
                  <a:pt x="2795518" y="3139123"/>
                </a:lnTo>
                <a:close/>
              </a:path>
              <a:path w="2952115" h="3365500">
                <a:moveTo>
                  <a:pt x="2794101" y="3149600"/>
                </a:moveTo>
                <a:lnTo>
                  <a:pt x="2793707" y="3149600"/>
                </a:lnTo>
                <a:lnTo>
                  <a:pt x="2794276" y="3150270"/>
                </a:lnTo>
                <a:lnTo>
                  <a:pt x="2794101" y="3149600"/>
                </a:lnTo>
                <a:close/>
              </a:path>
              <a:path w="2952115" h="3365500">
                <a:moveTo>
                  <a:pt x="2788437" y="3136900"/>
                </a:moveTo>
                <a:lnTo>
                  <a:pt x="2698318" y="3136900"/>
                </a:lnTo>
                <a:lnTo>
                  <a:pt x="2694292" y="3149600"/>
                </a:lnTo>
                <a:lnTo>
                  <a:pt x="2792133" y="3149600"/>
                </a:lnTo>
                <a:lnTo>
                  <a:pt x="2788437" y="3136900"/>
                </a:lnTo>
                <a:close/>
              </a:path>
              <a:path w="2952115" h="3365500">
                <a:moveTo>
                  <a:pt x="2795409" y="3136900"/>
                </a:moveTo>
                <a:lnTo>
                  <a:pt x="2794022" y="3136900"/>
                </a:lnTo>
                <a:lnTo>
                  <a:pt x="2795518" y="3139123"/>
                </a:lnTo>
                <a:lnTo>
                  <a:pt x="2795409" y="3136900"/>
                </a:lnTo>
                <a:close/>
              </a:path>
              <a:path w="2952115" h="3365500">
                <a:moveTo>
                  <a:pt x="2674277" y="3124200"/>
                </a:moveTo>
                <a:lnTo>
                  <a:pt x="2673159" y="3124200"/>
                </a:lnTo>
                <a:lnTo>
                  <a:pt x="2674721" y="3136900"/>
                </a:lnTo>
                <a:lnTo>
                  <a:pt x="2683560" y="3136900"/>
                </a:lnTo>
                <a:lnTo>
                  <a:pt x="2683553" y="3135152"/>
                </a:lnTo>
                <a:lnTo>
                  <a:pt x="2674277" y="3124200"/>
                </a:lnTo>
                <a:close/>
              </a:path>
              <a:path w="2952115" h="3365500">
                <a:moveTo>
                  <a:pt x="2683615" y="3135937"/>
                </a:moveTo>
                <a:lnTo>
                  <a:pt x="2683560" y="3136900"/>
                </a:lnTo>
                <a:lnTo>
                  <a:pt x="2683615" y="3135937"/>
                </a:lnTo>
                <a:close/>
              </a:path>
              <a:path w="2952115" h="3365500">
                <a:moveTo>
                  <a:pt x="2684913" y="3113164"/>
                </a:moveTo>
                <a:lnTo>
                  <a:pt x="2683653" y="3135270"/>
                </a:lnTo>
                <a:lnTo>
                  <a:pt x="2685034" y="3136900"/>
                </a:lnTo>
                <a:lnTo>
                  <a:pt x="2774441" y="3136900"/>
                </a:lnTo>
                <a:lnTo>
                  <a:pt x="2773668" y="3124200"/>
                </a:lnTo>
                <a:lnTo>
                  <a:pt x="2693885" y="3124200"/>
                </a:lnTo>
                <a:lnTo>
                  <a:pt x="2684913" y="3113164"/>
                </a:lnTo>
                <a:close/>
              </a:path>
              <a:path w="2952115" h="3365500">
                <a:moveTo>
                  <a:pt x="2683560" y="3111500"/>
                </a:moveTo>
                <a:lnTo>
                  <a:pt x="2681363" y="3124200"/>
                </a:lnTo>
                <a:lnTo>
                  <a:pt x="2684630" y="3112816"/>
                </a:lnTo>
                <a:lnTo>
                  <a:pt x="2683560" y="3111500"/>
                </a:lnTo>
                <a:close/>
              </a:path>
              <a:path w="2952115" h="3365500">
                <a:moveTo>
                  <a:pt x="2708770" y="3111500"/>
                </a:moveTo>
                <a:lnTo>
                  <a:pt x="2694597" y="3111500"/>
                </a:lnTo>
                <a:lnTo>
                  <a:pt x="2693885" y="3124200"/>
                </a:lnTo>
                <a:lnTo>
                  <a:pt x="2708948" y="3124200"/>
                </a:lnTo>
                <a:lnTo>
                  <a:pt x="2708770" y="3111500"/>
                </a:lnTo>
                <a:close/>
              </a:path>
              <a:path w="2952115" h="3365500">
                <a:moveTo>
                  <a:pt x="2753829" y="3111500"/>
                </a:moveTo>
                <a:lnTo>
                  <a:pt x="2712732" y="3111500"/>
                </a:lnTo>
                <a:lnTo>
                  <a:pt x="2713951" y="3124200"/>
                </a:lnTo>
                <a:lnTo>
                  <a:pt x="2757779" y="3124200"/>
                </a:lnTo>
                <a:lnTo>
                  <a:pt x="2753829" y="3111500"/>
                </a:lnTo>
                <a:close/>
              </a:path>
              <a:path w="2952115" h="3365500">
                <a:moveTo>
                  <a:pt x="2773929" y="3111500"/>
                </a:moveTo>
                <a:lnTo>
                  <a:pt x="2758274" y="3111500"/>
                </a:lnTo>
                <a:lnTo>
                  <a:pt x="2757779" y="3124200"/>
                </a:lnTo>
                <a:lnTo>
                  <a:pt x="2773668" y="3124200"/>
                </a:lnTo>
                <a:lnTo>
                  <a:pt x="2773929" y="3111500"/>
                </a:lnTo>
                <a:close/>
              </a:path>
              <a:path w="2952115" h="3365500">
                <a:moveTo>
                  <a:pt x="2685008" y="3111500"/>
                </a:moveTo>
                <a:lnTo>
                  <a:pt x="2684630" y="3112816"/>
                </a:lnTo>
                <a:lnTo>
                  <a:pt x="2684913" y="3113164"/>
                </a:lnTo>
                <a:lnTo>
                  <a:pt x="2685008" y="3111500"/>
                </a:lnTo>
                <a:close/>
              </a:path>
              <a:path w="2952115" h="3365500">
                <a:moveTo>
                  <a:pt x="2653707" y="3098800"/>
                </a:moveTo>
                <a:lnTo>
                  <a:pt x="2650159" y="3098800"/>
                </a:lnTo>
                <a:lnTo>
                  <a:pt x="2656174" y="3111500"/>
                </a:lnTo>
                <a:lnTo>
                  <a:pt x="2659563" y="3111500"/>
                </a:lnTo>
                <a:lnTo>
                  <a:pt x="2653707" y="3098800"/>
                </a:lnTo>
                <a:close/>
              </a:path>
              <a:path w="2952115" h="3365500">
                <a:moveTo>
                  <a:pt x="2670732" y="3098800"/>
                </a:moveTo>
                <a:lnTo>
                  <a:pt x="2665989" y="3098800"/>
                </a:lnTo>
                <a:lnTo>
                  <a:pt x="2670864" y="3111500"/>
                </a:lnTo>
                <a:lnTo>
                  <a:pt x="2676847" y="3111500"/>
                </a:lnTo>
                <a:lnTo>
                  <a:pt x="2670732" y="3098800"/>
                </a:lnTo>
                <a:close/>
              </a:path>
              <a:path w="2952115" h="3365500">
                <a:moveTo>
                  <a:pt x="2751709" y="3098800"/>
                </a:moveTo>
                <a:lnTo>
                  <a:pt x="2682976" y="3098800"/>
                </a:lnTo>
                <a:lnTo>
                  <a:pt x="2694609" y="3111500"/>
                </a:lnTo>
                <a:lnTo>
                  <a:pt x="2757970" y="3111500"/>
                </a:lnTo>
                <a:lnTo>
                  <a:pt x="2751709" y="3098800"/>
                </a:lnTo>
                <a:close/>
              </a:path>
              <a:path w="2952115" h="3365500">
                <a:moveTo>
                  <a:pt x="2685921" y="3086100"/>
                </a:moveTo>
                <a:lnTo>
                  <a:pt x="2676436" y="3086100"/>
                </a:lnTo>
                <a:lnTo>
                  <a:pt x="2677223" y="3098800"/>
                </a:lnTo>
                <a:lnTo>
                  <a:pt x="2690516" y="3098800"/>
                </a:lnTo>
                <a:lnTo>
                  <a:pt x="2685921" y="3086100"/>
                </a:lnTo>
                <a:close/>
              </a:path>
              <a:path w="2952115" h="3365500">
                <a:moveTo>
                  <a:pt x="2741192" y="3073400"/>
                </a:moveTo>
                <a:lnTo>
                  <a:pt x="2727871" y="3073400"/>
                </a:lnTo>
                <a:lnTo>
                  <a:pt x="2731592" y="3086100"/>
                </a:lnTo>
                <a:lnTo>
                  <a:pt x="2692316" y="3086100"/>
                </a:lnTo>
                <a:lnTo>
                  <a:pt x="2700312" y="3098800"/>
                </a:lnTo>
                <a:lnTo>
                  <a:pt x="2758436" y="3098800"/>
                </a:lnTo>
                <a:lnTo>
                  <a:pt x="2751268" y="3086100"/>
                </a:lnTo>
                <a:lnTo>
                  <a:pt x="2741192" y="3073400"/>
                </a:lnTo>
                <a:close/>
              </a:path>
              <a:path w="2952115" h="3365500">
                <a:moveTo>
                  <a:pt x="2762262" y="3086100"/>
                </a:moveTo>
                <a:lnTo>
                  <a:pt x="2761322" y="3086100"/>
                </a:lnTo>
                <a:lnTo>
                  <a:pt x="2760738" y="3098800"/>
                </a:lnTo>
                <a:lnTo>
                  <a:pt x="2764434" y="3098800"/>
                </a:lnTo>
                <a:lnTo>
                  <a:pt x="2762262" y="3086100"/>
                </a:lnTo>
                <a:close/>
              </a:path>
              <a:path w="2952115" h="3365500">
                <a:moveTo>
                  <a:pt x="2624823" y="3073400"/>
                </a:moveTo>
                <a:lnTo>
                  <a:pt x="2623553" y="3073400"/>
                </a:lnTo>
                <a:lnTo>
                  <a:pt x="2623477" y="3086100"/>
                </a:lnTo>
                <a:lnTo>
                  <a:pt x="2625623" y="3086100"/>
                </a:lnTo>
                <a:lnTo>
                  <a:pt x="2624823" y="3073400"/>
                </a:lnTo>
                <a:close/>
              </a:path>
              <a:path w="2952115" h="3365500">
                <a:moveTo>
                  <a:pt x="2666641" y="3073400"/>
                </a:moveTo>
                <a:lnTo>
                  <a:pt x="2648909" y="3073400"/>
                </a:lnTo>
                <a:lnTo>
                  <a:pt x="2649309" y="3086100"/>
                </a:lnTo>
                <a:lnTo>
                  <a:pt x="2656242" y="3086100"/>
                </a:lnTo>
                <a:lnTo>
                  <a:pt x="2666641" y="3073400"/>
                </a:lnTo>
                <a:close/>
              </a:path>
              <a:path w="2952115" h="3365500">
                <a:moveTo>
                  <a:pt x="2721521" y="3073400"/>
                </a:moveTo>
                <a:lnTo>
                  <a:pt x="2666641" y="3073400"/>
                </a:lnTo>
                <a:lnTo>
                  <a:pt x="2673194" y="3086100"/>
                </a:lnTo>
                <a:lnTo>
                  <a:pt x="2731592" y="3086100"/>
                </a:lnTo>
                <a:lnTo>
                  <a:pt x="2721521" y="3073400"/>
                </a:lnTo>
                <a:close/>
              </a:path>
              <a:path w="2952115" h="3365500">
                <a:moveTo>
                  <a:pt x="2614320" y="3060700"/>
                </a:moveTo>
                <a:lnTo>
                  <a:pt x="2612936" y="3060700"/>
                </a:lnTo>
                <a:lnTo>
                  <a:pt x="2612580" y="3073400"/>
                </a:lnTo>
                <a:lnTo>
                  <a:pt x="2615031" y="3073400"/>
                </a:lnTo>
                <a:lnTo>
                  <a:pt x="2615699" y="3071388"/>
                </a:lnTo>
                <a:lnTo>
                  <a:pt x="2614320" y="3060700"/>
                </a:lnTo>
                <a:close/>
              </a:path>
              <a:path w="2952115" h="3365500">
                <a:moveTo>
                  <a:pt x="2615699" y="3071388"/>
                </a:moveTo>
                <a:lnTo>
                  <a:pt x="2615031" y="3073400"/>
                </a:lnTo>
                <a:lnTo>
                  <a:pt x="2615958" y="3073400"/>
                </a:lnTo>
                <a:lnTo>
                  <a:pt x="2615699" y="3071388"/>
                </a:lnTo>
                <a:close/>
              </a:path>
              <a:path w="2952115" h="3365500">
                <a:moveTo>
                  <a:pt x="2621762" y="3060700"/>
                </a:moveTo>
                <a:lnTo>
                  <a:pt x="2619248" y="3060700"/>
                </a:lnTo>
                <a:lnTo>
                  <a:pt x="2615699" y="3071388"/>
                </a:lnTo>
                <a:lnTo>
                  <a:pt x="2615958" y="3073400"/>
                </a:lnTo>
                <a:lnTo>
                  <a:pt x="2630944" y="3073400"/>
                </a:lnTo>
                <a:lnTo>
                  <a:pt x="2621762" y="3060700"/>
                </a:lnTo>
                <a:close/>
              </a:path>
              <a:path w="2952115" h="3365500">
                <a:moveTo>
                  <a:pt x="2646987" y="3060959"/>
                </a:moveTo>
                <a:lnTo>
                  <a:pt x="2645918" y="3073400"/>
                </a:lnTo>
                <a:lnTo>
                  <a:pt x="2647924" y="3073400"/>
                </a:lnTo>
                <a:lnTo>
                  <a:pt x="2647034" y="3061030"/>
                </a:lnTo>
                <a:close/>
              </a:path>
              <a:path w="2952115" h="3365500">
                <a:moveTo>
                  <a:pt x="2714332" y="3048000"/>
                </a:moveTo>
                <a:lnTo>
                  <a:pt x="2676537" y="3048000"/>
                </a:lnTo>
                <a:lnTo>
                  <a:pt x="2677350" y="3060700"/>
                </a:lnTo>
                <a:lnTo>
                  <a:pt x="2647010" y="3060700"/>
                </a:lnTo>
                <a:lnTo>
                  <a:pt x="2647034" y="3061030"/>
                </a:lnTo>
                <a:lnTo>
                  <a:pt x="2655049" y="3073400"/>
                </a:lnTo>
                <a:lnTo>
                  <a:pt x="2714840" y="3073400"/>
                </a:lnTo>
                <a:lnTo>
                  <a:pt x="2705798" y="3060700"/>
                </a:lnTo>
                <a:lnTo>
                  <a:pt x="2714332" y="3048000"/>
                </a:lnTo>
                <a:close/>
              </a:path>
              <a:path w="2952115" h="3365500">
                <a:moveTo>
                  <a:pt x="2721203" y="3060700"/>
                </a:moveTo>
                <a:lnTo>
                  <a:pt x="2719539" y="3073400"/>
                </a:lnTo>
                <a:lnTo>
                  <a:pt x="2722359" y="3073400"/>
                </a:lnTo>
                <a:lnTo>
                  <a:pt x="2721203" y="3060700"/>
                </a:lnTo>
                <a:close/>
              </a:path>
              <a:path w="2952115" h="3365500">
                <a:moveTo>
                  <a:pt x="2675267" y="3048000"/>
                </a:moveTo>
                <a:lnTo>
                  <a:pt x="2637382" y="3048000"/>
                </a:lnTo>
                <a:lnTo>
                  <a:pt x="2646819" y="3060700"/>
                </a:lnTo>
                <a:lnTo>
                  <a:pt x="2646987" y="3060959"/>
                </a:lnTo>
                <a:lnTo>
                  <a:pt x="2647010" y="3060700"/>
                </a:lnTo>
                <a:lnTo>
                  <a:pt x="2675191" y="3060700"/>
                </a:lnTo>
                <a:lnTo>
                  <a:pt x="2675267" y="3048000"/>
                </a:lnTo>
                <a:close/>
              </a:path>
              <a:path w="2952115" h="3365500">
                <a:moveTo>
                  <a:pt x="2616661" y="3048000"/>
                </a:moveTo>
                <a:lnTo>
                  <a:pt x="2602865" y="3048000"/>
                </a:lnTo>
                <a:lnTo>
                  <a:pt x="2608046" y="3060700"/>
                </a:lnTo>
                <a:lnTo>
                  <a:pt x="2615311" y="3060700"/>
                </a:lnTo>
                <a:lnTo>
                  <a:pt x="2616661" y="3048000"/>
                </a:lnTo>
                <a:close/>
              </a:path>
              <a:path w="2952115" h="3365500">
                <a:moveTo>
                  <a:pt x="2633129" y="3048000"/>
                </a:moveTo>
                <a:lnTo>
                  <a:pt x="2623121" y="3048000"/>
                </a:lnTo>
                <a:lnTo>
                  <a:pt x="2628747" y="3060700"/>
                </a:lnTo>
                <a:lnTo>
                  <a:pt x="2631020" y="3060700"/>
                </a:lnTo>
                <a:lnTo>
                  <a:pt x="2633129" y="3048000"/>
                </a:lnTo>
                <a:close/>
              </a:path>
              <a:path w="2952115" h="3365500">
                <a:moveTo>
                  <a:pt x="2607734" y="3035300"/>
                </a:moveTo>
                <a:lnTo>
                  <a:pt x="2596489" y="3035300"/>
                </a:lnTo>
                <a:lnTo>
                  <a:pt x="2600426" y="3048000"/>
                </a:lnTo>
                <a:lnTo>
                  <a:pt x="2614615" y="3048000"/>
                </a:lnTo>
                <a:lnTo>
                  <a:pt x="2607734" y="3035300"/>
                </a:lnTo>
                <a:close/>
              </a:path>
              <a:path w="2952115" h="3365500">
                <a:moveTo>
                  <a:pt x="2623489" y="3022600"/>
                </a:moveTo>
                <a:lnTo>
                  <a:pt x="2613555" y="3022600"/>
                </a:lnTo>
                <a:lnTo>
                  <a:pt x="2618994" y="3035300"/>
                </a:lnTo>
                <a:lnTo>
                  <a:pt x="2614615" y="3048000"/>
                </a:lnTo>
                <a:lnTo>
                  <a:pt x="2696362" y="3048000"/>
                </a:lnTo>
                <a:lnTo>
                  <a:pt x="2696641" y="3035300"/>
                </a:lnTo>
                <a:lnTo>
                  <a:pt x="2628781" y="3035300"/>
                </a:lnTo>
                <a:lnTo>
                  <a:pt x="2623489" y="3022600"/>
                </a:lnTo>
                <a:close/>
              </a:path>
              <a:path w="2952115" h="3365500">
                <a:moveTo>
                  <a:pt x="2708757" y="3035300"/>
                </a:moveTo>
                <a:lnTo>
                  <a:pt x="2696641" y="3035300"/>
                </a:lnTo>
                <a:lnTo>
                  <a:pt x="2707525" y="3048000"/>
                </a:lnTo>
                <a:lnTo>
                  <a:pt x="2712440" y="3048000"/>
                </a:lnTo>
                <a:lnTo>
                  <a:pt x="2708757" y="3035300"/>
                </a:lnTo>
                <a:close/>
              </a:path>
              <a:path w="2952115" h="3365500">
                <a:moveTo>
                  <a:pt x="2605379" y="3022600"/>
                </a:moveTo>
                <a:lnTo>
                  <a:pt x="2587866" y="3022600"/>
                </a:lnTo>
                <a:lnTo>
                  <a:pt x="2590634" y="3035300"/>
                </a:lnTo>
                <a:lnTo>
                  <a:pt x="2603445" y="3035300"/>
                </a:lnTo>
                <a:lnTo>
                  <a:pt x="2605379" y="3022600"/>
                </a:lnTo>
                <a:close/>
              </a:path>
              <a:path w="2952115" h="3365500">
                <a:moveTo>
                  <a:pt x="2700032" y="3022600"/>
                </a:moveTo>
                <a:lnTo>
                  <a:pt x="2637243" y="3022600"/>
                </a:lnTo>
                <a:lnTo>
                  <a:pt x="2637024" y="3035300"/>
                </a:lnTo>
                <a:lnTo>
                  <a:pt x="2704782" y="3035300"/>
                </a:lnTo>
                <a:lnTo>
                  <a:pt x="2700032" y="3022600"/>
                </a:lnTo>
                <a:close/>
              </a:path>
              <a:path w="2952115" h="3365500">
                <a:moveTo>
                  <a:pt x="2679369" y="3009900"/>
                </a:moveTo>
                <a:lnTo>
                  <a:pt x="2581846" y="3009900"/>
                </a:lnTo>
                <a:lnTo>
                  <a:pt x="2588044" y="3022600"/>
                </a:lnTo>
                <a:lnTo>
                  <a:pt x="2680931" y="3022600"/>
                </a:lnTo>
                <a:lnTo>
                  <a:pt x="2679369" y="3009900"/>
                </a:lnTo>
                <a:close/>
              </a:path>
              <a:path w="2952115" h="3365500">
                <a:moveTo>
                  <a:pt x="2573035" y="2971800"/>
                </a:moveTo>
                <a:lnTo>
                  <a:pt x="2559505" y="2971800"/>
                </a:lnTo>
                <a:lnTo>
                  <a:pt x="2565146" y="2984500"/>
                </a:lnTo>
                <a:lnTo>
                  <a:pt x="2569438" y="2984500"/>
                </a:lnTo>
                <a:lnTo>
                  <a:pt x="2568968" y="2997200"/>
                </a:lnTo>
                <a:lnTo>
                  <a:pt x="2568663" y="2997200"/>
                </a:lnTo>
                <a:lnTo>
                  <a:pt x="2568194" y="3009900"/>
                </a:lnTo>
                <a:lnTo>
                  <a:pt x="2573503" y="3009900"/>
                </a:lnTo>
                <a:lnTo>
                  <a:pt x="2574988" y="2997200"/>
                </a:lnTo>
                <a:lnTo>
                  <a:pt x="2572084" y="2984500"/>
                </a:lnTo>
                <a:lnTo>
                  <a:pt x="2573035" y="2971800"/>
                </a:lnTo>
                <a:close/>
              </a:path>
              <a:path w="2952115" h="3365500">
                <a:moveTo>
                  <a:pt x="2591727" y="2997200"/>
                </a:moveTo>
                <a:lnTo>
                  <a:pt x="2590406" y="2997200"/>
                </a:lnTo>
                <a:lnTo>
                  <a:pt x="2590368" y="3009900"/>
                </a:lnTo>
                <a:lnTo>
                  <a:pt x="2593416" y="3009900"/>
                </a:lnTo>
                <a:lnTo>
                  <a:pt x="2591727" y="2997200"/>
                </a:lnTo>
                <a:close/>
              </a:path>
              <a:path w="2952115" h="3365500">
                <a:moveTo>
                  <a:pt x="2646259" y="2984500"/>
                </a:moveTo>
                <a:lnTo>
                  <a:pt x="2600394" y="2984500"/>
                </a:lnTo>
                <a:lnTo>
                  <a:pt x="2602705" y="2997200"/>
                </a:lnTo>
                <a:lnTo>
                  <a:pt x="2595877" y="3009900"/>
                </a:lnTo>
                <a:lnTo>
                  <a:pt x="2606294" y="3009900"/>
                </a:lnTo>
                <a:lnTo>
                  <a:pt x="2610192" y="2997200"/>
                </a:lnTo>
                <a:lnTo>
                  <a:pt x="2653817" y="2997200"/>
                </a:lnTo>
                <a:lnTo>
                  <a:pt x="2646259" y="2984500"/>
                </a:lnTo>
                <a:close/>
              </a:path>
              <a:path w="2952115" h="3365500">
                <a:moveTo>
                  <a:pt x="2677706" y="2997200"/>
                </a:moveTo>
                <a:lnTo>
                  <a:pt x="2610192" y="2997200"/>
                </a:lnTo>
                <a:lnTo>
                  <a:pt x="2610586" y="3009900"/>
                </a:lnTo>
                <a:lnTo>
                  <a:pt x="2677071" y="3009900"/>
                </a:lnTo>
                <a:lnTo>
                  <a:pt x="2677706" y="2997200"/>
                </a:lnTo>
                <a:close/>
              </a:path>
              <a:path w="2952115" h="3365500">
                <a:moveTo>
                  <a:pt x="2686989" y="2997200"/>
                </a:moveTo>
                <a:lnTo>
                  <a:pt x="2681998" y="2997200"/>
                </a:lnTo>
                <a:lnTo>
                  <a:pt x="2682354" y="3009900"/>
                </a:lnTo>
                <a:lnTo>
                  <a:pt x="2689009" y="3009900"/>
                </a:lnTo>
                <a:lnTo>
                  <a:pt x="2686989" y="2997200"/>
                </a:lnTo>
                <a:close/>
              </a:path>
              <a:path w="2952115" h="3365500">
                <a:moveTo>
                  <a:pt x="2569438" y="2984500"/>
                </a:moveTo>
                <a:lnTo>
                  <a:pt x="2554782" y="2984500"/>
                </a:lnTo>
                <a:lnTo>
                  <a:pt x="2562745" y="2997200"/>
                </a:lnTo>
                <a:lnTo>
                  <a:pt x="2563152" y="2997200"/>
                </a:lnTo>
                <a:lnTo>
                  <a:pt x="2569438" y="2984500"/>
                </a:lnTo>
                <a:close/>
              </a:path>
              <a:path w="2952115" h="3365500">
                <a:moveTo>
                  <a:pt x="2581935" y="2984500"/>
                </a:moveTo>
                <a:lnTo>
                  <a:pt x="2575534" y="2984500"/>
                </a:lnTo>
                <a:lnTo>
                  <a:pt x="2580703" y="2997200"/>
                </a:lnTo>
                <a:lnTo>
                  <a:pt x="2587269" y="2997200"/>
                </a:lnTo>
                <a:lnTo>
                  <a:pt x="2581935" y="2984500"/>
                </a:lnTo>
                <a:close/>
              </a:path>
              <a:path w="2952115" h="3365500">
                <a:moveTo>
                  <a:pt x="2669743" y="2984500"/>
                </a:moveTo>
                <a:lnTo>
                  <a:pt x="2659481" y="2984500"/>
                </a:lnTo>
                <a:lnTo>
                  <a:pt x="2662529" y="2997200"/>
                </a:lnTo>
                <a:lnTo>
                  <a:pt x="2671495" y="2997200"/>
                </a:lnTo>
                <a:lnTo>
                  <a:pt x="2669743" y="2984500"/>
                </a:lnTo>
                <a:close/>
              </a:path>
              <a:path w="2952115" h="3365500">
                <a:moveTo>
                  <a:pt x="2535021" y="2971800"/>
                </a:moveTo>
                <a:lnTo>
                  <a:pt x="2536164" y="2984500"/>
                </a:lnTo>
                <a:lnTo>
                  <a:pt x="2544064" y="2984500"/>
                </a:lnTo>
                <a:lnTo>
                  <a:pt x="2535021" y="2971800"/>
                </a:lnTo>
                <a:close/>
              </a:path>
              <a:path w="2952115" h="3365500">
                <a:moveTo>
                  <a:pt x="2630970" y="2971800"/>
                </a:moveTo>
                <a:lnTo>
                  <a:pt x="2573035" y="2971800"/>
                </a:lnTo>
                <a:lnTo>
                  <a:pt x="2583047" y="2984500"/>
                </a:lnTo>
                <a:lnTo>
                  <a:pt x="2634615" y="2984500"/>
                </a:lnTo>
                <a:lnTo>
                  <a:pt x="2631587" y="2972531"/>
                </a:lnTo>
                <a:lnTo>
                  <a:pt x="2630970" y="2971800"/>
                </a:lnTo>
                <a:close/>
              </a:path>
              <a:path w="2952115" h="3365500">
                <a:moveTo>
                  <a:pt x="2631814" y="2946885"/>
                </a:moveTo>
                <a:lnTo>
                  <a:pt x="2632278" y="2959100"/>
                </a:lnTo>
                <a:lnTo>
                  <a:pt x="2601950" y="2959100"/>
                </a:lnTo>
                <a:lnTo>
                  <a:pt x="2603906" y="2971800"/>
                </a:lnTo>
                <a:lnTo>
                  <a:pt x="2631401" y="2971800"/>
                </a:lnTo>
                <a:lnTo>
                  <a:pt x="2631587" y="2972531"/>
                </a:lnTo>
                <a:lnTo>
                  <a:pt x="2641676" y="2984500"/>
                </a:lnTo>
                <a:lnTo>
                  <a:pt x="2646449" y="2984500"/>
                </a:lnTo>
                <a:lnTo>
                  <a:pt x="2650418" y="2971800"/>
                </a:lnTo>
                <a:lnTo>
                  <a:pt x="2642498" y="2959100"/>
                </a:lnTo>
                <a:lnTo>
                  <a:pt x="2631814" y="2946885"/>
                </a:lnTo>
                <a:close/>
              </a:path>
              <a:path w="2952115" h="3365500">
                <a:moveTo>
                  <a:pt x="2631401" y="2971800"/>
                </a:moveTo>
                <a:lnTo>
                  <a:pt x="2630970" y="2971800"/>
                </a:lnTo>
                <a:lnTo>
                  <a:pt x="2631587" y="2972531"/>
                </a:lnTo>
                <a:lnTo>
                  <a:pt x="2631401" y="2971800"/>
                </a:lnTo>
                <a:close/>
              </a:path>
              <a:path w="2952115" h="3365500">
                <a:moveTo>
                  <a:pt x="2529195" y="2959691"/>
                </a:moveTo>
                <a:lnTo>
                  <a:pt x="2534450" y="2971800"/>
                </a:lnTo>
                <a:lnTo>
                  <a:pt x="2535411" y="2966944"/>
                </a:lnTo>
                <a:lnTo>
                  <a:pt x="2529195" y="2959691"/>
                </a:lnTo>
                <a:close/>
              </a:path>
              <a:path w="2952115" h="3365500">
                <a:moveTo>
                  <a:pt x="2593733" y="2946400"/>
                </a:moveTo>
                <a:lnTo>
                  <a:pt x="2546591" y="2946400"/>
                </a:lnTo>
                <a:lnTo>
                  <a:pt x="2548229" y="2959100"/>
                </a:lnTo>
                <a:lnTo>
                  <a:pt x="2536964" y="2959100"/>
                </a:lnTo>
                <a:lnTo>
                  <a:pt x="2535411" y="2966944"/>
                </a:lnTo>
                <a:lnTo>
                  <a:pt x="2539573" y="2971800"/>
                </a:lnTo>
                <a:lnTo>
                  <a:pt x="2596108" y="2971800"/>
                </a:lnTo>
                <a:lnTo>
                  <a:pt x="2594965" y="2959100"/>
                </a:lnTo>
                <a:lnTo>
                  <a:pt x="2593733" y="2946400"/>
                </a:lnTo>
                <a:close/>
              </a:path>
              <a:path w="2952115" h="3365500">
                <a:moveTo>
                  <a:pt x="2528938" y="2959100"/>
                </a:moveTo>
                <a:lnTo>
                  <a:pt x="2528687" y="2959100"/>
                </a:lnTo>
                <a:lnTo>
                  <a:pt x="2529195" y="2959691"/>
                </a:lnTo>
                <a:lnTo>
                  <a:pt x="2528938" y="2959100"/>
                </a:lnTo>
                <a:close/>
              </a:path>
              <a:path w="2952115" h="3365500">
                <a:moveTo>
                  <a:pt x="2531706" y="2946400"/>
                </a:moveTo>
                <a:lnTo>
                  <a:pt x="2531287" y="2959100"/>
                </a:lnTo>
                <a:lnTo>
                  <a:pt x="2537358" y="2959100"/>
                </a:lnTo>
                <a:lnTo>
                  <a:pt x="2531706" y="2946400"/>
                </a:lnTo>
                <a:close/>
              </a:path>
              <a:path w="2952115" h="3365500">
                <a:moveTo>
                  <a:pt x="2544229" y="2946400"/>
                </a:moveTo>
                <a:lnTo>
                  <a:pt x="2538387" y="2946400"/>
                </a:lnTo>
                <a:lnTo>
                  <a:pt x="2537358" y="2959100"/>
                </a:lnTo>
                <a:lnTo>
                  <a:pt x="2544127" y="2959100"/>
                </a:lnTo>
                <a:lnTo>
                  <a:pt x="2544229" y="2946400"/>
                </a:lnTo>
                <a:close/>
              </a:path>
              <a:path w="2952115" h="3365500">
                <a:moveTo>
                  <a:pt x="2628671" y="2946400"/>
                </a:moveTo>
                <a:lnTo>
                  <a:pt x="2593733" y="2946400"/>
                </a:lnTo>
                <a:lnTo>
                  <a:pt x="2600096" y="2959100"/>
                </a:lnTo>
                <a:lnTo>
                  <a:pt x="2632278" y="2959100"/>
                </a:lnTo>
                <a:lnTo>
                  <a:pt x="2628671" y="2946400"/>
                </a:lnTo>
                <a:close/>
              </a:path>
              <a:path w="2952115" h="3365500">
                <a:moveTo>
                  <a:pt x="2631795" y="2946400"/>
                </a:moveTo>
                <a:lnTo>
                  <a:pt x="2631389" y="2946400"/>
                </a:lnTo>
                <a:lnTo>
                  <a:pt x="2631814" y="2946885"/>
                </a:lnTo>
                <a:lnTo>
                  <a:pt x="2631795" y="2946400"/>
                </a:lnTo>
                <a:close/>
              </a:path>
              <a:path w="2952115" h="3365500">
                <a:moveTo>
                  <a:pt x="2521064" y="2933700"/>
                </a:moveTo>
                <a:lnTo>
                  <a:pt x="2506624" y="2933700"/>
                </a:lnTo>
                <a:lnTo>
                  <a:pt x="2512098" y="2946400"/>
                </a:lnTo>
                <a:lnTo>
                  <a:pt x="2515285" y="2946400"/>
                </a:lnTo>
                <a:lnTo>
                  <a:pt x="2521064" y="2933700"/>
                </a:lnTo>
                <a:close/>
              </a:path>
              <a:path w="2952115" h="3365500">
                <a:moveTo>
                  <a:pt x="2531579" y="2933700"/>
                </a:moveTo>
                <a:lnTo>
                  <a:pt x="2529662" y="2933700"/>
                </a:lnTo>
                <a:lnTo>
                  <a:pt x="2527274" y="2946400"/>
                </a:lnTo>
                <a:lnTo>
                  <a:pt x="2540063" y="2946400"/>
                </a:lnTo>
                <a:lnTo>
                  <a:pt x="2531579" y="2933700"/>
                </a:lnTo>
                <a:close/>
              </a:path>
              <a:path w="2952115" h="3365500">
                <a:moveTo>
                  <a:pt x="2613055" y="2933700"/>
                </a:moveTo>
                <a:lnTo>
                  <a:pt x="2544114" y="2933700"/>
                </a:lnTo>
                <a:lnTo>
                  <a:pt x="2545689" y="2946400"/>
                </a:lnTo>
                <a:lnTo>
                  <a:pt x="2617358" y="2946400"/>
                </a:lnTo>
                <a:lnTo>
                  <a:pt x="2613055" y="2933700"/>
                </a:lnTo>
                <a:close/>
              </a:path>
              <a:path w="2952115" h="3365500">
                <a:moveTo>
                  <a:pt x="2621359" y="2933700"/>
                </a:moveTo>
                <a:lnTo>
                  <a:pt x="2618409" y="2933700"/>
                </a:lnTo>
                <a:lnTo>
                  <a:pt x="2617358" y="2946400"/>
                </a:lnTo>
                <a:lnTo>
                  <a:pt x="2631389" y="2946400"/>
                </a:lnTo>
                <a:lnTo>
                  <a:pt x="2621359" y="2933700"/>
                </a:lnTo>
                <a:close/>
              </a:path>
              <a:path w="2952115" h="3365500">
                <a:moveTo>
                  <a:pt x="2520472" y="2921000"/>
                </a:moveTo>
                <a:lnTo>
                  <a:pt x="2510635" y="2921000"/>
                </a:lnTo>
                <a:lnTo>
                  <a:pt x="2517816" y="2933700"/>
                </a:lnTo>
                <a:lnTo>
                  <a:pt x="2520472" y="2921000"/>
                </a:lnTo>
                <a:close/>
              </a:path>
              <a:path w="2952115" h="3365500">
                <a:moveTo>
                  <a:pt x="2590312" y="2908300"/>
                </a:moveTo>
                <a:lnTo>
                  <a:pt x="2510712" y="2908300"/>
                </a:lnTo>
                <a:lnTo>
                  <a:pt x="2513870" y="2921000"/>
                </a:lnTo>
                <a:lnTo>
                  <a:pt x="2524408" y="2921000"/>
                </a:lnTo>
                <a:lnTo>
                  <a:pt x="2531754" y="2933700"/>
                </a:lnTo>
                <a:lnTo>
                  <a:pt x="2594457" y="2933700"/>
                </a:lnTo>
                <a:lnTo>
                  <a:pt x="2595524" y="2921000"/>
                </a:lnTo>
                <a:lnTo>
                  <a:pt x="2596519" y="2915147"/>
                </a:lnTo>
                <a:lnTo>
                  <a:pt x="2590312" y="2908300"/>
                </a:lnTo>
                <a:close/>
              </a:path>
              <a:path w="2952115" h="3365500">
                <a:moveTo>
                  <a:pt x="2620899" y="2921000"/>
                </a:moveTo>
                <a:lnTo>
                  <a:pt x="2617965" y="2921000"/>
                </a:lnTo>
                <a:lnTo>
                  <a:pt x="2622029" y="2933700"/>
                </a:lnTo>
                <a:lnTo>
                  <a:pt x="2625686" y="2933700"/>
                </a:lnTo>
                <a:lnTo>
                  <a:pt x="2620899" y="2921000"/>
                </a:lnTo>
                <a:close/>
              </a:path>
              <a:path w="2952115" h="3365500">
                <a:moveTo>
                  <a:pt x="2500731" y="2908300"/>
                </a:moveTo>
                <a:lnTo>
                  <a:pt x="2500718" y="2921000"/>
                </a:lnTo>
                <a:lnTo>
                  <a:pt x="2506306" y="2921000"/>
                </a:lnTo>
                <a:lnTo>
                  <a:pt x="2500731" y="2908300"/>
                </a:lnTo>
                <a:close/>
              </a:path>
              <a:path w="2952115" h="3365500">
                <a:moveTo>
                  <a:pt x="2597683" y="2908300"/>
                </a:moveTo>
                <a:lnTo>
                  <a:pt x="2596519" y="2915147"/>
                </a:lnTo>
                <a:lnTo>
                  <a:pt x="2601823" y="2921000"/>
                </a:lnTo>
                <a:lnTo>
                  <a:pt x="2597683" y="2908300"/>
                </a:lnTo>
                <a:close/>
              </a:path>
              <a:path w="2952115" h="3365500">
                <a:moveTo>
                  <a:pt x="2474747" y="2895600"/>
                </a:moveTo>
                <a:lnTo>
                  <a:pt x="2471341" y="2895600"/>
                </a:lnTo>
                <a:lnTo>
                  <a:pt x="2475369" y="2908300"/>
                </a:lnTo>
                <a:lnTo>
                  <a:pt x="2474747" y="2895600"/>
                </a:lnTo>
                <a:close/>
              </a:path>
              <a:path w="2952115" h="3365500">
                <a:moveTo>
                  <a:pt x="2521991" y="2895600"/>
                </a:moveTo>
                <a:lnTo>
                  <a:pt x="2498332" y="2895600"/>
                </a:lnTo>
                <a:lnTo>
                  <a:pt x="2492679" y="2908300"/>
                </a:lnTo>
                <a:lnTo>
                  <a:pt x="2518728" y="2908300"/>
                </a:lnTo>
                <a:lnTo>
                  <a:pt x="2521991" y="2895600"/>
                </a:lnTo>
                <a:close/>
              </a:path>
              <a:path w="2952115" h="3365500">
                <a:moveTo>
                  <a:pt x="2585974" y="2895600"/>
                </a:moveTo>
                <a:lnTo>
                  <a:pt x="2521991" y="2895600"/>
                </a:lnTo>
                <a:lnTo>
                  <a:pt x="2525610" y="2908300"/>
                </a:lnTo>
                <a:lnTo>
                  <a:pt x="2584633" y="2908300"/>
                </a:lnTo>
                <a:lnTo>
                  <a:pt x="2585974" y="2895600"/>
                </a:lnTo>
                <a:close/>
              </a:path>
              <a:path w="2952115" h="3365500">
                <a:moveTo>
                  <a:pt x="2544292" y="2857500"/>
                </a:moveTo>
                <a:lnTo>
                  <a:pt x="2537244" y="2857500"/>
                </a:lnTo>
                <a:lnTo>
                  <a:pt x="2539644" y="2870200"/>
                </a:lnTo>
                <a:lnTo>
                  <a:pt x="2479017" y="2870200"/>
                </a:lnTo>
                <a:lnTo>
                  <a:pt x="2485409" y="2882900"/>
                </a:lnTo>
                <a:lnTo>
                  <a:pt x="2491870" y="2895600"/>
                </a:lnTo>
                <a:lnTo>
                  <a:pt x="2565501" y="2895600"/>
                </a:lnTo>
                <a:lnTo>
                  <a:pt x="2559481" y="2882900"/>
                </a:lnTo>
                <a:lnTo>
                  <a:pt x="2553766" y="2882900"/>
                </a:lnTo>
                <a:lnTo>
                  <a:pt x="2544178" y="2870200"/>
                </a:lnTo>
                <a:lnTo>
                  <a:pt x="2544292" y="2857500"/>
                </a:lnTo>
                <a:close/>
              </a:path>
              <a:path w="2952115" h="3365500">
                <a:moveTo>
                  <a:pt x="2567330" y="2882900"/>
                </a:moveTo>
                <a:lnTo>
                  <a:pt x="2565095" y="2882900"/>
                </a:lnTo>
                <a:lnTo>
                  <a:pt x="2565501" y="2895600"/>
                </a:lnTo>
                <a:lnTo>
                  <a:pt x="2567724" y="2895600"/>
                </a:lnTo>
                <a:lnTo>
                  <a:pt x="2567330" y="2882900"/>
                </a:lnTo>
                <a:close/>
              </a:path>
              <a:path w="2952115" h="3365500">
                <a:moveTo>
                  <a:pt x="2460231" y="2870200"/>
                </a:moveTo>
                <a:lnTo>
                  <a:pt x="2446782" y="2870200"/>
                </a:lnTo>
                <a:lnTo>
                  <a:pt x="2453500" y="2882900"/>
                </a:lnTo>
                <a:lnTo>
                  <a:pt x="2458745" y="2882900"/>
                </a:lnTo>
                <a:lnTo>
                  <a:pt x="2460231" y="2870200"/>
                </a:lnTo>
                <a:close/>
              </a:path>
              <a:path w="2952115" h="3365500">
                <a:moveTo>
                  <a:pt x="2472766" y="2870200"/>
                </a:moveTo>
                <a:lnTo>
                  <a:pt x="2460231" y="2870200"/>
                </a:lnTo>
                <a:lnTo>
                  <a:pt x="2468956" y="2882900"/>
                </a:lnTo>
                <a:lnTo>
                  <a:pt x="2482176" y="2882900"/>
                </a:lnTo>
                <a:lnTo>
                  <a:pt x="2472766" y="2870200"/>
                </a:lnTo>
                <a:close/>
              </a:path>
              <a:path w="2952115" h="3365500">
                <a:moveTo>
                  <a:pt x="2458684" y="2857500"/>
                </a:moveTo>
                <a:lnTo>
                  <a:pt x="2448864" y="2857500"/>
                </a:lnTo>
                <a:lnTo>
                  <a:pt x="2452497" y="2870200"/>
                </a:lnTo>
                <a:lnTo>
                  <a:pt x="2463675" y="2870200"/>
                </a:lnTo>
                <a:lnTo>
                  <a:pt x="2458684" y="2857500"/>
                </a:lnTo>
                <a:close/>
              </a:path>
              <a:path w="2952115" h="3365500">
                <a:moveTo>
                  <a:pt x="2478963" y="2857500"/>
                </a:moveTo>
                <a:lnTo>
                  <a:pt x="2466996" y="2857500"/>
                </a:lnTo>
                <a:lnTo>
                  <a:pt x="2471807" y="2870200"/>
                </a:lnTo>
                <a:lnTo>
                  <a:pt x="2483065" y="2870200"/>
                </a:lnTo>
                <a:lnTo>
                  <a:pt x="2478963" y="2857500"/>
                </a:lnTo>
                <a:close/>
              </a:path>
              <a:path w="2952115" h="3365500">
                <a:moveTo>
                  <a:pt x="2537244" y="2857500"/>
                </a:moveTo>
                <a:lnTo>
                  <a:pt x="2484564" y="2857500"/>
                </a:lnTo>
                <a:lnTo>
                  <a:pt x="2487117" y="2870200"/>
                </a:lnTo>
                <a:lnTo>
                  <a:pt x="2536469" y="2870200"/>
                </a:lnTo>
                <a:lnTo>
                  <a:pt x="2537244" y="2857500"/>
                </a:lnTo>
                <a:close/>
              </a:path>
              <a:path w="2952115" h="3365500">
                <a:moveTo>
                  <a:pt x="2438285" y="2844800"/>
                </a:moveTo>
                <a:lnTo>
                  <a:pt x="2430538" y="2844800"/>
                </a:lnTo>
                <a:lnTo>
                  <a:pt x="2435250" y="2857500"/>
                </a:lnTo>
                <a:lnTo>
                  <a:pt x="2439517" y="2857500"/>
                </a:lnTo>
                <a:lnTo>
                  <a:pt x="2438285" y="2844800"/>
                </a:lnTo>
                <a:close/>
              </a:path>
              <a:path w="2952115" h="3365500">
                <a:moveTo>
                  <a:pt x="2546464" y="2844800"/>
                </a:moveTo>
                <a:lnTo>
                  <a:pt x="2454867" y="2844800"/>
                </a:lnTo>
                <a:lnTo>
                  <a:pt x="2462377" y="2857500"/>
                </a:lnTo>
                <a:lnTo>
                  <a:pt x="2544432" y="2857500"/>
                </a:lnTo>
                <a:lnTo>
                  <a:pt x="2546464" y="2844800"/>
                </a:lnTo>
                <a:close/>
              </a:path>
              <a:path w="2952115" h="3365500">
                <a:moveTo>
                  <a:pt x="2553919" y="2844800"/>
                </a:moveTo>
                <a:lnTo>
                  <a:pt x="2553601" y="2857500"/>
                </a:lnTo>
                <a:lnTo>
                  <a:pt x="2556243" y="2857500"/>
                </a:lnTo>
                <a:lnTo>
                  <a:pt x="2553919" y="2844800"/>
                </a:lnTo>
                <a:close/>
              </a:path>
              <a:path w="2952115" h="3365500">
                <a:moveTo>
                  <a:pt x="2465249" y="2820846"/>
                </a:moveTo>
                <a:lnTo>
                  <a:pt x="2461018" y="2832100"/>
                </a:lnTo>
                <a:lnTo>
                  <a:pt x="2427538" y="2832100"/>
                </a:lnTo>
                <a:lnTo>
                  <a:pt x="2434206" y="2844800"/>
                </a:lnTo>
                <a:lnTo>
                  <a:pt x="2472436" y="2844800"/>
                </a:lnTo>
                <a:lnTo>
                  <a:pt x="2465249" y="2820846"/>
                </a:lnTo>
                <a:close/>
              </a:path>
              <a:path w="2952115" h="3365500">
                <a:moveTo>
                  <a:pt x="2494293" y="2819400"/>
                </a:moveTo>
                <a:lnTo>
                  <a:pt x="2482570" y="2819400"/>
                </a:lnTo>
                <a:lnTo>
                  <a:pt x="2485161" y="2832100"/>
                </a:lnTo>
                <a:lnTo>
                  <a:pt x="2480868" y="2832100"/>
                </a:lnTo>
                <a:lnTo>
                  <a:pt x="2475826" y="2844800"/>
                </a:lnTo>
                <a:lnTo>
                  <a:pt x="2508314" y="2844800"/>
                </a:lnTo>
                <a:lnTo>
                  <a:pt x="2497634" y="2832100"/>
                </a:lnTo>
                <a:lnTo>
                  <a:pt x="2494293" y="2819400"/>
                </a:lnTo>
                <a:close/>
              </a:path>
              <a:path w="2952115" h="3365500">
                <a:moveTo>
                  <a:pt x="2527853" y="2832100"/>
                </a:moveTo>
                <a:lnTo>
                  <a:pt x="2514375" y="2832100"/>
                </a:lnTo>
                <a:lnTo>
                  <a:pt x="2508314" y="2844800"/>
                </a:lnTo>
                <a:lnTo>
                  <a:pt x="2537587" y="2844800"/>
                </a:lnTo>
                <a:lnTo>
                  <a:pt x="2527853" y="2832100"/>
                </a:lnTo>
                <a:close/>
              </a:path>
              <a:path w="2952115" h="3365500">
                <a:moveTo>
                  <a:pt x="2423375" y="2819400"/>
                </a:moveTo>
                <a:lnTo>
                  <a:pt x="2422639" y="2819400"/>
                </a:lnTo>
                <a:lnTo>
                  <a:pt x="2425407" y="2832100"/>
                </a:lnTo>
                <a:lnTo>
                  <a:pt x="2428252" y="2832100"/>
                </a:lnTo>
                <a:lnTo>
                  <a:pt x="2423375" y="2819400"/>
                </a:lnTo>
                <a:close/>
              </a:path>
              <a:path w="2952115" h="3365500">
                <a:moveTo>
                  <a:pt x="2496134" y="2794000"/>
                </a:moveTo>
                <a:lnTo>
                  <a:pt x="2417471" y="2794000"/>
                </a:lnTo>
                <a:lnTo>
                  <a:pt x="2424990" y="2806700"/>
                </a:lnTo>
                <a:lnTo>
                  <a:pt x="2429934" y="2819400"/>
                </a:lnTo>
                <a:lnTo>
                  <a:pt x="2431503" y="2832100"/>
                </a:lnTo>
                <a:lnTo>
                  <a:pt x="2461018" y="2832100"/>
                </a:lnTo>
                <a:lnTo>
                  <a:pt x="2464816" y="2819400"/>
                </a:lnTo>
                <a:lnTo>
                  <a:pt x="2510326" y="2819400"/>
                </a:lnTo>
                <a:lnTo>
                  <a:pt x="2506459" y="2806700"/>
                </a:lnTo>
                <a:lnTo>
                  <a:pt x="2496134" y="2794000"/>
                </a:lnTo>
                <a:close/>
              </a:path>
              <a:path w="2952115" h="3365500">
                <a:moveTo>
                  <a:pt x="2464816" y="2819400"/>
                </a:moveTo>
                <a:lnTo>
                  <a:pt x="2461018" y="2832100"/>
                </a:lnTo>
                <a:lnTo>
                  <a:pt x="2465249" y="2820846"/>
                </a:lnTo>
                <a:lnTo>
                  <a:pt x="2464816" y="2819400"/>
                </a:lnTo>
                <a:close/>
              </a:path>
              <a:path w="2952115" h="3365500">
                <a:moveTo>
                  <a:pt x="2477795" y="2819400"/>
                </a:moveTo>
                <a:lnTo>
                  <a:pt x="2465793" y="2819400"/>
                </a:lnTo>
                <a:lnTo>
                  <a:pt x="2475128" y="2832100"/>
                </a:lnTo>
                <a:lnTo>
                  <a:pt x="2476982" y="2832100"/>
                </a:lnTo>
                <a:lnTo>
                  <a:pt x="2477795" y="2819400"/>
                </a:lnTo>
                <a:close/>
              </a:path>
              <a:path w="2952115" h="3365500">
                <a:moveTo>
                  <a:pt x="2509088" y="2819400"/>
                </a:moveTo>
                <a:lnTo>
                  <a:pt x="2508262" y="2819400"/>
                </a:lnTo>
                <a:lnTo>
                  <a:pt x="2507170" y="2832100"/>
                </a:lnTo>
                <a:lnTo>
                  <a:pt x="2513063" y="2832100"/>
                </a:lnTo>
                <a:lnTo>
                  <a:pt x="2509088" y="2819400"/>
                </a:lnTo>
                <a:close/>
              </a:path>
              <a:path w="2952115" h="3365500">
                <a:moveTo>
                  <a:pt x="2465793" y="2819400"/>
                </a:moveTo>
                <a:lnTo>
                  <a:pt x="2464816" y="2819400"/>
                </a:lnTo>
                <a:lnTo>
                  <a:pt x="2465249" y="2820846"/>
                </a:lnTo>
                <a:lnTo>
                  <a:pt x="2465793" y="2819400"/>
                </a:lnTo>
                <a:close/>
              </a:path>
              <a:path w="2952115" h="3365500">
                <a:moveTo>
                  <a:pt x="2401328" y="2806700"/>
                </a:moveTo>
                <a:lnTo>
                  <a:pt x="2403030" y="2819400"/>
                </a:lnTo>
                <a:lnTo>
                  <a:pt x="2408783" y="2819400"/>
                </a:lnTo>
                <a:lnTo>
                  <a:pt x="2401328" y="2806700"/>
                </a:lnTo>
                <a:close/>
              </a:path>
              <a:path w="2952115" h="3365500">
                <a:moveTo>
                  <a:pt x="2400265" y="2794000"/>
                </a:moveTo>
                <a:lnTo>
                  <a:pt x="2388082" y="2794000"/>
                </a:lnTo>
                <a:lnTo>
                  <a:pt x="2389899" y="2806700"/>
                </a:lnTo>
                <a:lnTo>
                  <a:pt x="2400265" y="2794000"/>
                </a:lnTo>
                <a:close/>
              </a:path>
              <a:path w="2952115" h="3365500">
                <a:moveTo>
                  <a:pt x="2383167" y="2781300"/>
                </a:moveTo>
                <a:lnTo>
                  <a:pt x="2375738" y="2781300"/>
                </a:lnTo>
                <a:lnTo>
                  <a:pt x="2382723" y="2794000"/>
                </a:lnTo>
                <a:lnTo>
                  <a:pt x="2383167" y="2781300"/>
                </a:lnTo>
                <a:close/>
              </a:path>
              <a:path w="2952115" h="3365500">
                <a:moveTo>
                  <a:pt x="2479512" y="2768600"/>
                </a:moveTo>
                <a:lnTo>
                  <a:pt x="2383484" y="2768600"/>
                </a:lnTo>
                <a:lnTo>
                  <a:pt x="2392277" y="2781300"/>
                </a:lnTo>
                <a:lnTo>
                  <a:pt x="2402471" y="2794000"/>
                </a:lnTo>
                <a:lnTo>
                  <a:pt x="2423528" y="2794000"/>
                </a:lnTo>
                <a:lnTo>
                  <a:pt x="2412441" y="2781300"/>
                </a:lnTo>
                <a:lnTo>
                  <a:pt x="2484802" y="2781300"/>
                </a:lnTo>
                <a:lnTo>
                  <a:pt x="2479512" y="2768600"/>
                </a:lnTo>
                <a:close/>
              </a:path>
              <a:path w="2952115" h="3365500">
                <a:moveTo>
                  <a:pt x="2463533" y="2781300"/>
                </a:moveTo>
                <a:lnTo>
                  <a:pt x="2421013" y="2781300"/>
                </a:lnTo>
                <a:lnTo>
                  <a:pt x="2427198" y="2794000"/>
                </a:lnTo>
                <a:lnTo>
                  <a:pt x="2466329" y="2794000"/>
                </a:lnTo>
                <a:lnTo>
                  <a:pt x="2463533" y="2781300"/>
                </a:lnTo>
                <a:close/>
              </a:path>
              <a:path w="2952115" h="3365500">
                <a:moveTo>
                  <a:pt x="2484802" y="2781300"/>
                </a:moveTo>
                <a:lnTo>
                  <a:pt x="2473343" y="2781300"/>
                </a:lnTo>
                <a:lnTo>
                  <a:pt x="2470359" y="2794000"/>
                </a:lnTo>
                <a:lnTo>
                  <a:pt x="2486507" y="2794000"/>
                </a:lnTo>
                <a:lnTo>
                  <a:pt x="2484802" y="2781300"/>
                </a:lnTo>
                <a:close/>
              </a:path>
              <a:path w="2952115" h="3365500">
                <a:moveTo>
                  <a:pt x="2500274" y="2781300"/>
                </a:moveTo>
                <a:lnTo>
                  <a:pt x="2486507" y="2794000"/>
                </a:lnTo>
                <a:lnTo>
                  <a:pt x="2496146" y="2794000"/>
                </a:lnTo>
                <a:lnTo>
                  <a:pt x="2500274" y="2781300"/>
                </a:lnTo>
                <a:close/>
              </a:path>
              <a:path w="2952115" h="3365500">
                <a:moveTo>
                  <a:pt x="2362504" y="2755982"/>
                </a:moveTo>
                <a:lnTo>
                  <a:pt x="2362504" y="2768600"/>
                </a:lnTo>
                <a:lnTo>
                  <a:pt x="2368042" y="2768600"/>
                </a:lnTo>
                <a:lnTo>
                  <a:pt x="2362623" y="2756172"/>
                </a:lnTo>
                <a:lnTo>
                  <a:pt x="2362504" y="2755982"/>
                </a:lnTo>
                <a:close/>
              </a:path>
              <a:path w="2952115" h="3365500">
                <a:moveTo>
                  <a:pt x="2444343" y="2755900"/>
                </a:moveTo>
                <a:lnTo>
                  <a:pt x="2362504" y="2755900"/>
                </a:lnTo>
                <a:lnTo>
                  <a:pt x="2362623" y="2756172"/>
                </a:lnTo>
                <a:lnTo>
                  <a:pt x="2370399" y="2768600"/>
                </a:lnTo>
                <a:lnTo>
                  <a:pt x="2449766" y="2768600"/>
                </a:lnTo>
                <a:lnTo>
                  <a:pt x="2444343" y="2755900"/>
                </a:lnTo>
                <a:close/>
              </a:path>
              <a:path w="2952115" h="3365500">
                <a:moveTo>
                  <a:pt x="2376309" y="2717800"/>
                </a:moveTo>
                <a:lnTo>
                  <a:pt x="2357728" y="2717800"/>
                </a:lnTo>
                <a:lnTo>
                  <a:pt x="2358206" y="2730500"/>
                </a:lnTo>
                <a:lnTo>
                  <a:pt x="2362332" y="2743200"/>
                </a:lnTo>
                <a:lnTo>
                  <a:pt x="2362453" y="2755900"/>
                </a:lnTo>
                <a:lnTo>
                  <a:pt x="2431529" y="2755900"/>
                </a:lnTo>
                <a:lnTo>
                  <a:pt x="2432646" y="2743200"/>
                </a:lnTo>
                <a:lnTo>
                  <a:pt x="2428489" y="2743200"/>
                </a:lnTo>
                <a:lnTo>
                  <a:pt x="2422489" y="2730500"/>
                </a:lnTo>
                <a:lnTo>
                  <a:pt x="2372550" y="2730500"/>
                </a:lnTo>
                <a:lnTo>
                  <a:pt x="2376309" y="2717800"/>
                </a:lnTo>
                <a:close/>
              </a:path>
              <a:path w="2952115" h="3365500">
                <a:moveTo>
                  <a:pt x="2453411" y="2743200"/>
                </a:moveTo>
                <a:lnTo>
                  <a:pt x="2436088" y="2743200"/>
                </a:lnTo>
                <a:lnTo>
                  <a:pt x="2439289" y="2755900"/>
                </a:lnTo>
                <a:lnTo>
                  <a:pt x="2459583" y="2755900"/>
                </a:lnTo>
                <a:lnTo>
                  <a:pt x="2453411" y="2743200"/>
                </a:lnTo>
                <a:close/>
              </a:path>
              <a:path w="2952115" h="3365500">
                <a:moveTo>
                  <a:pt x="2344293" y="2730500"/>
                </a:moveTo>
                <a:lnTo>
                  <a:pt x="2339874" y="2730500"/>
                </a:lnTo>
                <a:lnTo>
                  <a:pt x="2338100" y="2743200"/>
                </a:lnTo>
                <a:lnTo>
                  <a:pt x="2348357" y="2743200"/>
                </a:lnTo>
                <a:lnTo>
                  <a:pt x="2344293" y="2730500"/>
                </a:lnTo>
                <a:close/>
              </a:path>
              <a:path w="2952115" h="3365500">
                <a:moveTo>
                  <a:pt x="2348356" y="2733599"/>
                </a:moveTo>
                <a:lnTo>
                  <a:pt x="2350008" y="2743200"/>
                </a:lnTo>
                <a:lnTo>
                  <a:pt x="2352014" y="2743200"/>
                </a:lnTo>
                <a:lnTo>
                  <a:pt x="2348356" y="2733599"/>
                </a:lnTo>
                <a:close/>
              </a:path>
              <a:path w="2952115" h="3365500">
                <a:moveTo>
                  <a:pt x="2347823" y="2730500"/>
                </a:moveTo>
                <a:lnTo>
                  <a:pt x="2347175" y="2730500"/>
                </a:lnTo>
                <a:lnTo>
                  <a:pt x="2348356" y="2733599"/>
                </a:lnTo>
                <a:lnTo>
                  <a:pt x="2347823" y="2730500"/>
                </a:lnTo>
                <a:close/>
              </a:path>
              <a:path w="2952115" h="3365500">
                <a:moveTo>
                  <a:pt x="2357728" y="2717800"/>
                </a:moveTo>
                <a:lnTo>
                  <a:pt x="2321153" y="2717800"/>
                </a:lnTo>
                <a:lnTo>
                  <a:pt x="2326665" y="2730500"/>
                </a:lnTo>
                <a:lnTo>
                  <a:pt x="2358206" y="2730500"/>
                </a:lnTo>
                <a:lnTo>
                  <a:pt x="2357728" y="2717800"/>
                </a:lnTo>
                <a:close/>
              </a:path>
              <a:path w="2952115" h="3365500">
                <a:moveTo>
                  <a:pt x="2415767" y="2705100"/>
                </a:moveTo>
                <a:lnTo>
                  <a:pt x="2383485" y="2705100"/>
                </a:lnTo>
                <a:lnTo>
                  <a:pt x="2383599" y="2717800"/>
                </a:lnTo>
                <a:lnTo>
                  <a:pt x="2376309" y="2717800"/>
                </a:lnTo>
                <a:lnTo>
                  <a:pt x="2372550" y="2730500"/>
                </a:lnTo>
                <a:lnTo>
                  <a:pt x="2424653" y="2730500"/>
                </a:lnTo>
                <a:lnTo>
                  <a:pt x="2423907" y="2717800"/>
                </a:lnTo>
                <a:lnTo>
                  <a:pt x="2415767" y="2705100"/>
                </a:lnTo>
                <a:close/>
              </a:path>
              <a:path w="2952115" h="3365500">
                <a:moveTo>
                  <a:pt x="2316645" y="2705100"/>
                </a:moveTo>
                <a:lnTo>
                  <a:pt x="2313101" y="2705100"/>
                </a:lnTo>
                <a:lnTo>
                  <a:pt x="2313965" y="2717800"/>
                </a:lnTo>
                <a:lnTo>
                  <a:pt x="2316645" y="2705100"/>
                </a:lnTo>
                <a:close/>
              </a:path>
              <a:path w="2952115" h="3365500">
                <a:moveTo>
                  <a:pt x="2330869" y="2705100"/>
                </a:moveTo>
                <a:lnTo>
                  <a:pt x="2326354" y="2705100"/>
                </a:lnTo>
                <a:lnTo>
                  <a:pt x="2331859" y="2717800"/>
                </a:lnTo>
                <a:lnTo>
                  <a:pt x="2337714" y="2717800"/>
                </a:lnTo>
                <a:lnTo>
                  <a:pt x="2330869" y="2705100"/>
                </a:lnTo>
                <a:close/>
              </a:path>
              <a:path w="2952115" h="3365500">
                <a:moveTo>
                  <a:pt x="2380062" y="2705100"/>
                </a:moveTo>
                <a:lnTo>
                  <a:pt x="2333904" y="2705100"/>
                </a:lnTo>
                <a:lnTo>
                  <a:pt x="2345118" y="2717800"/>
                </a:lnTo>
                <a:lnTo>
                  <a:pt x="2374658" y="2717800"/>
                </a:lnTo>
                <a:lnTo>
                  <a:pt x="2380062" y="2705100"/>
                </a:lnTo>
                <a:close/>
              </a:path>
              <a:path w="2952115" h="3365500">
                <a:moveTo>
                  <a:pt x="2388184" y="2692400"/>
                </a:moveTo>
                <a:lnTo>
                  <a:pt x="2326168" y="2692400"/>
                </a:lnTo>
                <a:lnTo>
                  <a:pt x="2324184" y="2705100"/>
                </a:lnTo>
                <a:lnTo>
                  <a:pt x="2380062" y="2705100"/>
                </a:lnTo>
                <a:lnTo>
                  <a:pt x="2374658" y="2717800"/>
                </a:lnTo>
                <a:lnTo>
                  <a:pt x="2383599" y="2717800"/>
                </a:lnTo>
                <a:lnTo>
                  <a:pt x="2383485" y="2705100"/>
                </a:lnTo>
                <a:lnTo>
                  <a:pt x="2388184" y="2692400"/>
                </a:lnTo>
                <a:close/>
              </a:path>
              <a:path w="2952115" h="3365500">
                <a:moveTo>
                  <a:pt x="2387967" y="2667000"/>
                </a:moveTo>
                <a:lnTo>
                  <a:pt x="2305045" y="2667000"/>
                </a:lnTo>
                <a:lnTo>
                  <a:pt x="2306375" y="2679700"/>
                </a:lnTo>
                <a:lnTo>
                  <a:pt x="2298041" y="2679700"/>
                </a:lnTo>
                <a:lnTo>
                  <a:pt x="2306722" y="2692400"/>
                </a:lnTo>
                <a:lnTo>
                  <a:pt x="2314911" y="2705100"/>
                </a:lnTo>
                <a:lnTo>
                  <a:pt x="2316557" y="2705100"/>
                </a:lnTo>
                <a:lnTo>
                  <a:pt x="2310396" y="2692400"/>
                </a:lnTo>
                <a:lnTo>
                  <a:pt x="2392972" y="2692400"/>
                </a:lnTo>
                <a:lnTo>
                  <a:pt x="2392794" y="2679700"/>
                </a:lnTo>
                <a:lnTo>
                  <a:pt x="2387967" y="2667000"/>
                </a:lnTo>
                <a:close/>
              </a:path>
              <a:path w="2952115" h="3365500">
                <a:moveTo>
                  <a:pt x="2286025" y="2679700"/>
                </a:moveTo>
                <a:lnTo>
                  <a:pt x="2282418" y="2679700"/>
                </a:lnTo>
                <a:lnTo>
                  <a:pt x="2289441" y="2692400"/>
                </a:lnTo>
                <a:lnTo>
                  <a:pt x="2295448" y="2692400"/>
                </a:lnTo>
                <a:lnTo>
                  <a:pt x="2286025" y="2679700"/>
                </a:lnTo>
                <a:close/>
              </a:path>
              <a:path w="2952115" h="3365500">
                <a:moveTo>
                  <a:pt x="2277975" y="2654339"/>
                </a:moveTo>
                <a:lnTo>
                  <a:pt x="2269783" y="2663243"/>
                </a:lnTo>
                <a:lnTo>
                  <a:pt x="2272333" y="2667000"/>
                </a:lnTo>
                <a:lnTo>
                  <a:pt x="2282672" y="2679700"/>
                </a:lnTo>
                <a:lnTo>
                  <a:pt x="2283777" y="2679700"/>
                </a:lnTo>
                <a:lnTo>
                  <a:pt x="2282278" y="2667000"/>
                </a:lnTo>
                <a:lnTo>
                  <a:pt x="2278468" y="2667000"/>
                </a:lnTo>
                <a:lnTo>
                  <a:pt x="2277975" y="2654339"/>
                </a:lnTo>
                <a:close/>
              </a:path>
              <a:path w="2952115" h="3365500">
                <a:moveTo>
                  <a:pt x="2302649" y="2667000"/>
                </a:moveTo>
                <a:lnTo>
                  <a:pt x="2296172" y="2667000"/>
                </a:lnTo>
                <a:lnTo>
                  <a:pt x="2298192" y="2679700"/>
                </a:lnTo>
                <a:lnTo>
                  <a:pt x="2302649" y="2667000"/>
                </a:lnTo>
                <a:close/>
              </a:path>
              <a:path w="2952115" h="3365500">
                <a:moveTo>
                  <a:pt x="2267016" y="2659168"/>
                </a:moveTo>
                <a:lnTo>
                  <a:pt x="2266327" y="2667000"/>
                </a:lnTo>
                <a:lnTo>
                  <a:pt x="2269783" y="2663243"/>
                </a:lnTo>
                <a:lnTo>
                  <a:pt x="2267016" y="2659168"/>
                </a:lnTo>
                <a:close/>
              </a:path>
              <a:path w="2952115" h="3365500">
                <a:moveTo>
                  <a:pt x="2278011" y="2654300"/>
                </a:moveTo>
                <a:lnTo>
                  <a:pt x="2278468" y="2667000"/>
                </a:lnTo>
                <a:lnTo>
                  <a:pt x="2278011" y="2654300"/>
                </a:lnTo>
                <a:close/>
              </a:path>
              <a:path w="2952115" h="3365500">
                <a:moveTo>
                  <a:pt x="2287460" y="2654300"/>
                </a:moveTo>
                <a:lnTo>
                  <a:pt x="2278011" y="2654300"/>
                </a:lnTo>
                <a:lnTo>
                  <a:pt x="2278468" y="2667000"/>
                </a:lnTo>
                <a:lnTo>
                  <a:pt x="2291372" y="2667000"/>
                </a:lnTo>
                <a:lnTo>
                  <a:pt x="2287460" y="2654300"/>
                </a:lnTo>
                <a:close/>
              </a:path>
              <a:path w="2952115" h="3365500">
                <a:moveTo>
                  <a:pt x="2371089" y="2654300"/>
                </a:moveTo>
                <a:lnTo>
                  <a:pt x="2298941" y="2654300"/>
                </a:lnTo>
                <a:lnTo>
                  <a:pt x="2300579" y="2667000"/>
                </a:lnTo>
                <a:lnTo>
                  <a:pt x="2378169" y="2667000"/>
                </a:lnTo>
                <a:lnTo>
                  <a:pt x="2371089" y="2654300"/>
                </a:lnTo>
                <a:close/>
              </a:path>
              <a:path w="2952115" h="3365500">
                <a:moveTo>
                  <a:pt x="2267445" y="2654300"/>
                </a:moveTo>
                <a:lnTo>
                  <a:pt x="2263712" y="2654300"/>
                </a:lnTo>
                <a:lnTo>
                  <a:pt x="2267016" y="2659168"/>
                </a:lnTo>
                <a:lnTo>
                  <a:pt x="2267445" y="2654300"/>
                </a:lnTo>
                <a:close/>
              </a:path>
              <a:path w="2952115" h="3365500">
                <a:moveTo>
                  <a:pt x="2278011" y="2654300"/>
                </a:moveTo>
                <a:close/>
              </a:path>
              <a:path w="2952115" h="3365500">
                <a:moveTo>
                  <a:pt x="2269405" y="2641600"/>
                </a:moveTo>
                <a:lnTo>
                  <a:pt x="2260616" y="2641600"/>
                </a:lnTo>
                <a:lnTo>
                  <a:pt x="2259056" y="2654300"/>
                </a:lnTo>
                <a:lnTo>
                  <a:pt x="2278104" y="2654300"/>
                </a:lnTo>
                <a:lnTo>
                  <a:pt x="2269405" y="2641600"/>
                </a:lnTo>
                <a:close/>
              </a:path>
              <a:path w="2952115" h="3365500">
                <a:moveTo>
                  <a:pt x="2328456" y="2641600"/>
                </a:moveTo>
                <a:lnTo>
                  <a:pt x="2279180" y="2641600"/>
                </a:lnTo>
                <a:lnTo>
                  <a:pt x="2278104" y="2654300"/>
                </a:lnTo>
                <a:lnTo>
                  <a:pt x="2332075" y="2654300"/>
                </a:lnTo>
                <a:lnTo>
                  <a:pt x="2328456" y="2641600"/>
                </a:lnTo>
                <a:close/>
              </a:path>
              <a:path w="2952115" h="3365500">
                <a:moveTo>
                  <a:pt x="2349423" y="2641600"/>
                </a:moveTo>
                <a:lnTo>
                  <a:pt x="2331110" y="2641600"/>
                </a:lnTo>
                <a:lnTo>
                  <a:pt x="2332075" y="2654300"/>
                </a:lnTo>
                <a:lnTo>
                  <a:pt x="2357170" y="2654300"/>
                </a:lnTo>
                <a:lnTo>
                  <a:pt x="2349423" y="2641600"/>
                </a:lnTo>
                <a:close/>
              </a:path>
              <a:path w="2952115" h="3365500">
                <a:moveTo>
                  <a:pt x="2351419" y="2632562"/>
                </a:moveTo>
                <a:lnTo>
                  <a:pt x="2346942" y="2641600"/>
                </a:lnTo>
                <a:lnTo>
                  <a:pt x="2357602" y="2641600"/>
                </a:lnTo>
                <a:lnTo>
                  <a:pt x="2363597" y="2654300"/>
                </a:lnTo>
                <a:lnTo>
                  <a:pt x="2366899" y="2654300"/>
                </a:lnTo>
                <a:lnTo>
                  <a:pt x="2360104" y="2641600"/>
                </a:lnTo>
                <a:lnTo>
                  <a:pt x="2351419" y="2632562"/>
                </a:lnTo>
                <a:close/>
              </a:path>
              <a:path w="2952115" h="3365500">
                <a:moveTo>
                  <a:pt x="2262589" y="2628900"/>
                </a:moveTo>
                <a:lnTo>
                  <a:pt x="2256091" y="2628900"/>
                </a:lnTo>
                <a:lnTo>
                  <a:pt x="2257336" y="2641600"/>
                </a:lnTo>
                <a:lnTo>
                  <a:pt x="2266581" y="2641600"/>
                </a:lnTo>
                <a:lnTo>
                  <a:pt x="2265009" y="2632718"/>
                </a:lnTo>
                <a:lnTo>
                  <a:pt x="2262589" y="2628900"/>
                </a:lnTo>
                <a:close/>
              </a:path>
              <a:path w="2952115" h="3365500">
                <a:moveTo>
                  <a:pt x="2329080" y="2616200"/>
                </a:moveTo>
                <a:lnTo>
                  <a:pt x="2314816" y="2616200"/>
                </a:lnTo>
                <a:lnTo>
                  <a:pt x="2319578" y="2628900"/>
                </a:lnTo>
                <a:lnTo>
                  <a:pt x="2264333" y="2628900"/>
                </a:lnTo>
                <a:lnTo>
                  <a:pt x="2265009" y="2632718"/>
                </a:lnTo>
                <a:lnTo>
                  <a:pt x="2270639" y="2641600"/>
                </a:lnTo>
                <a:lnTo>
                  <a:pt x="2346942" y="2641600"/>
                </a:lnTo>
                <a:lnTo>
                  <a:pt x="2329080" y="2616200"/>
                </a:lnTo>
                <a:close/>
              </a:path>
              <a:path w="2952115" h="3365500">
                <a:moveTo>
                  <a:pt x="2346236" y="2616200"/>
                </a:moveTo>
                <a:lnTo>
                  <a:pt x="2347899" y="2628900"/>
                </a:lnTo>
                <a:lnTo>
                  <a:pt x="2351419" y="2632562"/>
                </a:lnTo>
                <a:lnTo>
                  <a:pt x="2353233" y="2628900"/>
                </a:lnTo>
                <a:lnTo>
                  <a:pt x="2346236" y="2616200"/>
                </a:lnTo>
                <a:close/>
              </a:path>
              <a:path w="2952115" h="3365500">
                <a:moveTo>
                  <a:pt x="2257767" y="2616200"/>
                </a:moveTo>
                <a:lnTo>
                  <a:pt x="2246122" y="2616200"/>
                </a:lnTo>
                <a:lnTo>
                  <a:pt x="2245220" y="2628900"/>
                </a:lnTo>
                <a:lnTo>
                  <a:pt x="2257767" y="2616200"/>
                </a:lnTo>
                <a:close/>
              </a:path>
              <a:path w="2952115" h="3365500">
                <a:moveTo>
                  <a:pt x="2271471" y="2616200"/>
                </a:moveTo>
                <a:lnTo>
                  <a:pt x="2263556" y="2616200"/>
                </a:lnTo>
                <a:lnTo>
                  <a:pt x="2262589" y="2628900"/>
                </a:lnTo>
                <a:lnTo>
                  <a:pt x="2274963" y="2628900"/>
                </a:lnTo>
                <a:lnTo>
                  <a:pt x="2271471" y="2616200"/>
                </a:lnTo>
                <a:close/>
              </a:path>
              <a:path w="2952115" h="3365500">
                <a:moveTo>
                  <a:pt x="2305879" y="2616200"/>
                </a:moveTo>
                <a:lnTo>
                  <a:pt x="2275078" y="2616200"/>
                </a:lnTo>
                <a:lnTo>
                  <a:pt x="2274963" y="2628900"/>
                </a:lnTo>
                <a:lnTo>
                  <a:pt x="2315062" y="2628900"/>
                </a:lnTo>
                <a:lnTo>
                  <a:pt x="2305879" y="2616200"/>
                </a:lnTo>
                <a:close/>
              </a:path>
              <a:path w="2952115" h="3365500">
                <a:moveTo>
                  <a:pt x="2247341" y="2603500"/>
                </a:moveTo>
                <a:lnTo>
                  <a:pt x="2237574" y="2603500"/>
                </a:lnTo>
                <a:lnTo>
                  <a:pt x="2247087" y="2616200"/>
                </a:lnTo>
                <a:lnTo>
                  <a:pt x="2247341" y="2603500"/>
                </a:lnTo>
                <a:close/>
              </a:path>
              <a:path w="2952115" h="3365500">
                <a:moveTo>
                  <a:pt x="2257247" y="2603500"/>
                </a:moveTo>
                <a:lnTo>
                  <a:pt x="2253094" y="2603500"/>
                </a:lnTo>
                <a:lnTo>
                  <a:pt x="2261302" y="2616200"/>
                </a:lnTo>
                <a:lnTo>
                  <a:pt x="2263990" y="2616200"/>
                </a:lnTo>
                <a:lnTo>
                  <a:pt x="2257247" y="2603500"/>
                </a:lnTo>
                <a:close/>
              </a:path>
              <a:path w="2952115" h="3365500">
                <a:moveTo>
                  <a:pt x="2303335" y="2590800"/>
                </a:moveTo>
                <a:lnTo>
                  <a:pt x="2252476" y="2590800"/>
                </a:lnTo>
                <a:lnTo>
                  <a:pt x="2263492" y="2603500"/>
                </a:lnTo>
                <a:lnTo>
                  <a:pt x="2266734" y="2616200"/>
                </a:lnTo>
                <a:lnTo>
                  <a:pt x="2297176" y="2616200"/>
                </a:lnTo>
                <a:lnTo>
                  <a:pt x="2294449" y="2603500"/>
                </a:lnTo>
                <a:lnTo>
                  <a:pt x="2303186" y="2603500"/>
                </a:lnTo>
                <a:lnTo>
                  <a:pt x="2303335" y="2590800"/>
                </a:lnTo>
                <a:close/>
              </a:path>
              <a:path w="2952115" h="3365500">
                <a:moveTo>
                  <a:pt x="2321394" y="2603500"/>
                </a:moveTo>
                <a:lnTo>
                  <a:pt x="2307932" y="2603500"/>
                </a:lnTo>
                <a:lnTo>
                  <a:pt x="2313038" y="2616200"/>
                </a:lnTo>
                <a:lnTo>
                  <a:pt x="2320901" y="2616200"/>
                </a:lnTo>
                <a:lnTo>
                  <a:pt x="2321394" y="2603500"/>
                </a:lnTo>
                <a:close/>
              </a:path>
              <a:path w="2952115" h="3365500">
                <a:moveTo>
                  <a:pt x="2323211" y="2590800"/>
                </a:moveTo>
                <a:lnTo>
                  <a:pt x="2309431" y="2590800"/>
                </a:lnTo>
                <a:lnTo>
                  <a:pt x="2311768" y="2603500"/>
                </a:lnTo>
                <a:lnTo>
                  <a:pt x="2323414" y="2603500"/>
                </a:lnTo>
                <a:lnTo>
                  <a:pt x="2329091" y="2616200"/>
                </a:lnTo>
                <a:lnTo>
                  <a:pt x="2333294" y="2616200"/>
                </a:lnTo>
                <a:lnTo>
                  <a:pt x="2323211" y="2590800"/>
                </a:lnTo>
                <a:close/>
              </a:path>
              <a:path w="2952115" h="3365500">
                <a:moveTo>
                  <a:pt x="2213038" y="2590800"/>
                </a:moveTo>
                <a:lnTo>
                  <a:pt x="2211006" y="2590800"/>
                </a:lnTo>
                <a:lnTo>
                  <a:pt x="2216619" y="2603500"/>
                </a:lnTo>
                <a:lnTo>
                  <a:pt x="2213038" y="2590800"/>
                </a:lnTo>
                <a:close/>
              </a:path>
              <a:path w="2952115" h="3365500">
                <a:moveTo>
                  <a:pt x="2216404" y="2578100"/>
                </a:moveTo>
                <a:lnTo>
                  <a:pt x="2199957" y="2578100"/>
                </a:lnTo>
                <a:lnTo>
                  <a:pt x="2209736" y="2590800"/>
                </a:lnTo>
                <a:lnTo>
                  <a:pt x="2217801" y="2590800"/>
                </a:lnTo>
                <a:lnTo>
                  <a:pt x="2216404" y="2578100"/>
                </a:lnTo>
                <a:close/>
              </a:path>
              <a:path w="2952115" h="3365500">
                <a:moveTo>
                  <a:pt x="2290802" y="2578100"/>
                </a:moveTo>
                <a:lnTo>
                  <a:pt x="2219909" y="2578100"/>
                </a:lnTo>
                <a:lnTo>
                  <a:pt x="2228347" y="2590800"/>
                </a:lnTo>
                <a:lnTo>
                  <a:pt x="2287968" y="2590800"/>
                </a:lnTo>
                <a:lnTo>
                  <a:pt x="2290802" y="2578100"/>
                </a:lnTo>
                <a:close/>
              </a:path>
              <a:path w="2952115" h="3365500">
                <a:moveTo>
                  <a:pt x="2302063" y="2578100"/>
                </a:moveTo>
                <a:lnTo>
                  <a:pt x="2298026" y="2578100"/>
                </a:lnTo>
                <a:lnTo>
                  <a:pt x="2304034" y="2590800"/>
                </a:lnTo>
                <a:lnTo>
                  <a:pt x="2313051" y="2590800"/>
                </a:lnTo>
                <a:lnTo>
                  <a:pt x="2302063" y="2578100"/>
                </a:lnTo>
                <a:close/>
              </a:path>
              <a:path w="2952115" h="3365500">
                <a:moveTo>
                  <a:pt x="2319197" y="2578100"/>
                </a:moveTo>
                <a:lnTo>
                  <a:pt x="2310307" y="2578100"/>
                </a:lnTo>
                <a:lnTo>
                  <a:pt x="2319350" y="2590800"/>
                </a:lnTo>
                <a:lnTo>
                  <a:pt x="2319197" y="2578100"/>
                </a:lnTo>
                <a:close/>
              </a:path>
              <a:path w="2952115" h="3365500">
                <a:moveTo>
                  <a:pt x="2193723" y="2566853"/>
                </a:moveTo>
                <a:lnTo>
                  <a:pt x="2192362" y="2578100"/>
                </a:lnTo>
                <a:lnTo>
                  <a:pt x="2198255" y="2578100"/>
                </a:lnTo>
                <a:lnTo>
                  <a:pt x="2194766" y="2567927"/>
                </a:lnTo>
                <a:lnTo>
                  <a:pt x="2193723" y="2566853"/>
                </a:lnTo>
                <a:close/>
              </a:path>
              <a:path w="2952115" h="3365500">
                <a:moveTo>
                  <a:pt x="2216523" y="2565400"/>
                </a:moveTo>
                <a:lnTo>
                  <a:pt x="2193899" y="2565400"/>
                </a:lnTo>
                <a:lnTo>
                  <a:pt x="2194766" y="2567927"/>
                </a:lnTo>
                <a:lnTo>
                  <a:pt x="2204643" y="2578100"/>
                </a:lnTo>
                <a:lnTo>
                  <a:pt x="2211641" y="2578100"/>
                </a:lnTo>
                <a:lnTo>
                  <a:pt x="2216523" y="2565400"/>
                </a:lnTo>
                <a:close/>
              </a:path>
              <a:path w="2952115" h="3365500">
                <a:moveTo>
                  <a:pt x="2229256" y="2565400"/>
                </a:moveTo>
                <a:lnTo>
                  <a:pt x="2216523" y="2565400"/>
                </a:lnTo>
                <a:lnTo>
                  <a:pt x="2224599" y="2578100"/>
                </a:lnTo>
                <a:lnTo>
                  <a:pt x="2230285" y="2578100"/>
                </a:lnTo>
                <a:lnTo>
                  <a:pt x="2229256" y="2565400"/>
                </a:lnTo>
                <a:close/>
              </a:path>
              <a:path w="2952115" h="3365500">
                <a:moveTo>
                  <a:pt x="2270236" y="2565400"/>
                </a:moveTo>
                <a:lnTo>
                  <a:pt x="2238565" y="2565400"/>
                </a:lnTo>
                <a:lnTo>
                  <a:pt x="2240864" y="2578100"/>
                </a:lnTo>
                <a:lnTo>
                  <a:pt x="2269350" y="2578100"/>
                </a:lnTo>
                <a:lnTo>
                  <a:pt x="2270236" y="2565400"/>
                </a:lnTo>
                <a:close/>
              </a:path>
              <a:path w="2952115" h="3365500">
                <a:moveTo>
                  <a:pt x="2273730" y="2540000"/>
                </a:moveTo>
                <a:lnTo>
                  <a:pt x="2240534" y="2540000"/>
                </a:lnTo>
                <a:lnTo>
                  <a:pt x="2236330" y="2552700"/>
                </a:lnTo>
                <a:lnTo>
                  <a:pt x="2215464" y="2552700"/>
                </a:lnTo>
                <a:lnTo>
                  <a:pt x="2217318" y="2565400"/>
                </a:lnTo>
                <a:lnTo>
                  <a:pt x="2271937" y="2565400"/>
                </a:lnTo>
                <a:lnTo>
                  <a:pt x="2278462" y="2578100"/>
                </a:lnTo>
                <a:lnTo>
                  <a:pt x="2297640" y="2578100"/>
                </a:lnTo>
                <a:lnTo>
                  <a:pt x="2292221" y="2565400"/>
                </a:lnTo>
                <a:lnTo>
                  <a:pt x="2281773" y="2552700"/>
                </a:lnTo>
                <a:lnTo>
                  <a:pt x="2273730" y="2540000"/>
                </a:lnTo>
                <a:close/>
              </a:path>
              <a:path w="2952115" h="3365500">
                <a:moveTo>
                  <a:pt x="2193899" y="2565400"/>
                </a:moveTo>
                <a:lnTo>
                  <a:pt x="2192312" y="2565400"/>
                </a:lnTo>
                <a:lnTo>
                  <a:pt x="2193723" y="2566853"/>
                </a:lnTo>
                <a:lnTo>
                  <a:pt x="2193899" y="2565400"/>
                </a:lnTo>
                <a:close/>
              </a:path>
              <a:path w="2952115" h="3365500">
                <a:moveTo>
                  <a:pt x="2212251" y="2552700"/>
                </a:moveTo>
                <a:lnTo>
                  <a:pt x="2183441" y="2552700"/>
                </a:lnTo>
                <a:lnTo>
                  <a:pt x="2189670" y="2565400"/>
                </a:lnTo>
                <a:lnTo>
                  <a:pt x="2213597" y="2565400"/>
                </a:lnTo>
                <a:lnTo>
                  <a:pt x="2212251" y="2552700"/>
                </a:lnTo>
                <a:close/>
              </a:path>
              <a:path w="2952115" h="3365500">
                <a:moveTo>
                  <a:pt x="2260019" y="2514600"/>
                </a:moveTo>
                <a:lnTo>
                  <a:pt x="2168735" y="2514600"/>
                </a:lnTo>
                <a:lnTo>
                  <a:pt x="2170992" y="2527300"/>
                </a:lnTo>
                <a:lnTo>
                  <a:pt x="2180297" y="2527300"/>
                </a:lnTo>
                <a:lnTo>
                  <a:pt x="2186952" y="2540000"/>
                </a:lnTo>
                <a:lnTo>
                  <a:pt x="2200706" y="2552700"/>
                </a:lnTo>
                <a:lnTo>
                  <a:pt x="2233701" y="2552700"/>
                </a:lnTo>
                <a:lnTo>
                  <a:pt x="2232863" y="2540000"/>
                </a:lnTo>
                <a:lnTo>
                  <a:pt x="2277160" y="2540000"/>
                </a:lnTo>
                <a:lnTo>
                  <a:pt x="2260019" y="2514600"/>
                </a:lnTo>
                <a:close/>
              </a:path>
              <a:path w="2952115" h="3365500">
                <a:moveTo>
                  <a:pt x="2163584" y="2527300"/>
                </a:moveTo>
                <a:lnTo>
                  <a:pt x="2160206" y="2527300"/>
                </a:lnTo>
                <a:lnTo>
                  <a:pt x="2162708" y="2540000"/>
                </a:lnTo>
                <a:lnTo>
                  <a:pt x="2169121" y="2540000"/>
                </a:lnTo>
                <a:lnTo>
                  <a:pt x="2163584" y="2527300"/>
                </a:lnTo>
                <a:close/>
              </a:path>
              <a:path w="2952115" h="3365500">
                <a:moveTo>
                  <a:pt x="2164089" y="2514600"/>
                </a:moveTo>
                <a:lnTo>
                  <a:pt x="2141347" y="2514600"/>
                </a:lnTo>
                <a:lnTo>
                  <a:pt x="2146985" y="2527300"/>
                </a:lnTo>
                <a:lnTo>
                  <a:pt x="2157552" y="2527300"/>
                </a:lnTo>
                <a:lnTo>
                  <a:pt x="2164089" y="2514600"/>
                </a:lnTo>
                <a:close/>
              </a:path>
              <a:path w="2952115" h="3365500">
                <a:moveTo>
                  <a:pt x="2133409" y="2501900"/>
                </a:moveTo>
                <a:lnTo>
                  <a:pt x="2132647" y="2514600"/>
                </a:lnTo>
                <a:lnTo>
                  <a:pt x="2143175" y="2514600"/>
                </a:lnTo>
                <a:lnTo>
                  <a:pt x="2133409" y="2501900"/>
                </a:lnTo>
                <a:close/>
              </a:path>
              <a:path w="2952115" h="3365500">
                <a:moveTo>
                  <a:pt x="2151253" y="2501900"/>
                </a:moveTo>
                <a:lnTo>
                  <a:pt x="2145779" y="2501900"/>
                </a:lnTo>
                <a:lnTo>
                  <a:pt x="2150745" y="2514600"/>
                </a:lnTo>
                <a:lnTo>
                  <a:pt x="2151253" y="2501900"/>
                </a:lnTo>
                <a:close/>
              </a:path>
              <a:path w="2952115" h="3365500">
                <a:moveTo>
                  <a:pt x="2160308" y="2501900"/>
                </a:moveTo>
                <a:lnTo>
                  <a:pt x="2156561" y="2514600"/>
                </a:lnTo>
                <a:lnTo>
                  <a:pt x="2160689" y="2514600"/>
                </a:lnTo>
                <a:lnTo>
                  <a:pt x="2160308" y="2501900"/>
                </a:lnTo>
                <a:close/>
              </a:path>
              <a:path w="2952115" h="3365500">
                <a:moveTo>
                  <a:pt x="2170417" y="2501900"/>
                </a:moveTo>
                <a:lnTo>
                  <a:pt x="2164791" y="2501900"/>
                </a:lnTo>
                <a:lnTo>
                  <a:pt x="2163559" y="2514600"/>
                </a:lnTo>
                <a:lnTo>
                  <a:pt x="2171343" y="2514600"/>
                </a:lnTo>
                <a:lnTo>
                  <a:pt x="2170417" y="2501900"/>
                </a:lnTo>
                <a:close/>
              </a:path>
              <a:path w="2952115" h="3365500">
                <a:moveTo>
                  <a:pt x="2172322" y="2501900"/>
                </a:moveTo>
                <a:lnTo>
                  <a:pt x="2170417" y="2501900"/>
                </a:lnTo>
                <a:lnTo>
                  <a:pt x="2174506" y="2514600"/>
                </a:lnTo>
                <a:lnTo>
                  <a:pt x="2172322" y="2501900"/>
                </a:lnTo>
                <a:close/>
              </a:path>
              <a:path w="2952115" h="3365500">
                <a:moveTo>
                  <a:pt x="2177008" y="2501900"/>
                </a:moveTo>
                <a:lnTo>
                  <a:pt x="2172766" y="2501900"/>
                </a:lnTo>
                <a:lnTo>
                  <a:pt x="2175687" y="2514600"/>
                </a:lnTo>
                <a:lnTo>
                  <a:pt x="2177008" y="2501900"/>
                </a:lnTo>
                <a:close/>
              </a:path>
              <a:path w="2952115" h="3365500">
                <a:moveTo>
                  <a:pt x="2205893" y="2463800"/>
                </a:moveTo>
                <a:lnTo>
                  <a:pt x="2131275" y="2463800"/>
                </a:lnTo>
                <a:lnTo>
                  <a:pt x="2136851" y="2476500"/>
                </a:lnTo>
                <a:lnTo>
                  <a:pt x="2142197" y="2476500"/>
                </a:lnTo>
                <a:lnTo>
                  <a:pt x="2151646" y="2489200"/>
                </a:lnTo>
                <a:lnTo>
                  <a:pt x="2137592" y="2489200"/>
                </a:lnTo>
                <a:lnTo>
                  <a:pt x="2133653" y="2498965"/>
                </a:lnTo>
                <a:lnTo>
                  <a:pt x="2133752" y="2501900"/>
                </a:lnTo>
                <a:lnTo>
                  <a:pt x="2183942" y="2501900"/>
                </a:lnTo>
                <a:lnTo>
                  <a:pt x="2186969" y="2514600"/>
                </a:lnTo>
                <a:lnTo>
                  <a:pt x="2235626" y="2514600"/>
                </a:lnTo>
                <a:lnTo>
                  <a:pt x="2229754" y="2501900"/>
                </a:lnTo>
                <a:lnTo>
                  <a:pt x="2223197" y="2489200"/>
                </a:lnTo>
                <a:lnTo>
                  <a:pt x="2215421" y="2476500"/>
                </a:lnTo>
                <a:lnTo>
                  <a:pt x="2205893" y="2463800"/>
                </a:lnTo>
                <a:close/>
              </a:path>
              <a:path w="2952115" h="3365500">
                <a:moveTo>
                  <a:pt x="2243571" y="2501900"/>
                </a:moveTo>
                <a:lnTo>
                  <a:pt x="2240139" y="2514600"/>
                </a:lnTo>
                <a:lnTo>
                  <a:pt x="2250335" y="2514600"/>
                </a:lnTo>
                <a:lnTo>
                  <a:pt x="2243571" y="2501900"/>
                </a:lnTo>
                <a:close/>
              </a:path>
              <a:path w="2952115" h="3365500">
                <a:moveTo>
                  <a:pt x="2133323" y="2489200"/>
                </a:moveTo>
                <a:lnTo>
                  <a:pt x="2119274" y="2489200"/>
                </a:lnTo>
                <a:lnTo>
                  <a:pt x="2117610" y="2501900"/>
                </a:lnTo>
                <a:lnTo>
                  <a:pt x="2132469" y="2501900"/>
                </a:lnTo>
                <a:lnTo>
                  <a:pt x="2133653" y="2498965"/>
                </a:lnTo>
                <a:lnTo>
                  <a:pt x="2133323" y="2489200"/>
                </a:lnTo>
                <a:close/>
              </a:path>
              <a:path w="2952115" h="3365500">
                <a:moveTo>
                  <a:pt x="2133653" y="2498965"/>
                </a:moveTo>
                <a:lnTo>
                  <a:pt x="2132469" y="2501900"/>
                </a:lnTo>
                <a:lnTo>
                  <a:pt x="2133752" y="2501900"/>
                </a:lnTo>
                <a:lnTo>
                  <a:pt x="2133653" y="2498965"/>
                </a:lnTo>
                <a:close/>
              </a:path>
              <a:path w="2952115" h="3365500">
                <a:moveTo>
                  <a:pt x="2232660" y="2489200"/>
                </a:moveTo>
                <a:lnTo>
                  <a:pt x="2230361" y="2501900"/>
                </a:lnTo>
                <a:lnTo>
                  <a:pt x="2237854" y="2501900"/>
                </a:lnTo>
                <a:lnTo>
                  <a:pt x="2232660" y="2489200"/>
                </a:lnTo>
                <a:close/>
              </a:path>
              <a:path w="2952115" h="3365500">
                <a:moveTo>
                  <a:pt x="2142197" y="2476500"/>
                </a:moveTo>
                <a:lnTo>
                  <a:pt x="2122068" y="2476500"/>
                </a:lnTo>
                <a:lnTo>
                  <a:pt x="2129421" y="2489200"/>
                </a:lnTo>
                <a:lnTo>
                  <a:pt x="2142020" y="2489200"/>
                </a:lnTo>
                <a:lnTo>
                  <a:pt x="2142197" y="2476500"/>
                </a:lnTo>
                <a:close/>
              </a:path>
              <a:path w="2952115" h="3365500">
                <a:moveTo>
                  <a:pt x="2109114" y="2463800"/>
                </a:moveTo>
                <a:lnTo>
                  <a:pt x="2102294" y="2463800"/>
                </a:lnTo>
                <a:lnTo>
                  <a:pt x="2104758" y="2476500"/>
                </a:lnTo>
                <a:lnTo>
                  <a:pt x="2115667" y="2476500"/>
                </a:lnTo>
                <a:lnTo>
                  <a:pt x="2109114" y="2463800"/>
                </a:lnTo>
                <a:close/>
              </a:path>
              <a:path w="2952115" h="3365500">
                <a:moveTo>
                  <a:pt x="2131275" y="2463800"/>
                </a:moveTo>
                <a:lnTo>
                  <a:pt x="2126421" y="2463800"/>
                </a:lnTo>
                <a:lnTo>
                  <a:pt x="2116139" y="2476500"/>
                </a:lnTo>
                <a:lnTo>
                  <a:pt x="2127885" y="2476500"/>
                </a:lnTo>
                <a:lnTo>
                  <a:pt x="2131275" y="2463800"/>
                </a:lnTo>
                <a:close/>
              </a:path>
              <a:path w="2952115" h="3365500">
                <a:moveTo>
                  <a:pt x="2083474" y="2438400"/>
                </a:moveTo>
                <a:lnTo>
                  <a:pt x="2071375" y="2438400"/>
                </a:lnTo>
                <a:lnTo>
                  <a:pt x="2077128" y="2451100"/>
                </a:lnTo>
                <a:lnTo>
                  <a:pt x="2086471" y="2451100"/>
                </a:lnTo>
                <a:lnTo>
                  <a:pt x="2095040" y="2463800"/>
                </a:lnTo>
                <a:lnTo>
                  <a:pt x="2089198" y="2451100"/>
                </a:lnTo>
                <a:lnTo>
                  <a:pt x="2083474" y="2438400"/>
                </a:lnTo>
                <a:close/>
              </a:path>
              <a:path w="2952115" h="3365500">
                <a:moveTo>
                  <a:pt x="2112253" y="2438400"/>
                </a:moveTo>
                <a:lnTo>
                  <a:pt x="2096636" y="2438400"/>
                </a:lnTo>
                <a:lnTo>
                  <a:pt x="2095196" y="2451100"/>
                </a:lnTo>
                <a:lnTo>
                  <a:pt x="2106752" y="2451100"/>
                </a:lnTo>
                <a:lnTo>
                  <a:pt x="2100160" y="2463800"/>
                </a:lnTo>
                <a:lnTo>
                  <a:pt x="2107530" y="2463800"/>
                </a:lnTo>
                <a:lnTo>
                  <a:pt x="2109001" y="2451100"/>
                </a:lnTo>
                <a:lnTo>
                  <a:pt x="2112253" y="2438400"/>
                </a:lnTo>
                <a:close/>
              </a:path>
              <a:path w="2952115" h="3365500">
                <a:moveTo>
                  <a:pt x="2141728" y="2438400"/>
                </a:moveTo>
                <a:lnTo>
                  <a:pt x="2112253" y="2438400"/>
                </a:lnTo>
                <a:lnTo>
                  <a:pt x="2121331" y="2451100"/>
                </a:lnTo>
                <a:lnTo>
                  <a:pt x="2128660" y="2463800"/>
                </a:lnTo>
                <a:lnTo>
                  <a:pt x="2153069" y="2463800"/>
                </a:lnTo>
                <a:lnTo>
                  <a:pt x="2151773" y="2458776"/>
                </a:lnTo>
                <a:lnTo>
                  <a:pt x="2145390" y="2451100"/>
                </a:lnTo>
                <a:lnTo>
                  <a:pt x="2139988" y="2451100"/>
                </a:lnTo>
                <a:lnTo>
                  <a:pt x="2141728" y="2438400"/>
                </a:lnTo>
                <a:close/>
              </a:path>
              <a:path w="2952115" h="3365500">
                <a:moveTo>
                  <a:pt x="2153653" y="2461038"/>
                </a:moveTo>
                <a:lnTo>
                  <a:pt x="2153069" y="2463800"/>
                </a:lnTo>
                <a:lnTo>
                  <a:pt x="2155949" y="2463800"/>
                </a:lnTo>
                <a:lnTo>
                  <a:pt x="2153653" y="2461038"/>
                </a:lnTo>
                <a:close/>
              </a:path>
              <a:path w="2952115" h="3365500">
                <a:moveTo>
                  <a:pt x="2187994" y="2451100"/>
                </a:moveTo>
                <a:lnTo>
                  <a:pt x="2160769" y="2451100"/>
                </a:lnTo>
                <a:lnTo>
                  <a:pt x="2158519" y="2463800"/>
                </a:lnTo>
                <a:lnTo>
                  <a:pt x="2187181" y="2463800"/>
                </a:lnTo>
                <a:lnTo>
                  <a:pt x="2187994" y="2451100"/>
                </a:lnTo>
                <a:close/>
              </a:path>
              <a:path w="2952115" h="3365500">
                <a:moveTo>
                  <a:pt x="2206584" y="2451100"/>
                </a:moveTo>
                <a:lnTo>
                  <a:pt x="2187994" y="2451100"/>
                </a:lnTo>
                <a:lnTo>
                  <a:pt x="2197722" y="2463800"/>
                </a:lnTo>
                <a:lnTo>
                  <a:pt x="2207259" y="2463800"/>
                </a:lnTo>
                <a:lnTo>
                  <a:pt x="2206584" y="2451100"/>
                </a:lnTo>
                <a:close/>
              </a:path>
              <a:path w="2952115" h="3365500">
                <a:moveTo>
                  <a:pt x="2155759" y="2451100"/>
                </a:moveTo>
                <a:lnTo>
                  <a:pt x="2149792" y="2451100"/>
                </a:lnTo>
                <a:lnTo>
                  <a:pt x="2151773" y="2458776"/>
                </a:lnTo>
                <a:lnTo>
                  <a:pt x="2153653" y="2461038"/>
                </a:lnTo>
                <a:lnTo>
                  <a:pt x="2155759" y="2451100"/>
                </a:lnTo>
                <a:close/>
              </a:path>
              <a:path w="2952115" h="3365500">
                <a:moveTo>
                  <a:pt x="2150922" y="2438400"/>
                </a:moveTo>
                <a:lnTo>
                  <a:pt x="2141728" y="2438400"/>
                </a:lnTo>
                <a:lnTo>
                  <a:pt x="2149843" y="2451100"/>
                </a:lnTo>
                <a:lnTo>
                  <a:pt x="2150922" y="2438400"/>
                </a:lnTo>
                <a:close/>
              </a:path>
              <a:path w="2952115" h="3365500">
                <a:moveTo>
                  <a:pt x="2166366" y="2425700"/>
                </a:moveTo>
                <a:lnTo>
                  <a:pt x="2147385" y="2425700"/>
                </a:lnTo>
                <a:lnTo>
                  <a:pt x="2154752" y="2438400"/>
                </a:lnTo>
                <a:lnTo>
                  <a:pt x="2157027" y="2438400"/>
                </a:lnTo>
                <a:lnTo>
                  <a:pt x="2156266" y="2451100"/>
                </a:lnTo>
                <a:lnTo>
                  <a:pt x="2166747" y="2451100"/>
                </a:lnTo>
                <a:lnTo>
                  <a:pt x="2165654" y="2438400"/>
                </a:lnTo>
                <a:lnTo>
                  <a:pt x="2166366" y="2425700"/>
                </a:lnTo>
                <a:close/>
              </a:path>
              <a:path w="2952115" h="3365500">
                <a:moveTo>
                  <a:pt x="2186335" y="2438400"/>
                </a:moveTo>
                <a:lnTo>
                  <a:pt x="2171725" y="2438400"/>
                </a:lnTo>
                <a:lnTo>
                  <a:pt x="2173541" y="2451100"/>
                </a:lnTo>
                <a:lnTo>
                  <a:pt x="2199179" y="2451100"/>
                </a:lnTo>
                <a:lnTo>
                  <a:pt x="2186335" y="2438400"/>
                </a:lnTo>
                <a:close/>
              </a:path>
              <a:path w="2952115" h="3365500">
                <a:moveTo>
                  <a:pt x="2098421" y="2425700"/>
                </a:moveTo>
                <a:lnTo>
                  <a:pt x="2082590" y="2425700"/>
                </a:lnTo>
                <a:lnTo>
                  <a:pt x="2073570" y="2438400"/>
                </a:lnTo>
                <a:lnTo>
                  <a:pt x="2096160" y="2438400"/>
                </a:lnTo>
                <a:lnTo>
                  <a:pt x="2098421" y="2425700"/>
                </a:lnTo>
                <a:close/>
              </a:path>
              <a:path w="2952115" h="3365500">
                <a:moveTo>
                  <a:pt x="2147385" y="2425700"/>
                </a:moveTo>
                <a:lnTo>
                  <a:pt x="2098421" y="2425700"/>
                </a:lnTo>
                <a:lnTo>
                  <a:pt x="2103666" y="2438400"/>
                </a:lnTo>
                <a:lnTo>
                  <a:pt x="2147044" y="2438400"/>
                </a:lnTo>
                <a:lnTo>
                  <a:pt x="2147385" y="2425700"/>
                </a:lnTo>
                <a:close/>
              </a:path>
              <a:path w="2952115" h="3365500">
                <a:moveTo>
                  <a:pt x="2058924" y="2413000"/>
                </a:moveTo>
                <a:lnTo>
                  <a:pt x="2049703" y="2413000"/>
                </a:lnTo>
                <a:lnTo>
                  <a:pt x="2050732" y="2425700"/>
                </a:lnTo>
                <a:lnTo>
                  <a:pt x="2061311" y="2425700"/>
                </a:lnTo>
                <a:lnTo>
                  <a:pt x="2058924" y="2413000"/>
                </a:lnTo>
                <a:close/>
              </a:path>
              <a:path w="2952115" h="3365500">
                <a:moveTo>
                  <a:pt x="2171814" y="2413000"/>
                </a:moveTo>
                <a:lnTo>
                  <a:pt x="2071419" y="2413000"/>
                </a:lnTo>
                <a:lnTo>
                  <a:pt x="2066055" y="2425700"/>
                </a:lnTo>
                <a:lnTo>
                  <a:pt x="2173414" y="2425700"/>
                </a:lnTo>
                <a:lnTo>
                  <a:pt x="2171814" y="2413000"/>
                </a:lnTo>
                <a:close/>
              </a:path>
              <a:path w="2952115" h="3365500">
                <a:moveTo>
                  <a:pt x="2070087" y="2400300"/>
                </a:moveTo>
                <a:lnTo>
                  <a:pt x="2059296" y="2400300"/>
                </a:lnTo>
                <a:lnTo>
                  <a:pt x="2063927" y="2413000"/>
                </a:lnTo>
                <a:lnTo>
                  <a:pt x="2075814" y="2413000"/>
                </a:lnTo>
                <a:lnTo>
                  <a:pt x="2070087" y="2400300"/>
                </a:lnTo>
                <a:close/>
              </a:path>
              <a:path w="2952115" h="3365500">
                <a:moveTo>
                  <a:pt x="2120379" y="2387600"/>
                </a:moveTo>
                <a:lnTo>
                  <a:pt x="2066106" y="2387600"/>
                </a:lnTo>
                <a:lnTo>
                  <a:pt x="2072961" y="2400300"/>
                </a:lnTo>
                <a:lnTo>
                  <a:pt x="2077069" y="2413000"/>
                </a:lnTo>
                <a:lnTo>
                  <a:pt x="2080107" y="2413000"/>
                </a:lnTo>
                <a:lnTo>
                  <a:pt x="2084362" y="2400300"/>
                </a:lnTo>
                <a:lnTo>
                  <a:pt x="2133955" y="2400300"/>
                </a:lnTo>
                <a:lnTo>
                  <a:pt x="2120379" y="2387600"/>
                </a:lnTo>
                <a:close/>
              </a:path>
              <a:path w="2952115" h="3365500">
                <a:moveTo>
                  <a:pt x="2110511" y="2400300"/>
                </a:moveTo>
                <a:lnTo>
                  <a:pt x="2089327" y="2400300"/>
                </a:lnTo>
                <a:lnTo>
                  <a:pt x="2091994" y="2413000"/>
                </a:lnTo>
                <a:lnTo>
                  <a:pt x="2108581" y="2413000"/>
                </a:lnTo>
                <a:lnTo>
                  <a:pt x="2110511" y="2400300"/>
                </a:lnTo>
                <a:close/>
              </a:path>
              <a:path w="2952115" h="3365500">
                <a:moveTo>
                  <a:pt x="2144666" y="2387600"/>
                </a:moveTo>
                <a:lnTo>
                  <a:pt x="2140216" y="2387600"/>
                </a:lnTo>
                <a:lnTo>
                  <a:pt x="2135847" y="2400300"/>
                </a:lnTo>
                <a:lnTo>
                  <a:pt x="2110511" y="2400300"/>
                </a:lnTo>
                <a:lnTo>
                  <a:pt x="2108936" y="2413000"/>
                </a:lnTo>
                <a:lnTo>
                  <a:pt x="2147998" y="2413000"/>
                </a:lnTo>
                <a:lnTo>
                  <a:pt x="2144567" y="2400300"/>
                </a:lnTo>
                <a:lnTo>
                  <a:pt x="2144666" y="2387600"/>
                </a:lnTo>
                <a:close/>
              </a:path>
              <a:path w="2952115" h="3365500">
                <a:moveTo>
                  <a:pt x="2155075" y="2400300"/>
                </a:moveTo>
                <a:lnTo>
                  <a:pt x="2154174" y="2400300"/>
                </a:lnTo>
                <a:lnTo>
                  <a:pt x="2158263" y="2413000"/>
                </a:lnTo>
                <a:lnTo>
                  <a:pt x="2155075" y="2400300"/>
                </a:lnTo>
                <a:close/>
              </a:path>
              <a:path w="2952115" h="3365500">
                <a:moveTo>
                  <a:pt x="2049691" y="2387600"/>
                </a:moveTo>
                <a:lnTo>
                  <a:pt x="2042985" y="2387600"/>
                </a:lnTo>
                <a:lnTo>
                  <a:pt x="2044687" y="2400300"/>
                </a:lnTo>
                <a:lnTo>
                  <a:pt x="2050135" y="2400300"/>
                </a:lnTo>
                <a:lnTo>
                  <a:pt x="2049691" y="2387600"/>
                </a:lnTo>
                <a:close/>
              </a:path>
              <a:path w="2952115" h="3365500">
                <a:moveTo>
                  <a:pt x="2030095" y="2374900"/>
                </a:moveTo>
                <a:lnTo>
                  <a:pt x="2019241" y="2374900"/>
                </a:lnTo>
                <a:lnTo>
                  <a:pt x="2026112" y="2387600"/>
                </a:lnTo>
                <a:lnTo>
                  <a:pt x="2027149" y="2387600"/>
                </a:lnTo>
                <a:lnTo>
                  <a:pt x="2030095" y="2374900"/>
                </a:lnTo>
                <a:close/>
              </a:path>
              <a:path w="2952115" h="3365500">
                <a:moveTo>
                  <a:pt x="2041563" y="2374900"/>
                </a:moveTo>
                <a:lnTo>
                  <a:pt x="2030095" y="2374900"/>
                </a:lnTo>
                <a:lnTo>
                  <a:pt x="2036140" y="2387600"/>
                </a:lnTo>
                <a:lnTo>
                  <a:pt x="2041293" y="2387600"/>
                </a:lnTo>
                <a:lnTo>
                  <a:pt x="2041563" y="2374900"/>
                </a:lnTo>
                <a:close/>
              </a:path>
              <a:path w="2952115" h="3365500">
                <a:moveTo>
                  <a:pt x="2052332" y="2374900"/>
                </a:moveTo>
                <a:lnTo>
                  <a:pt x="2048573" y="2374900"/>
                </a:lnTo>
                <a:lnTo>
                  <a:pt x="2051113" y="2387600"/>
                </a:lnTo>
                <a:lnTo>
                  <a:pt x="2053704" y="2387600"/>
                </a:lnTo>
                <a:lnTo>
                  <a:pt x="2052332" y="2374900"/>
                </a:lnTo>
                <a:close/>
              </a:path>
              <a:path w="2952115" h="3365500">
                <a:moveTo>
                  <a:pt x="2126939" y="2374900"/>
                </a:moveTo>
                <a:lnTo>
                  <a:pt x="2054440" y="2374900"/>
                </a:lnTo>
                <a:lnTo>
                  <a:pt x="2058200" y="2387600"/>
                </a:lnTo>
                <a:lnTo>
                  <a:pt x="2137146" y="2387600"/>
                </a:lnTo>
                <a:lnTo>
                  <a:pt x="2126939" y="2374900"/>
                </a:lnTo>
                <a:close/>
              </a:path>
              <a:path w="2952115" h="3365500">
                <a:moveTo>
                  <a:pt x="2012607" y="2362200"/>
                </a:moveTo>
                <a:lnTo>
                  <a:pt x="2010194" y="2362200"/>
                </a:lnTo>
                <a:lnTo>
                  <a:pt x="2012607" y="2374900"/>
                </a:lnTo>
                <a:lnTo>
                  <a:pt x="2012607" y="2362200"/>
                </a:lnTo>
                <a:close/>
              </a:path>
              <a:path w="2952115" h="3365500">
                <a:moveTo>
                  <a:pt x="2115971" y="2362200"/>
                </a:moveTo>
                <a:lnTo>
                  <a:pt x="2034408" y="2362200"/>
                </a:lnTo>
                <a:lnTo>
                  <a:pt x="2031247" y="2374900"/>
                </a:lnTo>
                <a:lnTo>
                  <a:pt x="2117984" y="2374900"/>
                </a:lnTo>
                <a:lnTo>
                  <a:pt x="2115971" y="2362200"/>
                </a:lnTo>
                <a:close/>
              </a:path>
              <a:path w="2952115" h="3365500">
                <a:moveTo>
                  <a:pt x="2017763" y="2349500"/>
                </a:moveTo>
                <a:lnTo>
                  <a:pt x="2014194" y="2362200"/>
                </a:lnTo>
                <a:lnTo>
                  <a:pt x="2026666" y="2362200"/>
                </a:lnTo>
                <a:lnTo>
                  <a:pt x="2017763" y="2349500"/>
                </a:lnTo>
                <a:close/>
              </a:path>
              <a:path w="2952115" h="3365500">
                <a:moveTo>
                  <a:pt x="2100687" y="2336800"/>
                </a:moveTo>
                <a:lnTo>
                  <a:pt x="2098859" y="2336800"/>
                </a:lnTo>
                <a:lnTo>
                  <a:pt x="2098598" y="2349500"/>
                </a:lnTo>
                <a:lnTo>
                  <a:pt x="2018337" y="2349500"/>
                </a:lnTo>
                <a:lnTo>
                  <a:pt x="2027324" y="2362200"/>
                </a:lnTo>
                <a:lnTo>
                  <a:pt x="2114522" y="2362200"/>
                </a:lnTo>
                <a:lnTo>
                  <a:pt x="2110480" y="2349500"/>
                </a:lnTo>
                <a:lnTo>
                  <a:pt x="2100687" y="2336800"/>
                </a:lnTo>
                <a:close/>
              </a:path>
              <a:path w="2952115" h="3365500">
                <a:moveTo>
                  <a:pt x="2122970" y="2349500"/>
                </a:moveTo>
                <a:lnTo>
                  <a:pt x="2120290" y="2362200"/>
                </a:lnTo>
                <a:lnTo>
                  <a:pt x="2127770" y="2362200"/>
                </a:lnTo>
                <a:lnTo>
                  <a:pt x="2122970" y="2349500"/>
                </a:lnTo>
                <a:close/>
              </a:path>
              <a:path w="2952115" h="3365500">
                <a:moveTo>
                  <a:pt x="2082825" y="2336800"/>
                </a:moveTo>
                <a:lnTo>
                  <a:pt x="2003931" y="2336800"/>
                </a:lnTo>
                <a:lnTo>
                  <a:pt x="2006858" y="2349500"/>
                </a:lnTo>
                <a:lnTo>
                  <a:pt x="2087384" y="2349500"/>
                </a:lnTo>
                <a:lnTo>
                  <a:pt x="2082825" y="2336800"/>
                </a:lnTo>
                <a:close/>
              </a:path>
              <a:path w="2952115" h="3365500">
                <a:moveTo>
                  <a:pt x="2002282" y="2324100"/>
                </a:moveTo>
                <a:lnTo>
                  <a:pt x="2000275" y="2324100"/>
                </a:lnTo>
                <a:lnTo>
                  <a:pt x="2002269" y="2336800"/>
                </a:lnTo>
                <a:lnTo>
                  <a:pt x="2002282" y="2324100"/>
                </a:lnTo>
                <a:close/>
              </a:path>
              <a:path w="2952115" h="3365500">
                <a:moveTo>
                  <a:pt x="2077669" y="2311400"/>
                </a:moveTo>
                <a:lnTo>
                  <a:pt x="2048903" y="2311400"/>
                </a:lnTo>
                <a:lnTo>
                  <a:pt x="2049703" y="2324100"/>
                </a:lnTo>
                <a:lnTo>
                  <a:pt x="2007781" y="2324100"/>
                </a:lnTo>
                <a:lnTo>
                  <a:pt x="2005568" y="2336800"/>
                </a:lnTo>
                <a:lnTo>
                  <a:pt x="2077694" y="2336800"/>
                </a:lnTo>
                <a:lnTo>
                  <a:pt x="2079370" y="2324100"/>
                </a:lnTo>
                <a:lnTo>
                  <a:pt x="2077669" y="2311400"/>
                </a:lnTo>
                <a:close/>
              </a:path>
              <a:path w="2952115" h="3365500">
                <a:moveTo>
                  <a:pt x="1956396" y="2311400"/>
                </a:moveTo>
                <a:lnTo>
                  <a:pt x="1953501" y="2311400"/>
                </a:lnTo>
                <a:lnTo>
                  <a:pt x="1955380" y="2324100"/>
                </a:lnTo>
                <a:lnTo>
                  <a:pt x="1959241" y="2324100"/>
                </a:lnTo>
                <a:lnTo>
                  <a:pt x="1956396" y="2311400"/>
                </a:lnTo>
                <a:close/>
              </a:path>
              <a:path w="2952115" h="3365500">
                <a:moveTo>
                  <a:pt x="1997494" y="2273300"/>
                </a:moveTo>
                <a:lnTo>
                  <a:pt x="1956106" y="2273300"/>
                </a:lnTo>
                <a:lnTo>
                  <a:pt x="1964404" y="2286000"/>
                </a:lnTo>
                <a:lnTo>
                  <a:pt x="1958713" y="2298700"/>
                </a:lnTo>
                <a:lnTo>
                  <a:pt x="1956574" y="2311400"/>
                </a:lnTo>
                <a:lnTo>
                  <a:pt x="1957895" y="2311400"/>
                </a:lnTo>
                <a:lnTo>
                  <a:pt x="1965210" y="2324100"/>
                </a:lnTo>
                <a:lnTo>
                  <a:pt x="1965807" y="2311400"/>
                </a:lnTo>
                <a:lnTo>
                  <a:pt x="1966569" y="2298700"/>
                </a:lnTo>
                <a:lnTo>
                  <a:pt x="2059098" y="2298700"/>
                </a:lnTo>
                <a:lnTo>
                  <a:pt x="2056590" y="2286000"/>
                </a:lnTo>
                <a:lnTo>
                  <a:pt x="2002523" y="2286000"/>
                </a:lnTo>
                <a:lnTo>
                  <a:pt x="1997494" y="2273300"/>
                </a:lnTo>
                <a:close/>
              </a:path>
              <a:path w="2952115" h="3365500">
                <a:moveTo>
                  <a:pt x="1992220" y="2311400"/>
                </a:moveTo>
                <a:lnTo>
                  <a:pt x="1983816" y="2311400"/>
                </a:lnTo>
                <a:lnTo>
                  <a:pt x="1989963" y="2324100"/>
                </a:lnTo>
                <a:lnTo>
                  <a:pt x="1993970" y="2313689"/>
                </a:lnTo>
                <a:lnTo>
                  <a:pt x="1992220" y="2311400"/>
                </a:lnTo>
                <a:close/>
              </a:path>
              <a:path w="2952115" h="3365500">
                <a:moveTo>
                  <a:pt x="2038248" y="2311400"/>
                </a:moveTo>
                <a:lnTo>
                  <a:pt x="1994852" y="2311400"/>
                </a:lnTo>
                <a:lnTo>
                  <a:pt x="1993970" y="2313689"/>
                </a:lnTo>
                <a:lnTo>
                  <a:pt x="2001927" y="2324100"/>
                </a:lnTo>
                <a:lnTo>
                  <a:pt x="2043976" y="2324100"/>
                </a:lnTo>
                <a:lnTo>
                  <a:pt x="2038248" y="2311400"/>
                </a:lnTo>
                <a:close/>
              </a:path>
              <a:path w="2952115" h="3365500">
                <a:moveTo>
                  <a:pt x="2058738" y="2298700"/>
                </a:moveTo>
                <a:lnTo>
                  <a:pt x="1966569" y="2298700"/>
                </a:lnTo>
                <a:lnTo>
                  <a:pt x="1972792" y="2311400"/>
                </a:lnTo>
                <a:lnTo>
                  <a:pt x="2066956" y="2311400"/>
                </a:lnTo>
                <a:lnTo>
                  <a:pt x="2058738" y="2298700"/>
                </a:lnTo>
                <a:close/>
              </a:path>
              <a:path w="2952115" h="3365500">
                <a:moveTo>
                  <a:pt x="1951202" y="2273300"/>
                </a:moveTo>
                <a:lnTo>
                  <a:pt x="1951786" y="2286000"/>
                </a:lnTo>
                <a:lnTo>
                  <a:pt x="1957184" y="2286000"/>
                </a:lnTo>
                <a:lnTo>
                  <a:pt x="1951202" y="2273300"/>
                </a:lnTo>
                <a:close/>
              </a:path>
              <a:path w="2952115" h="3365500">
                <a:moveTo>
                  <a:pt x="2043807" y="2273300"/>
                </a:moveTo>
                <a:lnTo>
                  <a:pt x="2004491" y="2273300"/>
                </a:lnTo>
                <a:lnTo>
                  <a:pt x="2006739" y="2286000"/>
                </a:lnTo>
                <a:lnTo>
                  <a:pt x="2047851" y="2286000"/>
                </a:lnTo>
                <a:lnTo>
                  <a:pt x="2043807" y="2273300"/>
                </a:lnTo>
                <a:close/>
              </a:path>
              <a:path w="2952115" h="3365500">
                <a:moveTo>
                  <a:pt x="1922360" y="2260600"/>
                </a:moveTo>
                <a:lnTo>
                  <a:pt x="1919332" y="2260600"/>
                </a:lnTo>
                <a:lnTo>
                  <a:pt x="1927954" y="2273300"/>
                </a:lnTo>
                <a:lnTo>
                  <a:pt x="1929206" y="2273300"/>
                </a:lnTo>
                <a:lnTo>
                  <a:pt x="1922360" y="2260600"/>
                </a:lnTo>
                <a:close/>
              </a:path>
              <a:path w="2952115" h="3365500">
                <a:moveTo>
                  <a:pt x="2002091" y="2260600"/>
                </a:moveTo>
                <a:lnTo>
                  <a:pt x="1937385" y="2260600"/>
                </a:lnTo>
                <a:lnTo>
                  <a:pt x="1929206" y="2273300"/>
                </a:lnTo>
                <a:lnTo>
                  <a:pt x="2004809" y="2273300"/>
                </a:lnTo>
                <a:lnTo>
                  <a:pt x="2002091" y="2260600"/>
                </a:lnTo>
                <a:close/>
              </a:path>
              <a:path w="2952115" h="3365500">
                <a:moveTo>
                  <a:pt x="2034806" y="2260600"/>
                </a:moveTo>
                <a:lnTo>
                  <a:pt x="2018810" y="2260600"/>
                </a:lnTo>
                <a:lnTo>
                  <a:pt x="2013126" y="2273300"/>
                </a:lnTo>
                <a:lnTo>
                  <a:pt x="2041730" y="2273300"/>
                </a:lnTo>
                <a:lnTo>
                  <a:pt x="2034806" y="2260600"/>
                </a:lnTo>
                <a:close/>
              </a:path>
              <a:path w="2952115" h="3365500">
                <a:moveTo>
                  <a:pt x="1952400" y="2247900"/>
                </a:moveTo>
                <a:lnTo>
                  <a:pt x="1909889" y="2247900"/>
                </a:lnTo>
                <a:lnTo>
                  <a:pt x="1912556" y="2260600"/>
                </a:lnTo>
                <a:lnTo>
                  <a:pt x="1941169" y="2260600"/>
                </a:lnTo>
                <a:lnTo>
                  <a:pt x="1952400" y="2247900"/>
                </a:lnTo>
                <a:close/>
              </a:path>
              <a:path w="2952115" h="3365500">
                <a:moveTo>
                  <a:pt x="1994962" y="2247900"/>
                </a:moveTo>
                <a:lnTo>
                  <a:pt x="1952400" y="2247900"/>
                </a:lnTo>
                <a:lnTo>
                  <a:pt x="1952831" y="2260600"/>
                </a:lnTo>
                <a:lnTo>
                  <a:pt x="1994230" y="2260600"/>
                </a:lnTo>
                <a:lnTo>
                  <a:pt x="1994962" y="2247900"/>
                </a:lnTo>
                <a:close/>
              </a:path>
              <a:path w="2952115" h="3365500">
                <a:moveTo>
                  <a:pt x="2009520" y="2247900"/>
                </a:moveTo>
                <a:lnTo>
                  <a:pt x="2007933" y="2260600"/>
                </a:lnTo>
                <a:lnTo>
                  <a:pt x="2009724" y="2260600"/>
                </a:lnTo>
                <a:lnTo>
                  <a:pt x="2009520" y="2247900"/>
                </a:lnTo>
                <a:close/>
              </a:path>
              <a:path w="2952115" h="3365500">
                <a:moveTo>
                  <a:pt x="2016429" y="2247900"/>
                </a:moveTo>
                <a:lnTo>
                  <a:pt x="2014880" y="2247900"/>
                </a:lnTo>
                <a:lnTo>
                  <a:pt x="2016366" y="2260600"/>
                </a:lnTo>
                <a:lnTo>
                  <a:pt x="2016429" y="2247900"/>
                </a:lnTo>
                <a:close/>
              </a:path>
              <a:path w="2952115" h="3365500">
                <a:moveTo>
                  <a:pt x="1921278" y="2235200"/>
                </a:moveTo>
                <a:lnTo>
                  <a:pt x="1901585" y="2235200"/>
                </a:lnTo>
                <a:lnTo>
                  <a:pt x="1903855" y="2247900"/>
                </a:lnTo>
                <a:lnTo>
                  <a:pt x="1911382" y="2247900"/>
                </a:lnTo>
                <a:lnTo>
                  <a:pt x="1921278" y="2235200"/>
                </a:lnTo>
                <a:close/>
              </a:path>
              <a:path w="2952115" h="3365500">
                <a:moveTo>
                  <a:pt x="2012492" y="2235200"/>
                </a:moveTo>
                <a:lnTo>
                  <a:pt x="1926315" y="2235200"/>
                </a:lnTo>
                <a:lnTo>
                  <a:pt x="1922333" y="2247900"/>
                </a:lnTo>
                <a:lnTo>
                  <a:pt x="2012030" y="2247900"/>
                </a:lnTo>
                <a:lnTo>
                  <a:pt x="2012492" y="2235200"/>
                </a:lnTo>
                <a:close/>
              </a:path>
              <a:path w="2952115" h="3365500">
                <a:moveTo>
                  <a:pt x="1901913" y="2222500"/>
                </a:moveTo>
                <a:lnTo>
                  <a:pt x="1890928" y="2222500"/>
                </a:lnTo>
                <a:lnTo>
                  <a:pt x="1897024" y="2235200"/>
                </a:lnTo>
                <a:lnTo>
                  <a:pt x="1898827" y="2235200"/>
                </a:lnTo>
                <a:lnTo>
                  <a:pt x="1901913" y="2222500"/>
                </a:lnTo>
                <a:close/>
              </a:path>
              <a:path w="2952115" h="3365500">
                <a:moveTo>
                  <a:pt x="1906243" y="2221281"/>
                </a:moveTo>
                <a:lnTo>
                  <a:pt x="1906727" y="2222500"/>
                </a:lnTo>
                <a:lnTo>
                  <a:pt x="1906008" y="2235200"/>
                </a:lnTo>
                <a:lnTo>
                  <a:pt x="1993528" y="2235200"/>
                </a:lnTo>
                <a:lnTo>
                  <a:pt x="1986140" y="2222500"/>
                </a:lnTo>
                <a:lnTo>
                  <a:pt x="1907414" y="2222500"/>
                </a:lnTo>
                <a:lnTo>
                  <a:pt x="1906243" y="2221281"/>
                </a:lnTo>
                <a:close/>
              </a:path>
              <a:path w="2952115" h="3365500">
                <a:moveTo>
                  <a:pt x="1875193" y="2209800"/>
                </a:moveTo>
                <a:lnTo>
                  <a:pt x="1872869" y="2209800"/>
                </a:lnTo>
                <a:lnTo>
                  <a:pt x="1876209" y="2222500"/>
                </a:lnTo>
                <a:lnTo>
                  <a:pt x="1875193" y="2209800"/>
                </a:lnTo>
                <a:close/>
              </a:path>
              <a:path w="2952115" h="3365500">
                <a:moveTo>
                  <a:pt x="1909711" y="2209800"/>
                </a:moveTo>
                <a:lnTo>
                  <a:pt x="1901685" y="2209800"/>
                </a:lnTo>
                <a:lnTo>
                  <a:pt x="1906243" y="2221281"/>
                </a:lnTo>
                <a:lnTo>
                  <a:pt x="1907414" y="2222500"/>
                </a:lnTo>
                <a:lnTo>
                  <a:pt x="1915210" y="2222500"/>
                </a:lnTo>
                <a:lnTo>
                  <a:pt x="1909711" y="2209800"/>
                </a:lnTo>
                <a:close/>
              </a:path>
              <a:path w="2952115" h="3365500">
                <a:moveTo>
                  <a:pt x="1987332" y="2197100"/>
                </a:moveTo>
                <a:lnTo>
                  <a:pt x="1921459" y="2197100"/>
                </a:lnTo>
                <a:lnTo>
                  <a:pt x="1926932" y="2209800"/>
                </a:lnTo>
                <a:lnTo>
                  <a:pt x="1909711" y="2209800"/>
                </a:lnTo>
                <a:lnTo>
                  <a:pt x="1915210" y="2222500"/>
                </a:lnTo>
                <a:lnTo>
                  <a:pt x="1985695" y="2222500"/>
                </a:lnTo>
                <a:lnTo>
                  <a:pt x="1984730" y="2209800"/>
                </a:lnTo>
                <a:lnTo>
                  <a:pt x="1987332" y="2197100"/>
                </a:lnTo>
                <a:close/>
              </a:path>
              <a:path w="2952115" h="3365500">
                <a:moveTo>
                  <a:pt x="1901685" y="2209800"/>
                </a:moveTo>
                <a:lnTo>
                  <a:pt x="1895210" y="2209800"/>
                </a:lnTo>
                <a:lnTo>
                  <a:pt x="1906243" y="2221281"/>
                </a:lnTo>
                <a:lnTo>
                  <a:pt x="1901685" y="2209800"/>
                </a:lnTo>
                <a:close/>
              </a:path>
              <a:path w="2952115" h="3365500">
                <a:moveTo>
                  <a:pt x="1891017" y="2197100"/>
                </a:moveTo>
                <a:lnTo>
                  <a:pt x="1878939" y="2209800"/>
                </a:lnTo>
                <a:lnTo>
                  <a:pt x="1892630" y="2209800"/>
                </a:lnTo>
                <a:lnTo>
                  <a:pt x="1891017" y="2197100"/>
                </a:lnTo>
                <a:close/>
              </a:path>
              <a:path w="2952115" h="3365500">
                <a:moveTo>
                  <a:pt x="1919579" y="2197100"/>
                </a:moveTo>
                <a:lnTo>
                  <a:pt x="1891868" y="2197100"/>
                </a:lnTo>
                <a:lnTo>
                  <a:pt x="1892630" y="2209800"/>
                </a:lnTo>
                <a:lnTo>
                  <a:pt x="1917623" y="2209800"/>
                </a:lnTo>
                <a:lnTo>
                  <a:pt x="1919579" y="2197100"/>
                </a:lnTo>
                <a:close/>
              </a:path>
              <a:path w="2952115" h="3365500">
                <a:moveTo>
                  <a:pt x="1921459" y="2197100"/>
                </a:moveTo>
                <a:lnTo>
                  <a:pt x="1919579" y="2197100"/>
                </a:lnTo>
                <a:lnTo>
                  <a:pt x="1917623" y="2209800"/>
                </a:lnTo>
                <a:lnTo>
                  <a:pt x="1926932" y="2209800"/>
                </a:lnTo>
                <a:lnTo>
                  <a:pt x="1921459" y="2197100"/>
                </a:lnTo>
                <a:close/>
              </a:path>
              <a:path w="2952115" h="3365500">
                <a:moveTo>
                  <a:pt x="1868385" y="2184400"/>
                </a:moveTo>
                <a:lnTo>
                  <a:pt x="1863953" y="2184400"/>
                </a:lnTo>
                <a:lnTo>
                  <a:pt x="1864372" y="2197100"/>
                </a:lnTo>
                <a:lnTo>
                  <a:pt x="1873491" y="2197100"/>
                </a:lnTo>
                <a:lnTo>
                  <a:pt x="1868385" y="2184400"/>
                </a:lnTo>
                <a:close/>
              </a:path>
              <a:path w="2952115" h="3365500">
                <a:moveTo>
                  <a:pt x="1949428" y="2159000"/>
                </a:moveTo>
                <a:lnTo>
                  <a:pt x="1844827" y="2159000"/>
                </a:lnTo>
                <a:lnTo>
                  <a:pt x="1849069" y="2171700"/>
                </a:lnTo>
                <a:lnTo>
                  <a:pt x="1870002" y="2171700"/>
                </a:lnTo>
                <a:lnTo>
                  <a:pt x="1880901" y="2184400"/>
                </a:lnTo>
                <a:lnTo>
                  <a:pt x="1887677" y="2197100"/>
                </a:lnTo>
                <a:lnTo>
                  <a:pt x="1928994" y="2197100"/>
                </a:lnTo>
                <a:lnTo>
                  <a:pt x="1941298" y="2184400"/>
                </a:lnTo>
                <a:lnTo>
                  <a:pt x="1947197" y="2184400"/>
                </a:lnTo>
                <a:lnTo>
                  <a:pt x="1949885" y="2171700"/>
                </a:lnTo>
                <a:lnTo>
                  <a:pt x="1949428" y="2159000"/>
                </a:lnTo>
                <a:close/>
              </a:path>
              <a:path w="2952115" h="3365500">
                <a:moveTo>
                  <a:pt x="1941298" y="2184400"/>
                </a:moveTo>
                <a:lnTo>
                  <a:pt x="1928994" y="2197100"/>
                </a:lnTo>
                <a:lnTo>
                  <a:pt x="1943756" y="2197100"/>
                </a:lnTo>
                <a:lnTo>
                  <a:pt x="1944866" y="2193001"/>
                </a:lnTo>
                <a:lnTo>
                  <a:pt x="1941298" y="2184400"/>
                </a:lnTo>
                <a:close/>
              </a:path>
              <a:path w="2952115" h="3365500">
                <a:moveTo>
                  <a:pt x="1944866" y="2193001"/>
                </a:moveTo>
                <a:lnTo>
                  <a:pt x="1943756" y="2197100"/>
                </a:lnTo>
                <a:lnTo>
                  <a:pt x="1946567" y="2197100"/>
                </a:lnTo>
                <a:lnTo>
                  <a:pt x="1944866" y="2193001"/>
                </a:lnTo>
                <a:close/>
              </a:path>
              <a:path w="2952115" h="3365500">
                <a:moveTo>
                  <a:pt x="1970457" y="2184400"/>
                </a:moveTo>
                <a:lnTo>
                  <a:pt x="1961324" y="2184400"/>
                </a:lnTo>
                <a:lnTo>
                  <a:pt x="1956701" y="2197100"/>
                </a:lnTo>
                <a:lnTo>
                  <a:pt x="1980370" y="2197100"/>
                </a:lnTo>
                <a:lnTo>
                  <a:pt x="1970457" y="2184400"/>
                </a:lnTo>
                <a:close/>
              </a:path>
              <a:path w="2952115" h="3365500">
                <a:moveTo>
                  <a:pt x="1947197" y="2184400"/>
                </a:moveTo>
                <a:lnTo>
                  <a:pt x="1941298" y="2184400"/>
                </a:lnTo>
                <a:lnTo>
                  <a:pt x="1944866" y="2193001"/>
                </a:lnTo>
                <a:lnTo>
                  <a:pt x="1947197" y="2184400"/>
                </a:lnTo>
                <a:close/>
              </a:path>
              <a:path w="2952115" h="3365500">
                <a:moveTo>
                  <a:pt x="1863242" y="2171700"/>
                </a:moveTo>
                <a:lnTo>
                  <a:pt x="1851533" y="2171700"/>
                </a:lnTo>
                <a:lnTo>
                  <a:pt x="1850529" y="2184400"/>
                </a:lnTo>
                <a:lnTo>
                  <a:pt x="1857514" y="2184400"/>
                </a:lnTo>
                <a:lnTo>
                  <a:pt x="1863242" y="2171700"/>
                </a:lnTo>
                <a:close/>
              </a:path>
              <a:path w="2952115" h="3365500">
                <a:moveTo>
                  <a:pt x="1826209" y="2159000"/>
                </a:moveTo>
                <a:lnTo>
                  <a:pt x="1823377" y="2159000"/>
                </a:lnTo>
                <a:lnTo>
                  <a:pt x="1823732" y="2171700"/>
                </a:lnTo>
                <a:lnTo>
                  <a:pt x="1830374" y="2171700"/>
                </a:lnTo>
                <a:lnTo>
                  <a:pt x="1826209" y="2159000"/>
                </a:lnTo>
                <a:close/>
              </a:path>
              <a:path w="2952115" h="3365500">
                <a:moveTo>
                  <a:pt x="1850603" y="2133600"/>
                </a:moveTo>
                <a:lnTo>
                  <a:pt x="1822373" y="2133600"/>
                </a:lnTo>
                <a:lnTo>
                  <a:pt x="1824651" y="2146300"/>
                </a:lnTo>
                <a:lnTo>
                  <a:pt x="1833551" y="2159000"/>
                </a:lnTo>
                <a:lnTo>
                  <a:pt x="1839645" y="2171700"/>
                </a:lnTo>
                <a:lnTo>
                  <a:pt x="1844662" y="2171700"/>
                </a:lnTo>
                <a:lnTo>
                  <a:pt x="1844827" y="2159000"/>
                </a:lnTo>
                <a:lnTo>
                  <a:pt x="1840983" y="2159000"/>
                </a:lnTo>
                <a:lnTo>
                  <a:pt x="1842218" y="2146300"/>
                </a:lnTo>
                <a:lnTo>
                  <a:pt x="1850603" y="2133600"/>
                </a:lnTo>
                <a:close/>
              </a:path>
              <a:path w="2952115" h="3365500">
                <a:moveTo>
                  <a:pt x="1916446" y="2120900"/>
                </a:moveTo>
                <a:lnTo>
                  <a:pt x="1898014" y="2120900"/>
                </a:lnTo>
                <a:lnTo>
                  <a:pt x="1908771" y="2133600"/>
                </a:lnTo>
                <a:lnTo>
                  <a:pt x="1850603" y="2133600"/>
                </a:lnTo>
                <a:lnTo>
                  <a:pt x="1856194" y="2146300"/>
                </a:lnTo>
                <a:lnTo>
                  <a:pt x="1857469" y="2159000"/>
                </a:lnTo>
                <a:lnTo>
                  <a:pt x="1917674" y="2159000"/>
                </a:lnTo>
                <a:lnTo>
                  <a:pt x="1918893" y="2146300"/>
                </a:lnTo>
                <a:lnTo>
                  <a:pt x="1932957" y="2146300"/>
                </a:lnTo>
                <a:lnTo>
                  <a:pt x="1924858" y="2133600"/>
                </a:lnTo>
                <a:lnTo>
                  <a:pt x="1916446" y="2120900"/>
                </a:lnTo>
                <a:close/>
              </a:path>
              <a:path w="2952115" h="3365500">
                <a:moveTo>
                  <a:pt x="1930488" y="2158956"/>
                </a:moveTo>
                <a:close/>
              </a:path>
              <a:path w="2952115" h="3365500">
                <a:moveTo>
                  <a:pt x="1932957" y="2146300"/>
                </a:moveTo>
                <a:lnTo>
                  <a:pt x="1930323" y="2146300"/>
                </a:lnTo>
                <a:lnTo>
                  <a:pt x="1936838" y="2159000"/>
                </a:lnTo>
                <a:lnTo>
                  <a:pt x="1942466" y="2159000"/>
                </a:lnTo>
                <a:lnTo>
                  <a:pt x="1932957" y="2146300"/>
                </a:lnTo>
                <a:close/>
              </a:path>
              <a:path w="2952115" h="3365500">
                <a:moveTo>
                  <a:pt x="1930323" y="2146300"/>
                </a:moveTo>
                <a:lnTo>
                  <a:pt x="1919338" y="2146300"/>
                </a:lnTo>
                <a:lnTo>
                  <a:pt x="1930488" y="2158956"/>
                </a:lnTo>
                <a:lnTo>
                  <a:pt x="1930323" y="2146300"/>
                </a:lnTo>
                <a:close/>
              </a:path>
              <a:path w="2952115" h="3365500">
                <a:moveTo>
                  <a:pt x="1812670" y="2108200"/>
                </a:moveTo>
                <a:lnTo>
                  <a:pt x="1802625" y="2108200"/>
                </a:lnTo>
                <a:lnTo>
                  <a:pt x="1798599" y="2120900"/>
                </a:lnTo>
                <a:lnTo>
                  <a:pt x="1803395" y="2120900"/>
                </a:lnTo>
                <a:lnTo>
                  <a:pt x="1810693" y="2133600"/>
                </a:lnTo>
                <a:lnTo>
                  <a:pt x="1807190" y="2120900"/>
                </a:lnTo>
                <a:lnTo>
                  <a:pt x="1812670" y="2108200"/>
                </a:lnTo>
                <a:close/>
              </a:path>
              <a:path w="2952115" h="3365500">
                <a:moveTo>
                  <a:pt x="1822323" y="2120900"/>
                </a:moveTo>
                <a:lnTo>
                  <a:pt x="1820938" y="2120900"/>
                </a:lnTo>
                <a:lnTo>
                  <a:pt x="1819554" y="2133600"/>
                </a:lnTo>
                <a:lnTo>
                  <a:pt x="1827110" y="2133600"/>
                </a:lnTo>
                <a:lnTo>
                  <a:pt x="1822323" y="2120900"/>
                </a:lnTo>
                <a:close/>
              </a:path>
              <a:path w="2952115" h="3365500">
                <a:moveTo>
                  <a:pt x="1896859" y="2120900"/>
                </a:moveTo>
                <a:lnTo>
                  <a:pt x="1833130" y="2120900"/>
                </a:lnTo>
                <a:lnTo>
                  <a:pt x="1835785" y="2133600"/>
                </a:lnTo>
                <a:lnTo>
                  <a:pt x="1898408" y="2133600"/>
                </a:lnTo>
                <a:lnTo>
                  <a:pt x="1896859" y="2120900"/>
                </a:lnTo>
                <a:close/>
              </a:path>
              <a:path w="2952115" h="3365500">
                <a:moveTo>
                  <a:pt x="1790407" y="2108200"/>
                </a:moveTo>
                <a:lnTo>
                  <a:pt x="1791875" y="2120900"/>
                </a:lnTo>
                <a:lnTo>
                  <a:pt x="1796097" y="2120900"/>
                </a:lnTo>
                <a:lnTo>
                  <a:pt x="1790407" y="2108200"/>
                </a:lnTo>
                <a:close/>
              </a:path>
              <a:path w="2952115" h="3365500">
                <a:moveTo>
                  <a:pt x="1898320" y="2108200"/>
                </a:moveTo>
                <a:lnTo>
                  <a:pt x="1812670" y="2108200"/>
                </a:lnTo>
                <a:lnTo>
                  <a:pt x="1824854" y="2120900"/>
                </a:lnTo>
                <a:lnTo>
                  <a:pt x="1906865" y="2120900"/>
                </a:lnTo>
                <a:lnTo>
                  <a:pt x="1898320" y="2108200"/>
                </a:lnTo>
                <a:close/>
              </a:path>
              <a:path w="2952115" h="3365500">
                <a:moveTo>
                  <a:pt x="1791614" y="2095500"/>
                </a:moveTo>
                <a:lnTo>
                  <a:pt x="1790357" y="2095500"/>
                </a:lnTo>
                <a:lnTo>
                  <a:pt x="1790649" y="2108200"/>
                </a:lnTo>
                <a:lnTo>
                  <a:pt x="1793227" y="2108200"/>
                </a:lnTo>
                <a:lnTo>
                  <a:pt x="1791614" y="2095500"/>
                </a:lnTo>
                <a:close/>
              </a:path>
              <a:path w="2952115" h="3365500">
                <a:moveTo>
                  <a:pt x="1802115" y="2106982"/>
                </a:moveTo>
                <a:lnTo>
                  <a:pt x="1801952" y="2108200"/>
                </a:lnTo>
                <a:lnTo>
                  <a:pt x="1802625" y="2108200"/>
                </a:lnTo>
                <a:lnTo>
                  <a:pt x="1802115" y="2106982"/>
                </a:lnTo>
                <a:close/>
              </a:path>
              <a:path w="2952115" h="3365500">
                <a:moveTo>
                  <a:pt x="1814804" y="2108156"/>
                </a:moveTo>
                <a:close/>
              </a:path>
              <a:path w="2952115" h="3365500">
                <a:moveTo>
                  <a:pt x="1878733" y="2095500"/>
                </a:moveTo>
                <a:lnTo>
                  <a:pt x="1814639" y="2095500"/>
                </a:lnTo>
                <a:lnTo>
                  <a:pt x="1821116" y="2108200"/>
                </a:lnTo>
                <a:lnTo>
                  <a:pt x="1888935" y="2108200"/>
                </a:lnTo>
                <a:lnTo>
                  <a:pt x="1878733" y="2095500"/>
                </a:lnTo>
                <a:close/>
              </a:path>
              <a:path w="2952115" h="3365500">
                <a:moveTo>
                  <a:pt x="1814639" y="2095500"/>
                </a:moveTo>
                <a:lnTo>
                  <a:pt x="1803654" y="2095500"/>
                </a:lnTo>
                <a:lnTo>
                  <a:pt x="1814804" y="2108156"/>
                </a:lnTo>
                <a:lnTo>
                  <a:pt x="1814639" y="2095500"/>
                </a:lnTo>
                <a:close/>
              </a:path>
              <a:path w="2952115" h="3365500">
                <a:moveTo>
                  <a:pt x="1803654" y="2095500"/>
                </a:moveTo>
                <a:lnTo>
                  <a:pt x="1797304" y="2095500"/>
                </a:lnTo>
                <a:lnTo>
                  <a:pt x="1802115" y="2106982"/>
                </a:lnTo>
                <a:lnTo>
                  <a:pt x="1803654" y="2095500"/>
                </a:lnTo>
                <a:close/>
              </a:path>
              <a:path w="2952115" h="3365500">
                <a:moveTo>
                  <a:pt x="1813433" y="2082800"/>
                </a:moveTo>
                <a:lnTo>
                  <a:pt x="1789302" y="2082800"/>
                </a:lnTo>
                <a:lnTo>
                  <a:pt x="1787867" y="2095500"/>
                </a:lnTo>
                <a:lnTo>
                  <a:pt x="1820278" y="2095500"/>
                </a:lnTo>
                <a:lnTo>
                  <a:pt x="1813433" y="2082800"/>
                </a:lnTo>
                <a:close/>
              </a:path>
              <a:path w="2952115" h="3365500">
                <a:moveTo>
                  <a:pt x="1871078" y="2070100"/>
                </a:moveTo>
                <a:lnTo>
                  <a:pt x="1868233" y="2070100"/>
                </a:lnTo>
                <a:lnTo>
                  <a:pt x="1869630" y="2082800"/>
                </a:lnTo>
                <a:lnTo>
                  <a:pt x="1818246" y="2082800"/>
                </a:lnTo>
                <a:lnTo>
                  <a:pt x="1820278" y="2095500"/>
                </a:lnTo>
                <a:lnTo>
                  <a:pt x="1877967" y="2095500"/>
                </a:lnTo>
                <a:lnTo>
                  <a:pt x="1878233" y="2082800"/>
                </a:lnTo>
                <a:lnTo>
                  <a:pt x="1871078" y="2070100"/>
                </a:lnTo>
                <a:close/>
              </a:path>
              <a:path w="2952115" h="3365500">
                <a:moveTo>
                  <a:pt x="1758002" y="2070100"/>
                </a:moveTo>
                <a:lnTo>
                  <a:pt x="1754454" y="2070100"/>
                </a:lnTo>
                <a:lnTo>
                  <a:pt x="1760468" y="2082800"/>
                </a:lnTo>
                <a:lnTo>
                  <a:pt x="1763858" y="2082800"/>
                </a:lnTo>
                <a:lnTo>
                  <a:pt x="1758002" y="2070100"/>
                </a:lnTo>
                <a:close/>
              </a:path>
              <a:path w="2952115" h="3365500">
                <a:moveTo>
                  <a:pt x="1783930" y="2070100"/>
                </a:moveTo>
                <a:lnTo>
                  <a:pt x="1782673" y="2070100"/>
                </a:lnTo>
                <a:lnTo>
                  <a:pt x="1783054" y="2082800"/>
                </a:lnTo>
                <a:lnTo>
                  <a:pt x="1785531" y="2082800"/>
                </a:lnTo>
                <a:lnTo>
                  <a:pt x="1783930" y="2070100"/>
                </a:lnTo>
                <a:close/>
              </a:path>
              <a:path w="2952115" h="3365500">
                <a:moveTo>
                  <a:pt x="1862277" y="2070100"/>
                </a:moveTo>
                <a:lnTo>
                  <a:pt x="1787270" y="2070100"/>
                </a:lnTo>
                <a:lnTo>
                  <a:pt x="1798916" y="2082800"/>
                </a:lnTo>
                <a:lnTo>
                  <a:pt x="1869630" y="2082800"/>
                </a:lnTo>
                <a:lnTo>
                  <a:pt x="1862277" y="2070100"/>
                </a:lnTo>
                <a:close/>
              </a:path>
              <a:path w="2952115" h="3365500">
                <a:moveTo>
                  <a:pt x="1791157" y="2044700"/>
                </a:moveTo>
                <a:lnTo>
                  <a:pt x="1777497" y="2044700"/>
                </a:lnTo>
                <a:lnTo>
                  <a:pt x="1780743" y="2057400"/>
                </a:lnTo>
                <a:lnTo>
                  <a:pt x="1781517" y="2070100"/>
                </a:lnTo>
                <a:lnTo>
                  <a:pt x="1794835" y="2070100"/>
                </a:lnTo>
                <a:lnTo>
                  <a:pt x="1790232" y="2057400"/>
                </a:lnTo>
                <a:lnTo>
                  <a:pt x="1789167" y="2057400"/>
                </a:lnTo>
                <a:lnTo>
                  <a:pt x="1791094" y="2046339"/>
                </a:lnTo>
                <a:lnTo>
                  <a:pt x="1791157" y="2044700"/>
                </a:lnTo>
                <a:close/>
              </a:path>
              <a:path w="2952115" h="3365500">
                <a:moveTo>
                  <a:pt x="1862742" y="2057400"/>
                </a:moveTo>
                <a:lnTo>
                  <a:pt x="1804606" y="2057400"/>
                </a:lnTo>
                <a:lnTo>
                  <a:pt x="1807464" y="2070100"/>
                </a:lnTo>
                <a:lnTo>
                  <a:pt x="1861081" y="2070100"/>
                </a:lnTo>
                <a:lnTo>
                  <a:pt x="1862742" y="2057400"/>
                </a:lnTo>
                <a:close/>
              </a:path>
              <a:path w="2952115" h="3365500">
                <a:moveTo>
                  <a:pt x="1774825" y="2044700"/>
                </a:moveTo>
                <a:lnTo>
                  <a:pt x="1772704" y="2044700"/>
                </a:lnTo>
                <a:lnTo>
                  <a:pt x="1772920" y="2057400"/>
                </a:lnTo>
                <a:lnTo>
                  <a:pt x="1777822" y="2057400"/>
                </a:lnTo>
                <a:lnTo>
                  <a:pt x="1774825" y="2044700"/>
                </a:lnTo>
                <a:close/>
              </a:path>
              <a:path w="2952115" h="3365500">
                <a:moveTo>
                  <a:pt x="1791248" y="2045456"/>
                </a:moveTo>
                <a:lnTo>
                  <a:pt x="1791094" y="2046339"/>
                </a:lnTo>
                <a:lnTo>
                  <a:pt x="1790674" y="2057400"/>
                </a:lnTo>
                <a:lnTo>
                  <a:pt x="1792693" y="2057400"/>
                </a:lnTo>
                <a:lnTo>
                  <a:pt x="1791248" y="2045456"/>
                </a:lnTo>
                <a:close/>
              </a:path>
              <a:path w="2952115" h="3365500">
                <a:moveTo>
                  <a:pt x="1845500" y="2044700"/>
                </a:moveTo>
                <a:lnTo>
                  <a:pt x="1791380" y="2044700"/>
                </a:lnTo>
                <a:lnTo>
                  <a:pt x="1796613" y="2057400"/>
                </a:lnTo>
                <a:lnTo>
                  <a:pt x="1855581" y="2057400"/>
                </a:lnTo>
                <a:lnTo>
                  <a:pt x="1845500" y="2044700"/>
                </a:lnTo>
                <a:close/>
              </a:path>
              <a:path w="2952115" h="3365500">
                <a:moveTo>
                  <a:pt x="1791380" y="2044700"/>
                </a:moveTo>
                <a:lnTo>
                  <a:pt x="1791157" y="2044700"/>
                </a:lnTo>
                <a:lnTo>
                  <a:pt x="1791248" y="2045456"/>
                </a:lnTo>
                <a:lnTo>
                  <a:pt x="1791380" y="2044700"/>
                </a:lnTo>
                <a:close/>
              </a:path>
              <a:path w="2952115" h="3365500">
                <a:moveTo>
                  <a:pt x="1735239" y="2032000"/>
                </a:moveTo>
                <a:lnTo>
                  <a:pt x="1723542" y="2032000"/>
                </a:lnTo>
                <a:lnTo>
                  <a:pt x="1719326" y="2044700"/>
                </a:lnTo>
                <a:lnTo>
                  <a:pt x="1733232" y="2044700"/>
                </a:lnTo>
                <a:lnTo>
                  <a:pt x="1735239" y="2032000"/>
                </a:lnTo>
                <a:close/>
              </a:path>
              <a:path w="2952115" h="3365500">
                <a:moveTo>
                  <a:pt x="1752219" y="2032000"/>
                </a:moveTo>
                <a:lnTo>
                  <a:pt x="1750212" y="2032000"/>
                </a:lnTo>
                <a:lnTo>
                  <a:pt x="1749170" y="2044700"/>
                </a:lnTo>
                <a:lnTo>
                  <a:pt x="1753205" y="2044700"/>
                </a:lnTo>
                <a:lnTo>
                  <a:pt x="1755243" y="2041885"/>
                </a:lnTo>
                <a:lnTo>
                  <a:pt x="1752219" y="2032000"/>
                </a:lnTo>
                <a:close/>
              </a:path>
              <a:path w="2952115" h="3365500">
                <a:moveTo>
                  <a:pt x="1810105" y="2019300"/>
                </a:moveTo>
                <a:lnTo>
                  <a:pt x="1741676" y="2019300"/>
                </a:lnTo>
                <a:lnTo>
                  <a:pt x="1751114" y="2032000"/>
                </a:lnTo>
                <a:lnTo>
                  <a:pt x="1762404" y="2032000"/>
                </a:lnTo>
                <a:lnTo>
                  <a:pt x="1755243" y="2041885"/>
                </a:lnTo>
                <a:lnTo>
                  <a:pt x="1756105" y="2044700"/>
                </a:lnTo>
                <a:lnTo>
                  <a:pt x="1819300" y="2044700"/>
                </a:lnTo>
                <a:lnTo>
                  <a:pt x="1819148" y="2032000"/>
                </a:lnTo>
                <a:lnTo>
                  <a:pt x="1810105" y="2019300"/>
                </a:lnTo>
                <a:close/>
              </a:path>
              <a:path w="2952115" h="3365500">
                <a:moveTo>
                  <a:pt x="1826666" y="2032000"/>
                </a:moveTo>
                <a:lnTo>
                  <a:pt x="1823834" y="2032000"/>
                </a:lnTo>
                <a:lnTo>
                  <a:pt x="1822132" y="2044700"/>
                </a:lnTo>
                <a:lnTo>
                  <a:pt x="1828050" y="2044700"/>
                </a:lnTo>
                <a:lnTo>
                  <a:pt x="1826666" y="2032000"/>
                </a:lnTo>
                <a:close/>
              </a:path>
              <a:path w="2952115" h="3365500">
                <a:moveTo>
                  <a:pt x="1735327" y="2019300"/>
                </a:moveTo>
                <a:lnTo>
                  <a:pt x="1727415" y="2019300"/>
                </a:lnTo>
                <a:lnTo>
                  <a:pt x="1733041" y="2032000"/>
                </a:lnTo>
                <a:lnTo>
                  <a:pt x="1735327" y="2019300"/>
                </a:lnTo>
                <a:close/>
              </a:path>
              <a:path w="2952115" h="3365500">
                <a:moveTo>
                  <a:pt x="1800936" y="2006600"/>
                </a:moveTo>
                <a:lnTo>
                  <a:pt x="1700784" y="2006600"/>
                </a:lnTo>
                <a:lnTo>
                  <a:pt x="1707159" y="2019300"/>
                </a:lnTo>
                <a:lnTo>
                  <a:pt x="1811832" y="2019300"/>
                </a:lnTo>
                <a:lnTo>
                  <a:pt x="1800936" y="2006600"/>
                </a:lnTo>
                <a:close/>
              </a:path>
              <a:path w="2952115" h="3365500">
                <a:moveTo>
                  <a:pt x="1802599" y="2006600"/>
                </a:moveTo>
                <a:lnTo>
                  <a:pt x="1800936" y="2006600"/>
                </a:lnTo>
                <a:lnTo>
                  <a:pt x="1811832" y="2019300"/>
                </a:lnTo>
                <a:lnTo>
                  <a:pt x="1802599" y="2006600"/>
                </a:lnTo>
                <a:close/>
              </a:path>
              <a:path w="2952115" h="3365500">
                <a:moveTo>
                  <a:pt x="1813052" y="2006600"/>
                </a:moveTo>
                <a:lnTo>
                  <a:pt x="1802599" y="2006600"/>
                </a:lnTo>
                <a:lnTo>
                  <a:pt x="1811832" y="2019300"/>
                </a:lnTo>
                <a:lnTo>
                  <a:pt x="1816747" y="2019300"/>
                </a:lnTo>
                <a:lnTo>
                  <a:pt x="1813052" y="2006600"/>
                </a:lnTo>
                <a:close/>
              </a:path>
              <a:path w="2952115" h="3365500">
                <a:moveTo>
                  <a:pt x="1730578" y="1981200"/>
                </a:moveTo>
                <a:lnTo>
                  <a:pt x="1690928" y="1981200"/>
                </a:lnTo>
                <a:lnTo>
                  <a:pt x="1692160" y="1993900"/>
                </a:lnTo>
                <a:lnTo>
                  <a:pt x="1694929" y="2006600"/>
                </a:lnTo>
                <a:lnTo>
                  <a:pt x="1706587" y="1993900"/>
                </a:lnTo>
                <a:lnTo>
                  <a:pt x="1727784" y="1993900"/>
                </a:lnTo>
                <a:lnTo>
                  <a:pt x="1730578" y="1981200"/>
                </a:lnTo>
                <a:close/>
              </a:path>
              <a:path w="2952115" h="3365500">
                <a:moveTo>
                  <a:pt x="1707741" y="1993900"/>
                </a:moveTo>
                <a:lnTo>
                  <a:pt x="1706587" y="1993900"/>
                </a:lnTo>
                <a:lnTo>
                  <a:pt x="1708912" y="2006600"/>
                </a:lnTo>
                <a:lnTo>
                  <a:pt x="1712033" y="2006600"/>
                </a:lnTo>
                <a:lnTo>
                  <a:pt x="1707741" y="1993900"/>
                </a:lnTo>
                <a:close/>
              </a:path>
              <a:path w="2952115" h="3365500">
                <a:moveTo>
                  <a:pt x="1794370" y="1981200"/>
                </a:moveTo>
                <a:lnTo>
                  <a:pt x="1778698" y="1981200"/>
                </a:lnTo>
                <a:lnTo>
                  <a:pt x="1782406" y="1993900"/>
                </a:lnTo>
                <a:lnTo>
                  <a:pt x="1723300" y="1993900"/>
                </a:lnTo>
                <a:lnTo>
                  <a:pt x="1718917" y="2006600"/>
                </a:lnTo>
                <a:lnTo>
                  <a:pt x="1809076" y="2006600"/>
                </a:lnTo>
                <a:lnTo>
                  <a:pt x="1804339" y="1993900"/>
                </a:lnTo>
                <a:lnTo>
                  <a:pt x="1794370" y="1981200"/>
                </a:lnTo>
                <a:close/>
              </a:path>
              <a:path w="2952115" h="3365500">
                <a:moveTo>
                  <a:pt x="1774444" y="1981200"/>
                </a:moveTo>
                <a:lnTo>
                  <a:pt x="1739442" y="1981200"/>
                </a:lnTo>
                <a:lnTo>
                  <a:pt x="1742859" y="1993900"/>
                </a:lnTo>
                <a:lnTo>
                  <a:pt x="1775777" y="1993900"/>
                </a:lnTo>
                <a:lnTo>
                  <a:pt x="1774444" y="1981200"/>
                </a:lnTo>
                <a:close/>
              </a:path>
              <a:path w="2952115" h="3365500">
                <a:moveTo>
                  <a:pt x="1696034" y="1968500"/>
                </a:moveTo>
                <a:lnTo>
                  <a:pt x="1694675" y="1968500"/>
                </a:lnTo>
                <a:lnTo>
                  <a:pt x="1694649" y="1981200"/>
                </a:lnTo>
                <a:lnTo>
                  <a:pt x="1697723" y="1981200"/>
                </a:lnTo>
                <a:lnTo>
                  <a:pt x="1696034" y="1968500"/>
                </a:lnTo>
                <a:close/>
              </a:path>
              <a:path w="2952115" h="3365500">
                <a:moveTo>
                  <a:pt x="1710029" y="1968500"/>
                </a:moveTo>
                <a:lnTo>
                  <a:pt x="1700178" y="1968500"/>
                </a:lnTo>
                <a:lnTo>
                  <a:pt x="1702239" y="1981200"/>
                </a:lnTo>
                <a:lnTo>
                  <a:pt x="1708403" y="1981200"/>
                </a:lnTo>
                <a:lnTo>
                  <a:pt x="1710029" y="1968500"/>
                </a:lnTo>
                <a:close/>
              </a:path>
              <a:path w="2952115" h="3365500">
                <a:moveTo>
                  <a:pt x="1743760" y="1968500"/>
                </a:moveTo>
                <a:lnTo>
                  <a:pt x="1719389" y="1968500"/>
                </a:lnTo>
                <a:lnTo>
                  <a:pt x="1720240" y="1981200"/>
                </a:lnTo>
                <a:lnTo>
                  <a:pt x="1744294" y="1981200"/>
                </a:lnTo>
                <a:lnTo>
                  <a:pt x="1743760" y="1968500"/>
                </a:lnTo>
                <a:close/>
              </a:path>
              <a:path w="2952115" h="3365500">
                <a:moveTo>
                  <a:pt x="1781378" y="1968500"/>
                </a:moveTo>
                <a:lnTo>
                  <a:pt x="1745843" y="1968500"/>
                </a:lnTo>
                <a:lnTo>
                  <a:pt x="1746859" y="1981200"/>
                </a:lnTo>
                <a:lnTo>
                  <a:pt x="1785239" y="1981200"/>
                </a:lnTo>
                <a:lnTo>
                  <a:pt x="1781378" y="1968500"/>
                </a:lnTo>
                <a:close/>
              </a:path>
              <a:path w="2952115" h="3365500">
                <a:moveTo>
                  <a:pt x="1677345" y="1943100"/>
                </a:moveTo>
                <a:lnTo>
                  <a:pt x="1669453" y="1943100"/>
                </a:lnTo>
                <a:lnTo>
                  <a:pt x="1670862" y="1955800"/>
                </a:lnTo>
                <a:lnTo>
                  <a:pt x="1673275" y="1955800"/>
                </a:lnTo>
                <a:lnTo>
                  <a:pt x="1672958" y="1968500"/>
                </a:lnTo>
                <a:lnTo>
                  <a:pt x="1679287" y="1968500"/>
                </a:lnTo>
                <a:lnTo>
                  <a:pt x="1676389" y="1955800"/>
                </a:lnTo>
                <a:lnTo>
                  <a:pt x="1677345" y="1943100"/>
                </a:lnTo>
                <a:close/>
              </a:path>
              <a:path w="2952115" h="3365500">
                <a:moveTo>
                  <a:pt x="1686242" y="1955800"/>
                </a:moveTo>
                <a:lnTo>
                  <a:pt x="1679828" y="1955800"/>
                </a:lnTo>
                <a:lnTo>
                  <a:pt x="1684997" y="1968500"/>
                </a:lnTo>
                <a:lnTo>
                  <a:pt x="1691576" y="1968500"/>
                </a:lnTo>
                <a:lnTo>
                  <a:pt x="1686242" y="1955800"/>
                </a:lnTo>
                <a:close/>
              </a:path>
              <a:path w="2952115" h="3365500">
                <a:moveTo>
                  <a:pt x="1695653" y="1955800"/>
                </a:moveTo>
                <a:lnTo>
                  <a:pt x="1696808" y="1968500"/>
                </a:lnTo>
                <a:lnTo>
                  <a:pt x="1704695" y="1968500"/>
                </a:lnTo>
                <a:lnTo>
                  <a:pt x="1695653" y="1955800"/>
                </a:lnTo>
                <a:close/>
              </a:path>
              <a:path w="2952115" h="3365500">
                <a:moveTo>
                  <a:pt x="1734096" y="1943100"/>
                </a:moveTo>
                <a:lnTo>
                  <a:pt x="1698863" y="1943100"/>
                </a:lnTo>
                <a:lnTo>
                  <a:pt x="1704696" y="1955800"/>
                </a:lnTo>
                <a:lnTo>
                  <a:pt x="1707004" y="1968500"/>
                </a:lnTo>
                <a:lnTo>
                  <a:pt x="1782000" y="1968500"/>
                </a:lnTo>
                <a:lnTo>
                  <a:pt x="1775790" y="1955800"/>
                </a:lnTo>
                <a:lnTo>
                  <a:pt x="1735709" y="1955800"/>
                </a:lnTo>
                <a:lnTo>
                  <a:pt x="1734096" y="1943100"/>
                </a:lnTo>
                <a:close/>
              </a:path>
              <a:path w="2952115" h="3365500">
                <a:moveTo>
                  <a:pt x="1640471" y="1943100"/>
                </a:moveTo>
                <a:lnTo>
                  <a:pt x="1639315" y="1943100"/>
                </a:lnTo>
                <a:lnTo>
                  <a:pt x="1648358" y="1955800"/>
                </a:lnTo>
                <a:lnTo>
                  <a:pt x="1640471" y="1943100"/>
                </a:lnTo>
                <a:close/>
              </a:path>
              <a:path w="2952115" h="3365500">
                <a:moveTo>
                  <a:pt x="1654314" y="1943100"/>
                </a:moveTo>
                <a:lnTo>
                  <a:pt x="1652346" y="1955800"/>
                </a:lnTo>
                <a:lnTo>
                  <a:pt x="1659077" y="1955800"/>
                </a:lnTo>
                <a:lnTo>
                  <a:pt x="1659103" y="1955669"/>
                </a:lnTo>
                <a:lnTo>
                  <a:pt x="1654314" y="1943100"/>
                </a:lnTo>
                <a:close/>
              </a:path>
              <a:path w="2952115" h="3365500">
                <a:moveTo>
                  <a:pt x="1661642" y="1943100"/>
                </a:moveTo>
                <a:lnTo>
                  <a:pt x="1659103" y="1955669"/>
                </a:lnTo>
                <a:lnTo>
                  <a:pt x="1659153" y="1955800"/>
                </a:lnTo>
                <a:lnTo>
                  <a:pt x="1670862" y="1955800"/>
                </a:lnTo>
                <a:lnTo>
                  <a:pt x="1661642" y="1943100"/>
                </a:lnTo>
                <a:close/>
              </a:path>
              <a:path w="2952115" h="3365500">
                <a:moveTo>
                  <a:pt x="1698863" y="1943100"/>
                </a:moveTo>
                <a:lnTo>
                  <a:pt x="1677345" y="1943100"/>
                </a:lnTo>
                <a:lnTo>
                  <a:pt x="1687349" y="1955800"/>
                </a:lnTo>
                <a:lnTo>
                  <a:pt x="1696618" y="1955800"/>
                </a:lnTo>
                <a:lnTo>
                  <a:pt x="1698863" y="1943100"/>
                </a:lnTo>
                <a:close/>
              </a:path>
              <a:path w="2952115" h="3365500">
                <a:moveTo>
                  <a:pt x="1750744" y="1943100"/>
                </a:moveTo>
                <a:lnTo>
                  <a:pt x="1745983" y="1943100"/>
                </a:lnTo>
                <a:lnTo>
                  <a:pt x="1740598" y="1955800"/>
                </a:lnTo>
                <a:lnTo>
                  <a:pt x="1750554" y="1955800"/>
                </a:lnTo>
                <a:lnTo>
                  <a:pt x="1750744" y="1943100"/>
                </a:lnTo>
                <a:close/>
              </a:path>
              <a:path w="2952115" h="3365500">
                <a:moveTo>
                  <a:pt x="1761353" y="1943179"/>
                </a:moveTo>
                <a:lnTo>
                  <a:pt x="1763928" y="1955800"/>
                </a:lnTo>
                <a:lnTo>
                  <a:pt x="1774037" y="1955800"/>
                </a:lnTo>
                <a:lnTo>
                  <a:pt x="1761353" y="1943179"/>
                </a:lnTo>
                <a:close/>
              </a:path>
              <a:path w="2952115" h="3365500">
                <a:moveTo>
                  <a:pt x="1761337" y="1943100"/>
                </a:moveTo>
                <a:close/>
              </a:path>
              <a:path w="2952115" h="3365500">
                <a:moveTo>
                  <a:pt x="1725661" y="1905000"/>
                </a:moveTo>
                <a:lnTo>
                  <a:pt x="1649996" y="1905000"/>
                </a:lnTo>
                <a:lnTo>
                  <a:pt x="1647621" y="1917700"/>
                </a:lnTo>
                <a:lnTo>
                  <a:pt x="1704390" y="1917700"/>
                </a:lnTo>
                <a:lnTo>
                  <a:pt x="1706257" y="1930400"/>
                </a:lnTo>
                <a:lnTo>
                  <a:pt x="1632982" y="1930400"/>
                </a:lnTo>
                <a:lnTo>
                  <a:pt x="1643871" y="1943100"/>
                </a:lnTo>
                <a:lnTo>
                  <a:pt x="1754715" y="1943100"/>
                </a:lnTo>
                <a:lnTo>
                  <a:pt x="1746798" y="1930400"/>
                </a:lnTo>
                <a:lnTo>
                  <a:pt x="1735689" y="1917700"/>
                </a:lnTo>
                <a:lnTo>
                  <a:pt x="1725661" y="1905000"/>
                </a:lnTo>
                <a:close/>
              </a:path>
              <a:path w="2952115" h="3365500">
                <a:moveTo>
                  <a:pt x="1648523" y="1917700"/>
                </a:moveTo>
                <a:lnTo>
                  <a:pt x="1636014" y="1917700"/>
                </a:lnTo>
                <a:lnTo>
                  <a:pt x="1634324" y="1930400"/>
                </a:lnTo>
                <a:lnTo>
                  <a:pt x="1648434" y="1930400"/>
                </a:lnTo>
                <a:lnTo>
                  <a:pt x="1648523" y="1917700"/>
                </a:lnTo>
                <a:close/>
              </a:path>
              <a:path w="2952115" h="3365500">
                <a:moveTo>
                  <a:pt x="1698028" y="1917700"/>
                </a:moveTo>
                <a:lnTo>
                  <a:pt x="1652536" y="1917700"/>
                </a:lnTo>
                <a:lnTo>
                  <a:pt x="1663979" y="1930400"/>
                </a:lnTo>
                <a:lnTo>
                  <a:pt x="1699260" y="1930400"/>
                </a:lnTo>
                <a:lnTo>
                  <a:pt x="1698028" y="1917700"/>
                </a:lnTo>
                <a:close/>
              </a:path>
              <a:path w="2952115" h="3365500">
                <a:moveTo>
                  <a:pt x="1619592" y="1905000"/>
                </a:moveTo>
                <a:lnTo>
                  <a:pt x="1610918" y="1905000"/>
                </a:lnTo>
                <a:lnTo>
                  <a:pt x="1616392" y="1917700"/>
                </a:lnTo>
                <a:lnTo>
                  <a:pt x="1619592" y="1905000"/>
                </a:lnTo>
                <a:close/>
              </a:path>
              <a:path w="2952115" h="3365500">
                <a:moveTo>
                  <a:pt x="1632733" y="1914182"/>
                </a:moveTo>
                <a:lnTo>
                  <a:pt x="1632940" y="1917700"/>
                </a:lnTo>
                <a:lnTo>
                  <a:pt x="1634375" y="1917700"/>
                </a:lnTo>
                <a:lnTo>
                  <a:pt x="1632733" y="1914182"/>
                </a:lnTo>
                <a:close/>
              </a:path>
              <a:path w="2952115" h="3365500">
                <a:moveTo>
                  <a:pt x="1635887" y="1905000"/>
                </a:moveTo>
                <a:lnTo>
                  <a:pt x="1632191" y="1905000"/>
                </a:lnTo>
                <a:lnTo>
                  <a:pt x="1632235" y="1905747"/>
                </a:lnTo>
                <a:lnTo>
                  <a:pt x="1642681" y="1917700"/>
                </a:lnTo>
                <a:lnTo>
                  <a:pt x="1644357" y="1917700"/>
                </a:lnTo>
                <a:lnTo>
                  <a:pt x="1635887" y="1905000"/>
                </a:lnTo>
                <a:close/>
              </a:path>
              <a:path w="2952115" h="3365500">
                <a:moveTo>
                  <a:pt x="1631581" y="1905000"/>
                </a:moveTo>
                <a:lnTo>
                  <a:pt x="1628444" y="1905000"/>
                </a:lnTo>
                <a:lnTo>
                  <a:pt x="1632733" y="1914182"/>
                </a:lnTo>
                <a:lnTo>
                  <a:pt x="1632235" y="1905747"/>
                </a:lnTo>
                <a:lnTo>
                  <a:pt x="1631581" y="1905000"/>
                </a:lnTo>
                <a:close/>
              </a:path>
              <a:path w="2952115" h="3365500">
                <a:moveTo>
                  <a:pt x="1698764" y="1892300"/>
                </a:moveTo>
                <a:lnTo>
                  <a:pt x="1628715" y="1892300"/>
                </a:lnTo>
                <a:lnTo>
                  <a:pt x="1636059" y="1905000"/>
                </a:lnTo>
                <a:lnTo>
                  <a:pt x="1712312" y="1905000"/>
                </a:lnTo>
                <a:lnTo>
                  <a:pt x="1713066" y="1903352"/>
                </a:lnTo>
                <a:lnTo>
                  <a:pt x="1698764" y="1892300"/>
                </a:lnTo>
                <a:close/>
              </a:path>
              <a:path w="2952115" h="3365500">
                <a:moveTo>
                  <a:pt x="1718119" y="1892300"/>
                </a:moveTo>
                <a:lnTo>
                  <a:pt x="1713066" y="1903352"/>
                </a:lnTo>
                <a:lnTo>
                  <a:pt x="1715198" y="1905000"/>
                </a:lnTo>
                <a:lnTo>
                  <a:pt x="1718119" y="1892300"/>
                </a:lnTo>
                <a:close/>
              </a:path>
              <a:path w="2952115" h="3365500">
                <a:moveTo>
                  <a:pt x="1729981" y="1892300"/>
                </a:moveTo>
                <a:lnTo>
                  <a:pt x="1722272" y="1892300"/>
                </a:lnTo>
                <a:lnTo>
                  <a:pt x="1726323" y="1905000"/>
                </a:lnTo>
                <a:lnTo>
                  <a:pt x="1728292" y="1905000"/>
                </a:lnTo>
                <a:lnTo>
                  <a:pt x="1729981" y="1892300"/>
                </a:lnTo>
                <a:close/>
              </a:path>
              <a:path w="2952115" h="3365500">
                <a:moveTo>
                  <a:pt x="1593354" y="1879600"/>
                </a:moveTo>
                <a:lnTo>
                  <a:pt x="1591030" y="1879600"/>
                </a:lnTo>
                <a:lnTo>
                  <a:pt x="1594408" y="1892300"/>
                </a:lnTo>
                <a:lnTo>
                  <a:pt x="1593354" y="1879600"/>
                </a:lnTo>
                <a:close/>
              </a:path>
              <a:path w="2952115" h="3365500">
                <a:moveTo>
                  <a:pt x="1610601" y="1879600"/>
                </a:moveTo>
                <a:lnTo>
                  <a:pt x="1605026" y="1879600"/>
                </a:lnTo>
                <a:lnTo>
                  <a:pt x="1605051" y="1892300"/>
                </a:lnTo>
                <a:lnTo>
                  <a:pt x="1610829" y="1892300"/>
                </a:lnTo>
                <a:lnTo>
                  <a:pt x="1610601" y="1879600"/>
                </a:lnTo>
                <a:close/>
              </a:path>
              <a:path w="2952115" h="3365500">
                <a:moveTo>
                  <a:pt x="1701990" y="1879600"/>
                </a:moveTo>
                <a:lnTo>
                  <a:pt x="1615018" y="1879600"/>
                </a:lnTo>
                <a:lnTo>
                  <a:pt x="1618167" y="1892300"/>
                </a:lnTo>
                <a:lnTo>
                  <a:pt x="1699818" y="1892300"/>
                </a:lnTo>
                <a:lnTo>
                  <a:pt x="1701990" y="1879600"/>
                </a:lnTo>
                <a:close/>
              </a:path>
              <a:path w="2952115" h="3365500">
                <a:moveTo>
                  <a:pt x="1626296" y="1866900"/>
                </a:moveTo>
                <a:lnTo>
                  <a:pt x="1590566" y="1866900"/>
                </a:lnTo>
                <a:lnTo>
                  <a:pt x="1594309" y="1879600"/>
                </a:lnTo>
                <a:lnTo>
                  <a:pt x="1623032" y="1879600"/>
                </a:lnTo>
                <a:lnTo>
                  <a:pt x="1626296" y="1866900"/>
                </a:lnTo>
                <a:close/>
              </a:path>
              <a:path w="2952115" h="3365500">
                <a:moveTo>
                  <a:pt x="1690274" y="1866900"/>
                </a:moveTo>
                <a:lnTo>
                  <a:pt x="1632504" y="1866900"/>
                </a:lnTo>
                <a:lnTo>
                  <a:pt x="1637087" y="1879600"/>
                </a:lnTo>
                <a:lnTo>
                  <a:pt x="1688931" y="1879600"/>
                </a:lnTo>
                <a:lnTo>
                  <a:pt x="1690274" y="1866900"/>
                </a:lnTo>
                <a:close/>
              </a:path>
              <a:path w="2952115" h="3365500">
                <a:moveTo>
                  <a:pt x="1590497" y="1854200"/>
                </a:moveTo>
                <a:lnTo>
                  <a:pt x="1585315" y="1854200"/>
                </a:lnTo>
                <a:lnTo>
                  <a:pt x="1587334" y="1866900"/>
                </a:lnTo>
                <a:lnTo>
                  <a:pt x="1592135" y="1866900"/>
                </a:lnTo>
                <a:lnTo>
                  <a:pt x="1590497" y="1854200"/>
                </a:lnTo>
                <a:close/>
              </a:path>
              <a:path w="2952115" h="3365500">
                <a:moveTo>
                  <a:pt x="1663992" y="1841500"/>
                </a:moveTo>
                <a:lnTo>
                  <a:pt x="1589714" y="1841500"/>
                </a:lnTo>
                <a:lnTo>
                  <a:pt x="1602639" y="1866900"/>
                </a:lnTo>
                <a:lnTo>
                  <a:pt x="1689049" y="1866900"/>
                </a:lnTo>
                <a:lnTo>
                  <a:pt x="1686077" y="1854200"/>
                </a:lnTo>
                <a:lnTo>
                  <a:pt x="1663928" y="1854200"/>
                </a:lnTo>
                <a:lnTo>
                  <a:pt x="1663992" y="1841500"/>
                </a:lnTo>
                <a:close/>
              </a:path>
              <a:path w="2952115" h="3365500">
                <a:moveTo>
                  <a:pt x="1577073" y="1841500"/>
                </a:moveTo>
                <a:lnTo>
                  <a:pt x="1573263" y="1841500"/>
                </a:lnTo>
                <a:lnTo>
                  <a:pt x="1579130" y="1854200"/>
                </a:lnTo>
                <a:lnTo>
                  <a:pt x="1586471" y="1854200"/>
                </a:lnTo>
                <a:lnTo>
                  <a:pt x="1577073" y="1841500"/>
                </a:lnTo>
                <a:close/>
              </a:path>
              <a:path w="2952115" h="3365500">
                <a:moveTo>
                  <a:pt x="1676603" y="1841500"/>
                </a:moveTo>
                <a:lnTo>
                  <a:pt x="1663992" y="1841500"/>
                </a:lnTo>
                <a:lnTo>
                  <a:pt x="1669084" y="1854200"/>
                </a:lnTo>
                <a:lnTo>
                  <a:pt x="1684489" y="1854200"/>
                </a:lnTo>
                <a:lnTo>
                  <a:pt x="1676603" y="1841500"/>
                </a:lnTo>
                <a:close/>
              </a:path>
              <a:path w="2952115" h="3365500">
                <a:moveTo>
                  <a:pt x="1562989" y="1828800"/>
                </a:moveTo>
                <a:lnTo>
                  <a:pt x="1556804" y="1828800"/>
                </a:lnTo>
                <a:lnTo>
                  <a:pt x="1551076" y="1841500"/>
                </a:lnTo>
                <a:lnTo>
                  <a:pt x="1567954" y="1841500"/>
                </a:lnTo>
                <a:lnTo>
                  <a:pt x="1562989" y="1828800"/>
                </a:lnTo>
                <a:close/>
              </a:path>
              <a:path w="2952115" h="3365500">
                <a:moveTo>
                  <a:pt x="1640763" y="1828800"/>
                </a:moveTo>
                <a:lnTo>
                  <a:pt x="1576105" y="1828800"/>
                </a:lnTo>
                <a:lnTo>
                  <a:pt x="1567954" y="1841500"/>
                </a:lnTo>
                <a:lnTo>
                  <a:pt x="1639989" y="1841500"/>
                </a:lnTo>
                <a:lnTo>
                  <a:pt x="1640763" y="1828800"/>
                </a:lnTo>
                <a:close/>
              </a:path>
              <a:path w="2952115" h="3365500">
                <a:moveTo>
                  <a:pt x="1648587" y="1828800"/>
                </a:moveTo>
                <a:lnTo>
                  <a:pt x="1645196" y="1828800"/>
                </a:lnTo>
                <a:lnTo>
                  <a:pt x="1647596" y="1841500"/>
                </a:lnTo>
                <a:lnTo>
                  <a:pt x="1648472" y="1841500"/>
                </a:lnTo>
                <a:lnTo>
                  <a:pt x="1648587" y="1828800"/>
                </a:lnTo>
                <a:close/>
              </a:path>
              <a:path w="2952115" h="3365500">
                <a:moveTo>
                  <a:pt x="1542580" y="1816100"/>
                </a:moveTo>
                <a:lnTo>
                  <a:pt x="1534833" y="1816100"/>
                </a:lnTo>
                <a:lnTo>
                  <a:pt x="1539544" y="1828800"/>
                </a:lnTo>
                <a:lnTo>
                  <a:pt x="1543812" y="1828800"/>
                </a:lnTo>
                <a:lnTo>
                  <a:pt x="1542580" y="1816100"/>
                </a:lnTo>
                <a:close/>
              </a:path>
              <a:path w="2952115" h="3365500">
                <a:moveTo>
                  <a:pt x="1641884" y="1803400"/>
                </a:moveTo>
                <a:lnTo>
                  <a:pt x="1585163" y="1803400"/>
                </a:lnTo>
                <a:lnTo>
                  <a:pt x="1580134" y="1816100"/>
                </a:lnTo>
                <a:lnTo>
                  <a:pt x="1566684" y="1816100"/>
                </a:lnTo>
                <a:lnTo>
                  <a:pt x="1549692" y="1828800"/>
                </a:lnTo>
                <a:lnTo>
                  <a:pt x="1648739" y="1828800"/>
                </a:lnTo>
                <a:lnTo>
                  <a:pt x="1650758" y="1816100"/>
                </a:lnTo>
                <a:lnTo>
                  <a:pt x="1641884" y="1803400"/>
                </a:lnTo>
                <a:close/>
              </a:path>
              <a:path w="2952115" h="3365500">
                <a:moveTo>
                  <a:pt x="1660550" y="1816100"/>
                </a:moveTo>
                <a:lnTo>
                  <a:pt x="1657896" y="1816100"/>
                </a:lnTo>
                <a:lnTo>
                  <a:pt x="1657629" y="1828800"/>
                </a:lnTo>
                <a:lnTo>
                  <a:pt x="1661896" y="1828800"/>
                </a:lnTo>
                <a:lnTo>
                  <a:pt x="1660550" y="1816100"/>
                </a:lnTo>
                <a:close/>
              </a:path>
              <a:path w="2952115" h="3365500">
                <a:moveTo>
                  <a:pt x="1569123" y="1790700"/>
                </a:moveTo>
                <a:lnTo>
                  <a:pt x="1558353" y="1790700"/>
                </a:lnTo>
                <a:lnTo>
                  <a:pt x="1556499" y="1803400"/>
                </a:lnTo>
                <a:lnTo>
                  <a:pt x="1550904" y="1803400"/>
                </a:lnTo>
                <a:lnTo>
                  <a:pt x="1559170" y="1816100"/>
                </a:lnTo>
                <a:lnTo>
                  <a:pt x="1580134" y="1816100"/>
                </a:lnTo>
                <a:lnTo>
                  <a:pt x="1576730" y="1803400"/>
                </a:lnTo>
                <a:lnTo>
                  <a:pt x="1569123" y="1790700"/>
                </a:lnTo>
                <a:close/>
              </a:path>
              <a:path w="2952115" h="3365500">
                <a:moveTo>
                  <a:pt x="1540766" y="1790700"/>
                </a:moveTo>
                <a:lnTo>
                  <a:pt x="1527683" y="1790700"/>
                </a:lnTo>
                <a:lnTo>
                  <a:pt x="1532547" y="1803400"/>
                </a:lnTo>
                <a:lnTo>
                  <a:pt x="1548413" y="1803400"/>
                </a:lnTo>
                <a:lnTo>
                  <a:pt x="1540766" y="1790700"/>
                </a:lnTo>
                <a:close/>
              </a:path>
              <a:path w="2952115" h="3365500">
                <a:moveTo>
                  <a:pt x="1598588" y="1790700"/>
                </a:moveTo>
                <a:lnTo>
                  <a:pt x="1579422" y="1790700"/>
                </a:lnTo>
                <a:lnTo>
                  <a:pt x="1582305" y="1803400"/>
                </a:lnTo>
                <a:lnTo>
                  <a:pt x="1601932" y="1803400"/>
                </a:lnTo>
                <a:lnTo>
                  <a:pt x="1598588" y="1790700"/>
                </a:lnTo>
                <a:close/>
              </a:path>
              <a:path w="2952115" h="3365500">
                <a:moveTo>
                  <a:pt x="1613382" y="1790700"/>
                </a:moveTo>
                <a:lnTo>
                  <a:pt x="1611464" y="1790700"/>
                </a:lnTo>
                <a:lnTo>
                  <a:pt x="1610410" y="1803400"/>
                </a:lnTo>
                <a:lnTo>
                  <a:pt x="1617357" y="1803400"/>
                </a:lnTo>
                <a:lnTo>
                  <a:pt x="1613382" y="1790700"/>
                </a:lnTo>
                <a:close/>
              </a:path>
              <a:path w="2952115" h="3365500">
                <a:moveTo>
                  <a:pt x="1513090" y="1778000"/>
                </a:moveTo>
                <a:lnTo>
                  <a:pt x="1505635" y="1778000"/>
                </a:lnTo>
                <a:lnTo>
                  <a:pt x="1507337" y="1790700"/>
                </a:lnTo>
                <a:lnTo>
                  <a:pt x="1520545" y="1790700"/>
                </a:lnTo>
                <a:lnTo>
                  <a:pt x="1513090" y="1778000"/>
                </a:lnTo>
                <a:close/>
              </a:path>
              <a:path w="2952115" h="3365500">
                <a:moveTo>
                  <a:pt x="1604568" y="1752600"/>
                </a:moveTo>
                <a:lnTo>
                  <a:pt x="1574661" y="1752600"/>
                </a:lnTo>
                <a:lnTo>
                  <a:pt x="1570626" y="1765300"/>
                </a:lnTo>
                <a:lnTo>
                  <a:pt x="1521773" y="1765300"/>
                </a:lnTo>
                <a:lnTo>
                  <a:pt x="1529288" y="1778000"/>
                </a:lnTo>
                <a:lnTo>
                  <a:pt x="1534229" y="1790700"/>
                </a:lnTo>
                <a:lnTo>
                  <a:pt x="1614989" y="1790700"/>
                </a:lnTo>
                <a:lnTo>
                  <a:pt x="1614630" y="1778000"/>
                </a:lnTo>
                <a:lnTo>
                  <a:pt x="1610766" y="1778000"/>
                </a:lnTo>
                <a:lnTo>
                  <a:pt x="1600441" y="1765300"/>
                </a:lnTo>
                <a:lnTo>
                  <a:pt x="1604568" y="1752600"/>
                </a:lnTo>
                <a:close/>
              </a:path>
              <a:path w="2952115" h="3365500">
                <a:moveTo>
                  <a:pt x="1515694" y="1765300"/>
                </a:moveTo>
                <a:lnTo>
                  <a:pt x="1510919" y="1765300"/>
                </a:lnTo>
                <a:lnTo>
                  <a:pt x="1513001" y="1778000"/>
                </a:lnTo>
                <a:lnTo>
                  <a:pt x="1521193" y="1778000"/>
                </a:lnTo>
                <a:lnTo>
                  <a:pt x="1515694" y="1765300"/>
                </a:lnTo>
                <a:close/>
              </a:path>
              <a:path w="2952115" h="3365500">
                <a:moveTo>
                  <a:pt x="1516735" y="1752600"/>
                </a:moveTo>
                <a:lnTo>
                  <a:pt x="1507210" y="1752600"/>
                </a:lnTo>
                <a:lnTo>
                  <a:pt x="1492389" y="1765300"/>
                </a:lnTo>
                <a:lnTo>
                  <a:pt x="1527835" y="1765300"/>
                </a:lnTo>
                <a:lnTo>
                  <a:pt x="1516735" y="1752600"/>
                </a:lnTo>
                <a:close/>
              </a:path>
              <a:path w="2952115" h="3365500">
                <a:moveTo>
                  <a:pt x="1567827" y="1752600"/>
                </a:moveTo>
                <a:lnTo>
                  <a:pt x="1531493" y="1752600"/>
                </a:lnTo>
                <a:lnTo>
                  <a:pt x="1530934" y="1765300"/>
                </a:lnTo>
                <a:lnTo>
                  <a:pt x="1570626" y="1765300"/>
                </a:lnTo>
                <a:lnTo>
                  <a:pt x="1567827" y="1752600"/>
                </a:lnTo>
                <a:close/>
              </a:path>
              <a:path w="2952115" h="3365500">
                <a:moveTo>
                  <a:pt x="1485785" y="1739900"/>
                </a:moveTo>
                <a:lnTo>
                  <a:pt x="1483309" y="1752600"/>
                </a:lnTo>
                <a:lnTo>
                  <a:pt x="1487449" y="1752600"/>
                </a:lnTo>
                <a:lnTo>
                  <a:pt x="1485785" y="1739900"/>
                </a:lnTo>
                <a:close/>
              </a:path>
              <a:path w="2952115" h="3365500">
                <a:moveTo>
                  <a:pt x="1554073" y="1727200"/>
                </a:moveTo>
                <a:lnTo>
                  <a:pt x="1474706" y="1727200"/>
                </a:lnTo>
                <a:lnTo>
                  <a:pt x="1487784" y="1739900"/>
                </a:lnTo>
                <a:lnTo>
                  <a:pt x="1496575" y="1752600"/>
                </a:lnTo>
                <a:lnTo>
                  <a:pt x="1567408" y="1752600"/>
                </a:lnTo>
                <a:lnTo>
                  <a:pt x="1573098" y="1739900"/>
                </a:lnTo>
                <a:lnTo>
                  <a:pt x="1557362" y="1739900"/>
                </a:lnTo>
                <a:lnTo>
                  <a:pt x="1554073" y="1727200"/>
                </a:lnTo>
                <a:close/>
              </a:path>
              <a:path w="2952115" h="3365500">
                <a:moveTo>
                  <a:pt x="1576752" y="1727200"/>
                </a:moveTo>
                <a:lnTo>
                  <a:pt x="1571040" y="1727200"/>
                </a:lnTo>
                <a:lnTo>
                  <a:pt x="1567929" y="1739900"/>
                </a:lnTo>
                <a:lnTo>
                  <a:pt x="1573098" y="1739900"/>
                </a:lnTo>
                <a:lnTo>
                  <a:pt x="1577649" y="1752600"/>
                </a:lnTo>
                <a:lnTo>
                  <a:pt x="1589101" y="1752600"/>
                </a:lnTo>
                <a:lnTo>
                  <a:pt x="1583812" y="1739900"/>
                </a:lnTo>
                <a:lnTo>
                  <a:pt x="1576752" y="1727200"/>
                </a:lnTo>
                <a:close/>
              </a:path>
              <a:path w="2952115" h="3365500">
                <a:moveTo>
                  <a:pt x="1600936" y="1739900"/>
                </a:moveTo>
                <a:lnTo>
                  <a:pt x="1599768" y="1739900"/>
                </a:lnTo>
                <a:lnTo>
                  <a:pt x="1598104" y="1752600"/>
                </a:lnTo>
                <a:lnTo>
                  <a:pt x="1603451" y="1752600"/>
                </a:lnTo>
                <a:lnTo>
                  <a:pt x="1600936" y="1739900"/>
                </a:lnTo>
                <a:close/>
              </a:path>
              <a:path w="2952115" h="3365500">
                <a:moveTo>
                  <a:pt x="1466811" y="1727200"/>
                </a:moveTo>
                <a:lnTo>
                  <a:pt x="1466786" y="1739900"/>
                </a:lnTo>
                <a:lnTo>
                  <a:pt x="1472349" y="1739900"/>
                </a:lnTo>
                <a:lnTo>
                  <a:pt x="1466811" y="1727200"/>
                </a:lnTo>
                <a:close/>
              </a:path>
              <a:path w="2952115" h="3365500">
                <a:moveTo>
                  <a:pt x="1528210" y="1676400"/>
                </a:moveTo>
                <a:lnTo>
                  <a:pt x="1501736" y="1676400"/>
                </a:lnTo>
                <a:lnTo>
                  <a:pt x="1494294" y="1689100"/>
                </a:lnTo>
                <a:lnTo>
                  <a:pt x="1468040" y="1689100"/>
                </a:lnTo>
                <a:lnTo>
                  <a:pt x="1462445" y="1700163"/>
                </a:lnTo>
                <a:lnTo>
                  <a:pt x="1462507" y="1701800"/>
                </a:lnTo>
                <a:lnTo>
                  <a:pt x="1466629" y="1701800"/>
                </a:lnTo>
                <a:lnTo>
                  <a:pt x="1466758" y="1727200"/>
                </a:lnTo>
                <a:lnTo>
                  <a:pt x="1543596" y="1727200"/>
                </a:lnTo>
                <a:lnTo>
                  <a:pt x="1535836" y="1714500"/>
                </a:lnTo>
                <a:lnTo>
                  <a:pt x="1532785" y="1714500"/>
                </a:lnTo>
                <a:lnTo>
                  <a:pt x="1526787" y="1701800"/>
                </a:lnTo>
                <a:lnTo>
                  <a:pt x="1528950" y="1689100"/>
                </a:lnTo>
                <a:lnTo>
                  <a:pt x="1528210" y="1676400"/>
                </a:lnTo>
                <a:close/>
              </a:path>
              <a:path w="2952115" h="3365500">
                <a:moveTo>
                  <a:pt x="1548955" y="1701800"/>
                </a:moveTo>
                <a:lnTo>
                  <a:pt x="1547253" y="1701800"/>
                </a:lnTo>
                <a:lnTo>
                  <a:pt x="1532785" y="1714500"/>
                </a:lnTo>
                <a:lnTo>
                  <a:pt x="1540395" y="1714500"/>
                </a:lnTo>
                <a:lnTo>
                  <a:pt x="1543596" y="1727200"/>
                </a:lnTo>
                <a:lnTo>
                  <a:pt x="1563890" y="1727200"/>
                </a:lnTo>
                <a:lnTo>
                  <a:pt x="1557705" y="1714500"/>
                </a:lnTo>
                <a:lnTo>
                  <a:pt x="1548955" y="1701800"/>
                </a:lnTo>
                <a:close/>
              </a:path>
              <a:path w="2952115" h="3365500">
                <a:moveTo>
                  <a:pt x="1462028" y="1689100"/>
                </a:moveTo>
                <a:lnTo>
                  <a:pt x="1452625" y="1689100"/>
                </a:lnTo>
                <a:lnTo>
                  <a:pt x="1459250" y="1701800"/>
                </a:lnTo>
                <a:lnTo>
                  <a:pt x="1461617" y="1701800"/>
                </a:lnTo>
                <a:lnTo>
                  <a:pt x="1462445" y="1700163"/>
                </a:lnTo>
                <a:lnTo>
                  <a:pt x="1462028" y="1689100"/>
                </a:lnTo>
                <a:close/>
              </a:path>
              <a:path w="2952115" h="3365500">
                <a:moveTo>
                  <a:pt x="1468040" y="1689100"/>
                </a:moveTo>
                <a:lnTo>
                  <a:pt x="1462028" y="1689100"/>
                </a:lnTo>
                <a:lnTo>
                  <a:pt x="1462445" y="1700163"/>
                </a:lnTo>
                <a:lnTo>
                  <a:pt x="1468040" y="1689100"/>
                </a:lnTo>
                <a:close/>
              </a:path>
              <a:path w="2952115" h="3365500">
                <a:moveTo>
                  <a:pt x="1445107" y="1676400"/>
                </a:moveTo>
                <a:lnTo>
                  <a:pt x="1428788" y="1676400"/>
                </a:lnTo>
                <a:lnTo>
                  <a:pt x="1427568" y="1689100"/>
                </a:lnTo>
                <a:lnTo>
                  <a:pt x="1445247" y="1689100"/>
                </a:lnTo>
                <a:lnTo>
                  <a:pt x="1445107" y="1676400"/>
                </a:lnTo>
                <a:close/>
              </a:path>
              <a:path w="2952115" h="3365500">
                <a:moveTo>
                  <a:pt x="1478953" y="1676400"/>
                </a:moveTo>
                <a:lnTo>
                  <a:pt x="1450987" y="1676400"/>
                </a:lnTo>
                <a:lnTo>
                  <a:pt x="1450136" y="1689100"/>
                </a:lnTo>
                <a:lnTo>
                  <a:pt x="1474355" y="1689100"/>
                </a:lnTo>
                <a:lnTo>
                  <a:pt x="1478953" y="1676400"/>
                </a:lnTo>
                <a:close/>
              </a:path>
              <a:path w="2952115" h="3365500">
                <a:moveTo>
                  <a:pt x="1497812" y="1663700"/>
                </a:moveTo>
                <a:lnTo>
                  <a:pt x="1488863" y="1663700"/>
                </a:lnTo>
                <a:lnTo>
                  <a:pt x="1498509" y="1676400"/>
                </a:lnTo>
                <a:lnTo>
                  <a:pt x="1478953" y="1676400"/>
                </a:lnTo>
                <a:lnTo>
                  <a:pt x="1474355" y="1689100"/>
                </a:lnTo>
                <a:lnTo>
                  <a:pt x="1494294" y="1689100"/>
                </a:lnTo>
                <a:lnTo>
                  <a:pt x="1501736" y="1676400"/>
                </a:lnTo>
                <a:lnTo>
                  <a:pt x="1497812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32711" y="1663700"/>
                </a:lnTo>
                <a:lnTo>
                  <a:pt x="1428280" y="1676400"/>
                </a:lnTo>
                <a:lnTo>
                  <a:pt x="1484361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88863" y="1663700"/>
                </a:moveTo>
                <a:lnTo>
                  <a:pt x="1484361" y="1676400"/>
                </a:lnTo>
                <a:lnTo>
                  <a:pt x="1498509" y="1676400"/>
                </a:lnTo>
                <a:lnTo>
                  <a:pt x="1488863" y="1663700"/>
                </a:lnTo>
                <a:close/>
              </a:path>
              <a:path w="2952115" h="3365500">
                <a:moveTo>
                  <a:pt x="1414086" y="1651000"/>
                </a:moveTo>
                <a:lnTo>
                  <a:pt x="1399794" y="1651000"/>
                </a:lnTo>
                <a:lnTo>
                  <a:pt x="1400327" y="1663700"/>
                </a:lnTo>
                <a:lnTo>
                  <a:pt x="1415770" y="1663700"/>
                </a:lnTo>
                <a:lnTo>
                  <a:pt x="1414086" y="1651000"/>
                </a:lnTo>
                <a:close/>
              </a:path>
              <a:path w="2952115" h="3365500">
                <a:moveTo>
                  <a:pt x="1418782" y="1651006"/>
                </a:moveTo>
                <a:lnTo>
                  <a:pt x="1422082" y="1663700"/>
                </a:lnTo>
                <a:lnTo>
                  <a:pt x="1425333" y="1663700"/>
                </a:lnTo>
                <a:lnTo>
                  <a:pt x="1424790" y="1659456"/>
                </a:lnTo>
                <a:lnTo>
                  <a:pt x="1418782" y="1651006"/>
                </a:lnTo>
                <a:close/>
              </a:path>
              <a:path w="2952115" h="3365500">
                <a:moveTo>
                  <a:pt x="1503997" y="1651000"/>
                </a:moveTo>
                <a:lnTo>
                  <a:pt x="1423708" y="1651000"/>
                </a:lnTo>
                <a:lnTo>
                  <a:pt x="1424790" y="1659456"/>
                </a:lnTo>
                <a:lnTo>
                  <a:pt x="1427807" y="1663700"/>
                </a:lnTo>
                <a:lnTo>
                  <a:pt x="1498206" y="1663700"/>
                </a:lnTo>
                <a:lnTo>
                  <a:pt x="1503997" y="1651000"/>
                </a:lnTo>
                <a:close/>
              </a:path>
              <a:path w="2952115" h="3365500">
                <a:moveTo>
                  <a:pt x="1457617" y="1638300"/>
                </a:moveTo>
                <a:lnTo>
                  <a:pt x="1408608" y="1638300"/>
                </a:lnTo>
                <a:lnTo>
                  <a:pt x="1418782" y="1651006"/>
                </a:lnTo>
                <a:lnTo>
                  <a:pt x="1457744" y="1651000"/>
                </a:lnTo>
                <a:lnTo>
                  <a:pt x="1457617" y="1638300"/>
                </a:lnTo>
                <a:close/>
              </a:path>
              <a:path w="2952115" h="3365500">
                <a:moveTo>
                  <a:pt x="1375841" y="1638300"/>
                </a:moveTo>
                <a:lnTo>
                  <a:pt x="1371650" y="1638300"/>
                </a:lnTo>
                <a:lnTo>
                  <a:pt x="1374724" y="1651000"/>
                </a:lnTo>
                <a:lnTo>
                  <a:pt x="1375841" y="1638300"/>
                </a:lnTo>
                <a:close/>
              </a:path>
              <a:path w="2952115" h="3365500">
                <a:moveTo>
                  <a:pt x="1412614" y="1625600"/>
                </a:moveTo>
                <a:lnTo>
                  <a:pt x="1379842" y="1625600"/>
                </a:lnTo>
                <a:lnTo>
                  <a:pt x="1378892" y="1630258"/>
                </a:lnTo>
                <a:lnTo>
                  <a:pt x="1384261" y="1638300"/>
                </a:lnTo>
                <a:lnTo>
                  <a:pt x="1387915" y="1651000"/>
                </a:lnTo>
                <a:lnTo>
                  <a:pt x="1392773" y="1651000"/>
                </a:lnTo>
                <a:lnTo>
                  <a:pt x="1399048" y="1638300"/>
                </a:lnTo>
                <a:lnTo>
                  <a:pt x="1412963" y="1638300"/>
                </a:lnTo>
                <a:lnTo>
                  <a:pt x="1412614" y="1625600"/>
                </a:lnTo>
                <a:close/>
              </a:path>
              <a:path w="2952115" h="3365500">
                <a:moveTo>
                  <a:pt x="1490462" y="1638300"/>
                </a:moveTo>
                <a:lnTo>
                  <a:pt x="1463484" y="1638300"/>
                </a:lnTo>
                <a:lnTo>
                  <a:pt x="1462544" y="1651000"/>
                </a:lnTo>
                <a:lnTo>
                  <a:pt x="1500588" y="1651000"/>
                </a:lnTo>
                <a:lnTo>
                  <a:pt x="1490462" y="1638300"/>
                </a:lnTo>
                <a:close/>
              </a:path>
              <a:path w="2952115" h="3365500">
                <a:moveTo>
                  <a:pt x="1375781" y="1625600"/>
                </a:moveTo>
                <a:lnTo>
                  <a:pt x="1368983" y="1625600"/>
                </a:lnTo>
                <a:lnTo>
                  <a:pt x="1369085" y="1638300"/>
                </a:lnTo>
                <a:lnTo>
                  <a:pt x="1377251" y="1638300"/>
                </a:lnTo>
                <a:lnTo>
                  <a:pt x="1378892" y="1630258"/>
                </a:lnTo>
                <a:lnTo>
                  <a:pt x="1375781" y="1625600"/>
                </a:lnTo>
                <a:close/>
              </a:path>
              <a:path w="2952115" h="3365500">
                <a:moveTo>
                  <a:pt x="1464271" y="1625600"/>
                </a:moveTo>
                <a:lnTo>
                  <a:pt x="1412614" y="1625600"/>
                </a:lnTo>
                <a:lnTo>
                  <a:pt x="1419306" y="1638300"/>
                </a:lnTo>
                <a:lnTo>
                  <a:pt x="1474178" y="1638300"/>
                </a:lnTo>
                <a:lnTo>
                  <a:pt x="1464271" y="1625600"/>
                </a:lnTo>
                <a:close/>
              </a:path>
              <a:path w="2952115" h="3365500">
                <a:moveTo>
                  <a:pt x="1377979" y="1612900"/>
                </a:moveTo>
                <a:lnTo>
                  <a:pt x="1367192" y="1612900"/>
                </a:lnTo>
                <a:lnTo>
                  <a:pt x="1375781" y="1625600"/>
                </a:lnTo>
                <a:lnTo>
                  <a:pt x="1379447" y="1625600"/>
                </a:lnTo>
                <a:lnTo>
                  <a:pt x="1377979" y="1612900"/>
                </a:lnTo>
                <a:close/>
              </a:path>
              <a:path w="2952115" h="3365500">
                <a:moveTo>
                  <a:pt x="1462163" y="1612900"/>
                </a:moveTo>
                <a:lnTo>
                  <a:pt x="1396623" y="1612900"/>
                </a:lnTo>
                <a:lnTo>
                  <a:pt x="1398222" y="1625600"/>
                </a:lnTo>
                <a:lnTo>
                  <a:pt x="1460627" y="1625600"/>
                </a:lnTo>
                <a:lnTo>
                  <a:pt x="1462163" y="1612900"/>
                </a:lnTo>
                <a:close/>
              </a:path>
              <a:path w="2952115" h="3365500">
                <a:moveTo>
                  <a:pt x="1461230" y="1600200"/>
                </a:moveTo>
                <a:lnTo>
                  <a:pt x="1374809" y="1600200"/>
                </a:lnTo>
                <a:lnTo>
                  <a:pt x="1372552" y="1612900"/>
                </a:lnTo>
                <a:lnTo>
                  <a:pt x="1462163" y="1612900"/>
                </a:lnTo>
                <a:lnTo>
                  <a:pt x="1471942" y="1625600"/>
                </a:lnTo>
                <a:lnTo>
                  <a:pt x="1475755" y="1625600"/>
                </a:lnTo>
                <a:lnTo>
                  <a:pt x="1470844" y="1612900"/>
                </a:lnTo>
                <a:lnTo>
                  <a:pt x="1461230" y="1600200"/>
                </a:lnTo>
                <a:close/>
              </a:path>
              <a:path w="2952115" h="3365500">
                <a:moveTo>
                  <a:pt x="1355166" y="1600200"/>
                </a:moveTo>
                <a:lnTo>
                  <a:pt x="1349031" y="1600200"/>
                </a:lnTo>
                <a:lnTo>
                  <a:pt x="1357142" y="1612900"/>
                </a:lnTo>
                <a:lnTo>
                  <a:pt x="1360944" y="1612900"/>
                </a:lnTo>
                <a:lnTo>
                  <a:pt x="1355166" y="1600200"/>
                </a:lnTo>
                <a:close/>
              </a:path>
              <a:path w="2952115" h="3365500">
                <a:moveTo>
                  <a:pt x="1341996" y="1587500"/>
                </a:moveTo>
                <a:lnTo>
                  <a:pt x="1341412" y="1587500"/>
                </a:lnTo>
                <a:lnTo>
                  <a:pt x="1344955" y="1600200"/>
                </a:lnTo>
                <a:lnTo>
                  <a:pt x="1341996" y="1587500"/>
                </a:lnTo>
                <a:close/>
              </a:path>
              <a:path w="2952115" h="3365500">
                <a:moveTo>
                  <a:pt x="1358243" y="1587500"/>
                </a:moveTo>
                <a:lnTo>
                  <a:pt x="1353070" y="1587500"/>
                </a:lnTo>
                <a:lnTo>
                  <a:pt x="1353947" y="1600200"/>
                </a:lnTo>
                <a:lnTo>
                  <a:pt x="1360500" y="1600200"/>
                </a:lnTo>
                <a:lnTo>
                  <a:pt x="1358882" y="1588308"/>
                </a:lnTo>
                <a:lnTo>
                  <a:pt x="1358243" y="1587500"/>
                </a:lnTo>
                <a:close/>
              </a:path>
              <a:path w="2952115" h="3365500">
                <a:moveTo>
                  <a:pt x="1433029" y="1587500"/>
                </a:moveTo>
                <a:lnTo>
                  <a:pt x="1358773" y="1587500"/>
                </a:lnTo>
                <a:lnTo>
                  <a:pt x="1358882" y="1588308"/>
                </a:lnTo>
                <a:lnTo>
                  <a:pt x="1368285" y="1600200"/>
                </a:lnTo>
                <a:lnTo>
                  <a:pt x="1437347" y="1600200"/>
                </a:lnTo>
                <a:lnTo>
                  <a:pt x="1433029" y="1587500"/>
                </a:lnTo>
                <a:close/>
              </a:path>
              <a:path w="2952115" h="3365500">
                <a:moveTo>
                  <a:pt x="1445031" y="1574800"/>
                </a:moveTo>
                <a:lnTo>
                  <a:pt x="1345057" y="1574800"/>
                </a:lnTo>
                <a:lnTo>
                  <a:pt x="1340396" y="1587500"/>
                </a:lnTo>
                <a:lnTo>
                  <a:pt x="1443875" y="1587500"/>
                </a:lnTo>
                <a:lnTo>
                  <a:pt x="1445031" y="1574800"/>
                </a:lnTo>
                <a:close/>
              </a:path>
              <a:path w="2952115" h="3365500">
                <a:moveTo>
                  <a:pt x="1448841" y="1574800"/>
                </a:moveTo>
                <a:lnTo>
                  <a:pt x="1446415" y="1574800"/>
                </a:lnTo>
                <a:lnTo>
                  <a:pt x="1449374" y="1587500"/>
                </a:lnTo>
                <a:lnTo>
                  <a:pt x="1452333" y="1587500"/>
                </a:lnTo>
                <a:lnTo>
                  <a:pt x="1448841" y="1574800"/>
                </a:lnTo>
                <a:close/>
              </a:path>
              <a:path w="2952115" h="3365500">
                <a:moveTo>
                  <a:pt x="1333448" y="1562100"/>
                </a:moveTo>
                <a:lnTo>
                  <a:pt x="1330401" y="1562100"/>
                </a:lnTo>
                <a:lnTo>
                  <a:pt x="1331493" y="1574800"/>
                </a:lnTo>
                <a:lnTo>
                  <a:pt x="1341569" y="1574800"/>
                </a:lnTo>
                <a:lnTo>
                  <a:pt x="1333448" y="1562100"/>
                </a:lnTo>
                <a:close/>
              </a:path>
              <a:path w="2952115" h="3365500">
                <a:moveTo>
                  <a:pt x="1416343" y="1562100"/>
                </a:moveTo>
                <a:lnTo>
                  <a:pt x="1349514" y="1562100"/>
                </a:lnTo>
                <a:lnTo>
                  <a:pt x="1354899" y="1574800"/>
                </a:lnTo>
                <a:lnTo>
                  <a:pt x="1410403" y="1574800"/>
                </a:lnTo>
                <a:lnTo>
                  <a:pt x="1416343" y="1562100"/>
                </a:lnTo>
                <a:close/>
              </a:path>
              <a:path w="2952115" h="3365500">
                <a:moveTo>
                  <a:pt x="1311275" y="1549400"/>
                </a:moveTo>
                <a:lnTo>
                  <a:pt x="1304112" y="1549400"/>
                </a:lnTo>
                <a:lnTo>
                  <a:pt x="1304404" y="1562100"/>
                </a:lnTo>
                <a:lnTo>
                  <a:pt x="1311135" y="1562100"/>
                </a:lnTo>
                <a:lnTo>
                  <a:pt x="1311275" y="1549400"/>
                </a:lnTo>
                <a:close/>
              </a:path>
              <a:path w="2952115" h="3365500">
                <a:moveTo>
                  <a:pt x="1413042" y="1549400"/>
                </a:moveTo>
                <a:lnTo>
                  <a:pt x="1312562" y="1549400"/>
                </a:lnTo>
                <a:lnTo>
                  <a:pt x="1318277" y="1562100"/>
                </a:lnTo>
                <a:lnTo>
                  <a:pt x="1415531" y="1562100"/>
                </a:lnTo>
                <a:lnTo>
                  <a:pt x="1413042" y="1549400"/>
                </a:lnTo>
                <a:close/>
              </a:path>
              <a:path w="2952115" h="3365500">
                <a:moveTo>
                  <a:pt x="1399298" y="1536700"/>
                </a:moveTo>
                <a:lnTo>
                  <a:pt x="1297543" y="1536700"/>
                </a:lnTo>
                <a:lnTo>
                  <a:pt x="1307931" y="1549400"/>
                </a:lnTo>
                <a:lnTo>
                  <a:pt x="1400873" y="1549400"/>
                </a:lnTo>
                <a:lnTo>
                  <a:pt x="1399298" y="1536700"/>
                </a:lnTo>
                <a:close/>
              </a:path>
              <a:path w="2952115" h="3365500">
                <a:moveTo>
                  <a:pt x="1408277" y="1536700"/>
                </a:moveTo>
                <a:lnTo>
                  <a:pt x="1400873" y="1549400"/>
                </a:lnTo>
                <a:lnTo>
                  <a:pt x="1412608" y="1549400"/>
                </a:lnTo>
                <a:lnTo>
                  <a:pt x="1408277" y="1536700"/>
                </a:lnTo>
                <a:close/>
              </a:path>
              <a:path w="2952115" h="3365500">
                <a:moveTo>
                  <a:pt x="1373263" y="1511300"/>
                </a:moveTo>
                <a:lnTo>
                  <a:pt x="1293380" y="1511300"/>
                </a:lnTo>
                <a:lnTo>
                  <a:pt x="1293641" y="1512046"/>
                </a:lnTo>
                <a:lnTo>
                  <a:pt x="1302163" y="1524000"/>
                </a:lnTo>
                <a:lnTo>
                  <a:pt x="1308341" y="1536700"/>
                </a:lnTo>
                <a:lnTo>
                  <a:pt x="1397939" y="1536700"/>
                </a:lnTo>
                <a:lnTo>
                  <a:pt x="1399413" y="1524000"/>
                </a:lnTo>
                <a:lnTo>
                  <a:pt x="1374444" y="1524000"/>
                </a:lnTo>
                <a:lnTo>
                  <a:pt x="1373263" y="1511300"/>
                </a:lnTo>
                <a:close/>
              </a:path>
              <a:path w="2952115" h="3365500">
                <a:moveTo>
                  <a:pt x="1279232" y="1511300"/>
                </a:moveTo>
                <a:lnTo>
                  <a:pt x="1276705" y="1511300"/>
                </a:lnTo>
                <a:lnTo>
                  <a:pt x="1278470" y="1524000"/>
                </a:lnTo>
                <a:lnTo>
                  <a:pt x="1279232" y="1511300"/>
                </a:lnTo>
                <a:close/>
              </a:path>
              <a:path w="2952115" h="3365500">
                <a:moveTo>
                  <a:pt x="1293305" y="1511575"/>
                </a:moveTo>
                <a:lnTo>
                  <a:pt x="1289913" y="1524000"/>
                </a:lnTo>
                <a:lnTo>
                  <a:pt x="1297813" y="1524000"/>
                </a:lnTo>
                <a:lnTo>
                  <a:pt x="1293641" y="1512046"/>
                </a:lnTo>
                <a:lnTo>
                  <a:pt x="1293305" y="1511575"/>
                </a:lnTo>
                <a:close/>
              </a:path>
              <a:path w="2952115" h="3365500">
                <a:moveTo>
                  <a:pt x="1386262" y="1511300"/>
                </a:moveTo>
                <a:lnTo>
                  <a:pt x="1376222" y="1511300"/>
                </a:lnTo>
                <a:lnTo>
                  <a:pt x="1380820" y="1524000"/>
                </a:lnTo>
                <a:lnTo>
                  <a:pt x="1394645" y="1524000"/>
                </a:lnTo>
                <a:lnTo>
                  <a:pt x="1386262" y="1511300"/>
                </a:lnTo>
                <a:close/>
              </a:path>
              <a:path w="2952115" h="3365500">
                <a:moveTo>
                  <a:pt x="1401533" y="1511300"/>
                </a:moveTo>
                <a:lnTo>
                  <a:pt x="1399057" y="1524000"/>
                </a:lnTo>
                <a:lnTo>
                  <a:pt x="1401559" y="1524000"/>
                </a:lnTo>
                <a:lnTo>
                  <a:pt x="1401533" y="1511300"/>
                </a:lnTo>
                <a:close/>
              </a:path>
              <a:path w="2952115" h="3365500">
                <a:moveTo>
                  <a:pt x="1326840" y="1498600"/>
                </a:moveTo>
                <a:lnTo>
                  <a:pt x="1285680" y="1498600"/>
                </a:lnTo>
                <a:lnTo>
                  <a:pt x="1293109" y="1511300"/>
                </a:lnTo>
                <a:lnTo>
                  <a:pt x="1293305" y="1511575"/>
                </a:lnTo>
                <a:lnTo>
                  <a:pt x="1293380" y="1511300"/>
                </a:lnTo>
                <a:lnTo>
                  <a:pt x="1332828" y="1511300"/>
                </a:lnTo>
                <a:lnTo>
                  <a:pt x="1326840" y="1498600"/>
                </a:lnTo>
                <a:close/>
              </a:path>
              <a:path w="2952115" h="3365500">
                <a:moveTo>
                  <a:pt x="1285680" y="1498600"/>
                </a:moveTo>
                <a:lnTo>
                  <a:pt x="1263484" y="1498600"/>
                </a:lnTo>
                <a:lnTo>
                  <a:pt x="1272608" y="1511300"/>
                </a:lnTo>
                <a:lnTo>
                  <a:pt x="1283169" y="1511300"/>
                </a:lnTo>
                <a:lnTo>
                  <a:pt x="1285680" y="1498600"/>
                </a:lnTo>
                <a:close/>
              </a:path>
              <a:path w="2952115" h="3365500">
                <a:moveTo>
                  <a:pt x="1331010" y="1460500"/>
                </a:moveTo>
                <a:lnTo>
                  <a:pt x="1253837" y="1460500"/>
                </a:lnTo>
                <a:lnTo>
                  <a:pt x="1253476" y="1473200"/>
                </a:lnTo>
                <a:lnTo>
                  <a:pt x="1334092" y="1473200"/>
                </a:lnTo>
                <a:lnTo>
                  <a:pt x="1340914" y="1485900"/>
                </a:lnTo>
                <a:lnTo>
                  <a:pt x="1341960" y="1498600"/>
                </a:lnTo>
                <a:lnTo>
                  <a:pt x="1346522" y="1511300"/>
                </a:lnTo>
                <a:lnTo>
                  <a:pt x="1372362" y="1511300"/>
                </a:lnTo>
                <a:lnTo>
                  <a:pt x="1363084" y="1498600"/>
                </a:lnTo>
                <a:lnTo>
                  <a:pt x="1358989" y="1498600"/>
                </a:lnTo>
                <a:lnTo>
                  <a:pt x="1355344" y="1485900"/>
                </a:lnTo>
                <a:lnTo>
                  <a:pt x="1346199" y="1485900"/>
                </a:lnTo>
                <a:lnTo>
                  <a:pt x="1339069" y="1473200"/>
                </a:lnTo>
                <a:lnTo>
                  <a:pt x="1331010" y="14605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43227" y="1473200"/>
                </a:lnTo>
                <a:lnTo>
                  <a:pt x="1249562" y="1485900"/>
                </a:lnTo>
                <a:lnTo>
                  <a:pt x="1257410" y="1498600"/>
                </a:lnTo>
                <a:lnTo>
                  <a:pt x="1268709" y="1498600"/>
                </a:lnTo>
                <a:lnTo>
                  <a:pt x="1269179" y="1485900"/>
                </a:lnTo>
                <a:lnTo>
                  <a:pt x="1253096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05822" y="1485900"/>
                </a:moveTo>
                <a:lnTo>
                  <a:pt x="1283248" y="1485900"/>
                </a:lnTo>
                <a:lnTo>
                  <a:pt x="1283107" y="1498600"/>
                </a:lnTo>
                <a:lnTo>
                  <a:pt x="1302571" y="1498600"/>
                </a:lnTo>
                <a:lnTo>
                  <a:pt x="1305822" y="1485900"/>
                </a:lnTo>
                <a:close/>
              </a:path>
              <a:path w="2952115" h="3365500">
                <a:moveTo>
                  <a:pt x="1318704" y="1473200"/>
                </a:moveTo>
                <a:lnTo>
                  <a:pt x="1251229" y="1473200"/>
                </a:lnTo>
                <a:lnTo>
                  <a:pt x="1254518" y="1485900"/>
                </a:lnTo>
                <a:lnTo>
                  <a:pt x="1305822" y="1485900"/>
                </a:lnTo>
                <a:lnTo>
                  <a:pt x="1311186" y="1498600"/>
                </a:lnTo>
                <a:lnTo>
                  <a:pt x="1332001" y="1498600"/>
                </a:lnTo>
                <a:lnTo>
                  <a:pt x="1318704" y="1473200"/>
                </a:lnTo>
                <a:close/>
              </a:path>
              <a:path w="2952115" h="3365500">
                <a:moveTo>
                  <a:pt x="1340675" y="1485900"/>
                </a:moveTo>
                <a:lnTo>
                  <a:pt x="1334363" y="1485900"/>
                </a:lnTo>
                <a:lnTo>
                  <a:pt x="1337411" y="1498600"/>
                </a:lnTo>
                <a:lnTo>
                  <a:pt x="1340954" y="1498600"/>
                </a:lnTo>
                <a:lnTo>
                  <a:pt x="1340675" y="1485900"/>
                </a:lnTo>
                <a:close/>
              </a:path>
              <a:path w="2952115" h="3365500">
                <a:moveTo>
                  <a:pt x="1251229" y="1473200"/>
                </a:moveTo>
                <a:lnTo>
                  <a:pt x="1253096" y="1485900"/>
                </a:lnTo>
                <a:lnTo>
                  <a:pt x="1254518" y="1485900"/>
                </a:lnTo>
                <a:lnTo>
                  <a:pt x="1251229" y="1473200"/>
                </a:lnTo>
                <a:close/>
              </a:path>
              <a:path w="2952115" h="3365500">
                <a:moveTo>
                  <a:pt x="1370545" y="1473200"/>
                </a:moveTo>
                <a:lnTo>
                  <a:pt x="1362773" y="1473200"/>
                </a:lnTo>
                <a:lnTo>
                  <a:pt x="1365986" y="1485900"/>
                </a:lnTo>
                <a:lnTo>
                  <a:pt x="1370330" y="1485900"/>
                </a:lnTo>
                <a:lnTo>
                  <a:pt x="1370545" y="1473200"/>
                </a:lnTo>
                <a:close/>
              </a:path>
              <a:path w="2952115" h="3365500">
                <a:moveTo>
                  <a:pt x="1246378" y="1460500"/>
                </a:moveTo>
                <a:lnTo>
                  <a:pt x="1237119" y="1460500"/>
                </a:lnTo>
                <a:lnTo>
                  <a:pt x="1246225" y="1473200"/>
                </a:lnTo>
                <a:lnTo>
                  <a:pt x="1246378" y="1460500"/>
                </a:lnTo>
                <a:close/>
              </a:path>
              <a:path w="2952115" h="3365500">
                <a:moveTo>
                  <a:pt x="1226286" y="1447800"/>
                </a:moveTo>
                <a:lnTo>
                  <a:pt x="1217523" y="1447800"/>
                </a:lnTo>
                <a:lnTo>
                  <a:pt x="1220186" y="1460500"/>
                </a:lnTo>
                <a:lnTo>
                  <a:pt x="1227133" y="1460500"/>
                </a:lnTo>
                <a:lnTo>
                  <a:pt x="1226286" y="1447800"/>
                </a:lnTo>
                <a:close/>
              </a:path>
              <a:path w="2952115" h="3365500">
                <a:moveTo>
                  <a:pt x="1320584" y="1435100"/>
                </a:moveTo>
                <a:lnTo>
                  <a:pt x="1230985" y="1435100"/>
                </a:lnTo>
                <a:lnTo>
                  <a:pt x="1232369" y="1447800"/>
                </a:lnTo>
                <a:lnTo>
                  <a:pt x="1246618" y="1460500"/>
                </a:lnTo>
                <a:lnTo>
                  <a:pt x="1268272" y="1460500"/>
                </a:lnTo>
                <a:lnTo>
                  <a:pt x="1271422" y="1447800"/>
                </a:lnTo>
                <a:lnTo>
                  <a:pt x="1324343" y="1447800"/>
                </a:lnTo>
                <a:lnTo>
                  <a:pt x="1320584" y="1435100"/>
                </a:lnTo>
                <a:close/>
              </a:path>
              <a:path w="2952115" h="3365500">
                <a:moveTo>
                  <a:pt x="1300797" y="1447800"/>
                </a:moveTo>
                <a:lnTo>
                  <a:pt x="1271422" y="1447800"/>
                </a:lnTo>
                <a:lnTo>
                  <a:pt x="1272489" y="1460500"/>
                </a:lnTo>
                <a:lnTo>
                  <a:pt x="1297597" y="1460500"/>
                </a:lnTo>
                <a:lnTo>
                  <a:pt x="1300797" y="1447800"/>
                </a:lnTo>
                <a:close/>
              </a:path>
              <a:path w="2952115" h="3365500">
                <a:moveTo>
                  <a:pt x="1318171" y="1447800"/>
                </a:moveTo>
                <a:lnTo>
                  <a:pt x="1300797" y="1447800"/>
                </a:lnTo>
                <a:lnTo>
                  <a:pt x="1301851" y="1460500"/>
                </a:lnTo>
                <a:lnTo>
                  <a:pt x="1318958" y="1460500"/>
                </a:lnTo>
                <a:lnTo>
                  <a:pt x="1318171" y="1447800"/>
                </a:lnTo>
                <a:close/>
              </a:path>
              <a:path w="2952115" h="3365500">
                <a:moveTo>
                  <a:pt x="1326273" y="1447800"/>
                </a:moveTo>
                <a:lnTo>
                  <a:pt x="1324394" y="1447800"/>
                </a:lnTo>
                <a:lnTo>
                  <a:pt x="1326769" y="1460500"/>
                </a:lnTo>
                <a:lnTo>
                  <a:pt x="1326273" y="1447800"/>
                </a:lnTo>
                <a:close/>
              </a:path>
              <a:path w="2952115" h="3365500">
                <a:moveTo>
                  <a:pt x="1217409" y="1435100"/>
                </a:moveTo>
                <a:lnTo>
                  <a:pt x="1209725" y="1435100"/>
                </a:lnTo>
                <a:lnTo>
                  <a:pt x="1214932" y="1447800"/>
                </a:lnTo>
                <a:lnTo>
                  <a:pt x="1217409" y="1435100"/>
                </a:lnTo>
                <a:close/>
              </a:path>
              <a:path w="2952115" h="3365500">
                <a:moveTo>
                  <a:pt x="1218097" y="1422400"/>
                </a:moveTo>
                <a:lnTo>
                  <a:pt x="1211503" y="1422400"/>
                </a:lnTo>
                <a:lnTo>
                  <a:pt x="1211097" y="1435100"/>
                </a:lnTo>
                <a:lnTo>
                  <a:pt x="1215212" y="1435100"/>
                </a:lnTo>
                <a:lnTo>
                  <a:pt x="1218097" y="1422400"/>
                </a:lnTo>
                <a:close/>
              </a:path>
              <a:path w="2952115" h="3365500">
                <a:moveTo>
                  <a:pt x="1283322" y="1422400"/>
                </a:moveTo>
                <a:lnTo>
                  <a:pt x="1218097" y="1422400"/>
                </a:lnTo>
                <a:lnTo>
                  <a:pt x="1225955" y="1435100"/>
                </a:lnTo>
                <a:lnTo>
                  <a:pt x="1290878" y="1435100"/>
                </a:lnTo>
                <a:lnTo>
                  <a:pt x="1290128" y="1431250"/>
                </a:lnTo>
                <a:lnTo>
                  <a:pt x="1283322" y="1422400"/>
                </a:lnTo>
                <a:close/>
              </a:path>
              <a:path w="2952115" h="3365500">
                <a:moveTo>
                  <a:pt x="1290128" y="1431250"/>
                </a:moveTo>
                <a:lnTo>
                  <a:pt x="1290878" y="1435100"/>
                </a:lnTo>
                <a:lnTo>
                  <a:pt x="1293088" y="1435100"/>
                </a:lnTo>
                <a:lnTo>
                  <a:pt x="1290128" y="1431250"/>
                </a:lnTo>
                <a:close/>
              </a:path>
              <a:path w="2952115" h="3365500">
                <a:moveTo>
                  <a:pt x="1309814" y="1422400"/>
                </a:moveTo>
                <a:lnTo>
                  <a:pt x="1288402" y="1422400"/>
                </a:lnTo>
                <a:lnTo>
                  <a:pt x="1290128" y="1431250"/>
                </a:lnTo>
                <a:lnTo>
                  <a:pt x="1293088" y="1435100"/>
                </a:lnTo>
                <a:lnTo>
                  <a:pt x="1313408" y="1435100"/>
                </a:lnTo>
                <a:lnTo>
                  <a:pt x="1309814" y="1422400"/>
                </a:lnTo>
                <a:close/>
              </a:path>
              <a:path w="2952115" h="3365500">
                <a:moveTo>
                  <a:pt x="1203998" y="1409700"/>
                </a:moveTo>
                <a:lnTo>
                  <a:pt x="1194041" y="1409700"/>
                </a:lnTo>
                <a:lnTo>
                  <a:pt x="1198105" y="1422400"/>
                </a:lnTo>
                <a:lnTo>
                  <a:pt x="1206512" y="1422400"/>
                </a:lnTo>
                <a:lnTo>
                  <a:pt x="1203998" y="1409700"/>
                </a:lnTo>
                <a:close/>
              </a:path>
              <a:path w="2952115" h="3365500">
                <a:moveTo>
                  <a:pt x="1215087" y="1409700"/>
                </a:moveTo>
                <a:lnTo>
                  <a:pt x="1207249" y="1409700"/>
                </a:lnTo>
                <a:lnTo>
                  <a:pt x="1208963" y="1422400"/>
                </a:lnTo>
                <a:lnTo>
                  <a:pt x="1214082" y="1422400"/>
                </a:lnTo>
                <a:lnTo>
                  <a:pt x="1215087" y="1409700"/>
                </a:lnTo>
                <a:close/>
              </a:path>
              <a:path w="2952115" h="3365500">
                <a:moveTo>
                  <a:pt x="1254606" y="1384300"/>
                </a:moveTo>
                <a:lnTo>
                  <a:pt x="1189951" y="1384300"/>
                </a:lnTo>
                <a:lnTo>
                  <a:pt x="1195819" y="1397000"/>
                </a:lnTo>
                <a:lnTo>
                  <a:pt x="1192738" y="1409700"/>
                </a:lnTo>
                <a:lnTo>
                  <a:pt x="1240845" y="1409700"/>
                </a:lnTo>
                <a:lnTo>
                  <a:pt x="1240472" y="1422400"/>
                </a:lnTo>
                <a:lnTo>
                  <a:pt x="1279903" y="1422400"/>
                </a:lnTo>
                <a:lnTo>
                  <a:pt x="1275042" y="1409700"/>
                </a:lnTo>
                <a:lnTo>
                  <a:pt x="1269551" y="1397000"/>
                </a:lnTo>
                <a:lnTo>
                  <a:pt x="1262259" y="1397000"/>
                </a:lnTo>
                <a:lnTo>
                  <a:pt x="1254606" y="1384300"/>
                </a:lnTo>
                <a:close/>
              </a:path>
              <a:path w="2952115" h="3365500">
                <a:moveTo>
                  <a:pt x="1285520" y="1397000"/>
                </a:moveTo>
                <a:lnTo>
                  <a:pt x="1280807" y="1397000"/>
                </a:lnTo>
                <a:lnTo>
                  <a:pt x="1283804" y="1422400"/>
                </a:lnTo>
                <a:lnTo>
                  <a:pt x="1300251" y="1422400"/>
                </a:lnTo>
                <a:lnTo>
                  <a:pt x="1293916" y="1409700"/>
                </a:lnTo>
                <a:lnTo>
                  <a:pt x="1285520" y="1397000"/>
                </a:lnTo>
                <a:close/>
              </a:path>
              <a:path w="2952115" h="3365500">
                <a:moveTo>
                  <a:pt x="1176324" y="1397000"/>
                </a:moveTo>
                <a:lnTo>
                  <a:pt x="1172908" y="1397000"/>
                </a:lnTo>
                <a:lnTo>
                  <a:pt x="1174864" y="1409700"/>
                </a:lnTo>
                <a:lnTo>
                  <a:pt x="1176324" y="1397000"/>
                </a:lnTo>
                <a:close/>
              </a:path>
              <a:path w="2952115" h="3365500">
                <a:moveTo>
                  <a:pt x="1162545" y="1358900"/>
                </a:moveTo>
                <a:lnTo>
                  <a:pt x="1136789" y="1358900"/>
                </a:lnTo>
                <a:lnTo>
                  <a:pt x="1136817" y="1359798"/>
                </a:lnTo>
                <a:lnTo>
                  <a:pt x="1144604" y="1371600"/>
                </a:lnTo>
                <a:lnTo>
                  <a:pt x="1153115" y="1384300"/>
                </a:lnTo>
                <a:lnTo>
                  <a:pt x="1160153" y="1384300"/>
                </a:lnTo>
                <a:lnTo>
                  <a:pt x="1172921" y="1397000"/>
                </a:lnTo>
                <a:lnTo>
                  <a:pt x="1162862" y="1384300"/>
                </a:lnTo>
                <a:lnTo>
                  <a:pt x="1168451" y="1371600"/>
                </a:lnTo>
                <a:lnTo>
                  <a:pt x="1161973" y="1371600"/>
                </a:lnTo>
                <a:lnTo>
                  <a:pt x="1162545" y="1358900"/>
                </a:lnTo>
                <a:close/>
              </a:path>
              <a:path w="2952115" h="3365500">
                <a:moveTo>
                  <a:pt x="1186854" y="1384300"/>
                </a:moveTo>
                <a:lnTo>
                  <a:pt x="1171917" y="1384300"/>
                </a:lnTo>
                <a:lnTo>
                  <a:pt x="1181989" y="1397000"/>
                </a:lnTo>
                <a:lnTo>
                  <a:pt x="1184694" y="1397000"/>
                </a:lnTo>
                <a:lnTo>
                  <a:pt x="1186854" y="1384300"/>
                </a:lnTo>
                <a:close/>
              </a:path>
              <a:path w="2952115" h="3365500">
                <a:moveTo>
                  <a:pt x="1263905" y="1371600"/>
                </a:moveTo>
                <a:lnTo>
                  <a:pt x="1179517" y="1371600"/>
                </a:lnTo>
                <a:lnTo>
                  <a:pt x="1188821" y="1384300"/>
                </a:lnTo>
                <a:lnTo>
                  <a:pt x="1271125" y="1384300"/>
                </a:lnTo>
                <a:lnTo>
                  <a:pt x="1263905" y="1371600"/>
                </a:lnTo>
                <a:close/>
              </a:path>
              <a:path w="2952115" h="3365500">
                <a:moveTo>
                  <a:pt x="1136704" y="1359627"/>
                </a:moveTo>
                <a:lnTo>
                  <a:pt x="1135303" y="1371600"/>
                </a:lnTo>
                <a:lnTo>
                  <a:pt x="1137183" y="1371600"/>
                </a:lnTo>
                <a:lnTo>
                  <a:pt x="1136817" y="1359798"/>
                </a:lnTo>
                <a:lnTo>
                  <a:pt x="1136704" y="1359627"/>
                </a:lnTo>
                <a:close/>
              </a:path>
              <a:path w="2952115" h="3365500">
                <a:moveTo>
                  <a:pt x="1166381" y="1359590"/>
                </a:moveTo>
                <a:lnTo>
                  <a:pt x="1161973" y="1371600"/>
                </a:lnTo>
                <a:lnTo>
                  <a:pt x="1165948" y="1371600"/>
                </a:lnTo>
                <a:lnTo>
                  <a:pt x="1166381" y="1359590"/>
                </a:lnTo>
                <a:close/>
              </a:path>
              <a:path w="2952115" h="3365500">
                <a:moveTo>
                  <a:pt x="1248029" y="1358900"/>
                </a:moveTo>
                <a:lnTo>
                  <a:pt x="1170393" y="1358900"/>
                </a:lnTo>
                <a:lnTo>
                  <a:pt x="1167405" y="1371600"/>
                </a:lnTo>
                <a:lnTo>
                  <a:pt x="1255639" y="1371600"/>
                </a:lnTo>
                <a:lnTo>
                  <a:pt x="1248029" y="1358900"/>
                </a:lnTo>
                <a:close/>
              </a:path>
              <a:path w="2952115" h="3365500">
                <a:moveTo>
                  <a:pt x="1136789" y="1358900"/>
                </a:moveTo>
                <a:lnTo>
                  <a:pt x="1136224" y="1358900"/>
                </a:lnTo>
                <a:lnTo>
                  <a:pt x="1136704" y="1359627"/>
                </a:lnTo>
                <a:lnTo>
                  <a:pt x="1136789" y="1358900"/>
                </a:lnTo>
                <a:close/>
              </a:path>
              <a:path w="2952115" h="3365500">
                <a:moveTo>
                  <a:pt x="1166634" y="1358900"/>
                </a:moveTo>
                <a:lnTo>
                  <a:pt x="1166406" y="1358900"/>
                </a:lnTo>
                <a:lnTo>
                  <a:pt x="1166381" y="1359590"/>
                </a:lnTo>
                <a:lnTo>
                  <a:pt x="1166634" y="1358900"/>
                </a:lnTo>
                <a:close/>
              </a:path>
              <a:path w="2952115" h="3365500">
                <a:moveTo>
                  <a:pt x="1140817" y="1348696"/>
                </a:moveTo>
                <a:lnTo>
                  <a:pt x="1132000" y="1358900"/>
                </a:lnTo>
                <a:lnTo>
                  <a:pt x="1141447" y="1358900"/>
                </a:lnTo>
                <a:lnTo>
                  <a:pt x="1140817" y="1348696"/>
                </a:lnTo>
                <a:close/>
              </a:path>
              <a:path w="2952115" h="3365500">
                <a:moveTo>
                  <a:pt x="1248359" y="1346200"/>
                </a:moveTo>
                <a:lnTo>
                  <a:pt x="1155610" y="1346200"/>
                </a:lnTo>
                <a:lnTo>
                  <a:pt x="1158232" y="1358900"/>
                </a:lnTo>
                <a:lnTo>
                  <a:pt x="1245019" y="1358900"/>
                </a:lnTo>
                <a:lnTo>
                  <a:pt x="1248359" y="1346200"/>
                </a:lnTo>
                <a:close/>
              </a:path>
              <a:path w="2952115" h="3365500">
                <a:moveTo>
                  <a:pt x="1142974" y="1346200"/>
                </a:moveTo>
                <a:lnTo>
                  <a:pt x="1140663" y="1346200"/>
                </a:lnTo>
                <a:lnTo>
                  <a:pt x="1140817" y="1348696"/>
                </a:lnTo>
                <a:lnTo>
                  <a:pt x="1142974" y="1346200"/>
                </a:lnTo>
                <a:close/>
              </a:path>
              <a:path w="2952115" h="3365500">
                <a:moveTo>
                  <a:pt x="1194765" y="1308100"/>
                </a:moveTo>
                <a:lnTo>
                  <a:pt x="1130985" y="1308100"/>
                </a:lnTo>
                <a:lnTo>
                  <a:pt x="1134757" y="1320800"/>
                </a:lnTo>
                <a:lnTo>
                  <a:pt x="1139122" y="1320800"/>
                </a:lnTo>
                <a:lnTo>
                  <a:pt x="1146618" y="1333500"/>
                </a:lnTo>
                <a:lnTo>
                  <a:pt x="1153668" y="1346200"/>
                </a:lnTo>
                <a:lnTo>
                  <a:pt x="1215263" y="1346200"/>
                </a:lnTo>
                <a:lnTo>
                  <a:pt x="1211823" y="1333500"/>
                </a:lnTo>
                <a:lnTo>
                  <a:pt x="1203866" y="1333500"/>
                </a:lnTo>
                <a:lnTo>
                  <a:pt x="1196993" y="1320800"/>
                </a:lnTo>
                <a:lnTo>
                  <a:pt x="1194765" y="1308100"/>
                </a:lnTo>
                <a:close/>
              </a:path>
              <a:path w="2952115" h="3365500">
                <a:moveTo>
                  <a:pt x="1227896" y="1333500"/>
                </a:moveTo>
                <a:lnTo>
                  <a:pt x="1215699" y="1333500"/>
                </a:lnTo>
                <a:lnTo>
                  <a:pt x="1220083" y="1346200"/>
                </a:lnTo>
                <a:lnTo>
                  <a:pt x="1233083" y="1346200"/>
                </a:lnTo>
                <a:lnTo>
                  <a:pt x="1227896" y="1333500"/>
                </a:lnTo>
                <a:close/>
              </a:path>
              <a:path w="2952115" h="3365500">
                <a:moveTo>
                  <a:pt x="1125435" y="1320800"/>
                </a:moveTo>
                <a:lnTo>
                  <a:pt x="1113510" y="1333500"/>
                </a:lnTo>
                <a:lnTo>
                  <a:pt x="1124153" y="1333500"/>
                </a:lnTo>
                <a:lnTo>
                  <a:pt x="1125435" y="1320800"/>
                </a:lnTo>
                <a:close/>
              </a:path>
              <a:path w="2952115" h="3365500">
                <a:moveTo>
                  <a:pt x="1137183" y="1320800"/>
                </a:moveTo>
                <a:lnTo>
                  <a:pt x="1129906" y="1320800"/>
                </a:lnTo>
                <a:lnTo>
                  <a:pt x="1136065" y="1333500"/>
                </a:lnTo>
                <a:lnTo>
                  <a:pt x="1137183" y="1320800"/>
                </a:lnTo>
                <a:close/>
              </a:path>
              <a:path w="2952115" h="3365500">
                <a:moveTo>
                  <a:pt x="1216596" y="1320800"/>
                </a:moveTo>
                <a:lnTo>
                  <a:pt x="1214653" y="1320800"/>
                </a:lnTo>
                <a:lnTo>
                  <a:pt x="1211245" y="1333500"/>
                </a:lnTo>
                <a:lnTo>
                  <a:pt x="1219593" y="1333500"/>
                </a:lnTo>
                <a:lnTo>
                  <a:pt x="1216596" y="1320800"/>
                </a:lnTo>
                <a:close/>
              </a:path>
              <a:path w="2952115" h="3365500">
                <a:moveTo>
                  <a:pt x="1114069" y="1308100"/>
                </a:moveTo>
                <a:lnTo>
                  <a:pt x="1098345" y="1308100"/>
                </a:lnTo>
                <a:lnTo>
                  <a:pt x="1107917" y="1320800"/>
                </a:lnTo>
                <a:lnTo>
                  <a:pt x="1115009" y="1320800"/>
                </a:lnTo>
                <a:lnTo>
                  <a:pt x="1114069" y="1308100"/>
                </a:lnTo>
                <a:close/>
              </a:path>
              <a:path w="2952115" h="3365500">
                <a:moveTo>
                  <a:pt x="1114666" y="1308100"/>
                </a:moveTo>
                <a:lnTo>
                  <a:pt x="1114069" y="1308100"/>
                </a:lnTo>
                <a:lnTo>
                  <a:pt x="1115009" y="1320800"/>
                </a:lnTo>
                <a:lnTo>
                  <a:pt x="1116678" y="1318418"/>
                </a:lnTo>
                <a:lnTo>
                  <a:pt x="1114666" y="1308100"/>
                </a:lnTo>
                <a:close/>
              </a:path>
              <a:path w="2952115" h="3365500">
                <a:moveTo>
                  <a:pt x="1116678" y="1318418"/>
                </a:moveTo>
                <a:lnTo>
                  <a:pt x="1115009" y="1320800"/>
                </a:lnTo>
                <a:lnTo>
                  <a:pt x="1117142" y="1320800"/>
                </a:lnTo>
                <a:lnTo>
                  <a:pt x="1116678" y="1318418"/>
                </a:lnTo>
                <a:close/>
              </a:path>
              <a:path w="2952115" h="3365500">
                <a:moveTo>
                  <a:pt x="1211282" y="1308100"/>
                </a:moveTo>
                <a:lnTo>
                  <a:pt x="1198765" y="1308100"/>
                </a:lnTo>
                <a:lnTo>
                  <a:pt x="1211097" y="1320800"/>
                </a:lnTo>
                <a:lnTo>
                  <a:pt x="1214081" y="1320800"/>
                </a:lnTo>
                <a:lnTo>
                  <a:pt x="1211282" y="1308100"/>
                </a:lnTo>
                <a:close/>
              </a:path>
              <a:path w="2952115" h="3365500">
                <a:moveTo>
                  <a:pt x="1123911" y="1308100"/>
                </a:moveTo>
                <a:lnTo>
                  <a:pt x="1114666" y="1308100"/>
                </a:lnTo>
                <a:lnTo>
                  <a:pt x="1116678" y="1318418"/>
                </a:lnTo>
                <a:lnTo>
                  <a:pt x="1123911" y="1308100"/>
                </a:lnTo>
                <a:close/>
              </a:path>
              <a:path w="2952115" h="3365500">
                <a:moveTo>
                  <a:pt x="1099248" y="1295400"/>
                </a:moveTo>
                <a:lnTo>
                  <a:pt x="1089037" y="1295400"/>
                </a:lnTo>
                <a:lnTo>
                  <a:pt x="1091031" y="1308100"/>
                </a:lnTo>
                <a:lnTo>
                  <a:pt x="1096670" y="1308100"/>
                </a:lnTo>
                <a:lnTo>
                  <a:pt x="1100471" y="1301701"/>
                </a:lnTo>
                <a:lnTo>
                  <a:pt x="1099248" y="1295400"/>
                </a:lnTo>
                <a:close/>
              </a:path>
              <a:path w="2952115" h="3365500">
                <a:moveTo>
                  <a:pt x="1151382" y="1295400"/>
                </a:moveTo>
                <a:lnTo>
                  <a:pt x="1104214" y="1295400"/>
                </a:lnTo>
                <a:lnTo>
                  <a:pt x="1100471" y="1301701"/>
                </a:lnTo>
                <a:lnTo>
                  <a:pt x="1101712" y="1308100"/>
                </a:lnTo>
                <a:lnTo>
                  <a:pt x="1157071" y="1308100"/>
                </a:lnTo>
                <a:lnTo>
                  <a:pt x="1157050" y="1307857"/>
                </a:lnTo>
                <a:lnTo>
                  <a:pt x="1151382" y="1295400"/>
                </a:lnTo>
                <a:close/>
              </a:path>
              <a:path w="2952115" h="3365500">
                <a:moveTo>
                  <a:pt x="1157050" y="1307857"/>
                </a:moveTo>
                <a:lnTo>
                  <a:pt x="1157071" y="1308100"/>
                </a:lnTo>
                <a:lnTo>
                  <a:pt x="1157050" y="1307857"/>
                </a:lnTo>
                <a:close/>
              </a:path>
              <a:path w="2952115" h="3365500">
                <a:moveTo>
                  <a:pt x="1192722" y="1282700"/>
                </a:moveTo>
                <a:lnTo>
                  <a:pt x="1096479" y="1282700"/>
                </a:lnTo>
                <a:lnTo>
                  <a:pt x="1094295" y="1295400"/>
                </a:lnTo>
                <a:lnTo>
                  <a:pt x="1155954" y="1295400"/>
                </a:lnTo>
                <a:lnTo>
                  <a:pt x="1157050" y="1307857"/>
                </a:lnTo>
                <a:lnTo>
                  <a:pt x="1157160" y="1308100"/>
                </a:lnTo>
                <a:lnTo>
                  <a:pt x="1200612" y="1308100"/>
                </a:lnTo>
                <a:lnTo>
                  <a:pt x="1195450" y="1295400"/>
                </a:lnTo>
                <a:lnTo>
                  <a:pt x="1192722" y="1282700"/>
                </a:lnTo>
                <a:close/>
              </a:path>
              <a:path w="2952115" h="3365500">
                <a:moveTo>
                  <a:pt x="1090320" y="1282700"/>
                </a:moveTo>
                <a:lnTo>
                  <a:pt x="1086383" y="1282700"/>
                </a:lnTo>
                <a:lnTo>
                  <a:pt x="1087526" y="1295400"/>
                </a:lnTo>
                <a:lnTo>
                  <a:pt x="1092962" y="1295400"/>
                </a:lnTo>
                <a:lnTo>
                  <a:pt x="1090320" y="1282700"/>
                </a:lnTo>
                <a:close/>
              </a:path>
              <a:path w="2952115" h="3365500">
                <a:moveTo>
                  <a:pt x="1198651" y="1282700"/>
                </a:moveTo>
                <a:lnTo>
                  <a:pt x="1197394" y="1282700"/>
                </a:lnTo>
                <a:lnTo>
                  <a:pt x="1197927" y="1295400"/>
                </a:lnTo>
                <a:lnTo>
                  <a:pt x="1201331" y="1295400"/>
                </a:lnTo>
                <a:lnTo>
                  <a:pt x="1198651" y="1282700"/>
                </a:lnTo>
                <a:close/>
              </a:path>
              <a:path w="2952115" h="3365500">
                <a:moveTo>
                  <a:pt x="1078814" y="1270000"/>
                </a:moveTo>
                <a:lnTo>
                  <a:pt x="1065834" y="1270000"/>
                </a:lnTo>
                <a:lnTo>
                  <a:pt x="1070546" y="1282700"/>
                </a:lnTo>
                <a:lnTo>
                  <a:pt x="1073531" y="1282700"/>
                </a:lnTo>
                <a:lnTo>
                  <a:pt x="1078814" y="1270000"/>
                </a:lnTo>
                <a:close/>
              </a:path>
              <a:path w="2952115" h="3365500">
                <a:moveTo>
                  <a:pt x="1111046" y="1270000"/>
                </a:moveTo>
                <a:lnTo>
                  <a:pt x="1092009" y="1270000"/>
                </a:lnTo>
                <a:lnTo>
                  <a:pt x="1098618" y="1282700"/>
                </a:lnTo>
                <a:lnTo>
                  <a:pt x="1113409" y="1282700"/>
                </a:lnTo>
                <a:lnTo>
                  <a:pt x="1111046" y="1270000"/>
                </a:lnTo>
                <a:close/>
              </a:path>
              <a:path w="2952115" h="3365500">
                <a:moveTo>
                  <a:pt x="1160957" y="1257300"/>
                </a:moveTo>
                <a:lnTo>
                  <a:pt x="1114983" y="1257300"/>
                </a:lnTo>
                <a:lnTo>
                  <a:pt x="1115441" y="1270000"/>
                </a:lnTo>
                <a:lnTo>
                  <a:pt x="1117556" y="1270000"/>
                </a:lnTo>
                <a:lnTo>
                  <a:pt x="1124593" y="1282700"/>
                </a:lnTo>
                <a:lnTo>
                  <a:pt x="1170812" y="1282700"/>
                </a:lnTo>
                <a:lnTo>
                  <a:pt x="1165699" y="1270000"/>
                </a:lnTo>
                <a:lnTo>
                  <a:pt x="1160957" y="1257300"/>
                </a:lnTo>
                <a:close/>
              </a:path>
              <a:path w="2952115" h="3365500">
                <a:moveTo>
                  <a:pt x="1153731" y="1244600"/>
                </a:moveTo>
                <a:lnTo>
                  <a:pt x="1073238" y="1244600"/>
                </a:lnTo>
                <a:lnTo>
                  <a:pt x="1073155" y="1244946"/>
                </a:lnTo>
                <a:lnTo>
                  <a:pt x="1078734" y="1257300"/>
                </a:lnTo>
                <a:lnTo>
                  <a:pt x="1072340" y="1270000"/>
                </a:lnTo>
                <a:lnTo>
                  <a:pt x="1100328" y="1270000"/>
                </a:lnTo>
                <a:lnTo>
                  <a:pt x="1099439" y="1257300"/>
                </a:lnTo>
                <a:lnTo>
                  <a:pt x="1147267" y="1257300"/>
                </a:lnTo>
                <a:lnTo>
                  <a:pt x="1153731" y="1244600"/>
                </a:lnTo>
                <a:close/>
              </a:path>
              <a:path w="2952115" h="3365500">
                <a:moveTo>
                  <a:pt x="1110945" y="1257300"/>
                </a:moveTo>
                <a:lnTo>
                  <a:pt x="1099439" y="1257300"/>
                </a:lnTo>
                <a:lnTo>
                  <a:pt x="1109472" y="1270000"/>
                </a:lnTo>
                <a:lnTo>
                  <a:pt x="1109840" y="1270000"/>
                </a:lnTo>
                <a:lnTo>
                  <a:pt x="1110945" y="1257300"/>
                </a:lnTo>
                <a:close/>
              </a:path>
              <a:path w="2952115" h="3365500">
                <a:moveTo>
                  <a:pt x="1072999" y="1244600"/>
                </a:moveTo>
                <a:lnTo>
                  <a:pt x="1065276" y="1244600"/>
                </a:lnTo>
                <a:lnTo>
                  <a:pt x="1070178" y="1257300"/>
                </a:lnTo>
                <a:lnTo>
                  <a:pt x="1073155" y="1244946"/>
                </a:lnTo>
                <a:lnTo>
                  <a:pt x="1072999" y="1244600"/>
                </a:lnTo>
                <a:close/>
              </a:path>
              <a:path w="2952115" h="3365500">
                <a:moveTo>
                  <a:pt x="1137200" y="1219200"/>
                </a:moveTo>
                <a:lnTo>
                  <a:pt x="1133360" y="1219200"/>
                </a:lnTo>
                <a:lnTo>
                  <a:pt x="1134948" y="1231900"/>
                </a:lnTo>
                <a:lnTo>
                  <a:pt x="1056628" y="1231900"/>
                </a:lnTo>
                <a:lnTo>
                  <a:pt x="1065218" y="1244600"/>
                </a:lnTo>
                <a:lnTo>
                  <a:pt x="1140113" y="1244600"/>
                </a:lnTo>
                <a:lnTo>
                  <a:pt x="1138295" y="1231900"/>
                </a:lnTo>
                <a:lnTo>
                  <a:pt x="1137200" y="1219200"/>
                </a:lnTo>
                <a:close/>
              </a:path>
              <a:path w="2952115" h="3365500">
                <a:moveTo>
                  <a:pt x="1035809" y="1206500"/>
                </a:moveTo>
                <a:lnTo>
                  <a:pt x="1023061" y="1206500"/>
                </a:lnTo>
                <a:lnTo>
                  <a:pt x="1023070" y="1211227"/>
                </a:lnTo>
                <a:lnTo>
                  <a:pt x="1028686" y="1219200"/>
                </a:lnTo>
                <a:lnTo>
                  <a:pt x="1032335" y="1231900"/>
                </a:lnTo>
                <a:lnTo>
                  <a:pt x="1036370" y="1231900"/>
                </a:lnTo>
                <a:lnTo>
                  <a:pt x="1045375" y="1219200"/>
                </a:lnTo>
                <a:lnTo>
                  <a:pt x="1037013" y="1219200"/>
                </a:lnTo>
                <a:lnTo>
                  <a:pt x="1035809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041202" y="1206500"/>
                </a:lnTo>
                <a:lnTo>
                  <a:pt x="1047966" y="1219200"/>
                </a:lnTo>
                <a:lnTo>
                  <a:pt x="1050874" y="1231900"/>
                </a:lnTo>
                <a:lnTo>
                  <a:pt x="1125651" y="1231900"/>
                </a:lnTo>
                <a:lnTo>
                  <a:pt x="1121326" y="1223054"/>
                </a:lnTo>
                <a:lnTo>
                  <a:pt x="1118235" y="1219200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114392" y="1206500"/>
                </a:moveTo>
                <a:lnTo>
                  <a:pt x="1113193" y="1206500"/>
                </a:lnTo>
                <a:lnTo>
                  <a:pt x="1121326" y="1223054"/>
                </a:lnTo>
                <a:lnTo>
                  <a:pt x="1128420" y="1231900"/>
                </a:lnTo>
                <a:lnTo>
                  <a:pt x="1130795" y="1231900"/>
                </a:lnTo>
                <a:lnTo>
                  <a:pt x="1133360" y="1219200"/>
                </a:lnTo>
                <a:lnTo>
                  <a:pt x="1126669" y="1219200"/>
                </a:lnTo>
                <a:lnTo>
                  <a:pt x="1114392" y="1206500"/>
                </a:lnTo>
                <a:close/>
              </a:path>
              <a:path w="2952115" h="3365500">
                <a:moveTo>
                  <a:pt x="1113193" y="1206500"/>
                </a:moveTo>
                <a:lnTo>
                  <a:pt x="1118235" y="1219200"/>
                </a:lnTo>
                <a:lnTo>
                  <a:pt x="1121326" y="1223054"/>
                </a:lnTo>
                <a:lnTo>
                  <a:pt x="1113193" y="1206500"/>
                </a:lnTo>
                <a:close/>
              </a:path>
              <a:path w="2952115" h="3365500">
                <a:moveTo>
                  <a:pt x="1013523" y="1206500"/>
                </a:moveTo>
                <a:lnTo>
                  <a:pt x="1003373" y="1206500"/>
                </a:lnTo>
                <a:lnTo>
                  <a:pt x="1008087" y="1219200"/>
                </a:lnTo>
                <a:lnTo>
                  <a:pt x="1018616" y="1219200"/>
                </a:lnTo>
                <a:lnTo>
                  <a:pt x="1013523" y="1206500"/>
                </a:lnTo>
                <a:close/>
              </a:path>
              <a:path w="2952115" h="3365500">
                <a:moveTo>
                  <a:pt x="1022355" y="1210212"/>
                </a:moveTo>
                <a:lnTo>
                  <a:pt x="1020648" y="1219200"/>
                </a:lnTo>
                <a:lnTo>
                  <a:pt x="1023086" y="1219200"/>
                </a:lnTo>
                <a:lnTo>
                  <a:pt x="1023070" y="1211227"/>
                </a:lnTo>
                <a:lnTo>
                  <a:pt x="1022355" y="1210212"/>
                </a:lnTo>
                <a:close/>
              </a:path>
              <a:path w="2952115" h="3365500">
                <a:moveTo>
                  <a:pt x="1023061" y="1206500"/>
                </a:moveTo>
                <a:lnTo>
                  <a:pt x="1019740" y="1206500"/>
                </a:lnTo>
                <a:lnTo>
                  <a:pt x="1022355" y="1210212"/>
                </a:lnTo>
                <a:lnTo>
                  <a:pt x="1023061" y="1206500"/>
                </a:lnTo>
                <a:close/>
              </a:path>
              <a:path w="2952115" h="3365500">
                <a:moveTo>
                  <a:pt x="1043012" y="1193800"/>
                </a:moveTo>
                <a:lnTo>
                  <a:pt x="1008022" y="1193800"/>
                </a:lnTo>
                <a:lnTo>
                  <a:pt x="1004826" y="1206500"/>
                </a:lnTo>
                <a:lnTo>
                  <a:pt x="1046518" y="1206500"/>
                </a:lnTo>
                <a:lnTo>
                  <a:pt x="1043012" y="1193800"/>
                </a:lnTo>
                <a:close/>
              </a:path>
              <a:path w="2952115" h="3365500">
                <a:moveTo>
                  <a:pt x="1105535" y="1193800"/>
                </a:moveTo>
                <a:lnTo>
                  <a:pt x="1051204" y="1193800"/>
                </a:lnTo>
                <a:lnTo>
                  <a:pt x="1046518" y="1206500"/>
                </a:lnTo>
                <a:lnTo>
                  <a:pt x="1106957" y="1206500"/>
                </a:lnTo>
                <a:lnTo>
                  <a:pt x="1105535" y="1193800"/>
                </a:lnTo>
                <a:close/>
              </a:path>
              <a:path w="2952115" h="3365500">
                <a:moveTo>
                  <a:pt x="1004277" y="1181100"/>
                </a:moveTo>
                <a:lnTo>
                  <a:pt x="996321" y="1181100"/>
                </a:lnTo>
                <a:lnTo>
                  <a:pt x="994554" y="1193800"/>
                </a:lnTo>
                <a:lnTo>
                  <a:pt x="1006462" y="1193800"/>
                </a:lnTo>
                <a:lnTo>
                  <a:pt x="1004277" y="1181100"/>
                </a:lnTo>
                <a:close/>
              </a:path>
              <a:path w="2952115" h="3365500">
                <a:moveTo>
                  <a:pt x="1099007" y="1181100"/>
                </a:moveTo>
                <a:lnTo>
                  <a:pt x="1005471" y="1181100"/>
                </a:lnTo>
                <a:lnTo>
                  <a:pt x="1008926" y="1193800"/>
                </a:lnTo>
                <a:lnTo>
                  <a:pt x="1098804" y="1193800"/>
                </a:lnTo>
                <a:lnTo>
                  <a:pt x="1099007" y="1181100"/>
                </a:lnTo>
                <a:close/>
              </a:path>
              <a:path w="2952115" h="3365500">
                <a:moveTo>
                  <a:pt x="1030492" y="1155700"/>
                </a:moveTo>
                <a:lnTo>
                  <a:pt x="990358" y="1155700"/>
                </a:lnTo>
                <a:lnTo>
                  <a:pt x="1001572" y="1168400"/>
                </a:lnTo>
                <a:lnTo>
                  <a:pt x="977595" y="1168400"/>
                </a:lnTo>
                <a:lnTo>
                  <a:pt x="983107" y="1181100"/>
                </a:lnTo>
                <a:lnTo>
                  <a:pt x="1023691" y="1181100"/>
                </a:lnTo>
                <a:lnTo>
                  <a:pt x="1020872" y="1168400"/>
                </a:lnTo>
                <a:lnTo>
                  <a:pt x="1030492" y="1155700"/>
                </a:lnTo>
                <a:close/>
              </a:path>
              <a:path w="2952115" h="3365500">
                <a:moveTo>
                  <a:pt x="1044625" y="1143000"/>
                </a:moveTo>
                <a:lnTo>
                  <a:pt x="982620" y="1143000"/>
                </a:lnTo>
                <a:lnTo>
                  <a:pt x="980628" y="1155700"/>
                </a:lnTo>
                <a:lnTo>
                  <a:pt x="1030492" y="1155700"/>
                </a:lnTo>
                <a:lnTo>
                  <a:pt x="1020872" y="1168400"/>
                </a:lnTo>
                <a:lnTo>
                  <a:pt x="1023691" y="1181100"/>
                </a:lnTo>
                <a:lnTo>
                  <a:pt x="1029004" y="1181100"/>
                </a:lnTo>
                <a:lnTo>
                  <a:pt x="1032751" y="1168400"/>
                </a:lnTo>
                <a:lnTo>
                  <a:pt x="1039939" y="1168400"/>
                </a:lnTo>
                <a:lnTo>
                  <a:pt x="1042682" y="1155700"/>
                </a:lnTo>
                <a:lnTo>
                  <a:pt x="1044625" y="1143000"/>
                </a:lnTo>
                <a:close/>
              </a:path>
              <a:path w="2952115" h="3365500">
                <a:moveTo>
                  <a:pt x="1046686" y="1168400"/>
                </a:moveTo>
                <a:lnTo>
                  <a:pt x="1032751" y="1168400"/>
                </a:lnTo>
                <a:lnTo>
                  <a:pt x="1029004" y="1181100"/>
                </a:lnTo>
                <a:lnTo>
                  <a:pt x="1048499" y="1181100"/>
                </a:lnTo>
                <a:lnTo>
                  <a:pt x="1046686" y="1168400"/>
                </a:lnTo>
                <a:close/>
              </a:path>
              <a:path w="2952115" h="3365500">
                <a:moveTo>
                  <a:pt x="1070860" y="1168400"/>
                </a:moveTo>
                <a:lnTo>
                  <a:pt x="1055408" y="1168400"/>
                </a:lnTo>
                <a:lnTo>
                  <a:pt x="1048499" y="1181100"/>
                </a:lnTo>
                <a:lnTo>
                  <a:pt x="1074200" y="1181100"/>
                </a:lnTo>
                <a:lnTo>
                  <a:pt x="1070860" y="1168400"/>
                </a:lnTo>
                <a:close/>
              </a:path>
              <a:path w="2952115" h="3365500">
                <a:moveTo>
                  <a:pt x="1079030" y="1168400"/>
                </a:moveTo>
                <a:lnTo>
                  <a:pt x="1078039" y="1168400"/>
                </a:lnTo>
                <a:lnTo>
                  <a:pt x="1080198" y="1181100"/>
                </a:lnTo>
                <a:lnTo>
                  <a:pt x="1082128" y="1181100"/>
                </a:lnTo>
                <a:lnTo>
                  <a:pt x="1079030" y="1168400"/>
                </a:lnTo>
                <a:close/>
              </a:path>
              <a:path w="2952115" h="3365500">
                <a:moveTo>
                  <a:pt x="971371" y="1155700"/>
                </a:moveTo>
                <a:lnTo>
                  <a:pt x="969556" y="1155700"/>
                </a:lnTo>
                <a:lnTo>
                  <a:pt x="970419" y="1168400"/>
                </a:lnTo>
                <a:lnTo>
                  <a:pt x="972762" y="1157244"/>
                </a:lnTo>
                <a:lnTo>
                  <a:pt x="971371" y="1155700"/>
                </a:lnTo>
                <a:close/>
              </a:path>
              <a:path w="2952115" h="3365500">
                <a:moveTo>
                  <a:pt x="987323" y="1155700"/>
                </a:moveTo>
                <a:lnTo>
                  <a:pt x="973086" y="1155700"/>
                </a:lnTo>
                <a:lnTo>
                  <a:pt x="972762" y="1157244"/>
                </a:lnTo>
                <a:lnTo>
                  <a:pt x="982808" y="1168400"/>
                </a:lnTo>
                <a:lnTo>
                  <a:pt x="994156" y="1168400"/>
                </a:lnTo>
                <a:lnTo>
                  <a:pt x="987323" y="1155700"/>
                </a:lnTo>
                <a:close/>
              </a:path>
              <a:path w="2952115" h="3365500">
                <a:moveTo>
                  <a:pt x="1043219" y="1155700"/>
                </a:moveTo>
                <a:lnTo>
                  <a:pt x="1042682" y="1155700"/>
                </a:lnTo>
                <a:lnTo>
                  <a:pt x="1039939" y="1168400"/>
                </a:lnTo>
                <a:lnTo>
                  <a:pt x="1049005" y="1168400"/>
                </a:lnTo>
                <a:lnTo>
                  <a:pt x="1043219" y="1155700"/>
                </a:lnTo>
                <a:close/>
              </a:path>
              <a:path w="2952115" h="3365500">
                <a:moveTo>
                  <a:pt x="1070172" y="1143000"/>
                </a:moveTo>
                <a:lnTo>
                  <a:pt x="1057536" y="1155700"/>
                </a:lnTo>
                <a:lnTo>
                  <a:pt x="1057989" y="1168400"/>
                </a:lnTo>
                <a:lnTo>
                  <a:pt x="1076440" y="1168400"/>
                </a:lnTo>
                <a:lnTo>
                  <a:pt x="1076536" y="1155700"/>
                </a:lnTo>
                <a:lnTo>
                  <a:pt x="1070172" y="1143000"/>
                </a:lnTo>
                <a:close/>
              </a:path>
              <a:path w="2952115" h="3365500">
                <a:moveTo>
                  <a:pt x="966838" y="1143000"/>
                </a:moveTo>
                <a:lnTo>
                  <a:pt x="963172" y="1143000"/>
                </a:lnTo>
                <a:lnTo>
                  <a:pt x="971371" y="1155700"/>
                </a:lnTo>
                <a:lnTo>
                  <a:pt x="972999" y="1155700"/>
                </a:lnTo>
                <a:lnTo>
                  <a:pt x="966838" y="1143000"/>
                </a:lnTo>
                <a:close/>
              </a:path>
              <a:path w="2952115" h="3365500">
                <a:moveTo>
                  <a:pt x="942479" y="1130300"/>
                </a:moveTo>
                <a:lnTo>
                  <a:pt x="940600" y="1130300"/>
                </a:lnTo>
                <a:lnTo>
                  <a:pt x="938860" y="1143000"/>
                </a:lnTo>
                <a:lnTo>
                  <a:pt x="951890" y="1143000"/>
                </a:lnTo>
                <a:lnTo>
                  <a:pt x="942479" y="1130300"/>
                </a:lnTo>
                <a:close/>
              </a:path>
              <a:path w="2952115" h="3365500">
                <a:moveTo>
                  <a:pt x="1044420" y="1117600"/>
                </a:moveTo>
                <a:lnTo>
                  <a:pt x="961508" y="1117600"/>
                </a:lnTo>
                <a:lnTo>
                  <a:pt x="962816" y="1130300"/>
                </a:lnTo>
                <a:lnTo>
                  <a:pt x="957091" y="1130300"/>
                </a:lnTo>
                <a:lnTo>
                  <a:pt x="954490" y="1143000"/>
                </a:lnTo>
                <a:lnTo>
                  <a:pt x="1049413" y="1143000"/>
                </a:lnTo>
                <a:lnTo>
                  <a:pt x="1049235" y="1130300"/>
                </a:lnTo>
                <a:lnTo>
                  <a:pt x="1044420" y="1117600"/>
                </a:lnTo>
                <a:close/>
              </a:path>
              <a:path w="2952115" h="3365500">
                <a:moveTo>
                  <a:pt x="934428" y="1104926"/>
                </a:moveTo>
                <a:lnTo>
                  <a:pt x="926238" y="1113839"/>
                </a:lnTo>
                <a:lnTo>
                  <a:pt x="928791" y="1117600"/>
                </a:lnTo>
                <a:lnTo>
                  <a:pt x="939126" y="1130300"/>
                </a:lnTo>
                <a:lnTo>
                  <a:pt x="940231" y="1130300"/>
                </a:lnTo>
                <a:lnTo>
                  <a:pt x="938733" y="1117600"/>
                </a:lnTo>
                <a:lnTo>
                  <a:pt x="934923" y="1117600"/>
                </a:lnTo>
                <a:lnTo>
                  <a:pt x="934428" y="1104926"/>
                </a:lnTo>
                <a:close/>
              </a:path>
              <a:path w="2952115" h="3365500">
                <a:moveTo>
                  <a:pt x="959091" y="1117600"/>
                </a:moveTo>
                <a:lnTo>
                  <a:pt x="952627" y="1117600"/>
                </a:lnTo>
                <a:lnTo>
                  <a:pt x="954633" y="1130300"/>
                </a:lnTo>
                <a:lnTo>
                  <a:pt x="959091" y="1117600"/>
                </a:lnTo>
                <a:close/>
              </a:path>
              <a:path w="2952115" h="3365500">
                <a:moveTo>
                  <a:pt x="923471" y="1109764"/>
                </a:moveTo>
                <a:lnTo>
                  <a:pt x="922782" y="1117600"/>
                </a:lnTo>
                <a:lnTo>
                  <a:pt x="926238" y="1113839"/>
                </a:lnTo>
                <a:lnTo>
                  <a:pt x="923471" y="1109764"/>
                </a:lnTo>
                <a:close/>
              </a:path>
              <a:path w="2952115" h="3365500">
                <a:moveTo>
                  <a:pt x="934453" y="1104900"/>
                </a:moveTo>
                <a:lnTo>
                  <a:pt x="934923" y="1117600"/>
                </a:lnTo>
                <a:lnTo>
                  <a:pt x="934453" y="1104900"/>
                </a:lnTo>
                <a:close/>
              </a:path>
              <a:path w="2952115" h="3365500">
                <a:moveTo>
                  <a:pt x="955382" y="1104900"/>
                </a:moveTo>
                <a:lnTo>
                  <a:pt x="934453" y="1104900"/>
                </a:lnTo>
                <a:lnTo>
                  <a:pt x="934923" y="1117600"/>
                </a:lnTo>
                <a:lnTo>
                  <a:pt x="943914" y="1117600"/>
                </a:lnTo>
                <a:lnTo>
                  <a:pt x="955382" y="1104900"/>
                </a:lnTo>
                <a:close/>
              </a:path>
              <a:path w="2952115" h="3365500">
                <a:moveTo>
                  <a:pt x="1027529" y="1104900"/>
                </a:moveTo>
                <a:lnTo>
                  <a:pt x="955382" y="1104900"/>
                </a:lnTo>
                <a:lnTo>
                  <a:pt x="957033" y="1117600"/>
                </a:lnTo>
                <a:lnTo>
                  <a:pt x="1034616" y="1117600"/>
                </a:lnTo>
                <a:lnTo>
                  <a:pt x="1027529" y="1104900"/>
                </a:lnTo>
                <a:close/>
              </a:path>
              <a:path w="2952115" h="3365500">
                <a:moveTo>
                  <a:pt x="923899" y="1104900"/>
                </a:moveTo>
                <a:lnTo>
                  <a:pt x="920169" y="1104900"/>
                </a:lnTo>
                <a:lnTo>
                  <a:pt x="923471" y="1109764"/>
                </a:lnTo>
                <a:lnTo>
                  <a:pt x="923899" y="1104900"/>
                </a:lnTo>
                <a:close/>
              </a:path>
              <a:path w="2952115" h="3365500">
                <a:moveTo>
                  <a:pt x="934453" y="1104900"/>
                </a:moveTo>
                <a:close/>
              </a:path>
              <a:path w="2952115" h="3365500">
                <a:moveTo>
                  <a:pt x="925851" y="1092200"/>
                </a:moveTo>
                <a:lnTo>
                  <a:pt x="917056" y="1092200"/>
                </a:lnTo>
                <a:lnTo>
                  <a:pt x="915508" y="1104900"/>
                </a:lnTo>
                <a:lnTo>
                  <a:pt x="934557" y="1104900"/>
                </a:lnTo>
                <a:lnTo>
                  <a:pt x="925851" y="1092200"/>
                </a:lnTo>
                <a:close/>
              </a:path>
              <a:path w="2952115" h="3365500">
                <a:moveTo>
                  <a:pt x="985519" y="1066800"/>
                </a:moveTo>
                <a:lnTo>
                  <a:pt x="971270" y="1066800"/>
                </a:lnTo>
                <a:lnTo>
                  <a:pt x="976033" y="1079500"/>
                </a:lnTo>
                <a:lnTo>
                  <a:pt x="920788" y="1079500"/>
                </a:lnTo>
                <a:lnTo>
                  <a:pt x="921459" y="1083315"/>
                </a:lnTo>
                <a:lnTo>
                  <a:pt x="927091" y="1092200"/>
                </a:lnTo>
                <a:lnTo>
                  <a:pt x="935632" y="1104900"/>
                </a:lnTo>
                <a:lnTo>
                  <a:pt x="984910" y="1104900"/>
                </a:lnTo>
                <a:lnTo>
                  <a:pt x="981392" y="1092200"/>
                </a:lnTo>
                <a:lnTo>
                  <a:pt x="1003392" y="1092200"/>
                </a:lnTo>
                <a:lnTo>
                  <a:pt x="985519" y="1066800"/>
                </a:lnTo>
                <a:close/>
              </a:path>
              <a:path w="2952115" h="3365500">
                <a:moveTo>
                  <a:pt x="1005878" y="1092200"/>
                </a:moveTo>
                <a:lnTo>
                  <a:pt x="987564" y="1092200"/>
                </a:lnTo>
                <a:lnTo>
                  <a:pt x="988517" y="1104900"/>
                </a:lnTo>
                <a:lnTo>
                  <a:pt x="1013612" y="1104900"/>
                </a:lnTo>
                <a:lnTo>
                  <a:pt x="1005878" y="1092200"/>
                </a:lnTo>
                <a:close/>
              </a:path>
              <a:path w="2952115" h="3365500">
                <a:moveTo>
                  <a:pt x="1007862" y="1083163"/>
                </a:moveTo>
                <a:lnTo>
                  <a:pt x="1003392" y="1092200"/>
                </a:lnTo>
                <a:lnTo>
                  <a:pt x="1014056" y="1092200"/>
                </a:lnTo>
                <a:lnTo>
                  <a:pt x="1020038" y="1104900"/>
                </a:lnTo>
                <a:lnTo>
                  <a:pt x="1023342" y="1104900"/>
                </a:lnTo>
                <a:lnTo>
                  <a:pt x="1016548" y="1092200"/>
                </a:lnTo>
                <a:lnTo>
                  <a:pt x="1007862" y="1083163"/>
                </a:lnTo>
                <a:close/>
              </a:path>
              <a:path w="2952115" h="3365500">
                <a:moveTo>
                  <a:pt x="919041" y="1079500"/>
                </a:moveTo>
                <a:lnTo>
                  <a:pt x="911479" y="1079500"/>
                </a:lnTo>
                <a:lnTo>
                  <a:pt x="912533" y="1092200"/>
                </a:lnTo>
                <a:lnTo>
                  <a:pt x="923023" y="1092200"/>
                </a:lnTo>
                <a:lnTo>
                  <a:pt x="921459" y="1083315"/>
                </a:lnTo>
                <a:lnTo>
                  <a:pt x="919041" y="1079500"/>
                </a:lnTo>
                <a:close/>
              </a:path>
              <a:path w="2952115" h="3365500">
                <a:moveTo>
                  <a:pt x="1002677" y="1066800"/>
                </a:moveTo>
                <a:lnTo>
                  <a:pt x="1004341" y="1079500"/>
                </a:lnTo>
                <a:lnTo>
                  <a:pt x="1007862" y="1083163"/>
                </a:lnTo>
                <a:lnTo>
                  <a:pt x="1009675" y="1079500"/>
                </a:lnTo>
                <a:lnTo>
                  <a:pt x="1002677" y="1066800"/>
                </a:lnTo>
                <a:close/>
              </a:path>
              <a:path w="2952115" h="3365500">
                <a:moveTo>
                  <a:pt x="914222" y="1066800"/>
                </a:moveTo>
                <a:lnTo>
                  <a:pt x="902563" y="1066800"/>
                </a:lnTo>
                <a:lnTo>
                  <a:pt x="901674" y="1079500"/>
                </a:lnTo>
                <a:lnTo>
                  <a:pt x="914222" y="1066800"/>
                </a:lnTo>
                <a:close/>
              </a:path>
              <a:path w="2952115" h="3365500">
                <a:moveTo>
                  <a:pt x="927925" y="1066800"/>
                </a:moveTo>
                <a:lnTo>
                  <a:pt x="920007" y="1066800"/>
                </a:lnTo>
                <a:lnTo>
                  <a:pt x="919041" y="1079500"/>
                </a:lnTo>
                <a:lnTo>
                  <a:pt x="931405" y="1079500"/>
                </a:lnTo>
                <a:lnTo>
                  <a:pt x="927925" y="1066800"/>
                </a:lnTo>
                <a:close/>
              </a:path>
              <a:path w="2952115" h="3365500">
                <a:moveTo>
                  <a:pt x="950906" y="1054100"/>
                </a:moveTo>
                <a:lnTo>
                  <a:pt x="919947" y="1054100"/>
                </a:lnTo>
                <a:lnTo>
                  <a:pt x="923175" y="1066800"/>
                </a:lnTo>
                <a:lnTo>
                  <a:pt x="931532" y="1066800"/>
                </a:lnTo>
                <a:lnTo>
                  <a:pt x="931405" y="1079500"/>
                </a:lnTo>
                <a:lnTo>
                  <a:pt x="962342" y="1079500"/>
                </a:lnTo>
                <a:lnTo>
                  <a:pt x="953635" y="1066800"/>
                </a:lnTo>
                <a:lnTo>
                  <a:pt x="950906" y="1054100"/>
                </a:lnTo>
                <a:close/>
              </a:path>
              <a:path w="2952115" h="3365500">
                <a:moveTo>
                  <a:pt x="903795" y="1054100"/>
                </a:moveTo>
                <a:lnTo>
                  <a:pt x="894016" y="1054100"/>
                </a:lnTo>
                <a:lnTo>
                  <a:pt x="903541" y="1066800"/>
                </a:lnTo>
                <a:lnTo>
                  <a:pt x="903795" y="1054100"/>
                </a:lnTo>
                <a:close/>
              </a:path>
              <a:path w="2952115" h="3365500">
                <a:moveTo>
                  <a:pt x="913701" y="1054100"/>
                </a:moveTo>
                <a:lnTo>
                  <a:pt x="909535" y="1054100"/>
                </a:lnTo>
                <a:lnTo>
                  <a:pt x="917735" y="1066800"/>
                </a:lnTo>
                <a:lnTo>
                  <a:pt x="920445" y="1066800"/>
                </a:lnTo>
                <a:lnTo>
                  <a:pt x="913701" y="1054100"/>
                </a:lnTo>
                <a:close/>
              </a:path>
              <a:path w="2952115" h="3365500">
                <a:moveTo>
                  <a:pt x="977849" y="1054100"/>
                </a:moveTo>
                <a:lnTo>
                  <a:pt x="964387" y="1054100"/>
                </a:lnTo>
                <a:lnTo>
                  <a:pt x="969479" y="1066800"/>
                </a:lnTo>
                <a:lnTo>
                  <a:pt x="977345" y="1066800"/>
                </a:lnTo>
                <a:lnTo>
                  <a:pt x="977849" y="1054100"/>
                </a:lnTo>
                <a:close/>
              </a:path>
              <a:path w="2952115" h="3365500">
                <a:moveTo>
                  <a:pt x="979665" y="1041400"/>
                </a:moveTo>
                <a:lnTo>
                  <a:pt x="965885" y="1041400"/>
                </a:lnTo>
                <a:lnTo>
                  <a:pt x="968222" y="1054100"/>
                </a:lnTo>
                <a:lnTo>
                  <a:pt x="979868" y="1054100"/>
                </a:lnTo>
                <a:lnTo>
                  <a:pt x="985545" y="1066800"/>
                </a:lnTo>
                <a:lnTo>
                  <a:pt x="989749" y="1066800"/>
                </a:lnTo>
                <a:lnTo>
                  <a:pt x="979665" y="1041400"/>
                </a:lnTo>
                <a:close/>
              </a:path>
              <a:path w="2952115" h="3365500">
                <a:moveTo>
                  <a:pt x="869492" y="1041400"/>
                </a:moveTo>
                <a:lnTo>
                  <a:pt x="867448" y="1041400"/>
                </a:lnTo>
                <a:lnTo>
                  <a:pt x="873061" y="1054100"/>
                </a:lnTo>
                <a:lnTo>
                  <a:pt x="869492" y="1041400"/>
                </a:lnTo>
                <a:close/>
              </a:path>
              <a:path w="2952115" h="3365500">
                <a:moveTo>
                  <a:pt x="959777" y="1041400"/>
                </a:moveTo>
                <a:lnTo>
                  <a:pt x="904431" y="1041400"/>
                </a:lnTo>
                <a:lnTo>
                  <a:pt x="908939" y="1054100"/>
                </a:lnTo>
                <a:lnTo>
                  <a:pt x="959630" y="1054100"/>
                </a:lnTo>
                <a:lnTo>
                  <a:pt x="959777" y="1041400"/>
                </a:lnTo>
                <a:close/>
              </a:path>
              <a:path w="2952115" h="3365500">
                <a:moveTo>
                  <a:pt x="872858" y="1028700"/>
                </a:moveTo>
                <a:lnTo>
                  <a:pt x="856411" y="1028700"/>
                </a:lnTo>
                <a:lnTo>
                  <a:pt x="866190" y="1041400"/>
                </a:lnTo>
                <a:lnTo>
                  <a:pt x="874242" y="1041400"/>
                </a:lnTo>
                <a:lnTo>
                  <a:pt x="872858" y="1028700"/>
                </a:lnTo>
                <a:close/>
              </a:path>
              <a:path w="2952115" h="3365500">
                <a:moveTo>
                  <a:pt x="947246" y="1028700"/>
                </a:moveTo>
                <a:lnTo>
                  <a:pt x="876363" y="1028700"/>
                </a:lnTo>
                <a:lnTo>
                  <a:pt x="884802" y="1041400"/>
                </a:lnTo>
                <a:lnTo>
                  <a:pt x="944422" y="1041400"/>
                </a:lnTo>
                <a:lnTo>
                  <a:pt x="947246" y="1028700"/>
                </a:lnTo>
                <a:close/>
              </a:path>
              <a:path w="2952115" h="3365500">
                <a:moveTo>
                  <a:pt x="958521" y="1028700"/>
                </a:moveTo>
                <a:lnTo>
                  <a:pt x="954476" y="1028700"/>
                </a:lnTo>
                <a:lnTo>
                  <a:pt x="960475" y="1041400"/>
                </a:lnTo>
                <a:lnTo>
                  <a:pt x="969505" y="1041400"/>
                </a:lnTo>
                <a:lnTo>
                  <a:pt x="958521" y="1028700"/>
                </a:lnTo>
                <a:close/>
              </a:path>
              <a:path w="2952115" h="3365500">
                <a:moveTo>
                  <a:pt x="975639" y="1028700"/>
                </a:moveTo>
                <a:lnTo>
                  <a:pt x="966749" y="1028700"/>
                </a:lnTo>
                <a:lnTo>
                  <a:pt x="975804" y="1041400"/>
                </a:lnTo>
                <a:lnTo>
                  <a:pt x="975639" y="1028700"/>
                </a:lnTo>
                <a:close/>
              </a:path>
              <a:path w="2952115" h="3365500">
                <a:moveTo>
                  <a:pt x="850176" y="1017465"/>
                </a:moveTo>
                <a:lnTo>
                  <a:pt x="848817" y="1028700"/>
                </a:lnTo>
                <a:lnTo>
                  <a:pt x="854697" y="1028700"/>
                </a:lnTo>
                <a:lnTo>
                  <a:pt x="851223" y="1018544"/>
                </a:lnTo>
                <a:lnTo>
                  <a:pt x="850176" y="1017465"/>
                </a:lnTo>
                <a:close/>
              </a:path>
              <a:path w="2952115" h="3365500">
                <a:moveTo>
                  <a:pt x="885710" y="1016000"/>
                </a:moveTo>
                <a:lnTo>
                  <a:pt x="850353" y="1016000"/>
                </a:lnTo>
                <a:lnTo>
                  <a:pt x="851223" y="1018544"/>
                </a:lnTo>
                <a:lnTo>
                  <a:pt x="861085" y="1028700"/>
                </a:lnTo>
                <a:lnTo>
                  <a:pt x="886739" y="1028700"/>
                </a:lnTo>
                <a:lnTo>
                  <a:pt x="885710" y="1016000"/>
                </a:lnTo>
                <a:close/>
              </a:path>
              <a:path w="2952115" h="3365500">
                <a:moveTo>
                  <a:pt x="926688" y="1016000"/>
                </a:moveTo>
                <a:lnTo>
                  <a:pt x="893508" y="1016000"/>
                </a:lnTo>
                <a:lnTo>
                  <a:pt x="895019" y="1028700"/>
                </a:lnTo>
                <a:lnTo>
                  <a:pt x="925804" y="1028700"/>
                </a:lnTo>
                <a:lnTo>
                  <a:pt x="926688" y="1016000"/>
                </a:lnTo>
                <a:close/>
              </a:path>
              <a:path w="2952115" h="3365500">
                <a:moveTo>
                  <a:pt x="930178" y="990600"/>
                </a:moveTo>
                <a:lnTo>
                  <a:pt x="896975" y="990600"/>
                </a:lnTo>
                <a:lnTo>
                  <a:pt x="892771" y="1003300"/>
                </a:lnTo>
                <a:lnTo>
                  <a:pt x="871905" y="1003300"/>
                </a:lnTo>
                <a:lnTo>
                  <a:pt x="873772" y="1016000"/>
                </a:lnTo>
                <a:lnTo>
                  <a:pt x="928382" y="1016000"/>
                </a:lnTo>
                <a:lnTo>
                  <a:pt x="934904" y="1028700"/>
                </a:lnTo>
                <a:lnTo>
                  <a:pt x="954089" y="1028700"/>
                </a:lnTo>
                <a:lnTo>
                  <a:pt x="948675" y="1016000"/>
                </a:lnTo>
                <a:lnTo>
                  <a:pt x="938221" y="1003300"/>
                </a:lnTo>
                <a:lnTo>
                  <a:pt x="930178" y="990600"/>
                </a:lnTo>
                <a:close/>
              </a:path>
              <a:path w="2952115" h="3365500">
                <a:moveTo>
                  <a:pt x="850353" y="1016000"/>
                </a:moveTo>
                <a:lnTo>
                  <a:pt x="848753" y="1016000"/>
                </a:lnTo>
                <a:lnTo>
                  <a:pt x="850176" y="1017465"/>
                </a:lnTo>
                <a:lnTo>
                  <a:pt x="850353" y="1016000"/>
                </a:lnTo>
                <a:close/>
              </a:path>
              <a:path w="2952115" h="3365500">
                <a:moveTo>
                  <a:pt x="868705" y="1003300"/>
                </a:moveTo>
                <a:lnTo>
                  <a:pt x="839888" y="1003300"/>
                </a:lnTo>
                <a:lnTo>
                  <a:pt x="846112" y="1016000"/>
                </a:lnTo>
                <a:lnTo>
                  <a:pt x="870038" y="1016000"/>
                </a:lnTo>
                <a:lnTo>
                  <a:pt x="868705" y="1003300"/>
                </a:lnTo>
                <a:close/>
              </a:path>
              <a:path w="2952115" h="3365500">
                <a:moveTo>
                  <a:pt x="842873" y="990600"/>
                </a:moveTo>
                <a:lnTo>
                  <a:pt x="832980" y="990600"/>
                </a:lnTo>
                <a:lnTo>
                  <a:pt x="842924" y="1003300"/>
                </a:lnTo>
                <a:lnTo>
                  <a:pt x="842873" y="990600"/>
                </a:lnTo>
                <a:close/>
              </a:path>
              <a:path w="2952115" h="3365500">
                <a:moveTo>
                  <a:pt x="925072" y="977900"/>
                </a:moveTo>
                <a:lnTo>
                  <a:pt x="836752" y="977900"/>
                </a:lnTo>
                <a:lnTo>
                  <a:pt x="843407" y="990600"/>
                </a:lnTo>
                <a:lnTo>
                  <a:pt x="857161" y="1003300"/>
                </a:lnTo>
                <a:lnTo>
                  <a:pt x="890155" y="1003300"/>
                </a:lnTo>
                <a:lnTo>
                  <a:pt x="889317" y="990600"/>
                </a:lnTo>
                <a:lnTo>
                  <a:pt x="933617" y="990600"/>
                </a:lnTo>
                <a:lnTo>
                  <a:pt x="925072" y="977900"/>
                </a:lnTo>
                <a:close/>
              </a:path>
              <a:path w="2952115" h="3365500">
                <a:moveTo>
                  <a:pt x="820026" y="977900"/>
                </a:moveTo>
                <a:lnTo>
                  <a:pt x="816660" y="977900"/>
                </a:lnTo>
                <a:lnTo>
                  <a:pt x="819162" y="990600"/>
                </a:lnTo>
                <a:lnTo>
                  <a:pt x="825563" y="990600"/>
                </a:lnTo>
                <a:lnTo>
                  <a:pt x="820026" y="977900"/>
                </a:lnTo>
                <a:close/>
              </a:path>
              <a:path w="2952115" h="3365500">
                <a:moveTo>
                  <a:pt x="820522" y="965200"/>
                </a:moveTo>
                <a:lnTo>
                  <a:pt x="797801" y="965200"/>
                </a:lnTo>
                <a:lnTo>
                  <a:pt x="803427" y="977900"/>
                </a:lnTo>
                <a:lnTo>
                  <a:pt x="813993" y="977900"/>
                </a:lnTo>
                <a:lnTo>
                  <a:pt x="820522" y="965200"/>
                </a:lnTo>
                <a:close/>
              </a:path>
              <a:path w="2952115" h="3365500">
                <a:moveTo>
                  <a:pt x="906807" y="965200"/>
                </a:moveTo>
                <a:lnTo>
                  <a:pt x="825179" y="965200"/>
                </a:lnTo>
                <a:lnTo>
                  <a:pt x="827442" y="977900"/>
                </a:lnTo>
                <a:lnTo>
                  <a:pt x="916475" y="977900"/>
                </a:lnTo>
                <a:lnTo>
                  <a:pt x="906807" y="965200"/>
                </a:lnTo>
                <a:close/>
              </a:path>
              <a:path w="2952115" h="3365500">
                <a:moveTo>
                  <a:pt x="789863" y="952500"/>
                </a:moveTo>
                <a:lnTo>
                  <a:pt x="789101" y="965200"/>
                </a:lnTo>
                <a:lnTo>
                  <a:pt x="799630" y="965200"/>
                </a:lnTo>
                <a:lnTo>
                  <a:pt x="789863" y="952500"/>
                </a:lnTo>
                <a:close/>
              </a:path>
              <a:path w="2952115" h="3365500">
                <a:moveTo>
                  <a:pt x="807707" y="952500"/>
                </a:moveTo>
                <a:lnTo>
                  <a:pt x="802233" y="952500"/>
                </a:lnTo>
                <a:lnTo>
                  <a:pt x="807199" y="965200"/>
                </a:lnTo>
                <a:lnTo>
                  <a:pt x="807707" y="952500"/>
                </a:lnTo>
                <a:close/>
              </a:path>
              <a:path w="2952115" h="3365500">
                <a:moveTo>
                  <a:pt x="814640" y="956089"/>
                </a:moveTo>
                <a:lnTo>
                  <a:pt x="809256" y="965200"/>
                </a:lnTo>
                <a:lnTo>
                  <a:pt x="817143" y="965200"/>
                </a:lnTo>
                <a:lnTo>
                  <a:pt x="816966" y="959297"/>
                </a:lnTo>
                <a:lnTo>
                  <a:pt x="814640" y="956089"/>
                </a:lnTo>
                <a:close/>
              </a:path>
              <a:path w="2952115" h="3365500">
                <a:moveTo>
                  <a:pt x="828763" y="952500"/>
                </a:moveTo>
                <a:lnTo>
                  <a:pt x="816762" y="952500"/>
                </a:lnTo>
                <a:lnTo>
                  <a:pt x="816966" y="959297"/>
                </a:lnTo>
                <a:lnTo>
                  <a:pt x="821245" y="965200"/>
                </a:lnTo>
                <a:lnTo>
                  <a:pt x="830948" y="965200"/>
                </a:lnTo>
                <a:lnTo>
                  <a:pt x="828763" y="952500"/>
                </a:lnTo>
                <a:close/>
              </a:path>
              <a:path w="2952115" h="3365500">
                <a:moveTo>
                  <a:pt x="833460" y="952500"/>
                </a:moveTo>
                <a:lnTo>
                  <a:pt x="829221" y="952500"/>
                </a:lnTo>
                <a:lnTo>
                  <a:pt x="832129" y="965200"/>
                </a:lnTo>
                <a:lnTo>
                  <a:pt x="833460" y="952500"/>
                </a:lnTo>
                <a:close/>
              </a:path>
              <a:path w="2952115" h="3365500">
                <a:moveTo>
                  <a:pt x="871872" y="927100"/>
                </a:moveTo>
                <a:lnTo>
                  <a:pt x="798652" y="927100"/>
                </a:lnTo>
                <a:lnTo>
                  <a:pt x="808101" y="939800"/>
                </a:lnTo>
                <a:lnTo>
                  <a:pt x="794044" y="939800"/>
                </a:lnTo>
                <a:lnTo>
                  <a:pt x="790107" y="949564"/>
                </a:lnTo>
                <a:lnTo>
                  <a:pt x="790206" y="952500"/>
                </a:lnTo>
                <a:lnTo>
                  <a:pt x="840397" y="952500"/>
                </a:lnTo>
                <a:lnTo>
                  <a:pt x="843420" y="965200"/>
                </a:lnTo>
                <a:lnTo>
                  <a:pt x="892080" y="965200"/>
                </a:lnTo>
                <a:lnTo>
                  <a:pt x="886208" y="952500"/>
                </a:lnTo>
                <a:lnTo>
                  <a:pt x="879650" y="939800"/>
                </a:lnTo>
                <a:lnTo>
                  <a:pt x="871872" y="9271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4640" y="956089"/>
                </a:lnTo>
                <a:lnTo>
                  <a:pt x="816966" y="959297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816762" y="952500"/>
                </a:moveTo>
                <a:lnTo>
                  <a:pt x="812038" y="952500"/>
                </a:lnTo>
                <a:lnTo>
                  <a:pt x="814640" y="956089"/>
                </a:lnTo>
                <a:lnTo>
                  <a:pt x="816762" y="952500"/>
                </a:lnTo>
                <a:close/>
              </a:path>
              <a:path w="2952115" h="3365500">
                <a:moveTo>
                  <a:pt x="789777" y="939800"/>
                </a:moveTo>
                <a:lnTo>
                  <a:pt x="775716" y="939800"/>
                </a:lnTo>
                <a:lnTo>
                  <a:pt x="774065" y="952500"/>
                </a:lnTo>
                <a:lnTo>
                  <a:pt x="788924" y="952500"/>
                </a:lnTo>
                <a:lnTo>
                  <a:pt x="790107" y="949564"/>
                </a:lnTo>
                <a:lnTo>
                  <a:pt x="789777" y="939800"/>
                </a:lnTo>
                <a:close/>
              </a:path>
              <a:path w="2952115" h="3365500">
                <a:moveTo>
                  <a:pt x="790107" y="949564"/>
                </a:moveTo>
                <a:lnTo>
                  <a:pt x="788924" y="952500"/>
                </a:lnTo>
                <a:lnTo>
                  <a:pt x="790206" y="952500"/>
                </a:lnTo>
                <a:lnTo>
                  <a:pt x="790107" y="949564"/>
                </a:lnTo>
                <a:close/>
              </a:path>
              <a:path w="2952115" h="3365500">
                <a:moveTo>
                  <a:pt x="889114" y="939800"/>
                </a:moveTo>
                <a:lnTo>
                  <a:pt x="886815" y="952500"/>
                </a:lnTo>
                <a:lnTo>
                  <a:pt x="894308" y="952500"/>
                </a:lnTo>
                <a:lnTo>
                  <a:pt x="889114" y="939800"/>
                </a:lnTo>
                <a:close/>
              </a:path>
              <a:path w="2952115" h="3365500">
                <a:moveTo>
                  <a:pt x="786803" y="927100"/>
                </a:moveTo>
                <a:lnTo>
                  <a:pt x="778514" y="927100"/>
                </a:lnTo>
                <a:lnTo>
                  <a:pt x="785872" y="939800"/>
                </a:lnTo>
                <a:lnTo>
                  <a:pt x="789305" y="939800"/>
                </a:lnTo>
                <a:lnTo>
                  <a:pt x="786803" y="927100"/>
                </a:lnTo>
                <a:close/>
              </a:path>
              <a:path w="2952115" h="3365500">
                <a:moveTo>
                  <a:pt x="862340" y="914400"/>
                </a:moveTo>
                <a:lnTo>
                  <a:pt x="787717" y="914400"/>
                </a:lnTo>
                <a:lnTo>
                  <a:pt x="793292" y="927100"/>
                </a:lnTo>
                <a:lnTo>
                  <a:pt x="789305" y="939800"/>
                </a:lnTo>
                <a:lnTo>
                  <a:pt x="798474" y="939800"/>
                </a:lnTo>
                <a:lnTo>
                  <a:pt x="798652" y="927100"/>
                </a:lnTo>
                <a:lnTo>
                  <a:pt x="871872" y="927100"/>
                </a:lnTo>
                <a:lnTo>
                  <a:pt x="862340" y="914400"/>
                </a:lnTo>
                <a:close/>
              </a:path>
              <a:path w="2952115" h="3365500">
                <a:moveTo>
                  <a:pt x="765568" y="914400"/>
                </a:moveTo>
                <a:lnTo>
                  <a:pt x="758736" y="914400"/>
                </a:lnTo>
                <a:lnTo>
                  <a:pt x="761212" y="927100"/>
                </a:lnTo>
                <a:lnTo>
                  <a:pt x="772109" y="927100"/>
                </a:lnTo>
                <a:lnTo>
                  <a:pt x="765568" y="914400"/>
                </a:lnTo>
                <a:close/>
              </a:path>
              <a:path w="2952115" h="3365500">
                <a:moveTo>
                  <a:pt x="787717" y="914400"/>
                </a:moveTo>
                <a:lnTo>
                  <a:pt x="782874" y="914400"/>
                </a:lnTo>
                <a:lnTo>
                  <a:pt x="772592" y="927100"/>
                </a:lnTo>
                <a:lnTo>
                  <a:pt x="784339" y="927100"/>
                </a:lnTo>
                <a:lnTo>
                  <a:pt x="787717" y="914400"/>
                </a:lnTo>
                <a:close/>
              </a:path>
              <a:path w="2952115" h="3365500">
                <a:moveTo>
                  <a:pt x="739920" y="889000"/>
                </a:moveTo>
                <a:lnTo>
                  <a:pt x="727825" y="889000"/>
                </a:lnTo>
                <a:lnTo>
                  <a:pt x="733581" y="901700"/>
                </a:lnTo>
                <a:lnTo>
                  <a:pt x="742922" y="901700"/>
                </a:lnTo>
                <a:lnTo>
                  <a:pt x="751485" y="914400"/>
                </a:lnTo>
                <a:lnTo>
                  <a:pt x="745652" y="901700"/>
                </a:lnTo>
                <a:lnTo>
                  <a:pt x="739920" y="889000"/>
                </a:lnTo>
                <a:close/>
              </a:path>
              <a:path w="2952115" h="3365500">
                <a:moveTo>
                  <a:pt x="768708" y="889000"/>
                </a:moveTo>
                <a:lnTo>
                  <a:pt x="753082" y="889000"/>
                </a:lnTo>
                <a:lnTo>
                  <a:pt x="751650" y="901700"/>
                </a:lnTo>
                <a:lnTo>
                  <a:pt x="763193" y="901700"/>
                </a:lnTo>
                <a:lnTo>
                  <a:pt x="756615" y="914400"/>
                </a:lnTo>
                <a:lnTo>
                  <a:pt x="763984" y="914400"/>
                </a:lnTo>
                <a:lnTo>
                  <a:pt x="765455" y="901700"/>
                </a:lnTo>
                <a:lnTo>
                  <a:pt x="768708" y="889000"/>
                </a:lnTo>
                <a:close/>
              </a:path>
              <a:path w="2952115" h="3365500">
                <a:moveTo>
                  <a:pt x="806869" y="889000"/>
                </a:moveTo>
                <a:lnTo>
                  <a:pt x="768708" y="889000"/>
                </a:lnTo>
                <a:lnTo>
                  <a:pt x="777784" y="901700"/>
                </a:lnTo>
                <a:lnTo>
                  <a:pt x="785117" y="914400"/>
                </a:lnTo>
                <a:lnTo>
                  <a:pt x="809523" y="914400"/>
                </a:lnTo>
                <a:lnTo>
                  <a:pt x="808222" y="909375"/>
                </a:lnTo>
                <a:lnTo>
                  <a:pt x="801843" y="901700"/>
                </a:lnTo>
                <a:lnTo>
                  <a:pt x="807377" y="901700"/>
                </a:lnTo>
                <a:lnTo>
                  <a:pt x="806869" y="889000"/>
                </a:lnTo>
                <a:close/>
              </a:path>
              <a:path w="2952115" h="3365500">
                <a:moveTo>
                  <a:pt x="810107" y="911643"/>
                </a:moveTo>
                <a:lnTo>
                  <a:pt x="809523" y="914400"/>
                </a:lnTo>
                <a:lnTo>
                  <a:pt x="812397" y="914400"/>
                </a:lnTo>
                <a:lnTo>
                  <a:pt x="810107" y="911643"/>
                </a:lnTo>
                <a:close/>
              </a:path>
              <a:path w="2952115" h="3365500">
                <a:moveTo>
                  <a:pt x="844448" y="901700"/>
                </a:moveTo>
                <a:lnTo>
                  <a:pt x="830478" y="901700"/>
                </a:lnTo>
                <a:lnTo>
                  <a:pt x="817203" y="914400"/>
                </a:lnTo>
                <a:lnTo>
                  <a:pt x="843635" y="914400"/>
                </a:lnTo>
                <a:lnTo>
                  <a:pt x="844448" y="901700"/>
                </a:lnTo>
                <a:close/>
              </a:path>
              <a:path w="2952115" h="3365500">
                <a:moveTo>
                  <a:pt x="842791" y="889000"/>
                </a:moveTo>
                <a:lnTo>
                  <a:pt x="832092" y="889000"/>
                </a:lnTo>
                <a:lnTo>
                  <a:pt x="828179" y="901700"/>
                </a:lnTo>
                <a:lnTo>
                  <a:pt x="844448" y="901700"/>
                </a:lnTo>
                <a:lnTo>
                  <a:pt x="854176" y="914400"/>
                </a:lnTo>
                <a:lnTo>
                  <a:pt x="863033" y="914400"/>
                </a:lnTo>
                <a:lnTo>
                  <a:pt x="855631" y="901700"/>
                </a:lnTo>
                <a:lnTo>
                  <a:pt x="842791" y="889000"/>
                </a:lnTo>
                <a:close/>
              </a:path>
              <a:path w="2952115" h="3365500">
                <a:moveTo>
                  <a:pt x="812213" y="901700"/>
                </a:moveTo>
                <a:lnTo>
                  <a:pt x="806234" y="901700"/>
                </a:lnTo>
                <a:lnTo>
                  <a:pt x="808222" y="909375"/>
                </a:lnTo>
                <a:lnTo>
                  <a:pt x="810107" y="911643"/>
                </a:lnTo>
                <a:lnTo>
                  <a:pt x="812213" y="901700"/>
                </a:lnTo>
                <a:close/>
              </a:path>
              <a:path w="2952115" h="3365500">
                <a:moveTo>
                  <a:pt x="822109" y="889000"/>
                </a:moveTo>
                <a:lnTo>
                  <a:pt x="813477" y="889000"/>
                </a:lnTo>
                <a:lnTo>
                  <a:pt x="812716" y="901700"/>
                </a:lnTo>
                <a:lnTo>
                  <a:pt x="823201" y="901700"/>
                </a:lnTo>
                <a:lnTo>
                  <a:pt x="822109" y="889000"/>
                </a:lnTo>
                <a:close/>
              </a:path>
              <a:path w="2952115" h="3365500">
                <a:moveTo>
                  <a:pt x="754862" y="876300"/>
                </a:moveTo>
                <a:lnTo>
                  <a:pt x="739036" y="876300"/>
                </a:lnTo>
                <a:lnTo>
                  <a:pt x="730015" y="889000"/>
                </a:lnTo>
                <a:lnTo>
                  <a:pt x="752614" y="889000"/>
                </a:lnTo>
                <a:lnTo>
                  <a:pt x="754862" y="876300"/>
                </a:lnTo>
                <a:close/>
              </a:path>
              <a:path w="2952115" h="3365500">
                <a:moveTo>
                  <a:pt x="803836" y="876300"/>
                </a:moveTo>
                <a:lnTo>
                  <a:pt x="754862" y="876300"/>
                </a:lnTo>
                <a:lnTo>
                  <a:pt x="760107" y="889000"/>
                </a:lnTo>
                <a:lnTo>
                  <a:pt x="803490" y="889000"/>
                </a:lnTo>
                <a:lnTo>
                  <a:pt x="803836" y="876300"/>
                </a:lnTo>
                <a:close/>
              </a:path>
              <a:path w="2952115" h="3365500">
                <a:moveTo>
                  <a:pt x="823696" y="876300"/>
                </a:moveTo>
                <a:lnTo>
                  <a:pt x="803836" y="876300"/>
                </a:lnTo>
                <a:lnTo>
                  <a:pt x="811198" y="889000"/>
                </a:lnTo>
                <a:lnTo>
                  <a:pt x="822820" y="889000"/>
                </a:lnTo>
                <a:lnTo>
                  <a:pt x="823696" y="876300"/>
                </a:lnTo>
                <a:close/>
              </a:path>
              <a:path w="2952115" h="3365500">
                <a:moveTo>
                  <a:pt x="715378" y="863600"/>
                </a:moveTo>
                <a:lnTo>
                  <a:pt x="706158" y="863600"/>
                </a:lnTo>
                <a:lnTo>
                  <a:pt x="707174" y="876300"/>
                </a:lnTo>
                <a:lnTo>
                  <a:pt x="717753" y="876300"/>
                </a:lnTo>
                <a:lnTo>
                  <a:pt x="715378" y="863600"/>
                </a:lnTo>
                <a:close/>
              </a:path>
              <a:path w="2952115" h="3365500">
                <a:moveTo>
                  <a:pt x="822773" y="863600"/>
                </a:moveTo>
                <a:lnTo>
                  <a:pt x="727868" y="863600"/>
                </a:lnTo>
                <a:lnTo>
                  <a:pt x="722506" y="876300"/>
                </a:lnTo>
                <a:lnTo>
                  <a:pt x="828268" y="876300"/>
                </a:lnTo>
                <a:lnTo>
                  <a:pt x="822773" y="863600"/>
                </a:lnTo>
                <a:close/>
              </a:path>
              <a:path w="2952115" h="3365500">
                <a:moveTo>
                  <a:pt x="726541" y="850900"/>
                </a:moveTo>
                <a:lnTo>
                  <a:pt x="719126" y="850900"/>
                </a:lnTo>
                <a:lnTo>
                  <a:pt x="715742" y="863600"/>
                </a:lnTo>
                <a:lnTo>
                  <a:pt x="732256" y="863600"/>
                </a:lnTo>
                <a:lnTo>
                  <a:pt x="726541" y="850900"/>
                </a:lnTo>
                <a:close/>
              </a:path>
              <a:path w="2952115" h="3365500">
                <a:moveTo>
                  <a:pt x="776833" y="838200"/>
                </a:moveTo>
                <a:lnTo>
                  <a:pt x="722552" y="838200"/>
                </a:lnTo>
                <a:lnTo>
                  <a:pt x="729405" y="850900"/>
                </a:lnTo>
                <a:lnTo>
                  <a:pt x="733515" y="863600"/>
                </a:lnTo>
                <a:lnTo>
                  <a:pt x="736561" y="863600"/>
                </a:lnTo>
                <a:lnTo>
                  <a:pt x="740816" y="850900"/>
                </a:lnTo>
                <a:lnTo>
                  <a:pt x="785545" y="850900"/>
                </a:lnTo>
                <a:lnTo>
                  <a:pt x="785044" y="845888"/>
                </a:lnTo>
                <a:lnTo>
                  <a:pt x="776833" y="838200"/>
                </a:lnTo>
                <a:close/>
              </a:path>
              <a:path w="2952115" h="3365500">
                <a:moveTo>
                  <a:pt x="766965" y="850900"/>
                </a:moveTo>
                <a:lnTo>
                  <a:pt x="745782" y="850900"/>
                </a:lnTo>
                <a:lnTo>
                  <a:pt x="748449" y="863600"/>
                </a:lnTo>
                <a:lnTo>
                  <a:pt x="765035" y="863600"/>
                </a:lnTo>
                <a:lnTo>
                  <a:pt x="766965" y="850900"/>
                </a:lnTo>
                <a:close/>
              </a:path>
              <a:path w="2952115" h="3365500">
                <a:moveTo>
                  <a:pt x="801114" y="838200"/>
                </a:moveTo>
                <a:lnTo>
                  <a:pt x="796671" y="838200"/>
                </a:lnTo>
                <a:lnTo>
                  <a:pt x="790397" y="850900"/>
                </a:lnTo>
                <a:lnTo>
                  <a:pt x="766965" y="850900"/>
                </a:lnTo>
                <a:lnTo>
                  <a:pt x="765390" y="863600"/>
                </a:lnTo>
                <a:lnTo>
                  <a:pt x="804442" y="863600"/>
                </a:lnTo>
                <a:lnTo>
                  <a:pt x="801012" y="850900"/>
                </a:lnTo>
                <a:lnTo>
                  <a:pt x="801114" y="838200"/>
                </a:lnTo>
                <a:close/>
              </a:path>
              <a:path w="2952115" h="3365500">
                <a:moveTo>
                  <a:pt x="811517" y="850900"/>
                </a:moveTo>
                <a:lnTo>
                  <a:pt x="811390" y="850900"/>
                </a:lnTo>
                <a:lnTo>
                  <a:pt x="810615" y="863600"/>
                </a:lnTo>
                <a:lnTo>
                  <a:pt x="814717" y="863600"/>
                </a:lnTo>
                <a:lnTo>
                  <a:pt x="811517" y="850900"/>
                </a:lnTo>
                <a:close/>
              </a:path>
              <a:path w="2952115" h="3365500">
                <a:moveTo>
                  <a:pt x="706145" y="838200"/>
                </a:moveTo>
                <a:lnTo>
                  <a:pt x="700443" y="838200"/>
                </a:lnTo>
                <a:lnTo>
                  <a:pt x="701141" y="850900"/>
                </a:lnTo>
                <a:lnTo>
                  <a:pt x="706589" y="850900"/>
                </a:lnTo>
                <a:lnTo>
                  <a:pt x="706145" y="838200"/>
                </a:lnTo>
                <a:close/>
              </a:path>
              <a:path w="2952115" h="3365500">
                <a:moveTo>
                  <a:pt x="785044" y="845888"/>
                </a:moveTo>
                <a:lnTo>
                  <a:pt x="785545" y="850900"/>
                </a:lnTo>
                <a:lnTo>
                  <a:pt x="785799" y="850900"/>
                </a:lnTo>
                <a:lnTo>
                  <a:pt x="787845" y="848510"/>
                </a:lnTo>
                <a:lnTo>
                  <a:pt x="785044" y="845888"/>
                </a:lnTo>
                <a:close/>
              </a:path>
              <a:path w="2952115" h="3365500">
                <a:moveTo>
                  <a:pt x="787845" y="848510"/>
                </a:moveTo>
                <a:lnTo>
                  <a:pt x="785799" y="850900"/>
                </a:lnTo>
                <a:lnTo>
                  <a:pt x="790397" y="850900"/>
                </a:lnTo>
                <a:lnTo>
                  <a:pt x="787845" y="848510"/>
                </a:lnTo>
                <a:close/>
              </a:path>
              <a:path w="2952115" h="3365500">
                <a:moveTo>
                  <a:pt x="796671" y="838200"/>
                </a:moveTo>
                <a:lnTo>
                  <a:pt x="784275" y="838200"/>
                </a:lnTo>
                <a:lnTo>
                  <a:pt x="785044" y="845888"/>
                </a:lnTo>
                <a:lnTo>
                  <a:pt x="787845" y="848510"/>
                </a:lnTo>
                <a:lnTo>
                  <a:pt x="796671" y="838200"/>
                </a:lnTo>
                <a:close/>
              </a:path>
              <a:path w="2952115" h="3365500">
                <a:moveTo>
                  <a:pt x="686542" y="825500"/>
                </a:moveTo>
                <a:lnTo>
                  <a:pt x="675693" y="825500"/>
                </a:lnTo>
                <a:lnTo>
                  <a:pt x="682565" y="838200"/>
                </a:lnTo>
                <a:lnTo>
                  <a:pt x="683595" y="838200"/>
                </a:lnTo>
                <a:lnTo>
                  <a:pt x="686542" y="825500"/>
                </a:lnTo>
                <a:close/>
              </a:path>
              <a:path w="2952115" h="3365500">
                <a:moveTo>
                  <a:pt x="697103" y="825500"/>
                </a:moveTo>
                <a:lnTo>
                  <a:pt x="686542" y="825500"/>
                </a:lnTo>
                <a:lnTo>
                  <a:pt x="692587" y="838200"/>
                </a:lnTo>
                <a:lnTo>
                  <a:pt x="698017" y="838200"/>
                </a:lnTo>
                <a:lnTo>
                  <a:pt x="697103" y="825500"/>
                </a:lnTo>
                <a:close/>
              </a:path>
              <a:path w="2952115" h="3365500">
                <a:moveTo>
                  <a:pt x="708774" y="825500"/>
                </a:moveTo>
                <a:lnTo>
                  <a:pt x="705015" y="825500"/>
                </a:lnTo>
                <a:lnTo>
                  <a:pt x="707567" y="838200"/>
                </a:lnTo>
                <a:lnTo>
                  <a:pt x="710145" y="838200"/>
                </a:lnTo>
                <a:lnTo>
                  <a:pt x="708774" y="825500"/>
                </a:lnTo>
                <a:close/>
              </a:path>
              <a:path w="2952115" h="3365500">
                <a:moveTo>
                  <a:pt x="783388" y="825500"/>
                </a:moveTo>
                <a:lnTo>
                  <a:pt x="710895" y="825500"/>
                </a:lnTo>
                <a:lnTo>
                  <a:pt x="714648" y="838200"/>
                </a:lnTo>
                <a:lnTo>
                  <a:pt x="793592" y="838200"/>
                </a:lnTo>
                <a:lnTo>
                  <a:pt x="783388" y="825500"/>
                </a:lnTo>
                <a:close/>
              </a:path>
              <a:path w="2952115" h="3365500">
                <a:moveTo>
                  <a:pt x="669048" y="812800"/>
                </a:moveTo>
                <a:lnTo>
                  <a:pt x="666648" y="812800"/>
                </a:lnTo>
                <a:lnTo>
                  <a:pt x="669061" y="825500"/>
                </a:lnTo>
                <a:lnTo>
                  <a:pt x="669048" y="812800"/>
                </a:lnTo>
                <a:close/>
              </a:path>
              <a:path w="2952115" h="3365500">
                <a:moveTo>
                  <a:pt x="772423" y="812800"/>
                </a:moveTo>
                <a:lnTo>
                  <a:pt x="690863" y="812800"/>
                </a:lnTo>
                <a:lnTo>
                  <a:pt x="687697" y="825500"/>
                </a:lnTo>
                <a:lnTo>
                  <a:pt x="774435" y="825500"/>
                </a:lnTo>
                <a:lnTo>
                  <a:pt x="772423" y="812800"/>
                </a:lnTo>
                <a:close/>
              </a:path>
              <a:path w="2952115" h="3365500">
                <a:moveTo>
                  <a:pt x="674217" y="800100"/>
                </a:moveTo>
                <a:lnTo>
                  <a:pt x="670648" y="812800"/>
                </a:lnTo>
                <a:lnTo>
                  <a:pt x="683120" y="812800"/>
                </a:lnTo>
                <a:lnTo>
                  <a:pt x="674217" y="800100"/>
                </a:lnTo>
                <a:close/>
              </a:path>
              <a:path w="2952115" h="3365500">
                <a:moveTo>
                  <a:pt x="757146" y="787400"/>
                </a:moveTo>
                <a:lnTo>
                  <a:pt x="755310" y="787400"/>
                </a:lnTo>
                <a:lnTo>
                  <a:pt x="755047" y="800100"/>
                </a:lnTo>
                <a:lnTo>
                  <a:pt x="674790" y="800100"/>
                </a:lnTo>
                <a:lnTo>
                  <a:pt x="683775" y="812800"/>
                </a:lnTo>
                <a:lnTo>
                  <a:pt x="770978" y="812800"/>
                </a:lnTo>
                <a:lnTo>
                  <a:pt x="766938" y="800100"/>
                </a:lnTo>
                <a:lnTo>
                  <a:pt x="757146" y="787400"/>
                </a:lnTo>
                <a:close/>
              </a:path>
              <a:path w="2952115" h="3365500">
                <a:moveTo>
                  <a:pt x="779411" y="800100"/>
                </a:moveTo>
                <a:lnTo>
                  <a:pt x="776744" y="812800"/>
                </a:lnTo>
                <a:lnTo>
                  <a:pt x="784225" y="812800"/>
                </a:lnTo>
                <a:lnTo>
                  <a:pt x="779411" y="800100"/>
                </a:lnTo>
                <a:close/>
              </a:path>
              <a:path w="2952115" h="3365500">
                <a:moveTo>
                  <a:pt x="649693" y="787400"/>
                </a:moveTo>
                <a:lnTo>
                  <a:pt x="643623" y="787400"/>
                </a:lnTo>
                <a:lnTo>
                  <a:pt x="648449" y="800100"/>
                </a:lnTo>
                <a:lnTo>
                  <a:pt x="649693" y="787400"/>
                </a:lnTo>
                <a:close/>
              </a:path>
              <a:path w="2952115" h="3365500">
                <a:moveTo>
                  <a:pt x="734110" y="762000"/>
                </a:moveTo>
                <a:lnTo>
                  <a:pt x="705345" y="762000"/>
                </a:lnTo>
                <a:lnTo>
                  <a:pt x="706158" y="774700"/>
                </a:lnTo>
                <a:lnTo>
                  <a:pt x="664225" y="774700"/>
                </a:lnTo>
                <a:lnTo>
                  <a:pt x="662020" y="787400"/>
                </a:lnTo>
                <a:lnTo>
                  <a:pt x="660383" y="800100"/>
                </a:lnTo>
                <a:lnTo>
                  <a:pt x="743839" y="800100"/>
                </a:lnTo>
                <a:lnTo>
                  <a:pt x="739279" y="787400"/>
                </a:lnTo>
                <a:lnTo>
                  <a:pt x="734148" y="787400"/>
                </a:lnTo>
                <a:lnTo>
                  <a:pt x="735812" y="774700"/>
                </a:lnTo>
                <a:lnTo>
                  <a:pt x="734110" y="762000"/>
                </a:lnTo>
                <a:close/>
              </a:path>
              <a:path w="2952115" h="3365500">
                <a:moveTo>
                  <a:pt x="658723" y="774700"/>
                </a:moveTo>
                <a:lnTo>
                  <a:pt x="654786" y="774700"/>
                </a:lnTo>
                <a:lnTo>
                  <a:pt x="656729" y="787400"/>
                </a:lnTo>
                <a:lnTo>
                  <a:pt x="658723" y="787400"/>
                </a:lnTo>
                <a:lnTo>
                  <a:pt x="658723" y="774700"/>
                </a:lnTo>
                <a:close/>
              </a:path>
              <a:path w="2952115" h="3365500">
                <a:moveTo>
                  <a:pt x="609955" y="762000"/>
                </a:moveTo>
                <a:lnTo>
                  <a:pt x="611835" y="774700"/>
                </a:lnTo>
                <a:lnTo>
                  <a:pt x="612851" y="774700"/>
                </a:lnTo>
                <a:lnTo>
                  <a:pt x="609955" y="762000"/>
                </a:lnTo>
                <a:close/>
              </a:path>
              <a:path w="2952115" h="3365500">
                <a:moveTo>
                  <a:pt x="653935" y="723900"/>
                </a:moveTo>
                <a:lnTo>
                  <a:pt x="612559" y="723900"/>
                </a:lnTo>
                <a:lnTo>
                  <a:pt x="620853" y="736600"/>
                </a:lnTo>
                <a:lnTo>
                  <a:pt x="615159" y="749300"/>
                </a:lnTo>
                <a:lnTo>
                  <a:pt x="613029" y="762000"/>
                </a:lnTo>
                <a:lnTo>
                  <a:pt x="614349" y="762000"/>
                </a:lnTo>
                <a:lnTo>
                  <a:pt x="621665" y="774700"/>
                </a:lnTo>
                <a:lnTo>
                  <a:pt x="622261" y="762000"/>
                </a:lnTo>
                <a:lnTo>
                  <a:pt x="623011" y="749300"/>
                </a:lnTo>
                <a:lnTo>
                  <a:pt x="715549" y="749300"/>
                </a:lnTo>
                <a:lnTo>
                  <a:pt x="713025" y="736600"/>
                </a:lnTo>
                <a:lnTo>
                  <a:pt x="658977" y="736600"/>
                </a:lnTo>
                <a:lnTo>
                  <a:pt x="653935" y="723900"/>
                </a:lnTo>
                <a:close/>
              </a:path>
              <a:path w="2952115" h="3365500">
                <a:moveTo>
                  <a:pt x="648664" y="762000"/>
                </a:moveTo>
                <a:lnTo>
                  <a:pt x="640257" y="762000"/>
                </a:lnTo>
                <a:lnTo>
                  <a:pt x="646417" y="774700"/>
                </a:lnTo>
                <a:lnTo>
                  <a:pt x="650422" y="764297"/>
                </a:lnTo>
                <a:lnTo>
                  <a:pt x="648664" y="762000"/>
                </a:lnTo>
                <a:close/>
              </a:path>
              <a:path w="2952115" h="3365500">
                <a:moveTo>
                  <a:pt x="702614" y="762000"/>
                </a:moveTo>
                <a:lnTo>
                  <a:pt x="651306" y="762000"/>
                </a:lnTo>
                <a:lnTo>
                  <a:pt x="650422" y="764297"/>
                </a:lnTo>
                <a:lnTo>
                  <a:pt x="658380" y="774700"/>
                </a:lnTo>
                <a:lnTo>
                  <a:pt x="694702" y="774700"/>
                </a:lnTo>
                <a:lnTo>
                  <a:pt x="702614" y="762000"/>
                </a:lnTo>
                <a:close/>
              </a:path>
              <a:path w="2952115" h="3365500">
                <a:moveTo>
                  <a:pt x="715175" y="749300"/>
                </a:moveTo>
                <a:lnTo>
                  <a:pt x="623011" y="749300"/>
                </a:lnTo>
                <a:lnTo>
                  <a:pt x="629234" y="762000"/>
                </a:lnTo>
                <a:lnTo>
                  <a:pt x="723399" y="762000"/>
                </a:lnTo>
                <a:lnTo>
                  <a:pt x="715175" y="749300"/>
                </a:lnTo>
                <a:close/>
              </a:path>
              <a:path w="2952115" h="3365500">
                <a:moveTo>
                  <a:pt x="616369" y="736600"/>
                </a:moveTo>
                <a:lnTo>
                  <a:pt x="595947" y="736600"/>
                </a:lnTo>
                <a:lnTo>
                  <a:pt x="603440" y="749300"/>
                </a:lnTo>
                <a:lnTo>
                  <a:pt x="616369" y="736600"/>
                </a:lnTo>
                <a:close/>
              </a:path>
              <a:path w="2952115" h="3365500">
                <a:moveTo>
                  <a:pt x="607644" y="723900"/>
                </a:moveTo>
                <a:lnTo>
                  <a:pt x="608241" y="736600"/>
                </a:lnTo>
                <a:lnTo>
                  <a:pt x="613638" y="736600"/>
                </a:lnTo>
                <a:lnTo>
                  <a:pt x="607644" y="723900"/>
                </a:lnTo>
                <a:close/>
              </a:path>
              <a:path w="2952115" h="3365500">
                <a:moveTo>
                  <a:pt x="691246" y="711200"/>
                </a:moveTo>
                <a:lnTo>
                  <a:pt x="675249" y="711200"/>
                </a:lnTo>
                <a:lnTo>
                  <a:pt x="669566" y="723900"/>
                </a:lnTo>
                <a:lnTo>
                  <a:pt x="657733" y="723900"/>
                </a:lnTo>
                <a:lnTo>
                  <a:pt x="660946" y="736600"/>
                </a:lnTo>
                <a:lnTo>
                  <a:pt x="700248" y="736600"/>
                </a:lnTo>
                <a:lnTo>
                  <a:pt x="698171" y="723900"/>
                </a:lnTo>
                <a:lnTo>
                  <a:pt x="691246" y="711200"/>
                </a:lnTo>
                <a:close/>
              </a:path>
              <a:path w="2952115" h="3365500">
                <a:moveTo>
                  <a:pt x="578815" y="711200"/>
                </a:moveTo>
                <a:lnTo>
                  <a:pt x="575780" y="711200"/>
                </a:lnTo>
                <a:lnTo>
                  <a:pt x="584403" y="723900"/>
                </a:lnTo>
                <a:lnTo>
                  <a:pt x="585647" y="723900"/>
                </a:lnTo>
                <a:lnTo>
                  <a:pt x="578815" y="711200"/>
                </a:lnTo>
                <a:close/>
              </a:path>
              <a:path w="2952115" h="3365500">
                <a:moveTo>
                  <a:pt x="658533" y="711200"/>
                </a:moveTo>
                <a:lnTo>
                  <a:pt x="593839" y="711200"/>
                </a:lnTo>
                <a:lnTo>
                  <a:pt x="585647" y="723900"/>
                </a:lnTo>
                <a:lnTo>
                  <a:pt x="661250" y="723900"/>
                </a:lnTo>
                <a:lnTo>
                  <a:pt x="658533" y="711200"/>
                </a:lnTo>
                <a:close/>
              </a:path>
              <a:path w="2952115" h="3365500">
                <a:moveTo>
                  <a:pt x="608846" y="698500"/>
                </a:moveTo>
                <a:lnTo>
                  <a:pt x="566331" y="698500"/>
                </a:lnTo>
                <a:lnTo>
                  <a:pt x="569010" y="711200"/>
                </a:lnTo>
                <a:lnTo>
                  <a:pt x="597622" y="711200"/>
                </a:lnTo>
                <a:lnTo>
                  <a:pt x="608846" y="698500"/>
                </a:lnTo>
                <a:close/>
              </a:path>
              <a:path w="2952115" h="3365500">
                <a:moveTo>
                  <a:pt x="651402" y="698500"/>
                </a:moveTo>
                <a:lnTo>
                  <a:pt x="608846" y="698500"/>
                </a:lnTo>
                <a:lnTo>
                  <a:pt x="609279" y="711200"/>
                </a:lnTo>
                <a:lnTo>
                  <a:pt x="650671" y="711200"/>
                </a:lnTo>
                <a:lnTo>
                  <a:pt x="651402" y="698500"/>
                </a:lnTo>
                <a:close/>
              </a:path>
              <a:path w="2952115" h="3365500">
                <a:moveTo>
                  <a:pt x="665975" y="698500"/>
                </a:moveTo>
                <a:lnTo>
                  <a:pt x="660387" y="711200"/>
                </a:lnTo>
                <a:lnTo>
                  <a:pt x="666165" y="711200"/>
                </a:lnTo>
                <a:lnTo>
                  <a:pt x="665975" y="698500"/>
                </a:lnTo>
                <a:close/>
              </a:path>
              <a:path w="2952115" h="3365500">
                <a:moveTo>
                  <a:pt x="672871" y="698500"/>
                </a:moveTo>
                <a:lnTo>
                  <a:pt x="669886" y="698500"/>
                </a:lnTo>
                <a:lnTo>
                  <a:pt x="671322" y="711200"/>
                </a:lnTo>
                <a:lnTo>
                  <a:pt x="672807" y="711200"/>
                </a:lnTo>
                <a:lnTo>
                  <a:pt x="672871" y="698500"/>
                </a:lnTo>
                <a:close/>
              </a:path>
              <a:path w="2952115" h="3365500">
                <a:moveTo>
                  <a:pt x="577722" y="685800"/>
                </a:moveTo>
                <a:lnTo>
                  <a:pt x="558028" y="685800"/>
                </a:lnTo>
                <a:lnTo>
                  <a:pt x="560302" y="698500"/>
                </a:lnTo>
                <a:lnTo>
                  <a:pt x="567830" y="698500"/>
                </a:lnTo>
                <a:lnTo>
                  <a:pt x="577722" y="685800"/>
                </a:lnTo>
                <a:close/>
              </a:path>
              <a:path w="2952115" h="3365500">
                <a:moveTo>
                  <a:pt x="668948" y="685800"/>
                </a:moveTo>
                <a:lnTo>
                  <a:pt x="582760" y="685800"/>
                </a:lnTo>
                <a:lnTo>
                  <a:pt x="578777" y="698500"/>
                </a:lnTo>
                <a:lnTo>
                  <a:pt x="668478" y="698500"/>
                </a:lnTo>
                <a:lnTo>
                  <a:pt x="668948" y="685800"/>
                </a:lnTo>
                <a:close/>
              </a:path>
              <a:path w="2952115" h="3365500">
                <a:moveTo>
                  <a:pt x="558368" y="673100"/>
                </a:moveTo>
                <a:lnTo>
                  <a:pt x="547370" y="673100"/>
                </a:lnTo>
                <a:lnTo>
                  <a:pt x="553478" y="685800"/>
                </a:lnTo>
                <a:lnTo>
                  <a:pt x="555269" y="685800"/>
                </a:lnTo>
                <a:lnTo>
                  <a:pt x="558368" y="673100"/>
                </a:lnTo>
                <a:close/>
              </a:path>
              <a:path w="2952115" h="3365500">
                <a:moveTo>
                  <a:pt x="562676" y="671859"/>
                </a:moveTo>
                <a:lnTo>
                  <a:pt x="563168" y="673100"/>
                </a:lnTo>
                <a:lnTo>
                  <a:pt x="562450" y="685800"/>
                </a:lnTo>
                <a:lnTo>
                  <a:pt x="649986" y="685800"/>
                </a:lnTo>
                <a:lnTo>
                  <a:pt x="642594" y="673100"/>
                </a:lnTo>
                <a:lnTo>
                  <a:pt x="563868" y="673100"/>
                </a:lnTo>
                <a:lnTo>
                  <a:pt x="562676" y="671859"/>
                </a:lnTo>
                <a:close/>
              </a:path>
              <a:path w="2952115" h="3365500">
                <a:moveTo>
                  <a:pt x="531634" y="660400"/>
                </a:moveTo>
                <a:lnTo>
                  <a:pt x="529310" y="660400"/>
                </a:lnTo>
                <a:lnTo>
                  <a:pt x="532650" y="673100"/>
                </a:lnTo>
                <a:lnTo>
                  <a:pt x="531634" y="660400"/>
                </a:lnTo>
                <a:close/>
              </a:path>
              <a:path w="2952115" h="3365500">
                <a:moveTo>
                  <a:pt x="566153" y="660400"/>
                </a:moveTo>
                <a:lnTo>
                  <a:pt x="558126" y="660400"/>
                </a:lnTo>
                <a:lnTo>
                  <a:pt x="562676" y="671859"/>
                </a:lnTo>
                <a:lnTo>
                  <a:pt x="563868" y="673100"/>
                </a:lnTo>
                <a:lnTo>
                  <a:pt x="571652" y="673100"/>
                </a:lnTo>
                <a:lnTo>
                  <a:pt x="566153" y="660400"/>
                </a:lnTo>
                <a:close/>
              </a:path>
              <a:path w="2952115" h="3365500">
                <a:moveTo>
                  <a:pt x="643776" y="647700"/>
                </a:moveTo>
                <a:lnTo>
                  <a:pt x="577913" y="647700"/>
                </a:lnTo>
                <a:lnTo>
                  <a:pt x="583387" y="660400"/>
                </a:lnTo>
                <a:lnTo>
                  <a:pt x="566153" y="660400"/>
                </a:lnTo>
                <a:lnTo>
                  <a:pt x="571652" y="673100"/>
                </a:lnTo>
                <a:lnTo>
                  <a:pt x="642150" y="673100"/>
                </a:lnTo>
                <a:lnTo>
                  <a:pt x="641184" y="660400"/>
                </a:lnTo>
                <a:lnTo>
                  <a:pt x="643776" y="647700"/>
                </a:lnTo>
                <a:close/>
              </a:path>
              <a:path w="2952115" h="3365500">
                <a:moveTo>
                  <a:pt x="558126" y="660400"/>
                </a:moveTo>
                <a:lnTo>
                  <a:pt x="551665" y="660400"/>
                </a:lnTo>
                <a:lnTo>
                  <a:pt x="562676" y="671859"/>
                </a:lnTo>
                <a:lnTo>
                  <a:pt x="558126" y="660400"/>
                </a:lnTo>
                <a:close/>
              </a:path>
              <a:path w="2952115" h="3365500">
                <a:moveTo>
                  <a:pt x="542207" y="653229"/>
                </a:moveTo>
                <a:lnTo>
                  <a:pt x="535381" y="660400"/>
                </a:lnTo>
                <a:lnTo>
                  <a:pt x="548309" y="660400"/>
                </a:lnTo>
                <a:lnTo>
                  <a:pt x="542207" y="653229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42207" y="653229"/>
                </a:lnTo>
                <a:lnTo>
                  <a:pt x="548309" y="660400"/>
                </a:lnTo>
                <a:lnTo>
                  <a:pt x="549071" y="660400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76033" y="647700"/>
                </a:moveTo>
                <a:lnTo>
                  <a:pt x="547471" y="647700"/>
                </a:lnTo>
                <a:lnTo>
                  <a:pt x="549071" y="660400"/>
                </a:lnTo>
                <a:lnTo>
                  <a:pt x="574065" y="660400"/>
                </a:lnTo>
                <a:lnTo>
                  <a:pt x="576033" y="647700"/>
                </a:lnTo>
                <a:close/>
              </a:path>
              <a:path w="2952115" h="3365500">
                <a:moveTo>
                  <a:pt x="577913" y="647700"/>
                </a:moveTo>
                <a:lnTo>
                  <a:pt x="576033" y="647700"/>
                </a:lnTo>
                <a:lnTo>
                  <a:pt x="574065" y="660400"/>
                </a:lnTo>
                <a:lnTo>
                  <a:pt x="583387" y="660400"/>
                </a:lnTo>
                <a:lnTo>
                  <a:pt x="577913" y="647700"/>
                </a:lnTo>
                <a:close/>
              </a:path>
              <a:path w="2952115" h="3365500">
                <a:moveTo>
                  <a:pt x="547471" y="647700"/>
                </a:moveTo>
                <a:lnTo>
                  <a:pt x="537502" y="647700"/>
                </a:lnTo>
                <a:lnTo>
                  <a:pt x="542207" y="653229"/>
                </a:lnTo>
                <a:lnTo>
                  <a:pt x="547471" y="647700"/>
                </a:lnTo>
                <a:close/>
              </a:path>
              <a:path w="2952115" h="3365500">
                <a:moveTo>
                  <a:pt x="524827" y="635000"/>
                </a:moveTo>
                <a:lnTo>
                  <a:pt x="520407" y="635000"/>
                </a:lnTo>
                <a:lnTo>
                  <a:pt x="520814" y="647700"/>
                </a:lnTo>
                <a:lnTo>
                  <a:pt x="529932" y="647700"/>
                </a:lnTo>
                <a:lnTo>
                  <a:pt x="524827" y="635000"/>
                </a:lnTo>
                <a:close/>
              </a:path>
              <a:path w="2952115" h="3365500">
                <a:moveTo>
                  <a:pt x="605873" y="609600"/>
                </a:moveTo>
                <a:lnTo>
                  <a:pt x="510044" y="609600"/>
                </a:lnTo>
                <a:lnTo>
                  <a:pt x="508218" y="622300"/>
                </a:lnTo>
                <a:lnTo>
                  <a:pt x="526463" y="622300"/>
                </a:lnTo>
                <a:lnTo>
                  <a:pt x="537365" y="635000"/>
                </a:lnTo>
                <a:lnTo>
                  <a:pt x="544131" y="647700"/>
                </a:lnTo>
                <a:lnTo>
                  <a:pt x="585443" y="647700"/>
                </a:lnTo>
                <a:lnTo>
                  <a:pt x="597749" y="635000"/>
                </a:lnTo>
                <a:lnTo>
                  <a:pt x="603640" y="635000"/>
                </a:lnTo>
                <a:lnTo>
                  <a:pt x="606332" y="622300"/>
                </a:lnTo>
                <a:lnTo>
                  <a:pt x="605873" y="609600"/>
                </a:lnTo>
                <a:close/>
              </a:path>
              <a:path w="2952115" h="3365500">
                <a:moveTo>
                  <a:pt x="597749" y="635000"/>
                </a:moveTo>
                <a:lnTo>
                  <a:pt x="585443" y="647700"/>
                </a:lnTo>
                <a:lnTo>
                  <a:pt x="600204" y="647700"/>
                </a:lnTo>
                <a:lnTo>
                  <a:pt x="601312" y="643604"/>
                </a:lnTo>
                <a:lnTo>
                  <a:pt x="597749" y="635000"/>
                </a:lnTo>
                <a:close/>
              </a:path>
              <a:path w="2952115" h="3365500">
                <a:moveTo>
                  <a:pt x="601312" y="643604"/>
                </a:moveTo>
                <a:lnTo>
                  <a:pt x="600204" y="647700"/>
                </a:lnTo>
                <a:lnTo>
                  <a:pt x="603008" y="647700"/>
                </a:lnTo>
                <a:lnTo>
                  <a:pt x="601312" y="643604"/>
                </a:lnTo>
                <a:close/>
              </a:path>
              <a:path w="2952115" h="3365500">
                <a:moveTo>
                  <a:pt x="626902" y="635000"/>
                </a:moveTo>
                <a:lnTo>
                  <a:pt x="617772" y="635000"/>
                </a:lnTo>
                <a:lnTo>
                  <a:pt x="613156" y="647700"/>
                </a:lnTo>
                <a:lnTo>
                  <a:pt x="636814" y="647700"/>
                </a:lnTo>
                <a:lnTo>
                  <a:pt x="626902" y="635000"/>
                </a:lnTo>
                <a:close/>
              </a:path>
              <a:path w="2952115" h="3365500">
                <a:moveTo>
                  <a:pt x="603640" y="635000"/>
                </a:moveTo>
                <a:lnTo>
                  <a:pt x="597749" y="635000"/>
                </a:lnTo>
                <a:lnTo>
                  <a:pt x="601312" y="643604"/>
                </a:lnTo>
                <a:lnTo>
                  <a:pt x="603640" y="635000"/>
                </a:lnTo>
                <a:close/>
              </a:path>
              <a:path w="2952115" h="3365500">
                <a:moveTo>
                  <a:pt x="519684" y="622300"/>
                </a:moveTo>
                <a:lnTo>
                  <a:pt x="507987" y="622300"/>
                </a:lnTo>
                <a:lnTo>
                  <a:pt x="506971" y="635000"/>
                </a:lnTo>
                <a:lnTo>
                  <a:pt x="513969" y="635000"/>
                </a:lnTo>
                <a:lnTo>
                  <a:pt x="519684" y="622300"/>
                </a:lnTo>
                <a:close/>
              </a:path>
              <a:path w="2952115" h="3365500">
                <a:moveTo>
                  <a:pt x="482650" y="609600"/>
                </a:moveTo>
                <a:lnTo>
                  <a:pt x="479831" y="609600"/>
                </a:lnTo>
                <a:lnTo>
                  <a:pt x="480174" y="622300"/>
                </a:lnTo>
                <a:lnTo>
                  <a:pt x="486829" y="622300"/>
                </a:lnTo>
                <a:lnTo>
                  <a:pt x="482650" y="609600"/>
                </a:lnTo>
                <a:close/>
              </a:path>
              <a:path w="2952115" h="3365500">
                <a:moveTo>
                  <a:pt x="507046" y="584200"/>
                </a:moveTo>
                <a:lnTo>
                  <a:pt x="478828" y="584200"/>
                </a:lnTo>
                <a:lnTo>
                  <a:pt x="481094" y="596900"/>
                </a:lnTo>
                <a:lnTo>
                  <a:pt x="490001" y="609600"/>
                </a:lnTo>
                <a:lnTo>
                  <a:pt x="496100" y="622300"/>
                </a:lnTo>
                <a:lnTo>
                  <a:pt x="501116" y="622300"/>
                </a:lnTo>
                <a:lnTo>
                  <a:pt x="501281" y="609600"/>
                </a:lnTo>
                <a:lnTo>
                  <a:pt x="497427" y="609600"/>
                </a:lnTo>
                <a:lnTo>
                  <a:pt x="498659" y="596900"/>
                </a:lnTo>
                <a:lnTo>
                  <a:pt x="507046" y="584200"/>
                </a:lnTo>
                <a:close/>
              </a:path>
              <a:path w="2952115" h="3365500">
                <a:moveTo>
                  <a:pt x="501297" y="609600"/>
                </a:moveTo>
                <a:lnTo>
                  <a:pt x="505510" y="622300"/>
                </a:lnTo>
                <a:lnTo>
                  <a:pt x="508218" y="622300"/>
                </a:lnTo>
                <a:lnTo>
                  <a:pt x="501297" y="609600"/>
                </a:lnTo>
                <a:close/>
              </a:path>
              <a:path w="2952115" h="3365500">
                <a:moveTo>
                  <a:pt x="581307" y="584200"/>
                </a:moveTo>
                <a:lnTo>
                  <a:pt x="507046" y="584200"/>
                </a:lnTo>
                <a:lnTo>
                  <a:pt x="512641" y="596900"/>
                </a:lnTo>
                <a:lnTo>
                  <a:pt x="513918" y="609600"/>
                </a:lnTo>
                <a:lnTo>
                  <a:pt x="538022" y="609600"/>
                </a:lnTo>
                <a:lnTo>
                  <a:pt x="530148" y="596900"/>
                </a:lnTo>
                <a:lnTo>
                  <a:pt x="589406" y="596900"/>
                </a:lnTo>
                <a:lnTo>
                  <a:pt x="581307" y="584200"/>
                </a:lnTo>
                <a:close/>
              </a:path>
              <a:path w="2952115" h="3365500">
                <a:moveTo>
                  <a:pt x="575335" y="596900"/>
                </a:moveTo>
                <a:lnTo>
                  <a:pt x="530961" y="596900"/>
                </a:lnTo>
                <a:lnTo>
                  <a:pt x="538022" y="609600"/>
                </a:lnTo>
                <a:lnTo>
                  <a:pt x="574128" y="609600"/>
                </a:lnTo>
                <a:lnTo>
                  <a:pt x="575335" y="596900"/>
                </a:lnTo>
                <a:close/>
              </a:path>
              <a:path w="2952115" h="3365500">
                <a:moveTo>
                  <a:pt x="586942" y="609556"/>
                </a:moveTo>
                <a:close/>
              </a:path>
              <a:path w="2952115" h="3365500">
                <a:moveTo>
                  <a:pt x="589406" y="596900"/>
                </a:moveTo>
                <a:lnTo>
                  <a:pt x="586765" y="596900"/>
                </a:lnTo>
                <a:lnTo>
                  <a:pt x="593293" y="609600"/>
                </a:lnTo>
                <a:lnTo>
                  <a:pt x="598912" y="609600"/>
                </a:lnTo>
                <a:lnTo>
                  <a:pt x="589406" y="596900"/>
                </a:lnTo>
                <a:close/>
              </a:path>
              <a:path w="2952115" h="3365500">
                <a:moveTo>
                  <a:pt x="586765" y="596900"/>
                </a:moveTo>
                <a:lnTo>
                  <a:pt x="575779" y="596900"/>
                </a:lnTo>
                <a:lnTo>
                  <a:pt x="586942" y="609556"/>
                </a:lnTo>
                <a:lnTo>
                  <a:pt x="586765" y="596900"/>
                </a:lnTo>
                <a:close/>
              </a:path>
              <a:path w="2952115" h="3365500">
                <a:moveTo>
                  <a:pt x="469114" y="558800"/>
                </a:moveTo>
                <a:lnTo>
                  <a:pt x="459066" y="558800"/>
                </a:lnTo>
                <a:lnTo>
                  <a:pt x="455041" y="571500"/>
                </a:lnTo>
                <a:lnTo>
                  <a:pt x="459843" y="571500"/>
                </a:lnTo>
                <a:lnTo>
                  <a:pt x="467139" y="584200"/>
                </a:lnTo>
                <a:lnTo>
                  <a:pt x="463643" y="571500"/>
                </a:lnTo>
                <a:lnTo>
                  <a:pt x="469114" y="558800"/>
                </a:lnTo>
                <a:close/>
              </a:path>
              <a:path w="2952115" h="3365500">
                <a:moveTo>
                  <a:pt x="478764" y="571500"/>
                </a:moveTo>
                <a:lnTo>
                  <a:pt x="477393" y="571500"/>
                </a:lnTo>
                <a:lnTo>
                  <a:pt x="476008" y="584200"/>
                </a:lnTo>
                <a:lnTo>
                  <a:pt x="483565" y="584200"/>
                </a:lnTo>
                <a:lnTo>
                  <a:pt x="478764" y="571500"/>
                </a:lnTo>
                <a:close/>
              </a:path>
              <a:path w="2952115" h="3365500">
                <a:moveTo>
                  <a:pt x="553300" y="571500"/>
                </a:moveTo>
                <a:lnTo>
                  <a:pt x="489572" y="571500"/>
                </a:lnTo>
                <a:lnTo>
                  <a:pt x="492239" y="584200"/>
                </a:lnTo>
                <a:lnTo>
                  <a:pt x="554863" y="584200"/>
                </a:lnTo>
                <a:lnTo>
                  <a:pt x="553300" y="571500"/>
                </a:lnTo>
                <a:close/>
              </a:path>
              <a:path w="2952115" h="3365500">
                <a:moveTo>
                  <a:pt x="554762" y="558800"/>
                </a:moveTo>
                <a:lnTo>
                  <a:pt x="469114" y="558800"/>
                </a:lnTo>
                <a:lnTo>
                  <a:pt x="481296" y="571500"/>
                </a:lnTo>
                <a:lnTo>
                  <a:pt x="554456" y="571500"/>
                </a:lnTo>
                <a:lnTo>
                  <a:pt x="565226" y="584200"/>
                </a:lnTo>
                <a:lnTo>
                  <a:pt x="572895" y="584200"/>
                </a:lnTo>
                <a:lnTo>
                  <a:pt x="563312" y="571500"/>
                </a:lnTo>
                <a:lnTo>
                  <a:pt x="554762" y="558800"/>
                </a:lnTo>
                <a:close/>
              </a:path>
              <a:path w="2952115" h="3365500">
                <a:moveTo>
                  <a:pt x="446849" y="558800"/>
                </a:moveTo>
                <a:lnTo>
                  <a:pt x="448324" y="571500"/>
                </a:lnTo>
                <a:lnTo>
                  <a:pt x="452539" y="571500"/>
                </a:lnTo>
                <a:lnTo>
                  <a:pt x="446849" y="558800"/>
                </a:lnTo>
                <a:close/>
              </a:path>
              <a:path w="2952115" h="3365500">
                <a:moveTo>
                  <a:pt x="448068" y="546100"/>
                </a:moveTo>
                <a:lnTo>
                  <a:pt x="446798" y="546100"/>
                </a:lnTo>
                <a:lnTo>
                  <a:pt x="447103" y="558800"/>
                </a:lnTo>
                <a:lnTo>
                  <a:pt x="449668" y="558800"/>
                </a:lnTo>
                <a:lnTo>
                  <a:pt x="448068" y="546100"/>
                </a:lnTo>
                <a:close/>
              </a:path>
              <a:path w="2952115" h="3365500">
                <a:moveTo>
                  <a:pt x="458565" y="557603"/>
                </a:moveTo>
                <a:lnTo>
                  <a:pt x="458406" y="558800"/>
                </a:lnTo>
                <a:lnTo>
                  <a:pt x="459066" y="558800"/>
                </a:lnTo>
                <a:lnTo>
                  <a:pt x="458565" y="557603"/>
                </a:lnTo>
                <a:close/>
              </a:path>
              <a:path w="2952115" h="3365500">
                <a:moveTo>
                  <a:pt x="471258" y="558756"/>
                </a:moveTo>
                <a:close/>
              </a:path>
              <a:path w="2952115" h="3365500">
                <a:moveTo>
                  <a:pt x="535190" y="546100"/>
                </a:moveTo>
                <a:lnTo>
                  <a:pt x="471081" y="546100"/>
                </a:lnTo>
                <a:lnTo>
                  <a:pt x="477558" y="558800"/>
                </a:lnTo>
                <a:lnTo>
                  <a:pt x="545386" y="558800"/>
                </a:lnTo>
                <a:lnTo>
                  <a:pt x="535190" y="546100"/>
                </a:lnTo>
                <a:close/>
              </a:path>
              <a:path w="2952115" h="3365500">
                <a:moveTo>
                  <a:pt x="471081" y="546100"/>
                </a:moveTo>
                <a:lnTo>
                  <a:pt x="460095" y="546100"/>
                </a:lnTo>
                <a:lnTo>
                  <a:pt x="471258" y="558756"/>
                </a:lnTo>
                <a:lnTo>
                  <a:pt x="471081" y="546100"/>
                </a:lnTo>
                <a:close/>
              </a:path>
              <a:path w="2952115" h="3365500">
                <a:moveTo>
                  <a:pt x="460095" y="546100"/>
                </a:moveTo>
                <a:lnTo>
                  <a:pt x="453745" y="546100"/>
                </a:lnTo>
                <a:lnTo>
                  <a:pt x="458565" y="557603"/>
                </a:lnTo>
                <a:lnTo>
                  <a:pt x="460095" y="546100"/>
                </a:lnTo>
                <a:close/>
              </a:path>
              <a:path w="2952115" h="3365500">
                <a:moveTo>
                  <a:pt x="469874" y="533400"/>
                </a:moveTo>
                <a:lnTo>
                  <a:pt x="445757" y="533400"/>
                </a:lnTo>
                <a:lnTo>
                  <a:pt x="444309" y="546100"/>
                </a:lnTo>
                <a:lnTo>
                  <a:pt x="476732" y="546100"/>
                </a:lnTo>
                <a:lnTo>
                  <a:pt x="469874" y="533400"/>
                </a:lnTo>
                <a:close/>
              </a:path>
              <a:path w="2952115" h="3365500">
                <a:moveTo>
                  <a:pt x="527519" y="520700"/>
                </a:moveTo>
                <a:lnTo>
                  <a:pt x="524675" y="520700"/>
                </a:lnTo>
                <a:lnTo>
                  <a:pt x="526084" y="533400"/>
                </a:lnTo>
                <a:lnTo>
                  <a:pt x="474700" y="533400"/>
                </a:lnTo>
                <a:lnTo>
                  <a:pt x="476732" y="546100"/>
                </a:lnTo>
                <a:lnTo>
                  <a:pt x="534417" y="546100"/>
                </a:lnTo>
                <a:lnTo>
                  <a:pt x="534678" y="533400"/>
                </a:lnTo>
                <a:lnTo>
                  <a:pt x="527519" y="520700"/>
                </a:lnTo>
                <a:close/>
              </a:path>
              <a:path w="2952115" h="3365500">
                <a:moveTo>
                  <a:pt x="414454" y="520700"/>
                </a:moveTo>
                <a:lnTo>
                  <a:pt x="410908" y="520700"/>
                </a:lnTo>
                <a:lnTo>
                  <a:pt x="416923" y="533400"/>
                </a:lnTo>
                <a:lnTo>
                  <a:pt x="420312" y="533400"/>
                </a:lnTo>
                <a:lnTo>
                  <a:pt x="414454" y="520700"/>
                </a:lnTo>
                <a:close/>
              </a:path>
              <a:path w="2952115" h="3365500">
                <a:moveTo>
                  <a:pt x="440385" y="520700"/>
                </a:moveTo>
                <a:lnTo>
                  <a:pt x="439127" y="520700"/>
                </a:lnTo>
                <a:lnTo>
                  <a:pt x="439508" y="533400"/>
                </a:lnTo>
                <a:lnTo>
                  <a:pt x="441985" y="533400"/>
                </a:lnTo>
                <a:lnTo>
                  <a:pt x="440385" y="520700"/>
                </a:lnTo>
                <a:close/>
              </a:path>
              <a:path w="2952115" h="3365500">
                <a:moveTo>
                  <a:pt x="518731" y="520700"/>
                </a:moveTo>
                <a:lnTo>
                  <a:pt x="443725" y="520700"/>
                </a:lnTo>
                <a:lnTo>
                  <a:pt x="455358" y="533400"/>
                </a:lnTo>
                <a:lnTo>
                  <a:pt x="526084" y="533400"/>
                </a:lnTo>
                <a:lnTo>
                  <a:pt x="518731" y="520700"/>
                </a:lnTo>
                <a:close/>
              </a:path>
              <a:path w="2952115" h="3365500">
                <a:moveTo>
                  <a:pt x="447611" y="495300"/>
                </a:moveTo>
                <a:lnTo>
                  <a:pt x="433941" y="495300"/>
                </a:lnTo>
                <a:lnTo>
                  <a:pt x="437184" y="508000"/>
                </a:lnTo>
                <a:lnTo>
                  <a:pt x="437972" y="520700"/>
                </a:lnTo>
                <a:lnTo>
                  <a:pt x="451269" y="520700"/>
                </a:lnTo>
                <a:lnTo>
                  <a:pt x="446671" y="508000"/>
                </a:lnTo>
                <a:lnTo>
                  <a:pt x="445610" y="508000"/>
                </a:lnTo>
                <a:lnTo>
                  <a:pt x="447549" y="496894"/>
                </a:lnTo>
                <a:lnTo>
                  <a:pt x="447611" y="495300"/>
                </a:lnTo>
                <a:close/>
              </a:path>
              <a:path w="2952115" h="3365500">
                <a:moveTo>
                  <a:pt x="519184" y="508000"/>
                </a:moveTo>
                <a:lnTo>
                  <a:pt x="461060" y="508000"/>
                </a:lnTo>
                <a:lnTo>
                  <a:pt x="463905" y="520700"/>
                </a:lnTo>
                <a:lnTo>
                  <a:pt x="517530" y="520700"/>
                </a:lnTo>
                <a:lnTo>
                  <a:pt x="519184" y="508000"/>
                </a:lnTo>
                <a:close/>
              </a:path>
              <a:path w="2952115" h="3365500">
                <a:moveTo>
                  <a:pt x="427390" y="495300"/>
                </a:moveTo>
                <a:lnTo>
                  <a:pt x="410059" y="495300"/>
                </a:lnTo>
                <a:lnTo>
                  <a:pt x="416992" y="508000"/>
                </a:lnTo>
                <a:lnTo>
                  <a:pt x="427390" y="495300"/>
                </a:lnTo>
                <a:close/>
              </a:path>
              <a:path w="2952115" h="3365500">
                <a:moveTo>
                  <a:pt x="431279" y="495300"/>
                </a:moveTo>
                <a:lnTo>
                  <a:pt x="429056" y="495300"/>
                </a:lnTo>
                <a:lnTo>
                  <a:pt x="429158" y="508000"/>
                </a:lnTo>
                <a:lnTo>
                  <a:pt x="432828" y="508000"/>
                </a:lnTo>
                <a:lnTo>
                  <a:pt x="431279" y="495300"/>
                </a:lnTo>
                <a:close/>
              </a:path>
              <a:path w="2952115" h="3365500">
                <a:moveTo>
                  <a:pt x="447699" y="496031"/>
                </a:moveTo>
                <a:lnTo>
                  <a:pt x="447549" y="496894"/>
                </a:lnTo>
                <a:lnTo>
                  <a:pt x="447116" y="508000"/>
                </a:lnTo>
                <a:lnTo>
                  <a:pt x="449148" y="508000"/>
                </a:lnTo>
                <a:lnTo>
                  <a:pt x="447699" y="496031"/>
                </a:lnTo>
                <a:close/>
              </a:path>
              <a:path w="2952115" h="3365500">
                <a:moveTo>
                  <a:pt x="501941" y="495300"/>
                </a:moveTo>
                <a:lnTo>
                  <a:pt x="447827" y="495300"/>
                </a:lnTo>
                <a:lnTo>
                  <a:pt x="453063" y="508000"/>
                </a:lnTo>
                <a:lnTo>
                  <a:pt x="512017" y="508000"/>
                </a:lnTo>
                <a:lnTo>
                  <a:pt x="501941" y="495300"/>
                </a:lnTo>
                <a:close/>
              </a:path>
              <a:path w="2952115" h="3365500">
                <a:moveTo>
                  <a:pt x="447827" y="495300"/>
                </a:moveTo>
                <a:lnTo>
                  <a:pt x="447611" y="495300"/>
                </a:lnTo>
                <a:lnTo>
                  <a:pt x="447699" y="496031"/>
                </a:lnTo>
                <a:lnTo>
                  <a:pt x="447827" y="495300"/>
                </a:lnTo>
                <a:close/>
              </a:path>
              <a:path w="2952115" h="3365500">
                <a:moveTo>
                  <a:pt x="391693" y="482600"/>
                </a:moveTo>
                <a:lnTo>
                  <a:pt x="379996" y="482600"/>
                </a:lnTo>
                <a:lnTo>
                  <a:pt x="375780" y="495300"/>
                </a:lnTo>
                <a:lnTo>
                  <a:pt x="389686" y="495300"/>
                </a:lnTo>
                <a:lnTo>
                  <a:pt x="391693" y="482600"/>
                </a:lnTo>
                <a:close/>
              </a:path>
              <a:path w="2952115" h="3365500">
                <a:moveTo>
                  <a:pt x="408673" y="482600"/>
                </a:moveTo>
                <a:lnTo>
                  <a:pt x="406653" y="482600"/>
                </a:lnTo>
                <a:lnTo>
                  <a:pt x="405612" y="495300"/>
                </a:lnTo>
                <a:lnTo>
                  <a:pt x="409656" y="495300"/>
                </a:lnTo>
                <a:lnTo>
                  <a:pt x="411697" y="492483"/>
                </a:lnTo>
                <a:lnTo>
                  <a:pt x="408673" y="482600"/>
                </a:lnTo>
                <a:close/>
              </a:path>
              <a:path w="2952115" h="3365500">
                <a:moveTo>
                  <a:pt x="466547" y="469900"/>
                </a:moveTo>
                <a:lnTo>
                  <a:pt x="398133" y="469900"/>
                </a:lnTo>
                <a:lnTo>
                  <a:pt x="407568" y="482600"/>
                </a:lnTo>
                <a:lnTo>
                  <a:pt x="418858" y="482600"/>
                </a:lnTo>
                <a:lnTo>
                  <a:pt x="411697" y="492483"/>
                </a:lnTo>
                <a:lnTo>
                  <a:pt x="412559" y="495300"/>
                </a:lnTo>
                <a:lnTo>
                  <a:pt x="475742" y="495300"/>
                </a:lnTo>
                <a:lnTo>
                  <a:pt x="475589" y="482600"/>
                </a:lnTo>
                <a:lnTo>
                  <a:pt x="466547" y="469900"/>
                </a:lnTo>
                <a:close/>
              </a:path>
              <a:path w="2952115" h="3365500">
                <a:moveTo>
                  <a:pt x="483108" y="482600"/>
                </a:moveTo>
                <a:lnTo>
                  <a:pt x="480288" y="482600"/>
                </a:lnTo>
                <a:lnTo>
                  <a:pt x="478586" y="495300"/>
                </a:lnTo>
                <a:lnTo>
                  <a:pt x="485622" y="495300"/>
                </a:lnTo>
                <a:lnTo>
                  <a:pt x="483108" y="482600"/>
                </a:lnTo>
                <a:close/>
              </a:path>
              <a:path w="2952115" h="3365500">
                <a:moveTo>
                  <a:pt x="391769" y="469900"/>
                </a:moveTo>
                <a:lnTo>
                  <a:pt x="383870" y="469900"/>
                </a:lnTo>
                <a:lnTo>
                  <a:pt x="389496" y="482600"/>
                </a:lnTo>
                <a:lnTo>
                  <a:pt x="391769" y="469900"/>
                </a:lnTo>
                <a:close/>
              </a:path>
              <a:path w="2952115" h="3365500">
                <a:moveTo>
                  <a:pt x="457390" y="457200"/>
                </a:moveTo>
                <a:lnTo>
                  <a:pt x="357238" y="457200"/>
                </a:lnTo>
                <a:lnTo>
                  <a:pt x="361175" y="469900"/>
                </a:lnTo>
                <a:lnTo>
                  <a:pt x="468274" y="469900"/>
                </a:lnTo>
                <a:lnTo>
                  <a:pt x="457390" y="457200"/>
                </a:lnTo>
                <a:close/>
              </a:path>
              <a:path w="2952115" h="3365500">
                <a:moveTo>
                  <a:pt x="459054" y="457200"/>
                </a:moveTo>
                <a:lnTo>
                  <a:pt x="457390" y="457200"/>
                </a:lnTo>
                <a:lnTo>
                  <a:pt x="468274" y="469900"/>
                </a:lnTo>
                <a:lnTo>
                  <a:pt x="459054" y="457200"/>
                </a:lnTo>
                <a:close/>
              </a:path>
              <a:path w="2952115" h="3365500">
                <a:moveTo>
                  <a:pt x="450824" y="431800"/>
                </a:moveTo>
                <a:lnTo>
                  <a:pt x="430885" y="431800"/>
                </a:lnTo>
                <a:lnTo>
                  <a:pt x="435152" y="444500"/>
                </a:lnTo>
                <a:lnTo>
                  <a:pt x="379744" y="444500"/>
                </a:lnTo>
                <a:lnTo>
                  <a:pt x="375366" y="457200"/>
                </a:lnTo>
                <a:lnTo>
                  <a:pt x="459054" y="457200"/>
                </a:lnTo>
                <a:lnTo>
                  <a:pt x="468274" y="469900"/>
                </a:lnTo>
                <a:lnTo>
                  <a:pt x="473189" y="469900"/>
                </a:lnTo>
                <a:lnTo>
                  <a:pt x="465531" y="457200"/>
                </a:lnTo>
                <a:lnTo>
                  <a:pt x="460781" y="444500"/>
                </a:lnTo>
                <a:lnTo>
                  <a:pt x="450824" y="431800"/>
                </a:lnTo>
                <a:close/>
              </a:path>
              <a:path w="2952115" h="3365500">
                <a:moveTo>
                  <a:pt x="387032" y="431800"/>
                </a:moveTo>
                <a:lnTo>
                  <a:pt x="347370" y="431800"/>
                </a:lnTo>
                <a:lnTo>
                  <a:pt x="348615" y="444500"/>
                </a:lnTo>
                <a:lnTo>
                  <a:pt x="351383" y="457200"/>
                </a:lnTo>
                <a:lnTo>
                  <a:pt x="363042" y="444500"/>
                </a:lnTo>
                <a:lnTo>
                  <a:pt x="384238" y="444500"/>
                </a:lnTo>
                <a:lnTo>
                  <a:pt x="387032" y="431800"/>
                </a:lnTo>
                <a:close/>
              </a:path>
              <a:path w="2952115" h="3365500">
                <a:moveTo>
                  <a:pt x="364194" y="444500"/>
                </a:moveTo>
                <a:lnTo>
                  <a:pt x="363042" y="444500"/>
                </a:lnTo>
                <a:lnTo>
                  <a:pt x="365353" y="457200"/>
                </a:lnTo>
                <a:lnTo>
                  <a:pt x="368482" y="457200"/>
                </a:lnTo>
                <a:lnTo>
                  <a:pt x="364194" y="444500"/>
                </a:lnTo>
                <a:close/>
              </a:path>
              <a:path w="2952115" h="3365500">
                <a:moveTo>
                  <a:pt x="430885" y="431800"/>
                </a:moveTo>
                <a:lnTo>
                  <a:pt x="395897" y="431800"/>
                </a:lnTo>
                <a:lnTo>
                  <a:pt x="399300" y="444500"/>
                </a:lnTo>
                <a:lnTo>
                  <a:pt x="432231" y="444500"/>
                </a:lnTo>
                <a:lnTo>
                  <a:pt x="430885" y="431800"/>
                </a:lnTo>
                <a:close/>
              </a:path>
              <a:path w="2952115" h="3365500">
                <a:moveTo>
                  <a:pt x="352475" y="419100"/>
                </a:moveTo>
                <a:lnTo>
                  <a:pt x="351116" y="419100"/>
                </a:lnTo>
                <a:lnTo>
                  <a:pt x="351091" y="431800"/>
                </a:lnTo>
                <a:lnTo>
                  <a:pt x="354164" y="431800"/>
                </a:lnTo>
                <a:lnTo>
                  <a:pt x="352475" y="419100"/>
                </a:lnTo>
                <a:close/>
              </a:path>
              <a:path w="2952115" h="3365500">
                <a:moveTo>
                  <a:pt x="367042" y="419100"/>
                </a:moveTo>
                <a:lnTo>
                  <a:pt x="356626" y="419100"/>
                </a:lnTo>
                <a:lnTo>
                  <a:pt x="358686" y="431800"/>
                </a:lnTo>
                <a:lnTo>
                  <a:pt x="364858" y="431800"/>
                </a:lnTo>
                <a:lnTo>
                  <a:pt x="367042" y="419100"/>
                </a:lnTo>
                <a:close/>
              </a:path>
              <a:path w="2952115" h="3365500">
                <a:moveTo>
                  <a:pt x="400215" y="419100"/>
                </a:moveTo>
                <a:lnTo>
                  <a:pt x="371436" y="419100"/>
                </a:lnTo>
                <a:lnTo>
                  <a:pt x="375831" y="431800"/>
                </a:lnTo>
                <a:lnTo>
                  <a:pt x="400748" y="431800"/>
                </a:lnTo>
                <a:lnTo>
                  <a:pt x="400215" y="419100"/>
                </a:lnTo>
                <a:close/>
              </a:path>
              <a:path w="2952115" h="3365500">
                <a:moveTo>
                  <a:pt x="437819" y="419100"/>
                </a:moveTo>
                <a:lnTo>
                  <a:pt x="402297" y="419100"/>
                </a:lnTo>
                <a:lnTo>
                  <a:pt x="403301" y="431800"/>
                </a:lnTo>
                <a:lnTo>
                  <a:pt x="440118" y="431800"/>
                </a:lnTo>
                <a:lnTo>
                  <a:pt x="437819" y="419100"/>
                </a:lnTo>
                <a:close/>
              </a:path>
              <a:path w="2952115" h="3365500">
                <a:moveTo>
                  <a:pt x="333784" y="393700"/>
                </a:moveTo>
                <a:lnTo>
                  <a:pt x="325894" y="393700"/>
                </a:lnTo>
                <a:lnTo>
                  <a:pt x="327317" y="406400"/>
                </a:lnTo>
                <a:lnTo>
                  <a:pt x="329717" y="406400"/>
                </a:lnTo>
                <a:lnTo>
                  <a:pt x="329412" y="419100"/>
                </a:lnTo>
                <a:lnTo>
                  <a:pt x="335737" y="419100"/>
                </a:lnTo>
                <a:lnTo>
                  <a:pt x="332833" y="406400"/>
                </a:lnTo>
                <a:lnTo>
                  <a:pt x="333784" y="393700"/>
                </a:lnTo>
                <a:close/>
              </a:path>
              <a:path w="2952115" h="3365500">
                <a:moveTo>
                  <a:pt x="342684" y="406400"/>
                </a:moveTo>
                <a:lnTo>
                  <a:pt x="336283" y="406400"/>
                </a:lnTo>
                <a:lnTo>
                  <a:pt x="341452" y="419100"/>
                </a:lnTo>
                <a:lnTo>
                  <a:pt x="348018" y="419100"/>
                </a:lnTo>
                <a:lnTo>
                  <a:pt x="342684" y="406400"/>
                </a:lnTo>
                <a:close/>
              </a:path>
              <a:path w="2952115" h="3365500">
                <a:moveTo>
                  <a:pt x="352107" y="406400"/>
                </a:moveTo>
                <a:lnTo>
                  <a:pt x="353250" y="419100"/>
                </a:lnTo>
                <a:lnTo>
                  <a:pt x="361149" y="419100"/>
                </a:lnTo>
                <a:lnTo>
                  <a:pt x="352107" y="406400"/>
                </a:lnTo>
                <a:close/>
              </a:path>
              <a:path w="2952115" h="3365500">
                <a:moveTo>
                  <a:pt x="414566" y="406400"/>
                </a:moveTo>
                <a:lnTo>
                  <a:pt x="361145" y="406400"/>
                </a:lnTo>
                <a:lnTo>
                  <a:pt x="363453" y="419100"/>
                </a:lnTo>
                <a:lnTo>
                  <a:pt x="422478" y="419100"/>
                </a:lnTo>
                <a:lnTo>
                  <a:pt x="414566" y="406400"/>
                </a:lnTo>
                <a:close/>
              </a:path>
              <a:path w="2952115" h="3365500">
                <a:moveTo>
                  <a:pt x="432244" y="406400"/>
                </a:moveTo>
                <a:lnTo>
                  <a:pt x="423278" y="406400"/>
                </a:lnTo>
                <a:lnTo>
                  <a:pt x="422478" y="419100"/>
                </a:lnTo>
                <a:lnTo>
                  <a:pt x="438454" y="419100"/>
                </a:lnTo>
                <a:lnTo>
                  <a:pt x="432244" y="406400"/>
                </a:lnTo>
                <a:close/>
              </a:path>
              <a:path w="2952115" h="3365500">
                <a:moveTo>
                  <a:pt x="296913" y="393700"/>
                </a:moveTo>
                <a:lnTo>
                  <a:pt x="295770" y="393700"/>
                </a:lnTo>
                <a:lnTo>
                  <a:pt x="304812" y="406400"/>
                </a:lnTo>
                <a:lnTo>
                  <a:pt x="296913" y="393700"/>
                </a:lnTo>
                <a:close/>
              </a:path>
              <a:path w="2952115" h="3365500">
                <a:moveTo>
                  <a:pt x="310769" y="393700"/>
                </a:moveTo>
                <a:lnTo>
                  <a:pt x="308800" y="406400"/>
                </a:lnTo>
                <a:lnTo>
                  <a:pt x="315531" y="406400"/>
                </a:lnTo>
                <a:lnTo>
                  <a:pt x="315557" y="406269"/>
                </a:lnTo>
                <a:lnTo>
                  <a:pt x="310769" y="393700"/>
                </a:lnTo>
                <a:close/>
              </a:path>
              <a:path w="2952115" h="3365500">
                <a:moveTo>
                  <a:pt x="318096" y="393700"/>
                </a:moveTo>
                <a:lnTo>
                  <a:pt x="315557" y="406269"/>
                </a:lnTo>
                <a:lnTo>
                  <a:pt x="315607" y="406400"/>
                </a:lnTo>
                <a:lnTo>
                  <a:pt x="327317" y="406400"/>
                </a:lnTo>
                <a:lnTo>
                  <a:pt x="318096" y="393700"/>
                </a:lnTo>
                <a:close/>
              </a:path>
              <a:path w="2952115" h="3365500">
                <a:moveTo>
                  <a:pt x="390550" y="393700"/>
                </a:moveTo>
                <a:lnTo>
                  <a:pt x="333784" y="393700"/>
                </a:lnTo>
                <a:lnTo>
                  <a:pt x="343796" y="406400"/>
                </a:lnTo>
                <a:lnTo>
                  <a:pt x="392150" y="406400"/>
                </a:lnTo>
                <a:lnTo>
                  <a:pt x="390550" y="393700"/>
                </a:lnTo>
                <a:close/>
              </a:path>
              <a:path w="2952115" h="3365500">
                <a:moveTo>
                  <a:pt x="407191" y="393700"/>
                </a:moveTo>
                <a:lnTo>
                  <a:pt x="402424" y="393700"/>
                </a:lnTo>
                <a:lnTo>
                  <a:pt x="397040" y="406400"/>
                </a:lnTo>
                <a:lnTo>
                  <a:pt x="407016" y="406400"/>
                </a:lnTo>
                <a:lnTo>
                  <a:pt x="407191" y="393700"/>
                </a:lnTo>
                <a:close/>
              </a:path>
              <a:path w="2952115" h="3365500">
                <a:moveTo>
                  <a:pt x="417792" y="393763"/>
                </a:moveTo>
                <a:lnTo>
                  <a:pt x="420369" y="406400"/>
                </a:lnTo>
                <a:lnTo>
                  <a:pt x="430491" y="406400"/>
                </a:lnTo>
                <a:lnTo>
                  <a:pt x="417792" y="393763"/>
                </a:lnTo>
                <a:close/>
              </a:path>
              <a:path w="2952115" h="3365500">
                <a:moveTo>
                  <a:pt x="417779" y="393700"/>
                </a:moveTo>
                <a:close/>
              </a:path>
              <a:path w="2952115" h="3365500">
                <a:moveTo>
                  <a:pt x="382105" y="355600"/>
                </a:moveTo>
                <a:lnTo>
                  <a:pt x="304863" y="355600"/>
                </a:lnTo>
                <a:lnTo>
                  <a:pt x="306438" y="368300"/>
                </a:lnTo>
                <a:lnTo>
                  <a:pt x="354482" y="368300"/>
                </a:lnTo>
                <a:lnTo>
                  <a:pt x="360845" y="381000"/>
                </a:lnTo>
                <a:lnTo>
                  <a:pt x="289438" y="381000"/>
                </a:lnTo>
                <a:lnTo>
                  <a:pt x="300324" y="393700"/>
                </a:lnTo>
                <a:lnTo>
                  <a:pt x="411151" y="393700"/>
                </a:lnTo>
                <a:lnTo>
                  <a:pt x="403233" y="381000"/>
                </a:lnTo>
                <a:lnTo>
                  <a:pt x="392129" y="368300"/>
                </a:lnTo>
                <a:lnTo>
                  <a:pt x="382105" y="355600"/>
                </a:lnTo>
                <a:close/>
              </a:path>
              <a:path w="2952115" h="3365500">
                <a:moveTo>
                  <a:pt x="292455" y="368300"/>
                </a:moveTo>
                <a:lnTo>
                  <a:pt x="292036" y="368300"/>
                </a:lnTo>
                <a:lnTo>
                  <a:pt x="290766" y="381000"/>
                </a:lnTo>
                <a:lnTo>
                  <a:pt x="298107" y="381000"/>
                </a:lnTo>
                <a:lnTo>
                  <a:pt x="292455" y="368300"/>
                </a:lnTo>
                <a:close/>
              </a:path>
              <a:path w="2952115" h="3365500">
                <a:moveTo>
                  <a:pt x="292328" y="355600"/>
                </a:moveTo>
                <a:lnTo>
                  <a:pt x="288632" y="355600"/>
                </a:lnTo>
                <a:lnTo>
                  <a:pt x="288676" y="356347"/>
                </a:lnTo>
                <a:lnTo>
                  <a:pt x="299135" y="368300"/>
                </a:lnTo>
                <a:lnTo>
                  <a:pt x="298107" y="381000"/>
                </a:lnTo>
                <a:lnTo>
                  <a:pt x="304876" y="381000"/>
                </a:lnTo>
                <a:lnTo>
                  <a:pt x="304977" y="368300"/>
                </a:lnTo>
                <a:lnTo>
                  <a:pt x="300812" y="368300"/>
                </a:lnTo>
                <a:lnTo>
                  <a:pt x="292328" y="355600"/>
                </a:lnTo>
                <a:close/>
              </a:path>
              <a:path w="2952115" h="3365500">
                <a:moveTo>
                  <a:pt x="354482" y="368300"/>
                </a:moveTo>
                <a:lnTo>
                  <a:pt x="308978" y="368300"/>
                </a:lnTo>
                <a:lnTo>
                  <a:pt x="320420" y="381000"/>
                </a:lnTo>
                <a:lnTo>
                  <a:pt x="355714" y="381000"/>
                </a:lnTo>
                <a:lnTo>
                  <a:pt x="354482" y="368300"/>
                </a:lnTo>
                <a:close/>
              </a:path>
              <a:path w="2952115" h="3365500">
                <a:moveTo>
                  <a:pt x="276047" y="355600"/>
                </a:moveTo>
                <a:lnTo>
                  <a:pt x="267373" y="355600"/>
                </a:lnTo>
                <a:lnTo>
                  <a:pt x="272846" y="368300"/>
                </a:lnTo>
                <a:lnTo>
                  <a:pt x="276047" y="355600"/>
                </a:lnTo>
                <a:close/>
              </a:path>
              <a:path w="2952115" h="3365500">
                <a:moveTo>
                  <a:pt x="288023" y="355600"/>
                </a:moveTo>
                <a:lnTo>
                  <a:pt x="286677" y="355600"/>
                </a:lnTo>
                <a:lnTo>
                  <a:pt x="284899" y="368300"/>
                </a:lnTo>
                <a:lnTo>
                  <a:pt x="289382" y="368300"/>
                </a:lnTo>
                <a:lnTo>
                  <a:pt x="288676" y="356347"/>
                </a:lnTo>
                <a:lnTo>
                  <a:pt x="288023" y="355600"/>
                </a:lnTo>
                <a:close/>
              </a:path>
              <a:path w="2952115" h="3365500">
                <a:moveTo>
                  <a:pt x="355219" y="342900"/>
                </a:moveTo>
                <a:lnTo>
                  <a:pt x="285163" y="342900"/>
                </a:lnTo>
                <a:lnTo>
                  <a:pt x="292506" y="355600"/>
                </a:lnTo>
                <a:lnTo>
                  <a:pt x="368756" y="355600"/>
                </a:lnTo>
                <a:lnTo>
                  <a:pt x="369509" y="353952"/>
                </a:lnTo>
                <a:lnTo>
                  <a:pt x="355219" y="342900"/>
                </a:lnTo>
                <a:close/>
              </a:path>
              <a:path w="2952115" h="3365500">
                <a:moveTo>
                  <a:pt x="374561" y="342900"/>
                </a:moveTo>
                <a:lnTo>
                  <a:pt x="369509" y="353952"/>
                </a:lnTo>
                <a:lnTo>
                  <a:pt x="371640" y="355600"/>
                </a:lnTo>
                <a:lnTo>
                  <a:pt x="374561" y="342900"/>
                </a:lnTo>
                <a:close/>
              </a:path>
              <a:path w="2952115" h="3365500">
                <a:moveTo>
                  <a:pt x="381647" y="342900"/>
                </a:moveTo>
                <a:lnTo>
                  <a:pt x="378714" y="342900"/>
                </a:lnTo>
                <a:lnTo>
                  <a:pt x="382778" y="355600"/>
                </a:lnTo>
                <a:lnTo>
                  <a:pt x="386435" y="355600"/>
                </a:lnTo>
                <a:lnTo>
                  <a:pt x="381647" y="342900"/>
                </a:lnTo>
                <a:close/>
              </a:path>
              <a:path w="2952115" h="3365500">
                <a:moveTo>
                  <a:pt x="249212" y="330200"/>
                </a:moveTo>
                <a:lnTo>
                  <a:pt x="247472" y="330200"/>
                </a:lnTo>
                <a:lnTo>
                  <a:pt x="250863" y="342900"/>
                </a:lnTo>
                <a:lnTo>
                  <a:pt x="249212" y="330200"/>
                </a:lnTo>
                <a:close/>
              </a:path>
              <a:path w="2952115" h="3365500">
                <a:moveTo>
                  <a:pt x="261480" y="330200"/>
                </a:moveTo>
                <a:lnTo>
                  <a:pt x="261493" y="342900"/>
                </a:lnTo>
                <a:lnTo>
                  <a:pt x="267055" y="342900"/>
                </a:lnTo>
                <a:lnTo>
                  <a:pt x="261480" y="330200"/>
                </a:lnTo>
                <a:close/>
              </a:path>
              <a:path w="2952115" h="3365500">
                <a:moveTo>
                  <a:pt x="358432" y="330200"/>
                </a:moveTo>
                <a:lnTo>
                  <a:pt x="271460" y="330200"/>
                </a:lnTo>
                <a:lnTo>
                  <a:pt x="274615" y="342900"/>
                </a:lnTo>
                <a:lnTo>
                  <a:pt x="356273" y="342900"/>
                </a:lnTo>
                <a:lnTo>
                  <a:pt x="358432" y="330200"/>
                </a:lnTo>
                <a:close/>
              </a:path>
              <a:path w="2952115" h="3365500">
                <a:moveTo>
                  <a:pt x="282742" y="317500"/>
                </a:moveTo>
                <a:lnTo>
                  <a:pt x="253427" y="317500"/>
                </a:lnTo>
                <a:lnTo>
                  <a:pt x="247011" y="330200"/>
                </a:lnTo>
                <a:lnTo>
                  <a:pt x="279477" y="330200"/>
                </a:lnTo>
                <a:lnTo>
                  <a:pt x="282742" y="317500"/>
                </a:lnTo>
                <a:close/>
              </a:path>
              <a:path w="2952115" h="3365500">
                <a:moveTo>
                  <a:pt x="346723" y="317500"/>
                </a:moveTo>
                <a:lnTo>
                  <a:pt x="288961" y="317500"/>
                </a:lnTo>
                <a:lnTo>
                  <a:pt x="293531" y="330200"/>
                </a:lnTo>
                <a:lnTo>
                  <a:pt x="345382" y="330200"/>
                </a:lnTo>
                <a:lnTo>
                  <a:pt x="346723" y="317500"/>
                </a:lnTo>
                <a:close/>
              </a:path>
              <a:path w="2952115" h="3365500">
                <a:moveTo>
                  <a:pt x="246951" y="304800"/>
                </a:moveTo>
                <a:lnTo>
                  <a:pt x="241808" y="304800"/>
                </a:lnTo>
                <a:lnTo>
                  <a:pt x="241769" y="317500"/>
                </a:lnTo>
                <a:lnTo>
                  <a:pt x="248589" y="317500"/>
                </a:lnTo>
                <a:lnTo>
                  <a:pt x="246951" y="304800"/>
                </a:lnTo>
                <a:close/>
              </a:path>
              <a:path w="2952115" h="3365500">
                <a:moveTo>
                  <a:pt x="342531" y="304800"/>
                </a:moveTo>
                <a:lnTo>
                  <a:pt x="252619" y="304800"/>
                </a:lnTo>
                <a:lnTo>
                  <a:pt x="259080" y="317500"/>
                </a:lnTo>
                <a:lnTo>
                  <a:pt x="345490" y="317500"/>
                </a:lnTo>
                <a:lnTo>
                  <a:pt x="342531" y="304800"/>
                </a:lnTo>
                <a:close/>
              </a:path>
              <a:path w="2952115" h="3365500">
                <a:moveTo>
                  <a:pt x="233514" y="292100"/>
                </a:moveTo>
                <a:lnTo>
                  <a:pt x="229704" y="292100"/>
                </a:lnTo>
                <a:lnTo>
                  <a:pt x="235572" y="304800"/>
                </a:lnTo>
                <a:lnTo>
                  <a:pt x="242912" y="304800"/>
                </a:lnTo>
                <a:lnTo>
                  <a:pt x="233514" y="292100"/>
                </a:lnTo>
                <a:close/>
              </a:path>
              <a:path w="2952115" h="3365500">
                <a:moveTo>
                  <a:pt x="333057" y="292100"/>
                </a:moveTo>
                <a:lnTo>
                  <a:pt x="239766" y="292100"/>
                </a:lnTo>
                <a:lnTo>
                  <a:pt x="246158" y="304800"/>
                </a:lnTo>
                <a:lnTo>
                  <a:pt x="340944" y="304800"/>
                </a:lnTo>
                <a:lnTo>
                  <a:pt x="333057" y="292100"/>
                </a:lnTo>
                <a:close/>
              </a:path>
              <a:path w="2952115" h="3365500">
                <a:moveTo>
                  <a:pt x="219433" y="279400"/>
                </a:moveTo>
                <a:lnTo>
                  <a:pt x="213245" y="279400"/>
                </a:lnTo>
                <a:lnTo>
                  <a:pt x="207530" y="292100"/>
                </a:lnTo>
                <a:lnTo>
                  <a:pt x="224424" y="292100"/>
                </a:lnTo>
                <a:lnTo>
                  <a:pt x="219433" y="279400"/>
                </a:lnTo>
                <a:close/>
              </a:path>
              <a:path w="2952115" h="3365500">
                <a:moveTo>
                  <a:pt x="297218" y="279400"/>
                </a:moveTo>
                <a:lnTo>
                  <a:pt x="232555" y="279400"/>
                </a:lnTo>
                <a:lnTo>
                  <a:pt x="224424" y="292100"/>
                </a:lnTo>
                <a:lnTo>
                  <a:pt x="296443" y="292100"/>
                </a:lnTo>
                <a:lnTo>
                  <a:pt x="297218" y="279400"/>
                </a:lnTo>
                <a:close/>
              </a:path>
              <a:path w="2952115" h="3365500">
                <a:moveTo>
                  <a:pt x="305041" y="279400"/>
                </a:moveTo>
                <a:lnTo>
                  <a:pt x="301637" y="279400"/>
                </a:lnTo>
                <a:lnTo>
                  <a:pt x="304038" y="292100"/>
                </a:lnTo>
                <a:lnTo>
                  <a:pt x="304927" y="292100"/>
                </a:lnTo>
                <a:lnTo>
                  <a:pt x="305041" y="279400"/>
                </a:lnTo>
                <a:close/>
              </a:path>
              <a:path w="2952115" h="3365500">
                <a:moveTo>
                  <a:pt x="199034" y="266700"/>
                </a:moveTo>
                <a:lnTo>
                  <a:pt x="191287" y="266700"/>
                </a:lnTo>
                <a:lnTo>
                  <a:pt x="195999" y="279400"/>
                </a:lnTo>
                <a:lnTo>
                  <a:pt x="200266" y="279400"/>
                </a:lnTo>
                <a:lnTo>
                  <a:pt x="199034" y="266700"/>
                </a:lnTo>
                <a:close/>
              </a:path>
              <a:path w="2952115" h="3365500">
                <a:moveTo>
                  <a:pt x="298334" y="254000"/>
                </a:moveTo>
                <a:lnTo>
                  <a:pt x="241617" y="254000"/>
                </a:lnTo>
                <a:lnTo>
                  <a:pt x="236575" y="266700"/>
                </a:lnTo>
                <a:lnTo>
                  <a:pt x="223126" y="266700"/>
                </a:lnTo>
                <a:lnTo>
                  <a:pt x="206133" y="279400"/>
                </a:lnTo>
                <a:lnTo>
                  <a:pt x="305181" y="279400"/>
                </a:lnTo>
                <a:lnTo>
                  <a:pt x="307213" y="266700"/>
                </a:lnTo>
                <a:lnTo>
                  <a:pt x="298334" y="254000"/>
                </a:lnTo>
                <a:close/>
              </a:path>
              <a:path w="2952115" h="3365500">
                <a:moveTo>
                  <a:pt x="316992" y="266700"/>
                </a:moveTo>
                <a:lnTo>
                  <a:pt x="314350" y="266700"/>
                </a:lnTo>
                <a:lnTo>
                  <a:pt x="314070" y="279400"/>
                </a:lnTo>
                <a:lnTo>
                  <a:pt x="318350" y="279400"/>
                </a:lnTo>
                <a:lnTo>
                  <a:pt x="316992" y="266700"/>
                </a:lnTo>
                <a:close/>
              </a:path>
              <a:path w="2952115" h="3365500">
                <a:moveTo>
                  <a:pt x="225564" y="241300"/>
                </a:moveTo>
                <a:lnTo>
                  <a:pt x="214807" y="241300"/>
                </a:lnTo>
                <a:lnTo>
                  <a:pt x="212953" y="254000"/>
                </a:lnTo>
                <a:lnTo>
                  <a:pt x="207343" y="254000"/>
                </a:lnTo>
                <a:lnTo>
                  <a:pt x="215613" y="266700"/>
                </a:lnTo>
                <a:lnTo>
                  <a:pt x="236575" y="266700"/>
                </a:lnTo>
                <a:lnTo>
                  <a:pt x="233184" y="254000"/>
                </a:lnTo>
                <a:lnTo>
                  <a:pt x="225564" y="241300"/>
                </a:lnTo>
                <a:close/>
              </a:path>
              <a:path w="2952115" h="3365500">
                <a:moveTo>
                  <a:pt x="197209" y="241300"/>
                </a:moveTo>
                <a:lnTo>
                  <a:pt x="184124" y="241300"/>
                </a:lnTo>
                <a:lnTo>
                  <a:pt x="188988" y="254000"/>
                </a:lnTo>
                <a:lnTo>
                  <a:pt x="204855" y="254000"/>
                </a:lnTo>
                <a:lnTo>
                  <a:pt x="197209" y="241300"/>
                </a:lnTo>
                <a:close/>
              </a:path>
              <a:path w="2952115" h="3365500">
                <a:moveTo>
                  <a:pt x="255034" y="241300"/>
                </a:moveTo>
                <a:lnTo>
                  <a:pt x="235877" y="241300"/>
                </a:lnTo>
                <a:lnTo>
                  <a:pt x="238759" y="254000"/>
                </a:lnTo>
                <a:lnTo>
                  <a:pt x="258375" y="254000"/>
                </a:lnTo>
                <a:lnTo>
                  <a:pt x="255034" y="241300"/>
                </a:lnTo>
                <a:close/>
              </a:path>
              <a:path w="2952115" h="3365500">
                <a:moveTo>
                  <a:pt x="269836" y="241300"/>
                </a:moveTo>
                <a:lnTo>
                  <a:pt x="267919" y="241300"/>
                </a:lnTo>
                <a:lnTo>
                  <a:pt x="266865" y="254000"/>
                </a:lnTo>
                <a:lnTo>
                  <a:pt x="273812" y="254000"/>
                </a:lnTo>
                <a:lnTo>
                  <a:pt x="269836" y="241300"/>
                </a:lnTo>
                <a:close/>
              </a:path>
              <a:path w="2952115" h="3365500">
                <a:moveTo>
                  <a:pt x="169532" y="228600"/>
                </a:moveTo>
                <a:lnTo>
                  <a:pt x="162077" y="228600"/>
                </a:lnTo>
                <a:lnTo>
                  <a:pt x="163779" y="241300"/>
                </a:lnTo>
                <a:lnTo>
                  <a:pt x="176987" y="241300"/>
                </a:lnTo>
                <a:lnTo>
                  <a:pt x="169532" y="228600"/>
                </a:lnTo>
                <a:close/>
              </a:path>
              <a:path w="2952115" h="3365500">
                <a:moveTo>
                  <a:pt x="256882" y="215900"/>
                </a:moveTo>
                <a:lnTo>
                  <a:pt x="178223" y="215900"/>
                </a:lnTo>
                <a:lnTo>
                  <a:pt x="185739" y="228600"/>
                </a:lnTo>
                <a:lnTo>
                  <a:pt x="190678" y="241300"/>
                </a:lnTo>
                <a:lnTo>
                  <a:pt x="271075" y="241300"/>
                </a:lnTo>
                <a:lnTo>
                  <a:pt x="267208" y="228600"/>
                </a:lnTo>
                <a:lnTo>
                  <a:pt x="256882" y="215900"/>
                </a:lnTo>
                <a:close/>
              </a:path>
              <a:path w="2952115" h="3365500">
                <a:moveTo>
                  <a:pt x="173189" y="203200"/>
                </a:moveTo>
                <a:lnTo>
                  <a:pt x="163664" y="203200"/>
                </a:lnTo>
                <a:lnTo>
                  <a:pt x="148831" y="215900"/>
                </a:lnTo>
                <a:lnTo>
                  <a:pt x="184276" y="215900"/>
                </a:lnTo>
                <a:lnTo>
                  <a:pt x="173189" y="203200"/>
                </a:lnTo>
                <a:close/>
              </a:path>
              <a:path w="2952115" h="3365500">
                <a:moveTo>
                  <a:pt x="224281" y="203200"/>
                </a:moveTo>
                <a:lnTo>
                  <a:pt x="187947" y="203200"/>
                </a:lnTo>
                <a:lnTo>
                  <a:pt x="187388" y="215900"/>
                </a:lnTo>
                <a:lnTo>
                  <a:pt x="227078" y="215900"/>
                </a:lnTo>
                <a:lnTo>
                  <a:pt x="224281" y="203200"/>
                </a:lnTo>
                <a:close/>
              </a:path>
              <a:path w="2952115" h="3365500">
                <a:moveTo>
                  <a:pt x="261023" y="203200"/>
                </a:moveTo>
                <a:lnTo>
                  <a:pt x="231107" y="203200"/>
                </a:lnTo>
                <a:lnTo>
                  <a:pt x="227078" y="215900"/>
                </a:lnTo>
                <a:lnTo>
                  <a:pt x="256895" y="215900"/>
                </a:lnTo>
                <a:lnTo>
                  <a:pt x="261023" y="203200"/>
                </a:lnTo>
                <a:close/>
              </a:path>
              <a:path w="2952115" h="3365500">
                <a:moveTo>
                  <a:pt x="210515" y="177800"/>
                </a:moveTo>
                <a:lnTo>
                  <a:pt x="131146" y="177800"/>
                </a:lnTo>
                <a:lnTo>
                  <a:pt x="144229" y="190500"/>
                </a:lnTo>
                <a:lnTo>
                  <a:pt x="153023" y="203200"/>
                </a:lnTo>
                <a:lnTo>
                  <a:pt x="223862" y="203200"/>
                </a:lnTo>
                <a:lnTo>
                  <a:pt x="229552" y="190500"/>
                </a:lnTo>
                <a:lnTo>
                  <a:pt x="213817" y="190500"/>
                </a:lnTo>
                <a:lnTo>
                  <a:pt x="210515" y="177800"/>
                </a:lnTo>
                <a:close/>
              </a:path>
              <a:path w="2952115" h="3365500">
                <a:moveTo>
                  <a:pt x="233200" y="177800"/>
                </a:moveTo>
                <a:lnTo>
                  <a:pt x="227495" y="190500"/>
                </a:lnTo>
                <a:lnTo>
                  <a:pt x="229552" y="190500"/>
                </a:lnTo>
                <a:lnTo>
                  <a:pt x="234092" y="203200"/>
                </a:lnTo>
                <a:lnTo>
                  <a:pt x="245544" y="203200"/>
                </a:lnTo>
                <a:lnTo>
                  <a:pt x="240257" y="190500"/>
                </a:lnTo>
                <a:lnTo>
                  <a:pt x="233200" y="177800"/>
                </a:lnTo>
                <a:close/>
              </a:path>
              <a:path w="2952115" h="3365500">
                <a:moveTo>
                  <a:pt x="257378" y="190500"/>
                </a:moveTo>
                <a:lnTo>
                  <a:pt x="256222" y="190500"/>
                </a:lnTo>
                <a:lnTo>
                  <a:pt x="254558" y="203200"/>
                </a:lnTo>
                <a:lnTo>
                  <a:pt x="258762" y="203200"/>
                </a:lnTo>
                <a:lnTo>
                  <a:pt x="257378" y="190500"/>
                </a:lnTo>
                <a:close/>
              </a:path>
              <a:path w="2952115" h="3365500">
                <a:moveTo>
                  <a:pt x="123253" y="177800"/>
                </a:moveTo>
                <a:lnTo>
                  <a:pt x="123228" y="190500"/>
                </a:lnTo>
                <a:lnTo>
                  <a:pt x="128790" y="190500"/>
                </a:lnTo>
                <a:lnTo>
                  <a:pt x="123253" y="177800"/>
                </a:lnTo>
                <a:close/>
              </a:path>
              <a:path w="2952115" h="3365500">
                <a:moveTo>
                  <a:pt x="185400" y="139700"/>
                </a:moveTo>
                <a:lnTo>
                  <a:pt x="118479" y="139700"/>
                </a:lnTo>
                <a:lnTo>
                  <a:pt x="118898" y="150922"/>
                </a:lnTo>
                <a:lnTo>
                  <a:pt x="120345" y="152400"/>
                </a:lnTo>
                <a:lnTo>
                  <a:pt x="118953" y="152400"/>
                </a:lnTo>
                <a:lnTo>
                  <a:pt x="123080" y="165100"/>
                </a:lnTo>
                <a:lnTo>
                  <a:pt x="123201" y="177800"/>
                </a:lnTo>
                <a:lnTo>
                  <a:pt x="200037" y="177800"/>
                </a:lnTo>
                <a:lnTo>
                  <a:pt x="192277" y="165100"/>
                </a:lnTo>
                <a:lnTo>
                  <a:pt x="189240" y="165100"/>
                </a:lnTo>
                <a:lnTo>
                  <a:pt x="183237" y="152400"/>
                </a:lnTo>
                <a:lnTo>
                  <a:pt x="119418" y="152400"/>
                </a:lnTo>
                <a:lnTo>
                  <a:pt x="118933" y="151851"/>
                </a:lnTo>
                <a:lnTo>
                  <a:pt x="183331" y="151851"/>
                </a:lnTo>
                <a:lnTo>
                  <a:pt x="185400" y="139700"/>
                </a:lnTo>
                <a:close/>
              </a:path>
              <a:path w="2952115" h="3365500">
                <a:moveTo>
                  <a:pt x="214160" y="165100"/>
                </a:moveTo>
                <a:lnTo>
                  <a:pt x="196837" y="165100"/>
                </a:lnTo>
                <a:lnTo>
                  <a:pt x="200037" y="177800"/>
                </a:lnTo>
                <a:lnTo>
                  <a:pt x="220332" y="177800"/>
                </a:lnTo>
                <a:lnTo>
                  <a:pt x="214160" y="165100"/>
                </a:lnTo>
                <a:close/>
              </a:path>
              <a:path w="2952115" h="3365500">
                <a:moveTo>
                  <a:pt x="111074" y="152400"/>
                </a:moveTo>
                <a:lnTo>
                  <a:pt x="105041" y="152400"/>
                </a:lnTo>
                <a:lnTo>
                  <a:pt x="109105" y="165100"/>
                </a:lnTo>
                <a:lnTo>
                  <a:pt x="111074" y="152400"/>
                </a:lnTo>
                <a:close/>
              </a:path>
              <a:path w="2952115" h="3365500">
                <a:moveTo>
                  <a:pt x="205409" y="152400"/>
                </a:moveTo>
                <a:lnTo>
                  <a:pt x="203708" y="152400"/>
                </a:lnTo>
                <a:lnTo>
                  <a:pt x="189240" y="165100"/>
                </a:lnTo>
                <a:lnTo>
                  <a:pt x="211962" y="165100"/>
                </a:lnTo>
                <a:lnTo>
                  <a:pt x="205409" y="152400"/>
                </a:lnTo>
                <a:close/>
              </a:path>
              <a:path w="2952115" h="3365500">
                <a:moveTo>
                  <a:pt x="90766" y="114300"/>
                </a:moveTo>
                <a:lnTo>
                  <a:pt x="56096" y="114300"/>
                </a:lnTo>
                <a:lnTo>
                  <a:pt x="66185" y="127171"/>
                </a:lnTo>
                <a:lnTo>
                  <a:pt x="75262" y="139700"/>
                </a:lnTo>
                <a:lnTo>
                  <a:pt x="84370" y="152400"/>
                </a:lnTo>
                <a:lnTo>
                  <a:pt x="118953" y="152400"/>
                </a:lnTo>
                <a:lnTo>
                  <a:pt x="118933" y="151851"/>
                </a:lnTo>
                <a:lnTo>
                  <a:pt x="110791" y="142641"/>
                </a:lnTo>
                <a:lnTo>
                  <a:pt x="107911" y="139700"/>
                </a:lnTo>
                <a:lnTo>
                  <a:pt x="83566" y="139700"/>
                </a:lnTo>
                <a:lnTo>
                  <a:pt x="78753" y="127000"/>
                </a:lnTo>
                <a:lnTo>
                  <a:pt x="83553" y="127000"/>
                </a:lnTo>
                <a:lnTo>
                  <a:pt x="90766" y="114300"/>
                </a:lnTo>
                <a:close/>
              </a:path>
              <a:path w="2952115" h="3365500">
                <a:moveTo>
                  <a:pt x="118898" y="150922"/>
                </a:moveTo>
                <a:lnTo>
                  <a:pt x="118933" y="151851"/>
                </a:lnTo>
                <a:lnTo>
                  <a:pt x="119418" y="152400"/>
                </a:lnTo>
                <a:lnTo>
                  <a:pt x="120345" y="152400"/>
                </a:lnTo>
                <a:lnTo>
                  <a:pt x="118898" y="150922"/>
                </a:lnTo>
                <a:close/>
              </a:path>
              <a:path w="2952115" h="3365500">
                <a:moveTo>
                  <a:pt x="110791" y="142641"/>
                </a:moveTo>
                <a:lnTo>
                  <a:pt x="118933" y="151851"/>
                </a:lnTo>
                <a:lnTo>
                  <a:pt x="118898" y="150922"/>
                </a:lnTo>
                <a:lnTo>
                  <a:pt x="110791" y="142641"/>
                </a:lnTo>
                <a:close/>
              </a:path>
              <a:path w="2952115" h="3365500">
                <a:moveTo>
                  <a:pt x="113830" y="127000"/>
                </a:moveTo>
                <a:lnTo>
                  <a:pt x="88912" y="127000"/>
                </a:lnTo>
                <a:lnTo>
                  <a:pt x="91363" y="139700"/>
                </a:lnTo>
                <a:lnTo>
                  <a:pt x="111798" y="139700"/>
                </a:lnTo>
                <a:lnTo>
                  <a:pt x="113830" y="127000"/>
                </a:lnTo>
                <a:close/>
              </a:path>
              <a:path w="2952115" h="3365500">
                <a:moveTo>
                  <a:pt x="124452" y="127000"/>
                </a:moveTo>
                <a:lnTo>
                  <a:pt x="113830" y="127000"/>
                </a:lnTo>
                <a:lnTo>
                  <a:pt x="122085" y="139700"/>
                </a:lnTo>
                <a:lnTo>
                  <a:pt x="126278" y="139700"/>
                </a:lnTo>
                <a:lnTo>
                  <a:pt x="124574" y="127171"/>
                </a:lnTo>
                <a:lnTo>
                  <a:pt x="124452" y="127000"/>
                </a:lnTo>
                <a:close/>
              </a:path>
              <a:path w="2952115" h="3365500">
                <a:moveTo>
                  <a:pt x="131717" y="137165"/>
                </a:moveTo>
                <a:lnTo>
                  <a:pt x="130797" y="139700"/>
                </a:lnTo>
                <a:lnTo>
                  <a:pt x="133529" y="139700"/>
                </a:lnTo>
                <a:lnTo>
                  <a:pt x="131717" y="137165"/>
                </a:lnTo>
                <a:close/>
              </a:path>
              <a:path w="2952115" h="3365500">
                <a:moveTo>
                  <a:pt x="142341" y="127000"/>
                </a:moveTo>
                <a:lnTo>
                  <a:pt x="135407" y="127000"/>
                </a:lnTo>
                <a:lnTo>
                  <a:pt x="131717" y="137165"/>
                </a:lnTo>
                <a:lnTo>
                  <a:pt x="133529" y="139700"/>
                </a:lnTo>
                <a:lnTo>
                  <a:pt x="144144" y="139700"/>
                </a:lnTo>
                <a:lnTo>
                  <a:pt x="142341" y="127000"/>
                </a:lnTo>
                <a:close/>
              </a:path>
              <a:path w="2952115" h="3365500">
                <a:moveTo>
                  <a:pt x="176519" y="127000"/>
                </a:moveTo>
                <a:lnTo>
                  <a:pt x="142341" y="127000"/>
                </a:lnTo>
                <a:lnTo>
                  <a:pt x="144144" y="139700"/>
                </a:lnTo>
                <a:lnTo>
                  <a:pt x="184657" y="139700"/>
                </a:lnTo>
                <a:lnTo>
                  <a:pt x="176519" y="127000"/>
                </a:lnTo>
                <a:close/>
              </a:path>
              <a:path w="2952115" h="3365500">
                <a:moveTo>
                  <a:pt x="135407" y="127000"/>
                </a:moveTo>
                <a:lnTo>
                  <a:pt x="124551" y="127000"/>
                </a:lnTo>
                <a:lnTo>
                  <a:pt x="124574" y="127171"/>
                </a:lnTo>
                <a:lnTo>
                  <a:pt x="131717" y="137165"/>
                </a:lnTo>
                <a:lnTo>
                  <a:pt x="135407" y="127000"/>
                </a:lnTo>
                <a:close/>
              </a:path>
              <a:path w="2952115" h="3365500">
                <a:moveTo>
                  <a:pt x="124551" y="127000"/>
                </a:moveTo>
                <a:lnTo>
                  <a:pt x="124574" y="127171"/>
                </a:lnTo>
                <a:lnTo>
                  <a:pt x="124551" y="1270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90766" y="114300"/>
                </a:lnTo>
                <a:lnTo>
                  <a:pt x="83794" y="127000"/>
                </a:lnTo>
                <a:lnTo>
                  <a:pt x="140810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45302" y="114300"/>
                </a:moveTo>
                <a:lnTo>
                  <a:pt x="140810" y="127000"/>
                </a:lnTo>
                <a:lnTo>
                  <a:pt x="154949" y="127000"/>
                </a:lnTo>
                <a:lnTo>
                  <a:pt x="145302" y="114300"/>
                </a:lnTo>
                <a:close/>
              </a:path>
              <a:path w="2952115" h="3365500">
                <a:moveTo>
                  <a:pt x="170468" y="114300"/>
                </a:moveTo>
                <a:lnTo>
                  <a:pt x="145302" y="114300"/>
                </a:lnTo>
                <a:lnTo>
                  <a:pt x="154949" y="127000"/>
                </a:lnTo>
                <a:lnTo>
                  <a:pt x="162755" y="127000"/>
                </a:lnTo>
                <a:lnTo>
                  <a:pt x="170468" y="114300"/>
                </a:lnTo>
                <a:close/>
              </a:path>
              <a:path w="2952115" h="3365500">
                <a:moveTo>
                  <a:pt x="164401" y="101600"/>
                </a:moveTo>
                <a:lnTo>
                  <a:pt x="77673" y="101600"/>
                </a:lnTo>
                <a:lnTo>
                  <a:pt x="72643" y="114300"/>
                </a:lnTo>
                <a:lnTo>
                  <a:pt x="162496" y="114300"/>
                </a:lnTo>
                <a:lnTo>
                  <a:pt x="164401" y="101600"/>
                </a:lnTo>
                <a:close/>
              </a:path>
              <a:path w="2952115" h="3365500">
                <a:moveTo>
                  <a:pt x="51644" y="76200"/>
                </a:moveTo>
                <a:lnTo>
                  <a:pt x="36461" y="76200"/>
                </a:lnTo>
                <a:lnTo>
                  <a:pt x="37972" y="88900"/>
                </a:lnTo>
                <a:lnTo>
                  <a:pt x="28676" y="88900"/>
                </a:lnTo>
                <a:lnTo>
                  <a:pt x="34802" y="101600"/>
                </a:lnTo>
                <a:lnTo>
                  <a:pt x="43615" y="88900"/>
                </a:lnTo>
                <a:lnTo>
                  <a:pt x="51644" y="76200"/>
                </a:lnTo>
                <a:close/>
              </a:path>
              <a:path w="2952115" h="3365500">
                <a:moveTo>
                  <a:pt x="60562" y="88900"/>
                </a:moveTo>
                <a:lnTo>
                  <a:pt x="51422" y="88900"/>
                </a:lnTo>
                <a:lnTo>
                  <a:pt x="51269" y="101600"/>
                </a:lnTo>
                <a:lnTo>
                  <a:pt x="62153" y="101600"/>
                </a:lnTo>
                <a:lnTo>
                  <a:pt x="60582" y="88926"/>
                </a:lnTo>
                <a:close/>
              </a:path>
              <a:path w="2952115" h="3365500">
                <a:moveTo>
                  <a:pt x="148207" y="88900"/>
                </a:moveTo>
                <a:lnTo>
                  <a:pt x="60578" y="88900"/>
                </a:lnTo>
                <a:lnTo>
                  <a:pt x="70108" y="101600"/>
                </a:lnTo>
                <a:lnTo>
                  <a:pt x="148041" y="101600"/>
                </a:lnTo>
                <a:lnTo>
                  <a:pt x="148207" y="88900"/>
                </a:lnTo>
                <a:close/>
              </a:path>
              <a:path w="2952115" h="3365500">
                <a:moveTo>
                  <a:pt x="32562" y="76200"/>
                </a:moveTo>
                <a:lnTo>
                  <a:pt x="24498" y="76200"/>
                </a:lnTo>
                <a:lnTo>
                  <a:pt x="32651" y="88900"/>
                </a:lnTo>
                <a:lnTo>
                  <a:pt x="32842" y="88900"/>
                </a:lnTo>
                <a:lnTo>
                  <a:pt x="32562" y="76200"/>
                </a:lnTo>
                <a:close/>
              </a:path>
              <a:path w="2952115" h="3365500">
                <a:moveTo>
                  <a:pt x="86232" y="76200"/>
                </a:moveTo>
                <a:lnTo>
                  <a:pt x="51644" y="76200"/>
                </a:lnTo>
                <a:lnTo>
                  <a:pt x="60562" y="88900"/>
                </a:lnTo>
                <a:lnTo>
                  <a:pt x="90436" y="88900"/>
                </a:lnTo>
                <a:lnTo>
                  <a:pt x="86232" y="76200"/>
                </a:lnTo>
                <a:close/>
              </a:path>
              <a:path w="2952115" h="3365500">
                <a:moveTo>
                  <a:pt x="128041" y="76200"/>
                </a:moveTo>
                <a:lnTo>
                  <a:pt x="94830" y="76200"/>
                </a:lnTo>
                <a:lnTo>
                  <a:pt x="90436" y="88900"/>
                </a:lnTo>
                <a:lnTo>
                  <a:pt x="141575" y="88900"/>
                </a:lnTo>
                <a:lnTo>
                  <a:pt x="128041" y="76200"/>
                </a:lnTo>
                <a:close/>
              </a:path>
              <a:path w="2952115" h="3365500">
                <a:moveTo>
                  <a:pt x="32372" y="63500"/>
                </a:moveTo>
                <a:lnTo>
                  <a:pt x="6502" y="63500"/>
                </a:lnTo>
                <a:lnTo>
                  <a:pt x="14630" y="76200"/>
                </a:lnTo>
                <a:lnTo>
                  <a:pt x="45059" y="76200"/>
                </a:lnTo>
                <a:lnTo>
                  <a:pt x="32372" y="63500"/>
                </a:lnTo>
                <a:close/>
              </a:path>
              <a:path w="2952115" h="3365500">
                <a:moveTo>
                  <a:pt x="124472" y="63500"/>
                </a:moveTo>
                <a:lnTo>
                  <a:pt x="45059" y="63500"/>
                </a:lnTo>
                <a:lnTo>
                  <a:pt x="45059" y="76200"/>
                </a:lnTo>
                <a:lnTo>
                  <a:pt x="124040" y="76200"/>
                </a:lnTo>
                <a:lnTo>
                  <a:pt x="124472" y="63500"/>
                </a:lnTo>
                <a:close/>
              </a:path>
              <a:path w="2952115" h="3365500">
                <a:moveTo>
                  <a:pt x="17294" y="50800"/>
                </a:moveTo>
                <a:lnTo>
                  <a:pt x="2946" y="50800"/>
                </a:lnTo>
                <a:lnTo>
                  <a:pt x="9004" y="63500"/>
                </a:lnTo>
                <a:lnTo>
                  <a:pt x="25247" y="63500"/>
                </a:lnTo>
                <a:lnTo>
                  <a:pt x="17294" y="50800"/>
                </a:lnTo>
                <a:close/>
              </a:path>
              <a:path w="2952115" h="3365500">
                <a:moveTo>
                  <a:pt x="127254" y="50800"/>
                </a:moveTo>
                <a:lnTo>
                  <a:pt x="23379" y="50800"/>
                </a:lnTo>
                <a:lnTo>
                  <a:pt x="25247" y="63500"/>
                </a:lnTo>
                <a:lnTo>
                  <a:pt x="130086" y="63500"/>
                </a:lnTo>
                <a:lnTo>
                  <a:pt x="127254" y="50800"/>
                </a:lnTo>
                <a:close/>
              </a:path>
              <a:path w="2952115" h="3365500">
                <a:moveTo>
                  <a:pt x="5118" y="38100"/>
                </a:moveTo>
                <a:lnTo>
                  <a:pt x="0" y="50800"/>
                </a:lnTo>
                <a:lnTo>
                  <a:pt x="9563" y="50800"/>
                </a:lnTo>
                <a:lnTo>
                  <a:pt x="5118" y="38100"/>
                </a:lnTo>
                <a:close/>
              </a:path>
              <a:path w="2952115" h="3365500">
                <a:moveTo>
                  <a:pt x="108394" y="38100"/>
                </a:moveTo>
                <a:lnTo>
                  <a:pt x="20456" y="38100"/>
                </a:lnTo>
                <a:lnTo>
                  <a:pt x="16154" y="50800"/>
                </a:lnTo>
                <a:lnTo>
                  <a:pt x="107251" y="50800"/>
                </a:lnTo>
                <a:lnTo>
                  <a:pt x="108394" y="38100"/>
                </a:lnTo>
                <a:close/>
              </a:path>
              <a:path w="2952115" h="3365500">
                <a:moveTo>
                  <a:pt x="16116" y="25400"/>
                </a:moveTo>
                <a:lnTo>
                  <a:pt x="7518" y="25400"/>
                </a:lnTo>
                <a:lnTo>
                  <a:pt x="11722" y="38100"/>
                </a:lnTo>
                <a:lnTo>
                  <a:pt x="16116" y="25400"/>
                </a:lnTo>
                <a:close/>
              </a:path>
              <a:path w="2952115" h="3365500">
                <a:moveTo>
                  <a:pt x="90119" y="12700"/>
                </a:moveTo>
                <a:lnTo>
                  <a:pt x="28364" y="12700"/>
                </a:lnTo>
                <a:lnTo>
                  <a:pt x="30080" y="25400"/>
                </a:lnTo>
                <a:lnTo>
                  <a:pt x="34053" y="38100"/>
                </a:lnTo>
                <a:lnTo>
                  <a:pt x="100542" y="38100"/>
                </a:lnTo>
                <a:lnTo>
                  <a:pt x="90716" y="25400"/>
                </a:lnTo>
                <a:lnTo>
                  <a:pt x="86880" y="25400"/>
                </a:lnTo>
                <a:lnTo>
                  <a:pt x="90119" y="12700"/>
                </a:lnTo>
                <a:close/>
              </a:path>
              <a:path w="2952115" h="3365500">
                <a:moveTo>
                  <a:pt x="71005" y="0"/>
                </a:moveTo>
                <a:lnTo>
                  <a:pt x="72593" y="12700"/>
                </a:lnTo>
                <a:lnTo>
                  <a:pt x="75628" y="12700"/>
                </a:lnTo>
                <a:lnTo>
                  <a:pt x="71005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281017" y="223548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30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407400" y="236220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691880" y="23012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110219" y="237490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001000" y="2313939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19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225320" y="210149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153400" y="2019300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80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7270622" y="530633"/>
            <a:ext cx="1715135" cy="1503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endParaRPr sz="6600">
              <a:latin typeface="Calibri"/>
              <a:cs typeface="Calibri"/>
            </a:endParaRPr>
          </a:p>
          <a:p>
            <a:pPr marL="335915">
              <a:lnSpc>
                <a:spcPct val="100000"/>
              </a:lnSpc>
              <a:spcBef>
                <a:spcPts val="3030"/>
              </a:spcBef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should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3287817" y="5789355"/>
            <a:ext cx="155257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-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4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4400" spc="125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11707375" y="5802055"/>
            <a:ext cx="1223645" cy="584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spc="34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4400" spc="6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2477758" y="4619233"/>
            <a:ext cx="105410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6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90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37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-25" dirty="0">
                <a:solidFill>
                  <a:srgbClr val="FFF820"/>
                </a:solidFill>
                <a:latin typeface="Calibri"/>
                <a:cs typeface="Calibri"/>
              </a:rPr>
              <a:t>i</a:t>
            </a:r>
            <a:r>
              <a:rPr sz="3000" spc="25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F820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3002023" y="3901683"/>
            <a:ext cx="1945639" cy="876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000" spc="-110" dirty="0">
                <a:solidFill>
                  <a:srgbClr val="FFBB4A"/>
                </a:solidFill>
                <a:latin typeface="Calibri"/>
                <a:cs typeface="Calibri"/>
              </a:rPr>
              <a:t>N</a:t>
            </a:r>
            <a:r>
              <a:rPr sz="3000" spc="-160" dirty="0">
                <a:solidFill>
                  <a:srgbClr val="FFBB4A"/>
                </a:solidFill>
                <a:latin typeface="Calibri"/>
                <a:cs typeface="Calibri"/>
              </a:rPr>
              <a:t>o</a:t>
            </a:r>
            <a:r>
              <a:rPr sz="3000" spc="375" dirty="0">
                <a:solidFill>
                  <a:srgbClr val="FFBB4A"/>
                </a:solidFill>
                <a:latin typeface="Calibri"/>
                <a:cs typeface="Calibri"/>
              </a:rPr>
              <a:t>t</a:t>
            </a:r>
            <a:r>
              <a:rPr sz="3000" spc="60" dirty="0">
                <a:solidFill>
                  <a:srgbClr val="FFBB4A"/>
                </a:solidFill>
                <a:latin typeface="Calibri"/>
                <a:cs typeface="Calibri"/>
              </a:rPr>
              <a:t>ifi</a:t>
            </a:r>
            <a:r>
              <a:rPr sz="3000" spc="85" dirty="0">
                <a:solidFill>
                  <a:srgbClr val="FFBB4A"/>
                </a:solidFill>
                <a:latin typeface="Calibri"/>
                <a:cs typeface="Calibri"/>
              </a:rPr>
              <a:t>c</a:t>
            </a:r>
            <a:r>
              <a:rPr sz="3000" spc="-55" dirty="0">
                <a:solidFill>
                  <a:srgbClr val="FFBB4A"/>
                </a:solidFill>
                <a:latin typeface="Calibri"/>
                <a:cs typeface="Calibri"/>
              </a:rPr>
              <a:t>a</a:t>
            </a:r>
            <a:r>
              <a:rPr sz="3000" spc="375" dirty="0">
                <a:solidFill>
                  <a:srgbClr val="FFBB4A"/>
                </a:solidFill>
                <a:latin typeface="Calibri"/>
                <a:cs typeface="Calibri"/>
              </a:rPr>
              <a:t>t</a:t>
            </a:r>
            <a:r>
              <a:rPr sz="3000" spc="60" dirty="0">
                <a:solidFill>
                  <a:srgbClr val="FFBB4A"/>
                </a:solidFill>
                <a:latin typeface="Calibri"/>
                <a:cs typeface="Calibri"/>
              </a:rPr>
              <a:t>i</a:t>
            </a:r>
            <a:r>
              <a:rPr sz="3000" spc="-55" dirty="0">
                <a:solidFill>
                  <a:srgbClr val="FFBB4A"/>
                </a:solidFill>
                <a:latin typeface="Calibri"/>
                <a:cs typeface="Calibri"/>
              </a:rPr>
              <a:t>o</a:t>
            </a:r>
            <a:r>
              <a:rPr sz="3000" spc="-50" dirty="0">
                <a:solidFill>
                  <a:srgbClr val="FFBB4A"/>
                </a:solidFill>
                <a:latin typeface="Calibri"/>
                <a:cs typeface="Calibri"/>
              </a:rPr>
              <a:t>n</a:t>
            </a:r>
            <a:endParaRPr sz="3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95"/>
              </a:spcBef>
              <a:tabLst>
                <a:tab pos="415290" algn="l"/>
              </a:tabLst>
            </a:pPr>
            <a:r>
              <a:rPr sz="3000" spc="60" dirty="0">
                <a:solidFill>
                  <a:srgbClr val="FFBB4A"/>
                </a:solidFill>
                <a:latin typeface="Calibri"/>
                <a:cs typeface="Calibri"/>
              </a:rPr>
              <a:t>&amp;	</a:t>
            </a:r>
            <a:r>
              <a:rPr sz="3000" spc="180" dirty="0">
                <a:solidFill>
                  <a:srgbClr val="FFBB4A"/>
                </a:solidFill>
                <a:latin typeface="Calibri"/>
                <a:cs typeface="Calibri"/>
              </a:rPr>
              <a:t>K</a:t>
            </a:r>
            <a:r>
              <a:rPr sz="3000" spc="165" dirty="0">
                <a:solidFill>
                  <a:srgbClr val="FFBB4A"/>
                </a:solidFill>
                <a:latin typeface="Calibri"/>
                <a:cs typeface="Calibri"/>
              </a:rPr>
              <a:t>V</a:t>
            </a:r>
            <a:r>
              <a:rPr sz="3000" spc="175" dirty="0">
                <a:solidFill>
                  <a:srgbClr val="FFBB4A"/>
                </a:solidFill>
                <a:latin typeface="Calibri"/>
                <a:cs typeface="Calibri"/>
              </a:rPr>
              <a:t>O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 rot="2940000">
            <a:off x="9748477" y="4061546"/>
            <a:ext cx="150105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15" dirty="0">
                <a:solidFill>
                  <a:srgbClr val="FFF820"/>
                </a:solidFill>
                <a:latin typeface="Calibri"/>
                <a:cs typeface="Calibri"/>
              </a:rPr>
              <a:t>d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30" dirty="0">
                <a:solidFill>
                  <a:srgbClr val="FFF820"/>
                </a:solidFill>
                <a:latin typeface="Calibri"/>
                <a:cs typeface="Calibri"/>
              </a:rPr>
              <a:t>l</a:t>
            </a:r>
            <a:r>
              <a:rPr sz="3000" spc="114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g</a:t>
            </a:r>
            <a:r>
              <a:rPr sz="3000" spc="-70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r>
              <a:rPr sz="3000" spc="200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9652992" y="3114283"/>
            <a:ext cx="1026794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40" dirty="0">
                <a:solidFill>
                  <a:srgbClr val="3CFA60"/>
                </a:solidFill>
                <a:latin typeface="Calibri"/>
                <a:cs typeface="Calibri"/>
              </a:rPr>
              <a:t>o</a:t>
            </a:r>
            <a:r>
              <a:rPr sz="3000" spc="-185" dirty="0">
                <a:solidFill>
                  <a:srgbClr val="3CFA60"/>
                </a:solidFill>
                <a:latin typeface="Calibri"/>
                <a:cs typeface="Calibri"/>
              </a:rPr>
              <a:t>u</a:t>
            </a:r>
            <a:r>
              <a:rPr sz="3000" spc="355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r>
              <a:rPr sz="3000" spc="40" dirty="0">
                <a:solidFill>
                  <a:srgbClr val="3CFA60"/>
                </a:solidFill>
                <a:latin typeface="Calibri"/>
                <a:cs typeface="Calibri"/>
              </a:rPr>
              <a:t>l</a:t>
            </a:r>
            <a:r>
              <a:rPr sz="3000" spc="-65" dirty="0">
                <a:solidFill>
                  <a:srgbClr val="3CFA60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3CFA60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 rot="2580000">
            <a:off x="8786595" y="4119158"/>
            <a:ext cx="86422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0" spc="-95" dirty="0">
                <a:solidFill>
                  <a:srgbClr val="FFF820"/>
                </a:solidFill>
                <a:latin typeface="Calibri"/>
                <a:cs typeface="Calibri"/>
              </a:rPr>
              <a:t>da</a:t>
            </a:r>
            <a:r>
              <a:rPr sz="3000" spc="85" dirty="0">
                <a:solidFill>
                  <a:srgbClr val="FFF820"/>
                </a:solidFill>
                <a:latin typeface="Calibri"/>
                <a:cs typeface="Calibri"/>
              </a:rPr>
              <a:t>t</a:t>
            </a:r>
            <a:r>
              <a:rPr sz="3000" spc="155" dirty="0">
                <a:solidFill>
                  <a:srgbClr val="FFF820"/>
                </a:solidFill>
                <a:latin typeface="Calibri"/>
                <a:cs typeface="Calibri"/>
              </a:rPr>
              <a:t>a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 rot="2580000">
            <a:off x="9380549" y="4856176"/>
            <a:ext cx="1207431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4500" spc="-7" baseline="1851" dirty="0">
                <a:solidFill>
                  <a:srgbClr val="FFF820"/>
                </a:solidFill>
                <a:latin typeface="Calibri"/>
                <a:cs typeface="Calibri"/>
              </a:rPr>
              <a:t>s</a:t>
            </a:r>
            <a:r>
              <a:rPr sz="4500" spc="67" baseline="1851" dirty="0">
                <a:solidFill>
                  <a:srgbClr val="FFF820"/>
                </a:solidFill>
                <a:latin typeface="Calibri"/>
                <a:cs typeface="Calibri"/>
              </a:rPr>
              <a:t>o</a:t>
            </a:r>
            <a:r>
              <a:rPr sz="3000" dirty="0">
                <a:solidFill>
                  <a:srgbClr val="FFF820"/>
                </a:solidFill>
                <a:latin typeface="Calibri"/>
                <a:cs typeface="Calibri"/>
              </a:rPr>
              <a:t>u</a:t>
            </a:r>
            <a:r>
              <a:rPr sz="3000" spc="170" dirty="0">
                <a:solidFill>
                  <a:srgbClr val="FFF820"/>
                </a:solidFill>
                <a:latin typeface="Calibri"/>
                <a:cs typeface="Calibri"/>
              </a:rPr>
              <a:t>r</a:t>
            </a:r>
            <a:r>
              <a:rPr sz="3000" spc="95" dirty="0">
                <a:solidFill>
                  <a:srgbClr val="FFF820"/>
                </a:solidFill>
                <a:latin typeface="Calibri"/>
                <a:cs typeface="Calibri"/>
              </a:rPr>
              <a:t>c</a:t>
            </a:r>
            <a:r>
              <a:rPr sz="3000" spc="70" dirty="0">
                <a:solidFill>
                  <a:srgbClr val="FFF820"/>
                </a:solidFill>
                <a:latin typeface="Calibri"/>
                <a:cs typeface="Calibri"/>
              </a:rPr>
              <a:t>e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7395710" y="2256038"/>
            <a:ext cx="57658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will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8876352" y="2230663"/>
            <a:ext cx="438784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did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432800" y="209961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520183" y="200659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9675478" y="1596633"/>
            <a:ext cx="109410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r>
              <a:rPr sz="3000" spc="270" dirty="0">
                <a:solidFill>
                  <a:srgbClr val="FF3524"/>
                </a:solidFill>
                <a:latin typeface="Calibri"/>
                <a:cs typeface="Calibri"/>
              </a:rPr>
              <a:t>a</a:t>
            </a:r>
            <a:r>
              <a:rPr sz="3000" spc="215" dirty="0">
                <a:solidFill>
                  <a:srgbClr val="FF3524"/>
                </a:solidFill>
                <a:latin typeface="Calibri"/>
                <a:cs typeface="Calibri"/>
              </a:rPr>
              <a:t>r</a:t>
            </a:r>
            <a:r>
              <a:rPr sz="3000" spc="200" dirty="0">
                <a:solidFill>
                  <a:srgbClr val="FF3524"/>
                </a:solidFill>
                <a:latin typeface="Calibri"/>
                <a:cs typeface="Calibri"/>
              </a:rPr>
              <a:t>g</a:t>
            </a:r>
            <a:r>
              <a:rPr sz="3000" spc="-65" dirty="0">
                <a:solidFill>
                  <a:srgbClr val="FF3524"/>
                </a:solidFill>
                <a:latin typeface="Calibri"/>
                <a:cs typeface="Calibri"/>
              </a:rPr>
              <a:t>e</a:t>
            </a:r>
            <a:r>
              <a:rPr sz="3000" spc="360" dirty="0">
                <a:solidFill>
                  <a:srgbClr val="FF3524"/>
                </a:solidFill>
                <a:latin typeface="Calibri"/>
                <a:cs typeface="Calibri"/>
              </a:rPr>
              <a:t>t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7825888" y="3372137"/>
            <a:ext cx="279400" cy="278130"/>
          </a:xfrm>
          <a:custGeom>
            <a:avLst/>
            <a:gdLst/>
            <a:ahLst/>
            <a:cxnLst/>
            <a:rect l="l" t="t" r="r" b="b"/>
            <a:pathLst>
              <a:path w="279400" h="278129">
                <a:moveTo>
                  <a:pt x="138709" y="0"/>
                </a:moveTo>
                <a:lnTo>
                  <a:pt x="91258" y="8683"/>
                </a:lnTo>
                <a:lnTo>
                  <a:pt x="47784" y="33998"/>
                </a:lnTo>
                <a:lnTo>
                  <a:pt x="16344" y="72697"/>
                </a:lnTo>
                <a:lnTo>
                  <a:pt x="1398" y="117770"/>
                </a:lnTo>
                <a:lnTo>
                  <a:pt x="0" y="141499"/>
                </a:lnTo>
                <a:lnTo>
                  <a:pt x="835" y="153442"/>
                </a:lnTo>
                <a:lnTo>
                  <a:pt x="14517" y="200286"/>
                </a:lnTo>
                <a:lnTo>
                  <a:pt x="35764" y="232693"/>
                </a:lnTo>
                <a:lnTo>
                  <a:pt x="74652" y="263329"/>
                </a:lnTo>
                <a:lnTo>
                  <a:pt x="119431" y="277175"/>
                </a:lnTo>
                <a:lnTo>
                  <a:pt x="131169" y="278138"/>
                </a:lnTo>
                <a:lnTo>
                  <a:pt x="143009" y="278088"/>
                </a:lnTo>
                <a:lnTo>
                  <a:pt x="190238" y="267616"/>
                </a:lnTo>
                <a:lnTo>
                  <a:pt x="223909" y="248787"/>
                </a:lnTo>
                <a:lnTo>
                  <a:pt x="252551" y="220938"/>
                </a:lnTo>
                <a:lnTo>
                  <a:pt x="273757" y="176643"/>
                </a:lnTo>
                <a:lnTo>
                  <a:pt x="278777" y="140796"/>
                </a:lnTo>
                <a:lnTo>
                  <a:pt x="278378" y="128733"/>
                </a:lnTo>
                <a:lnTo>
                  <a:pt x="266414" y="81849"/>
                </a:lnTo>
                <a:lnTo>
                  <a:pt x="237865" y="40629"/>
                </a:lnTo>
                <a:lnTo>
                  <a:pt x="197059" y="12304"/>
                </a:lnTo>
                <a:lnTo>
                  <a:pt x="150688" y="410"/>
                </a:lnTo>
                <a:lnTo>
                  <a:pt x="138709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952271" y="3498850"/>
            <a:ext cx="297180" cy="0"/>
          </a:xfrm>
          <a:custGeom>
            <a:avLst/>
            <a:gdLst/>
            <a:ahLst/>
            <a:cxnLst/>
            <a:rect l="l" t="t" r="r" b="b"/>
            <a:pathLst>
              <a:path w="297179">
                <a:moveTo>
                  <a:pt x="0" y="0"/>
                </a:moveTo>
                <a:lnTo>
                  <a:pt x="284480" y="0"/>
                </a:lnTo>
                <a:lnTo>
                  <a:pt x="29718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236751" y="34378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0" y="0"/>
                </a:moveTo>
                <a:lnTo>
                  <a:pt x="0" y="121920"/>
                </a:lnTo>
                <a:lnTo>
                  <a:pt x="121920" y="60960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655091" y="3511550"/>
            <a:ext cx="182880" cy="0"/>
          </a:xfrm>
          <a:custGeom>
            <a:avLst/>
            <a:gdLst/>
            <a:ahLst/>
            <a:cxnLst/>
            <a:rect l="l" t="t" r="r" b="b"/>
            <a:pathLst>
              <a:path w="182879">
                <a:moveTo>
                  <a:pt x="182879" y="0"/>
                </a:moveTo>
                <a:lnTo>
                  <a:pt x="12699" y="0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545871" y="3450590"/>
            <a:ext cx="121920" cy="121920"/>
          </a:xfrm>
          <a:custGeom>
            <a:avLst/>
            <a:gdLst/>
            <a:ahLst/>
            <a:cxnLst/>
            <a:rect l="l" t="t" r="r" b="b"/>
            <a:pathLst>
              <a:path w="121920" h="121920">
                <a:moveTo>
                  <a:pt x="121920" y="0"/>
                </a:moveTo>
                <a:lnTo>
                  <a:pt x="0" y="60960"/>
                </a:lnTo>
                <a:lnTo>
                  <a:pt x="121920" y="121920"/>
                </a:lnTo>
                <a:lnTo>
                  <a:pt x="12192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770191" y="3238144"/>
            <a:ext cx="194945" cy="222885"/>
          </a:xfrm>
          <a:custGeom>
            <a:avLst/>
            <a:gdLst/>
            <a:ahLst/>
            <a:cxnLst/>
            <a:rect l="l" t="t" r="r" b="b"/>
            <a:pathLst>
              <a:path w="194945" h="222885">
                <a:moveTo>
                  <a:pt x="194779" y="222605"/>
                </a:moveTo>
                <a:lnTo>
                  <a:pt x="8369" y="9563"/>
                </a:lnTo>
                <a:lnTo>
                  <a:pt x="0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698271" y="3155948"/>
            <a:ext cx="126364" cy="132080"/>
          </a:xfrm>
          <a:custGeom>
            <a:avLst/>
            <a:gdLst/>
            <a:ahLst/>
            <a:cxnLst/>
            <a:rect l="l" t="t" r="r" b="b"/>
            <a:pathLst>
              <a:path w="126365" h="132079">
                <a:moveTo>
                  <a:pt x="0" y="0"/>
                </a:moveTo>
                <a:lnTo>
                  <a:pt x="34404" y="131902"/>
                </a:lnTo>
                <a:lnTo>
                  <a:pt x="126161" y="51612"/>
                </a:lnTo>
                <a:lnTo>
                  <a:pt x="0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8395734" y="3367364"/>
            <a:ext cx="7137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count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980701" y="3221289"/>
            <a:ext cx="576580" cy="5213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9860" marR="5080" indent="-137795">
              <a:lnSpc>
                <a:spcPts val="2100"/>
              </a:lnSpc>
            </a:pPr>
            <a:r>
              <a:rPr sz="1800" spc="-15" dirty="0">
                <a:solidFill>
                  <a:srgbClr val="FFF820"/>
                </a:solidFill>
                <a:latin typeface="Lucida Console"/>
                <a:cs typeface="Lucida Console"/>
              </a:rPr>
              <a:t>data at</a:t>
            </a:r>
            <a:endParaRPr sz="1800">
              <a:latin typeface="Lucida Console"/>
              <a:cs typeface="Lucida Console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7977671" y="3236264"/>
            <a:ext cx="146050" cy="237490"/>
          </a:xfrm>
          <a:custGeom>
            <a:avLst/>
            <a:gdLst/>
            <a:ahLst/>
            <a:cxnLst/>
            <a:rect l="l" t="t" r="r" b="b"/>
            <a:pathLst>
              <a:path w="146050" h="237489">
                <a:moveTo>
                  <a:pt x="0" y="237185"/>
                </a:moveTo>
                <a:lnTo>
                  <a:pt x="139293" y="10845"/>
                </a:lnTo>
                <a:lnTo>
                  <a:pt x="145961" y="0"/>
                </a:lnTo>
              </a:path>
            </a:pathLst>
          </a:custGeom>
          <a:ln w="25400">
            <a:solidFill>
              <a:srgbClr val="FFF8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065056" y="3143244"/>
            <a:ext cx="116205" cy="135890"/>
          </a:xfrm>
          <a:custGeom>
            <a:avLst/>
            <a:gdLst/>
            <a:ahLst/>
            <a:cxnLst/>
            <a:rect l="l" t="t" r="r" b="b"/>
            <a:pathLst>
              <a:path w="116204" h="135889">
                <a:moveTo>
                  <a:pt x="115811" y="0"/>
                </a:moveTo>
                <a:lnTo>
                  <a:pt x="0" y="71894"/>
                </a:lnTo>
                <a:lnTo>
                  <a:pt x="103835" y="135788"/>
                </a:lnTo>
                <a:lnTo>
                  <a:pt x="115811" y="0"/>
                </a:lnTo>
                <a:close/>
              </a:path>
            </a:pathLst>
          </a:custGeom>
          <a:solidFill>
            <a:srgbClr val="FFF8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1689882" y="7766188"/>
            <a:ext cx="12874625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00455" algn="l"/>
                <a:tab pos="3011805" algn="l"/>
                <a:tab pos="4168775" algn="l"/>
                <a:tab pos="5800725" algn="l"/>
                <a:tab pos="6419215" algn="l"/>
                <a:tab pos="7705725" algn="l"/>
                <a:tab pos="10372090" algn="l"/>
                <a:tab pos="12517120" algn="l"/>
              </a:tabLst>
            </a:pPr>
            <a:r>
              <a:rPr sz="3800" spc="-40" dirty="0">
                <a:solidFill>
                  <a:srgbClr val="F7F7F7"/>
                </a:solidFill>
                <a:latin typeface="Calibri"/>
                <a:cs typeface="Calibri"/>
              </a:rPr>
              <a:t>N</a:t>
            </a:r>
            <a:r>
              <a:rPr sz="3800" spc="-75" dirty="0">
                <a:solidFill>
                  <a:srgbClr val="F7F7F7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7F7F7"/>
                </a:solidFill>
                <a:latin typeface="Calibri"/>
                <a:cs typeface="Calibri"/>
              </a:rPr>
              <a:t>w	</a:t>
            </a:r>
            <a:r>
              <a:rPr sz="3800" spc="135" dirty="0">
                <a:solidFill>
                  <a:srgbClr val="F7F7F7"/>
                </a:solidFill>
                <a:latin typeface="Calibri"/>
                <a:cs typeface="Calibri"/>
              </a:rPr>
              <a:t>c</a:t>
            </a:r>
            <a:r>
              <a:rPr sz="3800" spc="-50" dirty="0">
                <a:solidFill>
                  <a:srgbClr val="F7F7F7"/>
                </a:solidFill>
                <a:latin typeface="Calibri"/>
                <a:cs typeface="Calibri"/>
              </a:rPr>
              <a:t>o</a:t>
            </a:r>
            <a:r>
              <a:rPr sz="3800" spc="-40" dirty="0">
                <a:solidFill>
                  <a:srgbClr val="F7F7F7"/>
                </a:solidFill>
                <a:latin typeface="Calibri"/>
                <a:cs typeface="Calibri"/>
              </a:rPr>
              <a:t>mbi</a:t>
            </a:r>
            <a:r>
              <a:rPr sz="3800" spc="15" dirty="0">
                <a:solidFill>
                  <a:srgbClr val="F7F7F7"/>
                </a:solidFill>
                <a:latin typeface="Calibri"/>
                <a:cs typeface="Calibri"/>
              </a:rPr>
              <a:t>n</a:t>
            </a:r>
            <a:r>
              <a:rPr sz="3800" spc="90" dirty="0">
                <a:solidFill>
                  <a:srgbClr val="F7F7F7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7F7F7"/>
                </a:solidFill>
                <a:latin typeface="Calibri"/>
                <a:cs typeface="Calibri"/>
              </a:rPr>
              <a:t>	</a:t>
            </a:r>
            <a:r>
              <a:rPr sz="3800" spc="-305" dirty="0">
                <a:solidFill>
                  <a:srgbClr val="F7F7F7"/>
                </a:solidFill>
                <a:latin typeface="Calibri"/>
                <a:cs typeface="Calibri"/>
              </a:rPr>
              <a:t>M</a:t>
            </a:r>
            <a:r>
              <a:rPr sz="3800" spc="250" dirty="0">
                <a:solidFill>
                  <a:srgbClr val="F7F7F7"/>
                </a:solidFill>
                <a:latin typeface="Calibri"/>
                <a:cs typeface="Calibri"/>
              </a:rPr>
              <a:t>V</a:t>
            </a:r>
            <a:r>
              <a:rPr sz="3800" spc="240" dirty="0">
                <a:solidFill>
                  <a:srgbClr val="F7F7F7"/>
                </a:solidFill>
                <a:latin typeface="Calibri"/>
                <a:cs typeface="Calibri"/>
              </a:rPr>
              <a:t>C</a:t>
            </a:r>
            <a:r>
              <a:rPr sz="3800" dirty="0">
                <a:solidFill>
                  <a:srgbClr val="F7F7F7"/>
                </a:solidFill>
                <a:latin typeface="Calibri"/>
                <a:cs typeface="Calibri"/>
              </a:rPr>
              <a:t>	</a:t>
            </a:r>
            <a:r>
              <a:rPr sz="3800" spc="300" dirty="0">
                <a:solidFill>
                  <a:srgbClr val="F7F7F7"/>
                </a:solidFill>
                <a:latin typeface="Calibri"/>
                <a:cs typeface="Calibri"/>
              </a:rPr>
              <a:t>g</a:t>
            </a:r>
            <a:r>
              <a:rPr sz="3800" spc="270" dirty="0">
                <a:solidFill>
                  <a:srgbClr val="F7F7F7"/>
                </a:solidFill>
                <a:latin typeface="Calibri"/>
                <a:cs typeface="Calibri"/>
              </a:rPr>
              <a:t>r</a:t>
            </a:r>
            <a:r>
              <a:rPr sz="3800" spc="-50" dirty="0">
                <a:solidFill>
                  <a:srgbClr val="F7F7F7"/>
                </a:solidFill>
                <a:latin typeface="Calibri"/>
                <a:cs typeface="Calibri"/>
              </a:rPr>
              <a:t>o</a:t>
            </a:r>
            <a:r>
              <a:rPr sz="3800" spc="60" dirty="0">
                <a:solidFill>
                  <a:srgbClr val="F7F7F7"/>
                </a:solidFill>
                <a:latin typeface="Calibri"/>
                <a:cs typeface="Calibri"/>
              </a:rPr>
              <a:t>u</a:t>
            </a:r>
            <a:r>
              <a:rPr sz="3800" spc="70" dirty="0">
                <a:solidFill>
                  <a:srgbClr val="F7F7F7"/>
                </a:solidFill>
                <a:latin typeface="Calibri"/>
                <a:cs typeface="Calibri"/>
              </a:rPr>
              <a:t>p</a:t>
            </a:r>
            <a:r>
              <a:rPr sz="3800" spc="55" dirty="0">
                <a:solidFill>
                  <a:srgbClr val="F7F7F7"/>
                </a:solidFill>
                <a:latin typeface="Calibri"/>
                <a:cs typeface="Calibri"/>
              </a:rPr>
              <a:t>s</a:t>
            </a:r>
            <a:r>
              <a:rPr sz="3800" dirty="0">
                <a:solidFill>
                  <a:srgbClr val="F7F7F7"/>
                </a:solidFill>
                <a:latin typeface="Calibri"/>
                <a:cs typeface="Calibri"/>
              </a:rPr>
              <a:t>	</a:t>
            </a:r>
            <a:r>
              <a:rPr sz="3800" spc="285" dirty="0">
                <a:solidFill>
                  <a:srgbClr val="F7F7F7"/>
                </a:solidFill>
                <a:latin typeface="Calibri"/>
                <a:cs typeface="Calibri"/>
              </a:rPr>
              <a:t>t</a:t>
            </a:r>
            <a:r>
              <a:rPr sz="3800" spc="-165" dirty="0">
                <a:solidFill>
                  <a:srgbClr val="F7F7F7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7F7F7"/>
                </a:solidFill>
                <a:latin typeface="Calibri"/>
                <a:cs typeface="Calibri"/>
              </a:rPr>
              <a:t>	</a:t>
            </a:r>
            <a:r>
              <a:rPr sz="3800" spc="-35" dirty="0">
                <a:solidFill>
                  <a:srgbClr val="F7F7F7"/>
                </a:solidFill>
                <a:latin typeface="Calibri"/>
                <a:cs typeface="Calibri"/>
              </a:rPr>
              <a:t>m</a:t>
            </a:r>
            <a:r>
              <a:rPr sz="3800" spc="-50" dirty="0">
                <a:solidFill>
                  <a:srgbClr val="F7F7F7"/>
                </a:solidFill>
                <a:latin typeface="Calibri"/>
                <a:cs typeface="Calibri"/>
              </a:rPr>
              <a:t>a</a:t>
            </a:r>
            <a:r>
              <a:rPr sz="3800" spc="130" dirty="0">
                <a:solidFill>
                  <a:srgbClr val="F7F7F7"/>
                </a:solidFill>
                <a:latin typeface="Calibri"/>
                <a:cs typeface="Calibri"/>
              </a:rPr>
              <a:t>k</a:t>
            </a:r>
            <a:r>
              <a:rPr sz="3800" spc="90" dirty="0">
                <a:solidFill>
                  <a:srgbClr val="F7F7F7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7F7F7"/>
                </a:solidFill>
                <a:latin typeface="Calibri"/>
                <a:cs typeface="Calibri"/>
              </a:rPr>
              <a:t>	</a:t>
            </a:r>
            <a:r>
              <a:rPr sz="3800" spc="135" dirty="0">
                <a:solidFill>
                  <a:srgbClr val="F7F7F7"/>
                </a:solidFill>
                <a:latin typeface="Calibri"/>
                <a:cs typeface="Calibri"/>
              </a:rPr>
              <a:t>c</a:t>
            </a:r>
            <a:r>
              <a:rPr sz="3800" spc="-50" dirty="0">
                <a:solidFill>
                  <a:srgbClr val="F7F7F7"/>
                </a:solidFill>
                <a:latin typeface="Calibri"/>
                <a:cs typeface="Calibri"/>
              </a:rPr>
              <a:t>o</a:t>
            </a:r>
            <a:r>
              <a:rPr sz="3800" spc="-155" dirty="0">
                <a:solidFill>
                  <a:srgbClr val="F7F7F7"/>
                </a:solidFill>
                <a:latin typeface="Calibri"/>
                <a:cs typeface="Calibri"/>
              </a:rPr>
              <a:t>m</a:t>
            </a:r>
            <a:r>
              <a:rPr sz="3800" spc="-105" dirty="0">
                <a:solidFill>
                  <a:srgbClr val="F7F7F7"/>
                </a:solidFill>
                <a:latin typeface="Calibri"/>
                <a:cs typeface="Calibri"/>
              </a:rPr>
              <a:t>p</a:t>
            </a:r>
            <a:r>
              <a:rPr sz="3800" spc="95" dirty="0">
                <a:solidFill>
                  <a:srgbClr val="F7F7F7"/>
                </a:solidFill>
                <a:latin typeface="Calibri"/>
                <a:cs typeface="Calibri"/>
              </a:rPr>
              <a:t>l</a:t>
            </a:r>
            <a:r>
              <a:rPr sz="3800" spc="-20" dirty="0">
                <a:solidFill>
                  <a:srgbClr val="F7F7F7"/>
                </a:solidFill>
                <a:latin typeface="Calibri"/>
                <a:cs typeface="Calibri"/>
              </a:rPr>
              <a:t>i</a:t>
            </a:r>
            <a:r>
              <a:rPr sz="3800" spc="110" dirty="0">
                <a:solidFill>
                  <a:srgbClr val="F7F7F7"/>
                </a:solidFill>
                <a:latin typeface="Calibri"/>
                <a:cs typeface="Calibri"/>
              </a:rPr>
              <a:t>c</a:t>
            </a:r>
            <a:r>
              <a:rPr sz="3800" spc="-65" dirty="0">
                <a:solidFill>
                  <a:srgbClr val="F7F7F7"/>
                </a:solidFill>
                <a:latin typeface="Calibri"/>
                <a:cs typeface="Calibri"/>
              </a:rPr>
              <a:t>a</a:t>
            </a:r>
            <a:r>
              <a:rPr sz="3800" spc="265" dirty="0">
                <a:solidFill>
                  <a:srgbClr val="F7F7F7"/>
                </a:solidFill>
                <a:latin typeface="Calibri"/>
                <a:cs typeface="Calibri"/>
              </a:rPr>
              <a:t>te</a:t>
            </a:r>
            <a:r>
              <a:rPr sz="3800" spc="-60" dirty="0">
                <a:solidFill>
                  <a:srgbClr val="F7F7F7"/>
                </a:solidFill>
                <a:latin typeface="Calibri"/>
                <a:cs typeface="Calibri"/>
              </a:rPr>
              <a:t>d</a:t>
            </a:r>
            <a:r>
              <a:rPr sz="3800" dirty="0">
                <a:solidFill>
                  <a:srgbClr val="F7F7F7"/>
                </a:solidFill>
                <a:latin typeface="Calibri"/>
                <a:cs typeface="Calibri"/>
              </a:rPr>
              <a:t>	</a:t>
            </a:r>
            <a:r>
              <a:rPr sz="3800" spc="-90" dirty="0">
                <a:solidFill>
                  <a:srgbClr val="F7F7F7"/>
                </a:solidFill>
                <a:latin typeface="Calibri"/>
                <a:cs typeface="Calibri"/>
              </a:rPr>
              <a:t>p</a:t>
            </a:r>
            <a:r>
              <a:rPr sz="3800" spc="270" dirty="0">
                <a:solidFill>
                  <a:srgbClr val="F7F7F7"/>
                </a:solidFill>
                <a:latin typeface="Calibri"/>
                <a:cs typeface="Calibri"/>
              </a:rPr>
              <a:t>r</a:t>
            </a:r>
            <a:r>
              <a:rPr sz="3800" spc="-110" dirty="0">
                <a:solidFill>
                  <a:srgbClr val="F7F7F7"/>
                </a:solidFill>
                <a:latin typeface="Calibri"/>
                <a:cs typeface="Calibri"/>
              </a:rPr>
              <a:t>o</a:t>
            </a:r>
            <a:r>
              <a:rPr sz="3800" spc="300" dirty="0">
                <a:solidFill>
                  <a:srgbClr val="F7F7F7"/>
                </a:solidFill>
                <a:latin typeface="Calibri"/>
                <a:cs typeface="Calibri"/>
              </a:rPr>
              <a:t>g</a:t>
            </a:r>
            <a:r>
              <a:rPr sz="3800" spc="75" dirty="0">
                <a:solidFill>
                  <a:srgbClr val="F7F7F7"/>
                </a:solidFill>
                <a:latin typeface="Calibri"/>
                <a:cs typeface="Calibri"/>
              </a:rPr>
              <a:t>r</a:t>
            </a:r>
            <a:r>
              <a:rPr sz="3800" spc="40" dirty="0">
                <a:solidFill>
                  <a:srgbClr val="F7F7F7"/>
                </a:solidFill>
                <a:latin typeface="Calibri"/>
                <a:cs typeface="Calibri"/>
              </a:rPr>
              <a:t>ams</a:t>
            </a:r>
            <a:r>
              <a:rPr sz="3800" dirty="0">
                <a:solidFill>
                  <a:srgbClr val="F7F7F7"/>
                </a:solidFill>
                <a:latin typeface="Calibri"/>
                <a:cs typeface="Calibri"/>
              </a:rPr>
              <a:t>	</a:t>
            </a:r>
            <a:r>
              <a:rPr sz="3800" spc="160" dirty="0">
                <a:solidFill>
                  <a:srgbClr val="F7F7F7"/>
                </a:solidFill>
                <a:latin typeface="Calibri"/>
                <a:cs typeface="Calibri"/>
              </a:rPr>
              <a:t>.</a:t>
            </a:r>
            <a:r>
              <a:rPr sz="3800" spc="-395" dirty="0">
                <a:solidFill>
                  <a:srgbClr val="F7F7F7"/>
                </a:solidFill>
                <a:latin typeface="Calibri"/>
                <a:cs typeface="Calibri"/>
              </a:rPr>
              <a:t> </a:t>
            </a:r>
            <a:r>
              <a:rPr sz="3800" spc="160" dirty="0">
                <a:solidFill>
                  <a:srgbClr val="F7F7F7"/>
                </a:solidFill>
                <a:latin typeface="Calibri"/>
                <a:cs typeface="Calibri"/>
              </a:rPr>
              <a:t>.</a:t>
            </a:r>
            <a:endParaRPr sz="38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657618" y="530633"/>
            <a:ext cx="8942070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383155" algn="l"/>
                <a:tab pos="5636260" algn="l"/>
              </a:tabLst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4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6600" spc="25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6600" spc="3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6600" spc="-17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6600" spc="5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6600" spc="48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6600" spc="1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66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6600" spc="34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6600" spc="5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600" spc="-17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6600" spc="44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6600" spc="-13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6600" spc="79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600" spc="9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6600" spc="3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6600" spc="5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948959" y="6731000"/>
            <a:ext cx="1517878" cy="863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251969" y="6915539"/>
            <a:ext cx="291465" cy="314960"/>
          </a:xfrm>
          <a:custGeom>
            <a:avLst/>
            <a:gdLst/>
            <a:ahLst/>
            <a:cxnLst/>
            <a:rect l="l" t="t" r="r" b="b"/>
            <a:pathLst>
              <a:path w="291465" h="314959">
                <a:moveTo>
                  <a:pt x="139777" y="0"/>
                </a:moveTo>
                <a:lnTo>
                  <a:pt x="93340" y="10166"/>
                </a:lnTo>
                <a:lnTo>
                  <a:pt x="51381" y="36838"/>
                </a:lnTo>
                <a:lnTo>
                  <a:pt x="20277" y="76147"/>
                </a:lnTo>
                <a:lnTo>
                  <a:pt x="3395" y="121786"/>
                </a:lnTo>
                <a:lnTo>
                  <a:pt x="0" y="158322"/>
                </a:lnTo>
                <a:lnTo>
                  <a:pt x="655" y="170656"/>
                </a:lnTo>
                <a:lnTo>
                  <a:pt x="12319" y="219353"/>
                </a:lnTo>
                <a:lnTo>
                  <a:pt x="30680" y="253714"/>
                </a:lnTo>
                <a:lnTo>
                  <a:pt x="56859" y="283137"/>
                </a:lnTo>
                <a:lnTo>
                  <a:pt x="98228" y="306758"/>
                </a:lnTo>
                <a:lnTo>
                  <a:pt x="143804" y="314518"/>
                </a:lnTo>
                <a:lnTo>
                  <a:pt x="155469" y="313938"/>
                </a:lnTo>
                <a:lnTo>
                  <a:pt x="201670" y="301375"/>
                </a:lnTo>
                <a:lnTo>
                  <a:pt x="234396" y="281041"/>
                </a:lnTo>
                <a:lnTo>
                  <a:pt x="262117" y="252164"/>
                </a:lnTo>
                <a:lnTo>
                  <a:pt x="283697" y="207716"/>
                </a:lnTo>
                <a:lnTo>
                  <a:pt x="291213" y="159307"/>
                </a:lnTo>
                <a:lnTo>
                  <a:pt x="290895" y="147034"/>
                </a:lnTo>
                <a:lnTo>
                  <a:pt x="280831" y="99058"/>
                </a:lnTo>
                <a:lnTo>
                  <a:pt x="256703" y="55738"/>
                </a:lnTo>
                <a:lnTo>
                  <a:pt x="219746" y="21925"/>
                </a:lnTo>
                <a:lnTo>
                  <a:pt x="175129" y="3206"/>
                </a:lnTo>
                <a:lnTo>
                  <a:pt x="13977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251969" y="6915539"/>
            <a:ext cx="291465" cy="314960"/>
          </a:xfrm>
          <a:custGeom>
            <a:avLst/>
            <a:gdLst/>
            <a:ahLst/>
            <a:cxnLst/>
            <a:rect l="l" t="t" r="r" b="b"/>
            <a:pathLst>
              <a:path w="291465" h="314959">
                <a:moveTo>
                  <a:pt x="248473" y="46085"/>
                </a:moveTo>
                <a:lnTo>
                  <a:pt x="276117" y="87642"/>
                </a:lnTo>
                <a:lnTo>
                  <a:pt x="289697" y="134813"/>
                </a:lnTo>
                <a:lnTo>
                  <a:pt x="291213" y="159307"/>
                </a:lnTo>
                <a:lnTo>
                  <a:pt x="290653" y="171571"/>
                </a:lnTo>
                <a:lnTo>
                  <a:pt x="279621" y="219349"/>
                </a:lnTo>
                <a:lnTo>
                  <a:pt x="254525" y="262208"/>
                </a:lnTo>
                <a:lnTo>
                  <a:pt x="223773" y="288869"/>
                </a:lnTo>
                <a:lnTo>
                  <a:pt x="178764" y="309716"/>
                </a:lnTo>
                <a:lnTo>
                  <a:pt x="143804" y="314518"/>
                </a:lnTo>
                <a:lnTo>
                  <a:pt x="132196" y="314084"/>
                </a:lnTo>
                <a:lnTo>
                  <a:pt x="87363" y="302326"/>
                </a:lnTo>
                <a:lnTo>
                  <a:pt x="47559" y="274795"/>
                </a:lnTo>
                <a:lnTo>
                  <a:pt x="23636" y="242573"/>
                </a:lnTo>
                <a:lnTo>
                  <a:pt x="8038" y="207381"/>
                </a:lnTo>
                <a:lnTo>
                  <a:pt x="0" y="158322"/>
                </a:lnTo>
                <a:lnTo>
                  <a:pt x="241" y="146030"/>
                </a:lnTo>
                <a:lnTo>
                  <a:pt x="10085" y="98350"/>
                </a:lnTo>
                <a:lnTo>
                  <a:pt x="33939" y="55602"/>
                </a:lnTo>
                <a:lnTo>
                  <a:pt x="61231" y="28622"/>
                </a:lnTo>
                <a:lnTo>
                  <a:pt x="104686" y="6077"/>
                </a:lnTo>
                <a:lnTo>
                  <a:pt x="139777" y="0"/>
                </a:lnTo>
                <a:lnTo>
                  <a:pt x="151615" y="37"/>
                </a:lnTo>
                <a:lnTo>
                  <a:pt x="198006" y="10502"/>
                </a:lnTo>
                <a:lnTo>
                  <a:pt x="239848" y="37474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302473" y="6970767"/>
            <a:ext cx="193675" cy="209550"/>
          </a:xfrm>
          <a:custGeom>
            <a:avLst/>
            <a:gdLst/>
            <a:ahLst/>
            <a:cxnLst/>
            <a:rect l="l" t="t" r="r" b="b"/>
            <a:pathLst>
              <a:path w="193675" h="209550">
                <a:moveTo>
                  <a:pt x="98950" y="0"/>
                </a:moveTo>
                <a:lnTo>
                  <a:pt x="52945" y="12292"/>
                </a:lnTo>
                <a:lnTo>
                  <a:pt x="20801" y="38047"/>
                </a:lnTo>
                <a:lnTo>
                  <a:pt x="1940" y="80786"/>
                </a:lnTo>
                <a:lnTo>
                  <a:pt x="0" y="104412"/>
                </a:lnTo>
                <a:lnTo>
                  <a:pt x="957" y="116445"/>
                </a:lnTo>
                <a:lnTo>
                  <a:pt x="18008" y="163728"/>
                </a:lnTo>
                <a:lnTo>
                  <a:pt x="44605" y="193221"/>
                </a:lnTo>
                <a:lnTo>
                  <a:pt x="89316" y="208939"/>
                </a:lnTo>
                <a:lnTo>
                  <a:pt x="101090" y="209039"/>
                </a:lnTo>
                <a:lnTo>
                  <a:pt x="112837" y="207598"/>
                </a:lnTo>
                <a:lnTo>
                  <a:pt x="156905" y="186350"/>
                </a:lnTo>
                <a:lnTo>
                  <a:pt x="180833" y="156594"/>
                </a:lnTo>
                <a:lnTo>
                  <a:pt x="193620" y="109421"/>
                </a:lnTo>
                <a:lnTo>
                  <a:pt x="193521" y="97149"/>
                </a:lnTo>
                <a:lnTo>
                  <a:pt x="179941" y="50178"/>
                </a:lnTo>
                <a:lnTo>
                  <a:pt x="152479" y="18234"/>
                </a:lnTo>
                <a:lnTo>
                  <a:pt x="110344" y="728"/>
                </a:lnTo>
                <a:lnTo>
                  <a:pt x="9895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302474" y="6970766"/>
            <a:ext cx="193675" cy="209550"/>
          </a:xfrm>
          <a:custGeom>
            <a:avLst/>
            <a:gdLst/>
            <a:ahLst/>
            <a:cxnLst/>
            <a:rect l="l" t="t" r="r" b="b"/>
            <a:pathLst>
              <a:path w="193675" h="209550">
                <a:moveTo>
                  <a:pt x="165240" y="29849"/>
                </a:moveTo>
                <a:lnTo>
                  <a:pt x="189369" y="72968"/>
                </a:lnTo>
                <a:lnTo>
                  <a:pt x="193620" y="109421"/>
                </a:lnTo>
                <a:lnTo>
                  <a:pt x="192400" y="121637"/>
                </a:lnTo>
                <a:lnTo>
                  <a:pt x="174334" y="167234"/>
                </a:lnTo>
                <a:lnTo>
                  <a:pt x="146587" y="193991"/>
                </a:lnTo>
                <a:lnTo>
                  <a:pt x="101090" y="209038"/>
                </a:lnTo>
                <a:lnTo>
                  <a:pt x="89317" y="208938"/>
                </a:lnTo>
                <a:lnTo>
                  <a:pt x="44607" y="193215"/>
                </a:lnTo>
                <a:lnTo>
                  <a:pt x="18008" y="163722"/>
                </a:lnTo>
                <a:lnTo>
                  <a:pt x="3221" y="128484"/>
                </a:lnTo>
                <a:lnTo>
                  <a:pt x="0" y="104404"/>
                </a:lnTo>
                <a:lnTo>
                  <a:pt x="333" y="92484"/>
                </a:lnTo>
                <a:lnTo>
                  <a:pt x="14255" y="47913"/>
                </a:lnTo>
                <a:lnTo>
                  <a:pt x="41841" y="19264"/>
                </a:lnTo>
                <a:lnTo>
                  <a:pt x="87416" y="771"/>
                </a:lnTo>
                <a:lnTo>
                  <a:pt x="98954" y="0"/>
                </a:lnTo>
                <a:lnTo>
                  <a:pt x="110348" y="729"/>
                </a:lnTo>
                <a:lnTo>
                  <a:pt x="152483" y="18239"/>
                </a:lnTo>
                <a:lnTo>
                  <a:pt x="161655" y="26163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349417" y="7021144"/>
            <a:ext cx="96520" cy="104139"/>
          </a:xfrm>
          <a:custGeom>
            <a:avLst/>
            <a:gdLst/>
            <a:ahLst/>
            <a:cxnLst/>
            <a:rect l="l" t="t" r="r" b="b"/>
            <a:pathLst>
              <a:path w="96519" h="104140">
                <a:moveTo>
                  <a:pt x="44139" y="0"/>
                </a:moveTo>
                <a:lnTo>
                  <a:pt x="5045" y="27072"/>
                </a:lnTo>
                <a:lnTo>
                  <a:pt x="0" y="48884"/>
                </a:lnTo>
                <a:lnTo>
                  <a:pt x="1187" y="60642"/>
                </a:lnTo>
                <a:lnTo>
                  <a:pt x="20977" y="95859"/>
                </a:lnTo>
                <a:lnTo>
                  <a:pt x="41871" y="103744"/>
                </a:lnTo>
                <a:lnTo>
                  <a:pt x="53240" y="103348"/>
                </a:lnTo>
                <a:lnTo>
                  <a:pt x="86767" y="83531"/>
                </a:lnTo>
                <a:lnTo>
                  <a:pt x="96357" y="48487"/>
                </a:lnTo>
                <a:lnTo>
                  <a:pt x="94280" y="36398"/>
                </a:lnTo>
                <a:lnTo>
                  <a:pt x="66772" y="3629"/>
                </a:lnTo>
                <a:lnTo>
                  <a:pt x="44139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349417" y="7021144"/>
            <a:ext cx="96520" cy="104139"/>
          </a:xfrm>
          <a:custGeom>
            <a:avLst/>
            <a:gdLst/>
            <a:ahLst/>
            <a:cxnLst/>
            <a:rect l="l" t="t" r="r" b="b"/>
            <a:pathLst>
              <a:path w="96519" h="104140">
                <a:moveTo>
                  <a:pt x="82217" y="14837"/>
                </a:moveTo>
                <a:lnTo>
                  <a:pt x="89567" y="25002"/>
                </a:lnTo>
                <a:lnTo>
                  <a:pt x="94280" y="36398"/>
                </a:lnTo>
                <a:lnTo>
                  <a:pt x="96357" y="48487"/>
                </a:lnTo>
                <a:lnTo>
                  <a:pt x="95797" y="60731"/>
                </a:lnTo>
                <a:lnTo>
                  <a:pt x="76044" y="93347"/>
                </a:lnTo>
                <a:lnTo>
                  <a:pt x="41871" y="103744"/>
                </a:lnTo>
                <a:lnTo>
                  <a:pt x="30998" y="101213"/>
                </a:lnTo>
                <a:lnTo>
                  <a:pt x="5002" y="72582"/>
                </a:lnTo>
                <a:lnTo>
                  <a:pt x="0" y="48884"/>
                </a:lnTo>
                <a:lnTo>
                  <a:pt x="1324" y="37598"/>
                </a:lnTo>
                <a:lnTo>
                  <a:pt x="32547" y="2734"/>
                </a:lnTo>
                <a:lnTo>
                  <a:pt x="44139" y="0"/>
                </a:lnTo>
                <a:lnTo>
                  <a:pt x="55696" y="317"/>
                </a:lnTo>
                <a:lnTo>
                  <a:pt x="66772" y="3629"/>
                </a:lnTo>
                <a:lnTo>
                  <a:pt x="76920" y="987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502900" y="8070516"/>
            <a:ext cx="1437062" cy="6940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421938" y="8070516"/>
            <a:ext cx="1437061" cy="6940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55459" y="7545478"/>
            <a:ext cx="412548" cy="5724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04405" y="7436904"/>
            <a:ext cx="484949" cy="6206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400899" y="8522050"/>
            <a:ext cx="197762" cy="1544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400897" y="8522044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015692" y="8522048"/>
            <a:ext cx="197752" cy="1544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015686" y="8522044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714742" y="8284229"/>
            <a:ext cx="197762" cy="1544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714742" y="828423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675586" y="8191883"/>
            <a:ext cx="259244" cy="1889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675586" y="8191884"/>
            <a:ext cx="259715" cy="189230"/>
          </a:xfrm>
          <a:custGeom>
            <a:avLst/>
            <a:gdLst/>
            <a:ahLst/>
            <a:cxnLst/>
            <a:rect l="l" t="t" r="r" b="b"/>
            <a:pathLst>
              <a:path w="259715" h="189229">
                <a:moveTo>
                  <a:pt x="221223" y="27683"/>
                </a:moveTo>
                <a:lnTo>
                  <a:pt x="247967" y="55815"/>
                </a:lnTo>
                <a:lnTo>
                  <a:pt x="259244" y="98791"/>
                </a:lnTo>
                <a:lnTo>
                  <a:pt x="257709" y="109718"/>
                </a:lnTo>
                <a:lnTo>
                  <a:pt x="234154" y="150599"/>
                </a:lnTo>
                <a:lnTo>
                  <a:pt x="202426" y="172389"/>
                </a:lnTo>
                <a:lnTo>
                  <a:pt x="154106" y="187106"/>
                </a:lnTo>
                <a:lnTo>
                  <a:pt x="128720" y="188999"/>
                </a:lnTo>
                <a:lnTo>
                  <a:pt x="116038" y="188590"/>
                </a:lnTo>
                <a:lnTo>
                  <a:pt x="67494" y="177984"/>
                </a:lnTo>
                <a:lnTo>
                  <a:pt x="33953" y="157944"/>
                </a:lnTo>
                <a:lnTo>
                  <a:pt x="9132" y="127481"/>
                </a:lnTo>
                <a:lnTo>
                  <a:pt x="0" y="95448"/>
                </a:lnTo>
                <a:lnTo>
                  <a:pt x="353" y="84830"/>
                </a:lnTo>
                <a:lnTo>
                  <a:pt x="18245" y="44981"/>
                </a:lnTo>
                <a:lnTo>
                  <a:pt x="57810" y="15438"/>
                </a:lnTo>
                <a:lnTo>
                  <a:pt x="105869" y="1512"/>
                </a:lnTo>
                <a:lnTo>
                  <a:pt x="131353" y="0"/>
                </a:lnTo>
                <a:lnTo>
                  <a:pt x="144115" y="605"/>
                </a:lnTo>
                <a:lnTo>
                  <a:pt x="192988" y="12095"/>
                </a:lnTo>
                <a:lnTo>
                  <a:pt x="214741" y="23279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573346" y="8434575"/>
            <a:ext cx="259925" cy="1981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573348" y="8434578"/>
            <a:ext cx="260350" cy="198120"/>
          </a:xfrm>
          <a:custGeom>
            <a:avLst/>
            <a:gdLst/>
            <a:ahLst/>
            <a:cxnLst/>
            <a:rect l="l" t="t" r="r" b="b"/>
            <a:pathLst>
              <a:path w="260350" h="198120">
                <a:moveTo>
                  <a:pt x="221799" y="29076"/>
                </a:moveTo>
                <a:lnTo>
                  <a:pt x="247936" y="57630"/>
                </a:lnTo>
                <a:lnTo>
                  <a:pt x="259925" y="101264"/>
                </a:lnTo>
                <a:lnTo>
                  <a:pt x="258840" y="112410"/>
                </a:lnTo>
                <a:lnTo>
                  <a:pt x="238173" y="154537"/>
                </a:lnTo>
                <a:lnTo>
                  <a:pt x="206772" y="178242"/>
                </a:lnTo>
                <a:lnTo>
                  <a:pt x="170795" y="192462"/>
                </a:lnTo>
                <a:lnTo>
                  <a:pt x="120874" y="198108"/>
                </a:lnTo>
                <a:lnTo>
                  <a:pt x="108550" y="197195"/>
                </a:lnTo>
                <a:lnTo>
                  <a:pt x="62155" y="184483"/>
                </a:lnTo>
                <a:lnTo>
                  <a:pt x="21609" y="153776"/>
                </a:lnTo>
                <a:lnTo>
                  <a:pt x="1070" y="111150"/>
                </a:lnTo>
                <a:lnTo>
                  <a:pt x="0" y="100112"/>
                </a:lnTo>
                <a:lnTo>
                  <a:pt x="537" y="89117"/>
                </a:lnTo>
                <a:lnTo>
                  <a:pt x="18585" y="47529"/>
                </a:lnTo>
                <a:lnTo>
                  <a:pt x="57929" y="16496"/>
                </a:lnTo>
                <a:lnTo>
                  <a:pt x="105638" y="1733"/>
                </a:lnTo>
                <a:lnTo>
                  <a:pt x="130917" y="0"/>
                </a:lnTo>
                <a:lnTo>
                  <a:pt x="143579" y="542"/>
                </a:lnTo>
                <a:lnTo>
                  <a:pt x="192154" y="12095"/>
                </a:lnTo>
                <a:lnTo>
                  <a:pt x="213864" y="23491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139501" y="8109515"/>
            <a:ext cx="197762" cy="1544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139501" y="8109513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19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241822" y="8536602"/>
            <a:ext cx="197752" cy="1544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241822" y="853660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19" h="154940">
                <a:moveTo>
                  <a:pt x="168752" y="22574"/>
                </a:moveTo>
                <a:lnTo>
                  <a:pt x="196105" y="62985"/>
                </a:lnTo>
                <a:lnTo>
                  <a:pt x="197752" y="74179"/>
                </a:lnTo>
                <a:lnTo>
                  <a:pt x="197323" y="85430"/>
                </a:lnTo>
                <a:lnTo>
                  <a:pt x="174843" y="127182"/>
                </a:lnTo>
                <a:lnTo>
                  <a:pt x="140441" y="146538"/>
                </a:lnTo>
                <a:lnTo>
                  <a:pt x="90944" y="154414"/>
                </a:lnTo>
                <a:lnTo>
                  <a:pt x="78754" y="153283"/>
                </a:lnTo>
                <a:lnTo>
                  <a:pt x="34472" y="136828"/>
                </a:lnTo>
                <a:lnTo>
                  <a:pt x="7841" y="106296"/>
                </a:lnTo>
                <a:lnTo>
                  <a:pt x="0" y="73394"/>
                </a:lnTo>
                <a:lnTo>
                  <a:pt x="1437" y="62571"/>
                </a:lnTo>
                <a:lnTo>
                  <a:pt x="26731" y="23832"/>
                </a:lnTo>
                <a:lnTo>
                  <a:pt x="72050" y="2905"/>
                </a:lnTo>
                <a:lnTo>
                  <a:pt x="97076" y="0"/>
                </a:lnTo>
                <a:lnTo>
                  <a:pt x="109642" y="421"/>
                </a:lnTo>
                <a:lnTo>
                  <a:pt x="156660" y="14511"/>
                </a:lnTo>
                <a:lnTo>
                  <a:pt x="166833" y="2111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566844" y="8284229"/>
            <a:ext cx="197762" cy="1544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566845" y="828423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19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388859" y="8158043"/>
            <a:ext cx="197762" cy="1544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388859" y="8158047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1379200" y="7226300"/>
            <a:ext cx="1384300" cy="95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1472916" y="7283145"/>
            <a:ext cx="1195070" cy="757555"/>
          </a:xfrm>
          <a:custGeom>
            <a:avLst/>
            <a:gdLst/>
            <a:ahLst/>
            <a:cxnLst/>
            <a:rect l="l" t="t" r="r" b="b"/>
            <a:pathLst>
              <a:path w="1195070" h="757554">
                <a:moveTo>
                  <a:pt x="0" y="0"/>
                </a:moveTo>
                <a:lnTo>
                  <a:pt x="1194562" y="757123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2573000" y="7188200"/>
            <a:ext cx="1435100" cy="9779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667474" y="7239465"/>
            <a:ext cx="1249045" cy="781685"/>
          </a:xfrm>
          <a:custGeom>
            <a:avLst/>
            <a:gdLst/>
            <a:ahLst/>
            <a:cxnLst/>
            <a:rect l="l" t="t" r="r" b="b"/>
            <a:pathLst>
              <a:path w="1249044" h="781684">
                <a:moveTo>
                  <a:pt x="1248448" y="0"/>
                </a:moveTo>
                <a:lnTo>
                  <a:pt x="0" y="78138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1423518" y="7308545"/>
            <a:ext cx="1212850" cy="767080"/>
          </a:xfrm>
          <a:custGeom>
            <a:avLst/>
            <a:gdLst/>
            <a:ahLst/>
            <a:cxnLst/>
            <a:rect l="l" t="t" r="r" b="b"/>
            <a:pathLst>
              <a:path w="1212850" h="767079">
                <a:moveTo>
                  <a:pt x="0" y="0"/>
                </a:moveTo>
                <a:lnTo>
                  <a:pt x="1212519" y="766826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667476" y="7289125"/>
            <a:ext cx="1257935" cy="786765"/>
          </a:xfrm>
          <a:custGeom>
            <a:avLst/>
            <a:gdLst/>
            <a:ahLst/>
            <a:cxnLst/>
            <a:rect l="l" t="t" r="r" b="b"/>
            <a:pathLst>
              <a:path w="1257934" h="786765">
                <a:moveTo>
                  <a:pt x="0" y="786244"/>
                </a:moveTo>
                <a:lnTo>
                  <a:pt x="1257427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2585700" y="8013700"/>
            <a:ext cx="190500" cy="9779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2684667" y="8070515"/>
            <a:ext cx="0" cy="781685"/>
          </a:xfrm>
          <a:custGeom>
            <a:avLst/>
            <a:gdLst/>
            <a:ahLst/>
            <a:cxnLst/>
            <a:rect l="l" t="t" r="r" b="b"/>
            <a:pathLst>
              <a:path h="781684">
                <a:moveTo>
                  <a:pt x="0" y="0"/>
                </a:moveTo>
                <a:lnTo>
                  <a:pt x="0" y="781380"/>
                </a:lnTo>
              </a:path>
            </a:pathLst>
          </a:custGeom>
          <a:ln w="381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2522200" y="8013700"/>
            <a:ext cx="190500" cy="9779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623340" y="8070515"/>
            <a:ext cx="0" cy="781685"/>
          </a:xfrm>
          <a:custGeom>
            <a:avLst/>
            <a:gdLst/>
            <a:ahLst/>
            <a:cxnLst/>
            <a:rect l="l" t="t" r="r" b="b"/>
            <a:pathLst>
              <a:path h="781684">
                <a:moveTo>
                  <a:pt x="0" y="0"/>
                </a:moveTo>
                <a:lnTo>
                  <a:pt x="0" y="781380"/>
                </a:lnTo>
              </a:path>
            </a:pathLst>
          </a:custGeom>
          <a:ln w="381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982700" y="7835900"/>
            <a:ext cx="406400" cy="4953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4038400" y="7861330"/>
            <a:ext cx="291364" cy="37936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4351533" y="8366568"/>
            <a:ext cx="89814" cy="9706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2394217" y="6857188"/>
            <a:ext cx="1401386" cy="167684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220203" y="2603500"/>
            <a:ext cx="1517888" cy="8638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832419" y="3055312"/>
            <a:ext cx="1955913" cy="529972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435457" y="5190202"/>
            <a:ext cx="88900" cy="84455"/>
          </a:xfrm>
          <a:custGeom>
            <a:avLst/>
            <a:gdLst/>
            <a:ahLst/>
            <a:cxnLst/>
            <a:rect l="l" t="t" r="r" b="b"/>
            <a:pathLst>
              <a:path w="88900" h="84454">
                <a:moveTo>
                  <a:pt x="0" y="0"/>
                </a:moveTo>
                <a:lnTo>
                  <a:pt x="9194" y="8763"/>
                </a:lnTo>
                <a:lnTo>
                  <a:pt x="88353" y="84251"/>
                </a:lnTo>
              </a:path>
            </a:pathLst>
          </a:custGeom>
          <a:ln w="25400">
            <a:solidFill>
              <a:srgbClr val="FFBB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336056" y="5092086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70116" y="0"/>
                </a:moveTo>
                <a:lnTo>
                  <a:pt x="0" y="73533"/>
                </a:lnTo>
                <a:lnTo>
                  <a:pt x="73533" y="143649"/>
                </a:lnTo>
                <a:lnTo>
                  <a:pt x="143649" y="70116"/>
                </a:lnTo>
                <a:lnTo>
                  <a:pt x="70116" y="0"/>
                </a:lnTo>
                <a:close/>
              </a:path>
            </a:pathLst>
          </a:custGeom>
          <a:solidFill>
            <a:srgbClr val="FFB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456450" y="4978400"/>
            <a:ext cx="1517894" cy="8638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759477" y="5162940"/>
            <a:ext cx="291465" cy="314960"/>
          </a:xfrm>
          <a:custGeom>
            <a:avLst/>
            <a:gdLst/>
            <a:ahLst/>
            <a:cxnLst/>
            <a:rect l="l" t="t" r="r" b="b"/>
            <a:pathLst>
              <a:path w="291465" h="314960">
                <a:moveTo>
                  <a:pt x="139776" y="0"/>
                </a:moveTo>
                <a:lnTo>
                  <a:pt x="93341" y="10165"/>
                </a:lnTo>
                <a:lnTo>
                  <a:pt x="51382" y="36838"/>
                </a:lnTo>
                <a:lnTo>
                  <a:pt x="20278" y="76147"/>
                </a:lnTo>
                <a:lnTo>
                  <a:pt x="3396" y="121786"/>
                </a:lnTo>
                <a:lnTo>
                  <a:pt x="0" y="158321"/>
                </a:lnTo>
                <a:lnTo>
                  <a:pt x="654" y="170655"/>
                </a:lnTo>
                <a:lnTo>
                  <a:pt x="12317" y="219350"/>
                </a:lnTo>
                <a:lnTo>
                  <a:pt x="30675" y="253709"/>
                </a:lnTo>
                <a:lnTo>
                  <a:pt x="56852" y="283131"/>
                </a:lnTo>
                <a:lnTo>
                  <a:pt x="98220" y="306756"/>
                </a:lnTo>
                <a:lnTo>
                  <a:pt x="143794" y="314518"/>
                </a:lnTo>
                <a:lnTo>
                  <a:pt x="155458" y="313939"/>
                </a:lnTo>
                <a:lnTo>
                  <a:pt x="201658" y="301376"/>
                </a:lnTo>
                <a:lnTo>
                  <a:pt x="234384" y="281042"/>
                </a:lnTo>
                <a:lnTo>
                  <a:pt x="262106" y="252164"/>
                </a:lnTo>
                <a:lnTo>
                  <a:pt x="283686" y="207717"/>
                </a:lnTo>
                <a:lnTo>
                  <a:pt x="291202" y="159307"/>
                </a:lnTo>
                <a:lnTo>
                  <a:pt x="290883" y="147034"/>
                </a:lnTo>
                <a:lnTo>
                  <a:pt x="280819" y="99058"/>
                </a:lnTo>
                <a:lnTo>
                  <a:pt x="256691" y="55738"/>
                </a:lnTo>
                <a:lnTo>
                  <a:pt x="219743" y="21930"/>
                </a:lnTo>
                <a:lnTo>
                  <a:pt x="175127" y="3208"/>
                </a:lnTo>
                <a:lnTo>
                  <a:pt x="139776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759477" y="5162940"/>
            <a:ext cx="291465" cy="314960"/>
          </a:xfrm>
          <a:custGeom>
            <a:avLst/>
            <a:gdLst/>
            <a:ahLst/>
            <a:cxnLst/>
            <a:rect l="l" t="t" r="r" b="b"/>
            <a:pathLst>
              <a:path w="291465" h="314960">
                <a:moveTo>
                  <a:pt x="248462" y="46085"/>
                </a:moveTo>
                <a:lnTo>
                  <a:pt x="276106" y="87642"/>
                </a:lnTo>
                <a:lnTo>
                  <a:pt x="289686" y="134813"/>
                </a:lnTo>
                <a:lnTo>
                  <a:pt x="291202" y="159307"/>
                </a:lnTo>
                <a:lnTo>
                  <a:pt x="290641" y="171571"/>
                </a:lnTo>
                <a:lnTo>
                  <a:pt x="279609" y="219350"/>
                </a:lnTo>
                <a:lnTo>
                  <a:pt x="254513" y="262208"/>
                </a:lnTo>
                <a:lnTo>
                  <a:pt x="223761" y="288871"/>
                </a:lnTo>
                <a:lnTo>
                  <a:pt x="178753" y="309718"/>
                </a:lnTo>
                <a:lnTo>
                  <a:pt x="143794" y="314518"/>
                </a:lnTo>
                <a:lnTo>
                  <a:pt x="132186" y="314084"/>
                </a:lnTo>
                <a:lnTo>
                  <a:pt x="87355" y="302323"/>
                </a:lnTo>
                <a:lnTo>
                  <a:pt x="47553" y="274788"/>
                </a:lnTo>
                <a:lnTo>
                  <a:pt x="23632" y="242568"/>
                </a:lnTo>
                <a:lnTo>
                  <a:pt x="8036" y="207379"/>
                </a:lnTo>
                <a:lnTo>
                  <a:pt x="0" y="158321"/>
                </a:lnTo>
                <a:lnTo>
                  <a:pt x="241" y="146030"/>
                </a:lnTo>
                <a:lnTo>
                  <a:pt x="10086" y="98350"/>
                </a:lnTo>
                <a:lnTo>
                  <a:pt x="33940" y="55602"/>
                </a:lnTo>
                <a:lnTo>
                  <a:pt x="61233" y="28622"/>
                </a:lnTo>
                <a:lnTo>
                  <a:pt x="104687" y="6076"/>
                </a:lnTo>
                <a:lnTo>
                  <a:pt x="139776" y="0"/>
                </a:lnTo>
                <a:lnTo>
                  <a:pt x="151615" y="37"/>
                </a:lnTo>
                <a:lnTo>
                  <a:pt x="198004" y="10506"/>
                </a:lnTo>
                <a:lnTo>
                  <a:pt x="239844" y="3748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9809975" y="5218166"/>
            <a:ext cx="193675" cy="209550"/>
          </a:xfrm>
          <a:custGeom>
            <a:avLst/>
            <a:gdLst/>
            <a:ahLst/>
            <a:cxnLst/>
            <a:rect l="l" t="t" r="r" b="b"/>
            <a:pathLst>
              <a:path w="193675" h="209550">
                <a:moveTo>
                  <a:pt x="98951" y="0"/>
                </a:moveTo>
                <a:lnTo>
                  <a:pt x="52945" y="12291"/>
                </a:lnTo>
                <a:lnTo>
                  <a:pt x="20801" y="38045"/>
                </a:lnTo>
                <a:lnTo>
                  <a:pt x="1940" y="80781"/>
                </a:lnTo>
                <a:lnTo>
                  <a:pt x="0" y="104408"/>
                </a:lnTo>
                <a:lnTo>
                  <a:pt x="957" y="116441"/>
                </a:lnTo>
                <a:lnTo>
                  <a:pt x="18008" y="163728"/>
                </a:lnTo>
                <a:lnTo>
                  <a:pt x="44605" y="193221"/>
                </a:lnTo>
                <a:lnTo>
                  <a:pt x="89316" y="208939"/>
                </a:lnTo>
                <a:lnTo>
                  <a:pt x="101090" y="209039"/>
                </a:lnTo>
                <a:lnTo>
                  <a:pt x="112837" y="207598"/>
                </a:lnTo>
                <a:lnTo>
                  <a:pt x="156905" y="186350"/>
                </a:lnTo>
                <a:lnTo>
                  <a:pt x="180833" y="156594"/>
                </a:lnTo>
                <a:lnTo>
                  <a:pt x="193620" y="109417"/>
                </a:lnTo>
                <a:lnTo>
                  <a:pt x="193521" y="97144"/>
                </a:lnTo>
                <a:lnTo>
                  <a:pt x="179941" y="50174"/>
                </a:lnTo>
                <a:lnTo>
                  <a:pt x="152479" y="18235"/>
                </a:lnTo>
                <a:lnTo>
                  <a:pt x="110344" y="728"/>
                </a:lnTo>
                <a:lnTo>
                  <a:pt x="98951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9809975" y="5218166"/>
            <a:ext cx="193675" cy="209550"/>
          </a:xfrm>
          <a:custGeom>
            <a:avLst/>
            <a:gdLst/>
            <a:ahLst/>
            <a:cxnLst/>
            <a:rect l="l" t="t" r="r" b="b"/>
            <a:pathLst>
              <a:path w="193675" h="209550">
                <a:moveTo>
                  <a:pt x="165240" y="29848"/>
                </a:moveTo>
                <a:lnTo>
                  <a:pt x="189368" y="72965"/>
                </a:lnTo>
                <a:lnTo>
                  <a:pt x="193620" y="109417"/>
                </a:lnTo>
                <a:lnTo>
                  <a:pt x="192401" y="121633"/>
                </a:lnTo>
                <a:lnTo>
                  <a:pt x="174340" y="167235"/>
                </a:lnTo>
                <a:lnTo>
                  <a:pt x="146591" y="193993"/>
                </a:lnTo>
                <a:lnTo>
                  <a:pt x="101090" y="209039"/>
                </a:lnTo>
                <a:lnTo>
                  <a:pt x="89316" y="208939"/>
                </a:lnTo>
                <a:lnTo>
                  <a:pt x="44605" y="193221"/>
                </a:lnTo>
                <a:lnTo>
                  <a:pt x="18008" y="163728"/>
                </a:lnTo>
                <a:lnTo>
                  <a:pt x="3221" y="128488"/>
                </a:lnTo>
                <a:lnTo>
                  <a:pt x="0" y="104408"/>
                </a:lnTo>
                <a:lnTo>
                  <a:pt x="332" y="92488"/>
                </a:lnTo>
                <a:lnTo>
                  <a:pt x="14252" y="47917"/>
                </a:lnTo>
                <a:lnTo>
                  <a:pt x="41838" y="19267"/>
                </a:lnTo>
                <a:lnTo>
                  <a:pt x="87413" y="771"/>
                </a:lnTo>
                <a:lnTo>
                  <a:pt x="98951" y="0"/>
                </a:lnTo>
                <a:lnTo>
                  <a:pt x="110344" y="728"/>
                </a:lnTo>
                <a:lnTo>
                  <a:pt x="152479" y="18235"/>
                </a:lnTo>
                <a:lnTo>
                  <a:pt x="161651" y="26158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9856909" y="5268546"/>
            <a:ext cx="96520" cy="104139"/>
          </a:xfrm>
          <a:custGeom>
            <a:avLst/>
            <a:gdLst/>
            <a:ahLst/>
            <a:cxnLst/>
            <a:rect l="l" t="t" r="r" b="b"/>
            <a:pathLst>
              <a:path w="96520" h="104139">
                <a:moveTo>
                  <a:pt x="44129" y="0"/>
                </a:moveTo>
                <a:lnTo>
                  <a:pt x="5036" y="27082"/>
                </a:lnTo>
                <a:lnTo>
                  <a:pt x="0" y="48893"/>
                </a:lnTo>
                <a:lnTo>
                  <a:pt x="1191" y="60650"/>
                </a:lnTo>
                <a:lnTo>
                  <a:pt x="20992" y="95871"/>
                </a:lnTo>
                <a:lnTo>
                  <a:pt x="41887" y="103751"/>
                </a:lnTo>
                <a:lnTo>
                  <a:pt x="53256" y="103352"/>
                </a:lnTo>
                <a:lnTo>
                  <a:pt x="86778" y="83527"/>
                </a:lnTo>
                <a:lnTo>
                  <a:pt x="96368" y="48484"/>
                </a:lnTo>
                <a:lnTo>
                  <a:pt x="94292" y="36395"/>
                </a:lnTo>
                <a:lnTo>
                  <a:pt x="66764" y="3618"/>
                </a:lnTo>
                <a:lnTo>
                  <a:pt x="44129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856909" y="5268546"/>
            <a:ext cx="96520" cy="104139"/>
          </a:xfrm>
          <a:custGeom>
            <a:avLst/>
            <a:gdLst/>
            <a:ahLst/>
            <a:cxnLst/>
            <a:rect l="l" t="t" r="r" b="b"/>
            <a:pathLst>
              <a:path w="96520" h="104139">
                <a:moveTo>
                  <a:pt x="82228" y="14834"/>
                </a:moveTo>
                <a:lnTo>
                  <a:pt x="89578" y="24998"/>
                </a:lnTo>
                <a:lnTo>
                  <a:pt x="94292" y="36395"/>
                </a:lnTo>
                <a:lnTo>
                  <a:pt x="96368" y="48484"/>
                </a:lnTo>
                <a:lnTo>
                  <a:pt x="95808" y="60728"/>
                </a:lnTo>
                <a:lnTo>
                  <a:pt x="76058" y="93346"/>
                </a:lnTo>
                <a:lnTo>
                  <a:pt x="41887" y="103751"/>
                </a:lnTo>
                <a:lnTo>
                  <a:pt x="31014" y="101222"/>
                </a:lnTo>
                <a:lnTo>
                  <a:pt x="5009" y="72590"/>
                </a:lnTo>
                <a:lnTo>
                  <a:pt x="0" y="48893"/>
                </a:lnTo>
                <a:lnTo>
                  <a:pt x="1320" y="37608"/>
                </a:lnTo>
                <a:lnTo>
                  <a:pt x="32537" y="2738"/>
                </a:lnTo>
                <a:lnTo>
                  <a:pt x="44129" y="0"/>
                </a:lnTo>
                <a:lnTo>
                  <a:pt x="55687" y="312"/>
                </a:lnTo>
                <a:lnTo>
                  <a:pt x="66764" y="3618"/>
                </a:lnTo>
                <a:lnTo>
                  <a:pt x="76912" y="9859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212487" y="6246656"/>
            <a:ext cx="0" cy="207645"/>
          </a:xfrm>
          <a:custGeom>
            <a:avLst/>
            <a:gdLst/>
            <a:ahLst/>
            <a:cxnLst/>
            <a:rect l="l" t="t" r="r" b="b"/>
            <a:pathLst>
              <a:path h="207645">
                <a:moveTo>
                  <a:pt x="0" y="0"/>
                </a:moveTo>
                <a:lnTo>
                  <a:pt x="0" y="12700"/>
                </a:lnTo>
                <a:lnTo>
                  <a:pt x="0" y="207149"/>
                </a:lnTo>
              </a:path>
            </a:pathLst>
          </a:custGeom>
          <a:ln w="25400">
            <a:solidFill>
              <a:srgbClr val="FFBB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161763" y="6158459"/>
            <a:ext cx="100965" cy="100965"/>
          </a:xfrm>
          <a:custGeom>
            <a:avLst/>
            <a:gdLst/>
            <a:ahLst/>
            <a:cxnLst/>
            <a:rect l="l" t="t" r="r" b="b"/>
            <a:pathLst>
              <a:path w="100965" h="100964">
                <a:moveTo>
                  <a:pt x="56600" y="0"/>
                </a:moveTo>
                <a:lnTo>
                  <a:pt x="10849" y="18611"/>
                </a:lnTo>
                <a:lnTo>
                  <a:pt x="0" y="52884"/>
                </a:lnTo>
                <a:lnTo>
                  <a:pt x="2083" y="64786"/>
                </a:lnTo>
                <a:lnTo>
                  <a:pt x="31777" y="97197"/>
                </a:lnTo>
                <a:lnTo>
                  <a:pt x="55047" y="100381"/>
                </a:lnTo>
                <a:lnTo>
                  <a:pt x="66880" y="97760"/>
                </a:lnTo>
                <a:lnTo>
                  <a:pt x="99142" y="64480"/>
                </a:lnTo>
                <a:lnTo>
                  <a:pt x="100609" y="53483"/>
                </a:lnTo>
                <a:lnTo>
                  <a:pt x="99385" y="41996"/>
                </a:lnTo>
                <a:lnTo>
                  <a:pt x="78253" y="7403"/>
                </a:lnTo>
                <a:lnTo>
                  <a:pt x="56600" y="0"/>
                </a:lnTo>
                <a:close/>
              </a:path>
            </a:pathLst>
          </a:custGeom>
          <a:solidFill>
            <a:srgbClr val="FFB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010400" y="6317916"/>
            <a:ext cx="1437062" cy="6940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9929438" y="6317916"/>
            <a:ext cx="1437065" cy="6940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262959" y="5792867"/>
            <a:ext cx="412548" cy="57245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911916" y="5684302"/>
            <a:ext cx="484927" cy="620692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908399" y="6769450"/>
            <a:ext cx="197762" cy="1544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908397" y="6769446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523192" y="6769448"/>
            <a:ext cx="197752" cy="1544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523186" y="6769446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222242" y="6531629"/>
            <a:ext cx="197762" cy="1544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222242" y="653163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183086" y="6439283"/>
            <a:ext cx="259244" cy="1889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183087" y="6439284"/>
            <a:ext cx="259715" cy="189230"/>
          </a:xfrm>
          <a:custGeom>
            <a:avLst/>
            <a:gdLst/>
            <a:ahLst/>
            <a:cxnLst/>
            <a:rect l="l" t="t" r="r" b="b"/>
            <a:pathLst>
              <a:path w="259715" h="189229">
                <a:moveTo>
                  <a:pt x="221223" y="27683"/>
                </a:moveTo>
                <a:lnTo>
                  <a:pt x="247968" y="55815"/>
                </a:lnTo>
                <a:lnTo>
                  <a:pt x="259244" y="98791"/>
                </a:lnTo>
                <a:lnTo>
                  <a:pt x="257710" y="109718"/>
                </a:lnTo>
                <a:lnTo>
                  <a:pt x="234154" y="150599"/>
                </a:lnTo>
                <a:lnTo>
                  <a:pt x="202426" y="172390"/>
                </a:lnTo>
                <a:lnTo>
                  <a:pt x="154103" y="187106"/>
                </a:lnTo>
                <a:lnTo>
                  <a:pt x="128716" y="188999"/>
                </a:lnTo>
                <a:lnTo>
                  <a:pt x="116033" y="188590"/>
                </a:lnTo>
                <a:lnTo>
                  <a:pt x="67490" y="177984"/>
                </a:lnTo>
                <a:lnTo>
                  <a:pt x="33952" y="157944"/>
                </a:lnTo>
                <a:lnTo>
                  <a:pt x="9131" y="127480"/>
                </a:lnTo>
                <a:lnTo>
                  <a:pt x="0" y="95448"/>
                </a:lnTo>
                <a:lnTo>
                  <a:pt x="353" y="84830"/>
                </a:lnTo>
                <a:lnTo>
                  <a:pt x="18246" y="44981"/>
                </a:lnTo>
                <a:lnTo>
                  <a:pt x="57807" y="15438"/>
                </a:lnTo>
                <a:lnTo>
                  <a:pt x="105864" y="1512"/>
                </a:lnTo>
                <a:lnTo>
                  <a:pt x="131350" y="0"/>
                </a:lnTo>
                <a:lnTo>
                  <a:pt x="144112" y="605"/>
                </a:lnTo>
                <a:lnTo>
                  <a:pt x="192988" y="12096"/>
                </a:lnTo>
                <a:lnTo>
                  <a:pt x="214742" y="2328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080847" y="6681975"/>
            <a:ext cx="259925" cy="198117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080844" y="6681978"/>
            <a:ext cx="260350" cy="198120"/>
          </a:xfrm>
          <a:custGeom>
            <a:avLst/>
            <a:gdLst/>
            <a:ahLst/>
            <a:cxnLst/>
            <a:rect l="l" t="t" r="r" b="b"/>
            <a:pathLst>
              <a:path w="260350" h="198120">
                <a:moveTo>
                  <a:pt x="221799" y="29076"/>
                </a:moveTo>
                <a:lnTo>
                  <a:pt x="247935" y="57630"/>
                </a:lnTo>
                <a:lnTo>
                  <a:pt x="259925" y="101264"/>
                </a:lnTo>
                <a:lnTo>
                  <a:pt x="258840" y="112410"/>
                </a:lnTo>
                <a:lnTo>
                  <a:pt x="238173" y="154537"/>
                </a:lnTo>
                <a:lnTo>
                  <a:pt x="206773" y="178242"/>
                </a:lnTo>
                <a:lnTo>
                  <a:pt x="170797" y="192462"/>
                </a:lnTo>
                <a:lnTo>
                  <a:pt x="120879" y="198108"/>
                </a:lnTo>
                <a:lnTo>
                  <a:pt x="108556" y="197195"/>
                </a:lnTo>
                <a:lnTo>
                  <a:pt x="62159" y="184483"/>
                </a:lnTo>
                <a:lnTo>
                  <a:pt x="21609" y="153776"/>
                </a:lnTo>
                <a:lnTo>
                  <a:pt x="1070" y="111150"/>
                </a:lnTo>
                <a:lnTo>
                  <a:pt x="0" y="100112"/>
                </a:lnTo>
                <a:lnTo>
                  <a:pt x="537" y="89118"/>
                </a:lnTo>
                <a:lnTo>
                  <a:pt x="18585" y="47529"/>
                </a:lnTo>
                <a:lnTo>
                  <a:pt x="57932" y="16497"/>
                </a:lnTo>
                <a:lnTo>
                  <a:pt x="105643" y="1733"/>
                </a:lnTo>
                <a:lnTo>
                  <a:pt x="130921" y="0"/>
                </a:lnTo>
                <a:lnTo>
                  <a:pt x="143583" y="542"/>
                </a:lnTo>
                <a:lnTo>
                  <a:pt x="192154" y="12095"/>
                </a:lnTo>
                <a:lnTo>
                  <a:pt x="213863" y="2349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647001" y="6356916"/>
            <a:ext cx="197762" cy="154412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647002" y="6356913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0749322" y="6784002"/>
            <a:ext cx="197752" cy="15441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0749316" y="6784006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1074344" y="6531629"/>
            <a:ext cx="197762" cy="1544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1074341" y="653163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896359" y="6405442"/>
            <a:ext cx="197762" cy="1544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896359" y="6405446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886700" y="5473700"/>
            <a:ext cx="1384300" cy="95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980416" y="5530545"/>
            <a:ext cx="1195070" cy="757555"/>
          </a:xfrm>
          <a:custGeom>
            <a:avLst/>
            <a:gdLst/>
            <a:ahLst/>
            <a:cxnLst/>
            <a:rect l="l" t="t" r="r" b="b"/>
            <a:pathLst>
              <a:path w="1195070" h="757554">
                <a:moveTo>
                  <a:pt x="0" y="0"/>
                </a:moveTo>
                <a:lnTo>
                  <a:pt x="1194562" y="757123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080500" y="5435600"/>
            <a:ext cx="1435100" cy="9779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174977" y="5486864"/>
            <a:ext cx="1249045" cy="781685"/>
          </a:xfrm>
          <a:custGeom>
            <a:avLst/>
            <a:gdLst/>
            <a:ahLst/>
            <a:cxnLst/>
            <a:rect l="l" t="t" r="r" b="b"/>
            <a:pathLst>
              <a:path w="1249045" h="781685">
                <a:moveTo>
                  <a:pt x="1248448" y="0"/>
                </a:moveTo>
                <a:lnTo>
                  <a:pt x="0" y="78138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931018" y="5555945"/>
            <a:ext cx="1212850" cy="767080"/>
          </a:xfrm>
          <a:custGeom>
            <a:avLst/>
            <a:gdLst/>
            <a:ahLst/>
            <a:cxnLst/>
            <a:rect l="l" t="t" r="r" b="b"/>
            <a:pathLst>
              <a:path w="1212850" h="767079">
                <a:moveTo>
                  <a:pt x="0" y="0"/>
                </a:moveTo>
                <a:lnTo>
                  <a:pt x="1212519" y="766826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174976" y="5536525"/>
            <a:ext cx="1257935" cy="786765"/>
          </a:xfrm>
          <a:custGeom>
            <a:avLst/>
            <a:gdLst/>
            <a:ahLst/>
            <a:cxnLst/>
            <a:rect l="l" t="t" r="r" b="b"/>
            <a:pathLst>
              <a:path w="1257934" h="786764">
                <a:moveTo>
                  <a:pt x="0" y="786244"/>
                </a:moveTo>
                <a:lnTo>
                  <a:pt x="1257427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9093200" y="6261100"/>
            <a:ext cx="190500" cy="9779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9192167" y="6317915"/>
            <a:ext cx="0" cy="781685"/>
          </a:xfrm>
          <a:custGeom>
            <a:avLst/>
            <a:gdLst/>
            <a:ahLst/>
            <a:cxnLst/>
            <a:rect l="l" t="t" r="r" b="b"/>
            <a:pathLst>
              <a:path h="781684">
                <a:moveTo>
                  <a:pt x="0" y="0"/>
                </a:moveTo>
                <a:lnTo>
                  <a:pt x="0" y="781380"/>
                </a:lnTo>
              </a:path>
            </a:pathLst>
          </a:custGeom>
          <a:ln w="381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9029700" y="6261100"/>
            <a:ext cx="190500" cy="9779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130840" y="6317915"/>
            <a:ext cx="0" cy="781685"/>
          </a:xfrm>
          <a:custGeom>
            <a:avLst/>
            <a:gdLst/>
            <a:ahLst/>
            <a:cxnLst/>
            <a:rect l="l" t="t" r="r" b="b"/>
            <a:pathLst>
              <a:path h="781684">
                <a:moveTo>
                  <a:pt x="0" y="0"/>
                </a:moveTo>
                <a:lnTo>
                  <a:pt x="0" y="781380"/>
                </a:lnTo>
              </a:path>
            </a:pathLst>
          </a:custGeom>
          <a:ln w="381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0490200" y="6083300"/>
            <a:ext cx="406400" cy="4953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0545909" y="6108732"/>
            <a:ext cx="291359" cy="379362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109542" y="6075535"/>
            <a:ext cx="206375" cy="222250"/>
          </a:xfrm>
          <a:custGeom>
            <a:avLst/>
            <a:gdLst/>
            <a:ahLst/>
            <a:cxnLst/>
            <a:rect l="l" t="t" r="r" b="b"/>
            <a:pathLst>
              <a:path w="206375" h="222250">
                <a:moveTo>
                  <a:pt x="175980" y="32409"/>
                </a:moveTo>
                <a:lnTo>
                  <a:pt x="200719" y="75279"/>
                </a:lnTo>
                <a:lnTo>
                  <a:pt x="206231" y="111591"/>
                </a:lnTo>
                <a:lnTo>
                  <a:pt x="205585" y="123850"/>
                </a:lnTo>
                <a:lnTo>
                  <a:pt x="190579" y="170468"/>
                </a:lnTo>
                <a:lnTo>
                  <a:pt x="162649" y="200055"/>
                </a:lnTo>
                <a:lnTo>
                  <a:pt x="117184" y="220295"/>
                </a:lnTo>
                <a:lnTo>
                  <a:pt x="105635" y="221711"/>
                </a:lnTo>
                <a:lnTo>
                  <a:pt x="94186" y="221707"/>
                </a:lnTo>
                <a:lnTo>
                  <a:pt x="51134" y="207883"/>
                </a:lnTo>
                <a:lnTo>
                  <a:pt x="16928" y="172155"/>
                </a:lnTo>
                <a:lnTo>
                  <a:pt x="899" y="125312"/>
                </a:lnTo>
                <a:lnTo>
                  <a:pt x="0" y="113133"/>
                </a:lnTo>
                <a:lnTo>
                  <a:pt x="332" y="100982"/>
                </a:lnTo>
                <a:lnTo>
                  <a:pt x="13877" y="54784"/>
                </a:lnTo>
                <a:lnTo>
                  <a:pt x="47895" y="17407"/>
                </a:lnTo>
                <a:lnTo>
                  <a:pt x="93172" y="570"/>
                </a:lnTo>
                <a:lnTo>
                  <a:pt x="104928" y="0"/>
                </a:lnTo>
                <a:lnTo>
                  <a:pt x="116629" y="874"/>
                </a:lnTo>
                <a:lnTo>
                  <a:pt x="160608" y="18712"/>
                </a:lnTo>
                <a:lnTo>
                  <a:pt x="170324" y="26731"/>
                </a:lnTo>
              </a:path>
            </a:pathLst>
          </a:custGeom>
          <a:ln w="12700">
            <a:solidFill>
              <a:srgbClr val="FFBB4A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859034" y="6613968"/>
            <a:ext cx="89814" cy="9706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091000" y="5104588"/>
            <a:ext cx="1212107" cy="1433544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3032854" y="3399502"/>
            <a:ext cx="88900" cy="84455"/>
          </a:xfrm>
          <a:custGeom>
            <a:avLst/>
            <a:gdLst/>
            <a:ahLst/>
            <a:cxnLst/>
            <a:rect l="l" t="t" r="r" b="b"/>
            <a:pathLst>
              <a:path w="88900" h="84454">
                <a:moveTo>
                  <a:pt x="0" y="0"/>
                </a:moveTo>
                <a:lnTo>
                  <a:pt x="9194" y="8763"/>
                </a:lnTo>
                <a:lnTo>
                  <a:pt x="88353" y="84251"/>
                </a:lnTo>
              </a:path>
            </a:pathLst>
          </a:custGeom>
          <a:ln w="25400">
            <a:solidFill>
              <a:srgbClr val="FFBB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2933464" y="3301386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4" h="144145">
                <a:moveTo>
                  <a:pt x="70116" y="0"/>
                </a:moveTo>
                <a:lnTo>
                  <a:pt x="0" y="73533"/>
                </a:lnTo>
                <a:lnTo>
                  <a:pt x="73520" y="143649"/>
                </a:lnTo>
                <a:lnTo>
                  <a:pt x="143636" y="70116"/>
                </a:lnTo>
                <a:lnTo>
                  <a:pt x="70116" y="0"/>
                </a:lnTo>
                <a:close/>
              </a:path>
            </a:pathLst>
          </a:custGeom>
          <a:solidFill>
            <a:srgbClr val="FFB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3053848" y="3187700"/>
            <a:ext cx="1517889" cy="8638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1809887" y="4455956"/>
            <a:ext cx="0" cy="207645"/>
          </a:xfrm>
          <a:custGeom>
            <a:avLst/>
            <a:gdLst/>
            <a:ahLst/>
            <a:cxnLst/>
            <a:rect l="l" t="t" r="r" b="b"/>
            <a:pathLst>
              <a:path h="207645">
                <a:moveTo>
                  <a:pt x="0" y="0"/>
                </a:moveTo>
                <a:lnTo>
                  <a:pt x="0" y="12700"/>
                </a:lnTo>
                <a:lnTo>
                  <a:pt x="0" y="207149"/>
                </a:lnTo>
              </a:path>
            </a:pathLst>
          </a:custGeom>
          <a:ln w="25400">
            <a:solidFill>
              <a:srgbClr val="FFBB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1759163" y="4367759"/>
            <a:ext cx="100965" cy="100965"/>
          </a:xfrm>
          <a:custGeom>
            <a:avLst/>
            <a:gdLst/>
            <a:ahLst/>
            <a:cxnLst/>
            <a:rect l="l" t="t" r="r" b="b"/>
            <a:pathLst>
              <a:path w="100965" h="100964">
                <a:moveTo>
                  <a:pt x="56600" y="0"/>
                </a:moveTo>
                <a:lnTo>
                  <a:pt x="10849" y="18611"/>
                </a:lnTo>
                <a:lnTo>
                  <a:pt x="0" y="52884"/>
                </a:lnTo>
                <a:lnTo>
                  <a:pt x="2083" y="64786"/>
                </a:lnTo>
                <a:lnTo>
                  <a:pt x="31777" y="97197"/>
                </a:lnTo>
                <a:lnTo>
                  <a:pt x="55047" y="100381"/>
                </a:lnTo>
                <a:lnTo>
                  <a:pt x="66880" y="97760"/>
                </a:lnTo>
                <a:lnTo>
                  <a:pt x="99142" y="64480"/>
                </a:lnTo>
                <a:lnTo>
                  <a:pt x="100609" y="53483"/>
                </a:lnTo>
                <a:lnTo>
                  <a:pt x="99385" y="41996"/>
                </a:lnTo>
                <a:lnTo>
                  <a:pt x="78253" y="7403"/>
                </a:lnTo>
                <a:lnTo>
                  <a:pt x="56600" y="0"/>
                </a:lnTo>
                <a:close/>
              </a:path>
            </a:pathLst>
          </a:custGeom>
          <a:solidFill>
            <a:srgbClr val="FFB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1607800" y="4527216"/>
            <a:ext cx="1437062" cy="6940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4526838" y="4527216"/>
            <a:ext cx="1437061" cy="6940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2860363" y="4002167"/>
            <a:ext cx="412534" cy="572452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4509305" y="3893602"/>
            <a:ext cx="484936" cy="62069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2505799" y="4978750"/>
            <a:ext cx="197762" cy="1544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2505797" y="4978745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2120592" y="4978748"/>
            <a:ext cx="197752" cy="1544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12120586" y="4978745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1819642" y="4740929"/>
            <a:ext cx="197762" cy="15441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11819642" y="474093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14780486" y="4648583"/>
            <a:ext cx="259244" cy="1889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14780486" y="4648584"/>
            <a:ext cx="259715" cy="189230"/>
          </a:xfrm>
          <a:custGeom>
            <a:avLst/>
            <a:gdLst/>
            <a:ahLst/>
            <a:cxnLst/>
            <a:rect l="l" t="t" r="r" b="b"/>
            <a:pathLst>
              <a:path w="259715" h="189229">
                <a:moveTo>
                  <a:pt x="221223" y="27683"/>
                </a:moveTo>
                <a:lnTo>
                  <a:pt x="247967" y="55813"/>
                </a:lnTo>
                <a:lnTo>
                  <a:pt x="259244" y="98786"/>
                </a:lnTo>
                <a:lnTo>
                  <a:pt x="257709" y="109713"/>
                </a:lnTo>
                <a:lnTo>
                  <a:pt x="234154" y="150596"/>
                </a:lnTo>
                <a:lnTo>
                  <a:pt x="202426" y="172389"/>
                </a:lnTo>
                <a:lnTo>
                  <a:pt x="154106" y="187106"/>
                </a:lnTo>
                <a:lnTo>
                  <a:pt x="128720" y="188999"/>
                </a:lnTo>
                <a:lnTo>
                  <a:pt x="116038" y="188590"/>
                </a:lnTo>
                <a:lnTo>
                  <a:pt x="67495" y="177984"/>
                </a:lnTo>
                <a:lnTo>
                  <a:pt x="33953" y="157942"/>
                </a:lnTo>
                <a:lnTo>
                  <a:pt x="9132" y="127475"/>
                </a:lnTo>
                <a:lnTo>
                  <a:pt x="0" y="95444"/>
                </a:lnTo>
                <a:lnTo>
                  <a:pt x="353" y="84826"/>
                </a:lnTo>
                <a:lnTo>
                  <a:pt x="18245" y="44981"/>
                </a:lnTo>
                <a:lnTo>
                  <a:pt x="57809" y="15438"/>
                </a:lnTo>
                <a:lnTo>
                  <a:pt x="105868" y="1512"/>
                </a:lnTo>
                <a:lnTo>
                  <a:pt x="131353" y="0"/>
                </a:lnTo>
                <a:lnTo>
                  <a:pt x="144115" y="605"/>
                </a:lnTo>
                <a:lnTo>
                  <a:pt x="192988" y="12095"/>
                </a:lnTo>
                <a:lnTo>
                  <a:pt x="214741" y="23279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4678246" y="4891274"/>
            <a:ext cx="259925" cy="1981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4678249" y="4891280"/>
            <a:ext cx="260350" cy="198120"/>
          </a:xfrm>
          <a:custGeom>
            <a:avLst/>
            <a:gdLst/>
            <a:ahLst/>
            <a:cxnLst/>
            <a:rect l="l" t="t" r="r" b="b"/>
            <a:pathLst>
              <a:path w="260350" h="198120">
                <a:moveTo>
                  <a:pt x="221798" y="29075"/>
                </a:moveTo>
                <a:lnTo>
                  <a:pt x="247935" y="57629"/>
                </a:lnTo>
                <a:lnTo>
                  <a:pt x="259924" y="101264"/>
                </a:lnTo>
                <a:lnTo>
                  <a:pt x="258839" y="112409"/>
                </a:lnTo>
                <a:lnTo>
                  <a:pt x="238172" y="154536"/>
                </a:lnTo>
                <a:lnTo>
                  <a:pt x="206772" y="178245"/>
                </a:lnTo>
                <a:lnTo>
                  <a:pt x="170797" y="192468"/>
                </a:lnTo>
                <a:lnTo>
                  <a:pt x="120878" y="198117"/>
                </a:lnTo>
                <a:lnTo>
                  <a:pt x="108555" y="197204"/>
                </a:lnTo>
                <a:lnTo>
                  <a:pt x="62161" y="184491"/>
                </a:lnTo>
                <a:lnTo>
                  <a:pt x="21613" y="153780"/>
                </a:lnTo>
                <a:lnTo>
                  <a:pt x="1071" y="111154"/>
                </a:lnTo>
                <a:lnTo>
                  <a:pt x="0" y="100116"/>
                </a:lnTo>
                <a:lnTo>
                  <a:pt x="536" y="89122"/>
                </a:lnTo>
                <a:lnTo>
                  <a:pt x="18579" y="47534"/>
                </a:lnTo>
                <a:lnTo>
                  <a:pt x="57922" y="16500"/>
                </a:lnTo>
                <a:lnTo>
                  <a:pt x="105632" y="1734"/>
                </a:lnTo>
                <a:lnTo>
                  <a:pt x="130910" y="0"/>
                </a:lnTo>
                <a:lnTo>
                  <a:pt x="143572" y="542"/>
                </a:lnTo>
                <a:lnTo>
                  <a:pt x="192146" y="12092"/>
                </a:lnTo>
                <a:lnTo>
                  <a:pt x="213855" y="23485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15244401" y="4566215"/>
            <a:ext cx="197762" cy="154412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15244401" y="4566213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19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15346722" y="4993303"/>
            <a:ext cx="197752" cy="1544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15346722" y="4993304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19" h="154939">
                <a:moveTo>
                  <a:pt x="168752" y="22574"/>
                </a:moveTo>
                <a:lnTo>
                  <a:pt x="196105" y="62985"/>
                </a:lnTo>
                <a:lnTo>
                  <a:pt x="197752" y="74179"/>
                </a:lnTo>
                <a:lnTo>
                  <a:pt x="197323" y="85430"/>
                </a:lnTo>
                <a:lnTo>
                  <a:pt x="174843" y="127182"/>
                </a:lnTo>
                <a:lnTo>
                  <a:pt x="140441" y="146538"/>
                </a:lnTo>
                <a:lnTo>
                  <a:pt x="90944" y="154414"/>
                </a:lnTo>
                <a:lnTo>
                  <a:pt x="78754" y="153283"/>
                </a:lnTo>
                <a:lnTo>
                  <a:pt x="34472" y="136828"/>
                </a:lnTo>
                <a:lnTo>
                  <a:pt x="7841" y="106296"/>
                </a:lnTo>
                <a:lnTo>
                  <a:pt x="0" y="73394"/>
                </a:lnTo>
                <a:lnTo>
                  <a:pt x="1437" y="62571"/>
                </a:lnTo>
                <a:lnTo>
                  <a:pt x="26731" y="23832"/>
                </a:lnTo>
                <a:lnTo>
                  <a:pt x="72050" y="2905"/>
                </a:lnTo>
                <a:lnTo>
                  <a:pt x="97076" y="0"/>
                </a:lnTo>
                <a:lnTo>
                  <a:pt x="109642" y="421"/>
                </a:lnTo>
                <a:lnTo>
                  <a:pt x="156660" y="14511"/>
                </a:lnTo>
                <a:lnTo>
                  <a:pt x="166833" y="2111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15671744" y="4740929"/>
            <a:ext cx="197762" cy="1544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5671745" y="474093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19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2493759" y="4614743"/>
            <a:ext cx="197762" cy="15441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2493759" y="4614746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2484100" y="3683000"/>
            <a:ext cx="1384300" cy="95250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12577816" y="3739845"/>
            <a:ext cx="1195070" cy="757555"/>
          </a:xfrm>
          <a:custGeom>
            <a:avLst/>
            <a:gdLst/>
            <a:ahLst/>
            <a:cxnLst/>
            <a:rect l="l" t="t" r="r" b="b"/>
            <a:pathLst>
              <a:path w="1195069" h="757554">
                <a:moveTo>
                  <a:pt x="0" y="0"/>
                </a:moveTo>
                <a:lnTo>
                  <a:pt x="1194562" y="757123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13677900" y="3644900"/>
            <a:ext cx="1435100" cy="9779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3772373" y="3696164"/>
            <a:ext cx="1249045" cy="781685"/>
          </a:xfrm>
          <a:custGeom>
            <a:avLst/>
            <a:gdLst/>
            <a:ahLst/>
            <a:cxnLst/>
            <a:rect l="l" t="t" r="r" b="b"/>
            <a:pathLst>
              <a:path w="1249044" h="781685">
                <a:moveTo>
                  <a:pt x="1248448" y="0"/>
                </a:moveTo>
                <a:lnTo>
                  <a:pt x="0" y="78138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12528418" y="3765245"/>
            <a:ext cx="1212850" cy="767080"/>
          </a:xfrm>
          <a:custGeom>
            <a:avLst/>
            <a:gdLst/>
            <a:ahLst/>
            <a:cxnLst/>
            <a:rect l="l" t="t" r="r" b="b"/>
            <a:pathLst>
              <a:path w="1212850" h="767079">
                <a:moveTo>
                  <a:pt x="0" y="0"/>
                </a:moveTo>
                <a:lnTo>
                  <a:pt x="1212519" y="766826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3772374" y="3745825"/>
            <a:ext cx="1257935" cy="786765"/>
          </a:xfrm>
          <a:custGeom>
            <a:avLst/>
            <a:gdLst/>
            <a:ahLst/>
            <a:cxnLst/>
            <a:rect l="l" t="t" r="r" b="b"/>
            <a:pathLst>
              <a:path w="1257934" h="786764">
                <a:moveTo>
                  <a:pt x="0" y="786244"/>
                </a:moveTo>
                <a:lnTo>
                  <a:pt x="1257427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3690600" y="4470400"/>
            <a:ext cx="190500" cy="9779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3789570" y="4527215"/>
            <a:ext cx="0" cy="781685"/>
          </a:xfrm>
          <a:custGeom>
            <a:avLst/>
            <a:gdLst/>
            <a:ahLst/>
            <a:cxnLst/>
            <a:rect l="l" t="t" r="r" b="b"/>
            <a:pathLst>
              <a:path h="781685">
                <a:moveTo>
                  <a:pt x="0" y="0"/>
                </a:moveTo>
                <a:lnTo>
                  <a:pt x="0" y="781380"/>
                </a:lnTo>
              </a:path>
            </a:pathLst>
          </a:custGeom>
          <a:ln w="381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3627100" y="4470400"/>
            <a:ext cx="190500" cy="9779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3728242" y="4527215"/>
            <a:ext cx="0" cy="781685"/>
          </a:xfrm>
          <a:custGeom>
            <a:avLst/>
            <a:gdLst/>
            <a:ahLst/>
            <a:cxnLst/>
            <a:rect l="l" t="t" r="r" b="b"/>
            <a:pathLst>
              <a:path h="781685">
                <a:moveTo>
                  <a:pt x="0" y="0"/>
                </a:moveTo>
                <a:lnTo>
                  <a:pt x="0" y="781380"/>
                </a:lnTo>
              </a:path>
            </a:pathLst>
          </a:custGeom>
          <a:ln w="381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1706942" y="4284835"/>
            <a:ext cx="206375" cy="222250"/>
          </a:xfrm>
          <a:custGeom>
            <a:avLst/>
            <a:gdLst/>
            <a:ahLst/>
            <a:cxnLst/>
            <a:rect l="l" t="t" r="r" b="b"/>
            <a:pathLst>
              <a:path w="206375" h="222250">
                <a:moveTo>
                  <a:pt x="175980" y="32409"/>
                </a:moveTo>
                <a:lnTo>
                  <a:pt x="200719" y="75279"/>
                </a:lnTo>
                <a:lnTo>
                  <a:pt x="206231" y="111591"/>
                </a:lnTo>
                <a:lnTo>
                  <a:pt x="205585" y="123850"/>
                </a:lnTo>
                <a:lnTo>
                  <a:pt x="190579" y="170468"/>
                </a:lnTo>
                <a:lnTo>
                  <a:pt x="162649" y="200055"/>
                </a:lnTo>
                <a:lnTo>
                  <a:pt x="117184" y="220295"/>
                </a:lnTo>
                <a:lnTo>
                  <a:pt x="105635" y="221711"/>
                </a:lnTo>
                <a:lnTo>
                  <a:pt x="94186" y="221707"/>
                </a:lnTo>
                <a:lnTo>
                  <a:pt x="51134" y="207883"/>
                </a:lnTo>
                <a:lnTo>
                  <a:pt x="16928" y="172155"/>
                </a:lnTo>
                <a:lnTo>
                  <a:pt x="899" y="125312"/>
                </a:lnTo>
                <a:lnTo>
                  <a:pt x="0" y="113133"/>
                </a:lnTo>
                <a:lnTo>
                  <a:pt x="332" y="100982"/>
                </a:lnTo>
                <a:lnTo>
                  <a:pt x="13877" y="54784"/>
                </a:lnTo>
                <a:lnTo>
                  <a:pt x="47895" y="17407"/>
                </a:lnTo>
                <a:lnTo>
                  <a:pt x="93172" y="570"/>
                </a:lnTo>
                <a:lnTo>
                  <a:pt x="104928" y="0"/>
                </a:lnTo>
                <a:lnTo>
                  <a:pt x="116629" y="874"/>
                </a:lnTo>
                <a:lnTo>
                  <a:pt x="160608" y="18712"/>
                </a:lnTo>
                <a:lnTo>
                  <a:pt x="170324" y="26731"/>
                </a:lnTo>
              </a:path>
            </a:pathLst>
          </a:custGeom>
          <a:ln w="12700">
            <a:solidFill>
              <a:srgbClr val="FFBB4A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15456433" y="4823268"/>
            <a:ext cx="89814" cy="9706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13499120" y="3313888"/>
            <a:ext cx="1401382" cy="167684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10550672" y="3482684"/>
            <a:ext cx="1668780" cy="2997200"/>
          </a:xfrm>
          <a:custGeom>
            <a:avLst/>
            <a:gdLst/>
            <a:ahLst/>
            <a:cxnLst/>
            <a:rect l="l" t="t" r="r" b="b"/>
            <a:pathLst>
              <a:path w="1668779" h="2997200">
                <a:moveTo>
                  <a:pt x="1638211" y="2984500"/>
                </a:moveTo>
                <a:lnTo>
                  <a:pt x="1622780" y="2984500"/>
                </a:lnTo>
                <a:lnTo>
                  <a:pt x="1626552" y="2997200"/>
                </a:lnTo>
                <a:lnTo>
                  <a:pt x="1640560" y="2997200"/>
                </a:lnTo>
                <a:lnTo>
                  <a:pt x="1638211" y="2984500"/>
                </a:lnTo>
                <a:close/>
              </a:path>
              <a:path w="1668779" h="2997200">
                <a:moveTo>
                  <a:pt x="1651254" y="2984500"/>
                </a:moveTo>
                <a:lnTo>
                  <a:pt x="1645462" y="2984500"/>
                </a:lnTo>
                <a:lnTo>
                  <a:pt x="1647583" y="2997200"/>
                </a:lnTo>
                <a:lnTo>
                  <a:pt x="1650301" y="2997200"/>
                </a:lnTo>
                <a:lnTo>
                  <a:pt x="1651254" y="2984500"/>
                </a:lnTo>
                <a:close/>
              </a:path>
              <a:path w="1668779" h="2997200">
                <a:moveTo>
                  <a:pt x="1668741" y="2984500"/>
                </a:moveTo>
                <a:lnTo>
                  <a:pt x="1655584" y="2984500"/>
                </a:lnTo>
                <a:lnTo>
                  <a:pt x="1663865" y="2997200"/>
                </a:lnTo>
                <a:lnTo>
                  <a:pt x="1668741" y="2984500"/>
                </a:lnTo>
                <a:close/>
              </a:path>
              <a:path w="1668779" h="2997200">
                <a:moveTo>
                  <a:pt x="1620464" y="2979349"/>
                </a:moveTo>
                <a:lnTo>
                  <a:pt x="1620634" y="2984500"/>
                </a:lnTo>
                <a:lnTo>
                  <a:pt x="1621180" y="2984500"/>
                </a:lnTo>
                <a:lnTo>
                  <a:pt x="1621208" y="2982843"/>
                </a:lnTo>
                <a:lnTo>
                  <a:pt x="1620464" y="2979349"/>
                </a:lnTo>
                <a:close/>
              </a:path>
              <a:path w="1668779" h="2997200">
                <a:moveTo>
                  <a:pt x="1626374" y="2971800"/>
                </a:moveTo>
                <a:lnTo>
                  <a:pt x="1621396" y="2971800"/>
                </a:lnTo>
                <a:lnTo>
                  <a:pt x="1621208" y="2982843"/>
                </a:lnTo>
                <a:lnTo>
                  <a:pt x="1621561" y="2984500"/>
                </a:lnTo>
                <a:lnTo>
                  <a:pt x="1626374" y="2971800"/>
                </a:lnTo>
                <a:close/>
              </a:path>
              <a:path w="1668779" h="2997200">
                <a:moveTo>
                  <a:pt x="1660982" y="2971800"/>
                </a:moveTo>
                <a:lnTo>
                  <a:pt x="1629918" y="2971800"/>
                </a:lnTo>
                <a:lnTo>
                  <a:pt x="1627898" y="2984500"/>
                </a:lnTo>
                <a:lnTo>
                  <a:pt x="1662696" y="2984500"/>
                </a:lnTo>
                <a:lnTo>
                  <a:pt x="1660982" y="2971800"/>
                </a:lnTo>
                <a:close/>
              </a:path>
              <a:path w="1668779" h="2997200">
                <a:moveTo>
                  <a:pt x="1621396" y="2971800"/>
                </a:moveTo>
                <a:lnTo>
                  <a:pt x="1620215" y="2971800"/>
                </a:lnTo>
                <a:lnTo>
                  <a:pt x="1620464" y="2979349"/>
                </a:lnTo>
                <a:lnTo>
                  <a:pt x="1621208" y="2982843"/>
                </a:lnTo>
                <a:lnTo>
                  <a:pt x="1621396" y="2971800"/>
                </a:lnTo>
                <a:close/>
              </a:path>
              <a:path w="1668779" h="2997200">
                <a:moveTo>
                  <a:pt x="1620215" y="2971800"/>
                </a:moveTo>
                <a:lnTo>
                  <a:pt x="1618856" y="2971800"/>
                </a:lnTo>
                <a:lnTo>
                  <a:pt x="1620464" y="2979349"/>
                </a:lnTo>
                <a:lnTo>
                  <a:pt x="1620215" y="2971800"/>
                </a:lnTo>
                <a:close/>
              </a:path>
              <a:path w="1668779" h="2997200">
                <a:moveTo>
                  <a:pt x="1622425" y="2959100"/>
                </a:moveTo>
                <a:lnTo>
                  <a:pt x="1615249" y="2959100"/>
                </a:lnTo>
                <a:lnTo>
                  <a:pt x="1617306" y="2971800"/>
                </a:lnTo>
                <a:lnTo>
                  <a:pt x="1622425" y="2959100"/>
                </a:lnTo>
                <a:close/>
              </a:path>
              <a:path w="1668779" h="2997200">
                <a:moveTo>
                  <a:pt x="1656829" y="2959100"/>
                </a:moveTo>
                <a:lnTo>
                  <a:pt x="1622425" y="2959100"/>
                </a:lnTo>
                <a:lnTo>
                  <a:pt x="1624139" y="2971800"/>
                </a:lnTo>
                <a:lnTo>
                  <a:pt x="1659178" y="2971800"/>
                </a:lnTo>
                <a:lnTo>
                  <a:pt x="1656829" y="2959100"/>
                </a:lnTo>
                <a:close/>
              </a:path>
              <a:path w="1668779" h="2997200">
                <a:moveTo>
                  <a:pt x="1650885" y="2946400"/>
                </a:moveTo>
                <a:lnTo>
                  <a:pt x="1603260" y="2946400"/>
                </a:lnTo>
                <a:lnTo>
                  <a:pt x="1606511" y="2959100"/>
                </a:lnTo>
                <a:lnTo>
                  <a:pt x="1654200" y="2959100"/>
                </a:lnTo>
                <a:lnTo>
                  <a:pt x="1650885" y="2946400"/>
                </a:lnTo>
                <a:close/>
              </a:path>
              <a:path w="1668779" h="2997200">
                <a:moveTo>
                  <a:pt x="1655864" y="2946400"/>
                </a:moveTo>
                <a:lnTo>
                  <a:pt x="1652905" y="2946400"/>
                </a:lnTo>
                <a:lnTo>
                  <a:pt x="1655864" y="2959100"/>
                </a:lnTo>
                <a:lnTo>
                  <a:pt x="1655864" y="2946400"/>
                </a:lnTo>
                <a:close/>
              </a:path>
              <a:path w="1668779" h="2997200">
                <a:moveTo>
                  <a:pt x="1593583" y="2933700"/>
                </a:moveTo>
                <a:lnTo>
                  <a:pt x="1596529" y="2946400"/>
                </a:lnTo>
                <a:lnTo>
                  <a:pt x="1596396" y="2944314"/>
                </a:lnTo>
                <a:lnTo>
                  <a:pt x="1593583" y="2933700"/>
                </a:lnTo>
                <a:close/>
              </a:path>
              <a:path w="1668779" h="2997200">
                <a:moveTo>
                  <a:pt x="1639595" y="2933700"/>
                </a:moveTo>
                <a:lnTo>
                  <a:pt x="1595716" y="2933700"/>
                </a:lnTo>
                <a:lnTo>
                  <a:pt x="1596396" y="2944314"/>
                </a:lnTo>
                <a:lnTo>
                  <a:pt x="1596948" y="2946400"/>
                </a:lnTo>
                <a:lnTo>
                  <a:pt x="1638973" y="2946400"/>
                </a:lnTo>
                <a:lnTo>
                  <a:pt x="1639595" y="2933700"/>
                </a:lnTo>
                <a:close/>
              </a:path>
              <a:path w="1668779" h="2997200">
                <a:moveTo>
                  <a:pt x="1645208" y="2933700"/>
                </a:moveTo>
                <a:lnTo>
                  <a:pt x="1640776" y="2933700"/>
                </a:lnTo>
                <a:lnTo>
                  <a:pt x="1640370" y="2946400"/>
                </a:lnTo>
                <a:lnTo>
                  <a:pt x="1641144" y="2946400"/>
                </a:lnTo>
                <a:lnTo>
                  <a:pt x="1645208" y="2933700"/>
                </a:lnTo>
                <a:close/>
              </a:path>
              <a:path w="1668779" h="2997200">
                <a:moveTo>
                  <a:pt x="1592160" y="2921000"/>
                </a:moveTo>
                <a:lnTo>
                  <a:pt x="1591906" y="2933700"/>
                </a:lnTo>
                <a:lnTo>
                  <a:pt x="1594866" y="2933700"/>
                </a:lnTo>
                <a:lnTo>
                  <a:pt x="1592160" y="2921000"/>
                </a:lnTo>
                <a:close/>
              </a:path>
              <a:path w="1668779" h="2997200">
                <a:moveTo>
                  <a:pt x="1600891" y="2921000"/>
                </a:moveTo>
                <a:lnTo>
                  <a:pt x="1599412" y="2921000"/>
                </a:lnTo>
                <a:lnTo>
                  <a:pt x="1601952" y="2933700"/>
                </a:lnTo>
                <a:lnTo>
                  <a:pt x="1602765" y="2933700"/>
                </a:lnTo>
                <a:lnTo>
                  <a:pt x="1600891" y="2921000"/>
                </a:lnTo>
                <a:close/>
              </a:path>
              <a:path w="1668779" h="2997200">
                <a:moveTo>
                  <a:pt x="1600891" y="2921000"/>
                </a:moveTo>
                <a:lnTo>
                  <a:pt x="1602765" y="2933700"/>
                </a:lnTo>
                <a:lnTo>
                  <a:pt x="1604086" y="2933700"/>
                </a:lnTo>
                <a:lnTo>
                  <a:pt x="1604456" y="2928481"/>
                </a:lnTo>
                <a:lnTo>
                  <a:pt x="1600891" y="2921000"/>
                </a:lnTo>
                <a:close/>
              </a:path>
              <a:path w="1668779" h="2997200">
                <a:moveTo>
                  <a:pt x="1604456" y="2928481"/>
                </a:moveTo>
                <a:lnTo>
                  <a:pt x="1604086" y="2933700"/>
                </a:lnTo>
                <a:lnTo>
                  <a:pt x="1604403" y="2933700"/>
                </a:lnTo>
                <a:lnTo>
                  <a:pt x="1604627" y="2928838"/>
                </a:lnTo>
                <a:lnTo>
                  <a:pt x="1604456" y="2928481"/>
                </a:lnTo>
                <a:close/>
              </a:path>
              <a:path w="1668779" h="2997200">
                <a:moveTo>
                  <a:pt x="1604627" y="2928838"/>
                </a:moveTo>
                <a:lnTo>
                  <a:pt x="1604403" y="2933700"/>
                </a:lnTo>
                <a:lnTo>
                  <a:pt x="1606243" y="2932230"/>
                </a:lnTo>
                <a:lnTo>
                  <a:pt x="1604627" y="2928838"/>
                </a:lnTo>
                <a:close/>
              </a:path>
              <a:path w="1668779" h="2997200">
                <a:moveTo>
                  <a:pt x="1606243" y="2932230"/>
                </a:moveTo>
                <a:lnTo>
                  <a:pt x="1604403" y="2933700"/>
                </a:lnTo>
                <a:lnTo>
                  <a:pt x="1606943" y="2933700"/>
                </a:lnTo>
                <a:lnTo>
                  <a:pt x="1606243" y="2932230"/>
                </a:lnTo>
                <a:close/>
              </a:path>
              <a:path w="1668779" h="2997200">
                <a:moveTo>
                  <a:pt x="1629714" y="2921000"/>
                </a:moveTo>
                <a:lnTo>
                  <a:pt x="1620304" y="2921000"/>
                </a:lnTo>
                <a:lnTo>
                  <a:pt x="1608528" y="2930405"/>
                </a:lnTo>
                <a:lnTo>
                  <a:pt x="1606943" y="2933700"/>
                </a:lnTo>
                <a:lnTo>
                  <a:pt x="1631581" y="2933700"/>
                </a:lnTo>
                <a:lnTo>
                  <a:pt x="1629714" y="2921000"/>
                </a:lnTo>
                <a:close/>
              </a:path>
              <a:path w="1668779" h="2997200">
                <a:moveTo>
                  <a:pt x="1633539" y="2924717"/>
                </a:moveTo>
                <a:lnTo>
                  <a:pt x="1633054" y="2933700"/>
                </a:lnTo>
                <a:lnTo>
                  <a:pt x="1639735" y="2933700"/>
                </a:lnTo>
                <a:lnTo>
                  <a:pt x="1639645" y="2932945"/>
                </a:lnTo>
                <a:lnTo>
                  <a:pt x="1633539" y="2924717"/>
                </a:lnTo>
                <a:close/>
              </a:path>
              <a:path w="1668779" h="2997200">
                <a:moveTo>
                  <a:pt x="1639736" y="2933068"/>
                </a:moveTo>
                <a:lnTo>
                  <a:pt x="1639735" y="2933700"/>
                </a:lnTo>
                <a:lnTo>
                  <a:pt x="1640205" y="2933700"/>
                </a:lnTo>
                <a:lnTo>
                  <a:pt x="1639736" y="2933068"/>
                </a:lnTo>
                <a:close/>
              </a:path>
              <a:path w="1668779" h="2997200">
                <a:moveTo>
                  <a:pt x="1639760" y="2921000"/>
                </a:moveTo>
                <a:lnTo>
                  <a:pt x="1638223" y="2921000"/>
                </a:lnTo>
                <a:lnTo>
                  <a:pt x="1639645" y="2932945"/>
                </a:lnTo>
                <a:lnTo>
                  <a:pt x="1639760" y="2921000"/>
                </a:lnTo>
                <a:close/>
              </a:path>
              <a:path w="1668779" h="2997200">
                <a:moveTo>
                  <a:pt x="1613052" y="2921000"/>
                </a:moveTo>
                <a:lnTo>
                  <a:pt x="1604987" y="2921000"/>
                </a:lnTo>
                <a:lnTo>
                  <a:pt x="1604627" y="2928838"/>
                </a:lnTo>
                <a:lnTo>
                  <a:pt x="1606243" y="2932230"/>
                </a:lnTo>
                <a:lnTo>
                  <a:pt x="1608528" y="2930405"/>
                </a:lnTo>
                <a:lnTo>
                  <a:pt x="1613052" y="2921000"/>
                </a:lnTo>
                <a:close/>
              </a:path>
              <a:path w="1668779" h="2997200">
                <a:moveTo>
                  <a:pt x="1620304" y="2921000"/>
                </a:moveTo>
                <a:lnTo>
                  <a:pt x="1613052" y="2921000"/>
                </a:lnTo>
                <a:lnTo>
                  <a:pt x="1608528" y="2930405"/>
                </a:lnTo>
                <a:lnTo>
                  <a:pt x="1620304" y="2921000"/>
                </a:lnTo>
                <a:close/>
              </a:path>
              <a:path w="1668779" h="2997200">
                <a:moveTo>
                  <a:pt x="1604987" y="2921000"/>
                </a:moveTo>
                <a:lnTo>
                  <a:pt x="1600891" y="2921000"/>
                </a:lnTo>
                <a:lnTo>
                  <a:pt x="1604456" y="2928481"/>
                </a:lnTo>
                <a:lnTo>
                  <a:pt x="1604987" y="2921000"/>
                </a:lnTo>
                <a:close/>
              </a:path>
              <a:path w="1668779" h="2997200">
                <a:moveTo>
                  <a:pt x="1633740" y="2921000"/>
                </a:moveTo>
                <a:lnTo>
                  <a:pt x="1630781" y="2921000"/>
                </a:lnTo>
                <a:lnTo>
                  <a:pt x="1633539" y="2924717"/>
                </a:lnTo>
                <a:lnTo>
                  <a:pt x="1633740" y="2921000"/>
                </a:lnTo>
                <a:close/>
              </a:path>
              <a:path w="1668779" h="2997200">
                <a:moveTo>
                  <a:pt x="1625688" y="2908300"/>
                </a:moveTo>
                <a:lnTo>
                  <a:pt x="1582572" y="2908300"/>
                </a:lnTo>
                <a:lnTo>
                  <a:pt x="1581975" y="2921000"/>
                </a:lnTo>
                <a:lnTo>
                  <a:pt x="1615998" y="2921000"/>
                </a:lnTo>
                <a:lnTo>
                  <a:pt x="1625605" y="2909270"/>
                </a:lnTo>
                <a:lnTo>
                  <a:pt x="1625688" y="2908300"/>
                </a:lnTo>
                <a:close/>
              </a:path>
              <a:path w="1668779" h="2997200">
                <a:moveTo>
                  <a:pt x="1625605" y="2909270"/>
                </a:moveTo>
                <a:lnTo>
                  <a:pt x="1615998" y="2921000"/>
                </a:lnTo>
                <a:lnTo>
                  <a:pt x="1620850" y="2921000"/>
                </a:lnTo>
                <a:lnTo>
                  <a:pt x="1625514" y="2910326"/>
                </a:lnTo>
                <a:lnTo>
                  <a:pt x="1625605" y="2909270"/>
                </a:lnTo>
                <a:close/>
              </a:path>
              <a:path w="1668779" h="2997200">
                <a:moveTo>
                  <a:pt x="1625514" y="2910326"/>
                </a:moveTo>
                <a:lnTo>
                  <a:pt x="1620850" y="2921000"/>
                </a:lnTo>
                <a:lnTo>
                  <a:pt x="1624596" y="2921000"/>
                </a:lnTo>
                <a:lnTo>
                  <a:pt x="1625514" y="2910326"/>
                </a:lnTo>
                <a:close/>
              </a:path>
              <a:path w="1668779" h="2997200">
                <a:moveTo>
                  <a:pt x="1630895" y="2908300"/>
                </a:moveTo>
                <a:lnTo>
                  <a:pt x="1630184" y="2908300"/>
                </a:lnTo>
                <a:lnTo>
                  <a:pt x="1629524" y="2921000"/>
                </a:lnTo>
                <a:lnTo>
                  <a:pt x="1633004" y="2921000"/>
                </a:lnTo>
                <a:lnTo>
                  <a:pt x="1630895" y="2908300"/>
                </a:lnTo>
                <a:close/>
              </a:path>
              <a:path w="1668779" h="2997200">
                <a:moveTo>
                  <a:pt x="1626400" y="2908300"/>
                </a:moveTo>
                <a:lnTo>
                  <a:pt x="1625605" y="2909270"/>
                </a:lnTo>
                <a:lnTo>
                  <a:pt x="1625514" y="2910326"/>
                </a:lnTo>
                <a:lnTo>
                  <a:pt x="1626400" y="2908300"/>
                </a:lnTo>
                <a:close/>
              </a:path>
              <a:path w="1668779" h="2997200">
                <a:moveTo>
                  <a:pt x="1582381" y="2895600"/>
                </a:moveTo>
                <a:lnTo>
                  <a:pt x="1577670" y="2895600"/>
                </a:lnTo>
                <a:lnTo>
                  <a:pt x="1576755" y="2908300"/>
                </a:lnTo>
                <a:lnTo>
                  <a:pt x="1586649" y="2908300"/>
                </a:lnTo>
                <a:lnTo>
                  <a:pt x="1582381" y="2895600"/>
                </a:lnTo>
                <a:close/>
              </a:path>
              <a:path w="1668779" h="2997200">
                <a:moveTo>
                  <a:pt x="1607159" y="2895600"/>
                </a:moveTo>
                <a:lnTo>
                  <a:pt x="1588084" y="2895600"/>
                </a:lnTo>
                <a:lnTo>
                  <a:pt x="1591564" y="2908300"/>
                </a:lnTo>
                <a:lnTo>
                  <a:pt x="1606918" y="2908300"/>
                </a:lnTo>
                <a:lnTo>
                  <a:pt x="1607159" y="2895600"/>
                </a:lnTo>
                <a:close/>
              </a:path>
              <a:path w="1668779" h="2997200">
                <a:moveTo>
                  <a:pt x="1610042" y="2897316"/>
                </a:moveTo>
                <a:lnTo>
                  <a:pt x="1609394" y="2908300"/>
                </a:lnTo>
                <a:lnTo>
                  <a:pt x="1620037" y="2908300"/>
                </a:lnTo>
                <a:lnTo>
                  <a:pt x="1610042" y="2897316"/>
                </a:lnTo>
                <a:close/>
              </a:path>
              <a:path w="1668779" h="2997200">
                <a:moveTo>
                  <a:pt x="1619897" y="2895600"/>
                </a:moveTo>
                <a:lnTo>
                  <a:pt x="1619592" y="2895600"/>
                </a:lnTo>
                <a:lnTo>
                  <a:pt x="1620037" y="2908300"/>
                </a:lnTo>
                <a:lnTo>
                  <a:pt x="1628190" y="2908300"/>
                </a:lnTo>
                <a:lnTo>
                  <a:pt x="1619897" y="2895600"/>
                </a:lnTo>
                <a:close/>
              </a:path>
              <a:path w="1668779" h="2997200">
                <a:moveTo>
                  <a:pt x="1610144" y="2895600"/>
                </a:moveTo>
                <a:lnTo>
                  <a:pt x="1608480" y="2895600"/>
                </a:lnTo>
                <a:lnTo>
                  <a:pt x="1610042" y="2897316"/>
                </a:lnTo>
                <a:lnTo>
                  <a:pt x="1610144" y="2895600"/>
                </a:lnTo>
                <a:close/>
              </a:path>
              <a:path w="1668779" h="2997200">
                <a:moveTo>
                  <a:pt x="1567370" y="2882900"/>
                </a:moveTo>
                <a:lnTo>
                  <a:pt x="1564678" y="2882900"/>
                </a:lnTo>
                <a:lnTo>
                  <a:pt x="1565757" y="2895600"/>
                </a:lnTo>
                <a:lnTo>
                  <a:pt x="1567192" y="2895600"/>
                </a:lnTo>
                <a:lnTo>
                  <a:pt x="1567370" y="2882900"/>
                </a:lnTo>
                <a:close/>
              </a:path>
              <a:path w="1668779" h="2997200">
                <a:moveTo>
                  <a:pt x="1582864" y="2882900"/>
                </a:moveTo>
                <a:lnTo>
                  <a:pt x="1573542" y="2882900"/>
                </a:lnTo>
                <a:lnTo>
                  <a:pt x="1572059" y="2895600"/>
                </a:lnTo>
                <a:lnTo>
                  <a:pt x="1585823" y="2895600"/>
                </a:lnTo>
                <a:lnTo>
                  <a:pt x="1582864" y="2882900"/>
                </a:lnTo>
                <a:close/>
              </a:path>
              <a:path w="1668779" h="2997200">
                <a:moveTo>
                  <a:pt x="1611985" y="2882900"/>
                </a:moveTo>
                <a:lnTo>
                  <a:pt x="1582864" y="2882900"/>
                </a:lnTo>
                <a:lnTo>
                  <a:pt x="1592402" y="2895600"/>
                </a:lnTo>
                <a:lnTo>
                  <a:pt x="1608480" y="2895600"/>
                </a:lnTo>
                <a:lnTo>
                  <a:pt x="1611993" y="2882963"/>
                </a:lnTo>
                <a:close/>
              </a:path>
              <a:path w="1668779" h="2997200">
                <a:moveTo>
                  <a:pt x="1612030" y="2882963"/>
                </a:moveTo>
                <a:lnTo>
                  <a:pt x="1615909" y="2895600"/>
                </a:lnTo>
                <a:lnTo>
                  <a:pt x="1620939" y="2895600"/>
                </a:lnTo>
                <a:lnTo>
                  <a:pt x="1612030" y="2882963"/>
                </a:lnTo>
                <a:close/>
              </a:path>
              <a:path w="1668779" h="2997200">
                <a:moveTo>
                  <a:pt x="1565097" y="2870200"/>
                </a:moveTo>
                <a:lnTo>
                  <a:pt x="1563725" y="2870200"/>
                </a:lnTo>
                <a:lnTo>
                  <a:pt x="1564474" y="2882900"/>
                </a:lnTo>
                <a:lnTo>
                  <a:pt x="1571879" y="2882900"/>
                </a:lnTo>
                <a:lnTo>
                  <a:pt x="1565097" y="2870200"/>
                </a:lnTo>
                <a:close/>
              </a:path>
              <a:path w="1668779" h="2997200">
                <a:moveTo>
                  <a:pt x="1601622" y="2870200"/>
                </a:moveTo>
                <a:lnTo>
                  <a:pt x="1574673" y="2870200"/>
                </a:lnTo>
                <a:lnTo>
                  <a:pt x="1583651" y="2882900"/>
                </a:lnTo>
                <a:lnTo>
                  <a:pt x="1605292" y="2882900"/>
                </a:lnTo>
                <a:lnTo>
                  <a:pt x="1601622" y="2870200"/>
                </a:lnTo>
                <a:close/>
              </a:path>
              <a:path w="1668779" h="2997200">
                <a:moveTo>
                  <a:pt x="1555038" y="2857500"/>
                </a:moveTo>
                <a:lnTo>
                  <a:pt x="1556893" y="2870200"/>
                </a:lnTo>
                <a:lnTo>
                  <a:pt x="1558264" y="2870200"/>
                </a:lnTo>
                <a:lnTo>
                  <a:pt x="1555038" y="2857500"/>
                </a:lnTo>
                <a:close/>
              </a:path>
              <a:path w="1668779" h="2997200">
                <a:moveTo>
                  <a:pt x="1560499" y="2859096"/>
                </a:moveTo>
                <a:lnTo>
                  <a:pt x="1561731" y="2870200"/>
                </a:lnTo>
                <a:lnTo>
                  <a:pt x="1563179" y="2870200"/>
                </a:lnTo>
                <a:lnTo>
                  <a:pt x="1562993" y="2863054"/>
                </a:lnTo>
                <a:lnTo>
                  <a:pt x="1560499" y="2859096"/>
                </a:lnTo>
                <a:close/>
              </a:path>
              <a:path w="1668779" h="2997200">
                <a:moveTo>
                  <a:pt x="1602587" y="2857500"/>
                </a:moveTo>
                <a:lnTo>
                  <a:pt x="1562849" y="2857500"/>
                </a:lnTo>
                <a:lnTo>
                  <a:pt x="1562993" y="2863054"/>
                </a:lnTo>
                <a:lnTo>
                  <a:pt x="1567497" y="2870200"/>
                </a:lnTo>
                <a:lnTo>
                  <a:pt x="1598485" y="2870200"/>
                </a:lnTo>
                <a:lnTo>
                  <a:pt x="1602587" y="2857500"/>
                </a:lnTo>
                <a:close/>
              </a:path>
              <a:path w="1668779" h="2997200">
                <a:moveTo>
                  <a:pt x="1560322" y="2857500"/>
                </a:moveTo>
                <a:lnTo>
                  <a:pt x="1559492" y="2857500"/>
                </a:lnTo>
                <a:lnTo>
                  <a:pt x="1560499" y="2859096"/>
                </a:lnTo>
                <a:lnTo>
                  <a:pt x="1560322" y="2857500"/>
                </a:lnTo>
                <a:close/>
              </a:path>
              <a:path w="1668779" h="2997200">
                <a:moveTo>
                  <a:pt x="1555280" y="2844800"/>
                </a:moveTo>
                <a:lnTo>
                  <a:pt x="1551343" y="2844800"/>
                </a:lnTo>
                <a:lnTo>
                  <a:pt x="1550771" y="2857500"/>
                </a:lnTo>
                <a:lnTo>
                  <a:pt x="1558874" y="2857500"/>
                </a:lnTo>
                <a:lnTo>
                  <a:pt x="1555280" y="2844800"/>
                </a:lnTo>
                <a:close/>
              </a:path>
              <a:path w="1668779" h="2997200">
                <a:moveTo>
                  <a:pt x="1590103" y="2844800"/>
                </a:moveTo>
                <a:lnTo>
                  <a:pt x="1560842" y="2844800"/>
                </a:lnTo>
                <a:lnTo>
                  <a:pt x="1562950" y="2857500"/>
                </a:lnTo>
                <a:lnTo>
                  <a:pt x="1602079" y="2857500"/>
                </a:lnTo>
                <a:lnTo>
                  <a:pt x="1590103" y="2844800"/>
                </a:lnTo>
                <a:close/>
              </a:path>
              <a:path w="1668779" h="2997200">
                <a:moveTo>
                  <a:pt x="1542097" y="2832100"/>
                </a:moveTo>
                <a:lnTo>
                  <a:pt x="1539290" y="2832100"/>
                </a:lnTo>
                <a:lnTo>
                  <a:pt x="1539151" y="2844800"/>
                </a:lnTo>
                <a:lnTo>
                  <a:pt x="1542478" y="2844800"/>
                </a:lnTo>
                <a:lnTo>
                  <a:pt x="1542913" y="2834182"/>
                </a:lnTo>
                <a:lnTo>
                  <a:pt x="1542097" y="2832100"/>
                </a:lnTo>
                <a:close/>
              </a:path>
              <a:path w="1668779" h="2997200">
                <a:moveTo>
                  <a:pt x="1588058" y="2832100"/>
                </a:moveTo>
                <a:lnTo>
                  <a:pt x="1542999" y="2832100"/>
                </a:lnTo>
                <a:lnTo>
                  <a:pt x="1542913" y="2834182"/>
                </a:lnTo>
                <a:lnTo>
                  <a:pt x="1547075" y="2844800"/>
                </a:lnTo>
                <a:lnTo>
                  <a:pt x="1588566" y="2844800"/>
                </a:lnTo>
                <a:lnTo>
                  <a:pt x="1588058" y="2832100"/>
                </a:lnTo>
                <a:close/>
              </a:path>
              <a:path w="1668779" h="2997200">
                <a:moveTo>
                  <a:pt x="1536847" y="2825998"/>
                </a:moveTo>
                <a:lnTo>
                  <a:pt x="1539567" y="2832100"/>
                </a:lnTo>
                <a:lnTo>
                  <a:pt x="1541246" y="2832100"/>
                </a:lnTo>
                <a:lnTo>
                  <a:pt x="1536847" y="2825998"/>
                </a:lnTo>
                <a:close/>
              </a:path>
              <a:path w="1668779" h="2997200">
                <a:moveTo>
                  <a:pt x="1539254" y="2819400"/>
                </a:moveTo>
                <a:lnTo>
                  <a:pt x="1534756" y="2819400"/>
                </a:lnTo>
                <a:lnTo>
                  <a:pt x="1541716" y="2832100"/>
                </a:lnTo>
                <a:lnTo>
                  <a:pt x="1540622" y="2823059"/>
                </a:lnTo>
                <a:lnTo>
                  <a:pt x="1539254" y="2819400"/>
                </a:lnTo>
                <a:close/>
              </a:path>
              <a:path w="1668779" h="2997200">
                <a:moveTo>
                  <a:pt x="1577530" y="2819400"/>
                </a:moveTo>
                <a:lnTo>
                  <a:pt x="1540179" y="2819400"/>
                </a:lnTo>
                <a:lnTo>
                  <a:pt x="1540622" y="2823059"/>
                </a:lnTo>
                <a:lnTo>
                  <a:pt x="1544003" y="2832100"/>
                </a:lnTo>
                <a:lnTo>
                  <a:pt x="1577695" y="2832100"/>
                </a:lnTo>
                <a:lnTo>
                  <a:pt x="1577530" y="2819400"/>
                </a:lnTo>
                <a:close/>
              </a:path>
              <a:path w="1668779" h="2997200">
                <a:moveTo>
                  <a:pt x="1581340" y="2819400"/>
                </a:moveTo>
                <a:lnTo>
                  <a:pt x="1577530" y="2819400"/>
                </a:lnTo>
                <a:lnTo>
                  <a:pt x="1578889" y="2832100"/>
                </a:lnTo>
                <a:lnTo>
                  <a:pt x="1580718" y="2832100"/>
                </a:lnTo>
                <a:lnTo>
                  <a:pt x="1581340" y="2819400"/>
                </a:lnTo>
                <a:close/>
              </a:path>
              <a:path w="1668779" h="2997200">
                <a:moveTo>
                  <a:pt x="1582191" y="2819400"/>
                </a:moveTo>
                <a:lnTo>
                  <a:pt x="1580718" y="2832100"/>
                </a:lnTo>
                <a:lnTo>
                  <a:pt x="1586649" y="2832100"/>
                </a:lnTo>
                <a:lnTo>
                  <a:pt x="1582191" y="2819400"/>
                </a:lnTo>
                <a:close/>
              </a:path>
              <a:path w="1668779" h="2997200">
                <a:moveTo>
                  <a:pt x="1533906" y="2819400"/>
                </a:moveTo>
                <a:lnTo>
                  <a:pt x="1532089" y="2819400"/>
                </a:lnTo>
                <a:lnTo>
                  <a:pt x="1536847" y="2825998"/>
                </a:lnTo>
                <a:lnTo>
                  <a:pt x="1533906" y="2819400"/>
                </a:lnTo>
                <a:close/>
              </a:path>
              <a:path w="1668779" h="2997200">
                <a:moveTo>
                  <a:pt x="1528851" y="2806700"/>
                </a:moveTo>
                <a:lnTo>
                  <a:pt x="1528572" y="2819400"/>
                </a:lnTo>
                <a:lnTo>
                  <a:pt x="1530756" y="2819400"/>
                </a:lnTo>
                <a:lnTo>
                  <a:pt x="1528851" y="2806700"/>
                </a:lnTo>
                <a:close/>
              </a:path>
              <a:path w="1668779" h="2997200">
                <a:moveTo>
                  <a:pt x="1534566" y="2807355"/>
                </a:moveTo>
                <a:lnTo>
                  <a:pt x="1535264" y="2819400"/>
                </a:lnTo>
                <a:lnTo>
                  <a:pt x="1535116" y="2808768"/>
                </a:lnTo>
                <a:lnTo>
                  <a:pt x="1534566" y="2807355"/>
                </a:lnTo>
                <a:close/>
              </a:path>
              <a:path w="1668779" h="2997200">
                <a:moveTo>
                  <a:pt x="1554073" y="2806700"/>
                </a:moveTo>
                <a:lnTo>
                  <a:pt x="1535087" y="2806700"/>
                </a:lnTo>
                <a:lnTo>
                  <a:pt x="1535116" y="2808768"/>
                </a:lnTo>
                <a:lnTo>
                  <a:pt x="1539254" y="2819400"/>
                </a:lnTo>
                <a:lnTo>
                  <a:pt x="1558082" y="2819400"/>
                </a:lnTo>
                <a:lnTo>
                  <a:pt x="1554073" y="2806700"/>
                </a:lnTo>
                <a:close/>
              </a:path>
              <a:path w="1668779" h="2997200">
                <a:moveTo>
                  <a:pt x="1575511" y="2806700"/>
                </a:moveTo>
                <a:lnTo>
                  <a:pt x="1562417" y="2806700"/>
                </a:lnTo>
                <a:lnTo>
                  <a:pt x="1564784" y="2819400"/>
                </a:lnTo>
                <a:lnTo>
                  <a:pt x="1569313" y="2819400"/>
                </a:lnTo>
                <a:lnTo>
                  <a:pt x="1575511" y="2806700"/>
                </a:lnTo>
                <a:close/>
              </a:path>
              <a:path w="1668779" h="2997200">
                <a:moveTo>
                  <a:pt x="1535087" y="2806700"/>
                </a:moveTo>
                <a:lnTo>
                  <a:pt x="1534528" y="2806700"/>
                </a:lnTo>
                <a:lnTo>
                  <a:pt x="1534566" y="2807355"/>
                </a:lnTo>
                <a:lnTo>
                  <a:pt x="1535116" y="2808768"/>
                </a:lnTo>
                <a:lnTo>
                  <a:pt x="1535087" y="2806700"/>
                </a:lnTo>
                <a:close/>
              </a:path>
              <a:path w="1668779" h="2997200">
                <a:moveTo>
                  <a:pt x="1534528" y="2806700"/>
                </a:moveTo>
                <a:lnTo>
                  <a:pt x="1534311" y="2806700"/>
                </a:lnTo>
                <a:lnTo>
                  <a:pt x="1534566" y="2807355"/>
                </a:lnTo>
                <a:lnTo>
                  <a:pt x="1534528" y="2806700"/>
                </a:lnTo>
                <a:close/>
              </a:path>
              <a:path w="1668779" h="2997200">
                <a:moveTo>
                  <a:pt x="1518392" y="2794589"/>
                </a:moveTo>
                <a:lnTo>
                  <a:pt x="1516938" y="2806700"/>
                </a:lnTo>
                <a:lnTo>
                  <a:pt x="1518627" y="2806700"/>
                </a:lnTo>
                <a:lnTo>
                  <a:pt x="1518473" y="2794828"/>
                </a:lnTo>
                <a:lnTo>
                  <a:pt x="1518392" y="2794589"/>
                </a:lnTo>
                <a:close/>
              </a:path>
              <a:path w="1668779" h="2997200">
                <a:moveTo>
                  <a:pt x="1530845" y="2794000"/>
                </a:moveTo>
                <a:lnTo>
                  <a:pt x="1518462" y="2794000"/>
                </a:lnTo>
                <a:lnTo>
                  <a:pt x="1518473" y="2794828"/>
                </a:lnTo>
                <a:lnTo>
                  <a:pt x="1522526" y="2806700"/>
                </a:lnTo>
                <a:lnTo>
                  <a:pt x="1525346" y="2806700"/>
                </a:lnTo>
                <a:lnTo>
                  <a:pt x="1530845" y="2794000"/>
                </a:lnTo>
                <a:close/>
              </a:path>
              <a:path w="1668779" h="2997200">
                <a:moveTo>
                  <a:pt x="1561833" y="2794000"/>
                </a:moveTo>
                <a:lnTo>
                  <a:pt x="1530845" y="2794000"/>
                </a:lnTo>
                <a:lnTo>
                  <a:pt x="1535201" y="2806700"/>
                </a:lnTo>
                <a:lnTo>
                  <a:pt x="1560817" y="2806700"/>
                </a:lnTo>
                <a:lnTo>
                  <a:pt x="1561833" y="2794000"/>
                </a:lnTo>
                <a:close/>
              </a:path>
              <a:path w="1668779" h="2997200">
                <a:moveTo>
                  <a:pt x="1565821" y="2794000"/>
                </a:moveTo>
                <a:lnTo>
                  <a:pt x="1561833" y="2794000"/>
                </a:lnTo>
                <a:lnTo>
                  <a:pt x="1565173" y="2806700"/>
                </a:lnTo>
                <a:lnTo>
                  <a:pt x="1566303" y="2806700"/>
                </a:lnTo>
                <a:lnTo>
                  <a:pt x="1565821" y="2794000"/>
                </a:lnTo>
                <a:close/>
              </a:path>
              <a:path w="1668779" h="2997200">
                <a:moveTo>
                  <a:pt x="1516724" y="2781300"/>
                </a:moveTo>
                <a:lnTo>
                  <a:pt x="1518190" y="2794000"/>
                </a:lnTo>
                <a:lnTo>
                  <a:pt x="1518392" y="2794589"/>
                </a:lnTo>
                <a:lnTo>
                  <a:pt x="1518462" y="2794000"/>
                </a:lnTo>
                <a:lnTo>
                  <a:pt x="1526082" y="2794000"/>
                </a:lnTo>
                <a:lnTo>
                  <a:pt x="1516724" y="2781300"/>
                </a:lnTo>
                <a:close/>
              </a:path>
              <a:path w="1668779" h="2997200">
                <a:moveTo>
                  <a:pt x="1545755" y="2781300"/>
                </a:moveTo>
                <a:lnTo>
                  <a:pt x="1524698" y="2781300"/>
                </a:lnTo>
                <a:lnTo>
                  <a:pt x="1526082" y="2794000"/>
                </a:lnTo>
                <a:lnTo>
                  <a:pt x="1547888" y="2794000"/>
                </a:lnTo>
                <a:lnTo>
                  <a:pt x="1545755" y="2781300"/>
                </a:lnTo>
                <a:close/>
              </a:path>
              <a:path w="1668779" h="2997200">
                <a:moveTo>
                  <a:pt x="1556372" y="2781300"/>
                </a:moveTo>
                <a:lnTo>
                  <a:pt x="1547863" y="2781300"/>
                </a:lnTo>
                <a:lnTo>
                  <a:pt x="1547888" y="2794000"/>
                </a:lnTo>
                <a:lnTo>
                  <a:pt x="1556270" y="2794000"/>
                </a:lnTo>
                <a:lnTo>
                  <a:pt x="1556372" y="2781300"/>
                </a:lnTo>
                <a:close/>
              </a:path>
              <a:path w="1668779" h="2997200">
                <a:moveTo>
                  <a:pt x="1560169" y="2781300"/>
                </a:moveTo>
                <a:lnTo>
                  <a:pt x="1559229" y="2794000"/>
                </a:lnTo>
                <a:lnTo>
                  <a:pt x="1560156" y="2794000"/>
                </a:lnTo>
                <a:lnTo>
                  <a:pt x="1560169" y="2781300"/>
                </a:lnTo>
                <a:close/>
              </a:path>
              <a:path w="1668779" h="2997200">
                <a:moveTo>
                  <a:pt x="1506753" y="2768600"/>
                </a:moveTo>
                <a:lnTo>
                  <a:pt x="1506347" y="2768600"/>
                </a:lnTo>
                <a:lnTo>
                  <a:pt x="1508887" y="2781300"/>
                </a:lnTo>
                <a:lnTo>
                  <a:pt x="1510169" y="2781300"/>
                </a:lnTo>
                <a:lnTo>
                  <a:pt x="1506753" y="2768600"/>
                </a:lnTo>
                <a:close/>
              </a:path>
              <a:path w="1668779" h="2997200">
                <a:moveTo>
                  <a:pt x="1513967" y="2768600"/>
                </a:moveTo>
                <a:lnTo>
                  <a:pt x="1513636" y="2781300"/>
                </a:lnTo>
                <a:lnTo>
                  <a:pt x="1516532" y="2781300"/>
                </a:lnTo>
                <a:lnTo>
                  <a:pt x="1513967" y="2768600"/>
                </a:lnTo>
                <a:close/>
              </a:path>
              <a:path w="1668779" h="2997200">
                <a:moveTo>
                  <a:pt x="1541183" y="2768600"/>
                </a:moveTo>
                <a:lnTo>
                  <a:pt x="1521929" y="2768600"/>
                </a:lnTo>
                <a:lnTo>
                  <a:pt x="1525727" y="2781300"/>
                </a:lnTo>
                <a:lnTo>
                  <a:pt x="1545196" y="2781300"/>
                </a:lnTo>
                <a:lnTo>
                  <a:pt x="1541183" y="2768600"/>
                </a:lnTo>
                <a:close/>
              </a:path>
              <a:path w="1668779" h="2997200">
                <a:moveTo>
                  <a:pt x="1554594" y="2768600"/>
                </a:moveTo>
                <a:lnTo>
                  <a:pt x="1544002" y="2768600"/>
                </a:lnTo>
                <a:lnTo>
                  <a:pt x="1545196" y="2781300"/>
                </a:lnTo>
                <a:lnTo>
                  <a:pt x="1556766" y="2781300"/>
                </a:lnTo>
                <a:lnTo>
                  <a:pt x="1554594" y="2768600"/>
                </a:lnTo>
                <a:close/>
              </a:path>
              <a:path w="1668779" h="2997200">
                <a:moveTo>
                  <a:pt x="1508290" y="2755900"/>
                </a:moveTo>
                <a:lnTo>
                  <a:pt x="1505686" y="2755900"/>
                </a:lnTo>
                <a:lnTo>
                  <a:pt x="1505140" y="2768600"/>
                </a:lnTo>
                <a:lnTo>
                  <a:pt x="1507083" y="2768600"/>
                </a:lnTo>
                <a:lnTo>
                  <a:pt x="1508290" y="2755900"/>
                </a:lnTo>
                <a:close/>
              </a:path>
              <a:path w="1668779" h="2997200">
                <a:moveTo>
                  <a:pt x="1516392" y="2755900"/>
                </a:moveTo>
                <a:lnTo>
                  <a:pt x="1510309" y="2755900"/>
                </a:lnTo>
                <a:lnTo>
                  <a:pt x="1513967" y="2768600"/>
                </a:lnTo>
                <a:lnTo>
                  <a:pt x="1519821" y="2768600"/>
                </a:lnTo>
                <a:lnTo>
                  <a:pt x="1516392" y="2755900"/>
                </a:lnTo>
                <a:close/>
              </a:path>
              <a:path w="1668779" h="2997200">
                <a:moveTo>
                  <a:pt x="1539621" y="2755900"/>
                </a:moveTo>
                <a:lnTo>
                  <a:pt x="1518904" y="2755900"/>
                </a:lnTo>
                <a:lnTo>
                  <a:pt x="1520291" y="2768600"/>
                </a:lnTo>
                <a:lnTo>
                  <a:pt x="1538008" y="2768600"/>
                </a:lnTo>
                <a:lnTo>
                  <a:pt x="1539621" y="2755900"/>
                </a:lnTo>
                <a:close/>
              </a:path>
              <a:path w="1668779" h="2997200">
                <a:moveTo>
                  <a:pt x="1543278" y="2755900"/>
                </a:moveTo>
                <a:lnTo>
                  <a:pt x="1542351" y="2755900"/>
                </a:lnTo>
                <a:lnTo>
                  <a:pt x="1542046" y="2768600"/>
                </a:lnTo>
                <a:lnTo>
                  <a:pt x="1549539" y="2768600"/>
                </a:lnTo>
                <a:lnTo>
                  <a:pt x="1543278" y="2755900"/>
                </a:lnTo>
                <a:close/>
              </a:path>
              <a:path w="1668779" h="2997200">
                <a:moveTo>
                  <a:pt x="1494231" y="2743200"/>
                </a:moveTo>
                <a:lnTo>
                  <a:pt x="1485188" y="2743200"/>
                </a:lnTo>
                <a:lnTo>
                  <a:pt x="1492719" y="2755900"/>
                </a:lnTo>
                <a:lnTo>
                  <a:pt x="1494104" y="2755900"/>
                </a:lnTo>
                <a:lnTo>
                  <a:pt x="1494231" y="2743200"/>
                </a:lnTo>
                <a:close/>
              </a:path>
              <a:path w="1668779" h="2997200">
                <a:moveTo>
                  <a:pt x="1526336" y="2743200"/>
                </a:moveTo>
                <a:lnTo>
                  <a:pt x="1494231" y="2743200"/>
                </a:lnTo>
                <a:lnTo>
                  <a:pt x="1498574" y="2755900"/>
                </a:lnTo>
                <a:lnTo>
                  <a:pt x="1538541" y="2755900"/>
                </a:lnTo>
                <a:lnTo>
                  <a:pt x="1526336" y="2743200"/>
                </a:lnTo>
                <a:close/>
              </a:path>
              <a:path w="1668779" h="2997200">
                <a:moveTo>
                  <a:pt x="1538732" y="2743200"/>
                </a:moveTo>
                <a:lnTo>
                  <a:pt x="1537830" y="2743200"/>
                </a:lnTo>
                <a:lnTo>
                  <a:pt x="1543735" y="2755900"/>
                </a:lnTo>
                <a:lnTo>
                  <a:pt x="1538732" y="2743200"/>
                </a:lnTo>
                <a:close/>
              </a:path>
              <a:path w="1668779" h="2997200">
                <a:moveTo>
                  <a:pt x="1486077" y="2730500"/>
                </a:moveTo>
                <a:lnTo>
                  <a:pt x="1482344" y="2730500"/>
                </a:lnTo>
                <a:lnTo>
                  <a:pt x="1480820" y="2743200"/>
                </a:lnTo>
                <a:lnTo>
                  <a:pt x="1489621" y="2743200"/>
                </a:lnTo>
                <a:lnTo>
                  <a:pt x="1486077" y="2730500"/>
                </a:lnTo>
                <a:close/>
              </a:path>
              <a:path w="1668779" h="2997200">
                <a:moveTo>
                  <a:pt x="1494497" y="2730500"/>
                </a:moveTo>
                <a:lnTo>
                  <a:pt x="1490078" y="2730500"/>
                </a:lnTo>
                <a:lnTo>
                  <a:pt x="1494129" y="2743200"/>
                </a:lnTo>
                <a:lnTo>
                  <a:pt x="1498942" y="2743200"/>
                </a:lnTo>
                <a:lnTo>
                  <a:pt x="1498325" y="2740313"/>
                </a:lnTo>
                <a:lnTo>
                  <a:pt x="1494497" y="2730500"/>
                </a:lnTo>
                <a:close/>
              </a:path>
              <a:path w="1668779" h="2997200">
                <a:moveTo>
                  <a:pt x="1529168" y="2730500"/>
                </a:moveTo>
                <a:lnTo>
                  <a:pt x="1496225" y="2730500"/>
                </a:lnTo>
                <a:lnTo>
                  <a:pt x="1498325" y="2740313"/>
                </a:lnTo>
                <a:lnTo>
                  <a:pt x="1499450" y="2743200"/>
                </a:lnTo>
                <a:lnTo>
                  <a:pt x="1531797" y="2743200"/>
                </a:lnTo>
                <a:lnTo>
                  <a:pt x="1529168" y="2730500"/>
                </a:lnTo>
                <a:close/>
              </a:path>
              <a:path w="1668779" h="2997200">
                <a:moveTo>
                  <a:pt x="1536433" y="2730500"/>
                </a:moveTo>
                <a:lnTo>
                  <a:pt x="1531797" y="2743200"/>
                </a:lnTo>
                <a:lnTo>
                  <a:pt x="1538516" y="2743200"/>
                </a:lnTo>
                <a:lnTo>
                  <a:pt x="1536433" y="2730500"/>
                </a:lnTo>
                <a:close/>
              </a:path>
              <a:path w="1668779" h="2997200">
                <a:moveTo>
                  <a:pt x="1489214" y="2717800"/>
                </a:moveTo>
                <a:lnTo>
                  <a:pt x="1477518" y="2717800"/>
                </a:lnTo>
                <a:lnTo>
                  <a:pt x="1478648" y="2730500"/>
                </a:lnTo>
                <a:lnTo>
                  <a:pt x="1488503" y="2730500"/>
                </a:lnTo>
                <a:lnTo>
                  <a:pt x="1489214" y="2717800"/>
                </a:lnTo>
                <a:close/>
              </a:path>
              <a:path w="1668779" h="2997200">
                <a:moveTo>
                  <a:pt x="1521561" y="2717800"/>
                </a:moveTo>
                <a:lnTo>
                  <a:pt x="1491386" y="2717800"/>
                </a:lnTo>
                <a:lnTo>
                  <a:pt x="1491538" y="2730500"/>
                </a:lnTo>
                <a:lnTo>
                  <a:pt x="1531150" y="2730500"/>
                </a:lnTo>
                <a:lnTo>
                  <a:pt x="1521561" y="2717800"/>
                </a:lnTo>
                <a:close/>
              </a:path>
              <a:path w="1668779" h="2997200">
                <a:moveTo>
                  <a:pt x="1474431" y="2705100"/>
                </a:moveTo>
                <a:lnTo>
                  <a:pt x="1477403" y="2717800"/>
                </a:lnTo>
                <a:lnTo>
                  <a:pt x="1479130" y="2717800"/>
                </a:lnTo>
                <a:lnTo>
                  <a:pt x="1476451" y="2707912"/>
                </a:lnTo>
                <a:lnTo>
                  <a:pt x="1474431" y="2705100"/>
                </a:lnTo>
                <a:close/>
              </a:path>
              <a:path w="1668779" h="2997200">
                <a:moveTo>
                  <a:pt x="1481913" y="2715520"/>
                </a:moveTo>
                <a:lnTo>
                  <a:pt x="1483372" y="2717800"/>
                </a:lnTo>
                <a:lnTo>
                  <a:pt x="1483550" y="2717800"/>
                </a:lnTo>
                <a:lnTo>
                  <a:pt x="1481913" y="2715520"/>
                </a:lnTo>
                <a:close/>
              </a:path>
              <a:path w="1668779" h="2997200">
                <a:moveTo>
                  <a:pt x="1507515" y="2705100"/>
                </a:moveTo>
                <a:lnTo>
                  <a:pt x="1482915" y="2705100"/>
                </a:lnTo>
                <a:lnTo>
                  <a:pt x="1484731" y="2717800"/>
                </a:lnTo>
                <a:lnTo>
                  <a:pt x="1511084" y="2717800"/>
                </a:lnTo>
                <a:lnTo>
                  <a:pt x="1507515" y="2705100"/>
                </a:lnTo>
                <a:close/>
              </a:path>
              <a:path w="1668779" h="2997200">
                <a:moveTo>
                  <a:pt x="1517992" y="2705100"/>
                </a:moveTo>
                <a:lnTo>
                  <a:pt x="1516761" y="2705100"/>
                </a:lnTo>
                <a:lnTo>
                  <a:pt x="1514868" y="2717800"/>
                </a:lnTo>
                <a:lnTo>
                  <a:pt x="1520101" y="2717800"/>
                </a:lnTo>
                <a:lnTo>
                  <a:pt x="1517992" y="2705100"/>
                </a:lnTo>
                <a:close/>
              </a:path>
              <a:path w="1668779" h="2997200">
                <a:moveTo>
                  <a:pt x="1476015" y="2706304"/>
                </a:moveTo>
                <a:lnTo>
                  <a:pt x="1476451" y="2707912"/>
                </a:lnTo>
                <a:lnTo>
                  <a:pt x="1481913" y="2715520"/>
                </a:lnTo>
                <a:lnTo>
                  <a:pt x="1476015" y="2706304"/>
                </a:lnTo>
                <a:close/>
              </a:path>
              <a:path w="1668779" h="2997200">
                <a:moveTo>
                  <a:pt x="1475689" y="2705100"/>
                </a:moveTo>
                <a:lnTo>
                  <a:pt x="1475244" y="2705100"/>
                </a:lnTo>
                <a:lnTo>
                  <a:pt x="1476015" y="2706304"/>
                </a:lnTo>
                <a:lnTo>
                  <a:pt x="1475689" y="2705100"/>
                </a:lnTo>
                <a:close/>
              </a:path>
              <a:path w="1668779" h="2997200">
                <a:moveTo>
                  <a:pt x="1477835" y="2692400"/>
                </a:moveTo>
                <a:lnTo>
                  <a:pt x="1472590" y="2692400"/>
                </a:lnTo>
                <a:lnTo>
                  <a:pt x="1474266" y="2705100"/>
                </a:lnTo>
                <a:lnTo>
                  <a:pt x="1477657" y="2705100"/>
                </a:lnTo>
                <a:lnTo>
                  <a:pt x="1479018" y="2696701"/>
                </a:lnTo>
                <a:lnTo>
                  <a:pt x="1477835" y="2692400"/>
                </a:lnTo>
                <a:close/>
              </a:path>
              <a:path w="1668779" h="2997200">
                <a:moveTo>
                  <a:pt x="1509649" y="2692400"/>
                </a:moveTo>
                <a:lnTo>
                  <a:pt x="1479715" y="2692400"/>
                </a:lnTo>
                <a:lnTo>
                  <a:pt x="1479018" y="2696701"/>
                </a:lnTo>
                <a:lnTo>
                  <a:pt x="1481328" y="2705100"/>
                </a:lnTo>
                <a:lnTo>
                  <a:pt x="1516126" y="2705100"/>
                </a:lnTo>
                <a:lnTo>
                  <a:pt x="1509649" y="2692400"/>
                </a:lnTo>
                <a:close/>
              </a:path>
              <a:path w="1668779" h="2997200">
                <a:moveTo>
                  <a:pt x="1460144" y="2679700"/>
                </a:moveTo>
                <a:lnTo>
                  <a:pt x="1456804" y="2679700"/>
                </a:lnTo>
                <a:lnTo>
                  <a:pt x="1457020" y="2692400"/>
                </a:lnTo>
                <a:lnTo>
                  <a:pt x="1460144" y="2679700"/>
                </a:lnTo>
                <a:close/>
              </a:path>
              <a:path w="1668779" h="2997200">
                <a:moveTo>
                  <a:pt x="1508264" y="2679700"/>
                </a:moveTo>
                <a:lnTo>
                  <a:pt x="1462811" y="2679700"/>
                </a:lnTo>
                <a:lnTo>
                  <a:pt x="1463598" y="2692400"/>
                </a:lnTo>
                <a:lnTo>
                  <a:pt x="1511046" y="2692400"/>
                </a:lnTo>
                <a:lnTo>
                  <a:pt x="1508264" y="2679700"/>
                </a:lnTo>
                <a:close/>
              </a:path>
              <a:path w="1668779" h="2997200">
                <a:moveTo>
                  <a:pt x="1458099" y="2667000"/>
                </a:moveTo>
                <a:lnTo>
                  <a:pt x="1457350" y="2667000"/>
                </a:lnTo>
                <a:lnTo>
                  <a:pt x="1457172" y="2679700"/>
                </a:lnTo>
                <a:lnTo>
                  <a:pt x="1459001" y="2679700"/>
                </a:lnTo>
                <a:lnTo>
                  <a:pt x="1458099" y="2667000"/>
                </a:lnTo>
                <a:close/>
              </a:path>
              <a:path w="1668779" h="2997200">
                <a:moveTo>
                  <a:pt x="1470520" y="2667000"/>
                </a:moveTo>
                <a:lnTo>
                  <a:pt x="1467980" y="2667000"/>
                </a:lnTo>
                <a:lnTo>
                  <a:pt x="1460093" y="2679700"/>
                </a:lnTo>
                <a:lnTo>
                  <a:pt x="1471320" y="2679700"/>
                </a:lnTo>
                <a:lnTo>
                  <a:pt x="1470520" y="2667000"/>
                </a:lnTo>
                <a:close/>
              </a:path>
              <a:path w="1668779" h="2997200">
                <a:moveTo>
                  <a:pt x="1498777" y="2667000"/>
                </a:moveTo>
                <a:lnTo>
                  <a:pt x="1473250" y="2667000"/>
                </a:lnTo>
                <a:lnTo>
                  <a:pt x="1480058" y="2679700"/>
                </a:lnTo>
                <a:lnTo>
                  <a:pt x="1498485" y="2679700"/>
                </a:lnTo>
                <a:lnTo>
                  <a:pt x="1498777" y="2667000"/>
                </a:lnTo>
                <a:close/>
              </a:path>
              <a:path w="1668779" h="2997200">
                <a:moveTo>
                  <a:pt x="1487703" y="2641600"/>
                </a:moveTo>
                <a:lnTo>
                  <a:pt x="1479651" y="2641600"/>
                </a:lnTo>
                <a:lnTo>
                  <a:pt x="1479860" y="2642801"/>
                </a:lnTo>
                <a:lnTo>
                  <a:pt x="1483563" y="2654300"/>
                </a:lnTo>
                <a:lnTo>
                  <a:pt x="1455928" y="2654300"/>
                </a:lnTo>
                <a:lnTo>
                  <a:pt x="1457617" y="2667000"/>
                </a:lnTo>
                <a:lnTo>
                  <a:pt x="1484350" y="2667000"/>
                </a:lnTo>
                <a:lnTo>
                  <a:pt x="1488922" y="2654300"/>
                </a:lnTo>
                <a:lnTo>
                  <a:pt x="1487703" y="2641600"/>
                </a:lnTo>
                <a:close/>
              </a:path>
              <a:path w="1668779" h="2997200">
                <a:moveTo>
                  <a:pt x="1439621" y="2641600"/>
                </a:moveTo>
                <a:lnTo>
                  <a:pt x="1432483" y="2641600"/>
                </a:lnTo>
                <a:lnTo>
                  <a:pt x="1434211" y="2654300"/>
                </a:lnTo>
                <a:lnTo>
                  <a:pt x="1437576" y="2654300"/>
                </a:lnTo>
                <a:lnTo>
                  <a:pt x="1439621" y="2641600"/>
                </a:lnTo>
                <a:close/>
              </a:path>
              <a:path w="1668779" h="2997200">
                <a:moveTo>
                  <a:pt x="1479473" y="2641600"/>
                </a:moveTo>
                <a:lnTo>
                  <a:pt x="1448562" y="2641600"/>
                </a:lnTo>
                <a:lnTo>
                  <a:pt x="1454200" y="2654300"/>
                </a:lnTo>
                <a:lnTo>
                  <a:pt x="1481861" y="2654300"/>
                </a:lnTo>
                <a:lnTo>
                  <a:pt x="1479860" y="2642801"/>
                </a:lnTo>
                <a:lnTo>
                  <a:pt x="1479473" y="2641600"/>
                </a:lnTo>
                <a:close/>
              </a:path>
              <a:path w="1668779" h="2997200">
                <a:moveTo>
                  <a:pt x="1479651" y="2641600"/>
                </a:moveTo>
                <a:lnTo>
                  <a:pt x="1479473" y="2641600"/>
                </a:lnTo>
                <a:lnTo>
                  <a:pt x="1479860" y="2642801"/>
                </a:lnTo>
                <a:lnTo>
                  <a:pt x="1479651" y="2641600"/>
                </a:lnTo>
                <a:close/>
              </a:path>
              <a:path w="1668779" h="2997200">
                <a:moveTo>
                  <a:pt x="1429397" y="2628900"/>
                </a:moveTo>
                <a:lnTo>
                  <a:pt x="1428877" y="2628900"/>
                </a:lnTo>
                <a:lnTo>
                  <a:pt x="1429778" y="2641600"/>
                </a:lnTo>
                <a:lnTo>
                  <a:pt x="1433398" y="2641600"/>
                </a:lnTo>
                <a:lnTo>
                  <a:pt x="1429397" y="2628900"/>
                </a:lnTo>
                <a:close/>
              </a:path>
              <a:path w="1668779" h="2997200">
                <a:moveTo>
                  <a:pt x="1438457" y="2628900"/>
                </a:moveTo>
                <a:lnTo>
                  <a:pt x="1436408" y="2628900"/>
                </a:lnTo>
                <a:lnTo>
                  <a:pt x="1434261" y="2641600"/>
                </a:lnTo>
                <a:lnTo>
                  <a:pt x="1440497" y="2641600"/>
                </a:lnTo>
                <a:lnTo>
                  <a:pt x="1438457" y="2628900"/>
                </a:lnTo>
                <a:close/>
              </a:path>
              <a:path w="1668779" h="2997200">
                <a:moveTo>
                  <a:pt x="1475409" y="2628900"/>
                </a:moveTo>
                <a:lnTo>
                  <a:pt x="1442315" y="2628900"/>
                </a:lnTo>
                <a:lnTo>
                  <a:pt x="1444955" y="2641600"/>
                </a:lnTo>
                <a:lnTo>
                  <a:pt x="1475803" y="2641600"/>
                </a:lnTo>
                <a:lnTo>
                  <a:pt x="1475409" y="2628900"/>
                </a:lnTo>
                <a:close/>
              </a:path>
              <a:path w="1668779" h="2997200">
                <a:moveTo>
                  <a:pt x="1421371" y="2616200"/>
                </a:moveTo>
                <a:lnTo>
                  <a:pt x="1424838" y="2628900"/>
                </a:lnTo>
                <a:lnTo>
                  <a:pt x="1424885" y="2628663"/>
                </a:lnTo>
                <a:lnTo>
                  <a:pt x="1421371" y="2616200"/>
                </a:lnTo>
                <a:close/>
              </a:path>
              <a:path w="1668779" h="2997200">
                <a:moveTo>
                  <a:pt x="1427274" y="2609713"/>
                </a:moveTo>
                <a:lnTo>
                  <a:pt x="1427391" y="2616200"/>
                </a:lnTo>
                <a:lnTo>
                  <a:pt x="1424885" y="2628663"/>
                </a:lnTo>
                <a:lnTo>
                  <a:pt x="1424952" y="2628900"/>
                </a:lnTo>
                <a:lnTo>
                  <a:pt x="1443748" y="2628900"/>
                </a:lnTo>
                <a:lnTo>
                  <a:pt x="1442529" y="2616200"/>
                </a:lnTo>
                <a:lnTo>
                  <a:pt x="1431099" y="2616200"/>
                </a:lnTo>
                <a:lnTo>
                  <a:pt x="1430659" y="2614781"/>
                </a:lnTo>
                <a:lnTo>
                  <a:pt x="1427274" y="2609713"/>
                </a:lnTo>
                <a:close/>
              </a:path>
              <a:path w="1668779" h="2997200">
                <a:moveTo>
                  <a:pt x="1458671" y="2616200"/>
                </a:moveTo>
                <a:lnTo>
                  <a:pt x="1443621" y="2616200"/>
                </a:lnTo>
                <a:lnTo>
                  <a:pt x="1447723" y="2628900"/>
                </a:lnTo>
                <a:lnTo>
                  <a:pt x="1465783" y="2628900"/>
                </a:lnTo>
                <a:lnTo>
                  <a:pt x="1458671" y="2616200"/>
                </a:lnTo>
                <a:close/>
              </a:path>
              <a:path w="1668779" h="2997200">
                <a:moveTo>
                  <a:pt x="1470279" y="2616200"/>
                </a:moveTo>
                <a:lnTo>
                  <a:pt x="1468704" y="2616200"/>
                </a:lnTo>
                <a:lnTo>
                  <a:pt x="1467510" y="2628900"/>
                </a:lnTo>
                <a:lnTo>
                  <a:pt x="1472387" y="2628900"/>
                </a:lnTo>
                <a:lnTo>
                  <a:pt x="1470279" y="2616200"/>
                </a:lnTo>
                <a:close/>
              </a:path>
              <a:path w="1668779" h="2997200">
                <a:moveTo>
                  <a:pt x="1413332" y="2603500"/>
                </a:moveTo>
                <a:lnTo>
                  <a:pt x="1412557" y="2603500"/>
                </a:lnTo>
                <a:lnTo>
                  <a:pt x="1414068" y="2616200"/>
                </a:lnTo>
                <a:lnTo>
                  <a:pt x="1413595" y="2604372"/>
                </a:lnTo>
                <a:lnTo>
                  <a:pt x="1413332" y="2603500"/>
                </a:lnTo>
                <a:close/>
              </a:path>
              <a:path w="1668779" h="2997200">
                <a:moveTo>
                  <a:pt x="1423123" y="2603500"/>
                </a:moveTo>
                <a:lnTo>
                  <a:pt x="1413560" y="2603500"/>
                </a:lnTo>
                <a:lnTo>
                  <a:pt x="1413595" y="2604372"/>
                </a:lnTo>
                <a:lnTo>
                  <a:pt x="1417167" y="2616200"/>
                </a:lnTo>
                <a:lnTo>
                  <a:pt x="1423123" y="2603500"/>
                </a:lnTo>
                <a:close/>
              </a:path>
              <a:path w="1668779" h="2997200">
                <a:moveTo>
                  <a:pt x="1431886" y="2603500"/>
                </a:moveTo>
                <a:lnTo>
                  <a:pt x="1427162" y="2603500"/>
                </a:lnTo>
                <a:lnTo>
                  <a:pt x="1430659" y="2614781"/>
                </a:lnTo>
                <a:lnTo>
                  <a:pt x="1431607" y="2616200"/>
                </a:lnTo>
                <a:lnTo>
                  <a:pt x="1433271" y="2616200"/>
                </a:lnTo>
                <a:lnTo>
                  <a:pt x="1431886" y="2603500"/>
                </a:lnTo>
                <a:close/>
              </a:path>
              <a:path w="1668779" h="2997200">
                <a:moveTo>
                  <a:pt x="1434795" y="2603500"/>
                </a:moveTo>
                <a:lnTo>
                  <a:pt x="1433703" y="2603500"/>
                </a:lnTo>
                <a:lnTo>
                  <a:pt x="1438160" y="2616200"/>
                </a:lnTo>
                <a:lnTo>
                  <a:pt x="1438325" y="2616200"/>
                </a:lnTo>
                <a:lnTo>
                  <a:pt x="1434795" y="2603500"/>
                </a:lnTo>
                <a:close/>
              </a:path>
              <a:path w="1668779" h="2997200">
                <a:moveTo>
                  <a:pt x="1438084" y="2603500"/>
                </a:moveTo>
                <a:lnTo>
                  <a:pt x="1434795" y="2603500"/>
                </a:lnTo>
                <a:lnTo>
                  <a:pt x="1438325" y="2616200"/>
                </a:lnTo>
                <a:lnTo>
                  <a:pt x="1440268" y="2616200"/>
                </a:lnTo>
                <a:lnTo>
                  <a:pt x="1438084" y="2603500"/>
                </a:lnTo>
                <a:close/>
              </a:path>
              <a:path w="1668779" h="2997200">
                <a:moveTo>
                  <a:pt x="1453184" y="2603500"/>
                </a:moveTo>
                <a:lnTo>
                  <a:pt x="1438084" y="2603500"/>
                </a:lnTo>
                <a:lnTo>
                  <a:pt x="1440268" y="2616200"/>
                </a:lnTo>
                <a:lnTo>
                  <a:pt x="1447469" y="2616200"/>
                </a:lnTo>
                <a:lnTo>
                  <a:pt x="1453184" y="2603500"/>
                </a:lnTo>
                <a:close/>
              </a:path>
              <a:path w="1668779" h="2997200">
                <a:moveTo>
                  <a:pt x="1464348" y="2603500"/>
                </a:moveTo>
                <a:lnTo>
                  <a:pt x="1456994" y="2603500"/>
                </a:lnTo>
                <a:lnTo>
                  <a:pt x="1452600" y="2616200"/>
                </a:lnTo>
                <a:lnTo>
                  <a:pt x="1466113" y="2616200"/>
                </a:lnTo>
                <a:lnTo>
                  <a:pt x="1464348" y="2603500"/>
                </a:lnTo>
                <a:close/>
              </a:path>
              <a:path w="1668779" h="2997200">
                <a:moveTo>
                  <a:pt x="1427162" y="2603500"/>
                </a:moveTo>
                <a:lnTo>
                  <a:pt x="1427274" y="2609713"/>
                </a:lnTo>
                <a:lnTo>
                  <a:pt x="1430659" y="2614781"/>
                </a:lnTo>
                <a:lnTo>
                  <a:pt x="1427162" y="2603500"/>
                </a:lnTo>
                <a:close/>
              </a:path>
              <a:path w="1668779" h="2997200">
                <a:moveTo>
                  <a:pt x="1427162" y="2603500"/>
                </a:moveTo>
                <a:lnTo>
                  <a:pt x="1423123" y="2603500"/>
                </a:lnTo>
                <a:lnTo>
                  <a:pt x="1427274" y="2609713"/>
                </a:lnTo>
                <a:lnTo>
                  <a:pt x="1427162" y="2603500"/>
                </a:lnTo>
                <a:close/>
              </a:path>
              <a:path w="1668779" h="2997200">
                <a:moveTo>
                  <a:pt x="1413090" y="2590800"/>
                </a:moveTo>
                <a:lnTo>
                  <a:pt x="1410614" y="2590800"/>
                </a:lnTo>
                <a:lnTo>
                  <a:pt x="1414348" y="2603500"/>
                </a:lnTo>
                <a:lnTo>
                  <a:pt x="1413090" y="2590800"/>
                </a:lnTo>
                <a:close/>
              </a:path>
              <a:path w="1668779" h="2997200">
                <a:moveTo>
                  <a:pt x="1455166" y="2590800"/>
                </a:moveTo>
                <a:lnTo>
                  <a:pt x="1415211" y="2590800"/>
                </a:lnTo>
                <a:lnTo>
                  <a:pt x="1422336" y="2603500"/>
                </a:lnTo>
                <a:lnTo>
                  <a:pt x="1453057" y="2603500"/>
                </a:lnTo>
                <a:lnTo>
                  <a:pt x="1455166" y="2590800"/>
                </a:lnTo>
                <a:close/>
              </a:path>
              <a:path w="1668779" h="2997200">
                <a:moveTo>
                  <a:pt x="1441716" y="2578100"/>
                </a:moveTo>
                <a:lnTo>
                  <a:pt x="1406271" y="2578100"/>
                </a:lnTo>
                <a:lnTo>
                  <a:pt x="1404899" y="2590800"/>
                </a:lnTo>
                <a:lnTo>
                  <a:pt x="1440535" y="2590800"/>
                </a:lnTo>
                <a:lnTo>
                  <a:pt x="1441716" y="2578100"/>
                </a:lnTo>
                <a:close/>
              </a:path>
              <a:path w="1668779" h="2997200">
                <a:moveTo>
                  <a:pt x="1447647" y="2578100"/>
                </a:moveTo>
                <a:lnTo>
                  <a:pt x="1442186" y="2578100"/>
                </a:lnTo>
                <a:lnTo>
                  <a:pt x="1446872" y="2590800"/>
                </a:lnTo>
                <a:lnTo>
                  <a:pt x="1447165" y="2590800"/>
                </a:lnTo>
                <a:lnTo>
                  <a:pt x="1447647" y="2578100"/>
                </a:lnTo>
                <a:close/>
              </a:path>
              <a:path w="1668779" h="2997200">
                <a:moveTo>
                  <a:pt x="1447724" y="2578490"/>
                </a:moveTo>
                <a:lnTo>
                  <a:pt x="1448549" y="2590800"/>
                </a:lnTo>
                <a:lnTo>
                  <a:pt x="1450149" y="2590800"/>
                </a:lnTo>
                <a:lnTo>
                  <a:pt x="1447724" y="2578490"/>
                </a:lnTo>
                <a:close/>
              </a:path>
              <a:path w="1668779" h="2997200">
                <a:moveTo>
                  <a:pt x="1446847" y="2565400"/>
                </a:moveTo>
                <a:lnTo>
                  <a:pt x="1420520" y="2565400"/>
                </a:lnTo>
                <a:lnTo>
                  <a:pt x="1422946" y="2578100"/>
                </a:lnTo>
                <a:lnTo>
                  <a:pt x="1447647" y="2578100"/>
                </a:lnTo>
                <a:lnTo>
                  <a:pt x="1447724" y="2578490"/>
                </a:lnTo>
                <a:lnTo>
                  <a:pt x="1446847" y="2565400"/>
                </a:lnTo>
                <a:close/>
              </a:path>
              <a:path w="1668779" h="2997200">
                <a:moveTo>
                  <a:pt x="1399019" y="2565400"/>
                </a:moveTo>
                <a:lnTo>
                  <a:pt x="1393901" y="2565400"/>
                </a:lnTo>
                <a:lnTo>
                  <a:pt x="1399933" y="2578100"/>
                </a:lnTo>
                <a:lnTo>
                  <a:pt x="1401737" y="2578100"/>
                </a:lnTo>
                <a:lnTo>
                  <a:pt x="1399019" y="2565400"/>
                </a:lnTo>
                <a:close/>
              </a:path>
              <a:path w="1668779" h="2997200">
                <a:moveTo>
                  <a:pt x="1407998" y="2565400"/>
                </a:moveTo>
                <a:lnTo>
                  <a:pt x="1406766" y="2565400"/>
                </a:lnTo>
                <a:lnTo>
                  <a:pt x="1406499" y="2578100"/>
                </a:lnTo>
                <a:lnTo>
                  <a:pt x="1408087" y="2578100"/>
                </a:lnTo>
                <a:lnTo>
                  <a:pt x="1407998" y="2565400"/>
                </a:lnTo>
                <a:close/>
              </a:path>
              <a:path w="1668779" h="2997200">
                <a:moveTo>
                  <a:pt x="1419174" y="2565400"/>
                </a:moveTo>
                <a:lnTo>
                  <a:pt x="1412544" y="2565400"/>
                </a:lnTo>
                <a:lnTo>
                  <a:pt x="1412303" y="2578100"/>
                </a:lnTo>
                <a:lnTo>
                  <a:pt x="1419212" y="2578100"/>
                </a:lnTo>
                <a:lnTo>
                  <a:pt x="1419174" y="2565400"/>
                </a:lnTo>
                <a:close/>
              </a:path>
              <a:path w="1668779" h="2997200">
                <a:moveTo>
                  <a:pt x="1396238" y="2552700"/>
                </a:moveTo>
                <a:lnTo>
                  <a:pt x="1394345" y="2552700"/>
                </a:lnTo>
                <a:lnTo>
                  <a:pt x="1398193" y="2565400"/>
                </a:lnTo>
                <a:lnTo>
                  <a:pt x="1396238" y="2552700"/>
                </a:lnTo>
                <a:close/>
              </a:path>
              <a:path w="1668779" h="2997200">
                <a:moveTo>
                  <a:pt x="1432902" y="2552700"/>
                </a:moveTo>
                <a:lnTo>
                  <a:pt x="1399819" y="2552700"/>
                </a:lnTo>
                <a:lnTo>
                  <a:pt x="1402549" y="2565400"/>
                </a:lnTo>
                <a:lnTo>
                  <a:pt x="1434198" y="2565400"/>
                </a:lnTo>
                <a:lnTo>
                  <a:pt x="1432902" y="2552700"/>
                </a:lnTo>
                <a:close/>
              </a:path>
              <a:path w="1668779" h="2997200">
                <a:moveTo>
                  <a:pt x="1437665" y="2552700"/>
                </a:moveTo>
                <a:lnTo>
                  <a:pt x="1436090" y="2552700"/>
                </a:lnTo>
                <a:lnTo>
                  <a:pt x="1435989" y="2565400"/>
                </a:lnTo>
                <a:lnTo>
                  <a:pt x="1438249" y="2565400"/>
                </a:lnTo>
                <a:lnTo>
                  <a:pt x="1437665" y="2552700"/>
                </a:lnTo>
                <a:close/>
              </a:path>
              <a:path w="1668779" h="2997200">
                <a:moveTo>
                  <a:pt x="1381760" y="2540000"/>
                </a:moveTo>
                <a:lnTo>
                  <a:pt x="1378000" y="2552700"/>
                </a:lnTo>
                <a:lnTo>
                  <a:pt x="1384058" y="2552700"/>
                </a:lnTo>
                <a:lnTo>
                  <a:pt x="1381760" y="2540000"/>
                </a:lnTo>
                <a:close/>
              </a:path>
              <a:path w="1668779" h="2997200">
                <a:moveTo>
                  <a:pt x="1388201" y="2540778"/>
                </a:moveTo>
                <a:lnTo>
                  <a:pt x="1385328" y="2552700"/>
                </a:lnTo>
                <a:lnTo>
                  <a:pt x="1394117" y="2552700"/>
                </a:lnTo>
                <a:lnTo>
                  <a:pt x="1392678" y="2548802"/>
                </a:lnTo>
                <a:lnTo>
                  <a:pt x="1388201" y="2540778"/>
                </a:lnTo>
                <a:close/>
              </a:path>
              <a:path w="1668779" h="2997200">
                <a:moveTo>
                  <a:pt x="1392678" y="2548802"/>
                </a:moveTo>
                <a:lnTo>
                  <a:pt x="1394117" y="2552700"/>
                </a:lnTo>
                <a:lnTo>
                  <a:pt x="1394146" y="2551432"/>
                </a:lnTo>
                <a:lnTo>
                  <a:pt x="1392678" y="2548802"/>
                </a:lnTo>
                <a:close/>
              </a:path>
              <a:path w="1668779" h="2997200">
                <a:moveTo>
                  <a:pt x="1394146" y="2551432"/>
                </a:moveTo>
                <a:lnTo>
                  <a:pt x="1394117" y="2552700"/>
                </a:lnTo>
                <a:lnTo>
                  <a:pt x="1394853" y="2552700"/>
                </a:lnTo>
                <a:lnTo>
                  <a:pt x="1394146" y="2551432"/>
                </a:lnTo>
                <a:close/>
              </a:path>
              <a:path w="1668779" h="2997200">
                <a:moveTo>
                  <a:pt x="1432064" y="2540000"/>
                </a:moveTo>
                <a:lnTo>
                  <a:pt x="1394891" y="2540000"/>
                </a:lnTo>
                <a:lnTo>
                  <a:pt x="1397381" y="2552700"/>
                </a:lnTo>
                <a:lnTo>
                  <a:pt x="1424444" y="2552700"/>
                </a:lnTo>
                <a:lnTo>
                  <a:pt x="1432064" y="2540000"/>
                </a:lnTo>
                <a:close/>
              </a:path>
              <a:path w="1668779" h="2997200">
                <a:moveTo>
                  <a:pt x="1394409" y="2540000"/>
                </a:moveTo>
                <a:lnTo>
                  <a:pt x="1389430" y="2540000"/>
                </a:lnTo>
                <a:lnTo>
                  <a:pt x="1392678" y="2548802"/>
                </a:lnTo>
                <a:lnTo>
                  <a:pt x="1394146" y="2551432"/>
                </a:lnTo>
                <a:lnTo>
                  <a:pt x="1394409" y="2540000"/>
                </a:lnTo>
                <a:close/>
              </a:path>
              <a:path w="1668779" h="2997200">
                <a:moveTo>
                  <a:pt x="1388389" y="2540000"/>
                </a:moveTo>
                <a:lnTo>
                  <a:pt x="1387767" y="2540000"/>
                </a:lnTo>
                <a:lnTo>
                  <a:pt x="1388201" y="2540778"/>
                </a:lnTo>
                <a:lnTo>
                  <a:pt x="1388389" y="2540000"/>
                </a:lnTo>
                <a:close/>
              </a:path>
              <a:path w="1668779" h="2997200">
                <a:moveTo>
                  <a:pt x="1383398" y="2528718"/>
                </a:moveTo>
                <a:lnTo>
                  <a:pt x="1381582" y="2540000"/>
                </a:lnTo>
                <a:lnTo>
                  <a:pt x="1387843" y="2540000"/>
                </a:lnTo>
                <a:lnTo>
                  <a:pt x="1383398" y="2528718"/>
                </a:lnTo>
                <a:close/>
              </a:path>
              <a:path w="1668779" h="2997200">
                <a:moveTo>
                  <a:pt x="1418069" y="2527300"/>
                </a:moveTo>
                <a:lnTo>
                  <a:pt x="1388478" y="2527300"/>
                </a:lnTo>
                <a:lnTo>
                  <a:pt x="1387843" y="2540000"/>
                </a:lnTo>
                <a:lnTo>
                  <a:pt x="1417993" y="2540000"/>
                </a:lnTo>
                <a:lnTo>
                  <a:pt x="1418069" y="2527300"/>
                </a:lnTo>
                <a:close/>
              </a:path>
              <a:path w="1668779" h="2997200">
                <a:moveTo>
                  <a:pt x="1415986" y="2514600"/>
                </a:moveTo>
                <a:lnTo>
                  <a:pt x="1388292" y="2514600"/>
                </a:lnTo>
                <a:lnTo>
                  <a:pt x="1393520" y="2527300"/>
                </a:lnTo>
                <a:lnTo>
                  <a:pt x="1418069" y="2527300"/>
                </a:lnTo>
                <a:lnTo>
                  <a:pt x="1423873" y="2540000"/>
                </a:lnTo>
                <a:lnTo>
                  <a:pt x="1421472" y="2527300"/>
                </a:lnTo>
                <a:lnTo>
                  <a:pt x="1415986" y="2514600"/>
                </a:lnTo>
                <a:close/>
              </a:path>
              <a:path w="1668779" h="2997200">
                <a:moveTo>
                  <a:pt x="1383626" y="2527300"/>
                </a:moveTo>
                <a:lnTo>
                  <a:pt x="1382839" y="2527300"/>
                </a:lnTo>
                <a:lnTo>
                  <a:pt x="1383398" y="2528718"/>
                </a:lnTo>
                <a:lnTo>
                  <a:pt x="1383626" y="2527300"/>
                </a:lnTo>
                <a:close/>
              </a:path>
              <a:path w="1668779" h="2997200">
                <a:moveTo>
                  <a:pt x="1371409" y="2514600"/>
                </a:moveTo>
                <a:lnTo>
                  <a:pt x="1367167" y="2514600"/>
                </a:lnTo>
                <a:lnTo>
                  <a:pt x="1367523" y="2527300"/>
                </a:lnTo>
                <a:lnTo>
                  <a:pt x="1371727" y="2527300"/>
                </a:lnTo>
                <a:lnTo>
                  <a:pt x="1371409" y="2514600"/>
                </a:lnTo>
                <a:close/>
              </a:path>
              <a:path w="1668779" h="2997200">
                <a:moveTo>
                  <a:pt x="1375829" y="2514600"/>
                </a:moveTo>
                <a:lnTo>
                  <a:pt x="1374000" y="2527300"/>
                </a:lnTo>
                <a:lnTo>
                  <a:pt x="1378178" y="2527300"/>
                </a:lnTo>
                <a:lnTo>
                  <a:pt x="1375829" y="2514600"/>
                </a:lnTo>
                <a:close/>
              </a:path>
              <a:path w="1668779" h="2997200">
                <a:moveTo>
                  <a:pt x="1379131" y="2514600"/>
                </a:moveTo>
                <a:lnTo>
                  <a:pt x="1381607" y="2527300"/>
                </a:lnTo>
                <a:lnTo>
                  <a:pt x="1381823" y="2522885"/>
                </a:lnTo>
                <a:lnTo>
                  <a:pt x="1379131" y="2514600"/>
                </a:lnTo>
                <a:close/>
              </a:path>
              <a:path w="1668779" h="2997200">
                <a:moveTo>
                  <a:pt x="1399832" y="2501900"/>
                </a:moveTo>
                <a:lnTo>
                  <a:pt x="1380185" y="2501900"/>
                </a:lnTo>
                <a:lnTo>
                  <a:pt x="1382229" y="2514600"/>
                </a:lnTo>
                <a:lnTo>
                  <a:pt x="1381823" y="2522885"/>
                </a:lnTo>
                <a:lnTo>
                  <a:pt x="1383258" y="2527300"/>
                </a:lnTo>
                <a:lnTo>
                  <a:pt x="1389688" y="2527300"/>
                </a:lnTo>
                <a:lnTo>
                  <a:pt x="1386339" y="2514600"/>
                </a:lnTo>
                <a:lnTo>
                  <a:pt x="1403248" y="2514600"/>
                </a:lnTo>
                <a:lnTo>
                  <a:pt x="1399832" y="2501900"/>
                </a:lnTo>
                <a:close/>
              </a:path>
              <a:path w="1668779" h="2997200">
                <a:moveTo>
                  <a:pt x="1380185" y="2501900"/>
                </a:moveTo>
                <a:lnTo>
                  <a:pt x="1374851" y="2501900"/>
                </a:lnTo>
                <a:lnTo>
                  <a:pt x="1366075" y="2514600"/>
                </a:lnTo>
                <a:lnTo>
                  <a:pt x="1371028" y="2514600"/>
                </a:lnTo>
                <a:lnTo>
                  <a:pt x="1380185" y="2501900"/>
                </a:lnTo>
                <a:close/>
              </a:path>
              <a:path w="1668779" h="2997200">
                <a:moveTo>
                  <a:pt x="1406080" y="2501900"/>
                </a:moveTo>
                <a:lnTo>
                  <a:pt x="1405534" y="2514600"/>
                </a:lnTo>
                <a:lnTo>
                  <a:pt x="1406296" y="2514600"/>
                </a:lnTo>
                <a:lnTo>
                  <a:pt x="1406080" y="2501900"/>
                </a:lnTo>
                <a:close/>
              </a:path>
              <a:path w="1668779" h="2997200">
                <a:moveTo>
                  <a:pt x="1362532" y="2489200"/>
                </a:moveTo>
                <a:lnTo>
                  <a:pt x="1358976" y="2489200"/>
                </a:lnTo>
                <a:lnTo>
                  <a:pt x="1361059" y="2501900"/>
                </a:lnTo>
                <a:lnTo>
                  <a:pt x="1362532" y="2489200"/>
                </a:lnTo>
                <a:close/>
              </a:path>
              <a:path w="1668779" h="2997200">
                <a:moveTo>
                  <a:pt x="1397076" y="2489200"/>
                </a:moveTo>
                <a:lnTo>
                  <a:pt x="1365211" y="2489200"/>
                </a:lnTo>
                <a:lnTo>
                  <a:pt x="1366050" y="2501900"/>
                </a:lnTo>
                <a:lnTo>
                  <a:pt x="1396276" y="2501900"/>
                </a:lnTo>
                <a:lnTo>
                  <a:pt x="1397076" y="2489200"/>
                </a:lnTo>
                <a:close/>
              </a:path>
              <a:path w="1668779" h="2997200">
                <a:moveTo>
                  <a:pt x="1401521" y="2489200"/>
                </a:moveTo>
                <a:lnTo>
                  <a:pt x="1397076" y="2489200"/>
                </a:lnTo>
                <a:lnTo>
                  <a:pt x="1401686" y="2501900"/>
                </a:lnTo>
                <a:lnTo>
                  <a:pt x="1404048" y="2501900"/>
                </a:lnTo>
                <a:lnTo>
                  <a:pt x="1401521" y="2489200"/>
                </a:lnTo>
                <a:close/>
              </a:path>
              <a:path w="1668779" h="2997200">
                <a:moveTo>
                  <a:pt x="1347038" y="2476500"/>
                </a:moveTo>
                <a:lnTo>
                  <a:pt x="1349159" y="2489200"/>
                </a:lnTo>
                <a:lnTo>
                  <a:pt x="1351622" y="2489200"/>
                </a:lnTo>
                <a:lnTo>
                  <a:pt x="1347038" y="2476500"/>
                </a:lnTo>
                <a:close/>
              </a:path>
              <a:path w="1668779" h="2997200">
                <a:moveTo>
                  <a:pt x="1352697" y="2476500"/>
                </a:moveTo>
                <a:lnTo>
                  <a:pt x="1351305" y="2476500"/>
                </a:lnTo>
                <a:lnTo>
                  <a:pt x="1351622" y="2489200"/>
                </a:lnTo>
                <a:lnTo>
                  <a:pt x="1358422" y="2489200"/>
                </a:lnTo>
                <a:lnTo>
                  <a:pt x="1352697" y="2476500"/>
                </a:lnTo>
                <a:close/>
              </a:path>
              <a:path w="1668779" h="2997200">
                <a:moveTo>
                  <a:pt x="1362294" y="2480187"/>
                </a:moveTo>
                <a:lnTo>
                  <a:pt x="1358422" y="2489200"/>
                </a:lnTo>
                <a:lnTo>
                  <a:pt x="1367205" y="2489200"/>
                </a:lnTo>
                <a:lnTo>
                  <a:pt x="1362294" y="2480187"/>
                </a:lnTo>
                <a:close/>
              </a:path>
              <a:path w="1668779" h="2997200">
                <a:moveTo>
                  <a:pt x="1385608" y="2476500"/>
                </a:moveTo>
                <a:lnTo>
                  <a:pt x="1368183" y="2476500"/>
                </a:lnTo>
                <a:lnTo>
                  <a:pt x="1367205" y="2489200"/>
                </a:lnTo>
                <a:lnTo>
                  <a:pt x="1385976" y="2489200"/>
                </a:lnTo>
                <a:lnTo>
                  <a:pt x="1385608" y="2476500"/>
                </a:lnTo>
                <a:close/>
              </a:path>
              <a:path w="1668779" h="2997200">
                <a:moveTo>
                  <a:pt x="1395691" y="2476500"/>
                </a:moveTo>
                <a:lnTo>
                  <a:pt x="1389468" y="2476500"/>
                </a:lnTo>
                <a:lnTo>
                  <a:pt x="1389291" y="2489200"/>
                </a:lnTo>
                <a:lnTo>
                  <a:pt x="1399628" y="2489200"/>
                </a:lnTo>
                <a:lnTo>
                  <a:pt x="1395691" y="2476500"/>
                </a:lnTo>
                <a:close/>
              </a:path>
              <a:path w="1668779" h="2997200">
                <a:moveTo>
                  <a:pt x="1363878" y="2476500"/>
                </a:moveTo>
                <a:lnTo>
                  <a:pt x="1360284" y="2476500"/>
                </a:lnTo>
                <a:lnTo>
                  <a:pt x="1362294" y="2480187"/>
                </a:lnTo>
                <a:lnTo>
                  <a:pt x="1363878" y="2476500"/>
                </a:lnTo>
                <a:close/>
              </a:path>
              <a:path w="1668779" h="2997200">
                <a:moveTo>
                  <a:pt x="1344076" y="2470589"/>
                </a:moveTo>
                <a:lnTo>
                  <a:pt x="1343875" y="2476500"/>
                </a:lnTo>
                <a:lnTo>
                  <a:pt x="1344866" y="2476500"/>
                </a:lnTo>
                <a:lnTo>
                  <a:pt x="1344076" y="2470589"/>
                </a:lnTo>
                <a:close/>
              </a:path>
              <a:path w="1668779" h="2997200">
                <a:moveTo>
                  <a:pt x="1344307" y="2463800"/>
                </a:moveTo>
                <a:lnTo>
                  <a:pt x="1344076" y="2470589"/>
                </a:lnTo>
                <a:lnTo>
                  <a:pt x="1344866" y="2476500"/>
                </a:lnTo>
                <a:lnTo>
                  <a:pt x="1344307" y="2463800"/>
                </a:lnTo>
                <a:close/>
              </a:path>
              <a:path w="1668779" h="2997200">
                <a:moveTo>
                  <a:pt x="1371612" y="2463800"/>
                </a:moveTo>
                <a:lnTo>
                  <a:pt x="1344307" y="2463800"/>
                </a:lnTo>
                <a:lnTo>
                  <a:pt x="1344866" y="2476500"/>
                </a:lnTo>
                <a:lnTo>
                  <a:pt x="1371587" y="2476500"/>
                </a:lnTo>
                <a:lnTo>
                  <a:pt x="1371612" y="2463800"/>
                </a:lnTo>
                <a:close/>
              </a:path>
              <a:path w="1668779" h="2997200">
                <a:moveTo>
                  <a:pt x="1388186" y="2463800"/>
                </a:moveTo>
                <a:lnTo>
                  <a:pt x="1371612" y="2463800"/>
                </a:lnTo>
                <a:lnTo>
                  <a:pt x="1372501" y="2476500"/>
                </a:lnTo>
                <a:lnTo>
                  <a:pt x="1391285" y="2476500"/>
                </a:lnTo>
                <a:lnTo>
                  <a:pt x="1388186" y="2463800"/>
                </a:lnTo>
                <a:close/>
              </a:path>
              <a:path w="1668779" h="2997200">
                <a:moveTo>
                  <a:pt x="1344307" y="2463800"/>
                </a:moveTo>
                <a:lnTo>
                  <a:pt x="1343169" y="2463800"/>
                </a:lnTo>
                <a:lnTo>
                  <a:pt x="1344076" y="2470589"/>
                </a:lnTo>
                <a:lnTo>
                  <a:pt x="1344307" y="2463800"/>
                </a:lnTo>
                <a:close/>
              </a:path>
              <a:path w="1668779" h="2997200">
                <a:moveTo>
                  <a:pt x="1338580" y="2451100"/>
                </a:moveTo>
                <a:lnTo>
                  <a:pt x="1337424" y="2451100"/>
                </a:lnTo>
                <a:lnTo>
                  <a:pt x="1336370" y="2463800"/>
                </a:lnTo>
                <a:lnTo>
                  <a:pt x="1342631" y="2463800"/>
                </a:lnTo>
                <a:lnTo>
                  <a:pt x="1338580" y="2451100"/>
                </a:lnTo>
                <a:close/>
              </a:path>
              <a:path w="1668779" h="2997200">
                <a:moveTo>
                  <a:pt x="1344790" y="2451100"/>
                </a:moveTo>
                <a:lnTo>
                  <a:pt x="1341551" y="2451100"/>
                </a:lnTo>
                <a:lnTo>
                  <a:pt x="1343507" y="2463800"/>
                </a:lnTo>
                <a:lnTo>
                  <a:pt x="1346758" y="2463800"/>
                </a:lnTo>
                <a:lnTo>
                  <a:pt x="1344790" y="2451100"/>
                </a:lnTo>
                <a:close/>
              </a:path>
              <a:path w="1668779" h="2997200">
                <a:moveTo>
                  <a:pt x="1349159" y="2451100"/>
                </a:moveTo>
                <a:lnTo>
                  <a:pt x="1349286" y="2463800"/>
                </a:lnTo>
                <a:lnTo>
                  <a:pt x="1352931" y="2463800"/>
                </a:lnTo>
                <a:lnTo>
                  <a:pt x="1349159" y="2451100"/>
                </a:lnTo>
                <a:close/>
              </a:path>
              <a:path w="1668779" h="2997200">
                <a:moveTo>
                  <a:pt x="1369339" y="2451100"/>
                </a:moveTo>
                <a:lnTo>
                  <a:pt x="1353096" y="2451100"/>
                </a:lnTo>
                <a:lnTo>
                  <a:pt x="1358684" y="2463800"/>
                </a:lnTo>
                <a:lnTo>
                  <a:pt x="1369936" y="2463800"/>
                </a:lnTo>
                <a:lnTo>
                  <a:pt x="1369339" y="2451100"/>
                </a:lnTo>
                <a:close/>
              </a:path>
              <a:path w="1668779" h="2997200">
                <a:moveTo>
                  <a:pt x="1374343" y="2451100"/>
                </a:moveTo>
                <a:lnTo>
                  <a:pt x="1370495" y="2451100"/>
                </a:lnTo>
                <a:lnTo>
                  <a:pt x="1375117" y="2463800"/>
                </a:lnTo>
                <a:lnTo>
                  <a:pt x="1378623" y="2463800"/>
                </a:lnTo>
                <a:lnTo>
                  <a:pt x="1374343" y="2451100"/>
                </a:lnTo>
                <a:close/>
              </a:path>
              <a:path w="1668779" h="2997200">
                <a:moveTo>
                  <a:pt x="1374343" y="2451100"/>
                </a:moveTo>
                <a:lnTo>
                  <a:pt x="1378623" y="2463800"/>
                </a:lnTo>
                <a:lnTo>
                  <a:pt x="1378946" y="2461063"/>
                </a:lnTo>
                <a:lnTo>
                  <a:pt x="1374343" y="2451100"/>
                </a:lnTo>
                <a:close/>
              </a:path>
              <a:path w="1668779" h="2997200">
                <a:moveTo>
                  <a:pt x="1378946" y="2461063"/>
                </a:moveTo>
                <a:lnTo>
                  <a:pt x="1378623" y="2463800"/>
                </a:lnTo>
                <a:lnTo>
                  <a:pt x="1380210" y="2463800"/>
                </a:lnTo>
                <a:lnTo>
                  <a:pt x="1378946" y="2461063"/>
                </a:lnTo>
                <a:close/>
              </a:path>
              <a:path w="1668779" h="2997200">
                <a:moveTo>
                  <a:pt x="1367409" y="2425700"/>
                </a:moveTo>
                <a:lnTo>
                  <a:pt x="1366240" y="2425700"/>
                </a:lnTo>
                <a:lnTo>
                  <a:pt x="1367565" y="2437967"/>
                </a:lnTo>
                <a:lnTo>
                  <a:pt x="1367917" y="2438400"/>
                </a:lnTo>
                <a:lnTo>
                  <a:pt x="1357274" y="2438400"/>
                </a:lnTo>
                <a:lnTo>
                  <a:pt x="1357718" y="2451100"/>
                </a:lnTo>
                <a:lnTo>
                  <a:pt x="1374343" y="2451100"/>
                </a:lnTo>
                <a:lnTo>
                  <a:pt x="1378946" y="2461063"/>
                </a:lnTo>
                <a:lnTo>
                  <a:pt x="1380122" y="2451100"/>
                </a:lnTo>
                <a:lnTo>
                  <a:pt x="1372898" y="2438400"/>
                </a:lnTo>
                <a:lnTo>
                  <a:pt x="1367409" y="2425700"/>
                </a:lnTo>
                <a:close/>
              </a:path>
              <a:path w="1668779" h="2997200">
                <a:moveTo>
                  <a:pt x="1322641" y="2438400"/>
                </a:moveTo>
                <a:lnTo>
                  <a:pt x="1322768" y="2451100"/>
                </a:lnTo>
                <a:lnTo>
                  <a:pt x="1326413" y="2451100"/>
                </a:lnTo>
                <a:lnTo>
                  <a:pt x="1322641" y="2438400"/>
                </a:lnTo>
                <a:close/>
              </a:path>
              <a:path w="1668779" h="2997200">
                <a:moveTo>
                  <a:pt x="1335849" y="2438400"/>
                </a:moveTo>
                <a:lnTo>
                  <a:pt x="1326997" y="2438400"/>
                </a:lnTo>
                <a:lnTo>
                  <a:pt x="1329563" y="2451100"/>
                </a:lnTo>
                <a:lnTo>
                  <a:pt x="1333703" y="2451100"/>
                </a:lnTo>
                <a:lnTo>
                  <a:pt x="1335849" y="2438400"/>
                </a:lnTo>
                <a:close/>
              </a:path>
              <a:path w="1668779" h="2997200">
                <a:moveTo>
                  <a:pt x="1354061" y="2438400"/>
                </a:moveTo>
                <a:lnTo>
                  <a:pt x="1335849" y="2438400"/>
                </a:lnTo>
                <a:lnTo>
                  <a:pt x="1337551" y="2451100"/>
                </a:lnTo>
                <a:lnTo>
                  <a:pt x="1353883" y="2451100"/>
                </a:lnTo>
                <a:lnTo>
                  <a:pt x="1354061" y="2438400"/>
                </a:lnTo>
                <a:close/>
              </a:path>
              <a:path w="1668779" h="2997200">
                <a:moveTo>
                  <a:pt x="1323251" y="2425700"/>
                </a:moveTo>
                <a:lnTo>
                  <a:pt x="1321955" y="2438400"/>
                </a:lnTo>
                <a:lnTo>
                  <a:pt x="1325676" y="2438400"/>
                </a:lnTo>
                <a:lnTo>
                  <a:pt x="1323251" y="2425700"/>
                </a:lnTo>
                <a:close/>
              </a:path>
              <a:path w="1668779" h="2997200">
                <a:moveTo>
                  <a:pt x="1329702" y="2425700"/>
                </a:moveTo>
                <a:lnTo>
                  <a:pt x="1326705" y="2425700"/>
                </a:lnTo>
                <a:lnTo>
                  <a:pt x="1325676" y="2438400"/>
                </a:lnTo>
                <a:lnTo>
                  <a:pt x="1328635" y="2438400"/>
                </a:lnTo>
                <a:lnTo>
                  <a:pt x="1329702" y="2425700"/>
                </a:lnTo>
                <a:close/>
              </a:path>
              <a:path w="1668779" h="2997200">
                <a:moveTo>
                  <a:pt x="1357604" y="2425700"/>
                </a:moveTo>
                <a:lnTo>
                  <a:pt x="1329702" y="2425700"/>
                </a:lnTo>
                <a:lnTo>
                  <a:pt x="1330655" y="2438400"/>
                </a:lnTo>
                <a:lnTo>
                  <a:pt x="1367612" y="2438400"/>
                </a:lnTo>
                <a:lnTo>
                  <a:pt x="1367565" y="2437967"/>
                </a:lnTo>
                <a:lnTo>
                  <a:pt x="1357604" y="2425700"/>
                </a:lnTo>
                <a:close/>
              </a:path>
              <a:path w="1668779" h="2997200">
                <a:moveTo>
                  <a:pt x="1367565" y="2437967"/>
                </a:moveTo>
                <a:lnTo>
                  <a:pt x="1367612" y="2438400"/>
                </a:lnTo>
                <a:lnTo>
                  <a:pt x="1367917" y="2438400"/>
                </a:lnTo>
                <a:lnTo>
                  <a:pt x="1367565" y="2437967"/>
                </a:lnTo>
                <a:close/>
              </a:path>
              <a:path w="1668779" h="2997200">
                <a:moveTo>
                  <a:pt x="1319276" y="2413000"/>
                </a:moveTo>
                <a:lnTo>
                  <a:pt x="1316875" y="2413000"/>
                </a:lnTo>
                <a:lnTo>
                  <a:pt x="1320533" y="2425700"/>
                </a:lnTo>
                <a:lnTo>
                  <a:pt x="1319276" y="2413000"/>
                </a:lnTo>
                <a:close/>
              </a:path>
              <a:path w="1668779" h="2997200">
                <a:moveTo>
                  <a:pt x="1349959" y="2413000"/>
                </a:moveTo>
                <a:lnTo>
                  <a:pt x="1325016" y="2413000"/>
                </a:lnTo>
                <a:lnTo>
                  <a:pt x="1325206" y="2425700"/>
                </a:lnTo>
                <a:lnTo>
                  <a:pt x="1357820" y="2425700"/>
                </a:lnTo>
                <a:lnTo>
                  <a:pt x="1358378" y="2422232"/>
                </a:lnTo>
                <a:lnTo>
                  <a:pt x="1349959" y="2413000"/>
                </a:lnTo>
                <a:close/>
              </a:path>
              <a:path w="1668779" h="2997200">
                <a:moveTo>
                  <a:pt x="1359865" y="2413000"/>
                </a:moveTo>
                <a:lnTo>
                  <a:pt x="1358378" y="2422232"/>
                </a:lnTo>
                <a:lnTo>
                  <a:pt x="1361541" y="2425700"/>
                </a:lnTo>
                <a:lnTo>
                  <a:pt x="1359865" y="2413000"/>
                </a:lnTo>
                <a:close/>
              </a:path>
              <a:path w="1668779" h="2997200">
                <a:moveTo>
                  <a:pt x="1304785" y="2400300"/>
                </a:moveTo>
                <a:lnTo>
                  <a:pt x="1304505" y="2413000"/>
                </a:lnTo>
                <a:lnTo>
                  <a:pt x="1305204" y="2413000"/>
                </a:lnTo>
                <a:lnTo>
                  <a:pt x="1304785" y="2400300"/>
                </a:lnTo>
                <a:close/>
              </a:path>
              <a:path w="1668779" h="2997200">
                <a:moveTo>
                  <a:pt x="1311668" y="2400300"/>
                </a:moveTo>
                <a:lnTo>
                  <a:pt x="1311249" y="2413000"/>
                </a:lnTo>
                <a:lnTo>
                  <a:pt x="1313878" y="2413000"/>
                </a:lnTo>
                <a:lnTo>
                  <a:pt x="1311668" y="2400300"/>
                </a:lnTo>
                <a:close/>
              </a:path>
              <a:path w="1668779" h="2997200">
                <a:moveTo>
                  <a:pt x="1319502" y="2405025"/>
                </a:moveTo>
                <a:lnTo>
                  <a:pt x="1317548" y="2413000"/>
                </a:lnTo>
                <a:lnTo>
                  <a:pt x="1324470" y="2413000"/>
                </a:lnTo>
                <a:lnTo>
                  <a:pt x="1319502" y="2405025"/>
                </a:lnTo>
                <a:close/>
              </a:path>
              <a:path w="1668779" h="2997200">
                <a:moveTo>
                  <a:pt x="1353997" y="2400300"/>
                </a:moveTo>
                <a:lnTo>
                  <a:pt x="1324889" y="2400300"/>
                </a:lnTo>
                <a:lnTo>
                  <a:pt x="1332445" y="2413000"/>
                </a:lnTo>
                <a:lnTo>
                  <a:pt x="1355255" y="2413000"/>
                </a:lnTo>
                <a:lnTo>
                  <a:pt x="1353997" y="2400300"/>
                </a:lnTo>
                <a:close/>
              </a:path>
              <a:path w="1668779" h="2997200">
                <a:moveTo>
                  <a:pt x="1320660" y="2400300"/>
                </a:moveTo>
                <a:lnTo>
                  <a:pt x="1316558" y="2400300"/>
                </a:lnTo>
                <a:lnTo>
                  <a:pt x="1319502" y="2405025"/>
                </a:lnTo>
                <a:lnTo>
                  <a:pt x="1320660" y="2400300"/>
                </a:lnTo>
                <a:close/>
              </a:path>
              <a:path w="1668779" h="2997200">
                <a:moveTo>
                  <a:pt x="1301584" y="2387600"/>
                </a:moveTo>
                <a:lnTo>
                  <a:pt x="1294003" y="2387600"/>
                </a:lnTo>
                <a:lnTo>
                  <a:pt x="1299984" y="2400300"/>
                </a:lnTo>
                <a:lnTo>
                  <a:pt x="1303045" y="2400300"/>
                </a:lnTo>
                <a:lnTo>
                  <a:pt x="1301584" y="2387600"/>
                </a:lnTo>
                <a:close/>
              </a:path>
              <a:path w="1668779" h="2997200">
                <a:moveTo>
                  <a:pt x="1305090" y="2387600"/>
                </a:moveTo>
                <a:lnTo>
                  <a:pt x="1303896" y="2387600"/>
                </a:lnTo>
                <a:lnTo>
                  <a:pt x="1303731" y="2400300"/>
                </a:lnTo>
                <a:lnTo>
                  <a:pt x="1306436" y="2400300"/>
                </a:lnTo>
                <a:lnTo>
                  <a:pt x="1305090" y="2387600"/>
                </a:lnTo>
                <a:close/>
              </a:path>
              <a:path w="1668779" h="2997200">
                <a:moveTo>
                  <a:pt x="1307452" y="2374900"/>
                </a:moveTo>
                <a:lnTo>
                  <a:pt x="1306918" y="2374900"/>
                </a:lnTo>
                <a:lnTo>
                  <a:pt x="1308354" y="2400300"/>
                </a:lnTo>
                <a:lnTo>
                  <a:pt x="1341361" y="2400300"/>
                </a:lnTo>
                <a:lnTo>
                  <a:pt x="1337360" y="2387600"/>
                </a:lnTo>
                <a:lnTo>
                  <a:pt x="1309344" y="2387600"/>
                </a:lnTo>
                <a:lnTo>
                  <a:pt x="1307452" y="2374900"/>
                </a:lnTo>
                <a:close/>
              </a:path>
              <a:path w="1668779" h="2997200">
                <a:moveTo>
                  <a:pt x="1306918" y="2374900"/>
                </a:moveTo>
                <a:lnTo>
                  <a:pt x="1288364" y="2374900"/>
                </a:lnTo>
                <a:lnTo>
                  <a:pt x="1294028" y="2387600"/>
                </a:lnTo>
                <a:lnTo>
                  <a:pt x="1302473" y="2387600"/>
                </a:lnTo>
                <a:lnTo>
                  <a:pt x="1306918" y="2374900"/>
                </a:lnTo>
                <a:close/>
              </a:path>
              <a:path w="1668779" h="2997200">
                <a:moveTo>
                  <a:pt x="1340472" y="2374900"/>
                </a:moveTo>
                <a:lnTo>
                  <a:pt x="1308544" y="2374900"/>
                </a:lnTo>
                <a:lnTo>
                  <a:pt x="1309344" y="2387600"/>
                </a:lnTo>
                <a:lnTo>
                  <a:pt x="1338643" y="2387600"/>
                </a:lnTo>
                <a:lnTo>
                  <a:pt x="1340472" y="2374900"/>
                </a:lnTo>
                <a:close/>
              </a:path>
              <a:path w="1668779" h="2997200">
                <a:moveTo>
                  <a:pt x="1344117" y="2374900"/>
                </a:moveTo>
                <a:lnTo>
                  <a:pt x="1343710" y="2387600"/>
                </a:lnTo>
                <a:lnTo>
                  <a:pt x="1345018" y="2387600"/>
                </a:lnTo>
                <a:lnTo>
                  <a:pt x="1344117" y="2374900"/>
                </a:lnTo>
                <a:close/>
              </a:path>
              <a:path w="1668779" h="2997200">
                <a:moveTo>
                  <a:pt x="1287018" y="2362200"/>
                </a:moveTo>
                <a:lnTo>
                  <a:pt x="1282687" y="2362200"/>
                </a:lnTo>
                <a:lnTo>
                  <a:pt x="1284439" y="2374900"/>
                </a:lnTo>
                <a:lnTo>
                  <a:pt x="1286560" y="2374900"/>
                </a:lnTo>
                <a:lnTo>
                  <a:pt x="1287018" y="2362200"/>
                </a:lnTo>
                <a:close/>
              </a:path>
              <a:path w="1668779" h="2997200">
                <a:moveTo>
                  <a:pt x="1316818" y="2362200"/>
                </a:moveTo>
                <a:lnTo>
                  <a:pt x="1295361" y="2362200"/>
                </a:lnTo>
                <a:lnTo>
                  <a:pt x="1295171" y="2374900"/>
                </a:lnTo>
                <a:lnTo>
                  <a:pt x="1324378" y="2374900"/>
                </a:lnTo>
                <a:lnTo>
                  <a:pt x="1316818" y="2362200"/>
                </a:lnTo>
                <a:close/>
              </a:path>
              <a:path w="1668779" h="2997200">
                <a:moveTo>
                  <a:pt x="1332496" y="2362200"/>
                </a:moveTo>
                <a:lnTo>
                  <a:pt x="1328304" y="2362200"/>
                </a:lnTo>
                <a:lnTo>
                  <a:pt x="1324378" y="2374900"/>
                </a:lnTo>
                <a:lnTo>
                  <a:pt x="1336865" y="2374900"/>
                </a:lnTo>
                <a:lnTo>
                  <a:pt x="1332496" y="2362200"/>
                </a:lnTo>
                <a:close/>
              </a:path>
              <a:path w="1668779" h="2997200">
                <a:moveTo>
                  <a:pt x="1280655" y="2349500"/>
                </a:moveTo>
                <a:lnTo>
                  <a:pt x="1281290" y="2362200"/>
                </a:lnTo>
                <a:lnTo>
                  <a:pt x="1283411" y="2362200"/>
                </a:lnTo>
                <a:lnTo>
                  <a:pt x="1282238" y="2353826"/>
                </a:lnTo>
                <a:lnTo>
                  <a:pt x="1280655" y="2349500"/>
                </a:lnTo>
                <a:close/>
              </a:path>
              <a:path w="1668779" h="2997200">
                <a:moveTo>
                  <a:pt x="1286129" y="2349500"/>
                </a:moveTo>
                <a:lnTo>
                  <a:pt x="1281633" y="2349500"/>
                </a:lnTo>
                <a:lnTo>
                  <a:pt x="1282238" y="2353826"/>
                </a:lnTo>
                <a:lnTo>
                  <a:pt x="1285303" y="2362200"/>
                </a:lnTo>
                <a:lnTo>
                  <a:pt x="1286992" y="2362200"/>
                </a:lnTo>
                <a:lnTo>
                  <a:pt x="1286129" y="2349500"/>
                </a:lnTo>
                <a:close/>
              </a:path>
              <a:path w="1668779" h="2997200">
                <a:moveTo>
                  <a:pt x="1324394" y="2349500"/>
                </a:moveTo>
                <a:lnTo>
                  <a:pt x="1291348" y="2349500"/>
                </a:lnTo>
                <a:lnTo>
                  <a:pt x="1296555" y="2362200"/>
                </a:lnTo>
                <a:lnTo>
                  <a:pt x="1325584" y="2362200"/>
                </a:lnTo>
                <a:lnTo>
                  <a:pt x="1324394" y="2349500"/>
                </a:lnTo>
                <a:close/>
              </a:path>
              <a:path w="1668779" h="2997200">
                <a:moveTo>
                  <a:pt x="1272286" y="2336800"/>
                </a:moveTo>
                <a:lnTo>
                  <a:pt x="1272247" y="2349500"/>
                </a:lnTo>
                <a:lnTo>
                  <a:pt x="1275384" y="2349500"/>
                </a:lnTo>
                <a:lnTo>
                  <a:pt x="1272286" y="2336800"/>
                </a:lnTo>
                <a:close/>
              </a:path>
              <a:path w="1668779" h="2997200">
                <a:moveTo>
                  <a:pt x="1277912" y="2336800"/>
                </a:moveTo>
                <a:lnTo>
                  <a:pt x="1277696" y="2336800"/>
                </a:lnTo>
                <a:lnTo>
                  <a:pt x="1279829" y="2349500"/>
                </a:lnTo>
                <a:lnTo>
                  <a:pt x="1277912" y="2336800"/>
                </a:lnTo>
                <a:close/>
              </a:path>
              <a:path w="1668779" h="2997200">
                <a:moveTo>
                  <a:pt x="1323517" y="2336800"/>
                </a:moveTo>
                <a:lnTo>
                  <a:pt x="1284033" y="2336800"/>
                </a:lnTo>
                <a:lnTo>
                  <a:pt x="1285773" y="2349500"/>
                </a:lnTo>
                <a:lnTo>
                  <a:pt x="1320698" y="2349500"/>
                </a:lnTo>
                <a:lnTo>
                  <a:pt x="1323517" y="2336800"/>
                </a:lnTo>
                <a:close/>
              </a:path>
              <a:path w="1668779" h="2997200">
                <a:moveTo>
                  <a:pt x="1301711" y="2324100"/>
                </a:moveTo>
                <a:lnTo>
                  <a:pt x="1269822" y="2324100"/>
                </a:lnTo>
                <a:lnTo>
                  <a:pt x="1274800" y="2336800"/>
                </a:lnTo>
                <a:lnTo>
                  <a:pt x="1306766" y="2336800"/>
                </a:lnTo>
                <a:lnTo>
                  <a:pt x="1301711" y="2324100"/>
                </a:lnTo>
                <a:close/>
              </a:path>
              <a:path w="1668779" h="2997200">
                <a:moveTo>
                  <a:pt x="1308862" y="2324100"/>
                </a:moveTo>
                <a:lnTo>
                  <a:pt x="1306766" y="2336800"/>
                </a:lnTo>
                <a:lnTo>
                  <a:pt x="1314312" y="2336800"/>
                </a:lnTo>
                <a:lnTo>
                  <a:pt x="1308862" y="2324100"/>
                </a:lnTo>
                <a:close/>
              </a:path>
              <a:path w="1668779" h="2997200">
                <a:moveTo>
                  <a:pt x="1259738" y="2311400"/>
                </a:moveTo>
                <a:lnTo>
                  <a:pt x="1256893" y="2311400"/>
                </a:lnTo>
                <a:lnTo>
                  <a:pt x="1259420" y="2324100"/>
                </a:lnTo>
                <a:lnTo>
                  <a:pt x="1259738" y="2311400"/>
                </a:lnTo>
                <a:close/>
              </a:path>
              <a:path w="1668779" h="2997200">
                <a:moveTo>
                  <a:pt x="1292745" y="2311400"/>
                </a:moveTo>
                <a:lnTo>
                  <a:pt x="1264412" y="2311400"/>
                </a:lnTo>
                <a:lnTo>
                  <a:pt x="1268222" y="2324100"/>
                </a:lnTo>
                <a:lnTo>
                  <a:pt x="1296327" y="2324100"/>
                </a:lnTo>
                <a:lnTo>
                  <a:pt x="1292745" y="2311400"/>
                </a:lnTo>
                <a:close/>
              </a:path>
              <a:path w="1668779" h="2997200">
                <a:moveTo>
                  <a:pt x="1304480" y="2311400"/>
                </a:moveTo>
                <a:lnTo>
                  <a:pt x="1295387" y="2311400"/>
                </a:lnTo>
                <a:lnTo>
                  <a:pt x="1296327" y="2324100"/>
                </a:lnTo>
                <a:lnTo>
                  <a:pt x="1305890" y="2324100"/>
                </a:lnTo>
                <a:lnTo>
                  <a:pt x="1304480" y="2311400"/>
                </a:lnTo>
                <a:close/>
              </a:path>
              <a:path w="1668779" h="2997200">
                <a:moveTo>
                  <a:pt x="1291285" y="2286000"/>
                </a:moveTo>
                <a:lnTo>
                  <a:pt x="1272743" y="2286000"/>
                </a:lnTo>
                <a:lnTo>
                  <a:pt x="1272298" y="2298700"/>
                </a:lnTo>
                <a:lnTo>
                  <a:pt x="1261757" y="2298700"/>
                </a:lnTo>
                <a:lnTo>
                  <a:pt x="1254810" y="2311400"/>
                </a:lnTo>
                <a:lnTo>
                  <a:pt x="1288669" y="2311400"/>
                </a:lnTo>
                <a:lnTo>
                  <a:pt x="1294815" y="2298700"/>
                </a:lnTo>
                <a:lnTo>
                  <a:pt x="1291285" y="2286000"/>
                </a:lnTo>
                <a:close/>
              </a:path>
              <a:path w="1668779" h="2997200">
                <a:moveTo>
                  <a:pt x="1243304" y="2286000"/>
                </a:moveTo>
                <a:lnTo>
                  <a:pt x="1240180" y="2286000"/>
                </a:lnTo>
                <a:lnTo>
                  <a:pt x="1242110" y="2298700"/>
                </a:lnTo>
                <a:lnTo>
                  <a:pt x="1245196" y="2298700"/>
                </a:lnTo>
                <a:lnTo>
                  <a:pt x="1243304" y="2286000"/>
                </a:lnTo>
                <a:close/>
              </a:path>
              <a:path w="1668779" h="2997200">
                <a:moveTo>
                  <a:pt x="1249565" y="2286000"/>
                </a:moveTo>
                <a:lnTo>
                  <a:pt x="1245222" y="2286000"/>
                </a:lnTo>
                <a:lnTo>
                  <a:pt x="1246593" y="2298700"/>
                </a:lnTo>
                <a:lnTo>
                  <a:pt x="1249565" y="2286000"/>
                </a:lnTo>
                <a:close/>
              </a:path>
              <a:path w="1668779" h="2997200">
                <a:moveTo>
                  <a:pt x="1262608" y="2286000"/>
                </a:moveTo>
                <a:lnTo>
                  <a:pt x="1249565" y="2286000"/>
                </a:lnTo>
                <a:lnTo>
                  <a:pt x="1249959" y="2298700"/>
                </a:lnTo>
                <a:lnTo>
                  <a:pt x="1255763" y="2298700"/>
                </a:lnTo>
                <a:lnTo>
                  <a:pt x="1262608" y="2286000"/>
                </a:lnTo>
                <a:close/>
              </a:path>
              <a:path w="1668779" h="2997200">
                <a:moveTo>
                  <a:pt x="1272743" y="2286000"/>
                </a:moveTo>
                <a:lnTo>
                  <a:pt x="1262608" y="2286000"/>
                </a:lnTo>
                <a:lnTo>
                  <a:pt x="1255763" y="2298700"/>
                </a:lnTo>
                <a:lnTo>
                  <a:pt x="1272298" y="2298700"/>
                </a:lnTo>
                <a:lnTo>
                  <a:pt x="1272743" y="2286000"/>
                </a:lnTo>
                <a:close/>
              </a:path>
              <a:path w="1668779" h="2997200">
                <a:moveTo>
                  <a:pt x="1237145" y="2273300"/>
                </a:moveTo>
                <a:lnTo>
                  <a:pt x="1237805" y="2286000"/>
                </a:lnTo>
                <a:lnTo>
                  <a:pt x="1239837" y="2286000"/>
                </a:lnTo>
                <a:lnTo>
                  <a:pt x="1237145" y="2273300"/>
                </a:lnTo>
                <a:close/>
              </a:path>
              <a:path w="1668779" h="2997200">
                <a:moveTo>
                  <a:pt x="1245464" y="2283136"/>
                </a:moveTo>
                <a:lnTo>
                  <a:pt x="1246060" y="2286000"/>
                </a:lnTo>
                <a:lnTo>
                  <a:pt x="1247343" y="2286000"/>
                </a:lnTo>
                <a:lnTo>
                  <a:pt x="1245464" y="2283136"/>
                </a:lnTo>
                <a:close/>
              </a:path>
              <a:path w="1668779" h="2997200">
                <a:moveTo>
                  <a:pt x="1279969" y="2273300"/>
                </a:moveTo>
                <a:lnTo>
                  <a:pt x="1244841" y="2273300"/>
                </a:lnTo>
                <a:lnTo>
                  <a:pt x="1247343" y="2286000"/>
                </a:lnTo>
                <a:lnTo>
                  <a:pt x="1279372" y="2286000"/>
                </a:lnTo>
                <a:lnTo>
                  <a:pt x="1279969" y="2273300"/>
                </a:lnTo>
                <a:close/>
              </a:path>
              <a:path w="1668779" h="2997200">
                <a:moveTo>
                  <a:pt x="1243418" y="2273300"/>
                </a:moveTo>
                <a:lnTo>
                  <a:pt x="1239012" y="2273300"/>
                </a:lnTo>
                <a:lnTo>
                  <a:pt x="1245464" y="2283136"/>
                </a:lnTo>
                <a:lnTo>
                  <a:pt x="1243418" y="2273300"/>
                </a:lnTo>
                <a:close/>
              </a:path>
              <a:path w="1668779" h="2997200">
                <a:moveTo>
                  <a:pt x="1227289" y="2260600"/>
                </a:moveTo>
                <a:lnTo>
                  <a:pt x="1224953" y="2260600"/>
                </a:lnTo>
                <a:lnTo>
                  <a:pt x="1227861" y="2273300"/>
                </a:lnTo>
                <a:lnTo>
                  <a:pt x="1231112" y="2273300"/>
                </a:lnTo>
                <a:lnTo>
                  <a:pt x="1227289" y="2260600"/>
                </a:lnTo>
                <a:close/>
              </a:path>
              <a:path w="1668779" h="2997200">
                <a:moveTo>
                  <a:pt x="1248359" y="2260600"/>
                </a:moveTo>
                <a:lnTo>
                  <a:pt x="1233373" y="2260600"/>
                </a:lnTo>
                <a:lnTo>
                  <a:pt x="1235925" y="2273300"/>
                </a:lnTo>
                <a:lnTo>
                  <a:pt x="1247686" y="2273300"/>
                </a:lnTo>
                <a:lnTo>
                  <a:pt x="1248359" y="2260600"/>
                </a:lnTo>
                <a:close/>
              </a:path>
              <a:path w="1668779" h="2997200">
                <a:moveTo>
                  <a:pt x="1272520" y="2260600"/>
                </a:moveTo>
                <a:lnTo>
                  <a:pt x="1252867" y="2260600"/>
                </a:lnTo>
                <a:lnTo>
                  <a:pt x="1252829" y="2273300"/>
                </a:lnTo>
                <a:lnTo>
                  <a:pt x="1277048" y="2273300"/>
                </a:lnTo>
                <a:lnTo>
                  <a:pt x="1272520" y="2260600"/>
                </a:lnTo>
                <a:close/>
              </a:path>
              <a:path w="1668779" h="2997200">
                <a:moveTo>
                  <a:pt x="1275194" y="2260600"/>
                </a:moveTo>
                <a:lnTo>
                  <a:pt x="1277048" y="2273300"/>
                </a:lnTo>
                <a:lnTo>
                  <a:pt x="1280858" y="2273300"/>
                </a:lnTo>
                <a:lnTo>
                  <a:pt x="1275194" y="2260600"/>
                </a:lnTo>
                <a:close/>
              </a:path>
              <a:path w="1668779" h="2997200">
                <a:moveTo>
                  <a:pt x="1221422" y="2235200"/>
                </a:moveTo>
                <a:lnTo>
                  <a:pt x="1217986" y="2235200"/>
                </a:lnTo>
                <a:lnTo>
                  <a:pt x="1218257" y="2247900"/>
                </a:lnTo>
                <a:lnTo>
                  <a:pt x="1226121" y="2260600"/>
                </a:lnTo>
                <a:lnTo>
                  <a:pt x="1226616" y="2260600"/>
                </a:lnTo>
                <a:lnTo>
                  <a:pt x="1226959" y="2247900"/>
                </a:lnTo>
                <a:lnTo>
                  <a:pt x="1228979" y="2247900"/>
                </a:lnTo>
                <a:lnTo>
                  <a:pt x="1221422" y="2235200"/>
                </a:lnTo>
                <a:close/>
              </a:path>
              <a:path w="1668779" h="2997200">
                <a:moveTo>
                  <a:pt x="1229918" y="2247900"/>
                </a:moveTo>
                <a:lnTo>
                  <a:pt x="1226959" y="2247900"/>
                </a:lnTo>
                <a:lnTo>
                  <a:pt x="1227543" y="2260600"/>
                </a:lnTo>
                <a:lnTo>
                  <a:pt x="1230998" y="2260600"/>
                </a:lnTo>
                <a:lnTo>
                  <a:pt x="1229918" y="2247900"/>
                </a:lnTo>
                <a:close/>
              </a:path>
              <a:path w="1668779" h="2997200">
                <a:moveTo>
                  <a:pt x="1262062" y="2247900"/>
                </a:moveTo>
                <a:lnTo>
                  <a:pt x="1235633" y="2247900"/>
                </a:lnTo>
                <a:lnTo>
                  <a:pt x="1236230" y="2260600"/>
                </a:lnTo>
                <a:lnTo>
                  <a:pt x="1265364" y="2260600"/>
                </a:lnTo>
                <a:lnTo>
                  <a:pt x="1262062" y="2247900"/>
                </a:lnTo>
                <a:close/>
              </a:path>
              <a:path w="1668779" h="2997200">
                <a:moveTo>
                  <a:pt x="1263484" y="2235200"/>
                </a:moveTo>
                <a:lnTo>
                  <a:pt x="1262811" y="2235200"/>
                </a:lnTo>
                <a:lnTo>
                  <a:pt x="1265199" y="2247900"/>
                </a:lnTo>
                <a:lnTo>
                  <a:pt x="1266291" y="2247900"/>
                </a:lnTo>
                <a:lnTo>
                  <a:pt x="1268768" y="2260600"/>
                </a:lnTo>
                <a:lnTo>
                  <a:pt x="1270180" y="2260600"/>
                </a:lnTo>
                <a:lnTo>
                  <a:pt x="1263484" y="2235200"/>
                </a:lnTo>
                <a:close/>
              </a:path>
              <a:path w="1668779" h="2997200">
                <a:moveTo>
                  <a:pt x="1214678" y="2235200"/>
                </a:moveTo>
                <a:lnTo>
                  <a:pt x="1214526" y="2235200"/>
                </a:lnTo>
                <a:lnTo>
                  <a:pt x="1216660" y="2247900"/>
                </a:lnTo>
                <a:lnTo>
                  <a:pt x="1214678" y="2235200"/>
                </a:lnTo>
                <a:close/>
              </a:path>
              <a:path w="1668779" h="2997200">
                <a:moveTo>
                  <a:pt x="1254455" y="2235200"/>
                </a:moveTo>
                <a:lnTo>
                  <a:pt x="1224559" y="2235200"/>
                </a:lnTo>
                <a:lnTo>
                  <a:pt x="1228979" y="2247900"/>
                </a:lnTo>
                <a:lnTo>
                  <a:pt x="1259001" y="2247900"/>
                </a:lnTo>
                <a:lnTo>
                  <a:pt x="1254455" y="2235200"/>
                </a:lnTo>
                <a:close/>
              </a:path>
              <a:path w="1668779" h="2997200">
                <a:moveTo>
                  <a:pt x="1218272" y="2222500"/>
                </a:moveTo>
                <a:lnTo>
                  <a:pt x="1212456" y="2222500"/>
                </a:lnTo>
                <a:lnTo>
                  <a:pt x="1218907" y="2235200"/>
                </a:lnTo>
                <a:lnTo>
                  <a:pt x="1218272" y="2222500"/>
                </a:lnTo>
                <a:close/>
              </a:path>
              <a:path w="1668779" h="2997200">
                <a:moveTo>
                  <a:pt x="1224501" y="2233914"/>
                </a:moveTo>
                <a:lnTo>
                  <a:pt x="1224102" y="2235200"/>
                </a:lnTo>
                <a:lnTo>
                  <a:pt x="1224953" y="2235200"/>
                </a:lnTo>
                <a:lnTo>
                  <a:pt x="1224501" y="2233914"/>
                </a:lnTo>
                <a:close/>
              </a:path>
              <a:path w="1668779" h="2997200">
                <a:moveTo>
                  <a:pt x="1238364" y="2222500"/>
                </a:moveTo>
                <a:lnTo>
                  <a:pt x="1228051" y="2222500"/>
                </a:lnTo>
                <a:lnTo>
                  <a:pt x="1227188" y="2235200"/>
                </a:lnTo>
                <a:lnTo>
                  <a:pt x="1242220" y="2235200"/>
                </a:lnTo>
                <a:lnTo>
                  <a:pt x="1238364" y="2222500"/>
                </a:lnTo>
                <a:close/>
              </a:path>
              <a:path w="1668779" h="2997200">
                <a:moveTo>
                  <a:pt x="1240231" y="2222500"/>
                </a:moveTo>
                <a:lnTo>
                  <a:pt x="1238529" y="2222500"/>
                </a:lnTo>
                <a:lnTo>
                  <a:pt x="1245057" y="2235200"/>
                </a:lnTo>
                <a:lnTo>
                  <a:pt x="1240231" y="2222500"/>
                </a:lnTo>
                <a:close/>
              </a:path>
              <a:path w="1668779" h="2997200">
                <a:moveTo>
                  <a:pt x="1253451" y="2222500"/>
                </a:moveTo>
                <a:lnTo>
                  <a:pt x="1245654" y="2222500"/>
                </a:lnTo>
                <a:lnTo>
                  <a:pt x="1247444" y="2235200"/>
                </a:lnTo>
                <a:lnTo>
                  <a:pt x="1247635" y="2235200"/>
                </a:lnTo>
                <a:lnTo>
                  <a:pt x="1253451" y="2222500"/>
                </a:lnTo>
                <a:close/>
              </a:path>
              <a:path w="1668779" h="2997200">
                <a:moveTo>
                  <a:pt x="1253985" y="2222500"/>
                </a:moveTo>
                <a:lnTo>
                  <a:pt x="1253451" y="2222500"/>
                </a:lnTo>
                <a:lnTo>
                  <a:pt x="1255166" y="2235200"/>
                </a:lnTo>
                <a:lnTo>
                  <a:pt x="1257325" y="2235200"/>
                </a:lnTo>
                <a:lnTo>
                  <a:pt x="1253985" y="2222500"/>
                </a:lnTo>
                <a:close/>
              </a:path>
              <a:path w="1668779" h="2997200">
                <a:moveTo>
                  <a:pt x="1228051" y="2222500"/>
                </a:moveTo>
                <a:lnTo>
                  <a:pt x="1220495" y="2222500"/>
                </a:lnTo>
                <a:lnTo>
                  <a:pt x="1224501" y="2233914"/>
                </a:lnTo>
                <a:lnTo>
                  <a:pt x="1228051" y="2222500"/>
                </a:lnTo>
                <a:close/>
              </a:path>
              <a:path w="1668779" h="2997200">
                <a:moveTo>
                  <a:pt x="1214323" y="2221618"/>
                </a:moveTo>
                <a:lnTo>
                  <a:pt x="1214437" y="2222500"/>
                </a:lnTo>
                <a:lnTo>
                  <a:pt x="1214323" y="2221618"/>
                </a:lnTo>
                <a:close/>
              </a:path>
              <a:path w="1668779" h="2997200">
                <a:moveTo>
                  <a:pt x="1239062" y="2209800"/>
                </a:moveTo>
                <a:lnTo>
                  <a:pt x="1217803" y="2209800"/>
                </a:lnTo>
                <a:lnTo>
                  <a:pt x="1221232" y="2222500"/>
                </a:lnTo>
                <a:lnTo>
                  <a:pt x="1236840" y="2222500"/>
                </a:lnTo>
                <a:lnTo>
                  <a:pt x="1239062" y="2209800"/>
                </a:lnTo>
                <a:close/>
              </a:path>
              <a:path w="1668779" h="2997200">
                <a:moveTo>
                  <a:pt x="1242136" y="2209800"/>
                </a:moveTo>
                <a:lnTo>
                  <a:pt x="1240739" y="2209800"/>
                </a:lnTo>
                <a:lnTo>
                  <a:pt x="1244879" y="2222500"/>
                </a:lnTo>
                <a:lnTo>
                  <a:pt x="1249730" y="2222500"/>
                </a:lnTo>
                <a:lnTo>
                  <a:pt x="1242136" y="2209800"/>
                </a:lnTo>
                <a:close/>
              </a:path>
              <a:path w="1668779" h="2997200">
                <a:moveTo>
                  <a:pt x="1251204" y="2209800"/>
                </a:moveTo>
                <a:lnTo>
                  <a:pt x="1248879" y="2209800"/>
                </a:lnTo>
                <a:lnTo>
                  <a:pt x="1252753" y="2222500"/>
                </a:lnTo>
                <a:lnTo>
                  <a:pt x="1253058" y="2222500"/>
                </a:lnTo>
                <a:lnTo>
                  <a:pt x="1251204" y="2209800"/>
                </a:lnTo>
                <a:close/>
              </a:path>
              <a:path w="1668779" h="2997200">
                <a:moveTo>
                  <a:pt x="1212799" y="2209800"/>
                </a:moveTo>
                <a:lnTo>
                  <a:pt x="1211097" y="2209800"/>
                </a:lnTo>
                <a:lnTo>
                  <a:pt x="1214323" y="2221618"/>
                </a:lnTo>
                <a:lnTo>
                  <a:pt x="1212799" y="2209800"/>
                </a:lnTo>
                <a:close/>
              </a:path>
              <a:path w="1668779" h="2997200">
                <a:moveTo>
                  <a:pt x="1200827" y="2197100"/>
                </a:moveTo>
                <a:lnTo>
                  <a:pt x="1193914" y="2197100"/>
                </a:lnTo>
                <a:lnTo>
                  <a:pt x="1198448" y="2209800"/>
                </a:lnTo>
                <a:lnTo>
                  <a:pt x="1202131" y="2209800"/>
                </a:lnTo>
                <a:lnTo>
                  <a:pt x="1200827" y="2197100"/>
                </a:lnTo>
                <a:close/>
              </a:path>
              <a:path w="1668779" h="2997200">
                <a:moveTo>
                  <a:pt x="1204163" y="2197100"/>
                </a:moveTo>
                <a:lnTo>
                  <a:pt x="1205490" y="2209800"/>
                </a:lnTo>
                <a:lnTo>
                  <a:pt x="1209878" y="2209800"/>
                </a:lnTo>
                <a:lnTo>
                  <a:pt x="1209808" y="2209479"/>
                </a:lnTo>
                <a:lnTo>
                  <a:pt x="1204163" y="2197100"/>
                </a:lnTo>
                <a:close/>
              </a:path>
              <a:path w="1668779" h="2997200">
                <a:moveTo>
                  <a:pt x="1209808" y="2209479"/>
                </a:moveTo>
                <a:lnTo>
                  <a:pt x="1209878" y="2209800"/>
                </a:lnTo>
                <a:lnTo>
                  <a:pt x="1209808" y="2209479"/>
                </a:lnTo>
                <a:close/>
              </a:path>
              <a:path w="1668779" h="2997200">
                <a:moveTo>
                  <a:pt x="1209890" y="2197100"/>
                </a:moveTo>
                <a:lnTo>
                  <a:pt x="1207107" y="2197100"/>
                </a:lnTo>
                <a:lnTo>
                  <a:pt x="1209808" y="2209479"/>
                </a:lnTo>
                <a:lnTo>
                  <a:pt x="1209954" y="2209800"/>
                </a:lnTo>
                <a:lnTo>
                  <a:pt x="1209890" y="2197100"/>
                </a:lnTo>
                <a:close/>
              </a:path>
              <a:path w="1668779" h="2997200">
                <a:moveTo>
                  <a:pt x="1231328" y="2197100"/>
                </a:moveTo>
                <a:lnTo>
                  <a:pt x="1214145" y="2197100"/>
                </a:lnTo>
                <a:lnTo>
                  <a:pt x="1214564" y="2209800"/>
                </a:lnTo>
                <a:lnTo>
                  <a:pt x="1229258" y="2209800"/>
                </a:lnTo>
                <a:lnTo>
                  <a:pt x="1231328" y="2197100"/>
                </a:lnTo>
                <a:close/>
              </a:path>
              <a:path w="1668779" h="2997200">
                <a:moveTo>
                  <a:pt x="1241450" y="2197100"/>
                </a:moveTo>
                <a:lnTo>
                  <a:pt x="1231328" y="2197100"/>
                </a:lnTo>
                <a:lnTo>
                  <a:pt x="1229804" y="2209800"/>
                </a:lnTo>
                <a:lnTo>
                  <a:pt x="1243164" y="2209800"/>
                </a:lnTo>
                <a:lnTo>
                  <a:pt x="1241450" y="2197100"/>
                </a:lnTo>
                <a:close/>
              </a:path>
              <a:path w="1668779" h="2997200">
                <a:moveTo>
                  <a:pt x="1214018" y="2184400"/>
                </a:moveTo>
                <a:lnTo>
                  <a:pt x="1192517" y="2184400"/>
                </a:lnTo>
                <a:lnTo>
                  <a:pt x="1189774" y="2197100"/>
                </a:lnTo>
                <a:lnTo>
                  <a:pt x="1214805" y="2197100"/>
                </a:lnTo>
                <a:lnTo>
                  <a:pt x="1214018" y="2184400"/>
                </a:lnTo>
                <a:close/>
              </a:path>
              <a:path w="1668779" h="2997200">
                <a:moveTo>
                  <a:pt x="1233982" y="2184400"/>
                </a:moveTo>
                <a:lnTo>
                  <a:pt x="1217739" y="2184400"/>
                </a:lnTo>
                <a:lnTo>
                  <a:pt x="1214805" y="2197100"/>
                </a:lnTo>
                <a:lnTo>
                  <a:pt x="1236961" y="2197100"/>
                </a:lnTo>
                <a:lnTo>
                  <a:pt x="1233982" y="2184400"/>
                </a:lnTo>
                <a:close/>
              </a:path>
              <a:path w="1668779" h="2997200">
                <a:moveTo>
                  <a:pt x="1188110" y="2171700"/>
                </a:moveTo>
                <a:lnTo>
                  <a:pt x="1186751" y="2184400"/>
                </a:lnTo>
                <a:lnTo>
                  <a:pt x="1191082" y="2184400"/>
                </a:lnTo>
                <a:lnTo>
                  <a:pt x="1188110" y="2171700"/>
                </a:lnTo>
                <a:close/>
              </a:path>
              <a:path w="1668779" h="2997200">
                <a:moveTo>
                  <a:pt x="1221930" y="2159000"/>
                </a:moveTo>
                <a:lnTo>
                  <a:pt x="1221295" y="2171700"/>
                </a:lnTo>
                <a:lnTo>
                  <a:pt x="1192034" y="2171700"/>
                </a:lnTo>
                <a:lnTo>
                  <a:pt x="1197711" y="2184400"/>
                </a:lnTo>
                <a:lnTo>
                  <a:pt x="1231836" y="2184400"/>
                </a:lnTo>
                <a:lnTo>
                  <a:pt x="1228763" y="2171700"/>
                </a:lnTo>
                <a:lnTo>
                  <a:pt x="1221930" y="2159000"/>
                </a:lnTo>
                <a:close/>
              </a:path>
              <a:path w="1668779" h="2997200">
                <a:moveTo>
                  <a:pt x="1187183" y="2159000"/>
                </a:moveTo>
                <a:lnTo>
                  <a:pt x="1170749" y="2159000"/>
                </a:lnTo>
                <a:lnTo>
                  <a:pt x="1172489" y="2171700"/>
                </a:lnTo>
                <a:lnTo>
                  <a:pt x="1179830" y="2171700"/>
                </a:lnTo>
                <a:lnTo>
                  <a:pt x="1187183" y="2159000"/>
                </a:lnTo>
                <a:close/>
              </a:path>
              <a:path w="1668779" h="2997200">
                <a:moveTo>
                  <a:pt x="1188785" y="2159000"/>
                </a:moveTo>
                <a:lnTo>
                  <a:pt x="1187183" y="2159000"/>
                </a:lnTo>
                <a:lnTo>
                  <a:pt x="1183043" y="2171700"/>
                </a:lnTo>
                <a:lnTo>
                  <a:pt x="1193642" y="2171700"/>
                </a:lnTo>
                <a:lnTo>
                  <a:pt x="1188785" y="2159000"/>
                </a:lnTo>
                <a:close/>
              </a:path>
              <a:path w="1668779" h="2997200">
                <a:moveTo>
                  <a:pt x="1203807" y="2146300"/>
                </a:moveTo>
                <a:lnTo>
                  <a:pt x="1186789" y="2146300"/>
                </a:lnTo>
                <a:lnTo>
                  <a:pt x="1191031" y="2159000"/>
                </a:lnTo>
                <a:lnTo>
                  <a:pt x="1193444" y="2159000"/>
                </a:lnTo>
                <a:lnTo>
                  <a:pt x="1193642" y="2171700"/>
                </a:lnTo>
                <a:lnTo>
                  <a:pt x="1215466" y="2171700"/>
                </a:lnTo>
                <a:lnTo>
                  <a:pt x="1214361" y="2159000"/>
                </a:lnTo>
                <a:lnTo>
                  <a:pt x="1203807" y="2146300"/>
                </a:lnTo>
                <a:close/>
              </a:path>
              <a:path w="1668779" h="2997200">
                <a:moveTo>
                  <a:pt x="1218628" y="2159000"/>
                </a:moveTo>
                <a:lnTo>
                  <a:pt x="1217180" y="2159000"/>
                </a:lnTo>
                <a:lnTo>
                  <a:pt x="1219123" y="2171700"/>
                </a:lnTo>
                <a:lnTo>
                  <a:pt x="1220508" y="2171700"/>
                </a:lnTo>
                <a:lnTo>
                  <a:pt x="1218628" y="2159000"/>
                </a:lnTo>
                <a:close/>
              </a:path>
              <a:path w="1668779" h="2997200">
                <a:moveTo>
                  <a:pt x="1186789" y="2146300"/>
                </a:moveTo>
                <a:lnTo>
                  <a:pt x="1166990" y="2146300"/>
                </a:lnTo>
                <a:lnTo>
                  <a:pt x="1173581" y="2159000"/>
                </a:lnTo>
                <a:lnTo>
                  <a:pt x="1190929" y="2159000"/>
                </a:lnTo>
                <a:lnTo>
                  <a:pt x="1186789" y="2146300"/>
                </a:lnTo>
                <a:close/>
              </a:path>
              <a:path w="1668779" h="2997200">
                <a:moveTo>
                  <a:pt x="1186789" y="2146300"/>
                </a:moveTo>
                <a:lnTo>
                  <a:pt x="1190929" y="2159000"/>
                </a:lnTo>
                <a:lnTo>
                  <a:pt x="1186789" y="2146300"/>
                </a:lnTo>
                <a:close/>
              </a:path>
              <a:path w="1668779" h="2997200">
                <a:moveTo>
                  <a:pt x="1168654" y="2133600"/>
                </a:moveTo>
                <a:lnTo>
                  <a:pt x="1159014" y="2133600"/>
                </a:lnTo>
                <a:lnTo>
                  <a:pt x="1167447" y="2146300"/>
                </a:lnTo>
                <a:lnTo>
                  <a:pt x="1169377" y="2146300"/>
                </a:lnTo>
                <a:lnTo>
                  <a:pt x="1168654" y="2133600"/>
                </a:lnTo>
                <a:close/>
              </a:path>
              <a:path w="1668779" h="2997200">
                <a:moveTo>
                  <a:pt x="1199540" y="2133600"/>
                </a:moveTo>
                <a:lnTo>
                  <a:pt x="1170711" y="2133600"/>
                </a:lnTo>
                <a:lnTo>
                  <a:pt x="1172679" y="2146300"/>
                </a:lnTo>
                <a:lnTo>
                  <a:pt x="1198422" y="2146300"/>
                </a:lnTo>
                <a:lnTo>
                  <a:pt x="1199540" y="2133600"/>
                </a:lnTo>
                <a:close/>
              </a:path>
              <a:path w="1668779" h="2997200">
                <a:moveTo>
                  <a:pt x="1209014" y="2133600"/>
                </a:moveTo>
                <a:lnTo>
                  <a:pt x="1200391" y="2133600"/>
                </a:lnTo>
                <a:lnTo>
                  <a:pt x="1204531" y="2146300"/>
                </a:lnTo>
                <a:lnTo>
                  <a:pt x="1209586" y="2146300"/>
                </a:lnTo>
                <a:lnTo>
                  <a:pt x="1209014" y="2133600"/>
                </a:lnTo>
                <a:close/>
              </a:path>
              <a:path w="1668779" h="2997200">
                <a:moveTo>
                  <a:pt x="1153541" y="2108200"/>
                </a:moveTo>
                <a:lnTo>
                  <a:pt x="1145635" y="2108200"/>
                </a:lnTo>
                <a:lnTo>
                  <a:pt x="1145661" y="2120900"/>
                </a:lnTo>
                <a:lnTo>
                  <a:pt x="1152740" y="2133600"/>
                </a:lnTo>
                <a:lnTo>
                  <a:pt x="1155763" y="2133600"/>
                </a:lnTo>
                <a:lnTo>
                  <a:pt x="1149438" y="2120900"/>
                </a:lnTo>
                <a:lnTo>
                  <a:pt x="1147597" y="2120900"/>
                </a:lnTo>
                <a:lnTo>
                  <a:pt x="1153541" y="2108200"/>
                </a:lnTo>
                <a:close/>
              </a:path>
              <a:path w="1668779" h="2997200">
                <a:moveTo>
                  <a:pt x="1159981" y="2121125"/>
                </a:moveTo>
                <a:lnTo>
                  <a:pt x="1155852" y="2133600"/>
                </a:lnTo>
                <a:lnTo>
                  <a:pt x="1162189" y="2133600"/>
                </a:lnTo>
                <a:lnTo>
                  <a:pt x="1159981" y="2121125"/>
                </a:lnTo>
                <a:close/>
              </a:path>
              <a:path w="1668779" h="2997200">
                <a:moveTo>
                  <a:pt x="1177074" y="2120900"/>
                </a:moveTo>
                <a:lnTo>
                  <a:pt x="1164983" y="2120900"/>
                </a:lnTo>
                <a:lnTo>
                  <a:pt x="1168552" y="2133600"/>
                </a:lnTo>
                <a:lnTo>
                  <a:pt x="1176159" y="2133600"/>
                </a:lnTo>
                <a:lnTo>
                  <a:pt x="1177074" y="2120900"/>
                </a:lnTo>
                <a:close/>
              </a:path>
              <a:path w="1668779" h="2997200">
                <a:moveTo>
                  <a:pt x="1179551" y="2125496"/>
                </a:moveTo>
                <a:lnTo>
                  <a:pt x="1179753" y="2133600"/>
                </a:lnTo>
                <a:lnTo>
                  <a:pt x="1181544" y="2133600"/>
                </a:lnTo>
                <a:lnTo>
                  <a:pt x="1181797" y="2133164"/>
                </a:lnTo>
                <a:lnTo>
                  <a:pt x="1179551" y="2125496"/>
                </a:lnTo>
                <a:close/>
              </a:path>
              <a:path w="1668779" h="2997200">
                <a:moveTo>
                  <a:pt x="1181976" y="2132857"/>
                </a:moveTo>
                <a:lnTo>
                  <a:pt x="1181797" y="2133164"/>
                </a:lnTo>
                <a:lnTo>
                  <a:pt x="1181925" y="2133600"/>
                </a:lnTo>
                <a:lnTo>
                  <a:pt x="1181976" y="2132857"/>
                </a:lnTo>
                <a:close/>
              </a:path>
              <a:path w="1668779" h="2997200">
                <a:moveTo>
                  <a:pt x="1192139" y="2108200"/>
                </a:moveTo>
                <a:lnTo>
                  <a:pt x="1181696" y="2108200"/>
                </a:lnTo>
                <a:lnTo>
                  <a:pt x="1188935" y="2120900"/>
                </a:lnTo>
                <a:lnTo>
                  <a:pt x="1184392" y="2128705"/>
                </a:lnTo>
                <a:lnTo>
                  <a:pt x="1187500" y="2133600"/>
                </a:lnTo>
                <a:lnTo>
                  <a:pt x="1189990" y="2133600"/>
                </a:lnTo>
                <a:lnTo>
                  <a:pt x="1191133" y="2120900"/>
                </a:lnTo>
                <a:lnTo>
                  <a:pt x="1195616" y="2120900"/>
                </a:lnTo>
                <a:lnTo>
                  <a:pt x="1192139" y="2108200"/>
                </a:lnTo>
                <a:close/>
              </a:path>
              <a:path w="1668779" h="2997200">
                <a:moveTo>
                  <a:pt x="1193177" y="2120900"/>
                </a:moveTo>
                <a:lnTo>
                  <a:pt x="1193241" y="2133600"/>
                </a:lnTo>
                <a:lnTo>
                  <a:pt x="1202855" y="2133600"/>
                </a:lnTo>
                <a:lnTo>
                  <a:pt x="1193177" y="2120900"/>
                </a:lnTo>
                <a:close/>
              </a:path>
              <a:path w="1668779" h="2997200">
                <a:moveTo>
                  <a:pt x="1182471" y="2125680"/>
                </a:moveTo>
                <a:lnTo>
                  <a:pt x="1181976" y="2132857"/>
                </a:lnTo>
                <a:lnTo>
                  <a:pt x="1184392" y="2128705"/>
                </a:lnTo>
                <a:lnTo>
                  <a:pt x="1182471" y="2125680"/>
                </a:lnTo>
                <a:close/>
              </a:path>
              <a:path w="1668779" h="2997200">
                <a:moveTo>
                  <a:pt x="1182801" y="2120900"/>
                </a:moveTo>
                <a:lnTo>
                  <a:pt x="1179436" y="2120900"/>
                </a:lnTo>
                <a:lnTo>
                  <a:pt x="1182471" y="2125680"/>
                </a:lnTo>
                <a:lnTo>
                  <a:pt x="1182801" y="2120900"/>
                </a:lnTo>
                <a:close/>
              </a:path>
              <a:path w="1668779" h="2997200">
                <a:moveTo>
                  <a:pt x="1179436" y="2120900"/>
                </a:moveTo>
                <a:lnTo>
                  <a:pt x="1178204" y="2120900"/>
                </a:lnTo>
                <a:lnTo>
                  <a:pt x="1179551" y="2125496"/>
                </a:lnTo>
                <a:lnTo>
                  <a:pt x="1179436" y="2120900"/>
                </a:lnTo>
                <a:close/>
              </a:path>
              <a:path w="1668779" h="2997200">
                <a:moveTo>
                  <a:pt x="1160056" y="2120900"/>
                </a:moveTo>
                <a:lnTo>
                  <a:pt x="1159981" y="2121125"/>
                </a:lnTo>
                <a:lnTo>
                  <a:pt x="1160056" y="2120900"/>
                </a:lnTo>
                <a:close/>
              </a:path>
              <a:path w="1668779" h="2997200">
                <a:moveTo>
                  <a:pt x="1156741" y="2108200"/>
                </a:moveTo>
                <a:lnTo>
                  <a:pt x="1153541" y="2108200"/>
                </a:lnTo>
                <a:lnTo>
                  <a:pt x="1157706" y="2120900"/>
                </a:lnTo>
                <a:lnTo>
                  <a:pt x="1158646" y="2120900"/>
                </a:lnTo>
                <a:lnTo>
                  <a:pt x="1156741" y="2108200"/>
                </a:lnTo>
                <a:close/>
              </a:path>
              <a:path w="1668779" h="2997200">
                <a:moveTo>
                  <a:pt x="1181696" y="2108200"/>
                </a:moveTo>
                <a:lnTo>
                  <a:pt x="1158151" y="2108200"/>
                </a:lnTo>
                <a:lnTo>
                  <a:pt x="1160056" y="2120900"/>
                </a:lnTo>
                <a:lnTo>
                  <a:pt x="1182166" y="2120900"/>
                </a:lnTo>
                <a:lnTo>
                  <a:pt x="1181696" y="2108200"/>
                </a:lnTo>
                <a:close/>
              </a:path>
              <a:path w="1668779" h="2997200">
                <a:moveTo>
                  <a:pt x="1139291" y="2095500"/>
                </a:moveTo>
                <a:lnTo>
                  <a:pt x="1135341" y="2095500"/>
                </a:lnTo>
                <a:lnTo>
                  <a:pt x="1135494" y="2108200"/>
                </a:lnTo>
                <a:lnTo>
                  <a:pt x="1137704" y="2108200"/>
                </a:lnTo>
                <a:lnTo>
                  <a:pt x="1139492" y="2105088"/>
                </a:lnTo>
                <a:lnTo>
                  <a:pt x="1139291" y="2095500"/>
                </a:lnTo>
                <a:close/>
              </a:path>
              <a:path w="1668779" h="2997200">
                <a:moveTo>
                  <a:pt x="1145006" y="2095500"/>
                </a:moveTo>
                <a:lnTo>
                  <a:pt x="1139492" y="2105088"/>
                </a:lnTo>
                <a:lnTo>
                  <a:pt x="1139558" y="2108200"/>
                </a:lnTo>
                <a:lnTo>
                  <a:pt x="1149870" y="2108200"/>
                </a:lnTo>
                <a:lnTo>
                  <a:pt x="1145006" y="2095500"/>
                </a:lnTo>
                <a:close/>
              </a:path>
              <a:path w="1668779" h="2997200">
                <a:moveTo>
                  <a:pt x="1173314" y="2082800"/>
                </a:moveTo>
                <a:lnTo>
                  <a:pt x="1144892" y="2082800"/>
                </a:lnTo>
                <a:lnTo>
                  <a:pt x="1149731" y="2095500"/>
                </a:lnTo>
                <a:lnTo>
                  <a:pt x="1149870" y="2108200"/>
                </a:lnTo>
                <a:lnTo>
                  <a:pt x="1164996" y="2108200"/>
                </a:lnTo>
                <a:lnTo>
                  <a:pt x="1166482" y="2095500"/>
                </a:lnTo>
                <a:lnTo>
                  <a:pt x="1176921" y="2095500"/>
                </a:lnTo>
                <a:lnTo>
                  <a:pt x="1173314" y="2082800"/>
                </a:lnTo>
                <a:close/>
              </a:path>
              <a:path w="1668779" h="2997200">
                <a:moveTo>
                  <a:pt x="1172616" y="2095500"/>
                </a:moveTo>
                <a:lnTo>
                  <a:pt x="1166482" y="2095500"/>
                </a:lnTo>
                <a:lnTo>
                  <a:pt x="1165453" y="2108200"/>
                </a:lnTo>
                <a:lnTo>
                  <a:pt x="1178572" y="2108200"/>
                </a:lnTo>
                <a:lnTo>
                  <a:pt x="1172616" y="2095500"/>
                </a:lnTo>
                <a:close/>
              </a:path>
              <a:path w="1668779" h="2997200">
                <a:moveTo>
                  <a:pt x="1184833" y="2095500"/>
                </a:moveTo>
                <a:lnTo>
                  <a:pt x="1182395" y="2095500"/>
                </a:lnTo>
                <a:lnTo>
                  <a:pt x="1178572" y="2108200"/>
                </a:lnTo>
                <a:lnTo>
                  <a:pt x="1185344" y="2108200"/>
                </a:lnTo>
                <a:lnTo>
                  <a:pt x="1184833" y="2095500"/>
                </a:lnTo>
                <a:close/>
              </a:path>
              <a:path w="1668779" h="2997200">
                <a:moveTo>
                  <a:pt x="1138262" y="2070100"/>
                </a:moveTo>
                <a:lnTo>
                  <a:pt x="1123873" y="2070100"/>
                </a:lnTo>
                <a:lnTo>
                  <a:pt x="1128915" y="2082800"/>
                </a:lnTo>
                <a:lnTo>
                  <a:pt x="1133500" y="2082800"/>
                </a:lnTo>
                <a:lnTo>
                  <a:pt x="1138262" y="2070100"/>
                </a:lnTo>
                <a:close/>
              </a:path>
              <a:path w="1668779" h="2997200">
                <a:moveTo>
                  <a:pt x="1166947" y="2070100"/>
                </a:moveTo>
                <a:lnTo>
                  <a:pt x="1138262" y="2070100"/>
                </a:lnTo>
                <a:lnTo>
                  <a:pt x="1141336" y="2082800"/>
                </a:lnTo>
                <a:lnTo>
                  <a:pt x="1172641" y="2082800"/>
                </a:lnTo>
                <a:lnTo>
                  <a:pt x="1166947" y="2070100"/>
                </a:lnTo>
                <a:close/>
              </a:path>
              <a:path w="1668779" h="2997200">
                <a:moveTo>
                  <a:pt x="1160564" y="2057400"/>
                </a:moveTo>
                <a:lnTo>
                  <a:pt x="1126363" y="2057400"/>
                </a:lnTo>
                <a:lnTo>
                  <a:pt x="1130338" y="2070100"/>
                </a:lnTo>
                <a:lnTo>
                  <a:pt x="1163612" y="2070100"/>
                </a:lnTo>
                <a:lnTo>
                  <a:pt x="1160564" y="2057400"/>
                </a:lnTo>
                <a:close/>
              </a:path>
              <a:path w="1668779" h="2997200">
                <a:moveTo>
                  <a:pt x="1120190" y="2044700"/>
                </a:moveTo>
                <a:lnTo>
                  <a:pt x="1118857" y="2044700"/>
                </a:lnTo>
                <a:lnTo>
                  <a:pt x="1119733" y="2057400"/>
                </a:lnTo>
                <a:lnTo>
                  <a:pt x="1120190" y="2044700"/>
                </a:lnTo>
                <a:close/>
              </a:path>
              <a:path w="1668779" h="2997200">
                <a:moveTo>
                  <a:pt x="1141463" y="2044700"/>
                </a:moveTo>
                <a:lnTo>
                  <a:pt x="1123619" y="2044700"/>
                </a:lnTo>
                <a:lnTo>
                  <a:pt x="1121778" y="2057400"/>
                </a:lnTo>
                <a:lnTo>
                  <a:pt x="1143977" y="2057400"/>
                </a:lnTo>
                <a:lnTo>
                  <a:pt x="1141463" y="2044700"/>
                </a:lnTo>
                <a:close/>
              </a:path>
              <a:path w="1668779" h="2997200">
                <a:moveTo>
                  <a:pt x="1150734" y="2044700"/>
                </a:moveTo>
                <a:lnTo>
                  <a:pt x="1144866" y="2044700"/>
                </a:lnTo>
                <a:lnTo>
                  <a:pt x="1143977" y="2057400"/>
                </a:lnTo>
                <a:lnTo>
                  <a:pt x="1155369" y="2057400"/>
                </a:lnTo>
                <a:lnTo>
                  <a:pt x="1150734" y="2044700"/>
                </a:lnTo>
                <a:close/>
              </a:path>
              <a:path w="1668779" h="2997200">
                <a:moveTo>
                  <a:pt x="1159014" y="2044700"/>
                </a:moveTo>
                <a:lnTo>
                  <a:pt x="1155420" y="2044700"/>
                </a:lnTo>
                <a:lnTo>
                  <a:pt x="1155369" y="2057400"/>
                </a:lnTo>
                <a:lnTo>
                  <a:pt x="1159179" y="2057400"/>
                </a:lnTo>
                <a:lnTo>
                  <a:pt x="1159014" y="2044700"/>
                </a:lnTo>
                <a:close/>
              </a:path>
              <a:path w="1668779" h="2997200">
                <a:moveTo>
                  <a:pt x="1098296" y="2032000"/>
                </a:moveTo>
                <a:lnTo>
                  <a:pt x="1096911" y="2032000"/>
                </a:lnTo>
                <a:lnTo>
                  <a:pt x="1097597" y="2044700"/>
                </a:lnTo>
                <a:lnTo>
                  <a:pt x="1099642" y="2044700"/>
                </a:lnTo>
                <a:lnTo>
                  <a:pt x="1098296" y="2032000"/>
                </a:lnTo>
                <a:close/>
              </a:path>
              <a:path w="1668779" h="2997200">
                <a:moveTo>
                  <a:pt x="1103604" y="2032000"/>
                </a:moveTo>
                <a:lnTo>
                  <a:pt x="1099832" y="2032000"/>
                </a:lnTo>
                <a:lnTo>
                  <a:pt x="1102525" y="2044700"/>
                </a:lnTo>
                <a:lnTo>
                  <a:pt x="1103604" y="2032000"/>
                </a:lnTo>
                <a:close/>
              </a:path>
              <a:path w="1668779" h="2997200">
                <a:moveTo>
                  <a:pt x="1111529" y="2032000"/>
                </a:moveTo>
                <a:lnTo>
                  <a:pt x="1108659" y="2032000"/>
                </a:lnTo>
                <a:lnTo>
                  <a:pt x="1110983" y="2044700"/>
                </a:lnTo>
                <a:lnTo>
                  <a:pt x="1111529" y="2032000"/>
                </a:lnTo>
                <a:close/>
              </a:path>
              <a:path w="1668779" h="2997200">
                <a:moveTo>
                  <a:pt x="1114357" y="2037142"/>
                </a:moveTo>
                <a:lnTo>
                  <a:pt x="1113624" y="2044700"/>
                </a:lnTo>
                <a:lnTo>
                  <a:pt x="1117625" y="2044700"/>
                </a:lnTo>
                <a:lnTo>
                  <a:pt x="1117041" y="2042022"/>
                </a:lnTo>
                <a:lnTo>
                  <a:pt x="1114357" y="2037142"/>
                </a:lnTo>
                <a:close/>
              </a:path>
              <a:path w="1668779" h="2997200">
                <a:moveTo>
                  <a:pt x="1148283" y="2032000"/>
                </a:moveTo>
                <a:lnTo>
                  <a:pt x="1114856" y="2032000"/>
                </a:lnTo>
                <a:lnTo>
                  <a:pt x="1117041" y="2042022"/>
                </a:lnTo>
                <a:lnTo>
                  <a:pt x="1118514" y="2044700"/>
                </a:lnTo>
                <a:lnTo>
                  <a:pt x="1152563" y="2044700"/>
                </a:lnTo>
                <a:lnTo>
                  <a:pt x="1148283" y="2032000"/>
                </a:lnTo>
                <a:close/>
              </a:path>
              <a:path w="1668779" h="2997200">
                <a:moveTo>
                  <a:pt x="1154315" y="2032000"/>
                </a:moveTo>
                <a:lnTo>
                  <a:pt x="1152969" y="2032000"/>
                </a:lnTo>
                <a:lnTo>
                  <a:pt x="1153871" y="2044700"/>
                </a:lnTo>
                <a:lnTo>
                  <a:pt x="1154315" y="2032000"/>
                </a:lnTo>
                <a:close/>
              </a:path>
              <a:path w="1668779" h="2997200">
                <a:moveTo>
                  <a:pt x="1114856" y="2032000"/>
                </a:moveTo>
                <a:lnTo>
                  <a:pt x="1111529" y="2032000"/>
                </a:lnTo>
                <a:lnTo>
                  <a:pt x="1114357" y="2037142"/>
                </a:lnTo>
                <a:lnTo>
                  <a:pt x="1114856" y="2032000"/>
                </a:lnTo>
                <a:close/>
              </a:path>
              <a:path w="1668779" h="2997200">
                <a:moveTo>
                  <a:pt x="1108062" y="2019300"/>
                </a:moveTo>
                <a:lnTo>
                  <a:pt x="1107579" y="2019300"/>
                </a:lnTo>
                <a:lnTo>
                  <a:pt x="1098359" y="2032000"/>
                </a:lnTo>
                <a:lnTo>
                  <a:pt x="1108976" y="2032000"/>
                </a:lnTo>
                <a:lnTo>
                  <a:pt x="1108062" y="2019300"/>
                </a:lnTo>
                <a:close/>
              </a:path>
              <a:path w="1668779" h="2997200">
                <a:moveTo>
                  <a:pt x="1122680" y="2019300"/>
                </a:moveTo>
                <a:lnTo>
                  <a:pt x="1110691" y="2019300"/>
                </a:lnTo>
                <a:lnTo>
                  <a:pt x="1112786" y="2032000"/>
                </a:lnTo>
                <a:lnTo>
                  <a:pt x="1124623" y="2032000"/>
                </a:lnTo>
                <a:lnTo>
                  <a:pt x="1122680" y="2019300"/>
                </a:lnTo>
                <a:close/>
              </a:path>
              <a:path w="1668779" h="2997200">
                <a:moveTo>
                  <a:pt x="1139837" y="2019300"/>
                </a:moveTo>
                <a:lnTo>
                  <a:pt x="1126947" y="2019300"/>
                </a:lnTo>
                <a:lnTo>
                  <a:pt x="1126591" y="2032000"/>
                </a:lnTo>
                <a:lnTo>
                  <a:pt x="1149921" y="2032000"/>
                </a:lnTo>
                <a:lnTo>
                  <a:pt x="1139837" y="2019300"/>
                </a:lnTo>
                <a:close/>
              </a:path>
              <a:path w="1668779" h="2997200">
                <a:moveTo>
                  <a:pt x="1086743" y="2008568"/>
                </a:moveTo>
                <a:lnTo>
                  <a:pt x="1087526" y="2019300"/>
                </a:lnTo>
                <a:lnTo>
                  <a:pt x="1088910" y="2019300"/>
                </a:lnTo>
                <a:lnTo>
                  <a:pt x="1086743" y="2008568"/>
                </a:lnTo>
                <a:close/>
              </a:path>
              <a:path w="1668779" h="2997200">
                <a:moveTo>
                  <a:pt x="1098423" y="2006600"/>
                </a:moveTo>
                <a:lnTo>
                  <a:pt x="1093762" y="2006600"/>
                </a:lnTo>
                <a:lnTo>
                  <a:pt x="1088910" y="2019300"/>
                </a:lnTo>
                <a:lnTo>
                  <a:pt x="1102360" y="2019300"/>
                </a:lnTo>
                <a:lnTo>
                  <a:pt x="1098423" y="2006600"/>
                </a:lnTo>
                <a:close/>
              </a:path>
              <a:path w="1668779" h="2997200">
                <a:moveTo>
                  <a:pt x="1122972" y="2006600"/>
                </a:moveTo>
                <a:lnTo>
                  <a:pt x="1103871" y="2006600"/>
                </a:lnTo>
                <a:lnTo>
                  <a:pt x="1102360" y="2019300"/>
                </a:lnTo>
                <a:lnTo>
                  <a:pt x="1126070" y="2019300"/>
                </a:lnTo>
                <a:lnTo>
                  <a:pt x="1122972" y="2006600"/>
                </a:lnTo>
                <a:close/>
              </a:path>
              <a:path w="1668779" h="2997200">
                <a:moveTo>
                  <a:pt x="1130846" y="2006600"/>
                </a:moveTo>
                <a:lnTo>
                  <a:pt x="1127734" y="2019300"/>
                </a:lnTo>
                <a:lnTo>
                  <a:pt x="1130223" y="2019300"/>
                </a:lnTo>
                <a:lnTo>
                  <a:pt x="1130846" y="2006600"/>
                </a:lnTo>
                <a:close/>
              </a:path>
              <a:path w="1668779" h="2997200">
                <a:moveTo>
                  <a:pt x="1134503" y="2006600"/>
                </a:moveTo>
                <a:lnTo>
                  <a:pt x="1132840" y="2006600"/>
                </a:lnTo>
                <a:lnTo>
                  <a:pt x="1133462" y="2019300"/>
                </a:lnTo>
                <a:lnTo>
                  <a:pt x="1134122" y="2019300"/>
                </a:lnTo>
                <a:lnTo>
                  <a:pt x="1134503" y="2006600"/>
                </a:lnTo>
                <a:close/>
              </a:path>
              <a:path w="1668779" h="2997200">
                <a:moveTo>
                  <a:pt x="1086599" y="2006600"/>
                </a:moveTo>
                <a:lnTo>
                  <a:pt x="1086345" y="2006600"/>
                </a:lnTo>
                <a:lnTo>
                  <a:pt x="1086743" y="2008568"/>
                </a:lnTo>
                <a:lnTo>
                  <a:pt x="1086599" y="2006600"/>
                </a:lnTo>
                <a:close/>
              </a:path>
              <a:path w="1668779" h="2997200">
                <a:moveTo>
                  <a:pt x="1081976" y="1993900"/>
                </a:moveTo>
                <a:lnTo>
                  <a:pt x="1082243" y="2006600"/>
                </a:lnTo>
                <a:lnTo>
                  <a:pt x="1088694" y="2006600"/>
                </a:lnTo>
                <a:lnTo>
                  <a:pt x="1081976" y="1993900"/>
                </a:lnTo>
                <a:close/>
              </a:path>
              <a:path w="1668779" h="2997200">
                <a:moveTo>
                  <a:pt x="1128661" y="1993900"/>
                </a:moveTo>
                <a:lnTo>
                  <a:pt x="1094524" y="1993900"/>
                </a:lnTo>
                <a:lnTo>
                  <a:pt x="1088694" y="2006600"/>
                </a:lnTo>
                <a:lnTo>
                  <a:pt x="1130617" y="2006600"/>
                </a:lnTo>
                <a:lnTo>
                  <a:pt x="1128661" y="1993900"/>
                </a:lnTo>
                <a:close/>
              </a:path>
              <a:path w="1668779" h="2997200">
                <a:moveTo>
                  <a:pt x="1079817" y="1981200"/>
                </a:moveTo>
                <a:lnTo>
                  <a:pt x="1074521" y="1981200"/>
                </a:lnTo>
                <a:lnTo>
                  <a:pt x="1076820" y="1993900"/>
                </a:lnTo>
                <a:lnTo>
                  <a:pt x="1079817" y="1981200"/>
                </a:lnTo>
                <a:close/>
              </a:path>
              <a:path w="1668779" h="2997200">
                <a:moveTo>
                  <a:pt x="1116914" y="1968500"/>
                </a:moveTo>
                <a:lnTo>
                  <a:pt x="1110437" y="1981200"/>
                </a:lnTo>
                <a:lnTo>
                  <a:pt x="1082687" y="1981200"/>
                </a:lnTo>
                <a:lnTo>
                  <a:pt x="1083525" y="1993900"/>
                </a:lnTo>
                <a:lnTo>
                  <a:pt x="1122641" y="1993900"/>
                </a:lnTo>
                <a:lnTo>
                  <a:pt x="1124225" y="1981200"/>
                </a:lnTo>
                <a:lnTo>
                  <a:pt x="1116914" y="1968500"/>
                </a:lnTo>
                <a:close/>
              </a:path>
              <a:path w="1668779" h="2997200">
                <a:moveTo>
                  <a:pt x="1092619" y="1968500"/>
                </a:moveTo>
                <a:lnTo>
                  <a:pt x="1067346" y="1968500"/>
                </a:lnTo>
                <a:lnTo>
                  <a:pt x="1071181" y="1981200"/>
                </a:lnTo>
                <a:lnTo>
                  <a:pt x="1089914" y="1981200"/>
                </a:lnTo>
                <a:lnTo>
                  <a:pt x="1092367" y="1972620"/>
                </a:lnTo>
                <a:lnTo>
                  <a:pt x="1092619" y="1968500"/>
                </a:lnTo>
                <a:close/>
              </a:path>
              <a:path w="1668779" h="2997200">
                <a:moveTo>
                  <a:pt x="1092367" y="1972620"/>
                </a:moveTo>
                <a:lnTo>
                  <a:pt x="1089914" y="1981200"/>
                </a:lnTo>
                <a:lnTo>
                  <a:pt x="1091844" y="1981200"/>
                </a:lnTo>
                <a:lnTo>
                  <a:pt x="1092367" y="1972620"/>
                </a:lnTo>
                <a:close/>
              </a:path>
              <a:path w="1668779" h="2997200">
                <a:moveTo>
                  <a:pt x="1092463" y="1972284"/>
                </a:moveTo>
                <a:lnTo>
                  <a:pt x="1092367" y="1972620"/>
                </a:lnTo>
                <a:lnTo>
                  <a:pt x="1091844" y="1981200"/>
                </a:lnTo>
                <a:lnTo>
                  <a:pt x="1092111" y="1980884"/>
                </a:lnTo>
                <a:lnTo>
                  <a:pt x="1092463" y="1972284"/>
                </a:lnTo>
                <a:close/>
              </a:path>
              <a:path w="1668779" h="2997200">
                <a:moveTo>
                  <a:pt x="1092111" y="1980884"/>
                </a:moveTo>
                <a:lnTo>
                  <a:pt x="1091844" y="1981200"/>
                </a:lnTo>
                <a:lnTo>
                  <a:pt x="1092098" y="1981200"/>
                </a:lnTo>
                <a:lnTo>
                  <a:pt x="1092111" y="1980884"/>
                </a:lnTo>
                <a:close/>
              </a:path>
              <a:path w="1668779" h="2997200">
                <a:moveTo>
                  <a:pt x="1105535" y="1968500"/>
                </a:moveTo>
                <a:lnTo>
                  <a:pt x="1102588" y="1968500"/>
                </a:lnTo>
                <a:lnTo>
                  <a:pt x="1092111" y="1980884"/>
                </a:lnTo>
                <a:lnTo>
                  <a:pt x="1092098" y="1981200"/>
                </a:lnTo>
                <a:lnTo>
                  <a:pt x="1109129" y="1981200"/>
                </a:lnTo>
                <a:lnTo>
                  <a:pt x="1105535" y="1968500"/>
                </a:lnTo>
                <a:close/>
              </a:path>
              <a:path w="1668779" h="2997200">
                <a:moveTo>
                  <a:pt x="1102588" y="1968500"/>
                </a:moveTo>
                <a:lnTo>
                  <a:pt x="1093546" y="1968500"/>
                </a:lnTo>
                <a:lnTo>
                  <a:pt x="1092463" y="1972284"/>
                </a:lnTo>
                <a:lnTo>
                  <a:pt x="1092111" y="1980884"/>
                </a:lnTo>
                <a:lnTo>
                  <a:pt x="1102588" y="1968500"/>
                </a:lnTo>
                <a:close/>
              </a:path>
              <a:path w="1668779" h="2997200">
                <a:moveTo>
                  <a:pt x="1092619" y="1968500"/>
                </a:moveTo>
                <a:lnTo>
                  <a:pt x="1092367" y="1972620"/>
                </a:lnTo>
                <a:lnTo>
                  <a:pt x="1092463" y="1972284"/>
                </a:lnTo>
                <a:lnTo>
                  <a:pt x="1092619" y="1968500"/>
                </a:lnTo>
                <a:close/>
              </a:path>
              <a:path w="1668779" h="2997200">
                <a:moveTo>
                  <a:pt x="1093546" y="1968500"/>
                </a:moveTo>
                <a:lnTo>
                  <a:pt x="1092619" y="1968500"/>
                </a:lnTo>
                <a:lnTo>
                  <a:pt x="1092463" y="1972284"/>
                </a:lnTo>
                <a:lnTo>
                  <a:pt x="1093546" y="1968500"/>
                </a:lnTo>
                <a:close/>
              </a:path>
              <a:path w="1668779" h="2997200">
                <a:moveTo>
                  <a:pt x="1067104" y="1955800"/>
                </a:moveTo>
                <a:lnTo>
                  <a:pt x="1064615" y="1968500"/>
                </a:lnTo>
                <a:lnTo>
                  <a:pt x="1068362" y="1968500"/>
                </a:lnTo>
                <a:lnTo>
                  <a:pt x="1067104" y="1955800"/>
                </a:lnTo>
                <a:close/>
              </a:path>
              <a:path w="1668779" h="2997200">
                <a:moveTo>
                  <a:pt x="1069225" y="1955800"/>
                </a:moveTo>
                <a:lnTo>
                  <a:pt x="1068895" y="1955800"/>
                </a:lnTo>
                <a:lnTo>
                  <a:pt x="1069657" y="1968500"/>
                </a:lnTo>
                <a:lnTo>
                  <a:pt x="1070304" y="1957722"/>
                </a:lnTo>
                <a:lnTo>
                  <a:pt x="1069225" y="1955800"/>
                </a:lnTo>
                <a:close/>
              </a:path>
              <a:path w="1668779" h="2997200">
                <a:moveTo>
                  <a:pt x="1113777" y="1955800"/>
                </a:moveTo>
                <a:lnTo>
                  <a:pt x="1070419" y="1955800"/>
                </a:lnTo>
                <a:lnTo>
                  <a:pt x="1070304" y="1957722"/>
                </a:lnTo>
                <a:lnTo>
                  <a:pt x="1076350" y="1968500"/>
                </a:lnTo>
                <a:lnTo>
                  <a:pt x="1109179" y="1968500"/>
                </a:lnTo>
                <a:lnTo>
                  <a:pt x="1113777" y="1955800"/>
                </a:lnTo>
                <a:close/>
              </a:path>
              <a:path w="1668779" h="2997200">
                <a:moveTo>
                  <a:pt x="1053665" y="1942506"/>
                </a:moveTo>
                <a:lnTo>
                  <a:pt x="1053033" y="1943100"/>
                </a:lnTo>
                <a:lnTo>
                  <a:pt x="1055751" y="1955800"/>
                </a:lnTo>
                <a:lnTo>
                  <a:pt x="1056455" y="1954348"/>
                </a:lnTo>
                <a:lnTo>
                  <a:pt x="1054531" y="1943100"/>
                </a:lnTo>
                <a:lnTo>
                  <a:pt x="1053947" y="1943100"/>
                </a:lnTo>
                <a:lnTo>
                  <a:pt x="1053665" y="1942506"/>
                </a:lnTo>
                <a:close/>
              </a:path>
              <a:path w="1668779" h="2997200">
                <a:moveTo>
                  <a:pt x="1056872" y="1953488"/>
                </a:moveTo>
                <a:lnTo>
                  <a:pt x="1056455" y="1954348"/>
                </a:lnTo>
                <a:lnTo>
                  <a:pt x="1056703" y="1955800"/>
                </a:lnTo>
                <a:lnTo>
                  <a:pt x="1056872" y="1953488"/>
                </a:lnTo>
                <a:close/>
              </a:path>
              <a:path w="1668779" h="2997200">
                <a:moveTo>
                  <a:pt x="1095730" y="1943100"/>
                </a:moveTo>
                <a:lnTo>
                  <a:pt x="1061910" y="1943100"/>
                </a:lnTo>
                <a:lnTo>
                  <a:pt x="1058919" y="1949267"/>
                </a:lnTo>
                <a:lnTo>
                  <a:pt x="1060284" y="1955800"/>
                </a:lnTo>
                <a:lnTo>
                  <a:pt x="1094549" y="1955800"/>
                </a:lnTo>
                <a:lnTo>
                  <a:pt x="1095730" y="1943100"/>
                </a:lnTo>
                <a:close/>
              </a:path>
              <a:path w="1668779" h="2997200">
                <a:moveTo>
                  <a:pt x="1091679" y="1917700"/>
                </a:moveTo>
                <a:lnTo>
                  <a:pt x="1086916" y="1917700"/>
                </a:lnTo>
                <a:lnTo>
                  <a:pt x="1090104" y="1930400"/>
                </a:lnTo>
                <a:lnTo>
                  <a:pt x="1066558" y="1930400"/>
                </a:lnTo>
                <a:lnTo>
                  <a:pt x="1066317" y="1943100"/>
                </a:lnTo>
                <a:lnTo>
                  <a:pt x="1096200" y="1943100"/>
                </a:lnTo>
                <a:lnTo>
                  <a:pt x="1100886" y="1955800"/>
                </a:lnTo>
                <a:lnTo>
                  <a:pt x="1101178" y="1955800"/>
                </a:lnTo>
                <a:lnTo>
                  <a:pt x="1101485" y="1947724"/>
                </a:lnTo>
                <a:lnTo>
                  <a:pt x="1100861" y="1943100"/>
                </a:lnTo>
                <a:lnTo>
                  <a:pt x="1092263" y="1930400"/>
                </a:lnTo>
                <a:lnTo>
                  <a:pt x="1091679" y="1917700"/>
                </a:lnTo>
                <a:close/>
              </a:path>
              <a:path w="1668779" h="2997200">
                <a:moveTo>
                  <a:pt x="1101661" y="1943100"/>
                </a:moveTo>
                <a:lnTo>
                  <a:pt x="1101485" y="1947724"/>
                </a:lnTo>
                <a:lnTo>
                  <a:pt x="1102575" y="1955800"/>
                </a:lnTo>
                <a:lnTo>
                  <a:pt x="1104176" y="1955800"/>
                </a:lnTo>
                <a:lnTo>
                  <a:pt x="1101661" y="1943100"/>
                </a:lnTo>
                <a:close/>
              </a:path>
              <a:path w="1668779" h="2997200">
                <a:moveTo>
                  <a:pt x="1057630" y="1943100"/>
                </a:moveTo>
                <a:lnTo>
                  <a:pt x="1056872" y="1953488"/>
                </a:lnTo>
                <a:lnTo>
                  <a:pt x="1058919" y="1949267"/>
                </a:lnTo>
                <a:lnTo>
                  <a:pt x="1057630" y="1943100"/>
                </a:lnTo>
                <a:close/>
              </a:path>
              <a:path w="1668779" h="2997200">
                <a:moveTo>
                  <a:pt x="1061421" y="1935223"/>
                </a:moveTo>
                <a:lnTo>
                  <a:pt x="1060943" y="1935672"/>
                </a:lnTo>
                <a:lnTo>
                  <a:pt x="1060780" y="1943100"/>
                </a:lnTo>
                <a:lnTo>
                  <a:pt x="1062012" y="1943100"/>
                </a:lnTo>
                <a:lnTo>
                  <a:pt x="1061421" y="1935223"/>
                </a:lnTo>
                <a:close/>
              </a:path>
              <a:path w="1668779" h="2997200">
                <a:moveTo>
                  <a:pt x="1061059" y="1930400"/>
                </a:moveTo>
                <a:lnTo>
                  <a:pt x="1047915" y="1930400"/>
                </a:lnTo>
                <a:lnTo>
                  <a:pt x="1053665" y="1942506"/>
                </a:lnTo>
                <a:lnTo>
                  <a:pt x="1060943" y="1935672"/>
                </a:lnTo>
                <a:lnTo>
                  <a:pt x="1061059" y="1930400"/>
                </a:lnTo>
                <a:close/>
              </a:path>
              <a:path w="1668779" h="2997200">
                <a:moveTo>
                  <a:pt x="1066558" y="1930400"/>
                </a:moveTo>
                <a:lnTo>
                  <a:pt x="1061059" y="1930400"/>
                </a:lnTo>
                <a:lnTo>
                  <a:pt x="1061421" y="1935223"/>
                </a:lnTo>
                <a:lnTo>
                  <a:pt x="1066558" y="1930400"/>
                </a:lnTo>
                <a:close/>
              </a:path>
              <a:path w="1668779" h="2997200">
                <a:moveTo>
                  <a:pt x="1043964" y="1930305"/>
                </a:moveTo>
                <a:close/>
              </a:path>
              <a:path w="1668779" h="2997200">
                <a:moveTo>
                  <a:pt x="1050251" y="1917700"/>
                </a:moveTo>
                <a:lnTo>
                  <a:pt x="1049312" y="1930400"/>
                </a:lnTo>
                <a:lnTo>
                  <a:pt x="1052220" y="1930400"/>
                </a:lnTo>
                <a:lnTo>
                  <a:pt x="1050251" y="1917700"/>
                </a:lnTo>
                <a:close/>
              </a:path>
              <a:path w="1668779" h="2997200">
                <a:moveTo>
                  <a:pt x="1086916" y="1917700"/>
                </a:moveTo>
                <a:lnTo>
                  <a:pt x="1053833" y="1917700"/>
                </a:lnTo>
                <a:lnTo>
                  <a:pt x="1056563" y="1930400"/>
                </a:lnTo>
                <a:lnTo>
                  <a:pt x="1088212" y="1930400"/>
                </a:lnTo>
                <a:lnTo>
                  <a:pt x="1086916" y="1917700"/>
                </a:lnTo>
                <a:close/>
              </a:path>
              <a:path w="1668779" h="2997200">
                <a:moveTo>
                  <a:pt x="1040498" y="1917700"/>
                </a:moveTo>
                <a:lnTo>
                  <a:pt x="1032014" y="1917700"/>
                </a:lnTo>
                <a:lnTo>
                  <a:pt x="1043964" y="1930305"/>
                </a:lnTo>
                <a:lnTo>
                  <a:pt x="1040498" y="1917700"/>
                </a:lnTo>
                <a:close/>
              </a:path>
              <a:path w="1668779" h="2997200">
                <a:moveTo>
                  <a:pt x="1043444" y="1905000"/>
                </a:moveTo>
                <a:lnTo>
                  <a:pt x="1042403" y="1905000"/>
                </a:lnTo>
                <a:lnTo>
                  <a:pt x="1039342" y="1917700"/>
                </a:lnTo>
                <a:lnTo>
                  <a:pt x="1041781" y="1917700"/>
                </a:lnTo>
                <a:lnTo>
                  <a:pt x="1043444" y="1905000"/>
                </a:lnTo>
                <a:close/>
              </a:path>
              <a:path w="1668779" h="2997200">
                <a:moveTo>
                  <a:pt x="1048905" y="1905000"/>
                </a:moveTo>
                <a:lnTo>
                  <a:pt x="1043444" y="1905000"/>
                </a:lnTo>
                <a:lnTo>
                  <a:pt x="1048131" y="1917700"/>
                </a:lnTo>
                <a:lnTo>
                  <a:pt x="1048423" y="1917700"/>
                </a:lnTo>
                <a:lnTo>
                  <a:pt x="1048905" y="1905000"/>
                </a:lnTo>
                <a:close/>
              </a:path>
              <a:path w="1668779" h="2997200">
                <a:moveTo>
                  <a:pt x="1086078" y="1905000"/>
                </a:moveTo>
                <a:lnTo>
                  <a:pt x="1048905" y="1905000"/>
                </a:lnTo>
                <a:lnTo>
                  <a:pt x="1051394" y="1917700"/>
                </a:lnTo>
                <a:lnTo>
                  <a:pt x="1078471" y="1917700"/>
                </a:lnTo>
                <a:lnTo>
                  <a:pt x="1086078" y="1905000"/>
                </a:lnTo>
                <a:close/>
              </a:path>
              <a:path w="1668779" h="2997200">
                <a:moveTo>
                  <a:pt x="1072083" y="1892300"/>
                </a:moveTo>
                <a:lnTo>
                  <a:pt x="1037818" y="1892300"/>
                </a:lnTo>
                <a:lnTo>
                  <a:pt x="1042517" y="1905000"/>
                </a:lnTo>
                <a:lnTo>
                  <a:pt x="1072007" y="1905000"/>
                </a:lnTo>
                <a:lnTo>
                  <a:pt x="1072083" y="1892300"/>
                </a:lnTo>
                <a:close/>
              </a:path>
              <a:path w="1668779" h="2997200">
                <a:moveTo>
                  <a:pt x="1070013" y="1879600"/>
                </a:moveTo>
                <a:lnTo>
                  <a:pt x="1062812" y="1879600"/>
                </a:lnTo>
                <a:lnTo>
                  <a:pt x="1064145" y="1892300"/>
                </a:lnTo>
                <a:lnTo>
                  <a:pt x="1072083" y="1892300"/>
                </a:lnTo>
                <a:lnTo>
                  <a:pt x="1077887" y="1905000"/>
                </a:lnTo>
                <a:lnTo>
                  <a:pt x="1075486" y="1892300"/>
                </a:lnTo>
                <a:lnTo>
                  <a:pt x="1070013" y="1879600"/>
                </a:lnTo>
                <a:close/>
              </a:path>
              <a:path w="1668779" h="2997200">
                <a:moveTo>
                  <a:pt x="1078534" y="1892300"/>
                </a:moveTo>
                <a:lnTo>
                  <a:pt x="1077506" y="1892300"/>
                </a:lnTo>
                <a:lnTo>
                  <a:pt x="1079195" y="1905000"/>
                </a:lnTo>
                <a:lnTo>
                  <a:pt x="1078534" y="1892300"/>
                </a:lnTo>
                <a:close/>
              </a:path>
              <a:path w="1668779" h="2997200">
                <a:moveTo>
                  <a:pt x="1025423" y="1879600"/>
                </a:moveTo>
                <a:lnTo>
                  <a:pt x="1021181" y="1892300"/>
                </a:lnTo>
                <a:lnTo>
                  <a:pt x="1025740" y="1892300"/>
                </a:lnTo>
                <a:lnTo>
                  <a:pt x="1025423" y="1879600"/>
                </a:lnTo>
                <a:close/>
              </a:path>
              <a:path w="1668779" h="2997200">
                <a:moveTo>
                  <a:pt x="1029843" y="1879600"/>
                </a:moveTo>
                <a:lnTo>
                  <a:pt x="1028014" y="1892300"/>
                </a:lnTo>
                <a:lnTo>
                  <a:pt x="1032192" y="1892300"/>
                </a:lnTo>
                <a:lnTo>
                  <a:pt x="1029843" y="1879600"/>
                </a:lnTo>
                <a:close/>
              </a:path>
              <a:path w="1668779" h="2997200">
                <a:moveTo>
                  <a:pt x="1041069" y="1879600"/>
                </a:moveTo>
                <a:lnTo>
                  <a:pt x="1036243" y="1879600"/>
                </a:lnTo>
                <a:lnTo>
                  <a:pt x="1035621" y="1892300"/>
                </a:lnTo>
                <a:lnTo>
                  <a:pt x="1040356" y="1892300"/>
                </a:lnTo>
                <a:lnTo>
                  <a:pt x="1041719" y="1883446"/>
                </a:lnTo>
                <a:lnTo>
                  <a:pt x="1041069" y="1879600"/>
                </a:lnTo>
                <a:close/>
              </a:path>
              <a:path w="1668779" h="2997200">
                <a:moveTo>
                  <a:pt x="1042312" y="1879600"/>
                </a:moveTo>
                <a:lnTo>
                  <a:pt x="1041719" y="1883446"/>
                </a:lnTo>
                <a:lnTo>
                  <a:pt x="1043216" y="1892300"/>
                </a:lnTo>
                <a:lnTo>
                  <a:pt x="1042535" y="1880142"/>
                </a:lnTo>
                <a:lnTo>
                  <a:pt x="1042312" y="1879600"/>
                </a:lnTo>
                <a:close/>
              </a:path>
              <a:path w="1668779" h="2997200">
                <a:moveTo>
                  <a:pt x="1059459" y="1879600"/>
                </a:moveTo>
                <a:lnTo>
                  <a:pt x="1042504" y="1879600"/>
                </a:lnTo>
                <a:lnTo>
                  <a:pt x="1042535" y="1880142"/>
                </a:lnTo>
                <a:lnTo>
                  <a:pt x="1047534" y="1892300"/>
                </a:lnTo>
                <a:lnTo>
                  <a:pt x="1064145" y="1892300"/>
                </a:lnTo>
                <a:lnTo>
                  <a:pt x="1059459" y="1879600"/>
                </a:lnTo>
                <a:close/>
              </a:path>
              <a:path w="1668779" h="2997200">
                <a:moveTo>
                  <a:pt x="1011478" y="1866900"/>
                </a:moveTo>
                <a:lnTo>
                  <a:pt x="1010843" y="1866900"/>
                </a:lnTo>
                <a:lnTo>
                  <a:pt x="1010577" y="1879600"/>
                </a:lnTo>
                <a:lnTo>
                  <a:pt x="1011656" y="1879600"/>
                </a:lnTo>
                <a:lnTo>
                  <a:pt x="1011478" y="1866900"/>
                </a:lnTo>
                <a:close/>
              </a:path>
              <a:path w="1668779" h="2997200">
                <a:moveTo>
                  <a:pt x="1023756" y="1874292"/>
                </a:moveTo>
                <a:lnTo>
                  <a:pt x="1020089" y="1879600"/>
                </a:lnTo>
                <a:lnTo>
                  <a:pt x="1025131" y="1879600"/>
                </a:lnTo>
                <a:lnTo>
                  <a:pt x="1023756" y="1874292"/>
                </a:lnTo>
                <a:close/>
              </a:path>
              <a:path w="1668779" h="2997200">
                <a:moveTo>
                  <a:pt x="1053846" y="1866900"/>
                </a:moveTo>
                <a:lnTo>
                  <a:pt x="1028865" y="1866900"/>
                </a:lnTo>
                <a:lnTo>
                  <a:pt x="1024740" y="1872868"/>
                </a:lnTo>
                <a:lnTo>
                  <a:pt x="1025131" y="1879600"/>
                </a:lnTo>
                <a:lnTo>
                  <a:pt x="1057262" y="1879600"/>
                </a:lnTo>
                <a:lnTo>
                  <a:pt x="1053846" y="1866900"/>
                </a:lnTo>
                <a:close/>
              </a:path>
              <a:path w="1668779" h="2997200">
                <a:moveTo>
                  <a:pt x="1024394" y="1866900"/>
                </a:moveTo>
                <a:lnTo>
                  <a:pt x="1021842" y="1866900"/>
                </a:lnTo>
                <a:lnTo>
                  <a:pt x="1023756" y="1874292"/>
                </a:lnTo>
                <a:lnTo>
                  <a:pt x="1024740" y="1872868"/>
                </a:lnTo>
                <a:lnTo>
                  <a:pt x="1024394" y="1866900"/>
                </a:lnTo>
                <a:close/>
              </a:path>
              <a:path w="1668779" h="2997200">
                <a:moveTo>
                  <a:pt x="1006983" y="1854200"/>
                </a:moveTo>
                <a:lnTo>
                  <a:pt x="1005078" y="1854200"/>
                </a:lnTo>
                <a:lnTo>
                  <a:pt x="1010285" y="1866900"/>
                </a:lnTo>
                <a:lnTo>
                  <a:pt x="1006983" y="1854200"/>
                </a:lnTo>
                <a:close/>
              </a:path>
              <a:path w="1668779" h="2997200">
                <a:moveTo>
                  <a:pt x="1015174" y="1854200"/>
                </a:moveTo>
                <a:lnTo>
                  <a:pt x="1012990" y="1854200"/>
                </a:lnTo>
                <a:lnTo>
                  <a:pt x="1015072" y="1866900"/>
                </a:lnTo>
                <a:lnTo>
                  <a:pt x="1017905" y="1866900"/>
                </a:lnTo>
                <a:lnTo>
                  <a:pt x="1015174" y="1854200"/>
                </a:lnTo>
                <a:close/>
              </a:path>
              <a:path w="1668779" h="2997200">
                <a:moveTo>
                  <a:pt x="1055535" y="1854200"/>
                </a:moveTo>
                <a:lnTo>
                  <a:pt x="1019225" y="1854200"/>
                </a:lnTo>
                <a:lnTo>
                  <a:pt x="1020064" y="1866900"/>
                </a:lnTo>
                <a:lnTo>
                  <a:pt x="1058062" y="1866900"/>
                </a:lnTo>
                <a:lnTo>
                  <a:pt x="1055535" y="1854200"/>
                </a:lnTo>
                <a:close/>
              </a:path>
              <a:path w="1668779" h="2997200">
                <a:moveTo>
                  <a:pt x="1006640" y="1841500"/>
                </a:moveTo>
                <a:lnTo>
                  <a:pt x="1004684" y="1841500"/>
                </a:lnTo>
                <a:lnTo>
                  <a:pt x="1005319" y="1854200"/>
                </a:lnTo>
                <a:lnTo>
                  <a:pt x="1006707" y="1854200"/>
                </a:lnTo>
                <a:lnTo>
                  <a:pt x="1006640" y="1841500"/>
                </a:lnTo>
                <a:close/>
              </a:path>
              <a:path w="1668779" h="2997200">
                <a:moveTo>
                  <a:pt x="1016306" y="1845184"/>
                </a:moveTo>
                <a:lnTo>
                  <a:pt x="1012426" y="1854200"/>
                </a:lnTo>
                <a:lnTo>
                  <a:pt x="1021219" y="1854200"/>
                </a:lnTo>
                <a:lnTo>
                  <a:pt x="1016306" y="1845184"/>
                </a:lnTo>
                <a:close/>
              </a:path>
              <a:path w="1668779" h="2997200">
                <a:moveTo>
                  <a:pt x="1044498" y="1841500"/>
                </a:moveTo>
                <a:lnTo>
                  <a:pt x="1019797" y="1841500"/>
                </a:lnTo>
                <a:lnTo>
                  <a:pt x="1022400" y="1854200"/>
                </a:lnTo>
                <a:lnTo>
                  <a:pt x="1044981" y="1854200"/>
                </a:lnTo>
                <a:lnTo>
                  <a:pt x="1044498" y="1841500"/>
                </a:lnTo>
                <a:close/>
              </a:path>
              <a:path w="1668779" h="2997200">
                <a:moveTo>
                  <a:pt x="1017892" y="1841500"/>
                </a:moveTo>
                <a:lnTo>
                  <a:pt x="1014298" y="1841500"/>
                </a:lnTo>
                <a:lnTo>
                  <a:pt x="1016306" y="1845184"/>
                </a:lnTo>
                <a:lnTo>
                  <a:pt x="1017892" y="1841500"/>
                </a:lnTo>
                <a:close/>
              </a:path>
              <a:path w="1668779" h="2997200">
                <a:moveTo>
                  <a:pt x="997187" y="1828800"/>
                </a:moveTo>
                <a:lnTo>
                  <a:pt x="998893" y="1841500"/>
                </a:lnTo>
                <a:lnTo>
                  <a:pt x="1003250" y="1841500"/>
                </a:lnTo>
                <a:lnTo>
                  <a:pt x="997187" y="1828800"/>
                </a:lnTo>
                <a:close/>
              </a:path>
              <a:path w="1668779" h="2997200">
                <a:moveTo>
                  <a:pt x="1009319" y="1828800"/>
                </a:moveTo>
                <a:lnTo>
                  <a:pt x="1000874" y="1828800"/>
                </a:lnTo>
                <a:lnTo>
                  <a:pt x="1007325" y="1841500"/>
                </a:lnTo>
                <a:lnTo>
                  <a:pt x="1009319" y="1828800"/>
                </a:lnTo>
                <a:close/>
              </a:path>
              <a:path w="1668779" h="2997200">
                <a:moveTo>
                  <a:pt x="1042200" y="1828800"/>
                </a:moveTo>
                <a:lnTo>
                  <a:pt x="1011301" y="1828800"/>
                </a:lnTo>
                <a:lnTo>
                  <a:pt x="1013447" y="1841500"/>
                </a:lnTo>
                <a:lnTo>
                  <a:pt x="1045298" y="1841500"/>
                </a:lnTo>
                <a:lnTo>
                  <a:pt x="1042200" y="1828800"/>
                </a:lnTo>
                <a:close/>
              </a:path>
              <a:path w="1668779" h="2997200">
                <a:moveTo>
                  <a:pt x="992593" y="1816100"/>
                </a:moveTo>
                <a:lnTo>
                  <a:pt x="992466" y="1816100"/>
                </a:lnTo>
                <a:lnTo>
                  <a:pt x="991831" y="1828800"/>
                </a:lnTo>
                <a:lnTo>
                  <a:pt x="996657" y="1828800"/>
                </a:lnTo>
                <a:lnTo>
                  <a:pt x="992593" y="1816100"/>
                </a:lnTo>
                <a:close/>
              </a:path>
              <a:path w="1668779" h="2997200">
                <a:moveTo>
                  <a:pt x="996124" y="1816100"/>
                </a:moveTo>
                <a:lnTo>
                  <a:pt x="995565" y="1816100"/>
                </a:lnTo>
                <a:lnTo>
                  <a:pt x="997521" y="1828800"/>
                </a:lnTo>
                <a:lnTo>
                  <a:pt x="1000772" y="1828800"/>
                </a:lnTo>
                <a:lnTo>
                  <a:pt x="996124" y="1816100"/>
                </a:lnTo>
                <a:close/>
              </a:path>
              <a:path w="1668779" h="2997200">
                <a:moveTo>
                  <a:pt x="1004354" y="1816100"/>
                </a:moveTo>
                <a:lnTo>
                  <a:pt x="998804" y="1816100"/>
                </a:lnTo>
                <a:lnTo>
                  <a:pt x="1000785" y="1828800"/>
                </a:lnTo>
                <a:lnTo>
                  <a:pt x="1004023" y="1828800"/>
                </a:lnTo>
                <a:lnTo>
                  <a:pt x="1004354" y="1816100"/>
                </a:lnTo>
                <a:close/>
              </a:path>
              <a:path w="1668779" h="2997200">
                <a:moveTo>
                  <a:pt x="1024445" y="1816100"/>
                </a:moveTo>
                <a:lnTo>
                  <a:pt x="1007110" y="1816100"/>
                </a:lnTo>
                <a:lnTo>
                  <a:pt x="1012698" y="1828800"/>
                </a:lnTo>
                <a:lnTo>
                  <a:pt x="1025766" y="1828800"/>
                </a:lnTo>
                <a:lnTo>
                  <a:pt x="1024445" y="1816100"/>
                </a:lnTo>
                <a:close/>
              </a:path>
              <a:path w="1668779" h="2997200">
                <a:moveTo>
                  <a:pt x="1027330" y="1804140"/>
                </a:moveTo>
                <a:lnTo>
                  <a:pt x="1027163" y="1816100"/>
                </a:lnTo>
                <a:lnTo>
                  <a:pt x="1024509" y="1816100"/>
                </a:lnTo>
                <a:lnTo>
                  <a:pt x="1029131" y="1828800"/>
                </a:lnTo>
                <a:lnTo>
                  <a:pt x="1032637" y="1828800"/>
                </a:lnTo>
                <a:lnTo>
                  <a:pt x="1034134" y="1816100"/>
                </a:lnTo>
                <a:lnTo>
                  <a:pt x="1027330" y="1804140"/>
                </a:lnTo>
                <a:close/>
              </a:path>
              <a:path w="1668779" h="2997200">
                <a:moveTo>
                  <a:pt x="989863" y="1803400"/>
                </a:moveTo>
                <a:lnTo>
                  <a:pt x="973658" y="1803400"/>
                </a:lnTo>
                <a:lnTo>
                  <a:pt x="981011" y="1816100"/>
                </a:lnTo>
                <a:lnTo>
                  <a:pt x="987717" y="1816100"/>
                </a:lnTo>
                <a:lnTo>
                  <a:pt x="989863" y="1803400"/>
                </a:lnTo>
                <a:close/>
              </a:path>
              <a:path w="1668779" h="2997200">
                <a:moveTo>
                  <a:pt x="1008075" y="1803400"/>
                </a:moveTo>
                <a:lnTo>
                  <a:pt x="989863" y="1803400"/>
                </a:lnTo>
                <a:lnTo>
                  <a:pt x="991209" y="1816100"/>
                </a:lnTo>
                <a:lnTo>
                  <a:pt x="1007897" y="1816100"/>
                </a:lnTo>
                <a:lnTo>
                  <a:pt x="1008075" y="1803400"/>
                </a:lnTo>
                <a:close/>
              </a:path>
              <a:path w="1668779" h="2997200">
                <a:moveTo>
                  <a:pt x="1025486" y="1803400"/>
                </a:moveTo>
                <a:lnTo>
                  <a:pt x="1010894" y="1803400"/>
                </a:lnTo>
                <a:lnTo>
                  <a:pt x="1011288" y="1816100"/>
                </a:lnTo>
                <a:lnTo>
                  <a:pt x="1027163" y="1816100"/>
                </a:lnTo>
                <a:lnTo>
                  <a:pt x="1025486" y="1803400"/>
                </a:lnTo>
                <a:close/>
              </a:path>
              <a:path w="1668779" h="2997200">
                <a:moveTo>
                  <a:pt x="1027341" y="1803400"/>
                </a:moveTo>
                <a:lnTo>
                  <a:pt x="1026909" y="1803400"/>
                </a:lnTo>
                <a:lnTo>
                  <a:pt x="1027330" y="1804140"/>
                </a:lnTo>
                <a:lnTo>
                  <a:pt x="1027341" y="1803400"/>
                </a:lnTo>
                <a:close/>
              </a:path>
              <a:path w="1668779" h="2997200">
                <a:moveTo>
                  <a:pt x="1020229" y="1790700"/>
                </a:moveTo>
                <a:lnTo>
                  <a:pt x="976223" y="1790700"/>
                </a:lnTo>
                <a:lnTo>
                  <a:pt x="980732" y="1803400"/>
                </a:lnTo>
                <a:lnTo>
                  <a:pt x="1011618" y="1803400"/>
                </a:lnTo>
                <a:lnTo>
                  <a:pt x="1020229" y="1790700"/>
                </a:lnTo>
                <a:close/>
              </a:path>
              <a:path w="1668779" h="2997200">
                <a:moveTo>
                  <a:pt x="1024686" y="1790700"/>
                </a:moveTo>
                <a:lnTo>
                  <a:pt x="1022629" y="1790700"/>
                </a:lnTo>
                <a:lnTo>
                  <a:pt x="1024128" y="1803400"/>
                </a:lnTo>
                <a:lnTo>
                  <a:pt x="1026045" y="1803400"/>
                </a:lnTo>
                <a:lnTo>
                  <a:pt x="1024686" y="1790700"/>
                </a:lnTo>
                <a:close/>
              </a:path>
              <a:path w="1668779" h="2997200">
                <a:moveTo>
                  <a:pt x="973289" y="1778000"/>
                </a:moveTo>
                <a:lnTo>
                  <a:pt x="970889" y="1778000"/>
                </a:lnTo>
                <a:lnTo>
                  <a:pt x="974547" y="1790700"/>
                </a:lnTo>
                <a:lnTo>
                  <a:pt x="973289" y="1778000"/>
                </a:lnTo>
                <a:close/>
              </a:path>
              <a:path w="1668779" h="2997200">
                <a:moveTo>
                  <a:pt x="1003973" y="1778000"/>
                </a:moveTo>
                <a:lnTo>
                  <a:pt x="979030" y="1778000"/>
                </a:lnTo>
                <a:lnTo>
                  <a:pt x="979220" y="1790700"/>
                </a:lnTo>
                <a:lnTo>
                  <a:pt x="1015555" y="1790700"/>
                </a:lnTo>
                <a:lnTo>
                  <a:pt x="1003973" y="1778000"/>
                </a:lnTo>
                <a:close/>
              </a:path>
              <a:path w="1668779" h="2997200">
                <a:moveTo>
                  <a:pt x="979335" y="1765300"/>
                </a:moveTo>
                <a:lnTo>
                  <a:pt x="959180" y="1765300"/>
                </a:lnTo>
                <a:lnTo>
                  <a:pt x="956945" y="1778000"/>
                </a:lnTo>
                <a:lnTo>
                  <a:pt x="970584" y="1778000"/>
                </a:lnTo>
                <a:lnTo>
                  <a:pt x="979335" y="1765300"/>
                </a:lnTo>
                <a:close/>
              </a:path>
              <a:path w="1668779" h="2997200">
                <a:moveTo>
                  <a:pt x="1001102" y="1765300"/>
                </a:moveTo>
                <a:lnTo>
                  <a:pt x="979335" y="1765300"/>
                </a:lnTo>
                <a:lnTo>
                  <a:pt x="978954" y="1778000"/>
                </a:lnTo>
                <a:lnTo>
                  <a:pt x="1008011" y="1778000"/>
                </a:lnTo>
                <a:lnTo>
                  <a:pt x="1001102" y="1765300"/>
                </a:lnTo>
                <a:close/>
              </a:path>
              <a:path w="1668779" h="2997200">
                <a:moveTo>
                  <a:pt x="955598" y="1752600"/>
                </a:moveTo>
                <a:lnTo>
                  <a:pt x="948029" y="1765300"/>
                </a:lnTo>
                <a:lnTo>
                  <a:pt x="957059" y="1765300"/>
                </a:lnTo>
                <a:lnTo>
                  <a:pt x="955598" y="1752600"/>
                </a:lnTo>
                <a:close/>
              </a:path>
              <a:path w="1668779" h="2997200">
                <a:moveTo>
                  <a:pt x="991374" y="1752600"/>
                </a:moveTo>
                <a:lnTo>
                  <a:pt x="960932" y="1752600"/>
                </a:lnTo>
                <a:lnTo>
                  <a:pt x="962367" y="1765300"/>
                </a:lnTo>
                <a:lnTo>
                  <a:pt x="995362" y="1765300"/>
                </a:lnTo>
                <a:lnTo>
                  <a:pt x="991374" y="1752600"/>
                </a:lnTo>
                <a:close/>
              </a:path>
              <a:path w="1668779" h="2997200">
                <a:moveTo>
                  <a:pt x="946156" y="1739963"/>
                </a:moveTo>
                <a:lnTo>
                  <a:pt x="942378" y="1752600"/>
                </a:lnTo>
                <a:lnTo>
                  <a:pt x="952411" y="1752600"/>
                </a:lnTo>
                <a:lnTo>
                  <a:pt x="946156" y="1739963"/>
                </a:lnTo>
                <a:close/>
              </a:path>
              <a:path w="1668779" h="2997200">
                <a:moveTo>
                  <a:pt x="960196" y="1739900"/>
                </a:moveTo>
                <a:lnTo>
                  <a:pt x="955700" y="1739900"/>
                </a:lnTo>
                <a:lnTo>
                  <a:pt x="958596" y="1752600"/>
                </a:lnTo>
                <a:lnTo>
                  <a:pt x="959548" y="1752600"/>
                </a:lnTo>
                <a:lnTo>
                  <a:pt x="960196" y="1739900"/>
                </a:lnTo>
                <a:close/>
              </a:path>
              <a:path w="1668779" h="2997200">
                <a:moveTo>
                  <a:pt x="986421" y="1739900"/>
                </a:moveTo>
                <a:lnTo>
                  <a:pt x="962558" y="1739900"/>
                </a:lnTo>
                <a:lnTo>
                  <a:pt x="963358" y="1752600"/>
                </a:lnTo>
                <a:lnTo>
                  <a:pt x="987031" y="1752600"/>
                </a:lnTo>
                <a:lnTo>
                  <a:pt x="986421" y="1739900"/>
                </a:lnTo>
                <a:close/>
              </a:path>
              <a:path w="1668779" h="2997200">
                <a:moveTo>
                  <a:pt x="986523" y="1727200"/>
                </a:moveTo>
                <a:lnTo>
                  <a:pt x="982319" y="1739900"/>
                </a:lnTo>
                <a:lnTo>
                  <a:pt x="988339" y="1739900"/>
                </a:lnTo>
                <a:lnTo>
                  <a:pt x="989431" y="1752600"/>
                </a:lnTo>
                <a:lnTo>
                  <a:pt x="994486" y="1752600"/>
                </a:lnTo>
                <a:lnTo>
                  <a:pt x="990879" y="1739900"/>
                </a:lnTo>
                <a:lnTo>
                  <a:pt x="986523" y="1727200"/>
                </a:lnTo>
                <a:close/>
              </a:path>
              <a:path w="1668779" h="2997200">
                <a:moveTo>
                  <a:pt x="946175" y="1739900"/>
                </a:moveTo>
                <a:close/>
              </a:path>
              <a:path w="1668779" h="2997200">
                <a:moveTo>
                  <a:pt x="941031" y="1727200"/>
                </a:moveTo>
                <a:lnTo>
                  <a:pt x="934897" y="1727200"/>
                </a:lnTo>
                <a:lnTo>
                  <a:pt x="936713" y="1739900"/>
                </a:lnTo>
                <a:lnTo>
                  <a:pt x="940587" y="1739900"/>
                </a:lnTo>
                <a:lnTo>
                  <a:pt x="941031" y="1727200"/>
                </a:lnTo>
                <a:close/>
              </a:path>
              <a:path w="1668779" h="2997200">
                <a:moveTo>
                  <a:pt x="956195" y="1727200"/>
                </a:moveTo>
                <a:lnTo>
                  <a:pt x="949375" y="1727200"/>
                </a:lnTo>
                <a:lnTo>
                  <a:pt x="949185" y="1739900"/>
                </a:lnTo>
                <a:lnTo>
                  <a:pt x="958532" y="1739900"/>
                </a:lnTo>
                <a:lnTo>
                  <a:pt x="956195" y="1727200"/>
                </a:lnTo>
                <a:close/>
              </a:path>
              <a:path w="1668779" h="2997200">
                <a:moveTo>
                  <a:pt x="970834" y="1727200"/>
                </a:moveTo>
                <a:lnTo>
                  <a:pt x="963295" y="1727200"/>
                </a:lnTo>
                <a:lnTo>
                  <a:pt x="960031" y="1739900"/>
                </a:lnTo>
                <a:lnTo>
                  <a:pt x="978392" y="1739900"/>
                </a:lnTo>
                <a:lnTo>
                  <a:pt x="970834" y="1727200"/>
                </a:lnTo>
                <a:close/>
              </a:path>
              <a:path w="1668779" h="2997200">
                <a:moveTo>
                  <a:pt x="978268" y="1727200"/>
                </a:moveTo>
                <a:lnTo>
                  <a:pt x="976198" y="1727200"/>
                </a:lnTo>
                <a:lnTo>
                  <a:pt x="979487" y="1739900"/>
                </a:lnTo>
                <a:lnTo>
                  <a:pt x="978268" y="1727200"/>
                </a:lnTo>
                <a:close/>
              </a:path>
              <a:path w="1668779" h="2997200">
                <a:moveTo>
                  <a:pt x="935647" y="1714500"/>
                </a:moveTo>
                <a:lnTo>
                  <a:pt x="935316" y="1714500"/>
                </a:lnTo>
                <a:lnTo>
                  <a:pt x="936510" y="1727200"/>
                </a:lnTo>
                <a:lnTo>
                  <a:pt x="937425" y="1727200"/>
                </a:lnTo>
                <a:lnTo>
                  <a:pt x="935647" y="1714500"/>
                </a:lnTo>
                <a:close/>
              </a:path>
              <a:path w="1668779" h="2997200">
                <a:moveTo>
                  <a:pt x="962888" y="1689100"/>
                </a:moveTo>
                <a:lnTo>
                  <a:pt x="960767" y="1701800"/>
                </a:lnTo>
                <a:lnTo>
                  <a:pt x="938047" y="1701800"/>
                </a:lnTo>
                <a:lnTo>
                  <a:pt x="939787" y="1727200"/>
                </a:lnTo>
                <a:lnTo>
                  <a:pt x="941019" y="1727200"/>
                </a:lnTo>
                <a:lnTo>
                  <a:pt x="940142" y="1714500"/>
                </a:lnTo>
                <a:lnTo>
                  <a:pt x="970086" y="1714500"/>
                </a:lnTo>
                <a:lnTo>
                  <a:pt x="968331" y="1701800"/>
                </a:lnTo>
                <a:lnTo>
                  <a:pt x="962888" y="1689100"/>
                </a:lnTo>
                <a:close/>
              </a:path>
              <a:path w="1668779" h="2997200">
                <a:moveTo>
                  <a:pt x="974699" y="1714500"/>
                </a:moveTo>
                <a:lnTo>
                  <a:pt x="940142" y="1714500"/>
                </a:lnTo>
                <a:lnTo>
                  <a:pt x="945362" y="1727200"/>
                </a:lnTo>
                <a:lnTo>
                  <a:pt x="978408" y="1727200"/>
                </a:lnTo>
                <a:lnTo>
                  <a:pt x="974699" y="1714500"/>
                </a:lnTo>
                <a:close/>
              </a:path>
              <a:path w="1668779" h="2997200">
                <a:moveTo>
                  <a:pt x="931710" y="1701800"/>
                </a:moveTo>
                <a:lnTo>
                  <a:pt x="929347" y="1701800"/>
                </a:lnTo>
                <a:lnTo>
                  <a:pt x="930008" y="1714500"/>
                </a:lnTo>
                <a:lnTo>
                  <a:pt x="933843" y="1714500"/>
                </a:lnTo>
                <a:lnTo>
                  <a:pt x="931710" y="1701800"/>
                </a:lnTo>
                <a:close/>
              </a:path>
              <a:path w="1668779" h="2997200">
                <a:moveTo>
                  <a:pt x="976591" y="1701800"/>
                </a:moveTo>
                <a:lnTo>
                  <a:pt x="973759" y="1701800"/>
                </a:lnTo>
                <a:lnTo>
                  <a:pt x="977239" y="1714500"/>
                </a:lnTo>
                <a:lnTo>
                  <a:pt x="976591" y="1701800"/>
                </a:lnTo>
                <a:close/>
              </a:path>
              <a:path w="1668779" h="2997200">
                <a:moveTo>
                  <a:pt x="919568" y="1689100"/>
                </a:moveTo>
                <a:lnTo>
                  <a:pt x="916317" y="1689100"/>
                </a:lnTo>
                <a:lnTo>
                  <a:pt x="918921" y="1701800"/>
                </a:lnTo>
                <a:lnTo>
                  <a:pt x="919289" y="1701800"/>
                </a:lnTo>
                <a:lnTo>
                  <a:pt x="919568" y="1689100"/>
                </a:lnTo>
                <a:close/>
              </a:path>
              <a:path w="1668779" h="2997200">
                <a:moveTo>
                  <a:pt x="954544" y="1689100"/>
                </a:moveTo>
                <a:lnTo>
                  <a:pt x="922248" y="1689100"/>
                </a:lnTo>
                <a:lnTo>
                  <a:pt x="923848" y="1701800"/>
                </a:lnTo>
                <a:lnTo>
                  <a:pt x="955725" y="1701800"/>
                </a:lnTo>
                <a:lnTo>
                  <a:pt x="954544" y="1689100"/>
                </a:lnTo>
                <a:close/>
              </a:path>
              <a:path w="1668779" h="2997200">
                <a:moveTo>
                  <a:pt x="911555" y="1676400"/>
                </a:moveTo>
                <a:lnTo>
                  <a:pt x="911136" y="1676400"/>
                </a:lnTo>
                <a:lnTo>
                  <a:pt x="910907" y="1689100"/>
                </a:lnTo>
                <a:lnTo>
                  <a:pt x="913752" y="1689100"/>
                </a:lnTo>
                <a:lnTo>
                  <a:pt x="911555" y="1676400"/>
                </a:lnTo>
                <a:close/>
              </a:path>
              <a:path w="1668779" h="2997200">
                <a:moveTo>
                  <a:pt x="947635" y="1676400"/>
                </a:moveTo>
                <a:lnTo>
                  <a:pt x="914539" y="1676400"/>
                </a:lnTo>
                <a:lnTo>
                  <a:pt x="918425" y="1689100"/>
                </a:lnTo>
                <a:lnTo>
                  <a:pt x="946759" y="1689100"/>
                </a:lnTo>
                <a:lnTo>
                  <a:pt x="947635" y="1676400"/>
                </a:lnTo>
                <a:close/>
              </a:path>
              <a:path w="1668779" h="2997200">
                <a:moveTo>
                  <a:pt x="958494" y="1676400"/>
                </a:moveTo>
                <a:lnTo>
                  <a:pt x="949401" y="1676400"/>
                </a:lnTo>
                <a:lnTo>
                  <a:pt x="950341" y="1689100"/>
                </a:lnTo>
                <a:lnTo>
                  <a:pt x="959904" y="1689100"/>
                </a:lnTo>
                <a:lnTo>
                  <a:pt x="958494" y="1676400"/>
                </a:lnTo>
                <a:close/>
              </a:path>
              <a:path w="1668779" h="2997200">
                <a:moveTo>
                  <a:pt x="907059" y="1663700"/>
                </a:moveTo>
                <a:lnTo>
                  <a:pt x="897686" y="1663700"/>
                </a:lnTo>
                <a:lnTo>
                  <a:pt x="906716" y="1676400"/>
                </a:lnTo>
                <a:lnTo>
                  <a:pt x="907059" y="1663700"/>
                </a:lnTo>
                <a:close/>
              </a:path>
              <a:path w="1668779" h="2997200">
                <a:moveTo>
                  <a:pt x="948829" y="1663700"/>
                </a:moveTo>
                <a:lnTo>
                  <a:pt x="909777" y="1663700"/>
                </a:lnTo>
                <a:lnTo>
                  <a:pt x="915771" y="1676400"/>
                </a:lnTo>
                <a:lnTo>
                  <a:pt x="942695" y="1676400"/>
                </a:lnTo>
                <a:lnTo>
                  <a:pt x="948829" y="1663700"/>
                </a:lnTo>
                <a:close/>
              </a:path>
              <a:path w="1668779" h="2997200">
                <a:moveTo>
                  <a:pt x="922197" y="1651000"/>
                </a:moveTo>
                <a:lnTo>
                  <a:pt x="897216" y="1651000"/>
                </a:lnTo>
                <a:lnTo>
                  <a:pt x="899236" y="1663700"/>
                </a:lnTo>
                <a:lnTo>
                  <a:pt x="919480" y="1663700"/>
                </a:lnTo>
                <a:lnTo>
                  <a:pt x="922197" y="1651000"/>
                </a:lnTo>
                <a:close/>
              </a:path>
              <a:path w="1668779" h="2997200">
                <a:moveTo>
                  <a:pt x="930490" y="1651000"/>
                </a:moveTo>
                <a:lnTo>
                  <a:pt x="922197" y="1651000"/>
                </a:lnTo>
                <a:lnTo>
                  <a:pt x="919480" y="1663700"/>
                </a:lnTo>
                <a:lnTo>
                  <a:pt x="926769" y="1663700"/>
                </a:lnTo>
                <a:lnTo>
                  <a:pt x="930490" y="1651000"/>
                </a:lnTo>
                <a:close/>
              </a:path>
              <a:path w="1668779" h="2997200">
                <a:moveTo>
                  <a:pt x="937539" y="1651000"/>
                </a:moveTo>
                <a:lnTo>
                  <a:pt x="930490" y="1651000"/>
                </a:lnTo>
                <a:lnTo>
                  <a:pt x="926769" y="1663700"/>
                </a:lnTo>
                <a:lnTo>
                  <a:pt x="931062" y="1663700"/>
                </a:lnTo>
                <a:lnTo>
                  <a:pt x="937539" y="1651000"/>
                </a:lnTo>
                <a:close/>
              </a:path>
              <a:path w="1668779" h="2997200">
                <a:moveTo>
                  <a:pt x="893065" y="1638340"/>
                </a:moveTo>
                <a:lnTo>
                  <a:pt x="897432" y="1651000"/>
                </a:lnTo>
                <a:lnTo>
                  <a:pt x="901357" y="1651000"/>
                </a:lnTo>
                <a:lnTo>
                  <a:pt x="893065" y="1638340"/>
                </a:lnTo>
                <a:close/>
              </a:path>
              <a:path w="1668779" h="2997200">
                <a:moveTo>
                  <a:pt x="934377" y="1638300"/>
                </a:moveTo>
                <a:lnTo>
                  <a:pt x="898855" y="1638300"/>
                </a:lnTo>
                <a:lnTo>
                  <a:pt x="901357" y="1651000"/>
                </a:lnTo>
                <a:lnTo>
                  <a:pt x="933386" y="1651000"/>
                </a:lnTo>
                <a:lnTo>
                  <a:pt x="934377" y="1638300"/>
                </a:lnTo>
                <a:close/>
              </a:path>
              <a:path w="1668779" h="2997200">
                <a:moveTo>
                  <a:pt x="893051" y="1638300"/>
                </a:moveTo>
                <a:close/>
              </a:path>
              <a:path w="1668779" h="2997200">
                <a:moveTo>
                  <a:pt x="881316" y="1625600"/>
                </a:moveTo>
                <a:lnTo>
                  <a:pt x="880110" y="1625600"/>
                </a:lnTo>
                <a:lnTo>
                  <a:pt x="878967" y="1638300"/>
                </a:lnTo>
                <a:lnTo>
                  <a:pt x="885139" y="1638300"/>
                </a:lnTo>
                <a:lnTo>
                  <a:pt x="881316" y="1625600"/>
                </a:lnTo>
                <a:close/>
              </a:path>
              <a:path w="1668779" h="2997200">
                <a:moveTo>
                  <a:pt x="886434" y="1625600"/>
                </a:moveTo>
                <a:lnTo>
                  <a:pt x="884339" y="1625600"/>
                </a:lnTo>
                <a:lnTo>
                  <a:pt x="887387" y="1638300"/>
                </a:lnTo>
                <a:lnTo>
                  <a:pt x="894867" y="1638300"/>
                </a:lnTo>
                <a:lnTo>
                  <a:pt x="886434" y="1625600"/>
                </a:lnTo>
                <a:close/>
              </a:path>
              <a:path w="1668779" h="2997200">
                <a:moveTo>
                  <a:pt x="926531" y="1625600"/>
                </a:moveTo>
                <a:lnTo>
                  <a:pt x="889647" y="1625600"/>
                </a:lnTo>
                <a:lnTo>
                  <a:pt x="894867" y="1638300"/>
                </a:lnTo>
                <a:lnTo>
                  <a:pt x="931062" y="1638300"/>
                </a:lnTo>
                <a:lnTo>
                  <a:pt x="926531" y="1625600"/>
                </a:lnTo>
                <a:close/>
              </a:path>
              <a:path w="1668779" h="2997200">
                <a:moveTo>
                  <a:pt x="929208" y="1625600"/>
                </a:moveTo>
                <a:lnTo>
                  <a:pt x="931062" y="1638300"/>
                </a:lnTo>
                <a:lnTo>
                  <a:pt x="934872" y="1638300"/>
                </a:lnTo>
                <a:lnTo>
                  <a:pt x="929208" y="1625600"/>
                </a:lnTo>
                <a:close/>
              </a:path>
              <a:path w="1668779" h="2997200">
                <a:moveTo>
                  <a:pt x="905510" y="1612900"/>
                </a:moveTo>
                <a:lnTo>
                  <a:pt x="872270" y="1612900"/>
                </a:lnTo>
                <a:lnTo>
                  <a:pt x="880135" y="1625600"/>
                </a:lnTo>
                <a:lnTo>
                  <a:pt x="907084" y="1625600"/>
                </a:lnTo>
                <a:lnTo>
                  <a:pt x="905510" y="1612900"/>
                </a:lnTo>
                <a:close/>
              </a:path>
              <a:path w="1668779" h="2997200">
                <a:moveTo>
                  <a:pt x="917511" y="1612900"/>
                </a:moveTo>
                <a:lnTo>
                  <a:pt x="907389" y="1612900"/>
                </a:lnTo>
                <a:lnTo>
                  <a:pt x="907084" y="1625600"/>
                </a:lnTo>
                <a:lnTo>
                  <a:pt x="924199" y="1625600"/>
                </a:lnTo>
                <a:lnTo>
                  <a:pt x="917511" y="1612900"/>
                </a:lnTo>
                <a:close/>
              </a:path>
              <a:path w="1668779" h="2997200">
                <a:moveTo>
                  <a:pt x="868692" y="1600200"/>
                </a:moveTo>
                <a:lnTo>
                  <a:pt x="868032" y="1612900"/>
                </a:lnTo>
                <a:lnTo>
                  <a:pt x="870673" y="1612900"/>
                </a:lnTo>
                <a:lnTo>
                  <a:pt x="868692" y="1600200"/>
                </a:lnTo>
                <a:close/>
              </a:path>
              <a:path w="1668779" h="2997200">
                <a:moveTo>
                  <a:pt x="874979" y="1600200"/>
                </a:moveTo>
                <a:lnTo>
                  <a:pt x="870889" y="1600200"/>
                </a:lnTo>
                <a:lnTo>
                  <a:pt x="875360" y="1612900"/>
                </a:lnTo>
                <a:lnTo>
                  <a:pt x="874979" y="1600200"/>
                </a:lnTo>
                <a:close/>
              </a:path>
              <a:path w="1668779" h="2997200">
                <a:moveTo>
                  <a:pt x="896231" y="1600200"/>
                </a:moveTo>
                <a:lnTo>
                  <a:pt x="878573" y="1600200"/>
                </a:lnTo>
                <a:lnTo>
                  <a:pt x="882992" y="1612900"/>
                </a:lnTo>
                <a:lnTo>
                  <a:pt x="902743" y="1612900"/>
                </a:lnTo>
                <a:lnTo>
                  <a:pt x="896231" y="1600200"/>
                </a:lnTo>
                <a:close/>
              </a:path>
              <a:path w="1668779" h="2997200">
                <a:moveTo>
                  <a:pt x="908469" y="1600200"/>
                </a:moveTo>
                <a:lnTo>
                  <a:pt x="903490" y="1600200"/>
                </a:lnTo>
                <a:lnTo>
                  <a:pt x="902743" y="1612900"/>
                </a:lnTo>
                <a:lnTo>
                  <a:pt x="913015" y="1612900"/>
                </a:lnTo>
                <a:lnTo>
                  <a:pt x="908469" y="1600200"/>
                </a:lnTo>
                <a:close/>
              </a:path>
              <a:path w="1668779" h="2997200">
                <a:moveTo>
                  <a:pt x="872286" y="1587500"/>
                </a:moveTo>
                <a:lnTo>
                  <a:pt x="867384" y="1587500"/>
                </a:lnTo>
                <a:lnTo>
                  <a:pt x="866470" y="1600200"/>
                </a:lnTo>
                <a:lnTo>
                  <a:pt x="872921" y="1600200"/>
                </a:lnTo>
                <a:lnTo>
                  <a:pt x="872286" y="1587500"/>
                </a:lnTo>
                <a:close/>
              </a:path>
              <a:path w="1668779" h="2997200">
                <a:moveTo>
                  <a:pt x="892543" y="1587500"/>
                </a:moveTo>
                <a:lnTo>
                  <a:pt x="874509" y="1587500"/>
                </a:lnTo>
                <a:lnTo>
                  <a:pt x="878967" y="1600200"/>
                </a:lnTo>
                <a:lnTo>
                  <a:pt x="892378" y="1600200"/>
                </a:lnTo>
                <a:lnTo>
                  <a:pt x="893867" y="1590070"/>
                </a:lnTo>
                <a:lnTo>
                  <a:pt x="892543" y="1587500"/>
                </a:lnTo>
                <a:close/>
              </a:path>
              <a:path w="1668779" h="2997200">
                <a:moveTo>
                  <a:pt x="894245" y="1587500"/>
                </a:moveTo>
                <a:lnTo>
                  <a:pt x="893867" y="1590070"/>
                </a:lnTo>
                <a:lnTo>
                  <a:pt x="899083" y="1600200"/>
                </a:lnTo>
                <a:lnTo>
                  <a:pt x="894245" y="1587500"/>
                </a:lnTo>
                <a:close/>
              </a:path>
              <a:path w="1668779" h="2997200">
                <a:moveTo>
                  <a:pt x="899668" y="1587500"/>
                </a:moveTo>
                <a:lnTo>
                  <a:pt x="901458" y="1600200"/>
                </a:lnTo>
                <a:lnTo>
                  <a:pt x="899668" y="1587500"/>
                </a:lnTo>
                <a:close/>
              </a:path>
              <a:path w="1668779" h="2997200">
                <a:moveTo>
                  <a:pt x="907999" y="1587500"/>
                </a:moveTo>
                <a:lnTo>
                  <a:pt x="901153" y="1587500"/>
                </a:lnTo>
                <a:lnTo>
                  <a:pt x="901471" y="1600200"/>
                </a:lnTo>
                <a:lnTo>
                  <a:pt x="911339" y="1600200"/>
                </a:lnTo>
                <a:lnTo>
                  <a:pt x="907999" y="1587500"/>
                </a:lnTo>
                <a:close/>
              </a:path>
              <a:path w="1668779" h="2997200">
                <a:moveTo>
                  <a:pt x="868210" y="1574800"/>
                </a:moveTo>
                <a:lnTo>
                  <a:pt x="871816" y="1587500"/>
                </a:lnTo>
                <a:lnTo>
                  <a:pt x="873671" y="1587500"/>
                </a:lnTo>
                <a:lnTo>
                  <a:pt x="868210" y="1574800"/>
                </a:lnTo>
                <a:close/>
              </a:path>
              <a:path w="1668779" h="2997200">
                <a:moveTo>
                  <a:pt x="881164" y="1574800"/>
                </a:moveTo>
                <a:lnTo>
                  <a:pt x="872121" y="1574800"/>
                </a:lnTo>
                <a:lnTo>
                  <a:pt x="873671" y="1587500"/>
                </a:lnTo>
                <a:lnTo>
                  <a:pt x="889774" y="1587500"/>
                </a:lnTo>
                <a:lnTo>
                  <a:pt x="881164" y="1574800"/>
                </a:lnTo>
                <a:close/>
              </a:path>
              <a:path w="1668779" h="2997200">
                <a:moveTo>
                  <a:pt x="893076" y="1574800"/>
                </a:moveTo>
                <a:lnTo>
                  <a:pt x="883818" y="1574800"/>
                </a:lnTo>
                <a:lnTo>
                  <a:pt x="889774" y="1587500"/>
                </a:lnTo>
                <a:lnTo>
                  <a:pt x="890854" y="1587500"/>
                </a:lnTo>
                <a:lnTo>
                  <a:pt x="893076" y="1574800"/>
                </a:lnTo>
                <a:close/>
              </a:path>
              <a:path w="1668779" h="2997200">
                <a:moveTo>
                  <a:pt x="896150" y="1574800"/>
                </a:moveTo>
                <a:lnTo>
                  <a:pt x="894753" y="1574800"/>
                </a:lnTo>
                <a:lnTo>
                  <a:pt x="898893" y="1587500"/>
                </a:lnTo>
                <a:lnTo>
                  <a:pt x="903744" y="1587500"/>
                </a:lnTo>
                <a:lnTo>
                  <a:pt x="896150" y="1574800"/>
                </a:lnTo>
                <a:close/>
              </a:path>
              <a:path w="1668779" h="2997200">
                <a:moveTo>
                  <a:pt x="854841" y="1562100"/>
                </a:moveTo>
                <a:lnTo>
                  <a:pt x="850900" y="1562100"/>
                </a:lnTo>
                <a:lnTo>
                  <a:pt x="851065" y="1574800"/>
                </a:lnTo>
                <a:lnTo>
                  <a:pt x="856157" y="1574800"/>
                </a:lnTo>
                <a:lnTo>
                  <a:pt x="854841" y="1562100"/>
                </a:lnTo>
                <a:close/>
              </a:path>
              <a:path w="1668779" h="2997200">
                <a:moveTo>
                  <a:pt x="863765" y="1562100"/>
                </a:moveTo>
                <a:lnTo>
                  <a:pt x="854841" y="1562100"/>
                </a:lnTo>
                <a:lnTo>
                  <a:pt x="861121" y="1574800"/>
                </a:lnTo>
                <a:lnTo>
                  <a:pt x="863904" y="1574800"/>
                </a:lnTo>
                <a:lnTo>
                  <a:pt x="863765" y="1562100"/>
                </a:lnTo>
                <a:close/>
              </a:path>
              <a:path w="1668779" h="2997200">
                <a:moveTo>
                  <a:pt x="895464" y="1562100"/>
                </a:moveTo>
                <a:lnTo>
                  <a:pt x="867867" y="1562100"/>
                </a:lnTo>
                <a:lnTo>
                  <a:pt x="868159" y="1574800"/>
                </a:lnTo>
                <a:lnTo>
                  <a:pt x="897178" y="1574800"/>
                </a:lnTo>
                <a:lnTo>
                  <a:pt x="895464" y="1562100"/>
                </a:lnTo>
                <a:close/>
              </a:path>
              <a:path w="1668779" h="2997200">
                <a:moveTo>
                  <a:pt x="867791" y="1549400"/>
                </a:moveTo>
                <a:lnTo>
                  <a:pt x="833856" y="1549400"/>
                </a:lnTo>
                <a:lnTo>
                  <a:pt x="844118" y="1562100"/>
                </a:lnTo>
                <a:lnTo>
                  <a:pt x="868032" y="1562100"/>
                </a:lnTo>
                <a:lnTo>
                  <a:pt x="867791" y="1549400"/>
                </a:lnTo>
                <a:close/>
              </a:path>
              <a:path w="1668779" h="2997200">
                <a:moveTo>
                  <a:pt x="887996" y="1549400"/>
                </a:moveTo>
                <a:lnTo>
                  <a:pt x="871753" y="1549400"/>
                </a:lnTo>
                <a:lnTo>
                  <a:pt x="868819" y="1562100"/>
                </a:lnTo>
                <a:lnTo>
                  <a:pt x="890975" y="1562100"/>
                </a:lnTo>
                <a:lnTo>
                  <a:pt x="887996" y="1549400"/>
                </a:lnTo>
                <a:close/>
              </a:path>
              <a:path w="1668779" h="2997200">
                <a:moveTo>
                  <a:pt x="837095" y="1536700"/>
                </a:moveTo>
                <a:lnTo>
                  <a:pt x="833843" y="1536700"/>
                </a:lnTo>
                <a:lnTo>
                  <a:pt x="834567" y="1549400"/>
                </a:lnTo>
                <a:lnTo>
                  <a:pt x="837095" y="1536700"/>
                </a:lnTo>
                <a:close/>
              </a:path>
              <a:path w="1668779" h="2997200">
                <a:moveTo>
                  <a:pt x="875944" y="1536700"/>
                </a:moveTo>
                <a:lnTo>
                  <a:pt x="843254" y="1536700"/>
                </a:lnTo>
                <a:lnTo>
                  <a:pt x="846048" y="1549400"/>
                </a:lnTo>
                <a:lnTo>
                  <a:pt x="882777" y="1549400"/>
                </a:lnTo>
                <a:lnTo>
                  <a:pt x="875944" y="1536700"/>
                </a:lnTo>
                <a:close/>
              </a:path>
              <a:path w="1668779" h="2997200">
                <a:moveTo>
                  <a:pt x="885024" y="1536700"/>
                </a:moveTo>
                <a:lnTo>
                  <a:pt x="883805" y="1536700"/>
                </a:lnTo>
                <a:lnTo>
                  <a:pt x="884021" y="1549400"/>
                </a:lnTo>
                <a:lnTo>
                  <a:pt x="886358" y="1549400"/>
                </a:lnTo>
                <a:lnTo>
                  <a:pt x="885024" y="1536700"/>
                </a:lnTo>
                <a:close/>
              </a:path>
              <a:path w="1668779" h="2997200">
                <a:moveTo>
                  <a:pt x="828205" y="1524000"/>
                </a:moveTo>
                <a:lnTo>
                  <a:pt x="825360" y="1536700"/>
                </a:lnTo>
                <a:lnTo>
                  <a:pt x="830478" y="1536700"/>
                </a:lnTo>
                <a:lnTo>
                  <a:pt x="828205" y="1524000"/>
                </a:lnTo>
                <a:close/>
              </a:path>
              <a:path w="1668779" h="2997200">
                <a:moveTo>
                  <a:pt x="840397" y="1524000"/>
                </a:moveTo>
                <a:lnTo>
                  <a:pt x="835545" y="1524000"/>
                </a:lnTo>
                <a:lnTo>
                  <a:pt x="830478" y="1536700"/>
                </a:lnTo>
                <a:lnTo>
                  <a:pt x="833843" y="1536700"/>
                </a:lnTo>
                <a:lnTo>
                  <a:pt x="840594" y="1525041"/>
                </a:lnTo>
                <a:lnTo>
                  <a:pt x="840397" y="1524000"/>
                </a:lnTo>
                <a:close/>
              </a:path>
              <a:path w="1668779" h="2997200">
                <a:moveTo>
                  <a:pt x="840691" y="1525552"/>
                </a:moveTo>
                <a:lnTo>
                  <a:pt x="837057" y="1536700"/>
                </a:lnTo>
                <a:lnTo>
                  <a:pt x="842802" y="1536700"/>
                </a:lnTo>
                <a:lnTo>
                  <a:pt x="840691" y="1525552"/>
                </a:lnTo>
                <a:close/>
              </a:path>
              <a:path w="1668779" h="2997200">
                <a:moveTo>
                  <a:pt x="857821" y="1511300"/>
                </a:moveTo>
                <a:lnTo>
                  <a:pt x="832167" y="1511300"/>
                </a:lnTo>
                <a:lnTo>
                  <a:pt x="831507" y="1524000"/>
                </a:lnTo>
                <a:lnTo>
                  <a:pt x="847471" y="1524000"/>
                </a:lnTo>
                <a:lnTo>
                  <a:pt x="847660" y="1536700"/>
                </a:lnTo>
                <a:lnTo>
                  <a:pt x="869480" y="1536700"/>
                </a:lnTo>
                <a:lnTo>
                  <a:pt x="868387" y="1524000"/>
                </a:lnTo>
                <a:lnTo>
                  <a:pt x="857821" y="1511300"/>
                </a:lnTo>
                <a:close/>
              </a:path>
              <a:path w="1668779" h="2997200">
                <a:moveTo>
                  <a:pt x="872642" y="1524000"/>
                </a:moveTo>
                <a:lnTo>
                  <a:pt x="871194" y="1536700"/>
                </a:lnTo>
                <a:lnTo>
                  <a:pt x="874522" y="1536700"/>
                </a:lnTo>
                <a:lnTo>
                  <a:pt x="872642" y="1524000"/>
                </a:lnTo>
                <a:close/>
              </a:path>
              <a:path w="1668779" h="2997200">
                <a:moveTo>
                  <a:pt x="841197" y="1524000"/>
                </a:moveTo>
                <a:lnTo>
                  <a:pt x="840594" y="1525041"/>
                </a:lnTo>
                <a:lnTo>
                  <a:pt x="840691" y="1525552"/>
                </a:lnTo>
                <a:lnTo>
                  <a:pt x="841197" y="1524000"/>
                </a:lnTo>
                <a:close/>
              </a:path>
              <a:path w="1668779" h="2997200">
                <a:moveTo>
                  <a:pt x="823252" y="1511300"/>
                </a:moveTo>
                <a:lnTo>
                  <a:pt x="815009" y="1511300"/>
                </a:lnTo>
                <a:lnTo>
                  <a:pt x="822972" y="1524000"/>
                </a:lnTo>
                <a:lnTo>
                  <a:pt x="823252" y="1511300"/>
                </a:lnTo>
                <a:close/>
              </a:path>
              <a:path w="1668779" h="2997200">
                <a:moveTo>
                  <a:pt x="828509" y="1511300"/>
                </a:moveTo>
                <a:lnTo>
                  <a:pt x="823252" y="1511300"/>
                </a:lnTo>
                <a:lnTo>
                  <a:pt x="828967" y="1524000"/>
                </a:lnTo>
                <a:lnTo>
                  <a:pt x="831507" y="1524000"/>
                </a:lnTo>
                <a:lnTo>
                  <a:pt x="828509" y="1511300"/>
                </a:lnTo>
                <a:close/>
              </a:path>
              <a:path w="1668779" h="2997200">
                <a:moveTo>
                  <a:pt x="816495" y="1498600"/>
                </a:moveTo>
                <a:lnTo>
                  <a:pt x="811174" y="1498600"/>
                </a:lnTo>
                <a:lnTo>
                  <a:pt x="812457" y="1511300"/>
                </a:lnTo>
                <a:lnTo>
                  <a:pt x="816495" y="1498600"/>
                </a:lnTo>
                <a:close/>
              </a:path>
              <a:path w="1668779" h="2997200">
                <a:moveTo>
                  <a:pt x="824725" y="1498600"/>
                </a:moveTo>
                <a:lnTo>
                  <a:pt x="821486" y="1498600"/>
                </a:lnTo>
                <a:lnTo>
                  <a:pt x="813028" y="1511300"/>
                </a:lnTo>
                <a:lnTo>
                  <a:pt x="822667" y="1511300"/>
                </a:lnTo>
                <a:lnTo>
                  <a:pt x="824725" y="1498600"/>
                </a:lnTo>
                <a:close/>
              </a:path>
              <a:path w="1668779" h="2997200">
                <a:moveTo>
                  <a:pt x="830173" y="1498600"/>
                </a:moveTo>
                <a:lnTo>
                  <a:pt x="824725" y="1498600"/>
                </a:lnTo>
                <a:lnTo>
                  <a:pt x="826693" y="1511300"/>
                </a:lnTo>
                <a:lnTo>
                  <a:pt x="837260" y="1511300"/>
                </a:lnTo>
                <a:lnTo>
                  <a:pt x="830173" y="1498600"/>
                </a:lnTo>
                <a:close/>
              </a:path>
              <a:path w="1668779" h="2997200">
                <a:moveTo>
                  <a:pt x="854405" y="1498600"/>
                </a:moveTo>
                <a:lnTo>
                  <a:pt x="836599" y="1498600"/>
                </a:lnTo>
                <a:lnTo>
                  <a:pt x="840574" y="1511300"/>
                </a:lnTo>
                <a:lnTo>
                  <a:pt x="853554" y="1511300"/>
                </a:lnTo>
                <a:lnTo>
                  <a:pt x="854405" y="1498600"/>
                </a:lnTo>
                <a:close/>
              </a:path>
              <a:path w="1668779" h="2997200">
                <a:moveTo>
                  <a:pt x="859942" y="1498600"/>
                </a:moveTo>
                <a:lnTo>
                  <a:pt x="854405" y="1498600"/>
                </a:lnTo>
                <a:lnTo>
                  <a:pt x="858545" y="1511300"/>
                </a:lnTo>
                <a:lnTo>
                  <a:pt x="863028" y="1511300"/>
                </a:lnTo>
                <a:lnTo>
                  <a:pt x="859942" y="1498600"/>
                </a:lnTo>
                <a:close/>
              </a:path>
              <a:path w="1668779" h="2997200">
                <a:moveTo>
                  <a:pt x="807554" y="1473200"/>
                </a:moveTo>
                <a:lnTo>
                  <a:pt x="799643" y="1473200"/>
                </a:lnTo>
                <a:lnTo>
                  <a:pt x="799677" y="1485900"/>
                </a:lnTo>
                <a:lnTo>
                  <a:pt x="806754" y="1498600"/>
                </a:lnTo>
                <a:lnTo>
                  <a:pt x="809777" y="1498600"/>
                </a:lnTo>
                <a:lnTo>
                  <a:pt x="803952" y="1486903"/>
                </a:lnTo>
                <a:lnTo>
                  <a:pt x="803084" y="1485900"/>
                </a:lnTo>
                <a:lnTo>
                  <a:pt x="801611" y="1485900"/>
                </a:lnTo>
                <a:lnTo>
                  <a:pt x="807554" y="1473200"/>
                </a:lnTo>
                <a:close/>
              </a:path>
              <a:path w="1668779" h="2997200">
                <a:moveTo>
                  <a:pt x="813955" y="1485900"/>
                </a:moveTo>
                <a:lnTo>
                  <a:pt x="803452" y="1485900"/>
                </a:lnTo>
                <a:lnTo>
                  <a:pt x="803952" y="1486903"/>
                </a:lnTo>
                <a:lnTo>
                  <a:pt x="814070" y="1498600"/>
                </a:lnTo>
                <a:lnTo>
                  <a:pt x="816203" y="1498600"/>
                </a:lnTo>
                <a:lnTo>
                  <a:pt x="813955" y="1485900"/>
                </a:lnTo>
                <a:close/>
              </a:path>
              <a:path w="1668779" h="2997200">
                <a:moveTo>
                  <a:pt x="817854" y="1485900"/>
                </a:moveTo>
                <a:lnTo>
                  <a:pt x="817105" y="1485900"/>
                </a:lnTo>
                <a:lnTo>
                  <a:pt x="816432" y="1498600"/>
                </a:lnTo>
                <a:lnTo>
                  <a:pt x="818324" y="1498600"/>
                </a:lnTo>
                <a:lnTo>
                  <a:pt x="817854" y="1485900"/>
                </a:lnTo>
                <a:close/>
              </a:path>
              <a:path w="1668779" h="2997200">
                <a:moveTo>
                  <a:pt x="833450" y="1485900"/>
                </a:moveTo>
                <a:lnTo>
                  <a:pt x="818997" y="1485900"/>
                </a:lnTo>
                <a:lnTo>
                  <a:pt x="822566" y="1498600"/>
                </a:lnTo>
                <a:lnTo>
                  <a:pt x="833767" y="1498600"/>
                </a:lnTo>
                <a:lnTo>
                  <a:pt x="833450" y="1485900"/>
                </a:lnTo>
                <a:close/>
              </a:path>
              <a:path w="1668779" h="2997200">
                <a:moveTo>
                  <a:pt x="836347" y="1490462"/>
                </a:moveTo>
                <a:lnTo>
                  <a:pt x="836803" y="1498600"/>
                </a:lnTo>
                <a:lnTo>
                  <a:pt x="841514" y="1498600"/>
                </a:lnTo>
                <a:lnTo>
                  <a:pt x="836347" y="1490462"/>
                </a:lnTo>
                <a:close/>
              </a:path>
              <a:path w="1668779" h="2997200">
                <a:moveTo>
                  <a:pt x="845146" y="1485900"/>
                </a:moveTo>
                <a:lnTo>
                  <a:pt x="836091" y="1485900"/>
                </a:lnTo>
                <a:lnTo>
                  <a:pt x="836133" y="1486641"/>
                </a:lnTo>
                <a:lnTo>
                  <a:pt x="842949" y="1498600"/>
                </a:lnTo>
                <a:lnTo>
                  <a:pt x="844003" y="1498600"/>
                </a:lnTo>
                <a:lnTo>
                  <a:pt x="845146" y="1485900"/>
                </a:lnTo>
                <a:close/>
              </a:path>
              <a:path w="1668779" h="2997200">
                <a:moveTo>
                  <a:pt x="847191" y="1485900"/>
                </a:moveTo>
                <a:lnTo>
                  <a:pt x="847267" y="1498600"/>
                </a:lnTo>
                <a:lnTo>
                  <a:pt x="856869" y="1498600"/>
                </a:lnTo>
                <a:lnTo>
                  <a:pt x="847191" y="1485900"/>
                </a:lnTo>
                <a:close/>
              </a:path>
              <a:path w="1668779" h="2997200">
                <a:moveTo>
                  <a:pt x="835710" y="1485900"/>
                </a:moveTo>
                <a:lnTo>
                  <a:pt x="833450" y="1485900"/>
                </a:lnTo>
                <a:lnTo>
                  <a:pt x="836347" y="1490462"/>
                </a:lnTo>
                <a:lnTo>
                  <a:pt x="836133" y="1486641"/>
                </a:lnTo>
                <a:lnTo>
                  <a:pt x="835710" y="1485900"/>
                </a:lnTo>
                <a:close/>
              </a:path>
              <a:path w="1668779" h="2997200">
                <a:moveTo>
                  <a:pt x="803452" y="1485900"/>
                </a:moveTo>
                <a:lnTo>
                  <a:pt x="803084" y="1485900"/>
                </a:lnTo>
                <a:lnTo>
                  <a:pt x="803952" y="1486903"/>
                </a:lnTo>
                <a:lnTo>
                  <a:pt x="803452" y="1485900"/>
                </a:lnTo>
                <a:close/>
              </a:path>
              <a:path w="1668779" h="2997200">
                <a:moveTo>
                  <a:pt x="836091" y="1485900"/>
                </a:moveTo>
                <a:lnTo>
                  <a:pt x="835710" y="1485900"/>
                </a:lnTo>
                <a:lnTo>
                  <a:pt x="836133" y="1486641"/>
                </a:lnTo>
                <a:lnTo>
                  <a:pt x="836091" y="1485900"/>
                </a:lnTo>
                <a:close/>
              </a:path>
              <a:path w="1668779" h="2997200">
                <a:moveTo>
                  <a:pt x="846153" y="1473200"/>
                </a:moveTo>
                <a:lnTo>
                  <a:pt x="807554" y="1473200"/>
                </a:lnTo>
                <a:lnTo>
                  <a:pt x="811720" y="1485900"/>
                </a:lnTo>
                <a:lnTo>
                  <a:pt x="849630" y="1485900"/>
                </a:lnTo>
                <a:lnTo>
                  <a:pt x="846153" y="1473200"/>
                </a:lnTo>
                <a:close/>
              </a:path>
              <a:path w="1668779" h="2997200">
                <a:moveTo>
                  <a:pt x="793305" y="1460500"/>
                </a:moveTo>
                <a:lnTo>
                  <a:pt x="789216" y="1473200"/>
                </a:lnTo>
                <a:lnTo>
                  <a:pt x="793572" y="1473200"/>
                </a:lnTo>
                <a:lnTo>
                  <a:pt x="793305" y="1460500"/>
                </a:lnTo>
                <a:close/>
              </a:path>
              <a:path w="1668779" h="2997200">
                <a:moveTo>
                  <a:pt x="800315" y="1460500"/>
                </a:moveTo>
                <a:lnTo>
                  <a:pt x="796925" y="1460500"/>
                </a:lnTo>
                <a:lnTo>
                  <a:pt x="802614" y="1473200"/>
                </a:lnTo>
                <a:lnTo>
                  <a:pt x="800315" y="1460500"/>
                </a:lnTo>
                <a:close/>
              </a:path>
              <a:path w="1668779" h="2997200">
                <a:moveTo>
                  <a:pt x="805103" y="1460500"/>
                </a:moveTo>
                <a:lnTo>
                  <a:pt x="803744" y="1460500"/>
                </a:lnTo>
                <a:lnTo>
                  <a:pt x="803897" y="1473200"/>
                </a:lnTo>
                <a:lnTo>
                  <a:pt x="806259" y="1473200"/>
                </a:lnTo>
                <a:lnTo>
                  <a:pt x="805103" y="1460500"/>
                </a:lnTo>
                <a:close/>
              </a:path>
              <a:path w="1668779" h="2997200">
                <a:moveTo>
                  <a:pt x="826630" y="1460500"/>
                </a:moveTo>
                <a:lnTo>
                  <a:pt x="810704" y="1460500"/>
                </a:lnTo>
                <a:lnTo>
                  <a:pt x="810958" y="1473200"/>
                </a:lnTo>
                <a:lnTo>
                  <a:pt x="832586" y="1473200"/>
                </a:lnTo>
                <a:lnTo>
                  <a:pt x="826630" y="1460500"/>
                </a:lnTo>
                <a:close/>
              </a:path>
              <a:path w="1668779" h="2997200">
                <a:moveTo>
                  <a:pt x="842683" y="1460500"/>
                </a:moveTo>
                <a:lnTo>
                  <a:pt x="836409" y="1460500"/>
                </a:lnTo>
                <a:lnTo>
                  <a:pt x="832586" y="1473200"/>
                </a:lnTo>
                <a:lnTo>
                  <a:pt x="838847" y="1473200"/>
                </a:lnTo>
                <a:lnTo>
                  <a:pt x="842683" y="1460500"/>
                </a:lnTo>
                <a:close/>
              </a:path>
              <a:path w="1668779" h="2997200">
                <a:moveTo>
                  <a:pt x="791578" y="1447800"/>
                </a:moveTo>
                <a:lnTo>
                  <a:pt x="788606" y="1447800"/>
                </a:lnTo>
                <a:lnTo>
                  <a:pt x="788682" y="1460500"/>
                </a:lnTo>
                <a:lnTo>
                  <a:pt x="791540" y="1460500"/>
                </a:lnTo>
                <a:lnTo>
                  <a:pt x="791578" y="1447800"/>
                </a:lnTo>
                <a:close/>
              </a:path>
              <a:path w="1668779" h="2997200">
                <a:moveTo>
                  <a:pt x="827336" y="1447800"/>
                </a:moveTo>
                <a:lnTo>
                  <a:pt x="795350" y="1447800"/>
                </a:lnTo>
                <a:lnTo>
                  <a:pt x="798906" y="1460500"/>
                </a:lnTo>
                <a:lnTo>
                  <a:pt x="830935" y="1460500"/>
                </a:lnTo>
                <a:lnTo>
                  <a:pt x="827336" y="1447800"/>
                </a:lnTo>
                <a:close/>
              </a:path>
              <a:path w="1668779" h="2997200">
                <a:moveTo>
                  <a:pt x="820968" y="1435100"/>
                </a:moveTo>
                <a:lnTo>
                  <a:pt x="780695" y="1435100"/>
                </a:lnTo>
                <a:lnTo>
                  <a:pt x="777290" y="1447800"/>
                </a:lnTo>
                <a:lnTo>
                  <a:pt x="826661" y="1447800"/>
                </a:lnTo>
                <a:lnTo>
                  <a:pt x="820968" y="1435100"/>
                </a:lnTo>
                <a:close/>
              </a:path>
              <a:path w="1668779" h="2997200">
                <a:moveTo>
                  <a:pt x="780376" y="1422400"/>
                </a:moveTo>
                <a:lnTo>
                  <a:pt x="775792" y="1422400"/>
                </a:lnTo>
                <a:lnTo>
                  <a:pt x="767930" y="1435100"/>
                </a:lnTo>
                <a:lnTo>
                  <a:pt x="780376" y="1422400"/>
                </a:lnTo>
                <a:close/>
              </a:path>
              <a:path w="1668779" h="2997200">
                <a:moveTo>
                  <a:pt x="812990" y="1422400"/>
                </a:moveTo>
                <a:lnTo>
                  <a:pt x="780376" y="1422400"/>
                </a:lnTo>
                <a:lnTo>
                  <a:pt x="784352" y="1435100"/>
                </a:lnTo>
                <a:lnTo>
                  <a:pt x="814578" y="1435100"/>
                </a:lnTo>
                <a:lnTo>
                  <a:pt x="812990" y="1422400"/>
                </a:lnTo>
                <a:close/>
              </a:path>
              <a:path w="1668779" h="2997200">
                <a:moveTo>
                  <a:pt x="797623" y="1397000"/>
                </a:moveTo>
                <a:lnTo>
                  <a:pt x="765543" y="1397000"/>
                </a:lnTo>
                <a:lnTo>
                  <a:pt x="772541" y="1409700"/>
                </a:lnTo>
                <a:lnTo>
                  <a:pt x="777633" y="1422400"/>
                </a:lnTo>
                <a:lnTo>
                  <a:pt x="795477" y="1422400"/>
                </a:lnTo>
                <a:lnTo>
                  <a:pt x="792975" y="1409700"/>
                </a:lnTo>
                <a:lnTo>
                  <a:pt x="801217" y="1409700"/>
                </a:lnTo>
                <a:lnTo>
                  <a:pt x="797623" y="1397000"/>
                </a:lnTo>
                <a:close/>
              </a:path>
              <a:path w="1668779" h="2997200">
                <a:moveTo>
                  <a:pt x="804735" y="1409700"/>
                </a:moveTo>
                <a:lnTo>
                  <a:pt x="798880" y="1409700"/>
                </a:lnTo>
                <a:lnTo>
                  <a:pt x="797991" y="1422400"/>
                </a:lnTo>
                <a:lnTo>
                  <a:pt x="809383" y="1422400"/>
                </a:lnTo>
                <a:lnTo>
                  <a:pt x="804735" y="1409700"/>
                </a:lnTo>
                <a:close/>
              </a:path>
              <a:path w="1668779" h="2997200">
                <a:moveTo>
                  <a:pt x="809434" y="1409700"/>
                </a:moveTo>
                <a:lnTo>
                  <a:pt x="809383" y="1422400"/>
                </a:lnTo>
                <a:lnTo>
                  <a:pt x="813041" y="1422400"/>
                </a:lnTo>
                <a:lnTo>
                  <a:pt x="809434" y="1409700"/>
                </a:lnTo>
                <a:close/>
              </a:path>
              <a:path w="1668779" h="2997200">
                <a:moveTo>
                  <a:pt x="758837" y="1397000"/>
                </a:moveTo>
                <a:lnTo>
                  <a:pt x="753846" y="1397000"/>
                </a:lnTo>
                <a:lnTo>
                  <a:pt x="756539" y="1409700"/>
                </a:lnTo>
                <a:lnTo>
                  <a:pt x="757618" y="1409700"/>
                </a:lnTo>
                <a:lnTo>
                  <a:pt x="758837" y="1397000"/>
                </a:lnTo>
                <a:close/>
              </a:path>
              <a:path w="1668779" h="2997200">
                <a:moveTo>
                  <a:pt x="765543" y="1397000"/>
                </a:moveTo>
                <a:lnTo>
                  <a:pt x="758837" y="1397000"/>
                </a:lnTo>
                <a:lnTo>
                  <a:pt x="761187" y="1409700"/>
                </a:lnTo>
                <a:lnTo>
                  <a:pt x="764997" y="1409700"/>
                </a:lnTo>
                <a:lnTo>
                  <a:pt x="765543" y="1397000"/>
                </a:lnTo>
                <a:close/>
              </a:path>
              <a:path w="1668779" h="2997200">
                <a:moveTo>
                  <a:pt x="802297" y="1397000"/>
                </a:moveTo>
                <a:lnTo>
                  <a:pt x="801217" y="1409700"/>
                </a:lnTo>
                <a:lnTo>
                  <a:pt x="806577" y="1409700"/>
                </a:lnTo>
                <a:lnTo>
                  <a:pt x="802297" y="1397000"/>
                </a:lnTo>
                <a:close/>
              </a:path>
              <a:path w="1668779" h="2997200">
                <a:moveTo>
                  <a:pt x="755954" y="1384300"/>
                </a:moveTo>
                <a:lnTo>
                  <a:pt x="747014" y="1384300"/>
                </a:lnTo>
                <a:lnTo>
                  <a:pt x="750049" y="1397000"/>
                </a:lnTo>
                <a:lnTo>
                  <a:pt x="757021" y="1397000"/>
                </a:lnTo>
                <a:lnTo>
                  <a:pt x="755954" y="1384300"/>
                </a:lnTo>
                <a:close/>
              </a:path>
              <a:path w="1668779" h="2997200">
                <a:moveTo>
                  <a:pt x="776693" y="1384300"/>
                </a:moveTo>
                <a:lnTo>
                  <a:pt x="756119" y="1384300"/>
                </a:lnTo>
                <a:lnTo>
                  <a:pt x="761593" y="1397000"/>
                </a:lnTo>
                <a:lnTo>
                  <a:pt x="778344" y="1397000"/>
                </a:lnTo>
                <a:lnTo>
                  <a:pt x="776693" y="1384300"/>
                </a:lnTo>
                <a:close/>
              </a:path>
              <a:path w="1668779" h="2997200">
                <a:moveTo>
                  <a:pt x="776693" y="1384300"/>
                </a:moveTo>
                <a:lnTo>
                  <a:pt x="778344" y="1397000"/>
                </a:lnTo>
                <a:lnTo>
                  <a:pt x="778637" y="1397000"/>
                </a:lnTo>
                <a:lnTo>
                  <a:pt x="776693" y="1384300"/>
                </a:lnTo>
                <a:close/>
              </a:path>
              <a:path w="1668779" h="2997200">
                <a:moveTo>
                  <a:pt x="781215" y="1384300"/>
                </a:moveTo>
                <a:lnTo>
                  <a:pt x="776693" y="1384300"/>
                </a:lnTo>
                <a:lnTo>
                  <a:pt x="778637" y="1397000"/>
                </a:lnTo>
                <a:lnTo>
                  <a:pt x="785596" y="1397000"/>
                </a:lnTo>
                <a:lnTo>
                  <a:pt x="781215" y="1384300"/>
                </a:lnTo>
                <a:close/>
              </a:path>
              <a:path w="1668779" h="2997200">
                <a:moveTo>
                  <a:pt x="793851" y="1384300"/>
                </a:moveTo>
                <a:lnTo>
                  <a:pt x="787285" y="1384300"/>
                </a:lnTo>
                <a:lnTo>
                  <a:pt x="785596" y="1397000"/>
                </a:lnTo>
                <a:lnTo>
                  <a:pt x="803935" y="1397000"/>
                </a:lnTo>
                <a:lnTo>
                  <a:pt x="793851" y="1384300"/>
                </a:lnTo>
                <a:close/>
              </a:path>
              <a:path w="1668779" h="2997200">
                <a:moveTo>
                  <a:pt x="740756" y="1373568"/>
                </a:moveTo>
                <a:lnTo>
                  <a:pt x="741540" y="1384300"/>
                </a:lnTo>
                <a:lnTo>
                  <a:pt x="742924" y="1384300"/>
                </a:lnTo>
                <a:lnTo>
                  <a:pt x="740756" y="1373568"/>
                </a:lnTo>
                <a:close/>
              </a:path>
              <a:path w="1668779" h="2997200">
                <a:moveTo>
                  <a:pt x="748499" y="1371600"/>
                </a:moveTo>
                <a:lnTo>
                  <a:pt x="747776" y="1371600"/>
                </a:lnTo>
                <a:lnTo>
                  <a:pt x="742924" y="1384300"/>
                </a:lnTo>
                <a:lnTo>
                  <a:pt x="752436" y="1384300"/>
                </a:lnTo>
                <a:lnTo>
                  <a:pt x="748499" y="1371600"/>
                </a:lnTo>
                <a:close/>
              </a:path>
              <a:path w="1668779" h="2997200">
                <a:moveTo>
                  <a:pt x="781225" y="1371600"/>
                </a:moveTo>
                <a:lnTo>
                  <a:pt x="757885" y="1371600"/>
                </a:lnTo>
                <a:lnTo>
                  <a:pt x="756386" y="1384300"/>
                </a:lnTo>
                <a:lnTo>
                  <a:pt x="776986" y="1384300"/>
                </a:lnTo>
                <a:lnTo>
                  <a:pt x="781225" y="1371600"/>
                </a:lnTo>
                <a:close/>
              </a:path>
              <a:path w="1668779" h="2997200">
                <a:moveTo>
                  <a:pt x="740613" y="1371600"/>
                </a:moveTo>
                <a:lnTo>
                  <a:pt x="740359" y="1371600"/>
                </a:lnTo>
                <a:lnTo>
                  <a:pt x="740756" y="1373568"/>
                </a:lnTo>
                <a:lnTo>
                  <a:pt x="740613" y="1371600"/>
                </a:lnTo>
                <a:close/>
              </a:path>
              <a:path w="1668779" h="2997200">
                <a:moveTo>
                  <a:pt x="735990" y="1358900"/>
                </a:moveTo>
                <a:lnTo>
                  <a:pt x="731189" y="1358900"/>
                </a:lnTo>
                <a:lnTo>
                  <a:pt x="732853" y="1371600"/>
                </a:lnTo>
                <a:lnTo>
                  <a:pt x="736049" y="1361705"/>
                </a:lnTo>
                <a:lnTo>
                  <a:pt x="735990" y="1358900"/>
                </a:lnTo>
                <a:close/>
              </a:path>
              <a:path w="1668779" h="2997200">
                <a:moveTo>
                  <a:pt x="736589" y="1360032"/>
                </a:moveTo>
                <a:lnTo>
                  <a:pt x="736049" y="1361705"/>
                </a:lnTo>
                <a:lnTo>
                  <a:pt x="736257" y="1371600"/>
                </a:lnTo>
                <a:lnTo>
                  <a:pt x="742708" y="1371600"/>
                </a:lnTo>
                <a:lnTo>
                  <a:pt x="736589" y="1360032"/>
                </a:lnTo>
                <a:close/>
              </a:path>
              <a:path w="1668779" h="2997200">
                <a:moveTo>
                  <a:pt x="776554" y="1358900"/>
                </a:moveTo>
                <a:lnTo>
                  <a:pt x="748538" y="1358900"/>
                </a:lnTo>
                <a:lnTo>
                  <a:pt x="742708" y="1371600"/>
                </a:lnTo>
                <a:lnTo>
                  <a:pt x="775614" y="1371600"/>
                </a:lnTo>
                <a:lnTo>
                  <a:pt x="776554" y="1358900"/>
                </a:lnTo>
                <a:close/>
              </a:path>
              <a:path w="1668779" h="2997200">
                <a:moveTo>
                  <a:pt x="735990" y="1358900"/>
                </a:moveTo>
                <a:lnTo>
                  <a:pt x="736049" y="1361705"/>
                </a:lnTo>
                <a:lnTo>
                  <a:pt x="736589" y="1360032"/>
                </a:lnTo>
                <a:lnTo>
                  <a:pt x="735990" y="1358900"/>
                </a:lnTo>
                <a:close/>
              </a:path>
              <a:path w="1668779" h="2997200">
                <a:moveTo>
                  <a:pt x="736955" y="1358900"/>
                </a:moveTo>
                <a:lnTo>
                  <a:pt x="735990" y="1358900"/>
                </a:lnTo>
                <a:lnTo>
                  <a:pt x="736589" y="1360032"/>
                </a:lnTo>
                <a:lnTo>
                  <a:pt x="736955" y="1358900"/>
                </a:lnTo>
                <a:close/>
              </a:path>
              <a:path w="1668779" h="2997200">
                <a:moveTo>
                  <a:pt x="730250" y="1346200"/>
                </a:moveTo>
                <a:lnTo>
                  <a:pt x="728535" y="1346200"/>
                </a:lnTo>
                <a:lnTo>
                  <a:pt x="730834" y="1358900"/>
                </a:lnTo>
                <a:lnTo>
                  <a:pt x="733209" y="1358900"/>
                </a:lnTo>
                <a:lnTo>
                  <a:pt x="730250" y="1346200"/>
                </a:lnTo>
                <a:close/>
              </a:path>
              <a:path w="1668779" h="2997200">
                <a:moveTo>
                  <a:pt x="731100" y="1346200"/>
                </a:moveTo>
                <a:lnTo>
                  <a:pt x="730250" y="1346200"/>
                </a:lnTo>
                <a:lnTo>
                  <a:pt x="733209" y="1358900"/>
                </a:lnTo>
                <a:lnTo>
                  <a:pt x="732923" y="1354638"/>
                </a:lnTo>
                <a:lnTo>
                  <a:pt x="731100" y="1346200"/>
                </a:lnTo>
                <a:close/>
              </a:path>
              <a:path w="1668779" h="2997200">
                <a:moveTo>
                  <a:pt x="732923" y="1354638"/>
                </a:moveTo>
                <a:lnTo>
                  <a:pt x="733209" y="1358900"/>
                </a:lnTo>
                <a:lnTo>
                  <a:pt x="733844" y="1358900"/>
                </a:lnTo>
                <a:lnTo>
                  <a:pt x="732923" y="1354638"/>
                </a:lnTo>
                <a:close/>
              </a:path>
              <a:path w="1668779" h="2997200">
                <a:moveTo>
                  <a:pt x="737319" y="1355428"/>
                </a:moveTo>
                <a:lnTo>
                  <a:pt x="737552" y="1358900"/>
                </a:lnTo>
                <a:lnTo>
                  <a:pt x="739635" y="1358900"/>
                </a:lnTo>
                <a:lnTo>
                  <a:pt x="737319" y="1355428"/>
                </a:lnTo>
                <a:close/>
              </a:path>
              <a:path w="1668779" h="2997200">
                <a:moveTo>
                  <a:pt x="740537" y="1346200"/>
                </a:moveTo>
                <a:lnTo>
                  <a:pt x="736701" y="1346200"/>
                </a:lnTo>
                <a:lnTo>
                  <a:pt x="737319" y="1355428"/>
                </a:lnTo>
                <a:lnTo>
                  <a:pt x="739635" y="1358900"/>
                </a:lnTo>
                <a:lnTo>
                  <a:pt x="740537" y="1346200"/>
                </a:lnTo>
                <a:close/>
              </a:path>
              <a:path w="1668779" h="2997200">
                <a:moveTo>
                  <a:pt x="778244" y="1346200"/>
                </a:moveTo>
                <a:lnTo>
                  <a:pt x="740537" y="1346200"/>
                </a:lnTo>
                <a:lnTo>
                  <a:pt x="739635" y="1358900"/>
                </a:lnTo>
                <a:lnTo>
                  <a:pt x="776655" y="1358900"/>
                </a:lnTo>
                <a:lnTo>
                  <a:pt x="778244" y="1346200"/>
                </a:lnTo>
                <a:close/>
              </a:path>
              <a:path w="1668779" h="2997200">
                <a:moveTo>
                  <a:pt x="736701" y="1346200"/>
                </a:moveTo>
                <a:lnTo>
                  <a:pt x="732358" y="1346200"/>
                </a:lnTo>
                <a:lnTo>
                  <a:pt x="732491" y="1348189"/>
                </a:lnTo>
                <a:lnTo>
                  <a:pt x="737319" y="1355428"/>
                </a:lnTo>
                <a:lnTo>
                  <a:pt x="736701" y="1346200"/>
                </a:lnTo>
                <a:close/>
              </a:path>
              <a:path w="1668779" h="2997200">
                <a:moveTo>
                  <a:pt x="731164" y="1346200"/>
                </a:moveTo>
                <a:lnTo>
                  <a:pt x="732923" y="1354638"/>
                </a:lnTo>
                <a:lnTo>
                  <a:pt x="732491" y="1348189"/>
                </a:lnTo>
                <a:lnTo>
                  <a:pt x="731164" y="1346200"/>
                </a:lnTo>
                <a:close/>
              </a:path>
              <a:path w="1668779" h="2997200">
                <a:moveTo>
                  <a:pt x="728375" y="1338469"/>
                </a:moveTo>
                <a:lnTo>
                  <a:pt x="724433" y="1346200"/>
                </a:lnTo>
                <a:lnTo>
                  <a:pt x="731189" y="1346200"/>
                </a:lnTo>
                <a:lnTo>
                  <a:pt x="728375" y="1338469"/>
                </a:lnTo>
                <a:close/>
              </a:path>
              <a:path w="1668779" h="2997200">
                <a:moveTo>
                  <a:pt x="730910" y="1333500"/>
                </a:moveTo>
                <a:lnTo>
                  <a:pt x="728375" y="1338469"/>
                </a:lnTo>
                <a:lnTo>
                  <a:pt x="731189" y="1346200"/>
                </a:lnTo>
                <a:lnTo>
                  <a:pt x="731456" y="1346200"/>
                </a:lnTo>
                <a:lnTo>
                  <a:pt x="730910" y="1333500"/>
                </a:lnTo>
                <a:close/>
              </a:path>
              <a:path w="1668779" h="2997200">
                <a:moveTo>
                  <a:pt x="747572" y="1333500"/>
                </a:moveTo>
                <a:lnTo>
                  <a:pt x="730910" y="1333500"/>
                </a:lnTo>
                <a:lnTo>
                  <a:pt x="731456" y="1346200"/>
                </a:lnTo>
                <a:lnTo>
                  <a:pt x="743927" y="1346200"/>
                </a:lnTo>
                <a:lnTo>
                  <a:pt x="747572" y="1333500"/>
                </a:lnTo>
                <a:close/>
              </a:path>
              <a:path w="1668779" h="2997200">
                <a:moveTo>
                  <a:pt x="757491" y="1333500"/>
                </a:moveTo>
                <a:lnTo>
                  <a:pt x="747572" y="1333500"/>
                </a:lnTo>
                <a:lnTo>
                  <a:pt x="743927" y="1346200"/>
                </a:lnTo>
                <a:lnTo>
                  <a:pt x="756602" y="1346200"/>
                </a:lnTo>
                <a:lnTo>
                  <a:pt x="758533" y="1339931"/>
                </a:lnTo>
                <a:lnTo>
                  <a:pt x="757491" y="1333500"/>
                </a:lnTo>
                <a:close/>
              </a:path>
              <a:path w="1668779" h="2997200">
                <a:moveTo>
                  <a:pt x="758533" y="1339931"/>
                </a:moveTo>
                <a:lnTo>
                  <a:pt x="756602" y="1346200"/>
                </a:lnTo>
                <a:lnTo>
                  <a:pt x="759548" y="1346200"/>
                </a:lnTo>
                <a:lnTo>
                  <a:pt x="758533" y="1339931"/>
                </a:lnTo>
                <a:close/>
              </a:path>
              <a:path w="1668779" h="2997200">
                <a:moveTo>
                  <a:pt x="760514" y="1333500"/>
                </a:moveTo>
                <a:lnTo>
                  <a:pt x="757491" y="1333500"/>
                </a:lnTo>
                <a:lnTo>
                  <a:pt x="758533" y="1339931"/>
                </a:lnTo>
                <a:lnTo>
                  <a:pt x="760514" y="1333500"/>
                </a:lnTo>
                <a:close/>
              </a:path>
              <a:path w="1668779" h="2997200">
                <a:moveTo>
                  <a:pt x="730910" y="1333500"/>
                </a:moveTo>
                <a:lnTo>
                  <a:pt x="726567" y="1333500"/>
                </a:lnTo>
                <a:lnTo>
                  <a:pt x="728375" y="1338469"/>
                </a:lnTo>
                <a:lnTo>
                  <a:pt x="730910" y="1333500"/>
                </a:lnTo>
                <a:close/>
              </a:path>
              <a:path w="1668779" h="2997200">
                <a:moveTo>
                  <a:pt x="767791" y="1320800"/>
                </a:moveTo>
                <a:lnTo>
                  <a:pt x="723239" y="1320800"/>
                </a:lnTo>
                <a:lnTo>
                  <a:pt x="730364" y="1333500"/>
                </a:lnTo>
                <a:lnTo>
                  <a:pt x="763193" y="1333500"/>
                </a:lnTo>
                <a:lnTo>
                  <a:pt x="767791" y="1320800"/>
                </a:lnTo>
                <a:close/>
              </a:path>
              <a:path w="1668779" h="2997200">
                <a:moveTo>
                  <a:pt x="720572" y="1295400"/>
                </a:moveTo>
                <a:lnTo>
                  <a:pt x="701929" y="1295400"/>
                </a:lnTo>
                <a:lnTo>
                  <a:pt x="707961" y="1320800"/>
                </a:lnTo>
                <a:lnTo>
                  <a:pt x="709764" y="1320800"/>
                </a:lnTo>
                <a:lnTo>
                  <a:pt x="707059" y="1308100"/>
                </a:lnTo>
                <a:lnTo>
                  <a:pt x="720572" y="1295400"/>
                </a:lnTo>
                <a:close/>
              </a:path>
              <a:path w="1668779" h="2997200">
                <a:moveTo>
                  <a:pt x="711644" y="1308100"/>
                </a:moveTo>
                <a:lnTo>
                  <a:pt x="710717" y="1320800"/>
                </a:lnTo>
                <a:lnTo>
                  <a:pt x="714298" y="1320800"/>
                </a:lnTo>
                <a:lnTo>
                  <a:pt x="711644" y="1308100"/>
                </a:lnTo>
                <a:close/>
              </a:path>
              <a:path w="1668779" h="2997200">
                <a:moveTo>
                  <a:pt x="741083" y="1295400"/>
                </a:moveTo>
                <a:lnTo>
                  <a:pt x="720572" y="1295400"/>
                </a:lnTo>
                <a:lnTo>
                  <a:pt x="720331" y="1308100"/>
                </a:lnTo>
                <a:lnTo>
                  <a:pt x="715924" y="1320800"/>
                </a:lnTo>
                <a:lnTo>
                  <a:pt x="756589" y="1320800"/>
                </a:lnTo>
                <a:lnTo>
                  <a:pt x="754875" y="1308100"/>
                </a:lnTo>
                <a:lnTo>
                  <a:pt x="741654" y="1308100"/>
                </a:lnTo>
                <a:lnTo>
                  <a:pt x="741083" y="1295400"/>
                </a:lnTo>
                <a:close/>
              </a:path>
              <a:path w="1668779" h="2997200">
                <a:moveTo>
                  <a:pt x="742149" y="1295400"/>
                </a:moveTo>
                <a:lnTo>
                  <a:pt x="741197" y="1295400"/>
                </a:lnTo>
                <a:lnTo>
                  <a:pt x="743508" y="1308100"/>
                </a:lnTo>
                <a:lnTo>
                  <a:pt x="742149" y="1295400"/>
                </a:lnTo>
                <a:close/>
              </a:path>
              <a:path w="1668779" h="2997200">
                <a:moveTo>
                  <a:pt x="746236" y="1306327"/>
                </a:moveTo>
                <a:lnTo>
                  <a:pt x="746277" y="1308100"/>
                </a:lnTo>
                <a:lnTo>
                  <a:pt x="746887" y="1308100"/>
                </a:lnTo>
                <a:lnTo>
                  <a:pt x="746236" y="1306327"/>
                </a:lnTo>
                <a:close/>
              </a:path>
              <a:path w="1668779" h="2997200">
                <a:moveTo>
                  <a:pt x="745693" y="1282700"/>
                </a:moveTo>
                <a:lnTo>
                  <a:pt x="738847" y="1295400"/>
                </a:lnTo>
                <a:lnTo>
                  <a:pt x="742226" y="1295400"/>
                </a:lnTo>
                <a:lnTo>
                  <a:pt x="746236" y="1306327"/>
                </a:lnTo>
                <a:lnTo>
                  <a:pt x="745693" y="1282700"/>
                </a:lnTo>
                <a:close/>
              </a:path>
              <a:path w="1668779" h="2997200">
                <a:moveTo>
                  <a:pt x="697978" y="1295305"/>
                </a:moveTo>
                <a:close/>
              </a:path>
              <a:path w="1668779" h="2997200">
                <a:moveTo>
                  <a:pt x="740092" y="1270000"/>
                </a:moveTo>
                <a:lnTo>
                  <a:pt x="731748" y="1270000"/>
                </a:lnTo>
                <a:lnTo>
                  <a:pt x="731723" y="1282700"/>
                </a:lnTo>
                <a:lnTo>
                  <a:pt x="699630" y="1282700"/>
                </a:lnTo>
                <a:lnTo>
                  <a:pt x="707847" y="1295400"/>
                </a:lnTo>
                <a:lnTo>
                  <a:pt x="738847" y="1295400"/>
                </a:lnTo>
                <a:lnTo>
                  <a:pt x="732485" y="1282700"/>
                </a:lnTo>
                <a:lnTo>
                  <a:pt x="740092" y="1270000"/>
                </a:lnTo>
                <a:close/>
              </a:path>
              <a:path w="1668779" h="2997200">
                <a:moveTo>
                  <a:pt x="694512" y="1282700"/>
                </a:moveTo>
                <a:lnTo>
                  <a:pt x="686028" y="1282700"/>
                </a:lnTo>
                <a:lnTo>
                  <a:pt x="697978" y="1295305"/>
                </a:lnTo>
                <a:lnTo>
                  <a:pt x="694512" y="1282700"/>
                </a:lnTo>
                <a:close/>
              </a:path>
              <a:path w="1668779" h="2997200">
                <a:moveTo>
                  <a:pt x="691261" y="1270000"/>
                </a:moveTo>
                <a:lnTo>
                  <a:pt x="690638" y="1270000"/>
                </a:lnTo>
                <a:lnTo>
                  <a:pt x="690626" y="1282700"/>
                </a:lnTo>
                <a:lnTo>
                  <a:pt x="691819" y="1282700"/>
                </a:lnTo>
                <a:lnTo>
                  <a:pt x="691261" y="1270000"/>
                </a:lnTo>
                <a:close/>
              </a:path>
              <a:path w="1668779" h="2997200">
                <a:moveTo>
                  <a:pt x="696058" y="1280686"/>
                </a:moveTo>
                <a:lnTo>
                  <a:pt x="695794" y="1282700"/>
                </a:lnTo>
                <a:lnTo>
                  <a:pt x="696417" y="1282700"/>
                </a:lnTo>
                <a:lnTo>
                  <a:pt x="696058" y="1280686"/>
                </a:lnTo>
                <a:close/>
              </a:path>
              <a:path w="1668779" h="2997200">
                <a:moveTo>
                  <a:pt x="726198" y="1270000"/>
                </a:moveTo>
                <a:lnTo>
                  <a:pt x="697458" y="1270000"/>
                </a:lnTo>
                <a:lnTo>
                  <a:pt x="702144" y="1282700"/>
                </a:lnTo>
                <a:lnTo>
                  <a:pt x="727722" y="1282700"/>
                </a:lnTo>
                <a:lnTo>
                  <a:pt x="726198" y="1270000"/>
                </a:lnTo>
                <a:close/>
              </a:path>
              <a:path w="1668779" h="2997200">
                <a:moveTo>
                  <a:pt x="728878" y="1270000"/>
                </a:moveTo>
                <a:lnTo>
                  <a:pt x="728243" y="1270000"/>
                </a:lnTo>
                <a:lnTo>
                  <a:pt x="727722" y="1282700"/>
                </a:lnTo>
                <a:lnTo>
                  <a:pt x="731723" y="1282700"/>
                </a:lnTo>
                <a:lnTo>
                  <a:pt x="728878" y="1270000"/>
                </a:lnTo>
                <a:close/>
              </a:path>
              <a:path w="1668779" h="2997200">
                <a:moveTo>
                  <a:pt x="697458" y="1270000"/>
                </a:moveTo>
                <a:lnTo>
                  <a:pt x="694156" y="1270000"/>
                </a:lnTo>
                <a:lnTo>
                  <a:pt x="696058" y="1280686"/>
                </a:lnTo>
                <a:lnTo>
                  <a:pt x="697458" y="1270000"/>
                </a:lnTo>
                <a:close/>
              </a:path>
              <a:path w="1668779" h="2997200">
                <a:moveTo>
                  <a:pt x="679754" y="1257300"/>
                </a:moveTo>
                <a:lnTo>
                  <a:pt x="676960" y="1257300"/>
                </a:lnTo>
                <a:lnTo>
                  <a:pt x="680300" y="1270000"/>
                </a:lnTo>
                <a:lnTo>
                  <a:pt x="679754" y="1257300"/>
                </a:lnTo>
                <a:close/>
              </a:path>
              <a:path w="1668779" h="2997200">
                <a:moveTo>
                  <a:pt x="689257" y="1268446"/>
                </a:moveTo>
                <a:lnTo>
                  <a:pt x="689254" y="1270000"/>
                </a:lnTo>
                <a:lnTo>
                  <a:pt x="689686" y="1270000"/>
                </a:lnTo>
                <a:lnTo>
                  <a:pt x="689257" y="1268446"/>
                </a:lnTo>
                <a:close/>
              </a:path>
              <a:path w="1668779" h="2997200">
                <a:moveTo>
                  <a:pt x="689269" y="1262424"/>
                </a:moveTo>
                <a:lnTo>
                  <a:pt x="689257" y="1268446"/>
                </a:lnTo>
                <a:lnTo>
                  <a:pt x="689686" y="1270000"/>
                </a:lnTo>
                <a:lnTo>
                  <a:pt x="689269" y="1262424"/>
                </a:lnTo>
                <a:close/>
              </a:path>
              <a:path w="1668779" h="2997200">
                <a:moveTo>
                  <a:pt x="689864" y="1257300"/>
                </a:moveTo>
                <a:lnTo>
                  <a:pt x="689279" y="1257300"/>
                </a:lnTo>
                <a:lnTo>
                  <a:pt x="689269" y="1262424"/>
                </a:lnTo>
                <a:lnTo>
                  <a:pt x="689686" y="1270000"/>
                </a:lnTo>
                <a:lnTo>
                  <a:pt x="690918" y="1270000"/>
                </a:lnTo>
                <a:lnTo>
                  <a:pt x="689864" y="1257300"/>
                </a:lnTo>
                <a:close/>
              </a:path>
              <a:path w="1668779" h="2997200">
                <a:moveTo>
                  <a:pt x="724027" y="1244600"/>
                </a:moveTo>
                <a:lnTo>
                  <a:pt x="716826" y="1257300"/>
                </a:lnTo>
                <a:lnTo>
                  <a:pt x="691832" y="1257300"/>
                </a:lnTo>
                <a:lnTo>
                  <a:pt x="696531" y="1270000"/>
                </a:lnTo>
                <a:lnTo>
                  <a:pt x="731913" y="1270000"/>
                </a:lnTo>
                <a:lnTo>
                  <a:pt x="729513" y="1257300"/>
                </a:lnTo>
                <a:lnTo>
                  <a:pt x="724027" y="1244600"/>
                </a:lnTo>
                <a:close/>
              </a:path>
              <a:path w="1668779" h="2997200">
                <a:moveTo>
                  <a:pt x="732548" y="1257300"/>
                </a:moveTo>
                <a:lnTo>
                  <a:pt x="732015" y="1270000"/>
                </a:lnTo>
                <a:lnTo>
                  <a:pt x="733209" y="1270000"/>
                </a:lnTo>
                <a:lnTo>
                  <a:pt x="732548" y="1257300"/>
                </a:lnTo>
                <a:close/>
              </a:path>
              <a:path w="1668779" h="2997200">
                <a:moveTo>
                  <a:pt x="688987" y="1257300"/>
                </a:moveTo>
                <a:lnTo>
                  <a:pt x="686181" y="1257300"/>
                </a:lnTo>
                <a:lnTo>
                  <a:pt x="689257" y="1268446"/>
                </a:lnTo>
                <a:lnTo>
                  <a:pt x="689269" y="1262424"/>
                </a:lnTo>
                <a:lnTo>
                  <a:pt x="688987" y="1257300"/>
                </a:lnTo>
                <a:close/>
              </a:path>
              <a:path w="1668779" h="2997200">
                <a:moveTo>
                  <a:pt x="695490" y="1244600"/>
                </a:moveTo>
                <a:lnTo>
                  <a:pt x="690257" y="1244600"/>
                </a:lnTo>
                <a:lnTo>
                  <a:pt x="689635" y="1257300"/>
                </a:lnTo>
                <a:lnTo>
                  <a:pt x="694370" y="1257300"/>
                </a:lnTo>
                <a:lnTo>
                  <a:pt x="695270" y="1251453"/>
                </a:lnTo>
                <a:lnTo>
                  <a:pt x="695490" y="1244600"/>
                </a:lnTo>
                <a:close/>
              </a:path>
              <a:path w="1668779" h="2997200">
                <a:moveTo>
                  <a:pt x="696326" y="1244600"/>
                </a:moveTo>
                <a:lnTo>
                  <a:pt x="695270" y="1251453"/>
                </a:lnTo>
                <a:lnTo>
                  <a:pt x="695083" y="1257300"/>
                </a:lnTo>
                <a:lnTo>
                  <a:pt x="696785" y="1257300"/>
                </a:lnTo>
                <a:lnTo>
                  <a:pt x="696529" y="1245093"/>
                </a:lnTo>
                <a:lnTo>
                  <a:pt x="696326" y="1244600"/>
                </a:lnTo>
                <a:close/>
              </a:path>
              <a:path w="1668779" h="2997200">
                <a:moveTo>
                  <a:pt x="710806" y="1244600"/>
                </a:moveTo>
                <a:lnTo>
                  <a:pt x="696518" y="1244600"/>
                </a:lnTo>
                <a:lnTo>
                  <a:pt x="696529" y="1245093"/>
                </a:lnTo>
                <a:lnTo>
                  <a:pt x="701548" y="1257300"/>
                </a:lnTo>
                <a:lnTo>
                  <a:pt x="713486" y="1257300"/>
                </a:lnTo>
                <a:lnTo>
                  <a:pt x="710806" y="1244600"/>
                </a:lnTo>
                <a:close/>
              </a:path>
              <a:path w="1668779" h="2997200">
                <a:moveTo>
                  <a:pt x="668147" y="1231900"/>
                </a:moveTo>
                <a:lnTo>
                  <a:pt x="661276" y="1231900"/>
                </a:lnTo>
                <a:lnTo>
                  <a:pt x="666661" y="1244600"/>
                </a:lnTo>
                <a:lnTo>
                  <a:pt x="668147" y="1231900"/>
                </a:lnTo>
                <a:close/>
              </a:path>
              <a:path w="1668779" h="2997200">
                <a:moveTo>
                  <a:pt x="677824" y="1231900"/>
                </a:moveTo>
                <a:lnTo>
                  <a:pt x="677621" y="1231900"/>
                </a:lnTo>
                <a:lnTo>
                  <a:pt x="676732" y="1244600"/>
                </a:lnTo>
                <a:lnTo>
                  <a:pt x="679145" y="1244600"/>
                </a:lnTo>
                <a:lnTo>
                  <a:pt x="678052" y="1232719"/>
                </a:lnTo>
                <a:lnTo>
                  <a:pt x="677824" y="1231900"/>
                </a:lnTo>
                <a:close/>
              </a:path>
              <a:path w="1668779" h="2997200">
                <a:moveTo>
                  <a:pt x="712889" y="1231900"/>
                </a:moveTo>
                <a:lnTo>
                  <a:pt x="677976" y="1231900"/>
                </a:lnTo>
                <a:lnTo>
                  <a:pt x="678052" y="1232719"/>
                </a:lnTo>
                <a:lnTo>
                  <a:pt x="681355" y="1244600"/>
                </a:lnTo>
                <a:lnTo>
                  <a:pt x="707859" y="1244600"/>
                </a:lnTo>
                <a:lnTo>
                  <a:pt x="712889" y="1231900"/>
                </a:lnTo>
                <a:close/>
              </a:path>
              <a:path w="1668779" h="2997200">
                <a:moveTo>
                  <a:pt x="660996" y="1219200"/>
                </a:moveTo>
                <a:lnTo>
                  <a:pt x="657186" y="1219200"/>
                </a:lnTo>
                <a:lnTo>
                  <a:pt x="659091" y="1231900"/>
                </a:lnTo>
                <a:lnTo>
                  <a:pt x="664298" y="1231900"/>
                </a:lnTo>
                <a:lnTo>
                  <a:pt x="660996" y="1219200"/>
                </a:lnTo>
                <a:close/>
              </a:path>
              <a:path w="1668779" h="2997200">
                <a:moveTo>
                  <a:pt x="707656" y="1219200"/>
                </a:moveTo>
                <a:lnTo>
                  <a:pt x="673239" y="1219200"/>
                </a:lnTo>
                <a:lnTo>
                  <a:pt x="674077" y="1231900"/>
                </a:lnTo>
                <a:lnTo>
                  <a:pt x="709549" y="1231900"/>
                </a:lnTo>
                <a:lnTo>
                  <a:pt x="707656" y="1219200"/>
                </a:lnTo>
                <a:close/>
              </a:path>
              <a:path w="1668779" h="2997200">
                <a:moveTo>
                  <a:pt x="660654" y="1206500"/>
                </a:moveTo>
                <a:lnTo>
                  <a:pt x="651903" y="1206500"/>
                </a:lnTo>
                <a:lnTo>
                  <a:pt x="652716" y="1219200"/>
                </a:lnTo>
                <a:lnTo>
                  <a:pt x="660721" y="1219200"/>
                </a:lnTo>
                <a:lnTo>
                  <a:pt x="660654" y="1206500"/>
                </a:lnTo>
                <a:close/>
              </a:path>
              <a:path w="1668779" h="2997200">
                <a:moveTo>
                  <a:pt x="670052" y="1206500"/>
                </a:moveTo>
                <a:lnTo>
                  <a:pt x="660654" y="1206500"/>
                </a:lnTo>
                <a:lnTo>
                  <a:pt x="662406" y="1219200"/>
                </a:lnTo>
                <a:lnTo>
                  <a:pt x="668312" y="1219200"/>
                </a:lnTo>
                <a:lnTo>
                  <a:pt x="670052" y="1206500"/>
                </a:lnTo>
                <a:close/>
              </a:path>
              <a:path w="1668779" h="2997200">
                <a:moveTo>
                  <a:pt x="698525" y="1206500"/>
                </a:moveTo>
                <a:lnTo>
                  <a:pt x="676300" y="1206500"/>
                </a:lnTo>
                <a:lnTo>
                  <a:pt x="677659" y="1219200"/>
                </a:lnTo>
                <a:lnTo>
                  <a:pt x="698995" y="1219200"/>
                </a:lnTo>
                <a:lnTo>
                  <a:pt x="698525" y="1206500"/>
                </a:lnTo>
                <a:close/>
              </a:path>
              <a:path w="1668779" h="2997200">
                <a:moveTo>
                  <a:pt x="655292" y="1194596"/>
                </a:moveTo>
                <a:lnTo>
                  <a:pt x="655078" y="1206500"/>
                </a:lnTo>
                <a:lnTo>
                  <a:pt x="656564" y="1206500"/>
                </a:lnTo>
                <a:lnTo>
                  <a:pt x="656296" y="1196572"/>
                </a:lnTo>
                <a:lnTo>
                  <a:pt x="655292" y="1194596"/>
                </a:lnTo>
                <a:close/>
              </a:path>
              <a:path w="1668779" h="2997200">
                <a:moveTo>
                  <a:pt x="665581" y="1193800"/>
                </a:moveTo>
                <a:lnTo>
                  <a:pt x="656221" y="1193800"/>
                </a:lnTo>
                <a:lnTo>
                  <a:pt x="656296" y="1196572"/>
                </a:lnTo>
                <a:lnTo>
                  <a:pt x="661339" y="1206500"/>
                </a:lnTo>
                <a:lnTo>
                  <a:pt x="663333" y="1206500"/>
                </a:lnTo>
                <a:lnTo>
                  <a:pt x="665581" y="1193800"/>
                </a:lnTo>
                <a:close/>
              </a:path>
              <a:path w="1668779" h="2997200">
                <a:moveTo>
                  <a:pt x="688238" y="1193800"/>
                </a:moveTo>
                <a:lnTo>
                  <a:pt x="665581" y="1193800"/>
                </a:lnTo>
                <a:lnTo>
                  <a:pt x="665353" y="1206500"/>
                </a:lnTo>
                <a:lnTo>
                  <a:pt x="691883" y="1206500"/>
                </a:lnTo>
                <a:lnTo>
                  <a:pt x="688238" y="1193800"/>
                </a:lnTo>
                <a:close/>
              </a:path>
              <a:path w="1668779" h="2997200">
                <a:moveTo>
                  <a:pt x="691768" y="1195629"/>
                </a:moveTo>
                <a:lnTo>
                  <a:pt x="692442" y="1206500"/>
                </a:lnTo>
                <a:lnTo>
                  <a:pt x="696214" y="1206500"/>
                </a:lnTo>
                <a:lnTo>
                  <a:pt x="691768" y="1195629"/>
                </a:lnTo>
                <a:close/>
              </a:path>
              <a:path w="1668779" h="2997200">
                <a:moveTo>
                  <a:pt x="691654" y="1193800"/>
                </a:moveTo>
                <a:lnTo>
                  <a:pt x="691019" y="1193800"/>
                </a:lnTo>
                <a:lnTo>
                  <a:pt x="691768" y="1195629"/>
                </a:lnTo>
                <a:lnTo>
                  <a:pt x="691654" y="1193800"/>
                </a:lnTo>
                <a:close/>
              </a:path>
              <a:path w="1668779" h="2997200">
                <a:moveTo>
                  <a:pt x="655307" y="1193800"/>
                </a:moveTo>
                <a:lnTo>
                  <a:pt x="654888" y="1193800"/>
                </a:lnTo>
                <a:lnTo>
                  <a:pt x="655292" y="1194596"/>
                </a:lnTo>
                <a:lnTo>
                  <a:pt x="655307" y="1193800"/>
                </a:lnTo>
                <a:close/>
              </a:path>
              <a:path w="1668779" h="2997200">
                <a:moveTo>
                  <a:pt x="646607" y="1181100"/>
                </a:moveTo>
                <a:lnTo>
                  <a:pt x="639737" y="1181100"/>
                </a:lnTo>
                <a:lnTo>
                  <a:pt x="642747" y="1193800"/>
                </a:lnTo>
                <a:lnTo>
                  <a:pt x="650671" y="1193800"/>
                </a:lnTo>
                <a:lnTo>
                  <a:pt x="646607" y="1181100"/>
                </a:lnTo>
                <a:close/>
              </a:path>
              <a:path w="1668779" h="2997200">
                <a:moveTo>
                  <a:pt x="661123" y="1181100"/>
                </a:moveTo>
                <a:lnTo>
                  <a:pt x="650151" y="1181100"/>
                </a:lnTo>
                <a:lnTo>
                  <a:pt x="654799" y="1193800"/>
                </a:lnTo>
                <a:lnTo>
                  <a:pt x="658482" y="1193800"/>
                </a:lnTo>
                <a:lnTo>
                  <a:pt x="661123" y="1181100"/>
                </a:lnTo>
                <a:close/>
              </a:path>
              <a:path w="1668779" h="2997200">
                <a:moveTo>
                  <a:pt x="680923" y="1168400"/>
                </a:moveTo>
                <a:lnTo>
                  <a:pt x="677481" y="1168400"/>
                </a:lnTo>
                <a:lnTo>
                  <a:pt x="681355" y="1181100"/>
                </a:lnTo>
                <a:lnTo>
                  <a:pt x="661123" y="1181100"/>
                </a:lnTo>
                <a:lnTo>
                  <a:pt x="666711" y="1193800"/>
                </a:lnTo>
                <a:lnTo>
                  <a:pt x="688147" y="1193800"/>
                </a:lnTo>
                <a:lnTo>
                  <a:pt x="680923" y="1168400"/>
                </a:lnTo>
                <a:close/>
              </a:path>
              <a:path w="1668779" h="2997200">
                <a:moveTo>
                  <a:pt x="662228" y="1168400"/>
                </a:moveTo>
                <a:lnTo>
                  <a:pt x="627672" y="1168400"/>
                </a:lnTo>
                <a:lnTo>
                  <a:pt x="635025" y="1181100"/>
                </a:lnTo>
                <a:lnTo>
                  <a:pt x="662089" y="1181100"/>
                </a:lnTo>
                <a:lnTo>
                  <a:pt x="662228" y="1168400"/>
                </a:lnTo>
                <a:close/>
              </a:path>
              <a:path w="1668779" h="2997200">
                <a:moveTo>
                  <a:pt x="677481" y="1168400"/>
                </a:moveTo>
                <a:lnTo>
                  <a:pt x="662228" y="1168400"/>
                </a:lnTo>
                <a:lnTo>
                  <a:pt x="664908" y="1181100"/>
                </a:lnTo>
                <a:lnTo>
                  <a:pt x="677862" y="1181100"/>
                </a:lnTo>
                <a:lnTo>
                  <a:pt x="677481" y="1168400"/>
                </a:lnTo>
                <a:close/>
              </a:path>
              <a:path w="1668779" h="2997200">
                <a:moveTo>
                  <a:pt x="630237" y="1155700"/>
                </a:moveTo>
                <a:lnTo>
                  <a:pt x="628357" y="1155700"/>
                </a:lnTo>
                <a:lnTo>
                  <a:pt x="630872" y="1168400"/>
                </a:lnTo>
                <a:lnTo>
                  <a:pt x="630310" y="1155904"/>
                </a:lnTo>
                <a:lnTo>
                  <a:pt x="630237" y="1155700"/>
                </a:lnTo>
                <a:close/>
              </a:path>
              <a:path w="1668779" h="2997200">
                <a:moveTo>
                  <a:pt x="632841" y="1155700"/>
                </a:moveTo>
                <a:lnTo>
                  <a:pt x="630301" y="1155700"/>
                </a:lnTo>
                <a:lnTo>
                  <a:pt x="630310" y="1155904"/>
                </a:lnTo>
                <a:lnTo>
                  <a:pt x="634746" y="1168400"/>
                </a:lnTo>
                <a:lnTo>
                  <a:pt x="635800" y="1168400"/>
                </a:lnTo>
                <a:lnTo>
                  <a:pt x="632841" y="1155700"/>
                </a:lnTo>
                <a:close/>
              </a:path>
              <a:path w="1668779" h="2997200">
                <a:moveTo>
                  <a:pt x="664819" y="1155700"/>
                </a:moveTo>
                <a:lnTo>
                  <a:pt x="639152" y="1155700"/>
                </a:lnTo>
                <a:lnTo>
                  <a:pt x="639064" y="1168400"/>
                </a:lnTo>
                <a:lnTo>
                  <a:pt x="672642" y="1168400"/>
                </a:lnTo>
                <a:lnTo>
                  <a:pt x="664819" y="1155700"/>
                </a:lnTo>
                <a:close/>
              </a:path>
              <a:path w="1668779" h="2997200">
                <a:moveTo>
                  <a:pt x="678700" y="1155700"/>
                </a:moveTo>
                <a:lnTo>
                  <a:pt x="677278" y="1155700"/>
                </a:lnTo>
                <a:lnTo>
                  <a:pt x="676643" y="1168400"/>
                </a:lnTo>
                <a:lnTo>
                  <a:pt x="680059" y="1168400"/>
                </a:lnTo>
                <a:lnTo>
                  <a:pt x="678700" y="1155700"/>
                </a:lnTo>
                <a:close/>
              </a:path>
              <a:path w="1668779" h="2997200">
                <a:moveTo>
                  <a:pt x="627303" y="1143000"/>
                </a:moveTo>
                <a:lnTo>
                  <a:pt x="620623" y="1143000"/>
                </a:lnTo>
                <a:lnTo>
                  <a:pt x="624903" y="1155700"/>
                </a:lnTo>
                <a:lnTo>
                  <a:pt x="628573" y="1155700"/>
                </a:lnTo>
                <a:lnTo>
                  <a:pt x="627303" y="1143000"/>
                </a:lnTo>
                <a:close/>
              </a:path>
              <a:path w="1668779" h="2997200">
                <a:moveTo>
                  <a:pt x="657987" y="1143000"/>
                </a:moveTo>
                <a:lnTo>
                  <a:pt x="630326" y="1143000"/>
                </a:lnTo>
                <a:lnTo>
                  <a:pt x="633044" y="1155700"/>
                </a:lnTo>
                <a:lnTo>
                  <a:pt x="669582" y="1155700"/>
                </a:lnTo>
                <a:lnTo>
                  <a:pt x="657987" y="1143000"/>
                </a:lnTo>
                <a:close/>
              </a:path>
              <a:path w="1668779" h="2997200">
                <a:moveTo>
                  <a:pt x="613994" y="1130300"/>
                </a:moveTo>
                <a:lnTo>
                  <a:pt x="613194" y="1130300"/>
                </a:lnTo>
                <a:lnTo>
                  <a:pt x="610958" y="1143000"/>
                </a:lnTo>
                <a:lnTo>
                  <a:pt x="622846" y="1143000"/>
                </a:lnTo>
                <a:lnTo>
                  <a:pt x="613994" y="1130300"/>
                </a:lnTo>
                <a:close/>
              </a:path>
              <a:path w="1668779" h="2997200">
                <a:moveTo>
                  <a:pt x="633349" y="1130300"/>
                </a:moveTo>
                <a:lnTo>
                  <a:pt x="618426" y="1130300"/>
                </a:lnTo>
                <a:lnTo>
                  <a:pt x="622846" y="1143000"/>
                </a:lnTo>
                <a:lnTo>
                  <a:pt x="624598" y="1143000"/>
                </a:lnTo>
                <a:lnTo>
                  <a:pt x="633349" y="1130300"/>
                </a:lnTo>
                <a:close/>
              </a:path>
              <a:path w="1668779" h="2997200">
                <a:moveTo>
                  <a:pt x="651167" y="1130300"/>
                </a:moveTo>
                <a:lnTo>
                  <a:pt x="633349" y="1130300"/>
                </a:lnTo>
                <a:lnTo>
                  <a:pt x="632968" y="1143000"/>
                </a:lnTo>
                <a:lnTo>
                  <a:pt x="653999" y="1143000"/>
                </a:lnTo>
                <a:lnTo>
                  <a:pt x="651167" y="1130300"/>
                </a:lnTo>
                <a:close/>
              </a:path>
              <a:path w="1668779" h="2997200">
                <a:moveTo>
                  <a:pt x="655256" y="1130300"/>
                </a:moveTo>
                <a:lnTo>
                  <a:pt x="654304" y="1130300"/>
                </a:lnTo>
                <a:lnTo>
                  <a:pt x="653999" y="1143000"/>
                </a:lnTo>
                <a:lnTo>
                  <a:pt x="655129" y="1143000"/>
                </a:lnTo>
                <a:lnTo>
                  <a:pt x="655256" y="1130300"/>
                </a:lnTo>
                <a:close/>
              </a:path>
              <a:path w="1668779" h="2997200">
                <a:moveTo>
                  <a:pt x="658520" y="1130300"/>
                </a:moveTo>
                <a:lnTo>
                  <a:pt x="655396" y="1130300"/>
                </a:lnTo>
                <a:lnTo>
                  <a:pt x="659612" y="1143000"/>
                </a:lnTo>
                <a:lnTo>
                  <a:pt x="661657" y="1143000"/>
                </a:lnTo>
                <a:lnTo>
                  <a:pt x="658520" y="1130300"/>
                </a:lnTo>
                <a:close/>
              </a:path>
              <a:path w="1668779" h="2997200">
                <a:moveTo>
                  <a:pt x="609460" y="1117600"/>
                </a:moveTo>
                <a:lnTo>
                  <a:pt x="607047" y="1117600"/>
                </a:lnTo>
                <a:lnTo>
                  <a:pt x="609168" y="1130300"/>
                </a:lnTo>
                <a:lnTo>
                  <a:pt x="612952" y="1130300"/>
                </a:lnTo>
                <a:lnTo>
                  <a:pt x="609460" y="1117600"/>
                </a:lnTo>
                <a:close/>
              </a:path>
              <a:path w="1668779" h="2997200">
                <a:moveTo>
                  <a:pt x="641350" y="1117600"/>
                </a:moveTo>
                <a:lnTo>
                  <a:pt x="614946" y="1117600"/>
                </a:lnTo>
                <a:lnTo>
                  <a:pt x="616381" y="1130300"/>
                </a:lnTo>
                <a:lnTo>
                  <a:pt x="644791" y="1130300"/>
                </a:lnTo>
                <a:lnTo>
                  <a:pt x="641350" y="1117600"/>
                </a:lnTo>
                <a:close/>
              </a:path>
              <a:path w="1668779" h="2997200">
                <a:moveTo>
                  <a:pt x="646125" y="1117600"/>
                </a:moveTo>
                <a:lnTo>
                  <a:pt x="644029" y="1117600"/>
                </a:lnTo>
                <a:lnTo>
                  <a:pt x="644791" y="1130300"/>
                </a:lnTo>
                <a:lnTo>
                  <a:pt x="645388" y="1130300"/>
                </a:lnTo>
                <a:lnTo>
                  <a:pt x="646125" y="1117600"/>
                </a:lnTo>
                <a:close/>
              </a:path>
              <a:path w="1668779" h="2997200">
                <a:moveTo>
                  <a:pt x="600169" y="1117511"/>
                </a:moveTo>
                <a:close/>
              </a:path>
              <a:path w="1668779" h="2997200">
                <a:moveTo>
                  <a:pt x="640435" y="1104900"/>
                </a:moveTo>
                <a:lnTo>
                  <a:pt x="609714" y="1104900"/>
                </a:lnTo>
                <a:lnTo>
                  <a:pt x="612609" y="1117600"/>
                </a:lnTo>
                <a:lnTo>
                  <a:pt x="641045" y="1117600"/>
                </a:lnTo>
                <a:lnTo>
                  <a:pt x="640435" y="1104900"/>
                </a:lnTo>
                <a:close/>
              </a:path>
              <a:path w="1668779" h="2997200">
                <a:moveTo>
                  <a:pt x="644893" y="1104900"/>
                </a:moveTo>
                <a:lnTo>
                  <a:pt x="640435" y="1104900"/>
                </a:lnTo>
                <a:lnTo>
                  <a:pt x="643445" y="1117600"/>
                </a:lnTo>
                <a:lnTo>
                  <a:pt x="648500" y="1117600"/>
                </a:lnTo>
                <a:lnTo>
                  <a:pt x="644893" y="1104900"/>
                </a:lnTo>
                <a:close/>
              </a:path>
              <a:path w="1668779" h="2997200">
                <a:moveTo>
                  <a:pt x="604545" y="1104900"/>
                </a:moveTo>
                <a:lnTo>
                  <a:pt x="597293" y="1104900"/>
                </a:lnTo>
                <a:lnTo>
                  <a:pt x="600169" y="1117511"/>
                </a:lnTo>
                <a:lnTo>
                  <a:pt x="604545" y="1104900"/>
                </a:lnTo>
                <a:close/>
              </a:path>
              <a:path w="1668779" h="2997200">
                <a:moveTo>
                  <a:pt x="588911" y="1092200"/>
                </a:moveTo>
                <a:lnTo>
                  <a:pt x="590727" y="1104900"/>
                </a:lnTo>
                <a:lnTo>
                  <a:pt x="595045" y="1104900"/>
                </a:lnTo>
                <a:lnTo>
                  <a:pt x="588911" y="1092200"/>
                </a:lnTo>
                <a:close/>
              </a:path>
              <a:path w="1668779" h="2997200">
                <a:moveTo>
                  <a:pt x="610209" y="1092200"/>
                </a:moveTo>
                <a:lnTo>
                  <a:pt x="603389" y="1092200"/>
                </a:lnTo>
                <a:lnTo>
                  <a:pt x="603199" y="1104900"/>
                </a:lnTo>
                <a:lnTo>
                  <a:pt x="612546" y="1104900"/>
                </a:lnTo>
                <a:lnTo>
                  <a:pt x="610209" y="1092200"/>
                </a:lnTo>
                <a:close/>
              </a:path>
              <a:path w="1668779" h="2997200">
                <a:moveTo>
                  <a:pt x="624847" y="1092200"/>
                </a:moveTo>
                <a:lnTo>
                  <a:pt x="616267" y="1092200"/>
                </a:lnTo>
                <a:lnTo>
                  <a:pt x="617308" y="1104900"/>
                </a:lnTo>
                <a:lnTo>
                  <a:pt x="631075" y="1104900"/>
                </a:lnTo>
                <a:lnTo>
                  <a:pt x="631217" y="1102901"/>
                </a:lnTo>
                <a:lnTo>
                  <a:pt x="624847" y="1092200"/>
                </a:lnTo>
                <a:close/>
              </a:path>
              <a:path w="1668779" h="2997200">
                <a:moveTo>
                  <a:pt x="632282" y="1092200"/>
                </a:moveTo>
                <a:lnTo>
                  <a:pt x="631977" y="1092200"/>
                </a:lnTo>
                <a:lnTo>
                  <a:pt x="631217" y="1102901"/>
                </a:lnTo>
                <a:lnTo>
                  <a:pt x="632406" y="1104900"/>
                </a:lnTo>
                <a:lnTo>
                  <a:pt x="633501" y="1104900"/>
                </a:lnTo>
                <a:lnTo>
                  <a:pt x="632282" y="1092200"/>
                </a:lnTo>
                <a:close/>
              </a:path>
              <a:path w="1668779" h="2997200">
                <a:moveTo>
                  <a:pt x="586524" y="1079500"/>
                </a:moveTo>
                <a:lnTo>
                  <a:pt x="580275" y="1079500"/>
                </a:lnTo>
                <a:lnTo>
                  <a:pt x="585177" y="1092200"/>
                </a:lnTo>
                <a:lnTo>
                  <a:pt x="586524" y="1079500"/>
                </a:lnTo>
                <a:close/>
              </a:path>
              <a:path w="1668779" h="2997200">
                <a:moveTo>
                  <a:pt x="613410" y="1066800"/>
                </a:moveTo>
                <a:lnTo>
                  <a:pt x="592061" y="1066800"/>
                </a:lnTo>
                <a:lnTo>
                  <a:pt x="593801" y="1092200"/>
                </a:lnTo>
                <a:lnTo>
                  <a:pt x="632421" y="1092200"/>
                </a:lnTo>
                <a:lnTo>
                  <a:pt x="628713" y="1079500"/>
                </a:lnTo>
                <a:lnTo>
                  <a:pt x="613219" y="1079500"/>
                </a:lnTo>
                <a:lnTo>
                  <a:pt x="613410" y="1066800"/>
                </a:lnTo>
                <a:close/>
              </a:path>
              <a:path w="1668779" h="2997200">
                <a:moveTo>
                  <a:pt x="583806" y="1066800"/>
                </a:moveTo>
                <a:lnTo>
                  <a:pt x="574344" y="1066800"/>
                </a:lnTo>
                <a:lnTo>
                  <a:pt x="572858" y="1079500"/>
                </a:lnTo>
                <a:lnTo>
                  <a:pt x="583806" y="1066800"/>
                </a:lnTo>
                <a:close/>
              </a:path>
              <a:path w="1668779" h="2997200">
                <a:moveTo>
                  <a:pt x="622345" y="1066800"/>
                </a:moveTo>
                <a:lnTo>
                  <a:pt x="618966" y="1066800"/>
                </a:lnTo>
                <a:lnTo>
                  <a:pt x="616272" y="1079500"/>
                </a:lnTo>
                <a:lnTo>
                  <a:pt x="624100" y="1079500"/>
                </a:lnTo>
                <a:lnTo>
                  <a:pt x="622345" y="1066800"/>
                </a:lnTo>
                <a:close/>
              </a:path>
              <a:path w="1668779" h="2997200">
                <a:moveTo>
                  <a:pt x="630605" y="1066800"/>
                </a:moveTo>
                <a:lnTo>
                  <a:pt x="630161" y="1066800"/>
                </a:lnTo>
                <a:lnTo>
                  <a:pt x="628967" y="1079500"/>
                </a:lnTo>
                <a:lnTo>
                  <a:pt x="631253" y="1079500"/>
                </a:lnTo>
                <a:lnTo>
                  <a:pt x="630605" y="1066800"/>
                </a:lnTo>
                <a:close/>
              </a:path>
              <a:path w="1668779" h="2997200">
                <a:moveTo>
                  <a:pt x="574027" y="1054100"/>
                </a:moveTo>
                <a:lnTo>
                  <a:pt x="570331" y="1054100"/>
                </a:lnTo>
                <a:lnTo>
                  <a:pt x="572935" y="1066800"/>
                </a:lnTo>
                <a:lnTo>
                  <a:pt x="574217" y="1066800"/>
                </a:lnTo>
                <a:lnTo>
                  <a:pt x="574027" y="1054100"/>
                </a:lnTo>
                <a:close/>
              </a:path>
              <a:path w="1668779" h="2997200">
                <a:moveTo>
                  <a:pt x="608558" y="1054100"/>
                </a:moveTo>
                <a:lnTo>
                  <a:pt x="576262" y="1054100"/>
                </a:lnTo>
                <a:lnTo>
                  <a:pt x="577862" y="1066800"/>
                </a:lnTo>
                <a:lnTo>
                  <a:pt x="609752" y="1066800"/>
                </a:lnTo>
                <a:lnTo>
                  <a:pt x="608558" y="1054100"/>
                </a:lnTo>
                <a:close/>
              </a:path>
              <a:path w="1668779" h="2997200">
                <a:moveTo>
                  <a:pt x="565569" y="1041400"/>
                </a:moveTo>
                <a:lnTo>
                  <a:pt x="565150" y="1054100"/>
                </a:lnTo>
                <a:lnTo>
                  <a:pt x="567766" y="1054100"/>
                </a:lnTo>
                <a:lnTo>
                  <a:pt x="565569" y="1041400"/>
                </a:lnTo>
                <a:close/>
              </a:path>
              <a:path w="1668779" h="2997200">
                <a:moveTo>
                  <a:pt x="608596" y="1041400"/>
                </a:moveTo>
                <a:lnTo>
                  <a:pt x="568553" y="1041400"/>
                </a:lnTo>
                <a:lnTo>
                  <a:pt x="572439" y="1054100"/>
                </a:lnTo>
                <a:lnTo>
                  <a:pt x="612508" y="1054100"/>
                </a:lnTo>
                <a:lnTo>
                  <a:pt x="608596" y="1041400"/>
                </a:lnTo>
                <a:close/>
              </a:path>
              <a:path w="1668779" h="2997200">
                <a:moveTo>
                  <a:pt x="561022" y="1028700"/>
                </a:moveTo>
                <a:lnTo>
                  <a:pt x="558977" y="1028700"/>
                </a:lnTo>
                <a:lnTo>
                  <a:pt x="560476" y="1041400"/>
                </a:lnTo>
                <a:lnTo>
                  <a:pt x="562394" y="1041400"/>
                </a:lnTo>
                <a:lnTo>
                  <a:pt x="561022" y="1028700"/>
                </a:lnTo>
                <a:close/>
              </a:path>
              <a:path w="1668779" h="2997200">
                <a:moveTo>
                  <a:pt x="563791" y="1028700"/>
                </a:moveTo>
                <a:lnTo>
                  <a:pt x="561467" y="1028700"/>
                </a:lnTo>
                <a:lnTo>
                  <a:pt x="563994" y="1041400"/>
                </a:lnTo>
                <a:lnTo>
                  <a:pt x="566480" y="1034397"/>
                </a:lnTo>
                <a:lnTo>
                  <a:pt x="563791" y="1028700"/>
                </a:lnTo>
                <a:close/>
              </a:path>
              <a:path w="1668779" h="2997200">
                <a:moveTo>
                  <a:pt x="602843" y="1028700"/>
                </a:moveTo>
                <a:lnTo>
                  <a:pt x="568502" y="1028700"/>
                </a:lnTo>
                <a:lnTo>
                  <a:pt x="566480" y="1034397"/>
                </a:lnTo>
                <a:lnTo>
                  <a:pt x="569785" y="1041400"/>
                </a:lnTo>
                <a:lnTo>
                  <a:pt x="596709" y="1041400"/>
                </a:lnTo>
                <a:lnTo>
                  <a:pt x="602843" y="1028700"/>
                </a:lnTo>
                <a:close/>
              </a:path>
              <a:path w="1668779" h="2997200">
                <a:moveTo>
                  <a:pt x="568502" y="1028700"/>
                </a:moveTo>
                <a:lnTo>
                  <a:pt x="563791" y="1028700"/>
                </a:lnTo>
                <a:lnTo>
                  <a:pt x="566480" y="1034397"/>
                </a:lnTo>
                <a:lnTo>
                  <a:pt x="568502" y="1028700"/>
                </a:lnTo>
                <a:close/>
              </a:path>
              <a:path w="1668779" h="2997200">
                <a:moveTo>
                  <a:pt x="559346" y="1016000"/>
                </a:moveTo>
                <a:lnTo>
                  <a:pt x="547497" y="1016000"/>
                </a:lnTo>
                <a:lnTo>
                  <a:pt x="552462" y="1028700"/>
                </a:lnTo>
                <a:lnTo>
                  <a:pt x="559104" y="1028700"/>
                </a:lnTo>
                <a:lnTo>
                  <a:pt x="559346" y="1016000"/>
                </a:lnTo>
                <a:close/>
              </a:path>
              <a:path w="1668779" h="2997200">
                <a:moveTo>
                  <a:pt x="581012" y="1016000"/>
                </a:moveTo>
                <a:lnTo>
                  <a:pt x="562343" y="1016000"/>
                </a:lnTo>
                <a:lnTo>
                  <a:pt x="561632" y="1028700"/>
                </a:lnTo>
                <a:lnTo>
                  <a:pt x="576211" y="1028700"/>
                </a:lnTo>
                <a:lnTo>
                  <a:pt x="581012" y="1016000"/>
                </a:lnTo>
                <a:close/>
              </a:path>
              <a:path w="1668779" h="2997200">
                <a:moveTo>
                  <a:pt x="586168" y="1016000"/>
                </a:moveTo>
                <a:lnTo>
                  <a:pt x="581012" y="1016000"/>
                </a:lnTo>
                <a:lnTo>
                  <a:pt x="576211" y="1028700"/>
                </a:lnTo>
                <a:lnTo>
                  <a:pt x="587438" y="1028700"/>
                </a:lnTo>
                <a:lnTo>
                  <a:pt x="586733" y="1017333"/>
                </a:lnTo>
                <a:lnTo>
                  <a:pt x="586168" y="1016000"/>
                </a:lnTo>
                <a:close/>
              </a:path>
              <a:path w="1668779" h="2997200">
                <a:moveTo>
                  <a:pt x="586733" y="1017333"/>
                </a:moveTo>
                <a:lnTo>
                  <a:pt x="587438" y="1028700"/>
                </a:lnTo>
                <a:lnTo>
                  <a:pt x="591553" y="1028700"/>
                </a:lnTo>
                <a:lnTo>
                  <a:pt x="586733" y="1017333"/>
                </a:lnTo>
                <a:close/>
              </a:path>
              <a:path w="1668779" h="2997200">
                <a:moveTo>
                  <a:pt x="586651" y="1016000"/>
                </a:moveTo>
                <a:lnTo>
                  <a:pt x="586168" y="1016000"/>
                </a:lnTo>
                <a:lnTo>
                  <a:pt x="586733" y="1017333"/>
                </a:lnTo>
                <a:lnTo>
                  <a:pt x="586651" y="1016000"/>
                </a:lnTo>
                <a:close/>
              </a:path>
              <a:path w="1668779" h="2997200">
                <a:moveTo>
                  <a:pt x="590232" y="1003300"/>
                </a:moveTo>
                <a:lnTo>
                  <a:pt x="553605" y="1003300"/>
                </a:lnTo>
                <a:lnTo>
                  <a:pt x="557110" y="1016000"/>
                </a:lnTo>
                <a:lnTo>
                  <a:pt x="590080" y="1016000"/>
                </a:lnTo>
                <a:lnTo>
                  <a:pt x="590232" y="1003300"/>
                </a:lnTo>
                <a:close/>
              </a:path>
              <a:path w="1668779" h="2997200">
                <a:moveTo>
                  <a:pt x="570522" y="990600"/>
                </a:moveTo>
                <a:lnTo>
                  <a:pt x="540435" y="990600"/>
                </a:lnTo>
                <a:lnTo>
                  <a:pt x="546468" y="1003300"/>
                </a:lnTo>
                <a:lnTo>
                  <a:pt x="582079" y="1003300"/>
                </a:lnTo>
                <a:lnTo>
                  <a:pt x="570522" y="990600"/>
                </a:lnTo>
                <a:close/>
              </a:path>
              <a:path w="1668779" h="2997200">
                <a:moveTo>
                  <a:pt x="526687" y="978139"/>
                </a:moveTo>
                <a:lnTo>
                  <a:pt x="526351" y="990600"/>
                </a:lnTo>
                <a:lnTo>
                  <a:pt x="531660" y="990600"/>
                </a:lnTo>
                <a:lnTo>
                  <a:pt x="526908" y="978448"/>
                </a:lnTo>
                <a:lnTo>
                  <a:pt x="526687" y="978139"/>
                </a:lnTo>
                <a:close/>
              </a:path>
              <a:path w="1668779" h="2997200">
                <a:moveTo>
                  <a:pt x="528974" y="981338"/>
                </a:moveTo>
                <a:lnTo>
                  <a:pt x="533920" y="990600"/>
                </a:lnTo>
                <a:lnTo>
                  <a:pt x="535597" y="990600"/>
                </a:lnTo>
                <a:lnTo>
                  <a:pt x="528974" y="981338"/>
                </a:lnTo>
                <a:close/>
              </a:path>
              <a:path w="1668779" h="2997200">
                <a:moveTo>
                  <a:pt x="536628" y="981982"/>
                </a:moveTo>
                <a:lnTo>
                  <a:pt x="537438" y="990600"/>
                </a:lnTo>
                <a:lnTo>
                  <a:pt x="542023" y="990600"/>
                </a:lnTo>
                <a:lnTo>
                  <a:pt x="536628" y="981982"/>
                </a:lnTo>
                <a:close/>
              </a:path>
              <a:path w="1668779" h="2997200">
                <a:moveTo>
                  <a:pt x="574027" y="977900"/>
                </a:moveTo>
                <a:lnTo>
                  <a:pt x="545693" y="977900"/>
                </a:lnTo>
                <a:lnTo>
                  <a:pt x="542023" y="990600"/>
                </a:lnTo>
                <a:lnTo>
                  <a:pt x="582980" y="990600"/>
                </a:lnTo>
                <a:lnTo>
                  <a:pt x="574027" y="977900"/>
                </a:lnTo>
                <a:close/>
              </a:path>
              <a:path w="1668779" h="2997200">
                <a:moveTo>
                  <a:pt x="536244" y="977900"/>
                </a:moveTo>
                <a:lnTo>
                  <a:pt x="534073" y="977900"/>
                </a:lnTo>
                <a:lnTo>
                  <a:pt x="536628" y="981982"/>
                </a:lnTo>
                <a:lnTo>
                  <a:pt x="536244" y="977900"/>
                </a:lnTo>
                <a:close/>
              </a:path>
              <a:path w="1668779" h="2997200">
                <a:moveTo>
                  <a:pt x="527138" y="977900"/>
                </a:moveTo>
                <a:lnTo>
                  <a:pt x="526694" y="977900"/>
                </a:lnTo>
                <a:lnTo>
                  <a:pt x="526908" y="978448"/>
                </a:lnTo>
                <a:lnTo>
                  <a:pt x="528974" y="981338"/>
                </a:lnTo>
                <a:lnTo>
                  <a:pt x="527138" y="977900"/>
                </a:lnTo>
                <a:close/>
              </a:path>
              <a:path w="1668779" h="2997200">
                <a:moveTo>
                  <a:pt x="526694" y="977900"/>
                </a:moveTo>
                <a:lnTo>
                  <a:pt x="526516" y="977900"/>
                </a:lnTo>
                <a:lnTo>
                  <a:pt x="526687" y="978139"/>
                </a:lnTo>
                <a:lnTo>
                  <a:pt x="526694" y="977900"/>
                </a:lnTo>
                <a:close/>
              </a:path>
              <a:path w="1668779" h="2997200">
                <a:moveTo>
                  <a:pt x="522147" y="965200"/>
                </a:moveTo>
                <a:lnTo>
                  <a:pt x="517080" y="965200"/>
                </a:lnTo>
                <a:lnTo>
                  <a:pt x="520319" y="977900"/>
                </a:lnTo>
                <a:lnTo>
                  <a:pt x="524370" y="977900"/>
                </a:lnTo>
                <a:lnTo>
                  <a:pt x="522147" y="965200"/>
                </a:lnTo>
                <a:close/>
              </a:path>
              <a:path w="1668779" h="2997200">
                <a:moveTo>
                  <a:pt x="569188" y="965200"/>
                </a:moveTo>
                <a:lnTo>
                  <a:pt x="529545" y="965200"/>
                </a:lnTo>
                <a:lnTo>
                  <a:pt x="530034" y="977900"/>
                </a:lnTo>
                <a:lnTo>
                  <a:pt x="567283" y="977900"/>
                </a:lnTo>
                <a:lnTo>
                  <a:pt x="569188" y="965200"/>
                </a:lnTo>
                <a:close/>
              </a:path>
              <a:path w="1668779" h="2997200">
                <a:moveTo>
                  <a:pt x="571144" y="965200"/>
                </a:moveTo>
                <a:lnTo>
                  <a:pt x="570992" y="965200"/>
                </a:lnTo>
                <a:lnTo>
                  <a:pt x="572338" y="977900"/>
                </a:lnTo>
                <a:lnTo>
                  <a:pt x="571144" y="965200"/>
                </a:lnTo>
                <a:close/>
              </a:path>
              <a:path w="1668779" h="2997200">
                <a:moveTo>
                  <a:pt x="564121" y="952500"/>
                </a:moveTo>
                <a:lnTo>
                  <a:pt x="516674" y="952500"/>
                </a:lnTo>
                <a:lnTo>
                  <a:pt x="521541" y="965200"/>
                </a:lnTo>
                <a:lnTo>
                  <a:pt x="551522" y="965200"/>
                </a:lnTo>
                <a:lnTo>
                  <a:pt x="564121" y="952500"/>
                </a:lnTo>
                <a:close/>
              </a:path>
              <a:path w="1668779" h="2997200">
                <a:moveTo>
                  <a:pt x="508177" y="939800"/>
                </a:moveTo>
                <a:lnTo>
                  <a:pt x="508012" y="939800"/>
                </a:lnTo>
                <a:lnTo>
                  <a:pt x="509371" y="952500"/>
                </a:lnTo>
                <a:lnTo>
                  <a:pt x="508177" y="939800"/>
                </a:lnTo>
                <a:close/>
              </a:path>
              <a:path w="1668779" h="2997200">
                <a:moveTo>
                  <a:pt x="554367" y="939800"/>
                </a:moveTo>
                <a:lnTo>
                  <a:pt x="520128" y="939800"/>
                </a:lnTo>
                <a:lnTo>
                  <a:pt x="519760" y="952500"/>
                </a:lnTo>
                <a:lnTo>
                  <a:pt x="561009" y="952500"/>
                </a:lnTo>
                <a:lnTo>
                  <a:pt x="554367" y="939800"/>
                </a:lnTo>
                <a:close/>
              </a:path>
              <a:path w="1668779" h="2997200">
                <a:moveTo>
                  <a:pt x="544245" y="927100"/>
                </a:moveTo>
                <a:lnTo>
                  <a:pt x="494144" y="927100"/>
                </a:lnTo>
                <a:lnTo>
                  <a:pt x="503301" y="939800"/>
                </a:lnTo>
                <a:lnTo>
                  <a:pt x="548703" y="939800"/>
                </a:lnTo>
                <a:lnTo>
                  <a:pt x="544245" y="927100"/>
                </a:lnTo>
                <a:close/>
              </a:path>
              <a:path w="1668779" h="2997200">
                <a:moveTo>
                  <a:pt x="553427" y="927100"/>
                </a:moveTo>
                <a:lnTo>
                  <a:pt x="550748" y="927100"/>
                </a:lnTo>
                <a:lnTo>
                  <a:pt x="551815" y="939800"/>
                </a:lnTo>
                <a:lnTo>
                  <a:pt x="553250" y="939800"/>
                </a:lnTo>
                <a:lnTo>
                  <a:pt x="553427" y="927100"/>
                </a:lnTo>
                <a:close/>
              </a:path>
              <a:path w="1668779" h="2997200">
                <a:moveTo>
                  <a:pt x="500790" y="921674"/>
                </a:moveTo>
                <a:lnTo>
                  <a:pt x="501446" y="927100"/>
                </a:lnTo>
                <a:lnTo>
                  <a:pt x="503758" y="927100"/>
                </a:lnTo>
                <a:lnTo>
                  <a:pt x="500790" y="921674"/>
                </a:lnTo>
                <a:close/>
              </a:path>
              <a:path w="1668779" h="2997200">
                <a:moveTo>
                  <a:pt x="520125" y="914400"/>
                </a:moveTo>
                <a:lnTo>
                  <a:pt x="501300" y="914400"/>
                </a:lnTo>
                <a:lnTo>
                  <a:pt x="506050" y="927100"/>
                </a:lnTo>
                <a:lnTo>
                  <a:pt x="524781" y="927100"/>
                </a:lnTo>
                <a:lnTo>
                  <a:pt x="520125" y="914400"/>
                </a:lnTo>
                <a:close/>
              </a:path>
              <a:path w="1668779" h="2997200">
                <a:moveTo>
                  <a:pt x="537425" y="914400"/>
                </a:moveTo>
                <a:lnTo>
                  <a:pt x="524471" y="914400"/>
                </a:lnTo>
                <a:lnTo>
                  <a:pt x="526826" y="927100"/>
                </a:lnTo>
                <a:lnTo>
                  <a:pt x="531355" y="927100"/>
                </a:lnTo>
                <a:lnTo>
                  <a:pt x="537452" y="914630"/>
                </a:lnTo>
                <a:lnTo>
                  <a:pt x="537425" y="914400"/>
                </a:lnTo>
                <a:close/>
              </a:path>
              <a:path w="1668779" h="2997200">
                <a:moveTo>
                  <a:pt x="538276" y="914400"/>
                </a:moveTo>
                <a:lnTo>
                  <a:pt x="537565" y="914400"/>
                </a:lnTo>
                <a:lnTo>
                  <a:pt x="537452" y="914630"/>
                </a:lnTo>
                <a:lnTo>
                  <a:pt x="538899" y="927100"/>
                </a:lnTo>
                <a:lnTo>
                  <a:pt x="538276" y="914400"/>
                </a:lnTo>
                <a:close/>
              </a:path>
              <a:path w="1668779" h="2997200">
                <a:moveTo>
                  <a:pt x="499910" y="914400"/>
                </a:moveTo>
                <a:lnTo>
                  <a:pt x="496811" y="914400"/>
                </a:lnTo>
                <a:lnTo>
                  <a:pt x="500790" y="921674"/>
                </a:lnTo>
                <a:lnTo>
                  <a:pt x="499910" y="914400"/>
                </a:lnTo>
                <a:close/>
              </a:path>
              <a:path w="1668779" h="2997200">
                <a:moveTo>
                  <a:pt x="487400" y="901700"/>
                </a:moveTo>
                <a:lnTo>
                  <a:pt x="484581" y="901700"/>
                </a:lnTo>
                <a:lnTo>
                  <a:pt x="485825" y="914400"/>
                </a:lnTo>
                <a:lnTo>
                  <a:pt x="489915" y="914400"/>
                </a:lnTo>
                <a:lnTo>
                  <a:pt x="487400" y="901700"/>
                </a:lnTo>
                <a:close/>
              </a:path>
              <a:path w="1668779" h="2997200">
                <a:moveTo>
                  <a:pt x="504621" y="901700"/>
                </a:moveTo>
                <a:lnTo>
                  <a:pt x="499173" y="901700"/>
                </a:lnTo>
                <a:lnTo>
                  <a:pt x="492645" y="914400"/>
                </a:lnTo>
                <a:lnTo>
                  <a:pt x="506323" y="914400"/>
                </a:lnTo>
                <a:lnTo>
                  <a:pt x="504621" y="901700"/>
                </a:lnTo>
                <a:close/>
              </a:path>
              <a:path w="1668779" h="2997200">
                <a:moveTo>
                  <a:pt x="515950" y="901700"/>
                </a:moveTo>
                <a:lnTo>
                  <a:pt x="504621" y="901700"/>
                </a:lnTo>
                <a:lnTo>
                  <a:pt x="511746" y="914400"/>
                </a:lnTo>
                <a:lnTo>
                  <a:pt x="521233" y="914400"/>
                </a:lnTo>
                <a:lnTo>
                  <a:pt x="515950" y="901700"/>
                </a:lnTo>
                <a:close/>
              </a:path>
              <a:path w="1668779" h="2997200">
                <a:moveTo>
                  <a:pt x="523887" y="889000"/>
                </a:moveTo>
                <a:lnTo>
                  <a:pt x="522097" y="889000"/>
                </a:lnTo>
                <a:lnTo>
                  <a:pt x="518109" y="901700"/>
                </a:lnTo>
                <a:lnTo>
                  <a:pt x="523875" y="901700"/>
                </a:lnTo>
                <a:lnTo>
                  <a:pt x="527215" y="914400"/>
                </a:lnTo>
                <a:lnTo>
                  <a:pt x="528345" y="914400"/>
                </a:lnTo>
                <a:lnTo>
                  <a:pt x="527862" y="901700"/>
                </a:lnTo>
                <a:lnTo>
                  <a:pt x="523887" y="889000"/>
                </a:lnTo>
                <a:close/>
              </a:path>
              <a:path w="1668779" h="2997200">
                <a:moveTo>
                  <a:pt x="538175" y="901700"/>
                </a:moveTo>
                <a:lnTo>
                  <a:pt x="539216" y="914400"/>
                </a:lnTo>
                <a:lnTo>
                  <a:pt x="541680" y="914400"/>
                </a:lnTo>
                <a:lnTo>
                  <a:pt x="538175" y="901700"/>
                </a:lnTo>
                <a:close/>
              </a:path>
              <a:path w="1668779" h="2997200">
                <a:moveTo>
                  <a:pt x="482409" y="889000"/>
                </a:moveTo>
                <a:lnTo>
                  <a:pt x="478763" y="889000"/>
                </a:lnTo>
                <a:lnTo>
                  <a:pt x="480241" y="901700"/>
                </a:lnTo>
                <a:lnTo>
                  <a:pt x="483235" y="901700"/>
                </a:lnTo>
                <a:lnTo>
                  <a:pt x="482409" y="889000"/>
                </a:lnTo>
                <a:close/>
              </a:path>
              <a:path w="1668779" h="2997200">
                <a:moveTo>
                  <a:pt x="482409" y="889000"/>
                </a:moveTo>
                <a:lnTo>
                  <a:pt x="483235" y="901700"/>
                </a:lnTo>
                <a:lnTo>
                  <a:pt x="483438" y="901700"/>
                </a:lnTo>
                <a:lnTo>
                  <a:pt x="482409" y="889000"/>
                </a:lnTo>
                <a:close/>
              </a:path>
              <a:path w="1668779" h="2997200">
                <a:moveTo>
                  <a:pt x="518426" y="889000"/>
                </a:moveTo>
                <a:lnTo>
                  <a:pt x="482409" y="889000"/>
                </a:lnTo>
                <a:lnTo>
                  <a:pt x="483438" y="901700"/>
                </a:lnTo>
                <a:lnTo>
                  <a:pt x="518109" y="901700"/>
                </a:lnTo>
                <a:lnTo>
                  <a:pt x="518426" y="889000"/>
                </a:lnTo>
                <a:close/>
              </a:path>
              <a:path w="1668779" h="2997200">
                <a:moveTo>
                  <a:pt x="473233" y="876300"/>
                </a:moveTo>
                <a:lnTo>
                  <a:pt x="468401" y="876300"/>
                </a:lnTo>
                <a:lnTo>
                  <a:pt x="470935" y="889000"/>
                </a:lnTo>
                <a:lnTo>
                  <a:pt x="473233" y="876300"/>
                </a:lnTo>
                <a:close/>
              </a:path>
              <a:path w="1668779" h="2997200">
                <a:moveTo>
                  <a:pt x="477354" y="876300"/>
                </a:moveTo>
                <a:lnTo>
                  <a:pt x="477240" y="889000"/>
                </a:lnTo>
                <a:lnTo>
                  <a:pt x="481609" y="889000"/>
                </a:lnTo>
                <a:lnTo>
                  <a:pt x="477354" y="876300"/>
                </a:lnTo>
                <a:close/>
              </a:path>
              <a:path w="1668779" h="2997200">
                <a:moveTo>
                  <a:pt x="495236" y="876300"/>
                </a:moveTo>
                <a:lnTo>
                  <a:pt x="481672" y="876300"/>
                </a:lnTo>
                <a:lnTo>
                  <a:pt x="486752" y="889000"/>
                </a:lnTo>
                <a:lnTo>
                  <a:pt x="493179" y="889000"/>
                </a:lnTo>
                <a:lnTo>
                  <a:pt x="495236" y="876300"/>
                </a:lnTo>
                <a:close/>
              </a:path>
              <a:path w="1668779" h="2997200">
                <a:moveTo>
                  <a:pt x="519595" y="876300"/>
                </a:moveTo>
                <a:lnTo>
                  <a:pt x="495236" y="876300"/>
                </a:lnTo>
                <a:lnTo>
                  <a:pt x="495274" y="889000"/>
                </a:lnTo>
                <a:lnTo>
                  <a:pt x="522185" y="889000"/>
                </a:lnTo>
                <a:lnTo>
                  <a:pt x="519595" y="876300"/>
                </a:lnTo>
                <a:close/>
              </a:path>
              <a:path w="1668779" h="2997200">
                <a:moveTo>
                  <a:pt x="471258" y="863600"/>
                </a:moveTo>
                <a:lnTo>
                  <a:pt x="465074" y="863600"/>
                </a:lnTo>
                <a:lnTo>
                  <a:pt x="465404" y="876300"/>
                </a:lnTo>
                <a:lnTo>
                  <a:pt x="467880" y="876300"/>
                </a:lnTo>
                <a:lnTo>
                  <a:pt x="471306" y="865355"/>
                </a:lnTo>
                <a:lnTo>
                  <a:pt x="471258" y="863600"/>
                </a:lnTo>
                <a:close/>
              </a:path>
              <a:path w="1668779" h="2997200">
                <a:moveTo>
                  <a:pt x="472351" y="863600"/>
                </a:moveTo>
                <a:lnTo>
                  <a:pt x="471855" y="863600"/>
                </a:lnTo>
                <a:lnTo>
                  <a:pt x="471306" y="865355"/>
                </a:lnTo>
                <a:lnTo>
                  <a:pt x="471601" y="876300"/>
                </a:lnTo>
                <a:lnTo>
                  <a:pt x="474014" y="876300"/>
                </a:lnTo>
                <a:lnTo>
                  <a:pt x="472818" y="865222"/>
                </a:lnTo>
                <a:lnTo>
                  <a:pt x="472351" y="863600"/>
                </a:lnTo>
                <a:close/>
              </a:path>
              <a:path w="1668779" h="2997200">
                <a:moveTo>
                  <a:pt x="512800" y="863600"/>
                </a:moveTo>
                <a:lnTo>
                  <a:pt x="472643" y="863600"/>
                </a:lnTo>
                <a:lnTo>
                  <a:pt x="472818" y="865222"/>
                </a:lnTo>
                <a:lnTo>
                  <a:pt x="476008" y="876300"/>
                </a:lnTo>
                <a:lnTo>
                  <a:pt x="511987" y="876300"/>
                </a:lnTo>
                <a:lnTo>
                  <a:pt x="512800" y="863600"/>
                </a:lnTo>
                <a:close/>
              </a:path>
              <a:path w="1668779" h="2997200">
                <a:moveTo>
                  <a:pt x="453745" y="850900"/>
                </a:moveTo>
                <a:lnTo>
                  <a:pt x="456920" y="863600"/>
                </a:lnTo>
                <a:lnTo>
                  <a:pt x="463740" y="863600"/>
                </a:lnTo>
                <a:lnTo>
                  <a:pt x="463597" y="862573"/>
                </a:lnTo>
                <a:lnTo>
                  <a:pt x="453745" y="850900"/>
                </a:lnTo>
                <a:close/>
              </a:path>
              <a:path w="1668779" h="2997200">
                <a:moveTo>
                  <a:pt x="464947" y="850900"/>
                </a:moveTo>
                <a:lnTo>
                  <a:pt x="461975" y="850900"/>
                </a:lnTo>
                <a:lnTo>
                  <a:pt x="463597" y="862573"/>
                </a:lnTo>
                <a:lnTo>
                  <a:pt x="464464" y="863600"/>
                </a:lnTo>
                <a:lnTo>
                  <a:pt x="466051" y="863600"/>
                </a:lnTo>
                <a:lnTo>
                  <a:pt x="464947" y="850900"/>
                </a:lnTo>
                <a:close/>
              </a:path>
              <a:path w="1668779" h="2997200">
                <a:moveTo>
                  <a:pt x="472230" y="850900"/>
                </a:moveTo>
                <a:lnTo>
                  <a:pt x="466636" y="850900"/>
                </a:lnTo>
                <a:lnTo>
                  <a:pt x="467398" y="863600"/>
                </a:lnTo>
                <a:lnTo>
                  <a:pt x="472702" y="863600"/>
                </a:lnTo>
                <a:lnTo>
                  <a:pt x="472230" y="850900"/>
                </a:lnTo>
                <a:close/>
              </a:path>
              <a:path w="1668779" h="2997200">
                <a:moveTo>
                  <a:pt x="499592" y="850900"/>
                </a:moveTo>
                <a:lnTo>
                  <a:pt x="472230" y="850900"/>
                </a:lnTo>
                <a:lnTo>
                  <a:pt x="480943" y="863600"/>
                </a:lnTo>
                <a:lnTo>
                  <a:pt x="501675" y="863600"/>
                </a:lnTo>
                <a:lnTo>
                  <a:pt x="499592" y="850900"/>
                </a:lnTo>
                <a:close/>
              </a:path>
              <a:path w="1668779" h="2997200">
                <a:moveTo>
                  <a:pt x="505320" y="850900"/>
                </a:moveTo>
                <a:lnTo>
                  <a:pt x="504393" y="863600"/>
                </a:lnTo>
                <a:lnTo>
                  <a:pt x="511594" y="863600"/>
                </a:lnTo>
                <a:lnTo>
                  <a:pt x="505320" y="850900"/>
                </a:lnTo>
                <a:close/>
              </a:path>
              <a:path w="1668779" h="2997200">
                <a:moveTo>
                  <a:pt x="449745" y="838200"/>
                </a:moveTo>
                <a:lnTo>
                  <a:pt x="450786" y="850900"/>
                </a:lnTo>
                <a:lnTo>
                  <a:pt x="453212" y="850900"/>
                </a:lnTo>
                <a:lnTo>
                  <a:pt x="449745" y="838200"/>
                </a:lnTo>
                <a:close/>
              </a:path>
              <a:path w="1668779" h="2997200">
                <a:moveTo>
                  <a:pt x="457479" y="838200"/>
                </a:moveTo>
                <a:lnTo>
                  <a:pt x="456552" y="838200"/>
                </a:lnTo>
                <a:lnTo>
                  <a:pt x="461505" y="850900"/>
                </a:lnTo>
                <a:lnTo>
                  <a:pt x="457479" y="838200"/>
                </a:lnTo>
                <a:close/>
              </a:path>
              <a:path w="1668779" h="2997200">
                <a:moveTo>
                  <a:pt x="500773" y="838200"/>
                </a:moveTo>
                <a:lnTo>
                  <a:pt x="460984" y="838200"/>
                </a:lnTo>
                <a:lnTo>
                  <a:pt x="462153" y="850900"/>
                </a:lnTo>
                <a:lnTo>
                  <a:pt x="505777" y="850900"/>
                </a:lnTo>
                <a:lnTo>
                  <a:pt x="500773" y="838200"/>
                </a:lnTo>
                <a:close/>
              </a:path>
              <a:path w="1668779" h="2997200">
                <a:moveTo>
                  <a:pt x="448017" y="825500"/>
                </a:moveTo>
                <a:lnTo>
                  <a:pt x="444385" y="825500"/>
                </a:lnTo>
                <a:lnTo>
                  <a:pt x="442874" y="838200"/>
                </a:lnTo>
                <a:lnTo>
                  <a:pt x="448132" y="838200"/>
                </a:lnTo>
                <a:lnTo>
                  <a:pt x="449206" y="836110"/>
                </a:lnTo>
                <a:lnTo>
                  <a:pt x="448017" y="825500"/>
                </a:lnTo>
                <a:close/>
              </a:path>
              <a:path w="1668779" h="2997200">
                <a:moveTo>
                  <a:pt x="451727" y="831204"/>
                </a:moveTo>
                <a:lnTo>
                  <a:pt x="449206" y="836110"/>
                </a:lnTo>
                <a:lnTo>
                  <a:pt x="449440" y="838200"/>
                </a:lnTo>
                <a:lnTo>
                  <a:pt x="451727" y="831204"/>
                </a:lnTo>
                <a:close/>
              </a:path>
              <a:path w="1668779" h="2997200">
                <a:moveTo>
                  <a:pt x="491210" y="825500"/>
                </a:moveTo>
                <a:lnTo>
                  <a:pt x="454660" y="825500"/>
                </a:lnTo>
                <a:lnTo>
                  <a:pt x="458266" y="838200"/>
                </a:lnTo>
                <a:lnTo>
                  <a:pt x="492163" y="838200"/>
                </a:lnTo>
                <a:lnTo>
                  <a:pt x="491210" y="825500"/>
                </a:lnTo>
                <a:close/>
              </a:path>
              <a:path w="1668779" h="2997200">
                <a:moveTo>
                  <a:pt x="454660" y="825500"/>
                </a:moveTo>
                <a:lnTo>
                  <a:pt x="453593" y="825500"/>
                </a:lnTo>
                <a:lnTo>
                  <a:pt x="451727" y="831204"/>
                </a:lnTo>
                <a:lnTo>
                  <a:pt x="454660" y="825500"/>
                </a:lnTo>
                <a:close/>
              </a:path>
              <a:path w="1668779" h="2997200">
                <a:moveTo>
                  <a:pt x="439386" y="825249"/>
                </a:moveTo>
                <a:lnTo>
                  <a:pt x="439445" y="825500"/>
                </a:lnTo>
                <a:lnTo>
                  <a:pt x="439386" y="825249"/>
                </a:lnTo>
                <a:close/>
              </a:path>
              <a:path w="1668779" h="2997200">
                <a:moveTo>
                  <a:pt x="476637" y="812800"/>
                </a:moveTo>
                <a:lnTo>
                  <a:pt x="447087" y="812800"/>
                </a:lnTo>
                <a:lnTo>
                  <a:pt x="445550" y="825500"/>
                </a:lnTo>
                <a:lnTo>
                  <a:pt x="477405" y="825500"/>
                </a:lnTo>
                <a:lnTo>
                  <a:pt x="476637" y="812800"/>
                </a:lnTo>
                <a:close/>
              </a:path>
              <a:path w="1668779" h="2997200">
                <a:moveTo>
                  <a:pt x="480047" y="812800"/>
                </a:moveTo>
                <a:lnTo>
                  <a:pt x="476637" y="812800"/>
                </a:lnTo>
                <a:lnTo>
                  <a:pt x="480214" y="825500"/>
                </a:lnTo>
                <a:lnTo>
                  <a:pt x="482142" y="825500"/>
                </a:lnTo>
                <a:lnTo>
                  <a:pt x="480047" y="812800"/>
                </a:lnTo>
                <a:close/>
              </a:path>
              <a:path w="1668779" h="2997200">
                <a:moveTo>
                  <a:pt x="482574" y="812800"/>
                </a:moveTo>
                <a:lnTo>
                  <a:pt x="482142" y="825500"/>
                </a:lnTo>
                <a:lnTo>
                  <a:pt x="489242" y="825500"/>
                </a:lnTo>
                <a:lnTo>
                  <a:pt x="482574" y="812800"/>
                </a:lnTo>
                <a:close/>
              </a:path>
              <a:path w="1668779" h="2997200">
                <a:moveTo>
                  <a:pt x="436486" y="812800"/>
                </a:moveTo>
                <a:lnTo>
                  <a:pt x="430809" y="812800"/>
                </a:lnTo>
                <a:lnTo>
                  <a:pt x="439386" y="825249"/>
                </a:lnTo>
                <a:lnTo>
                  <a:pt x="436486" y="812800"/>
                </a:lnTo>
                <a:close/>
              </a:path>
              <a:path w="1668779" h="2997200">
                <a:moveTo>
                  <a:pt x="430466" y="800100"/>
                </a:moveTo>
                <a:lnTo>
                  <a:pt x="426732" y="800100"/>
                </a:lnTo>
                <a:lnTo>
                  <a:pt x="430517" y="812800"/>
                </a:lnTo>
                <a:lnTo>
                  <a:pt x="431558" y="812800"/>
                </a:lnTo>
                <a:lnTo>
                  <a:pt x="430466" y="800100"/>
                </a:lnTo>
                <a:close/>
              </a:path>
              <a:path w="1668779" h="2997200">
                <a:moveTo>
                  <a:pt x="434505" y="800100"/>
                </a:moveTo>
                <a:lnTo>
                  <a:pt x="431533" y="800100"/>
                </a:lnTo>
                <a:lnTo>
                  <a:pt x="432854" y="812800"/>
                </a:lnTo>
                <a:lnTo>
                  <a:pt x="434505" y="800100"/>
                </a:lnTo>
                <a:close/>
              </a:path>
              <a:path w="1668779" h="2997200">
                <a:moveTo>
                  <a:pt x="438226" y="800100"/>
                </a:moveTo>
                <a:lnTo>
                  <a:pt x="436867" y="800100"/>
                </a:lnTo>
                <a:lnTo>
                  <a:pt x="437730" y="812800"/>
                </a:lnTo>
                <a:lnTo>
                  <a:pt x="438226" y="800100"/>
                </a:lnTo>
                <a:close/>
              </a:path>
              <a:path w="1668779" h="2997200">
                <a:moveTo>
                  <a:pt x="469557" y="800100"/>
                </a:moveTo>
                <a:lnTo>
                  <a:pt x="443369" y="800100"/>
                </a:lnTo>
                <a:lnTo>
                  <a:pt x="444957" y="812800"/>
                </a:lnTo>
                <a:lnTo>
                  <a:pt x="473125" y="812800"/>
                </a:lnTo>
                <a:lnTo>
                  <a:pt x="469557" y="800100"/>
                </a:lnTo>
                <a:close/>
              </a:path>
              <a:path w="1668779" h="2997200">
                <a:moveTo>
                  <a:pt x="478167" y="800100"/>
                </a:moveTo>
                <a:lnTo>
                  <a:pt x="472249" y="800100"/>
                </a:lnTo>
                <a:lnTo>
                  <a:pt x="477710" y="812800"/>
                </a:lnTo>
                <a:lnTo>
                  <a:pt x="480021" y="812800"/>
                </a:lnTo>
                <a:lnTo>
                  <a:pt x="478167" y="800100"/>
                </a:lnTo>
                <a:close/>
              </a:path>
              <a:path w="1668779" h="2997200">
                <a:moveTo>
                  <a:pt x="430530" y="787400"/>
                </a:moveTo>
                <a:lnTo>
                  <a:pt x="422516" y="787400"/>
                </a:lnTo>
                <a:lnTo>
                  <a:pt x="420890" y="800100"/>
                </a:lnTo>
                <a:lnTo>
                  <a:pt x="430428" y="800100"/>
                </a:lnTo>
                <a:lnTo>
                  <a:pt x="430460" y="798091"/>
                </a:lnTo>
                <a:lnTo>
                  <a:pt x="430530" y="787400"/>
                </a:lnTo>
                <a:close/>
              </a:path>
              <a:path w="1668779" h="2997200">
                <a:moveTo>
                  <a:pt x="430611" y="788686"/>
                </a:moveTo>
                <a:lnTo>
                  <a:pt x="430428" y="800100"/>
                </a:lnTo>
                <a:lnTo>
                  <a:pt x="431203" y="798091"/>
                </a:lnTo>
                <a:lnTo>
                  <a:pt x="430611" y="788686"/>
                </a:lnTo>
                <a:close/>
              </a:path>
              <a:path w="1668779" h="2997200">
                <a:moveTo>
                  <a:pt x="431203" y="798091"/>
                </a:moveTo>
                <a:lnTo>
                  <a:pt x="430428" y="800100"/>
                </a:lnTo>
                <a:lnTo>
                  <a:pt x="431330" y="800100"/>
                </a:lnTo>
                <a:lnTo>
                  <a:pt x="431203" y="798091"/>
                </a:lnTo>
                <a:close/>
              </a:path>
              <a:path w="1668779" h="2997200">
                <a:moveTo>
                  <a:pt x="449973" y="787400"/>
                </a:moveTo>
                <a:lnTo>
                  <a:pt x="435330" y="787400"/>
                </a:lnTo>
                <a:lnTo>
                  <a:pt x="436397" y="800100"/>
                </a:lnTo>
                <a:lnTo>
                  <a:pt x="452310" y="800100"/>
                </a:lnTo>
                <a:lnTo>
                  <a:pt x="449973" y="787400"/>
                </a:lnTo>
                <a:close/>
              </a:path>
              <a:path w="1668779" h="2997200">
                <a:moveTo>
                  <a:pt x="470306" y="787400"/>
                </a:moveTo>
                <a:lnTo>
                  <a:pt x="452247" y="787400"/>
                </a:lnTo>
                <a:lnTo>
                  <a:pt x="452310" y="800100"/>
                </a:lnTo>
                <a:lnTo>
                  <a:pt x="473087" y="800100"/>
                </a:lnTo>
                <a:lnTo>
                  <a:pt x="470306" y="787400"/>
                </a:lnTo>
                <a:close/>
              </a:path>
              <a:path w="1668779" h="2997200">
                <a:moveTo>
                  <a:pt x="475742" y="787400"/>
                </a:moveTo>
                <a:lnTo>
                  <a:pt x="474091" y="787400"/>
                </a:lnTo>
                <a:lnTo>
                  <a:pt x="473900" y="800100"/>
                </a:lnTo>
                <a:lnTo>
                  <a:pt x="476643" y="800100"/>
                </a:lnTo>
                <a:lnTo>
                  <a:pt x="475742" y="787400"/>
                </a:lnTo>
                <a:close/>
              </a:path>
              <a:path w="1668779" h="2997200">
                <a:moveTo>
                  <a:pt x="435330" y="787400"/>
                </a:moveTo>
                <a:lnTo>
                  <a:pt x="430631" y="787400"/>
                </a:lnTo>
                <a:lnTo>
                  <a:pt x="430611" y="788686"/>
                </a:lnTo>
                <a:lnTo>
                  <a:pt x="431203" y="798091"/>
                </a:lnTo>
                <a:lnTo>
                  <a:pt x="435330" y="787400"/>
                </a:lnTo>
                <a:close/>
              </a:path>
              <a:path w="1668779" h="2997200">
                <a:moveTo>
                  <a:pt x="426694" y="774700"/>
                </a:moveTo>
                <a:lnTo>
                  <a:pt x="422135" y="774700"/>
                </a:lnTo>
                <a:lnTo>
                  <a:pt x="422706" y="787400"/>
                </a:lnTo>
                <a:lnTo>
                  <a:pt x="425996" y="787400"/>
                </a:lnTo>
                <a:lnTo>
                  <a:pt x="426694" y="774700"/>
                </a:lnTo>
                <a:close/>
              </a:path>
              <a:path w="1668779" h="2997200">
                <a:moveTo>
                  <a:pt x="431177" y="774700"/>
                </a:moveTo>
                <a:lnTo>
                  <a:pt x="426694" y="774700"/>
                </a:lnTo>
                <a:lnTo>
                  <a:pt x="428447" y="787400"/>
                </a:lnTo>
                <a:lnTo>
                  <a:pt x="433400" y="787400"/>
                </a:lnTo>
                <a:lnTo>
                  <a:pt x="431177" y="774700"/>
                </a:lnTo>
                <a:close/>
              </a:path>
              <a:path w="1668779" h="2997200">
                <a:moveTo>
                  <a:pt x="460819" y="774700"/>
                </a:moveTo>
                <a:lnTo>
                  <a:pt x="442099" y="774700"/>
                </a:lnTo>
                <a:lnTo>
                  <a:pt x="433400" y="787400"/>
                </a:lnTo>
                <a:lnTo>
                  <a:pt x="460527" y="787400"/>
                </a:lnTo>
                <a:lnTo>
                  <a:pt x="460819" y="774700"/>
                </a:lnTo>
                <a:close/>
              </a:path>
              <a:path w="1668779" h="2997200">
                <a:moveTo>
                  <a:pt x="464540" y="774700"/>
                </a:moveTo>
                <a:lnTo>
                  <a:pt x="463207" y="774700"/>
                </a:lnTo>
                <a:lnTo>
                  <a:pt x="464616" y="787400"/>
                </a:lnTo>
                <a:lnTo>
                  <a:pt x="464540" y="774700"/>
                </a:lnTo>
                <a:close/>
              </a:path>
              <a:path w="1668779" h="2997200">
                <a:moveTo>
                  <a:pt x="410019" y="762000"/>
                </a:moveTo>
                <a:lnTo>
                  <a:pt x="411213" y="774700"/>
                </a:lnTo>
                <a:lnTo>
                  <a:pt x="411745" y="773900"/>
                </a:lnTo>
                <a:lnTo>
                  <a:pt x="410019" y="762000"/>
                </a:lnTo>
                <a:close/>
              </a:path>
              <a:path w="1668779" h="2997200">
                <a:moveTo>
                  <a:pt x="427964" y="762000"/>
                </a:moveTo>
                <a:lnTo>
                  <a:pt x="419658" y="762000"/>
                </a:lnTo>
                <a:lnTo>
                  <a:pt x="411745" y="773900"/>
                </a:lnTo>
                <a:lnTo>
                  <a:pt x="411861" y="774700"/>
                </a:lnTo>
                <a:lnTo>
                  <a:pt x="427609" y="774700"/>
                </a:lnTo>
                <a:lnTo>
                  <a:pt x="427964" y="762000"/>
                </a:lnTo>
                <a:close/>
              </a:path>
              <a:path w="1668779" h="2997200">
                <a:moveTo>
                  <a:pt x="433451" y="762000"/>
                </a:moveTo>
                <a:lnTo>
                  <a:pt x="428320" y="762000"/>
                </a:lnTo>
                <a:lnTo>
                  <a:pt x="432447" y="774700"/>
                </a:lnTo>
                <a:lnTo>
                  <a:pt x="432739" y="774700"/>
                </a:lnTo>
                <a:lnTo>
                  <a:pt x="433451" y="762000"/>
                </a:lnTo>
                <a:close/>
              </a:path>
              <a:path w="1668779" h="2997200">
                <a:moveTo>
                  <a:pt x="452310" y="762000"/>
                </a:moveTo>
                <a:lnTo>
                  <a:pt x="434784" y="762000"/>
                </a:lnTo>
                <a:lnTo>
                  <a:pt x="435470" y="774700"/>
                </a:lnTo>
                <a:lnTo>
                  <a:pt x="452996" y="774700"/>
                </a:lnTo>
                <a:lnTo>
                  <a:pt x="452310" y="762000"/>
                </a:lnTo>
                <a:close/>
              </a:path>
              <a:path w="1668779" h="2997200">
                <a:moveTo>
                  <a:pt x="413956" y="749300"/>
                </a:moveTo>
                <a:lnTo>
                  <a:pt x="409829" y="749300"/>
                </a:lnTo>
                <a:lnTo>
                  <a:pt x="411899" y="762000"/>
                </a:lnTo>
                <a:lnTo>
                  <a:pt x="415912" y="762000"/>
                </a:lnTo>
                <a:lnTo>
                  <a:pt x="413956" y="749300"/>
                </a:lnTo>
                <a:close/>
              </a:path>
              <a:path w="1668779" h="2997200">
                <a:moveTo>
                  <a:pt x="450977" y="749300"/>
                </a:moveTo>
                <a:lnTo>
                  <a:pt x="416242" y="749300"/>
                </a:lnTo>
                <a:lnTo>
                  <a:pt x="417969" y="762000"/>
                </a:lnTo>
                <a:lnTo>
                  <a:pt x="446392" y="762000"/>
                </a:lnTo>
                <a:lnTo>
                  <a:pt x="450977" y="749300"/>
                </a:lnTo>
                <a:close/>
              </a:path>
              <a:path w="1668779" h="2997200">
                <a:moveTo>
                  <a:pt x="405790" y="723900"/>
                </a:moveTo>
                <a:lnTo>
                  <a:pt x="396138" y="723900"/>
                </a:lnTo>
                <a:lnTo>
                  <a:pt x="398449" y="736600"/>
                </a:lnTo>
                <a:lnTo>
                  <a:pt x="396303" y="749300"/>
                </a:lnTo>
                <a:lnTo>
                  <a:pt x="400697" y="749300"/>
                </a:lnTo>
                <a:lnTo>
                  <a:pt x="399910" y="736600"/>
                </a:lnTo>
                <a:lnTo>
                  <a:pt x="407060" y="736600"/>
                </a:lnTo>
                <a:lnTo>
                  <a:pt x="405790" y="723900"/>
                </a:lnTo>
                <a:close/>
              </a:path>
              <a:path w="1668779" h="2997200">
                <a:moveTo>
                  <a:pt x="437845" y="736600"/>
                </a:moveTo>
                <a:lnTo>
                  <a:pt x="407009" y="736600"/>
                </a:lnTo>
                <a:lnTo>
                  <a:pt x="406425" y="749300"/>
                </a:lnTo>
                <a:lnTo>
                  <a:pt x="441515" y="749300"/>
                </a:lnTo>
                <a:lnTo>
                  <a:pt x="439794" y="738678"/>
                </a:lnTo>
                <a:lnTo>
                  <a:pt x="437845" y="736600"/>
                </a:lnTo>
                <a:close/>
              </a:path>
              <a:path w="1668779" h="2997200">
                <a:moveTo>
                  <a:pt x="439794" y="738678"/>
                </a:moveTo>
                <a:lnTo>
                  <a:pt x="441515" y="749300"/>
                </a:lnTo>
                <a:lnTo>
                  <a:pt x="441693" y="749300"/>
                </a:lnTo>
                <a:lnTo>
                  <a:pt x="439830" y="738716"/>
                </a:lnTo>
                <a:close/>
              </a:path>
              <a:path w="1668779" h="2997200">
                <a:moveTo>
                  <a:pt x="439830" y="738716"/>
                </a:moveTo>
                <a:lnTo>
                  <a:pt x="441693" y="749300"/>
                </a:lnTo>
                <a:lnTo>
                  <a:pt x="449757" y="749300"/>
                </a:lnTo>
                <a:lnTo>
                  <a:pt x="439830" y="738716"/>
                </a:lnTo>
                <a:close/>
              </a:path>
              <a:path w="1668779" h="2997200">
                <a:moveTo>
                  <a:pt x="439458" y="736600"/>
                </a:moveTo>
                <a:lnTo>
                  <a:pt x="439794" y="738678"/>
                </a:lnTo>
                <a:lnTo>
                  <a:pt x="439458" y="736600"/>
                </a:lnTo>
                <a:close/>
              </a:path>
              <a:path w="1668779" h="2997200">
                <a:moveTo>
                  <a:pt x="390486" y="723900"/>
                </a:moveTo>
                <a:lnTo>
                  <a:pt x="383413" y="723900"/>
                </a:lnTo>
                <a:lnTo>
                  <a:pt x="386994" y="736600"/>
                </a:lnTo>
                <a:lnTo>
                  <a:pt x="392137" y="736600"/>
                </a:lnTo>
                <a:lnTo>
                  <a:pt x="390486" y="723900"/>
                </a:lnTo>
                <a:close/>
              </a:path>
              <a:path w="1668779" h="2997200">
                <a:moveTo>
                  <a:pt x="423849" y="711200"/>
                </a:moveTo>
                <a:lnTo>
                  <a:pt x="414642" y="711200"/>
                </a:lnTo>
                <a:lnTo>
                  <a:pt x="410425" y="723900"/>
                </a:lnTo>
                <a:lnTo>
                  <a:pt x="409765" y="723900"/>
                </a:lnTo>
                <a:lnTo>
                  <a:pt x="407060" y="736600"/>
                </a:lnTo>
                <a:lnTo>
                  <a:pt x="427824" y="736600"/>
                </a:lnTo>
                <a:lnTo>
                  <a:pt x="420725" y="723900"/>
                </a:lnTo>
                <a:lnTo>
                  <a:pt x="423849" y="711200"/>
                </a:lnTo>
                <a:close/>
              </a:path>
              <a:path w="1668779" h="2997200">
                <a:moveTo>
                  <a:pt x="434352" y="723900"/>
                </a:moveTo>
                <a:lnTo>
                  <a:pt x="430745" y="723900"/>
                </a:lnTo>
                <a:lnTo>
                  <a:pt x="427824" y="736600"/>
                </a:lnTo>
                <a:lnTo>
                  <a:pt x="433984" y="736600"/>
                </a:lnTo>
                <a:lnTo>
                  <a:pt x="434352" y="723900"/>
                </a:lnTo>
                <a:close/>
              </a:path>
              <a:path w="1668779" h="2997200">
                <a:moveTo>
                  <a:pt x="388086" y="711200"/>
                </a:moveTo>
                <a:lnTo>
                  <a:pt x="378701" y="711200"/>
                </a:lnTo>
                <a:lnTo>
                  <a:pt x="387743" y="723900"/>
                </a:lnTo>
                <a:lnTo>
                  <a:pt x="388086" y="711200"/>
                </a:lnTo>
                <a:close/>
              </a:path>
              <a:path w="1668779" h="2997200">
                <a:moveTo>
                  <a:pt x="393153" y="711200"/>
                </a:moveTo>
                <a:lnTo>
                  <a:pt x="389204" y="711200"/>
                </a:lnTo>
                <a:lnTo>
                  <a:pt x="389432" y="723900"/>
                </a:lnTo>
                <a:lnTo>
                  <a:pt x="393446" y="723900"/>
                </a:lnTo>
                <a:lnTo>
                  <a:pt x="393153" y="711200"/>
                </a:lnTo>
                <a:close/>
              </a:path>
              <a:path w="1668779" h="2997200">
                <a:moveTo>
                  <a:pt x="409511" y="711200"/>
                </a:moveTo>
                <a:lnTo>
                  <a:pt x="396849" y="711200"/>
                </a:lnTo>
                <a:lnTo>
                  <a:pt x="400367" y="723900"/>
                </a:lnTo>
                <a:lnTo>
                  <a:pt x="410425" y="723900"/>
                </a:lnTo>
                <a:lnTo>
                  <a:pt x="409511" y="711200"/>
                </a:lnTo>
                <a:close/>
              </a:path>
              <a:path w="1668779" h="2997200">
                <a:moveTo>
                  <a:pt x="424776" y="711200"/>
                </a:moveTo>
                <a:lnTo>
                  <a:pt x="425500" y="723900"/>
                </a:lnTo>
                <a:lnTo>
                  <a:pt x="424776" y="711200"/>
                </a:lnTo>
                <a:close/>
              </a:path>
              <a:path w="1668779" h="2997200">
                <a:moveTo>
                  <a:pt x="375272" y="698500"/>
                </a:moveTo>
                <a:lnTo>
                  <a:pt x="374230" y="698500"/>
                </a:lnTo>
                <a:lnTo>
                  <a:pt x="373418" y="711200"/>
                </a:lnTo>
                <a:lnTo>
                  <a:pt x="376085" y="711200"/>
                </a:lnTo>
                <a:lnTo>
                  <a:pt x="375272" y="698500"/>
                </a:lnTo>
                <a:close/>
              </a:path>
              <a:path w="1668779" h="2997200">
                <a:moveTo>
                  <a:pt x="381660" y="698500"/>
                </a:moveTo>
                <a:lnTo>
                  <a:pt x="378460" y="698500"/>
                </a:lnTo>
                <a:lnTo>
                  <a:pt x="381101" y="711200"/>
                </a:lnTo>
                <a:lnTo>
                  <a:pt x="384302" y="711200"/>
                </a:lnTo>
                <a:lnTo>
                  <a:pt x="381660" y="698500"/>
                </a:lnTo>
                <a:close/>
              </a:path>
              <a:path w="1668779" h="2997200">
                <a:moveTo>
                  <a:pt x="411518" y="698500"/>
                </a:moveTo>
                <a:lnTo>
                  <a:pt x="383628" y="698500"/>
                </a:lnTo>
                <a:lnTo>
                  <a:pt x="388315" y="711200"/>
                </a:lnTo>
                <a:lnTo>
                  <a:pt x="407784" y="711200"/>
                </a:lnTo>
                <a:lnTo>
                  <a:pt x="411518" y="698500"/>
                </a:lnTo>
                <a:close/>
              </a:path>
              <a:path w="1668779" h="2997200">
                <a:moveTo>
                  <a:pt x="426389" y="698500"/>
                </a:moveTo>
                <a:lnTo>
                  <a:pt x="424649" y="698500"/>
                </a:lnTo>
                <a:lnTo>
                  <a:pt x="420408" y="711200"/>
                </a:lnTo>
                <a:lnTo>
                  <a:pt x="428155" y="711200"/>
                </a:lnTo>
                <a:lnTo>
                  <a:pt x="426389" y="698500"/>
                </a:lnTo>
                <a:close/>
              </a:path>
              <a:path w="1668779" h="2997200">
                <a:moveTo>
                  <a:pt x="373253" y="685800"/>
                </a:moveTo>
                <a:lnTo>
                  <a:pt x="368414" y="685800"/>
                </a:lnTo>
                <a:lnTo>
                  <a:pt x="370954" y="698500"/>
                </a:lnTo>
                <a:lnTo>
                  <a:pt x="374053" y="698500"/>
                </a:lnTo>
                <a:lnTo>
                  <a:pt x="373253" y="685800"/>
                </a:lnTo>
                <a:close/>
              </a:path>
              <a:path w="1668779" h="2997200">
                <a:moveTo>
                  <a:pt x="378688" y="685800"/>
                </a:moveTo>
                <a:lnTo>
                  <a:pt x="376707" y="685800"/>
                </a:lnTo>
                <a:lnTo>
                  <a:pt x="376936" y="698500"/>
                </a:lnTo>
                <a:lnTo>
                  <a:pt x="378688" y="685800"/>
                </a:lnTo>
                <a:close/>
              </a:path>
              <a:path w="1668779" h="2997200">
                <a:moveTo>
                  <a:pt x="415899" y="685800"/>
                </a:moveTo>
                <a:lnTo>
                  <a:pt x="379882" y="685800"/>
                </a:lnTo>
                <a:lnTo>
                  <a:pt x="382384" y="698500"/>
                </a:lnTo>
                <a:lnTo>
                  <a:pt x="415391" y="698500"/>
                </a:lnTo>
                <a:lnTo>
                  <a:pt x="415899" y="685800"/>
                </a:lnTo>
                <a:close/>
              </a:path>
              <a:path w="1668779" h="2997200">
                <a:moveTo>
                  <a:pt x="371271" y="673100"/>
                </a:moveTo>
                <a:lnTo>
                  <a:pt x="368185" y="673100"/>
                </a:lnTo>
                <a:lnTo>
                  <a:pt x="368731" y="685800"/>
                </a:lnTo>
                <a:lnTo>
                  <a:pt x="371429" y="673535"/>
                </a:lnTo>
                <a:lnTo>
                  <a:pt x="371271" y="673100"/>
                </a:lnTo>
                <a:close/>
              </a:path>
              <a:path w="1668779" h="2997200">
                <a:moveTo>
                  <a:pt x="399505" y="662257"/>
                </a:moveTo>
                <a:lnTo>
                  <a:pt x="395211" y="673100"/>
                </a:lnTo>
                <a:lnTo>
                  <a:pt x="371525" y="673100"/>
                </a:lnTo>
                <a:lnTo>
                  <a:pt x="371429" y="673535"/>
                </a:lnTo>
                <a:lnTo>
                  <a:pt x="375881" y="685800"/>
                </a:lnTo>
                <a:lnTo>
                  <a:pt x="407561" y="685800"/>
                </a:lnTo>
                <a:lnTo>
                  <a:pt x="405221" y="673100"/>
                </a:lnTo>
                <a:lnTo>
                  <a:pt x="399505" y="662257"/>
                </a:lnTo>
                <a:close/>
              </a:path>
              <a:path w="1668779" h="2997200">
                <a:moveTo>
                  <a:pt x="356184" y="660400"/>
                </a:moveTo>
                <a:lnTo>
                  <a:pt x="353030" y="660400"/>
                </a:lnTo>
                <a:lnTo>
                  <a:pt x="353292" y="673100"/>
                </a:lnTo>
                <a:lnTo>
                  <a:pt x="355333" y="673100"/>
                </a:lnTo>
                <a:lnTo>
                  <a:pt x="356184" y="660400"/>
                </a:lnTo>
                <a:close/>
              </a:path>
              <a:path w="1668779" h="2997200">
                <a:moveTo>
                  <a:pt x="356463" y="660400"/>
                </a:moveTo>
                <a:lnTo>
                  <a:pt x="356184" y="660400"/>
                </a:lnTo>
                <a:lnTo>
                  <a:pt x="360299" y="673100"/>
                </a:lnTo>
                <a:lnTo>
                  <a:pt x="364020" y="673100"/>
                </a:lnTo>
                <a:lnTo>
                  <a:pt x="356463" y="660400"/>
                </a:lnTo>
                <a:close/>
              </a:path>
              <a:path w="1668779" h="2997200">
                <a:moveTo>
                  <a:pt x="394042" y="660400"/>
                </a:moveTo>
                <a:lnTo>
                  <a:pt x="361962" y="660400"/>
                </a:lnTo>
                <a:lnTo>
                  <a:pt x="364020" y="673100"/>
                </a:lnTo>
                <a:lnTo>
                  <a:pt x="395211" y="673100"/>
                </a:lnTo>
                <a:lnTo>
                  <a:pt x="394042" y="660400"/>
                </a:lnTo>
                <a:close/>
              </a:path>
              <a:path w="1668779" h="2997200">
                <a:moveTo>
                  <a:pt x="400240" y="660400"/>
                </a:moveTo>
                <a:lnTo>
                  <a:pt x="398526" y="660400"/>
                </a:lnTo>
                <a:lnTo>
                  <a:pt x="399505" y="662257"/>
                </a:lnTo>
                <a:lnTo>
                  <a:pt x="400240" y="660400"/>
                </a:lnTo>
                <a:close/>
              </a:path>
              <a:path w="1668779" h="2997200">
                <a:moveTo>
                  <a:pt x="355714" y="647700"/>
                </a:moveTo>
                <a:lnTo>
                  <a:pt x="351599" y="647700"/>
                </a:lnTo>
                <a:lnTo>
                  <a:pt x="351751" y="660400"/>
                </a:lnTo>
                <a:lnTo>
                  <a:pt x="355993" y="660400"/>
                </a:lnTo>
                <a:lnTo>
                  <a:pt x="355714" y="647700"/>
                </a:lnTo>
                <a:close/>
              </a:path>
              <a:path w="1668779" h="2997200">
                <a:moveTo>
                  <a:pt x="377253" y="647700"/>
                </a:moveTo>
                <a:lnTo>
                  <a:pt x="356489" y="647700"/>
                </a:lnTo>
                <a:lnTo>
                  <a:pt x="359600" y="660400"/>
                </a:lnTo>
                <a:lnTo>
                  <a:pt x="383760" y="660400"/>
                </a:lnTo>
                <a:lnTo>
                  <a:pt x="377253" y="647700"/>
                </a:lnTo>
                <a:close/>
              </a:path>
              <a:path w="1668779" h="2997200">
                <a:moveTo>
                  <a:pt x="383219" y="648711"/>
                </a:moveTo>
                <a:lnTo>
                  <a:pt x="384505" y="660400"/>
                </a:lnTo>
                <a:lnTo>
                  <a:pt x="389496" y="660400"/>
                </a:lnTo>
                <a:lnTo>
                  <a:pt x="383219" y="648711"/>
                </a:lnTo>
                <a:close/>
              </a:path>
              <a:path w="1668779" h="2997200">
                <a:moveTo>
                  <a:pt x="395846" y="647700"/>
                </a:moveTo>
                <a:lnTo>
                  <a:pt x="395185" y="647700"/>
                </a:lnTo>
                <a:lnTo>
                  <a:pt x="395554" y="660400"/>
                </a:lnTo>
                <a:lnTo>
                  <a:pt x="396646" y="660400"/>
                </a:lnTo>
                <a:lnTo>
                  <a:pt x="395846" y="647700"/>
                </a:lnTo>
                <a:close/>
              </a:path>
              <a:path w="1668779" h="2997200">
                <a:moveTo>
                  <a:pt x="383108" y="647700"/>
                </a:moveTo>
                <a:lnTo>
                  <a:pt x="382676" y="647700"/>
                </a:lnTo>
                <a:lnTo>
                  <a:pt x="383219" y="648711"/>
                </a:lnTo>
                <a:lnTo>
                  <a:pt x="383108" y="647700"/>
                </a:lnTo>
                <a:close/>
              </a:path>
              <a:path w="1668779" h="2997200">
                <a:moveTo>
                  <a:pt x="355307" y="635000"/>
                </a:moveTo>
                <a:lnTo>
                  <a:pt x="355523" y="647700"/>
                </a:lnTo>
                <a:lnTo>
                  <a:pt x="357708" y="647700"/>
                </a:lnTo>
                <a:lnTo>
                  <a:pt x="355307" y="635000"/>
                </a:lnTo>
                <a:close/>
              </a:path>
              <a:path w="1668779" h="2997200">
                <a:moveTo>
                  <a:pt x="373570" y="635000"/>
                </a:moveTo>
                <a:lnTo>
                  <a:pt x="356260" y="635000"/>
                </a:lnTo>
                <a:lnTo>
                  <a:pt x="360794" y="647700"/>
                </a:lnTo>
                <a:lnTo>
                  <a:pt x="380098" y="647700"/>
                </a:lnTo>
                <a:lnTo>
                  <a:pt x="373570" y="635000"/>
                </a:lnTo>
                <a:close/>
              </a:path>
              <a:path w="1668779" h="2997200">
                <a:moveTo>
                  <a:pt x="379069" y="635000"/>
                </a:moveTo>
                <a:lnTo>
                  <a:pt x="373570" y="635000"/>
                </a:lnTo>
                <a:lnTo>
                  <a:pt x="380860" y="647700"/>
                </a:lnTo>
                <a:lnTo>
                  <a:pt x="379069" y="635000"/>
                </a:lnTo>
                <a:close/>
              </a:path>
              <a:path w="1668779" h="2997200">
                <a:moveTo>
                  <a:pt x="386130" y="635000"/>
                </a:moveTo>
                <a:lnTo>
                  <a:pt x="382181" y="635000"/>
                </a:lnTo>
                <a:lnTo>
                  <a:pt x="382498" y="647700"/>
                </a:lnTo>
                <a:lnTo>
                  <a:pt x="389026" y="647700"/>
                </a:lnTo>
                <a:lnTo>
                  <a:pt x="386130" y="635000"/>
                </a:lnTo>
                <a:close/>
              </a:path>
              <a:path w="1668779" h="2997200">
                <a:moveTo>
                  <a:pt x="333743" y="622300"/>
                </a:moveTo>
                <a:lnTo>
                  <a:pt x="332549" y="622300"/>
                </a:lnTo>
                <a:lnTo>
                  <a:pt x="334098" y="635000"/>
                </a:lnTo>
                <a:lnTo>
                  <a:pt x="335648" y="635000"/>
                </a:lnTo>
                <a:lnTo>
                  <a:pt x="333743" y="622300"/>
                </a:lnTo>
                <a:close/>
              </a:path>
              <a:path w="1668779" h="2997200">
                <a:moveTo>
                  <a:pt x="342836" y="622300"/>
                </a:moveTo>
                <a:lnTo>
                  <a:pt x="340182" y="622300"/>
                </a:lnTo>
                <a:lnTo>
                  <a:pt x="341198" y="635000"/>
                </a:lnTo>
                <a:lnTo>
                  <a:pt x="342201" y="635000"/>
                </a:lnTo>
                <a:lnTo>
                  <a:pt x="342836" y="622300"/>
                </a:lnTo>
                <a:close/>
              </a:path>
              <a:path w="1668779" h="2997200">
                <a:moveTo>
                  <a:pt x="349237" y="622300"/>
                </a:moveTo>
                <a:lnTo>
                  <a:pt x="352844" y="635000"/>
                </a:lnTo>
                <a:lnTo>
                  <a:pt x="353136" y="635000"/>
                </a:lnTo>
                <a:lnTo>
                  <a:pt x="349572" y="623078"/>
                </a:lnTo>
                <a:lnTo>
                  <a:pt x="349237" y="622300"/>
                </a:lnTo>
                <a:close/>
              </a:path>
              <a:path w="1668779" h="2997200">
                <a:moveTo>
                  <a:pt x="349572" y="623078"/>
                </a:moveTo>
                <a:lnTo>
                  <a:pt x="353136" y="635000"/>
                </a:lnTo>
                <a:lnTo>
                  <a:pt x="354698" y="635000"/>
                </a:lnTo>
                <a:lnTo>
                  <a:pt x="349572" y="623078"/>
                </a:lnTo>
                <a:close/>
              </a:path>
              <a:path w="1668779" h="2997200">
                <a:moveTo>
                  <a:pt x="364299" y="622300"/>
                </a:moveTo>
                <a:lnTo>
                  <a:pt x="349339" y="622300"/>
                </a:lnTo>
                <a:lnTo>
                  <a:pt x="349572" y="623078"/>
                </a:lnTo>
                <a:lnTo>
                  <a:pt x="354698" y="635000"/>
                </a:lnTo>
                <a:lnTo>
                  <a:pt x="362191" y="635000"/>
                </a:lnTo>
                <a:lnTo>
                  <a:pt x="364299" y="622300"/>
                </a:lnTo>
                <a:close/>
              </a:path>
              <a:path w="1668779" h="2997200">
                <a:moveTo>
                  <a:pt x="375780" y="622300"/>
                </a:moveTo>
                <a:lnTo>
                  <a:pt x="364832" y="622300"/>
                </a:lnTo>
                <a:lnTo>
                  <a:pt x="370801" y="635000"/>
                </a:lnTo>
                <a:lnTo>
                  <a:pt x="374103" y="635000"/>
                </a:lnTo>
                <a:lnTo>
                  <a:pt x="375780" y="622300"/>
                </a:lnTo>
                <a:close/>
              </a:path>
              <a:path w="1668779" h="2997200">
                <a:moveTo>
                  <a:pt x="378167" y="629646"/>
                </a:moveTo>
                <a:lnTo>
                  <a:pt x="377177" y="635000"/>
                </a:lnTo>
                <a:lnTo>
                  <a:pt x="379907" y="635000"/>
                </a:lnTo>
                <a:lnTo>
                  <a:pt x="378167" y="629646"/>
                </a:lnTo>
                <a:close/>
              </a:path>
              <a:path w="1668779" h="2997200">
                <a:moveTo>
                  <a:pt x="379526" y="622300"/>
                </a:moveTo>
                <a:lnTo>
                  <a:pt x="375780" y="622300"/>
                </a:lnTo>
                <a:lnTo>
                  <a:pt x="378167" y="629646"/>
                </a:lnTo>
                <a:lnTo>
                  <a:pt x="379526" y="622300"/>
                </a:lnTo>
                <a:close/>
              </a:path>
              <a:path w="1668779" h="2997200">
                <a:moveTo>
                  <a:pt x="326884" y="610801"/>
                </a:moveTo>
                <a:lnTo>
                  <a:pt x="325780" y="622300"/>
                </a:lnTo>
                <a:lnTo>
                  <a:pt x="328345" y="622300"/>
                </a:lnTo>
                <a:lnTo>
                  <a:pt x="327203" y="611521"/>
                </a:lnTo>
                <a:lnTo>
                  <a:pt x="326884" y="610801"/>
                </a:lnTo>
                <a:close/>
              </a:path>
              <a:path w="1668779" h="2997200">
                <a:moveTo>
                  <a:pt x="369404" y="609600"/>
                </a:moveTo>
                <a:lnTo>
                  <a:pt x="326999" y="609600"/>
                </a:lnTo>
                <a:lnTo>
                  <a:pt x="327203" y="611521"/>
                </a:lnTo>
                <a:lnTo>
                  <a:pt x="331978" y="622300"/>
                </a:lnTo>
                <a:lnTo>
                  <a:pt x="370065" y="622300"/>
                </a:lnTo>
                <a:lnTo>
                  <a:pt x="369404" y="609600"/>
                </a:lnTo>
                <a:close/>
              </a:path>
              <a:path w="1668779" h="2997200">
                <a:moveTo>
                  <a:pt x="326999" y="609600"/>
                </a:moveTo>
                <a:lnTo>
                  <a:pt x="326351" y="609600"/>
                </a:lnTo>
                <a:lnTo>
                  <a:pt x="326884" y="610801"/>
                </a:lnTo>
                <a:lnTo>
                  <a:pt x="326999" y="609600"/>
                </a:lnTo>
                <a:close/>
              </a:path>
              <a:path w="1668779" h="2997200">
                <a:moveTo>
                  <a:pt x="323951" y="596900"/>
                </a:moveTo>
                <a:lnTo>
                  <a:pt x="314871" y="596900"/>
                </a:lnTo>
                <a:lnTo>
                  <a:pt x="325145" y="609600"/>
                </a:lnTo>
                <a:lnTo>
                  <a:pt x="330060" y="609600"/>
                </a:lnTo>
                <a:lnTo>
                  <a:pt x="323951" y="596900"/>
                </a:lnTo>
                <a:close/>
              </a:path>
              <a:path w="1668779" h="2997200">
                <a:moveTo>
                  <a:pt x="347103" y="596900"/>
                </a:moveTo>
                <a:lnTo>
                  <a:pt x="332752" y="596900"/>
                </a:lnTo>
                <a:lnTo>
                  <a:pt x="331330" y="609600"/>
                </a:lnTo>
                <a:lnTo>
                  <a:pt x="348805" y="609600"/>
                </a:lnTo>
                <a:lnTo>
                  <a:pt x="347103" y="596900"/>
                </a:lnTo>
                <a:close/>
              </a:path>
              <a:path w="1668779" h="2997200">
                <a:moveTo>
                  <a:pt x="366877" y="596900"/>
                </a:moveTo>
                <a:lnTo>
                  <a:pt x="347103" y="596900"/>
                </a:lnTo>
                <a:lnTo>
                  <a:pt x="352767" y="609600"/>
                </a:lnTo>
                <a:lnTo>
                  <a:pt x="369023" y="609600"/>
                </a:lnTo>
                <a:lnTo>
                  <a:pt x="366877" y="596900"/>
                </a:lnTo>
                <a:close/>
              </a:path>
              <a:path w="1668779" h="2997200">
                <a:moveTo>
                  <a:pt x="316166" y="584200"/>
                </a:moveTo>
                <a:lnTo>
                  <a:pt x="314121" y="584200"/>
                </a:lnTo>
                <a:lnTo>
                  <a:pt x="314858" y="596900"/>
                </a:lnTo>
                <a:lnTo>
                  <a:pt x="318122" y="596900"/>
                </a:lnTo>
                <a:lnTo>
                  <a:pt x="316166" y="584200"/>
                </a:lnTo>
                <a:close/>
              </a:path>
              <a:path w="1668779" h="2997200">
                <a:moveTo>
                  <a:pt x="325158" y="584200"/>
                </a:moveTo>
                <a:lnTo>
                  <a:pt x="318071" y="584200"/>
                </a:lnTo>
                <a:lnTo>
                  <a:pt x="321297" y="596900"/>
                </a:lnTo>
                <a:lnTo>
                  <a:pt x="325513" y="596900"/>
                </a:lnTo>
                <a:lnTo>
                  <a:pt x="325158" y="584200"/>
                </a:lnTo>
                <a:close/>
              </a:path>
              <a:path w="1668779" h="2997200">
                <a:moveTo>
                  <a:pt x="338848" y="558800"/>
                </a:moveTo>
                <a:lnTo>
                  <a:pt x="309930" y="558800"/>
                </a:lnTo>
                <a:lnTo>
                  <a:pt x="313880" y="571500"/>
                </a:lnTo>
                <a:lnTo>
                  <a:pt x="326847" y="571500"/>
                </a:lnTo>
                <a:lnTo>
                  <a:pt x="328485" y="584200"/>
                </a:lnTo>
                <a:lnTo>
                  <a:pt x="326847" y="584200"/>
                </a:lnTo>
                <a:lnTo>
                  <a:pt x="325513" y="596900"/>
                </a:lnTo>
                <a:lnTo>
                  <a:pt x="350507" y="596900"/>
                </a:lnTo>
                <a:lnTo>
                  <a:pt x="349402" y="571500"/>
                </a:lnTo>
                <a:lnTo>
                  <a:pt x="338848" y="558800"/>
                </a:lnTo>
                <a:close/>
              </a:path>
              <a:path w="1668779" h="2997200">
                <a:moveTo>
                  <a:pt x="356971" y="584200"/>
                </a:moveTo>
                <a:lnTo>
                  <a:pt x="356336" y="596900"/>
                </a:lnTo>
                <a:lnTo>
                  <a:pt x="363804" y="596900"/>
                </a:lnTo>
                <a:lnTo>
                  <a:pt x="356971" y="584200"/>
                </a:lnTo>
                <a:close/>
              </a:path>
              <a:path w="1668779" h="2997200">
                <a:moveTo>
                  <a:pt x="303314" y="571500"/>
                </a:moveTo>
                <a:lnTo>
                  <a:pt x="302488" y="571500"/>
                </a:lnTo>
                <a:lnTo>
                  <a:pt x="301358" y="584200"/>
                </a:lnTo>
                <a:lnTo>
                  <a:pt x="307467" y="584200"/>
                </a:lnTo>
                <a:lnTo>
                  <a:pt x="303314" y="571500"/>
                </a:lnTo>
                <a:close/>
              </a:path>
              <a:path w="1668779" h="2997200">
                <a:moveTo>
                  <a:pt x="315763" y="573502"/>
                </a:moveTo>
                <a:lnTo>
                  <a:pt x="311505" y="584200"/>
                </a:lnTo>
                <a:lnTo>
                  <a:pt x="316255" y="584200"/>
                </a:lnTo>
                <a:lnTo>
                  <a:pt x="316450" y="576066"/>
                </a:lnTo>
                <a:lnTo>
                  <a:pt x="315763" y="573502"/>
                </a:lnTo>
                <a:close/>
              </a:path>
              <a:path w="1668779" h="2997200">
                <a:moveTo>
                  <a:pt x="321818" y="571500"/>
                </a:moveTo>
                <a:lnTo>
                  <a:pt x="316560" y="571500"/>
                </a:lnTo>
                <a:lnTo>
                  <a:pt x="316450" y="576066"/>
                </a:lnTo>
                <a:lnTo>
                  <a:pt x="318630" y="584200"/>
                </a:lnTo>
                <a:lnTo>
                  <a:pt x="326072" y="584200"/>
                </a:lnTo>
                <a:lnTo>
                  <a:pt x="321818" y="571500"/>
                </a:lnTo>
                <a:close/>
              </a:path>
              <a:path w="1668779" h="2997200">
                <a:moveTo>
                  <a:pt x="316560" y="571500"/>
                </a:moveTo>
                <a:lnTo>
                  <a:pt x="315763" y="573502"/>
                </a:lnTo>
                <a:lnTo>
                  <a:pt x="316450" y="576066"/>
                </a:lnTo>
                <a:lnTo>
                  <a:pt x="316560" y="571500"/>
                </a:lnTo>
                <a:close/>
              </a:path>
              <a:path w="1668779" h="2997200">
                <a:moveTo>
                  <a:pt x="316560" y="571500"/>
                </a:moveTo>
                <a:lnTo>
                  <a:pt x="315226" y="571500"/>
                </a:lnTo>
                <a:lnTo>
                  <a:pt x="315763" y="573502"/>
                </a:lnTo>
                <a:lnTo>
                  <a:pt x="316560" y="571500"/>
                </a:lnTo>
                <a:close/>
              </a:path>
              <a:path w="1668779" h="2997200">
                <a:moveTo>
                  <a:pt x="298310" y="558800"/>
                </a:moveTo>
                <a:lnTo>
                  <a:pt x="297510" y="571500"/>
                </a:lnTo>
                <a:lnTo>
                  <a:pt x="305727" y="571500"/>
                </a:lnTo>
                <a:lnTo>
                  <a:pt x="298310" y="558800"/>
                </a:lnTo>
                <a:close/>
              </a:path>
              <a:path w="1668779" h="2997200">
                <a:moveTo>
                  <a:pt x="309537" y="558800"/>
                </a:moveTo>
                <a:lnTo>
                  <a:pt x="302475" y="558800"/>
                </a:lnTo>
                <a:lnTo>
                  <a:pt x="305727" y="571500"/>
                </a:lnTo>
                <a:lnTo>
                  <a:pt x="312534" y="571500"/>
                </a:lnTo>
                <a:lnTo>
                  <a:pt x="309537" y="558800"/>
                </a:lnTo>
                <a:close/>
              </a:path>
              <a:path w="1668779" h="2997200">
                <a:moveTo>
                  <a:pt x="294716" y="546100"/>
                </a:moveTo>
                <a:lnTo>
                  <a:pt x="291363" y="546100"/>
                </a:lnTo>
                <a:lnTo>
                  <a:pt x="292188" y="558800"/>
                </a:lnTo>
                <a:lnTo>
                  <a:pt x="297522" y="558800"/>
                </a:lnTo>
                <a:lnTo>
                  <a:pt x="294716" y="546100"/>
                </a:lnTo>
                <a:close/>
              </a:path>
              <a:path w="1668779" h="2997200">
                <a:moveTo>
                  <a:pt x="316738" y="533400"/>
                </a:moveTo>
                <a:lnTo>
                  <a:pt x="300012" y="533400"/>
                </a:lnTo>
                <a:lnTo>
                  <a:pt x="303567" y="546009"/>
                </a:lnTo>
                <a:lnTo>
                  <a:pt x="306641" y="558800"/>
                </a:lnTo>
                <a:lnTo>
                  <a:pt x="318287" y="558800"/>
                </a:lnTo>
                <a:lnTo>
                  <a:pt x="311200" y="546100"/>
                </a:lnTo>
                <a:lnTo>
                  <a:pt x="316687" y="546100"/>
                </a:lnTo>
                <a:lnTo>
                  <a:pt x="317165" y="534149"/>
                </a:lnTo>
                <a:lnTo>
                  <a:pt x="316738" y="533400"/>
                </a:lnTo>
                <a:close/>
              </a:path>
              <a:path w="1668779" h="2997200">
                <a:moveTo>
                  <a:pt x="320688" y="555881"/>
                </a:moveTo>
                <a:lnTo>
                  <a:pt x="321602" y="558800"/>
                </a:lnTo>
                <a:lnTo>
                  <a:pt x="322541" y="558800"/>
                </a:lnTo>
                <a:lnTo>
                  <a:pt x="320688" y="555881"/>
                </a:lnTo>
                <a:close/>
              </a:path>
              <a:path w="1668779" h="2997200">
                <a:moveTo>
                  <a:pt x="317731" y="546434"/>
                </a:moveTo>
                <a:lnTo>
                  <a:pt x="320688" y="555881"/>
                </a:lnTo>
                <a:lnTo>
                  <a:pt x="322541" y="558800"/>
                </a:lnTo>
                <a:lnTo>
                  <a:pt x="317731" y="546434"/>
                </a:lnTo>
                <a:close/>
              </a:path>
              <a:path w="1668779" h="2997200">
                <a:moveTo>
                  <a:pt x="317627" y="546100"/>
                </a:moveTo>
                <a:lnTo>
                  <a:pt x="317731" y="546434"/>
                </a:lnTo>
                <a:lnTo>
                  <a:pt x="322541" y="558800"/>
                </a:lnTo>
                <a:lnTo>
                  <a:pt x="328282" y="558800"/>
                </a:lnTo>
                <a:lnTo>
                  <a:pt x="317627" y="546100"/>
                </a:lnTo>
                <a:close/>
              </a:path>
              <a:path w="1668779" h="2997200">
                <a:moveTo>
                  <a:pt x="340969" y="546100"/>
                </a:moveTo>
                <a:lnTo>
                  <a:pt x="328218" y="546100"/>
                </a:lnTo>
                <a:lnTo>
                  <a:pt x="328282" y="558800"/>
                </a:lnTo>
                <a:lnTo>
                  <a:pt x="344055" y="558800"/>
                </a:lnTo>
                <a:lnTo>
                  <a:pt x="340969" y="546100"/>
                </a:lnTo>
                <a:close/>
              </a:path>
              <a:path w="1668779" h="2997200">
                <a:moveTo>
                  <a:pt x="317601" y="546100"/>
                </a:moveTo>
                <a:lnTo>
                  <a:pt x="314477" y="546100"/>
                </a:lnTo>
                <a:lnTo>
                  <a:pt x="320688" y="555881"/>
                </a:lnTo>
                <a:lnTo>
                  <a:pt x="317731" y="546434"/>
                </a:lnTo>
                <a:lnTo>
                  <a:pt x="317601" y="546100"/>
                </a:lnTo>
                <a:close/>
              </a:path>
              <a:path w="1668779" h="2997200">
                <a:moveTo>
                  <a:pt x="284111" y="533400"/>
                </a:moveTo>
                <a:lnTo>
                  <a:pt x="280701" y="533400"/>
                </a:lnTo>
                <a:lnTo>
                  <a:pt x="287782" y="546100"/>
                </a:lnTo>
                <a:lnTo>
                  <a:pt x="290804" y="546100"/>
                </a:lnTo>
                <a:lnTo>
                  <a:pt x="285493" y="535434"/>
                </a:lnTo>
                <a:lnTo>
                  <a:pt x="284111" y="533400"/>
                </a:lnTo>
                <a:close/>
              </a:path>
              <a:path w="1668779" h="2997200">
                <a:moveTo>
                  <a:pt x="284981" y="534406"/>
                </a:moveTo>
                <a:lnTo>
                  <a:pt x="285493" y="535434"/>
                </a:lnTo>
                <a:lnTo>
                  <a:pt x="292735" y="546100"/>
                </a:lnTo>
                <a:lnTo>
                  <a:pt x="292245" y="542813"/>
                </a:lnTo>
                <a:lnTo>
                  <a:pt x="284981" y="534406"/>
                </a:lnTo>
                <a:close/>
              </a:path>
              <a:path w="1668779" h="2997200">
                <a:moveTo>
                  <a:pt x="295006" y="546009"/>
                </a:moveTo>
                <a:close/>
              </a:path>
              <a:path w="1668779" h="2997200">
                <a:moveTo>
                  <a:pt x="327431" y="533400"/>
                </a:moveTo>
                <a:lnTo>
                  <a:pt x="317195" y="533400"/>
                </a:lnTo>
                <a:lnTo>
                  <a:pt x="317165" y="534149"/>
                </a:lnTo>
                <a:lnTo>
                  <a:pt x="323977" y="546100"/>
                </a:lnTo>
                <a:lnTo>
                  <a:pt x="326174" y="546100"/>
                </a:lnTo>
                <a:lnTo>
                  <a:pt x="327431" y="533400"/>
                </a:lnTo>
                <a:close/>
              </a:path>
              <a:path w="1668779" h="2997200">
                <a:moveTo>
                  <a:pt x="331228" y="533400"/>
                </a:moveTo>
                <a:lnTo>
                  <a:pt x="327431" y="533400"/>
                </a:lnTo>
                <a:lnTo>
                  <a:pt x="333629" y="546100"/>
                </a:lnTo>
                <a:lnTo>
                  <a:pt x="331228" y="533400"/>
                </a:lnTo>
                <a:close/>
              </a:path>
              <a:path w="1668779" h="2997200">
                <a:moveTo>
                  <a:pt x="300012" y="533400"/>
                </a:moveTo>
                <a:lnTo>
                  <a:pt x="290842" y="533400"/>
                </a:lnTo>
                <a:lnTo>
                  <a:pt x="292245" y="542813"/>
                </a:lnTo>
                <a:lnTo>
                  <a:pt x="295006" y="546009"/>
                </a:lnTo>
                <a:lnTo>
                  <a:pt x="300012" y="533400"/>
                </a:lnTo>
                <a:close/>
              </a:path>
              <a:path w="1668779" h="2997200">
                <a:moveTo>
                  <a:pt x="284480" y="533400"/>
                </a:moveTo>
                <a:lnTo>
                  <a:pt x="284111" y="533400"/>
                </a:lnTo>
                <a:lnTo>
                  <a:pt x="284981" y="534406"/>
                </a:lnTo>
                <a:lnTo>
                  <a:pt x="284480" y="533400"/>
                </a:lnTo>
                <a:close/>
              </a:path>
              <a:path w="1668779" h="2997200">
                <a:moveTo>
                  <a:pt x="317195" y="533400"/>
                </a:moveTo>
                <a:lnTo>
                  <a:pt x="316738" y="533400"/>
                </a:lnTo>
                <a:lnTo>
                  <a:pt x="317165" y="534149"/>
                </a:lnTo>
                <a:lnTo>
                  <a:pt x="317195" y="533400"/>
                </a:lnTo>
                <a:close/>
              </a:path>
              <a:path w="1668779" h="2997200">
                <a:moveTo>
                  <a:pt x="323710" y="508000"/>
                </a:moveTo>
                <a:lnTo>
                  <a:pt x="310769" y="508000"/>
                </a:lnTo>
                <a:lnTo>
                  <a:pt x="311353" y="520700"/>
                </a:lnTo>
                <a:lnTo>
                  <a:pt x="286423" y="520700"/>
                </a:lnTo>
                <a:lnTo>
                  <a:pt x="290626" y="533400"/>
                </a:lnTo>
                <a:lnTo>
                  <a:pt x="320385" y="533400"/>
                </a:lnTo>
                <a:lnTo>
                  <a:pt x="319874" y="520700"/>
                </a:lnTo>
                <a:lnTo>
                  <a:pt x="323710" y="508000"/>
                </a:lnTo>
                <a:close/>
              </a:path>
              <a:path w="1668779" h="2997200">
                <a:moveTo>
                  <a:pt x="280835" y="508000"/>
                </a:moveTo>
                <a:lnTo>
                  <a:pt x="272275" y="508000"/>
                </a:lnTo>
                <a:lnTo>
                  <a:pt x="277952" y="520700"/>
                </a:lnTo>
                <a:lnTo>
                  <a:pt x="281343" y="520700"/>
                </a:lnTo>
                <a:lnTo>
                  <a:pt x="280835" y="508000"/>
                </a:lnTo>
                <a:close/>
              </a:path>
              <a:path w="1668779" h="2997200">
                <a:moveTo>
                  <a:pt x="291731" y="508000"/>
                </a:moveTo>
                <a:lnTo>
                  <a:pt x="284772" y="508000"/>
                </a:lnTo>
                <a:lnTo>
                  <a:pt x="284911" y="520700"/>
                </a:lnTo>
                <a:lnTo>
                  <a:pt x="286131" y="520700"/>
                </a:lnTo>
                <a:lnTo>
                  <a:pt x="291731" y="508000"/>
                </a:lnTo>
                <a:close/>
              </a:path>
              <a:path w="1668779" h="2997200">
                <a:moveTo>
                  <a:pt x="310769" y="508000"/>
                </a:moveTo>
                <a:lnTo>
                  <a:pt x="291731" y="508000"/>
                </a:lnTo>
                <a:lnTo>
                  <a:pt x="291973" y="520700"/>
                </a:lnTo>
                <a:lnTo>
                  <a:pt x="307657" y="520700"/>
                </a:lnTo>
                <a:lnTo>
                  <a:pt x="310769" y="508000"/>
                </a:lnTo>
                <a:close/>
              </a:path>
              <a:path w="1668779" h="2997200">
                <a:moveTo>
                  <a:pt x="262479" y="495300"/>
                </a:moveTo>
                <a:lnTo>
                  <a:pt x="258914" y="495300"/>
                </a:lnTo>
                <a:lnTo>
                  <a:pt x="263956" y="508000"/>
                </a:lnTo>
                <a:lnTo>
                  <a:pt x="262479" y="495300"/>
                </a:lnTo>
                <a:close/>
              </a:path>
              <a:path w="1668779" h="2997200">
                <a:moveTo>
                  <a:pt x="275107" y="495300"/>
                </a:moveTo>
                <a:lnTo>
                  <a:pt x="274231" y="495300"/>
                </a:lnTo>
                <a:lnTo>
                  <a:pt x="275297" y="508000"/>
                </a:lnTo>
                <a:lnTo>
                  <a:pt x="275107" y="495300"/>
                </a:lnTo>
                <a:close/>
              </a:path>
              <a:path w="1668779" h="2997200">
                <a:moveTo>
                  <a:pt x="301989" y="482600"/>
                </a:moveTo>
                <a:lnTo>
                  <a:pt x="300483" y="495300"/>
                </a:lnTo>
                <a:lnTo>
                  <a:pt x="276377" y="495300"/>
                </a:lnTo>
                <a:lnTo>
                  <a:pt x="279933" y="508000"/>
                </a:lnTo>
                <a:lnTo>
                  <a:pt x="308355" y="508000"/>
                </a:lnTo>
                <a:lnTo>
                  <a:pt x="307682" y="495300"/>
                </a:lnTo>
                <a:lnTo>
                  <a:pt x="301989" y="482600"/>
                </a:lnTo>
                <a:close/>
              </a:path>
              <a:path w="1668779" h="2997200">
                <a:moveTo>
                  <a:pt x="256844" y="482600"/>
                </a:moveTo>
                <a:lnTo>
                  <a:pt x="254127" y="482600"/>
                </a:lnTo>
                <a:lnTo>
                  <a:pt x="255219" y="495300"/>
                </a:lnTo>
                <a:lnTo>
                  <a:pt x="256286" y="495300"/>
                </a:lnTo>
                <a:lnTo>
                  <a:pt x="256844" y="482600"/>
                </a:lnTo>
                <a:close/>
              </a:path>
              <a:path w="1668779" h="2997200">
                <a:moveTo>
                  <a:pt x="295643" y="482600"/>
                </a:moveTo>
                <a:lnTo>
                  <a:pt x="265379" y="482600"/>
                </a:lnTo>
                <a:lnTo>
                  <a:pt x="267408" y="495300"/>
                </a:lnTo>
                <a:lnTo>
                  <a:pt x="300483" y="495300"/>
                </a:lnTo>
                <a:lnTo>
                  <a:pt x="295643" y="482600"/>
                </a:lnTo>
                <a:close/>
              </a:path>
              <a:path w="1668779" h="2997200">
                <a:moveTo>
                  <a:pt x="294220" y="469900"/>
                </a:moveTo>
                <a:lnTo>
                  <a:pt x="256819" y="469900"/>
                </a:lnTo>
                <a:lnTo>
                  <a:pt x="248945" y="482600"/>
                </a:lnTo>
                <a:lnTo>
                  <a:pt x="292252" y="482600"/>
                </a:lnTo>
                <a:lnTo>
                  <a:pt x="294220" y="469900"/>
                </a:lnTo>
                <a:close/>
              </a:path>
              <a:path w="1668779" h="2997200">
                <a:moveTo>
                  <a:pt x="248754" y="457200"/>
                </a:moveTo>
                <a:lnTo>
                  <a:pt x="247840" y="469900"/>
                </a:lnTo>
                <a:lnTo>
                  <a:pt x="252272" y="469900"/>
                </a:lnTo>
                <a:lnTo>
                  <a:pt x="248754" y="457200"/>
                </a:lnTo>
                <a:close/>
              </a:path>
              <a:path w="1668779" h="2997200">
                <a:moveTo>
                  <a:pt x="285762" y="457200"/>
                </a:moveTo>
                <a:lnTo>
                  <a:pt x="253555" y="457200"/>
                </a:lnTo>
                <a:lnTo>
                  <a:pt x="258648" y="469900"/>
                </a:lnTo>
                <a:lnTo>
                  <a:pt x="290410" y="469900"/>
                </a:lnTo>
                <a:lnTo>
                  <a:pt x="285762" y="457200"/>
                </a:lnTo>
                <a:close/>
              </a:path>
              <a:path w="1668779" h="2997200">
                <a:moveTo>
                  <a:pt x="290461" y="457200"/>
                </a:moveTo>
                <a:lnTo>
                  <a:pt x="290410" y="469900"/>
                </a:lnTo>
                <a:lnTo>
                  <a:pt x="294055" y="469900"/>
                </a:lnTo>
                <a:lnTo>
                  <a:pt x="290461" y="457200"/>
                </a:lnTo>
                <a:close/>
              </a:path>
              <a:path w="1668779" h="2997200">
                <a:moveTo>
                  <a:pt x="236766" y="444500"/>
                </a:moveTo>
                <a:lnTo>
                  <a:pt x="233400" y="444500"/>
                </a:lnTo>
                <a:lnTo>
                  <a:pt x="234429" y="457200"/>
                </a:lnTo>
                <a:lnTo>
                  <a:pt x="238645" y="457200"/>
                </a:lnTo>
                <a:lnTo>
                  <a:pt x="238966" y="453861"/>
                </a:lnTo>
                <a:lnTo>
                  <a:pt x="236766" y="444500"/>
                </a:lnTo>
                <a:close/>
              </a:path>
              <a:path w="1668779" h="2997200">
                <a:moveTo>
                  <a:pt x="239864" y="444500"/>
                </a:moveTo>
                <a:lnTo>
                  <a:pt x="238966" y="453861"/>
                </a:lnTo>
                <a:lnTo>
                  <a:pt x="239750" y="457200"/>
                </a:lnTo>
                <a:lnTo>
                  <a:pt x="240453" y="447699"/>
                </a:lnTo>
                <a:lnTo>
                  <a:pt x="239864" y="444500"/>
                </a:lnTo>
                <a:close/>
              </a:path>
              <a:path w="1668779" h="2997200">
                <a:moveTo>
                  <a:pt x="278650" y="444500"/>
                </a:moveTo>
                <a:lnTo>
                  <a:pt x="240690" y="444500"/>
                </a:lnTo>
                <a:lnTo>
                  <a:pt x="240453" y="447699"/>
                </a:lnTo>
                <a:lnTo>
                  <a:pt x="242201" y="457200"/>
                </a:lnTo>
                <a:lnTo>
                  <a:pt x="282232" y="457200"/>
                </a:lnTo>
                <a:lnTo>
                  <a:pt x="278650" y="444500"/>
                </a:lnTo>
                <a:close/>
              </a:path>
              <a:path w="1668779" h="2997200">
                <a:moveTo>
                  <a:pt x="283324" y="444500"/>
                </a:moveTo>
                <a:lnTo>
                  <a:pt x="282232" y="457200"/>
                </a:lnTo>
                <a:lnTo>
                  <a:pt x="287604" y="457200"/>
                </a:lnTo>
                <a:lnTo>
                  <a:pt x="283324" y="444500"/>
                </a:lnTo>
                <a:close/>
              </a:path>
              <a:path w="1668779" h="2997200">
                <a:moveTo>
                  <a:pt x="234797" y="431800"/>
                </a:moveTo>
                <a:lnTo>
                  <a:pt x="234289" y="444500"/>
                </a:lnTo>
                <a:lnTo>
                  <a:pt x="236982" y="444500"/>
                </a:lnTo>
                <a:lnTo>
                  <a:pt x="234797" y="431800"/>
                </a:lnTo>
                <a:close/>
              </a:path>
              <a:path w="1668779" h="2997200">
                <a:moveTo>
                  <a:pt x="262242" y="431800"/>
                </a:moveTo>
                <a:lnTo>
                  <a:pt x="237147" y="431800"/>
                </a:lnTo>
                <a:lnTo>
                  <a:pt x="242620" y="444500"/>
                </a:lnTo>
                <a:lnTo>
                  <a:pt x="266623" y="444500"/>
                </a:lnTo>
                <a:lnTo>
                  <a:pt x="262242" y="431800"/>
                </a:lnTo>
                <a:close/>
              </a:path>
              <a:path w="1668779" h="2997200">
                <a:moveTo>
                  <a:pt x="274866" y="431800"/>
                </a:moveTo>
                <a:lnTo>
                  <a:pt x="268300" y="431800"/>
                </a:lnTo>
                <a:lnTo>
                  <a:pt x="266623" y="444500"/>
                </a:lnTo>
                <a:lnTo>
                  <a:pt x="284962" y="444500"/>
                </a:lnTo>
                <a:lnTo>
                  <a:pt x="274866" y="431800"/>
                </a:lnTo>
                <a:close/>
              </a:path>
              <a:path w="1668779" h="2997200">
                <a:moveTo>
                  <a:pt x="224586" y="419100"/>
                </a:moveTo>
                <a:lnTo>
                  <a:pt x="217855" y="419100"/>
                </a:lnTo>
                <a:lnTo>
                  <a:pt x="221640" y="431800"/>
                </a:lnTo>
                <a:lnTo>
                  <a:pt x="222885" y="431800"/>
                </a:lnTo>
                <a:lnTo>
                  <a:pt x="224586" y="419100"/>
                </a:lnTo>
                <a:close/>
              </a:path>
              <a:path w="1668779" h="2997200">
                <a:moveTo>
                  <a:pt x="229514" y="419100"/>
                </a:moveTo>
                <a:lnTo>
                  <a:pt x="224586" y="419100"/>
                </a:lnTo>
                <a:lnTo>
                  <a:pt x="228803" y="431800"/>
                </a:lnTo>
                <a:lnTo>
                  <a:pt x="233464" y="431800"/>
                </a:lnTo>
                <a:lnTo>
                  <a:pt x="229514" y="419100"/>
                </a:lnTo>
                <a:close/>
              </a:path>
              <a:path w="1668779" h="2997200">
                <a:moveTo>
                  <a:pt x="265658" y="419100"/>
                </a:moveTo>
                <a:lnTo>
                  <a:pt x="238912" y="419100"/>
                </a:lnTo>
                <a:lnTo>
                  <a:pt x="237401" y="431800"/>
                </a:lnTo>
                <a:lnTo>
                  <a:pt x="268328" y="431800"/>
                </a:lnTo>
                <a:lnTo>
                  <a:pt x="265658" y="419100"/>
                </a:lnTo>
                <a:close/>
              </a:path>
              <a:path w="1668779" h="2997200">
                <a:moveTo>
                  <a:pt x="229565" y="406400"/>
                </a:moveTo>
                <a:lnTo>
                  <a:pt x="212217" y="406400"/>
                </a:lnTo>
                <a:lnTo>
                  <a:pt x="213880" y="419100"/>
                </a:lnTo>
                <a:lnTo>
                  <a:pt x="217970" y="419100"/>
                </a:lnTo>
                <a:lnTo>
                  <a:pt x="229565" y="406400"/>
                </a:lnTo>
                <a:close/>
              </a:path>
              <a:path w="1668779" h="2997200">
                <a:moveTo>
                  <a:pt x="257568" y="406400"/>
                </a:moveTo>
                <a:lnTo>
                  <a:pt x="229565" y="406400"/>
                </a:lnTo>
                <a:lnTo>
                  <a:pt x="223723" y="419100"/>
                </a:lnTo>
                <a:lnTo>
                  <a:pt x="256641" y="419100"/>
                </a:lnTo>
                <a:lnTo>
                  <a:pt x="257568" y="406400"/>
                </a:lnTo>
                <a:close/>
              </a:path>
              <a:path w="1668779" h="2997200">
                <a:moveTo>
                  <a:pt x="262267" y="406400"/>
                </a:moveTo>
                <a:lnTo>
                  <a:pt x="259016" y="406400"/>
                </a:lnTo>
                <a:lnTo>
                  <a:pt x="262382" y="419100"/>
                </a:lnTo>
                <a:lnTo>
                  <a:pt x="264147" y="419100"/>
                </a:lnTo>
                <a:lnTo>
                  <a:pt x="262267" y="406400"/>
                </a:lnTo>
                <a:close/>
              </a:path>
              <a:path w="1668779" h="2997200">
                <a:moveTo>
                  <a:pt x="212871" y="394738"/>
                </a:moveTo>
                <a:lnTo>
                  <a:pt x="212090" y="406400"/>
                </a:lnTo>
                <a:lnTo>
                  <a:pt x="213385" y="406400"/>
                </a:lnTo>
                <a:lnTo>
                  <a:pt x="212983" y="394905"/>
                </a:lnTo>
                <a:lnTo>
                  <a:pt x="212871" y="394738"/>
                </a:lnTo>
                <a:close/>
              </a:path>
              <a:path w="1668779" h="2997200">
                <a:moveTo>
                  <a:pt x="217074" y="401040"/>
                </a:moveTo>
                <a:lnTo>
                  <a:pt x="217728" y="406400"/>
                </a:lnTo>
                <a:lnTo>
                  <a:pt x="220649" y="406400"/>
                </a:lnTo>
                <a:lnTo>
                  <a:pt x="217074" y="401040"/>
                </a:lnTo>
                <a:close/>
              </a:path>
              <a:path w="1668779" h="2997200">
                <a:moveTo>
                  <a:pt x="220941" y="393700"/>
                </a:moveTo>
                <a:lnTo>
                  <a:pt x="216179" y="393700"/>
                </a:lnTo>
                <a:lnTo>
                  <a:pt x="217074" y="401040"/>
                </a:lnTo>
                <a:lnTo>
                  <a:pt x="220649" y="406400"/>
                </a:lnTo>
                <a:lnTo>
                  <a:pt x="222326" y="406400"/>
                </a:lnTo>
                <a:lnTo>
                  <a:pt x="220941" y="393700"/>
                </a:lnTo>
                <a:close/>
              </a:path>
              <a:path w="1668779" h="2997200">
                <a:moveTo>
                  <a:pt x="259269" y="393700"/>
                </a:moveTo>
                <a:lnTo>
                  <a:pt x="220941" y="393700"/>
                </a:lnTo>
                <a:lnTo>
                  <a:pt x="222326" y="406400"/>
                </a:lnTo>
                <a:lnTo>
                  <a:pt x="257683" y="406400"/>
                </a:lnTo>
                <a:lnTo>
                  <a:pt x="259269" y="393700"/>
                </a:lnTo>
                <a:close/>
              </a:path>
              <a:path w="1668779" h="2997200">
                <a:moveTo>
                  <a:pt x="216179" y="393700"/>
                </a:moveTo>
                <a:lnTo>
                  <a:pt x="212940" y="393700"/>
                </a:lnTo>
                <a:lnTo>
                  <a:pt x="212983" y="394905"/>
                </a:lnTo>
                <a:lnTo>
                  <a:pt x="217074" y="401040"/>
                </a:lnTo>
                <a:lnTo>
                  <a:pt x="216179" y="393700"/>
                </a:lnTo>
                <a:close/>
              </a:path>
              <a:path w="1668779" h="2997200">
                <a:moveTo>
                  <a:pt x="212940" y="393700"/>
                </a:moveTo>
                <a:lnTo>
                  <a:pt x="212178" y="393700"/>
                </a:lnTo>
                <a:lnTo>
                  <a:pt x="212871" y="394738"/>
                </a:lnTo>
                <a:lnTo>
                  <a:pt x="212940" y="393700"/>
                </a:lnTo>
                <a:close/>
              </a:path>
              <a:path w="1668779" h="2997200">
                <a:moveTo>
                  <a:pt x="242112" y="381000"/>
                </a:moveTo>
                <a:lnTo>
                  <a:pt x="207594" y="381000"/>
                </a:lnTo>
                <a:lnTo>
                  <a:pt x="212217" y="393700"/>
                </a:lnTo>
                <a:lnTo>
                  <a:pt x="241541" y="393700"/>
                </a:lnTo>
                <a:lnTo>
                  <a:pt x="242112" y="381000"/>
                </a:lnTo>
                <a:close/>
              </a:path>
              <a:path w="1668779" h="2997200">
                <a:moveTo>
                  <a:pt x="201028" y="368300"/>
                </a:moveTo>
                <a:lnTo>
                  <a:pt x="193954" y="368300"/>
                </a:lnTo>
                <a:lnTo>
                  <a:pt x="197231" y="381000"/>
                </a:lnTo>
                <a:lnTo>
                  <a:pt x="201028" y="368300"/>
                </a:lnTo>
                <a:close/>
              </a:path>
              <a:path w="1668779" h="2997200">
                <a:moveTo>
                  <a:pt x="248818" y="368300"/>
                </a:moveTo>
                <a:lnTo>
                  <a:pt x="204254" y="368300"/>
                </a:lnTo>
                <a:lnTo>
                  <a:pt x="211391" y="381000"/>
                </a:lnTo>
                <a:lnTo>
                  <a:pt x="244221" y="381000"/>
                </a:lnTo>
                <a:lnTo>
                  <a:pt x="248818" y="368300"/>
                </a:lnTo>
                <a:close/>
              </a:path>
              <a:path w="1668779" h="2997200">
                <a:moveTo>
                  <a:pt x="182943" y="355600"/>
                </a:moveTo>
                <a:lnTo>
                  <a:pt x="182308" y="355600"/>
                </a:lnTo>
                <a:lnTo>
                  <a:pt x="181965" y="368300"/>
                </a:lnTo>
                <a:lnTo>
                  <a:pt x="185280" y="368300"/>
                </a:lnTo>
                <a:lnTo>
                  <a:pt x="184139" y="358112"/>
                </a:lnTo>
                <a:lnTo>
                  <a:pt x="182943" y="355600"/>
                </a:lnTo>
                <a:close/>
              </a:path>
              <a:path w="1668779" h="2997200">
                <a:moveTo>
                  <a:pt x="188074" y="355600"/>
                </a:moveTo>
                <a:lnTo>
                  <a:pt x="183857" y="355600"/>
                </a:lnTo>
                <a:lnTo>
                  <a:pt x="184139" y="358112"/>
                </a:lnTo>
                <a:lnTo>
                  <a:pt x="188988" y="368300"/>
                </a:lnTo>
                <a:lnTo>
                  <a:pt x="190792" y="368300"/>
                </a:lnTo>
                <a:lnTo>
                  <a:pt x="188074" y="355600"/>
                </a:lnTo>
                <a:close/>
              </a:path>
              <a:path w="1668779" h="2997200">
                <a:moveTo>
                  <a:pt x="195084" y="355600"/>
                </a:moveTo>
                <a:lnTo>
                  <a:pt x="193535" y="355600"/>
                </a:lnTo>
                <a:lnTo>
                  <a:pt x="193205" y="368300"/>
                </a:lnTo>
                <a:lnTo>
                  <a:pt x="196519" y="368300"/>
                </a:lnTo>
                <a:lnTo>
                  <a:pt x="195084" y="355600"/>
                </a:lnTo>
                <a:close/>
              </a:path>
              <a:path w="1668779" h="2997200">
                <a:moveTo>
                  <a:pt x="208330" y="355600"/>
                </a:moveTo>
                <a:lnTo>
                  <a:pt x="201587" y="355600"/>
                </a:lnTo>
                <a:lnTo>
                  <a:pt x="201345" y="368300"/>
                </a:lnTo>
                <a:lnTo>
                  <a:pt x="212001" y="368300"/>
                </a:lnTo>
                <a:lnTo>
                  <a:pt x="208330" y="355600"/>
                </a:lnTo>
                <a:close/>
              </a:path>
              <a:path w="1668779" h="2997200">
                <a:moveTo>
                  <a:pt x="235902" y="355600"/>
                </a:moveTo>
                <a:lnTo>
                  <a:pt x="209575" y="355600"/>
                </a:lnTo>
                <a:lnTo>
                  <a:pt x="212001" y="368300"/>
                </a:lnTo>
                <a:lnTo>
                  <a:pt x="237604" y="368300"/>
                </a:lnTo>
                <a:lnTo>
                  <a:pt x="235902" y="355600"/>
                </a:lnTo>
                <a:close/>
              </a:path>
              <a:path w="1668779" h="2997200">
                <a:moveTo>
                  <a:pt x="226987" y="342900"/>
                </a:moveTo>
                <a:lnTo>
                  <a:pt x="191604" y="342900"/>
                </a:lnTo>
                <a:lnTo>
                  <a:pt x="195186" y="355600"/>
                </a:lnTo>
                <a:lnTo>
                  <a:pt x="227304" y="355600"/>
                </a:lnTo>
                <a:lnTo>
                  <a:pt x="226987" y="342900"/>
                </a:lnTo>
                <a:close/>
              </a:path>
              <a:path w="1668779" h="2997200">
                <a:moveTo>
                  <a:pt x="175539" y="330200"/>
                </a:moveTo>
                <a:lnTo>
                  <a:pt x="170815" y="330200"/>
                </a:lnTo>
                <a:lnTo>
                  <a:pt x="167055" y="342900"/>
                </a:lnTo>
                <a:lnTo>
                  <a:pt x="179031" y="342900"/>
                </a:lnTo>
                <a:lnTo>
                  <a:pt x="175539" y="330200"/>
                </a:lnTo>
                <a:close/>
              </a:path>
              <a:path w="1668779" h="2997200">
                <a:moveTo>
                  <a:pt x="213499" y="330200"/>
                </a:moveTo>
                <a:lnTo>
                  <a:pt x="180657" y="330200"/>
                </a:lnTo>
                <a:lnTo>
                  <a:pt x="188861" y="342900"/>
                </a:lnTo>
                <a:lnTo>
                  <a:pt x="219875" y="342900"/>
                </a:lnTo>
                <a:lnTo>
                  <a:pt x="213499" y="330200"/>
                </a:lnTo>
                <a:close/>
              </a:path>
              <a:path w="1668779" h="2997200">
                <a:moveTo>
                  <a:pt x="165646" y="317500"/>
                </a:moveTo>
                <a:lnTo>
                  <a:pt x="166116" y="330200"/>
                </a:lnTo>
                <a:lnTo>
                  <a:pt x="167970" y="330200"/>
                </a:lnTo>
                <a:lnTo>
                  <a:pt x="165646" y="317500"/>
                </a:lnTo>
                <a:close/>
              </a:path>
              <a:path w="1668779" h="2997200">
                <a:moveTo>
                  <a:pt x="166662" y="317500"/>
                </a:moveTo>
                <a:lnTo>
                  <a:pt x="167970" y="330200"/>
                </a:lnTo>
                <a:lnTo>
                  <a:pt x="170624" y="330200"/>
                </a:lnTo>
                <a:lnTo>
                  <a:pt x="170838" y="328879"/>
                </a:lnTo>
                <a:lnTo>
                  <a:pt x="166662" y="317500"/>
                </a:lnTo>
                <a:close/>
              </a:path>
              <a:path w="1668779" h="2997200">
                <a:moveTo>
                  <a:pt x="184277" y="317500"/>
                </a:moveTo>
                <a:lnTo>
                  <a:pt x="172681" y="317500"/>
                </a:lnTo>
                <a:lnTo>
                  <a:pt x="170838" y="328879"/>
                </a:lnTo>
                <a:lnTo>
                  <a:pt x="171323" y="330200"/>
                </a:lnTo>
                <a:lnTo>
                  <a:pt x="187274" y="330200"/>
                </a:lnTo>
                <a:lnTo>
                  <a:pt x="184277" y="317500"/>
                </a:lnTo>
                <a:close/>
              </a:path>
              <a:path w="1668779" h="2997200">
                <a:moveTo>
                  <a:pt x="209905" y="317500"/>
                </a:moveTo>
                <a:lnTo>
                  <a:pt x="186905" y="317500"/>
                </a:lnTo>
                <a:lnTo>
                  <a:pt x="187274" y="330200"/>
                </a:lnTo>
                <a:lnTo>
                  <a:pt x="212750" y="330200"/>
                </a:lnTo>
                <a:lnTo>
                  <a:pt x="209905" y="317500"/>
                </a:lnTo>
                <a:close/>
              </a:path>
              <a:path w="1668779" h="2997200">
                <a:moveTo>
                  <a:pt x="212775" y="317500"/>
                </a:moveTo>
                <a:lnTo>
                  <a:pt x="212750" y="330200"/>
                </a:lnTo>
                <a:lnTo>
                  <a:pt x="221107" y="330200"/>
                </a:lnTo>
                <a:lnTo>
                  <a:pt x="212775" y="317500"/>
                </a:lnTo>
                <a:close/>
              </a:path>
              <a:path w="1668779" h="2997200">
                <a:moveTo>
                  <a:pt x="160782" y="304800"/>
                </a:moveTo>
                <a:lnTo>
                  <a:pt x="156578" y="304800"/>
                </a:lnTo>
                <a:lnTo>
                  <a:pt x="157975" y="317500"/>
                </a:lnTo>
                <a:lnTo>
                  <a:pt x="161328" y="317500"/>
                </a:lnTo>
                <a:lnTo>
                  <a:pt x="160782" y="304800"/>
                </a:lnTo>
                <a:close/>
              </a:path>
              <a:path w="1668779" h="2997200">
                <a:moveTo>
                  <a:pt x="167233" y="304800"/>
                </a:moveTo>
                <a:lnTo>
                  <a:pt x="163042" y="304800"/>
                </a:lnTo>
                <a:lnTo>
                  <a:pt x="167208" y="317500"/>
                </a:lnTo>
                <a:lnTo>
                  <a:pt x="170002" y="317500"/>
                </a:lnTo>
                <a:lnTo>
                  <a:pt x="167233" y="304800"/>
                </a:lnTo>
                <a:close/>
              </a:path>
              <a:path w="1668779" h="2997200">
                <a:moveTo>
                  <a:pt x="175394" y="304800"/>
                </a:moveTo>
                <a:lnTo>
                  <a:pt x="168186" y="304800"/>
                </a:lnTo>
                <a:lnTo>
                  <a:pt x="172313" y="317500"/>
                </a:lnTo>
                <a:lnTo>
                  <a:pt x="178754" y="317500"/>
                </a:lnTo>
                <a:lnTo>
                  <a:pt x="175394" y="304800"/>
                </a:lnTo>
                <a:close/>
              </a:path>
              <a:path w="1668779" h="2997200">
                <a:moveTo>
                  <a:pt x="205041" y="304800"/>
                </a:moveTo>
                <a:lnTo>
                  <a:pt x="183616" y="304800"/>
                </a:lnTo>
                <a:lnTo>
                  <a:pt x="180314" y="317500"/>
                </a:lnTo>
                <a:lnTo>
                  <a:pt x="210527" y="317500"/>
                </a:lnTo>
                <a:lnTo>
                  <a:pt x="205041" y="304800"/>
                </a:lnTo>
                <a:close/>
              </a:path>
              <a:path w="1668779" h="2997200">
                <a:moveTo>
                  <a:pt x="164973" y="292100"/>
                </a:moveTo>
                <a:lnTo>
                  <a:pt x="155130" y="292100"/>
                </a:lnTo>
                <a:lnTo>
                  <a:pt x="160083" y="304800"/>
                </a:lnTo>
                <a:lnTo>
                  <a:pt x="164973" y="292100"/>
                </a:lnTo>
                <a:close/>
              </a:path>
              <a:path w="1668779" h="2997200">
                <a:moveTo>
                  <a:pt x="167792" y="292100"/>
                </a:moveTo>
                <a:lnTo>
                  <a:pt x="167665" y="304800"/>
                </a:lnTo>
                <a:lnTo>
                  <a:pt x="168833" y="304800"/>
                </a:lnTo>
                <a:lnTo>
                  <a:pt x="167792" y="292100"/>
                </a:lnTo>
                <a:close/>
              </a:path>
              <a:path w="1668779" h="2997200">
                <a:moveTo>
                  <a:pt x="192303" y="292100"/>
                </a:moveTo>
                <a:lnTo>
                  <a:pt x="169240" y="292100"/>
                </a:lnTo>
                <a:lnTo>
                  <a:pt x="171284" y="304800"/>
                </a:lnTo>
                <a:lnTo>
                  <a:pt x="191947" y="304800"/>
                </a:lnTo>
                <a:lnTo>
                  <a:pt x="192303" y="292100"/>
                </a:lnTo>
                <a:close/>
              </a:path>
              <a:path w="1668779" h="2997200">
                <a:moveTo>
                  <a:pt x="195999" y="292100"/>
                </a:moveTo>
                <a:lnTo>
                  <a:pt x="195554" y="292100"/>
                </a:lnTo>
                <a:lnTo>
                  <a:pt x="194360" y="304800"/>
                </a:lnTo>
                <a:lnTo>
                  <a:pt x="196646" y="304800"/>
                </a:lnTo>
                <a:lnTo>
                  <a:pt x="195999" y="292100"/>
                </a:lnTo>
                <a:close/>
              </a:path>
              <a:path w="1668779" h="2997200">
                <a:moveTo>
                  <a:pt x="146456" y="279400"/>
                </a:moveTo>
                <a:lnTo>
                  <a:pt x="144907" y="279400"/>
                </a:lnTo>
                <a:lnTo>
                  <a:pt x="142303" y="292100"/>
                </a:lnTo>
                <a:lnTo>
                  <a:pt x="150444" y="292100"/>
                </a:lnTo>
                <a:lnTo>
                  <a:pt x="146456" y="279400"/>
                </a:lnTo>
                <a:close/>
              </a:path>
              <a:path w="1668779" h="2997200">
                <a:moveTo>
                  <a:pt x="152311" y="279400"/>
                </a:moveTo>
                <a:lnTo>
                  <a:pt x="151295" y="279400"/>
                </a:lnTo>
                <a:lnTo>
                  <a:pt x="152958" y="292100"/>
                </a:lnTo>
                <a:lnTo>
                  <a:pt x="152311" y="279400"/>
                </a:lnTo>
                <a:close/>
              </a:path>
              <a:path w="1668779" h="2997200">
                <a:moveTo>
                  <a:pt x="173824" y="279400"/>
                </a:moveTo>
                <a:lnTo>
                  <a:pt x="155105" y="279400"/>
                </a:lnTo>
                <a:lnTo>
                  <a:pt x="158838" y="292100"/>
                </a:lnTo>
                <a:lnTo>
                  <a:pt x="173570" y="292100"/>
                </a:lnTo>
                <a:lnTo>
                  <a:pt x="173824" y="279400"/>
                </a:lnTo>
                <a:close/>
              </a:path>
              <a:path w="1668779" h="2997200">
                <a:moveTo>
                  <a:pt x="190576" y="279400"/>
                </a:moveTo>
                <a:lnTo>
                  <a:pt x="174891" y="279400"/>
                </a:lnTo>
                <a:lnTo>
                  <a:pt x="175031" y="292100"/>
                </a:lnTo>
                <a:lnTo>
                  <a:pt x="193103" y="292100"/>
                </a:lnTo>
                <a:lnTo>
                  <a:pt x="190576" y="279400"/>
                </a:lnTo>
                <a:close/>
              </a:path>
              <a:path w="1668779" h="2997200">
                <a:moveTo>
                  <a:pt x="142024" y="266700"/>
                </a:moveTo>
                <a:lnTo>
                  <a:pt x="136093" y="266700"/>
                </a:lnTo>
                <a:lnTo>
                  <a:pt x="138214" y="279400"/>
                </a:lnTo>
                <a:lnTo>
                  <a:pt x="145326" y="279400"/>
                </a:lnTo>
                <a:lnTo>
                  <a:pt x="142024" y="266700"/>
                </a:lnTo>
                <a:close/>
              </a:path>
              <a:path w="1668779" h="2997200">
                <a:moveTo>
                  <a:pt x="184746" y="266700"/>
                </a:moveTo>
                <a:lnTo>
                  <a:pt x="142024" y="266700"/>
                </a:lnTo>
                <a:lnTo>
                  <a:pt x="154266" y="279400"/>
                </a:lnTo>
                <a:lnTo>
                  <a:pt x="188683" y="279400"/>
                </a:lnTo>
                <a:lnTo>
                  <a:pt x="184746" y="266700"/>
                </a:lnTo>
                <a:close/>
              </a:path>
              <a:path w="1668779" h="2997200">
                <a:moveTo>
                  <a:pt x="180340" y="254000"/>
                </a:moveTo>
                <a:lnTo>
                  <a:pt x="133362" y="254000"/>
                </a:lnTo>
                <a:lnTo>
                  <a:pt x="132930" y="266700"/>
                </a:lnTo>
                <a:lnTo>
                  <a:pt x="179539" y="266700"/>
                </a:lnTo>
                <a:lnTo>
                  <a:pt x="180340" y="254000"/>
                </a:lnTo>
                <a:close/>
              </a:path>
              <a:path w="1668779" h="2997200">
                <a:moveTo>
                  <a:pt x="183921" y="254000"/>
                </a:moveTo>
                <a:lnTo>
                  <a:pt x="182384" y="254000"/>
                </a:lnTo>
                <a:lnTo>
                  <a:pt x="182029" y="266700"/>
                </a:lnTo>
                <a:lnTo>
                  <a:pt x="185356" y="266700"/>
                </a:lnTo>
                <a:lnTo>
                  <a:pt x="183921" y="254000"/>
                </a:lnTo>
                <a:close/>
              </a:path>
              <a:path w="1668779" h="2997200">
                <a:moveTo>
                  <a:pt x="127635" y="228600"/>
                </a:moveTo>
                <a:lnTo>
                  <a:pt x="124904" y="228600"/>
                </a:lnTo>
                <a:lnTo>
                  <a:pt x="126606" y="241300"/>
                </a:lnTo>
                <a:lnTo>
                  <a:pt x="127762" y="241300"/>
                </a:lnTo>
                <a:lnTo>
                  <a:pt x="131686" y="254000"/>
                </a:lnTo>
                <a:lnTo>
                  <a:pt x="127635" y="228600"/>
                </a:lnTo>
                <a:close/>
              </a:path>
              <a:path w="1668779" h="2997200">
                <a:moveTo>
                  <a:pt x="140515" y="249050"/>
                </a:moveTo>
                <a:lnTo>
                  <a:pt x="135902" y="254000"/>
                </a:lnTo>
                <a:lnTo>
                  <a:pt x="141986" y="254000"/>
                </a:lnTo>
                <a:lnTo>
                  <a:pt x="140515" y="249050"/>
                </a:lnTo>
                <a:close/>
              </a:path>
              <a:path w="1668779" h="2997200">
                <a:moveTo>
                  <a:pt x="140553" y="249009"/>
                </a:moveTo>
                <a:lnTo>
                  <a:pt x="141986" y="254000"/>
                </a:lnTo>
                <a:lnTo>
                  <a:pt x="140553" y="249009"/>
                </a:lnTo>
                <a:close/>
              </a:path>
              <a:path w="1668779" h="2997200">
                <a:moveTo>
                  <a:pt x="163398" y="241300"/>
                </a:moveTo>
                <a:lnTo>
                  <a:pt x="147739" y="241300"/>
                </a:lnTo>
                <a:lnTo>
                  <a:pt x="140553" y="249009"/>
                </a:lnTo>
                <a:lnTo>
                  <a:pt x="141986" y="254000"/>
                </a:lnTo>
                <a:lnTo>
                  <a:pt x="169265" y="254000"/>
                </a:lnTo>
                <a:lnTo>
                  <a:pt x="163398" y="241300"/>
                </a:lnTo>
                <a:close/>
              </a:path>
              <a:path w="1668779" h="2997200">
                <a:moveTo>
                  <a:pt x="172046" y="241300"/>
                </a:moveTo>
                <a:lnTo>
                  <a:pt x="172453" y="254000"/>
                </a:lnTo>
                <a:lnTo>
                  <a:pt x="177241" y="254000"/>
                </a:lnTo>
                <a:lnTo>
                  <a:pt x="172046" y="241300"/>
                </a:lnTo>
                <a:close/>
              </a:path>
              <a:path w="1668779" h="2997200">
                <a:moveTo>
                  <a:pt x="138341" y="241300"/>
                </a:moveTo>
                <a:lnTo>
                  <a:pt x="140515" y="249050"/>
                </a:lnTo>
                <a:lnTo>
                  <a:pt x="138341" y="241300"/>
                </a:lnTo>
                <a:close/>
              </a:path>
              <a:path w="1668779" h="2997200">
                <a:moveTo>
                  <a:pt x="118884" y="228600"/>
                </a:moveTo>
                <a:lnTo>
                  <a:pt x="116878" y="228600"/>
                </a:lnTo>
                <a:lnTo>
                  <a:pt x="118376" y="241300"/>
                </a:lnTo>
                <a:lnTo>
                  <a:pt x="120281" y="241300"/>
                </a:lnTo>
                <a:lnTo>
                  <a:pt x="118884" y="228600"/>
                </a:lnTo>
                <a:close/>
              </a:path>
              <a:path w="1668779" h="2997200">
                <a:moveTo>
                  <a:pt x="122542" y="228600"/>
                </a:moveTo>
                <a:lnTo>
                  <a:pt x="120751" y="228600"/>
                </a:lnTo>
                <a:lnTo>
                  <a:pt x="123774" y="241300"/>
                </a:lnTo>
                <a:lnTo>
                  <a:pt x="126606" y="241300"/>
                </a:lnTo>
                <a:lnTo>
                  <a:pt x="122542" y="228600"/>
                </a:lnTo>
                <a:close/>
              </a:path>
              <a:path w="1668779" h="2997200">
                <a:moveTo>
                  <a:pt x="156464" y="215900"/>
                </a:moveTo>
                <a:lnTo>
                  <a:pt x="120370" y="215900"/>
                </a:lnTo>
                <a:lnTo>
                  <a:pt x="125552" y="228600"/>
                </a:lnTo>
                <a:lnTo>
                  <a:pt x="131165" y="228600"/>
                </a:lnTo>
                <a:lnTo>
                  <a:pt x="135826" y="241300"/>
                </a:lnTo>
                <a:lnTo>
                  <a:pt x="169177" y="241300"/>
                </a:lnTo>
                <a:lnTo>
                  <a:pt x="161953" y="228600"/>
                </a:lnTo>
                <a:lnTo>
                  <a:pt x="156464" y="215900"/>
                </a:lnTo>
                <a:close/>
              </a:path>
              <a:path w="1668779" h="2997200">
                <a:moveTo>
                  <a:pt x="110500" y="219010"/>
                </a:moveTo>
                <a:lnTo>
                  <a:pt x="112255" y="228600"/>
                </a:lnTo>
                <a:lnTo>
                  <a:pt x="113015" y="223355"/>
                </a:lnTo>
                <a:lnTo>
                  <a:pt x="110500" y="219010"/>
                </a:lnTo>
                <a:close/>
              </a:path>
              <a:path w="1668779" h="2997200">
                <a:moveTo>
                  <a:pt x="117690" y="215900"/>
                </a:moveTo>
                <a:lnTo>
                  <a:pt x="114096" y="215900"/>
                </a:lnTo>
                <a:lnTo>
                  <a:pt x="113015" y="223355"/>
                </a:lnTo>
                <a:lnTo>
                  <a:pt x="116052" y="228600"/>
                </a:lnTo>
                <a:lnTo>
                  <a:pt x="125552" y="228600"/>
                </a:lnTo>
                <a:lnTo>
                  <a:pt x="117690" y="215900"/>
                </a:lnTo>
                <a:close/>
              </a:path>
              <a:path w="1668779" h="2997200">
                <a:moveTo>
                  <a:pt x="109931" y="215900"/>
                </a:moveTo>
                <a:lnTo>
                  <a:pt x="108699" y="215900"/>
                </a:lnTo>
                <a:lnTo>
                  <a:pt x="110500" y="219010"/>
                </a:lnTo>
                <a:lnTo>
                  <a:pt x="109931" y="215900"/>
                </a:lnTo>
                <a:close/>
              </a:path>
              <a:path w="1668779" h="2997200">
                <a:moveTo>
                  <a:pt x="105105" y="203200"/>
                </a:moveTo>
                <a:lnTo>
                  <a:pt x="101219" y="203200"/>
                </a:lnTo>
                <a:lnTo>
                  <a:pt x="103212" y="215900"/>
                </a:lnTo>
                <a:lnTo>
                  <a:pt x="105105" y="203200"/>
                </a:lnTo>
                <a:close/>
              </a:path>
              <a:path w="1668779" h="2997200">
                <a:moveTo>
                  <a:pt x="114190" y="211466"/>
                </a:moveTo>
                <a:lnTo>
                  <a:pt x="114261" y="215900"/>
                </a:lnTo>
                <a:lnTo>
                  <a:pt x="115113" y="214072"/>
                </a:lnTo>
                <a:lnTo>
                  <a:pt x="114190" y="211466"/>
                </a:lnTo>
                <a:close/>
              </a:path>
              <a:path w="1668779" h="2997200">
                <a:moveTo>
                  <a:pt x="115969" y="212235"/>
                </a:moveTo>
                <a:lnTo>
                  <a:pt x="115113" y="214072"/>
                </a:lnTo>
                <a:lnTo>
                  <a:pt x="115760" y="215900"/>
                </a:lnTo>
                <a:lnTo>
                  <a:pt x="116827" y="215900"/>
                </a:lnTo>
                <a:lnTo>
                  <a:pt x="115969" y="212235"/>
                </a:lnTo>
                <a:close/>
              </a:path>
              <a:path w="1668779" h="2997200">
                <a:moveTo>
                  <a:pt x="146875" y="203200"/>
                </a:moveTo>
                <a:lnTo>
                  <a:pt x="120180" y="203200"/>
                </a:lnTo>
                <a:lnTo>
                  <a:pt x="120091" y="215900"/>
                </a:lnTo>
                <a:lnTo>
                  <a:pt x="145846" y="215900"/>
                </a:lnTo>
                <a:lnTo>
                  <a:pt x="146875" y="203200"/>
                </a:lnTo>
                <a:close/>
              </a:path>
              <a:path w="1668779" h="2997200">
                <a:moveTo>
                  <a:pt x="114073" y="204132"/>
                </a:moveTo>
                <a:lnTo>
                  <a:pt x="114190" y="211466"/>
                </a:lnTo>
                <a:lnTo>
                  <a:pt x="115113" y="214072"/>
                </a:lnTo>
                <a:lnTo>
                  <a:pt x="115969" y="212235"/>
                </a:lnTo>
                <a:lnTo>
                  <a:pt x="114073" y="204132"/>
                </a:lnTo>
                <a:close/>
              </a:path>
              <a:path w="1668779" h="2997200">
                <a:moveTo>
                  <a:pt x="120180" y="203200"/>
                </a:moveTo>
                <a:lnTo>
                  <a:pt x="114058" y="203200"/>
                </a:lnTo>
                <a:lnTo>
                  <a:pt x="114073" y="204132"/>
                </a:lnTo>
                <a:lnTo>
                  <a:pt x="115969" y="212235"/>
                </a:lnTo>
                <a:lnTo>
                  <a:pt x="120180" y="203200"/>
                </a:lnTo>
                <a:close/>
              </a:path>
              <a:path w="1668779" h="2997200">
                <a:moveTo>
                  <a:pt x="113855" y="203200"/>
                </a:moveTo>
                <a:lnTo>
                  <a:pt x="111264" y="203200"/>
                </a:lnTo>
                <a:lnTo>
                  <a:pt x="114190" y="211466"/>
                </a:lnTo>
                <a:lnTo>
                  <a:pt x="114073" y="204132"/>
                </a:lnTo>
                <a:lnTo>
                  <a:pt x="113855" y="203200"/>
                </a:lnTo>
                <a:close/>
              </a:path>
              <a:path w="1668779" h="2997200">
                <a:moveTo>
                  <a:pt x="101650" y="190500"/>
                </a:moveTo>
                <a:lnTo>
                  <a:pt x="100088" y="190500"/>
                </a:lnTo>
                <a:lnTo>
                  <a:pt x="102603" y="203200"/>
                </a:lnTo>
                <a:lnTo>
                  <a:pt x="102768" y="203200"/>
                </a:lnTo>
                <a:lnTo>
                  <a:pt x="102885" y="194164"/>
                </a:lnTo>
                <a:lnTo>
                  <a:pt x="101650" y="190500"/>
                </a:lnTo>
                <a:close/>
              </a:path>
              <a:path w="1668779" h="2997200">
                <a:moveTo>
                  <a:pt x="102892" y="193682"/>
                </a:moveTo>
                <a:lnTo>
                  <a:pt x="102885" y="194164"/>
                </a:lnTo>
                <a:lnTo>
                  <a:pt x="105930" y="203200"/>
                </a:lnTo>
                <a:lnTo>
                  <a:pt x="106603" y="203200"/>
                </a:lnTo>
                <a:lnTo>
                  <a:pt x="102892" y="193682"/>
                </a:lnTo>
                <a:close/>
              </a:path>
              <a:path w="1668779" h="2997200">
                <a:moveTo>
                  <a:pt x="146837" y="190500"/>
                </a:moveTo>
                <a:lnTo>
                  <a:pt x="109715" y="190500"/>
                </a:lnTo>
                <a:lnTo>
                  <a:pt x="106603" y="203200"/>
                </a:lnTo>
                <a:lnTo>
                  <a:pt x="139014" y="203200"/>
                </a:lnTo>
                <a:lnTo>
                  <a:pt x="146837" y="190500"/>
                </a:lnTo>
                <a:close/>
              </a:path>
              <a:path w="1668779" h="2997200">
                <a:moveTo>
                  <a:pt x="102933" y="190500"/>
                </a:moveTo>
                <a:lnTo>
                  <a:pt x="101650" y="190500"/>
                </a:lnTo>
                <a:lnTo>
                  <a:pt x="102892" y="193682"/>
                </a:lnTo>
                <a:lnTo>
                  <a:pt x="102933" y="190500"/>
                </a:lnTo>
                <a:close/>
              </a:path>
              <a:path w="1668779" h="2997200">
                <a:moveTo>
                  <a:pt x="89166" y="177800"/>
                </a:moveTo>
                <a:lnTo>
                  <a:pt x="88849" y="177800"/>
                </a:lnTo>
                <a:lnTo>
                  <a:pt x="89039" y="190500"/>
                </a:lnTo>
                <a:lnTo>
                  <a:pt x="89166" y="177800"/>
                </a:lnTo>
                <a:close/>
              </a:path>
              <a:path w="1668779" h="2997200">
                <a:moveTo>
                  <a:pt x="92100" y="177800"/>
                </a:moveTo>
                <a:lnTo>
                  <a:pt x="90411" y="177800"/>
                </a:lnTo>
                <a:lnTo>
                  <a:pt x="91160" y="190500"/>
                </a:lnTo>
                <a:lnTo>
                  <a:pt x="92100" y="177800"/>
                </a:lnTo>
                <a:close/>
              </a:path>
              <a:path w="1668779" h="2997200">
                <a:moveTo>
                  <a:pt x="133134" y="177800"/>
                </a:moveTo>
                <a:lnTo>
                  <a:pt x="99441" y="177800"/>
                </a:lnTo>
                <a:lnTo>
                  <a:pt x="103860" y="190500"/>
                </a:lnTo>
                <a:lnTo>
                  <a:pt x="132689" y="190500"/>
                </a:lnTo>
                <a:lnTo>
                  <a:pt x="133134" y="177800"/>
                </a:lnTo>
                <a:close/>
              </a:path>
              <a:path w="1668779" h="2997200">
                <a:moveTo>
                  <a:pt x="139547" y="177800"/>
                </a:moveTo>
                <a:lnTo>
                  <a:pt x="133134" y="177800"/>
                </a:lnTo>
                <a:lnTo>
                  <a:pt x="135331" y="190500"/>
                </a:lnTo>
                <a:lnTo>
                  <a:pt x="142671" y="190500"/>
                </a:lnTo>
                <a:lnTo>
                  <a:pt x="139547" y="177800"/>
                </a:lnTo>
                <a:close/>
              </a:path>
              <a:path w="1668779" h="2997200">
                <a:moveTo>
                  <a:pt x="90487" y="165100"/>
                </a:moveTo>
                <a:lnTo>
                  <a:pt x="84404" y="165100"/>
                </a:lnTo>
                <a:lnTo>
                  <a:pt x="88074" y="177800"/>
                </a:lnTo>
                <a:lnTo>
                  <a:pt x="93967" y="177800"/>
                </a:lnTo>
                <a:lnTo>
                  <a:pt x="90487" y="165100"/>
                </a:lnTo>
                <a:close/>
              </a:path>
              <a:path w="1668779" h="2997200">
                <a:moveTo>
                  <a:pt x="123748" y="165100"/>
                </a:moveTo>
                <a:lnTo>
                  <a:pt x="95973" y="165100"/>
                </a:lnTo>
                <a:lnTo>
                  <a:pt x="97409" y="177800"/>
                </a:lnTo>
                <a:lnTo>
                  <a:pt x="123063" y="177800"/>
                </a:lnTo>
                <a:lnTo>
                  <a:pt x="123748" y="165100"/>
                </a:lnTo>
                <a:close/>
              </a:path>
              <a:path w="1668779" h="2997200">
                <a:moveTo>
                  <a:pt x="127685" y="165100"/>
                </a:moveTo>
                <a:lnTo>
                  <a:pt x="123748" y="165100"/>
                </a:lnTo>
                <a:lnTo>
                  <a:pt x="124675" y="177800"/>
                </a:lnTo>
                <a:lnTo>
                  <a:pt x="127152" y="177800"/>
                </a:lnTo>
                <a:lnTo>
                  <a:pt x="127685" y="165100"/>
                </a:lnTo>
                <a:close/>
              </a:path>
              <a:path w="1668779" h="2997200">
                <a:moveTo>
                  <a:pt x="134518" y="165100"/>
                </a:moveTo>
                <a:lnTo>
                  <a:pt x="132372" y="165100"/>
                </a:lnTo>
                <a:lnTo>
                  <a:pt x="135369" y="177800"/>
                </a:lnTo>
                <a:lnTo>
                  <a:pt x="134518" y="165100"/>
                </a:lnTo>
                <a:close/>
              </a:path>
              <a:path w="1668779" h="2997200">
                <a:moveTo>
                  <a:pt x="121551" y="152400"/>
                </a:moveTo>
                <a:lnTo>
                  <a:pt x="78308" y="152400"/>
                </a:lnTo>
                <a:lnTo>
                  <a:pt x="81216" y="165100"/>
                </a:lnTo>
                <a:lnTo>
                  <a:pt x="125920" y="165100"/>
                </a:lnTo>
                <a:lnTo>
                  <a:pt x="121551" y="152400"/>
                </a:lnTo>
                <a:close/>
              </a:path>
              <a:path w="1668779" h="2997200">
                <a:moveTo>
                  <a:pt x="76047" y="139700"/>
                </a:moveTo>
                <a:lnTo>
                  <a:pt x="74358" y="139700"/>
                </a:lnTo>
                <a:lnTo>
                  <a:pt x="72644" y="152400"/>
                </a:lnTo>
                <a:lnTo>
                  <a:pt x="84112" y="152400"/>
                </a:lnTo>
                <a:lnTo>
                  <a:pt x="76047" y="139700"/>
                </a:lnTo>
                <a:close/>
              </a:path>
              <a:path w="1668779" h="2997200">
                <a:moveTo>
                  <a:pt x="91236" y="139700"/>
                </a:moveTo>
                <a:lnTo>
                  <a:pt x="85610" y="139700"/>
                </a:lnTo>
                <a:lnTo>
                  <a:pt x="84112" y="152400"/>
                </a:lnTo>
                <a:lnTo>
                  <a:pt x="93573" y="152400"/>
                </a:lnTo>
                <a:lnTo>
                  <a:pt x="91236" y="139700"/>
                </a:lnTo>
                <a:close/>
              </a:path>
              <a:path w="1668779" h="2997200">
                <a:moveTo>
                  <a:pt x="97205" y="139700"/>
                </a:moveTo>
                <a:lnTo>
                  <a:pt x="96253" y="139700"/>
                </a:lnTo>
                <a:lnTo>
                  <a:pt x="97294" y="152400"/>
                </a:lnTo>
                <a:lnTo>
                  <a:pt x="99110" y="152400"/>
                </a:lnTo>
                <a:lnTo>
                  <a:pt x="97205" y="139700"/>
                </a:lnTo>
                <a:close/>
              </a:path>
              <a:path w="1668779" h="2997200">
                <a:moveTo>
                  <a:pt x="108031" y="139700"/>
                </a:moveTo>
                <a:lnTo>
                  <a:pt x="100203" y="139700"/>
                </a:lnTo>
                <a:lnTo>
                  <a:pt x="101028" y="152400"/>
                </a:lnTo>
                <a:lnTo>
                  <a:pt x="105873" y="152400"/>
                </a:lnTo>
                <a:lnTo>
                  <a:pt x="108031" y="139700"/>
                </a:lnTo>
                <a:close/>
              </a:path>
              <a:path w="1668779" h="2997200">
                <a:moveTo>
                  <a:pt x="109740" y="127000"/>
                </a:moveTo>
                <a:lnTo>
                  <a:pt x="73952" y="127000"/>
                </a:lnTo>
                <a:lnTo>
                  <a:pt x="74815" y="139700"/>
                </a:lnTo>
                <a:lnTo>
                  <a:pt x="108031" y="139700"/>
                </a:lnTo>
                <a:lnTo>
                  <a:pt x="111893" y="152400"/>
                </a:lnTo>
                <a:lnTo>
                  <a:pt x="114639" y="152400"/>
                </a:lnTo>
                <a:lnTo>
                  <a:pt x="113449" y="139700"/>
                </a:lnTo>
                <a:lnTo>
                  <a:pt x="109740" y="127000"/>
                </a:lnTo>
                <a:close/>
              </a:path>
              <a:path w="1668779" h="2997200">
                <a:moveTo>
                  <a:pt x="64439" y="127000"/>
                </a:moveTo>
                <a:lnTo>
                  <a:pt x="61290" y="127000"/>
                </a:lnTo>
                <a:lnTo>
                  <a:pt x="66192" y="139700"/>
                </a:lnTo>
                <a:lnTo>
                  <a:pt x="67538" y="139700"/>
                </a:lnTo>
                <a:lnTo>
                  <a:pt x="64439" y="127000"/>
                </a:lnTo>
                <a:close/>
              </a:path>
              <a:path w="1668779" h="2997200">
                <a:moveTo>
                  <a:pt x="68961" y="114300"/>
                </a:moveTo>
                <a:lnTo>
                  <a:pt x="55892" y="114300"/>
                </a:lnTo>
                <a:lnTo>
                  <a:pt x="55372" y="127000"/>
                </a:lnTo>
                <a:lnTo>
                  <a:pt x="64833" y="127000"/>
                </a:lnTo>
                <a:lnTo>
                  <a:pt x="70476" y="118318"/>
                </a:lnTo>
                <a:lnTo>
                  <a:pt x="68961" y="114300"/>
                </a:lnTo>
                <a:close/>
              </a:path>
              <a:path w="1668779" h="2997200">
                <a:moveTo>
                  <a:pt x="73088" y="114300"/>
                </a:moveTo>
                <a:lnTo>
                  <a:pt x="70476" y="118318"/>
                </a:lnTo>
                <a:lnTo>
                  <a:pt x="73748" y="127000"/>
                </a:lnTo>
                <a:lnTo>
                  <a:pt x="73952" y="127000"/>
                </a:lnTo>
                <a:lnTo>
                  <a:pt x="73088" y="114300"/>
                </a:lnTo>
                <a:close/>
              </a:path>
              <a:path w="1668779" h="2997200">
                <a:moveTo>
                  <a:pt x="97777" y="114300"/>
                </a:moveTo>
                <a:lnTo>
                  <a:pt x="73291" y="114300"/>
                </a:lnTo>
                <a:lnTo>
                  <a:pt x="75882" y="127000"/>
                </a:lnTo>
                <a:lnTo>
                  <a:pt x="94437" y="127000"/>
                </a:lnTo>
                <a:lnTo>
                  <a:pt x="97777" y="114300"/>
                </a:lnTo>
                <a:close/>
              </a:path>
              <a:path w="1668779" h="2997200">
                <a:moveTo>
                  <a:pt x="103369" y="114300"/>
                </a:moveTo>
                <a:lnTo>
                  <a:pt x="97777" y="114300"/>
                </a:lnTo>
                <a:lnTo>
                  <a:pt x="99995" y="127000"/>
                </a:lnTo>
                <a:lnTo>
                  <a:pt x="105116" y="127000"/>
                </a:lnTo>
                <a:lnTo>
                  <a:pt x="103369" y="114300"/>
                </a:lnTo>
                <a:close/>
              </a:path>
              <a:path w="1668779" h="2997200">
                <a:moveTo>
                  <a:pt x="87617" y="101600"/>
                </a:moveTo>
                <a:lnTo>
                  <a:pt x="57277" y="101600"/>
                </a:lnTo>
                <a:lnTo>
                  <a:pt x="58877" y="114300"/>
                </a:lnTo>
                <a:lnTo>
                  <a:pt x="89585" y="114300"/>
                </a:lnTo>
                <a:lnTo>
                  <a:pt x="87617" y="101600"/>
                </a:lnTo>
                <a:close/>
              </a:path>
              <a:path w="1668779" h="2997200">
                <a:moveTo>
                  <a:pt x="93535" y="101600"/>
                </a:moveTo>
                <a:lnTo>
                  <a:pt x="87617" y="101600"/>
                </a:lnTo>
                <a:lnTo>
                  <a:pt x="93649" y="114300"/>
                </a:lnTo>
                <a:lnTo>
                  <a:pt x="94945" y="114300"/>
                </a:lnTo>
                <a:lnTo>
                  <a:pt x="93535" y="101600"/>
                </a:lnTo>
                <a:close/>
              </a:path>
              <a:path w="1668779" h="2997200">
                <a:moveTo>
                  <a:pt x="55829" y="76200"/>
                </a:moveTo>
                <a:lnTo>
                  <a:pt x="44818" y="76200"/>
                </a:lnTo>
                <a:lnTo>
                  <a:pt x="50812" y="88900"/>
                </a:lnTo>
                <a:lnTo>
                  <a:pt x="43865" y="101600"/>
                </a:lnTo>
                <a:lnTo>
                  <a:pt x="77355" y="101600"/>
                </a:lnTo>
                <a:lnTo>
                  <a:pt x="77724" y="88900"/>
                </a:lnTo>
                <a:lnTo>
                  <a:pt x="63157" y="88900"/>
                </a:lnTo>
                <a:lnTo>
                  <a:pt x="55829" y="76200"/>
                </a:lnTo>
                <a:close/>
              </a:path>
              <a:path w="1668779" h="2997200">
                <a:moveTo>
                  <a:pt x="27495" y="63500"/>
                </a:moveTo>
                <a:lnTo>
                  <a:pt x="24155" y="63500"/>
                </a:lnTo>
                <a:lnTo>
                  <a:pt x="28143" y="76200"/>
                </a:lnTo>
                <a:lnTo>
                  <a:pt x="31496" y="88900"/>
                </a:lnTo>
                <a:lnTo>
                  <a:pt x="33096" y="76200"/>
                </a:lnTo>
                <a:lnTo>
                  <a:pt x="30162" y="76200"/>
                </a:lnTo>
                <a:lnTo>
                  <a:pt x="27495" y="63500"/>
                </a:lnTo>
                <a:close/>
              </a:path>
              <a:path w="1668779" h="2997200">
                <a:moveTo>
                  <a:pt x="42037" y="76200"/>
                </a:moveTo>
                <a:lnTo>
                  <a:pt x="35229" y="76200"/>
                </a:lnTo>
                <a:lnTo>
                  <a:pt x="34518" y="88900"/>
                </a:lnTo>
                <a:lnTo>
                  <a:pt x="40005" y="88900"/>
                </a:lnTo>
                <a:lnTo>
                  <a:pt x="42037" y="76200"/>
                </a:lnTo>
                <a:close/>
              </a:path>
              <a:path w="1668779" h="2997200">
                <a:moveTo>
                  <a:pt x="42456" y="76200"/>
                </a:moveTo>
                <a:lnTo>
                  <a:pt x="42037" y="76200"/>
                </a:lnTo>
                <a:lnTo>
                  <a:pt x="43421" y="88900"/>
                </a:lnTo>
                <a:lnTo>
                  <a:pt x="47117" y="88900"/>
                </a:lnTo>
                <a:lnTo>
                  <a:pt x="46069" y="85810"/>
                </a:lnTo>
                <a:lnTo>
                  <a:pt x="42456" y="76200"/>
                </a:lnTo>
                <a:close/>
              </a:path>
              <a:path w="1668779" h="2997200">
                <a:moveTo>
                  <a:pt x="60642" y="63500"/>
                </a:moveTo>
                <a:lnTo>
                  <a:pt x="53517" y="63500"/>
                </a:lnTo>
                <a:lnTo>
                  <a:pt x="55829" y="76200"/>
                </a:lnTo>
                <a:lnTo>
                  <a:pt x="63157" y="88900"/>
                </a:lnTo>
                <a:lnTo>
                  <a:pt x="58470" y="76200"/>
                </a:lnTo>
                <a:lnTo>
                  <a:pt x="62039" y="76200"/>
                </a:lnTo>
                <a:lnTo>
                  <a:pt x="60642" y="63500"/>
                </a:lnTo>
                <a:close/>
              </a:path>
              <a:path w="1668779" h="2997200">
                <a:moveTo>
                  <a:pt x="69392" y="76200"/>
                </a:moveTo>
                <a:lnTo>
                  <a:pt x="58470" y="76200"/>
                </a:lnTo>
                <a:lnTo>
                  <a:pt x="63157" y="88900"/>
                </a:lnTo>
                <a:lnTo>
                  <a:pt x="68745" y="88900"/>
                </a:lnTo>
                <a:lnTo>
                  <a:pt x="69392" y="76200"/>
                </a:lnTo>
                <a:close/>
              </a:path>
              <a:path w="1668779" h="2997200">
                <a:moveTo>
                  <a:pt x="80340" y="76200"/>
                </a:moveTo>
                <a:lnTo>
                  <a:pt x="71755" y="76200"/>
                </a:lnTo>
                <a:lnTo>
                  <a:pt x="72567" y="88900"/>
                </a:lnTo>
                <a:lnTo>
                  <a:pt x="83870" y="88900"/>
                </a:lnTo>
                <a:lnTo>
                  <a:pt x="80340" y="76200"/>
                </a:lnTo>
                <a:close/>
              </a:path>
              <a:path w="1668779" h="2997200">
                <a:moveTo>
                  <a:pt x="42811" y="76200"/>
                </a:moveTo>
                <a:lnTo>
                  <a:pt x="42456" y="76200"/>
                </a:lnTo>
                <a:lnTo>
                  <a:pt x="46069" y="85810"/>
                </a:lnTo>
                <a:lnTo>
                  <a:pt x="42811" y="76200"/>
                </a:lnTo>
                <a:close/>
              </a:path>
              <a:path w="1668779" h="2997200">
                <a:moveTo>
                  <a:pt x="47815" y="63500"/>
                </a:moveTo>
                <a:lnTo>
                  <a:pt x="32270" y="63500"/>
                </a:lnTo>
                <a:lnTo>
                  <a:pt x="34378" y="76200"/>
                </a:lnTo>
                <a:lnTo>
                  <a:pt x="54724" y="76200"/>
                </a:lnTo>
                <a:lnTo>
                  <a:pt x="47815" y="63500"/>
                </a:lnTo>
                <a:close/>
              </a:path>
              <a:path w="1668779" h="2997200">
                <a:moveTo>
                  <a:pt x="60642" y="63500"/>
                </a:moveTo>
                <a:lnTo>
                  <a:pt x="62039" y="76200"/>
                </a:lnTo>
                <a:lnTo>
                  <a:pt x="67195" y="76200"/>
                </a:lnTo>
                <a:lnTo>
                  <a:pt x="60642" y="63500"/>
                </a:lnTo>
                <a:close/>
              </a:path>
              <a:path w="1668779" h="2997200">
                <a:moveTo>
                  <a:pt x="72720" y="63500"/>
                </a:moveTo>
                <a:lnTo>
                  <a:pt x="60642" y="63500"/>
                </a:lnTo>
                <a:lnTo>
                  <a:pt x="67195" y="76200"/>
                </a:lnTo>
                <a:lnTo>
                  <a:pt x="74523" y="76200"/>
                </a:lnTo>
                <a:lnTo>
                  <a:pt x="72720" y="63500"/>
                </a:lnTo>
                <a:close/>
              </a:path>
              <a:path w="1668779" h="2997200">
                <a:moveTo>
                  <a:pt x="22339" y="50800"/>
                </a:moveTo>
                <a:lnTo>
                  <a:pt x="17843" y="63500"/>
                </a:lnTo>
                <a:lnTo>
                  <a:pt x="28549" y="63500"/>
                </a:lnTo>
                <a:lnTo>
                  <a:pt x="22339" y="50800"/>
                </a:lnTo>
                <a:close/>
              </a:path>
              <a:path w="1668779" h="2997200">
                <a:moveTo>
                  <a:pt x="39395" y="38100"/>
                </a:moveTo>
                <a:lnTo>
                  <a:pt x="25412" y="38100"/>
                </a:lnTo>
                <a:lnTo>
                  <a:pt x="29832" y="50800"/>
                </a:lnTo>
                <a:lnTo>
                  <a:pt x="31724" y="63500"/>
                </a:lnTo>
                <a:lnTo>
                  <a:pt x="36423" y="63500"/>
                </a:lnTo>
                <a:lnTo>
                  <a:pt x="34874" y="50800"/>
                </a:lnTo>
                <a:lnTo>
                  <a:pt x="38722" y="50800"/>
                </a:lnTo>
                <a:lnTo>
                  <a:pt x="39395" y="38100"/>
                </a:lnTo>
                <a:close/>
              </a:path>
              <a:path w="1668779" h="2997200">
                <a:moveTo>
                  <a:pt x="64795" y="50800"/>
                </a:moveTo>
                <a:lnTo>
                  <a:pt x="38455" y="50800"/>
                </a:lnTo>
                <a:lnTo>
                  <a:pt x="39446" y="63500"/>
                </a:lnTo>
                <a:lnTo>
                  <a:pt x="70015" y="63500"/>
                </a:lnTo>
                <a:lnTo>
                  <a:pt x="64795" y="50800"/>
                </a:lnTo>
                <a:close/>
              </a:path>
              <a:path w="1668779" h="2997200">
                <a:moveTo>
                  <a:pt x="19494" y="38100"/>
                </a:moveTo>
                <a:lnTo>
                  <a:pt x="11899" y="38100"/>
                </a:lnTo>
                <a:lnTo>
                  <a:pt x="9232" y="50800"/>
                </a:lnTo>
                <a:lnTo>
                  <a:pt x="11925" y="50800"/>
                </a:lnTo>
                <a:lnTo>
                  <a:pt x="19641" y="39932"/>
                </a:lnTo>
                <a:lnTo>
                  <a:pt x="19494" y="38100"/>
                </a:lnTo>
                <a:close/>
              </a:path>
              <a:path w="1668779" h="2997200">
                <a:moveTo>
                  <a:pt x="20875" y="38193"/>
                </a:moveTo>
                <a:lnTo>
                  <a:pt x="19641" y="39932"/>
                </a:lnTo>
                <a:lnTo>
                  <a:pt x="20510" y="50800"/>
                </a:lnTo>
                <a:lnTo>
                  <a:pt x="22161" y="50800"/>
                </a:lnTo>
                <a:lnTo>
                  <a:pt x="20875" y="38193"/>
                </a:lnTo>
                <a:close/>
              </a:path>
              <a:path w="1668779" h="2997200">
                <a:moveTo>
                  <a:pt x="51892" y="38100"/>
                </a:moveTo>
                <a:lnTo>
                  <a:pt x="40068" y="38100"/>
                </a:lnTo>
                <a:lnTo>
                  <a:pt x="42392" y="50800"/>
                </a:lnTo>
                <a:lnTo>
                  <a:pt x="49580" y="50800"/>
                </a:lnTo>
                <a:lnTo>
                  <a:pt x="51892" y="38100"/>
                </a:lnTo>
                <a:close/>
              </a:path>
              <a:path w="1668779" h="2997200">
                <a:moveTo>
                  <a:pt x="59004" y="38100"/>
                </a:moveTo>
                <a:lnTo>
                  <a:pt x="51892" y="38100"/>
                </a:lnTo>
                <a:lnTo>
                  <a:pt x="52692" y="50800"/>
                </a:lnTo>
                <a:lnTo>
                  <a:pt x="58077" y="50800"/>
                </a:lnTo>
                <a:lnTo>
                  <a:pt x="59004" y="38100"/>
                </a:lnTo>
                <a:close/>
              </a:path>
              <a:path w="1668779" h="2997200">
                <a:moveTo>
                  <a:pt x="20942" y="38100"/>
                </a:moveTo>
                <a:close/>
              </a:path>
              <a:path w="1668779" h="2997200">
                <a:moveTo>
                  <a:pt x="15748" y="25400"/>
                </a:moveTo>
                <a:lnTo>
                  <a:pt x="1562" y="25400"/>
                </a:lnTo>
                <a:lnTo>
                  <a:pt x="4622" y="38100"/>
                </a:lnTo>
                <a:lnTo>
                  <a:pt x="13703" y="38100"/>
                </a:lnTo>
                <a:lnTo>
                  <a:pt x="15748" y="25400"/>
                </a:lnTo>
                <a:close/>
              </a:path>
              <a:path w="1668779" h="2997200">
                <a:moveTo>
                  <a:pt x="53555" y="25400"/>
                </a:moveTo>
                <a:lnTo>
                  <a:pt x="15748" y="25400"/>
                </a:lnTo>
                <a:lnTo>
                  <a:pt x="20459" y="38100"/>
                </a:lnTo>
                <a:lnTo>
                  <a:pt x="52400" y="38100"/>
                </a:lnTo>
                <a:lnTo>
                  <a:pt x="53555" y="25400"/>
                </a:lnTo>
                <a:close/>
              </a:path>
              <a:path w="1668779" h="2997200">
                <a:moveTo>
                  <a:pt x="3124" y="12700"/>
                </a:moveTo>
                <a:lnTo>
                  <a:pt x="0" y="25400"/>
                </a:lnTo>
                <a:lnTo>
                  <a:pt x="4940" y="25400"/>
                </a:lnTo>
                <a:lnTo>
                  <a:pt x="3124" y="12700"/>
                </a:lnTo>
                <a:close/>
              </a:path>
              <a:path w="1668779" h="2997200">
                <a:moveTo>
                  <a:pt x="12928" y="12700"/>
                </a:moveTo>
                <a:lnTo>
                  <a:pt x="12700" y="12700"/>
                </a:lnTo>
                <a:lnTo>
                  <a:pt x="5067" y="25400"/>
                </a:lnTo>
                <a:lnTo>
                  <a:pt x="19342" y="25400"/>
                </a:lnTo>
                <a:lnTo>
                  <a:pt x="12928" y="12700"/>
                </a:lnTo>
                <a:close/>
              </a:path>
              <a:path w="1668779" h="2997200">
                <a:moveTo>
                  <a:pt x="45415" y="12700"/>
                </a:moveTo>
                <a:lnTo>
                  <a:pt x="18249" y="12700"/>
                </a:lnTo>
                <a:lnTo>
                  <a:pt x="19342" y="25400"/>
                </a:lnTo>
                <a:lnTo>
                  <a:pt x="45732" y="25400"/>
                </a:lnTo>
                <a:lnTo>
                  <a:pt x="45814" y="20860"/>
                </a:lnTo>
                <a:lnTo>
                  <a:pt x="45415" y="12700"/>
                </a:lnTo>
                <a:close/>
              </a:path>
              <a:path w="1668779" h="2997200">
                <a:moveTo>
                  <a:pt x="47866" y="12700"/>
                </a:moveTo>
                <a:lnTo>
                  <a:pt x="45961" y="12700"/>
                </a:lnTo>
                <a:lnTo>
                  <a:pt x="45814" y="20860"/>
                </a:lnTo>
                <a:lnTo>
                  <a:pt x="46036" y="25400"/>
                </a:lnTo>
                <a:lnTo>
                  <a:pt x="47942" y="25400"/>
                </a:lnTo>
                <a:lnTo>
                  <a:pt x="47866" y="12700"/>
                </a:lnTo>
                <a:close/>
              </a:path>
              <a:path w="1668779" h="2997200">
                <a:moveTo>
                  <a:pt x="24079" y="0"/>
                </a:moveTo>
                <a:lnTo>
                  <a:pt x="25407" y="12700"/>
                </a:lnTo>
                <a:lnTo>
                  <a:pt x="28702" y="12700"/>
                </a:lnTo>
                <a:lnTo>
                  <a:pt x="24079" y="0"/>
                </a:lnTo>
                <a:close/>
              </a:path>
              <a:path w="1668779" h="2997200">
                <a:moveTo>
                  <a:pt x="39420" y="0"/>
                </a:moveTo>
                <a:lnTo>
                  <a:pt x="39509" y="12700"/>
                </a:lnTo>
                <a:lnTo>
                  <a:pt x="40957" y="12700"/>
                </a:lnTo>
                <a:lnTo>
                  <a:pt x="39420" y="0"/>
                </a:lnTo>
                <a:close/>
              </a:path>
            </a:pathLst>
          </a:custGeom>
          <a:solidFill>
            <a:srgbClr val="3CFA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12047808" y="6344211"/>
            <a:ext cx="239382" cy="24765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256053" y="7027106"/>
            <a:ext cx="2144194" cy="1288491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696200" y="2743200"/>
            <a:ext cx="2374900" cy="179070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786490" y="2797644"/>
            <a:ext cx="2183765" cy="1604645"/>
          </a:xfrm>
          <a:custGeom>
            <a:avLst/>
            <a:gdLst/>
            <a:ahLst/>
            <a:cxnLst/>
            <a:rect l="l" t="t" r="r" b="b"/>
            <a:pathLst>
              <a:path w="2183765" h="1604645">
                <a:moveTo>
                  <a:pt x="0" y="0"/>
                </a:moveTo>
                <a:lnTo>
                  <a:pt x="2183396" y="1604124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9880600" y="2654300"/>
            <a:ext cx="2476500" cy="182880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9969887" y="2705100"/>
            <a:ext cx="2282190" cy="1656080"/>
          </a:xfrm>
          <a:custGeom>
            <a:avLst/>
            <a:gdLst/>
            <a:ahLst/>
            <a:cxnLst/>
            <a:rect l="l" t="t" r="r" b="b"/>
            <a:pathLst>
              <a:path w="2282190" h="1656079">
                <a:moveTo>
                  <a:pt x="2281897" y="0"/>
                </a:moveTo>
                <a:lnTo>
                  <a:pt x="0" y="1655533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696200" y="2851461"/>
            <a:ext cx="2216785" cy="1624965"/>
          </a:xfrm>
          <a:custGeom>
            <a:avLst/>
            <a:gdLst/>
            <a:ahLst/>
            <a:cxnLst/>
            <a:rect l="l" t="t" r="r" b="b"/>
            <a:pathLst>
              <a:path w="2216784" h="1624964">
                <a:moveTo>
                  <a:pt x="0" y="0"/>
                </a:moveTo>
                <a:lnTo>
                  <a:pt x="2216226" y="1624685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969888" y="2810327"/>
            <a:ext cx="2298700" cy="1666239"/>
          </a:xfrm>
          <a:custGeom>
            <a:avLst/>
            <a:gdLst/>
            <a:ahLst/>
            <a:cxnLst/>
            <a:rect l="l" t="t" r="r" b="b"/>
            <a:pathLst>
              <a:path w="2298700" h="1666239">
                <a:moveTo>
                  <a:pt x="0" y="1665820"/>
                </a:moveTo>
                <a:lnTo>
                  <a:pt x="2298319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883400" y="3543300"/>
            <a:ext cx="1437058" cy="694023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735434" y="3994105"/>
            <a:ext cx="197752" cy="1544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735429" y="399410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7350221" y="3994106"/>
            <a:ext cx="197762" cy="154412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7350218" y="399410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049279" y="3756285"/>
            <a:ext cx="197752" cy="154414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7049273" y="3756290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723395" y="3630097"/>
            <a:ext cx="197752" cy="154414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723390" y="3630104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2169944" y="4381500"/>
            <a:ext cx="1517896" cy="8638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3472976" y="4566040"/>
            <a:ext cx="291465" cy="314960"/>
          </a:xfrm>
          <a:custGeom>
            <a:avLst/>
            <a:gdLst/>
            <a:ahLst/>
            <a:cxnLst/>
            <a:rect l="l" t="t" r="r" b="b"/>
            <a:pathLst>
              <a:path w="291464" h="314960">
                <a:moveTo>
                  <a:pt x="139776" y="0"/>
                </a:moveTo>
                <a:lnTo>
                  <a:pt x="93341" y="10165"/>
                </a:lnTo>
                <a:lnTo>
                  <a:pt x="51382" y="36838"/>
                </a:lnTo>
                <a:lnTo>
                  <a:pt x="20278" y="76147"/>
                </a:lnTo>
                <a:lnTo>
                  <a:pt x="3396" y="121786"/>
                </a:lnTo>
                <a:lnTo>
                  <a:pt x="0" y="158321"/>
                </a:lnTo>
                <a:lnTo>
                  <a:pt x="654" y="170655"/>
                </a:lnTo>
                <a:lnTo>
                  <a:pt x="12317" y="219350"/>
                </a:lnTo>
                <a:lnTo>
                  <a:pt x="30675" y="253709"/>
                </a:lnTo>
                <a:lnTo>
                  <a:pt x="56852" y="283131"/>
                </a:lnTo>
                <a:lnTo>
                  <a:pt x="98220" y="306756"/>
                </a:lnTo>
                <a:lnTo>
                  <a:pt x="143794" y="314518"/>
                </a:lnTo>
                <a:lnTo>
                  <a:pt x="155458" y="313939"/>
                </a:lnTo>
                <a:lnTo>
                  <a:pt x="201658" y="301376"/>
                </a:lnTo>
                <a:lnTo>
                  <a:pt x="234384" y="281042"/>
                </a:lnTo>
                <a:lnTo>
                  <a:pt x="262106" y="252164"/>
                </a:lnTo>
                <a:lnTo>
                  <a:pt x="283686" y="207717"/>
                </a:lnTo>
                <a:lnTo>
                  <a:pt x="291202" y="159307"/>
                </a:lnTo>
                <a:lnTo>
                  <a:pt x="290883" y="147034"/>
                </a:lnTo>
                <a:lnTo>
                  <a:pt x="280819" y="99058"/>
                </a:lnTo>
                <a:lnTo>
                  <a:pt x="256691" y="55738"/>
                </a:lnTo>
                <a:lnTo>
                  <a:pt x="219743" y="21930"/>
                </a:lnTo>
                <a:lnTo>
                  <a:pt x="175127" y="3208"/>
                </a:lnTo>
                <a:lnTo>
                  <a:pt x="139776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3472976" y="4566040"/>
            <a:ext cx="291465" cy="314960"/>
          </a:xfrm>
          <a:custGeom>
            <a:avLst/>
            <a:gdLst/>
            <a:ahLst/>
            <a:cxnLst/>
            <a:rect l="l" t="t" r="r" b="b"/>
            <a:pathLst>
              <a:path w="291464" h="314960">
                <a:moveTo>
                  <a:pt x="248462" y="46085"/>
                </a:moveTo>
                <a:lnTo>
                  <a:pt x="276106" y="87642"/>
                </a:lnTo>
                <a:lnTo>
                  <a:pt x="289686" y="134813"/>
                </a:lnTo>
                <a:lnTo>
                  <a:pt x="291202" y="159307"/>
                </a:lnTo>
                <a:lnTo>
                  <a:pt x="290641" y="171571"/>
                </a:lnTo>
                <a:lnTo>
                  <a:pt x="279609" y="219350"/>
                </a:lnTo>
                <a:lnTo>
                  <a:pt x="254513" y="262208"/>
                </a:lnTo>
                <a:lnTo>
                  <a:pt x="223761" y="288871"/>
                </a:lnTo>
                <a:lnTo>
                  <a:pt x="178753" y="309718"/>
                </a:lnTo>
                <a:lnTo>
                  <a:pt x="143794" y="314518"/>
                </a:lnTo>
                <a:lnTo>
                  <a:pt x="132186" y="314084"/>
                </a:lnTo>
                <a:lnTo>
                  <a:pt x="87355" y="302323"/>
                </a:lnTo>
                <a:lnTo>
                  <a:pt x="47553" y="274788"/>
                </a:lnTo>
                <a:lnTo>
                  <a:pt x="23632" y="242568"/>
                </a:lnTo>
                <a:lnTo>
                  <a:pt x="8036" y="207379"/>
                </a:lnTo>
                <a:lnTo>
                  <a:pt x="0" y="158321"/>
                </a:lnTo>
                <a:lnTo>
                  <a:pt x="241" y="146030"/>
                </a:lnTo>
                <a:lnTo>
                  <a:pt x="10086" y="98350"/>
                </a:lnTo>
                <a:lnTo>
                  <a:pt x="33940" y="55602"/>
                </a:lnTo>
                <a:lnTo>
                  <a:pt x="61233" y="28622"/>
                </a:lnTo>
                <a:lnTo>
                  <a:pt x="104687" y="6076"/>
                </a:lnTo>
                <a:lnTo>
                  <a:pt x="139776" y="0"/>
                </a:lnTo>
                <a:lnTo>
                  <a:pt x="151615" y="37"/>
                </a:lnTo>
                <a:lnTo>
                  <a:pt x="198004" y="10506"/>
                </a:lnTo>
                <a:lnTo>
                  <a:pt x="239844" y="3748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3523475" y="4621266"/>
            <a:ext cx="193675" cy="209550"/>
          </a:xfrm>
          <a:custGeom>
            <a:avLst/>
            <a:gdLst/>
            <a:ahLst/>
            <a:cxnLst/>
            <a:rect l="l" t="t" r="r" b="b"/>
            <a:pathLst>
              <a:path w="193675" h="209550">
                <a:moveTo>
                  <a:pt x="98951" y="0"/>
                </a:moveTo>
                <a:lnTo>
                  <a:pt x="52945" y="12291"/>
                </a:lnTo>
                <a:lnTo>
                  <a:pt x="20801" y="38045"/>
                </a:lnTo>
                <a:lnTo>
                  <a:pt x="1940" y="80781"/>
                </a:lnTo>
                <a:lnTo>
                  <a:pt x="0" y="104408"/>
                </a:lnTo>
                <a:lnTo>
                  <a:pt x="957" y="116441"/>
                </a:lnTo>
                <a:lnTo>
                  <a:pt x="18008" y="163728"/>
                </a:lnTo>
                <a:lnTo>
                  <a:pt x="44605" y="193221"/>
                </a:lnTo>
                <a:lnTo>
                  <a:pt x="89316" y="208939"/>
                </a:lnTo>
                <a:lnTo>
                  <a:pt x="101090" y="209039"/>
                </a:lnTo>
                <a:lnTo>
                  <a:pt x="112837" y="207598"/>
                </a:lnTo>
                <a:lnTo>
                  <a:pt x="156905" y="186350"/>
                </a:lnTo>
                <a:lnTo>
                  <a:pt x="180833" y="156594"/>
                </a:lnTo>
                <a:lnTo>
                  <a:pt x="193620" y="109417"/>
                </a:lnTo>
                <a:lnTo>
                  <a:pt x="193521" y="97144"/>
                </a:lnTo>
                <a:lnTo>
                  <a:pt x="179941" y="50174"/>
                </a:lnTo>
                <a:lnTo>
                  <a:pt x="152479" y="18235"/>
                </a:lnTo>
                <a:lnTo>
                  <a:pt x="110344" y="728"/>
                </a:lnTo>
                <a:lnTo>
                  <a:pt x="98951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3523475" y="4621266"/>
            <a:ext cx="193675" cy="209550"/>
          </a:xfrm>
          <a:custGeom>
            <a:avLst/>
            <a:gdLst/>
            <a:ahLst/>
            <a:cxnLst/>
            <a:rect l="l" t="t" r="r" b="b"/>
            <a:pathLst>
              <a:path w="193675" h="209550">
                <a:moveTo>
                  <a:pt x="165240" y="29848"/>
                </a:moveTo>
                <a:lnTo>
                  <a:pt x="189368" y="72965"/>
                </a:lnTo>
                <a:lnTo>
                  <a:pt x="193620" y="109417"/>
                </a:lnTo>
                <a:lnTo>
                  <a:pt x="192401" y="121633"/>
                </a:lnTo>
                <a:lnTo>
                  <a:pt x="174340" y="167235"/>
                </a:lnTo>
                <a:lnTo>
                  <a:pt x="146591" y="193993"/>
                </a:lnTo>
                <a:lnTo>
                  <a:pt x="101090" y="209039"/>
                </a:lnTo>
                <a:lnTo>
                  <a:pt x="89316" y="208939"/>
                </a:lnTo>
                <a:lnTo>
                  <a:pt x="44605" y="193221"/>
                </a:lnTo>
                <a:lnTo>
                  <a:pt x="18008" y="163728"/>
                </a:lnTo>
                <a:lnTo>
                  <a:pt x="3221" y="128488"/>
                </a:lnTo>
                <a:lnTo>
                  <a:pt x="0" y="104408"/>
                </a:lnTo>
                <a:lnTo>
                  <a:pt x="332" y="92488"/>
                </a:lnTo>
                <a:lnTo>
                  <a:pt x="14252" y="47917"/>
                </a:lnTo>
                <a:lnTo>
                  <a:pt x="41838" y="19267"/>
                </a:lnTo>
                <a:lnTo>
                  <a:pt x="87413" y="771"/>
                </a:lnTo>
                <a:lnTo>
                  <a:pt x="98951" y="0"/>
                </a:lnTo>
                <a:lnTo>
                  <a:pt x="110344" y="728"/>
                </a:lnTo>
                <a:lnTo>
                  <a:pt x="152479" y="18235"/>
                </a:lnTo>
                <a:lnTo>
                  <a:pt x="161651" y="26158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3570409" y="4671646"/>
            <a:ext cx="96520" cy="104139"/>
          </a:xfrm>
          <a:custGeom>
            <a:avLst/>
            <a:gdLst/>
            <a:ahLst/>
            <a:cxnLst/>
            <a:rect l="l" t="t" r="r" b="b"/>
            <a:pathLst>
              <a:path w="96520" h="104139">
                <a:moveTo>
                  <a:pt x="44129" y="0"/>
                </a:moveTo>
                <a:lnTo>
                  <a:pt x="5036" y="27082"/>
                </a:lnTo>
                <a:lnTo>
                  <a:pt x="0" y="48893"/>
                </a:lnTo>
                <a:lnTo>
                  <a:pt x="1191" y="60650"/>
                </a:lnTo>
                <a:lnTo>
                  <a:pt x="20992" y="95871"/>
                </a:lnTo>
                <a:lnTo>
                  <a:pt x="41887" y="103751"/>
                </a:lnTo>
                <a:lnTo>
                  <a:pt x="53256" y="103352"/>
                </a:lnTo>
                <a:lnTo>
                  <a:pt x="86778" y="83527"/>
                </a:lnTo>
                <a:lnTo>
                  <a:pt x="96368" y="48484"/>
                </a:lnTo>
                <a:lnTo>
                  <a:pt x="94292" y="36395"/>
                </a:lnTo>
                <a:lnTo>
                  <a:pt x="66764" y="3618"/>
                </a:lnTo>
                <a:lnTo>
                  <a:pt x="44129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3570409" y="4671646"/>
            <a:ext cx="96520" cy="104139"/>
          </a:xfrm>
          <a:custGeom>
            <a:avLst/>
            <a:gdLst/>
            <a:ahLst/>
            <a:cxnLst/>
            <a:rect l="l" t="t" r="r" b="b"/>
            <a:pathLst>
              <a:path w="96520" h="104139">
                <a:moveTo>
                  <a:pt x="82228" y="14834"/>
                </a:moveTo>
                <a:lnTo>
                  <a:pt x="89578" y="24998"/>
                </a:lnTo>
                <a:lnTo>
                  <a:pt x="94292" y="36395"/>
                </a:lnTo>
                <a:lnTo>
                  <a:pt x="96368" y="48484"/>
                </a:lnTo>
                <a:lnTo>
                  <a:pt x="95808" y="60728"/>
                </a:lnTo>
                <a:lnTo>
                  <a:pt x="76058" y="93346"/>
                </a:lnTo>
                <a:lnTo>
                  <a:pt x="41887" y="103751"/>
                </a:lnTo>
                <a:lnTo>
                  <a:pt x="31014" y="101222"/>
                </a:lnTo>
                <a:lnTo>
                  <a:pt x="5009" y="72590"/>
                </a:lnTo>
                <a:lnTo>
                  <a:pt x="0" y="48893"/>
                </a:lnTo>
                <a:lnTo>
                  <a:pt x="1320" y="37608"/>
                </a:lnTo>
                <a:lnTo>
                  <a:pt x="32537" y="2738"/>
                </a:lnTo>
                <a:lnTo>
                  <a:pt x="44129" y="0"/>
                </a:lnTo>
                <a:lnTo>
                  <a:pt x="55687" y="312"/>
                </a:lnTo>
                <a:lnTo>
                  <a:pt x="66764" y="3618"/>
                </a:lnTo>
                <a:lnTo>
                  <a:pt x="76912" y="9859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3642937" y="5721016"/>
            <a:ext cx="1437065" cy="6940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3625418" y="5087404"/>
            <a:ext cx="484929" cy="62069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896586" y="5842383"/>
            <a:ext cx="259244" cy="1889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3896587" y="5842384"/>
            <a:ext cx="259715" cy="189230"/>
          </a:xfrm>
          <a:custGeom>
            <a:avLst/>
            <a:gdLst/>
            <a:ahLst/>
            <a:cxnLst/>
            <a:rect l="l" t="t" r="r" b="b"/>
            <a:pathLst>
              <a:path w="259714" h="189229">
                <a:moveTo>
                  <a:pt x="221223" y="27683"/>
                </a:moveTo>
                <a:lnTo>
                  <a:pt x="247968" y="55814"/>
                </a:lnTo>
                <a:lnTo>
                  <a:pt x="259244" y="98786"/>
                </a:lnTo>
                <a:lnTo>
                  <a:pt x="257710" y="109713"/>
                </a:lnTo>
                <a:lnTo>
                  <a:pt x="234154" y="150596"/>
                </a:lnTo>
                <a:lnTo>
                  <a:pt x="202426" y="172389"/>
                </a:lnTo>
                <a:lnTo>
                  <a:pt x="154103" y="187106"/>
                </a:lnTo>
                <a:lnTo>
                  <a:pt x="128716" y="188999"/>
                </a:lnTo>
                <a:lnTo>
                  <a:pt x="116033" y="188590"/>
                </a:lnTo>
                <a:lnTo>
                  <a:pt x="67490" y="177984"/>
                </a:lnTo>
                <a:lnTo>
                  <a:pt x="33952" y="157942"/>
                </a:lnTo>
                <a:lnTo>
                  <a:pt x="9131" y="127475"/>
                </a:lnTo>
                <a:lnTo>
                  <a:pt x="0" y="95443"/>
                </a:lnTo>
                <a:lnTo>
                  <a:pt x="353" y="84826"/>
                </a:lnTo>
                <a:lnTo>
                  <a:pt x="18246" y="44980"/>
                </a:lnTo>
                <a:lnTo>
                  <a:pt x="57807" y="15438"/>
                </a:lnTo>
                <a:lnTo>
                  <a:pt x="105864" y="1512"/>
                </a:lnTo>
                <a:lnTo>
                  <a:pt x="131350" y="0"/>
                </a:lnTo>
                <a:lnTo>
                  <a:pt x="144112" y="605"/>
                </a:lnTo>
                <a:lnTo>
                  <a:pt x="192988" y="12095"/>
                </a:lnTo>
                <a:lnTo>
                  <a:pt x="214742" y="23279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3794346" y="6085074"/>
            <a:ext cx="259925" cy="198117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3794345" y="6085080"/>
            <a:ext cx="260350" cy="198120"/>
          </a:xfrm>
          <a:custGeom>
            <a:avLst/>
            <a:gdLst/>
            <a:ahLst/>
            <a:cxnLst/>
            <a:rect l="l" t="t" r="r" b="b"/>
            <a:pathLst>
              <a:path w="260350" h="198120">
                <a:moveTo>
                  <a:pt x="221798" y="29075"/>
                </a:moveTo>
                <a:lnTo>
                  <a:pt x="247934" y="57629"/>
                </a:lnTo>
                <a:lnTo>
                  <a:pt x="259924" y="101264"/>
                </a:lnTo>
                <a:lnTo>
                  <a:pt x="258839" y="112409"/>
                </a:lnTo>
                <a:lnTo>
                  <a:pt x="238171" y="154536"/>
                </a:lnTo>
                <a:lnTo>
                  <a:pt x="206773" y="178245"/>
                </a:lnTo>
                <a:lnTo>
                  <a:pt x="170799" y="192468"/>
                </a:lnTo>
                <a:lnTo>
                  <a:pt x="120883" y="198116"/>
                </a:lnTo>
                <a:lnTo>
                  <a:pt x="108561" y="197204"/>
                </a:lnTo>
                <a:lnTo>
                  <a:pt x="62165" y="184491"/>
                </a:lnTo>
                <a:lnTo>
                  <a:pt x="21614" y="153780"/>
                </a:lnTo>
                <a:lnTo>
                  <a:pt x="1071" y="111154"/>
                </a:lnTo>
                <a:lnTo>
                  <a:pt x="0" y="100116"/>
                </a:lnTo>
                <a:lnTo>
                  <a:pt x="536" y="89122"/>
                </a:lnTo>
                <a:lnTo>
                  <a:pt x="18579" y="47534"/>
                </a:lnTo>
                <a:lnTo>
                  <a:pt x="57925" y="16500"/>
                </a:lnTo>
                <a:lnTo>
                  <a:pt x="105637" y="1734"/>
                </a:lnTo>
                <a:lnTo>
                  <a:pt x="130914" y="0"/>
                </a:lnTo>
                <a:lnTo>
                  <a:pt x="143575" y="542"/>
                </a:lnTo>
                <a:lnTo>
                  <a:pt x="192146" y="12091"/>
                </a:lnTo>
                <a:lnTo>
                  <a:pt x="213855" y="23485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4360501" y="5760015"/>
            <a:ext cx="197762" cy="154412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4360503" y="5760013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4462822" y="6187102"/>
            <a:ext cx="197752" cy="154414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4462817" y="6187105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4787844" y="5934729"/>
            <a:ext cx="197762" cy="1544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4787840" y="593473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1600200" y="4876800"/>
            <a:ext cx="1384300" cy="9525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1693917" y="4933645"/>
            <a:ext cx="1195070" cy="757555"/>
          </a:xfrm>
          <a:custGeom>
            <a:avLst/>
            <a:gdLst/>
            <a:ahLst/>
            <a:cxnLst/>
            <a:rect l="l" t="t" r="r" b="b"/>
            <a:pathLst>
              <a:path w="1195070" h="757554">
                <a:moveTo>
                  <a:pt x="0" y="0"/>
                </a:moveTo>
                <a:lnTo>
                  <a:pt x="1194562" y="757123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2794000" y="4838700"/>
            <a:ext cx="1435100" cy="9779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2888477" y="4889964"/>
            <a:ext cx="1249045" cy="781685"/>
          </a:xfrm>
          <a:custGeom>
            <a:avLst/>
            <a:gdLst/>
            <a:ahLst/>
            <a:cxnLst/>
            <a:rect l="l" t="t" r="r" b="b"/>
            <a:pathLst>
              <a:path w="1249045" h="781685">
                <a:moveTo>
                  <a:pt x="1248448" y="0"/>
                </a:moveTo>
                <a:lnTo>
                  <a:pt x="0" y="781380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1644517" y="4959045"/>
            <a:ext cx="1212850" cy="767080"/>
          </a:xfrm>
          <a:custGeom>
            <a:avLst/>
            <a:gdLst/>
            <a:ahLst/>
            <a:cxnLst/>
            <a:rect l="l" t="t" r="r" b="b"/>
            <a:pathLst>
              <a:path w="1212850" h="767079">
                <a:moveTo>
                  <a:pt x="0" y="0"/>
                </a:moveTo>
                <a:lnTo>
                  <a:pt x="1212519" y="766826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888476" y="4939625"/>
            <a:ext cx="1257935" cy="786765"/>
          </a:xfrm>
          <a:custGeom>
            <a:avLst/>
            <a:gdLst/>
            <a:ahLst/>
            <a:cxnLst/>
            <a:rect l="l" t="t" r="r" b="b"/>
            <a:pathLst>
              <a:path w="1257935" h="786764">
                <a:moveTo>
                  <a:pt x="0" y="786244"/>
                </a:moveTo>
                <a:lnTo>
                  <a:pt x="1257427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2806700" y="5664200"/>
            <a:ext cx="190500" cy="97790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2905667" y="5721015"/>
            <a:ext cx="0" cy="781685"/>
          </a:xfrm>
          <a:custGeom>
            <a:avLst/>
            <a:gdLst/>
            <a:ahLst/>
            <a:cxnLst/>
            <a:rect l="l" t="t" r="r" b="b"/>
            <a:pathLst>
              <a:path h="781684">
                <a:moveTo>
                  <a:pt x="0" y="0"/>
                </a:moveTo>
                <a:lnTo>
                  <a:pt x="0" y="781380"/>
                </a:lnTo>
              </a:path>
            </a:pathLst>
          </a:custGeom>
          <a:ln w="381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2743200" y="5664200"/>
            <a:ext cx="190500" cy="97790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2844340" y="5721015"/>
            <a:ext cx="0" cy="781685"/>
          </a:xfrm>
          <a:custGeom>
            <a:avLst/>
            <a:gdLst/>
            <a:ahLst/>
            <a:cxnLst/>
            <a:rect l="l" t="t" r="r" b="b"/>
            <a:pathLst>
              <a:path h="781684">
                <a:moveTo>
                  <a:pt x="0" y="0"/>
                </a:moveTo>
                <a:lnTo>
                  <a:pt x="0" y="781380"/>
                </a:lnTo>
              </a:path>
            </a:pathLst>
          </a:custGeom>
          <a:ln w="38100">
            <a:solidFill>
              <a:srgbClr val="EDCC3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4203700" y="5486400"/>
            <a:ext cx="406400" cy="49530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4259398" y="5511831"/>
            <a:ext cx="291371" cy="37936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4572534" y="6017068"/>
            <a:ext cx="89814" cy="9706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2615218" y="4507688"/>
            <a:ext cx="1401389" cy="1676845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8305262" y="3184898"/>
            <a:ext cx="814776" cy="467868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670303" y="1816100"/>
            <a:ext cx="1517894" cy="86389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2006600" y="2933700"/>
            <a:ext cx="2171700" cy="133350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2101313" y="2992448"/>
            <a:ext cx="1983739" cy="1139190"/>
          </a:xfrm>
          <a:custGeom>
            <a:avLst/>
            <a:gdLst/>
            <a:ahLst/>
            <a:cxnLst/>
            <a:rect l="l" t="t" r="r" b="b"/>
            <a:pathLst>
              <a:path w="1983739" h="1139189">
                <a:moveTo>
                  <a:pt x="0" y="0"/>
                </a:moveTo>
                <a:lnTo>
                  <a:pt x="1983244" y="1138796"/>
                </a:lnTo>
              </a:path>
            </a:pathLst>
          </a:custGeom>
          <a:ln w="25400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987800" y="2870200"/>
            <a:ext cx="2260600" cy="1371600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4084570" y="2926748"/>
            <a:ext cx="2073275" cy="1175385"/>
          </a:xfrm>
          <a:custGeom>
            <a:avLst/>
            <a:gdLst/>
            <a:ahLst/>
            <a:cxnLst/>
            <a:rect l="l" t="t" r="r" b="b"/>
            <a:pathLst>
              <a:path w="2073275" h="1175385">
                <a:moveTo>
                  <a:pt x="2072716" y="0"/>
                </a:moveTo>
                <a:lnTo>
                  <a:pt x="0" y="1175296"/>
                </a:lnTo>
              </a:path>
            </a:pathLst>
          </a:custGeom>
          <a:ln w="25399">
            <a:solidFill>
              <a:srgbClr val="FFFFFF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2019300" y="3030652"/>
            <a:ext cx="2013585" cy="1153795"/>
          </a:xfrm>
          <a:custGeom>
            <a:avLst/>
            <a:gdLst/>
            <a:ahLst/>
            <a:cxnLst/>
            <a:rect l="l" t="t" r="r" b="b"/>
            <a:pathLst>
              <a:path w="2013585" h="1153795">
                <a:moveTo>
                  <a:pt x="0" y="0"/>
                </a:moveTo>
                <a:lnTo>
                  <a:pt x="2013077" y="1153401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4084565" y="3001450"/>
            <a:ext cx="2087880" cy="1183005"/>
          </a:xfrm>
          <a:custGeom>
            <a:avLst/>
            <a:gdLst/>
            <a:ahLst/>
            <a:cxnLst/>
            <a:rect l="l" t="t" r="r" b="b"/>
            <a:pathLst>
              <a:path w="2087879" h="1183004">
                <a:moveTo>
                  <a:pt x="0" y="1182598"/>
                </a:moveTo>
                <a:lnTo>
                  <a:pt x="2087626" y="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347092" y="2149749"/>
            <a:ext cx="3656812" cy="69178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1715876" y="4356141"/>
            <a:ext cx="5387975" cy="3035300"/>
          </a:xfrm>
          <a:custGeom>
            <a:avLst/>
            <a:gdLst/>
            <a:ahLst/>
            <a:cxnLst/>
            <a:rect l="l" t="t" r="r" b="b"/>
            <a:pathLst>
              <a:path w="5387975" h="3035300">
                <a:moveTo>
                  <a:pt x="1578559" y="3022600"/>
                </a:moveTo>
                <a:lnTo>
                  <a:pt x="1573771" y="3022600"/>
                </a:lnTo>
                <a:lnTo>
                  <a:pt x="1574215" y="3035300"/>
                </a:lnTo>
                <a:lnTo>
                  <a:pt x="1578165" y="3035300"/>
                </a:lnTo>
                <a:lnTo>
                  <a:pt x="1578559" y="3022600"/>
                </a:lnTo>
                <a:close/>
              </a:path>
              <a:path w="5387975" h="3035300">
                <a:moveTo>
                  <a:pt x="1590636" y="3022600"/>
                </a:moveTo>
                <a:lnTo>
                  <a:pt x="1586026" y="3022600"/>
                </a:lnTo>
                <a:lnTo>
                  <a:pt x="1589062" y="3035300"/>
                </a:lnTo>
                <a:lnTo>
                  <a:pt x="1590636" y="3022600"/>
                </a:lnTo>
                <a:close/>
              </a:path>
              <a:path w="5387975" h="3035300">
                <a:moveTo>
                  <a:pt x="1606892" y="3022600"/>
                </a:moveTo>
                <a:lnTo>
                  <a:pt x="1596612" y="3022600"/>
                </a:lnTo>
                <a:lnTo>
                  <a:pt x="1601368" y="3035300"/>
                </a:lnTo>
                <a:lnTo>
                  <a:pt x="1618373" y="3035300"/>
                </a:lnTo>
                <a:lnTo>
                  <a:pt x="1620010" y="3033027"/>
                </a:lnTo>
                <a:lnTo>
                  <a:pt x="1606892" y="3022600"/>
                </a:lnTo>
                <a:close/>
              </a:path>
              <a:path w="5387975" h="3035300">
                <a:moveTo>
                  <a:pt x="1621248" y="3031307"/>
                </a:moveTo>
                <a:lnTo>
                  <a:pt x="1620010" y="3033027"/>
                </a:lnTo>
                <a:lnTo>
                  <a:pt x="1622869" y="3035300"/>
                </a:lnTo>
                <a:lnTo>
                  <a:pt x="1621248" y="3031307"/>
                </a:lnTo>
                <a:close/>
              </a:path>
              <a:path w="5387975" h="3035300">
                <a:moveTo>
                  <a:pt x="1630426" y="3022600"/>
                </a:moveTo>
                <a:lnTo>
                  <a:pt x="1627517" y="3022600"/>
                </a:lnTo>
                <a:lnTo>
                  <a:pt x="1626895" y="3023464"/>
                </a:lnTo>
                <a:lnTo>
                  <a:pt x="1626717" y="3035300"/>
                </a:lnTo>
                <a:lnTo>
                  <a:pt x="1630895" y="3035300"/>
                </a:lnTo>
                <a:lnTo>
                  <a:pt x="1630426" y="3022600"/>
                </a:lnTo>
                <a:close/>
              </a:path>
              <a:path w="5387975" h="3035300">
                <a:moveTo>
                  <a:pt x="1644840" y="3022600"/>
                </a:moveTo>
                <a:lnTo>
                  <a:pt x="1640941" y="3022600"/>
                </a:lnTo>
                <a:lnTo>
                  <a:pt x="1641944" y="3035300"/>
                </a:lnTo>
                <a:lnTo>
                  <a:pt x="1644797" y="3023464"/>
                </a:lnTo>
                <a:lnTo>
                  <a:pt x="1644840" y="3022600"/>
                </a:lnTo>
                <a:close/>
              </a:path>
              <a:path w="5387975" h="3035300">
                <a:moveTo>
                  <a:pt x="1650149" y="3022600"/>
                </a:moveTo>
                <a:lnTo>
                  <a:pt x="1645005" y="3022600"/>
                </a:lnTo>
                <a:lnTo>
                  <a:pt x="1644827" y="3023337"/>
                </a:lnTo>
                <a:lnTo>
                  <a:pt x="1644624" y="3035300"/>
                </a:lnTo>
                <a:lnTo>
                  <a:pt x="1651533" y="3035300"/>
                </a:lnTo>
                <a:lnTo>
                  <a:pt x="1650149" y="3022600"/>
                </a:lnTo>
                <a:close/>
              </a:path>
              <a:path w="5387975" h="3035300">
                <a:moveTo>
                  <a:pt x="1668995" y="3022600"/>
                </a:moveTo>
                <a:lnTo>
                  <a:pt x="1656384" y="3022600"/>
                </a:lnTo>
                <a:lnTo>
                  <a:pt x="1660601" y="3035300"/>
                </a:lnTo>
                <a:lnTo>
                  <a:pt x="1665185" y="3035300"/>
                </a:lnTo>
                <a:lnTo>
                  <a:pt x="1668995" y="3022600"/>
                </a:lnTo>
                <a:close/>
              </a:path>
              <a:path w="5387975" h="3035300">
                <a:moveTo>
                  <a:pt x="1681010" y="3022600"/>
                </a:moveTo>
                <a:lnTo>
                  <a:pt x="1672374" y="3022600"/>
                </a:lnTo>
                <a:lnTo>
                  <a:pt x="1677212" y="3035300"/>
                </a:lnTo>
                <a:lnTo>
                  <a:pt x="1677962" y="3035300"/>
                </a:lnTo>
                <a:lnTo>
                  <a:pt x="1681010" y="3022600"/>
                </a:lnTo>
                <a:close/>
              </a:path>
              <a:path w="5387975" h="3035300">
                <a:moveTo>
                  <a:pt x="1688782" y="3022600"/>
                </a:moveTo>
                <a:lnTo>
                  <a:pt x="1684388" y="3022600"/>
                </a:lnTo>
                <a:lnTo>
                  <a:pt x="1687258" y="3035300"/>
                </a:lnTo>
                <a:lnTo>
                  <a:pt x="1688731" y="3035300"/>
                </a:lnTo>
                <a:lnTo>
                  <a:pt x="1688782" y="3022600"/>
                </a:lnTo>
                <a:close/>
              </a:path>
              <a:path w="5387975" h="3035300">
                <a:moveTo>
                  <a:pt x="1714131" y="3009900"/>
                </a:moveTo>
                <a:lnTo>
                  <a:pt x="1686166" y="3009900"/>
                </a:lnTo>
                <a:lnTo>
                  <a:pt x="1682178" y="3022600"/>
                </a:lnTo>
                <a:lnTo>
                  <a:pt x="1704759" y="3022600"/>
                </a:lnTo>
                <a:lnTo>
                  <a:pt x="1705203" y="3035300"/>
                </a:lnTo>
                <a:lnTo>
                  <a:pt x="1723859" y="3035300"/>
                </a:lnTo>
                <a:lnTo>
                  <a:pt x="1712150" y="3022600"/>
                </a:lnTo>
                <a:lnTo>
                  <a:pt x="1714131" y="3009900"/>
                </a:lnTo>
                <a:close/>
              </a:path>
              <a:path w="5387975" h="3035300">
                <a:moveTo>
                  <a:pt x="1724287" y="3031339"/>
                </a:moveTo>
                <a:lnTo>
                  <a:pt x="1723859" y="3035300"/>
                </a:lnTo>
                <a:lnTo>
                  <a:pt x="1725333" y="3035300"/>
                </a:lnTo>
                <a:lnTo>
                  <a:pt x="1724287" y="3031339"/>
                </a:lnTo>
                <a:close/>
              </a:path>
              <a:path w="5387975" h="3035300">
                <a:moveTo>
                  <a:pt x="1733346" y="3022600"/>
                </a:moveTo>
                <a:lnTo>
                  <a:pt x="1726984" y="3022600"/>
                </a:lnTo>
                <a:lnTo>
                  <a:pt x="1730146" y="3035300"/>
                </a:lnTo>
                <a:lnTo>
                  <a:pt x="1733346" y="3022600"/>
                </a:lnTo>
                <a:close/>
              </a:path>
              <a:path w="5387975" h="3035300">
                <a:moveTo>
                  <a:pt x="1755482" y="3022600"/>
                </a:moveTo>
                <a:lnTo>
                  <a:pt x="1750377" y="3022600"/>
                </a:lnTo>
                <a:lnTo>
                  <a:pt x="1750352" y="3035300"/>
                </a:lnTo>
                <a:lnTo>
                  <a:pt x="1755482" y="3022600"/>
                </a:lnTo>
                <a:close/>
              </a:path>
              <a:path w="5387975" h="3035300">
                <a:moveTo>
                  <a:pt x="1725231" y="3022600"/>
                </a:moveTo>
                <a:lnTo>
                  <a:pt x="1721980" y="3022600"/>
                </a:lnTo>
                <a:lnTo>
                  <a:pt x="1724287" y="3031339"/>
                </a:lnTo>
                <a:lnTo>
                  <a:pt x="1725231" y="3022600"/>
                </a:lnTo>
                <a:close/>
              </a:path>
              <a:path w="5387975" h="3035300">
                <a:moveTo>
                  <a:pt x="1626908" y="3022600"/>
                </a:moveTo>
                <a:lnTo>
                  <a:pt x="1617713" y="3022600"/>
                </a:lnTo>
                <a:lnTo>
                  <a:pt x="1621248" y="3031307"/>
                </a:lnTo>
                <a:lnTo>
                  <a:pt x="1626895" y="3023464"/>
                </a:lnTo>
                <a:lnTo>
                  <a:pt x="1626908" y="3022600"/>
                </a:lnTo>
                <a:close/>
              </a:path>
              <a:path w="5387975" h="3035300">
                <a:moveTo>
                  <a:pt x="1483982" y="3009900"/>
                </a:moveTo>
                <a:lnTo>
                  <a:pt x="1478762" y="3022600"/>
                </a:lnTo>
                <a:lnTo>
                  <a:pt x="1488414" y="3022600"/>
                </a:lnTo>
                <a:lnTo>
                  <a:pt x="1483982" y="3009900"/>
                </a:lnTo>
                <a:close/>
              </a:path>
              <a:path w="5387975" h="3035300">
                <a:moveTo>
                  <a:pt x="1496441" y="3009900"/>
                </a:moveTo>
                <a:lnTo>
                  <a:pt x="1496301" y="3009900"/>
                </a:lnTo>
                <a:lnTo>
                  <a:pt x="1497393" y="3022600"/>
                </a:lnTo>
                <a:lnTo>
                  <a:pt x="1497805" y="3021464"/>
                </a:lnTo>
                <a:lnTo>
                  <a:pt x="1496441" y="3009900"/>
                </a:lnTo>
                <a:close/>
              </a:path>
              <a:path w="5387975" h="3035300">
                <a:moveTo>
                  <a:pt x="1501806" y="3010442"/>
                </a:moveTo>
                <a:lnTo>
                  <a:pt x="1497805" y="3021464"/>
                </a:lnTo>
                <a:lnTo>
                  <a:pt x="1497939" y="3022600"/>
                </a:lnTo>
                <a:lnTo>
                  <a:pt x="1503375" y="3022600"/>
                </a:lnTo>
                <a:lnTo>
                  <a:pt x="1501806" y="3010442"/>
                </a:lnTo>
                <a:close/>
              </a:path>
              <a:path w="5387975" h="3035300">
                <a:moveTo>
                  <a:pt x="1511477" y="3019840"/>
                </a:moveTo>
                <a:lnTo>
                  <a:pt x="1511223" y="3022600"/>
                </a:lnTo>
                <a:lnTo>
                  <a:pt x="1512595" y="3022600"/>
                </a:lnTo>
                <a:lnTo>
                  <a:pt x="1511477" y="3019840"/>
                </a:lnTo>
                <a:close/>
              </a:path>
              <a:path w="5387975" h="3035300">
                <a:moveTo>
                  <a:pt x="1513849" y="3012488"/>
                </a:moveTo>
                <a:lnTo>
                  <a:pt x="1512595" y="3022600"/>
                </a:lnTo>
                <a:lnTo>
                  <a:pt x="1516684" y="3022600"/>
                </a:lnTo>
                <a:lnTo>
                  <a:pt x="1516466" y="3017136"/>
                </a:lnTo>
                <a:lnTo>
                  <a:pt x="1513849" y="3012488"/>
                </a:lnTo>
                <a:close/>
              </a:path>
              <a:path w="5387975" h="3035300">
                <a:moveTo>
                  <a:pt x="1516466" y="3017136"/>
                </a:moveTo>
                <a:lnTo>
                  <a:pt x="1516684" y="3022600"/>
                </a:lnTo>
                <a:lnTo>
                  <a:pt x="1519542" y="3022600"/>
                </a:lnTo>
                <a:lnTo>
                  <a:pt x="1516466" y="3017136"/>
                </a:lnTo>
                <a:close/>
              </a:path>
              <a:path w="5387975" h="3035300">
                <a:moveTo>
                  <a:pt x="1520761" y="3009900"/>
                </a:moveTo>
                <a:lnTo>
                  <a:pt x="1516176" y="3009900"/>
                </a:lnTo>
                <a:lnTo>
                  <a:pt x="1516466" y="3017136"/>
                </a:lnTo>
                <a:lnTo>
                  <a:pt x="1519542" y="3022600"/>
                </a:lnTo>
                <a:lnTo>
                  <a:pt x="1520228" y="3022600"/>
                </a:lnTo>
                <a:lnTo>
                  <a:pt x="1520761" y="3009900"/>
                </a:lnTo>
                <a:close/>
              </a:path>
              <a:path w="5387975" h="3035300">
                <a:moveTo>
                  <a:pt x="1530983" y="3009900"/>
                </a:moveTo>
                <a:lnTo>
                  <a:pt x="1529791" y="3009900"/>
                </a:lnTo>
                <a:lnTo>
                  <a:pt x="1522437" y="3022600"/>
                </a:lnTo>
                <a:lnTo>
                  <a:pt x="1523999" y="3022600"/>
                </a:lnTo>
                <a:lnTo>
                  <a:pt x="1530983" y="3009900"/>
                </a:lnTo>
                <a:close/>
              </a:path>
              <a:path w="5387975" h="3035300">
                <a:moveTo>
                  <a:pt x="1540395" y="3009900"/>
                </a:moveTo>
                <a:lnTo>
                  <a:pt x="1538109" y="3009900"/>
                </a:lnTo>
                <a:lnTo>
                  <a:pt x="1539430" y="3022600"/>
                </a:lnTo>
                <a:lnTo>
                  <a:pt x="1547456" y="3022600"/>
                </a:lnTo>
                <a:lnTo>
                  <a:pt x="1540395" y="3009900"/>
                </a:lnTo>
                <a:close/>
              </a:path>
              <a:path w="5387975" h="3035300">
                <a:moveTo>
                  <a:pt x="1550566" y="3018543"/>
                </a:moveTo>
                <a:lnTo>
                  <a:pt x="1550631" y="3022600"/>
                </a:lnTo>
                <a:lnTo>
                  <a:pt x="1552867" y="3022600"/>
                </a:lnTo>
                <a:lnTo>
                  <a:pt x="1550566" y="3018543"/>
                </a:lnTo>
                <a:close/>
              </a:path>
              <a:path w="5387975" h="3035300">
                <a:moveTo>
                  <a:pt x="1550428" y="3009900"/>
                </a:moveTo>
                <a:lnTo>
                  <a:pt x="1550566" y="3018543"/>
                </a:lnTo>
                <a:lnTo>
                  <a:pt x="1552867" y="3022600"/>
                </a:lnTo>
                <a:lnTo>
                  <a:pt x="1553816" y="3015408"/>
                </a:lnTo>
                <a:lnTo>
                  <a:pt x="1550428" y="3009900"/>
                </a:lnTo>
                <a:close/>
              </a:path>
              <a:path w="5387975" h="3035300">
                <a:moveTo>
                  <a:pt x="1553816" y="3015408"/>
                </a:moveTo>
                <a:lnTo>
                  <a:pt x="1552867" y="3022600"/>
                </a:lnTo>
                <a:lnTo>
                  <a:pt x="1558239" y="3022600"/>
                </a:lnTo>
                <a:lnTo>
                  <a:pt x="1553816" y="3015408"/>
                </a:lnTo>
                <a:close/>
              </a:path>
              <a:path w="5387975" h="3035300">
                <a:moveTo>
                  <a:pt x="1569135" y="3009900"/>
                </a:moveTo>
                <a:lnTo>
                  <a:pt x="1558467" y="3009900"/>
                </a:lnTo>
                <a:lnTo>
                  <a:pt x="1558239" y="3022600"/>
                </a:lnTo>
                <a:lnTo>
                  <a:pt x="1563141" y="3022600"/>
                </a:lnTo>
                <a:lnTo>
                  <a:pt x="1569135" y="3009900"/>
                </a:lnTo>
                <a:close/>
              </a:path>
              <a:path w="5387975" h="3035300">
                <a:moveTo>
                  <a:pt x="1591284" y="3009900"/>
                </a:moveTo>
                <a:lnTo>
                  <a:pt x="1569135" y="3009900"/>
                </a:lnTo>
                <a:lnTo>
                  <a:pt x="1564119" y="3022600"/>
                </a:lnTo>
                <a:lnTo>
                  <a:pt x="1590014" y="3022600"/>
                </a:lnTo>
                <a:lnTo>
                  <a:pt x="1591284" y="3009900"/>
                </a:lnTo>
                <a:close/>
              </a:path>
              <a:path w="5387975" h="3035300">
                <a:moveTo>
                  <a:pt x="1602651" y="3009900"/>
                </a:moveTo>
                <a:lnTo>
                  <a:pt x="1600581" y="3009900"/>
                </a:lnTo>
                <a:lnTo>
                  <a:pt x="1596491" y="3022600"/>
                </a:lnTo>
                <a:lnTo>
                  <a:pt x="1602498" y="3022600"/>
                </a:lnTo>
                <a:lnTo>
                  <a:pt x="1602651" y="3009900"/>
                </a:lnTo>
                <a:close/>
              </a:path>
              <a:path w="5387975" h="3035300">
                <a:moveTo>
                  <a:pt x="1606511" y="3009900"/>
                </a:moveTo>
                <a:lnTo>
                  <a:pt x="1602651" y="3009900"/>
                </a:lnTo>
                <a:lnTo>
                  <a:pt x="1604416" y="3022600"/>
                </a:lnTo>
                <a:lnTo>
                  <a:pt x="1604797" y="3022600"/>
                </a:lnTo>
                <a:lnTo>
                  <a:pt x="1606511" y="3009900"/>
                </a:lnTo>
                <a:close/>
              </a:path>
              <a:path w="5387975" h="3035300">
                <a:moveTo>
                  <a:pt x="1617903" y="3009900"/>
                </a:moveTo>
                <a:lnTo>
                  <a:pt x="1606511" y="3009900"/>
                </a:lnTo>
                <a:lnTo>
                  <a:pt x="1608188" y="3022600"/>
                </a:lnTo>
                <a:lnTo>
                  <a:pt x="1614970" y="3022600"/>
                </a:lnTo>
                <a:lnTo>
                  <a:pt x="1617903" y="3009900"/>
                </a:lnTo>
                <a:close/>
              </a:path>
              <a:path w="5387975" h="3035300">
                <a:moveTo>
                  <a:pt x="1659881" y="3009900"/>
                </a:moveTo>
                <a:lnTo>
                  <a:pt x="1621002" y="3009900"/>
                </a:lnTo>
                <a:lnTo>
                  <a:pt x="1620189" y="3022600"/>
                </a:lnTo>
                <a:lnTo>
                  <a:pt x="1660842" y="3022600"/>
                </a:lnTo>
                <a:lnTo>
                  <a:pt x="1660318" y="3011690"/>
                </a:lnTo>
                <a:lnTo>
                  <a:pt x="1659881" y="3009900"/>
                </a:lnTo>
                <a:close/>
              </a:path>
              <a:path w="5387975" h="3035300">
                <a:moveTo>
                  <a:pt x="1661803" y="3017768"/>
                </a:moveTo>
                <a:lnTo>
                  <a:pt x="1660842" y="3022600"/>
                </a:lnTo>
                <a:lnTo>
                  <a:pt x="1662984" y="3022600"/>
                </a:lnTo>
                <a:lnTo>
                  <a:pt x="1661803" y="3017768"/>
                </a:lnTo>
                <a:close/>
              </a:path>
              <a:path w="5387975" h="3035300">
                <a:moveTo>
                  <a:pt x="1681048" y="3009900"/>
                </a:moveTo>
                <a:lnTo>
                  <a:pt x="1670977" y="3009900"/>
                </a:lnTo>
                <a:lnTo>
                  <a:pt x="1672285" y="3022600"/>
                </a:lnTo>
                <a:lnTo>
                  <a:pt x="1680794" y="3022600"/>
                </a:lnTo>
                <a:lnTo>
                  <a:pt x="1681048" y="3009900"/>
                </a:lnTo>
                <a:close/>
              </a:path>
              <a:path w="5387975" h="3035300">
                <a:moveTo>
                  <a:pt x="1759737" y="3009900"/>
                </a:moveTo>
                <a:lnTo>
                  <a:pt x="1714131" y="3009900"/>
                </a:lnTo>
                <a:lnTo>
                  <a:pt x="1726222" y="3022600"/>
                </a:lnTo>
                <a:lnTo>
                  <a:pt x="1759000" y="3022600"/>
                </a:lnTo>
                <a:lnTo>
                  <a:pt x="1759737" y="3009900"/>
                </a:lnTo>
                <a:close/>
              </a:path>
              <a:path w="5387975" h="3035300">
                <a:moveTo>
                  <a:pt x="1767230" y="3009900"/>
                </a:moveTo>
                <a:lnTo>
                  <a:pt x="1759737" y="3009900"/>
                </a:lnTo>
                <a:lnTo>
                  <a:pt x="1759000" y="3022600"/>
                </a:lnTo>
                <a:lnTo>
                  <a:pt x="1768157" y="3022600"/>
                </a:lnTo>
                <a:lnTo>
                  <a:pt x="1767230" y="3009900"/>
                </a:lnTo>
                <a:close/>
              </a:path>
              <a:path w="5387975" h="3035300">
                <a:moveTo>
                  <a:pt x="1790369" y="3009900"/>
                </a:moveTo>
                <a:lnTo>
                  <a:pt x="1767230" y="3009900"/>
                </a:lnTo>
                <a:lnTo>
                  <a:pt x="1768157" y="3022600"/>
                </a:lnTo>
                <a:lnTo>
                  <a:pt x="1788388" y="3022600"/>
                </a:lnTo>
                <a:lnTo>
                  <a:pt x="1790369" y="3009900"/>
                </a:lnTo>
                <a:close/>
              </a:path>
              <a:path w="5387975" h="3035300">
                <a:moveTo>
                  <a:pt x="1797850" y="3009900"/>
                </a:moveTo>
                <a:lnTo>
                  <a:pt x="1795297" y="3009900"/>
                </a:lnTo>
                <a:lnTo>
                  <a:pt x="1792643" y="3022600"/>
                </a:lnTo>
                <a:lnTo>
                  <a:pt x="1798612" y="3022600"/>
                </a:lnTo>
                <a:lnTo>
                  <a:pt x="1797850" y="3009900"/>
                </a:lnTo>
                <a:close/>
              </a:path>
              <a:path w="5387975" h="3035300">
                <a:moveTo>
                  <a:pt x="1821561" y="3009900"/>
                </a:moveTo>
                <a:lnTo>
                  <a:pt x="1818297" y="3009900"/>
                </a:lnTo>
                <a:lnTo>
                  <a:pt x="1819236" y="3022600"/>
                </a:lnTo>
                <a:lnTo>
                  <a:pt x="1821014" y="3022600"/>
                </a:lnTo>
                <a:lnTo>
                  <a:pt x="1821561" y="3009900"/>
                </a:lnTo>
                <a:close/>
              </a:path>
              <a:path w="5387975" h="3035300">
                <a:moveTo>
                  <a:pt x="1832203" y="3009900"/>
                </a:moveTo>
                <a:lnTo>
                  <a:pt x="1828787" y="3009900"/>
                </a:lnTo>
                <a:lnTo>
                  <a:pt x="1830590" y="3022600"/>
                </a:lnTo>
                <a:lnTo>
                  <a:pt x="1832203" y="3009900"/>
                </a:lnTo>
                <a:close/>
              </a:path>
              <a:path w="5387975" h="3035300">
                <a:moveTo>
                  <a:pt x="1840699" y="3009900"/>
                </a:moveTo>
                <a:lnTo>
                  <a:pt x="1835886" y="3022600"/>
                </a:lnTo>
                <a:lnTo>
                  <a:pt x="1840128" y="3022600"/>
                </a:lnTo>
                <a:lnTo>
                  <a:pt x="1840699" y="3009900"/>
                </a:lnTo>
                <a:close/>
              </a:path>
              <a:path w="5387975" h="3035300">
                <a:moveTo>
                  <a:pt x="1850936" y="3009900"/>
                </a:moveTo>
                <a:lnTo>
                  <a:pt x="1843582" y="3009900"/>
                </a:lnTo>
                <a:lnTo>
                  <a:pt x="1841601" y="3022600"/>
                </a:lnTo>
                <a:lnTo>
                  <a:pt x="1846148" y="3022600"/>
                </a:lnTo>
                <a:lnTo>
                  <a:pt x="1850936" y="3009900"/>
                </a:lnTo>
                <a:close/>
              </a:path>
              <a:path w="5387975" h="3035300">
                <a:moveTo>
                  <a:pt x="1861553" y="3009900"/>
                </a:moveTo>
                <a:lnTo>
                  <a:pt x="1857730" y="3009900"/>
                </a:lnTo>
                <a:lnTo>
                  <a:pt x="1855508" y="3022600"/>
                </a:lnTo>
                <a:lnTo>
                  <a:pt x="1860105" y="3022600"/>
                </a:lnTo>
                <a:lnTo>
                  <a:pt x="1861553" y="3009900"/>
                </a:lnTo>
                <a:close/>
              </a:path>
              <a:path w="5387975" h="3035300">
                <a:moveTo>
                  <a:pt x="1881886" y="3009900"/>
                </a:moveTo>
                <a:lnTo>
                  <a:pt x="1870824" y="3009900"/>
                </a:lnTo>
                <a:lnTo>
                  <a:pt x="1868843" y="3022600"/>
                </a:lnTo>
                <a:lnTo>
                  <a:pt x="1880069" y="3022600"/>
                </a:lnTo>
                <a:lnTo>
                  <a:pt x="1881886" y="3009900"/>
                </a:lnTo>
                <a:close/>
              </a:path>
              <a:path w="5387975" h="3035300">
                <a:moveTo>
                  <a:pt x="1900110" y="3009900"/>
                </a:moveTo>
                <a:lnTo>
                  <a:pt x="1887740" y="3009900"/>
                </a:lnTo>
                <a:lnTo>
                  <a:pt x="1895195" y="3022600"/>
                </a:lnTo>
                <a:lnTo>
                  <a:pt x="1900110" y="3009900"/>
                </a:lnTo>
                <a:close/>
              </a:path>
              <a:path w="5387975" h="3035300">
                <a:moveTo>
                  <a:pt x="1912543" y="3009900"/>
                </a:moveTo>
                <a:lnTo>
                  <a:pt x="1910981" y="3009900"/>
                </a:lnTo>
                <a:lnTo>
                  <a:pt x="1904123" y="3022600"/>
                </a:lnTo>
                <a:lnTo>
                  <a:pt x="1912543" y="3009900"/>
                </a:lnTo>
                <a:close/>
              </a:path>
              <a:path w="5387975" h="3035300">
                <a:moveTo>
                  <a:pt x="1512392" y="3009900"/>
                </a:moveTo>
                <a:lnTo>
                  <a:pt x="1507451" y="3009900"/>
                </a:lnTo>
                <a:lnTo>
                  <a:pt x="1511477" y="3019840"/>
                </a:lnTo>
                <a:lnTo>
                  <a:pt x="1512392" y="3009900"/>
                </a:lnTo>
                <a:close/>
              </a:path>
              <a:path w="5387975" h="3035300">
                <a:moveTo>
                  <a:pt x="1550428" y="3009900"/>
                </a:moveTo>
                <a:lnTo>
                  <a:pt x="1545666" y="3009900"/>
                </a:lnTo>
                <a:lnTo>
                  <a:pt x="1550566" y="3018543"/>
                </a:lnTo>
                <a:lnTo>
                  <a:pt x="1550428" y="3009900"/>
                </a:lnTo>
                <a:close/>
              </a:path>
              <a:path w="5387975" h="3035300">
                <a:moveTo>
                  <a:pt x="1663369" y="3009900"/>
                </a:moveTo>
                <a:lnTo>
                  <a:pt x="1660232" y="3009900"/>
                </a:lnTo>
                <a:lnTo>
                  <a:pt x="1660318" y="3011690"/>
                </a:lnTo>
                <a:lnTo>
                  <a:pt x="1661803" y="3017768"/>
                </a:lnTo>
                <a:lnTo>
                  <a:pt x="1663369" y="3009900"/>
                </a:lnTo>
                <a:close/>
              </a:path>
              <a:path w="5387975" h="3035300">
                <a:moveTo>
                  <a:pt x="1554543" y="3009900"/>
                </a:moveTo>
                <a:lnTo>
                  <a:pt x="1550428" y="3009900"/>
                </a:lnTo>
                <a:lnTo>
                  <a:pt x="1553816" y="3015408"/>
                </a:lnTo>
                <a:lnTo>
                  <a:pt x="1554543" y="3009900"/>
                </a:lnTo>
                <a:close/>
              </a:path>
              <a:path w="5387975" h="3035300">
                <a:moveTo>
                  <a:pt x="1514170" y="3009900"/>
                </a:moveTo>
                <a:lnTo>
                  <a:pt x="1512392" y="3009900"/>
                </a:lnTo>
                <a:lnTo>
                  <a:pt x="1513849" y="3012488"/>
                </a:lnTo>
                <a:lnTo>
                  <a:pt x="1514170" y="3009900"/>
                </a:lnTo>
                <a:close/>
              </a:path>
              <a:path w="5387975" h="3035300">
                <a:moveTo>
                  <a:pt x="1502003" y="3009900"/>
                </a:moveTo>
                <a:lnTo>
                  <a:pt x="1501736" y="3009900"/>
                </a:lnTo>
                <a:lnTo>
                  <a:pt x="1501806" y="3010442"/>
                </a:lnTo>
                <a:lnTo>
                  <a:pt x="1502003" y="3009900"/>
                </a:lnTo>
                <a:close/>
              </a:path>
              <a:path w="5387975" h="3035300">
                <a:moveTo>
                  <a:pt x="1360385" y="2997200"/>
                </a:moveTo>
                <a:lnTo>
                  <a:pt x="1358150" y="2997200"/>
                </a:lnTo>
                <a:lnTo>
                  <a:pt x="1360957" y="3009900"/>
                </a:lnTo>
                <a:lnTo>
                  <a:pt x="1360385" y="2997200"/>
                </a:lnTo>
                <a:close/>
              </a:path>
              <a:path w="5387975" h="3035300">
                <a:moveTo>
                  <a:pt x="1392948" y="2997200"/>
                </a:moveTo>
                <a:lnTo>
                  <a:pt x="1384985" y="2997200"/>
                </a:lnTo>
                <a:lnTo>
                  <a:pt x="1389773" y="3009900"/>
                </a:lnTo>
                <a:lnTo>
                  <a:pt x="1393563" y="2998129"/>
                </a:lnTo>
                <a:lnTo>
                  <a:pt x="1392948" y="2997200"/>
                </a:lnTo>
                <a:close/>
              </a:path>
              <a:path w="5387975" h="3035300">
                <a:moveTo>
                  <a:pt x="1399583" y="3007222"/>
                </a:moveTo>
                <a:lnTo>
                  <a:pt x="1399324" y="3009900"/>
                </a:lnTo>
                <a:lnTo>
                  <a:pt x="1401356" y="3009900"/>
                </a:lnTo>
                <a:lnTo>
                  <a:pt x="1399583" y="3007222"/>
                </a:lnTo>
                <a:close/>
              </a:path>
              <a:path w="5387975" h="3035300">
                <a:moveTo>
                  <a:pt x="1407287" y="2997200"/>
                </a:moveTo>
                <a:lnTo>
                  <a:pt x="1403477" y="2997200"/>
                </a:lnTo>
                <a:lnTo>
                  <a:pt x="1404607" y="3009900"/>
                </a:lnTo>
                <a:lnTo>
                  <a:pt x="1405763" y="3009900"/>
                </a:lnTo>
                <a:lnTo>
                  <a:pt x="1407287" y="2997200"/>
                </a:lnTo>
                <a:close/>
              </a:path>
              <a:path w="5387975" h="3035300">
                <a:moveTo>
                  <a:pt x="1427022" y="2997200"/>
                </a:moveTo>
                <a:lnTo>
                  <a:pt x="1420393" y="2997200"/>
                </a:lnTo>
                <a:lnTo>
                  <a:pt x="1422895" y="3009900"/>
                </a:lnTo>
                <a:lnTo>
                  <a:pt x="1427022" y="2997200"/>
                </a:lnTo>
                <a:close/>
              </a:path>
              <a:path w="5387975" h="3035300">
                <a:moveTo>
                  <a:pt x="1449882" y="2997200"/>
                </a:moveTo>
                <a:lnTo>
                  <a:pt x="1437157" y="2997200"/>
                </a:lnTo>
                <a:lnTo>
                  <a:pt x="1445298" y="3009900"/>
                </a:lnTo>
                <a:lnTo>
                  <a:pt x="1449882" y="2997200"/>
                </a:lnTo>
                <a:close/>
              </a:path>
              <a:path w="5387975" h="3035300">
                <a:moveTo>
                  <a:pt x="1455074" y="2997200"/>
                </a:moveTo>
                <a:lnTo>
                  <a:pt x="1450086" y="2997200"/>
                </a:lnTo>
                <a:lnTo>
                  <a:pt x="1447546" y="3009900"/>
                </a:lnTo>
                <a:lnTo>
                  <a:pt x="1453896" y="3009900"/>
                </a:lnTo>
                <a:lnTo>
                  <a:pt x="1455074" y="2997200"/>
                </a:lnTo>
                <a:close/>
              </a:path>
              <a:path w="5387975" h="3035300">
                <a:moveTo>
                  <a:pt x="1483448" y="2997200"/>
                </a:moveTo>
                <a:lnTo>
                  <a:pt x="1466513" y="2997200"/>
                </a:lnTo>
                <a:lnTo>
                  <a:pt x="1474571" y="3009900"/>
                </a:lnTo>
                <a:lnTo>
                  <a:pt x="1478737" y="3009900"/>
                </a:lnTo>
                <a:lnTo>
                  <a:pt x="1483448" y="2997200"/>
                </a:lnTo>
                <a:close/>
              </a:path>
              <a:path w="5387975" h="3035300">
                <a:moveTo>
                  <a:pt x="1506499" y="2997200"/>
                </a:moveTo>
                <a:lnTo>
                  <a:pt x="1483448" y="2997200"/>
                </a:lnTo>
                <a:lnTo>
                  <a:pt x="1484909" y="3009900"/>
                </a:lnTo>
                <a:lnTo>
                  <a:pt x="1504683" y="3009900"/>
                </a:lnTo>
                <a:lnTo>
                  <a:pt x="1506499" y="2997200"/>
                </a:lnTo>
                <a:close/>
              </a:path>
              <a:path w="5387975" h="3035300">
                <a:moveTo>
                  <a:pt x="1533296" y="2997200"/>
                </a:moveTo>
                <a:lnTo>
                  <a:pt x="1506499" y="2997200"/>
                </a:lnTo>
                <a:lnTo>
                  <a:pt x="1509179" y="3009900"/>
                </a:lnTo>
                <a:lnTo>
                  <a:pt x="1533613" y="3009900"/>
                </a:lnTo>
                <a:lnTo>
                  <a:pt x="1533296" y="2997200"/>
                </a:lnTo>
                <a:close/>
              </a:path>
              <a:path w="5387975" h="3035300">
                <a:moveTo>
                  <a:pt x="1545082" y="2997200"/>
                </a:moveTo>
                <a:lnTo>
                  <a:pt x="1533296" y="2997200"/>
                </a:lnTo>
                <a:lnTo>
                  <a:pt x="1536484" y="3009900"/>
                </a:lnTo>
                <a:lnTo>
                  <a:pt x="1537106" y="3009900"/>
                </a:lnTo>
                <a:lnTo>
                  <a:pt x="1545082" y="2997200"/>
                </a:lnTo>
                <a:close/>
              </a:path>
              <a:path w="5387975" h="3035300">
                <a:moveTo>
                  <a:pt x="1578216" y="2997200"/>
                </a:moveTo>
                <a:lnTo>
                  <a:pt x="1545082" y="2997200"/>
                </a:lnTo>
                <a:lnTo>
                  <a:pt x="1539354" y="3009900"/>
                </a:lnTo>
                <a:lnTo>
                  <a:pt x="1581543" y="3009900"/>
                </a:lnTo>
                <a:lnTo>
                  <a:pt x="1578216" y="2997200"/>
                </a:lnTo>
                <a:close/>
              </a:path>
              <a:path w="5387975" h="3035300">
                <a:moveTo>
                  <a:pt x="1762760" y="2997200"/>
                </a:moveTo>
                <a:lnTo>
                  <a:pt x="1585010" y="2997200"/>
                </a:lnTo>
                <a:lnTo>
                  <a:pt x="1587715" y="3009900"/>
                </a:lnTo>
                <a:lnTo>
                  <a:pt x="1758175" y="3009900"/>
                </a:lnTo>
                <a:lnTo>
                  <a:pt x="1762760" y="2997200"/>
                </a:lnTo>
                <a:close/>
              </a:path>
              <a:path w="5387975" h="3035300">
                <a:moveTo>
                  <a:pt x="1766379" y="2997200"/>
                </a:moveTo>
                <a:lnTo>
                  <a:pt x="1762760" y="2997200"/>
                </a:lnTo>
                <a:lnTo>
                  <a:pt x="1758175" y="3009900"/>
                </a:lnTo>
                <a:lnTo>
                  <a:pt x="1762848" y="3009900"/>
                </a:lnTo>
                <a:lnTo>
                  <a:pt x="1766379" y="2997200"/>
                </a:lnTo>
                <a:close/>
              </a:path>
              <a:path w="5387975" h="3035300">
                <a:moveTo>
                  <a:pt x="1821167" y="2997200"/>
                </a:moveTo>
                <a:lnTo>
                  <a:pt x="1766379" y="2997200"/>
                </a:lnTo>
                <a:lnTo>
                  <a:pt x="1762848" y="3009900"/>
                </a:lnTo>
                <a:lnTo>
                  <a:pt x="1828012" y="3009900"/>
                </a:lnTo>
                <a:lnTo>
                  <a:pt x="1821167" y="2997200"/>
                </a:lnTo>
                <a:close/>
              </a:path>
              <a:path w="5387975" h="3035300">
                <a:moveTo>
                  <a:pt x="1835518" y="2997200"/>
                </a:moveTo>
                <a:lnTo>
                  <a:pt x="1831263" y="2997200"/>
                </a:lnTo>
                <a:lnTo>
                  <a:pt x="1828012" y="3009900"/>
                </a:lnTo>
                <a:lnTo>
                  <a:pt x="1836839" y="3009900"/>
                </a:lnTo>
                <a:lnTo>
                  <a:pt x="1835518" y="2997200"/>
                </a:lnTo>
                <a:close/>
              </a:path>
              <a:path w="5387975" h="3035300">
                <a:moveTo>
                  <a:pt x="1881873" y="2997200"/>
                </a:moveTo>
                <a:lnTo>
                  <a:pt x="1841766" y="2997200"/>
                </a:lnTo>
                <a:lnTo>
                  <a:pt x="1839531" y="3009900"/>
                </a:lnTo>
                <a:lnTo>
                  <a:pt x="1885340" y="3009900"/>
                </a:lnTo>
                <a:lnTo>
                  <a:pt x="1881873" y="2997200"/>
                </a:lnTo>
                <a:close/>
              </a:path>
              <a:path w="5387975" h="3035300">
                <a:moveTo>
                  <a:pt x="1894166" y="2997200"/>
                </a:moveTo>
                <a:lnTo>
                  <a:pt x="1881873" y="2997200"/>
                </a:lnTo>
                <a:lnTo>
                  <a:pt x="1886191" y="3009900"/>
                </a:lnTo>
                <a:lnTo>
                  <a:pt x="1892223" y="3009900"/>
                </a:lnTo>
                <a:lnTo>
                  <a:pt x="1894166" y="2997200"/>
                </a:lnTo>
                <a:close/>
              </a:path>
              <a:path w="5387975" h="3035300">
                <a:moveTo>
                  <a:pt x="1926564" y="2997200"/>
                </a:moveTo>
                <a:lnTo>
                  <a:pt x="1901812" y="2997200"/>
                </a:lnTo>
                <a:lnTo>
                  <a:pt x="1911108" y="3009900"/>
                </a:lnTo>
                <a:lnTo>
                  <a:pt x="1927809" y="3009900"/>
                </a:lnTo>
                <a:lnTo>
                  <a:pt x="1926564" y="2997200"/>
                </a:lnTo>
                <a:close/>
              </a:path>
              <a:path w="5387975" h="3035300">
                <a:moveTo>
                  <a:pt x="1936584" y="2997200"/>
                </a:moveTo>
                <a:lnTo>
                  <a:pt x="1934286" y="2997200"/>
                </a:lnTo>
                <a:lnTo>
                  <a:pt x="1933066" y="3009900"/>
                </a:lnTo>
                <a:lnTo>
                  <a:pt x="1936203" y="3009900"/>
                </a:lnTo>
                <a:lnTo>
                  <a:pt x="1936584" y="2997200"/>
                </a:lnTo>
                <a:close/>
              </a:path>
              <a:path w="5387975" h="3035300">
                <a:moveTo>
                  <a:pt x="1947799" y="2997200"/>
                </a:moveTo>
                <a:lnTo>
                  <a:pt x="1937181" y="2997200"/>
                </a:lnTo>
                <a:lnTo>
                  <a:pt x="1942388" y="3009900"/>
                </a:lnTo>
                <a:lnTo>
                  <a:pt x="1947799" y="2997200"/>
                </a:lnTo>
                <a:close/>
              </a:path>
              <a:path w="5387975" h="3035300">
                <a:moveTo>
                  <a:pt x="1952739" y="2997200"/>
                </a:moveTo>
                <a:lnTo>
                  <a:pt x="1951278" y="2997200"/>
                </a:lnTo>
                <a:lnTo>
                  <a:pt x="1946262" y="3009900"/>
                </a:lnTo>
                <a:lnTo>
                  <a:pt x="1953853" y="3009900"/>
                </a:lnTo>
                <a:lnTo>
                  <a:pt x="1954172" y="3009241"/>
                </a:lnTo>
                <a:lnTo>
                  <a:pt x="1952739" y="2997200"/>
                </a:lnTo>
                <a:close/>
              </a:path>
              <a:path w="5387975" h="3035300">
                <a:moveTo>
                  <a:pt x="1964220" y="2997200"/>
                </a:moveTo>
                <a:lnTo>
                  <a:pt x="1960003" y="2997200"/>
                </a:lnTo>
                <a:lnTo>
                  <a:pt x="1954172" y="3009241"/>
                </a:lnTo>
                <a:lnTo>
                  <a:pt x="1954250" y="3009900"/>
                </a:lnTo>
                <a:lnTo>
                  <a:pt x="1962137" y="3009900"/>
                </a:lnTo>
                <a:lnTo>
                  <a:pt x="1964220" y="2997200"/>
                </a:lnTo>
                <a:close/>
              </a:path>
              <a:path w="5387975" h="3035300">
                <a:moveTo>
                  <a:pt x="1965339" y="2997527"/>
                </a:moveTo>
                <a:lnTo>
                  <a:pt x="1964931" y="3009900"/>
                </a:lnTo>
                <a:lnTo>
                  <a:pt x="1969249" y="3009900"/>
                </a:lnTo>
                <a:lnTo>
                  <a:pt x="1965339" y="2997527"/>
                </a:lnTo>
                <a:close/>
              </a:path>
              <a:path w="5387975" h="3035300">
                <a:moveTo>
                  <a:pt x="1979142" y="3004343"/>
                </a:moveTo>
                <a:lnTo>
                  <a:pt x="1978609" y="3009900"/>
                </a:lnTo>
                <a:lnTo>
                  <a:pt x="1981365" y="3009900"/>
                </a:lnTo>
                <a:lnTo>
                  <a:pt x="1979142" y="3004343"/>
                </a:lnTo>
                <a:close/>
              </a:path>
              <a:path w="5387975" h="3035300">
                <a:moveTo>
                  <a:pt x="1993252" y="2997200"/>
                </a:moveTo>
                <a:lnTo>
                  <a:pt x="1991194" y="2997200"/>
                </a:lnTo>
                <a:lnTo>
                  <a:pt x="1988642" y="3009900"/>
                </a:lnTo>
                <a:lnTo>
                  <a:pt x="1992198" y="3009900"/>
                </a:lnTo>
                <a:lnTo>
                  <a:pt x="1993252" y="2997200"/>
                </a:lnTo>
                <a:close/>
              </a:path>
              <a:path w="5387975" h="3035300">
                <a:moveTo>
                  <a:pt x="2003272" y="2997200"/>
                </a:moveTo>
                <a:lnTo>
                  <a:pt x="1998669" y="2997200"/>
                </a:lnTo>
                <a:lnTo>
                  <a:pt x="1994166" y="3009900"/>
                </a:lnTo>
                <a:lnTo>
                  <a:pt x="2003272" y="2997200"/>
                </a:lnTo>
                <a:close/>
              </a:path>
              <a:path w="5387975" h="3035300">
                <a:moveTo>
                  <a:pt x="2009432" y="2997200"/>
                </a:moveTo>
                <a:lnTo>
                  <a:pt x="2005749" y="3009900"/>
                </a:lnTo>
                <a:lnTo>
                  <a:pt x="2011400" y="3009900"/>
                </a:lnTo>
                <a:lnTo>
                  <a:pt x="2009432" y="2997200"/>
                </a:lnTo>
                <a:close/>
              </a:path>
              <a:path w="5387975" h="3035300">
                <a:moveTo>
                  <a:pt x="1400556" y="2997200"/>
                </a:moveTo>
                <a:lnTo>
                  <a:pt x="1393863" y="2997200"/>
                </a:lnTo>
                <a:lnTo>
                  <a:pt x="1393563" y="2998129"/>
                </a:lnTo>
                <a:lnTo>
                  <a:pt x="1399583" y="3007222"/>
                </a:lnTo>
                <a:lnTo>
                  <a:pt x="1400556" y="2997200"/>
                </a:lnTo>
                <a:close/>
              </a:path>
              <a:path w="5387975" h="3035300">
                <a:moveTo>
                  <a:pt x="1979828" y="2997200"/>
                </a:moveTo>
                <a:lnTo>
                  <a:pt x="1976285" y="2997200"/>
                </a:lnTo>
                <a:lnTo>
                  <a:pt x="1979142" y="3004343"/>
                </a:lnTo>
                <a:lnTo>
                  <a:pt x="1979828" y="2997200"/>
                </a:lnTo>
                <a:close/>
              </a:path>
              <a:path w="5387975" h="3035300">
                <a:moveTo>
                  <a:pt x="1393863" y="2997200"/>
                </a:moveTo>
                <a:lnTo>
                  <a:pt x="1392948" y="2997200"/>
                </a:lnTo>
                <a:lnTo>
                  <a:pt x="1393563" y="2998129"/>
                </a:lnTo>
                <a:lnTo>
                  <a:pt x="1393863" y="2997200"/>
                </a:lnTo>
                <a:close/>
              </a:path>
              <a:path w="5387975" h="3035300">
                <a:moveTo>
                  <a:pt x="1965350" y="2997200"/>
                </a:moveTo>
                <a:lnTo>
                  <a:pt x="1965339" y="2997527"/>
                </a:lnTo>
                <a:lnTo>
                  <a:pt x="1965350" y="2997200"/>
                </a:lnTo>
                <a:close/>
              </a:path>
              <a:path w="5387975" h="3035300">
                <a:moveTo>
                  <a:pt x="1299133" y="2984500"/>
                </a:moveTo>
                <a:lnTo>
                  <a:pt x="1289278" y="2984500"/>
                </a:lnTo>
                <a:lnTo>
                  <a:pt x="1288884" y="2997200"/>
                </a:lnTo>
                <a:lnTo>
                  <a:pt x="1299133" y="2984500"/>
                </a:lnTo>
                <a:close/>
              </a:path>
              <a:path w="5387975" h="3035300">
                <a:moveTo>
                  <a:pt x="1304912" y="2984500"/>
                </a:moveTo>
                <a:lnTo>
                  <a:pt x="1300784" y="2997200"/>
                </a:lnTo>
                <a:lnTo>
                  <a:pt x="1306461" y="2997200"/>
                </a:lnTo>
                <a:lnTo>
                  <a:pt x="1304912" y="2984500"/>
                </a:lnTo>
                <a:close/>
              </a:path>
              <a:path w="5387975" h="3035300">
                <a:moveTo>
                  <a:pt x="1312799" y="2984500"/>
                </a:moveTo>
                <a:lnTo>
                  <a:pt x="1309522" y="2984500"/>
                </a:lnTo>
                <a:lnTo>
                  <a:pt x="1309281" y="2997200"/>
                </a:lnTo>
                <a:lnTo>
                  <a:pt x="1311224" y="2997200"/>
                </a:lnTo>
                <a:lnTo>
                  <a:pt x="1312799" y="2984500"/>
                </a:lnTo>
                <a:close/>
              </a:path>
              <a:path w="5387975" h="3035300">
                <a:moveTo>
                  <a:pt x="1323987" y="2984500"/>
                </a:moveTo>
                <a:lnTo>
                  <a:pt x="1316532" y="2984500"/>
                </a:lnTo>
                <a:lnTo>
                  <a:pt x="1320888" y="2997200"/>
                </a:lnTo>
                <a:lnTo>
                  <a:pt x="1323987" y="2984500"/>
                </a:lnTo>
                <a:close/>
              </a:path>
              <a:path w="5387975" h="3035300">
                <a:moveTo>
                  <a:pt x="1332903" y="2984500"/>
                </a:moveTo>
                <a:lnTo>
                  <a:pt x="1327404" y="2984500"/>
                </a:lnTo>
                <a:lnTo>
                  <a:pt x="1326400" y="2997200"/>
                </a:lnTo>
                <a:lnTo>
                  <a:pt x="1332903" y="2984500"/>
                </a:lnTo>
                <a:close/>
              </a:path>
              <a:path w="5387975" h="3035300">
                <a:moveTo>
                  <a:pt x="1339367" y="2984500"/>
                </a:moveTo>
                <a:lnTo>
                  <a:pt x="1335836" y="2984500"/>
                </a:lnTo>
                <a:lnTo>
                  <a:pt x="1334604" y="2997200"/>
                </a:lnTo>
                <a:lnTo>
                  <a:pt x="1337398" y="2997200"/>
                </a:lnTo>
                <a:lnTo>
                  <a:pt x="1339367" y="2984500"/>
                </a:lnTo>
                <a:close/>
              </a:path>
              <a:path w="5387975" h="3035300">
                <a:moveTo>
                  <a:pt x="1348531" y="2994604"/>
                </a:moveTo>
                <a:lnTo>
                  <a:pt x="1347114" y="2997200"/>
                </a:lnTo>
                <a:lnTo>
                  <a:pt x="1348181" y="2997200"/>
                </a:lnTo>
                <a:lnTo>
                  <a:pt x="1348531" y="2994604"/>
                </a:lnTo>
                <a:close/>
              </a:path>
              <a:path w="5387975" h="3035300">
                <a:moveTo>
                  <a:pt x="1374267" y="2984500"/>
                </a:moveTo>
                <a:lnTo>
                  <a:pt x="1359268" y="2984500"/>
                </a:lnTo>
                <a:lnTo>
                  <a:pt x="1360652" y="2997200"/>
                </a:lnTo>
                <a:lnTo>
                  <a:pt x="1367548" y="2997200"/>
                </a:lnTo>
                <a:lnTo>
                  <a:pt x="1374267" y="2984500"/>
                </a:lnTo>
                <a:close/>
              </a:path>
              <a:path w="5387975" h="3035300">
                <a:moveTo>
                  <a:pt x="1410830" y="2984500"/>
                </a:moveTo>
                <a:lnTo>
                  <a:pt x="1377835" y="2984500"/>
                </a:lnTo>
                <a:lnTo>
                  <a:pt x="1387424" y="2997200"/>
                </a:lnTo>
                <a:lnTo>
                  <a:pt x="1408150" y="2997200"/>
                </a:lnTo>
                <a:lnTo>
                  <a:pt x="1410830" y="2984500"/>
                </a:lnTo>
                <a:close/>
              </a:path>
              <a:path w="5387975" h="3035300">
                <a:moveTo>
                  <a:pt x="1422057" y="2971800"/>
                </a:moveTo>
                <a:lnTo>
                  <a:pt x="1413471" y="2971800"/>
                </a:lnTo>
                <a:lnTo>
                  <a:pt x="1413129" y="2984500"/>
                </a:lnTo>
                <a:lnTo>
                  <a:pt x="1410830" y="2984500"/>
                </a:lnTo>
                <a:lnTo>
                  <a:pt x="1408150" y="2997200"/>
                </a:lnTo>
                <a:lnTo>
                  <a:pt x="1411630" y="2997200"/>
                </a:lnTo>
                <a:lnTo>
                  <a:pt x="1419834" y="2984500"/>
                </a:lnTo>
                <a:lnTo>
                  <a:pt x="1422057" y="2971800"/>
                </a:lnTo>
                <a:close/>
              </a:path>
              <a:path w="5387975" h="3035300">
                <a:moveTo>
                  <a:pt x="1438046" y="2971800"/>
                </a:moveTo>
                <a:lnTo>
                  <a:pt x="1422057" y="2971800"/>
                </a:lnTo>
                <a:lnTo>
                  <a:pt x="1419834" y="2984500"/>
                </a:lnTo>
                <a:lnTo>
                  <a:pt x="1411630" y="2997200"/>
                </a:lnTo>
                <a:lnTo>
                  <a:pt x="1490510" y="2997200"/>
                </a:lnTo>
                <a:lnTo>
                  <a:pt x="1492326" y="2984500"/>
                </a:lnTo>
                <a:lnTo>
                  <a:pt x="1441856" y="2984500"/>
                </a:lnTo>
                <a:lnTo>
                  <a:pt x="1438046" y="2971800"/>
                </a:lnTo>
                <a:close/>
              </a:path>
              <a:path w="5387975" h="3035300">
                <a:moveTo>
                  <a:pt x="1557667" y="2984500"/>
                </a:moveTo>
                <a:lnTo>
                  <a:pt x="1495018" y="2984500"/>
                </a:lnTo>
                <a:lnTo>
                  <a:pt x="1493062" y="2997200"/>
                </a:lnTo>
                <a:lnTo>
                  <a:pt x="1556981" y="2997200"/>
                </a:lnTo>
                <a:lnTo>
                  <a:pt x="1557667" y="2984500"/>
                </a:lnTo>
                <a:close/>
              </a:path>
              <a:path w="5387975" h="3035300">
                <a:moveTo>
                  <a:pt x="1568437" y="2984500"/>
                </a:moveTo>
                <a:lnTo>
                  <a:pt x="1556981" y="2997200"/>
                </a:lnTo>
                <a:lnTo>
                  <a:pt x="1569999" y="2997200"/>
                </a:lnTo>
                <a:lnTo>
                  <a:pt x="1568437" y="2984500"/>
                </a:lnTo>
                <a:close/>
              </a:path>
              <a:path w="5387975" h="3035300">
                <a:moveTo>
                  <a:pt x="1577555" y="2984500"/>
                </a:moveTo>
                <a:lnTo>
                  <a:pt x="1577098" y="2984500"/>
                </a:lnTo>
                <a:lnTo>
                  <a:pt x="1569999" y="2997200"/>
                </a:lnTo>
                <a:lnTo>
                  <a:pt x="1575054" y="2997200"/>
                </a:lnTo>
                <a:lnTo>
                  <a:pt x="1577555" y="2984500"/>
                </a:lnTo>
                <a:close/>
              </a:path>
              <a:path w="5387975" h="3035300">
                <a:moveTo>
                  <a:pt x="1587639" y="2984500"/>
                </a:moveTo>
                <a:lnTo>
                  <a:pt x="1582432" y="2984500"/>
                </a:lnTo>
                <a:lnTo>
                  <a:pt x="1575054" y="2997200"/>
                </a:lnTo>
                <a:lnTo>
                  <a:pt x="1589227" y="2997200"/>
                </a:lnTo>
                <a:lnTo>
                  <a:pt x="1587639" y="2984500"/>
                </a:lnTo>
                <a:close/>
              </a:path>
              <a:path w="5387975" h="3035300">
                <a:moveTo>
                  <a:pt x="1606237" y="2984500"/>
                </a:moveTo>
                <a:lnTo>
                  <a:pt x="1590878" y="2984500"/>
                </a:lnTo>
                <a:lnTo>
                  <a:pt x="1589227" y="2997200"/>
                </a:lnTo>
                <a:lnTo>
                  <a:pt x="1608467" y="2997200"/>
                </a:lnTo>
                <a:lnTo>
                  <a:pt x="1606237" y="2984500"/>
                </a:lnTo>
                <a:close/>
              </a:path>
              <a:path w="5387975" h="3035300">
                <a:moveTo>
                  <a:pt x="1631543" y="2984500"/>
                </a:moveTo>
                <a:lnTo>
                  <a:pt x="1626146" y="2984500"/>
                </a:lnTo>
                <a:lnTo>
                  <a:pt x="1627187" y="2997200"/>
                </a:lnTo>
                <a:lnTo>
                  <a:pt x="1629321" y="2997200"/>
                </a:lnTo>
                <a:lnTo>
                  <a:pt x="1631543" y="2984500"/>
                </a:lnTo>
                <a:close/>
              </a:path>
              <a:path w="5387975" h="3035300">
                <a:moveTo>
                  <a:pt x="1694319" y="2984500"/>
                </a:moveTo>
                <a:lnTo>
                  <a:pt x="1674025" y="2984500"/>
                </a:lnTo>
                <a:lnTo>
                  <a:pt x="1671612" y="2997200"/>
                </a:lnTo>
                <a:lnTo>
                  <a:pt x="1687195" y="2997200"/>
                </a:lnTo>
                <a:lnTo>
                  <a:pt x="1694319" y="2984500"/>
                </a:lnTo>
                <a:close/>
              </a:path>
              <a:path w="5387975" h="3035300">
                <a:moveTo>
                  <a:pt x="1702650" y="2984500"/>
                </a:moveTo>
                <a:lnTo>
                  <a:pt x="1695742" y="2997200"/>
                </a:lnTo>
                <a:lnTo>
                  <a:pt x="1704784" y="2997200"/>
                </a:lnTo>
                <a:lnTo>
                  <a:pt x="1702650" y="2984500"/>
                </a:lnTo>
                <a:close/>
              </a:path>
              <a:path w="5387975" h="3035300">
                <a:moveTo>
                  <a:pt x="1729409" y="2984500"/>
                </a:moveTo>
                <a:lnTo>
                  <a:pt x="1715884" y="2984500"/>
                </a:lnTo>
                <a:lnTo>
                  <a:pt x="1714271" y="2997200"/>
                </a:lnTo>
                <a:lnTo>
                  <a:pt x="1723047" y="2997200"/>
                </a:lnTo>
                <a:lnTo>
                  <a:pt x="1729409" y="2984500"/>
                </a:lnTo>
                <a:close/>
              </a:path>
              <a:path w="5387975" h="3035300">
                <a:moveTo>
                  <a:pt x="1747901" y="2984500"/>
                </a:moveTo>
                <a:lnTo>
                  <a:pt x="1729409" y="2984500"/>
                </a:lnTo>
                <a:lnTo>
                  <a:pt x="1728355" y="2997200"/>
                </a:lnTo>
                <a:lnTo>
                  <a:pt x="1740662" y="2997200"/>
                </a:lnTo>
                <a:lnTo>
                  <a:pt x="1747901" y="2984500"/>
                </a:lnTo>
                <a:close/>
              </a:path>
              <a:path w="5387975" h="3035300">
                <a:moveTo>
                  <a:pt x="1760435" y="2984500"/>
                </a:moveTo>
                <a:lnTo>
                  <a:pt x="1749323" y="2984500"/>
                </a:lnTo>
                <a:lnTo>
                  <a:pt x="1743417" y="2997200"/>
                </a:lnTo>
                <a:lnTo>
                  <a:pt x="1766201" y="2997200"/>
                </a:lnTo>
                <a:lnTo>
                  <a:pt x="1760435" y="2984500"/>
                </a:lnTo>
                <a:close/>
              </a:path>
              <a:path w="5387975" h="3035300">
                <a:moveTo>
                  <a:pt x="1771535" y="2984500"/>
                </a:moveTo>
                <a:lnTo>
                  <a:pt x="1768792" y="2984500"/>
                </a:lnTo>
                <a:lnTo>
                  <a:pt x="1766290" y="2997200"/>
                </a:lnTo>
                <a:lnTo>
                  <a:pt x="1771535" y="2984500"/>
                </a:lnTo>
                <a:close/>
              </a:path>
              <a:path w="5387975" h="3035300">
                <a:moveTo>
                  <a:pt x="1777542" y="2984500"/>
                </a:moveTo>
                <a:lnTo>
                  <a:pt x="1771535" y="2984500"/>
                </a:lnTo>
                <a:lnTo>
                  <a:pt x="1772704" y="2997200"/>
                </a:lnTo>
                <a:lnTo>
                  <a:pt x="1779930" y="2997200"/>
                </a:lnTo>
                <a:lnTo>
                  <a:pt x="1777542" y="2984500"/>
                </a:lnTo>
                <a:close/>
              </a:path>
              <a:path w="5387975" h="3035300">
                <a:moveTo>
                  <a:pt x="1854047" y="2984500"/>
                </a:moveTo>
                <a:lnTo>
                  <a:pt x="1792439" y="2984500"/>
                </a:lnTo>
                <a:lnTo>
                  <a:pt x="1779930" y="2997200"/>
                </a:lnTo>
                <a:lnTo>
                  <a:pt x="1855203" y="2997200"/>
                </a:lnTo>
                <a:lnTo>
                  <a:pt x="1854047" y="2984500"/>
                </a:lnTo>
                <a:close/>
              </a:path>
              <a:path w="5387975" h="3035300">
                <a:moveTo>
                  <a:pt x="1953831" y="2984500"/>
                </a:moveTo>
                <a:lnTo>
                  <a:pt x="1854047" y="2984500"/>
                </a:lnTo>
                <a:lnTo>
                  <a:pt x="1856651" y="2997200"/>
                </a:lnTo>
                <a:lnTo>
                  <a:pt x="1954999" y="2997200"/>
                </a:lnTo>
                <a:lnTo>
                  <a:pt x="1953831" y="2984500"/>
                </a:lnTo>
                <a:close/>
              </a:path>
              <a:path w="5387975" h="3035300">
                <a:moveTo>
                  <a:pt x="2018614" y="2984500"/>
                </a:moveTo>
                <a:lnTo>
                  <a:pt x="1958721" y="2984500"/>
                </a:lnTo>
                <a:lnTo>
                  <a:pt x="1954999" y="2997200"/>
                </a:lnTo>
                <a:lnTo>
                  <a:pt x="2014296" y="2997200"/>
                </a:lnTo>
                <a:lnTo>
                  <a:pt x="2018614" y="2984500"/>
                </a:lnTo>
                <a:close/>
              </a:path>
              <a:path w="5387975" h="3035300">
                <a:moveTo>
                  <a:pt x="2026043" y="2984500"/>
                </a:moveTo>
                <a:lnTo>
                  <a:pt x="2018614" y="2984500"/>
                </a:lnTo>
                <a:lnTo>
                  <a:pt x="2020430" y="2997200"/>
                </a:lnTo>
                <a:lnTo>
                  <a:pt x="2021776" y="2997200"/>
                </a:lnTo>
                <a:lnTo>
                  <a:pt x="2026043" y="2984500"/>
                </a:lnTo>
                <a:close/>
              </a:path>
              <a:path w="5387975" h="3035300">
                <a:moveTo>
                  <a:pt x="2051646" y="2984500"/>
                </a:moveTo>
                <a:lnTo>
                  <a:pt x="2034654" y="2984500"/>
                </a:lnTo>
                <a:lnTo>
                  <a:pt x="2032533" y="2997200"/>
                </a:lnTo>
                <a:lnTo>
                  <a:pt x="2036178" y="2997200"/>
                </a:lnTo>
                <a:lnTo>
                  <a:pt x="2051646" y="2984500"/>
                </a:lnTo>
                <a:close/>
              </a:path>
              <a:path w="5387975" h="3035300">
                <a:moveTo>
                  <a:pt x="2051855" y="2996100"/>
                </a:moveTo>
                <a:lnTo>
                  <a:pt x="2051418" y="2997200"/>
                </a:lnTo>
                <a:lnTo>
                  <a:pt x="2051875" y="2997200"/>
                </a:lnTo>
                <a:lnTo>
                  <a:pt x="2051855" y="2996100"/>
                </a:lnTo>
                <a:close/>
              </a:path>
              <a:path w="5387975" h="3035300">
                <a:moveTo>
                  <a:pt x="2061502" y="2990420"/>
                </a:moveTo>
                <a:lnTo>
                  <a:pt x="2056193" y="2997200"/>
                </a:lnTo>
                <a:lnTo>
                  <a:pt x="2060600" y="2997200"/>
                </a:lnTo>
                <a:lnTo>
                  <a:pt x="2061502" y="2990420"/>
                </a:lnTo>
                <a:close/>
              </a:path>
              <a:path w="5387975" h="3035300">
                <a:moveTo>
                  <a:pt x="2076856" y="2984500"/>
                </a:moveTo>
                <a:lnTo>
                  <a:pt x="2066137" y="2984500"/>
                </a:lnTo>
                <a:lnTo>
                  <a:pt x="2062789" y="2988775"/>
                </a:lnTo>
                <a:lnTo>
                  <a:pt x="2063775" y="2997200"/>
                </a:lnTo>
                <a:lnTo>
                  <a:pt x="2070950" y="2997200"/>
                </a:lnTo>
                <a:lnTo>
                  <a:pt x="2076856" y="2984500"/>
                </a:lnTo>
                <a:close/>
              </a:path>
              <a:path w="5387975" h="3035300">
                <a:moveTo>
                  <a:pt x="2089086" y="2984500"/>
                </a:moveTo>
                <a:lnTo>
                  <a:pt x="2078393" y="2984500"/>
                </a:lnTo>
                <a:lnTo>
                  <a:pt x="2075624" y="2997200"/>
                </a:lnTo>
                <a:lnTo>
                  <a:pt x="2087270" y="2997200"/>
                </a:lnTo>
                <a:lnTo>
                  <a:pt x="2089086" y="2984500"/>
                </a:lnTo>
                <a:close/>
              </a:path>
              <a:path w="5387975" h="3035300">
                <a:moveTo>
                  <a:pt x="2104948" y="2984500"/>
                </a:moveTo>
                <a:lnTo>
                  <a:pt x="2097316" y="2984500"/>
                </a:lnTo>
                <a:lnTo>
                  <a:pt x="2092083" y="2997200"/>
                </a:lnTo>
                <a:lnTo>
                  <a:pt x="2104872" y="2997200"/>
                </a:lnTo>
                <a:lnTo>
                  <a:pt x="2104948" y="2984500"/>
                </a:lnTo>
                <a:close/>
              </a:path>
              <a:path w="5387975" h="3035300">
                <a:moveTo>
                  <a:pt x="2119071" y="2984500"/>
                </a:moveTo>
                <a:lnTo>
                  <a:pt x="2114753" y="2997200"/>
                </a:lnTo>
                <a:lnTo>
                  <a:pt x="2119045" y="2997200"/>
                </a:lnTo>
                <a:lnTo>
                  <a:pt x="2119998" y="2994920"/>
                </a:lnTo>
                <a:lnTo>
                  <a:pt x="2119071" y="2984500"/>
                </a:lnTo>
                <a:close/>
              </a:path>
              <a:path w="5387975" h="3035300">
                <a:moveTo>
                  <a:pt x="2127567" y="2984500"/>
                </a:moveTo>
                <a:lnTo>
                  <a:pt x="2124354" y="2984500"/>
                </a:lnTo>
                <a:lnTo>
                  <a:pt x="2120130" y="2994604"/>
                </a:lnTo>
                <a:lnTo>
                  <a:pt x="2120103" y="2996100"/>
                </a:lnTo>
                <a:lnTo>
                  <a:pt x="2120201" y="2997200"/>
                </a:lnTo>
                <a:lnTo>
                  <a:pt x="2129510" y="2997200"/>
                </a:lnTo>
                <a:lnTo>
                  <a:pt x="2130432" y="2995230"/>
                </a:lnTo>
                <a:lnTo>
                  <a:pt x="2127567" y="2984500"/>
                </a:lnTo>
                <a:close/>
              </a:path>
              <a:path w="5387975" h="3035300">
                <a:moveTo>
                  <a:pt x="2130432" y="2995230"/>
                </a:moveTo>
                <a:lnTo>
                  <a:pt x="2129510" y="2997200"/>
                </a:lnTo>
                <a:lnTo>
                  <a:pt x="2130958" y="2997200"/>
                </a:lnTo>
                <a:lnTo>
                  <a:pt x="2130432" y="2995230"/>
                </a:lnTo>
                <a:close/>
              </a:path>
              <a:path w="5387975" h="3035300">
                <a:moveTo>
                  <a:pt x="2140851" y="2984500"/>
                </a:moveTo>
                <a:lnTo>
                  <a:pt x="2135454" y="2984500"/>
                </a:lnTo>
                <a:lnTo>
                  <a:pt x="2130432" y="2995230"/>
                </a:lnTo>
                <a:lnTo>
                  <a:pt x="2130958" y="2997200"/>
                </a:lnTo>
                <a:lnTo>
                  <a:pt x="2141118" y="2997200"/>
                </a:lnTo>
                <a:lnTo>
                  <a:pt x="2140851" y="2984500"/>
                </a:lnTo>
                <a:close/>
              </a:path>
              <a:path w="5387975" h="3035300">
                <a:moveTo>
                  <a:pt x="2151392" y="2984500"/>
                </a:moveTo>
                <a:lnTo>
                  <a:pt x="2145906" y="2984500"/>
                </a:lnTo>
                <a:lnTo>
                  <a:pt x="2147112" y="2997200"/>
                </a:lnTo>
                <a:lnTo>
                  <a:pt x="2148395" y="2997200"/>
                </a:lnTo>
                <a:lnTo>
                  <a:pt x="2151392" y="2984500"/>
                </a:lnTo>
                <a:close/>
              </a:path>
              <a:path w="5387975" h="3035300">
                <a:moveTo>
                  <a:pt x="2160041" y="2984500"/>
                </a:moveTo>
                <a:lnTo>
                  <a:pt x="2156053" y="2984500"/>
                </a:lnTo>
                <a:lnTo>
                  <a:pt x="2154758" y="2997200"/>
                </a:lnTo>
                <a:lnTo>
                  <a:pt x="2160041" y="2984500"/>
                </a:lnTo>
                <a:close/>
              </a:path>
              <a:path w="5387975" h="3035300">
                <a:moveTo>
                  <a:pt x="2173478" y="2984500"/>
                </a:moveTo>
                <a:lnTo>
                  <a:pt x="2165769" y="2984500"/>
                </a:lnTo>
                <a:lnTo>
                  <a:pt x="2170544" y="2997200"/>
                </a:lnTo>
                <a:lnTo>
                  <a:pt x="2176881" y="2997200"/>
                </a:lnTo>
                <a:lnTo>
                  <a:pt x="2173478" y="2984500"/>
                </a:lnTo>
                <a:close/>
              </a:path>
              <a:path w="5387975" h="3035300">
                <a:moveTo>
                  <a:pt x="2056472" y="2984500"/>
                </a:moveTo>
                <a:lnTo>
                  <a:pt x="2051646" y="2984500"/>
                </a:lnTo>
                <a:lnTo>
                  <a:pt x="2051855" y="2996100"/>
                </a:lnTo>
                <a:lnTo>
                  <a:pt x="2056472" y="2984500"/>
                </a:lnTo>
                <a:close/>
              </a:path>
              <a:path w="5387975" h="3035300">
                <a:moveTo>
                  <a:pt x="1354048" y="2984500"/>
                </a:moveTo>
                <a:lnTo>
                  <a:pt x="1349895" y="2984500"/>
                </a:lnTo>
                <a:lnTo>
                  <a:pt x="1348531" y="2994604"/>
                </a:lnTo>
                <a:lnTo>
                  <a:pt x="1354048" y="2984500"/>
                </a:lnTo>
                <a:close/>
              </a:path>
              <a:path w="5387975" h="3035300">
                <a:moveTo>
                  <a:pt x="2062289" y="2984500"/>
                </a:moveTo>
                <a:lnTo>
                  <a:pt x="2061502" y="2990420"/>
                </a:lnTo>
                <a:lnTo>
                  <a:pt x="2062789" y="2988775"/>
                </a:lnTo>
                <a:lnTo>
                  <a:pt x="2062289" y="2984500"/>
                </a:lnTo>
                <a:close/>
              </a:path>
              <a:path w="5387975" h="3035300">
                <a:moveTo>
                  <a:pt x="1196111" y="2971800"/>
                </a:moveTo>
                <a:lnTo>
                  <a:pt x="1183449" y="2971800"/>
                </a:lnTo>
                <a:lnTo>
                  <a:pt x="1189393" y="2984500"/>
                </a:lnTo>
                <a:lnTo>
                  <a:pt x="1196111" y="2971800"/>
                </a:lnTo>
                <a:close/>
              </a:path>
              <a:path w="5387975" h="3035300">
                <a:moveTo>
                  <a:pt x="1208481" y="2971800"/>
                </a:moveTo>
                <a:lnTo>
                  <a:pt x="1208036" y="2971800"/>
                </a:lnTo>
                <a:lnTo>
                  <a:pt x="1198283" y="2984500"/>
                </a:lnTo>
                <a:lnTo>
                  <a:pt x="1208481" y="2971800"/>
                </a:lnTo>
                <a:close/>
              </a:path>
              <a:path w="5387975" h="3035300">
                <a:moveTo>
                  <a:pt x="1218018" y="2971800"/>
                </a:moveTo>
                <a:lnTo>
                  <a:pt x="1205445" y="2984500"/>
                </a:lnTo>
                <a:lnTo>
                  <a:pt x="1215313" y="2984500"/>
                </a:lnTo>
                <a:lnTo>
                  <a:pt x="1218018" y="2971800"/>
                </a:lnTo>
                <a:close/>
              </a:path>
              <a:path w="5387975" h="3035300">
                <a:moveTo>
                  <a:pt x="1229474" y="2971800"/>
                </a:moveTo>
                <a:lnTo>
                  <a:pt x="1223441" y="2971800"/>
                </a:lnTo>
                <a:lnTo>
                  <a:pt x="1223352" y="2984500"/>
                </a:lnTo>
                <a:lnTo>
                  <a:pt x="1229144" y="2984500"/>
                </a:lnTo>
                <a:lnTo>
                  <a:pt x="1229474" y="2971800"/>
                </a:lnTo>
                <a:close/>
              </a:path>
              <a:path w="5387975" h="3035300">
                <a:moveTo>
                  <a:pt x="1249578" y="2971800"/>
                </a:moveTo>
                <a:lnTo>
                  <a:pt x="1243279" y="2971800"/>
                </a:lnTo>
                <a:lnTo>
                  <a:pt x="1243812" y="2984500"/>
                </a:lnTo>
                <a:lnTo>
                  <a:pt x="1249793" y="2984500"/>
                </a:lnTo>
                <a:lnTo>
                  <a:pt x="1250634" y="2983154"/>
                </a:lnTo>
                <a:lnTo>
                  <a:pt x="1249578" y="2971800"/>
                </a:lnTo>
                <a:close/>
              </a:path>
              <a:path w="5387975" h="3035300">
                <a:moveTo>
                  <a:pt x="1263535" y="2971800"/>
                </a:moveTo>
                <a:lnTo>
                  <a:pt x="1257731" y="2971800"/>
                </a:lnTo>
                <a:lnTo>
                  <a:pt x="1250714" y="2983026"/>
                </a:lnTo>
                <a:lnTo>
                  <a:pt x="1250759" y="2984500"/>
                </a:lnTo>
                <a:lnTo>
                  <a:pt x="1265466" y="2984500"/>
                </a:lnTo>
                <a:lnTo>
                  <a:pt x="1263535" y="2971800"/>
                </a:lnTo>
                <a:close/>
              </a:path>
              <a:path w="5387975" h="3035300">
                <a:moveTo>
                  <a:pt x="1276388" y="2971800"/>
                </a:moveTo>
                <a:lnTo>
                  <a:pt x="1274762" y="2971800"/>
                </a:lnTo>
                <a:lnTo>
                  <a:pt x="1277340" y="2984500"/>
                </a:lnTo>
                <a:lnTo>
                  <a:pt x="1278509" y="2984500"/>
                </a:lnTo>
                <a:lnTo>
                  <a:pt x="1276388" y="2971800"/>
                </a:lnTo>
                <a:close/>
              </a:path>
              <a:path w="5387975" h="3035300">
                <a:moveTo>
                  <a:pt x="1413471" y="2971800"/>
                </a:moveTo>
                <a:lnTo>
                  <a:pt x="1276388" y="2971800"/>
                </a:lnTo>
                <a:lnTo>
                  <a:pt x="1292466" y="2984500"/>
                </a:lnTo>
                <a:lnTo>
                  <a:pt x="1413129" y="2984500"/>
                </a:lnTo>
                <a:lnTo>
                  <a:pt x="1413471" y="2971800"/>
                </a:lnTo>
                <a:close/>
              </a:path>
              <a:path w="5387975" h="3035300">
                <a:moveTo>
                  <a:pt x="1447214" y="2973050"/>
                </a:moveTo>
                <a:lnTo>
                  <a:pt x="1441856" y="2984500"/>
                </a:lnTo>
                <a:lnTo>
                  <a:pt x="1447901" y="2984500"/>
                </a:lnTo>
                <a:lnTo>
                  <a:pt x="1447214" y="2973050"/>
                </a:lnTo>
                <a:close/>
              </a:path>
              <a:path w="5387975" h="3035300">
                <a:moveTo>
                  <a:pt x="1454658" y="2971800"/>
                </a:moveTo>
                <a:lnTo>
                  <a:pt x="1451762" y="2971800"/>
                </a:lnTo>
                <a:lnTo>
                  <a:pt x="1447901" y="2984500"/>
                </a:lnTo>
                <a:lnTo>
                  <a:pt x="1459318" y="2984500"/>
                </a:lnTo>
                <a:lnTo>
                  <a:pt x="1454658" y="2971800"/>
                </a:lnTo>
                <a:close/>
              </a:path>
              <a:path w="5387975" h="3035300">
                <a:moveTo>
                  <a:pt x="1470939" y="2971800"/>
                </a:moveTo>
                <a:lnTo>
                  <a:pt x="1466837" y="2971800"/>
                </a:lnTo>
                <a:lnTo>
                  <a:pt x="1462189" y="2984500"/>
                </a:lnTo>
                <a:lnTo>
                  <a:pt x="1470748" y="2984500"/>
                </a:lnTo>
                <a:lnTo>
                  <a:pt x="1470939" y="2971800"/>
                </a:lnTo>
                <a:close/>
              </a:path>
              <a:path w="5387975" h="3035300">
                <a:moveTo>
                  <a:pt x="1495945" y="2971800"/>
                </a:moveTo>
                <a:lnTo>
                  <a:pt x="1472753" y="2971800"/>
                </a:lnTo>
                <a:lnTo>
                  <a:pt x="1475842" y="2984500"/>
                </a:lnTo>
                <a:lnTo>
                  <a:pt x="1501077" y="2984500"/>
                </a:lnTo>
                <a:lnTo>
                  <a:pt x="1495945" y="2971800"/>
                </a:lnTo>
                <a:close/>
              </a:path>
              <a:path w="5387975" h="3035300">
                <a:moveTo>
                  <a:pt x="1518246" y="2971800"/>
                </a:moveTo>
                <a:lnTo>
                  <a:pt x="1509026" y="2971800"/>
                </a:lnTo>
                <a:lnTo>
                  <a:pt x="1507381" y="2984500"/>
                </a:lnTo>
                <a:lnTo>
                  <a:pt x="1524508" y="2984500"/>
                </a:lnTo>
                <a:lnTo>
                  <a:pt x="1518246" y="2971800"/>
                </a:lnTo>
                <a:close/>
              </a:path>
              <a:path w="5387975" h="3035300">
                <a:moveTo>
                  <a:pt x="1532915" y="2971800"/>
                </a:moveTo>
                <a:lnTo>
                  <a:pt x="1528216" y="2971800"/>
                </a:lnTo>
                <a:lnTo>
                  <a:pt x="1529054" y="2984500"/>
                </a:lnTo>
                <a:lnTo>
                  <a:pt x="1532915" y="2971800"/>
                </a:lnTo>
                <a:close/>
              </a:path>
              <a:path w="5387975" h="3035300">
                <a:moveTo>
                  <a:pt x="1823516" y="2971800"/>
                </a:moveTo>
                <a:lnTo>
                  <a:pt x="1822329" y="2971800"/>
                </a:lnTo>
                <a:lnTo>
                  <a:pt x="1811160" y="2984500"/>
                </a:lnTo>
                <a:lnTo>
                  <a:pt x="1830400" y="2984500"/>
                </a:lnTo>
                <a:lnTo>
                  <a:pt x="1823516" y="2971800"/>
                </a:lnTo>
                <a:close/>
              </a:path>
              <a:path w="5387975" h="3035300">
                <a:moveTo>
                  <a:pt x="1835150" y="2971800"/>
                </a:moveTo>
                <a:lnTo>
                  <a:pt x="1833232" y="2971800"/>
                </a:lnTo>
                <a:lnTo>
                  <a:pt x="1830400" y="2984500"/>
                </a:lnTo>
                <a:lnTo>
                  <a:pt x="1835632" y="2984500"/>
                </a:lnTo>
                <a:lnTo>
                  <a:pt x="1835150" y="2971800"/>
                </a:lnTo>
                <a:close/>
              </a:path>
              <a:path w="5387975" h="3035300">
                <a:moveTo>
                  <a:pt x="1844065" y="2971800"/>
                </a:moveTo>
                <a:lnTo>
                  <a:pt x="1839887" y="2971800"/>
                </a:lnTo>
                <a:lnTo>
                  <a:pt x="1841157" y="2984500"/>
                </a:lnTo>
                <a:lnTo>
                  <a:pt x="1855597" y="2984500"/>
                </a:lnTo>
                <a:lnTo>
                  <a:pt x="1844065" y="2971800"/>
                </a:lnTo>
                <a:close/>
              </a:path>
              <a:path w="5387975" h="3035300">
                <a:moveTo>
                  <a:pt x="1882228" y="2971800"/>
                </a:moveTo>
                <a:lnTo>
                  <a:pt x="1855660" y="2971800"/>
                </a:lnTo>
                <a:lnTo>
                  <a:pt x="1855597" y="2984500"/>
                </a:lnTo>
                <a:lnTo>
                  <a:pt x="1875536" y="2984500"/>
                </a:lnTo>
                <a:lnTo>
                  <a:pt x="1882228" y="2971800"/>
                </a:lnTo>
                <a:close/>
              </a:path>
              <a:path w="5387975" h="3035300">
                <a:moveTo>
                  <a:pt x="1893537" y="2971800"/>
                </a:moveTo>
                <a:lnTo>
                  <a:pt x="1886127" y="2971800"/>
                </a:lnTo>
                <a:lnTo>
                  <a:pt x="1886724" y="2984500"/>
                </a:lnTo>
                <a:lnTo>
                  <a:pt x="1889211" y="2984500"/>
                </a:lnTo>
                <a:lnTo>
                  <a:pt x="1893537" y="2971800"/>
                </a:lnTo>
                <a:close/>
              </a:path>
              <a:path w="5387975" h="3035300">
                <a:moveTo>
                  <a:pt x="1923326" y="2971800"/>
                </a:moveTo>
                <a:lnTo>
                  <a:pt x="1893537" y="2971800"/>
                </a:lnTo>
                <a:lnTo>
                  <a:pt x="1895462" y="2984500"/>
                </a:lnTo>
                <a:lnTo>
                  <a:pt x="1919427" y="2984500"/>
                </a:lnTo>
                <a:lnTo>
                  <a:pt x="1923326" y="2971800"/>
                </a:lnTo>
                <a:close/>
              </a:path>
              <a:path w="5387975" h="3035300">
                <a:moveTo>
                  <a:pt x="1935035" y="2971800"/>
                </a:moveTo>
                <a:lnTo>
                  <a:pt x="1933409" y="2971800"/>
                </a:lnTo>
                <a:lnTo>
                  <a:pt x="1919427" y="2984500"/>
                </a:lnTo>
                <a:lnTo>
                  <a:pt x="1942846" y="2984500"/>
                </a:lnTo>
                <a:lnTo>
                  <a:pt x="1935035" y="2971800"/>
                </a:lnTo>
                <a:close/>
              </a:path>
              <a:path w="5387975" h="3035300">
                <a:moveTo>
                  <a:pt x="1962594" y="2971800"/>
                </a:moveTo>
                <a:lnTo>
                  <a:pt x="1944636" y="2971800"/>
                </a:lnTo>
                <a:lnTo>
                  <a:pt x="1942846" y="2984500"/>
                </a:lnTo>
                <a:lnTo>
                  <a:pt x="1963775" y="2984500"/>
                </a:lnTo>
                <a:lnTo>
                  <a:pt x="1962594" y="2971800"/>
                </a:lnTo>
                <a:close/>
              </a:path>
              <a:path w="5387975" h="3035300">
                <a:moveTo>
                  <a:pt x="1992045" y="2971800"/>
                </a:moveTo>
                <a:lnTo>
                  <a:pt x="1965071" y="2971800"/>
                </a:lnTo>
                <a:lnTo>
                  <a:pt x="1967484" y="2984500"/>
                </a:lnTo>
                <a:lnTo>
                  <a:pt x="1987651" y="2984500"/>
                </a:lnTo>
                <a:lnTo>
                  <a:pt x="1992045" y="2971800"/>
                </a:lnTo>
                <a:close/>
              </a:path>
              <a:path w="5387975" h="3035300">
                <a:moveTo>
                  <a:pt x="2113318" y="2971800"/>
                </a:moveTo>
                <a:lnTo>
                  <a:pt x="2002695" y="2971800"/>
                </a:lnTo>
                <a:lnTo>
                  <a:pt x="1995356" y="2984500"/>
                </a:lnTo>
                <a:lnTo>
                  <a:pt x="2113940" y="2984500"/>
                </a:lnTo>
                <a:lnTo>
                  <a:pt x="2115041" y="2981538"/>
                </a:lnTo>
                <a:lnTo>
                  <a:pt x="2113318" y="2971800"/>
                </a:lnTo>
                <a:close/>
              </a:path>
              <a:path w="5387975" h="3035300">
                <a:moveTo>
                  <a:pt x="2169325" y="2959100"/>
                </a:moveTo>
                <a:lnTo>
                  <a:pt x="2119693" y="2959100"/>
                </a:lnTo>
                <a:lnTo>
                  <a:pt x="2118664" y="2971800"/>
                </a:lnTo>
                <a:lnTo>
                  <a:pt x="2115041" y="2981538"/>
                </a:lnTo>
                <a:lnTo>
                  <a:pt x="2115566" y="2984500"/>
                </a:lnTo>
                <a:lnTo>
                  <a:pt x="2143010" y="2984500"/>
                </a:lnTo>
                <a:lnTo>
                  <a:pt x="2143353" y="2971800"/>
                </a:lnTo>
                <a:lnTo>
                  <a:pt x="2167229" y="2971800"/>
                </a:lnTo>
                <a:lnTo>
                  <a:pt x="2169325" y="2959100"/>
                </a:lnTo>
                <a:close/>
              </a:path>
              <a:path w="5387975" h="3035300">
                <a:moveTo>
                  <a:pt x="2165096" y="2971800"/>
                </a:moveTo>
                <a:lnTo>
                  <a:pt x="2143353" y="2971800"/>
                </a:lnTo>
                <a:lnTo>
                  <a:pt x="2152865" y="2984500"/>
                </a:lnTo>
                <a:lnTo>
                  <a:pt x="2165096" y="2984500"/>
                </a:lnTo>
                <a:lnTo>
                  <a:pt x="2165096" y="2971800"/>
                </a:lnTo>
                <a:close/>
              </a:path>
              <a:path w="5387975" h="3035300">
                <a:moveTo>
                  <a:pt x="2182050" y="2971800"/>
                </a:moveTo>
                <a:lnTo>
                  <a:pt x="2165096" y="2971800"/>
                </a:lnTo>
                <a:lnTo>
                  <a:pt x="2172169" y="2984500"/>
                </a:lnTo>
                <a:lnTo>
                  <a:pt x="2173986" y="2984500"/>
                </a:lnTo>
                <a:lnTo>
                  <a:pt x="2182050" y="2971800"/>
                </a:lnTo>
                <a:close/>
              </a:path>
              <a:path w="5387975" h="3035300">
                <a:moveTo>
                  <a:pt x="2183536" y="2971800"/>
                </a:moveTo>
                <a:lnTo>
                  <a:pt x="2179243" y="2984500"/>
                </a:lnTo>
                <a:lnTo>
                  <a:pt x="2184755" y="2984500"/>
                </a:lnTo>
                <a:lnTo>
                  <a:pt x="2183536" y="2971800"/>
                </a:lnTo>
                <a:close/>
              </a:path>
              <a:path w="5387975" h="3035300">
                <a:moveTo>
                  <a:pt x="2202141" y="2971800"/>
                </a:moveTo>
                <a:lnTo>
                  <a:pt x="2193836" y="2971800"/>
                </a:lnTo>
                <a:lnTo>
                  <a:pt x="2202065" y="2984500"/>
                </a:lnTo>
                <a:lnTo>
                  <a:pt x="2202141" y="2971800"/>
                </a:lnTo>
                <a:close/>
              </a:path>
              <a:path w="5387975" h="3035300">
                <a:moveTo>
                  <a:pt x="2221445" y="2971800"/>
                </a:moveTo>
                <a:lnTo>
                  <a:pt x="2216768" y="2971800"/>
                </a:lnTo>
                <a:lnTo>
                  <a:pt x="2215520" y="2984500"/>
                </a:lnTo>
                <a:lnTo>
                  <a:pt x="2224351" y="2984500"/>
                </a:lnTo>
                <a:lnTo>
                  <a:pt x="2224486" y="2983154"/>
                </a:lnTo>
                <a:lnTo>
                  <a:pt x="2224419" y="2982732"/>
                </a:lnTo>
                <a:lnTo>
                  <a:pt x="2221445" y="2971800"/>
                </a:lnTo>
                <a:close/>
              </a:path>
              <a:path w="5387975" h="3035300">
                <a:moveTo>
                  <a:pt x="2225624" y="2971800"/>
                </a:moveTo>
                <a:lnTo>
                  <a:pt x="2224648" y="2981538"/>
                </a:lnTo>
                <a:lnTo>
                  <a:pt x="2224534" y="2983154"/>
                </a:lnTo>
                <a:lnTo>
                  <a:pt x="2224900" y="2984500"/>
                </a:lnTo>
                <a:lnTo>
                  <a:pt x="2225624" y="2971800"/>
                </a:lnTo>
                <a:close/>
              </a:path>
              <a:path w="5387975" h="3035300">
                <a:moveTo>
                  <a:pt x="2232545" y="2971800"/>
                </a:moveTo>
                <a:lnTo>
                  <a:pt x="2231021" y="2971800"/>
                </a:lnTo>
                <a:lnTo>
                  <a:pt x="2228875" y="2984500"/>
                </a:lnTo>
                <a:lnTo>
                  <a:pt x="2233803" y="2984500"/>
                </a:lnTo>
                <a:lnTo>
                  <a:pt x="2232545" y="2971800"/>
                </a:lnTo>
                <a:close/>
              </a:path>
              <a:path w="5387975" h="3035300">
                <a:moveTo>
                  <a:pt x="2244293" y="2971800"/>
                </a:moveTo>
                <a:lnTo>
                  <a:pt x="2238387" y="2971800"/>
                </a:lnTo>
                <a:lnTo>
                  <a:pt x="2240000" y="2984500"/>
                </a:lnTo>
                <a:lnTo>
                  <a:pt x="2244293" y="2971800"/>
                </a:lnTo>
                <a:close/>
              </a:path>
              <a:path w="5387975" h="3035300">
                <a:moveTo>
                  <a:pt x="2255812" y="2971800"/>
                </a:moveTo>
                <a:lnTo>
                  <a:pt x="2247328" y="2971800"/>
                </a:lnTo>
                <a:lnTo>
                  <a:pt x="2250605" y="2984500"/>
                </a:lnTo>
                <a:lnTo>
                  <a:pt x="2255812" y="2971800"/>
                </a:lnTo>
                <a:close/>
              </a:path>
              <a:path w="5387975" h="3035300">
                <a:moveTo>
                  <a:pt x="2260854" y="2971800"/>
                </a:moveTo>
                <a:lnTo>
                  <a:pt x="2258631" y="2971800"/>
                </a:lnTo>
                <a:lnTo>
                  <a:pt x="2257552" y="2984500"/>
                </a:lnTo>
                <a:lnTo>
                  <a:pt x="2261908" y="2984500"/>
                </a:lnTo>
                <a:lnTo>
                  <a:pt x="2260854" y="2971800"/>
                </a:lnTo>
                <a:close/>
              </a:path>
              <a:path w="5387975" h="3035300">
                <a:moveTo>
                  <a:pt x="2268611" y="2981884"/>
                </a:moveTo>
                <a:lnTo>
                  <a:pt x="2266315" y="2984500"/>
                </a:lnTo>
                <a:lnTo>
                  <a:pt x="2267889" y="2984500"/>
                </a:lnTo>
                <a:lnTo>
                  <a:pt x="2268611" y="2981884"/>
                </a:lnTo>
                <a:close/>
              </a:path>
              <a:path w="5387975" h="3035300">
                <a:moveTo>
                  <a:pt x="2270893" y="2979285"/>
                </a:moveTo>
                <a:lnTo>
                  <a:pt x="2268611" y="2981884"/>
                </a:lnTo>
                <a:lnTo>
                  <a:pt x="2267889" y="2984500"/>
                </a:lnTo>
                <a:lnTo>
                  <a:pt x="2270893" y="2979285"/>
                </a:lnTo>
                <a:close/>
              </a:path>
              <a:path w="5387975" h="3035300">
                <a:moveTo>
                  <a:pt x="2277465" y="2971800"/>
                </a:moveTo>
                <a:lnTo>
                  <a:pt x="2270893" y="2979285"/>
                </a:lnTo>
                <a:lnTo>
                  <a:pt x="2267889" y="2984500"/>
                </a:lnTo>
                <a:lnTo>
                  <a:pt x="2272550" y="2984500"/>
                </a:lnTo>
                <a:lnTo>
                  <a:pt x="2277465" y="2971800"/>
                </a:lnTo>
                <a:close/>
              </a:path>
              <a:path w="5387975" h="3035300">
                <a:moveTo>
                  <a:pt x="2286749" y="2971800"/>
                </a:moveTo>
                <a:lnTo>
                  <a:pt x="2279167" y="2971800"/>
                </a:lnTo>
                <a:lnTo>
                  <a:pt x="2281072" y="2984500"/>
                </a:lnTo>
                <a:lnTo>
                  <a:pt x="2286762" y="2984500"/>
                </a:lnTo>
                <a:lnTo>
                  <a:pt x="2286749" y="2971800"/>
                </a:lnTo>
                <a:close/>
              </a:path>
              <a:path w="5387975" h="3035300">
                <a:moveTo>
                  <a:pt x="2287555" y="2982732"/>
                </a:moveTo>
                <a:lnTo>
                  <a:pt x="2286762" y="2984500"/>
                </a:lnTo>
                <a:lnTo>
                  <a:pt x="2287651" y="2984500"/>
                </a:lnTo>
                <a:lnTo>
                  <a:pt x="2287555" y="2982732"/>
                </a:lnTo>
                <a:close/>
              </a:path>
              <a:path w="5387975" h="3035300">
                <a:moveTo>
                  <a:pt x="2303614" y="2971800"/>
                </a:moveTo>
                <a:lnTo>
                  <a:pt x="2295118" y="2971800"/>
                </a:lnTo>
                <a:lnTo>
                  <a:pt x="2296414" y="2984500"/>
                </a:lnTo>
                <a:lnTo>
                  <a:pt x="2299004" y="2984500"/>
                </a:lnTo>
                <a:lnTo>
                  <a:pt x="2303614" y="2971800"/>
                </a:lnTo>
                <a:close/>
              </a:path>
              <a:path w="5387975" h="3035300">
                <a:moveTo>
                  <a:pt x="2311920" y="2971800"/>
                </a:moveTo>
                <a:lnTo>
                  <a:pt x="2305926" y="2971800"/>
                </a:lnTo>
                <a:lnTo>
                  <a:pt x="2307818" y="2984500"/>
                </a:lnTo>
                <a:lnTo>
                  <a:pt x="2310384" y="2984500"/>
                </a:lnTo>
                <a:lnTo>
                  <a:pt x="2311920" y="2971800"/>
                </a:lnTo>
                <a:close/>
              </a:path>
              <a:path w="5387975" h="3035300">
                <a:moveTo>
                  <a:pt x="2322626" y="2971800"/>
                </a:moveTo>
                <a:lnTo>
                  <a:pt x="2314956" y="2971800"/>
                </a:lnTo>
                <a:lnTo>
                  <a:pt x="2321509" y="2984500"/>
                </a:lnTo>
                <a:lnTo>
                  <a:pt x="2322626" y="2971800"/>
                </a:lnTo>
                <a:close/>
              </a:path>
              <a:path w="5387975" h="3035300">
                <a:moveTo>
                  <a:pt x="2292464" y="2971800"/>
                </a:moveTo>
                <a:lnTo>
                  <a:pt x="2286965" y="2971800"/>
                </a:lnTo>
                <a:lnTo>
                  <a:pt x="2287555" y="2982732"/>
                </a:lnTo>
                <a:lnTo>
                  <a:pt x="2292464" y="2971800"/>
                </a:lnTo>
                <a:close/>
              </a:path>
              <a:path w="5387975" h="3035300">
                <a:moveTo>
                  <a:pt x="2275205" y="2971800"/>
                </a:moveTo>
                <a:lnTo>
                  <a:pt x="2271395" y="2971800"/>
                </a:lnTo>
                <a:lnTo>
                  <a:pt x="2268611" y="2981884"/>
                </a:lnTo>
                <a:lnTo>
                  <a:pt x="2270893" y="2979285"/>
                </a:lnTo>
                <a:lnTo>
                  <a:pt x="2275205" y="2971800"/>
                </a:lnTo>
                <a:close/>
              </a:path>
              <a:path w="5387975" h="3035300">
                <a:moveTo>
                  <a:pt x="2119693" y="2959100"/>
                </a:moveTo>
                <a:lnTo>
                  <a:pt x="2111603" y="2959100"/>
                </a:lnTo>
                <a:lnTo>
                  <a:pt x="2110549" y="2971800"/>
                </a:lnTo>
                <a:lnTo>
                  <a:pt x="2113318" y="2971800"/>
                </a:lnTo>
                <a:lnTo>
                  <a:pt x="2115041" y="2981538"/>
                </a:lnTo>
                <a:lnTo>
                  <a:pt x="2118664" y="2971800"/>
                </a:lnTo>
                <a:lnTo>
                  <a:pt x="2119693" y="2959100"/>
                </a:lnTo>
                <a:close/>
              </a:path>
              <a:path w="5387975" h="3035300">
                <a:moveTo>
                  <a:pt x="1447800" y="2971800"/>
                </a:moveTo>
                <a:lnTo>
                  <a:pt x="1447139" y="2971800"/>
                </a:lnTo>
                <a:lnTo>
                  <a:pt x="1447214" y="2973050"/>
                </a:lnTo>
                <a:lnTo>
                  <a:pt x="1447800" y="2971800"/>
                </a:lnTo>
                <a:close/>
              </a:path>
              <a:path w="5387975" h="3035300">
                <a:moveTo>
                  <a:pt x="1138085" y="2959100"/>
                </a:moveTo>
                <a:lnTo>
                  <a:pt x="1131849" y="2971800"/>
                </a:lnTo>
                <a:lnTo>
                  <a:pt x="1136370" y="2971800"/>
                </a:lnTo>
                <a:lnTo>
                  <a:pt x="1138085" y="2959100"/>
                </a:lnTo>
                <a:close/>
              </a:path>
              <a:path w="5387975" h="3035300">
                <a:moveTo>
                  <a:pt x="1147927" y="2959100"/>
                </a:moveTo>
                <a:lnTo>
                  <a:pt x="1140320" y="2959100"/>
                </a:lnTo>
                <a:lnTo>
                  <a:pt x="1137881" y="2971800"/>
                </a:lnTo>
                <a:lnTo>
                  <a:pt x="1141120" y="2971800"/>
                </a:lnTo>
                <a:lnTo>
                  <a:pt x="1147927" y="2959100"/>
                </a:lnTo>
                <a:close/>
              </a:path>
              <a:path w="5387975" h="3035300">
                <a:moveTo>
                  <a:pt x="1154963" y="2959100"/>
                </a:moveTo>
                <a:lnTo>
                  <a:pt x="1150391" y="2971800"/>
                </a:lnTo>
                <a:lnTo>
                  <a:pt x="1157744" y="2971800"/>
                </a:lnTo>
                <a:lnTo>
                  <a:pt x="1154963" y="2959100"/>
                </a:lnTo>
                <a:close/>
              </a:path>
              <a:path w="5387975" h="3035300">
                <a:moveTo>
                  <a:pt x="1173403" y="2959100"/>
                </a:moveTo>
                <a:lnTo>
                  <a:pt x="1171028" y="2959100"/>
                </a:lnTo>
                <a:lnTo>
                  <a:pt x="1163497" y="2971800"/>
                </a:lnTo>
                <a:lnTo>
                  <a:pt x="1163764" y="2971800"/>
                </a:lnTo>
                <a:lnTo>
                  <a:pt x="1173403" y="2959100"/>
                </a:lnTo>
                <a:close/>
              </a:path>
              <a:path w="5387975" h="3035300">
                <a:moveTo>
                  <a:pt x="1181671" y="2963896"/>
                </a:moveTo>
                <a:lnTo>
                  <a:pt x="1180249" y="2971800"/>
                </a:lnTo>
                <a:lnTo>
                  <a:pt x="1182535" y="2971800"/>
                </a:lnTo>
                <a:lnTo>
                  <a:pt x="1182631" y="2970249"/>
                </a:lnTo>
                <a:lnTo>
                  <a:pt x="1181671" y="2963896"/>
                </a:lnTo>
                <a:close/>
              </a:path>
              <a:path w="5387975" h="3035300">
                <a:moveTo>
                  <a:pt x="1182631" y="2970249"/>
                </a:moveTo>
                <a:lnTo>
                  <a:pt x="1182535" y="2971800"/>
                </a:lnTo>
                <a:lnTo>
                  <a:pt x="1182865" y="2971800"/>
                </a:lnTo>
                <a:lnTo>
                  <a:pt x="1182631" y="2970249"/>
                </a:lnTo>
                <a:close/>
              </a:path>
              <a:path w="5387975" h="3035300">
                <a:moveTo>
                  <a:pt x="1183322" y="2959100"/>
                </a:moveTo>
                <a:lnTo>
                  <a:pt x="1182631" y="2970249"/>
                </a:lnTo>
                <a:lnTo>
                  <a:pt x="1182865" y="2971800"/>
                </a:lnTo>
                <a:lnTo>
                  <a:pt x="1183906" y="2971800"/>
                </a:lnTo>
                <a:lnTo>
                  <a:pt x="1183322" y="2959100"/>
                </a:lnTo>
                <a:close/>
              </a:path>
              <a:path w="5387975" h="3035300">
                <a:moveTo>
                  <a:pt x="1192377" y="2959100"/>
                </a:moveTo>
                <a:lnTo>
                  <a:pt x="1186281" y="2959100"/>
                </a:lnTo>
                <a:lnTo>
                  <a:pt x="1188313" y="2971800"/>
                </a:lnTo>
                <a:lnTo>
                  <a:pt x="1190218" y="2971800"/>
                </a:lnTo>
                <a:lnTo>
                  <a:pt x="1192397" y="2961571"/>
                </a:lnTo>
                <a:lnTo>
                  <a:pt x="1192377" y="2959100"/>
                </a:lnTo>
                <a:close/>
              </a:path>
              <a:path w="5387975" h="3035300">
                <a:moveTo>
                  <a:pt x="1192826" y="2959554"/>
                </a:moveTo>
                <a:lnTo>
                  <a:pt x="1192397" y="2961571"/>
                </a:lnTo>
                <a:lnTo>
                  <a:pt x="1192479" y="2971800"/>
                </a:lnTo>
                <a:lnTo>
                  <a:pt x="1200226" y="2971800"/>
                </a:lnTo>
                <a:lnTo>
                  <a:pt x="1193682" y="2960419"/>
                </a:lnTo>
                <a:lnTo>
                  <a:pt x="1192826" y="2959554"/>
                </a:lnTo>
                <a:close/>
              </a:path>
              <a:path w="5387975" h="3035300">
                <a:moveTo>
                  <a:pt x="1225481" y="2959100"/>
                </a:moveTo>
                <a:lnTo>
                  <a:pt x="1192923" y="2959100"/>
                </a:lnTo>
                <a:lnTo>
                  <a:pt x="1193682" y="2960419"/>
                </a:lnTo>
                <a:lnTo>
                  <a:pt x="1204937" y="2971800"/>
                </a:lnTo>
                <a:lnTo>
                  <a:pt x="1218685" y="2971800"/>
                </a:lnTo>
                <a:lnTo>
                  <a:pt x="1225481" y="2959100"/>
                </a:lnTo>
                <a:close/>
              </a:path>
              <a:path w="5387975" h="3035300">
                <a:moveTo>
                  <a:pt x="1254404" y="2959100"/>
                </a:moveTo>
                <a:lnTo>
                  <a:pt x="1229296" y="2959100"/>
                </a:lnTo>
                <a:lnTo>
                  <a:pt x="1220381" y="2971800"/>
                </a:lnTo>
                <a:lnTo>
                  <a:pt x="1254836" y="2971800"/>
                </a:lnTo>
                <a:lnTo>
                  <a:pt x="1254404" y="2959100"/>
                </a:lnTo>
                <a:close/>
              </a:path>
              <a:path w="5387975" h="3035300">
                <a:moveTo>
                  <a:pt x="1348397" y="2959100"/>
                </a:moveTo>
                <a:lnTo>
                  <a:pt x="1256512" y="2959100"/>
                </a:lnTo>
                <a:lnTo>
                  <a:pt x="1258620" y="2971800"/>
                </a:lnTo>
                <a:lnTo>
                  <a:pt x="1350378" y="2971800"/>
                </a:lnTo>
                <a:lnTo>
                  <a:pt x="1348397" y="2959100"/>
                </a:lnTo>
                <a:close/>
              </a:path>
              <a:path w="5387975" h="3035300">
                <a:moveTo>
                  <a:pt x="1384566" y="2959100"/>
                </a:moveTo>
                <a:lnTo>
                  <a:pt x="1356233" y="2959100"/>
                </a:lnTo>
                <a:lnTo>
                  <a:pt x="1351241" y="2971800"/>
                </a:lnTo>
                <a:lnTo>
                  <a:pt x="1387386" y="2971800"/>
                </a:lnTo>
                <a:lnTo>
                  <a:pt x="1384566" y="2959100"/>
                </a:lnTo>
                <a:close/>
              </a:path>
              <a:path w="5387975" h="3035300">
                <a:moveTo>
                  <a:pt x="1396568" y="2959100"/>
                </a:moveTo>
                <a:lnTo>
                  <a:pt x="1399222" y="2971800"/>
                </a:lnTo>
                <a:lnTo>
                  <a:pt x="1399986" y="2970420"/>
                </a:lnTo>
                <a:lnTo>
                  <a:pt x="1396568" y="2959100"/>
                </a:lnTo>
                <a:close/>
              </a:path>
              <a:path w="5387975" h="3035300">
                <a:moveTo>
                  <a:pt x="1414221" y="2959100"/>
                </a:moveTo>
                <a:lnTo>
                  <a:pt x="1406258" y="2959100"/>
                </a:lnTo>
                <a:lnTo>
                  <a:pt x="1399986" y="2970420"/>
                </a:lnTo>
                <a:lnTo>
                  <a:pt x="1400403" y="2971800"/>
                </a:lnTo>
                <a:lnTo>
                  <a:pt x="1414335" y="2971800"/>
                </a:lnTo>
                <a:lnTo>
                  <a:pt x="1414221" y="2959100"/>
                </a:lnTo>
                <a:close/>
              </a:path>
              <a:path w="5387975" h="3035300">
                <a:moveTo>
                  <a:pt x="1427302" y="2959100"/>
                </a:moveTo>
                <a:lnTo>
                  <a:pt x="1419186" y="2971800"/>
                </a:lnTo>
                <a:lnTo>
                  <a:pt x="1433817" y="2971800"/>
                </a:lnTo>
                <a:lnTo>
                  <a:pt x="1427302" y="2959100"/>
                </a:lnTo>
                <a:close/>
              </a:path>
              <a:path w="5387975" h="3035300">
                <a:moveTo>
                  <a:pt x="1941055" y="2959100"/>
                </a:moveTo>
                <a:lnTo>
                  <a:pt x="1938909" y="2959100"/>
                </a:lnTo>
                <a:lnTo>
                  <a:pt x="1939416" y="2971800"/>
                </a:lnTo>
                <a:lnTo>
                  <a:pt x="1941055" y="2959100"/>
                </a:lnTo>
                <a:close/>
              </a:path>
              <a:path w="5387975" h="3035300">
                <a:moveTo>
                  <a:pt x="1967204" y="2959100"/>
                </a:moveTo>
                <a:lnTo>
                  <a:pt x="1962238" y="2971800"/>
                </a:lnTo>
                <a:lnTo>
                  <a:pt x="1968322" y="2971800"/>
                </a:lnTo>
                <a:lnTo>
                  <a:pt x="1967204" y="2959100"/>
                </a:lnTo>
                <a:close/>
              </a:path>
              <a:path w="5387975" h="3035300">
                <a:moveTo>
                  <a:pt x="1980717" y="2959100"/>
                </a:moveTo>
                <a:lnTo>
                  <a:pt x="1974138" y="2971800"/>
                </a:lnTo>
                <a:lnTo>
                  <a:pt x="1991804" y="2971800"/>
                </a:lnTo>
                <a:lnTo>
                  <a:pt x="1980717" y="2959100"/>
                </a:lnTo>
                <a:close/>
              </a:path>
              <a:path w="5387975" h="3035300">
                <a:moveTo>
                  <a:pt x="1994623" y="2959100"/>
                </a:moveTo>
                <a:lnTo>
                  <a:pt x="1991804" y="2971800"/>
                </a:lnTo>
                <a:lnTo>
                  <a:pt x="2002396" y="2971800"/>
                </a:lnTo>
                <a:lnTo>
                  <a:pt x="1994623" y="2959100"/>
                </a:lnTo>
                <a:close/>
              </a:path>
              <a:path w="5387975" h="3035300">
                <a:moveTo>
                  <a:pt x="2013153" y="2959100"/>
                </a:moveTo>
                <a:lnTo>
                  <a:pt x="2007971" y="2959100"/>
                </a:lnTo>
                <a:lnTo>
                  <a:pt x="2002396" y="2971800"/>
                </a:lnTo>
                <a:lnTo>
                  <a:pt x="2011768" y="2971800"/>
                </a:lnTo>
                <a:lnTo>
                  <a:pt x="2013153" y="2959100"/>
                </a:lnTo>
                <a:close/>
              </a:path>
              <a:path w="5387975" h="3035300">
                <a:moveTo>
                  <a:pt x="2047875" y="2959100"/>
                </a:moveTo>
                <a:lnTo>
                  <a:pt x="2017585" y="2959100"/>
                </a:lnTo>
                <a:lnTo>
                  <a:pt x="2016112" y="2971800"/>
                </a:lnTo>
                <a:lnTo>
                  <a:pt x="2045347" y="2971800"/>
                </a:lnTo>
                <a:lnTo>
                  <a:pt x="2047875" y="2959100"/>
                </a:lnTo>
                <a:close/>
              </a:path>
              <a:path w="5387975" h="3035300">
                <a:moveTo>
                  <a:pt x="2111603" y="2959100"/>
                </a:moveTo>
                <a:lnTo>
                  <a:pt x="2051443" y="2959100"/>
                </a:lnTo>
                <a:lnTo>
                  <a:pt x="2048433" y="2971800"/>
                </a:lnTo>
                <a:lnTo>
                  <a:pt x="2110549" y="2971800"/>
                </a:lnTo>
                <a:lnTo>
                  <a:pt x="2111603" y="2959100"/>
                </a:lnTo>
                <a:close/>
              </a:path>
              <a:path w="5387975" h="3035300">
                <a:moveTo>
                  <a:pt x="2245842" y="2959100"/>
                </a:moveTo>
                <a:lnTo>
                  <a:pt x="2171166" y="2959100"/>
                </a:lnTo>
                <a:lnTo>
                  <a:pt x="2167229" y="2971800"/>
                </a:lnTo>
                <a:lnTo>
                  <a:pt x="2248077" y="2971800"/>
                </a:lnTo>
                <a:lnTo>
                  <a:pt x="2245842" y="2959100"/>
                </a:lnTo>
                <a:close/>
              </a:path>
              <a:path w="5387975" h="3035300">
                <a:moveTo>
                  <a:pt x="2303678" y="2959100"/>
                </a:moveTo>
                <a:lnTo>
                  <a:pt x="2245842" y="2959100"/>
                </a:lnTo>
                <a:lnTo>
                  <a:pt x="2251557" y="2971800"/>
                </a:lnTo>
                <a:lnTo>
                  <a:pt x="2297658" y="2971800"/>
                </a:lnTo>
                <a:lnTo>
                  <a:pt x="2303678" y="2959100"/>
                </a:lnTo>
                <a:close/>
              </a:path>
              <a:path w="5387975" h="3035300">
                <a:moveTo>
                  <a:pt x="2307628" y="2959100"/>
                </a:moveTo>
                <a:lnTo>
                  <a:pt x="2303678" y="2959100"/>
                </a:lnTo>
                <a:lnTo>
                  <a:pt x="2304288" y="2971800"/>
                </a:lnTo>
                <a:lnTo>
                  <a:pt x="2308809" y="2971800"/>
                </a:lnTo>
                <a:lnTo>
                  <a:pt x="2307628" y="2959100"/>
                </a:lnTo>
                <a:close/>
              </a:path>
              <a:path w="5387975" h="3035300">
                <a:moveTo>
                  <a:pt x="2318232" y="2959100"/>
                </a:moveTo>
                <a:lnTo>
                  <a:pt x="2315591" y="2959100"/>
                </a:lnTo>
                <a:lnTo>
                  <a:pt x="2316099" y="2971800"/>
                </a:lnTo>
                <a:lnTo>
                  <a:pt x="2320886" y="2971800"/>
                </a:lnTo>
                <a:lnTo>
                  <a:pt x="2318232" y="2959100"/>
                </a:lnTo>
                <a:close/>
              </a:path>
              <a:path w="5387975" h="3035300">
                <a:moveTo>
                  <a:pt x="2329357" y="2959100"/>
                </a:moveTo>
                <a:lnTo>
                  <a:pt x="2318232" y="2959100"/>
                </a:lnTo>
                <a:lnTo>
                  <a:pt x="2325928" y="2971800"/>
                </a:lnTo>
                <a:lnTo>
                  <a:pt x="2329332" y="2971800"/>
                </a:lnTo>
                <a:lnTo>
                  <a:pt x="2329357" y="2959100"/>
                </a:lnTo>
                <a:close/>
              </a:path>
              <a:path w="5387975" h="3035300">
                <a:moveTo>
                  <a:pt x="2355735" y="2959100"/>
                </a:moveTo>
                <a:lnTo>
                  <a:pt x="2343492" y="2959100"/>
                </a:lnTo>
                <a:lnTo>
                  <a:pt x="2340343" y="2971800"/>
                </a:lnTo>
                <a:lnTo>
                  <a:pt x="2350452" y="2971800"/>
                </a:lnTo>
                <a:lnTo>
                  <a:pt x="2355735" y="2959100"/>
                </a:lnTo>
                <a:close/>
              </a:path>
              <a:path w="5387975" h="3035300">
                <a:moveTo>
                  <a:pt x="2361666" y="2959100"/>
                </a:moveTo>
                <a:lnTo>
                  <a:pt x="2357831" y="2959100"/>
                </a:lnTo>
                <a:lnTo>
                  <a:pt x="2357767" y="2971800"/>
                </a:lnTo>
                <a:lnTo>
                  <a:pt x="2361666" y="2959100"/>
                </a:lnTo>
                <a:close/>
              </a:path>
              <a:path w="5387975" h="3035300">
                <a:moveTo>
                  <a:pt x="2367165" y="2959100"/>
                </a:moveTo>
                <a:lnTo>
                  <a:pt x="2363622" y="2959100"/>
                </a:lnTo>
                <a:lnTo>
                  <a:pt x="2363660" y="2971800"/>
                </a:lnTo>
                <a:lnTo>
                  <a:pt x="2365248" y="2971800"/>
                </a:lnTo>
                <a:lnTo>
                  <a:pt x="2367165" y="2959100"/>
                </a:lnTo>
                <a:close/>
              </a:path>
              <a:path w="5387975" h="3035300">
                <a:moveTo>
                  <a:pt x="1182535" y="2959100"/>
                </a:moveTo>
                <a:lnTo>
                  <a:pt x="1180947" y="2959100"/>
                </a:lnTo>
                <a:lnTo>
                  <a:pt x="1181671" y="2963896"/>
                </a:lnTo>
                <a:lnTo>
                  <a:pt x="1182535" y="2959100"/>
                </a:lnTo>
                <a:close/>
              </a:path>
              <a:path w="5387975" h="3035300">
                <a:moveTo>
                  <a:pt x="1192923" y="2959100"/>
                </a:moveTo>
                <a:lnTo>
                  <a:pt x="1192377" y="2959100"/>
                </a:lnTo>
                <a:lnTo>
                  <a:pt x="1192826" y="2959554"/>
                </a:lnTo>
                <a:lnTo>
                  <a:pt x="1192923" y="2959100"/>
                </a:lnTo>
                <a:close/>
              </a:path>
              <a:path w="5387975" h="3035300">
                <a:moveTo>
                  <a:pt x="1009573" y="2946400"/>
                </a:moveTo>
                <a:lnTo>
                  <a:pt x="1007922" y="2959100"/>
                </a:lnTo>
                <a:lnTo>
                  <a:pt x="1013421" y="2959100"/>
                </a:lnTo>
                <a:lnTo>
                  <a:pt x="1009573" y="2946400"/>
                </a:lnTo>
                <a:close/>
              </a:path>
              <a:path w="5387975" h="3035300">
                <a:moveTo>
                  <a:pt x="1042657" y="2946400"/>
                </a:moveTo>
                <a:lnTo>
                  <a:pt x="1036193" y="2946400"/>
                </a:lnTo>
                <a:lnTo>
                  <a:pt x="1037005" y="2959100"/>
                </a:lnTo>
                <a:lnTo>
                  <a:pt x="1042657" y="2946400"/>
                </a:lnTo>
                <a:close/>
              </a:path>
              <a:path w="5387975" h="3035300">
                <a:moveTo>
                  <a:pt x="1053465" y="2946400"/>
                </a:moveTo>
                <a:lnTo>
                  <a:pt x="1050861" y="2946400"/>
                </a:lnTo>
                <a:lnTo>
                  <a:pt x="1047076" y="2959100"/>
                </a:lnTo>
                <a:lnTo>
                  <a:pt x="1051636" y="2959100"/>
                </a:lnTo>
                <a:lnTo>
                  <a:pt x="1053465" y="2946400"/>
                </a:lnTo>
                <a:close/>
              </a:path>
              <a:path w="5387975" h="3035300">
                <a:moveTo>
                  <a:pt x="1058545" y="2946400"/>
                </a:moveTo>
                <a:lnTo>
                  <a:pt x="1059091" y="2959100"/>
                </a:lnTo>
                <a:lnTo>
                  <a:pt x="1059459" y="2959100"/>
                </a:lnTo>
                <a:lnTo>
                  <a:pt x="1058545" y="2946400"/>
                </a:lnTo>
                <a:close/>
              </a:path>
              <a:path w="5387975" h="3035300">
                <a:moveTo>
                  <a:pt x="1075283" y="2946400"/>
                </a:moveTo>
                <a:lnTo>
                  <a:pt x="1063853" y="2946400"/>
                </a:lnTo>
                <a:lnTo>
                  <a:pt x="1067435" y="2959100"/>
                </a:lnTo>
                <a:lnTo>
                  <a:pt x="1070978" y="2959100"/>
                </a:lnTo>
                <a:lnTo>
                  <a:pt x="1075283" y="2946400"/>
                </a:lnTo>
                <a:close/>
              </a:path>
              <a:path w="5387975" h="3035300">
                <a:moveTo>
                  <a:pt x="1088859" y="2946400"/>
                </a:moveTo>
                <a:lnTo>
                  <a:pt x="1075283" y="2946400"/>
                </a:lnTo>
                <a:lnTo>
                  <a:pt x="1081849" y="2959100"/>
                </a:lnTo>
                <a:lnTo>
                  <a:pt x="1085773" y="2959100"/>
                </a:lnTo>
                <a:lnTo>
                  <a:pt x="1088859" y="2946400"/>
                </a:lnTo>
                <a:close/>
              </a:path>
              <a:path w="5387975" h="3035300">
                <a:moveTo>
                  <a:pt x="1096987" y="2946400"/>
                </a:moveTo>
                <a:lnTo>
                  <a:pt x="1092327" y="2946400"/>
                </a:lnTo>
                <a:lnTo>
                  <a:pt x="1093571" y="2959100"/>
                </a:lnTo>
                <a:lnTo>
                  <a:pt x="1095857" y="2959100"/>
                </a:lnTo>
                <a:lnTo>
                  <a:pt x="1096987" y="2946400"/>
                </a:lnTo>
                <a:close/>
              </a:path>
              <a:path w="5387975" h="3035300">
                <a:moveTo>
                  <a:pt x="1131747" y="2946400"/>
                </a:moveTo>
                <a:lnTo>
                  <a:pt x="1107541" y="2946400"/>
                </a:lnTo>
                <a:lnTo>
                  <a:pt x="1117041" y="2959100"/>
                </a:lnTo>
                <a:lnTo>
                  <a:pt x="1123099" y="2959100"/>
                </a:lnTo>
                <a:lnTo>
                  <a:pt x="1131747" y="2946400"/>
                </a:lnTo>
                <a:close/>
              </a:path>
              <a:path w="5387975" h="3035300">
                <a:moveTo>
                  <a:pt x="1135722" y="2946400"/>
                </a:moveTo>
                <a:lnTo>
                  <a:pt x="1131747" y="2946400"/>
                </a:lnTo>
                <a:lnTo>
                  <a:pt x="1128852" y="2959100"/>
                </a:lnTo>
                <a:lnTo>
                  <a:pt x="1136307" y="2959100"/>
                </a:lnTo>
                <a:lnTo>
                  <a:pt x="1135722" y="2946400"/>
                </a:lnTo>
                <a:close/>
              </a:path>
              <a:path w="5387975" h="3035300">
                <a:moveTo>
                  <a:pt x="1273251" y="2946400"/>
                </a:moveTo>
                <a:lnTo>
                  <a:pt x="1143584" y="2946400"/>
                </a:lnTo>
                <a:lnTo>
                  <a:pt x="1139139" y="2959100"/>
                </a:lnTo>
                <a:lnTo>
                  <a:pt x="1273263" y="2959100"/>
                </a:lnTo>
                <a:lnTo>
                  <a:pt x="1273840" y="2947784"/>
                </a:lnTo>
                <a:lnTo>
                  <a:pt x="1273251" y="2946400"/>
                </a:lnTo>
                <a:close/>
              </a:path>
              <a:path w="5387975" h="3035300">
                <a:moveTo>
                  <a:pt x="1275490" y="2951656"/>
                </a:moveTo>
                <a:lnTo>
                  <a:pt x="1275981" y="2959100"/>
                </a:lnTo>
                <a:lnTo>
                  <a:pt x="1278661" y="2959100"/>
                </a:lnTo>
                <a:lnTo>
                  <a:pt x="1275490" y="2951656"/>
                </a:lnTo>
                <a:close/>
              </a:path>
              <a:path w="5387975" h="3035300">
                <a:moveTo>
                  <a:pt x="1284452" y="2946400"/>
                </a:moveTo>
                <a:lnTo>
                  <a:pt x="1279245" y="2946400"/>
                </a:lnTo>
                <a:lnTo>
                  <a:pt x="1278661" y="2959100"/>
                </a:lnTo>
                <a:lnTo>
                  <a:pt x="1288110" y="2959100"/>
                </a:lnTo>
                <a:lnTo>
                  <a:pt x="1284452" y="2946400"/>
                </a:lnTo>
                <a:close/>
              </a:path>
              <a:path w="5387975" h="3035300">
                <a:moveTo>
                  <a:pt x="1286471" y="2946400"/>
                </a:moveTo>
                <a:lnTo>
                  <a:pt x="1284452" y="2946400"/>
                </a:lnTo>
                <a:lnTo>
                  <a:pt x="1294638" y="2959100"/>
                </a:lnTo>
                <a:lnTo>
                  <a:pt x="1296098" y="2959100"/>
                </a:lnTo>
                <a:lnTo>
                  <a:pt x="1286471" y="2946400"/>
                </a:lnTo>
                <a:close/>
              </a:path>
              <a:path w="5387975" h="3035300">
                <a:moveTo>
                  <a:pt x="1301051" y="2946400"/>
                </a:moveTo>
                <a:lnTo>
                  <a:pt x="1296098" y="2959100"/>
                </a:lnTo>
                <a:lnTo>
                  <a:pt x="1306017" y="2959100"/>
                </a:lnTo>
                <a:lnTo>
                  <a:pt x="1301051" y="2946400"/>
                </a:lnTo>
                <a:close/>
              </a:path>
              <a:path w="5387975" h="3035300">
                <a:moveTo>
                  <a:pt x="1317167" y="2946400"/>
                </a:moveTo>
                <a:lnTo>
                  <a:pt x="1313141" y="2946400"/>
                </a:lnTo>
                <a:lnTo>
                  <a:pt x="1306017" y="2959100"/>
                </a:lnTo>
                <a:lnTo>
                  <a:pt x="1318729" y="2959100"/>
                </a:lnTo>
                <a:lnTo>
                  <a:pt x="1317167" y="2946400"/>
                </a:lnTo>
                <a:close/>
              </a:path>
              <a:path w="5387975" h="3035300">
                <a:moveTo>
                  <a:pt x="1318082" y="2946400"/>
                </a:moveTo>
                <a:lnTo>
                  <a:pt x="1317167" y="2946400"/>
                </a:lnTo>
                <a:lnTo>
                  <a:pt x="1318729" y="2959100"/>
                </a:lnTo>
                <a:lnTo>
                  <a:pt x="1318082" y="2946400"/>
                </a:lnTo>
                <a:close/>
              </a:path>
              <a:path w="5387975" h="3035300">
                <a:moveTo>
                  <a:pt x="1330731" y="2946400"/>
                </a:moveTo>
                <a:lnTo>
                  <a:pt x="1318082" y="2946400"/>
                </a:lnTo>
                <a:lnTo>
                  <a:pt x="1318729" y="2959100"/>
                </a:lnTo>
                <a:lnTo>
                  <a:pt x="1331937" y="2959100"/>
                </a:lnTo>
                <a:lnTo>
                  <a:pt x="1330731" y="2946400"/>
                </a:lnTo>
                <a:close/>
              </a:path>
              <a:path w="5387975" h="3035300">
                <a:moveTo>
                  <a:pt x="1346504" y="2946400"/>
                </a:moveTo>
                <a:lnTo>
                  <a:pt x="1341221" y="2959100"/>
                </a:lnTo>
                <a:lnTo>
                  <a:pt x="1342339" y="2959100"/>
                </a:lnTo>
                <a:lnTo>
                  <a:pt x="1346504" y="2946400"/>
                </a:lnTo>
                <a:close/>
              </a:path>
              <a:path w="5387975" h="3035300">
                <a:moveTo>
                  <a:pt x="2086610" y="2946400"/>
                </a:moveTo>
                <a:lnTo>
                  <a:pt x="2070836" y="2959100"/>
                </a:lnTo>
                <a:lnTo>
                  <a:pt x="2087473" y="2959100"/>
                </a:lnTo>
                <a:lnTo>
                  <a:pt x="2086610" y="2946400"/>
                </a:lnTo>
                <a:close/>
              </a:path>
              <a:path w="5387975" h="3035300">
                <a:moveTo>
                  <a:pt x="2100592" y="2946400"/>
                </a:moveTo>
                <a:lnTo>
                  <a:pt x="2094941" y="2959100"/>
                </a:lnTo>
                <a:lnTo>
                  <a:pt x="2105126" y="2959100"/>
                </a:lnTo>
                <a:lnTo>
                  <a:pt x="2100592" y="2946400"/>
                </a:lnTo>
                <a:close/>
              </a:path>
              <a:path w="5387975" h="3035300">
                <a:moveTo>
                  <a:pt x="2109076" y="2946400"/>
                </a:moveTo>
                <a:lnTo>
                  <a:pt x="2105888" y="2959100"/>
                </a:lnTo>
                <a:lnTo>
                  <a:pt x="2109724" y="2959100"/>
                </a:lnTo>
                <a:lnTo>
                  <a:pt x="2109076" y="2946400"/>
                </a:lnTo>
                <a:close/>
              </a:path>
              <a:path w="5387975" h="3035300">
                <a:moveTo>
                  <a:pt x="2135225" y="2946400"/>
                </a:moveTo>
                <a:lnTo>
                  <a:pt x="2120960" y="2946400"/>
                </a:lnTo>
                <a:lnTo>
                  <a:pt x="2119553" y="2959100"/>
                </a:lnTo>
                <a:lnTo>
                  <a:pt x="2138133" y="2959100"/>
                </a:lnTo>
                <a:lnTo>
                  <a:pt x="2135225" y="2946400"/>
                </a:lnTo>
                <a:close/>
              </a:path>
              <a:path w="5387975" h="3035300">
                <a:moveTo>
                  <a:pt x="2157425" y="2946400"/>
                </a:moveTo>
                <a:lnTo>
                  <a:pt x="2146719" y="2946400"/>
                </a:lnTo>
                <a:lnTo>
                  <a:pt x="2145284" y="2959100"/>
                </a:lnTo>
                <a:lnTo>
                  <a:pt x="2156103" y="2959100"/>
                </a:lnTo>
                <a:lnTo>
                  <a:pt x="2157425" y="2946400"/>
                </a:lnTo>
                <a:close/>
              </a:path>
              <a:path w="5387975" h="3035300">
                <a:moveTo>
                  <a:pt x="2283269" y="2946400"/>
                </a:moveTo>
                <a:lnTo>
                  <a:pt x="2165705" y="2946400"/>
                </a:lnTo>
                <a:lnTo>
                  <a:pt x="2166493" y="2959100"/>
                </a:lnTo>
                <a:lnTo>
                  <a:pt x="2280259" y="2959100"/>
                </a:lnTo>
                <a:lnTo>
                  <a:pt x="2284162" y="2955424"/>
                </a:lnTo>
                <a:lnTo>
                  <a:pt x="2283269" y="2946400"/>
                </a:lnTo>
                <a:close/>
              </a:path>
              <a:path w="5387975" h="3035300">
                <a:moveTo>
                  <a:pt x="2285035" y="2954603"/>
                </a:moveTo>
                <a:lnTo>
                  <a:pt x="2284162" y="2955424"/>
                </a:lnTo>
                <a:lnTo>
                  <a:pt x="2284526" y="2959100"/>
                </a:lnTo>
                <a:lnTo>
                  <a:pt x="2285098" y="2959100"/>
                </a:lnTo>
                <a:lnTo>
                  <a:pt x="2285035" y="2954603"/>
                </a:lnTo>
                <a:close/>
              </a:path>
              <a:path w="5387975" h="3035300">
                <a:moveTo>
                  <a:pt x="2293747" y="2946400"/>
                </a:moveTo>
                <a:lnTo>
                  <a:pt x="2288429" y="2951407"/>
                </a:lnTo>
                <a:lnTo>
                  <a:pt x="2285098" y="2959100"/>
                </a:lnTo>
                <a:lnTo>
                  <a:pt x="2289860" y="2959100"/>
                </a:lnTo>
                <a:lnTo>
                  <a:pt x="2290468" y="2957327"/>
                </a:lnTo>
                <a:lnTo>
                  <a:pt x="2293747" y="2946400"/>
                </a:lnTo>
                <a:close/>
              </a:path>
              <a:path w="5387975" h="3035300">
                <a:moveTo>
                  <a:pt x="2364828" y="2946400"/>
                </a:moveTo>
                <a:lnTo>
                  <a:pt x="2294216" y="2946400"/>
                </a:lnTo>
                <a:lnTo>
                  <a:pt x="2290468" y="2957327"/>
                </a:lnTo>
                <a:lnTo>
                  <a:pt x="2289937" y="2959100"/>
                </a:lnTo>
                <a:lnTo>
                  <a:pt x="2360706" y="2959100"/>
                </a:lnTo>
                <a:lnTo>
                  <a:pt x="2364828" y="2946400"/>
                </a:lnTo>
                <a:close/>
              </a:path>
              <a:path w="5387975" h="3035300">
                <a:moveTo>
                  <a:pt x="2368625" y="2946400"/>
                </a:moveTo>
                <a:lnTo>
                  <a:pt x="2364854" y="2946400"/>
                </a:lnTo>
                <a:lnTo>
                  <a:pt x="2361095" y="2959100"/>
                </a:lnTo>
                <a:lnTo>
                  <a:pt x="2369050" y="2959100"/>
                </a:lnTo>
                <a:lnTo>
                  <a:pt x="2368625" y="2946400"/>
                </a:lnTo>
                <a:close/>
              </a:path>
              <a:path w="5387975" h="3035300">
                <a:moveTo>
                  <a:pt x="2381859" y="2946400"/>
                </a:moveTo>
                <a:lnTo>
                  <a:pt x="2374988" y="2946400"/>
                </a:lnTo>
                <a:lnTo>
                  <a:pt x="2373820" y="2959100"/>
                </a:lnTo>
                <a:lnTo>
                  <a:pt x="2381859" y="2946400"/>
                </a:lnTo>
                <a:close/>
              </a:path>
              <a:path w="5387975" h="3035300">
                <a:moveTo>
                  <a:pt x="2388870" y="2946400"/>
                </a:moveTo>
                <a:lnTo>
                  <a:pt x="2382151" y="2946400"/>
                </a:lnTo>
                <a:lnTo>
                  <a:pt x="2384869" y="2959100"/>
                </a:lnTo>
                <a:lnTo>
                  <a:pt x="2386850" y="2959100"/>
                </a:lnTo>
                <a:lnTo>
                  <a:pt x="2388870" y="2946400"/>
                </a:lnTo>
                <a:close/>
              </a:path>
              <a:path w="5387975" h="3035300">
                <a:moveTo>
                  <a:pt x="2392629" y="2946400"/>
                </a:moveTo>
                <a:lnTo>
                  <a:pt x="2390914" y="2946400"/>
                </a:lnTo>
                <a:lnTo>
                  <a:pt x="2390317" y="2959100"/>
                </a:lnTo>
                <a:lnTo>
                  <a:pt x="2391727" y="2959100"/>
                </a:lnTo>
                <a:lnTo>
                  <a:pt x="2392629" y="2946400"/>
                </a:lnTo>
                <a:close/>
              </a:path>
              <a:path w="5387975" h="3035300">
                <a:moveTo>
                  <a:pt x="2399919" y="2946400"/>
                </a:moveTo>
                <a:lnTo>
                  <a:pt x="2396756" y="2959100"/>
                </a:lnTo>
                <a:lnTo>
                  <a:pt x="2399157" y="2959100"/>
                </a:lnTo>
                <a:lnTo>
                  <a:pt x="2399919" y="2946400"/>
                </a:lnTo>
                <a:close/>
              </a:path>
              <a:path w="5387975" h="3035300">
                <a:moveTo>
                  <a:pt x="2290597" y="2946400"/>
                </a:moveTo>
                <a:lnTo>
                  <a:pt x="2284920" y="2946400"/>
                </a:lnTo>
                <a:lnTo>
                  <a:pt x="2285035" y="2954603"/>
                </a:lnTo>
                <a:lnTo>
                  <a:pt x="2288429" y="2951407"/>
                </a:lnTo>
                <a:lnTo>
                  <a:pt x="2290597" y="2946400"/>
                </a:lnTo>
                <a:close/>
              </a:path>
              <a:path w="5387975" h="3035300">
                <a:moveTo>
                  <a:pt x="1275143" y="2946400"/>
                </a:moveTo>
                <a:lnTo>
                  <a:pt x="1273911" y="2946400"/>
                </a:lnTo>
                <a:lnTo>
                  <a:pt x="1273840" y="2947784"/>
                </a:lnTo>
                <a:lnTo>
                  <a:pt x="1275490" y="2951656"/>
                </a:lnTo>
                <a:lnTo>
                  <a:pt x="1275143" y="2946400"/>
                </a:lnTo>
                <a:close/>
              </a:path>
              <a:path w="5387975" h="3035300">
                <a:moveTo>
                  <a:pt x="987894" y="2933700"/>
                </a:moveTo>
                <a:lnTo>
                  <a:pt x="983830" y="2933700"/>
                </a:lnTo>
                <a:lnTo>
                  <a:pt x="985075" y="2946400"/>
                </a:lnTo>
                <a:lnTo>
                  <a:pt x="986574" y="2946400"/>
                </a:lnTo>
                <a:lnTo>
                  <a:pt x="987894" y="2933700"/>
                </a:lnTo>
                <a:close/>
              </a:path>
              <a:path w="5387975" h="3035300">
                <a:moveTo>
                  <a:pt x="1014031" y="2933700"/>
                </a:moveTo>
                <a:lnTo>
                  <a:pt x="1009561" y="2933700"/>
                </a:lnTo>
                <a:lnTo>
                  <a:pt x="1008278" y="2946400"/>
                </a:lnTo>
                <a:lnTo>
                  <a:pt x="1009434" y="2946400"/>
                </a:lnTo>
                <a:lnTo>
                  <a:pt x="1014197" y="2936043"/>
                </a:lnTo>
                <a:lnTo>
                  <a:pt x="1014031" y="2933700"/>
                </a:lnTo>
                <a:close/>
              </a:path>
              <a:path w="5387975" h="3035300">
                <a:moveTo>
                  <a:pt x="1015276" y="2933700"/>
                </a:moveTo>
                <a:lnTo>
                  <a:pt x="1014197" y="2936043"/>
                </a:lnTo>
                <a:lnTo>
                  <a:pt x="1014933" y="2946400"/>
                </a:lnTo>
                <a:lnTo>
                  <a:pt x="1017130" y="2946400"/>
                </a:lnTo>
                <a:lnTo>
                  <a:pt x="1016420" y="2935136"/>
                </a:lnTo>
                <a:lnTo>
                  <a:pt x="1015276" y="2933700"/>
                </a:lnTo>
                <a:close/>
              </a:path>
              <a:path w="5387975" h="3035300">
                <a:moveTo>
                  <a:pt x="1060361" y="2933700"/>
                </a:moveTo>
                <a:lnTo>
                  <a:pt x="1016330" y="2933700"/>
                </a:lnTo>
                <a:lnTo>
                  <a:pt x="1016420" y="2935136"/>
                </a:lnTo>
                <a:lnTo>
                  <a:pt x="1025398" y="2946400"/>
                </a:lnTo>
                <a:lnTo>
                  <a:pt x="1062012" y="2946400"/>
                </a:lnTo>
                <a:lnTo>
                  <a:pt x="1060361" y="2933700"/>
                </a:lnTo>
                <a:close/>
              </a:path>
              <a:path w="5387975" h="3035300">
                <a:moveTo>
                  <a:pt x="1067777" y="2933700"/>
                </a:moveTo>
                <a:lnTo>
                  <a:pt x="1060361" y="2933700"/>
                </a:lnTo>
                <a:lnTo>
                  <a:pt x="1062012" y="2946400"/>
                </a:lnTo>
                <a:lnTo>
                  <a:pt x="1067752" y="2946400"/>
                </a:lnTo>
                <a:lnTo>
                  <a:pt x="1067777" y="2933700"/>
                </a:lnTo>
                <a:close/>
              </a:path>
              <a:path w="5387975" h="3035300">
                <a:moveTo>
                  <a:pt x="1178648" y="2933700"/>
                </a:moveTo>
                <a:lnTo>
                  <a:pt x="1067777" y="2933700"/>
                </a:lnTo>
                <a:lnTo>
                  <a:pt x="1067752" y="2946400"/>
                </a:lnTo>
                <a:lnTo>
                  <a:pt x="1191780" y="2946400"/>
                </a:lnTo>
                <a:lnTo>
                  <a:pt x="1178648" y="2933700"/>
                </a:lnTo>
                <a:close/>
              </a:path>
              <a:path w="5387975" h="3035300">
                <a:moveTo>
                  <a:pt x="1198814" y="2933700"/>
                </a:moveTo>
                <a:lnTo>
                  <a:pt x="1191945" y="2933700"/>
                </a:lnTo>
                <a:lnTo>
                  <a:pt x="1191780" y="2946400"/>
                </a:lnTo>
                <a:lnTo>
                  <a:pt x="1194054" y="2946400"/>
                </a:lnTo>
                <a:lnTo>
                  <a:pt x="1198814" y="2933700"/>
                </a:lnTo>
                <a:close/>
              </a:path>
              <a:path w="5387975" h="3035300">
                <a:moveTo>
                  <a:pt x="1216240" y="2933700"/>
                </a:moveTo>
                <a:lnTo>
                  <a:pt x="1198814" y="2933700"/>
                </a:lnTo>
                <a:lnTo>
                  <a:pt x="1199895" y="2946400"/>
                </a:lnTo>
                <a:lnTo>
                  <a:pt x="1221816" y="2946400"/>
                </a:lnTo>
                <a:lnTo>
                  <a:pt x="1216240" y="2933700"/>
                </a:lnTo>
                <a:close/>
              </a:path>
              <a:path w="5387975" h="3035300">
                <a:moveTo>
                  <a:pt x="1239367" y="2933700"/>
                </a:moveTo>
                <a:lnTo>
                  <a:pt x="1223251" y="2933700"/>
                </a:lnTo>
                <a:lnTo>
                  <a:pt x="1221816" y="2946400"/>
                </a:lnTo>
                <a:lnTo>
                  <a:pt x="1233957" y="2946400"/>
                </a:lnTo>
                <a:lnTo>
                  <a:pt x="1239367" y="2933700"/>
                </a:lnTo>
                <a:close/>
              </a:path>
              <a:path w="5387975" h="3035300">
                <a:moveTo>
                  <a:pt x="1239443" y="2933700"/>
                </a:moveTo>
                <a:lnTo>
                  <a:pt x="1242987" y="2946400"/>
                </a:lnTo>
                <a:lnTo>
                  <a:pt x="1253261" y="2946400"/>
                </a:lnTo>
                <a:lnTo>
                  <a:pt x="1239443" y="2933700"/>
                </a:lnTo>
                <a:close/>
              </a:path>
              <a:path w="5387975" h="3035300">
                <a:moveTo>
                  <a:pt x="2240711" y="2933700"/>
                </a:moveTo>
                <a:lnTo>
                  <a:pt x="2235873" y="2933700"/>
                </a:lnTo>
                <a:lnTo>
                  <a:pt x="2235771" y="2946400"/>
                </a:lnTo>
                <a:lnTo>
                  <a:pt x="2240711" y="2933700"/>
                </a:lnTo>
                <a:close/>
              </a:path>
              <a:path w="5387975" h="3035300">
                <a:moveTo>
                  <a:pt x="2251455" y="2933700"/>
                </a:moveTo>
                <a:lnTo>
                  <a:pt x="2242519" y="2946400"/>
                </a:lnTo>
                <a:lnTo>
                  <a:pt x="2260409" y="2946400"/>
                </a:lnTo>
                <a:lnTo>
                  <a:pt x="2251455" y="2933700"/>
                </a:lnTo>
                <a:close/>
              </a:path>
              <a:path w="5387975" h="3035300">
                <a:moveTo>
                  <a:pt x="2283345" y="2933700"/>
                </a:moveTo>
                <a:lnTo>
                  <a:pt x="2272563" y="2933700"/>
                </a:lnTo>
                <a:lnTo>
                  <a:pt x="2267872" y="2946400"/>
                </a:lnTo>
                <a:lnTo>
                  <a:pt x="2280716" y="2946400"/>
                </a:lnTo>
                <a:lnTo>
                  <a:pt x="2283345" y="2933700"/>
                </a:lnTo>
                <a:close/>
              </a:path>
              <a:path w="5387975" h="3035300">
                <a:moveTo>
                  <a:pt x="2296922" y="2933700"/>
                </a:moveTo>
                <a:lnTo>
                  <a:pt x="2291194" y="2933700"/>
                </a:lnTo>
                <a:lnTo>
                  <a:pt x="2282304" y="2946400"/>
                </a:lnTo>
                <a:lnTo>
                  <a:pt x="2298801" y="2946400"/>
                </a:lnTo>
                <a:lnTo>
                  <a:pt x="2296922" y="2933700"/>
                </a:lnTo>
                <a:close/>
              </a:path>
              <a:path w="5387975" h="3035300">
                <a:moveTo>
                  <a:pt x="2390559" y="2933700"/>
                </a:moveTo>
                <a:lnTo>
                  <a:pt x="2302840" y="2933700"/>
                </a:lnTo>
                <a:lnTo>
                  <a:pt x="2301303" y="2946400"/>
                </a:lnTo>
                <a:lnTo>
                  <a:pt x="2390825" y="2946400"/>
                </a:lnTo>
                <a:lnTo>
                  <a:pt x="2390680" y="2936043"/>
                </a:lnTo>
                <a:lnTo>
                  <a:pt x="2390559" y="2933700"/>
                </a:lnTo>
                <a:close/>
              </a:path>
              <a:path w="5387975" h="3035300">
                <a:moveTo>
                  <a:pt x="2415844" y="2933700"/>
                </a:moveTo>
                <a:lnTo>
                  <a:pt x="2390648" y="2933700"/>
                </a:lnTo>
                <a:lnTo>
                  <a:pt x="2390652" y="2934028"/>
                </a:lnTo>
                <a:lnTo>
                  <a:pt x="2394178" y="2946400"/>
                </a:lnTo>
                <a:lnTo>
                  <a:pt x="2413190" y="2946400"/>
                </a:lnTo>
                <a:lnTo>
                  <a:pt x="2415844" y="2933700"/>
                </a:lnTo>
                <a:close/>
              </a:path>
              <a:path w="5387975" h="3035300">
                <a:moveTo>
                  <a:pt x="2438285" y="2933700"/>
                </a:moveTo>
                <a:lnTo>
                  <a:pt x="2428443" y="2933700"/>
                </a:lnTo>
                <a:lnTo>
                  <a:pt x="2422398" y="2946400"/>
                </a:lnTo>
                <a:lnTo>
                  <a:pt x="2437117" y="2946400"/>
                </a:lnTo>
                <a:lnTo>
                  <a:pt x="2438285" y="2933700"/>
                </a:lnTo>
                <a:close/>
              </a:path>
              <a:path w="5387975" h="3035300">
                <a:moveTo>
                  <a:pt x="2390648" y="2933700"/>
                </a:moveTo>
                <a:lnTo>
                  <a:pt x="2390652" y="2934028"/>
                </a:lnTo>
                <a:lnTo>
                  <a:pt x="2390648" y="2933700"/>
                </a:lnTo>
                <a:close/>
              </a:path>
              <a:path w="5387975" h="3035300">
                <a:moveTo>
                  <a:pt x="955001" y="2921000"/>
                </a:moveTo>
                <a:lnTo>
                  <a:pt x="953757" y="2933700"/>
                </a:lnTo>
                <a:lnTo>
                  <a:pt x="960996" y="2933700"/>
                </a:lnTo>
                <a:lnTo>
                  <a:pt x="959803" y="2927939"/>
                </a:lnTo>
                <a:lnTo>
                  <a:pt x="955001" y="2921000"/>
                </a:lnTo>
                <a:close/>
              </a:path>
              <a:path w="5387975" h="3035300">
                <a:moveTo>
                  <a:pt x="959803" y="2927939"/>
                </a:moveTo>
                <a:lnTo>
                  <a:pt x="960996" y="2933700"/>
                </a:lnTo>
                <a:lnTo>
                  <a:pt x="963790" y="2933700"/>
                </a:lnTo>
                <a:lnTo>
                  <a:pt x="959803" y="2927939"/>
                </a:lnTo>
                <a:close/>
              </a:path>
              <a:path w="5387975" h="3035300">
                <a:moveTo>
                  <a:pt x="967143" y="2921000"/>
                </a:moveTo>
                <a:lnTo>
                  <a:pt x="958367" y="2921000"/>
                </a:lnTo>
                <a:lnTo>
                  <a:pt x="959803" y="2927939"/>
                </a:lnTo>
                <a:lnTo>
                  <a:pt x="963790" y="2933700"/>
                </a:lnTo>
                <a:lnTo>
                  <a:pt x="969251" y="2933700"/>
                </a:lnTo>
                <a:lnTo>
                  <a:pt x="968995" y="2929576"/>
                </a:lnTo>
                <a:lnTo>
                  <a:pt x="967143" y="2921000"/>
                </a:lnTo>
                <a:close/>
              </a:path>
              <a:path w="5387975" h="3035300">
                <a:moveTo>
                  <a:pt x="968995" y="2929576"/>
                </a:moveTo>
                <a:lnTo>
                  <a:pt x="969251" y="2933700"/>
                </a:lnTo>
                <a:lnTo>
                  <a:pt x="969886" y="2933700"/>
                </a:lnTo>
                <a:lnTo>
                  <a:pt x="968995" y="2929576"/>
                </a:lnTo>
                <a:close/>
              </a:path>
              <a:path w="5387975" h="3035300">
                <a:moveTo>
                  <a:pt x="968486" y="2921360"/>
                </a:moveTo>
                <a:lnTo>
                  <a:pt x="968995" y="2929576"/>
                </a:lnTo>
                <a:lnTo>
                  <a:pt x="969886" y="2933700"/>
                </a:lnTo>
                <a:lnTo>
                  <a:pt x="970991" y="2933700"/>
                </a:lnTo>
                <a:lnTo>
                  <a:pt x="968486" y="2921360"/>
                </a:lnTo>
                <a:close/>
              </a:path>
              <a:path w="5387975" h="3035300">
                <a:moveTo>
                  <a:pt x="1071384" y="2921000"/>
                </a:moveTo>
                <a:lnTo>
                  <a:pt x="976871" y="2921000"/>
                </a:lnTo>
                <a:lnTo>
                  <a:pt x="977366" y="2933700"/>
                </a:lnTo>
                <a:lnTo>
                  <a:pt x="1066025" y="2933700"/>
                </a:lnTo>
                <a:lnTo>
                  <a:pt x="1071033" y="2926576"/>
                </a:lnTo>
                <a:lnTo>
                  <a:pt x="1071384" y="2921000"/>
                </a:lnTo>
                <a:close/>
              </a:path>
              <a:path w="5387975" h="3035300">
                <a:moveTo>
                  <a:pt x="1071033" y="2926576"/>
                </a:moveTo>
                <a:lnTo>
                  <a:pt x="1066025" y="2933700"/>
                </a:lnTo>
                <a:lnTo>
                  <a:pt x="1070584" y="2933700"/>
                </a:lnTo>
                <a:lnTo>
                  <a:pt x="1071033" y="2926576"/>
                </a:lnTo>
                <a:close/>
              </a:path>
              <a:path w="5387975" h="3035300">
                <a:moveTo>
                  <a:pt x="1074953" y="2921000"/>
                </a:moveTo>
                <a:lnTo>
                  <a:pt x="1071033" y="2926576"/>
                </a:lnTo>
                <a:lnTo>
                  <a:pt x="1070584" y="2933700"/>
                </a:lnTo>
                <a:lnTo>
                  <a:pt x="1072311" y="2933700"/>
                </a:lnTo>
                <a:lnTo>
                  <a:pt x="1074953" y="2921000"/>
                </a:lnTo>
                <a:close/>
              </a:path>
              <a:path w="5387975" h="3035300">
                <a:moveTo>
                  <a:pt x="1084834" y="2921000"/>
                </a:moveTo>
                <a:lnTo>
                  <a:pt x="1077239" y="2921000"/>
                </a:lnTo>
                <a:lnTo>
                  <a:pt x="1077112" y="2933700"/>
                </a:lnTo>
                <a:lnTo>
                  <a:pt x="1097546" y="2933700"/>
                </a:lnTo>
                <a:lnTo>
                  <a:pt x="1084834" y="2921000"/>
                </a:lnTo>
                <a:close/>
              </a:path>
              <a:path w="5387975" h="3035300">
                <a:moveTo>
                  <a:pt x="1119403" y="2921000"/>
                </a:moveTo>
                <a:lnTo>
                  <a:pt x="1095349" y="2921000"/>
                </a:lnTo>
                <a:lnTo>
                  <a:pt x="1097546" y="2933700"/>
                </a:lnTo>
                <a:lnTo>
                  <a:pt x="1124788" y="2933700"/>
                </a:lnTo>
                <a:lnTo>
                  <a:pt x="1119403" y="2921000"/>
                </a:lnTo>
                <a:close/>
              </a:path>
              <a:path w="5387975" h="3035300">
                <a:moveTo>
                  <a:pt x="1130706" y="2921000"/>
                </a:moveTo>
                <a:lnTo>
                  <a:pt x="1124927" y="2921000"/>
                </a:lnTo>
                <a:lnTo>
                  <a:pt x="1124788" y="2933700"/>
                </a:lnTo>
                <a:lnTo>
                  <a:pt x="1135189" y="2933700"/>
                </a:lnTo>
                <a:lnTo>
                  <a:pt x="1130706" y="2921000"/>
                </a:lnTo>
                <a:close/>
              </a:path>
              <a:path w="5387975" h="3035300">
                <a:moveTo>
                  <a:pt x="1142072" y="2921000"/>
                </a:moveTo>
                <a:lnTo>
                  <a:pt x="1140053" y="2921000"/>
                </a:lnTo>
                <a:lnTo>
                  <a:pt x="1135189" y="2933700"/>
                </a:lnTo>
                <a:lnTo>
                  <a:pt x="1141361" y="2933700"/>
                </a:lnTo>
                <a:lnTo>
                  <a:pt x="1142072" y="2921000"/>
                </a:lnTo>
                <a:close/>
              </a:path>
              <a:path w="5387975" h="3035300">
                <a:moveTo>
                  <a:pt x="1151001" y="2921000"/>
                </a:moveTo>
                <a:lnTo>
                  <a:pt x="1147965" y="2921000"/>
                </a:lnTo>
                <a:lnTo>
                  <a:pt x="1146492" y="2933700"/>
                </a:lnTo>
                <a:lnTo>
                  <a:pt x="1156677" y="2933700"/>
                </a:lnTo>
                <a:lnTo>
                  <a:pt x="1156580" y="2928303"/>
                </a:lnTo>
                <a:lnTo>
                  <a:pt x="1151001" y="2921000"/>
                </a:lnTo>
                <a:close/>
              </a:path>
              <a:path w="5387975" h="3035300">
                <a:moveTo>
                  <a:pt x="1157346" y="2929305"/>
                </a:moveTo>
                <a:lnTo>
                  <a:pt x="1157820" y="2933700"/>
                </a:lnTo>
                <a:lnTo>
                  <a:pt x="1160703" y="2933700"/>
                </a:lnTo>
                <a:lnTo>
                  <a:pt x="1157346" y="2929305"/>
                </a:lnTo>
                <a:close/>
              </a:path>
              <a:path w="5387975" h="3035300">
                <a:moveTo>
                  <a:pt x="1163599" y="2921000"/>
                </a:moveTo>
                <a:lnTo>
                  <a:pt x="1160703" y="2933700"/>
                </a:lnTo>
                <a:lnTo>
                  <a:pt x="1174102" y="2933700"/>
                </a:lnTo>
                <a:lnTo>
                  <a:pt x="1163599" y="2921000"/>
                </a:lnTo>
                <a:close/>
              </a:path>
              <a:path w="5387975" h="3035300">
                <a:moveTo>
                  <a:pt x="1177290" y="2921000"/>
                </a:moveTo>
                <a:lnTo>
                  <a:pt x="1172248" y="2921000"/>
                </a:lnTo>
                <a:lnTo>
                  <a:pt x="1175169" y="2933700"/>
                </a:lnTo>
                <a:lnTo>
                  <a:pt x="1177290" y="2921000"/>
                </a:lnTo>
                <a:close/>
              </a:path>
              <a:path w="5387975" h="3035300">
                <a:moveTo>
                  <a:pt x="2378989" y="2921000"/>
                </a:moveTo>
                <a:lnTo>
                  <a:pt x="2348649" y="2921000"/>
                </a:lnTo>
                <a:lnTo>
                  <a:pt x="2344343" y="2933700"/>
                </a:lnTo>
                <a:lnTo>
                  <a:pt x="2382761" y="2933700"/>
                </a:lnTo>
                <a:lnTo>
                  <a:pt x="2378989" y="2921000"/>
                </a:lnTo>
                <a:close/>
              </a:path>
              <a:path w="5387975" h="3035300">
                <a:moveTo>
                  <a:pt x="2391727" y="2921000"/>
                </a:moveTo>
                <a:lnTo>
                  <a:pt x="2384856" y="2921000"/>
                </a:lnTo>
                <a:lnTo>
                  <a:pt x="2382761" y="2933700"/>
                </a:lnTo>
                <a:lnTo>
                  <a:pt x="2392019" y="2933700"/>
                </a:lnTo>
                <a:lnTo>
                  <a:pt x="2391727" y="2921000"/>
                </a:lnTo>
                <a:close/>
              </a:path>
              <a:path w="5387975" h="3035300">
                <a:moveTo>
                  <a:pt x="2451290" y="2921000"/>
                </a:moveTo>
                <a:lnTo>
                  <a:pt x="2410193" y="2921000"/>
                </a:lnTo>
                <a:lnTo>
                  <a:pt x="2392019" y="2933700"/>
                </a:lnTo>
                <a:lnTo>
                  <a:pt x="2444496" y="2933700"/>
                </a:lnTo>
                <a:lnTo>
                  <a:pt x="2451290" y="2921000"/>
                </a:lnTo>
                <a:close/>
              </a:path>
              <a:path w="5387975" h="3035300">
                <a:moveTo>
                  <a:pt x="2459177" y="2921000"/>
                </a:moveTo>
                <a:lnTo>
                  <a:pt x="2451290" y="2921000"/>
                </a:lnTo>
                <a:lnTo>
                  <a:pt x="2451036" y="2933700"/>
                </a:lnTo>
                <a:lnTo>
                  <a:pt x="2466289" y="2933700"/>
                </a:lnTo>
                <a:lnTo>
                  <a:pt x="2459177" y="2921000"/>
                </a:lnTo>
                <a:close/>
              </a:path>
              <a:path w="5387975" h="3035300">
                <a:moveTo>
                  <a:pt x="2476817" y="2921000"/>
                </a:moveTo>
                <a:lnTo>
                  <a:pt x="2465654" y="2921000"/>
                </a:lnTo>
                <a:lnTo>
                  <a:pt x="2470772" y="2933700"/>
                </a:lnTo>
                <a:lnTo>
                  <a:pt x="2478303" y="2933700"/>
                </a:lnTo>
                <a:lnTo>
                  <a:pt x="2476817" y="2921000"/>
                </a:lnTo>
                <a:close/>
              </a:path>
              <a:path w="5387975" h="3035300">
                <a:moveTo>
                  <a:pt x="2482265" y="2921000"/>
                </a:moveTo>
                <a:lnTo>
                  <a:pt x="2476893" y="2921000"/>
                </a:lnTo>
                <a:lnTo>
                  <a:pt x="2479586" y="2933700"/>
                </a:lnTo>
                <a:lnTo>
                  <a:pt x="2481745" y="2933700"/>
                </a:lnTo>
                <a:lnTo>
                  <a:pt x="2482265" y="2921000"/>
                </a:lnTo>
                <a:close/>
              </a:path>
              <a:path w="5387975" h="3035300">
                <a:moveTo>
                  <a:pt x="1156449" y="2921000"/>
                </a:moveTo>
                <a:lnTo>
                  <a:pt x="1156580" y="2928303"/>
                </a:lnTo>
                <a:lnTo>
                  <a:pt x="1157346" y="2929305"/>
                </a:lnTo>
                <a:lnTo>
                  <a:pt x="1156449" y="2921000"/>
                </a:lnTo>
                <a:close/>
              </a:path>
              <a:path w="5387975" h="3035300">
                <a:moveTo>
                  <a:pt x="968463" y="2921000"/>
                </a:moveTo>
                <a:lnTo>
                  <a:pt x="968486" y="2921360"/>
                </a:lnTo>
                <a:lnTo>
                  <a:pt x="968463" y="2921000"/>
                </a:lnTo>
                <a:close/>
              </a:path>
              <a:path w="5387975" h="3035300">
                <a:moveTo>
                  <a:pt x="921816" y="2908300"/>
                </a:moveTo>
                <a:lnTo>
                  <a:pt x="915187" y="2908300"/>
                </a:lnTo>
                <a:lnTo>
                  <a:pt x="918616" y="2921000"/>
                </a:lnTo>
                <a:lnTo>
                  <a:pt x="929271" y="2921000"/>
                </a:lnTo>
                <a:lnTo>
                  <a:pt x="921816" y="2908300"/>
                </a:lnTo>
                <a:close/>
              </a:path>
              <a:path w="5387975" h="3035300">
                <a:moveTo>
                  <a:pt x="934567" y="2908300"/>
                </a:moveTo>
                <a:lnTo>
                  <a:pt x="930198" y="2908300"/>
                </a:lnTo>
                <a:lnTo>
                  <a:pt x="934516" y="2921000"/>
                </a:lnTo>
                <a:lnTo>
                  <a:pt x="934567" y="2908300"/>
                </a:lnTo>
                <a:close/>
              </a:path>
              <a:path w="5387975" h="3035300">
                <a:moveTo>
                  <a:pt x="936421" y="2908300"/>
                </a:moveTo>
                <a:lnTo>
                  <a:pt x="935951" y="2908300"/>
                </a:lnTo>
                <a:lnTo>
                  <a:pt x="936218" y="2921000"/>
                </a:lnTo>
                <a:lnTo>
                  <a:pt x="938466" y="2921000"/>
                </a:lnTo>
                <a:lnTo>
                  <a:pt x="936421" y="2908300"/>
                </a:lnTo>
                <a:close/>
              </a:path>
              <a:path w="5387975" h="3035300">
                <a:moveTo>
                  <a:pt x="944460" y="2908300"/>
                </a:moveTo>
                <a:lnTo>
                  <a:pt x="943800" y="2908300"/>
                </a:lnTo>
                <a:lnTo>
                  <a:pt x="944270" y="2921000"/>
                </a:lnTo>
                <a:lnTo>
                  <a:pt x="946200" y="2921000"/>
                </a:lnTo>
                <a:lnTo>
                  <a:pt x="947086" y="2917323"/>
                </a:lnTo>
                <a:lnTo>
                  <a:pt x="944460" y="2908300"/>
                </a:lnTo>
                <a:close/>
              </a:path>
              <a:path w="5387975" h="3035300">
                <a:moveTo>
                  <a:pt x="954163" y="2908300"/>
                </a:moveTo>
                <a:lnTo>
                  <a:pt x="949261" y="2908300"/>
                </a:lnTo>
                <a:lnTo>
                  <a:pt x="947086" y="2917323"/>
                </a:lnTo>
                <a:lnTo>
                  <a:pt x="948156" y="2921000"/>
                </a:lnTo>
                <a:lnTo>
                  <a:pt x="953655" y="2921000"/>
                </a:lnTo>
                <a:lnTo>
                  <a:pt x="954163" y="2908300"/>
                </a:lnTo>
                <a:close/>
              </a:path>
              <a:path w="5387975" h="3035300">
                <a:moveTo>
                  <a:pt x="964954" y="2908300"/>
                </a:moveTo>
                <a:lnTo>
                  <a:pt x="954163" y="2908300"/>
                </a:lnTo>
                <a:lnTo>
                  <a:pt x="960310" y="2921000"/>
                </a:lnTo>
                <a:lnTo>
                  <a:pt x="966985" y="2921000"/>
                </a:lnTo>
                <a:lnTo>
                  <a:pt x="964954" y="2908300"/>
                </a:lnTo>
                <a:close/>
              </a:path>
              <a:path w="5387975" h="3035300">
                <a:moveTo>
                  <a:pt x="1024496" y="2908300"/>
                </a:moveTo>
                <a:lnTo>
                  <a:pt x="973302" y="2908300"/>
                </a:lnTo>
                <a:lnTo>
                  <a:pt x="975537" y="2921000"/>
                </a:lnTo>
                <a:lnTo>
                  <a:pt x="1029449" y="2921000"/>
                </a:lnTo>
                <a:lnTo>
                  <a:pt x="1031833" y="2916534"/>
                </a:lnTo>
                <a:lnTo>
                  <a:pt x="1024496" y="2908300"/>
                </a:lnTo>
                <a:close/>
              </a:path>
              <a:path w="5387975" h="3035300">
                <a:moveTo>
                  <a:pt x="1034657" y="2919704"/>
                </a:moveTo>
                <a:lnTo>
                  <a:pt x="1034478" y="2921000"/>
                </a:lnTo>
                <a:lnTo>
                  <a:pt x="1035812" y="2921000"/>
                </a:lnTo>
                <a:lnTo>
                  <a:pt x="1034657" y="2919704"/>
                </a:lnTo>
                <a:close/>
              </a:path>
              <a:path w="5387975" h="3035300">
                <a:moveTo>
                  <a:pt x="1043025" y="2908300"/>
                </a:moveTo>
                <a:lnTo>
                  <a:pt x="1035812" y="2921000"/>
                </a:lnTo>
                <a:lnTo>
                  <a:pt x="1054087" y="2921000"/>
                </a:lnTo>
                <a:lnTo>
                  <a:pt x="1043025" y="2908300"/>
                </a:lnTo>
                <a:close/>
              </a:path>
              <a:path w="5387975" h="3035300">
                <a:moveTo>
                  <a:pt x="1064691" y="2908300"/>
                </a:moveTo>
                <a:lnTo>
                  <a:pt x="1054087" y="2921000"/>
                </a:lnTo>
                <a:lnTo>
                  <a:pt x="1066076" y="2921000"/>
                </a:lnTo>
                <a:lnTo>
                  <a:pt x="1064691" y="2908300"/>
                </a:lnTo>
                <a:close/>
              </a:path>
              <a:path w="5387975" h="3035300">
                <a:moveTo>
                  <a:pt x="1077328" y="2908300"/>
                </a:moveTo>
                <a:lnTo>
                  <a:pt x="1076617" y="2921000"/>
                </a:lnTo>
                <a:lnTo>
                  <a:pt x="1085354" y="2921000"/>
                </a:lnTo>
                <a:lnTo>
                  <a:pt x="1077328" y="2908300"/>
                </a:lnTo>
                <a:close/>
              </a:path>
              <a:path w="5387975" h="3035300">
                <a:moveTo>
                  <a:pt x="2383797" y="2913512"/>
                </a:moveTo>
                <a:lnTo>
                  <a:pt x="2379484" y="2921000"/>
                </a:lnTo>
                <a:lnTo>
                  <a:pt x="2383790" y="2921000"/>
                </a:lnTo>
                <a:lnTo>
                  <a:pt x="2383797" y="2913512"/>
                </a:lnTo>
                <a:close/>
              </a:path>
              <a:path w="5387975" h="3035300">
                <a:moveTo>
                  <a:pt x="2395766" y="2908300"/>
                </a:moveTo>
                <a:lnTo>
                  <a:pt x="2388793" y="2908300"/>
                </a:lnTo>
                <a:lnTo>
                  <a:pt x="2383790" y="2921000"/>
                </a:lnTo>
                <a:lnTo>
                  <a:pt x="2399436" y="2921000"/>
                </a:lnTo>
                <a:lnTo>
                  <a:pt x="2395766" y="2908300"/>
                </a:lnTo>
                <a:close/>
              </a:path>
              <a:path w="5387975" h="3035300">
                <a:moveTo>
                  <a:pt x="2400714" y="2918460"/>
                </a:moveTo>
                <a:lnTo>
                  <a:pt x="2399436" y="2921000"/>
                </a:lnTo>
                <a:lnTo>
                  <a:pt x="2400795" y="2921000"/>
                </a:lnTo>
                <a:lnTo>
                  <a:pt x="2400714" y="2918460"/>
                </a:lnTo>
                <a:close/>
              </a:path>
              <a:path w="5387975" h="3035300">
                <a:moveTo>
                  <a:pt x="2453398" y="2908300"/>
                </a:moveTo>
                <a:lnTo>
                  <a:pt x="2405824" y="2908300"/>
                </a:lnTo>
                <a:lnTo>
                  <a:pt x="2402195" y="2915514"/>
                </a:lnTo>
                <a:lnTo>
                  <a:pt x="2401773" y="2921000"/>
                </a:lnTo>
                <a:lnTo>
                  <a:pt x="2457767" y="2921000"/>
                </a:lnTo>
                <a:lnTo>
                  <a:pt x="2453398" y="2908300"/>
                </a:lnTo>
                <a:close/>
              </a:path>
              <a:path w="5387975" h="3035300">
                <a:moveTo>
                  <a:pt x="2462250" y="2908300"/>
                </a:moveTo>
                <a:lnTo>
                  <a:pt x="2453398" y="2908300"/>
                </a:lnTo>
                <a:lnTo>
                  <a:pt x="2457767" y="2921000"/>
                </a:lnTo>
                <a:lnTo>
                  <a:pt x="2462809" y="2921000"/>
                </a:lnTo>
                <a:lnTo>
                  <a:pt x="2462250" y="2908300"/>
                </a:lnTo>
                <a:close/>
              </a:path>
              <a:path w="5387975" h="3035300">
                <a:moveTo>
                  <a:pt x="2481948" y="2908300"/>
                </a:moveTo>
                <a:lnTo>
                  <a:pt x="2462250" y="2908300"/>
                </a:lnTo>
                <a:lnTo>
                  <a:pt x="2462809" y="2921000"/>
                </a:lnTo>
                <a:lnTo>
                  <a:pt x="2479995" y="2921000"/>
                </a:lnTo>
                <a:lnTo>
                  <a:pt x="2481948" y="2908300"/>
                </a:lnTo>
                <a:close/>
              </a:path>
              <a:path w="5387975" h="3035300">
                <a:moveTo>
                  <a:pt x="2493403" y="2908300"/>
                </a:moveTo>
                <a:lnTo>
                  <a:pt x="2491651" y="2908300"/>
                </a:lnTo>
                <a:lnTo>
                  <a:pt x="2490177" y="2921000"/>
                </a:lnTo>
                <a:lnTo>
                  <a:pt x="2495600" y="2921000"/>
                </a:lnTo>
                <a:lnTo>
                  <a:pt x="2493403" y="2908300"/>
                </a:lnTo>
                <a:close/>
              </a:path>
              <a:path w="5387975" h="3035300">
                <a:moveTo>
                  <a:pt x="2517216" y="2908300"/>
                </a:moveTo>
                <a:lnTo>
                  <a:pt x="2516009" y="2908300"/>
                </a:lnTo>
                <a:lnTo>
                  <a:pt x="2513787" y="2921000"/>
                </a:lnTo>
                <a:lnTo>
                  <a:pt x="2517216" y="2908300"/>
                </a:lnTo>
                <a:close/>
              </a:path>
              <a:path w="5387975" h="3035300">
                <a:moveTo>
                  <a:pt x="1036231" y="2908300"/>
                </a:moveTo>
                <a:lnTo>
                  <a:pt x="1031833" y="2916534"/>
                </a:lnTo>
                <a:lnTo>
                  <a:pt x="1034657" y="2919704"/>
                </a:lnTo>
                <a:lnTo>
                  <a:pt x="1036231" y="2908300"/>
                </a:lnTo>
                <a:close/>
              </a:path>
              <a:path w="5387975" h="3035300">
                <a:moveTo>
                  <a:pt x="2402751" y="2908300"/>
                </a:moveTo>
                <a:lnTo>
                  <a:pt x="2400388" y="2908300"/>
                </a:lnTo>
                <a:lnTo>
                  <a:pt x="2400714" y="2918460"/>
                </a:lnTo>
                <a:lnTo>
                  <a:pt x="2402195" y="2915514"/>
                </a:lnTo>
                <a:lnTo>
                  <a:pt x="2402751" y="2908300"/>
                </a:lnTo>
                <a:close/>
              </a:path>
              <a:path w="5387975" h="3035300">
                <a:moveTo>
                  <a:pt x="2386799" y="2908300"/>
                </a:moveTo>
                <a:lnTo>
                  <a:pt x="2383802" y="2908300"/>
                </a:lnTo>
                <a:lnTo>
                  <a:pt x="2383797" y="2913512"/>
                </a:lnTo>
                <a:lnTo>
                  <a:pt x="2386799" y="2908300"/>
                </a:lnTo>
                <a:close/>
              </a:path>
              <a:path w="5387975" h="3035300">
                <a:moveTo>
                  <a:pt x="895883" y="2895600"/>
                </a:moveTo>
                <a:lnTo>
                  <a:pt x="891946" y="2895600"/>
                </a:lnTo>
                <a:lnTo>
                  <a:pt x="893876" y="2908300"/>
                </a:lnTo>
                <a:lnTo>
                  <a:pt x="895883" y="2895600"/>
                </a:lnTo>
                <a:close/>
              </a:path>
              <a:path w="5387975" h="3035300">
                <a:moveTo>
                  <a:pt x="924991" y="2895600"/>
                </a:moveTo>
                <a:lnTo>
                  <a:pt x="901795" y="2895600"/>
                </a:lnTo>
                <a:lnTo>
                  <a:pt x="906144" y="2908300"/>
                </a:lnTo>
                <a:lnTo>
                  <a:pt x="917879" y="2908300"/>
                </a:lnTo>
                <a:lnTo>
                  <a:pt x="924991" y="2895600"/>
                </a:lnTo>
                <a:close/>
              </a:path>
              <a:path w="5387975" h="3035300">
                <a:moveTo>
                  <a:pt x="952119" y="2895600"/>
                </a:moveTo>
                <a:lnTo>
                  <a:pt x="924991" y="2895600"/>
                </a:lnTo>
                <a:lnTo>
                  <a:pt x="925969" y="2908300"/>
                </a:lnTo>
                <a:lnTo>
                  <a:pt x="952703" y="2908300"/>
                </a:lnTo>
                <a:lnTo>
                  <a:pt x="952119" y="2895600"/>
                </a:lnTo>
                <a:close/>
              </a:path>
              <a:path w="5387975" h="3035300">
                <a:moveTo>
                  <a:pt x="973886" y="2895600"/>
                </a:moveTo>
                <a:lnTo>
                  <a:pt x="953617" y="2895600"/>
                </a:lnTo>
                <a:lnTo>
                  <a:pt x="954709" y="2908300"/>
                </a:lnTo>
                <a:lnTo>
                  <a:pt x="975144" y="2908300"/>
                </a:lnTo>
                <a:lnTo>
                  <a:pt x="973886" y="2895600"/>
                </a:lnTo>
                <a:close/>
              </a:path>
              <a:path w="5387975" h="3035300">
                <a:moveTo>
                  <a:pt x="995527" y="2895600"/>
                </a:moveTo>
                <a:lnTo>
                  <a:pt x="980579" y="2895600"/>
                </a:lnTo>
                <a:lnTo>
                  <a:pt x="983538" y="2908300"/>
                </a:lnTo>
                <a:lnTo>
                  <a:pt x="1002563" y="2908300"/>
                </a:lnTo>
                <a:lnTo>
                  <a:pt x="995527" y="2895600"/>
                </a:lnTo>
                <a:close/>
              </a:path>
              <a:path w="5387975" h="3035300">
                <a:moveTo>
                  <a:pt x="2453068" y="2895600"/>
                </a:moveTo>
                <a:lnTo>
                  <a:pt x="2426257" y="2895600"/>
                </a:lnTo>
                <a:lnTo>
                  <a:pt x="2411323" y="2908300"/>
                </a:lnTo>
                <a:lnTo>
                  <a:pt x="2456878" y="2908300"/>
                </a:lnTo>
                <a:lnTo>
                  <a:pt x="2457675" y="2906570"/>
                </a:lnTo>
                <a:lnTo>
                  <a:pt x="2453068" y="2895600"/>
                </a:lnTo>
                <a:close/>
              </a:path>
              <a:path w="5387975" h="3035300">
                <a:moveTo>
                  <a:pt x="2457675" y="2906570"/>
                </a:moveTo>
                <a:lnTo>
                  <a:pt x="2456878" y="2908300"/>
                </a:lnTo>
                <a:lnTo>
                  <a:pt x="2458402" y="2908300"/>
                </a:lnTo>
                <a:lnTo>
                  <a:pt x="2457675" y="2906570"/>
                </a:lnTo>
                <a:close/>
              </a:path>
              <a:path w="5387975" h="3035300">
                <a:moveTo>
                  <a:pt x="2462733" y="2895600"/>
                </a:moveTo>
                <a:lnTo>
                  <a:pt x="2457675" y="2906570"/>
                </a:lnTo>
                <a:lnTo>
                  <a:pt x="2458402" y="2908300"/>
                </a:lnTo>
                <a:lnTo>
                  <a:pt x="2462936" y="2908300"/>
                </a:lnTo>
                <a:lnTo>
                  <a:pt x="2462733" y="2895600"/>
                </a:lnTo>
                <a:close/>
              </a:path>
              <a:path w="5387975" h="3035300">
                <a:moveTo>
                  <a:pt x="2525306" y="2895600"/>
                </a:moveTo>
                <a:lnTo>
                  <a:pt x="2465844" y="2895600"/>
                </a:lnTo>
                <a:lnTo>
                  <a:pt x="2467902" y="2908300"/>
                </a:lnTo>
                <a:lnTo>
                  <a:pt x="2518778" y="2908300"/>
                </a:lnTo>
                <a:lnTo>
                  <a:pt x="2525306" y="2895600"/>
                </a:lnTo>
                <a:close/>
              </a:path>
              <a:path w="5387975" h="3035300">
                <a:moveTo>
                  <a:pt x="2529662" y="2895600"/>
                </a:moveTo>
                <a:lnTo>
                  <a:pt x="2525306" y="2895600"/>
                </a:lnTo>
                <a:lnTo>
                  <a:pt x="2526372" y="2908300"/>
                </a:lnTo>
                <a:lnTo>
                  <a:pt x="2531313" y="2908300"/>
                </a:lnTo>
                <a:lnTo>
                  <a:pt x="2529662" y="2895600"/>
                </a:lnTo>
                <a:close/>
              </a:path>
              <a:path w="5387975" h="3035300">
                <a:moveTo>
                  <a:pt x="2545346" y="2895600"/>
                </a:moveTo>
                <a:lnTo>
                  <a:pt x="2534285" y="2895600"/>
                </a:lnTo>
                <a:lnTo>
                  <a:pt x="2531313" y="2908300"/>
                </a:lnTo>
                <a:lnTo>
                  <a:pt x="2542362" y="2908300"/>
                </a:lnTo>
                <a:lnTo>
                  <a:pt x="2545346" y="2895600"/>
                </a:lnTo>
                <a:close/>
              </a:path>
              <a:path w="5387975" h="3035300">
                <a:moveTo>
                  <a:pt x="2554770" y="2895600"/>
                </a:moveTo>
                <a:lnTo>
                  <a:pt x="2551595" y="2895600"/>
                </a:lnTo>
                <a:lnTo>
                  <a:pt x="2550452" y="2908300"/>
                </a:lnTo>
                <a:lnTo>
                  <a:pt x="2553792" y="2908300"/>
                </a:lnTo>
                <a:lnTo>
                  <a:pt x="2554770" y="2895600"/>
                </a:lnTo>
                <a:close/>
              </a:path>
              <a:path w="5387975" h="3035300">
                <a:moveTo>
                  <a:pt x="2555534" y="2897804"/>
                </a:moveTo>
                <a:lnTo>
                  <a:pt x="2553792" y="2908300"/>
                </a:lnTo>
                <a:lnTo>
                  <a:pt x="2555303" y="2908300"/>
                </a:lnTo>
                <a:lnTo>
                  <a:pt x="2555534" y="2897804"/>
                </a:lnTo>
                <a:close/>
              </a:path>
              <a:path w="5387975" h="3035300">
                <a:moveTo>
                  <a:pt x="2574112" y="2895600"/>
                </a:moveTo>
                <a:lnTo>
                  <a:pt x="2564828" y="2895600"/>
                </a:lnTo>
                <a:lnTo>
                  <a:pt x="2564168" y="2908300"/>
                </a:lnTo>
                <a:lnTo>
                  <a:pt x="2574112" y="2895600"/>
                </a:lnTo>
                <a:close/>
              </a:path>
              <a:path w="5387975" h="3035300">
                <a:moveTo>
                  <a:pt x="2555900" y="2895600"/>
                </a:moveTo>
                <a:lnTo>
                  <a:pt x="2555582" y="2895600"/>
                </a:lnTo>
                <a:lnTo>
                  <a:pt x="2555534" y="2897804"/>
                </a:lnTo>
                <a:lnTo>
                  <a:pt x="2555900" y="2895600"/>
                </a:lnTo>
                <a:close/>
              </a:path>
              <a:path w="5387975" h="3035300">
                <a:moveTo>
                  <a:pt x="880922" y="2882900"/>
                </a:moveTo>
                <a:lnTo>
                  <a:pt x="869226" y="2882900"/>
                </a:lnTo>
                <a:lnTo>
                  <a:pt x="869645" y="2895600"/>
                </a:lnTo>
                <a:lnTo>
                  <a:pt x="882865" y="2895600"/>
                </a:lnTo>
                <a:lnTo>
                  <a:pt x="880922" y="2882900"/>
                </a:lnTo>
                <a:close/>
              </a:path>
              <a:path w="5387975" h="3035300">
                <a:moveTo>
                  <a:pt x="886818" y="2893465"/>
                </a:moveTo>
                <a:lnTo>
                  <a:pt x="886523" y="2895600"/>
                </a:lnTo>
                <a:lnTo>
                  <a:pt x="888009" y="2895600"/>
                </a:lnTo>
                <a:lnTo>
                  <a:pt x="886818" y="2893465"/>
                </a:lnTo>
                <a:close/>
              </a:path>
              <a:path w="5387975" h="3035300">
                <a:moveTo>
                  <a:pt x="899337" y="2882900"/>
                </a:moveTo>
                <a:lnTo>
                  <a:pt x="888276" y="2882900"/>
                </a:lnTo>
                <a:lnTo>
                  <a:pt x="898194" y="2895600"/>
                </a:lnTo>
                <a:lnTo>
                  <a:pt x="900264" y="2895600"/>
                </a:lnTo>
                <a:lnTo>
                  <a:pt x="899337" y="2882900"/>
                </a:lnTo>
                <a:close/>
              </a:path>
              <a:path w="5387975" h="3035300">
                <a:moveTo>
                  <a:pt x="957427" y="2882900"/>
                </a:moveTo>
                <a:lnTo>
                  <a:pt x="910259" y="2882900"/>
                </a:lnTo>
                <a:lnTo>
                  <a:pt x="903122" y="2895600"/>
                </a:lnTo>
                <a:lnTo>
                  <a:pt x="959040" y="2895600"/>
                </a:lnTo>
                <a:lnTo>
                  <a:pt x="957427" y="2882900"/>
                </a:lnTo>
                <a:close/>
              </a:path>
              <a:path w="5387975" h="3035300">
                <a:moveTo>
                  <a:pt x="959802" y="2882900"/>
                </a:moveTo>
                <a:lnTo>
                  <a:pt x="957427" y="2882900"/>
                </a:lnTo>
                <a:lnTo>
                  <a:pt x="964120" y="2895600"/>
                </a:lnTo>
                <a:lnTo>
                  <a:pt x="966393" y="2895600"/>
                </a:lnTo>
                <a:lnTo>
                  <a:pt x="959802" y="2882900"/>
                </a:lnTo>
                <a:close/>
              </a:path>
              <a:path w="5387975" h="3035300">
                <a:moveTo>
                  <a:pt x="2467940" y="2882900"/>
                </a:moveTo>
                <a:lnTo>
                  <a:pt x="2458999" y="2882900"/>
                </a:lnTo>
                <a:lnTo>
                  <a:pt x="2458948" y="2895600"/>
                </a:lnTo>
                <a:lnTo>
                  <a:pt x="2468587" y="2895600"/>
                </a:lnTo>
                <a:lnTo>
                  <a:pt x="2467940" y="2882900"/>
                </a:lnTo>
                <a:close/>
              </a:path>
              <a:path w="5387975" h="3035300">
                <a:moveTo>
                  <a:pt x="2474087" y="2882900"/>
                </a:moveTo>
                <a:lnTo>
                  <a:pt x="2470988" y="2895600"/>
                </a:lnTo>
                <a:lnTo>
                  <a:pt x="2474379" y="2895600"/>
                </a:lnTo>
                <a:lnTo>
                  <a:pt x="2474087" y="2882900"/>
                </a:lnTo>
                <a:close/>
              </a:path>
              <a:path w="5387975" h="3035300">
                <a:moveTo>
                  <a:pt x="2532964" y="2882900"/>
                </a:moveTo>
                <a:lnTo>
                  <a:pt x="2479763" y="2882900"/>
                </a:lnTo>
                <a:lnTo>
                  <a:pt x="2483599" y="2895600"/>
                </a:lnTo>
                <a:lnTo>
                  <a:pt x="2523426" y="2895600"/>
                </a:lnTo>
                <a:lnTo>
                  <a:pt x="2532964" y="2882900"/>
                </a:lnTo>
                <a:close/>
              </a:path>
              <a:path w="5387975" h="3035300">
                <a:moveTo>
                  <a:pt x="2557106" y="2882900"/>
                </a:moveTo>
                <a:lnTo>
                  <a:pt x="2532964" y="2882900"/>
                </a:lnTo>
                <a:lnTo>
                  <a:pt x="2532532" y="2895600"/>
                </a:lnTo>
                <a:lnTo>
                  <a:pt x="2550223" y="2895600"/>
                </a:lnTo>
                <a:lnTo>
                  <a:pt x="2557106" y="2882900"/>
                </a:lnTo>
                <a:close/>
              </a:path>
              <a:path w="5387975" h="3035300">
                <a:moveTo>
                  <a:pt x="2568041" y="2882900"/>
                </a:moveTo>
                <a:lnTo>
                  <a:pt x="2565209" y="2882900"/>
                </a:lnTo>
                <a:lnTo>
                  <a:pt x="2560561" y="2895600"/>
                </a:lnTo>
                <a:lnTo>
                  <a:pt x="2561361" y="2895600"/>
                </a:lnTo>
                <a:lnTo>
                  <a:pt x="2568041" y="2882900"/>
                </a:lnTo>
                <a:close/>
              </a:path>
              <a:path w="5387975" h="3035300">
                <a:moveTo>
                  <a:pt x="2579878" y="2882900"/>
                </a:moveTo>
                <a:lnTo>
                  <a:pt x="2568432" y="2882900"/>
                </a:lnTo>
                <a:lnTo>
                  <a:pt x="2574947" y="2895600"/>
                </a:lnTo>
                <a:lnTo>
                  <a:pt x="2578366" y="2895600"/>
                </a:lnTo>
                <a:lnTo>
                  <a:pt x="2579878" y="2882900"/>
                </a:lnTo>
                <a:close/>
              </a:path>
              <a:path w="5387975" h="3035300">
                <a:moveTo>
                  <a:pt x="2580043" y="2882900"/>
                </a:moveTo>
                <a:lnTo>
                  <a:pt x="2579878" y="2882900"/>
                </a:lnTo>
                <a:lnTo>
                  <a:pt x="2578366" y="2895600"/>
                </a:lnTo>
                <a:lnTo>
                  <a:pt x="2580043" y="2882900"/>
                </a:lnTo>
                <a:close/>
              </a:path>
              <a:path w="5387975" h="3035300">
                <a:moveTo>
                  <a:pt x="2583675" y="2882900"/>
                </a:moveTo>
                <a:lnTo>
                  <a:pt x="2580043" y="2882900"/>
                </a:lnTo>
                <a:lnTo>
                  <a:pt x="2578366" y="2895600"/>
                </a:lnTo>
                <a:lnTo>
                  <a:pt x="2583484" y="2895600"/>
                </a:lnTo>
                <a:lnTo>
                  <a:pt x="2583675" y="2882900"/>
                </a:lnTo>
                <a:close/>
              </a:path>
              <a:path w="5387975" h="3035300">
                <a:moveTo>
                  <a:pt x="2592654" y="2882900"/>
                </a:moveTo>
                <a:lnTo>
                  <a:pt x="2583484" y="2895600"/>
                </a:lnTo>
                <a:lnTo>
                  <a:pt x="2589352" y="2895600"/>
                </a:lnTo>
                <a:lnTo>
                  <a:pt x="2592654" y="2882900"/>
                </a:lnTo>
                <a:close/>
              </a:path>
              <a:path w="5387975" h="3035300">
                <a:moveTo>
                  <a:pt x="2597772" y="2882900"/>
                </a:moveTo>
                <a:lnTo>
                  <a:pt x="2596921" y="2882900"/>
                </a:lnTo>
                <a:lnTo>
                  <a:pt x="2593454" y="2895600"/>
                </a:lnTo>
                <a:lnTo>
                  <a:pt x="2596769" y="2895600"/>
                </a:lnTo>
                <a:lnTo>
                  <a:pt x="2597772" y="2882900"/>
                </a:lnTo>
                <a:close/>
              </a:path>
              <a:path w="5387975" h="3035300">
                <a:moveTo>
                  <a:pt x="2604795" y="2882900"/>
                </a:moveTo>
                <a:lnTo>
                  <a:pt x="2601836" y="2882900"/>
                </a:lnTo>
                <a:lnTo>
                  <a:pt x="2597823" y="2895600"/>
                </a:lnTo>
                <a:lnTo>
                  <a:pt x="2604795" y="2882900"/>
                </a:lnTo>
                <a:close/>
              </a:path>
              <a:path w="5387975" h="3035300">
                <a:moveTo>
                  <a:pt x="888276" y="2882900"/>
                </a:moveTo>
                <a:lnTo>
                  <a:pt x="880922" y="2882900"/>
                </a:lnTo>
                <a:lnTo>
                  <a:pt x="886818" y="2893465"/>
                </a:lnTo>
                <a:lnTo>
                  <a:pt x="888276" y="2882900"/>
                </a:lnTo>
                <a:close/>
              </a:path>
              <a:path w="5387975" h="3035300">
                <a:moveTo>
                  <a:pt x="845235" y="2870200"/>
                </a:moveTo>
                <a:lnTo>
                  <a:pt x="842352" y="2870200"/>
                </a:lnTo>
                <a:lnTo>
                  <a:pt x="842924" y="2882900"/>
                </a:lnTo>
                <a:lnTo>
                  <a:pt x="844257" y="2882900"/>
                </a:lnTo>
                <a:lnTo>
                  <a:pt x="845788" y="2879406"/>
                </a:lnTo>
                <a:lnTo>
                  <a:pt x="845235" y="2870200"/>
                </a:lnTo>
                <a:close/>
              </a:path>
              <a:path w="5387975" h="3035300">
                <a:moveTo>
                  <a:pt x="851166" y="2870200"/>
                </a:moveTo>
                <a:lnTo>
                  <a:pt x="849820" y="2870200"/>
                </a:lnTo>
                <a:lnTo>
                  <a:pt x="845788" y="2879406"/>
                </a:lnTo>
                <a:lnTo>
                  <a:pt x="845997" y="2882900"/>
                </a:lnTo>
                <a:lnTo>
                  <a:pt x="856919" y="2882900"/>
                </a:lnTo>
                <a:lnTo>
                  <a:pt x="851166" y="2870200"/>
                </a:lnTo>
                <a:close/>
              </a:path>
              <a:path w="5387975" h="3035300">
                <a:moveTo>
                  <a:pt x="866013" y="2870200"/>
                </a:moveTo>
                <a:lnTo>
                  <a:pt x="857173" y="2870200"/>
                </a:lnTo>
                <a:lnTo>
                  <a:pt x="862647" y="2882900"/>
                </a:lnTo>
                <a:lnTo>
                  <a:pt x="866013" y="2870200"/>
                </a:lnTo>
                <a:close/>
              </a:path>
              <a:path w="5387975" h="3035300">
                <a:moveTo>
                  <a:pt x="894334" y="2870200"/>
                </a:moveTo>
                <a:lnTo>
                  <a:pt x="866013" y="2870200"/>
                </a:lnTo>
                <a:lnTo>
                  <a:pt x="868921" y="2882900"/>
                </a:lnTo>
                <a:lnTo>
                  <a:pt x="896747" y="2882900"/>
                </a:lnTo>
                <a:lnTo>
                  <a:pt x="894334" y="2870200"/>
                </a:lnTo>
                <a:close/>
              </a:path>
              <a:path w="5387975" h="3035300">
                <a:moveTo>
                  <a:pt x="916711" y="2870200"/>
                </a:moveTo>
                <a:lnTo>
                  <a:pt x="898055" y="2870200"/>
                </a:lnTo>
                <a:lnTo>
                  <a:pt x="900239" y="2882900"/>
                </a:lnTo>
                <a:lnTo>
                  <a:pt x="914158" y="2882900"/>
                </a:lnTo>
                <a:lnTo>
                  <a:pt x="916711" y="2870200"/>
                </a:lnTo>
                <a:close/>
              </a:path>
              <a:path w="5387975" h="3035300">
                <a:moveTo>
                  <a:pt x="919760" y="2872543"/>
                </a:moveTo>
                <a:lnTo>
                  <a:pt x="918248" y="2882900"/>
                </a:lnTo>
                <a:lnTo>
                  <a:pt x="925487" y="2882900"/>
                </a:lnTo>
                <a:lnTo>
                  <a:pt x="919760" y="2872543"/>
                </a:lnTo>
                <a:close/>
              </a:path>
              <a:path w="5387975" h="3035300">
                <a:moveTo>
                  <a:pt x="939965" y="2870200"/>
                </a:moveTo>
                <a:lnTo>
                  <a:pt x="931773" y="2870200"/>
                </a:lnTo>
                <a:lnTo>
                  <a:pt x="931875" y="2882900"/>
                </a:lnTo>
                <a:lnTo>
                  <a:pt x="940955" y="2882900"/>
                </a:lnTo>
                <a:lnTo>
                  <a:pt x="939965" y="2870200"/>
                </a:lnTo>
                <a:close/>
              </a:path>
              <a:path w="5387975" h="3035300">
                <a:moveTo>
                  <a:pt x="946327" y="2870200"/>
                </a:moveTo>
                <a:lnTo>
                  <a:pt x="942047" y="2870200"/>
                </a:lnTo>
                <a:lnTo>
                  <a:pt x="943546" y="2882900"/>
                </a:lnTo>
                <a:lnTo>
                  <a:pt x="946327" y="2870200"/>
                </a:lnTo>
                <a:close/>
              </a:path>
              <a:path w="5387975" h="3035300">
                <a:moveTo>
                  <a:pt x="2507424" y="2870200"/>
                </a:moveTo>
                <a:lnTo>
                  <a:pt x="2502522" y="2870200"/>
                </a:lnTo>
                <a:lnTo>
                  <a:pt x="2496908" y="2882900"/>
                </a:lnTo>
                <a:lnTo>
                  <a:pt x="2500566" y="2882900"/>
                </a:lnTo>
                <a:lnTo>
                  <a:pt x="2507424" y="2870200"/>
                </a:lnTo>
                <a:close/>
              </a:path>
              <a:path w="5387975" h="3035300">
                <a:moveTo>
                  <a:pt x="2511501" y="2870200"/>
                </a:moveTo>
                <a:lnTo>
                  <a:pt x="2507424" y="2870200"/>
                </a:lnTo>
                <a:lnTo>
                  <a:pt x="2508275" y="2882900"/>
                </a:lnTo>
                <a:lnTo>
                  <a:pt x="2519883" y="2882900"/>
                </a:lnTo>
                <a:lnTo>
                  <a:pt x="2511501" y="2870200"/>
                </a:lnTo>
                <a:close/>
              </a:path>
              <a:path w="5387975" h="3035300">
                <a:moveTo>
                  <a:pt x="2610294" y="2870200"/>
                </a:moveTo>
                <a:lnTo>
                  <a:pt x="2520988" y="2870200"/>
                </a:lnTo>
                <a:lnTo>
                  <a:pt x="2519883" y="2882900"/>
                </a:lnTo>
                <a:lnTo>
                  <a:pt x="2609418" y="2882900"/>
                </a:lnTo>
                <a:lnTo>
                  <a:pt x="2610294" y="2870200"/>
                </a:lnTo>
                <a:close/>
              </a:path>
              <a:path w="5387975" h="3035300">
                <a:moveTo>
                  <a:pt x="2615615" y="2870200"/>
                </a:moveTo>
                <a:lnTo>
                  <a:pt x="2612440" y="2870200"/>
                </a:lnTo>
                <a:lnTo>
                  <a:pt x="2611145" y="2882900"/>
                </a:lnTo>
                <a:lnTo>
                  <a:pt x="2611767" y="2882900"/>
                </a:lnTo>
                <a:lnTo>
                  <a:pt x="2615615" y="2870200"/>
                </a:lnTo>
                <a:close/>
              </a:path>
              <a:path w="5387975" h="3035300">
                <a:moveTo>
                  <a:pt x="2622397" y="2870200"/>
                </a:moveTo>
                <a:lnTo>
                  <a:pt x="2615615" y="2870200"/>
                </a:lnTo>
                <a:lnTo>
                  <a:pt x="2617584" y="2882900"/>
                </a:lnTo>
                <a:lnTo>
                  <a:pt x="2624188" y="2882900"/>
                </a:lnTo>
                <a:lnTo>
                  <a:pt x="2622397" y="2870200"/>
                </a:lnTo>
                <a:close/>
              </a:path>
              <a:path w="5387975" h="3035300">
                <a:moveTo>
                  <a:pt x="2635275" y="2870200"/>
                </a:moveTo>
                <a:lnTo>
                  <a:pt x="2631008" y="2870200"/>
                </a:lnTo>
                <a:lnTo>
                  <a:pt x="2626880" y="2882900"/>
                </a:lnTo>
                <a:lnTo>
                  <a:pt x="2628404" y="2882900"/>
                </a:lnTo>
                <a:lnTo>
                  <a:pt x="2635275" y="2870200"/>
                </a:lnTo>
                <a:close/>
              </a:path>
              <a:path w="5387975" h="3035300">
                <a:moveTo>
                  <a:pt x="920102" y="2870200"/>
                </a:moveTo>
                <a:lnTo>
                  <a:pt x="918463" y="2870200"/>
                </a:lnTo>
                <a:lnTo>
                  <a:pt x="919760" y="2872543"/>
                </a:lnTo>
                <a:lnTo>
                  <a:pt x="920102" y="2870200"/>
                </a:lnTo>
                <a:close/>
              </a:path>
              <a:path w="5387975" h="3035300">
                <a:moveTo>
                  <a:pt x="809929" y="2857500"/>
                </a:moveTo>
                <a:lnTo>
                  <a:pt x="808405" y="2857500"/>
                </a:lnTo>
                <a:lnTo>
                  <a:pt x="808113" y="2870200"/>
                </a:lnTo>
                <a:lnTo>
                  <a:pt x="809104" y="2870200"/>
                </a:lnTo>
                <a:lnTo>
                  <a:pt x="809929" y="2857500"/>
                </a:lnTo>
                <a:close/>
              </a:path>
              <a:path w="5387975" h="3035300">
                <a:moveTo>
                  <a:pt x="819977" y="2858132"/>
                </a:moveTo>
                <a:lnTo>
                  <a:pt x="809104" y="2870200"/>
                </a:lnTo>
                <a:lnTo>
                  <a:pt x="826795" y="2870200"/>
                </a:lnTo>
                <a:lnTo>
                  <a:pt x="819977" y="2858132"/>
                </a:lnTo>
                <a:close/>
              </a:path>
              <a:path w="5387975" h="3035300">
                <a:moveTo>
                  <a:pt x="848042" y="2857500"/>
                </a:moveTo>
                <a:lnTo>
                  <a:pt x="822071" y="2857500"/>
                </a:lnTo>
                <a:lnTo>
                  <a:pt x="832091" y="2870200"/>
                </a:lnTo>
                <a:lnTo>
                  <a:pt x="845108" y="2870200"/>
                </a:lnTo>
                <a:lnTo>
                  <a:pt x="848042" y="2857500"/>
                </a:lnTo>
                <a:close/>
              </a:path>
              <a:path w="5387975" h="3035300">
                <a:moveTo>
                  <a:pt x="895591" y="2857500"/>
                </a:moveTo>
                <a:lnTo>
                  <a:pt x="848042" y="2857500"/>
                </a:lnTo>
                <a:lnTo>
                  <a:pt x="850277" y="2870200"/>
                </a:lnTo>
                <a:lnTo>
                  <a:pt x="890701" y="2870200"/>
                </a:lnTo>
                <a:lnTo>
                  <a:pt x="895591" y="2857500"/>
                </a:lnTo>
                <a:close/>
              </a:path>
              <a:path w="5387975" h="3035300">
                <a:moveTo>
                  <a:pt x="906208" y="2857500"/>
                </a:moveTo>
                <a:lnTo>
                  <a:pt x="899820" y="2857500"/>
                </a:lnTo>
                <a:lnTo>
                  <a:pt x="890701" y="2870200"/>
                </a:lnTo>
                <a:lnTo>
                  <a:pt x="904252" y="2870200"/>
                </a:lnTo>
                <a:lnTo>
                  <a:pt x="906208" y="2857500"/>
                </a:lnTo>
                <a:close/>
              </a:path>
              <a:path w="5387975" h="3035300">
                <a:moveTo>
                  <a:pt x="908040" y="2857500"/>
                </a:moveTo>
                <a:lnTo>
                  <a:pt x="909205" y="2870200"/>
                </a:lnTo>
                <a:lnTo>
                  <a:pt x="922019" y="2870200"/>
                </a:lnTo>
                <a:lnTo>
                  <a:pt x="908040" y="2857500"/>
                </a:lnTo>
                <a:close/>
              </a:path>
              <a:path w="5387975" h="3035300">
                <a:moveTo>
                  <a:pt x="2539263" y="2857500"/>
                </a:moveTo>
                <a:lnTo>
                  <a:pt x="2535910" y="2857500"/>
                </a:lnTo>
                <a:lnTo>
                  <a:pt x="2536939" y="2870200"/>
                </a:lnTo>
                <a:lnTo>
                  <a:pt x="2539263" y="2857500"/>
                </a:lnTo>
                <a:close/>
              </a:path>
              <a:path w="5387975" h="3035300">
                <a:moveTo>
                  <a:pt x="2614387" y="2857500"/>
                </a:moveTo>
                <a:lnTo>
                  <a:pt x="2541460" y="2857500"/>
                </a:lnTo>
                <a:lnTo>
                  <a:pt x="2543556" y="2870200"/>
                </a:lnTo>
                <a:lnTo>
                  <a:pt x="2609493" y="2870200"/>
                </a:lnTo>
                <a:lnTo>
                  <a:pt x="2614387" y="2857500"/>
                </a:lnTo>
                <a:close/>
              </a:path>
              <a:path w="5387975" h="3035300">
                <a:moveTo>
                  <a:pt x="2631414" y="2857500"/>
                </a:moveTo>
                <a:lnTo>
                  <a:pt x="2621876" y="2857500"/>
                </a:lnTo>
                <a:lnTo>
                  <a:pt x="2616669" y="2870200"/>
                </a:lnTo>
                <a:lnTo>
                  <a:pt x="2625509" y="2870200"/>
                </a:lnTo>
                <a:lnTo>
                  <a:pt x="2631414" y="2857500"/>
                </a:lnTo>
                <a:close/>
              </a:path>
              <a:path w="5387975" h="3035300">
                <a:moveTo>
                  <a:pt x="2640304" y="2857500"/>
                </a:moveTo>
                <a:lnTo>
                  <a:pt x="2636697" y="2857500"/>
                </a:lnTo>
                <a:lnTo>
                  <a:pt x="2635211" y="2870200"/>
                </a:lnTo>
                <a:lnTo>
                  <a:pt x="2636583" y="2870200"/>
                </a:lnTo>
                <a:lnTo>
                  <a:pt x="2640304" y="2857500"/>
                </a:lnTo>
                <a:close/>
              </a:path>
              <a:path w="5387975" h="3035300">
                <a:moveTo>
                  <a:pt x="2652636" y="2857500"/>
                </a:moveTo>
                <a:lnTo>
                  <a:pt x="2648102" y="2857500"/>
                </a:lnTo>
                <a:lnTo>
                  <a:pt x="2643555" y="2870200"/>
                </a:lnTo>
                <a:lnTo>
                  <a:pt x="2652966" y="2870200"/>
                </a:lnTo>
                <a:lnTo>
                  <a:pt x="2653965" y="2860690"/>
                </a:lnTo>
                <a:lnTo>
                  <a:pt x="2652636" y="2857500"/>
                </a:lnTo>
                <a:close/>
              </a:path>
              <a:path w="5387975" h="3035300">
                <a:moveTo>
                  <a:pt x="2653973" y="2860690"/>
                </a:moveTo>
                <a:lnTo>
                  <a:pt x="2654020" y="2870200"/>
                </a:lnTo>
                <a:lnTo>
                  <a:pt x="2657957" y="2870200"/>
                </a:lnTo>
                <a:lnTo>
                  <a:pt x="2653973" y="2860690"/>
                </a:lnTo>
                <a:close/>
              </a:path>
              <a:path w="5387975" h="3035300">
                <a:moveTo>
                  <a:pt x="2667215" y="2857500"/>
                </a:moveTo>
                <a:lnTo>
                  <a:pt x="2663558" y="2857500"/>
                </a:lnTo>
                <a:lnTo>
                  <a:pt x="2657957" y="2870200"/>
                </a:lnTo>
                <a:lnTo>
                  <a:pt x="2668079" y="2870200"/>
                </a:lnTo>
                <a:lnTo>
                  <a:pt x="2667215" y="2857500"/>
                </a:lnTo>
                <a:close/>
              </a:path>
              <a:path w="5387975" h="3035300">
                <a:moveTo>
                  <a:pt x="2654300" y="2857500"/>
                </a:moveTo>
                <a:lnTo>
                  <a:pt x="2653957" y="2857500"/>
                </a:lnTo>
                <a:lnTo>
                  <a:pt x="2653972" y="2860617"/>
                </a:lnTo>
                <a:lnTo>
                  <a:pt x="2654300" y="2857500"/>
                </a:lnTo>
                <a:close/>
              </a:path>
              <a:path w="5387975" h="3035300">
                <a:moveTo>
                  <a:pt x="820547" y="2857500"/>
                </a:moveTo>
                <a:lnTo>
                  <a:pt x="819619" y="2857500"/>
                </a:lnTo>
                <a:lnTo>
                  <a:pt x="819977" y="2858132"/>
                </a:lnTo>
                <a:lnTo>
                  <a:pt x="820547" y="2857500"/>
                </a:lnTo>
                <a:close/>
              </a:path>
              <a:path w="5387975" h="3035300">
                <a:moveTo>
                  <a:pt x="781215" y="2844800"/>
                </a:moveTo>
                <a:lnTo>
                  <a:pt x="771410" y="2844800"/>
                </a:lnTo>
                <a:lnTo>
                  <a:pt x="774306" y="2857500"/>
                </a:lnTo>
                <a:lnTo>
                  <a:pt x="781418" y="2857500"/>
                </a:lnTo>
                <a:lnTo>
                  <a:pt x="781215" y="2844800"/>
                </a:lnTo>
                <a:close/>
              </a:path>
              <a:path w="5387975" h="3035300">
                <a:moveTo>
                  <a:pt x="789470" y="2844800"/>
                </a:moveTo>
                <a:lnTo>
                  <a:pt x="785482" y="2844800"/>
                </a:lnTo>
                <a:lnTo>
                  <a:pt x="789254" y="2857500"/>
                </a:lnTo>
                <a:lnTo>
                  <a:pt x="793076" y="2857500"/>
                </a:lnTo>
                <a:lnTo>
                  <a:pt x="789470" y="2844800"/>
                </a:lnTo>
                <a:close/>
              </a:path>
              <a:path w="5387975" h="3035300">
                <a:moveTo>
                  <a:pt x="802398" y="2844800"/>
                </a:moveTo>
                <a:lnTo>
                  <a:pt x="800938" y="2844800"/>
                </a:lnTo>
                <a:lnTo>
                  <a:pt x="793076" y="2857500"/>
                </a:lnTo>
                <a:lnTo>
                  <a:pt x="799312" y="2857500"/>
                </a:lnTo>
                <a:lnTo>
                  <a:pt x="802398" y="2844800"/>
                </a:lnTo>
                <a:close/>
              </a:path>
              <a:path w="5387975" h="3035300">
                <a:moveTo>
                  <a:pt x="877811" y="2844800"/>
                </a:moveTo>
                <a:lnTo>
                  <a:pt x="802398" y="2844800"/>
                </a:lnTo>
                <a:lnTo>
                  <a:pt x="807389" y="2857500"/>
                </a:lnTo>
                <a:lnTo>
                  <a:pt x="874522" y="2857500"/>
                </a:lnTo>
                <a:lnTo>
                  <a:pt x="877811" y="2844800"/>
                </a:lnTo>
                <a:close/>
              </a:path>
              <a:path w="5387975" h="3035300">
                <a:moveTo>
                  <a:pt x="2582735" y="2844800"/>
                </a:moveTo>
                <a:lnTo>
                  <a:pt x="2574810" y="2857500"/>
                </a:lnTo>
                <a:lnTo>
                  <a:pt x="2585135" y="2857500"/>
                </a:lnTo>
                <a:lnTo>
                  <a:pt x="2582735" y="2844800"/>
                </a:lnTo>
                <a:close/>
              </a:path>
              <a:path w="5387975" h="3035300">
                <a:moveTo>
                  <a:pt x="2607614" y="2844800"/>
                </a:moveTo>
                <a:lnTo>
                  <a:pt x="2590711" y="2844800"/>
                </a:lnTo>
                <a:lnTo>
                  <a:pt x="2585135" y="2857500"/>
                </a:lnTo>
                <a:lnTo>
                  <a:pt x="2605290" y="2857500"/>
                </a:lnTo>
                <a:lnTo>
                  <a:pt x="2607614" y="2844800"/>
                </a:lnTo>
                <a:close/>
              </a:path>
              <a:path w="5387975" h="3035300">
                <a:moveTo>
                  <a:pt x="2688160" y="2844800"/>
                </a:moveTo>
                <a:lnTo>
                  <a:pt x="2617520" y="2844800"/>
                </a:lnTo>
                <a:lnTo>
                  <a:pt x="2605290" y="2857500"/>
                </a:lnTo>
                <a:lnTo>
                  <a:pt x="2674962" y="2857500"/>
                </a:lnTo>
                <a:lnTo>
                  <a:pt x="2688160" y="2844800"/>
                </a:lnTo>
                <a:close/>
              </a:path>
              <a:path w="5387975" h="3035300">
                <a:moveTo>
                  <a:pt x="2694597" y="2844800"/>
                </a:moveTo>
                <a:lnTo>
                  <a:pt x="2688160" y="2844800"/>
                </a:lnTo>
                <a:lnTo>
                  <a:pt x="2685640" y="2857500"/>
                </a:lnTo>
                <a:lnTo>
                  <a:pt x="2690444" y="2857500"/>
                </a:lnTo>
                <a:lnTo>
                  <a:pt x="2694597" y="2844800"/>
                </a:lnTo>
                <a:close/>
              </a:path>
              <a:path w="5387975" h="3035300">
                <a:moveTo>
                  <a:pt x="2700477" y="2844800"/>
                </a:moveTo>
                <a:lnTo>
                  <a:pt x="2694597" y="2844800"/>
                </a:lnTo>
                <a:lnTo>
                  <a:pt x="2696540" y="2857500"/>
                </a:lnTo>
                <a:lnTo>
                  <a:pt x="2700508" y="2845758"/>
                </a:lnTo>
                <a:lnTo>
                  <a:pt x="2700477" y="2844800"/>
                </a:lnTo>
                <a:close/>
              </a:path>
              <a:path w="5387975" h="3035300">
                <a:moveTo>
                  <a:pt x="2703830" y="2844800"/>
                </a:moveTo>
                <a:lnTo>
                  <a:pt x="2700832" y="2844800"/>
                </a:lnTo>
                <a:lnTo>
                  <a:pt x="2700508" y="2845758"/>
                </a:lnTo>
                <a:lnTo>
                  <a:pt x="2700896" y="2857500"/>
                </a:lnTo>
                <a:lnTo>
                  <a:pt x="2702623" y="2857500"/>
                </a:lnTo>
                <a:lnTo>
                  <a:pt x="2703830" y="2844800"/>
                </a:lnTo>
                <a:close/>
              </a:path>
              <a:path w="5387975" h="3035300">
                <a:moveTo>
                  <a:pt x="755490" y="2832184"/>
                </a:moveTo>
                <a:lnTo>
                  <a:pt x="754443" y="2844800"/>
                </a:lnTo>
                <a:lnTo>
                  <a:pt x="757301" y="2844800"/>
                </a:lnTo>
                <a:lnTo>
                  <a:pt x="756610" y="2834337"/>
                </a:lnTo>
                <a:lnTo>
                  <a:pt x="755490" y="2832184"/>
                </a:lnTo>
                <a:close/>
              </a:path>
              <a:path w="5387975" h="3035300">
                <a:moveTo>
                  <a:pt x="767359" y="2832100"/>
                </a:moveTo>
                <a:lnTo>
                  <a:pt x="756462" y="2832100"/>
                </a:lnTo>
                <a:lnTo>
                  <a:pt x="756610" y="2834337"/>
                </a:lnTo>
                <a:lnTo>
                  <a:pt x="762050" y="2844800"/>
                </a:lnTo>
                <a:lnTo>
                  <a:pt x="767359" y="2832100"/>
                </a:lnTo>
                <a:close/>
              </a:path>
              <a:path w="5387975" h="3035300">
                <a:moveTo>
                  <a:pt x="810221" y="2832100"/>
                </a:moveTo>
                <a:lnTo>
                  <a:pt x="767588" y="2832100"/>
                </a:lnTo>
                <a:lnTo>
                  <a:pt x="762546" y="2844800"/>
                </a:lnTo>
                <a:lnTo>
                  <a:pt x="810412" y="2844800"/>
                </a:lnTo>
                <a:lnTo>
                  <a:pt x="810221" y="2832100"/>
                </a:lnTo>
                <a:close/>
              </a:path>
              <a:path w="5387975" h="3035300">
                <a:moveTo>
                  <a:pt x="838784" y="2832100"/>
                </a:moveTo>
                <a:lnTo>
                  <a:pt x="812457" y="2832100"/>
                </a:lnTo>
                <a:lnTo>
                  <a:pt x="814743" y="2844800"/>
                </a:lnTo>
                <a:lnTo>
                  <a:pt x="840790" y="2844800"/>
                </a:lnTo>
                <a:lnTo>
                  <a:pt x="838784" y="2832100"/>
                </a:lnTo>
                <a:close/>
              </a:path>
              <a:path w="5387975" h="3035300">
                <a:moveTo>
                  <a:pt x="847039" y="2832100"/>
                </a:moveTo>
                <a:lnTo>
                  <a:pt x="842619" y="2832100"/>
                </a:lnTo>
                <a:lnTo>
                  <a:pt x="840790" y="2844800"/>
                </a:lnTo>
                <a:lnTo>
                  <a:pt x="848106" y="2844800"/>
                </a:lnTo>
                <a:lnTo>
                  <a:pt x="847039" y="2832100"/>
                </a:lnTo>
                <a:close/>
              </a:path>
              <a:path w="5387975" h="3035300">
                <a:moveTo>
                  <a:pt x="2615806" y="2832100"/>
                </a:moveTo>
                <a:lnTo>
                  <a:pt x="2605493" y="2844800"/>
                </a:lnTo>
                <a:lnTo>
                  <a:pt x="2612377" y="2844800"/>
                </a:lnTo>
                <a:lnTo>
                  <a:pt x="2615806" y="2832100"/>
                </a:lnTo>
                <a:close/>
              </a:path>
              <a:path w="5387975" h="3035300">
                <a:moveTo>
                  <a:pt x="2633903" y="2832100"/>
                </a:moveTo>
                <a:lnTo>
                  <a:pt x="2616149" y="2832100"/>
                </a:lnTo>
                <a:lnTo>
                  <a:pt x="2621064" y="2844800"/>
                </a:lnTo>
                <a:lnTo>
                  <a:pt x="2632748" y="2844800"/>
                </a:lnTo>
                <a:lnTo>
                  <a:pt x="2633903" y="2832100"/>
                </a:lnTo>
                <a:close/>
              </a:path>
              <a:path w="5387975" h="3035300">
                <a:moveTo>
                  <a:pt x="2633903" y="2832100"/>
                </a:moveTo>
                <a:lnTo>
                  <a:pt x="2632748" y="2844800"/>
                </a:lnTo>
                <a:lnTo>
                  <a:pt x="2633433" y="2844800"/>
                </a:lnTo>
                <a:lnTo>
                  <a:pt x="2633903" y="2832100"/>
                </a:lnTo>
                <a:close/>
              </a:path>
              <a:path w="5387975" h="3035300">
                <a:moveTo>
                  <a:pt x="2646426" y="2832100"/>
                </a:moveTo>
                <a:lnTo>
                  <a:pt x="2633903" y="2832100"/>
                </a:lnTo>
                <a:lnTo>
                  <a:pt x="2633433" y="2844800"/>
                </a:lnTo>
                <a:lnTo>
                  <a:pt x="2648102" y="2844800"/>
                </a:lnTo>
                <a:lnTo>
                  <a:pt x="2646426" y="2832100"/>
                </a:lnTo>
                <a:close/>
              </a:path>
              <a:path w="5387975" h="3035300">
                <a:moveTo>
                  <a:pt x="2710459" y="2832100"/>
                </a:moveTo>
                <a:lnTo>
                  <a:pt x="2646426" y="2832100"/>
                </a:lnTo>
                <a:lnTo>
                  <a:pt x="2649029" y="2844800"/>
                </a:lnTo>
                <a:lnTo>
                  <a:pt x="2706611" y="2844800"/>
                </a:lnTo>
                <a:lnTo>
                  <a:pt x="2710459" y="2832100"/>
                </a:lnTo>
                <a:close/>
              </a:path>
              <a:path w="5387975" h="3035300">
                <a:moveTo>
                  <a:pt x="2716466" y="2832100"/>
                </a:moveTo>
                <a:lnTo>
                  <a:pt x="2713863" y="2832100"/>
                </a:lnTo>
                <a:lnTo>
                  <a:pt x="2714561" y="2844800"/>
                </a:lnTo>
                <a:lnTo>
                  <a:pt x="2716377" y="2844800"/>
                </a:lnTo>
                <a:lnTo>
                  <a:pt x="2716466" y="2832100"/>
                </a:lnTo>
                <a:close/>
              </a:path>
              <a:path w="5387975" h="3035300">
                <a:moveTo>
                  <a:pt x="2728353" y="2832100"/>
                </a:moveTo>
                <a:lnTo>
                  <a:pt x="2718689" y="2832100"/>
                </a:lnTo>
                <a:lnTo>
                  <a:pt x="2716537" y="2843921"/>
                </a:lnTo>
                <a:lnTo>
                  <a:pt x="2716542" y="2844800"/>
                </a:lnTo>
                <a:lnTo>
                  <a:pt x="2719599" y="2844800"/>
                </a:lnTo>
                <a:lnTo>
                  <a:pt x="2728353" y="2832100"/>
                </a:lnTo>
                <a:close/>
              </a:path>
              <a:path w="5387975" h="3035300">
                <a:moveTo>
                  <a:pt x="2746082" y="2819400"/>
                </a:moveTo>
                <a:lnTo>
                  <a:pt x="2672308" y="2819400"/>
                </a:lnTo>
                <a:lnTo>
                  <a:pt x="2676309" y="2832100"/>
                </a:lnTo>
                <a:lnTo>
                  <a:pt x="2736202" y="2832100"/>
                </a:lnTo>
                <a:lnTo>
                  <a:pt x="2733509" y="2844800"/>
                </a:lnTo>
                <a:lnTo>
                  <a:pt x="2736126" y="2844800"/>
                </a:lnTo>
                <a:lnTo>
                  <a:pt x="2739618" y="2832100"/>
                </a:lnTo>
                <a:lnTo>
                  <a:pt x="2746082" y="2819400"/>
                </a:lnTo>
                <a:close/>
              </a:path>
              <a:path w="5387975" h="3035300">
                <a:moveTo>
                  <a:pt x="2746382" y="2834481"/>
                </a:moveTo>
                <a:lnTo>
                  <a:pt x="2736126" y="2844800"/>
                </a:lnTo>
                <a:lnTo>
                  <a:pt x="2738031" y="2844800"/>
                </a:lnTo>
                <a:lnTo>
                  <a:pt x="2745404" y="2837245"/>
                </a:lnTo>
                <a:lnTo>
                  <a:pt x="2746382" y="2834481"/>
                </a:lnTo>
                <a:close/>
              </a:path>
              <a:path w="5387975" h="3035300">
                <a:moveTo>
                  <a:pt x="2747602" y="2834993"/>
                </a:moveTo>
                <a:lnTo>
                  <a:pt x="2745404" y="2837245"/>
                </a:lnTo>
                <a:lnTo>
                  <a:pt x="2742730" y="2844800"/>
                </a:lnTo>
                <a:lnTo>
                  <a:pt x="2748876" y="2844800"/>
                </a:lnTo>
                <a:lnTo>
                  <a:pt x="2747602" y="2834993"/>
                </a:lnTo>
                <a:close/>
              </a:path>
              <a:path w="5387975" h="3035300">
                <a:moveTo>
                  <a:pt x="2750426" y="2832100"/>
                </a:moveTo>
                <a:lnTo>
                  <a:pt x="2748749" y="2832100"/>
                </a:lnTo>
                <a:lnTo>
                  <a:pt x="2747402" y="2833455"/>
                </a:lnTo>
                <a:lnTo>
                  <a:pt x="2747602" y="2834993"/>
                </a:lnTo>
                <a:lnTo>
                  <a:pt x="2750426" y="2832100"/>
                </a:lnTo>
                <a:close/>
              </a:path>
              <a:path w="5387975" h="3035300">
                <a:moveTo>
                  <a:pt x="2747225" y="2832100"/>
                </a:moveTo>
                <a:lnTo>
                  <a:pt x="2746382" y="2834481"/>
                </a:lnTo>
                <a:lnTo>
                  <a:pt x="2747402" y="2833455"/>
                </a:lnTo>
                <a:lnTo>
                  <a:pt x="2747225" y="2832100"/>
                </a:lnTo>
                <a:close/>
              </a:path>
              <a:path w="5387975" h="3035300">
                <a:moveTo>
                  <a:pt x="755497" y="2832100"/>
                </a:moveTo>
                <a:close/>
              </a:path>
              <a:path w="5387975" h="3035300">
                <a:moveTo>
                  <a:pt x="718350" y="2819400"/>
                </a:moveTo>
                <a:lnTo>
                  <a:pt x="716343" y="2832100"/>
                </a:lnTo>
                <a:lnTo>
                  <a:pt x="722769" y="2832100"/>
                </a:lnTo>
                <a:lnTo>
                  <a:pt x="722889" y="2831669"/>
                </a:lnTo>
                <a:lnTo>
                  <a:pt x="718350" y="2819400"/>
                </a:lnTo>
                <a:close/>
              </a:path>
              <a:path w="5387975" h="3035300">
                <a:moveTo>
                  <a:pt x="728306" y="2819400"/>
                </a:moveTo>
                <a:lnTo>
                  <a:pt x="726313" y="2819400"/>
                </a:lnTo>
                <a:lnTo>
                  <a:pt x="722889" y="2831669"/>
                </a:lnTo>
                <a:lnTo>
                  <a:pt x="723049" y="2832100"/>
                </a:lnTo>
                <a:lnTo>
                  <a:pt x="728306" y="2832100"/>
                </a:lnTo>
                <a:lnTo>
                  <a:pt x="728306" y="2819400"/>
                </a:lnTo>
                <a:close/>
              </a:path>
              <a:path w="5387975" h="3035300">
                <a:moveTo>
                  <a:pt x="729208" y="2819400"/>
                </a:moveTo>
                <a:lnTo>
                  <a:pt x="728306" y="2819400"/>
                </a:lnTo>
                <a:lnTo>
                  <a:pt x="732929" y="2832100"/>
                </a:lnTo>
                <a:lnTo>
                  <a:pt x="733488" y="2832100"/>
                </a:lnTo>
                <a:lnTo>
                  <a:pt x="729208" y="2819400"/>
                </a:lnTo>
                <a:close/>
              </a:path>
              <a:path w="5387975" h="3035300">
                <a:moveTo>
                  <a:pt x="812076" y="2819400"/>
                </a:moveTo>
                <a:lnTo>
                  <a:pt x="740625" y="2819400"/>
                </a:lnTo>
                <a:lnTo>
                  <a:pt x="739711" y="2832100"/>
                </a:lnTo>
                <a:lnTo>
                  <a:pt x="820077" y="2832100"/>
                </a:lnTo>
                <a:lnTo>
                  <a:pt x="812076" y="2819400"/>
                </a:lnTo>
                <a:close/>
              </a:path>
              <a:path w="5387975" h="3035300">
                <a:moveTo>
                  <a:pt x="2672308" y="2819400"/>
                </a:moveTo>
                <a:lnTo>
                  <a:pt x="2661945" y="2819400"/>
                </a:lnTo>
                <a:lnTo>
                  <a:pt x="2657932" y="2832100"/>
                </a:lnTo>
                <a:lnTo>
                  <a:pt x="2661577" y="2832100"/>
                </a:lnTo>
                <a:lnTo>
                  <a:pt x="2672308" y="2819400"/>
                </a:lnTo>
                <a:close/>
              </a:path>
              <a:path w="5387975" h="3035300">
                <a:moveTo>
                  <a:pt x="2759062" y="2819400"/>
                </a:moveTo>
                <a:lnTo>
                  <a:pt x="2746082" y="2819400"/>
                </a:lnTo>
                <a:lnTo>
                  <a:pt x="2748711" y="2832100"/>
                </a:lnTo>
                <a:lnTo>
                  <a:pt x="2754007" y="2832100"/>
                </a:lnTo>
                <a:lnTo>
                  <a:pt x="2759062" y="2819400"/>
                </a:lnTo>
                <a:close/>
              </a:path>
              <a:path w="5387975" h="3035300">
                <a:moveTo>
                  <a:pt x="2769895" y="2819400"/>
                </a:moveTo>
                <a:lnTo>
                  <a:pt x="2761030" y="2819400"/>
                </a:lnTo>
                <a:lnTo>
                  <a:pt x="2758643" y="2832100"/>
                </a:lnTo>
                <a:lnTo>
                  <a:pt x="2767863" y="2832100"/>
                </a:lnTo>
                <a:lnTo>
                  <a:pt x="2769895" y="2819400"/>
                </a:lnTo>
                <a:close/>
              </a:path>
              <a:path w="5387975" h="3035300">
                <a:moveTo>
                  <a:pt x="2779966" y="2819400"/>
                </a:moveTo>
                <a:lnTo>
                  <a:pt x="2776969" y="2819400"/>
                </a:lnTo>
                <a:lnTo>
                  <a:pt x="2772841" y="2832100"/>
                </a:lnTo>
                <a:lnTo>
                  <a:pt x="2778861" y="2832100"/>
                </a:lnTo>
                <a:lnTo>
                  <a:pt x="2779966" y="2819400"/>
                </a:lnTo>
                <a:close/>
              </a:path>
              <a:path w="5387975" h="3035300">
                <a:moveTo>
                  <a:pt x="2788577" y="2819400"/>
                </a:moveTo>
                <a:lnTo>
                  <a:pt x="2783408" y="2819400"/>
                </a:lnTo>
                <a:lnTo>
                  <a:pt x="2780957" y="2832100"/>
                </a:lnTo>
                <a:lnTo>
                  <a:pt x="2788577" y="2819400"/>
                </a:lnTo>
                <a:close/>
              </a:path>
              <a:path w="5387975" h="3035300">
                <a:moveTo>
                  <a:pt x="688441" y="2806700"/>
                </a:moveTo>
                <a:lnTo>
                  <a:pt x="688136" y="2819400"/>
                </a:lnTo>
                <a:lnTo>
                  <a:pt x="694905" y="2819400"/>
                </a:lnTo>
                <a:lnTo>
                  <a:pt x="688441" y="2806700"/>
                </a:lnTo>
                <a:close/>
              </a:path>
              <a:path w="5387975" h="3035300">
                <a:moveTo>
                  <a:pt x="702116" y="2816458"/>
                </a:moveTo>
                <a:lnTo>
                  <a:pt x="702843" y="2819400"/>
                </a:lnTo>
                <a:lnTo>
                  <a:pt x="703961" y="2819400"/>
                </a:lnTo>
                <a:lnTo>
                  <a:pt x="702116" y="2816458"/>
                </a:lnTo>
                <a:close/>
              </a:path>
              <a:path w="5387975" h="3035300">
                <a:moveTo>
                  <a:pt x="706910" y="2807077"/>
                </a:moveTo>
                <a:lnTo>
                  <a:pt x="707834" y="2819400"/>
                </a:lnTo>
                <a:lnTo>
                  <a:pt x="708113" y="2808687"/>
                </a:lnTo>
                <a:lnTo>
                  <a:pt x="706910" y="2807077"/>
                </a:lnTo>
                <a:close/>
              </a:path>
              <a:path w="5387975" h="3035300">
                <a:moveTo>
                  <a:pt x="736676" y="2806700"/>
                </a:moveTo>
                <a:lnTo>
                  <a:pt x="708164" y="2806700"/>
                </a:lnTo>
                <a:lnTo>
                  <a:pt x="708113" y="2808687"/>
                </a:lnTo>
                <a:lnTo>
                  <a:pt x="716114" y="2819400"/>
                </a:lnTo>
                <a:lnTo>
                  <a:pt x="733983" y="2819400"/>
                </a:lnTo>
                <a:lnTo>
                  <a:pt x="736676" y="2806700"/>
                </a:lnTo>
                <a:close/>
              </a:path>
              <a:path w="5387975" h="3035300">
                <a:moveTo>
                  <a:pt x="742835" y="2806700"/>
                </a:moveTo>
                <a:lnTo>
                  <a:pt x="736676" y="2806700"/>
                </a:lnTo>
                <a:lnTo>
                  <a:pt x="733983" y="2819400"/>
                </a:lnTo>
                <a:lnTo>
                  <a:pt x="740689" y="2819400"/>
                </a:lnTo>
                <a:lnTo>
                  <a:pt x="742835" y="2806700"/>
                </a:lnTo>
                <a:close/>
              </a:path>
              <a:path w="5387975" h="3035300">
                <a:moveTo>
                  <a:pt x="763435" y="2794000"/>
                </a:moveTo>
                <a:lnTo>
                  <a:pt x="757326" y="2794000"/>
                </a:lnTo>
                <a:lnTo>
                  <a:pt x="745807" y="2806700"/>
                </a:lnTo>
                <a:lnTo>
                  <a:pt x="742835" y="2806700"/>
                </a:lnTo>
                <a:lnTo>
                  <a:pt x="740689" y="2819400"/>
                </a:lnTo>
                <a:lnTo>
                  <a:pt x="766724" y="2819400"/>
                </a:lnTo>
                <a:lnTo>
                  <a:pt x="764095" y="2806700"/>
                </a:lnTo>
                <a:lnTo>
                  <a:pt x="763435" y="2794000"/>
                </a:lnTo>
                <a:close/>
              </a:path>
              <a:path w="5387975" h="3035300">
                <a:moveTo>
                  <a:pt x="772524" y="2810957"/>
                </a:moveTo>
                <a:lnTo>
                  <a:pt x="766724" y="2819400"/>
                </a:lnTo>
                <a:lnTo>
                  <a:pt x="772642" y="2819400"/>
                </a:lnTo>
                <a:lnTo>
                  <a:pt x="772524" y="2810957"/>
                </a:lnTo>
                <a:close/>
              </a:path>
              <a:path w="5387975" h="3035300">
                <a:moveTo>
                  <a:pt x="781024" y="2806700"/>
                </a:moveTo>
                <a:lnTo>
                  <a:pt x="775449" y="2806700"/>
                </a:lnTo>
                <a:lnTo>
                  <a:pt x="774444" y="2808163"/>
                </a:lnTo>
                <a:lnTo>
                  <a:pt x="777062" y="2819400"/>
                </a:lnTo>
                <a:lnTo>
                  <a:pt x="786625" y="2819400"/>
                </a:lnTo>
                <a:lnTo>
                  <a:pt x="786764" y="2817759"/>
                </a:lnTo>
                <a:lnTo>
                  <a:pt x="781024" y="2806700"/>
                </a:lnTo>
                <a:close/>
              </a:path>
              <a:path w="5387975" h="3035300">
                <a:moveTo>
                  <a:pt x="787704" y="2806700"/>
                </a:moveTo>
                <a:lnTo>
                  <a:pt x="786764" y="2817759"/>
                </a:lnTo>
                <a:lnTo>
                  <a:pt x="787615" y="2819400"/>
                </a:lnTo>
                <a:lnTo>
                  <a:pt x="787704" y="2806700"/>
                </a:lnTo>
                <a:close/>
              </a:path>
              <a:path w="5387975" h="3035300">
                <a:moveTo>
                  <a:pt x="792492" y="2806700"/>
                </a:moveTo>
                <a:lnTo>
                  <a:pt x="792086" y="2819400"/>
                </a:lnTo>
                <a:lnTo>
                  <a:pt x="807529" y="2819400"/>
                </a:lnTo>
                <a:lnTo>
                  <a:pt x="792492" y="2806700"/>
                </a:lnTo>
                <a:close/>
              </a:path>
              <a:path w="5387975" h="3035300">
                <a:moveTo>
                  <a:pt x="2676321" y="2806700"/>
                </a:moveTo>
                <a:lnTo>
                  <a:pt x="2675343" y="2806700"/>
                </a:lnTo>
                <a:lnTo>
                  <a:pt x="2671953" y="2819400"/>
                </a:lnTo>
                <a:lnTo>
                  <a:pt x="2676271" y="2819400"/>
                </a:lnTo>
                <a:lnTo>
                  <a:pt x="2676321" y="2806700"/>
                </a:lnTo>
                <a:close/>
              </a:path>
              <a:path w="5387975" h="3035300">
                <a:moveTo>
                  <a:pt x="2691533" y="2809560"/>
                </a:moveTo>
                <a:lnTo>
                  <a:pt x="2688247" y="2819400"/>
                </a:lnTo>
                <a:lnTo>
                  <a:pt x="2693619" y="2819400"/>
                </a:lnTo>
                <a:lnTo>
                  <a:pt x="2691533" y="2809560"/>
                </a:lnTo>
                <a:close/>
              </a:path>
              <a:path w="5387975" h="3035300">
                <a:moveTo>
                  <a:pt x="2692488" y="2806700"/>
                </a:moveTo>
                <a:lnTo>
                  <a:pt x="2691533" y="2809560"/>
                </a:lnTo>
                <a:lnTo>
                  <a:pt x="2693619" y="2819400"/>
                </a:lnTo>
                <a:lnTo>
                  <a:pt x="2692488" y="2806700"/>
                </a:lnTo>
                <a:close/>
              </a:path>
              <a:path w="5387975" h="3035300">
                <a:moveTo>
                  <a:pt x="2719793" y="2806700"/>
                </a:moveTo>
                <a:lnTo>
                  <a:pt x="2692488" y="2806700"/>
                </a:lnTo>
                <a:lnTo>
                  <a:pt x="2693619" y="2819400"/>
                </a:lnTo>
                <a:lnTo>
                  <a:pt x="2718155" y="2819400"/>
                </a:lnTo>
                <a:lnTo>
                  <a:pt x="2719793" y="2806700"/>
                </a:lnTo>
                <a:close/>
              </a:path>
              <a:path w="5387975" h="3035300">
                <a:moveTo>
                  <a:pt x="2785021" y="2806700"/>
                </a:moveTo>
                <a:lnTo>
                  <a:pt x="2721584" y="2806700"/>
                </a:lnTo>
                <a:lnTo>
                  <a:pt x="2719793" y="2819400"/>
                </a:lnTo>
                <a:lnTo>
                  <a:pt x="2782646" y="2819400"/>
                </a:lnTo>
                <a:lnTo>
                  <a:pt x="2785021" y="2806700"/>
                </a:lnTo>
                <a:close/>
              </a:path>
              <a:path w="5387975" h="3035300">
                <a:moveTo>
                  <a:pt x="2798432" y="2806700"/>
                </a:moveTo>
                <a:lnTo>
                  <a:pt x="2786202" y="2806700"/>
                </a:lnTo>
                <a:lnTo>
                  <a:pt x="2785618" y="2819400"/>
                </a:lnTo>
                <a:lnTo>
                  <a:pt x="2800413" y="2819400"/>
                </a:lnTo>
                <a:lnTo>
                  <a:pt x="2798432" y="2806700"/>
                </a:lnTo>
                <a:close/>
              </a:path>
              <a:path w="5387975" h="3035300">
                <a:moveTo>
                  <a:pt x="2811386" y="2806700"/>
                </a:moveTo>
                <a:lnTo>
                  <a:pt x="2802890" y="2806700"/>
                </a:lnTo>
                <a:lnTo>
                  <a:pt x="2809214" y="2819400"/>
                </a:lnTo>
                <a:lnTo>
                  <a:pt x="2811386" y="2806700"/>
                </a:lnTo>
                <a:close/>
              </a:path>
              <a:path w="5387975" h="3035300">
                <a:moveTo>
                  <a:pt x="2814637" y="2806700"/>
                </a:moveTo>
                <a:lnTo>
                  <a:pt x="2810789" y="2819400"/>
                </a:lnTo>
                <a:lnTo>
                  <a:pt x="2817888" y="2819400"/>
                </a:lnTo>
                <a:lnTo>
                  <a:pt x="2814637" y="2806700"/>
                </a:lnTo>
                <a:close/>
              </a:path>
              <a:path w="5387975" h="3035300">
                <a:moveTo>
                  <a:pt x="699706" y="2806700"/>
                </a:moveTo>
                <a:lnTo>
                  <a:pt x="695998" y="2806700"/>
                </a:lnTo>
                <a:lnTo>
                  <a:pt x="702116" y="2816458"/>
                </a:lnTo>
                <a:lnTo>
                  <a:pt x="699706" y="2806700"/>
                </a:lnTo>
                <a:close/>
              </a:path>
              <a:path w="5387975" h="3035300">
                <a:moveTo>
                  <a:pt x="774103" y="2806700"/>
                </a:moveTo>
                <a:lnTo>
                  <a:pt x="772464" y="2806700"/>
                </a:lnTo>
                <a:lnTo>
                  <a:pt x="772524" y="2810957"/>
                </a:lnTo>
                <a:lnTo>
                  <a:pt x="774444" y="2808163"/>
                </a:lnTo>
                <a:lnTo>
                  <a:pt x="774103" y="2806700"/>
                </a:lnTo>
                <a:close/>
              </a:path>
              <a:path w="5387975" h="3035300">
                <a:moveTo>
                  <a:pt x="2692488" y="2806700"/>
                </a:moveTo>
                <a:lnTo>
                  <a:pt x="2690926" y="2806700"/>
                </a:lnTo>
                <a:lnTo>
                  <a:pt x="2691533" y="2809560"/>
                </a:lnTo>
                <a:lnTo>
                  <a:pt x="2692488" y="2806700"/>
                </a:lnTo>
                <a:close/>
              </a:path>
              <a:path w="5387975" h="3035300">
                <a:moveTo>
                  <a:pt x="706882" y="2806700"/>
                </a:moveTo>
                <a:lnTo>
                  <a:pt x="706628" y="2806700"/>
                </a:lnTo>
                <a:lnTo>
                  <a:pt x="706910" y="2807077"/>
                </a:lnTo>
                <a:lnTo>
                  <a:pt x="706882" y="2806700"/>
                </a:lnTo>
                <a:close/>
              </a:path>
              <a:path w="5387975" h="3035300">
                <a:moveTo>
                  <a:pt x="671398" y="2794000"/>
                </a:moveTo>
                <a:lnTo>
                  <a:pt x="668309" y="2806700"/>
                </a:lnTo>
                <a:lnTo>
                  <a:pt x="682891" y="2806700"/>
                </a:lnTo>
                <a:lnTo>
                  <a:pt x="671398" y="2794000"/>
                </a:lnTo>
                <a:close/>
              </a:path>
              <a:path w="5387975" h="3035300">
                <a:moveTo>
                  <a:pt x="740778" y="2794000"/>
                </a:moveTo>
                <a:lnTo>
                  <a:pt x="672795" y="2794000"/>
                </a:lnTo>
                <a:lnTo>
                  <a:pt x="682891" y="2806700"/>
                </a:lnTo>
                <a:lnTo>
                  <a:pt x="735876" y="2806700"/>
                </a:lnTo>
                <a:lnTo>
                  <a:pt x="741042" y="2797823"/>
                </a:lnTo>
                <a:lnTo>
                  <a:pt x="740778" y="2794000"/>
                </a:lnTo>
                <a:close/>
              </a:path>
              <a:path w="5387975" h="3035300">
                <a:moveTo>
                  <a:pt x="741042" y="2797823"/>
                </a:moveTo>
                <a:lnTo>
                  <a:pt x="735876" y="2806700"/>
                </a:lnTo>
                <a:lnTo>
                  <a:pt x="741654" y="2806700"/>
                </a:lnTo>
                <a:lnTo>
                  <a:pt x="741042" y="2797823"/>
                </a:lnTo>
                <a:close/>
              </a:path>
              <a:path w="5387975" h="3035300">
                <a:moveTo>
                  <a:pt x="749300" y="2794000"/>
                </a:moveTo>
                <a:lnTo>
                  <a:pt x="743267" y="2794000"/>
                </a:lnTo>
                <a:lnTo>
                  <a:pt x="741042" y="2797823"/>
                </a:lnTo>
                <a:lnTo>
                  <a:pt x="741654" y="2806700"/>
                </a:lnTo>
                <a:lnTo>
                  <a:pt x="745807" y="2806700"/>
                </a:lnTo>
                <a:lnTo>
                  <a:pt x="749300" y="2794000"/>
                </a:lnTo>
                <a:close/>
              </a:path>
              <a:path w="5387975" h="3035300">
                <a:moveTo>
                  <a:pt x="2718092" y="2794000"/>
                </a:moveTo>
                <a:lnTo>
                  <a:pt x="2714028" y="2806700"/>
                </a:lnTo>
                <a:lnTo>
                  <a:pt x="2717558" y="2806700"/>
                </a:lnTo>
                <a:lnTo>
                  <a:pt x="2718092" y="2794000"/>
                </a:lnTo>
                <a:close/>
              </a:path>
              <a:path w="5387975" h="3035300">
                <a:moveTo>
                  <a:pt x="2725559" y="2794000"/>
                </a:moveTo>
                <a:lnTo>
                  <a:pt x="2717558" y="2806700"/>
                </a:lnTo>
                <a:lnTo>
                  <a:pt x="2725242" y="2806700"/>
                </a:lnTo>
                <a:lnTo>
                  <a:pt x="2725559" y="2794000"/>
                </a:lnTo>
                <a:close/>
              </a:path>
              <a:path w="5387975" h="3035300">
                <a:moveTo>
                  <a:pt x="2731693" y="2794000"/>
                </a:moveTo>
                <a:lnTo>
                  <a:pt x="2730525" y="2806700"/>
                </a:lnTo>
                <a:lnTo>
                  <a:pt x="2732646" y="2806700"/>
                </a:lnTo>
                <a:lnTo>
                  <a:pt x="2731693" y="2794000"/>
                </a:lnTo>
                <a:close/>
              </a:path>
              <a:path w="5387975" h="3035300">
                <a:moveTo>
                  <a:pt x="2741510" y="2794000"/>
                </a:moveTo>
                <a:lnTo>
                  <a:pt x="2734716" y="2794000"/>
                </a:lnTo>
                <a:lnTo>
                  <a:pt x="2732646" y="2806700"/>
                </a:lnTo>
                <a:lnTo>
                  <a:pt x="2740901" y="2806700"/>
                </a:lnTo>
                <a:lnTo>
                  <a:pt x="2741510" y="2794000"/>
                </a:lnTo>
                <a:close/>
              </a:path>
              <a:path w="5387975" h="3035300">
                <a:moveTo>
                  <a:pt x="2746171" y="2794000"/>
                </a:moveTo>
                <a:lnTo>
                  <a:pt x="2745828" y="2794000"/>
                </a:lnTo>
                <a:lnTo>
                  <a:pt x="2743149" y="2806700"/>
                </a:lnTo>
                <a:lnTo>
                  <a:pt x="2748790" y="2806700"/>
                </a:lnTo>
                <a:lnTo>
                  <a:pt x="2746171" y="2794000"/>
                </a:lnTo>
                <a:close/>
              </a:path>
              <a:path w="5387975" h="3035300">
                <a:moveTo>
                  <a:pt x="2770136" y="2794000"/>
                </a:moveTo>
                <a:lnTo>
                  <a:pt x="2748094" y="2794000"/>
                </a:lnTo>
                <a:lnTo>
                  <a:pt x="2748790" y="2806700"/>
                </a:lnTo>
                <a:lnTo>
                  <a:pt x="2767761" y="2806700"/>
                </a:lnTo>
                <a:lnTo>
                  <a:pt x="2770136" y="2794000"/>
                </a:lnTo>
                <a:close/>
              </a:path>
              <a:path w="5387975" h="3035300">
                <a:moveTo>
                  <a:pt x="2789148" y="2794000"/>
                </a:moveTo>
                <a:lnTo>
                  <a:pt x="2771279" y="2794000"/>
                </a:lnTo>
                <a:lnTo>
                  <a:pt x="2770720" y="2806700"/>
                </a:lnTo>
                <a:lnTo>
                  <a:pt x="2792196" y="2806700"/>
                </a:lnTo>
                <a:lnTo>
                  <a:pt x="2789148" y="2794000"/>
                </a:lnTo>
                <a:close/>
              </a:path>
              <a:path w="5387975" h="3035300">
                <a:moveTo>
                  <a:pt x="2796146" y="2794000"/>
                </a:moveTo>
                <a:lnTo>
                  <a:pt x="2789148" y="2794000"/>
                </a:lnTo>
                <a:lnTo>
                  <a:pt x="2792196" y="2806700"/>
                </a:lnTo>
                <a:lnTo>
                  <a:pt x="2794025" y="2806700"/>
                </a:lnTo>
                <a:lnTo>
                  <a:pt x="2796146" y="2794000"/>
                </a:lnTo>
                <a:close/>
              </a:path>
              <a:path w="5387975" h="3035300">
                <a:moveTo>
                  <a:pt x="2831795" y="2794000"/>
                </a:moveTo>
                <a:lnTo>
                  <a:pt x="2796146" y="2794000"/>
                </a:lnTo>
                <a:lnTo>
                  <a:pt x="2794025" y="2806700"/>
                </a:lnTo>
                <a:lnTo>
                  <a:pt x="2828696" y="2806700"/>
                </a:lnTo>
                <a:lnTo>
                  <a:pt x="2831795" y="2794000"/>
                </a:lnTo>
                <a:close/>
              </a:path>
              <a:path w="5387975" h="3035300">
                <a:moveTo>
                  <a:pt x="2836100" y="2794000"/>
                </a:moveTo>
                <a:lnTo>
                  <a:pt x="2831934" y="2794000"/>
                </a:lnTo>
                <a:lnTo>
                  <a:pt x="2832785" y="2806700"/>
                </a:lnTo>
                <a:lnTo>
                  <a:pt x="2838513" y="2806700"/>
                </a:lnTo>
                <a:lnTo>
                  <a:pt x="2836100" y="2794000"/>
                </a:lnTo>
                <a:close/>
              </a:path>
              <a:path w="5387975" h="3035300">
                <a:moveTo>
                  <a:pt x="2843822" y="2794000"/>
                </a:moveTo>
                <a:lnTo>
                  <a:pt x="2840710" y="2794000"/>
                </a:lnTo>
                <a:lnTo>
                  <a:pt x="2840088" y="2806700"/>
                </a:lnTo>
                <a:lnTo>
                  <a:pt x="2842348" y="2806700"/>
                </a:lnTo>
                <a:lnTo>
                  <a:pt x="2843822" y="2794000"/>
                </a:lnTo>
                <a:close/>
              </a:path>
              <a:path w="5387975" h="3035300">
                <a:moveTo>
                  <a:pt x="2850057" y="2794000"/>
                </a:moveTo>
                <a:lnTo>
                  <a:pt x="2845562" y="2806700"/>
                </a:lnTo>
                <a:lnTo>
                  <a:pt x="2851848" y="2806700"/>
                </a:lnTo>
                <a:lnTo>
                  <a:pt x="2850057" y="2794000"/>
                </a:lnTo>
                <a:close/>
              </a:path>
              <a:path w="5387975" h="3035300">
                <a:moveTo>
                  <a:pt x="632942" y="2781300"/>
                </a:moveTo>
                <a:lnTo>
                  <a:pt x="630758" y="2794000"/>
                </a:lnTo>
                <a:lnTo>
                  <a:pt x="637590" y="2794000"/>
                </a:lnTo>
                <a:lnTo>
                  <a:pt x="632942" y="2781300"/>
                </a:lnTo>
                <a:close/>
              </a:path>
              <a:path w="5387975" h="3035300">
                <a:moveTo>
                  <a:pt x="653948" y="2781300"/>
                </a:moveTo>
                <a:lnTo>
                  <a:pt x="647827" y="2781300"/>
                </a:lnTo>
                <a:lnTo>
                  <a:pt x="655154" y="2794000"/>
                </a:lnTo>
                <a:lnTo>
                  <a:pt x="653948" y="2781300"/>
                </a:lnTo>
                <a:close/>
              </a:path>
              <a:path w="5387975" h="3035300">
                <a:moveTo>
                  <a:pt x="667301" y="2793657"/>
                </a:moveTo>
                <a:lnTo>
                  <a:pt x="667232" y="2794000"/>
                </a:lnTo>
                <a:lnTo>
                  <a:pt x="667486" y="2794000"/>
                </a:lnTo>
                <a:lnTo>
                  <a:pt x="667301" y="2793657"/>
                </a:lnTo>
                <a:close/>
              </a:path>
              <a:path w="5387975" h="3035300">
                <a:moveTo>
                  <a:pt x="702246" y="2781300"/>
                </a:moveTo>
                <a:lnTo>
                  <a:pt x="669785" y="2781300"/>
                </a:lnTo>
                <a:lnTo>
                  <a:pt x="671410" y="2794000"/>
                </a:lnTo>
                <a:lnTo>
                  <a:pt x="699998" y="2794000"/>
                </a:lnTo>
                <a:lnTo>
                  <a:pt x="702246" y="2781300"/>
                </a:lnTo>
                <a:close/>
              </a:path>
              <a:path w="5387975" h="3035300">
                <a:moveTo>
                  <a:pt x="723252" y="2781300"/>
                </a:moveTo>
                <a:lnTo>
                  <a:pt x="702246" y="2781300"/>
                </a:lnTo>
                <a:lnTo>
                  <a:pt x="704392" y="2794000"/>
                </a:lnTo>
                <a:lnTo>
                  <a:pt x="728040" y="2794000"/>
                </a:lnTo>
                <a:lnTo>
                  <a:pt x="723252" y="2781300"/>
                </a:lnTo>
                <a:close/>
              </a:path>
              <a:path w="5387975" h="3035300">
                <a:moveTo>
                  <a:pt x="728484" y="2781300"/>
                </a:moveTo>
                <a:lnTo>
                  <a:pt x="734720" y="2794000"/>
                </a:lnTo>
                <a:lnTo>
                  <a:pt x="738390" y="2794000"/>
                </a:lnTo>
                <a:lnTo>
                  <a:pt x="728484" y="2781300"/>
                </a:lnTo>
                <a:close/>
              </a:path>
              <a:path w="5387975" h="3035300">
                <a:moveTo>
                  <a:pt x="2762656" y="2781300"/>
                </a:moveTo>
                <a:lnTo>
                  <a:pt x="2747772" y="2794000"/>
                </a:lnTo>
                <a:lnTo>
                  <a:pt x="2763862" y="2794000"/>
                </a:lnTo>
                <a:lnTo>
                  <a:pt x="2762656" y="2781300"/>
                </a:lnTo>
                <a:close/>
              </a:path>
              <a:path w="5387975" h="3035300">
                <a:moveTo>
                  <a:pt x="2785732" y="2781300"/>
                </a:moveTo>
                <a:lnTo>
                  <a:pt x="2775953" y="2781300"/>
                </a:lnTo>
                <a:lnTo>
                  <a:pt x="2771533" y="2794000"/>
                </a:lnTo>
                <a:lnTo>
                  <a:pt x="2783814" y="2794000"/>
                </a:lnTo>
                <a:lnTo>
                  <a:pt x="2787929" y="2787939"/>
                </a:lnTo>
                <a:lnTo>
                  <a:pt x="2785732" y="2781300"/>
                </a:lnTo>
                <a:close/>
              </a:path>
              <a:path w="5387975" h="3035300">
                <a:moveTo>
                  <a:pt x="2787929" y="2787939"/>
                </a:moveTo>
                <a:lnTo>
                  <a:pt x="2783814" y="2794000"/>
                </a:lnTo>
                <a:lnTo>
                  <a:pt x="2789936" y="2794000"/>
                </a:lnTo>
                <a:lnTo>
                  <a:pt x="2787929" y="2787939"/>
                </a:lnTo>
                <a:close/>
              </a:path>
              <a:path w="5387975" h="3035300">
                <a:moveTo>
                  <a:pt x="2792437" y="2781300"/>
                </a:moveTo>
                <a:lnTo>
                  <a:pt x="2787929" y="2787939"/>
                </a:lnTo>
                <a:lnTo>
                  <a:pt x="2789936" y="2794000"/>
                </a:lnTo>
                <a:lnTo>
                  <a:pt x="2794050" y="2794000"/>
                </a:lnTo>
                <a:lnTo>
                  <a:pt x="2792437" y="2781300"/>
                </a:lnTo>
                <a:close/>
              </a:path>
              <a:path w="5387975" h="3035300">
                <a:moveTo>
                  <a:pt x="2803055" y="2768600"/>
                </a:moveTo>
                <a:lnTo>
                  <a:pt x="2796908" y="2781300"/>
                </a:lnTo>
                <a:lnTo>
                  <a:pt x="2794050" y="2794000"/>
                </a:lnTo>
                <a:lnTo>
                  <a:pt x="2799041" y="2794000"/>
                </a:lnTo>
                <a:lnTo>
                  <a:pt x="2800146" y="2781300"/>
                </a:lnTo>
                <a:lnTo>
                  <a:pt x="2811068" y="2781300"/>
                </a:lnTo>
                <a:lnTo>
                  <a:pt x="2803055" y="2768600"/>
                </a:lnTo>
                <a:close/>
              </a:path>
              <a:path w="5387975" h="3035300">
                <a:moveTo>
                  <a:pt x="2861475" y="2781300"/>
                </a:moveTo>
                <a:lnTo>
                  <a:pt x="2801493" y="2781300"/>
                </a:lnTo>
                <a:lnTo>
                  <a:pt x="2800057" y="2794000"/>
                </a:lnTo>
                <a:lnTo>
                  <a:pt x="2858300" y="2794000"/>
                </a:lnTo>
                <a:lnTo>
                  <a:pt x="2861475" y="2781300"/>
                </a:lnTo>
                <a:close/>
              </a:path>
              <a:path w="5387975" h="3035300">
                <a:moveTo>
                  <a:pt x="2865920" y="2781300"/>
                </a:moveTo>
                <a:lnTo>
                  <a:pt x="2863900" y="2781300"/>
                </a:lnTo>
                <a:lnTo>
                  <a:pt x="2859913" y="2794000"/>
                </a:lnTo>
                <a:lnTo>
                  <a:pt x="2864942" y="2794000"/>
                </a:lnTo>
                <a:lnTo>
                  <a:pt x="2865920" y="2781300"/>
                </a:lnTo>
                <a:close/>
              </a:path>
              <a:path w="5387975" h="3035300">
                <a:moveTo>
                  <a:pt x="2873997" y="2781300"/>
                </a:moveTo>
                <a:lnTo>
                  <a:pt x="2865920" y="2781300"/>
                </a:lnTo>
                <a:lnTo>
                  <a:pt x="2874086" y="2794000"/>
                </a:lnTo>
                <a:lnTo>
                  <a:pt x="2873997" y="2781300"/>
                </a:lnTo>
                <a:close/>
              </a:path>
              <a:path w="5387975" h="3035300">
                <a:moveTo>
                  <a:pt x="2876702" y="2781300"/>
                </a:moveTo>
                <a:lnTo>
                  <a:pt x="2873997" y="2781300"/>
                </a:lnTo>
                <a:lnTo>
                  <a:pt x="2874276" y="2794000"/>
                </a:lnTo>
                <a:lnTo>
                  <a:pt x="2879991" y="2794000"/>
                </a:lnTo>
                <a:lnTo>
                  <a:pt x="2876702" y="2781300"/>
                </a:lnTo>
                <a:close/>
              </a:path>
              <a:path w="5387975" h="3035300">
                <a:moveTo>
                  <a:pt x="2888703" y="2781300"/>
                </a:moveTo>
                <a:lnTo>
                  <a:pt x="2882569" y="2781300"/>
                </a:lnTo>
                <a:lnTo>
                  <a:pt x="2879991" y="2794000"/>
                </a:lnTo>
                <a:lnTo>
                  <a:pt x="2883636" y="2794000"/>
                </a:lnTo>
                <a:lnTo>
                  <a:pt x="2888703" y="2781300"/>
                </a:lnTo>
                <a:close/>
              </a:path>
              <a:path w="5387975" h="3035300">
                <a:moveTo>
                  <a:pt x="2898609" y="2781300"/>
                </a:moveTo>
                <a:lnTo>
                  <a:pt x="2893352" y="2781300"/>
                </a:lnTo>
                <a:lnTo>
                  <a:pt x="2895396" y="2794000"/>
                </a:lnTo>
                <a:lnTo>
                  <a:pt x="2900870" y="2794000"/>
                </a:lnTo>
                <a:lnTo>
                  <a:pt x="2898609" y="2781300"/>
                </a:lnTo>
                <a:close/>
              </a:path>
              <a:path w="5387975" h="3035300">
                <a:moveTo>
                  <a:pt x="669785" y="2781300"/>
                </a:moveTo>
                <a:lnTo>
                  <a:pt x="660628" y="2781300"/>
                </a:lnTo>
                <a:lnTo>
                  <a:pt x="667301" y="2793657"/>
                </a:lnTo>
                <a:lnTo>
                  <a:pt x="669785" y="2781300"/>
                </a:lnTo>
                <a:close/>
              </a:path>
              <a:path w="5387975" h="3035300">
                <a:moveTo>
                  <a:pt x="637946" y="2768600"/>
                </a:moveTo>
                <a:lnTo>
                  <a:pt x="610933" y="2768600"/>
                </a:lnTo>
                <a:lnTo>
                  <a:pt x="603046" y="2781300"/>
                </a:lnTo>
                <a:lnTo>
                  <a:pt x="639216" y="2781300"/>
                </a:lnTo>
                <a:lnTo>
                  <a:pt x="637946" y="2768600"/>
                </a:lnTo>
                <a:close/>
              </a:path>
              <a:path w="5387975" h="3035300">
                <a:moveTo>
                  <a:pt x="673493" y="2768600"/>
                </a:moveTo>
                <a:lnTo>
                  <a:pt x="643026" y="2768600"/>
                </a:lnTo>
                <a:lnTo>
                  <a:pt x="645655" y="2781300"/>
                </a:lnTo>
                <a:lnTo>
                  <a:pt x="685114" y="2781300"/>
                </a:lnTo>
                <a:lnTo>
                  <a:pt x="673493" y="2768600"/>
                </a:lnTo>
                <a:close/>
              </a:path>
              <a:path w="5387975" h="3035300">
                <a:moveTo>
                  <a:pt x="689927" y="2768600"/>
                </a:moveTo>
                <a:lnTo>
                  <a:pt x="683069" y="2768600"/>
                </a:lnTo>
                <a:lnTo>
                  <a:pt x="687095" y="2781300"/>
                </a:lnTo>
                <a:lnTo>
                  <a:pt x="688581" y="2781300"/>
                </a:lnTo>
                <a:lnTo>
                  <a:pt x="689927" y="2768600"/>
                </a:lnTo>
                <a:close/>
              </a:path>
              <a:path w="5387975" h="3035300">
                <a:moveTo>
                  <a:pt x="694944" y="2768600"/>
                </a:moveTo>
                <a:lnTo>
                  <a:pt x="692785" y="2768600"/>
                </a:lnTo>
                <a:lnTo>
                  <a:pt x="692569" y="2781300"/>
                </a:lnTo>
                <a:lnTo>
                  <a:pt x="694283" y="2781300"/>
                </a:lnTo>
                <a:lnTo>
                  <a:pt x="694944" y="2768600"/>
                </a:lnTo>
                <a:close/>
              </a:path>
              <a:path w="5387975" h="3035300">
                <a:moveTo>
                  <a:pt x="705408" y="2768600"/>
                </a:moveTo>
                <a:lnTo>
                  <a:pt x="711060" y="2781300"/>
                </a:lnTo>
                <a:lnTo>
                  <a:pt x="720521" y="2781300"/>
                </a:lnTo>
                <a:lnTo>
                  <a:pt x="705408" y="2768600"/>
                </a:lnTo>
                <a:close/>
              </a:path>
              <a:path w="5387975" h="3035300">
                <a:moveTo>
                  <a:pt x="2864954" y="2768600"/>
                </a:moveTo>
                <a:lnTo>
                  <a:pt x="2817545" y="2768600"/>
                </a:lnTo>
                <a:lnTo>
                  <a:pt x="2816961" y="2781300"/>
                </a:lnTo>
                <a:lnTo>
                  <a:pt x="2862300" y="2781300"/>
                </a:lnTo>
                <a:lnTo>
                  <a:pt x="2864954" y="2768600"/>
                </a:lnTo>
                <a:close/>
              </a:path>
              <a:path w="5387975" h="3035300">
                <a:moveTo>
                  <a:pt x="2907893" y="2768600"/>
                </a:moveTo>
                <a:lnTo>
                  <a:pt x="2869933" y="2768600"/>
                </a:lnTo>
                <a:lnTo>
                  <a:pt x="2872613" y="2781300"/>
                </a:lnTo>
                <a:lnTo>
                  <a:pt x="2902115" y="2781300"/>
                </a:lnTo>
                <a:lnTo>
                  <a:pt x="2907893" y="2768600"/>
                </a:lnTo>
                <a:close/>
              </a:path>
              <a:path w="5387975" h="3035300">
                <a:moveTo>
                  <a:pt x="2916809" y="2768600"/>
                </a:moveTo>
                <a:lnTo>
                  <a:pt x="2907893" y="2768600"/>
                </a:lnTo>
                <a:lnTo>
                  <a:pt x="2903207" y="2781300"/>
                </a:lnTo>
                <a:lnTo>
                  <a:pt x="2910085" y="2781300"/>
                </a:lnTo>
                <a:lnTo>
                  <a:pt x="2916809" y="2768600"/>
                </a:lnTo>
                <a:close/>
              </a:path>
              <a:path w="5387975" h="3035300">
                <a:moveTo>
                  <a:pt x="2921482" y="2768600"/>
                </a:moveTo>
                <a:lnTo>
                  <a:pt x="2918802" y="2768600"/>
                </a:lnTo>
                <a:lnTo>
                  <a:pt x="2915412" y="2781300"/>
                </a:lnTo>
                <a:lnTo>
                  <a:pt x="2921482" y="2768600"/>
                </a:lnTo>
                <a:close/>
              </a:path>
              <a:path w="5387975" h="3035300">
                <a:moveTo>
                  <a:pt x="2926829" y="2768600"/>
                </a:moveTo>
                <a:lnTo>
                  <a:pt x="2926016" y="2781300"/>
                </a:lnTo>
                <a:lnTo>
                  <a:pt x="2928670" y="2781300"/>
                </a:lnTo>
                <a:lnTo>
                  <a:pt x="2926829" y="2768600"/>
                </a:lnTo>
                <a:close/>
              </a:path>
              <a:path w="5387975" h="3035300">
                <a:moveTo>
                  <a:pt x="575830" y="2755900"/>
                </a:moveTo>
                <a:lnTo>
                  <a:pt x="567728" y="2755900"/>
                </a:lnTo>
                <a:lnTo>
                  <a:pt x="568147" y="2768600"/>
                </a:lnTo>
                <a:lnTo>
                  <a:pt x="575730" y="2757092"/>
                </a:lnTo>
                <a:lnTo>
                  <a:pt x="575830" y="2755900"/>
                </a:lnTo>
                <a:close/>
              </a:path>
              <a:path w="5387975" h="3035300">
                <a:moveTo>
                  <a:pt x="585990" y="2755900"/>
                </a:moveTo>
                <a:lnTo>
                  <a:pt x="576516" y="2755900"/>
                </a:lnTo>
                <a:lnTo>
                  <a:pt x="575730" y="2757092"/>
                </a:lnTo>
                <a:lnTo>
                  <a:pt x="574763" y="2768600"/>
                </a:lnTo>
                <a:lnTo>
                  <a:pt x="586955" y="2768600"/>
                </a:lnTo>
                <a:lnTo>
                  <a:pt x="585990" y="2755900"/>
                </a:lnTo>
                <a:close/>
              </a:path>
              <a:path w="5387975" h="3035300">
                <a:moveTo>
                  <a:pt x="589635" y="2755900"/>
                </a:moveTo>
                <a:lnTo>
                  <a:pt x="589178" y="2768600"/>
                </a:lnTo>
                <a:lnTo>
                  <a:pt x="590105" y="2768600"/>
                </a:lnTo>
                <a:lnTo>
                  <a:pt x="590442" y="2764860"/>
                </a:lnTo>
                <a:lnTo>
                  <a:pt x="589635" y="2755900"/>
                </a:lnTo>
                <a:close/>
              </a:path>
              <a:path w="5387975" h="3035300">
                <a:moveTo>
                  <a:pt x="597928" y="2755900"/>
                </a:moveTo>
                <a:lnTo>
                  <a:pt x="591248" y="2755900"/>
                </a:lnTo>
                <a:lnTo>
                  <a:pt x="590442" y="2764860"/>
                </a:lnTo>
                <a:lnTo>
                  <a:pt x="590778" y="2768600"/>
                </a:lnTo>
                <a:lnTo>
                  <a:pt x="594194" y="2768600"/>
                </a:lnTo>
                <a:lnTo>
                  <a:pt x="597928" y="2755900"/>
                </a:lnTo>
                <a:close/>
              </a:path>
              <a:path w="5387975" h="3035300">
                <a:moveTo>
                  <a:pt x="631736" y="2755900"/>
                </a:moveTo>
                <a:lnTo>
                  <a:pt x="597928" y="2755900"/>
                </a:lnTo>
                <a:lnTo>
                  <a:pt x="599376" y="2768600"/>
                </a:lnTo>
                <a:lnTo>
                  <a:pt x="635190" y="2768600"/>
                </a:lnTo>
                <a:lnTo>
                  <a:pt x="631736" y="2755900"/>
                </a:lnTo>
                <a:close/>
              </a:path>
              <a:path w="5387975" h="3035300">
                <a:moveTo>
                  <a:pt x="672782" y="2755900"/>
                </a:moveTo>
                <a:lnTo>
                  <a:pt x="638683" y="2755900"/>
                </a:lnTo>
                <a:lnTo>
                  <a:pt x="638289" y="2768600"/>
                </a:lnTo>
                <a:lnTo>
                  <a:pt x="672757" y="2768600"/>
                </a:lnTo>
                <a:lnTo>
                  <a:pt x="672782" y="2755900"/>
                </a:lnTo>
                <a:close/>
              </a:path>
              <a:path w="5387975" h="3035300">
                <a:moveTo>
                  <a:pt x="681545" y="2755900"/>
                </a:moveTo>
                <a:lnTo>
                  <a:pt x="681164" y="2755900"/>
                </a:lnTo>
                <a:lnTo>
                  <a:pt x="679983" y="2768600"/>
                </a:lnTo>
                <a:lnTo>
                  <a:pt x="684771" y="2768600"/>
                </a:lnTo>
                <a:lnTo>
                  <a:pt x="681545" y="2755900"/>
                </a:lnTo>
                <a:close/>
              </a:path>
              <a:path w="5387975" h="3035300">
                <a:moveTo>
                  <a:pt x="2868912" y="2755900"/>
                </a:moveTo>
                <a:lnTo>
                  <a:pt x="2831388" y="2755900"/>
                </a:lnTo>
                <a:lnTo>
                  <a:pt x="2836976" y="2768600"/>
                </a:lnTo>
                <a:lnTo>
                  <a:pt x="2867100" y="2768600"/>
                </a:lnTo>
                <a:lnTo>
                  <a:pt x="2868912" y="2755900"/>
                </a:lnTo>
                <a:close/>
              </a:path>
              <a:path w="5387975" h="3035300">
                <a:moveTo>
                  <a:pt x="2917748" y="2755900"/>
                </a:moveTo>
                <a:lnTo>
                  <a:pt x="2877636" y="2755900"/>
                </a:lnTo>
                <a:lnTo>
                  <a:pt x="2867866" y="2768600"/>
                </a:lnTo>
                <a:lnTo>
                  <a:pt x="2912198" y="2768600"/>
                </a:lnTo>
                <a:lnTo>
                  <a:pt x="2917748" y="2755900"/>
                </a:lnTo>
                <a:close/>
              </a:path>
              <a:path w="5387975" h="3035300">
                <a:moveTo>
                  <a:pt x="2929674" y="2755900"/>
                </a:moveTo>
                <a:lnTo>
                  <a:pt x="2917748" y="2755900"/>
                </a:lnTo>
                <a:lnTo>
                  <a:pt x="2915094" y="2768600"/>
                </a:lnTo>
                <a:lnTo>
                  <a:pt x="2930753" y="2768600"/>
                </a:lnTo>
                <a:lnTo>
                  <a:pt x="2929674" y="2755900"/>
                </a:lnTo>
                <a:close/>
              </a:path>
              <a:path w="5387975" h="3035300">
                <a:moveTo>
                  <a:pt x="2938716" y="2755900"/>
                </a:moveTo>
                <a:lnTo>
                  <a:pt x="2934982" y="2755900"/>
                </a:lnTo>
                <a:lnTo>
                  <a:pt x="2935782" y="2768600"/>
                </a:lnTo>
                <a:lnTo>
                  <a:pt x="2937205" y="2768600"/>
                </a:lnTo>
                <a:lnTo>
                  <a:pt x="2938716" y="2755900"/>
                </a:lnTo>
                <a:close/>
              </a:path>
              <a:path w="5387975" h="3035300">
                <a:moveTo>
                  <a:pt x="2953219" y="2755900"/>
                </a:moveTo>
                <a:lnTo>
                  <a:pt x="2944190" y="2755900"/>
                </a:lnTo>
                <a:lnTo>
                  <a:pt x="2942297" y="2768600"/>
                </a:lnTo>
                <a:lnTo>
                  <a:pt x="2951530" y="2768600"/>
                </a:lnTo>
                <a:lnTo>
                  <a:pt x="2953245" y="2757092"/>
                </a:lnTo>
                <a:lnTo>
                  <a:pt x="2953219" y="2755900"/>
                </a:lnTo>
                <a:close/>
              </a:path>
              <a:path w="5387975" h="3035300">
                <a:moveTo>
                  <a:pt x="2961500" y="2755900"/>
                </a:moveTo>
                <a:lnTo>
                  <a:pt x="2953423" y="2755900"/>
                </a:lnTo>
                <a:lnTo>
                  <a:pt x="2953420" y="2757092"/>
                </a:lnTo>
                <a:lnTo>
                  <a:pt x="2955353" y="2768600"/>
                </a:lnTo>
                <a:lnTo>
                  <a:pt x="2961500" y="2755900"/>
                </a:lnTo>
                <a:close/>
              </a:path>
              <a:path w="5387975" h="3035300">
                <a:moveTo>
                  <a:pt x="576516" y="2755900"/>
                </a:moveTo>
                <a:lnTo>
                  <a:pt x="575830" y="2755900"/>
                </a:lnTo>
                <a:lnTo>
                  <a:pt x="575730" y="2757092"/>
                </a:lnTo>
                <a:lnTo>
                  <a:pt x="576516" y="2755900"/>
                </a:lnTo>
                <a:close/>
              </a:path>
              <a:path w="5387975" h="3035300">
                <a:moveTo>
                  <a:pt x="2953423" y="2755900"/>
                </a:moveTo>
                <a:lnTo>
                  <a:pt x="2953219" y="2755900"/>
                </a:lnTo>
                <a:lnTo>
                  <a:pt x="2953327" y="2756541"/>
                </a:lnTo>
                <a:lnTo>
                  <a:pt x="2953423" y="2755900"/>
                </a:lnTo>
                <a:close/>
              </a:path>
              <a:path w="5387975" h="3035300">
                <a:moveTo>
                  <a:pt x="541147" y="2743200"/>
                </a:moveTo>
                <a:lnTo>
                  <a:pt x="532405" y="2743200"/>
                </a:lnTo>
                <a:lnTo>
                  <a:pt x="538670" y="2755900"/>
                </a:lnTo>
                <a:lnTo>
                  <a:pt x="552081" y="2755900"/>
                </a:lnTo>
                <a:lnTo>
                  <a:pt x="541147" y="2743200"/>
                </a:lnTo>
                <a:close/>
              </a:path>
              <a:path w="5387975" h="3035300">
                <a:moveTo>
                  <a:pt x="558736" y="2743200"/>
                </a:moveTo>
                <a:lnTo>
                  <a:pt x="553935" y="2743200"/>
                </a:lnTo>
                <a:lnTo>
                  <a:pt x="552297" y="2755900"/>
                </a:lnTo>
                <a:lnTo>
                  <a:pt x="558736" y="2743200"/>
                </a:lnTo>
                <a:close/>
              </a:path>
              <a:path w="5387975" h="3035300">
                <a:moveTo>
                  <a:pt x="569442" y="2743200"/>
                </a:moveTo>
                <a:lnTo>
                  <a:pt x="565861" y="2743200"/>
                </a:lnTo>
                <a:lnTo>
                  <a:pt x="559727" y="2755900"/>
                </a:lnTo>
                <a:lnTo>
                  <a:pt x="568439" y="2755900"/>
                </a:lnTo>
                <a:lnTo>
                  <a:pt x="569442" y="2743200"/>
                </a:lnTo>
                <a:close/>
              </a:path>
              <a:path w="5387975" h="3035300">
                <a:moveTo>
                  <a:pt x="651078" y="2743200"/>
                </a:moveTo>
                <a:lnTo>
                  <a:pt x="569442" y="2743200"/>
                </a:lnTo>
                <a:lnTo>
                  <a:pt x="573836" y="2755900"/>
                </a:lnTo>
                <a:lnTo>
                  <a:pt x="657410" y="2755900"/>
                </a:lnTo>
                <a:lnTo>
                  <a:pt x="651078" y="2743200"/>
                </a:lnTo>
                <a:close/>
              </a:path>
              <a:path w="5387975" h="3035300">
                <a:moveTo>
                  <a:pt x="2888335" y="2743200"/>
                </a:moveTo>
                <a:lnTo>
                  <a:pt x="2884385" y="2743200"/>
                </a:lnTo>
                <a:lnTo>
                  <a:pt x="2875407" y="2755900"/>
                </a:lnTo>
                <a:lnTo>
                  <a:pt x="2885300" y="2755900"/>
                </a:lnTo>
                <a:lnTo>
                  <a:pt x="2888335" y="2743200"/>
                </a:lnTo>
                <a:close/>
              </a:path>
              <a:path w="5387975" h="3035300">
                <a:moveTo>
                  <a:pt x="2896057" y="2743200"/>
                </a:moveTo>
                <a:lnTo>
                  <a:pt x="2888335" y="2743200"/>
                </a:lnTo>
                <a:lnTo>
                  <a:pt x="2887903" y="2755900"/>
                </a:lnTo>
                <a:lnTo>
                  <a:pt x="2899359" y="2755900"/>
                </a:lnTo>
                <a:lnTo>
                  <a:pt x="2896057" y="2743200"/>
                </a:lnTo>
                <a:close/>
              </a:path>
              <a:path w="5387975" h="3035300">
                <a:moveTo>
                  <a:pt x="2963633" y="2743200"/>
                </a:moveTo>
                <a:lnTo>
                  <a:pt x="2903931" y="2743200"/>
                </a:lnTo>
                <a:lnTo>
                  <a:pt x="2899359" y="2755900"/>
                </a:lnTo>
                <a:lnTo>
                  <a:pt x="2953004" y="2755900"/>
                </a:lnTo>
                <a:lnTo>
                  <a:pt x="2963633" y="2743200"/>
                </a:lnTo>
                <a:close/>
              </a:path>
              <a:path w="5387975" h="3035300">
                <a:moveTo>
                  <a:pt x="2966288" y="2743200"/>
                </a:moveTo>
                <a:lnTo>
                  <a:pt x="2961970" y="2755900"/>
                </a:lnTo>
                <a:lnTo>
                  <a:pt x="2965335" y="2755900"/>
                </a:lnTo>
                <a:lnTo>
                  <a:pt x="2966288" y="2743200"/>
                </a:lnTo>
                <a:close/>
              </a:path>
              <a:path w="5387975" h="3035300">
                <a:moveTo>
                  <a:pt x="2986849" y="2743200"/>
                </a:moveTo>
                <a:lnTo>
                  <a:pt x="2976871" y="2743200"/>
                </a:lnTo>
                <a:lnTo>
                  <a:pt x="2973025" y="2755900"/>
                </a:lnTo>
                <a:lnTo>
                  <a:pt x="2985909" y="2755900"/>
                </a:lnTo>
                <a:lnTo>
                  <a:pt x="2986849" y="2743200"/>
                </a:lnTo>
                <a:close/>
              </a:path>
              <a:path w="5387975" h="3035300">
                <a:moveTo>
                  <a:pt x="2996044" y="2743200"/>
                </a:moveTo>
                <a:lnTo>
                  <a:pt x="2991472" y="2743200"/>
                </a:lnTo>
                <a:lnTo>
                  <a:pt x="2989681" y="2755900"/>
                </a:lnTo>
                <a:lnTo>
                  <a:pt x="2996044" y="2743200"/>
                </a:lnTo>
                <a:close/>
              </a:path>
              <a:path w="5387975" h="3035300">
                <a:moveTo>
                  <a:pt x="525590" y="2741403"/>
                </a:moveTo>
                <a:lnTo>
                  <a:pt x="523633" y="2743200"/>
                </a:lnTo>
                <a:lnTo>
                  <a:pt x="525322" y="2743200"/>
                </a:lnTo>
                <a:lnTo>
                  <a:pt x="525590" y="2741403"/>
                </a:lnTo>
                <a:close/>
              </a:path>
              <a:path w="5387975" h="3035300">
                <a:moveTo>
                  <a:pt x="530716" y="2736696"/>
                </a:moveTo>
                <a:lnTo>
                  <a:pt x="530678" y="2736992"/>
                </a:lnTo>
                <a:lnTo>
                  <a:pt x="534390" y="2743200"/>
                </a:lnTo>
                <a:lnTo>
                  <a:pt x="530716" y="2736696"/>
                </a:lnTo>
                <a:close/>
              </a:path>
              <a:path w="5387975" h="3035300">
                <a:moveTo>
                  <a:pt x="570395" y="2730500"/>
                </a:moveTo>
                <a:lnTo>
                  <a:pt x="537464" y="2730500"/>
                </a:lnTo>
                <a:lnTo>
                  <a:pt x="536355" y="2731518"/>
                </a:lnTo>
                <a:lnTo>
                  <a:pt x="542137" y="2743200"/>
                </a:lnTo>
                <a:lnTo>
                  <a:pt x="570026" y="2743200"/>
                </a:lnTo>
                <a:lnTo>
                  <a:pt x="570395" y="2730500"/>
                </a:lnTo>
                <a:close/>
              </a:path>
              <a:path w="5387975" h="3035300">
                <a:moveTo>
                  <a:pt x="570890" y="2730500"/>
                </a:moveTo>
                <a:lnTo>
                  <a:pt x="573570" y="2743200"/>
                </a:lnTo>
                <a:lnTo>
                  <a:pt x="578561" y="2743200"/>
                </a:lnTo>
                <a:lnTo>
                  <a:pt x="581027" y="2740108"/>
                </a:lnTo>
                <a:lnTo>
                  <a:pt x="570890" y="2730500"/>
                </a:lnTo>
                <a:close/>
              </a:path>
              <a:path w="5387975" h="3035300">
                <a:moveTo>
                  <a:pt x="612343" y="2730500"/>
                </a:moveTo>
                <a:lnTo>
                  <a:pt x="588695" y="2730500"/>
                </a:lnTo>
                <a:lnTo>
                  <a:pt x="581027" y="2740108"/>
                </a:lnTo>
                <a:lnTo>
                  <a:pt x="584288" y="2743200"/>
                </a:lnTo>
                <a:lnTo>
                  <a:pt x="623082" y="2743200"/>
                </a:lnTo>
                <a:lnTo>
                  <a:pt x="612343" y="2730500"/>
                </a:lnTo>
                <a:close/>
              </a:path>
              <a:path w="5387975" h="3035300">
                <a:moveTo>
                  <a:pt x="2912681" y="2730500"/>
                </a:moveTo>
                <a:lnTo>
                  <a:pt x="2907423" y="2743200"/>
                </a:lnTo>
                <a:lnTo>
                  <a:pt x="2911652" y="2743200"/>
                </a:lnTo>
                <a:lnTo>
                  <a:pt x="2912681" y="2730500"/>
                </a:lnTo>
                <a:close/>
              </a:path>
              <a:path w="5387975" h="3035300">
                <a:moveTo>
                  <a:pt x="2919603" y="2730500"/>
                </a:moveTo>
                <a:lnTo>
                  <a:pt x="2915031" y="2730500"/>
                </a:lnTo>
                <a:lnTo>
                  <a:pt x="2912287" y="2743200"/>
                </a:lnTo>
                <a:lnTo>
                  <a:pt x="2922828" y="2743200"/>
                </a:lnTo>
                <a:lnTo>
                  <a:pt x="2919603" y="2730500"/>
                </a:lnTo>
                <a:close/>
              </a:path>
              <a:path w="5387975" h="3035300">
                <a:moveTo>
                  <a:pt x="2949448" y="2730500"/>
                </a:moveTo>
                <a:lnTo>
                  <a:pt x="2930486" y="2730500"/>
                </a:lnTo>
                <a:lnTo>
                  <a:pt x="2922828" y="2743200"/>
                </a:lnTo>
                <a:lnTo>
                  <a:pt x="2945904" y="2743200"/>
                </a:lnTo>
                <a:lnTo>
                  <a:pt x="2949448" y="2730500"/>
                </a:lnTo>
                <a:close/>
              </a:path>
              <a:path w="5387975" h="3035300">
                <a:moveTo>
                  <a:pt x="2978365" y="2730500"/>
                </a:moveTo>
                <a:lnTo>
                  <a:pt x="2955366" y="2730500"/>
                </a:lnTo>
                <a:lnTo>
                  <a:pt x="2953918" y="2743200"/>
                </a:lnTo>
                <a:lnTo>
                  <a:pt x="2976714" y="2743200"/>
                </a:lnTo>
                <a:lnTo>
                  <a:pt x="2978365" y="2730500"/>
                </a:lnTo>
                <a:close/>
              </a:path>
              <a:path w="5387975" h="3035300">
                <a:moveTo>
                  <a:pt x="2984487" y="2730500"/>
                </a:moveTo>
                <a:lnTo>
                  <a:pt x="2978365" y="2730500"/>
                </a:lnTo>
                <a:lnTo>
                  <a:pt x="2977984" y="2743200"/>
                </a:lnTo>
                <a:lnTo>
                  <a:pt x="2986366" y="2743200"/>
                </a:lnTo>
                <a:lnTo>
                  <a:pt x="2986770" y="2739316"/>
                </a:lnTo>
                <a:lnTo>
                  <a:pt x="2984487" y="2730500"/>
                </a:lnTo>
                <a:close/>
              </a:path>
              <a:path w="5387975" h="3035300">
                <a:moveTo>
                  <a:pt x="2987687" y="2730500"/>
                </a:moveTo>
                <a:lnTo>
                  <a:pt x="2986770" y="2739316"/>
                </a:lnTo>
                <a:lnTo>
                  <a:pt x="2987776" y="2743200"/>
                </a:lnTo>
                <a:lnTo>
                  <a:pt x="2990818" y="2736992"/>
                </a:lnTo>
                <a:lnTo>
                  <a:pt x="2987687" y="2730500"/>
                </a:lnTo>
                <a:close/>
              </a:path>
              <a:path w="5387975" h="3035300">
                <a:moveTo>
                  <a:pt x="2999181" y="2730500"/>
                </a:moveTo>
                <a:lnTo>
                  <a:pt x="2993999" y="2730500"/>
                </a:lnTo>
                <a:lnTo>
                  <a:pt x="2990818" y="2736992"/>
                </a:lnTo>
                <a:lnTo>
                  <a:pt x="2993811" y="2743200"/>
                </a:lnTo>
                <a:lnTo>
                  <a:pt x="2996831" y="2743200"/>
                </a:lnTo>
                <a:lnTo>
                  <a:pt x="2999181" y="2730500"/>
                </a:lnTo>
                <a:close/>
              </a:path>
              <a:path w="5387975" h="3035300">
                <a:moveTo>
                  <a:pt x="3002597" y="2730500"/>
                </a:moveTo>
                <a:lnTo>
                  <a:pt x="2999828" y="2743200"/>
                </a:lnTo>
                <a:lnTo>
                  <a:pt x="3003816" y="2743200"/>
                </a:lnTo>
                <a:lnTo>
                  <a:pt x="3002597" y="2730500"/>
                </a:lnTo>
                <a:close/>
              </a:path>
              <a:path w="5387975" h="3035300">
                <a:moveTo>
                  <a:pt x="3008414" y="2730500"/>
                </a:moveTo>
                <a:lnTo>
                  <a:pt x="3005226" y="2730500"/>
                </a:lnTo>
                <a:lnTo>
                  <a:pt x="3006115" y="2743200"/>
                </a:lnTo>
                <a:lnTo>
                  <a:pt x="3007029" y="2743200"/>
                </a:lnTo>
                <a:lnTo>
                  <a:pt x="3008414" y="2730500"/>
                </a:lnTo>
                <a:close/>
              </a:path>
              <a:path w="5387975" h="3035300">
                <a:moveTo>
                  <a:pt x="527131" y="2731061"/>
                </a:moveTo>
                <a:lnTo>
                  <a:pt x="525590" y="2741403"/>
                </a:lnTo>
                <a:lnTo>
                  <a:pt x="530577" y="2736823"/>
                </a:lnTo>
                <a:lnTo>
                  <a:pt x="527131" y="2731061"/>
                </a:lnTo>
                <a:close/>
              </a:path>
              <a:path w="5387975" h="3035300">
                <a:moveTo>
                  <a:pt x="527215" y="2730500"/>
                </a:moveTo>
                <a:lnTo>
                  <a:pt x="527131" y="2731061"/>
                </a:lnTo>
                <a:lnTo>
                  <a:pt x="530577" y="2736823"/>
                </a:lnTo>
                <a:lnTo>
                  <a:pt x="530716" y="2736696"/>
                </a:lnTo>
                <a:lnTo>
                  <a:pt x="527215" y="2730500"/>
                </a:lnTo>
                <a:close/>
              </a:path>
              <a:path w="5387975" h="3035300">
                <a:moveTo>
                  <a:pt x="535851" y="2730500"/>
                </a:moveTo>
                <a:lnTo>
                  <a:pt x="527215" y="2730500"/>
                </a:lnTo>
                <a:lnTo>
                  <a:pt x="530716" y="2736696"/>
                </a:lnTo>
                <a:lnTo>
                  <a:pt x="536355" y="2731518"/>
                </a:lnTo>
                <a:lnTo>
                  <a:pt x="535851" y="2730500"/>
                </a:lnTo>
                <a:close/>
              </a:path>
              <a:path w="5387975" h="3035300">
                <a:moveTo>
                  <a:pt x="537464" y="2730500"/>
                </a:moveTo>
                <a:lnTo>
                  <a:pt x="535851" y="2730500"/>
                </a:lnTo>
                <a:lnTo>
                  <a:pt x="536355" y="2731518"/>
                </a:lnTo>
                <a:lnTo>
                  <a:pt x="537464" y="2730500"/>
                </a:lnTo>
                <a:close/>
              </a:path>
              <a:path w="5387975" h="3035300">
                <a:moveTo>
                  <a:pt x="527215" y="2730500"/>
                </a:moveTo>
                <a:lnTo>
                  <a:pt x="526796" y="2730500"/>
                </a:lnTo>
                <a:lnTo>
                  <a:pt x="527131" y="2731061"/>
                </a:lnTo>
                <a:lnTo>
                  <a:pt x="527215" y="2730500"/>
                </a:lnTo>
                <a:close/>
              </a:path>
              <a:path w="5387975" h="3035300">
                <a:moveTo>
                  <a:pt x="555788" y="2705100"/>
                </a:moveTo>
                <a:lnTo>
                  <a:pt x="480364" y="2705100"/>
                </a:lnTo>
                <a:lnTo>
                  <a:pt x="480136" y="2717800"/>
                </a:lnTo>
                <a:lnTo>
                  <a:pt x="478701" y="2730500"/>
                </a:lnTo>
                <a:lnTo>
                  <a:pt x="488175" y="2717800"/>
                </a:lnTo>
                <a:lnTo>
                  <a:pt x="563503" y="2717800"/>
                </a:lnTo>
                <a:lnTo>
                  <a:pt x="555788" y="2705100"/>
                </a:lnTo>
                <a:close/>
              </a:path>
              <a:path w="5387975" h="3035300">
                <a:moveTo>
                  <a:pt x="508025" y="2717800"/>
                </a:moveTo>
                <a:lnTo>
                  <a:pt x="501036" y="2717800"/>
                </a:lnTo>
                <a:lnTo>
                  <a:pt x="495205" y="2730500"/>
                </a:lnTo>
                <a:lnTo>
                  <a:pt x="504215" y="2730500"/>
                </a:lnTo>
                <a:lnTo>
                  <a:pt x="508025" y="2717800"/>
                </a:lnTo>
                <a:close/>
              </a:path>
              <a:path w="5387975" h="3035300">
                <a:moveTo>
                  <a:pt x="512521" y="2717800"/>
                </a:moveTo>
                <a:lnTo>
                  <a:pt x="510590" y="2730500"/>
                </a:lnTo>
                <a:lnTo>
                  <a:pt x="514146" y="2730500"/>
                </a:lnTo>
                <a:lnTo>
                  <a:pt x="512521" y="2717800"/>
                </a:lnTo>
                <a:close/>
              </a:path>
              <a:path w="5387975" h="3035300">
                <a:moveTo>
                  <a:pt x="586486" y="2717800"/>
                </a:moveTo>
                <a:lnTo>
                  <a:pt x="513245" y="2717800"/>
                </a:lnTo>
                <a:lnTo>
                  <a:pt x="520445" y="2730500"/>
                </a:lnTo>
                <a:lnTo>
                  <a:pt x="580542" y="2730500"/>
                </a:lnTo>
                <a:lnTo>
                  <a:pt x="586486" y="2717800"/>
                </a:lnTo>
                <a:close/>
              </a:path>
              <a:path w="5387975" h="3035300">
                <a:moveTo>
                  <a:pt x="2966643" y="2717800"/>
                </a:moveTo>
                <a:lnTo>
                  <a:pt x="2949922" y="2717800"/>
                </a:lnTo>
                <a:lnTo>
                  <a:pt x="2940583" y="2730500"/>
                </a:lnTo>
                <a:lnTo>
                  <a:pt x="2963214" y="2730500"/>
                </a:lnTo>
                <a:lnTo>
                  <a:pt x="2965568" y="2724828"/>
                </a:lnTo>
                <a:lnTo>
                  <a:pt x="2966643" y="2717800"/>
                </a:lnTo>
                <a:close/>
              </a:path>
              <a:path w="5387975" h="3035300">
                <a:moveTo>
                  <a:pt x="2965840" y="2724171"/>
                </a:moveTo>
                <a:lnTo>
                  <a:pt x="2965568" y="2724828"/>
                </a:lnTo>
                <a:lnTo>
                  <a:pt x="2964700" y="2730500"/>
                </a:lnTo>
                <a:lnTo>
                  <a:pt x="2965043" y="2730500"/>
                </a:lnTo>
                <a:lnTo>
                  <a:pt x="2965840" y="2724171"/>
                </a:lnTo>
                <a:close/>
              </a:path>
              <a:path w="5387975" h="3035300">
                <a:moveTo>
                  <a:pt x="3016313" y="2717800"/>
                </a:moveTo>
                <a:lnTo>
                  <a:pt x="2968536" y="2717800"/>
                </a:lnTo>
                <a:lnTo>
                  <a:pt x="2968066" y="2730500"/>
                </a:lnTo>
                <a:lnTo>
                  <a:pt x="3019729" y="2730500"/>
                </a:lnTo>
                <a:lnTo>
                  <a:pt x="3016313" y="2717800"/>
                </a:lnTo>
                <a:close/>
              </a:path>
              <a:path w="5387975" h="3035300">
                <a:moveTo>
                  <a:pt x="3038868" y="2717800"/>
                </a:moveTo>
                <a:lnTo>
                  <a:pt x="3035388" y="2717800"/>
                </a:lnTo>
                <a:lnTo>
                  <a:pt x="3030842" y="2730500"/>
                </a:lnTo>
                <a:lnTo>
                  <a:pt x="3036125" y="2730500"/>
                </a:lnTo>
                <a:lnTo>
                  <a:pt x="3038868" y="2717800"/>
                </a:lnTo>
                <a:close/>
              </a:path>
              <a:path w="5387975" h="3035300">
                <a:moveTo>
                  <a:pt x="3048876" y="2717800"/>
                </a:moveTo>
                <a:lnTo>
                  <a:pt x="3043605" y="2730500"/>
                </a:lnTo>
                <a:lnTo>
                  <a:pt x="3048952" y="2730500"/>
                </a:lnTo>
                <a:lnTo>
                  <a:pt x="3048876" y="2717800"/>
                </a:lnTo>
                <a:close/>
              </a:path>
              <a:path w="5387975" h="3035300">
                <a:moveTo>
                  <a:pt x="3066605" y="2717800"/>
                </a:moveTo>
                <a:lnTo>
                  <a:pt x="3054388" y="2717800"/>
                </a:lnTo>
                <a:lnTo>
                  <a:pt x="3060153" y="2730500"/>
                </a:lnTo>
                <a:lnTo>
                  <a:pt x="3066605" y="2717800"/>
                </a:lnTo>
                <a:close/>
              </a:path>
              <a:path w="5387975" h="3035300">
                <a:moveTo>
                  <a:pt x="2966643" y="2717800"/>
                </a:moveTo>
                <a:lnTo>
                  <a:pt x="2965568" y="2724828"/>
                </a:lnTo>
                <a:lnTo>
                  <a:pt x="2965840" y="2724171"/>
                </a:lnTo>
                <a:lnTo>
                  <a:pt x="2966643" y="2717800"/>
                </a:lnTo>
                <a:close/>
              </a:path>
              <a:path w="5387975" h="3035300">
                <a:moveTo>
                  <a:pt x="2968485" y="2717800"/>
                </a:moveTo>
                <a:lnTo>
                  <a:pt x="2966643" y="2717800"/>
                </a:lnTo>
                <a:lnTo>
                  <a:pt x="2965840" y="2724171"/>
                </a:lnTo>
                <a:lnTo>
                  <a:pt x="2968485" y="2717800"/>
                </a:lnTo>
                <a:close/>
              </a:path>
              <a:path w="5387975" h="3035300">
                <a:moveTo>
                  <a:pt x="455942" y="2705100"/>
                </a:moveTo>
                <a:lnTo>
                  <a:pt x="454469" y="2705100"/>
                </a:lnTo>
                <a:lnTo>
                  <a:pt x="455041" y="2717800"/>
                </a:lnTo>
                <a:lnTo>
                  <a:pt x="455942" y="2705100"/>
                </a:lnTo>
                <a:close/>
              </a:path>
              <a:path w="5387975" h="3035300">
                <a:moveTo>
                  <a:pt x="473506" y="2705100"/>
                </a:moveTo>
                <a:lnTo>
                  <a:pt x="469595" y="2705100"/>
                </a:lnTo>
                <a:lnTo>
                  <a:pt x="469315" y="2717800"/>
                </a:lnTo>
                <a:lnTo>
                  <a:pt x="473900" y="2717800"/>
                </a:lnTo>
                <a:lnTo>
                  <a:pt x="473506" y="2705100"/>
                </a:lnTo>
                <a:close/>
              </a:path>
              <a:path w="5387975" h="3035300">
                <a:moveTo>
                  <a:pt x="477227" y="2705100"/>
                </a:moveTo>
                <a:lnTo>
                  <a:pt x="475538" y="2717800"/>
                </a:lnTo>
                <a:lnTo>
                  <a:pt x="478015" y="2717800"/>
                </a:lnTo>
                <a:lnTo>
                  <a:pt x="477227" y="2705100"/>
                </a:lnTo>
                <a:close/>
              </a:path>
              <a:path w="5387975" h="3035300">
                <a:moveTo>
                  <a:pt x="2993415" y="2705100"/>
                </a:moveTo>
                <a:lnTo>
                  <a:pt x="2977489" y="2705100"/>
                </a:lnTo>
                <a:lnTo>
                  <a:pt x="2969590" y="2717800"/>
                </a:lnTo>
                <a:lnTo>
                  <a:pt x="2991662" y="2717800"/>
                </a:lnTo>
                <a:lnTo>
                  <a:pt x="2993415" y="2705100"/>
                </a:lnTo>
                <a:close/>
              </a:path>
              <a:path w="5387975" h="3035300">
                <a:moveTo>
                  <a:pt x="3032544" y="2705100"/>
                </a:moveTo>
                <a:lnTo>
                  <a:pt x="2994507" y="2705100"/>
                </a:lnTo>
                <a:lnTo>
                  <a:pt x="2993364" y="2717800"/>
                </a:lnTo>
                <a:lnTo>
                  <a:pt x="3025240" y="2717800"/>
                </a:lnTo>
                <a:lnTo>
                  <a:pt x="3032544" y="2705100"/>
                </a:lnTo>
                <a:close/>
              </a:path>
              <a:path w="5387975" h="3035300">
                <a:moveTo>
                  <a:pt x="3055581" y="2705100"/>
                </a:moveTo>
                <a:lnTo>
                  <a:pt x="3034969" y="2705100"/>
                </a:lnTo>
                <a:lnTo>
                  <a:pt x="3038068" y="2717800"/>
                </a:lnTo>
                <a:lnTo>
                  <a:pt x="3054832" y="2717800"/>
                </a:lnTo>
                <a:lnTo>
                  <a:pt x="3056473" y="2712121"/>
                </a:lnTo>
                <a:lnTo>
                  <a:pt x="3055581" y="2705100"/>
                </a:lnTo>
                <a:close/>
              </a:path>
              <a:path w="5387975" h="3035300">
                <a:moveTo>
                  <a:pt x="3056473" y="2712121"/>
                </a:moveTo>
                <a:lnTo>
                  <a:pt x="3054832" y="2717800"/>
                </a:lnTo>
                <a:lnTo>
                  <a:pt x="3057042" y="2717800"/>
                </a:lnTo>
                <a:lnTo>
                  <a:pt x="3057172" y="2717621"/>
                </a:lnTo>
                <a:lnTo>
                  <a:pt x="3056473" y="2712121"/>
                </a:lnTo>
                <a:close/>
              </a:path>
              <a:path w="5387975" h="3035300">
                <a:moveTo>
                  <a:pt x="3057172" y="2717621"/>
                </a:moveTo>
                <a:lnTo>
                  <a:pt x="3057042" y="2717800"/>
                </a:lnTo>
                <a:lnTo>
                  <a:pt x="3057194" y="2717800"/>
                </a:lnTo>
                <a:lnTo>
                  <a:pt x="3057172" y="2717621"/>
                </a:lnTo>
                <a:close/>
              </a:path>
              <a:path w="5387975" h="3035300">
                <a:moveTo>
                  <a:pt x="3071888" y="2705100"/>
                </a:moveTo>
                <a:lnTo>
                  <a:pt x="3066529" y="2705100"/>
                </a:lnTo>
                <a:lnTo>
                  <a:pt x="3067659" y="2717800"/>
                </a:lnTo>
                <a:lnTo>
                  <a:pt x="3068777" y="2717800"/>
                </a:lnTo>
                <a:lnTo>
                  <a:pt x="3071888" y="2705100"/>
                </a:lnTo>
                <a:close/>
              </a:path>
              <a:path w="5387975" h="3035300">
                <a:moveTo>
                  <a:pt x="3090887" y="2705100"/>
                </a:moveTo>
                <a:lnTo>
                  <a:pt x="3076016" y="2705100"/>
                </a:lnTo>
                <a:lnTo>
                  <a:pt x="3073996" y="2717800"/>
                </a:lnTo>
                <a:lnTo>
                  <a:pt x="3074962" y="2717800"/>
                </a:lnTo>
                <a:lnTo>
                  <a:pt x="3090887" y="2705100"/>
                </a:lnTo>
                <a:close/>
              </a:path>
              <a:path w="5387975" h="3035300">
                <a:moveTo>
                  <a:pt x="3066288" y="2705100"/>
                </a:moveTo>
                <a:lnTo>
                  <a:pt x="3058502" y="2705100"/>
                </a:lnTo>
                <a:lnTo>
                  <a:pt x="3056473" y="2712121"/>
                </a:lnTo>
                <a:lnTo>
                  <a:pt x="3057172" y="2717621"/>
                </a:lnTo>
                <a:lnTo>
                  <a:pt x="3066288" y="2705100"/>
                </a:lnTo>
                <a:close/>
              </a:path>
              <a:path w="5387975" h="3035300">
                <a:moveTo>
                  <a:pt x="455711" y="2697540"/>
                </a:moveTo>
                <a:lnTo>
                  <a:pt x="451878" y="2705100"/>
                </a:lnTo>
                <a:lnTo>
                  <a:pt x="458266" y="2705100"/>
                </a:lnTo>
                <a:lnTo>
                  <a:pt x="455711" y="2697540"/>
                </a:lnTo>
                <a:close/>
              </a:path>
              <a:path w="5387975" h="3035300">
                <a:moveTo>
                  <a:pt x="498094" y="2692400"/>
                </a:moveTo>
                <a:lnTo>
                  <a:pt x="459333" y="2692400"/>
                </a:lnTo>
                <a:lnTo>
                  <a:pt x="458660" y="2705100"/>
                </a:lnTo>
                <a:lnTo>
                  <a:pt x="494703" y="2705100"/>
                </a:lnTo>
                <a:lnTo>
                  <a:pt x="498094" y="2692400"/>
                </a:lnTo>
                <a:close/>
              </a:path>
              <a:path w="5387975" h="3035300">
                <a:moveTo>
                  <a:pt x="516623" y="2692400"/>
                </a:moveTo>
                <a:lnTo>
                  <a:pt x="499249" y="2692400"/>
                </a:lnTo>
                <a:lnTo>
                  <a:pt x="501916" y="2705100"/>
                </a:lnTo>
                <a:lnTo>
                  <a:pt x="517715" y="2705100"/>
                </a:lnTo>
                <a:lnTo>
                  <a:pt x="516623" y="2692400"/>
                </a:lnTo>
                <a:close/>
              </a:path>
              <a:path w="5387975" h="3035300">
                <a:moveTo>
                  <a:pt x="525513" y="2692400"/>
                </a:moveTo>
                <a:lnTo>
                  <a:pt x="519252" y="2692400"/>
                </a:lnTo>
                <a:lnTo>
                  <a:pt x="517715" y="2705100"/>
                </a:lnTo>
                <a:lnTo>
                  <a:pt x="522147" y="2705100"/>
                </a:lnTo>
                <a:lnTo>
                  <a:pt x="525513" y="2692400"/>
                </a:lnTo>
                <a:close/>
              </a:path>
              <a:path w="5387975" h="3035300">
                <a:moveTo>
                  <a:pt x="529841" y="2692400"/>
                </a:moveTo>
                <a:lnTo>
                  <a:pt x="531195" y="2705100"/>
                </a:lnTo>
                <a:lnTo>
                  <a:pt x="540766" y="2705100"/>
                </a:lnTo>
                <a:lnTo>
                  <a:pt x="529841" y="2692400"/>
                </a:lnTo>
                <a:close/>
              </a:path>
              <a:path w="5387975" h="3035300">
                <a:moveTo>
                  <a:pt x="3012541" y="2692400"/>
                </a:moveTo>
                <a:lnTo>
                  <a:pt x="3003829" y="2692400"/>
                </a:lnTo>
                <a:lnTo>
                  <a:pt x="3000692" y="2705100"/>
                </a:lnTo>
                <a:lnTo>
                  <a:pt x="3015157" y="2705100"/>
                </a:lnTo>
                <a:lnTo>
                  <a:pt x="3012541" y="2692400"/>
                </a:lnTo>
                <a:close/>
              </a:path>
              <a:path w="5387975" h="3035300">
                <a:moveTo>
                  <a:pt x="3022079" y="2692400"/>
                </a:moveTo>
                <a:lnTo>
                  <a:pt x="3015157" y="2705100"/>
                </a:lnTo>
                <a:lnTo>
                  <a:pt x="3024314" y="2705100"/>
                </a:lnTo>
                <a:lnTo>
                  <a:pt x="3022079" y="2692400"/>
                </a:lnTo>
                <a:close/>
              </a:path>
              <a:path w="5387975" h="3035300">
                <a:moveTo>
                  <a:pt x="3076498" y="2692400"/>
                </a:moveTo>
                <a:lnTo>
                  <a:pt x="3028823" y="2692400"/>
                </a:lnTo>
                <a:lnTo>
                  <a:pt x="3026981" y="2705100"/>
                </a:lnTo>
                <a:lnTo>
                  <a:pt x="3080562" y="2705100"/>
                </a:lnTo>
                <a:lnTo>
                  <a:pt x="3076498" y="2692400"/>
                </a:lnTo>
                <a:close/>
              </a:path>
              <a:path w="5387975" h="3035300">
                <a:moveTo>
                  <a:pt x="3096679" y="2692400"/>
                </a:moveTo>
                <a:lnTo>
                  <a:pt x="3090583" y="2692400"/>
                </a:lnTo>
                <a:lnTo>
                  <a:pt x="3091510" y="2705100"/>
                </a:lnTo>
                <a:lnTo>
                  <a:pt x="3100717" y="2705100"/>
                </a:lnTo>
                <a:lnTo>
                  <a:pt x="3096679" y="2692400"/>
                </a:lnTo>
                <a:close/>
              </a:path>
              <a:path w="5387975" h="3035300">
                <a:moveTo>
                  <a:pt x="3112300" y="2692400"/>
                </a:moveTo>
                <a:lnTo>
                  <a:pt x="3104896" y="2692400"/>
                </a:lnTo>
                <a:lnTo>
                  <a:pt x="3105708" y="2705100"/>
                </a:lnTo>
                <a:lnTo>
                  <a:pt x="3107893" y="2705100"/>
                </a:lnTo>
                <a:lnTo>
                  <a:pt x="3112300" y="2692400"/>
                </a:lnTo>
                <a:close/>
              </a:path>
              <a:path w="5387975" h="3035300">
                <a:moveTo>
                  <a:pt x="3121202" y="2692400"/>
                </a:moveTo>
                <a:lnTo>
                  <a:pt x="3116986" y="2692400"/>
                </a:lnTo>
                <a:lnTo>
                  <a:pt x="3117913" y="2705100"/>
                </a:lnTo>
                <a:lnTo>
                  <a:pt x="3120574" y="2696886"/>
                </a:lnTo>
                <a:lnTo>
                  <a:pt x="3121202" y="2692400"/>
                </a:lnTo>
                <a:close/>
              </a:path>
              <a:path w="5387975" h="3035300">
                <a:moveTo>
                  <a:pt x="3120823" y="2696118"/>
                </a:moveTo>
                <a:lnTo>
                  <a:pt x="3120574" y="2696886"/>
                </a:lnTo>
                <a:lnTo>
                  <a:pt x="3119424" y="2705100"/>
                </a:lnTo>
                <a:lnTo>
                  <a:pt x="3119907" y="2705100"/>
                </a:lnTo>
                <a:lnTo>
                  <a:pt x="3120823" y="2696118"/>
                </a:lnTo>
                <a:close/>
              </a:path>
              <a:path w="5387975" h="3035300">
                <a:moveTo>
                  <a:pt x="458317" y="2692400"/>
                </a:moveTo>
                <a:lnTo>
                  <a:pt x="453974" y="2692400"/>
                </a:lnTo>
                <a:lnTo>
                  <a:pt x="455711" y="2697540"/>
                </a:lnTo>
                <a:lnTo>
                  <a:pt x="458317" y="2692400"/>
                </a:lnTo>
                <a:close/>
              </a:path>
              <a:path w="5387975" h="3035300">
                <a:moveTo>
                  <a:pt x="3122028" y="2692400"/>
                </a:moveTo>
                <a:lnTo>
                  <a:pt x="3121202" y="2692400"/>
                </a:lnTo>
                <a:lnTo>
                  <a:pt x="3120823" y="2696118"/>
                </a:lnTo>
                <a:lnTo>
                  <a:pt x="3122028" y="2692400"/>
                </a:lnTo>
                <a:close/>
              </a:path>
              <a:path w="5387975" h="3035300">
                <a:moveTo>
                  <a:pt x="436387" y="2685472"/>
                </a:moveTo>
                <a:lnTo>
                  <a:pt x="437883" y="2692400"/>
                </a:lnTo>
                <a:lnTo>
                  <a:pt x="438492" y="2692400"/>
                </a:lnTo>
                <a:lnTo>
                  <a:pt x="436387" y="2685472"/>
                </a:lnTo>
                <a:close/>
              </a:path>
              <a:path w="5387975" h="3035300">
                <a:moveTo>
                  <a:pt x="450176" y="2679700"/>
                </a:moveTo>
                <a:lnTo>
                  <a:pt x="441718" y="2679700"/>
                </a:lnTo>
                <a:lnTo>
                  <a:pt x="438492" y="2692400"/>
                </a:lnTo>
                <a:lnTo>
                  <a:pt x="449237" y="2692400"/>
                </a:lnTo>
                <a:lnTo>
                  <a:pt x="450176" y="2679700"/>
                </a:lnTo>
                <a:close/>
              </a:path>
              <a:path w="5387975" h="3035300">
                <a:moveTo>
                  <a:pt x="470293" y="2679700"/>
                </a:moveTo>
                <a:lnTo>
                  <a:pt x="450176" y="2679700"/>
                </a:lnTo>
                <a:lnTo>
                  <a:pt x="458317" y="2692400"/>
                </a:lnTo>
                <a:lnTo>
                  <a:pt x="473036" y="2692400"/>
                </a:lnTo>
                <a:lnTo>
                  <a:pt x="470293" y="2679700"/>
                </a:lnTo>
                <a:close/>
              </a:path>
              <a:path w="5387975" h="3035300">
                <a:moveTo>
                  <a:pt x="490981" y="2679700"/>
                </a:moveTo>
                <a:lnTo>
                  <a:pt x="474776" y="2679700"/>
                </a:lnTo>
                <a:lnTo>
                  <a:pt x="475792" y="2692400"/>
                </a:lnTo>
                <a:lnTo>
                  <a:pt x="496481" y="2692400"/>
                </a:lnTo>
                <a:lnTo>
                  <a:pt x="490981" y="2679700"/>
                </a:lnTo>
                <a:close/>
              </a:path>
              <a:path w="5387975" h="3035300">
                <a:moveTo>
                  <a:pt x="502666" y="2679700"/>
                </a:moveTo>
                <a:lnTo>
                  <a:pt x="494614" y="2679700"/>
                </a:lnTo>
                <a:lnTo>
                  <a:pt x="496481" y="2692400"/>
                </a:lnTo>
                <a:lnTo>
                  <a:pt x="505053" y="2692400"/>
                </a:lnTo>
                <a:lnTo>
                  <a:pt x="502666" y="2679700"/>
                </a:lnTo>
                <a:close/>
              </a:path>
              <a:path w="5387975" h="3035300">
                <a:moveTo>
                  <a:pt x="3048127" y="2679700"/>
                </a:moveTo>
                <a:lnTo>
                  <a:pt x="3039605" y="2679700"/>
                </a:lnTo>
                <a:lnTo>
                  <a:pt x="3028213" y="2692400"/>
                </a:lnTo>
                <a:lnTo>
                  <a:pt x="3042577" y="2692400"/>
                </a:lnTo>
                <a:lnTo>
                  <a:pt x="3048127" y="2679700"/>
                </a:lnTo>
                <a:close/>
              </a:path>
              <a:path w="5387975" h="3035300">
                <a:moveTo>
                  <a:pt x="3050654" y="2679700"/>
                </a:moveTo>
                <a:lnTo>
                  <a:pt x="3048457" y="2679700"/>
                </a:lnTo>
                <a:lnTo>
                  <a:pt x="3046183" y="2692400"/>
                </a:lnTo>
                <a:lnTo>
                  <a:pt x="3050832" y="2692400"/>
                </a:lnTo>
                <a:lnTo>
                  <a:pt x="3050654" y="2679700"/>
                </a:lnTo>
                <a:close/>
              </a:path>
              <a:path w="5387975" h="3035300">
                <a:moveTo>
                  <a:pt x="3121469" y="2679700"/>
                </a:moveTo>
                <a:lnTo>
                  <a:pt x="3053880" y="2679700"/>
                </a:lnTo>
                <a:lnTo>
                  <a:pt x="3051022" y="2692400"/>
                </a:lnTo>
                <a:lnTo>
                  <a:pt x="3119323" y="2692400"/>
                </a:lnTo>
                <a:lnTo>
                  <a:pt x="3125177" y="2685413"/>
                </a:lnTo>
                <a:lnTo>
                  <a:pt x="3121469" y="2679700"/>
                </a:lnTo>
                <a:close/>
              </a:path>
              <a:path w="5387975" h="3035300">
                <a:moveTo>
                  <a:pt x="3142208" y="2679700"/>
                </a:moveTo>
                <a:lnTo>
                  <a:pt x="3129965" y="2679700"/>
                </a:lnTo>
                <a:lnTo>
                  <a:pt x="3125177" y="2685413"/>
                </a:lnTo>
                <a:lnTo>
                  <a:pt x="3129711" y="2692400"/>
                </a:lnTo>
                <a:lnTo>
                  <a:pt x="3144037" y="2692400"/>
                </a:lnTo>
                <a:lnTo>
                  <a:pt x="3142208" y="2679700"/>
                </a:lnTo>
                <a:close/>
              </a:path>
              <a:path w="5387975" h="3035300">
                <a:moveTo>
                  <a:pt x="3147568" y="2679700"/>
                </a:moveTo>
                <a:lnTo>
                  <a:pt x="3142424" y="2679700"/>
                </a:lnTo>
                <a:lnTo>
                  <a:pt x="3145523" y="2692400"/>
                </a:lnTo>
                <a:lnTo>
                  <a:pt x="3146755" y="2692400"/>
                </a:lnTo>
                <a:lnTo>
                  <a:pt x="3147568" y="2679700"/>
                </a:lnTo>
                <a:close/>
              </a:path>
              <a:path w="5387975" h="3035300">
                <a:moveTo>
                  <a:pt x="435140" y="2679700"/>
                </a:moveTo>
                <a:lnTo>
                  <a:pt x="434632" y="2679700"/>
                </a:lnTo>
                <a:lnTo>
                  <a:pt x="436387" y="2685472"/>
                </a:lnTo>
                <a:lnTo>
                  <a:pt x="435140" y="2679700"/>
                </a:lnTo>
                <a:close/>
              </a:path>
              <a:path w="5387975" h="3035300">
                <a:moveTo>
                  <a:pt x="3129965" y="2679700"/>
                </a:moveTo>
                <a:lnTo>
                  <a:pt x="3121469" y="2679700"/>
                </a:lnTo>
                <a:lnTo>
                  <a:pt x="3125177" y="2685413"/>
                </a:lnTo>
                <a:lnTo>
                  <a:pt x="3129965" y="2679700"/>
                </a:lnTo>
                <a:close/>
              </a:path>
              <a:path w="5387975" h="3035300">
                <a:moveTo>
                  <a:pt x="427355" y="2667000"/>
                </a:moveTo>
                <a:lnTo>
                  <a:pt x="421881" y="2667000"/>
                </a:lnTo>
                <a:lnTo>
                  <a:pt x="425462" y="2679700"/>
                </a:lnTo>
                <a:lnTo>
                  <a:pt x="427400" y="2667278"/>
                </a:lnTo>
                <a:lnTo>
                  <a:pt x="427355" y="2667000"/>
                </a:lnTo>
                <a:close/>
              </a:path>
              <a:path w="5387975" h="3035300">
                <a:moveTo>
                  <a:pt x="427424" y="2667124"/>
                </a:moveTo>
                <a:lnTo>
                  <a:pt x="427400" y="2667278"/>
                </a:lnTo>
                <a:lnTo>
                  <a:pt x="429425" y="2679700"/>
                </a:lnTo>
                <a:lnTo>
                  <a:pt x="434416" y="2679700"/>
                </a:lnTo>
                <a:lnTo>
                  <a:pt x="427424" y="2667124"/>
                </a:lnTo>
                <a:close/>
              </a:path>
              <a:path w="5387975" h="3035300">
                <a:moveTo>
                  <a:pt x="448449" y="2667000"/>
                </a:moveTo>
                <a:lnTo>
                  <a:pt x="437464" y="2667000"/>
                </a:lnTo>
                <a:lnTo>
                  <a:pt x="434416" y="2679700"/>
                </a:lnTo>
                <a:lnTo>
                  <a:pt x="441883" y="2679700"/>
                </a:lnTo>
                <a:lnTo>
                  <a:pt x="448449" y="2667000"/>
                </a:lnTo>
                <a:close/>
              </a:path>
              <a:path w="5387975" h="3035300">
                <a:moveTo>
                  <a:pt x="467359" y="2667000"/>
                </a:moveTo>
                <a:lnTo>
                  <a:pt x="448449" y="2667000"/>
                </a:lnTo>
                <a:lnTo>
                  <a:pt x="450481" y="2679700"/>
                </a:lnTo>
                <a:lnTo>
                  <a:pt x="471563" y="2679700"/>
                </a:lnTo>
                <a:lnTo>
                  <a:pt x="467359" y="2667000"/>
                </a:lnTo>
                <a:close/>
              </a:path>
              <a:path w="5387975" h="3035300">
                <a:moveTo>
                  <a:pt x="474167" y="2667000"/>
                </a:moveTo>
                <a:lnTo>
                  <a:pt x="471652" y="2667000"/>
                </a:lnTo>
                <a:lnTo>
                  <a:pt x="473240" y="2679700"/>
                </a:lnTo>
                <a:lnTo>
                  <a:pt x="474776" y="2679700"/>
                </a:lnTo>
                <a:lnTo>
                  <a:pt x="474167" y="2667000"/>
                </a:lnTo>
                <a:close/>
              </a:path>
              <a:path w="5387975" h="3035300">
                <a:moveTo>
                  <a:pt x="482384" y="2667000"/>
                </a:moveTo>
                <a:lnTo>
                  <a:pt x="477824" y="2679700"/>
                </a:lnTo>
                <a:lnTo>
                  <a:pt x="495490" y="2679700"/>
                </a:lnTo>
                <a:lnTo>
                  <a:pt x="482384" y="2667000"/>
                </a:lnTo>
                <a:close/>
              </a:path>
              <a:path w="5387975" h="3035300">
                <a:moveTo>
                  <a:pt x="3071507" y="2667000"/>
                </a:moveTo>
                <a:lnTo>
                  <a:pt x="3066707" y="2667000"/>
                </a:lnTo>
                <a:lnTo>
                  <a:pt x="3068053" y="2679700"/>
                </a:lnTo>
                <a:lnTo>
                  <a:pt x="3068993" y="2679700"/>
                </a:lnTo>
                <a:lnTo>
                  <a:pt x="3071507" y="2667000"/>
                </a:lnTo>
                <a:close/>
              </a:path>
              <a:path w="5387975" h="3035300">
                <a:moveTo>
                  <a:pt x="3080080" y="2667000"/>
                </a:moveTo>
                <a:lnTo>
                  <a:pt x="3073069" y="2667000"/>
                </a:lnTo>
                <a:lnTo>
                  <a:pt x="3072409" y="2679700"/>
                </a:lnTo>
                <a:lnTo>
                  <a:pt x="3076663" y="2679700"/>
                </a:lnTo>
                <a:lnTo>
                  <a:pt x="3079002" y="2673994"/>
                </a:lnTo>
                <a:lnTo>
                  <a:pt x="3080080" y="2667000"/>
                </a:lnTo>
                <a:close/>
              </a:path>
              <a:path w="5387975" h="3035300">
                <a:moveTo>
                  <a:pt x="3079303" y="2673261"/>
                </a:moveTo>
                <a:lnTo>
                  <a:pt x="3079002" y="2673994"/>
                </a:lnTo>
                <a:lnTo>
                  <a:pt x="3078124" y="2679700"/>
                </a:lnTo>
                <a:lnTo>
                  <a:pt x="3078505" y="2679700"/>
                </a:lnTo>
                <a:lnTo>
                  <a:pt x="3079303" y="2673261"/>
                </a:lnTo>
                <a:close/>
              </a:path>
              <a:path w="5387975" h="3035300">
                <a:moveTo>
                  <a:pt x="3116516" y="2654300"/>
                </a:moveTo>
                <a:lnTo>
                  <a:pt x="3102597" y="2654300"/>
                </a:lnTo>
                <a:lnTo>
                  <a:pt x="3097860" y="2667000"/>
                </a:lnTo>
                <a:lnTo>
                  <a:pt x="3081985" y="2667000"/>
                </a:lnTo>
                <a:lnTo>
                  <a:pt x="3081515" y="2679700"/>
                </a:lnTo>
                <a:lnTo>
                  <a:pt x="3115335" y="2679700"/>
                </a:lnTo>
                <a:lnTo>
                  <a:pt x="3117900" y="2667000"/>
                </a:lnTo>
                <a:lnTo>
                  <a:pt x="3118425" y="2665527"/>
                </a:lnTo>
                <a:lnTo>
                  <a:pt x="3116516" y="2654300"/>
                </a:lnTo>
                <a:close/>
              </a:path>
              <a:path w="5387975" h="3035300">
                <a:moveTo>
                  <a:pt x="3119618" y="2663644"/>
                </a:moveTo>
                <a:lnTo>
                  <a:pt x="3118675" y="2667000"/>
                </a:lnTo>
                <a:lnTo>
                  <a:pt x="3117900" y="2667000"/>
                </a:lnTo>
                <a:lnTo>
                  <a:pt x="3115335" y="2679700"/>
                </a:lnTo>
                <a:lnTo>
                  <a:pt x="3120275" y="2679700"/>
                </a:lnTo>
                <a:lnTo>
                  <a:pt x="3120868" y="2677589"/>
                </a:lnTo>
                <a:lnTo>
                  <a:pt x="3120148" y="2667000"/>
                </a:lnTo>
                <a:lnTo>
                  <a:pt x="3118675" y="2667000"/>
                </a:lnTo>
                <a:lnTo>
                  <a:pt x="3118425" y="2665527"/>
                </a:lnTo>
                <a:lnTo>
                  <a:pt x="3119915" y="2665527"/>
                </a:lnTo>
                <a:lnTo>
                  <a:pt x="3119618" y="2663644"/>
                </a:lnTo>
                <a:close/>
              </a:path>
              <a:path w="5387975" h="3035300">
                <a:moveTo>
                  <a:pt x="3120868" y="2677589"/>
                </a:moveTo>
                <a:lnTo>
                  <a:pt x="3120275" y="2679700"/>
                </a:lnTo>
                <a:lnTo>
                  <a:pt x="3121012" y="2679700"/>
                </a:lnTo>
                <a:lnTo>
                  <a:pt x="3120868" y="2677589"/>
                </a:lnTo>
                <a:close/>
              </a:path>
              <a:path w="5387975" h="3035300">
                <a:moveTo>
                  <a:pt x="3123844" y="2667000"/>
                </a:moveTo>
                <a:lnTo>
                  <a:pt x="3120868" y="2677589"/>
                </a:lnTo>
                <a:lnTo>
                  <a:pt x="3121012" y="2679700"/>
                </a:lnTo>
                <a:lnTo>
                  <a:pt x="3125660" y="2679700"/>
                </a:lnTo>
                <a:lnTo>
                  <a:pt x="3123844" y="2667000"/>
                </a:lnTo>
                <a:close/>
              </a:path>
              <a:path w="5387975" h="3035300">
                <a:moveTo>
                  <a:pt x="3144974" y="2667000"/>
                </a:moveTo>
                <a:lnTo>
                  <a:pt x="3123844" y="2667000"/>
                </a:lnTo>
                <a:lnTo>
                  <a:pt x="3125660" y="2679700"/>
                </a:lnTo>
                <a:lnTo>
                  <a:pt x="3144313" y="2679700"/>
                </a:lnTo>
                <a:lnTo>
                  <a:pt x="3144974" y="2667000"/>
                </a:lnTo>
                <a:close/>
              </a:path>
              <a:path w="5387975" h="3035300">
                <a:moveTo>
                  <a:pt x="3156343" y="2667000"/>
                </a:moveTo>
                <a:lnTo>
                  <a:pt x="3155302" y="2667000"/>
                </a:lnTo>
                <a:lnTo>
                  <a:pt x="3154870" y="2679700"/>
                </a:lnTo>
                <a:lnTo>
                  <a:pt x="3159912" y="2679700"/>
                </a:lnTo>
                <a:lnTo>
                  <a:pt x="3156343" y="2667000"/>
                </a:lnTo>
                <a:close/>
              </a:path>
              <a:path w="5387975" h="3035300">
                <a:moveTo>
                  <a:pt x="3122422" y="2654300"/>
                </a:moveTo>
                <a:lnTo>
                  <a:pt x="3121578" y="2656670"/>
                </a:lnTo>
                <a:lnTo>
                  <a:pt x="3119618" y="2663644"/>
                </a:lnTo>
                <a:lnTo>
                  <a:pt x="3120148" y="2667000"/>
                </a:lnTo>
                <a:lnTo>
                  <a:pt x="3120868" y="2677589"/>
                </a:lnTo>
                <a:lnTo>
                  <a:pt x="3123766" y="2667278"/>
                </a:lnTo>
                <a:lnTo>
                  <a:pt x="3123780" y="2667000"/>
                </a:lnTo>
                <a:lnTo>
                  <a:pt x="3122422" y="2654300"/>
                </a:lnTo>
                <a:close/>
              </a:path>
              <a:path w="5387975" h="3035300">
                <a:moveTo>
                  <a:pt x="3080080" y="2667000"/>
                </a:moveTo>
                <a:lnTo>
                  <a:pt x="3079002" y="2673994"/>
                </a:lnTo>
                <a:lnTo>
                  <a:pt x="3079303" y="2673261"/>
                </a:lnTo>
                <a:lnTo>
                  <a:pt x="3080080" y="2667000"/>
                </a:lnTo>
                <a:close/>
              </a:path>
              <a:path w="5387975" h="3035300">
                <a:moveTo>
                  <a:pt x="3081870" y="2667000"/>
                </a:moveTo>
                <a:lnTo>
                  <a:pt x="3080080" y="2667000"/>
                </a:lnTo>
                <a:lnTo>
                  <a:pt x="3079303" y="2673261"/>
                </a:lnTo>
                <a:lnTo>
                  <a:pt x="3081870" y="2667000"/>
                </a:lnTo>
                <a:close/>
              </a:path>
              <a:path w="5387975" h="3035300">
                <a:moveTo>
                  <a:pt x="427443" y="2667000"/>
                </a:moveTo>
                <a:close/>
              </a:path>
              <a:path w="5387975" h="3035300">
                <a:moveTo>
                  <a:pt x="418757" y="2654300"/>
                </a:moveTo>
                <a:lnTo>
                  <a:pt x="417855" y="2667000"/>
                </a:lnTo>
                <a:lnTo>
                  <a:pt x="418820" y="2667000"/>
                </a:lnTo>
                <a:lnTo>
                  <a:pt x="419074" y="2655446"/>
                </a:lnTo>
                <a:lnTo>
                  <a:pt x="418757" y="2654300"/>
                </a:lnTo>
                <a:close/>
              </a:path>
              <a:path w="5387975" h="3035300">
                <a:moveTo>
                  <a:pt x="419074" y="2655446"/>
                </a:moveTo>
                <a:lnTo>
                  <a:pt x="418820" y="2667000"/>
                </a:lnTo>
                <a:lnTo>
                  <a:pt x="421513" y="2667000"/>
                </a:lnTo>
                <a:lnTo>
                  <a:pt x="420745" y="2661478"/>
                </a:lnTo>
                <a:lnTo>
                  <a:pt x="419074" y="2655446"/>
                </a:lnTo>
                <a:close/>
              </a:path>
              <a:path w="5387975" h="3035300">
                <a:moveTo>
                  <a:pt x="420745" y="2661478"/>
                </a:moveTo>
                <a:lnTo>
                  <a:pt x="421513" y="2667000"/>
                </a:lnTo>
                <a:lnTo>
                  <a:pt x="422275" y="2667000"/>
                </a:lnTo>
                <a:lnTo>
                  <a:pt x="420745" y="2661478"/>
                </a:lnTo>
                <a:close/>
              </a:path>
              <a:path w="5387975" h="3035300">
                <a:moveTo>
                  <a:pt x="460730" y="2654300"/>
                </a:moveTo>
                <a:lnTo>
                  <a:pt x="424205" y="2654300"/>
                </a:lnTo>
                <a:lnTo>
                  <a:pt x="426834" y="2667000"/>
                </a:lnTo>
                <a:lnTo>
                  <a:pt x="462330" y="2667000"/>
                </a:lnTo>
                <a:lnTo>
                  <a:pt x="460730" y="2654300"/>
                </a:lnTo>
                <a:close/>
              </a:path>
              <a:path w="5387975" h="3035300">
                <a:moveTo>
                  <a:pt x="470408" y="2654300"/>
                </a:moveTo>
                <a:lnTo>
                  <a:pt x="468033" y="2654300"/>
                </a:lnTo>
                <a:lnTo>
                  <a:pt x="462330" y="2667000"/>
                </a:lnTo>
                <a:lnTo>
                  <a:pt x="474431" y="2667000"/>
                </a:lnTo>
                <a:lnTo>
                  <a:pt x="470408" y="2654300"/>
                </a:lnTo>
                <a:close/>
              </a:path>
              <a:path w="5387975" h="3035300">
                <a:moveTo>
                  <a:pt x="3119457" y="2662626"/>
                </a:moveTo>
                <a:lnTo>
                  <a:pt x="3118425" y="2665527"/>
                </a:lnTo>
                <a:lnTo>
                  <a:pt x="3118675" y="2667000"/>
                </a:lnTo>
                <a:lnTo>
                  <a:pt x="3119618" y="2663644"/>
                </a:lnTo>
                <a:lnTo>
                  <a:pt x="3119457" y="2662626"/>
                </a:lnTo>
                <a:close/>
              </a:path>
              <a:path w="5387975" h="3035300">
                <a:moveTo>
                  <a:pt x="3181515" y="2654300"/>
                </a:moveTo>
                <a:lnTo>
                  <a:pt x="3125266" y="2654300"/>
                </a:lnTo>
                <a:lnTo>
                  <a:pt x="3125889" y="2667000"/>
                </a:lnTo>
                <a:lnTo>
                  <a:pt x="3180994" y="2667000"/>
                </a:lnTo>
                <a:lnTo>
                  <a:pt x="3181515" y="2654300"/>
                </a:lnTo>
                <a:close/>
              </a:path>
              <a:path w="5387975" h="3035300">
                <a:moveTo>
                  <a:pt x="3198329" y="2654300"/>
                </a:moveTo>
                <a:lnTo>
                  <a:pt x="3196056" y="2667000"/>
                </a:lnTo>
                <a:lnTo>
                  <a:pt x="3199523" y="2667000"/>
                </a:lnTo>
                <a:lnTo>
                  <a:pt x="3198329" y="2654300"/>
                </a:lnTo>
                <a:close/>
              </a:path>
              <a:path w="5387975" h="3035300">
                <a:moveTo>
                  <a:pt x="3208299" y="2654300"/>
                </a:moveTo>
                <a:lnTo>
                  <a:pt x="3200819" y="2654300"/>
                </a:lnTo>
                <a:lnTo>
                  <a:pt x="3202266" y="2667000"/>
                </a:lnTo>
                <a:lnTo>
                  <a:pt x="3206953" y="2667000"/>
                </a:lnTo>
                <a:lnTo>
                  <a:pt x="3208299" y="2654300"/>
                </a:lnTo>
                <a:close/>
              </a:path>
              <a:path w="5387975" h="3035300">
                <a:moveTo>
                  <a:pt x="3208553" y="2654300"/>
                </a:moveTo>
                <a:lnTo>
                  <a:pt x="3209518" y="2667000"/>
                </a:lnTo>
                <a:lnTo>
                  <a:pt x="3209785" y="2667000"/>
                </a:lnTo>
                <a:lnTo>
                  <a:pt x="3208553" y="2654300"/>
                </a:lnTo>
                <a:close/>
              </a:path>
              <a:path w="5387975" h="3035300">
                <a:moveTo>
                  <a:pt x="3118142" y="2654300"/>
                </a:moveTo>
                <a:lnTo>
                  <a:pt x="3116516" y="2654300"/>
                </a:lnTo>
                <a:lnTo>
                  <a:pt x="3118425" y="2665527"/>
                </a:lnTo>
                <a:lnTo>
                  <a:pt x="3119457" y="2662626"/>
                </a:lnTo>
                <a:lnTo>
                  <a:pt x="3118142" y="2654300"/>
                </a:lnTo>
                <a:close/>
              </a:path>
              <a:path w="5387975" h="3035300">
                <a:moveTo>
                  <a:pt x="3121578" y="2656670"/>
                </a:moveTo>
                <a:lnTo>
                  <a:pt x="3119457" y="2662626"/>
                </a:lnTo>
                <a:lnTo>
                  <a:pt x="3119618" y="2663644"/>
                </a:lnTo>
                <a:lnTo>
                  <a:pt x="3121578" y="2656670"/>
                </a:lnTo>
                <a:close/>
              </a:path>
              <a:path w="5387975" h="3035300">
                <a:moveTo>
                  <a:pt x="3122244" y="2654300"/>
                </a:moveTo>
                <a:lnTo>
                  <a:pt x="3118142" y="2654300"/>
                </a:lnTo>
                <a:lnTo>
                  <a:pt x="3119457" y="2662626"/>
                </a:lnTo>
                <a:lnTo>
                  <a:pt x="3121578" y="2656670"/>
                </a:lnTo>
                <a:lnTo>
                  <a:pt x="3122244" y="2654300"/>
                </a:lnTo>
                <a:close/>
              </a:path>
              <a:path w="5387975" h="3035300">
                <a:moveTo>
                  <a:pt x="419747" y="2654300"/>
                </a:moveTo>
                <a:lnTo>
                  <a:pt x="419100" y="2654300"/>
                </a:lnTo>
                <a:lnTo>
                  <a:pt x="419074" y="2655446"/>
                </a:lnTo>
                <a:lnTo>
                  <a:pt x="420745" y="2661478"/>
                </a:lnTo>
                <a:lnTo>
                  <a:pt x="419747" y="2654300"/>
                </a:lnTo>
                <a:close/>
              </a:path>
              <a:path w="5387975" h="3035300">
                <a:moveTo>
                  <a:pt x="403542" y="2641600"/>
                </a:moveTo>
                <a:lnTo>
                  <a:pt x="402259" y="2641600"/>
                </a:lnTo>
                <a:lnTo>
                  <a:pt x="406844" y="2654300"/>
                </a:lnTo>
                <a:lnTo>
                  <a:pt x="403542" y="2641600"/>
                </a:lnTo>
                <a:close/>
              </a:path>
              <a:path w="5387975" h="3035300">
                <a:moveTo>
                  <a:pt x="429755" y="2641600"/>
                </a:moveTo>
                <a:lnTo>
                  <a:pt x="410184" y="2641600"/>
                </a:lnTo>
                <a:lnTo>
                  <a:pt x="415848" y="2654300"/>
                </a:lnTo>
                <a:lnTo>
                  <a:pt x="428117" y="2654300"/>
                </a:lnTo>
                <a:lnTo>
                  <a:pt x="429787" y="2643165"/>
                </a:lnTo>
                <a:lnTo>
                  <a:pt x="429755" y="2641600"/>
                </a:lnTo>
                <a:close/>
              </a:path>
              <a:path w="5387975" h="3035300">
                <a:moveTo>
                  <a:pt x="429787" y="2643165"/>
                </a:moveTo>
                <a:lnTo>
                  <a:pt x="428117" y="2654300"/>
                </a:lnTo>
                <a:lnTo>
                  <a:pt x="429742" y="2654300"/>
                </a:lnTo>
                <a:lnTo>
                  <a:pt x="429787" y="2643165"/>
                </a:lnTo>
                <a:close/>
              </a:path>
              <a:path w="5387975" h="3035300">
                <a:moveTo>
                  <a:pt x="429916" y="2642300"/>
                </a:moveTo>
                <a:lnTo>
                  <a:pt x="429787" y="2643165"/>
                </a:lnTo>
                <a:lnTo>
                  <a:pt x="429742" y="2654300"/>
                </a:lnTo>
                <a:lnTo>
                  <a:pt x="431961" y="2651152"/>
                </a:lnTo>
                <a:lnTo>
                  <a:pt x="429916" y="2642300"/>
                </a:lnTo>
                <a:close/>
              </a:path>
              <a:path w="5387975" h="3035300">
                <a:moveTo>
                  <a:pt x="431961" y="2651152"/>
                </a:moveTo>
                <a:lnTo>
                  <a:pt x="429742" y="2654300"/>
                </a:lnTo>
                <a:lnTo>
                  <a:pt x="432689" y="2654300"/>
                </a:lnTo>
                <a:lnTo>
                  <a:pt x="431961" y="2651152"/>
                </a:lnTo>
                <a:close/>
              </a:path>
              <a:path w="5387975" h="3035300">
                <a:moveTo>
                  <a:pt x="460686" y="2641600"/>
                </a:moveTo>
                <a:lnTo>
                  <a:pt x="438696" y="2641600"/>
                </a:lnTo>
                <a:lnTo>
                  <a:pt x="431961" y="2651152"/>
                </a:lnTo>
                <a:lnTo>
                  <a:pt x="432689" y="2654300"/>
                </a:lnTo>
                <a:lnTo>
                  <a:pt x="459892" y="2654300"/>
                </a:lnTo>
                <a:lnTo>
                  <a:pt x="460686" y="2641600"/>
                </a:lnTo>
                <a:close/>
              </a:path>
              <a:path w="5387975" h="3035300">
                <a:moveTo>
                  <a:pt x="3125431" y="2641600"/>
                </a:moveTo>
                <a:lnTo>
                  <a:pt x="3115970" y="2654300"/>
                </a:lnTo>
                <a:lnTo>
                  <a:pt x="3126994" y="2654300"/>
                </a:lnTo>
                <a:lnTo>
                  <a:pt x="3125431" y="2641600"/>
                </a:lnTo>
                <a:close/>
              </a:path>
              <a:path w="5387975" h="3035300">
                <a:moveTo>
                  <a:pt x="3179775" y="2641600"/>
                </a:moveTo>
                <a:lnTo>
                  <a:pt x="3134880" y="2641600"/>
                </a:lnTo>
                <a:lnTo>
                  <a:pt x="3142361" y="2654300"/>
                </a:lnTo>
                <a:lnTo>
                  <a:pt x="3179864" y="2654300"/>
                </a:lnTo>
                <a:lnTo>
                  <a:pt x="3179775" y="2641600"/>
                </a:lnTo>
                <a:close/>
              </a:path>
              <a:path w="5387975" h="3035300">
                <a:moveTo>
                  <a:pt x="3208274" y="2641600"/>
                </a:moveTo>
                <a:lnTo>
                  <a:pt x="3192614" y="2641600"/>
                </a:lnTo>
                <a:lnTo>
                  <a:pt x="3193884" y="2654300"/>
                </a:lnTo>
                <a:lnTo>
                  <a:pt x="3206521" y="2654300"/>
                </a:lnTo>
                <a:lnTo>
                  <a:pt x="3208274" y="2641600"/>
                </a:lnTo>
                <a:close/>
              </a:path>
              <a:path w="5387975" h="3035300">
                <a:moveTo>
                  <a:pt x="3216148" y="2641600"/>
                </a:moveTo>
                <a:lnTo>
                  <a:pt x="3212973" y="2641600"/>
                </a:lnTo>
                <a:lnTo>
                  <a:pt x="3209277" y="2654300"/>
                </a:lnTo>
                <a:lnTo>
                  <a:pt x="3214636" y="2654300"/>
                </a:lnTo>
                <a:lnTo>
                  <a:pt x="3216148" y="2641600"/>
                </a:lnTo>
                <a:close/>
              </a:path>
              <a:path w="5387975" h="3035300">
                <a:moveTo>
                  <a:pt x="3218497" y="2641600"/>
                </a:moveTo>
                <a:lnTo>
                  <a:pt x="3217138" y="2641600"/>
                </a:lnTo>
                <a:lnTo>
                  <a:pt x="3217722" y="2654300"/>
                </a:lnTo>
                <a:lnTo>
                  <a:pt x="3218738" y="2654300"/>
                </a:lnTo>
                <a:lnTo>
                  <a:pt x="3218497" y="2641600"/>
                </a:lnTo>
                <a:close/>
              </a:path>
              <a:path w="5387975" h="3035300">
                <a:moveTo>
                  <a:pt x="3227425" y="2641600"/>
                </a:moveTo>
                <a:lnTo>
                  <a:pt x="3226638" y="2641600"/>
                </a:lnTo>
                <a:lnTo>
                  <a:pt x="3223247" y="2654300"/>
                </a:lnTo>
                <a:lnTo>
                  <a:pt x="3224276" y="2654300"/>
                </a:lnTo>
                <a:lnTo>
                  <a:pt x="3227425" y="2641600"/>
                </a:lnTo>
                <a:close/>
              </a:path>
              <a:path w="5387975" h="3035300">
                <a:moveTo>
                  <a:pt x="3238944" y="2641600"/>
                </a:moveTo>
                <a:lnTo>
                  <a:pt x="3232746" y="2641600"/>
                </a:lnTo>
                <a:lnTo>
                  <a:pt x="3227661" y="2649223"/>
                </a:lnTo>
                <a:lnTo>
                  <a:pt x="3227819" y="2654300"/>
                </a:lnTo>
                <a:lnTo>
                  <a:pt x="3237357" y="2654300"/>
                </a:lnTo>
                <a:lnTo>
                  <a:pt x="3238944" y="2641600"/>
                </a:lnTo>
                <a:close/>
              </a:path>
              <a:path w="5387975" h="3035300">
                <a:moveTo>
                  <a:pt x="3227577" y="2646495"/>
                </a:moveTo>
                <a:lnTo>
                  <a:pt x="3224296" y="2654269"/>
                </a:lnTo>
                <a:lnTo>
                  <a:pt x="3227661" y="2649223"/>
                </a:lnTo>
                <a:lnTo>
                  <a:pt x="3227577" y="2646495"/>
                </a:lnTo>
                <a:close/>
              </a:path>
              <a:path w="5387975" h="3035300">
                <a:moveTo>
                  <a:pt x="438696" y="2641600"/>
                </a:moveTo>
                <a:lnTo>
                  <a:pt x="430022" y="2641600"/>
                </a:lnTo>
                <a:lnTo>
                  <a:pt x="429916" y="2642300"/>
                </a:lnTo>
                <a:lnTo>
                  <a:pt x="431961" y="2651152"/>
                </a:lnTo>
                <a:lnTo>
                  <a:pt x="438696" y="2641600"/>
                </a:lnTo>
                <a:close/>
              </a:path>
              <a:path w="5387975" h="3035300">
                <a:moveTo>
                  <a:pt x="3229648" y="2641600"/>
                </a:moveTo>
                <a:lnTo>
                  <a:pt x="3227425" y="2641600"/>
                </a:lnTo>
                <a:lnTo>
                  <a:pt x="3227577" y="2646495"/>
                </a:lnTo>
                <a:lnTo>
                  <a:pt x="3229648" y="2641600"/>
                </a:lnTo>
                <a:close/>
              </a:path>
              <a:path w="5387975" h="3035300">
                <a:moveTo>
                  <a:pt x="430022" y="2641600"/>
                </a:moveTo>
                <a:lnTo>
                  <a:pt x="429793" y="2641600"/>
                </a:lnTo>
                <a:lnTo>
                  <a:pt x="429916" y="2642300"/>
                </a:lnTo>
                <a:lnTo>
                  <a:pt x="430022" y="2641600"/>
                </a:lnTo>
                <a:close/>
              </a:path>
              <a:path w="5387975" h="3035300">
                <a:moveTo>
                  <a:pt x="390753" y="2628900"/>
                </a:moveTo>
                <a:lnTo>
                  <a:pt x="388556" y="2628900"/>
                </a:lnTo>
                <a:lnTo>
                  <a:pt x="391198" y="2641600"/>
                </a:lnTo>
                <a:lnTo>
                  <a:pt x="390753" y="2628900"/>
                </a:lnTo>
                <a:close/>
              </a:path>
              <a:path w="5387975" h="3035300">
                <a:moveTo>
                  <a:pt x="400138" y="2628900"/>
                </a:moveTo>
                <a:lnTo>
                  <a:pt x="394423" y="2628900"/>
                </a:lnTo>
                <a:lnTo>
                  <a:pt x="394487" y="2641600"/>
                </a:lnTo>
                <a:lnTo>
                  <a:pt x="397992" y="2641600"/>
                </a:lnTo>
                <a:lnTo>
                  <a:pt x="400138" y="2628900"/>
                </a:lnTo>
                <a:close/>
              </a:path>
              <a:path w="5387975" h="3035300">
                <a:moveTo>
                  <a:pt x="443255" y="2616200"/>
                </a:moveTo>
                <a:lnTo>
                  <a:pt x="434225" y="2616200"/>
                </a:lnTo>
                <a:lnTo>
                  <a:pt x="433831" y="2628900"/>
                </a:lnTo>
                <a:lnTo>
                  <a:pt x="403199" y="2628900"/>
                </a:lnTo>
                <a:lnTo>
                  <a:pt x="413334" y="2641600"/>
                </a:lnTo>
                <a:lnTo>
                  <a:pt x="441464" y="2641600"/>
                </a:lnTo>
                <a:lnTo>
                  <a:pt x="439953" y="2628900"/>
                </a:lnTo>
                <a:lnTo>
                  <a:pt x="443255" y="2616200"/>
                </a:lnTo>
                <a:close/>
              </a:path>
              <a:path w="5387975" h="3035300">
                <a:moveTo>
                  <a:pt x="3164446" y="2628900"/>
                </a:moveTo>
                <a:lnTo>
                  <a:pt x="3158350" y="2628900"/>
                </a:lnTo>
                <a:lnTo>
                  <a:pt x="3154680" y="2641600"/>
                </a:lnTo>
                <a:lnTo>
                  <a:pt x="3157880" y="2641600"/>
                </a:lnTo>
                <a:lnTo>
                  <a:pt x="3164446" y="2628900"/>
                </a:lnTo>
                <a:close/>
              </a:path>
              <a:path w="5387975" h="3035300">
                <a:moveTo>
                  <a:pt x="3167761" y="2628900"/>
                </a:moveTo>
                <a:lnTo>
                  <a:pt x="3164446" y="2628900"/>
                </a:lnTo>
                <a:lnTo>
                  <a:pt x="3165690" y="2641600"/>
                </a:lnTo>
                <a:lnTo>
                  <a:pt x="3177692" y="2641600"/>
                </a:lnTo>
                <a:lnTo>
                  <a:pt x="3167761" y="2628900"/>
                </a:lnTo>
                <a:close/>
              </a:path>
              <a:path w="5387975" h="3035300">
                <a:moveTo>
                  <a:pt x="3233547" y="2628900"/>
                </a:moveTo>
                <a:lnTo>
                  <a:pt x="3177197" y="2628900"/>
                </a:lnTo>
                <a:lnTo>
                  <a:pt x="3177692" y="2641600"/>
                </a:lnTo>
                <a:lnTo>
                  <a:pt x="3239058" y="2641600"/>
                </a:lnTo>
                <a:lnTo>
                  <a:pt x="3233547" y="2628900"/>
                </a:lnTo>
                <a:close/>
              </a:path>
              <a:path w="5387975" h="3035300">
                <a:moveTo>
                  <a:pt x="3245607" y="2640069"/>
                </a:moveTo>
                <a:lnTo>
                  <a:pt x="3245739" y="2641600"/>
                </a:lnTo>
                <a:lnTo>
                  <a:pt x="3246335" y="2641600"/>
                </a:lnTo>
                <a:lnTo>
                  <a:pt x="3245607" y="2640069"/>
                </a:lnTo>
                <a:close/>
              </a:path>
              <a:path w="5387975" h="3035300">
                <a:moveTo>
                  <a:pt x="3256203" y="2628900"/>
                </a:moveTo>
                <a:lnTo>
                  <a:pt x="3245993" y="2628900"/>
                </a:lnTo>
                <a:lnTo>
                  <a:pt x="3249701" y="2641600"/>
                </a:lnTo>
                <a:lnTo>
                  <a:pt x="3256203" y="2628900"/>
                </a:lnTo>
                <a:close/>
              </a:path>
              <a:path w="5387975" h="3035300">
                <a:moveTo>
                  <a:pt x="3267049" y="2628900"/>
                </a:moveTo>
                <a:lnTo>
                  <a:pt x="3262617" y="2628900"/>
                </a:lnTo>
                <a:lnTo>
                  <a:pt x="3261321" y="2641600"/>
                </a:lnTo>
                <a:lnTo>
                  <a:pt x="3267049" y="2628900"/>
                </a:lnTo>
                <a:close/>
              </a:path>
              <a:path w="5387975" h="3035300">
                <a:moveTo>
                  <a:pt x="3273615" y="2628900"/>
                </a:moveTo>
                <a:lnTo>
                  <a:pt x="3270630" y="2628900"/>
                </a:lnTo>
                <a:lnTo>
                  <a:pt x="3265551" y="2641600"/>
                </a:lnTo>
                <a:lnTo>
                  <a:pt x="3273615" y="2628900"/>
                </a:lnTo>
                <a:close/>
              </a:path>
              <a:path w="5387975" h="3035300">
                <a:moveTo>
                  <a:pt x="3244646" y="2628900"/>
                </a:moveTo>
                <a:lnTo>
                  <a:pt x="3240290" y="2628900"/>
                </a:lnTo>
                <a:lnTo>
                  <a:pt x="3245607" y="2640069"/>
                </a:lnTo>
                <a:lnTo>
                  <a:pt x="3244646" y="2628900"/>
                </a:lnTo>
                <a:close/>
              </a:path>
              <a:path w="5387975" h="3035300">
                <a:moveTo>
                  <a:pt x="389851" y="2616200"/>
                </a:moveTo>
                <a:lnTo>
                  <a:pt x="377825" y="2616200"/>
                </a:lnTo>
                <a:lnTo>
                  <a:pt x="387832" y="2628900"/>
                </a:lnTo>
                <a:lnTo>
                  <a:pt x="388246" y="2628900"/>
                </a:lnTo>
                <a:lnTo>
                  <a:pt x="389851" y="2616200"/>
                </a:lnTo>
                <a:close/>
              </a:path>
              <a:path w="5387975" h="3035300">
                <a:moveTo>
                  <a:pt x="392061" y="2616200"/>
                </a:moveTo>
                <a:lnTo>
                  <a:pt x="391058" y="2616200"/>
                </a:lnTo>
                <a:lnTo>
                  <a:pt x="391261" y="2628900"/>
                </a:lnTo>
                <a:lnTo>
                  <a:pt x="392760" y="2628900"/>
                </a:lnTo>
                <a:lnTo>
                  <a:pt x="392061" y="2616200"/>
                </a:lnTo>
                <a:close/>
              </a:path>
              <a:path w="5387975" h="3035300">
                <a:moveTo>
                  <a:pt x="403047" y="2616200"/>
                </a:moveTo>
                <a:lnTo>
                  <a:pt x="394843" y="2616200"/>
                </a:lnTo>
                <a:lnTo>
                  <a:pt x="398653" y="2628900"/>
                </a:lnTo>
                <a:lnTo>
                  <a:pt x="403898" y="2628900"/>
                </a:lnTo>
                <a:lnTo>
                  <a:pt x="403047" y="2616200"/>
                </a:lnTo>
                <a:close/>
              </a:path>
              <a:path w="5387975" h="3035300">
                <a:moveTo>
                  <a:pt x="425462" y="2616200"/>
                </a:moveTo>
                <a:lnTo>
                  <a:pt x="403796" y="2616200"/>
                </a:lnTo>
                <a:lnTo>
                  <a:pt x="407822" y="2628900"/>
                </a:lnTo>
                <a:lnTo>
                  <a:pt x="425234" y="2628900"/>
                </a:lnTo>
                <a:lnTo>
                  <a:pt x="425462" y="2616200"/>
                </a:lnTo>
                <a:close/>
              </a:path>
              <a:path w="5387975" h="3035300">
                <a:moveTo>
                  <a:pt x="431139" y="2616200"/>
                </a:moveTo>
                <a:lnTo>
                  <a:pt x="425538" y="2616200"/>
                </a:lnTo>
                <a:lnTo>
                  <a:pt x="431342" y="2628900"/>
                </a:lnTo>
                <a:lnTo>
                  <a:pt x="431139" y="2616200"/>
                </a:lnTo>
                <a:close/>
              </a:path>
              <a:path w="5387975" h="3035300">
                <a:moveTo>
                  <a:pt x="3186988" y="2616200"/>
                </a:moveTo>
                <a:lnTo>
                  <a:pt x="3184563" y="2628900"/>
                </a:lnTo>
                <a:lnTo>
                  <a:pt x="3200349" y="2628900"/>
                </a:lnTo>
                <a:lnTo>
                  <a:pt x="3186988" y="2616200"/>
                </a:lnTo>
                <a:close/>
              </a:path>
              <a:path w="5387975" h="3035300">
                <a:moveTo>
                  <a:pt x="3247377" y="2616200"/>
                </a:moveTo>
                <a:lnTo>
                  <a:pt x="3196132" y="2616200"/>
                </a:lnTo>
                <a:lnTo>
                  <a:pt x="3200349" y="2628900"/>
                </a:lnTo>
                <a:lnTo>
                  <a:pt x="3248418" y="2628900"/>
                </a:lnTo>
                <a:lnTo>
                  <a:pt x="3247377" y="2616200"/>
                </a:lnTo>
                <a:close/>
              </a:path>
              <a:path w="5387975" h="3035300">
                <a:moveTo>
                  <a:pt x="3278327" y="2616200"/>
                </a:moveTo>
                <a:lnTo>
                  <a:pt x="3250120" y="2616200"/>
                </a:lnTo>
                <a:lnTo>
                  <a:pt x="3250603" y="2628900"/>
                </a:lnTo>
                <a:lnTo>
                  <a:pt x="3279724" y="2628900"/>
                </a:lnTo>
                <a:lnTo>
                  <a:pt x="3278327" y="2616200"/>
                </a:lnTo>
                <a:close/>
              </a:path>
              <a:path w="5387975" h="3035300">
                <a:moveTo>
                  <a:pt x="3282848" y="2616200"/>
                </a:moveTo>
                <a:lnTo>
                  <a:pt x="3279724" y="2628900"/>
                </a:lnTo>
                <a:lnTo>
                  <a:pt x="3285566" y="2628900"/>
                </a:lnTo>
                <a:lnTo>
                  <a:pt x="3282848" y="2616200"/>
                </a:lnTo>
                <a:close/>
              </a:path>
              <a:path w="5387975" h="3035300">
                <a:moveTo>
                  <a:pt x="3295337" y="2616200"/>
                </a:moveTo>
                <a:lnTo>
                  <a:pt x="3292030" y="2616200"/>
                </a:lnTo>
                <a:lnTo>
                  <a:pt x="3288283" y="2628900"/>
                </a:lnTo>
                <a:lnTo>
                  <a:pt x="3296840" y="2628900"/>
                </a:lnTo>
                <a:lnTo>
                  <a:pt x="3295337" y="2616200"/>
                </a:lnTo>
                <a:close/>
              </a:path>
              <a:path w="5387975" h="3035300">
                <a:moveTo>
                  <a:pt x="366737" y="2603500"/>
                </a:moveTo>
                <a:lnTo>
                  <a:pt x="360807" y="2603500"/>
                </a:lnTo>
                <a:lnTo>
                  <a:pt x="359270" y="2616200"/>
                </a:lnTo>
                <a:lnTo>
                  <a:pt x="372033" y="2616200"/>
                </a:lnTo>
                <a:lnTo>
                  <a:pt x="366737" y="2603500"/>
                </a:lnTo>
                <a:close/>
              </a:path>
              <a:path w="5387975" h="3035300">
                <a:moveTo>
                  <a:pt x="413702" y="2603500"/>
                </a:moveTo>
                <a:lnTo>
                  <a:pt x="380644" y="2603500"/>
                </a:lnTo>
                <a:lnTo>
                  <a:pt x="384314" y="2616200"/>
                </a:lnTo>
                <a:lnTo>
                  <a:pt x="414553" y="2616200"/>
                </a:lnTo>
                <a:lnTo>
                  <a:pt x="413702" y="2603500"/>
                </a:lnTo>
                <a:close/>
              </a:path>
              <a:path w="5387975" h="3035300">
                <a:moveTo>
                  <a:pt x="427012" y="2603500"/>
                </a:moveTo>
                <a:lnTo>
                  <a:pt x="419442" y="2603500"/>
                </a:lnTo>
                <a:lnTo>
                  <a:pt x="416991" y="2616200"/>
                </a:lnTo>
                <a:lnTo>
                  <a:pt x="432308" y="2616200"/>
                </a:lnTo>
                <a:lnTo>
                  <a:pt x="427012" y="2603500"/>
                </a:lnTo>
                <a:close/>
              </a:path>
              <a:path w="5387975" h="3035300">
                <a:moveTo>
                  <a:pt x="3209404" y="2603500"/>
                </a:moveTo>
                <a:lnTo>
                  <a:pt x="3206851" y="2603500"/>
                </a:lnTo>
                <a:lnTo>
                  <a:pt x="3204260" y="2616200"/>
                </a:lnTo>
                <a:lnTo>
                  <a:pt x="3208794" y="2616200"/>
                </a:lnTo>
                <a:lnTo>
                  <a:pt x="3209404" y="2603500"/>
                </a:lnTo>
                <a:close/>
              </a:path>
              <a:path w="5387975" h="3035300">
                <a:moveTo>
                  <a:pt x="3223348" y="2603500"/>
                </a:moveTo>
                <a:lnTo>
                  <a:pt x="3218268" y="2603500"/>
                </a:lnTo>
                <a:lnTo>
                  <a:pt x="3209709" y="2616200"/>
                </a:lnTo>
                <a:lnTo>
                  <a:pt x="3218053" y="2616200"/>
                </a:lnTo>
                <a:lnTo>
                  <a:pt x="3223348" y="2603500"/>
                </a:lnTo>
                <a:close/>
              </a:path>
              <a:path w="5387975" h="3035300">
                <a:moveTo>
                  <a:pt x="3235079" y="2603500"/>
                </a:moveTo>
                <a:lnTo>
                  <a:pt x="3227336" y="2603500"/>
                </a:lnTo>
                <a:lnTo>
                  <a:pt x="3231730" y="2616200"/>
                </a:lnTo>
                <a:lnTo>
                  <a:pt x="3235079" y="2603500"/>
                </a:lnTo>
                <a:close/>
              </a:path>
              <a:path w="5387975" h="3035300">
                <a:moveTo>
                  <a:pt x="3292094" y="2603500"/>
                </a:moveTo>
                <a:lnTo>
                  <a:pt x="3235079" y="2603500"/>
                </a:lnTo>
                <a:lnTo>
                  <a:pt x="3237979" y="2616200"/>
                </a:lnTo>
                <a:lnTo>
                  <a:pt x="3290150" y="2616200"/>
                </a:lnTo>
                <a:lnTo>
                  <a:pt x="3292094" y="2603500"/>
                </a:lnTo>
                <a:close/>
              </a:path>
              <a:path w="5387975" h="3035300">
                <a:moveTo>
                  <a:pt x="3299155" y="2603500"/>
                </a:moveTo>
                <a:lnTo>
                  <a:pt x="3295078" y="2603500"/>
                </a:lnTo>
                <a:lnTo>
                  <a:pt x="3295027" y="2616200"/>
                </a:lnTo>
                <a:lnTo>
                  <a:pt x="3296157" y="2616200"/>
                </a:lnTo>
                <a:lnTo>
                  <a:pt x="3299155" y="2603500"/>
                </a:lnTo>
                <a:close/>
              </a:path>
              <a:path w="5387975" h="3035300">
                <a:moveTo>
                  <a:pt x="3313772" y="2603500"/>
                </a:moveTo>
                <a:lnTo>
                  <a:pt x="3307257" y="2603500"/>
                </a:lnTo>
                <a:lnTo>
                  <a:pt x="3304169" y="2616200"/>
                </a:lnTo>
                <a:lnTo>
                  <a:pt x="3312909" y="2616200"/>
                </a:lnTo>
                <a:lnTo>
                  <a:pt x="3313871" y="2605741"/>
                </a:lnTo>
                <a:lnTo>
                  <a:pt x="3313772" y="2603500"/>
                </a:lnTo>
                <a:close/>
              </a:path>
              <a:path w="5387975" h="3035300">
                <a:moveTo>
                  <a:pt x="3326129" y="2603500"/>
                </a:moveTo>
                <a:lnTo>
                  <a:pt x="3314077" y="2603500"/>
                </a:lnTo>
                <a:lnTo>
                  <a:pt x="3313871" y="2605741"/>
                </a:lnTo>
                <a:lnTo>
                  <a:pt x="3314331" y="2616200"/>
                </a:lnTo>
                <a:lnTo>
                  <a:pt x="3329165" y="2616200"/>
                </a:lnTo>
                <a:lnTo>
                  <a:pt x="3326129" y="2603500"/>
                </a:lnTo>
                <a:close/>
              </a:path>
              <a:path w="5387975" h="3035300">
                <a:moveTo>
                  <a:pt x="3314077" y="2603500"/>
                </a:moveTo>
                <a:lnTo>
                  <a:pt x="3313772" y="2603500"/>
                </a:lnTo>
                <a:lnTo>
                  <a:pt x="3313871" y="2605741"/>
                </a:lnTo>
                <a:lnTo>
                  <a:pt x="3314077" y="2603500"/>
                </a:lnTo>
                <a:close/>
              </a:path>
              <a:path w="5387975" h="3035300">
                <a:moveTo>
                  <a:pt x="354773" y="2591958"/>
                </a:moveTo>
                <a:lnTo>
                  <a:pt x="356412" y="2603500"/>
                </a:lnTo>
                <a:lnTo>
                  <a:pt x="359206" y="2603500"/>
                </a:lnTo>
                <a:lnTo>
                  <a:pt x="359210" y="2601838"/>
                </a:lnTo>
                <a:lnTo>
                  <a:pt x="354773" y="2591958"/>
                </a:lnTo>
                <a:close/>
              </a:path>
              <a:path w="5387975" h="3035300">
                <a:moveTo>
                  <a:pt x="400824" y="2590800"/>
                </a:moveTo>
                <a:lnTo>
                  <a:pt x="359232" y="2590800"/>
                </a:lnTo>
                <a:lnTo>
                  <a:pt x="359210" y="2601838"/>
                </a:lnTo>
                <a:lnTo>
                  <a:pt x="359956" y="2603500"/>
                </a:lnTo>
                <a:lnTo>
                  <a:pt x="408622" y="2603500"/>
                </a:lnTo>
                <a:lnTo>
                  <a:pt x="400824" y="2590800"/>
                </a:lnTo>
                <a:close/>
              </a:path>
              <a:path w="5387975" h="3035300">
                <a:moveTo>
                  <a:pt x="414273" y="2590800"/>
                </a:moveTo>
                <a:lnTo>
                  <a:pt x="408622" y="2603500"/>
                </a:lnTo>
                <a:lnTo>
                  <a:pt x="416521" y="2603500"/>
                </a:lnTo>
                <a:lnTo>
                  <a:pt x="414273" y="2590800"/>
                </a:lnTo>
                <a:close/>
              </a:path>
              <a:path w="5387975" h="3035300">
                <a:moveTo>
                  <a:pt x="3244583" y="2590800"/>
                </a:moveTo>
                <a:lnTo>
                  <a:pt x="3240481" y="2603500"/>
                </a:lnTo>
                <a:lnTo>
                  <a:pt x="3245739" y="2603500"/>
                </a:lnTo>
                <a:lnTo>
                  <a:pt x="3244583" y="2590800"/>
                </a:lnTo>
                <a:close/>
              </a:path>
              <a:path w="5387975" h="3035300">
                <a:moveTo>
                  <a:pt x="3262007" y="2590800"/>
                </a:moveTo>
                <a:lnTo>
                  <a:pt x="3255187" y="2590800"/>
                </a:lnTo>
                <a:lnTo>
                  <a:pt x="3249079" y="2603500"/>
                </a:lnTo>
                <a:lnTo>
                  <a:pt x="3261194" y="2603500"/>
                </a:lnTo>
                <a:lnTo>
                  <a:pt x="3262007" y="2590800"/>
                </a:lnTo>
                <a:close/>
              </a:path>
              <a:path w="5387975" h="3035300">
                <a:moveTo>
                  <a:pt x="3346854" y="2590800"/>
                </a:moveTo>
                <a:lnTo>
                  <a:pt x="3271926" y="2590800"/>
                </a:lnTo>
                <a:lnTo>
                  <a:pt x="3261194" y="2603500"/>
                </a:lnTo>
                <a:lnTo>
                  <a:pt x="3334013" y="2603500"/>
                </a:lnTo>
                <a:lnTo>
                  <a:pt x="3346854" y="2590800"/>
                </a:lnTo>
                <a:close/>
              </a:path>
              <a:path w="5387975" h="3035300">
                <a:moveTo>
                  <a:pt x="3346757" y="2591385"/>
                </a:moveTo>
                <a:lnTo>
                  <a:pt x="3335781" y="2603500"/>
                </a:lnTo>
                <a:lnTo>
                  <a:pt x="3340938" y="2603500"/>
                </a:lnTo>
                <a:lnTo>
                  <a:pt x="3346640" y="2592096"/>
                </a:lnTo>
                <a:lnTo>
                  <a:pt x="3346757" y="2591385"/>
                </a:lnTo>
                <a:close/>
              </a:path>
              <a:path w="5387975" h="3035300">
                <a:moveTo>
                  <a:pt x="3345429" y="2599401"/>
                </a:moveTo>
                <a:lnTo>
                  <a:pt x="3343376" y="2603500"/>
                </a:lnTo>
                <a:lnTo>
                  <a:pt x="3344750" y="2603500"/>
                </a:lnTo>
                <a:lnTo>
                  <a:pt x="3345429" y="2599401"/>
                </a:lnTo>
                <a:close/>
              </a:path>
              <a:path w="5387975" h="3035300">
                <a:moveTo>
                  <a:pt x="3358362" y="2590800"/>
                </a:moveTo>
                <a:lnTo>
                  <a:pt x="3355949" y="2590800"/>
                </a:lnTo>
                <a:lnTo>
                  <a:pt x="3353219" y="2603500"/>
                </a:lnTo>
                <a:lnTo>
                  <a:pt x="3357245" y="2603500"/>
                </a:lnTo>
                <a:lnTo>
                  <a:pt x="3358362" y="2590800"/>
                </a:lnTo>
                <a:close/>
              </a:path>
              <a:path w="5387975" h="3035300">
                <a:moveTo>
                  <a:pt x="3349739" y="2590800"/>
                </a:moveTo>
                <a:lnTo>
                  <a:pt x="3347288" y="2590800"/>
                </a:lnTo>
                <a:lnTo>
                  <a:pt x="3346640" y="2592096"/>
                </a:lnTo>
                <a:lnTo>
                  <a:pt x="3345429" y="2599401"/>
                </a:lnTo>
                <a:lnTo>
                  <a:pt x="3349739" y="2590800"/>
                </a:lnTo>
                <a:close/>
              </a:path>
              <a:path w="5387975" h="3035300">
                <a:moveTo>
                  <a:pt x="3347288" y="2590800"/>
                </a:moveTo>
                <a:lnTo>
                  <a:pt x="3346757" y="2591385"/>
                </a:lnTo>
                <a:lnTo>
                  <a:pt x="3346640" y="2592096"/>
                </a:lnTo>
                <a:lnTo>
                  <a:pt x="3347288" y="2590800"/>
                </a:lnTo>
                <a:close/>
              </a:path>
              <a:path w="5387975" h="3035300">
                <a:moveTo>
                  <a:pt x="354609" y="2590800"/>
                </a:moveTo>
                <a:lnTo>
                  <a:pt x="354253" y="2590800"/>
                </a:lnTo>
                <a:lnTo>
                  <a:pt x="354773" y="2591958"/>
                </a:lnTo>
                <a:lnTo>
                  <a:pt x="354609" y="2590800"/>
                </a:lnTo>
                <a:close/>
              </a:path>
              <a:path w="5387975" h="3035300">
                <a:moveTo>
                  <a:pt x="3347288" y="2590800"/>
                </a:moveTo>
                <a:lnTo>
                  <a:pt x="3346854" y="2590800"/>
                </a:lnTo>
                <a:lnTo>
                  <a:pt x="3346757" y="2591385"/>
                </a:lnTo>
                <a:lnTo>
                  <a:pt x="3347288" y="2590800"/>
                </a:lnTo>
                <a:close/>
              </a:path>
              <a:path w="5387975" h="3035300">
                <a:moveTo>
                  <a:pt x="343789" y="2578100"/>
                </a:moveTo>
                <a:lnTo>
                  <a:pt x="340512" y="2578100"/>
                </a:lnTo>
                <a:lnTo>
                  <a:pt x="341249" y="2590800"/>
                </a:lnTo>
                <a:lnTo>
                  <a:pt x="345389" y="2590800"/>
                </a:lnTo>
                <a:lnTo>
                  <a:pt x="343789" y="2578100"/>
                </a:lnTo>
                <a:close/>
              </a:path>
              <a:path w="5387975" h="3035300">
                <a:moveTo>
                  <a:pt x="351256" y="2578100"/>
                </a:moveTo>
                <a:lnTo>
                  <a:pt x="348068" y="2578100"/>
                </a:lnTo>
                <a:lnTo>
                  <a:pt x="347967" y="2590800"/>
                </a:lnTo>
                <a:lnTo>
                  <a:pt x="355028" y="2590800"/>
                </a:lnTo>
                <a:lnTo>
                  <a:pt x="351256" y="2578100"/>
                </a:lnTo>
                <a:close/>
              </a:path>
              <a:path w="5387975" h="3035300">
                <a:moveTo>
                  <a:pt x="358487" y="2578100"/>
                </a:moveTo>
                <a:lnTo>
                  <a:pt x="351891" y="2578100"/>
                </a:lnTo>
                <a:lnTo>
                  <a:pt x="357644" y="2590800"/>
                </a:lnTo>
                <a:lnTo>
                  <a:pt x="365137" y="2590800"/>
                </a:lnTo>
                <a:lnTo>
                  <a:pt x="358487" y="2578100"/>
                </a:lnTo>
                <a:close/>
              </a:path>
              <a:path w="5387975" h="3035300">
                <a:moveTo>
                  <a:pt x="394525" y="2578100"/>
                </a:moveTo>
                <a:lnTo>
                  <a:pt x="367284" y="2578100"/>
                </a:lnTo>
                <a:lnTo>
                  <a:pt x="365137" y="2590800"/>
                </a:lnTo>
                <a:lnTo>
                  <a:pt x="398475" y="2590800"/>
                </a:lnTo>
                <a:lnTo>
                  <a:pt x="394525" y="2578100"/>
                </a:lnTo>
                <a:close/>
              </a:path>
              <a:path w="5387975" h="3035300">
                <a:moveTo>
                  <a:pt x="397446" y="2578100"/>
                </a:moveTo>
                <a:lnTo>
                  <a:pt x="398475" y="2590800"/>
                </a:lnTo>
                <a:lnTo>
                  <a:pt x="405930" y="2590800"/>
                </a:lnTo>
                <a:lnTo>
                  <a:pt x="397446" y="2578100"/>
                </a:lnTo>
                <a:close/>
              </a:path>
              <a:path w="5387975" h="3035300">
                <a:moveTo>
                  <a:pt x="3359988" y="2578100"/>
                </a:moveTo>
                <a:lnTo>
                  <a:pt x="3282962" y="2578100"/>
                </a:lnTo>
                <a:lnTo>
                  <a:pt x="3269538" y="2590800"/>
                </a:lnTo>
                <a:lnTo>
                  <a:pt x="3359746" y="2590800"/>
                </a:lnTo>
                <a:lnTo>
                  <a:pt x="3359988" y="2578100"/>
                </a:lnTo>
                <a:close/>
              </a:path>
              <a:path w="5387975" h="3035300">
                <a:moveTo>
                  <a:pt x="3372789" y="2578100"/>
                </a:moveTo>
                <a:lnTo>
                  <a:pt x="3365042" y="2590800"/>
                </a:lnTo>
                <a:lnTo>
                  <a:pt x="3371799" y="2590800"/>
                </a:lnTo>
                <a:lnTo>
                  <a:pt x="3372789" y="2578100"/>
                </a:lnTo>
                <a:close/>
              </a:path>
              <a:path w="5387975" h="3035300">
                <a:moveTo>
                  <a:pt x="3377484" y="2578100"/>
                </a:moveTo>
                <a:lnTo>
                  <a:pt x="3374466" y="2578100"/>
                </a:lnTo>
                <a:lnTo>
                  <a:pt x="3375088" y="2590800"/>
                </a:lnTo>
                <a:lnTo>
                  <a:pt x="3377484" y="2578100"/>
                </a:lnTo>
                <a:close/>
              </a:path>
              <a:path w="5387975" h="3035300">
                <a:moveTo>
                  <a:pt x="3391331" y="2578100"/>
                </a:moveTo>
                <a:lnTo>
                  <a:pt x="3385464" y="2578100"/>
                </a:lnTo>
                <a:lnTo>
                  <a:pt x="3384092" y="2590800"/>
                </a:lnTo>
                <a:lnTo>
                  <a:pt x="3393503" y="2590800"/>
                </a:lnTo>
                <a:lnTo>
                  <a:pt x="3391331" y="2578100"/>
                </a:lnTo>
                <a:close/>
              </a:path>
              <a:path w="5387975" h="3035300">
                <a:moveTo>
                  <a:pt x="349199" y="2565400"/>
                </a:moveTo>
                <a:lnTo>
                  <a:pt x="343687" y="2565400"/>
                </a:lnTo>
                <a:lnTo>
                  <a:pt x="336664" y="2578100"/>
                </a:lnTo>
                <a:lnTo>
                  <a:pt x="346189" y="2578100"/>
                </a:lnTo>
                <a:lnTo>
                  <a:pt x="349199" y="2565400"/>
                </a:lnTo>
                <a:close/>
              </a:path>
              <a:path w="5387975" h="3035300">
                <a:moveTo>
                  <a:pt x="384873" y="2565400"/>
                </a:moveTo>
                <a:lnTo>
                  <a:pt x="349199" y="2565400"/>
                </a:lnTo>
                <a:lnTo>
                  <a:pt x="353034" y="2578100"/>
                </a:lnTo>
                <a:lnTo>
                  <a:pt x="392747" y="2578100"/>
                </a:lnTo>
                <a:lnTo>
                  <a:pt x="384873" y="2565400"/>
                </a:lnTo>
                <a:close/>
              </a:path>
              <a:path w="5387975" h="3035300">
                <a:moveTo>
                  <a:pt x="3325571" y="2565400"/>
                </a:moveTo>
                <a:lnTo>
                  <a:pt x="3314306" y="2565400"/>
                </a:lnTo>
                <a:lnTo>
                  <a:pt x="3309213" y="2578100"/>
                </a:lnTo>
                <a:lnTo>
                  <a:pt x="3314700" y="2578100"/>
                </a:lnTo>
                <a:lnTo>
                  <a:pt x="3325571" y="2565400"/>
                </a:lnTo>
                <a:close/>
              </a:path>
              <a:path w="5387975" h="3035300">
                <a:moveTo>
                  <a:pt x="3395992" y="2565400"/>
                </a:moveTo>
                <a:lnTo>
                  <a:pt x="3325571" y="2565400"/>
                </a:lnTo>
                <a:lnTo>
                  <a:pt x="3330409" y="2578100"/>
                </a:lnTo>
                <a:lnTo>
                  <a:pt x="3394113" y="2578100"/>
                </a:lnTo>
                <a:lnTo>
                  <a:pt x="3395992" y="2565400"/>
                </a:lnTo>
                <a:close/>
              </a:path>
              <a:path w="5387975" h="3035300">
                <a:moveTo>
                  <a:pt x="3404704" y="2565400"/>
                </a:moveTo>
                <a:lnTo>
                  <a:pt x="3400793" y="2565400"/>
                </a:lnTo>
                <a:lnTo>
                  <a:pt x="3396716" y="2578100"/>
                </a:lnTo>
                <a:lnTo>
                  <a:pt x="3404704" y="2565400"/>
                </a:lnTo>
                <a:close/>
              </a:path>
              <a:path w="5387975" h="3035300">
                <a:moveTo>
                  <a:pt x="3413505" y="2565400"/>
                </a:moveTo>
                <a:lnTo>
                  <a:pt x="3405314" y="2565400"/>
                </a:lnTo>
                <a:lnTo>
                  <a:pt x="3406330" y="2578100"/>
                </a:lnTo>
                <a:lnTo>
                  <a:pt x="3415009" y="2578100"/>
                </a:lnTo>
                <a:lnTo>
                  <a:pt x="3413505" y="2565400"/>
                </a:lnTo>
                <a:close/>
              </a:path>
              <a:path w="5387975" h="3035300">
                <a:moveTo>
                  <a:pt x="317995" y="2552700"/>
                </a:moveTo>
                <a:lnTo>
                  <a:pt x="314998" y="2552700"/>
                </a:lnTo>
                <a:lnTo>
                  <a:pt x="317931" y="2565400"/>
                </a:lnTo>
                <a:lnTo>
                  <a:pt x="323227" y="2565400"/>
                </a:lnTo>
                <a:lnTo>
                  <a:pt x="317995" y="2552700"/>
                </a:lnTo>
                <a:close/>
              </a:path>
              <a:path w="5387975" h="3035300">
                <a:moveTo>
                  <a:pt x="327228" y="2552700"/>
                </a:moveTo>
                <a:lnTo>
                  <a:pt x="325412" y="2565400"/>
                </a:lnTo>
                <a:lnTo>
                  <a:pt x="330504" y="2565400"/>
                </a:lnTo>
                <a:lnTo>
                  <a:pt x="327228" y="2552700"/>
                </a:lnTo>
                <a:close/>
              </a:path>
              <a:path w="5387975" h="3035300">
                <a:moveTo>
                  <a:pt x="351574" y="2552700"/>
                </a:moveTo>
                <a:lnTo>
                  <a:pt x="330835" y="2552700"/>
                </a:lnTo>
                <a:lnTo>
                  <a:pt x="333171" y="2565400"/>
                </a:lnTo>
                <a:lnTo>
                  <a:pt x="351637" y="2565400"/>
                </a:lnTo>
                <a:lnTo>
                  <a:pt x="351574" y="2552700"/>
                </a:lnTo>
                <a:close/>
              </a:path>
              <a:path w="5387975" h="3035300">
                <a:moveTo>
                  <a:pt x="366877" y="2552700"/>
                </a:moveTo>
                <a:lnTo>
                  <a:pt x="352704" y="2552700"/>
                </a:lnTo>
                <a:lnTo>
                  <a:pt x="353237" y="2565400"/>
                </a:lnTo>
                <a:lnTo>
                  <a:pt x="371779" y="2565400"/>
                </a:lnTo>
                <a:lnTo>
                  <a:pt x="366877" y="2552700"/>
                </a:lnTo>
                <a:close/>
              </a:path>
              <a:path w="5387975" h="3035300">
                <a:moveTo>
                  <a:pt x="3327196" y="2552700"/>
                </a:moveTo>
                <a:lnTo>
                  <a:pt x="3325990" y="2552700"/>
                </a:lnTo>
                <a:lnTo>
                  <a:pt x="3323031" y="2565400"/>
                </a:lnTo>
                <a:lnTo>
                  <a:pt x="3327298" y="2565400"/>
                </a:lnTo>
                <a:lnTo>
                  <a:pt x="3327196" y="2552700"/>
                </a:lnTo>
                <a:close/>
              </a:path>
              <a:path w="5387975" h="3035300">
                <a:moveTo>
                  <a:pt x="3347796" y="2552700"/>
                </a:moveTo>
                <a:lnTo>
                  <a:pt x="3344075" y="2552700"/>
                </a:lnTo>
                <a:lnTo>
                  <a:pt x="3340201" y="2565400"/>
                </a:lnTo>
                <a:lnTo>
                  <a:pt x="3345649" y="2565400"/>
                </a:lnTo>
                <a:lnTo>
                  <a:pt x="3347796" y="2552700"/>
                </a:lnTo>
                <a:close/>
              </a:path>
              <a:path w="5387975" h="3035300">
                <a:moveTo>
                  <a:pt x="3412667" y="2552700"/>
                </a:moveTo>
                <a:lnTo>
                  <a:pt x="3349320" y="2552700"/>
                </a:lnTo>
                <a:lnTo>
                  <a:pt x="3349409" y="2565400"/>
                </a:lnTo>
                <a:lnTo>
                  <a:pt x="3406305" y="2565400"/>
                </a:lnTo>
                <a:lnTo>
                  <a:pt x="3412667" y="2552700"/>
                </a:lnTo>
                <a:close/>
              </a:path>
              <a:path w="5387975" h="3035300">
                <a:moveTo>
                  <a:pt x="3416884" y="2552700"/>
                </a:moveTo>
                <a:lnTo>
                  <a:pt x="3412947" y="2552700"/>
                </a:lnTo>
                <a:lnTo>
                  <a:pt x="3412375" y="2565400"/>
                </a:lnTo>
                <a:lnTo>
                  <a:pt x="3414941" y="2565400"/>
                </a:lnTo>
                <a:lnTo>
                  <a:pt x="3416884" y="2552700"/>
                </a:lnTo>
                <a:close/>
              </a:path>
              <a:path w="5387975" h="3035300">
                <a:moveTo>
                  <a:pt x="3426460" y="2552700"/>
                </a:moveTo>
                <a:lnTo>
                  <a:pt x="3423462" y="2552700"/>
                </a:lnTo>
                <a:lnTo>
                  <a:pt x="3422688" y="2565400"/>
                </a:lnTo>
                <a:lnTo>
                  <a:pt x="3425024" y="2565400"/>
                </a:lnTo>
                <a:lnTo>
                  <a:pt x="3426460" y="2552700"/>
                </a:lnTo>
                <a:close/>
              </a:path>
              <a:path w="5387975" h="3035300">
                <a:moveTo>
                  <a:pt x="3436340" y="2552700"/>
                </a:moveTo>
                <a:lnTo>
                  <a:pt x="3433648" y="2552700"/>
                </a:lnTo>
                <a:lnTo>
                  <a:pt x="3431222" y="2565400"/>
                </a:lnTo>
                <a:lnTo>
                  <a:pt x="3436670" y="2565400"/>
                </a:lnTo>
                <a:lnTo>
                  <a:pt x="3436340" y="2552700"/>
                </a:lnTo>
                <a:close/>
              </a:path>
              <a:path w="5387975" h="3035300">
                <a:moveTo>
                  <a:pt x="3442830" y="2552700"/>
                </a:moveTo>
                <a:lnTo>
                  <a:pt x="3436340" y="2552700"/>
                </a:lnTo>
                <a:lnTo>
                  <a:pt x="3437915" y="2565400"/>
                </a:lnTo>
                <a:lnTo>
                  <a:pt x="3438245" y="2565400"/>
                </a:lnTo>
                <a:lnTo>
                  <a:pt x="3443268" y="2556541"/>
                </a:lnTo>
                <a:lnTo>
                  <a:pt x="3442830" y="2552700"/>
                </a:lnTo>
                <a:close/>
              </a:path>
              <a:path w="5387975" h="3035300">
                <a:moveTo>
                  <a:pt x="3445446" y="2552700"/>
                </a:moveTo>
                <a:lnTo>
                  <a:pt x="3443268" y="2556541"/>
                </a:lnTo>
                <a:lnTo>
                  <a:pt x="3444278" y="2565400"/>
                </a:lnTo>
                <a:lnTo>
                  <a:pt x="3445446" y="2552700"/>
                </a:lnTo>
                <a:close/>
              </a:path>
              <a:path w="5387975" h="3035300">
                <a:moveTo>
                  <a:pt x="324485" y="2540000"/>
                </a:moveTo>
                <a:lnTo>
                  <a:pt x="305435" y="2540000"/>
                </a:lnTo>
                <a:lnTo>
                  <a:pt x="306463" y="2552700"/>
                </a:lnTo>
                <a:lnTo>
                  <a:pt x="317360" y="2552700"/>
                </a:lnTo>
                <a:lnTo>
                  <a:pt x="324165" y="2543365"/>
                </a:lnTo>
                <a:lnTo>
                  <a:pt x="324485" y="2540000"/>
                </a:lnTo>
                <a:close/>
              </a:path>
              <a:path w="5387975" h="3035300">
                <a:moveTo>
                  <a:pt x="326618" y="2540000"/>
                </a:moveTo>
                <a:lnTo>
                  <a:pt x="324165" y="2543365"/>
                </a:lnTo>
                <a:lnTo>
                  <a:pt x="323278" y="2552700"/>
                </a:lnTo>
                <a:lnTo>
                  <a:pt x="326618" y="2540000"/>
                </a:lnTo>
                <a:close/>
              </a:path>
              <a:path w="5387975" h="3035300">
                <a:moveTo>
                  <a:pt x="363029" y="2540000"/>
                </a:moveTo>
                <a:lnTo>
                  <a:pt x="328726" y="2540000"/>
                </a:lnTo>
                <a:lnTo>
                  <a:pt x="331622" y="2552700"/>
                </a:lnTo>
                <a:lnTo>
                  <a:pt x="365544" y="2552700"/>
                </a:lnTo>
                <a:lnTo>
                  <a:pt x="363029" y="2540000"/>
                </a:lnTo>
                <a:close/>
              </a:path>
              <a:path w="5387975" h="3035300">
                <a:moveTo>
                  <a:pt x="3368128" y="2540000"/>
                </a:moveTo>
                <a:lnTo>
                  <a:pt x="3364674" y="2552700"/>
                </a:lnTo>
                <a:lnTo>
                  <a:pt x="3369284" y="2552700"/>
                </a:lnTo>
                <a:lnTo>
                  <a:pt x="3368128" y="2540000"/>
                </a:lnTo>
                <a:close/>
              </a:path>
              <a:path w="5387975" h="3035300">
                <a:moveTo>
                  <a:pt x="3375532" y="2540000"/>
                </a:moveTo>
                <a:lnTo>
                  <a:pt x="3371697" y="2552700"/>
                </a:lnTo>
                <a:lnTo>
                  <a:pt x="3377666" y="2552700"/>
                </a:lnTo>
                <a:lnTo>
                  <a:pt x="3375532" y="2540000"/>
                </a:lnTo>
                <a:close/>
              </a:path>
              <a:path w="5387975" h="3035300">
                <a:moveTo>
                  <a:pt x="3450958" y="2540000"/>
                </a:moveTo>
                <a:lnTo>
                  <a:pt x="3380714" y="2540000"/>
                </a:lnTo>
                <a:lnTo>
                  <a:pt x="3380867" y="2552700"/>
                </a:lnTo>
                <a:lnTo>
                  <a:pt x="3447935" y="2552700"/>
                </a:lnTo>
                <a:lnTo>
                  <a:pt x="3450958" y="2540000"/>
                </a:lnTo>
                <a:close/>
              </a:path>
              <a:path w="5387975" h="3035300">
                <a:moveTo>
                  <a:pt x="3452914" y="2540000"/>
                </a:moveTo>
                <a:lnTo>
                  <a:pt x="3450958" y="2540000"/>
                </a:lnTo>
                <a:lnTo>
                  <a:pt x="3447935" y="2552700"/>
                </a:lnTo>
                <a:lnTo>
                  <a:pt x="3455898" y="2552700"/>
                </a:lnTo>
                <a:lnTo>
                  <a:pt x="3452914" y="2540000"/>
                </a:lnTo>
                <a:close/>
              </a:path>
              <a:path w="5387975" h="3035300">
                <a:moveTo>
                  <a:pt x="3463632" y="2540000"/>
                </a:moveTo>
                <a:lnTo>
                  <a:pt x="3452914" y="2540000"/>
                </a:lnTo>
                <a:lnTo>
                  <a:pt x="3455898" y="2552700"/>
                </a:lnTo>
                <a:lnTo>
                  <a:pt x="3464369" y="2552700"/>
                </a:lnTo>
                <a:lnTo>
                  <a:pt x="3463632" y="2540000"/>
                </a:lnTo>
                <a:close/>
              </a:path>
              <a:path w="5387975" h="3035300">
                <a:moveTo>
                  <a:pt x="3477933" y="2540000"/>
                </a:moveTo>
                <a:lnTo>
                  <a:pt x="3470135" y="2540000"/>
                </a:lnTo>
                <a:lnTo>
                  <a:pt x="3466757" y="2552700"/>
                </a:lnTo>
                <a:lnTo>
                  <a:pt x="3473056" y="2552700"/>
                </a:lnTo>
                <a:lnTo>
                  <a:pt x="3477933" y="2540000"/>
                </a:lnTo>
                <a:close/>
              </a:path>
              <a:path w="5387975" h="3035300">
                <a:moveTo>
                  <a:pt x="295637" y="2529718"/>
                </a:moveTo>
                <a:lnTo>
                  <a:pt x="295503" y="2540000"/>
                </a:lnTo>
                <a:lnTo>
                  <a:pt x="301929" y="2540000"/>
                </a:lnTo>
                <a:lnTo>
                  <a:pt x="295637" y="2529718"/>
                </a:lnTo>
                <a:close/>
              </a:path>
              <a:path w="5387975" h="3035300">
                <a:moveTo>
                  <a:pt x="316912" y="2527746"/>
                </a:moveTo>
                <a:lnTo>
                  <a:pt x="306374" y="2540000"/>
                </a:lnTo>
                <a:lnTo>
                  <a:pt x="315087" y="2540000"/>
                </a:lnTo>
                <a:lnTo>
                  <a:pt x="316912" y="2527746"/>
                </a:lnTo>
                <a:close/>
              </a:path>
              <a:path w="5387975" h="3035300">
                <a:moveTo>
                  <a:pt x="351002" y="2527300"/>
                </a:moveTo>
                <a:lnTo>
                  <a:pt x="317296" y="2527300"/>
                </a:lnTo>
                <a:lnTo>
                  <a:pt x="316988" y="2527657"/>
                </a:lnTo>
                <a:lnTo>
                  <a:pt x="317322" y="2540000"/>
                </a:lnTo>
                <a:lnTo>
                  <a:pt x="350850" y="2540000"/>
                </a:lnTo>
                <a:lnTo>
                  <a:pt x="351002" y="2527300"/>
                </a:lnTo>
                <a:close/>
              </a:path>
              <a:path w="5387975" h="3035300">
                <a:moveTo>
                  <a:pt x="354545" y="2527300"/>
                </a:moveTo>
                <a:lnTo>
                  <a:pt x="353187" y="2527300"/>
                </a:lnTo>
                <a:lnTo>
                  <a:pt x="353517" y="2540000"/>
                </a:lnTo>
                <a:lnTo>
                  <a:pt x="356831" y="2540000"/>
                </a:lnTo>
                <a:lnTo>
                  <a:pt x="354545" y="2527300"/>
                </a:lnTo>
                <a:close/>
              </a:path>
              <a:path w="5387975" h="3035300">
                <a:moveTo>
                  <a:pt x="3414598" y="2527300"/>
                </a:moveTo>
                <a:lnTo>
                  <a:pt x="3397453" y="2527300"/>
                </a:lnTo>
                <a:lnTo>
                  <a:pt x="3399994" y="2540000"/>
                </a:lnTo>
                <a:lnTo>
                  <a:pt x="3408133" y="2540000"/>
                </a:lnTo>
                <a:lnTo>
                  <a:pt x="3414598" y="2527300"/>
                </a:lnTo>
                <a:close/>
              </a:path>
              <a:path w="5387975" h="3035300">
                <a:moveTo>
                  <a:pt x="3440328" y="2527300"/>
                </a:moveTo>
                <a:lnTo>
                  <a:pt x="3422865" y="2527300"/>
                </a:lnTo>
                <a:lnTo>
                  <a:pt x="3414369" y="2540000"/>
                </a:lnTo>
                <a:lnTo>
                  <a:pt x="3441687" y="2540000"/>
                </a:lnTo>
                <a:lnTo>
                  <a:pt x="3440328" y="2527300"/>
                </a:lnTo>
                <a:close/>
              </a:path>
              <a:path w="5387975" h="3035300">
                <a:moveTo>
                  <a:pt x="3447770" y="2527300"/>
                </a:moveTo>
                <a:lnTo>
                  <a:pt x="3440328" y="2527300"/>
                </a:lnTo>
                <a:lnTo>
                  <a:pt x="3441687" y="2540000"/>
                </a:lnTo>
                <a:lnTo>
                  <a:pt x="3448570" y="2540000"/>
                </a:lnTo>
                <a:lnTo>
                  <a:pt x="3447770" y="2527300"/>
                </a:lnTo>
                <a:close/>
              </a:path>
              <a:path w="5387975" h="3035300">
                <a:moveTo>
                  <a:pt x="3472205" y="2527300"/>
                </a:moveTo>
                <a:lnTo>
                  <a:pt x="3447770" y="2527300"/>
                </a:lnTo>
                <a:lnTo>
                  <a:pt x="3448570" y="2540000"/>
                </a:lnTo>
                <a:lnTo>
                  <a:pt x="3475291" y="2540000"/>
                </a:lnTo>
                <a:lnTo>
                  <a:pt x="3472205" y="2527300"/>
                </a:lnTo>
                <a:close/>
              </a:path>
              <a:path w="5387975" h="3035300">
                <a:moveTo>
                  <a:pt x="3485210" y="2527300"/>
                </a:moveTo>
                <a:lnTo>
                  <a:pt x="3478999" y="2527300"/>
                </a:lnTo>
                <a:lnTo>
                  <a:pt x="3475545" y="2540000"/>
                </a:lnTo>
                <a:lnTo>
                  <a:pt x="3484448" y="2540000"/>
                </a:lnTo>
                <a:lnTo>
                  <a:pt x="3485210" y="2527300"/>
                </a:lnTo>
                <a:close/>
              </a:path>
              <a:path w="5387975" h="3035300">
                <a:moveTo>
                  <a:pt x="3492233" y="2527300"/>
                </a:moveTo>
                <a:lnTo>
                  <a:pt x="3488245" y="2527300"/>
                </a:lnTo>
                <a:lnTo>
                  <a:pt x="3488042" y="2540000"/>
                </a:lnTo>
                <a:lnTo>
                  <a:pt x="3492233" y="2527300"/>
                </a:lnTo>
                <a:close/>
              </a:path>
              <a:path w="5387975" h="3035300">
                <a:moveTo>
                  <a:pt x="295668" y="2527300"/>
                </a:moveTo>
                <a:lnTo>
                  <a:pt x="294157" y="2527300"/>
                </a:lnTo>
                <a:lnTo>
                  <a:pt x="295637" y="2529718"/>
                </a:lnTo>
                <a:lnTo>
                  <a:pt x="295668" y="2527300"/>
                </a:lnTo>
                <a:close/>
              </a:path>
              <a:path w="5387975" h="3035300">
                <a:moveTo>
                  <a:pt x="290080" y="2514600"/>
                </a:moveTo>
                <a:lnTo>
                  <a:pt x="272529" y="2514600"/>
                </a:lnTo>
                <a:lnTo>
                  <a:pt x="282092" y="2527300"/>
                </a:lnTo>
                <a:lnTo>
                  <a:pt x="289331" y="2527300"/>
                </a:lnTo>
                <a:lnTo>
                  <a:pt x="290080" y="2514600"/>
                </a:lnTo>
                <a:close/>
              </a:path>
              <a:path w="5387975" h="3035300">
                <a:moveTo>
                  <a:pt x="297307" y="2514600"/>
                </a:moveTo>
                <a:lnTo>
                  <a:pt x="290080" y="2514600"/>
                </a:lnTo>
                <a:lnTo>
                  <a:pt x="294017" y="2527300"/>
                </a:lnTo>
                <a:lnTo>
                  <a:pt x="294157" y="2527300"/>
                </a:lnTo>
                <a:lnTo>
                  <a:pt x="297307" y="2514600"/>
                </a:lnTo>
                <a:close/>
              </a:path>
              <a:path w="5387975" h="3035300">
                <a:moveTo>
                  <a:pt x="326758" y="2514600"/>
                </a:moveTo>
                <a:lnTo>
                  <a:pt x="297307" y="2514600"/>
                </a:lnTo>
                <a:lnTo>
                  <a:pt x="304380" y="2527300"/>
                </a:lnTo>
                <a:lnTo>
                  <a:pt x="328764" y="2527300"/>
                </a:lnTo>
                <a:lnTo>
                  <a:pt x="327178" y="2515551"/>
                </a:lnTo>
                <a:lnTo>
                  <a:pt x="326758" y="2514600"/>
                </a:lnTo>
                <a:close/>
              </a:path>
              <a:path w="5387975" h="3035300">
                <a:moveTo>
                  <a:pt x="326554" y="2502332"/>
                </a:moveTo>
                <a:lnTo>
                  <a:pt x="326898" y="2514600"/>
                </a:lnTo>
                <a:lnTo>
                  <a:pt x="327050" y="2514600"/>
                </a:lnTo>
                <a:lnTo>
                  <a:pt x="327178" y="2515551"/>
                </a:lnTo>
                <a:lnTo>
                  <a:pt x="332371" y="2527300"/>
                </a:lnTo>
                <a:lnTo>
                  <a:pt x="335902" y="2527300"/>
                </a:lnTo>
                <a:lnTo>
                  <a:pt x="336427" y="2514600"/>
                </a:lnTo>
                <a:lnTo>
                  <a:pt x="326554" y="2502332"/>
                </a:lnTo>
                <a:close/>
              </a:path>
              <a:path w="5387975" h="3035300">
                <a:moveTo>
                  <a:pt x="3424567" y="2514600"/>
                </a:moveTo>
                <a:lnTo>
                  <a:pt x="3421418" y="2527300"/>
                </a:lnTo>
                <a:lnTo>
                  <a:pt x="3429698" y="2527300"/>
                </a:lnTo>
                <a:lnTo>
                  <a:pt x="3424567" y="2514600"/>
                </a:lnTo>
                <a:close/>
              </a:path>
              <a:path w="5387975" h="3035300">
                <a:moveTo>
                  <a:pt x="3434511" y="2514600"/>
                </a:moveTo>
                <a:lnTo>
                  <a:pt x="3433114" y="2514600"/>
                </a:lnTo>
                <a:lnTo>
                  <a:pt x="3430549" y="2527300"/>
                </a:lnTo>
                <a:lnTo>
                  <a:pt x="3435540" y="2527300"/>
                </a:lnTo>
                <a:lnTo>
                  <a:pt x="3434511" y="2514600"/>
                </a:lnTo>
                <a:close/>
              </a:path>
              <a:path w="5387975" h="3035300">
                <a:moveTo>
                  <a:pt x="3495598" y="2514600"/>
                </a:moveTo>
                <a:lnTo>
                  <a:pt x="3442563" y="2514600"/>
                </a:lnTo>
                <a:lnTo>
                  <a:pt x="3449701" y="2527300"/>
                </a:lnTo>
                <a:lnTo>
                  <a:pt x="3494633" y="2527300"/>
                </a:lnTo>
                <a:lnTo>
                  <a:pt x="3495598" y="2514600"/>
                </a:lnTo>
                <a:close/>
              </a:path>
              <a:path w="5387975" h="3035300">
                <a:moveTo>
                  <a:pt x="3503066" y="2514600"/>
                </a:moveTo>
                <a:lnTo>
                  <a:pt x="3495598" y="2514600"/>
                </a:lnTo>
                <a:lnTo>
                  <a:pt x="3498443" y="2527300"/>
                </a:lnTo>
                <a:lnTo>
                  <a:pt x="3498735" y="2527300"/>
                </a:lnTo>
                <a:lnTo>
                  <a:pt x="3503066" y="2514600"/>
                </a:lnTo>
                <a:close/>
              </a:path>
              <a:path w="5387975" h="3035300">
                <a:moveTo>
                  <a:pt x="327050" y="2514600"/>
                </a:moveTo>
                <a:lnTo>
                  <a:pt x="326758" y="2514600"/>
                </a:lnTo>
                <a:lnTo>
                  <a:pt x="327178" y="2515551"/>
                </a:lnTo>
                <a:lnTo>
                  <a:pt x="327050" y="2514600"/>
                </a:lnTo>
                <a:close/>
              </a:path>
              <a:path w="5387975" h="3035300">
                <a:moveTo>
                  <a:pt x="281470" y="2501900"/>
                </a:moveTo>
                <a:lnTo>
                  <a:pt x="272364" y="2501900"/>
                </a:lnTo>
                <a:lnTo>
                  <a:pt x="278447" y="2514600"/>
                </a:lnTo>
                <a:lnTo>
                  <a:pt x="281698" y="2514600"/>
                </a:lnTo>
                <a:lnTo>
                  <a:pt x="281470" y="2501900"/>
                </a:lnTo>
                <a:close/>
              </a:path>
              <a:path w="5387975" h="3035300">
                <a:moveTo>
                  <a:pt x="323227" y="2501900"/>
                </a:moveTo>
                <a:lnTo>
                  <a:pt x="281470" y="2501900"/>
                </a:lnTo>
                <a:lnTo>
                  <a:pt x="282765" y="2514600"/>
                </a:lnTo>
                <a:lnTo>
                  <a:pt x="325031" y="2514600"/>
                </a:lnTo>
                <a:lnTo>
                  <a:pt x="323227" y="2501900"/>
                </a:lnTo>
                <a:close/>
              </a:path>
              <a:path w="5387975" h="3035300">
                <a:moveTo>
                  <a:pt x="3459568" y="2501900"/>
                </a:moveTo>
                <a:lnTo>
                  <a:pt x="3452266" y="2501900"/>
                </a:lnTo>
                <a:lnTo>
                  <a:pt x="3445268" y="2514600"/>
                </a:lnTo>
                <a:lnTo>
                  <a:pt x="3467214" y="2514600"/>
                </a:lnTo>
                <a:lnTo>
                  <a:pt x="3459568" y="2501900"/>
                </a:lnTo>
                <a:close/>
              </a:path>
              <a:path w="5387975" h="3035300">
                <a:moveTo>
                  <a:pt x="3513721" y="2501900"/>
                </a:moveTo>
                <a:lnTo>
                  <a:pt x="3465906" y="2501900"/>
                </a:lnTo>
                <a:lnTo>
                  <a:pt x="3467214" y="2514600"/>
                </a:lnTo>
                <a:lnTo>
                  <a:pt x="3505771" y="2514600"/>
                </a:lnTo>
                <a:lnTo>
                  <a:pt x="3513721" y="2501900"/>
                </a:lnTo>
                <a:close/>
              </a:path>
              <a:path w="5387975" h="3035300">
                <a:moveTo>
                  <a:pt x="3515499" y="2501900"/>
                </a:moveTo>
                <a:lnTo>
                  <a:pt x="3513937" y="2501900"/>
                </a:lnTo>
                <a:lnTo>
                  <a:pt x="3514763" y="2514600"/>
                </a:lnTo>
                <a:lnTo>
                  <a:pt x="3515499" y="2501900"/>
                </a:lnTo>
                <a:close/>
              </a:path>
              <a:path w="5387975" h="3035300">
                <a:moveTo>
                  <a:pt x="3531831" y="2489200"/>
                </a:moveTo>
                <a:lnTo>
                  <a:pt x="3484232" y="2489200"/>
                </a:lnTo>
                <a:lnTo>
                  <a:pt x="3490734" y="2501900"/>
                </a:lnTo>
                <a:lnTo>
                  <a:pt x="3516464" y="2501900"/>
                </a:lnTo>
                <a:lnTo>
                  <a:pt x="3527831" y="2514600"/>
                </a:lnTo>
                <a:lnTo>
                  <a:pt x="3523106" y="2501900"/>
                </a:lnTo>
                <a:lnTo>
                  <a:pt x="3531831" y="2489200"/>
                </a:lnTo>
                <a:close/>
              </a:path>
              <a:path w="5387975" h="3035300">
                <a:moveTo>
                  <a:pt x="326542" y="2501900"/>
                </a:moveTo>
                <a:lnTo>
                  <a:pt x="326206" y="2501900"/>
                </a:lnTo>
                <a:lnTo>
                  <a:pt x="326554" y="2502332"/>
                </a:lnTo>
                <a:lnTo>
                  <a:pt x="326542" y="2501900"/>
                </a:lnTo>
                <a:close/>
              </a:path>
              <a:path w="5387975" h="3035300">
                <a:moveTo>
                  <a:pt x="259537" y="2489200"/>
                </a:moveTo>
                <a:lnTo>
                  <a:pt x="257911" y="2489200"/>
                </a:lnTo>
                <a:lnTo>
                  <a:pt x="261302" y="2501900"/>
                </a:lnTo>
                <a:lnTo>
                  <a:pt x="261090" y="2492690"/>
                </a:lnTo>
                <a:lnTo>
                  <a:pt x="259537" y="2489200"/>
                </a:lnTo>
                <a:close/>
              </a:path>
              <a:path w="5387975" h="3035300">
                <a:moveTo>
                  <a:pt x="266954" y="2489200"/>
                </a:moveTo>
                <a:lnTo>
                  <a:pt x="261010" y="2489200"/>
                </a:lnTo>
                <a:lnTo>
                  <a:pt x="261090" y="2492690"/>
                </a:lnTo>
                <a:lnTo>
                  <a:pt x="265188" y="2501900"/>
                </a:lnTo>
                <a:lnTo>
                  <a:pt x="270040" y="2501900"/>
                </a:lnTo>
                <a:lnTo>
                  <a:pt x="266954" y="2489200"/>
                </a:lnTo>
                <a:close/>
              </a:path>
              <a:path w="5387975" h="3035300">
                <a:moveTo>
                  <a:pt x="307454" y="2489200"/>
                </a:moveTo>
                <a:lnTo>
                  <a:pt x="273342" y="2489200"/>
                </a:lnTo>
                <a:lnTo>
                  <a:pt x="275551" y="2501900"/>
                </a:lnTo>
                <a:lnTo>
                  <a:pt x="307009" y="2501900"/>
                </a:lnTo>
                <a:lnTo>
                  <a:pt x="307454" y="2489200"/>
                </a:lnTo>
                <a:close/>
              </a:path>
              <a:path w="5387975" h="3035300">
                <a:moveTo>
                  <a:pt x="320408" y="2489200"/>
                </a:moveTo>
                <a:lnTo>
                  <a:pt x="319036" y="2501900"/>
                </a:lnTo>
                <a:lnTo>
                  <a:pt x="323049" y="2501900"/>
                </a:lnTo>
                <a:lnTo>
                  <a:pt x="320408" y="2489200"/>
                </a:lnTo>
                <a:close/>
              </a:path>
              <a:path w="5387975" h="3035300">
                <a:moveTo>
                  <a:pt x="3479965" y="2489200"/>
                </a:moveTo>
                <a:lnTo>
                  <a:pt x="3478796" y="2489200"/>
                </a:lnTo>
                <a:lnTo>
                  <a:pt x="3479431" y="2501900"/>
                </a:lnTo>
                <a:lnTo>
                  <a:pt x="3479965" y="2489200"/>
                </a:lnTo>
                <a:close/>
              </a:path>
              <a:path w="5387975" h="3035300">
                <a:moveTo>
                  <a:pt x="3543508" y="2489200"/>
                </a:moveTo>
                <a:lnTo>
                  <a:pt x="3536009" y="2489200"/>
                </a:lnTo>
                <a:lnTo>
                  <a:pt x="3536358" y="2501900"/>
                </a:lnTo>
                <a:lnTo>
                  <a:pt x="3539528" y="2501900"/>
                </a:lnTo>
                <a:lnTo>
                  <a:pt x="3542873" y="2496324"/>
                </a:lnTo>
                <a:lnTo>
                  <a:pt x="3543508" y="2489200"/>
                </a:lnTo>
                <a:close/>
              </a:path>
              <a:path w="5387975" h="3035300">
                <a:moveTo>
                  <a:pt x="3547148" y="2489200"/>
                </a:moveTo>
                <a:lnTo>
                  <a:pt x="3542873" y="2496324"/>
                </a:lnTo>
                <a:lnTo>
                  <a:pt x="3542376" y="2501900"/>
                </a:lnTo>
                <a:lnTo>
                  <a:pt x="3547148" y="2489200"/>
                </a:lnTo>
                <a:close/>
              </a:path>
              <a:path w="5387975" h="3035300">
                <a:moveTo>
                  <a:pt x="243674" y="2476500"/>
                </a:moveTo>
                <a:lnTo>
                  <a:pt x="236918" y="2476500"/>
                </a:lnTo>
                <a:lnTo>
                  <a:pt x="244081" y="2489200"/>
                </a:lnTo>
                <a:lnTo>
                  <a:pt x="243674" y="2476500"/>
                </a:lnTo>
                <a:close/>
              </a:path>
              <a:path w="5387975" h="3035300">
                <a:moveTo>
                  <a:pt x="244818" y="2480258"/>
                </a:moveTo>
                <a:lnTo>
                  <a:pt x="245364" y="2489200"/>
                </a:lnTo>
                <a:lnTo>
                  <a:pt x="247116" y="2489200"/>
                </a:lnTo>
                <a:lnTo>
                  <a:pt x="244818" y="2480258"/>
                </a:lnTo>
                <a:close/>
              </a:path>
              <a:path w="5387975" h="3035300">
                <a:moveTo>
                  <a:pt x="270179" y="2476500"/>
                </a:moveTo>
                <a:lnTo>
                  <a:pt x="254508" y="2476500"/>
                </a:lnTo>
                <a:lnTo>
                  <a:pt x="260159" y="2489200"/>
                </a:lnTo>
                <a:lnTo>
                  <a:pt x="262724" y="2489200"/>
                </a:lnTo>
                <a:lnTo>
                  <a:pt x="270179" y="2476500"/>
                </a:lnTo>
                <a:close/>
              </a:path>
              <a:path w="5387975" h="3035300">
                <a:moveTo>
                  <a:pt x="304507" y="2476500"/>
                </a:moveTo>
                <a:lnTo>
                  <a:pt x="270179" y="2476500"/>
                </a:lnTo>
                <a:lnTo>
                  <a:pt x="270725" y="2489200"/>
                </a:lnTo>
                <a:lnTo>
                  <a:pt x="297675" y="2489200"/>
                </a:lnTo>
                <a:lnTo>
                  <a:pt x="304507" y="2476500"/>
                </a:lnTo>
                <a:close/>
              </a:path>
              <a:path w="5387975" h="3035300">
                <a:moveTo>
                  <a:pt x="3494989" y="2476500"/>
                </a:moveTo>
                <a:lnTo>
                  <a:pt x="3480879" y="2489200"/>
                </a:lnTo>
                <a:lnTo>
                  <a:pt x="3495865" y="2489200"/>
                </a:lnTo>
                <a:lnTo>
                  <a:pt x="3494989" y="2476500"/>
                </a:lnTo>
                <a:close/>
              </a:path>
              <a:path w="5387975" h="3035300">
                <a:moveTo>
                  <a:pt x="3510533" y="2476500"/>
                </a:moveTo>
                <a:lnTo>
                  <a:pt x="3501440" y="2476500"/>
                </a:lnTo>
                <a:lnTo>
                  <a:pt x="3495865" y="2489200"/>
                </a:lnTo>
                <a:lnTo>
                  <a:pt x="3512667" y="2489200"/>
                </a:lnTo>
                <a:lnTo>
                  <a:pt x="3510533" y="2476500"/>
                </a:lnTo>
                <a:close/>
              </a:path>
              <a:path w="5387975" h="3035300">
                <a:moveTo>
                  <a:pt x="3542665" y="2476500"/>
                </a:moveTo>
                <a:lnTo>
                  <a:pt x="3517099" y="2476500"/>
                </a:lnTo>
                <a:lnTo>
                  <a:pt x="3514902" y="2489200"/>
                </a:lnTo>
                <a:lnTo>
                  <a:pt x="3538499" y="2489200"/>
                </a:lnTo>
                <a:lnTo>
                  <a:pt x="3542665" y="2476500"/>
                </a:lnTo>
                <a:close/>
              </a:path>
              <a:path w="5387975" h="3035300">
                <a:moveTo>
                  <a:pt x="3559390" y="2476500"/>
                </a:moveTo>
                <a:lnTo>
                  <a:pt x="3552469" y="2476500"/>
                </a:lnTo>
                <a:lnTo>
                  <a:pt x="3557219" y="2489200"/>
                </a:lnTo>
                <a:lnTo>
                  <a:pt x="3559390" y="2476500"/>
                </a:lnTo>
                <a:close/>
              </a:path>
              <a:path w="5387975" h="3035300">
                <a:moveTo>
                  <a:pt x="3561664" y="2476500"/>
                </a:moveTo>
                <a:lnTo>
                  <a:pt x="3560914" y="2476500"/>
                </a:lnTo>
                <a:lnTo>
                  <a:pt x="3561410" y="2489200"/>
                </a:lnTo>
                <a:lnTo>
                  <a:pt x="3565817" y="2489200"/>
                </a:lnTo>
                <a:lnTo>
                  <a:pt x="3566190" y="2485950"/>
                </a:lnTo>
                <a:lnTo>
                  <a:pt x="3561664" y="2476500"/>
                </a:lnTo>
                <a:close/>
              </a:path>
              <a:path w="5387975" h="3035300">
                <a:moveTo>
                  <a:pt x="3567391" y="2463800"/>
                </a:moveTo>
                <a:lnTo>
                  <a:pt x="3562032" y="2463800"/>
                </a:lnTo>
                <a:lnTo>
                  <a:pt x="3560089" y="2476500"/>
                </a:lnTo>
                <a:lnTo>
                  <a:pt x="3567277" y="2476500"/>
                </a:lnTo>
                <a:lnTo>
                  <a:pt x="3566190" y="2485950"/>
                </a:lnTo>
                <a:lnTo>
                  <a:pt x="3567747" y="2489200"/>
                </a:lnTo>
                <a:lnTo>
                  <a:pt x="3567391" y="2463800"/>
                </a:lnTo>
                <a:close/>
              </a:path>
              <a:path w="5387975" h="3035300">
                <a:moveTo>
                  <a:pt x="244589" y="2476500"/>
                </a:moveTo>
                <a:lnTo>
                  <a:pt x="243852" y="2476500"/>
                </a:lnTo>
                <a:lnTo>
                  <a:pt x="244818" y="2480258"/>
                </a:lnTo>
                <a:lnTo>
                  <a:pt x="244589" y="2476500"/>
                </a:lnTo>
                <a:close/>
              </a:path>
              <a:path w="5387975" h="3035300">
                <a:moveTo>
                  <a:pt x="235470" y="2463800"/>
                </a:moveTo>
                <a:lnTo>
                  <a:pt x="231216" y="2463800"/>
                </a:lnTo>
                <a:lnTo>
                  <a:pt x="228282" y="2476500"/>
                </a:lnTo>
                <a:lnTo>
                  <a:pt x="234759" y="2476500"/>
                </a:lnTo>
                <a:lnTo>
                  <a:pt x="235470" y="2463800"/>
                </a:lnTo>
                <a:close/>
              </a:path>
              <a:path w="5387975" h="3035300">
                <a:moveTo>
                  <a:pt x="243154" y="2463800"/>
                </a:moveTo>
                <a:lnTo>
                  <a:pt x="235470" y="2463800"/>
                </a:lnTo>
                <a:lnTo>
                  <a:pt x="240258" y="2476500"/>
                </a:lnTo>
                <a:lnTo>
                  <a:pt x="242214" y="2476500"/>
                </a:lnTo>
                <a:lnTo>
                  <a:pt x="243154" y="2463800"/>
                </a:lnTo>
                <a:close/>
              </a:path>
              <a:path w="5387975" h="3035300">
                <a:moveTo>
                  <a:pt x="279958" y="2463800"/>
                </a:moveTo>
                <a:lnTo>
                  <a:pt x="247180" y="2463800"/>
                </a:lnTo>
                <a:lnTo>
                  <a:pt x="251904" y="2476500"/>
                </a:lnTo>
                <a:lnTo>
                  <a:pt x="285076" y="2476500"/>
                </a:lnTo>
                <a:lnTo>
                  <a:pt x="279958" y="2463800"/>
                </a:lnTo>
                <a:close/>
              </a:path>
              <a:path w="5387975" h="3035300">
                <a:moveTo>
                  <a:pt x="3510391" y="2471591"/>
                </a:moveTo>
                <a:lnTo>
                  <a:pt x="3507486" y="2476500"/>
                </a:lnTo>
                <a:lnTo>
                  <a:pt x="3508286" y="2476500"/>
                </a:lnTo>
                <a:lnTo>
                  <a:pt x="3510391" y="2471591"/>
                </a:lnTo>
                <a:close/>
              </a:path>
              <a:path w="5387975" h="3035300">
                <a:moveTo>
                  <a:pt x="3515004" y="2463800"/>
                </a:moveTo>
                <a:lnTo>
                  <a:pt x="3510391" y="2471591"/>
                </a:lnTo>
                <a:lnTo>
                  <a:pt x="3508286" y="2476500"/>
                </a:lnTo>
                <a:lnTo>
                  <a:pt x="3515004" y="2463800"/>
                </a:lnTo>
                <a:close/>
              </a:path>
              <a:path w="5387975" h="3035300">
                <a:moveTo>
                  <a:pt x="3555695" y="2463800"/>
                </a:moveTo>
                <a:lnTo>
                  <a:pt x="3515004" y="2463800"/>
                </a:lnTo>
                <a:lnTo>
                  <a:pt x="3508286" y="2476500"/>
                </a:lnTo>
                <a:lnTo>
                  <a:pt x="3560089" y="2476500"/>
                </a:lnTo>
                <a:lnTo>
                  <a:pt x="3555695" y="2463800"/>
                </a:lnTo>
                <a:close/>
              </a:path>
              <a:path w="5387975" h="3035300">
                <a:moveTo>
                  <a:pt x="3572065" y="2463800"/>
                </a:moveTo>
                <a:lnTo>
                  <a:pt x="3570478" y="2463800"/>
                </a:lnTo>
                <a:lnTo>
                  <a:pt x="3571608" y="2476500"/>
                </a:lnTo>
                <a:lnTo>
                  <a:pt x="3575380" y="2476500"/>
                </a:lnTo>
                <a:lnTo>
                  <a:pt x="3572065" y="2463800"/>
                </a:lnTo>
                <a:close/>
              </a:path>
              <a:path w="5387975" h="3035300">
                <a:moveTo>
                  <a:pt x="3580917" y="2473476"/>
                </a:moveTo>
                <a:lnTo>
                  <a:pt x="3579047" y="2476500"/>
                </a:lnTo>
                <a:lnTo>
                  <a:pt x="3580907" y="2473960"/>
                </a:lnTo>
                <a:lnTo>
                  <a:pt x="3580917" y="2473476"/>
                </a:lnTo>
                <a:close/>
              </a:path>
              <a:path w="5387975" h="3035300">
                <a:moveTo>
                  <a:pt x="3581839" y="2472621"/>
                </a:moveTo>
                <a:lnTo>
                  <a:pt x="3580907" y="2473960"/>
                </a:lnTo>
                <a:lnTo>
                  <a:pt x="3580853" y="2476500"/>
                </a:lnTo>
                <a:lnTo>
                  <a:pt x="3581839" y="2472621"/>
                </a:lnTo>
                <a:close/>
              </a:path>
              <a:path w="5387975" h="3035300">
                <a:moveTo>
                  <a:pt x="3584079" y="2463800"/>
                </a:moveTo>
                <a:lnTo>
                  <a:pt x="3581120" y="2463800"/>
                </a:lnTo>
                <a:lnTo>
                  <a:pt x="3580917" y="2473476"/>
                </a:lnTo>
                <a:lnTo>
                  <a:pt x="3582113" y="2471541"/>
                </a:lnTo>
                <a:lnTo>
                  <a:pt x="3584079" y="2463800"/>
                </a:lnTo>
                <a:close/>
              </a:path>
              <a:path w="5387975" h="3035300">
                <a:moveTo>
                  <a:pt x="3587978" y="2463800"/>
                </a:moveTo>
                <a:lnTo>
                  <a:pt x="3586899" y="2463800"/>
                </a:lnTo>
                <a:lnTo>
                  <a:pt x="3582113" y="2471541"/>
                </a:lnTo>
                <a:lnTo>
                  <a:pt x="3581839" y="2472621"/>
                </a:lnTo>
                <a:lnTo>
                  <a:pt x="3587978" y="2463800"/>
                </a:lnTo>
                <a:close/>
              </a:path>
              <a:path w="5387975" h="3035300">
                <a:moveTo>
                  <a:pt x="3515004" y="2463800"/>
                </a:moveTo>
                <a:lnTo>
                  <a:pt x="3513734" y="2463800"/>
                </a:lnTo>
                <a:lnTo>
                  <a:pt x="3510391" y="2471591"/>
                </a:lnTo>
                <a:lnTo>
                  <a:pt x="3515004" y="2463800"/>
                </a:lnTo>
                <a:close/>
              </a:path>
              <a:path w="5387975" h="3035300">
                <a:moveTo>
                  <a:pt x="223291" y="2451100"/>
                </a:moveTo>
                <a:lnTo>
                  <a:pt x="216433" y="2451100"/>
                </a:lnTo>
                <a:lnTo>
                  <a:pt x="219151" y="2463800"/>
                </a:lnTo>
                <a:lnTo>
                  <a:pt x="224091" y="2463800"/>
                </a:lnTo>
                <a:lnTo>
                  <a:pt x="223291" y="2451100"/>
                </a:lnTo>
                <a:close/>
              </a:path>
              <a:path w="5387975" h="3035300">
                <a:moveTo>
                  <a:pt x="272072" y="2451100"/>
                </a:moveTo>
                <a:lnTo>
                  <a:pt x="231444" y="2451100"/>
                </a:lnTo>
                <a:lnTo>
                  <a:pt x="233095" y="2463800"/>
                </a:lnTo>
                <a:lnTo>
                  <a:pt x="273227" y="2463800"/>
                </a:lnTo>
                <a:lnTo>
                  <a:pt x="272072" y="2451100"/>
                </a:lnTo>
                <a:close/>
              </a:path>
              <a:path w="5387975" h="3035300">
                <a:moveTo>
                  <a:pt x="276199" y="2451100"/>
                </a:moveTo>
                <a:lnTo>
                  <a:pt x="272072" y="2451100"/>
                </a:lnTo>
                <a:lnTo>
                  <a:pt x="275653" y="2463800"/>
                </a:lnTo>
                <a:lnTo>
                  <a:pt x="280949" y="2463800"/>
                </a:lnTo>
                <a:lnTo>
                  <a:pt x="276199" y="2451100"/>
                </a:lnTo>
                <a:close/>
              </a:path>
              <a:path w="5387975" h="3035300">
                <a:moveTo>
                  <a:pt x="3580091" y="2451100"/>
                </a:moveTo>
                <a:lnTo>
                  <a:pt x="3528035" y="2451100"/>
                </a:lnTo>
                <a:lnTo>
                  <a:pt x="3533174" y="2463800"/>
                </a:lnTo>
                <a:lnTo>
                  <a:pt x="3580498" y="2463800"/>
                </a:lnTo>
                <a:lnTo>
                  <a:pt x="3580091" y="2451100"/>
                </a:lnTo>
                <a:close/>
              </a:path>
              <a:path w="5387975" h="3035300">
                <a:moveTo>
                  <a:pt x="3589045" y="2451100"/>
                </a:moveTo>
                <a:lnTo>
                  <a:pt x="3580498" y="2463800"/>
                </a:lnTo>
                <a:lnTo>
                  <a:pt x="3588207" y="2463800"/>
                </a:lnTo>
                <a:lnTo>
                  <a:pt x="3589045" y="2451100"/>
                </a:lnTo>
                <a:close/>
              </a:path>
              <a:path w="5387975" h="3035300">
                <a:moveTo>
                  <a:pt x="3594025" y="2455474"/>
                </a:moveTo>
                <a:lnTo>
                  <a:pt x="3592144" y="2463800"/>
                </a:lnTo>
                <a:lnTo>
                  <a:pt x="3596131" y="2463800"/>
                </a:lnTo>
                <a:lnTo>
                  <a:pt x="3594025" y="2455474"/>
                </a:lnTo>
                <a:close/>
              </a:path>
              <a:path w="5387975" h="3035300">
                <a:moveTo>
                  <a:pt x="3596722" y="2460861"/>
                </a:moveTo>
                <a:lnTo>
                  <a:pt x="3596131" y="2463800"/>
                </a:lnTo>
                <a:lnTo>
                  <a:pt x="3597236" y="2463800"/>
                </a:lnTo>
                <a:lnTo>
                  <a:pt x="3596722" y="2460861"/>
                </a:lnTo>
                <a:close/>
              </a:path>
              <a:path w="5387975" h="3035300">
                <a:moveTo>
                  <a:pt x="3598684" y="2451100"/>
                </a:moveTo>
                <a:lnTo>
                  <a:pt x="3595014" y="2451100"/>
                </a:lnTo>
                <a:lnTo>
                  <a:pt x="3596722" y="2460861"/>
                </a:lnTo>
                <a:lnTo>
                  <a:pt x="3598684" y="2451100"/>
                </a:lnTo>
                <a:close/>
              </a:path>
              <a:path w="5387975" h="3035300">
                <a:moveTo>
                  <a:pt x="3595014" y="2451100"/>
                </a:moveTo>
                <a:lnTo>
                  <a:pt x="3592918" y="2451100"/>
                </a:lnTo>
                <a:lnTo>
                  <a:pt x="3594025" y="2455474"/>
                </a:lnTo>
                <a:lnTo>
                  <a:pt x="3595014" y="2451100"/>
                </a:lnTo>
                <a:close/>
              </a:path>
              <a:path w="5387975" h="3035300">
                <a:moveTo>
                  <a:pt x="211099" y="2438400"/>
                </a:moveTo>
                <a:lnTo>
                  <a:pt x="203847" y="2438400"/>
                </a:lnTo>
                <a:lnTo>
                  <a:pt x="210134" y="2451100"/>
                </a:lnTo>
                <a:lnTo>
                  <a:pt x="211099" y="2438400"/>
                </a:lnTo>
                <a:close/>
              </a:path>
              <a:path w="5387975" h="3035300">
                <a:moveTo>
                  <a:pt x="236575" y="2425700"/>
                </a:moveTo>
                <a:lnTo>
                  <a:pt x="206299" y="2425700"/>
                </a:lnTo>
                <a:lnTo>
                  <a:pt x="215720" y="2438400"/>
                </a:lnTo>
                <a:lnTo>
                  <a:pt x="219443" y="2451100"/>
                </a:lnTo>
                <a:lnTo>
                  <a:pt x="259015" y="2451100"/>
                </a:lnTo>
                <a:lnTo>
                  <a:pt x="261909" y="2438400"/>
                </a:lnTo>
                <a:lnTo>
                  <a:pt x="237655" y="2438400"/>
                </a:lnTo>
                <a:lnTo>
                  <a:pt x="236575" y="2425700"/>
                </a:lnTo>
                <a:close/>
              </a:path>
              <a:path w="5387975" h="3035300">
                <a:moveTo>
                  <a:pt x="3542487" y="2438400"/>
                </a:moveTo>
                <a:lnTo>
                  <a:pt x="3540518" y="2438400"/>
                </a:lnTo>
                <a:lnTo>
                  <a:pt x="3537686" y="2451100"/>
                </a:lnTo>
                <a:lnTo>
                  <a:pt x="3538753" y="2451100"/>
                </a:lnTo>
                <a:lnTo>
                  <a:pt x="3542487" y="2438400"/>
                </a:lnTo>
                <a:close/>
              </a:path>
              <a:path w="5387975" h="3035300">
                <a:moveTo>
                  <a:pt x="3557066" y="2438400"/>
                </a:moveTo>
                <a:lnTo>
                  <a:pt x="3551770" y="2438400"/>
                </a:lnTo>
                <a:lnTo>
                  <a:pt x="3545313" y="2451100"/>
                </a:lnTo>
                <a:lnTo>
                  <a:pt x="3555758" y="2451100"/>
                </a:lnTo>
                <a:lnTo>
                  <a:pt x="3556501" y="2449275"/>
                </a:lnTo>
                <a:lnTo>
                  <a:pt x="3557066" y="2438400"/>
                </a:lnTo>
                <a:close/>
              </a:path>
              <a:path w="5387975" h="3035300">
                <a:moveTo>
                  <a:pt x="3556501" y="2449275"/>
                </a:moveTo>
                <a:lnTo>
                  <a:pt x="3555758" y="2451100"/>
                </a:lnTo>
                <a:lnTo>
                  <a:pt x="3556406" y="2451100"/>
                </a:lnTo>
                <a:lnTo>
                  <a:pt x="3556501" y="2449275"/>
                </a:lnTo>
                <a:close/>
              </a:path>
              <a:path w="5387975" h="3035300">
                <a:moveTo>
                  <a:pt x="3607549" y="2438400"/>
                </a:moveTo>
                <a:lnTo>
                  <a:pt x="3560927" y="2438400"/>
                </a:lnTo>
                <a:lnTo>
                  <a:pt x="3556501" y="2449275"/>
                </a:lnTo>
                <a:lnTo>
                  <a:pt x="3556406" y="2451100"/>
                </a:lnTo>
                <a:lnTo>
                  <a:pt x="3604260" y="2451100"/>
                </a:lnTo>
                <a:lnTo>
                  <a:pt x="3607549" y="2438400"/>
                </a:lnTo>
                <a:close/>
              </a:path>
              <a:path w="5387975" h="3035300">
                <a:moveTo>
                  <a:pt x="3614026" y="2438400"/>
                </a:moveTo>
                <a:lnTo>
                  <a:pt x="3607549" y="2438400"/>
                </a:lnTo>
                <a:lnTo>
                  <a:pt x="3609149" y="2451100"/>
                </a:lnTo>
                <a:lnTo>
                  <a:pt x="3609505" y="2451100"/>
                </a:lnTo>
                <a:lnTo>
                  <a:pt x="3614026" y="2438400"/>
                </a:lnTo>
                <a:close/>
              </a:path>
              <a:path w="5387975" h="3035300">
                <a:moveTo>
                  <a:pt x="3616413" y="2438400"/>
                </a:moveTo>
                <a:lnTo>
                  <a:pt x="3611930" y="2451100"/>
                </a:lnTo>
                <a:lnTo>
                  <a:pt x="3617163" y="2451100"/>
                </a:lnTo>
                <a:lnTo>
                  <a:pt x="3616413" y="2438400"/>
                </a:lnTo>
                <a:close/>
              </a:path>
              <a:path w="5387975" h="3035300">
                <a:moveTo>
                  <a:pt x="3626040" y="2438400"/>
                </a:moveTo>
                <a:lnTo>
                  <a:pt x="3618699" y="2438400"/>
                </a:lnTo>
                <a:lnTo>
                  <a:pt x="3620096" y="2451100"/>
                </a:lnTo>
                <a:lnTo>
                  <a:pt x="3626040" y="2438400"/>
                </a:lnTo>
                <a:close/>
              </a:path>
              <a:path w="5387975" h="3035300">
                <a:moveTo>
                  <a:pt x="195325" y="2437698"/>
                </a:moveTo>
                <a:lnTo>
                  <a:pt x="194741" y="2438400"/>
                </a:lnTo>
                <a:lnTo>
                  <a:pt x="195313" y="2438400"/>
                </a:lnTo>
                <a:lnTo>
                  <a:pt x="195325" y="2437698"/>
                </a:lnTo>
                <a:close/>
              </a:path>
              <a:path w="5387975" h="3035300">
                <a:moveTo>
                  <a:pt x="256260" y="2425700"/>
                </a:moveTo>
                <a:lnTo>
                  <a:pt x="243649" y="2425700"/>
                </a:lnTo>
                <a:lnTo>
                  <a:pt x="237655" y="2438400"/>
                </a:lnTo>
                <a:lnTo>
                  <a:pt x="254063" y="2438400"/>
                </a:lnTo>
                <a:lnTo>
                  <a:pt x="256260" y="2425700"/>
                </a:lnTo>
                <a:close/>
              </a:path>
              <a:path w="5387975" h="3035300">
                <a:moveTo>
                  <a:pt x="3565855" y="2425700"/>
                </a:moveTo>
                <a:lnTo>
                  <a:pt x="3564356" y="2425700"/>
                </a:lnTo>
                <a:lnTo>
                  <a:pt x="3565372" y="2438400"/>
                </a:lnTo>
                <a:lnTo>
                  <a:pt x="3565855" y="2425700"/>
                </a:lnTo>
                <a:close/>
              </a:path>
              <a:path w="5387975" h="3035300">
                <a:moveTo>
                  <a:pt x="3582974" y="2425700"/>
                </a:moveTo>
                <a:lnTo>
                  <a:pt x="3568509" y="2425700"/>
                </a:lnTo>
                <a:lnTo>
                  <a:pt x="3566847" y="2438400"/>
                </a:lnTo>
                <a:lnTo>
                  <a:pt x="3572167" y="2438400"/>
                </a:lnTo>
                <a:lnTo>
                  <a:pt x="3582974" y="2425700"/>
                </a:lnTo>
                <a:close/>
              </a:path>
              <a:path w="5387975" h="3035300">
                <a:moveTo>
                  <a:pt x="3585046" y="2434555"/>
                </a:moveTo>
                <a:lnTo>
                  <a:pt x="3581844" y="2438400"/>
                </a:lnTo>
                <a:lnTo>
                  <a:pt x="3585946" y="2438400"/>
                </a:lnTo>
                <a:lnTo>
                  <a:pt x="3585046" y="2434555"/>
                </a:lnTo>
                <a:close/>
              </a:path>
              <a:path w="5387975" h="3035300">
                <a:moveTo>
                  <a:pt x="3590671" y="2427803"/>
                </a:moveTo>
                <a:lnTo>
                  <a:pt x="3586754" y="2432506"/>
                </a:lnTo>
                <a:lnTo>
                  <a:pt x="3585946" y="2438400"/>
                </a:lnTo>
                <a:lnTo>
                  <a:pt x="3590353" y="2438400"/>
                </a:lnTo>
                <a:lnTo>
                  <a:pt x="3590671" y="2427803"/>
                </a:lnTo>
                <a:close/>
              </a:path>
              <a:path w="5387975" h="3035300">
                <a:moveTo>
                  <a:pt x="3590503" y="2438010"/>
                </a:moveTo>
                <a:lnTo>
                  <a:pt x="3590353" y="2438400"/>
                </a:lnTo>
                <a:lnTo>
                  <a:pt x="3590503" y="2438010"/>
                </a:lnTo>
                <a:close/>
              </a:path>
              <a:path w="5387975" h="3035300">
                <a:moveTo>
                  <a:pt x="3617239" y="2425700"/>
                </a:moveTo>
                <a:lnTo>
                  <a:pt x="3595230" y="2425700"/>
                </a:lnTo>
                <a:lnTo>
                  <a:pt x="3595890" y="2438400"/>
                </a:lnTo>
                <a:lnTo>
                  <a:pt x="3623729" y="2438400"/>
                </a:lnTo>
                <a:lnTo>
                  <a:pt x="3617239" y="2425700"/>
                </a:lnTo>
                <a:close/>
              </a:path>
              <a:path w="5387975" h="3035300">
                <a:moveTo>
                  <a:pt x="3625750" y="2437327"/>
                </a:moveTo>
                <a:lnTo>
                  <a:pt x="3625367" y="2438400"/>
                </a:lnTo>
                <a:lnTo>
                  <a:pt x="3626535" y="2438400"/>
                </a:lnTo>
                <a:lnTo>
                  <a:pt x="3625750" y="2437327"/>
                </a:lnTo>
                <a:close/>
              </a:path>
              <a:path w="5387975" h="3035300">
                <a:moveTo>
                  <a:pt x="3629901" y="2425700"/>
                </a:moveTo>
                <a:lnTo>
                  <a:pt x="3628166" y="2430558"/>
                </a:lnTo>
                <a:lnTo>
                  <a:pt x="3626535" y="2438400"/>
                </a:lnTo>
                <a:lnTo>
                  <a:pt x="3632492" y="2438400"/>
                </a:lnTo>
                <a:lnTo>
                  <a:pt x="3629901" y="2425700"/>
                </a:lnTo>
                <a:close/>
              </a:path>
              <a:path w="5387975" h="3035300">
                <a:moveTo>
                  <a:pt x="3636860" y="2425700"/>
                </a:moveTo>
                <a:lnTo>
                  <a:pt x="3635984" y="2425700"/>
                </a:lnTo>
                <a:lnTo>
                  <a:pt x="3635603" y="2438400"/>
                </a:lnTo>
                <a:lnTo>
                  <a:pt x="3636479" y="2438400"/>
                </a:lnTo>
                <a:lnTo>
                  <a:pt x="3636860" y="2425700"/>
                </a:lnTo>
                <a:close/>
              </a:path>
              <a:path w="5387975" h="3035300">
                <a:moveTo>
                  <a:pt x="3652215" y="2413000"/>
                </a:moveTo>
                <a:lnTo>
                  <a:pt x="3640137" y="2413000"/>
                </a:lnTo>
                <a:lnTo>
                  <a:pt x="3637254" y="2425700"/>
                </a:lnTo>
                <a:lnTo>
                  <a:pt x="3638118" y="2438400"/>
                </a:lnTo>
                <a:lnTo>
                  <a:pt x="3642931" y="2425700"/>
                </a:lnTo>
                <a:lnTo>
                  <a:pt x="3648697" y="2425700"/>
                </a:lnTo>
                <a:lnTo>
                  <a:pt x="3652215" y="2413000"/>
                </a:lnTo>
                <a:close/>
              </a:path>
              <a:path w="5387975" h="3035300">
                <a:moveTo>
                  <a:pt x="3595230" y="2425700"/>
                </a:moveTo>
                <a:lnTo>
                  <a:pt x="3592423" y="2425700"/>
                </a:lnTo>
                <a:lnTo>
                  <a:pt x="3590503" y="2438010"/>
                </a:lnTo>
                <a:lnTo>
                  <a:pt x="3595230" y="2425700"/>
                </a:lnTo>
                <a:close/>
              </a:path>
              <a:path w="5387975" h="3035300">
                <a:moveTo>
                  <a:pt x="205308" y="2425700"/>
                </a:moveTo>
                <a:lnTo>
                  <a:pt x="195529" y="2425700"/>
                </a:lnTo>
                <a:lnTo>
                  <a:pt x="195325" y="2437698"/>
                </a:lnTo>
                <a:lnTo>
                  <a:pt x="205308" y="2425700"/>
                </a:lnTo>
                <a:close/>
              </a:path>
              <a:path w="5387975" h="3035300">
                <a:moveTo>
                  <a:pt x="3629177" y="2425700"/>
                </a:moveTo>
                <a:lnTo>
                  <a:pt x="3617239" y="2425700"/>
                </a:lnTo>
                <a:lnTo>
                  <a:pt x="3625750" y="2437327"/>
                </a:lnTo>
                <a:lnTo>
                  <a:pt x="3628166" y="2430558"/>
                </a:lnTo>
                <a:lnTo>
                  <a:pt x="3629177" y="2425700"/>
                </a:lnTo>
                <a:close/>
              </a:path>
              <a:path w="5387975" h="3035300">
                <a:moveTo>
                  <a:pt x="3587686" y="2425700"/>
                </a:moveTo>
                <a:lnTo>
                  <a:pt x="3582974" y="2425700"/>
                </a:lnTo>
                <a:lnTo>
                  <a:pt x="3585046" y="2434555"/>
                </a:lnTo>
                <a:lnTo>
                  <a:pt x="3586754" y="2432506"/>
                </a:lnTo>
                <a:lnTo>
                  <a:pt x="3587686" y="2425700"/>
                </a:lnTo>
                <a:close/>
              </a:path>
              <a:path w="5387975" h="3035300">
                <a:moveTo>
                  <a:pt x="3592423" y="2425700"/>
                </a:moveTo>
                <a:lnTo>
                  <a:pt x="3590734" y="2425700"/>
                </a:lnTo>
                <a:lnTo>
                  <a:pt x="3590671" y="2427803"/>
                </a:lnTo>
                <a:lnTo>
                  <a:pt x="3592423" y="2425700"/>
                </a:lnTo>
                <a:close/>
              </a:path>
              <a:path w="5387975" h="3035300">
                <a:moveTo>
                  <a:pt x="184543" y="2413000"/>
                </a:moveTo>
                <a:lnTo>
                  <a:pt x="181317" y="2413000"/>
                </a:lnTo>
                <a:lnTo>
                  <a:pt x="184772" y="2425700"/>
                </a:lnTo>
                <a:lnTo>
                  <a:pt x="184543" y="2413000"/>
                </a:lnTo>
                <a:close/>
              </a:path>
              <a:path w="5387975" h="3035300">
                <a:moveTo>
                  <a:pt x="229171" y="2413000"/>
                </a:moveTo>
                <a:lnTo>
                  <a:pt x="194170" y="2413000"/>
                </a:lnTo>
                <a:lnTo>
                  <a:pt x="197688" y="2425700"/>
                </a:lnTo>
                <a:lnTo>
                  <a:pt x="230949" y="2425700"/>
                </a:lnTo>
                <a:lnTo>
                  <a:pt x="229171" y="2413000"/>
                </a:lnTo>
                <a:close/>
              </a:path>
              <a:path w="5387975" h="3035300">
                <a:moveTo>
                  <a:pt x="241223" y="2413000"/>
                </a:moveTo>
                <a:lnTo>
                  <a:pt x="236639" y="2425700"/>
                </a:lnTo>
                <a:lnTo>
                  <a:pt x="250342" y="2425700"/>
                </a:lnTo>
                <a:lnTo>
                  <a:pt x="241223" y="2413000"/>
                </a:lnTo>
                <a:close/>
              </a:path>
              <a:path w="5387975" h="3035300">
                <a:moveTo>
                  <a:pt x="3637864" y="2413000"/>
                </a:moveTo>
                <a:lnTo>
                  <a:pt x="3584079" y="2413000"/>
                </a:lnTo>
                <a:lnTo>
                  <a:pt x="3578732" y="2425700"/>
                </a:lnTo>
                <a:lnTo>
                  <a:pt x="3630841" y="2425700"/>
                </a:lnTo>
                <a:lnTo>
                  <a:pt x="3637864" y="2413000"/>
                </a:lnTo>
                <a:close/>
              </a:path>
              <a:path w="5387975" h="3035300">
                <a:moveTo>
                  <a:pt x="3654094" y="2413000"/>
                </a:moveTo>
                <a:lnTo>
                  <a:pt x="3649535" y="2425700"/>
                </a:lnTo>
                <a:lnTo>
                  <a:pt x="3654107" y="2425700"/>
                </a:lnTo>
                <a:lnTo>
                  <a:pt x="3654094" y="2413000"/>
                </a:lnTo>
                <a:close/>
              </a:path>
              <a:path w="5387975" h="3035300">
                <a:moveTo>
                  <a:pt x="217932" y="2387600"/>
                </a:moveTo>
                <a:lnTo>
                  <a:pt x="193243" y="2387600"/>
                </a:lnTo>
                <a:lnTo>
                  <a:pt x="189153" y="2400300"/>
                </a:lnTo>
                <a:lnTo>
                  <a:pt x="184048" y="2400300"/>
                </a:lnTo>
                <a:lnTo>
                  <a:pt x="178193" y="2413000"/>
                </a:lnTo>
                <a:lnTo>
                  <a:pt x="213791" y="2413000"/>
                </a:lnTo>
                <a:lnTo>
                  <a:pt x="213233" y="2400300"/>
                </a:lnTo>
                <a:lnTo>
                  <a:pt x="217932" y="2387600"/>
                </a:lnTo>
                <a:close/>
              </a:path>
              <a:path w="5387975" h="3035300">
                <a:moveTo>
                  <a:pt x="226517" y="2400300"/>
                </a:moveTo>
                <a:lnTo>
                  <a:pt x="225590" y="2400300"/>
                </a:lnTo>
                <a:lnTo>
                  <a:pt x="213791" y="2413000"/>
                </a:lnTo>
                <a:lnTo>
                  <a:pt x="231228" y="2413000"/>
                </a:lnTo>
                <a:lnTo>
                  <a:pt x="226517" y="2400300"/>
                </a:lnTo>
                <a:close/>
              </a:path>
              <a:path w="5387975" h="3035300">
                <a:moveTo>
                  <a:pt x="3599637" y="2400300"/>
                </a:moveTo>
                <a:lnTo>
                  <a:pt x="3594950" y="2413000"/>
                </a:lnTo>
                <a:lnTo>
                  <a:pt x="3595285" y="2412698"/>
                </a:lnTo>
                <a:lnTo>
                  <a:pt x="3599637" y="2400300"/>
                </a:lnTo>
                <a:close/>
              </a:path>
              <a:path w="5387975" h="3035300">
                <a:moveTo>
                  <a:pt x="3653655" y="2400300"/>
                </a:moveTo>
                <a:lnTo>
                  <a:pt x="3609047" y="2400300"/>
                </a:lnTo>
                <a:lnTo>
                  <a:pt x="3595285" y="2412698"/>
                </a:lnTo>
                <a:lnTo>
                  <a:pt x="3595179" y="2413000"/>
                </a:lnTo>
                <a:lnTo>
                  <a:pt x="3651319" y="2413000"/>
                </a:lnTo>
                <a:lnTo>
                  <a:pt x="3653655" y="2400300"/>
                </a:lnTo>
                <a:close/>
              </a:path>
              <a:path w="5387975" h="3035300">
                <a:moveTo>
                  <a:pt x="3661428" y="2400300"/>
                </a:moveTo>
                <a:lnTo>
                  <a:pt x="3657092" y="2400300"/>
                </a:lnTo>
                <a:lnTo>
                  <a:pt x="3655237" y="2413000"/>
                </a:lnTo>
                <a:lnTo>
                  <a:pt x="3656123" y="2413000"/>
                </a:lnTo>
                <a:lnTo>
                  <a:pt x="3661428" y="2400300"/>
                </a:lnTo>
                <a:close/>
              </a:path>
              <a:path w="5387975" h="3035300">
                <a:moveTo>
                  <a:pt x="182537" y="2387600"/>
                </a:moveTo>
                <a:lnTo>
                  <a:pt x="158369" y="2387600"/>
                </a:lnTo>
                <a:lnTo>
                  <a:pt x="161442" y="2400300"/>
                </a:lnTo>
                <a:lnTo>
                  <a:pt x="179514" y="2400300"/>
                </a:lnTo>
                <a:lnTo>
                  <a:pt x="182537" y="2387600"/>
                </a:lnTo>
                <a:close/>
              </a:path>
              <a:path w="5387975" h="3035300">
                <a:moveTo>
                  <a:pt x="193243" y="2387600"/>
                </a:moveTo>
                <a:lnTo>
                  <a:pt x="182537" y="2387600"/>
                </a:lnTo>
                <a:lnTo>
                  <a:pt x="179514" y="2400300"/>
                </a:lnTo>
                <a:lnTo>
                  <a:pt x="189153" y="2400300"/>
                </a:lnTo>
                <a:lnTo>
                  <a:pt x="193243" y="2387600"/>
                </a:lnTo>
                <a:close/>
              </a:path>
              <a:path w="5387975" h="3035300">
                <a:moveTo>
                  <a:pt x="3631590" y="2387600"/>
                </a:moveTo>
                <a:lnTo>
                  <a:pt x="3626485" y="2387600"/>
                </a:lnTo>
                <a:lnTo>
                  <a:pt x="3624783" y="2400300"/>
                </a:lnTo>
                <a:lnTo>
                  <a:pt x="3632619" y="2400300"/>
                </a:lnTo>
                <a:lnTo>
                  <a:pt x="3631590" y="2387600"/>
                </a:lnTo>
                <a:close/>
              </a:path>
              <a:path w="5387975" h="3035300">
                <a:moveTo>
                  <a:pt x="3661638" y="2387600"/>
                </a:moveTo>
                <a:lnTo>
                  <a:pt x="3634092" y="2387600"/>
                </a:lnTo>
                <a:lnTo>
                  <a:pt x="3632619" y="2400300"/>
                </a:lnTo>
                <a:lnTo>
                  <a:pt x="3659555" y="2400300"/>
                </a:lnTo>
                <a:lnTo>
                  <a:pt x="3661638" y="2387600"/>
                </a:lnTo>
                <a:close/>
              </a:path>
              <a:path w="5387975" h="3035300">
                <a:moveTo>
                  <a:pt x="3665613" y="2387600"/>
                </a:moveTo>
                <a:lnTo>
                  <a:pt x="3664432" y="2387600"/>
                </a:lnTo>
                <a:lnTo>
                  <a:pt x="3661232" y="2400300"/>
                </a:lnTo>
                <a:lnTo>
                  <a:pt x="3665613" y="2387600"/>
                </a:lnTo>
                <a:close/>
              </a:path>
              <a:path w="5387975" h="3035300">
                <a:moveTo>
                  <a:pt x="3679139" y="2387600"/>
                </a:moveTo>
                <a:lnTo>
                  <a:pt x="3674922" y="2387600"/>
                </a:lnTo>
                <a:lnTo>
                  <a:pt x="3673589" y="2400300"/>
                </a:lnTo>
                <a:lnTo>
                  <a:pt x="3679367" y="2400300"/>
                </a:lnTo>
                <a:lnTo>
                  <a:pt x="3679139" y="2387600"/>
                </a:lnTo>
                <a:close/>
              </a:path>
              <a:path w="5387975" h="3035300">
                <a:moveTo>
                  <a:pt x="3682911" y="2387600"/>
                </a:moveTo>
                <a:lnTo>
                  <a:pt x="3682669" y="2400300"/>
                </a:lnTo>
                <a:lnTo>
                  <a:pt x="3684409" y="2400300"/>
                </a:lnTo>
                <a:lnTo>
                  <a:pt x="3682911" y="2387600"/>
                </a:lnTo>
                <a:close/>
              </a:path>
              <a:path w="5387975" h="3035300">
                <a:moveTo>
                  <a:pt x="3691597" y="2387600"/>
                </a:moveTo>
                <a:lnTo>
                  <a:pt x="3688994" y="2400300"/>
                </a:lnTo>
                <a:lnTo>
                  <a:pt x="3691585" y="2400300"/>
                </a:lnTo>
                <a:lnTo>
                  <a:pt x="3691597" y="2387600"/>
                </a:lnTo>
                <a:close/>
              </a:path>
              <a:path w="5387975" h="3035300">
                <a:moveTo>
                  <a:pt x="152552" y="2374900"/>
                </a:moveTo>
                <a:lnTo>
                  <a:pt x="147548" y="2374900"/>
                </a:lnTo>
                <a:lnTo>
                  <a:pt x="150050" y="2387600"/>
                </a:lnTo>
                <a:lnTo>
                  <a:pt x="154304" y="2387600"/>
                </a:lnTo>
                <a:lnTo>
                  <a:pt x="152552" y="2374900"/>
                </a:lnTo>
                <a:close/>
              </a:path>
              <a:path w="5387975" h="3035300">
                <a:moveTo>
                  <a:pt x="158737" y="2374900"/>
                </a:moveTo>
                <a:lnTo>
                  <a:pt x="156692" y="2374900"/>
                </a:lnTo>
                <a:lnTo>
                  <a:pt x="157187" y="2387600"/>
                </a:lnTo>
                <a:lnTo>
                  <a:pt x="158737" y="2374900"/>
                </a:lnTo>
                <a:close/>
              </a:path>
              <a:path w="5387975" h="3035300">
                <a:moveTo>
                  <a:pt x="191134" y="2362200"/>
                </a:moveTo>
                <a:lnTo>
                  <a:pt x="194564" y="2374900"/>
                </a:lnTo>
                <a:lnTo>
                  <a:pt x="159219" y="2374900"/>
                </a:lnTo>
                <a:lnTo>
                  <a:pt x="164325" y="2387600"/>
                </a:lnTo>
                <a:lnTo>
                  <a:pt x="198678" y="2387600"/>
                </a:lnTo>
                <a:lnTo>
                  <a:pt x="198818" y="2374900"/>
                </a:lnTo>
                <a:lnTo>
                  <a:pt x="191134" y="2362200"/>
                </a:lnTo>
                <a:close/>
              </a:path>
              <a:path w="5387975" h="3035300">
                <a:moveTo>
                  <a:pt x="3651630" y="2374900"/>
                </a:moveTo>
                <a:lnTo>
                  <a:pt x="3635527" y="2374900"/>
                </a:lnTo>
                <a:lnTo>
                  <a:pt x="3632111" y="2387600"/>
                </a:lnTo>
                <a:lnTo>
                  <a:pt x="3653663" y="2387600"/>
                </a:lnTo>
                <a:lnTo>
                  <a:pt x="3651630" y="2374900"/>
                </a:lnTo>
                <a:close/>
              </a:path>
              <a:path w="5387975" h="3035300">
                <a:moveTo>
                  <a:pt x="3651630" y="2374900"/>
                </a:moveTo>
                <a:lnTo>
                  <a:pt x="3653663" y="2387600"/>
                </a:lnTo>
                <a:lnTo>
                  <a:pt x="3655395" y="2385385"/>
                </a:lnTo>
                <a:lnTo>
                  <a:pt x="3651630" y="2374900"/>
                </a:lnTo>
                <a:close/>
              </a:path>
              <a:path w="5387975" h="3035300">
                <a:moveTo>
                  <a:pt x="3655395" y="2385385"/>
                </a:moveTo>
                <a:lnTo>
                  <a:pt x="3653663" y="2387600"/>
                </a:lnTo>
                <a:lnTo>
                  <a:pt x="3656190" y="2387600"/>
                </a:lnTo>
                <a:lnTo>
                  <a:pt x="3655395" y="2385385"/>
                </a:lnTo>
                <a:close/>
              </a:path>
              <a:path w="5387975" h="3035300">
                <a:moveTo>
                  <a:pt x="3698608" y="2374900"/>
                </a:moveTo>
                <a:lnTo>
                  <a:pt x="3663594" y="2374900"/>
                </a:lnTo>
                <a:lnTo>
                  <a:pt x="3660813" y="2387600"/>
                </a:lnTo>
                <a:lnTo>
                  <a:pt x="3688143" y="2387600"/>
                </a:lnTo>
                <a:lnTo>
                  <a:pt x="3698608" y="2374900"/>
                </a:lnTo>
                <a:close/>
              </a:path>
              <a:path w="5387975" h="3035300">
                <a:moveTo>
                  <a:pt x="3707739" y="2374900"/>
                </a:moveTo>
                <a:lnTo>
                  <a:pt x="3698608" y="2374900"/>
                </a:lnTo>
                <a:lnTo>
                  <a:pt x="3690569" y="2387600"/>
                </a:lnTo>
                <a:lnTo>
                  <a:pt x="3698511" y="2387600"/>
                </a:lnTo>
                <a:lnTo>
                  <a:pt x="3707739" y="2374900"/>
                </a:lnTo>
                <a:close/>
              </a:path>
              <a:path w="5387975" h="3035300">
                <a:moveTo>
                  <a:pt x="3716718" y="2374900"/>
                </a:moveTo>
                <a:lnTo>
                  <a:pt x="3711867" y="2374900"/>
                </a:lnTo>
                <a:lnTo>
                  <a:pt x="3713162" y="2387600"/>
                </a:lnTo>
                <a:lnTo>
                  <a:pt x="3716718" y="2374900"/>
                </a:lnTo>
                <a:close/>
              </a:path>
              <a:path w="5387975" h="3035300">
                <a:moveTo>
                  <a:pt x="3663594" y="2374900"/>
                </a:moveTo>
                <a:lnTo>
                  <a:pt x="3651630" y="2374900"/>
                </a:lnTo>
                <a:lnTo>
                  <a:pt x="3655395" y="2385385"/>
                </a:lnTo>
                <a:lnTo>
                  <a:pt x="3663594" y="2374900"/>
                </a:lnTo>
                <a:close/>
              </a:path>
              <a:path w="5387975" h="3035300">
                <a:moveTo>
                  <a:pt x="151168" y="2362200"/>
                </a:moveTo>
                <a:lnTo>
                  <a:pt x="148107" y="2362200"/>
                </a:lnTo>
                <a:lnTo>
                  <a:pt x="148272" y="2374900"/>
                </a:lnTo>
                <a:lnTo>
                  <a:pt x="151168" y="2362200"/>
                </a:lnTo>
                <a:close/>
              </a:path>
              <a:path w="5387975" h="3035300">
                <a:moveTo>
                  <a:pt x="186550" y="2362200"/>
                </a:moveTo>
                <a:lnTo>
                  <a:pt x="151485" y="2362200"/>
                </a:lnTo>
                <a:lnTo>
                  <a:pt x="154343" y="2374900"/>
                </a:lnTo>
                <a:lnTo>
                  <a:pt x="189268" y="2374900"/>
                </a:lnTo>
                <a:lnTo>
                  <a:pt x="186550" y="2362200"/>
                </a:lnTo>
                <a:close/>
              </a:path>
              <a:path w="5387975" h="3035300">
                <a:moveTo>
                  <a:pt x="3657142" y="2362200"/>
                </a:moveTo>
                <a:lnTo>
                  <a:pt x="3653777" y="2374900"/>
                </a:lnTo>
                <a:lnTo>
                  <a:pt x="3657892" y="2374900"/>
                </a:lnTo>
                <a:lnTo>
                  <a:pt x="3659764" y="2371333"/>
                </a:lnTo>
                <a:lnTo>
                  <a:pt x="3657142" y="2362200"/>
                </a:lnTo>
                <a:close/>
              </a:path>
              <a:path w="5387975" h="3035300">
                <a:moveTo>
                  <a:pt x="3665728" y="2362200"/>
                </a:moveTo>
                <a:lnTo>
                  <a:pt x="3664559" y="2362200"/>
                </a:lnTo>
                <a:lnTo>
                  <a:pt x="3659764" y="2371333"/>
                </a:lnTo>
                <a:lnTo>
                  <a:pt x="3660787" y="2374900"/>
                </a:lnTo>
                <a:lnTo>
                  <a:pt x="3665728" y="2362200"/>
                </a:lnTo>
                <a:close/>
              </a:path>
              <a:path w="5387975" h="3035300">
                <a:moveTo>
                  <a:pt x="3672306" y="2362200"/>
                </a:moveTo>
                <a:lnTo>
                  <a:pt x="3666464" y="2374900"/>
                </a:lnTo>
                <a:lnTo>
                  <a:pt x="3667734" y="2374900"/>
                </a:lnTo>
                <a:lnTo>
                  <a:pt x="3672306" y="2362200"/>
                </a:lnTo>
                <a:close/>
              </a:path>
              <a:path w="5387975" h="3035300">
                <a:moveTo>
                  <a:pt x="3677754" y="2362200"/>
                </a:moveTo>
                <a:lnTo>
                  <a:pt x="3667734" y="2374900"/>
                </a:lnTo>
                <a:lnTo>
                  <a:pt x="3674389" y="2374900"/>
                </a:lnTo>
                <a:lnTo>
                  <a:pt x="3677754" y="2362200"/>
                </a:lnTo>
                <a:close/>
              </a:path>
              <a:path w="5387975" h="3035300">
                <a:moveTo>
                  <a:pt x="3712845" y="2362200"/>
                </a:moveTo>
                <a:lnTo>
                  <a:pt x="3682728" y="2362200"/>
                </a:lnTo>
                <a:lnTo>
                  <a:pt x="3675227" y="2374900"/>
                </a:lnTo>
                <a:lnTo>
                  <a:pt x="3701465" y="2374900"/>
                </a:lnTo>
                <a:lnTo>
                  <a:pt x="3712845" y="2362200"/>
                </a:lnTo>
                <a:close/>
              </a:path>
              <a:path w="5387975" h="3035300">
                <a:moveTo>
                  <a:pt x="3714940" y="2362200"/>
                </a:moveTo>
                <a:lnTo>
                  <a:pt x="3712845" y="2362200"/>
                </a:lnTo>
                <a:lnTo>
                  <a:pt x="3709543" y="2374900"/>
                </a:lnTo>
                <a:lnTo>
                  <a:pt x="3714191" y="2374900"/>
                </a:lnTo>
                <a:lnTo>
                  <a:pt x="3714940" y="2362200"/>
                </a:lnTo>
                <a:close/>
              </a:path>
              <a:path w="5387975" h="3035300">
                <a:moveTo>
                  <a:pt x="3723881" y="2362200"/>
                </a:moveTo>
                <a:lnTo>
                  <a:pt x="3718471" y="2362200"/>
                </a:lnTo>
                <a:lnTo>
                  <a:pt x="3714191" y="2374900"/>
                </a:lnTo>
                <a:lnTo>
                  <a:pt x="3723792" y="2374900"/>
                </a:lnTo>
                <a:lnTo>
                  <a:pt x="3723881" y="2362200"/>
                </a:lnTo>
                <a:close/>
              </a:path>
              <a:path w="5387975" h="3035300">
                <a:moveTo>
                  <a:pt x="137173" y="2353140"/>
                </a:moveTo>
                <a:lnTo>
                  <a:pt x="136131" y="2362200"/>
                </a:lnTo>
                <a:lnTo>
                  <a:pt x="141592" y="2362200"/>
                </a:lnTo>
                <a:lnTo>
                  <a:pt x="137173" y="2353140"/>
                </a:lnTo>
                <a:close/>
              </a:path>
              <a:path w="5387975" h="3035300">
                <a:moveTo>
                  <a:pt x="139573" y="2349500"/>
                </a:moveTo>
                <a:lnTo>
                  <a:pt x="138671" y="2349500"/>
                </a:lnTo>
                <a:lnTo>
                  <a:pt x="141884" y="2362200"/>
                </a:lnTo>
                <a:lnTo>
                  <a:pt x="145415" y="2362200"/>
                </a:lnTo>
                <a:lnTo>
                  <a:pt x="139573" y="2349500"/>
                </a:lnTo>
                <a:close/>
              </a:path>
              <a:path w="5387975" h="3035300">
                <a:moveTo>
                  <a:pt x="159786" y="2336800"/>
                </a:moveTo>
                <a:lnTo>
                  <a:pt x="140474" y="2336800"/>
                </a:lnTo>
                <a:lnTo>
                  <a:pt x="142786" y="2349500"/>
                </a:lnTo>
                <a:lnTo>
                  <a:pt x="145415" y="2362200"/>
                </a:lnTo>
                <a:lnTo>
                  <a:pt x="164922" y="2362200"/>
                </a:lnTo>
                <a:lnTo>
                  <a:pt x="168186" y="2349500"/>
                </a:lnTo>
                <a:lnTo>
                  <a:pt x="165157" y="2349500"/>
                </a:lnTo>
                <a:lnTo>
                  <a:pt x="159786" y="2336800"/>
                </a:lnTo>
                <a:close/>
              </a:path>
              <a:path w="5387975" h="3035300">
                <a:moveTo>
                  <a:pt x="174307" y="2349500"/>
                </a:moveTo>
                <a:lnTo>
                  <a:pt x="168186" y="2349500"/>
                </a:lnTo>
                <a:lnTo>
                  <a:pt x="167335" y="2362200"/>
                </a:lnTo>
                <a:lnTo>
                  <a:pt x="174370" y="2362200"/>
                </a:lnTo>
                <a:lnTo>
                  <a:pt x="174307" y="2349500"/>
                </a:lnTo>
                <a:close/>
              </a:path>
              <a:path w="5387975" h="3035300">
                <a:moveTo>
                  <a:pt x="181228" y="2349500"/>
                </a:moveTo>
                <a:lnTo>
                  <a:pt x="177469" y="2349500"/>
                </a:lnTo>
                <a:lnTo>
                  <a:pt x="174370" y="2362200"/>
                </a:lnTo>
                <a:lnTo>
                  <a:pt x="181864" y="2362200"/>
                </a:lnTo>
                <a:lnTo>
                  <a:pt x="181228" y="2349500"/>
                </a:lnTo>
                <a:close/>
              </a:path>
              <a:path w="5387975" h="3035300">
                <a:moveTo>
                  <a:pt x="3679939" y="2349500"/>
                </a:moveTo>
                <a:lnTo>
                  <a:pt x="3670554" y="2362200"/>
                </a:lnTo>
                <a:lnTo>
                  <a:pt x="3673805" y="2362200"/>
                </a:lnTo>
                <a:lnTo>
                  <a:pt x="3679939" y="2349500"/>
                </a:lnTo>
                <a:close/>
              </a:path>
              <a:path w="5387975" h="3035300">
                <a:moveTo>
                  <a:pt x="3680574" y="2349500"/>
                </a:moveTo>
                <a:lnTo>
                  <a:pt x="3679939" y="2349500"/>
                </a:lnTo>
                <a:lnTo>
                  <a:pt x="3678859" y="2362200"/>
                </a:lnTo>
                <a:lnTo>
                  <a:pt x="3679799" y="2362200"/>
                </a:lnTo>
                <a:lnTo>
                  <a:pt x="3681087" y="2358344"/>
                </a:lnTo>
                <a:lnTo>
                  <a:pt x="3680574" y="2349500"/>
                </a:lnTo>
                <a:close/>
              </a:path>
              <a:path w="5387975" h="3035300">
                <a:moveTo>
                  <a:pt x="3694569" y="2349500"/>
                </a:moveTo>
                <a:lnTo>
                  <a:pt x="3684041" y="2349500"/>
                </a:lnTo>
                <a:lnTo>
                  <a:pt x="3681087" y="2358344"/>
                </a:lnTo>
                <a:lnTo>
                  <a:pt x="3681310" y="2362200"/>
                </a:lnTo>
                <a:lnTo>
                  <a:pt x="3695903" y="2362200"/>
                </a:lnTo>
                <a:lnTo>
                  <a:pt x="3694569" y="2349500"/>
                </a:lnTo>
                <a:close/>
              </a:path>
              <a:path w="5387975" h="3035300">
                <a:moveTo>
                  <a:pt x="3711740" y="2349500"/>
                </a:moveTo>
                <a:lnTo>
                  <a:pt x="3698748" y="2349500"/>
                </a:lnTo>
                <a:lnTo>
                  <a:pt x="3697312" y="2362200"/>
                </a:lnTo>
                <a:lnTo>
                  <a:pt x="3711359" y="2362200"/>
                </a:lnTo>
                <a:lnTo>
                  <a:pt x="3711740" y="2349500"/>
                </a:lnTo>
                <a:close/>
              </a:path>
              <a:path w="5387975" h="3035300">
                <a:moveTo>
                  <a:pt x="3732377" y="2349500"/>
                </a:moveTo>
                <a:lnTo>
                  <a:pt x="3714635" y="2349500"/>
                </a:lnTo>
                <a:lnTo>
                  <a:pt x="3713924" y="2362200"/>
                </a:lnTo>
                <a:lnTo>
                  <a:pt x="3726942" y="2362200"/>
                </a:lnTo>
                <a:lnTo>
                  <a:pt x="3732377" y="2349500"/>
                </a:lnTo>
                <a:close/>
              </a:path>
              <a:path w="5387975" h="3035300">
                <a:moveTo>
                  <a:pt x="3737546" y="2349500"/>
                </a:moveTo>
                <a:lnTo>
                  <a:pt x="3733584" y="2349500"/>
                </a:lnTo>
                <a:lnTo>
                  <a:pt x="3729164" y="2362200"/>
                </a:lnTo>
                <a:lnTo>
                  <a:pt x="3737978" y="2362200"/>
                </a:lnTo>
                <a:lnTo>
                  <a:pt x="3737546" y="2349500"/>
                </a:lnTo>
                <a:close/>
              </a:path>
              <a:path w="5387975" h="3035300">
                <a:moveTo>
                  <a:pt x="3748430" y="2349500"/>
                </a:moveTo>
                <a:lnTo>
                  <a:pt x="3740480" y="2349500"/>
                </a:lnTo>
                <a:lnTo>
                  <a:pt x="3743794" y="2362200"/>
                </a:lnTo>
                <a:lnTo>
                  <a:pt x="3748430" y="2349500"/>
                </a:lnTo>
                <a:close/>
              </a:path>
              <a:path w="5387975" h="3035300">
                <a:moveTo>
                  <a:pt x="137591" y="2349500"/>
                </a:moveTo>
                <a:lnTo>
                  <a:pt x="135397" y="2349500"/>
                </a:lnTo>
                <a:lnTo>
                  <a:pt x="137173" y="2353140"/>
                </a:lnTo>
                <a:lnTo>
                  <a:pt x="137591" y="2349500"/>
                </a:lnTo>
                <a:close/>
              </a:path>
              <a:path w="5387975" h="3035300">
                <a:moveTo>
                  <a:pt x="139788" y="2336800"/>
                </a:moveTo>
                <a:lnTo>
                  <a:pt x="135851" y="2336800"/>
                </a:lnTo>
                <a:lnTo>
                  <a:pt x="135674" y="2349500"/>
                </a:lnTo>
                <a:lnTo>
                  <a:pt x="139598" y="2349500"/>
                </a:lnTo>
                <a:lnTo>
                  <a:pt x="139788" y="2336800"/>
                </a:lnTo>
                <a:close/>
              </a:path>
              <a:path w="5387975" h="3035300">
                <a:moveTo>
                  <a:pt x="165634" y="2338098"/>
                </a:moveTo>
                <a:lnTo>
                  <a:pt x="166090" y="2349500"/>
                </a:lnTo>
                <a:lnTo>
                  <a:pt x="170662" y="2349500"/>
                </a:lnTo>
                <a:lnTo>
                  <a:pt x="165634" y="2338098"/>
                </a:lnTo>
                <a:close/>
              </a:path>
              <a:path w="5387975" h="3035300">
                <a:moveTo>
                  <a:pt x="177850" y="2336800"/>
                </a:moveTo>
                <a:lnTo>
                  <a:pt x="176415" y="2336800"/>
                </a:lnTo>
                <a:lnTo>
                  <a:pt x="176631" y="2349500"/>
                </a:lnTo>
                <a:lnTo>
                  <a:pt x="177850" y="2336800"/>
                </a:lnTo>
                <a:close/>
              </a:path>
              <a:path w="5387975" h="3035300">
                <a:moveTo>
                  <a:pt x="3691737" y="2336800"/>
                </a:moveTo>
                <a:lnTo>
                  <a:pt x="3685603" y="2349500"/>
                </a:lnTo>
                <a:lnTo>
                  <a:pt x="3686517" y="2349500"/>
                </a:lnTo>
                <a:lnTo>
                  <a:pt x="3693102" y="2343329"/>
                </a:lnTo>
                <a:lnTo>
                  <a:pt x="3691737" y="2336800"/>
                </a:lnTo>
                <a:close/>
              </a:path>
              <a:path w="5387975" h="3035300">
                <a:moveTo>
                  <a:pt x="3697684" y="2339035"/>
                </a:moveTo>
                <a:lnTo>
                  <a:pt x="3693102" y="2343329"/>
                </a:lnTo>
                <a:lnTo>
                  <a:pt x="3694391" y="2349500"/>
                </a:lnTo>
                <a:lnTo>
                  <a:pt x="3697935" y="2349500"/>
                </a:lnTo>
                <a:lnTo>
                  <a:pt x="3697684" y="2339035"/>
                </a:lnTo>
                <a:close/>
              </a:path>
              <a:path w="5387975" h="3035300">
                <a:moveTo>
                  <a:pt x="3734752" y="2336800"/>
                </a:moveTo>
                <a:lnTo>
                  <a:pt x="3701313" y="2336800"/>
                </a:lnTo>
                <a:lnTo>
                  <a:pt x="3697935" y="2349500"/>
                </a:lnTo>
                <a:lnTo>
                  <a:pt x="3736949" y="2349500"/>
                </a:lnTo>
                <a:lnTo>
                  <a:pt x="3734752" y="2336800"/>
                </a:lnTo>
                <a:close/>
              </a:path>
              <a:path w="5387975" h="3035300">
                <a:moveTo>
                  <a:pt x="3740873" y="2336800"/>
                </a:moveTo>
                <a:lnTo>
                  <a:pt x="3734752" y="2336800"/>
                </a:lnTo>
                <a:lnTo>
                  <a:pt x="3736949" y="2349500"/>
                </a:lnTo>
                <a:lnTo>
                  <a:pt x="3741275" y="2344099"/>
                </a:lnTo>
                <a:lnTo>
                  <a:pt x="3740873" y="2336800"/>
                </a:lnTo>
                <a:close/>
              </a:path>
              <a:path w="5387975" h="3035300">
                <a:moveTo>
                  <a:pt x="3741275" y="2344099"/>
                </a:moveTo>
                <a:lnTo>
                  <a:pt x="3736949" y="2349500"/>
                </a:lnTo>
                <a:lnTo>
                  <a:pt x="3741572" y="2349500"/>
                </a:lnTo>
                <a:lnTo>
                  <a:pt x="3741275" y="2344099"/>
                </a:lnTo>
                <a:close/>
              </a:path>
              <a:path w="5387975" h="3035300">
                <a:moveTo>
                  <a:pt x="3756190" y="2336800"/>
                </a:moveTo>
                <a:lnTo>
                  <a:pt x="3747122" y="2336800"/>
                </a:lnTo>
                <a:lnTo>
                  <a:pt x="3755707" y="2349500"/>
                </a:lnTo>
                <a:lnTo>
                  <a:pt x="3756190" y="2336800"/>
                </a:lnTo>
                <a:close/>
              </a:path>
              <a:path w="5387975" h="3035300">
                <a:moveTo>
                  <a:pt x="3763175" y="2336800"/>
                </a:moveTo>
                <a:lnTo>
                  <a:pt x="3759758" y="2336800"/>
                </a:lnTo>
                <a:lnTo>
                  <a:pt x="3756482" y="2349500"/>
                </a:lnTo>
                <a:lnTo>
                  <a:pt x="3759809" y="2349500"/>
                </a:lnTo>
                <a:lnTo>
                  <a:pt x="3763175" y="2336800"/>
                </a:lnTo>
                <a:close/>
              </a:path>
              <a:path w="5387975" h="3035300">
                <a:moveTo>
                  <a:pt x="3747122" y="2336800"/>
                </a:moveTo>
                <a:lnTo>
                  <a:pt x="3740873" y="2336800"/>
                </a:lnTo>
                <a:lnTo>
                  <a:pt x="3741275" y="2344099"/>
                </a:lnTo>
                <a:lnTo>
                  <a:pt x="3747122" y="2336800"/>
                </a:lnTo>
                <a:close/>
              </a:path>
              <a:path w="5387975" h="3035300">
                <a:moveTo>
                  <a:pt x="3700070" y="2336800"/>
                </a:moveTo>
                <a:lnTo>
                  <a:pt x="3697630" y="2336800"/>
                </a:lnTo>
                <a:lnTo>
                  <a:pt x="3697684" y="2339035"/>
                </a:lnTo>
                <a:lnTo>
                  <a:pt x="3700070" y="2336800"/>
                </a:lnTo>
                <a:close/>
              </a:path>
              <a:path w="5387975" h="3035300">
                <a:moveTo>
                  <a:pt x="165582" y="2336800"/>
                </a:moveTo>
                <a:lnTo>
                  <a:pt x="165061" y="2336800"/>
                </a:lnTo>
                <a:lnTo>
                  <a:pt x="165634" y="2338098"/>
                </a:lnTo>
                <a:lnTo>
                  <a:pt x="165582" y="2336800"/>
                </a:lnTo>
                <a:close/>
              </a:path>
              <a:path w="5387975" h="3035300">
                <a:moveTo>
                  <a:pt x="135737" y="2324100"/>
                </a:moveTo>
                <a:lnTo>
                  <a:pt x="134023" y="2336800"/>
                </a:lnTo>
                <a:lnTo>
                  <a:pt x="138836" y="2336800"/>
                </a:lnTo>
                <a:lnTo>
                  <a:pt x="135737" y="2324100"/>
                </a:lnTo>
                <a:close/>
              </a:path>
              <a:path w="5387975" h="3035300">
                <a:moveTo>
                  <a:pt x="141421" y="2325402"/>
                </a:moveTo>
                <a:lnTo>
                  <a:pt x="142709" y="2336800"/>
                </a:lnTo>
                <a:lnTo>
                  <a:pt x="144487" y="2336800"/>
                </a:lnTo>
                <a:lnTo>
                  <a:pt x="141421" y="2325402"/>
                </a:lnTo>
                <a:close/>
              </a:path>
              <a:path w="5387975" h="3035300">
                <a:moveTo>
                  <a:pt x="158470" y="2324100"/>
                </a:moveTo>
                <a:lnTo>
                  <a:pt x="142278" y="2324100"/>
                </a:lnTo>
                <a:lnTo>
                  <a:pt x="145783" y="2336800"/>
                </a:lnTo>
                <a:lnTo>
                  <a:pt x="163004" y="2336800"/>
                </a:lnTo>
                <a:lnTo>
                  <a:pt x="158470" y="2324100"/>
                </a:lnTo>
                <a:close/>
              </a:path>
              <a:path w="5387975" h="3035300">
                <a:moveTo>
                  <a:pt x="163258" y="2324100"/>
                </a:moveTo>
                <a:lnTo>
                  <a:pt x="158470" y="2324100"/>
                </a:lnTo>
                <a:lnTo>
                  <a:pt x="164477" y="2336800"/>
                </a:lnTo>
                <a:lnTo>
                  <a:pt x="163258" y="2324100"/>
                </a:lnTo>
                <a:close/>
              </a:path>
              <a:path w="5387975" h="3035300">
                <a:moveTo>
                  <a:pt x="172186" y="2324100"/>
                </a:moveTo>
                <a:lnTo>
                  <a:pt x="166090" y="2324100"/>
                </a:lnTo>
                <a:lnTo>
                  <a:pt x="165709" y="2336800"/>
                </a:lnTo>
                <a:lnTo>
                  <a:pt x="173862" y="2336800"/>
                </a:lnTo>
                <a:lnTo>
                  <a:pt x="172186" y="2324100"/>
                </a:lnTo>
                <a:close/>
              </a:path>
              <a:path w="5387975" h="3035300">
                <a:moveTo>
                  <a:pt x="3714572" y="2324100"/>
                </a:moveTo>
                <a:lnTo>
                  <a:pt x="3706660" y="2336800"/>
                </a:lnTo>
                <a:lnTo>
                  <a:pt x="3713178" y="2327041"/>
                </a:lnTo>
                <a:lnTo>
                  <a:pt x="3714572" y="2324100"/>
                </a:lnTo>
                <a:close/>
              </a:path>
              <a:path w="5387975" h="3035300">
                <a:moveTo>
                  <a:pt x="3725748" y="2324100"/>
                </a:moveTo>
                <a:lnTo>
                  <a:pt x="3715143" y="2324100"/>
                </a:lnTo>
                <a:lnTo>
                  <a:pt x="3713178" y="2327041"/>
                </a:lnTo>
                <a:lnTo>
                  <a:pt x="3708556" y="2336800"/>
                </a:lnTo>
                <a:lnTo>
                  <a:pt x="3724643" y="2336800"/>
                </a:lnTo>
                <a:lnTo>
                  <a:pt x="3726999" y="2326374"/>
                </a:lnTo>
                <a:lnTo>
                  <a:pt x="3725748" y="2324100"/>
                </a:lnTo>
                <a:close/>
              </a:path>
              <a:path w="5387975" h="3035300">
                <a:moveTo>
                  <a:pt x="3726999" y="2326374"/>
                </a:moveTo>
                <a:lnTo>
                  <a:pt x="3724643" y="2336800"/>
                </a:lnTo>
                <a:lnTo>
                  <a:pt x="3732733" y="2336800"/>
                </a:lnTo>
                <a:lnTo>
                  <a:pt x="3726999" y="2326374"/>
                </a:lnTo>
                <a:close/>
              </a:path>
              <a:path w="5387975" h="3035300">
                <a:moveTo>
                  <a:pt x="3772712" y="2324100"/>
                </a:moveTo>
                <a:lnTo>
                  <a:pt x="3727513" y="2324100"/>
                </a:lnTo>
                <a:lnTo>
                  <a:pt x="3726999" y="2326374"/>
                </a:lnTo>
                <a:lnTo>
                  <a:pt x="3732733" y="2336800"/>
                </a:lnTo>
                <a:lnTo>
                  <a:pt x="3771061" y="2336800"/>
                </a:lnTo>
                <a:lnTo>
                  <a:pt x="3772712" y="2324100"/>
                </a:lnTo>
                <a:close/>
              </a:path>
              <a:path w="5387975" h="3035300">
                <a:moveTo>
                  <a:pt x="3775197" y="2316691"/>
                </a:moveTo>
                <a:lnTo>
                  <a:pt x="3772560" y="2324100"/>
                </a:lnTo>
                <a:lnTo>
                  <a:pt x="3772801" y="2324100"/>
                </a:lnTo>
                <a:lnTo>
                  <a:pt x="3776154" y="2336800"/>
                </a:lnTo>
                <a:lnTo>
                  <a:pt x="3782631" y="2336800"/>
                </a:lnTo>
                <a:lnTo>
                  <a:pt x="3776827" y="2324100"/>
                </a:lnTo>
                <a:lnTo>
                  <a:pt x="3775197" y="2316691"/>
                </a:lnTo>
                <a:close/>
              </a:path>
              <a:path w="5387975" h="3035300">
                <a:moveTo>
                  <a:pt x="141274" y="2324100"/>
                </a:moveTo>
                <a:lnTo>
                  <a:pt x="141071" y="2324100"/>
                </a:lnTo>
                <a:lnTo>
                  <a:pt x="141421" y="2325402"/>
                </a:lnTo>
                <a:lnTo>
                  <a:pt x="141274" y="2324100"/>
                </a:lnTo>
                <a:close/>
              </a:path>
              <a:path w="5387975" h="3035300">
                <a:moveTo>
                  <a:pt x="137007" y="2311400"/>
                </a:moveTo>
                <a:lnTo>
                  <a:pt x="139712" y="2324100"/>
                </a:lnTo>
                <a:lnTo>
                  <a:pt x="141592" y="2324100"/>
                </a:lnTo>
                <a:lnTo>
                  <a:pt x="137007" y="2311400"/>
                </a:lnTo>
                <a:close/>
              </a:path>
              <a:path w="5387975" h="3035300">
                <a:moveTo>
                  <a:pt x="149021" y="2311400"/>
                </a:moveTo>
                <a:lnTo>
                  <a:pt x="140563" y="2311400"/>
                </a:lnTo>
                <a:lnTo>
                  <a:pt x="141592" y="2324100"/>
                </a:lnTo>
                <a:lnTo>
                  <a:pt x="156540" y="2324100"/>
                </a:lnTo>
                <a:lnTo>
                  <a:pt x="149021" y="2311400"/>
                </a:lnTo>
                <a:close/>
              </a:path>
              <a:path w="5387975" h="3035300">
                <a:moveTo>
                  <a:pt x="161963" y="2311400"/>
                </a:moveTo>
                <a:lnTo>
                  <a:pt x="152526" y="2311400"/>
                </a:lnTo>
                <a:lnTo>
                  <a:pt x="156540" y="2324100"/>
                </a:lnTo>
                <a:lnTo>
                  <a:pt x="159892" y="2324100"/>
                </a:lnTo>
                <a:lnTo>
                  <a:pt x="161963" y="2311400"/>
                </a:lnTo>
                <a:close/>
              </a:path>
              <a:path w="5387975" h="3035300">
                <a:moveTo>
                  <a:pt x="163761" y="2319572"/>
                </a:moveTo>
                <a:lnTo>
                  <a:pt x="162801" y="2324100"/>
                </a:lnTo>
                <a:lnTo>
                  <a:pt x="164757" y="2324100"/>
                </a:lnTo>
                <a:lnTo>
                  <a:pt x="163761" y="2319572"/>
                </a:lnTo>
                <a:close/>
              </a:path>
              <a:path w="5387975" h="3035300">
                <a:moveTo>
                  <a:pt x="3772712" y="2311400"/>
                </a:moveTo>
                <a:lnTo>
                  <a:pt x="3732034" y="2311400"/>
                </a:lnTo>
                <a:lnTo>
                  <a:pt x="3733444" y="2324100"/>
                </a:lnTo>
                <a:lnTo>
                  <a:pt x="3772560" y="2324100"/>
                </a:lnTo>
                <a:lnTo>
                  <a:pt x="3772712" y="2311400"/>
                </a:lnTo>
                <a:close/>
              </a:path>
              <a:path w="5387975" h="3035300">
                <a:moveTo>
                  <a:pt x="165493" y="2311400"/>
                </a:moveTo>
                <a:lnTo>
                  <a:pt x="161963" y="2311400"/>
                </a:lnTo>
                <a:lnTo>
                  <a:pt x="163761" y="2319572"/>
                </a:lnTo>
                <a:lnTo>
                  <a:pt x="165493" y="2311400"/>
                </a:lnTo>
                <a:close/>
              </a:path>
              <a:path w="5387975" h="3035300">
                <a:moveTo>
                  <a:pt x="3777081" y="2311400"/>
                </a:moveTo>
                <a:lnTo>
                  <a:pt x="3774033" y="2311400"/>
                </a:lnTo>
                <a:lnTo>
                  <a:pt x="3775197" y="2316691"/>
                </a:lnTo>
                <a:lnTo>
                  <a:pt x="3777081" y="2311400"/>
                </a:lnTo>
                <a:close/>
              </a:path>
              <a:path w="5387975" h="3035300">
                <a:moveTo>
                  <a:pt x="125723" y="2298700"/>
                </a:moveTo>
                <a:lnTo>
                  <a:pt x="122440" y="2298700"/>
                </a:lnTo>
                <a:lnTo>
                  <a:pt x="122059" y="2311400"/>
                </a:lnTo>
                <a:lnTo>
                  <a:pt x="126492" y="2311400"/>
                </a:lnTo>
                <a:lnTo>
                  <a:pt x="125723" y="2298700"/>
                </a:lnTo>
                <a:close/>
              </a:path>
              <a:path w="5387975" h="3035300">
                <a:moveTo>
                  <a:pt x="134353" y="2298700"/>
                </a:moveTo>
                <a:lnTo>
                  <a:pt x="125723" y="2298700"/>
                </a:lnTo>
                <a:lnTo>
                  <a:pt x="131163" y="2311400"/>
                </a:lnTo>
                <a:lnTo>
                  <a:pt x="134188" y="2311400"/>
                </a:lnTo>
                <a:lnTo>
                  <a:pt x="134353" y="2298700"/>
                </a:lnTo>
                <a:close/>
              </a:path>
              <a:path w="5387975" h="3035300">
                <a:moveTo>
                  <a:pt x="158280" y="2298700"/>
                </a:moveTo>
                <a:lnTo>
                  <a:pt x="138239" y="2298700"/>
                </a:lnTo>
                <a:lnTo>
                  <a:pt x="138150" y="2311400"/>
                </a:lnTo>
                <a:lnTo>
                  <a:pt x="163893" y="2311400"/>
                </a:lnTo>
                <a:lnTo>
                  <a:pt x="158280" y="2298700"/>
                </a:lnTo>
                <a:close/>
              </a:path>
              <a:path w="5387975" h="3035300">
                <a:moveTo>
                  <a:pt x="3796436" y="2298700"/>
                </a:moveTo>
                <a:lnTo>
                  <a:pt x="3750576" y="2298700"/>
                </a:lnTo>
                <a:lnTo>
                  <a:pt x="3752253" y="2311400"/>
                </a:lnTo>
                <a:lnTo>
                  <a:pt x="3794785" y="2311400"/>
                </a:lnTo>
                <a:lnTo>
                  <a:pt x="3796436" y="2298700"/>
                </a:lnTo>
                <a:close/>
              </a:path>
              <a:path w="5387975" h="3035300">
                <a:moveTo>
                  <a:pt x="3801351" y="2298700"/>
                </a:moveTo>
                <a:lnTo>
                  <a:pt x="3799382" y="2298700"/>
                </a:lnTo>
                <a:lnTo>
                  <a:pt x="3798620" y="2311400"/>
                </a:lnTo>
                <a:lnTo>
                  <a:pt x="3801491" y="2311400"/>
                </a:lnTo>
                <a:lnTo>
                  <a:pt x="3801351" y="2298700"/>
                </a:lnTo>
                <a:close/>
              </a:path>
              <a:path w="5387975" h="3035300">
                <a:moveTo>
                  <a:pt x="3815575" y="2298700"/>
                </a:moveTo>
                <a:lnTo>
                  <a:pt x="3808666" y="2298700"/>
                </a:lnTo>
                <a:lnTo>
                  <a:pt x="3811778" y="2311400"/>
                </a:lnTo>
                <a:lnTo>
                  <a:pt x="3813619" y="2311400"/>
                </a:lnTo>
                <a:lnTo>
                  <a:pt x="3815575" y="2298700"/>
                </a:lnTo>
                <a:close/>
              </a:path>
              <a:path w="5387975" h="3035300">
                <a:moveTo>
                  <a:pt x="3822496" y="2298700"/>
                </a:moveTo>
                <a:lnTo>
                  <a:pt x="3815575" y="2298700"/>
                </a:lnTo>
                <a:lnTo>
                  <a:pt x="3820325" y="2311400"/>
                </a:lnTo>
                <a:lnTo>
                  <a:pt x="3822496" y="2298700"/>
                </a:lnTo>
                <a:close/>
              </a:path>
              <a:path w="5387975" h="3035300">
                <a:moveTo>
                  <a:pt x="138671" y="2286000"/>
                </a:moveTo>
                <a:lnTo>
                  <a:pt x="117220" y="2286000"/>
                </a:lnTo>
                <a:lnTo>
                  <a:pt x="117944" y="2298700"/>
                </a:lnTo>
                <a:lnTo>
                  <a:pt x="139839" y="2298700"/>
                </a:lnTo>
                <a:lnTo>
                  <a:pt x="139761" y="2288891"/>
                </a:lnTo>
                <a:lnTo>
                  <a:pt x="138671" y="2286000"/>
                </a:lnTo>
                <a:close/>
              </a:path>
              <a:path w="5387975" h="3035300">
                <a:moveTo>
                  <a:pt x="159131" y="2286000"/>
                </a:moveTo>
                <a:lnTo>
                  <a:pt x="139738" y="2286000"/>
                </a:lnTo>
                <a:lnTo>
                  <a:pt x="139761" y="2288891"/>
                </a:lnTo>
                <a:lnTo>
                  <a:pt x="143459" y="2298700"/>
                </a:lnTo>
                <a:lnTo>
                  <a:pt x="160782" y="2298700"/>
                </a:lnTo>
                <a:lnTo>
                  <a:pt x="159131" y="2286000"/>
                </a:lnTo>
                <a:close/>
              </a:path>
              <a:path w="5387975" h="3035300">
                <a:moveTo>
                  <a:pt x="3771709" y="2286000"/>
                </a:moveTo>
                <a:lnTo>
                  <a:pt x="3765486" y="2286000"/>
                </a:lnTo>
                <a:lnTo>
                  <a:pt x="3768242" y="2298700"/>
                </a:lnTo>
                <a:lnTo>
                  <a:pt x="3774097" y="2298700"/>
                </a:lnTo>
                <a:lnTo>
                  <a:pt x="3771709" y="2286000"/>
                </a:lnTo>
                <a:close/>
              </a:path>
              <a:path w="5387975" h="3035300">
                <a:moveTo>
                  <a:pt x="3796728" y="2286000"/>
                </a:moveTo>
                <a:lnTo>
                  <a:pt x="3777857" y="2286000"/>
                </a:lnTo>
                <a:lnTo>
                  <a:pt x="3776243" y="2298700"/>
                </a:lnTo>
                <a:lnTo>
                  <a:pt x="3795395" y="2298700"/>
                </a:lnTo>
                <a:lnTo>
                  <a:pt x="3796728" y="2286000"/>
                </a:lnTo>
                <a:close/>
              </a:path>
              <a:path w="5387975" h="3035300">
                <a:moveTo>
                  <a:pt x="3817467" y="2286000"/>
                </a:moveTo>
                <a:lnTo>
                  <a:pt x="3804932" y="2286000"/>
                </a:lnTo>
                <a:lnTo>
                  <a:pt x="3803713" y="2298700"/>
                </a:lnTo>
                <a:lnTo>
                  <a:pt x="3812692" y="2298700"/>
                </a:lnTo>
                <a:lnTo>
                  <a:pt x="3817719" y="2287117"/>
                </a:lnTo>
                <a:lnTo>
                  <a:pt x="3817467" y="2286000"/>
                </a:lnTo>
                <a:close/>
              </a:path>
              <a:path w="5387975" h="3035300">
                <a:moveTo>
                  <a:pt x="3817957" y="2288179"/>
                </a:moveTo>
                <a:lnTo>
                  <a:pt x="3816769" y="2298700"/>
                </a:lnTo>
                <a:lnTo>
                  <a:pt x="3820325" y="2298700"/>
                </a:lnTo>
                <a:lnTo>
                  <a:pt x="3817957" y="2288179"/>
                </a:lnTo>
                <a:close/>
              </a:path>
              <a:path w="5387975" h="3035300">
                <a:moveTo>
                  <a:pt x="3827932" y="2286000"/>
                </a:moveTo>
                <a:lnTo>
                  <a:pt x="3821023" y="2298700"/>
                </a:lnTo>
                <a:lnTo>
                  <a:pt x="3827538" y="2298700"/>
                </a:lnTo>
                <a:lnTo>
                  <a:pt x="3828131" y="2297697"/>
                </a:lnTo>
                <a:lnTo>
                  <a:pt x="3827932" y="2286000"/>
                </a:lnTo>
                <a:close/>
              </a:path>
              <a:path w="5387975" h="3035300">
                <a:moveTo>
                  <a:pt x="3835450" y="2286000"/>
                </a:moveTo>
                <a:lnTo>
                  <a:pt x="3835044" y="2286000"/>
                </a:lnTo>
                <a:lnTo>
                  <a:pt x="3828131" y="2297697"/>
                </a:lnTo>
                <a:lnTo>
                  <a:pt x="3828148" y="2298700"/>
                </a:lnTo>
                <a:lnTo>
                  <a:pt x="3835120" y="2298700"/>
                </a:lnTo>
                <a:lnTo>
                  <a:pt x="3835450" y="2286000"/>
                </a:lnTo>
                <a:close/>
              </a:path>
              <a:path w="5387975" h="3035300">
                <a:moveTo>
                  <a:pt x="139738" y="2286000"/>
                </a:moveTo>
                <a:lnTo>
                  <a:pt x="138671" y="2286000"/>
                </a:lnTo>
                <a:lnTo>
                  <a:pt x="139761" y="2288891"/>
                </a:lnTo>
                <a:lnTo>
                  <a:pt x="139738" y="2286000"/>
                </a:lnTo>
                <a:close/>
              </a:path>
              <a:path w="5387975" h="3035300">
                <a:moveTo>
                  <a:pt x="3818204" y="2286000"/>
                </a:moveTo>
                <a:lnTo>
                  <a:pt x="3817719" y="2287117"/>
                </a:lnTo>
                <a:lnTo>
                  <a:pt x="3817957" y="2288179"/>
                </a:lnTo>
                <a:lnTo>
                  <a:pt x="3818204" y="2286000"/>
                </a:lnTo>
                <a:close/>
              </a:path>
              <a:path w="5387975" h="3035300">
                <a:moveTo>
                  <a:pt x="112534" y="2273300"/>
                </a:moveTo>
                <a:lnTo>
                  <a:pt x="109486" y="2273300"/>
                </a:lnTo>
                <a:lnTo>
                  <a:pt x="109778" y="2286000"/>
                </a:lnTo>
                <a:lnTo>
                  <a:pt x="112534" y="2273300"/>
                </a:lnTo>
                <a:close/>
              </a:path>
              <a:path w="5387975" h="3035300">
                <a:moveTo>
                  <a:pt x="150825" y="2273300"/>
                </a:moveTo>
                <a:lnTo>
                  <a:pt x="120802" y="2273300"/>
                </a:lnTo>
                <a:lnTo>
                  <a:pt x="125082" y="2286000"/>
                </a:lnTo>
                <a:lnTo>
                  <a:pt x="155371" y="2286000"/>
                </a:lnTo>
                <a:lnTo>
                  <a:pt x="150825" y="2273300"/>
                </a:lnTo>
                <a:close/>
              </a:path>
              <a:path w="5387975" h="3035300">
                <a:moveTo>
                  <a:pt x="158242" y="2273300"/>
                </a:moveTo>
                <a:lnTo>
                  <a:pt x="156756" y="2273300"/>
                </a:lnTo>
                <a:lnTo>
                  <a:pt x="156756" y="2286000"/>
                </a:lnTo>
                <a:lnTo>
                  <a:pt x="158775" y="2286000"/>
                </a:lnTo>
                <a:lnTo>
                  <a:pt x="158242" y="2273300"/>
                </a:lnTo>
                <a:close/>
              </a:path>
              <a:path w="5387975" h="3035300">
                <a:moveTo>
                  <a:pt x="3776560" y="2273300"/>
                </a:moveTo>
                <a:lnTo>
                  <a:pt x="3774313" y="2273300"/>
                </a:lnTo>
                <a:lnTo>
                  <a:pt x="3776141" y="2286000"/>
                </a:lnTo>
                <a:lnTo>
                  <a:pt x="3776560" y="2273300"/>
                </a:lnTo>
                <a:close/>
              </a:path>
              <a:path w="5387975" h="3035300">
                <a:moveTo>
                  <a:pt x="3795378" y="2273300"/>
                </a:moveTo>
                <a:lnTo>
                  <a:pt x="3778046" y="2273300"/>
                </a:lnTo>
                <a:lnTo>
                  <a:pt x="3778008" y="2286000"/>
                </a:lnTo>
                <a:lnTo>
                  <a:pt x="3796813" y="2286000"/>
                </a:lnTo>
                <a:lnTo>
                  <a:pt x="3795378" y="2273300"/>
                </a:lnTo>
                <a:close/>
              </a:path>
              <a:path w="5387975" h="3035300">
                <a:moveTo>
                  <a:pt x="3838371" y="2273300"/>
                </a:moveTo>
                <a:lnTo>
                  <a:pt x="3804377" y="2273300"/>
                </a:lnTo>
                <a:lnTo>
                  <a:pt x="3796813" y="2286000"/>
                </a:lnTo>
                <a:lnTo>
                  <a:pt x="3833799" y="2286000"/>
                </a:lnTo>
                <a:lnTo>
                  <a:pt x="3838371" y="2273300"/>
                </a:lnTo>
                <a:close/>
              </a:path>
              <a:path w="5387975" h="3035300">
                <a:moveTo>
                  <a:pt x="3839514" y="2273300"/>
                </a:moveTo>
                <a:lnTo>
                  <a:pt x="3838371" y="2273300"/>
                </a:lnTo>
                <a:lnTo>
                  <a:pt x="3836301" y="2286000"/>
                </a:lnTo>
                <a:lnTo>
                  <a:pt x="3841953" y="2286000"/>
                </a:lnTo>
                <a:lnTo>
                  <a:pt x="3839514" y="2273300"/>
                </a:lnTo>
                <a:close/>
              </a:path>
              <a:path w="5387975" h="3035300">
                <a:moveTo>
                  <a:pt x="3847884" y="2273300"/>
                </a:moveTo>
                <a:lnTo>
                  <a:pt x="3845458" y="2273300"/>
                </a:lnTo>
                <a:lnTo>
                  <a:pt x="3842156" y="2286000"/>
                </a:lnTo>
                <a:lnTo>
                  <a:pt x="3845560" y="2286000"/>
                </a:lnTo>
                <a:lnTo>
                  <a:pt x="3845720" y="2285387"/>
                </a:lnTo>
                <a:lnTo>
                  <a:pt x="3847884" y="2273300"/>
                </a:lnTo>
                <a:close/>
              </a:path>
              <a:path w="5387975" h="3035300">
                <a:moveTo>
                  <a:pt x="3850754" y="2273300"/>
                </a:moveTo>
                <a:lnTo>
                  <a:pt x="3848887" y="2273300"/>
                </a:lnTo>
                <a:lnTo>
                  <a:pt x="3845720" y="2285387"/>
                </a:lnTo>
                <a:lnTo>
                  <a:pt x="3845610" y="2286000"/>
                </a:lnTo>
                <a:lnTo>
                  <a:pt x="3850754" y="2273300"/>
                </a:lnTo>
                <a:close/>
              </a:path>
              <a:path w="5387975" h="3035300">
                <a:moveTo>
                  <a:pt x="3859669" y="2273300"/>
                </a:moveTo>
                <a:lnTo>
                  <a:pt x="3855847" y="2273300"/>
                </a:lnTo>
                <a:lnTo>
                  <a:pt x="3855453" y="2286000"/>
                </a:lnTo>
                <a:lnTo>
                  <a:pt x="3859669" y="2273300"/>
                </a:lnTo>
                <a:close/>
              </a:path>
              <a:path w="5387975" h="3035300">
                <a:moveTo>
                  <a:pt x="118313" y="2260600"/>
                </a:moveTo>
                <a:lnTo>
                  <a:pt x="102362" y="2260600"/>
                </a:lnTo>
                <a:lnTo>
                  <a:pt x="103123" y="2273300"/>
                </a:lnTo>
                <a:lnTo>
                  <a:pt x="108991" y="2273300"/>
                </a:lnTo>
                <a:lnTo>
                  <a:pt x="118313" y="2260600"/>
                </a:lnTo>
                <a:close/>
              </a:path>
              <a:path w="5387975" h="3035300">
                <a:moveTo>
                  <a:pt x="119593" y="2260600"/>
                </a:moveTo>
                <a:lnTo>
                  <a:pt x="118313" y="2260600"/>
                </a:lnTo>
                <a:lnTo>
                  <a:pt x="112991" y="2273300"/>
                </a:lnTo>
                <a:lnTo>
                  <a:pt x="123797" y="2273300"/>
                </a:lnTo>
                <a:lnTo>
                  <a:pt x="119593" y="2260600"/>
                </a:lnTo>
                <a:close/>
              </a:path>
              <a:path w="5387975" h="3035300">
                <a:moveTo>
                  <a:pt x="142481" y="2247900"/>
                </a:moveTo>
                <a:lnTo>
                  <a:pt x="100380" y="2247900"/>
                </a:lnTo>
                <a:lnTo>
                  <a:pt x="105956" y="2260600"/>
                </a:lnTo>
                <a:lnTo>
                  <a:pt x="124447" y="2260600"/>
                </a:lnTo>
                <a:lnTo>
                  <a:pt x="123797" y="2273300"/>
                </a:lnTo>
                <a:lnTo>
                  <a:pt x="144510" y="2273300"/>
                </a:lnTo>
                <a:lnTo>
                  <a:pt x="142481" y="2247900"/>
                </a:lnTo>
                <a:close/>
              </a:path>
              <a:path w="5387975" h="3035300">
                <a:moveTo>
                  <a:pt x="148196" y="2260600"/>
                </a:moveTo>
                <a:lnTo>
                  <a:pt x="146646" y="2273300"/>
                </a:lnTo>
                <a:lnTo>
                  <a:pt x="149313" y="2273300"/>
                </a:lnTo>
                <a:lnTo>
                  <a:pt x="148196" y="2260600"/>
                </a:lnTo>
                <a:close/>
              </a:path>
              <a:path w="5387975" h="3035300">
                <a:moveTo>
                  <a:pt x="3843337" y="2260600"/>
                </a:moveTo>
                <a:lnTo>
                  <a:pt x="3799636" y="2260600"/>
                </a:lnTo>
                <a:lnTo>
                  <a:pt x="3800751" y="2273300"/>
                </a:lnTo>
                <a:lnTo>
                  <a:pt x="3839489" y="2273300"/>
                </a:lnTo>
                <a:lnTo>
                  <a:pt x="3843337" y="2260600"/>
                </a:lnTo>
                <a:close/>
              </a:path>
              <a:path w="5387975" h="3035300">
                <a:moveTo>
                  <a:pt x="3858221" y="2260600"/>
                </a:moveTo>
                <a:lnTo>
                  <a:pt x="3843337" y="2260600"/>
                </a:lnTo>
                <a:lnTo>
                  <a:pt x="3842524" y="2273300"/>
                </a:lnTo>
                <a:lnTo>
                  <a:pt x="3849700" y="2273300"/>
                </a:lnTo>
                <a:lnTo>
                  <a:pt x="3858221" y="2260600"/>
                </a:lnTo>
                <a:close/>
              </a:path>
              <a:path w="5387975" h="3035300">
                <a:moveTo>
                  <a:pt x="3863860" y="2260600"/>
                </a:moveTo>
                <a:lnTo>
                  <a:pt x="3862717" y="2260600"/>
                </a:lnTo>
                <a:lnTo>
                  <a:pt x="3855580" y="2273300"/>
                </a:lnTo>
                <a:lnTo>
                  <a:pt x="3857802" y="2273300"/>
                </a:lnTo>
                <a:lnTo>
                  <a:pt x="3863860" y="2260600"/>
                </a:lnTo>
                <a:close/>
              </a:path>
              <a:path w="5387975" h="3035300">
                <a:moveTo>
                  <a:pt x="3868928" y="2260600"/>
                </a:moveTo>
                <a:lnTo>
                  <a:pt x="3866603" y="2260600"/>
                </a:lnTo>
                <a:lnTo>
                  <a:pt x="3864279" y="2273300"/>
                </a:lnTo>
                <a:lnTo>
                  <a:pt x="3866603" y="2273300"/>
                </a:lnTo>
                <a:lnTo>
                  <a:pt x="3868928" y="2260600"/>
                </a:lnTo>
                <a:close/>
              </a:path>
              <a:path w="5387975" h="3035300">
                <a:moveTo>
                  <a:pt x="3871309" y="2270399"/>
                </a:moveTo>
                <a:lnTo>
                  <a:pt x="3869435" y="2273300"/>
                </a:lnTo>
                <a:lnTo>
                  <a:pt x="3872014" y="2273300"/>
                </a:lnTo>
                <a:lnTo>
                  <a:pt x="3871309" y="2270399"/>
                </a:lnTo>
                <a:close/>
              </a:path>
              <a:path w="5387975" h="3035300">
                <a:moveTo>
                  <a:pt x="3880929" y="2260600"/>
                </a:moveTo>
                <a:lnTo>
                  <a:pt x="3879024" y="2260600"/>
                </a:lnTo>
                <a:lnTo>
                  <a:pt x="3876573" y="2273300"/>
                </a:lnTo>
                <a:lnTo>
                  <a:pt x="3880929" y="2260600"/>
                </a:lnTo>
                <a:close/>
              </a:path>
              <a:path w="5387975" h="3035300">
                <a:moveTo>
                  <a:pt x="3877640" y="2260600"/>
                </a:moveTo>
                <a:lnTo>
                  <a:pt x="3868928" y="2260600"/>
                </a:lnTo>
                <a:lnTo>
                  <a:pt x="3871309" y="2270399"/>
                </a:lnTo>
                <a:lnTo>
                  <a:pt x="3877640" y="2260600"/>
                </a:lnTo>
                <a:close/>
              </a:path>
              <a:path w="5387975" h="3035300">
                <a:moveTo>
                  <a:pt x="3869207" y="2247900"/>
                </a:moveTo>
                <a:lnTo>
                  <a:pt x="3827272" y="2247900"/>
                </a:lnTo>
                <a:lnTo>
                  <a:pt x="3822649" y="2260600"/>
                </a:lnTo>
                <a:lnTo>
                  <a:pt x="3865943" y="2260600"/>
                </a:lnTo>
                <a:lnTo>
                  <a:pt x="3869207" y="2247900"/>
                </a:lnTo>
                <a:close/>
              </a:path>
              <a:path w="5387975" h="3035300">
                <a:moveTo>
                  <a:pt x="3882364" y="2247900"/>
                </a:moveTo>
                <a:lnTo>
                  <a:pt x="3869207" y="2247900"/>
                </a:lnTo>
                <a:lnTo>
                  <a:pt x="3869131" y="2260600"/>
                </a:lnTo>
                <a:lnTo>
                  <a:pt x="3873322" y="2260600"/>
                </a:lnTo>
                <a:lnTo>
                  <a:pt x="3882364" y="2247900"/>
                </a:lnTo>
                <a:close/>
              </a:path>
              <a:path w="5387975" h="3035300">
                <a:moveTo>
                  <a:pt x="3887190" y="2247900"/>
                </a:moveTo>
                <a:lnTo>
                  <a:pt x="3882364" y="2247900"/>
                </a:lnTo>
                <a:lnTo>
                  <a:pt x="3879075" y="2260600"/>
                </a:lnTo>
                <a:lnTo>
                  <a:pt x="3881666" y="2260600"/>
                </a:lnTo>
                <a:lnTo>
                  <a:pt x="3887190" y="2247900"/>
                </a:lnTo>
                <a:close/>
              </a:path>
              <a:path w="5387975" h="3035300">
                <a:moveTo>
                  <a:pt x="3887241" y="2247900"/>
                </a:moveTo>
                <a:lnTo>
                  <a:pt x="3887089" y="2260600"/>
                </a:lnTo>
                <a:lnTo>
                  <a:pt x="3887241" y="2247900"/>
                </a:lnTo>
                <a:close/>
              </a:path>
              <a:path w="5387975" h="3035300">
                <a:moveTo>
                  <a:pt x="104381" y="2235200"/>
                </a:moveTo>
                <a:lnTo>
                  <a:pt x="102476" y="2235200"/>
                </a:lnTo>
                <a:lnTo>
                  <a:pt x="102514" y="2247900"/>
                </a:lnTo>
                <a:lnTo>
                  <a:pt x="104660" y="2247900"/>
                </a:lnTo>
                <a:lnTo>
                  <a:pt x="104381" y="2235200"/>
                </a:lnTo>
                <a:close/>
              </a:path>
              <a:path w="5387975" h="3035300">
                <a:moveTo>
                  <a:pt x="112903" y="2222500"/>
                </a:moveTo>
                <a:lnTo>
                  <a:pt x="103136" y="2222500"/>
                </a:lnTo>
                <a:lnTo>
                  <a:pt x="105105" y="2235200"/>
                </a:lnTo>
                <a:lnTo>
                  <a:pt x="106337" y="2235200"/>
                </a:lnTo>
                <a:lnTo>
                  <a:pt x="107492" y="2247900"/>
                </a:lnTo>
                <a:lnTo>
                  <a:pt x="117843" y="2247900"/>
                </a:lnTo>
                <a:lnTo>
                  <a:pt x="112903" y="2222500"/>
                </a:lnTo>
                <a:close/>
              </a:path>
              <a:path w="5387975" h="3035300">
                <a:moveTo>
                  <a:pt x="133781" y="2235200"/>
                </a:moveTo>
                <a:lnTo>
                  <a:pt x="119113" y="2235200"/>
                </a:lnTo>
                <a:lnTo>
                  <a:pt x="117843" y="2247900"/>
                </a:lnTo>
                <a:lnTo>
                  <a:pt x="132245" y="2247900"/>
                </a:lnTo>
                <a:lnTo>
                  <a:pt x="133781" y="2235200"/>
                </a:lnTo>
                <a:close/>
              </a:path>
              <a:path w="5387975" h="3035300">
                <a:moveTo>
                  <a:pt x="140474" y="2235200"/>
                </a:moveTo>
                <a:lnTo>
                  <a:pt x="134937" y="2235200"/>
                </a:lnTo>
                <a:lnTo>
                  <a:pt x="138125" y="2247900"/>
                </a:lnTo>
                <a:lnTo>
                  <a:pt x="142697" y="2247900"/>
                </a:lnTo>
                <a:lnTo>
                  <a:pt x="140474" y="2235200"/>
                </a:lnTo>
                <a:close/>
              </a:path>
              <a:path w="5387975" h="3035300">
                <a:moveTo>
                  <a:pt x="3833266" y="2235200"/>
                </a:moveTo>
                <a:lnTo>
                  <a:pt x="3828669" y="2247900"/>
                </a:lnTo>
                <a:lnTo>
                  <a:pt x="3832694" y="2247900"/>
                </a:lnTo>
                <a:lnTo>
                  <a:pt x="3833266" y="2235200"/>
                </a:lnTo>
                <a:close/>
              </a:path>
              <a:path w="5387975" h="3035300">
                <a:moveTo>
                  <a:pt x="3839298" y="2235200"/>
                </a:moveTo>
                <a:lnTo>
                  <a:pt x="3835565" y="2235200"/>
                </a:lnTo>
                <a:lnTo>
                  <a:pt x="3834383" y="2247900"/>
                </a:lnTo>
                <a:lnTo>
                  <a:pt x="3844404" y="2247900"/>
                </a:lnTo>
                <a:lnTo>
                  <a:pt x="3839298" y="2235200"/>
                </a:lnTo>
                <a:close/>
              </a:path>
              <a:path w="5387975" h="3035300">
                <a:moveTo>
                  <a:pt x="3885615" y="2235200"/>
                </a:moveTo>
                <a:lnTo>
                  <a:pt x="3849433" y="2235200"/>
                </a:lnTo>
                <a:lnTo>
                  <a:pt x="3844404" y="2247900"/>
                </a:lnTo>
                <a:lnTo>
                  <a:pt x="3886517" y="2247900"/>
                </a:lnTo>
                <a:lnTo>
                  <a:pt x="3885615" y="2235200"/>
                </a:lnTo>
                <a:close/>
              </a:path>
              <a:path w="5387975" h="3035300">
                <a:moveTo>
                  <a:pt x="3909186" y="2235200"/>
                </a:moveTo>
                <a:lnTo>
                  <a:pt x="3899160" y="2235200"/>
                </a:lnTo>
                <a:lnTo>
                  <a:pt x="3896819" y="2247900"/>
                </a:lnTo>
                <a:lnTo>
                  <a:pt x="3909644" y="2247900"/>
                </a:lnTo>
                <a:lnTo>
                  <a:pt x="3909186" y="2235200"/>
                </a:lnTo>
                <a:close/>
              </a:path>
              <a:path w="5387975" h="3035300">
                <a:moveTo>
                  <a:pt x="98183" y="2222500"/>
                </a:moveTo>
                <a:lnTo>
                  <a:pt x="93065" y="2222500"/>
                </a:lnTo>
                <a:lnTo>
                  <a:pt x="98983" y="2235200"/>
                </a:lnTo>
                <a:lnTo>
                  <a:pt x="98183" y="2222500"/>
                </a:lnTo>
                <a:close/>
              </a:path>
              <a:path w="5387975" h="3035300">
                <a:moveTo>
                  <a:pt x="116418" y="2227346"/>
                </a:moveTo>
                <a:lnTo>
                  <a:pt x="116166" y="2235200"/>
                </a:lnTo>
                <a:lnTo>
                  <a:pt x="117906" y="2235200"/>
                </a:lnTo>
                <a:lnTo>
                  <a:pt x="118245" y="2234626"/>
                </a:lnTo>
                <a:lnTo>
                  <a:pt x="116418" y="2227346"/>
                </a:lnTo>
                <a:close/>
              </a:path>
              <a:path w="5387975" h="3035300">
                <a:moveTo>
                  <a:pt x="118471" y="2234242"/>
                </a:moveTo>
                <a:lnTo>
                  <a:pt x="118245" y="2234626"/>
                </a:lnTo>
                <a:lnTo>
                  <a:pt x="118389" y="2235200"/>
                </a:lnTo>
                <a:lnTo>
                  <a:pt x="118471" y="2234242"/>
                </a:lnTo>
                <a:close/>
              </a:path>
              <a:path w="5387975" h="3035300">
                <a:moveTo>
                  <a:pt x="131105" y="2209800"/>
                </a:moveTo>
                <a:lnTo>
                  <a:pt x="120319" y="2209800"/>
                </a:lnTo>
                <a:lnTo>
                  <a:pt x="125399" y="2222500"/>
                </a:lnTo>
                <a:lnTo>
                  <a:pt x="120472" y="2230850"/>
                </a:lnTo>
                <a:lnTo>
                  <a:pt x="122504" y="2235200"/>
                </a:lnTo>
                <a:lnTo>
                  <a:pt x="125526" y="2235200"/>
                </a:lnTo>
                <a:lnTo>
                  <a:pt x="128028" y="2222500"/>
                </a:lnTo>
                <a:lnTo>
                  <a:pt x="133400" y="2222500"/>
                </a:lnTo>
                <a:lnTo>
                  <a:pt x="131105" y="2209800"/>
                </a:lnTo>
                <a:close/>
              </a:path>
              <a:path w="5387975" h="3035300">
                <a:moveTo>
                  <a:pt x="130124" y="2222500"/>
                </a:moveTo>
                <a:lnTo>
                  <a:pt x="128219" y="2235200"/>
                </a:lnTo>
                <a:lnTo>
                  <a:pt x="138366" y="2235200"/>
                </a:lnTo>
                <a:lnTo>
                  <a:pt x="130124" y="2222500"/>
                </a:lnTo>
                <a:close/>
              </a:path>
              <a:path w="5387975" h="3035300">
                <a:moveTo>
                  <a:pt x="3857330" y="2223843"/>
                </a:moveTo>
                <a:lnTo>
                  <a:pt x="3854945" y="2235200"/>
                </a:lnTo>
                <a:lnTo>
                  <a:pt x="3860419" y="2235200"/>
                </a:lnTo>
                <a:lnTo>
                  <a:pt x="3857330" y="2223843"/>
                </a:lnTo>
                <a:close/>
              </a:path>
              <a:path w="5387975" h="3035300">
                <a:moveTo>
                  <a:pt x="3896817" y="2222500"/>
                </a:moveTo>
                <a:lnTo>
                  <a:pt x="3861561" y="2222500"/>
                </a:lnTo>
                <a:lnTo>
                  <a:pt x="3860419" y="2235200"/>
                </a:lnTo>
                <a:lnTo>
                  <a:pt x="3896359" y="2235200"/>
                </a:lnTo>
                <a:lnTo>
                  <a:pt x="3896817" y="2222500"/>
                </a:lnTo>
                <a:close/>
              </a:path>
              <a:path w="5387975" h="3035300">
                <a:moveTo>
                  <a:pt x="3906901" y="2222500"/>
                </a:moveTo>
                <a:lnTo>
                  <a:pt x="3898353" y="2222500"/>
                </a:lnTo>
                <a:lnTo>
                  <a:pt x="3899534" y="2235200"/>
                </a:lnTo>
                <a:lnTo>
                  <a:pt x="3907815" y="2235200"/>
                </a:lnTo>
                <a:lnTo>
                  <a:pt x="3906901" y="2222500"/>
                </a:lnTo>
                <a:close/>
              </a:path>
              <a:path w="5387975" h="3035300">
                <a:moveTo>
                  <a:pt x="3918267" y="2222500"/>
                </a:moveTo>
                <a:lnTo>
                  <a:pt x="3914523" y="2222500"/>
                </a:lnTo>
                <a:lnTo>
                  <a:pt x="3911644" y="2235200"/>
                </a:lnTo>
                <a:lnTo>
                  <a:pt x="3915765" y="2235200"/>
                </a:lnTo>
                <a:lnTo>
                  <a:pt x="3918267" y="2222500"/>
                </a:lnTo>
                <a:close/>
              </a:path>
              <a:path w="5387975" h="3035300">
                <a:moveTo>
                  <a:pt x="3923233" y="2222500"/>
                </a:moveTo>
                <a:lnTo>
                  <a:pt x="3915765" y="2235200"/>
                </a:lnTo>
                <a:lnTo>
                  <a:pt x="3922826" y="2235200"/>
                </a:lnTo>
                <a:lnTo>
                  <a:pt x="3923233" y="2222500"/>
                </a:lnTo>
                <a:close/>
              </a:path>
              <a:path w="5387975" h="3035300">
                <a:moveTo>
                  <a:pt x="3932808" y="2222500"/>
                </a:moveTo>
                <a:lnTo>
                  <a:pt x="3927525" y="2222500"/>
                </a:lnTo>
                <a:lnTo>
                  <a:pt x="3930129" y="2235200"/>
                </a:lnTo>
                <a:lnTo>
                  <a:pt x="3932808" y="2222500"/>
                </a:lnTo>
                <a:close/>
              </a:path>
              <a:path w="5387975" h="3035300">
                <a:moveTo>
                  <a:pt x="119029" y="2227759"/>
                </a:moveTo>
                <a:lnTo>
                  <a:pt x="118471" y="2234242"/>
                </a:lnTo>
                <a:lnTo>
                  <a:pt x="120472" y="2230850"/>
                </a:lnTo>
                <a:lnTo>
                  <a:pt x="119029" y="2227759"/>
                </a:lnTo>
                <a:close/>
              </a:path>
              <a:path w="5387975" h="3035300">
                <a:moveTo>
                  <a:pt x="119481" y="2222500"/>
                </a:moveTo>
                <a:lnTo>
                  <a:pt x="116573" y="2222500"/>
                </a:lnTo>
                <a:lnTo>
                  <a:pt x="119029" y="2227759"/>
                </a:lnTo>
                <a:lnTo>
                  <a:pt x="119481" y="2222500"/>
                </a:lnTo>
                <a:close/>
              </a:path>
              <a:path w="5387975" h="3035300">
                <a:moveTo>
                  <a:pt x="116573" y="2222500"/>
                </a:moveTo>
                <a:lnTo>
                  <a:pt x="115201" y="2222500"/>
                </a:lnTo>
                <a:lnTo>
                  <a:pt x="116418" y="2227346"/>
                </a:lnTo>
                <a:lnTo>
                  <a:pt x="116573" y="2222500"/>
                </a:lnTo>
                <a:close/>
              </a:path>
              <a:path w="5387975" h="3035300">
                <a:moveTo>
                  <a:pt x="3857612" y="2222500"/>
                </a:moveTo>
                <a:lnTo>
                  <a:pt x="3856964" y="2222500"/>
                </a:lnTo>
                <a:lnTo>
                  <a:pt x="3857330" y="2223843"/>
                </a:lnTo>
                <a:lnTo>
                  <a:pt x="3857612" y="2222500"/>
                </a:lnTo>
                <a:close/>
              </a:path>
              <a:path w="5387975" h="3035300">
                <a:moveTo>
                  <a:pt x="87160" y="2209800"/>
                </a:moveTo>
                <a:lnTo>
                  <a:pt x="80124" y="2209800"/>
                </a:lnTo>
                <a:lnTo>
                  <a:pt x="86944" y="2222500"/>
                </a:lnTo>
                <a:lnTo>
                  <a:pt x="88518" y="2222500"/>
                </a:lnTo>
                <a:lnTo>
                  <a:pt x="87160" y="2209800"/>
                </a:lnTo>
                <a:close/>
              </a:path>
              <a:path w="5387975" h="3035300">
                <a:moveTo>
                  <a:pt x="97853" y="2209800"/>
                </a:moveTo>
                <a:lnTo>
                  <a:pt x="93408" y="2209800"/>
                </a:lnTo>
                <a:lnTo>
                  <a:pt x="94792" y="2222500"/>
                </a:lnTo>
                <a:lnTo>
                  <a:pt x="99034" y="2222500"/>
                </a:lnTo>
                <a:lnTo>
                  <a:pt x="97853" y="2209800"/>
                </a:lnTo>
                <a:close/>
              </a:path>
              <a:path w="5387975" h="3035300">
                <a:moveTo>
                  <a:pt x="98348" y="2209800"/>
                </a:moveTo>
                <a:lnTo>
                  <a:pt x="97853" y="2209800"/>
                </a:lnTo>
                <a:lnTo>
                  <a:pt x="99034" y="2222500"/>
                </a:lnTo>
                <a:lnTo>
                  <a:pt x="98348" y="2209800"/>
                </a:lnTo>
                <a:close/>
              </a:path>
              <a:path w="5387975" h="3035300">
                <a:moveTo>
                  <a:pt x="120319" y="2209800"/>
                </a:moveTo>
                <a:lnTo>
                  <a:pt x="98348" y="2209800"/>
                </a:lnTo>
                <a:lnTo>
                  <a:pt x="99034" y="2222500"/>
                </a:lnTo>
                <a:lnTo>
                  <a:pt x="119862" y="2222500"/>
                </a:lnTo>
                <a:lnTo>
                  <a:pt x="120319" y="2209800"/>
                </a:lnTo>
                <a:close/>
              </a:path>
              <a:path w="5387975" h="3035300">
                <a:moveTo>
                  <a:pt x="3884752" y="2209800"/>
                </a:moveTo>
                <a:lnTo>
                  <a:pt x="3879346" y="2209800"/>
                </a:lnTo>
                <a:lnTo>
                  <a:pt x="3866275" y="2222500"/>
                </a:lnTo>
                <a:lnTo>
                  <a:pt x="3880510" y="2222500"/>
                </a:lnTo>
                <a:lnTo>
                  <a:pt x="3884752" y="2209800"/>
                </a:lnTo>
                <a:close/>
              </a:path>
              <a:path w="5387975" h="3035300">
                <a:moveTo>
                  <a:pt x="3896868" y="2209800"/>
                </a:moveTo>
                <a:lnTo>
                  <a:pt x="3884752" y="2209800"/>
                </a:lnTo>
                <a:lnTo>
                  <a:pt x="3885488" y="2222500"/>
                </a:lnTo>
                <a:lnTo>
                  <a:pt x="3896271" y="2222500"/>
                </a:lnTo>
                <a:lnTo>
                  <a:pt x="3896868" y="2209800"/>
                </a:lnTo>
                <a:close/>
              </a:path>
              <a:path w="5387975" h="3035300">
                <a:moveTo>
                  <a:pt x="3927563" y="2209800"/>
                </a:moveTo>
                <a:lnTo>
                  <a:pt x="3899103" y="2209800"/>
                </a:lnTo>
                <a:lnTo>
                  <a:pt x="3899217" y="2222500"/>
                </a:lnTo>
                <a:lnTo>
                  <a:pt x="3924046" y="2222500"/>
                </a:lnTo>
                <a:lnTo>
                  <a:pt x="3927563" y="2209800"/>
                </a:lnTo>
                <a:close/>
              </a:path>
              <a:path w="5387975" h="3035300">
                <a:moveTo>
                  <a:pt x="3931107" y="2209800"/>
                </a:moveTo>
                <a:lnTo>
                  <a:pt x="3932834" y="2222500"/>
                </a:lnTo>
                <a:lnTo>
                  <a:pt x="3933562" y="2214840"/>
                </a:lnTo>
                <a:lnTo>
                  <a:pt x="3931107" y="2209800"/>
                </a:lnTo>
                <a:close/>
              </a:path>
              <a:path w="5387975" h="3035300">
                <a:moveTo>
                  <a:pt x="3941826" y="2209800"/>
                </a:moveTo>
                <a:lnTo>
                  <a:pt x="3934040" y="2209800"/>
                </a:lnTo>
                <a:lnTo>
                  <a:pt x="3933562" y="2214840"/>
                </a:lnTo>
                <a:lnTo>
                  <a:pt x="3937292" y="2222500"/>
                </a:lnTo>
                <a:lnTo>
                  <a:pt x="3941826" y="2209800"/>
                </a:lnTo>
                <a:close/>
              </a:path>
              <a:path w="5387975" h="3035300">
                <a:moveTo>
                  <a:pt x="89952" y="2206976"/>
                </a:moveTo>
                <a:lnTo>
                  <a:pt x="90830" y="2209800"/>
                </a:lnTo>
                <a:lnTo>
                  <a:pt x="90987" y="2207896"/>
                </a:lnTo>
                <a:lnTo>
                  <a:pt x="89952" y="2206976"/>
                </a:lnTo>
                <a:close/>
              </a:path>
              <a:path w="5387975" h="3035300">
                <a:moveTo>
                  <a:pt x="116981" y="2184400"/>
                </a:moveTo>
                <a:lnTo>
                  <a:pt x="92925" y="2184400"/>
                </a:lnTo>
                <a:lnTo>
                  <a:pt x="90987" y="2207896"/>
                </a:lnTo>
                <a:lnTo>
                  <a:pt x="93129" y="2209800"/>
                </a:lnTo>
                <a:lnTo>
                  <a:pt x="105765" y="2209800"/>
                </a:lnTo>
                <a:lnTo>
                  <a:pt x="107065" y="2200897"/>
                </a:lnTo>
                <a:lnTo>
                  <a:pt x="106438" y="2197100"/>
                </a:lnTo>
                <a:lnTo>
                  <a:pt x="119214" y="2197100"/>
                </a:lnTo>
                <a:lnTo>
                  <a:pt x="116981" y="2184400"/>
                </a:lnTo>
                <a:close/>
              </a:path>
              <a:path w="5387975" h="3035300">
                <a:moveTo>
                  <a:pt x="114426" y="2197100"/>
                </a:moveTo>
                <a:lnTo>
                  <a:pt x="107619" y="2197100"/>
                </a:lnTo>
                <a:lnTo>
                  <a:pt x="107065" y="2200897"/>
                </a:lnTo>
                <a:lnTo>
                  <a:pt x="108534" y="2209800"/>
                </a:lnTo>
                <a:lnTo>
                  <a:pt x="119227" y="2209800"/>
                </a:lnTo>
                <a:lnTo>
                  <a:pt x="114426" y="2197100"/>
                </a:lnTo>
                <a:close/>
              </a:path>
              <a:path w="5387975" h="3035300">
                <a:moveTo>
                  <a:pt x="130543" y="2197100"/>
                </a:moveTo>
                <a:lnTo>
                  <a:pt x="123405" y="2197100"/>
                </a:lnTo>
                <a:lnTo>
                  <a:pt x="119227" y="2209800"/>
                </a:lnTo>
                <a:lnTo>
                  <a:pt x="125374" y="2209800"/>
                </a:lnTo>
                <a:lnTo>
                  <a:pt x="130543" y="2197100"/>
                </a:lnTo>
                <a:close/>
              </a:path>
              <a:path w="5387975" h="3035300">
                <a:moveTo>
                  <a:pt x="3939146" y="2197100"/>
                </a:moveTo>
                <a:lnTo>
                  <a:pt x="3890797" y="2197100"/>
                </a:lnTo>
                <a:lnTo>
                  <a:pt x="3884015" y="2209800"/>
                </a:lnTo>
                <a:lnTo>
                  <a:pt x="3932110" y="2209800"/>
                </a:lnTo>
                <a:lnTo>
                  <a:pt x="3939146" y="2197100"/>
                </a:lnTo>
                <a:close/>
              </a:path>
              <a:path w="5387975" h="3035300">
                <a:moveTo>
                  <a:pt x="3941127" y="2197100"/>
                </a:moveTo>
                <a:lnTo>
                  <a:pt x="3938397" y="2209800"/>
                </a:lnTo>
                <a:lnTo>
                  <a:pt x="3940987" y="2209800"/>
                </a:lnTo>
                <a:lnTo>
                  <a:pt x="3941127" y="2197100"/>
                </a:lnTo>
                <a:close/>
              </a:path>
              <a:path w="5387975" h="3035300">
                <a:moveTo>
                  <a:pt x="3950195" y="2197100"/>
                </a:moveTo>
                <a:lnTo>
                  <a:pt x="3946804" y="2197100"/>
                </a:lnTo>
                <a:lnTo>
                  <a:pt x="3946232" y="2209800"/>
                </a:lnTo>
                <a:lnTo>
                  <a:pt x="3950195" y="2197100"/>
                </a:lnTo>
                <a:close/>
              </a:path>
              <a:path w="5387975" h="3035300">
                <a:moveTo>
                  <a:pt x="3954703" y="2197100"/>
                </a:moveTo>
                <a:lnTo>
                  <a:pt x="3951338" y="2197100"/>
                </a:lnTo>
                <a:lnTo>
                  <a:pt x="3947363" y="2209800"/>
                </a:lnTo>
                <a:lnTo>
                  <a:pt x="3952748" y="2209800"/>
                </a:lnTo>
                <a:lnTo>
                  <a:pt x="3954703" y="2197100"/>
                </a:lnTo>
                <a:close/>
              </a:path>
              <a:path w="5387975" h="3035300">
                <a:moveTo>
                  <a:pt x="3963035" y="2202192"/>
                </a:moveTo>
                <a:lnTo>
                  <a:pt x="3960495" y="2209800"/>
                </a:lnTo>
                <a:lnTo>
                  <a:pt x="3962031" y="2209800"/>
                </a:lnTo>
                <a:lnTo>
                  <a:pt x="3963035" y="2202192"/>
                </a:lnTo>
                <a:close/>
              </a:path>
              <a:path w="5387975" h="3035300">
                <a:moveTo>
                  <a:pt x="3965384" y="2197100"/>
                </a:moveTo>
                <a:lnTo>
                  <a:pt x="3964736" y="2197100"/>
                </a:lnTo>
                <a:lnTo>
                  <a:pt x="3963356" y="2201231"/>
                </a:lnTo>
                <a:lnTo>
                  <a:pt x="3962628" y="2209800"/>
                </a:lnTo>
                <a:lnTo>
                  <a:pt x="3964724" y="2209800"/>
                </a:lnTo>
                <a:lnTo>
                  <a:pt x="3965384" y="2197100"/>
                </a:lnTo>
                <a:close/>
              </a:path>
              <a:path w="5387975" h="3035300">
                <a:moveTo>
                  <a:pt x="86880" y="2197100"/>
                </a:moveTo>
                <a:lnTo>
                  <a:pt x="78841" y="2197100"/>
                </a:lnTo>
                <a:lnTo>
                  <a:pt x="89952" y="2206976"/>
                </a:lnTo>
                <a:lnTo>
                  <a:pt x="86880" y="2197100"/>
                </a:lnTo>
                <a:close/>
              </a:path>
              <a:path w="5387975" h="3035300">
                <a:moveTo>
                  <a:pt x="3963708" y="2197100"/>
                </a:moveTo>
                <a:lnTo>
                  <a:pt x="3963035" y="2202192"/>
                </a:lnTo>
                <a:lnTo>
                  <a:pt x="3963356" y="2201231"/>
                </a:lnTo>
                <a:lnTo>
                  <a:pt x="3963708" y="2197100"/>
                </a:lnTo>
                <a:close/>
              </a:path>
              <a:path w="5387975" h="3035300">
                <a:moveTo>
                  <a:pt x="107619" y="2197100"/>
                </a:moveTo>
                <a:lnTo>
                  <a:pt x="106438" y="2197100"/>
                </a:lnTo>
                <a:lnTo>
                  <a:pt x="107065" y="2200897"/>
                </a:lnTo>
                <a:lnTo>
                  <a:pt x="107619" y="2197100"/>
                </a:lnTo>
                <a:close/>
              </a:path>
              <a:path w="5387975" h="3035300">
                <a:moveTo>
                  <a:pt x="88760" y="2184400"/>
                </a:moveTo>
                <a:lnTo>
                  <a:pt x="80098" y="2197100"/>
                </a:lnTo>
                <a:lnTo>
                  <a:pt x="88696" y="2197100"/>
                </a:lnTo>
                <a:lnTo>
                  <a:pt x="88760" y="2184400"/>
                </a:lnTo>
                <a:close/>
              </a:path>
              <a:path w="5387975" h="3035300">
                <a:moveTo>
                  <a:pt x="3945432" y="2184400"/>
                </a:moveTo>
                <a:lnTo>
                  <a:pt x="3911600" y="2184400"/>
                </a:lnTo>
                <a:lnTo>
                  <a:pt x="3905694" y="2197100"/>
                </a:lnTo>
                <a:lnTo>
                  <a:pt x="3939266" y="2197100"/>
                </a:lnTo>
                <a:lnTo>
                  <a:pt x="3945432" y="2184400"/>
                </a:lnTo>
                <a:close/>
              </a:path>
              <a:path w="5387975" h="3035300">
                <a:moveTo>
                  <a:pt x="3970362" y="2184400"/>
                </a:moveTo>
                <a:lnTo>
                  <a:pt x="3947629" y="2184400"/>
                </a:lnTo>
                <a:lnTo>
                  <a:pt x="3951579" y="2197100"/>
                </a:lnTo>
                <a:lnTo>
                  <a:pt x="3965117" y="2197100"/>
                </a:lnTo>
                <a:lnTo>
                  <a:pt x="3970362" y="2184400"/>
                </a:lnTo>
                <a:close/>
              </a:path>
              <a:path w="5387975" h="3035300">
                <a:moveTo>
                  <a:pt x="3971269" y="2185959"/>
                </a:moveTo>
                <a:lnTo>
                  <a:pt x="3969486" y="2197100"/>
                </a:lnTo>
                <a:lnTo>
                  <a:pt x="3974477" y="2197100"/>
                </a:lnTo>
                <a:lnTo>
                  <a:pt x="3971269" y="2185959"/>
                </a:lnTo>
                <a:close/>
              </a:path>
              <a:path w="5387975" h="3035300">
                <a:moveTo>
                  <a:pt x="3980470" y="2185981"/>
                </a:moveTo>
                <a:lnTo>
                  <a:pt x="3974477" y="2197100"/>
                </a:lnTo>
                <a:lnTo>
                  <a:pt x="3977246" y="2197100"/>
                </a:lnTo>
                <a:lnTo>
                  <a:pt x="3980470" y="2185981"/>
                </a:lnTo>
                <a:close/>
              </a:path>
              <a:path w="5387975" h="3035300">
                <a:moveTo>
                  <a:pt x="3981323" y="2184400"/>
                </a:moveTo>
                <a:lnTo>
                  <a:pt x="3980929" y="2184400"/>
                </a:lnTo>
                <a:lnTo>
                  <a:pt x="3980470" y="2185981"/>
                </a:lnTo>
                <a:lnTo>
                  <a:pt x="3981323" y="2184400"/>
                </a:lnTo>
                <a:close/>
              </a:path>
              <a:path w="5387975" h="3035300">
                <a:moveTo>
                  <a:pt x="3971518" y="2184400"/>
                </a:moveTo>
                <a:lnTo>
                  <a:pt x="3970820" y="2184400"/>
                </a:lnTo>
                <a:lnTo>
                  <a:pt x="3971269" y="2185959"/>
                </a:lnTo>
                <a:lnTo>
                  <a:pt x="3971518" y="2184400"/>
                </a:lnTo>
                <a:close/>
              </a:path>
              <a:path w="5387975" h="3035300">
                <a:moveTo>
                  <a:pt x="73009" y="2171700"/>
                </a:moveTo>
                <a:lnTo>
                  <a:pt x="70040" y="2171700"/>
                </a:lnTo>
                <a:lnTo>
                  <a:pt x="73685" y="2184400"/>
                </a:lnTo>
                <a:lnTo>
                  <a:pt x="73009" y="2171700"/>
                </a:lnTo>
                <a:close/>
              </a:path>
              <a:path w="5387975" h="3035300">
                <a:moveTo>
                  <a:pt x="83731" y="2171700"/>
                </a:moveTo>
                <a:lnTo>
                  <a:pt x="83248" y="2184400"/>
                </a:lnTo>
                <a:lnTo>
                  <a:pt x="85128" y="2184400"/>
                </a:lnTo>
                <a:lnTo>
                  <a:pt x="83731" y="2171700"/>
                </a:lnTo>
                <a:close/>
              </a:path>
              <a:path w="5387975" h="3035300">
                <a:moveTo>
                  <a:pt x="113848" y="2171700"/>
                </a:moveTo>
                <a:lnTo>
                  <a:pt x="86499" y="2171700"/>
                </a:lnTo>
                <a:lnTo>
                  <a:pt x="88773" y="2184400"/>
                </a:lnTo>
                <a:lnTo>
                  <a:pt x="117342" y="2184400"/>
                </a:lnTo>
                <a:lnTo>
                  <a:pt x="113848" y="2171700"/>
                </a:lnTo>
                <a:close/>
              </a:path>
              <a:path w="5387975" h="3035300">
                <a:moveTo>
                  <a:pt x="3936339" y="2171700"/>
                </a:moveTo>
                <a:lnTo>
                  <a:pt x="3934841" y="2171700"/>
                </a:lnTo>
                <a:lnTo>
                  <a:pt x="3932948" y="2184400"/>
                </a:lnTo>
                <a:lnTo>
                  <a:pt x="3936009" y="2184400"/>
                </a:lnTo>
                <a:lnTo>
                  <a:pt x="3936339" y="2171700"/>
                </a:lnTo>
                <a:close/>
              </a:path>
              <a:path w="5387975" h="3035300">
                <a:moveTo>
                  <a:pt x="3982008" y="2171700"/>
                </a:moveTo>
                <a:lnTo>
                  <a:pt x="3941025" y="2171700"/>
                </a:lnTo>
                <a:lnTo>
                  <a:pt x="3938778" y="2184400"/>
                </a:lnTo>
                <a:lnTo>
                  <a:pt x="3978249" y="2184400"/>
                </a:lnTo>
                <a:lnTo>
                  <a:pt x="3982008" y="2171700"/>
                </a:lnTo>
                <a:close/>
              </a:path>
              <a:path w="5387975" h="3035300">
                <a:moveTo>
                  <a:pt x="3987625" y="2175228"/>
                </a:moveTo>
                <a:lnTo>
                  <a:pt x="3987304" y="2184400"/>
                </a:lnTo>
                <a:lnTo>
                  <a:pt x="3988511" y="2184400"/>
                </a:lnTo>
                <a:lnTo>
                  <a:pt x="3991486" y="2181839"/>
                </a:lnTo>
                <a:lnTo>
                  <a:pt x="3987625" y="2175228"/>
                </a:lnTo>
                <a:close/>
              </a:path>
              <a:path w="5387975" h="3035300">
                <a:moveTo>
                  <a:pt x="4004779" y="2171700"/>
                </a:moveTo>
                <a:lnTo>
                  <a:pt x="4003268" y="2171700"/>
                </a:lnTo>
                <a:lnTo>
                  <a:pt x="3991486" y="2181839"/>
                </a:lnTo>
                <a:lnTo>
                  <a:pt x="3992981" y="2184400"/>
                </a:lnTo>
                <a:lnTo>
                  <a:pt x="4004779" y="2171700"/>
                </a:lnTo>
                <a:close/>
              </a:path>
              <a:path w="5387975" h="3035300">
                <a:moveTo>
                  <a:pt x="3987749" y="2171700"/>
                </a:moveTo>
                <a:lnTo>
                  <a:pt x="3985564" y="2171700"/>
                </a:lnTo>
                <a:lnTo>
                  <a:pt x="3987625" y="2175228"/>
                </a:lnTo>
                <a:lnTo>
                  <a:pt x="3987749" y="2171700"/>
                </a:lnTo>
                <a:close/>
              </a:path>
              <a:path w="5387975" h="3035300">
                <a:moveTo>
                  <a:pt x="69176" y="2159000"/>
                </a:moveTo>
                <a:lnTo>
                  <a:pt x="67259" y="2159000"/>
                </a:lnTo>
                <a:lnTo>
                  <a:pt x="68148" y="2171700"/>
                </a:lnTo>
                <a:lnTo>
                  <a:pt x="69176" y="2159000"/>
                </a:lnTo>
                <a:close/>
              </a:path>
              <a:path w="5387975" h="3035300">
                <a:moveTo>
                  <a:pt x="110947" y="2159000"/>
                </a:moveTo>
                <a:lnTo>
                  <a:pt x="77647" y="2159000"/>
                </a:lnTo>
                <a:lnTo>
                  <a:pt x="78935" y="2171700"/>
                </a:lnTo>
                <a:lnTo>
                  <a:pt x="105854" y="2171700"/>
                </a:lnTo>
                <a:lnTo>
                  <a:pt x="110947" y="2159000"/>
                </a:lnTo>
                <a:close/>
              </a:path>
              <a:path w="5387975" h="3035300">
                <a:moveTo>
                  <a:pt x="3953408" y="2159000"/>
                </a:moveTo>
                <a:lnTo>
                  <a:pt x="3945877" y="2159000"/>
                </a:lnTo>
                <a:lnTo>
                  <a:pt x="3935628" y="2171700"/>
                </a:lnTo>
                <a:lnTo>
                  <a:pt x="3949725" y="2171700"/>
                </a:lnTo>
                <a:lnTo>
                  <a:pt x="3952531" y="2163298"/>
                </a:lnTo>
                <a:lnTo>
                  <a:pt x="3953408" y="2159000"/>
                </a:lnTo>
                <a:close/>
              </a:path>
              <a:path w="5387975" h="3035300">
                <a:moveTo>
                  <a:pt x="3999979" y="2159000"/>
                </a:moveTo>
                <a:lnTo>
                  <a:pt x="3953967" y="2159000"/>
                </a:lnTo>
                <a:lnTo>
                  <a:pt x="3952531" y="2163298"/>
                </a:lnTo>
                <a:lnTo>
                  <a:pt x="3950817" y="2171700"/>
                </a:lnTo>
                <a:lnTo>
                  <a:pt x="3985564" y="2171700"/>
                </a:lnTo>
                <a:lnTo>
                  <a:pt x="3999979" y="2159000"/>
                </a:lnTo>
                <a:close/>
              </a:path>
              <a:path w="5387975" h="3035300">
                <a:moveTo>
                  <a:pt x="4006265" y="2159000"/>
                </a:moveTo>
                <a:lnTo>
                  <a:pt x="3999979" y="2159000"/>
                </a:lnTo>
                <a:lnTo>
                  <a:pt x="4001973" y="2171700"/>
                </a:lnTo>
                <a:lnTo>
                  <a:pt x="4011307" y="2171700"/>
                </a:lnTo>
                <a:lnTo>
                  <a:pt x="4006265" y="2159000"/>
                </a:lnTo>
                <a:close/>
              </a:path>
              <a:path w="5387975" h="3035300">
                <a:moveTo>
                  <a:pt x="3953967" y="2159000"/>
                </a:moveTo>
                <a:lnTo>
                  <a:pt x="3953408" y="2159000"/>
                </a:lnTo>
                <a:lnTo>
                  <a:pt x="3952531" y="2163298"/>
                </a:lnTo>
                <a:lnTo>
                  <a:pt x="3953967" y="2159000"/>
                </a:lnTo>
                <a:close/>
              </a:path>
              <a:path w="5387975" h="3035300">
                <a:moveTo>
                  <a:pt x="108737" y="2146300"/>
                </a:moveTo>
                <a:lnTo>
                  <a:pt x="71932" y="2146300"/>
                </a:lnTo>
                <a:lnTo>
                  <a:pt x="62255" y="2159000"/>
                </a:lnTo>
                <a:lnTo>
                  <a:pt x="108229" y="2159000"/>
                </a:lnTo>
                <a:lnTo>
                  <a:pt x="108737" y="2146300"/>
                </a:lnTo>
                <a:close/>
              </a:path>
              <a:path w="5387975" h="3035300">
                <a:moveTo>
                  <a:pt x="3957891" y="2146300"/>
                </a:moveTo>
                <a:lnTo>
                  <a:pt x="3955757" y="2159000"/>
                </a:lnTo>
                <a:lnTo>
                  <a:pt x="3965930" y="2159000"/>
                </a:lnTo>
                <a:lnTo>
                  <a:pt x="3957891" y="2146300"/>
                </a:lnTo>
                <a:close/>
              </a:path>
              <a:path w="5387975" h="3035300">
                <a:moveTo>
                  <a:pt x="4016717" y="2146300"/>
                </a:moveTo>
                <a:lnTo>
                  <a:pt x="3972547" y="2146300"/>
                </a:lnTo>
                <a:lnTo>
                  <a:pt x="3965930" y="2159000"/>
                </a:lnTo>
                <a:lnTo>
                  <a:pt x="4008780" y="2159000"/>
                </a:lnTo>
                <a:lnTo>
                  <a:pt x="4016717" y="2146300"/>
                </a:lnTo>
                <a:close/>
              </a:path>
              <a:path w="5387975" h="3035300">
                <a:moveTo>
                  <a:pt x="4021353" y="2146300"/>
                </a:moveTo>
                <a:lnTo>
                  <a:pt x="4017251" y="2146300"/>
                </a:lnTo>
                <a:lnTo>
                  <a:pt x="4017975" y="2159000"/>
                </a:lnTo>
                <a:lnTo>
                  <a:pt x="4018216" y="2159000"/>
                </a:lnTo>
                <a:lnTo>
                  <a:pt x="4021609" y="2147690"/>
                </a:lnTo>
                <a:lnTo>
                  <a:pt x="4021353" y="2146300"/>
                </a:lnTo>
                <a:close/>
              </a:path>
              <a:path w="5387975" h="3035300">
                <a:moveTo>
                  <a:pt x="4029389" y="2134144"/>
                </a:moveTo>
                <a:lnTo>
                  <a:pt x="4022788" y="2146300"/>
                </a:lnTo>
                <a:lnTo>
                  <a:pt x="4022026" y="2146300"/>
                </a:lnTo>
                <a:lnTo>
                  <a:pt x="4021609" y="2147690"/>
                </a:lnTo>
                <a:lnTo>
                  <a:pt x="4023690" y="2159000"/>
                </a:lnTo>
                <a:lnTo>
                  <a:pt x="4028605" y="2159000"/>
                </a:lnTo>
                <a:lnTo>
                  <a:pt x="4024376" y="2146300"/>
                </a:lnTo>
                <a:lnTo>
                  <a:pt x="4024736" y="2145688"/>
                </a:lnTo>
                <a:lnTo>
                  <a:pt x="4029389" y="2134144"/>
                </a:lnTo>
                <a:close/>
              </a:path>
              <a:path w="5387975" h="3035300">
                <a:moveTo>
                  <a:pt x="4022026" y="2146300"/>
                </a:moveTo>
                <a:lnTo>
                  <a:pt x="4021353" y="2146300"/>
                </a:lnTo>
                <a:lnTo>
                  <a:pt x="4021609" y="2147690"/>
                </a:lnTo>
                <a:lnTo>
                  <a:pt x="4022026" y="2146300"/>
                </a:lnTo>
                <a:close/>
              </a:path>
              <a:path w="5387975" h="3035300">
                <a:moveTo>
                  <a:pt x="65062" y="2133600"/>
                </a:moveTo>
                <a:lnTo>
                  <a:pt x="63944" y="2133600"/>
                </a:lnTo>
                <a:lnTo>
                  <a:pt x="62725" y="2146300"/>
                </a:lnTo>
                <a:lnTo>
                  <a:pt x="68364" y="2146300"/>
                </a:lnTo>
                <a:lnTo>
                  <a:pt x="65062" y="2133600"/>
                </a:lnTo>
                <a:close/>
              </a:path>
              <a:path w="5387975" h="3035300">
                <a:moveTo>
                  <a:pt x="104419" y="2133600"/>
                </a:moveTo>
                <a:lnTo>
                  <a:pt x="70599" y="2133600"/>
                </a:lnTo>
                <a:lnTo>
                  <a:pt x="74206" y="2146300"/>
                </a:lnTo>
                <a:lnTo>
                  <a:pt x="105219" y="2146300"/>
                </a:lnTo>
                <a:lnTo>
                  <a:pt x="104419" y="2133600"/>
                </a:lnTo>
                <a:close/>
              </a:path>
              <a:path w="5387975" h="3035300">
                <a:moveTo>
                  <a:pt x="4022737" y="2133600"/>
                </a:moveTo>
                <a:lnTo>
                  <a:pt x="3983481" y="2133600"/>
                </a:lnTo>
                <a:lnTo>
                  <a:pt x="3981500" y="2146300"/>
                </a:lnTo>
                <a:lnTo>
                  <a:pt x="4022788" y="2146300"/>
                </a:lnTo>
                <a:lnTo>
                  <a:pt x="4022737" y="2133600"/>
                </a:lnTo>
                <a:close/>
              </a:path>
              <a:path w="5387975" h="3035300">
                <a:moveTo>
                  <a:pt x="4045711" y="2133600"/>
                </a:moveTo>
                <a:lnTo>
                  <a:pt x="4031869" y="2133600"/>
                </a:lnTo>
                <a:lnTo>
                  <a:pt x="4024736" y="2145688"/>
                </a:lnTo>
                <a:lnTo>
                  <a:pt x="4024490" y="2146300"/>
                </a:lnTo>
                <a:lnTo>
                  <a:pt x="4043832" y="2146300"/>
                </a:lnTo>
                <a:lnTo>
                  <a:pt x="4045711" y="2133600"/>
                </a:lnTo>
                <a:close/>
              </a:path>
              <a:path w="5387975" h="3035300">
                <a:moveTo>
                  <a:pt x="4031869" y="2133600"/>
                </a:moveTo>
                <a:lnTo>
                  <a:pt x="4029684" y="2133600"/>
                </a:lnTo>
                <a:lnTo>
                  <a:pt x="4029389" y="2134144"/>
                </a:lnTo>
                <a:lnTo>
                  <a:pt x="4024736" y="2145688"/>
                </a:lnTo>
                <a:lnTo>
                  <a:pt x="4031869" y="2133600"/>
                </a:lnTo>
                <a:close/>
              </a:path>
              <a:path w="5387975" h="3035300">
                <a:moveTo>
                  <a:pt x="4029684" y="2133600"/>
                </a:moveTo>
                <a:lnTo>
                  <a:pt x="4029389" y="2134144"/>
                </a:lnTo>
                <a:lnTo>
                  <a:pt x="4029684" y="2133600"/>
                </a:lnTo>
                <a:close/>
              </a:path>
              <a:path w="5387975" h="3035300">
                <a:moveTo>
                  <a:pt x="58331" y="2120900"/>
                </a:moveTo>
                <a:lnTo>
                  <a:pt x="52920" y="2120900"/>
                </a:lnTo>
                <a:lnTo>
                  <a:pt x="54648" y="2133600"/>
                </a:lnTo>
                <a:lnTo>
                  <a:pt x="56387" y="2133600"/>
                </a:lnTo>
                <a:lnTo>
                  <a:pt x="58331" y="2120900"/>
                </a:lnTo>
                <a:close/>
              </a:path>
              <a:path w="5387975" h="3035300">
                <a:moveTo>
                  <a:pt x="96126" y="2120900"/>
                </a:moveTo>
                <a:lnTo>
                  <a:pt x="58331" y="2120900"/>
                </a:lnTo>
                <a:lnTo>
                  <a:pt x="59880" y="2133600"/>
                </a:lnTo>
                <a:lnTo>
                  <a:pt x="103339" y="2133600"/>
                </a:lnTo>
                <a:lnTo>
                  <a:pt x="96126" y="2120900"/>
                </a:lnTo>
                <a:close/>
              </a:path>
              <a:path w="5387975" h="3035300">
                <a:moveTo>
                  <a:pt x="3998280" y="2121541"/>
                </a:moveTo>
                <a:lnTo>
                  <a:pt x="3994759" y="2133600"/>
                </a:lnTo>
                <a:lnTo>
                  <a:pt x="3997147" y="2133600"/>
                </a:lnTo>
                <a:lnTo>
                  <a:pt x="3998280" y="2121541"/>
                </a:lnTo>
                <a:close/>
              </a:path>
              <a:path w="5387975" h="3035300">
                <a:moveTo>
                  <a:pt x="4017873" y="2120900"/>
                </a:moveTo>
                <a:lnTo>
                  <a:pt x="3998468" y="2120900"/>
                </a:lnTo>
                <a:lnTo>
                  <a:pt x="4000233" y="2133600"/>
                </a:lnTo>
                <a:lnTo>
                  <a:pt x="4016984" y="2133600"/>
                </a:lnTo>
                <a:lnTo>
                  <a:pt x="4018423" y="2122701"/>
                </a:lnTo>
                <a:lnTo>
                  <a:pt x="4017873" y="2120900"/>
                </a:lnTo>
                <a:close/>
              </a:path>
              <a:path w="5387975" h="3035300">
                <a:moveTo>
                  <a:pt x="4018423" y="2122701"/>
                </a:moveTo>
                <a:lnTo>
                  <a:pt x="4016984" y="2133600"/>
                </a:lnTo>
                <a:lnTo>
                  <a:pt x="4021747" y="2133600"/>
                </a:lnTo>
                <a:lnTo>
                  <a:pt x="4018423" y="2122701"/>
                </a:lnTo>
                <a:close/>
              </a:path>
              <a:path w="5387975" h="3035300">
                <a:moveTo>
                  <a:pt x="4042483" y="2120900"/>
                </a:moveTo>
                <a:lnTo>
                  <a:pt x="4018660" y="2120900"/>
                </a:lnTo>
                <a:lnTo>
                  <a:pt x="4018423" y="2122701"/>
                </a:lnTo>
                <a:lnTo>
                  <a:pt x="4021747" y="2133600"/>
                </a:lnTo>
                <a:lnTo>
                  <a:pt x="4044270" y="2133600"/>
                </a:lnTo>
                <a:lnTo>
                  <a:pt x="4042483" y="2120900"/>
                </a:lnTo>
                <a:close/>
              </a:path>
              <a:path w="5387975" h="3035300">
                <a:moveTo>
                  <a:pt x="4055046" y="2120900"/>
                </a:moveTo>
                <a:lnTo>
                  <a:pt x="4046042" y="2120900"/>
                </a:lnTo>
                <a:lnTo>
                  <a:pt x="4044270" y="2133600"/>
                </a:lnTo>
                <a:lnTo>
                  <a:pt x="4055757" y="2133600"/>
                </a:lnTo>
                <a:lnTo>
                  <a:pt x="4055046" y="2120900"/>
                </a:lnTo>
                <a:close/>
              </a:path>
              <a:path w="5387975" h="3035300">
                <a:moveTo>
                  <a:pt x="4061002" y="2120900"/>
                </a:moveTo>
                <a:lnTo>
                  <a:pt x="4057459" y="2120900"/>
                </a:lnTo>
                <a:lnTo>
                  <a:pt x="4056011" y="2133600"/>
                </a:lnTo>
                <a:lnTo>
                  <a:pt x="4060405" y="2133600"/>
                </a:lnTo>
                <a:lnTo>
                  <a:pt x="4061002" y="2120900"/>
                </a:lnTo>
                <a:close/>
              </a:path>
              <a:path w="5387975" h="3035300">
                <a:moveTo>
                  <a:pt x="3998468" y="2120900"/>
                </a:moveTo>
                <a:lnTo>
                  <a:pt x="3998280" y="2121541"/>
                </a:lnTo>
                <a:lnTo>
                  <a:pt x="3998468" y="2120900"/>
                </a:lnTo>
                <a:close/>
              </a:path>
              <a:path w="5387975" h="3035300">
                <a:moveTo>
                  <a:pt x="57226" y="2108200"/>
                </a:moveTo>
                <a:lnTo>
                  <a:pt x="48501" y="2108200"/>
                </a:lnTo>
                <a:lnTo>
                  <a:pt x="50761" y="2120900"/>
                </a:lnTo>
                <a:lnTo>
                  <a:pt x="57861" y="2120900"/>
                </a:lnTo>
                <a:lnTo>
                  <a:pt x="57226" y="2108200"/>
                </a:lnTo>
                <a:close/>
              </a:path>
              <a:path w="5387975" h="3035300">
                <a:moveTo>
                  <a:pt x="79819" y="2108200"/>
                </a:moveTo>
                <a:lnTo>
                  <a:pt x="58610" y="2108200"/>
                </a:lnTo>
                <a:lnTo>
                  <a:pt x="62191" y="2120900"/>
                </a:lnTo>
                <a:lnTo>
                  <a:pt x="82003" y="2120900"/>
                </a:lnTo>
                <a:lnTo>
                  <a:pt x="79819" y="2108200"/>
                </a:lnTo>
                <a:close/>
              </a:path>
              <a:path w="5387975" h="3035300">
                <a:moveTo>
                  <a:pt x="87579" y="2108200"/>
                </a:moveTo>
                <a:lnTo>
                  <a:pt x="85178" y="2108200"/>
                </a:lnTo>
                <a:lnTo>
                  <a:pt x="86296" y="2120900"/>
                </a:lnTo>
                <a:lnTo>
                  <a:pt x="87579" y="2108200"/>
                </a:lnTo>
                <a:close/>
              </a:path>
              <a:path w="5387975" h="3035300">
                <a:moveTo>
                  <a:pt x="4058754" y="2108200"/>
                </a:moveTo>
                <a:lnTo>
                  <a:pt x="4010456" y="2108200"/>
                </a:lnTo>
                <a:lnTo>
                  <a:pt x="4012463" y="2120900"/>
                </a:lnTo>
                <a:lnTo>
                  <a:pt x="4051566" y="2120900"/>
                </a:lnTo>
                <a:lnTo>
                  <a:pt x="4058754" y="2108200"/>
                </a:lnTo>
                <a:close/>
              </a:path>
              <a:path w="5387975" h="3035300">
                <a:moveTo>
                  <a:pt x="43923" y="2096126"/>
                </a:moveTo>
                <a:lnTo>
                  <a:pt x="43815" y="2108200"/>
                </a:lnTo>
                <a:lnTo>
                  <a:pt x="45529" y="2108200"/>
                </a:lnTo>
                <a:lnTo>
                  <a:pt x="43923" y="2096126"/>
                </a:lnTo>
                <a:close/>
              </a:path>
              <a:path w="5387975" h="3035300">
                <a:moveTo>
                  <a:pt x="52235" y="2095500"/>
                </a:moveTo>
                <a:lnTo>
                  <a:pt x="50926" y="2095500"/>
                </a:lnTo>
                <a:lnTo>
                  <a:pt x="45529" y="2108200"/>
                </a:lnTo>
                <a:lnTo>
                  <a:pt x="55524" y="2108200"/>
                </a:lnTo>
                <a:lnTo>
                  <a:pt x="52235" y="2095500"/>
                </a:lnTo>
                <a:close/>
              </a:path>
              <a:path w="5387975" h="3035300">
                <a:moveTo>
                  <a:pt x="89509" y="2095500"/>
                </a:moveTo>
                <a:lnTo>
                  <a:pt x="62204" y="2095500"/>
                </a:lnTo>
                <a:lnTo>
                  <a:pt x="58826" y="2108200"/>
                </a:lnTo>
                <a:lnTo>
                  <a:pt x="90794" y="2108200"/>
                </a:lnTo>
                <a:lnTo>
                  <a:pt x="89509" y="2095500"/>
                </a:lnTo>
                <a:close/>
              </a:path>
              <a:path w="5387975" h="3035300">
                <a:moveTo>
                  <a:pt x="4066997" y="2095500"/>
                </a:moveTo>
                <a:lnTo>
                  <a:pt x="4033596" y="2095500"/>
                </a:lnTo>
                <a:lnTo>
                  <a:pt x="4025214" y="2108200"/>
                </a:lnTo>
                <a:lnTo>
                  <a:pt x="4062856" y="2108200"/>
                </a:lnTo>
                <a:lnTo>
                  <a:pt x="4066997" y="2095500"/>
                </a:lnTo>
                <a:close/>
              </a:path>
              <a:path w="5387975" h="3035300">
                <a:moveTo>
                  <a:pt x="4072676" y="2105863"/>
                </a:moveTo>
                <a:lnTo>
                  <a:pt x="4072966" y="2108200"/>
                </a:lnTo>
                <a:lnTo>
                  <a:pt x="4073956" y="2108200"/>
                </a:lnTo>
                <a:lnTo>
                  <a:pt x="4072676" y="2105863"/>
                </a:lnTo>
                <a:close/>
              </a:path>
              <a:path w="5387975" h="3035300">
                <a:moveTo>
                  <a:pt x="4071391" y="2095500"/>
                </a:moveTo>
                <a:lnTo>
                  <a:pt x="4066997" y="2095500"/>
                </a:lnTo>
                <a:lnTo>
                  <a:pt x="4072676" y="2105863"/>
                </a:lnTo>
                <a:lnTo>
                  <a:pt x="4071391" y="2095500"/>
                </a:lnTo>
                <a:close/>
              </a:path>
              <a:path w="5387975" h="3035300">
                <a:moveTo>
                  <a:pt x="43929" y="2095500"/>
                </a:moveTo>
                <a:lnTo>
                  <a:pt x="43923" y="2096126"/>
                </a:lnTo>
                <a:lnTo>
                  <a:pt x="43929" y="2095500"/>
                </a:lnTo>
                <a:close/>
              </a:path>
              <a:path w="5387975" h="3035300">
                <a:moveTo>
                  <a:pt x="41338" y="2082800"/>
                </a:moveTo>
                <a:lnTo>
                  <a:pt x="40576" y="2095500"/>
                </a:lnTo>
                <a:lnTo>
                  <a:pt x="47447" y="2095500"/>
                </a:lnTo>
                <a:lnTo>
                  <a:pt x="41338" y="2082800"/>
                </a:lnTo>
                <a:close/>
              </a:path>
              <a:path w="5387975" h="3035300">
                <a:moveTo>
                  <a:pt x="83845" y="2082800"/>
                </a:moveTo>
                <a:lnTo>
                  <a:pt x="54495" y="2082800"/>
                </a:lnTo>
                <a:lnTo>
                  <a:pt x="47447" y="2095500"/>
                </a:lnTo>
                <a:lnTo>
                  <a:pt x="83146" y="2095500"/>
                </a:lnTo>
                <a:lnTo>
                  <a:pt x="83845" y="2082800"/>
                </a:lnTo>
                <a:close/>
              </a:path>
              <a:path w="5387975" h="3035300">
                <a:moveTo>
                  <a:pt x="4050080" y="2070100"/>
                </a:moveTo>
                <a:lnTo>
                  <a:pt x="4042143" y="2070100"/>
                </a:lnTo>
                <a:lnTo>
                  <a:pt x="4042168" y="2082800"/>
                </a:lnTo>
                <a:lnTo>
                  <a:pt x="4033520" y="2095500"/>
                </a:lnTo>
                <a:lnTo>
                  <a:pt x="4063961" y="2095500"/>
                </a:lnTo>
                <a:lnTo>
                  <a:pt x="4068292" y="2082800"/>
                </a:lnTo>
                <a:lnTo>
                  <a:pt x="4047655" y="2082800"/>
                </a:lnTo>
                <a:lnTo>
                  <a:pt x="4050080" y="2070100"/>
                </a:lnTo>
                <a:close/>
              </a:path>
              <a:path w="5387975" h="3035300">
                <a:moveTo>
                  <a:pt x="4071770" y="2093237"/>
                </a:moveTo>
                <a:lnTo>
                  <a:pt x="4071213" y="2095500"/>
                </a:lnTo>
                <a:lnTo>
                  <a:pt x="4071772" y="2095500"/>
                </a:lnTo>
                <a:lnTo>
                  <a:pt x="4071770" y="2093237"/>
                </a:lnTo>
                <a:close/>
              </a:path>
              <a:path w="5387975" h="3035300">
                <a:moveTo>
                  <a:pt x="4081716" y="2082800"/>
                </a:moveTo>
                <a:lnTo>
                  <a:pt x="4074337" y="2082800"/>
                </a:lnTo>
                <a:lnTo>
                  <a:pt x="4079151" y="2095500"/>
                </a:lnTo>
                <a:lnTo>
                  <a:pt x="4080294" y="2095500"/>
                </a:lnTo>
                <a:lnTo>
                  <a:pt x="4081716" y="2082800"/>
                </a:lnTo>
                <a:close/>
              </a:path>
              <a:path w="5387975" h="3035300">
                <a:moveTo>
                  <a:pt x="4094340" y="2082800"/>
                </a:moveTo>
                <a:lnTo>
                  <a:pt x="4084281" y="2082800"/>
                </a:lnTo>
                <a:lnTo>
                  <a:pt x="4083227" y="2095500"/>
                </a:lnTo>
                <a:lnTo>
                  <a:pt x="4095775" y="2095500"/>
                </a:lnTo>
                <a:lnTo>
                  <a:pt x="4094340" y="2082800"/>
                </a:lnTo>
                <a:close/>
              </a:path>
              <a:path w="5387975" h="3035300">
                <a:moveTo>
                  <a:pt x="4074337" y="2082800"/>
                </a:moveTo>
                <a:lnTo>
                  <a:pt x="4071759" y="2082800"/>
                </a:lnTo>
                <a:lnTo>
                  <a:pt x="4071770" y="2093237"/>
                </a:lnTo>
                <a:lnTo>
                  <a:pt x="4074337" y="2082800"/>
                </a:lnTo>
                <a:close/>
              </a:path>
              <a:path w="5387975" h="3035300">
                <a:moveTo>
                  <a:pt x="40233" y="2070100"/>
                </a:moveTo>
                <a:lnTo>
                  <a:pt x="36004" y="2070100"/>
                </a:lnTo>
                <a:lnTo>
                  <a:pt x="37528" y="2082800"/>
                </a:lnTo>
                <a:lnTo>
                  <a:pt x="40730" y="2071029"/>
                </a:lnTo>
                <a:lnTo>
                  <a:pt x="40233" y="2070100"/>
                </a:lnTo>
                <a:close/>
              </a:path>
              <a:path w="5387975" h="3035300">
                <a:moveTo>
                  <a:pt x="44084" y="2077311"/>
                </a:moveTo>
                <a:lnTo>
                  <a:pt x="43980" y="2082800"/>
                </a:lnTo>
                <a:lnTo>
                  <a:pt x="47015" y="2082800"/>
                </a:lnTo>
                <a:lnTo>
                  <a:pt x="44084" y="2077311"/>
                </a:lnTo>
                <a:close/>
              </a:path>
              <a:path w="5387975" h="3035300">
                <a:moveTo>
                  <a:pt x="48120" y="2070100"/>
                </a:moveTo>
                <a:lnTo>
                  <a:pt x="44221" y="2070100"/>
                </a:lnTo>
                <a:lnTo>
                  <a:pt x="44084" y="2077311"/>
                </a:lnTo>
                <a:lnTo>
                  <a:pt x="47015" y="2082800"/>
                </a:lnTo>
                <a:lnTo>
                  <a:pt x="48120" y="2070100"/>
                </a:lnTo>
                <a:close/>
              </a:path>
              <a:path w="5387975" h="3035300">
                <a:moveTo>
                  <a:pt x="80789" y="2070100"/>
                </a:moveTo>
                <a:lnTo>
                  <a:pt x="48120" y="2070100"/>
                </a:lnTo>
                <a:lnTo>
                  <a:pt x="47015" y="2082800"/>
                </a:lnTo>
                <a:lnTo>
                  <a:pt x="86711" y="2082800"/>
                </a:lnTo>
                <a:lnTo>
                  <a:pt x="80789" y="2070100"/>
                </a:lnTo>
                <a:close/>
              </a:path>
              <a:path w="5387975" h="3035300">
                <a:moveTo>
                  <a:pt x="4076268" y="2070100"/>
                </a:moveTo>
                <a:lnTo>
                  <a:pt x="4050080" y="2070100"/>
                </a:lnTo>
                <a:lnTo>
                  <a:pt x="4051185" y="2082800"/>
                </a:lnTo>
                <a:lnTo>
                  <a:pt x="4069956" y="2082800"/>
                </a:lnTo>
                <a:lnTo>
                  <a:pt x="4076268" y="2070100"/>
                </a:lnTo>
                <a:close/>
              </a:path>
              <a:path w="5387975" h="3035300">
                <a:moveTo>
                  <a:pt x="4091914" y="2070100"/>
                </a:moveTo>
                <a:lnTo>
                  <a:pt x="4076268" y="2070100"/>
                </a:lnTo>
                <a:lnTo>
                  <a:pt x="4079976" y="2082800"/>
                </a:lnTo>
                <a:lnTo>
                  <a:pt x="4090885" y="2082800"/>
                </a:lnTo>
                <a:lnTo>
                  <a:pt x="4091914" y="2070100"/>
                </a:lnTo>
                <a:close/>
              </a:path>
              <a:path w="5387975" h="3035300">
                <a:moveTo>
                  <a:pt x="4098366" y="2070100"/>
                </a:moveTo>
                <a:lnTo>
                  <a:pt x="4095356" y="2070100"/>
                </a:lnTo>
                <a:lnTo>
                  <a:pt x="4093972" y="2082800"/>
                </a:lnTo>
                <a:lnTo>
                  <a:pt x="4097451" y="2082800"/>
                </a:lnTo>
                <a:lnTo>
                  <a:pt x="4098366" y="2070100"/>
                </a:lnTo>
                <a:close/>
              </a:path>
              <a:path w="5387975" h="3035300">
                <a:moveTo>
                  <a:pt x="4123524" y="2057400"/>
                </a:moveTo>
                <a:lnTo>
                  <a:pt x="4116886" y="2057400"/>
                </a:lnTo>
                <a:lnTo>
                  <a:pt x="4114469" y="2070100"/>
                </a:lnTo>
                <a:lnTo>
                  <a:pt x="4110494" y="2070100"/>
                </a:lnTo>
                <a:lnTo>
                  <a:pt x="4112945" y="2082800"/>
                </a:lnTo>
                <a:lnTo>
                  <a:pt x="4118749" y="2070100"/>
                </a:lnTo>
                <a:lnTo>
                  <a:pt x="4123524" y="2057400"/>
                </a:lnTo>
                <a:close/>
              </a:path>
              <a:path w="5387975" h="3035300">
                <a:moveTo>
                  <a:pt x="44221" y="2070100"/>
                </a:moveTo>
                <a:lnTo>
                  <a:pt x="40982" y="2070100"/>
                </a:lnTo>
                <a:lnTo>
                  <a:pt x="40730" y="2071029"/>
                </a:lnTo>
                <a:lnTo>
                  <a:pt x="44084" y="2077311"/>
                </a:lnTo>
                <a:lnTo>
                  <a:pt x="44221" y="2070100"/>
                </a:lnTo>
                <a:close/>
              </a:path>
              <a:path w="5387975" h="3035300">
                <a:moveTo>
                  <a:pt x="30365" y="2057400"/>
                </a:moveTo>
                <a:lnTo>
                  <a:pt x="29248" y="2057400"/>
                </a:lnTo>
                <a:lnTo>
                  <a:pt x="30581" y="2070100"/>
                </a:lnTo>
                <a:lnTo>
                  <a:pt x="30365" y="2057400"/>
                </a:lnTo>
                <a:close/>
              </a:path>
              <a:path w="5387975" h="3035300">
                <a:moveTo>
                  <a:pt x="72351" y="2057400"/>
                </a:moveTo>
                <a:lnTo>
                  <a:pt x="30403" y="2057400"/>
                </a:lnTo>
                <a:lnTo>
                  <a:pt x="33629" y="2070100"/>
                </a:lnTo>
                <a:lnTo>
                  <a:pt x="70472" y="2070100"/>
                </a:lnTo>
                <a:lnTo>
                  <a:pt x="72351" y="2057400"/>
                </a:lnTo>
                <a:close/>
              </a:path>
              <a:path w="5387975" h="3035300">
                <a:moveTo>
                  <a:pt x="4082262" y="2057400"/>
                </a:moveTo>
                <a:lnTo>
                  <a:pt x="4063453" y="2057400"/>
                </a:lnTo>
                <a:lnTo>
                  <a:pt x="4066413" y="2070100"/>
                </a:lnTo>
                <a:lnTo>
                  <a:pt x="4085094" y="2070100"/>
                </a:lnTo>
                <a:lnTo>
                  <a:pt x="4082262" y="2057400"/>
                </a:lnTo>
                <a:close/>
              </a:path>
              <a:path w="5387975" h="3035300">
                <a:moveTo>
                  <a:pt x="4107433" y="2057400"/>
                </a:moveTo>
                <a:lnTo>
                  <a:pt x="4087799" y="2057400"/>
                </a:lnTo>
                <a:lnTo>
                  <a:pt x="4085094" y="2070100"/>
                </a:lnTo>
                <a:lnTo>
                  <a:pt x="4103738" y="2070100"/>
                </a:lnTo>
                <a:lnTo>
                  <a:pt x="4107433" y="2057400"/>
                </a:lnTo>
                <a:close/>
              </a:path>
              <a:path w="5387975" h="3035300">
                <a:moveTo>
                  <a:pt x="4109796" y="2057400"/>
                </a:moveTo>
                <a:lnTo>
                  <a:pt x="4107433" y="2057400"/>
                </a:lnTo>
                <a:lnTo>
                  <a:pt x="4107040" y="2070100"/>
                </a:lnTo>
                <a:lnTo>
                  <a:pt x="4107421" y="2070100"/>
                </a:lnTo>
                <a:lnTo>
                  <a:pt x="4109796" y="2057400"/>
                </a:lnTo>
                <a:close/>
              </a:path>
              <a:path w="5387975" h="3035300">
                <a:moveTo>
                  <a:pt x="32486" y="2044700"/>
                </a:moveTo>
                <a:lnTo>
                  <a:pt x="29578" y="2044700"/>
                </a:lnTo>
                <a:lnTo>
                  <a:pt x="29387" y="2057400"/>
                </a:lnTo>
                <a:lnTo>
                  <a:pt x="32448" y="2057400"/>
                </a:lnTo>
                <a:lnTo>
                  <a:pt x="32486" y="2044700"/>
                </a:lnTo>
                <a:close/>
              </a:path>
              <a:path w="5387975" h="3035300">
                <a:moveTo>
                  <a:pt x="35864" y="2044700"/>
                </a:moveTo>
                <a:lnTo>
                  <a:pt x="34213" y="2044700"/>
                </a:lnTo>
                <a:lnTo>
                  <a:pt x="34912" y="2057400"/>
                </a:lnTo>
                <a:lnTo>
                  <a:pt x="35864" y="2044700"/>
                </a:lnTo>
                <a:close/>
              </a:path>
              <a:path w="5387975" h="3035300">
                <a:moveTo>
                  <a:pt x="62153" y="2044700"/>
                </a:moveTo>
                <a:lnTo>
                  <a:pt x="36029" y="2044700"/>
                </a:lnTo>
                <a:lnTo>
                  <a:pt x="40944" y="2057400"/>
                </a:lnTo>
                <a:lnTo>
                  <a:pt x="68719" y="2057400"/>
                </a:lnTo>
                <a:lnTo>
                  <a:pt x="62153" y="2044700"/>
                </a:lnTo>
                <a:close/>
              </a:path>
              <a:path w="5387975" h="3035300">
                <a:moveTo>
                  <a:pt x="71158" y="2032000"/>
                </a:moveTo>
                <a:lnTo>
                  <a:pt x="26657" y="2032000"/>
                </a:lnTo>
                <a:lnTo>
                  <a:pt x="27355" y="2044700"/>
                </a:lnTo>
                <a:lnTo>
                  <a:pt x="69875" y="2044700"/>
                </a:lnTo>
                <a:lnTo>
                  <a:pt x="71539" y="2057400"/>
                </a:lnTo>
                <a:lnTo>
                  <a:pt x="80822" y="2057400"/>
                </a:lnTo>
                <a:lnTo>
                  <a:pt x="70269" y="2044700"/>
                </a:lnTo>
                <a:lnTo>
                  <a:pt x="71158" y="2032000"/>
                </a:lnTo>
                <a:close/>
              </a:path>
              <a:path w="5387975" h="3035300">
                <a:moveTo>
                  <a:pt x="4120730" y="2044700"/>
                </a:moveTo>
                <a:lnTo>
                  <a:pt x="4071378" y="2044700"/>
                </a:lnTo>
                <a:lnTo>
                  <a:pt x="4078135" y="2057400"/>
                </a:lnTo>
                <a:lnTo>
                  <a:pt x="4121162" y="2057400"/>
                </a:lnTo>
                <a:lnTo>
                  <a:pt x="4120730" y="2044700"/>
                </a:lnTo>
                <a:close/>
              </a:path>
              <a:path w="5387975" h="3035300">
                <a:moveTo>
                  <a:pt x="4131513" y="2044700"/>
                </a:moveTo>
                <a:lnTo>
                  <a:pt x="4121873" y="2044700"/>
                </a:lnTo>
                <a:lnTo>
                  <a:pt x="4126610" y="2057400"/>
                </a:lnTo>
                <a:lnTo>
                  <a:pt x="4131513" y="2044700"/>
                </a:lnTo>
                <a:close/>
              </a:path>
              <a:path w="5387975" h="3035300">
                <a:moveTo>
                  <a:pt x="4135678" y="2044700"/>
                </a:moveTo>
                <a:lnTo>
                  <a:pt x="4135145" y="2044700"/>
                </a:lnTo>
                <a:lnTo>
                  <a:pt x="4133316" y="2057400"/>
                </a:lnTo>
                <a:lnTo>
                  <a:pt x="4136148" y="2057400"/>
                </a:lnTo>
                <a:lnTo>
                  <a:pt x="4136579" y="2048244"/>
                </a:lnTo>
                <a:lnTo>
                  <a:pt x="4135678" y="2044700"/>
                </a:lnTo>
                <a:close/>
              </a:path>
              <a:path w="5387975" h="3035300">
                <a:moveTo>
                  <a:pt x="4141647" y="2044700"/>
                </a:moveTo>
                <a:lnTo>
                  <a:pt x="4136745" y="2044700"/>
                </a:lnTo>
                <a:lnTo>
                  <a:pt x="4136579" y="2048244"/>
                </a:lnTo>
                <a:lnTo>
                  <a:pt x="4138904" y="2057400"/>
                </a:lnTo>
                <a:lnTo>
                  <a:pt x="4141647" y="2044700"/>
                </a:lnTo>
                <a:close/>
              </a:path>
              <a:path w="5387975" h="3035300">
                <a:moveTo>
                  <a:pt x="4094581" y="2032000"/>
                </a:moveTo>
                <a:lnTo>
                  <a:pt x="4089717" y="2032000"/>
                </a:lnTo>
                <a:lnTo>
                  <a:pt x="4083634" y="2044700"/>
                </a:lnTo>
                <a:lnTo>
                  <a:pt x="4091089" y="2044700"/>
                </a:lnTo>
                <a:lnTo>
                  <a:pt x="4091296" y="2044492"/>
                </a:lnTo>
                <a:lnTo>
                  <a:pt x="4094581" y="2032000"/>
                </a:lnTo>
                <a:close/>
              </a:path>
              <a:path w="5387975" h="3035300">
                <a:moveTo>
                  <a:pt x="4091296" y="2044492"/>
                </a:moveTo>
                <a:lnTo>
                  <a:pt x="4091089" y="2044700"/>
                </a:lnTo>
                <a:lnTo>
                  <a:pt x="4091241" y="2044700"/>
                </a:lnTo>
                <a:lnTo>
                  <a:pt x="4091296" y="2044492"/>
                </a:lnTo>
                <a:close/>
              </a:path>
              <a:path w="5387975" h="3035300">
                <a:moveTo>
                  <a:pt x="4119753" y="2032000"/>
                </a:moveTo>
                <a:lnTo>
                  <a:pt x="4103738" y="2032000"/>
                </a:lnTo>
                <a:lnTo>
                  <a:pt x="4091296" y="2044492"/>
                </a:lnTo>
                <a:lnTo>
                  <a:pt x="4091241" y="2044700"/>
                </a:lnTo>
                <a:lnTo>
                  <a:pt x="4121175" y="2044700"/>
                </a:lnTo>
                <a:lnTo>
                  <a:pt x="4119753" y="2032000"/>
                </a:lnTo>
                <a:close/>
              </a:path>
              <a:path w="5387975" h="3035300">
                <a:moveTo>
                  <a:pt x="4142803" y="2032000"/>
                </a:moveTo>
                <a:lnTo>
                  <a:pt x="4122216" y="2032000"/>
                </a:lnTo>
                <a:lnTo>
                  <a:pt x="4123347" y="2044700"/>
                </a:lnTo>
                <a:lnTo>
                  <a:pt x="4139399" y="2044700"/>
                </a:lnTo>
                <a:lnTo>
                  <a:pt x="4142803" y="2032000"/>
                </a:lnTo>
                <a:close/>
              </a:path>
              <a:path w="5387975" h="3035300">
                <a:moveTo>
                  <a:pt x="4145356" y="2032000"/>
                </a:moveTo>
                <a:lnTo>
                  <a:pt x="4140949" y="2044700"/>
                </a:lnTo>
                <a:lnTo>
                  <a:pt x="4146613" y="2044700"/>
                </a:lnTo>
                <a:lnTo>
                  <a:pt x="4145356" y="2032000"/>
                </a:lnTo>
                <a:close/>
              </a:path>
              <a:path w="5387975" h="3035300">
                <a:moveTo>
                  <a:pt x="22351" y="2019300"/>
                </a:moveTo>
                <a:lnTo>
                  <a:pt x="18034" y="2019300"/>
                </a:lnTo>
                <a:lnTo>
                  <a:pt x="21399" y="2032000"/>
                </a:lnTo>
                <a:lnTo>
                  <a:pt x="22923" y="2032000"/>
                </a:lnTo>
                <a:lnTo>
                  <a:pt x="22351" y="2019300"/>
                </a:lnTo>
                <a:close/>
              </a:path>
              <a:path w="5387975" h="3035300">
                <a:moveTo>
                  <a:pt x="30860" y="2019300"/>
                </a:moveTo>
                <a:lnTo>
                  <a:pt x="30289" y="2032000"/>
                </a:lnTo>
                <a:lnTo>
                  <a:pt x="31623" y="2032000"/>
                </a:lnTo>
                <a:lnTo>
                  <a:pt x="30860" y="2019300"/>
                </a:lnTo>
                <a:close/>
              </a:path>
              <a:path w="5387975" h="3035300">
                <a:moveTo>
                  <a:pt x="65100" y="2019300"/>
                </a:moveTo>
                <a:lnTo>
                  <a:pt x="37172" y="2019300"/>
                </a:lnTo>
                <a:lnTo>
                  <a:pt x="34277" y="2032000"/>
                </a:lnTo>
                <a:lnTo>
                  <a:pt x="63931" y="2032000"/>
                </a:lnTo>
                <a:lnTo>
                  <a:pt x="65100" y="2019300"/>
                </a:lnTo>
                <a:close/>
              </a:path>
              <a:path w="5387975" h="3035300">
                <a:moveTo>
                  <a:pt x="4139151" y="2019300"/>
                </a:moveTo>
                <a:lnTo>
                  <a:pt x="4103751" y="2019300"/>
                </a:lnTo>
                <a:lnTo>
                  <a:pt x="4098988" y="2032000"/>
                </a:lnTo>
                <a:lnTo>
                  <a:pt x="4139373" y="2032000"/>
                </a:lnTo>
                <a:lnTo>
                  <a:pt x="4139151" y="2019300"/>
                </a:lnTo>
                <a:close/>
              </a:path>
              <a:path w="5387975" h="3035300">
                <a:moveTo>
                  <a:pt x="4147119" y="2029410"/>
                </a:moveTo>
                <a:lnTo>
                  <a:pt x="4145343" y="2032000"/>
                </a:lnTo>
                <a:lnTo>
                  <a:pt x="4148010" y="2032000"/>
                </a:lnTo>
                <a:lnTo>
                  <a:pt x="4147119" y="2029410"/>
                </a:lnTo>
                <a:close/>
              </a:path>
              <a:path w="5387975" h="3035300">
                <a:moveTo>
                  <a:pt x="4151940" y="2022384"/>
                </a:moveTo>
                <a:lnTo>
                  <a:pt x="4151112" y="2023590"/>
                </a:lnTo>
                <a:lnTo>
                  <a:pt x="4149699" y="2032000"/>
                </a:lnTo>
                <a:lnTo>
                  <a:pt x="4151718" y="2032000"/>
                </a:lnTo>
                <a:lnTo>
                  <a:pt x="4151940" y="2022384"/>
                </a:lnTo>
                <a:close/>
              </a:path>
              <a:path w="5387975" h="3035300">
                <a:moveTo>
                  <a:pt x="4153071" y="2026067"/>
                </a:moveTo>
                <a:lnTo>
                  <a:pt x="4151718" y="2032000"/>
                </a:lnTo>
                <a:lnTo>
                  <a:pt x="4154157" y="2032000"/>
                </a:lnTo>
                <a:lnTo>
                  <a:pt x="4153071" y="2026067"/>
                </a:lnTo>
                <a:close/>
              </a:path>
              <a:path w="5387975" h="3035300">
                <a:moveTo>
                  <a:pt x="4165297" y="2019300"/>
                </a:moveTo>
                <a:lnTo>
                  <a:pt x="4160291" y="2019300"/>
                </a:lnTo>
                <a:lnTo>
                  <a:pt x="4157789" y="2032000"/>
                </a:lnTo>
                <a:lnTo>
                  <a:pt x="4159516" y="2032000"/>
                </a:lnTo>
                <a:lnTo>
                  <a:pt x="4165297" y="2019300"/>
                </a:lnTo>
                <a:close/>
              </a:path>
              <a:path w="5387975" h="3035300">
                <a:moveTo>
                  <a:pt x="4151833" y="2019300"/>
                </a:moveTo>
                <a:lnTo>
                  <a:pt x="4143641" y="2019300"/>
                </a:lnTo>
                <a:lnTo>
                  <a:pt x="4147119" y="2029410"/>
                </a:lnTo>
                <a:lnTo>
                  <a:pt x="4151112" y="2023590"/>
                </a:lnTo>
                <a:lnTo>
                  <a:pt x="4151833" y="2019300"/>
                </a:lnTo>
                <a:close/>
              </a:path>
              <a:path w="5387975" h="3035300">
                <a:moveTo>
                  <a:pt x="4154614" y="2019300"/>
                </a:moveTo>
                <a:lnTo>
                  <a:pt x="4154055" y="2019300"/>
                </a:lnTo>
                <a:lnTo>
                  <a:pt x="4152301" y="2021857"/>
                </a:lnTo>
                <a:lnTo>
                  <a:pt x="4153071" y="2026067"/>
                </a:lnTo>
                <a:lnTo>
                  <a:pt x="4154614" y="2019300"/>
                </a:lnTo>
                <a:close/>
              </a:path>
              <a:path w="5387975" h="3035300">
                <a:moveTo>
                  <a:pt x="4151833" y="2019300"/>
                </a:moveTo>
                <a:lnTo>
                  <a:pt x="4151112" y="2023590"/>
                </a:lnTo>
                <a:lnTo>
                  <a:pt x="4151940" y="2022384"/>
                </a:lnTo>
                <a:lnTo>
                  <a:pt x="4151991" y="2020163"/>
                </a:lnTo>
                <a:lnTo>
                  <a:pt x="4151833" y="2019300"/>
                </a:lnTo>
                <a:close/>
              </a:path>
              <a:path w="5387975" h="3035300">
                <a:moveTo>
                  <a:pt x="4151991" y="2020163"/>
                </a:moveTo>
                <a:lnTo>
                  <a:pt x="4151940" y="2022384"/>
                </a:lnTo>
                <a:lnTo>
                  <a:pt x="4152301" y="2021857"/>
                </a:lnTo>
                <a:lnTo>
                  <a:pt x="4151991" y="2020163"/>
                </a:lnTo>
                <a:close/>
              </a:path>
              <a:path w="5387975" h="3035300">
                <a:moveTo>
                  <a:pt x="4152010" y="2019300"/>
                </a:moveTo>
                <a:lnTo>
                  <a:pt x="4151833" y="2019300"/>
                </a:lnTo>
                <a:lnTo>
                  <a:pt x="4151991" y="2020163"/>
                </a:lnTo>
                <a:lnTo>
                  <a:pt x="4152010" y="2019300"/>
                </a:lnTo>
                <a:close/>
              </a:path>
              <a:path w="5387975" h="3035300">
                <a:moveTo>
                  <a:pt x="22072" y="2006600"/>
                </a:moveTo>
                <a:lnTo>
                  <a:pt x="19672" y="2006600"/>
                </a:lnTo>
                <a:lnTo>
                  <a:pt x="23101" y="2019300"/>
                </a:lnTo>
                <a:lnTo>
                  <a:pt x="23583" y="2019300"/>
                </a:lnTo>
                <a:lnTo>
                  <a:pt x="22072" y="2006600"/>
                </a:lnTo>
                <a:close/>
              </a:path>
              <a:path w="5387975" h="3035300">
                <a:moveTo>
                  <a:pt x="52717" y="2006600"/>
                </a:moveTo>
                <a:lnTo>
                  <a:pt x="25844" y="2006600"/>
                </a:lnTo>
                <a:lnTo>
                  <a:pt x="27076" y="2019300"/>
                </a:lnTo>
                <a:lnTo>
                  <a:pt x="57759" y="2019300"/>
                </a:lnTo>
                <a:lnTo>
                  <a:pt x="52717" y="2006600"/>
                </a:lnTo>
                <a:close/>
              </a:path>
              <a:path w="5387975" h="3035300">
                <a:moveTo>
                  <a:pt x="4125023" y="2006600"/>
                </a:moveTo>
                <a:lnTo>
                  <a:pt x="4119562" y="2006600"/>
                </a:lnTo>
                <a:lnTo>
                  <a:pt x="4111523" y="2019300"/>
                </a:lnTo>
                <a:lnTo>
                  <a:pt x="4126776" y="2019300"/>
                </a:lnTo>
                <a:lnTo>
                  <a:pt x="4125023" y="2006600"/>
                </a:lnTo>
                <a:close/>
              </a:path>
              <a:path w="5387975" h="3035300">
                <a:moveTo>
                  <a:pt x="4155097" y="2006600"/>
                </a:moveTo>
                <a:lnTo>
                  <a:pt x="4133215" y="2006600"/>
                </a:lnTo>
                <a:lnTo>
                  <a:pt x="4126776" y="2019300"/>
                </a:lnTo>
                <a:lnTo>
                  <a:pt x="4152963" y="2019300"/>
                </a:lnTo>
                <a:lnTo>
                  <a:pt x="4155097" y="2006600"/>
                </a:lnTo>
                <a:close/>
              </a:path>
              <a:path w="5387975" h="3035300">
                <a:moveTo>
                  <a:pt x="4160220" y="2015760"/>
                </a:moveTo>
                <a:lnTo>
                  <a:pt x="4159770" y="2019300"/>
                </a:lnTo>
                <a:lnTo>
                  <a:pt x="4160850" y="2019300"/>
                </a:lnTo>
                <a:lnTo>
                  <a:pt x="4160220" y="2015760"/>
                </a:lnTo>
                <a:close/>
              </a:path>
              <a:path w="5387975" h="3035300">
                <a:moveTo>
                  <a:pt x="4168787" y="2006600"/>
                </a:moveTo>
                <a:lnTo>
                  <a:pt x="4165104" y="2006600"/>
                </a:lnTo>
                <a:lnTo>
                  <a:pt x="4162729" y="2019300"/>
                </a:lnTo>
                <a:lnTo>
                  <a:pt x="4163923" y="2019300"/>
                </a:lnTo>
                <a:lnTo>
                  <a:pt x="4168787" y="2006600"/>
                </a:lnTo>
                <a:close/>
              </a:path>
              <a:path w="5387975" h="3035300">
                <a:moveTo>
                  <a:pt x="4176051" y="2006600"/>
                </a:moveTo>
                <a:lnTo>
                  <a:pt x="4169867" y="2006600"/>
                </a:lnTo>
                <a:lnTo>
                  <a:pt x="4169717" y="2019300"/>
                </a:lnTo>
                <a:lnTo>
                  <a:pt x="4176051" y="2006600"/>
                </a:lnTo>
                <a:close/>
              </a:path>
              <a:path w="5387975" h="3035300">
                <a:moveTo>
                  <a:pt x="4161383" y="2006600"/>
                </a:moveTo>
                <a:lnTo>
                  <a:pt x="4158589" y="2006600"/>
                </a:lnTo>
                <a:lnTo>
                  <a:pt x="4160220" y="2015760"/>
                </a:lnTo>
                <a:lnTo>
                  <a:pt x="4161383" y="2006600"/>
                </a:lnTo>
                <a:close/>
              </a:path>
              <a:path w="5387975" h="3035300">
                <a:moveTo>
                  <a:pt x="9182" y="1993900"/>
                </a:moveTo>
                <a:lnTo>
                  <a:pt x="8534" y="1993900"/>
                </a:lnTo>
                <a:lnTo>
                  <a:pt x="4140" y="2006600"/>
                </a:lnTo>
                <a:lnTo>
                  <a:pt x="10909" y="2006600"/>
                </a:lnTo>
                <a:lnTo>
                  <a:pt x="9182" y="1993900"/>
                </a:lnTo>
                <a:close/>
              </a:path>
              <a:path w="5387975" h="3035300">
                <a:moveTo>
                  <a:pt x="15976" y="1994955"/>
                </a:moveTo>
                <a:lnTo>
                  <a:pt x="12192" y="2006600"/>
                </a:lnTo>
                <a:lnTo>
                  <a:pt x="21615" y="2006600"/>
                </a:lnTo>
                <a:lnTo>
                  <a:pt x="20968" y="2004393"/>
                </a:lnTo>
                <a:lnTo>
                  <a:pt x="15976" y="1994955"/>
                </a:lnTo>
                <a:close/>
              </a:path>
              <a:path w="5387975" h="3035300">
                <a:moveTo>
                  <a:pt x="20968" y="2004393"/>
                </a:moveTo>
                <a:lnTo>
                  <a:pt x="21615" y="2006600"/>
                </a:lnTo>
                <a:lnTo>
                  <a:pt x="22136" y="2006600"/>
                </a:lnTo>
                <a:lnTo>
                  <a:pt x="20968" y="2004393"/>
                </a:lnTo>
                <a:close/>
              </a:path>
              <a:path w="5387975" h="3035300">
                <a:moveTo>
                  <a:pt x="23304" y="1993900"/>
                </a:moveTo>
                <a:lnTo>
                  <a:pt x="17894" y="1993900"/>
                </a:lnTo>
                <a:lnTo>
                  <a:pt x="20968" y="2004393"/>
                </a:lnTo>
                <a:lnTo>
                  <a:pt x="22136" y="2006600"/>
                </a:lnTo>
                <a:lnTo>
                  <a:pt x="23304" y="1993900"/>
                </a:lnTo>
                <a:close/>
              </a:path>
              <a:path w="5387975" h="3035300">
                <a:moveTo>
                  <a:pt x="51269" y="1993900"/>
                </a:moveTo>
                <a:lnTo>
                  <a:pt x="23304" y="1993900"/>
                </a:lnTo>
                <a:lnTo>
                  <a:pt x="25006" y="2006600"/>
                </a:lnTo>
                <a:lnTo>
                  <a:pt x="53174" y="2006600"/>
                </a:lnTo>
                <a:lnTo>
                  <a:pt x="51269" y="1993900"/>
                </a:lnTo>
                <a:close/>
              </a:path>
              <a:path w="5387975" h="3035300">
                <a:moveTo>
                  <a:pt x="4129024" y="1993900"/>
                </a:moveTo>
                <a:lnTo>
                  <a:pt x="4121073" y="2006600"/>
                </a:lnTo>
                <a:lnTo>
                  <a:pt x="4128401" y="2006600"/>
                </a:lnTo>
                <a:lnTo>
                  <a:pt x="4129024" y="1993900"/>
                </a:lnTo>
                <a:close/>
              </a:path>
              <a:path w="5387975" h="3035300">
                <a:moveTo>
                  <a:pt x="4158500" y="1993900"/>
                </a:moveTo>
                <a:lnTo>
                  <a:pt x="4134205" y="1993900"/>
                </a:lnTo>
                <a:lnTo>
                  <a:pt x="4132338" y="2006600"/>
                </a:lnTo>
                <a:lnTo>
                  <a:pt x="4161142" y="2006600"/>
                </a:lnTo>
                <a:lnTo>
                  <a:pt x="4158500" y="1993900"/>
                </a:lnTo>
                <a:close/>
              </a:path>
              <a:path w="5387975" h="3035300">
                <a:moveTo>
                  <a:pt x="4172140" y="1993900"/>
                </a:moveTo>
                <a:lnTo>
                  <a:pt x="4163618" y="1993900"/>
                </a:lnTo>
                <a:lnTo>
                  <a:pt x="4161142" y="2006600"/>
                </a:lnTo>
                <a:lnTo>
                  <a:pt x="4180116" y="2006600"/>
                </a:lnTo>
                <a:lnTo>
                  <a:pt x="4172140" y="1993900"/>
                </a:lnTo>
                <a:close/>
              </a:path>
              <a:path w="5387975" h="3035300">
                <a:moveTo>
                  <a:pt x="4185030" y="1993900"/>
                </a:moveTo>
                <a:lnTo>
                  <a:pt x="4184535" y="1993900"/>
                </a:lnTo>
                <a:lnTo>
                  <a:pt x="4180116" y="2006600"/>
                </a:lnTo>
                <a:lnTo>
                  <a:pt x="4191025" y="2006600"/>
                </a:lnTo>
                <a:lnTo>
                  <a:pt x="4185030" y="1993900"/>
                </a:lnTo>
                <a:close/>
              </a:path>
              <a:path w="5387975" h="3035300">
                <a:moveTo>
                  <a:pt x="16319" y="1993900"/>
                </a:moveTo>
                <a:lnTo>
                  <a:pt x="15417" y="1993900"/>
                </a:lnTo>
                <a:lnTo>
                  <a:pt x="15976" y="1994955"/>
                </a:lnTo>
                <a:lnTo>
                  <a:pt x="16319" y="1993900"/>
                </a:lnTo>
                <a:close/>
              </a:path>
              <a:path w="5387975" h="3035300">
                <a:moveTo>
                  <a:pt x="5435" y="1981200"/>
                </a:moveTo>
                <a:lnTo>
                  <a:pt x="5156" y="1993900"/>
                </a:lnTo>
                <a:lnTo>
                  <a:pt x="7581" y="1993900"/>
                </a:lnTo>
                <a:lnTo>
                  <a:pt x="5435" y="1981200"/>
                </a:lnTo>
                <a:close/>
              </a:path>
              <a:path w="5387975" h="3035300">
                <a:moveTo>
                  <a:pt x="6870" y="1981200"/>
                </a:moveTo>
                <a:lnTo>
                  <a:pt x="6515" y="1981200"/>
                </a:lnTo>
                <a:lnTo>
                  <a:pt x="7581" y="1993900"/>
                </a:lnTo>
                <a:lnTo>
                  <a:pt x="10121" y="1993900"/>
                </a:lnTo>
                <a:lnTo>
                  <a:pt x="10424" y="1992777"/>
                </a:lnTo>
                <a:lnTo>
                  <a:pt x="6870" y="1981200"/>
                </a:lnTo>
                <a:close/>
              </a:path>
              <a:path w="5387975" h="3035300">
                <a:moveTo>
                  <a:pt x="13197" y="1982509"/>
                </a:moveTo>
                <a:lnTo>
                  <a:pt x="10424" y="1992777"/>
                </a:lnTo>
                <a:lnTo>
                  <a:pt x="10769" y="1993900"/>
                </a:lnTo>
                <a:lnTo>
                  <a:pt x="17526" y="1993900"/>
                </a:lnTo>
                <a:lnTo>
                  <a:pt x="13197" y="1982509"/>
                </a:lnTo>
                <a:close/>
              </a:path>
              <a:path w="5387975" h="3035300">
                <a:moveTo>
                  <a:pt x="50279" y="1981200"/>
                </a:moveTo>
                <a:lnTo>
                  <a:pt x="18491" y="1981200"/>
                </a:lnTo>
                <a:lnTo>
                  <a:pt x="17526" y="1993900"/>
                </a:lnTo>
                <a:lnTo>
                  <a:pt x="53695" y="1993900"/>
                </a:lnTo>
                <a:lnTo>
                  <a:pt x="50279" y="1981200"/>
                </a:lnTo>
                <a:close/>
              </a:path>
              <a:path w="5387975" h="3035300">
                <a:moveTo>
                  <a:pt x="4190856" y="1981200"/>
                </a:moveTo>
                <a:lnTo>
                  <a:pt x="4140288" y="1981200"/>
                </a:lnTo>
                <a:lnTo>
                  <a:pt x="4129595" y="1993900"/>
                </a:lnTo>
                <a:lnTo>
                  <a:pt x="4186170" y="1993900"/>
                </a:lnTo>
                <a:lnTo>
                  <a:pt x="4190856" y="1981200"/>
                </a:lnTo>
                <a:close/>
              </a:path>
              <a:path w="5387975" h="3035300">
                <a:moveTo>
                  <a:pt x="4195991" y="1981200"/>
                </a:moveTo>
                <a:lnTo>
                  <a:pt x="4190898" y="1981200"/>
                </a:lnTo>
                <a:lnTo>
                  <a:pt x="4192993" y="1993900"/>
                </a:lnTo>
                <a:lnTo>
                  <a:pt x="4193997" y="1993900"/>
                </a:lnTo>
                <a:lnTo>
                  <a:pt x="4195417" y="1991830"/>
                </a:lnTo>
                <a:lnTo>
                  <a:pt x="4195991" y="1981200"/>
                </a:lnTo>
                <a:close/>
              </a:path>
              <a:path w="5387975" h="3035300">
                <a:moveTo>
                  <a:pt x="4197460" y="1988851"/>
                </a:moveTo>
                <a:lnTo>
                  <a:pt x="4195417" y="1991830"/>
                </a:lnTo>
                <a:lnTo>
                  <a:pt x="4195305" y="1993900"/>
                </a:lnTo>
                <a:lnTo>
                  <a:pt x="4197248" y="1993900"/>
                </a:lnTo>
                <a:lnTo>
                  <a:pt x="4197460" y="1988851"/>
                </a:lnTo>
                <a:close/>
              </a:path>
              <a:path w="5387975" h="3035300">
                <a:moveTo>
                  <a:pt x="4207243" y="1968500"/>
                </a:moveTo>
                <a:lnTo>
                  <a:pt x="4165053" y="1968500"/>
                </a:lnTo>
                <a:lnTo>
                  <a:pt x="4158043" y="1981200"/>
                </a:lnTo>
                <a:lnTo>
                  <a:pt x="4202709" y="1981200"/>
                </a:lnTo>
                <a:lnTo>
                  <a:pt x="4200819" y="1983954"/>
                </a:lnTo>
                <a:lnTo>
                  <a:pt x="4201883" y="1993900"/>
                </a:lnTo>
                <a:lnTo>
                  <a:pt x="4205147" y="1981200"/>
                </a:lnTo>
                <a:lnTo>
                  <a:pt x="4207243" y="1968500"/>
                </a:lnTo>
                <a:close/>
              </a:path>
              <a:path w="5387975" h="3035300">
                <a:moveTo>
                  <a:pt x="4197781" y="1981200"/>
                </a:moveTo>
                <a:lnTo>
                  <a:pt x="4195991" y="1981200"/>
                </a:lnTo>
                <a:lnTo>
                  <a:pt x="4195417" y="1991830"/>
                </a:lnTo>
                <a:lnTo>
                  <a:pt x="4197460" y="1988851"/>
                </a:lnTo>
                <a:lnTo>
                  <a:pt x="4197781" y="1981200"/>
                </a:lnTo>
                <a:close/>
              </a:path>
              <a:path w="5387975" h="3035300">
                <a:moveTo>
                  <a:pt x="4200525" y="1981200"/>
                </a:moveTo>
                <a:lnTo>
                  <a:pt x="4197781" y="1981200"/>
                </a:lnTo>
                <a:lnTo>
                  <a:pt x="4197460" y="1988851"/>
                </a:lnTo>
                <a:lnTo>
                  <a:pt x="4200819" y="1983954"/>
                </a:lnTo>
                <a:lnTo>
                  <a:pt x="4200525" y="1981200"/>
                </a:lnTo>
                <a:close/>
              </a:path>
              <a:path w="5387975" h="3035300">
                <a:moveTo>
                  <a:pt x="13550" y="1981200"/>
                </a:moveTo>
                <a:lnTo>
                  <a:pt x="12700" y="1981200"/>
                </a:lnTo>
                <a:lnTo>
                  <a:pt x="13197" y="1982509"/>
                </a:lnTo>
                <a:lnTo>
                  <a:pt x="13550" y="1981200"/>
                </a:lnTo>
                <a:close/>
              </a:path>
              <a:path w="5387975" h="3035300">
                <a:moveTo>
                  <a:pt x="7251" y="1968500"/>
                </a:moveTo>
                <a:lnTo>
                  <a:pt x="1790" y="1968500"/>
                </a:lnTo>
                <a:lnTo>
                  <a:pt x="0" y="1981200"/>
                </a:lnTo>
                <a:lnTo>
                  <a:pt x="1536" y="1981200"/>
                </a:lnTo>
                <a:lnTo>
                  <a:pt x="7251" y="1968500"/>
                </a:lnTo>
                <a:close/>
              </a:path>
              <a:path w="5387975" h="3035300">
                <a:moveTo>
                  <a:pt x="10998" y="1968500"/>
                </a:moveTo>
                <a:lnTo>
                  <a:pt x="7327" y="1968500"/>
                </a:lnTo>
                <a:lnTo>
                  <a:pt x="7746" y="1981200"/>
                </a:lnTo>
                <a:lnTo>
                  <a:pt x="10934" y="1981200"/>
                </a:lnTo>
                <a:lnTo>
                  <a:pt x="10998" y="1968500"/>
                </a:lnTo>
                <a:close/>
              </a:path>
              <a:path w="5387975" h="3035300">
                <a:moveTo>
                  <a:pt x="20408" y="1968500"/>
                </a:moveTo>
                <a:lnTo>
                  <a:pt x="13004" y="1968500"/>
                </a:lnTo>
                <a:lnTo>
                  <a:pt x="13144" y="1981200"/>
                </a:lnTo>
                <a:lnTo>
                  <a:pt x="18948" y="1981200"/>
                </a:lnTo>
                <a:lnTo>
                  <a:pt x="20408" y="1968500"/>
                </a:lnTo>
                <a:close/>
              </a:path>
              <a:path w="5387975" h="3035300">
                <a:moveTo>
                  <a:pt x="37465" y="1968500"/>
                </a:moveTo>
                <a:lnTo>
                  <a:pt x="24269" y="1968500"/>
                </a:lnTo>
                <a:lnTo>
                  <a:pt x="24815" y="1981200"/>
                </a:lnTo>
                <a:lnTo>
                  <a:pt x="36423" y="1981200"/>
                </a:lnTo>
                <a:lnTo>
                  <a:pt x="37465" y="1968500"/>
                </a:lnTo>
                <a:close/>
              </a:path>
              <a:path w="5387975" h="3035300">
                <a:moveTo>
                  <a:pt x="41757" y="1968500"/>
                </a:moveTo>
                <a:lnTo>
                  <a:pt x="39878" y="1968500"/>
                </a:lnTo>
                <a:lnTo>
                  <a:pt x="38290" y="1981200"/>
                </a:lnTo>
                <a:lnTo>
                  <a:pt x="41732" y="1981200"/>
                </a:lnTo>
                <a:lnTo>
                  <a:pt x="41757" y="1968500"/>
                </a:lnTo>
                <a:close/>
              </a:path>
              <a:path w="5387975" h="3035300">
                <a:moveTo>
                  <a:pt x="4154322" y="1968500"/>
                </a:moveTo>
                <a:lnTo>
                  <a:pt x="4152315" y="1968500"/>
                </a:lnTo>
                <a:lnTo>
                  <a:pt x="4150817" y="1981200"/>
                </a:lnTo>
                <a:lnTo>
                  <a:pt x="4158043" y="1981200"/>
                </a:lnTo>
                <a:lnTo>
                  <a:pt x="4154322" y="1968500"/>
                </a:lnTo>
                <a:close/>
              </a:path>
              <a:path w="5387975" h="3035300">
                <a:moveTo>
                  <a:pt x="4209630" y="1955800"/>
                </a:moveTo>
                <a:lnTo>
                  <a:pt x="4190015" y="1955800"/>
                </a:lnTo>
                <a:lnTo>
                  <a:pt x="4185451" y="1968500"/>
                </a:lnTo>
                <a:lnTo>
                  <a:pt x="4207243" y="1968500"/>
                </a:lnTo>
                <a:lnTo>
                  <a:pt x="4210862" y="1981200"/>
                </a:lnTo>
                <a:lnTo>
                  <a:pt x="4212793" y="1968500"/>
                </a:lnTo>
                <a:lnTo>
                  <a:pt x="4209630" y="1955800"/>
                </a:lnTo>
                <a:close/>
              </a:path>
              <a:path w="5387975" h="3035300">
                <a:moveTo>
                  <a:pt x="20396" y="1955800"/>
                </a:moveTo>
                <a:lnTo>
                  <a:pt x="6667" y="1955800"/>
                </a:lnTo>
                <a:lnTo>
                  <a:pt x="8229" y="1968500"/>
                </a:lnTo>
                <a:lnTo>
                  <a:pt x="14744" y="1968500"/>
                </a:lnTo>
                <a:lnTo>
                  <a:pt x="20396" y="1955800"/>
                </a:lnTo>
                <a:close/>
              </a:path>
              <a:path w="5387975" h="3035300">
                <a:moveTo>
                  <a:pt x="46139" y="1943100"/>
                </a:moveTo>
                <a:lnTo>
                  <a:pt x="13436" y="1943100"/>
                </a:lnTo>
                <a:lnTo>
                  <a:pt x="14566" y="1955800"/>
                </a:lnTo>
                <a:lnTo>
                  <a:pt x="20396" y="1955800"/>
                </a:lnTo>
                <a:lnTo>
                  <a:pt x="18389" y="1968500"/>
                </a:lnTo>
                <a:lnTo>
                  <a:pt x="44488" y="1968500"/>
                </a:lnTo>
                <a:lnTo>
                  <a:pt x="46183" y="1956301"/>
                </a:lnTo>
                <a:lnTo>
                  <a:pt x="46139" y="1943100"/>
                </a:lnTo>
                <a:close/>
              </a:path>
              <a:path w="5387975" h="3035300">
                <a:moveTo>
                  <a:pt x="4172740" y="1959595"/>
                </a:moveTo>
                <a:lnTo>
                  <a:pt x="4164761" y="1968500"/>
                </a:lnTo>
                <a:lnTo>
                  <a:pt x="4166311" y="1968500"/>
                </a:lnTo>
                <a:lnTo>
                  <a:pt x="4172740" y="1959595"/>
                </a:lnTo>
                <a:close/>
              </a:path>
              <a:path w="5387975" h="3035300">
                <a:moveTo>
                  <a:pt x="4188635" y="1955800"/>
                </a:moveTo>
                <a:lnTo>
                  <a:pt x="4176141" y="1955800"/>
                </a:lnTo>
                <a:lnTo>
                  <a:pt x="4175691" y="1956301"/>
                </a:lnTo>
                <a:lnTo>
                  <a:pt x="4180814" y="1968500"/>
                </a:lnTo>
                <a:lnTo>
                  <a:pt x="4188635" y="1955800"/>
                </a:lnTo>
                <a:close/>
              </a:path>
              <a:path w="5387975" h="3035300">
                <a:moveTo>
                  <a:pt x="4221772" y="1955800"/>
                </a:moveTo>
                <a:lnTo>
                  <a:pt x="4215320" y="1955800"/>
                </a:lnTo>
                <a:lnTo>
                  <a:pt x="4216044" y="1968500"/>
                </a:lnTo>
                <a:lnTo>
                  <a:pt x="4222051" y="1968500"/>
                </a:lnTo>
                <a:lnTo>
                  <a:pt x="4221772" y="1955800"/>
                </a:lnTo>
                <a:close/>
              </a:path>
              <a:path w="5387975" h="3035300">
                <a:moveTo>
                  <a:pt x="4175480" y="1955800"/>
                </a:moveTo>
                <a:lnTo>
                  <a:pt x="4172740" y="1959595"/>
                </a:lnTo>
                <a:lnTo>
                  <a:pt x="4175691" y="1956301"/>
                </a:lnTo>
                <a:lnTo>
                  <a:pt x="4175480" y="1955800"/>
                </a:lnTo>
                <a:close/>
              </a:path>
              <a:path w="5387975" h="3035300">
                <a:moveTo>
                  <a:pt x="6946" y="1943100"/>
                </a:moveTo>
                <a:lnTo>
                  <a:pt x="253" y="1943100"/>
                </a:lnTo>
                <a:lnTo>
                  <a:pt x="3124" y="1955800"/>
                </a:lnTo>
                <a:lnTo>
                  <a:pt x="5181" y="1955800"/>
                </a:lnTo>
                <a:lnTo>
                  <a:pt x="6946" y="1943100"/>
                </a:lnTo>
                <a:close/>
              </a:path>
              <a:path w="5387975" h="3035300">
                <a:moveTo>
                  <a:pt x="4173296" y="1943100"/>
                </a:moveTo>
                <a:lnTo>
                  <a:pt x="4171607" y="1943100"/>
                </a:lnTo>
                <a:lnTo>
                  <a:pt x="4169867" y="1955800"/>
                </a:lnTo>
                <a:lnTo>
                  <a:pt x="4172673" y="1955800"/>
                </a:lnTo>
                <a:lnTo>
                  <a:pt x="4173296" y="1943100"/>
                </a:lnTo>
                <a:close/>
              </a:path>
              <a:path w="5387975" h="3035300">
                <a:moveTo>
                  <a:pt x="4183367" y="1943100"/>
                </a:moveTo>
                <a:lnTo>
                  <a:pt x="4181868" y="1943100"/>
                </a:lnTo>
                <a:lnTo>
                  <a:pt x="4182579" y="1955800"/>
                </a:lnTo>
                <a:lnTo>
                  <a:pt x="4183367" y="1943100"/>
                </a:lnTo>
                <a:close/>
              </a:path>
              <a:path w="5387975" h="3035300">
                <a:moveTo>
                  <a:pt x="4230912" y="1943100"/>
                </a:moveTo>
                <a:lnTo>
                  <a:pt x="4185386" y="1943100"/>
                </a:lnTo>
                <a:lnTo>
                  <a:pt x="4185297" y="1955800"/>
                </a:lnTo>
                <a:lnTo>
                  <a:pt x="4225956" y="1955800"/>
                </a:lnTo>
                <a:lnTo>
                  <a:pt x="4230912" y="1943100"/>
                </a:lnTo>
                <a:close/>
              </a:path>
              <a:path w="5387975" h="3035300">
                <a:moveTo>
                  <a:pt x="4232135" y="1943100"/>
                </a:moveTo>
                <a:lnTo>
                  <a:pt x="4229417" y="1955800"/>
                </a:lnTo>
                <a:lnTo>
                  <a:pt x="4231182" y="1955800"/>
                </a:lnTo>
                <a:lnTo>
                  <a:pt x="4232135" y="1943100"/>
                </a:lnTo>
                <a:close/>
              </a:path>
              <a:path w="5387975" h="3035300">
                <a:moveTo>
                  <a:pt x="4237837" y="1943100"/>
                </a:moveTo>
                <a:lnTo>
                  <a:pt x="4234522" y="1955800"/>
                </a:lnTo>
                <a:lnTo>
                  <a:pt x="4241088" y="1955800"/>
                </a:lnTo>
                <a:lnTo>
                  <a:pt x="4237837" y="1943100"/>
                </a:lnTo>
                <a:close/>
              </a:path>
              <a:path w="5387975" h="3035300">
                <a:moveTo>
                  <a:pt x="7404" y="1930400"/>
                </a:moveTo>
                <a:lnTo>
                  <a:pt x="2806" y="1930400"/>
                </a:lnTo>
                <a:lnTo>
                  <a:pt x="2285" y="1943100"/>
                </a:lnTo>
                <a:lnTo>
                  <a:pt x="6172" y="1943100"/>
                </a:lnTo>
                <a:lnTo>
                  <a:pt x="7404" y="1930400"/>
                </a:lnTo>
                <a:close/>
              </a:path>
              <a:path w="5387975" h="3035300">
                <a:moveTo>
                  <a:pt x="45834" y="1930400"/>
                </a:moveTo>
                <a:lnTo>
                  <a:pt x="7404" y="1930400"/>
                </a:lnTo>
                <a:lnTo>
                  <a:pt x="15748" y="1943100"/>
                </a:lnTo>
                <a:lnTo>
                  <a:pt x="42138" y="1943100"/>
                </a:lnTo>
                <a:lnTo>
                  <a:pt x="45834" y="1930400"/>
                </a:lnTo>
                <a:close/>
              </a:path>
              <a:path w="5387975" h="3035300">
                <a:moveTo>
                  <a:pt x="50558" y="1930400"/>
                </a:moveTo>
                <a:lnTo>
                  <a:pt x="49034" y="1930400"/>
                </a:lnTo>
                <a:lnTo>
                  <a:pt x="47307" y="1943100"/>
                </a:lnTo>
                <a:lnTo>
                  <a:pt x="49796" y="1943100"/>
                </a:lnTo>
                <a:lnTo>
                  <a:pt x="50558" y="1930400"/>
                </a:lnTo>
                <a:close/>
              </a:path>
              <a:path w="5387975" h="3035300">
                <a:moveTo>
                  <a:pt x="4238548" y="1930400"/>
                </a:moveTo>
                <a:lnTo>
                  <a:pt x="4193006" y="1930400"/>
                </a:lnTo>
                <a:lnTo>
                  <a:pt x="4186021" y="1943100"/>
                </a:lnTo>
                <a:lnTo>
                  <a:pt x="4239628" y="1943100"/>
                </a:lnTo>
                <a:lnTo>
                  <a:pt x="4238548" y="1930400"/>
                </a:lnTo>
                <a:close/>
              </a:path>
              <a:path w="5387975" h="3035300">
                <a:moveTo>
                  <a:pt x="4240203" y="1942325"/>
                </a:moveTo>
                <a:lnTo>
                  <a:pt x="4239628" y="1943100"/>
                </a:lnTo>
                <a:lnTo>
                  <a:pt x="4240009" y="1943100"/>
                </a:lnTo>
                <a:lnTo>
                  <a:pt x="4240203" y="1942325"/>
                </a:lnTo>
                <a:close/>
              </a:path>
              <a:path w="5387975" h="3035300">
                <a:moveTo>
                  <a:pt x="4249940" y="1930400"/>
                </a:moveTo>
                <a:lnTo>
                  <a:pt x="4249064" y="1930400"/>
                </a:lnTo>
                <a:lnTo>
                  <a:pt x="4240463" y="1941976"/>
                </a:lnTo>
                <a:lnTo>
                  <a:pt x="4240009" y="1943100"/>
                </a:lnTo>
                <a:lnTo>
                  <a:pt x="4241838" y="1943100"/>
                </a:lnTo>
                <a:lnTo>
                  <a:pt x="4249940" y="1930400"/>
                </a:lnTo>
                <a:close/>
              </a:path>
              <a:path w="5387975" h="3035300">
                <a:moveTo>
                  <a:pt x="4245140" y="1930400"/>
                </a:moveTo>
                <a:lnTo>
                  <a:pt x="4243197" y="1930400"/>
                </a:lnTo>
                <a:lnTo>
                  <a:pt x="4240203" y="1942325"/>
                </a:lnTo>
                <a:lnTo>
                  <a:pt x="4240463" y="1941976"/>
                </a:lnTo>
                <a:lnTo>
                  <a:pt x="4245140" y="1930400"/>
                </a:lnTo>
                <a:close/>
              </a:path>
              <a:path w="5387975" h="3035300">
                <a:moveTo>
                  <a:pt x="11633" y="1917700"/>
                </a:moveTo>
                <a:lnTo>
                  <a:pt x="4013" y="1917700"/>
                </a:lnTo>
                <a:lnTo>
                  <a:pt x="8966" y="1930400"/>
                </a:lnTo>
                <a:lnTo>
                  <a:pt x="9326" y="1930400"/>
                </a:lnTo>
                <a:lnTo>
                  <a:pt x="11633" y="1917700"/>
                </a:lnTo>
                <a:close/>
              </a:path>
              <a:path w="5387975" h="3035300">
                <a:moveTo>
                  <a:pt x="32080" y="1917700"/>
                </a:moveTo>
                <a:lnTo>
                  <a:pt x="11633" y="1917700"/>
                </a:lnTo>
                <a:lnTo>
                  <a:pt x="12585" y="1930400"/>
                </a:lnTo>
                <a:lnTo>
                  <a:pt x="31318" y="1930400"/>
                </a:lnTo>
                <a:lnTo>
                  <a:pt x="32080" y="1917700"/>
                </a:lnTo>
                <a:close/>
              </a:path>
              <a:path w="5387975" h="3035300">
                <a:moveTo>
                  <a:pt x="41884" y="1917700"/>
                </a:moveTo>
                <a:lnTo>
                  <a:pt x="32080" y="1917700"/>
                </a:lnTo>
                <a:lnTo>
                  <a:pt x="32473" y="1930400"/>
                </a:lnTo>
                <a:lnTo>
                  <a:pt x="43726" y="1930400"/>
                </a:lnTo>
                <a:lnTo>
                  <a:pt x="41884" y="1917700"/>
                </a:lnTo>
                <a:close/>
              </a:path>
              <a:path w="5387975" h="3035300">
                <a:moveTo>
                  <a:pt x="47345" y="1917700"/>
                </a:moveTo>
                <a:lnTo>
                  <a:pt x="46075" y="1917700"/>
                </a:lnTo>
                <a:lnTo>
                  <a:pt x="44627" y="1930400"/>
                </a:lnTo>
                <a:lnTo>
                  <a:pt x="47929" y="1930400"/>
                </a:lnTo>
                <a:lnTo>
                  <a:pt x="47345" y="1917700"/>
                </a:lnTo>
                <a:close/>
              </a:path>
              <a:path w="5387975" h="3035300">
                <a:moveTo>
                  <a:pt x="4205249" y="1917700"/>
                </a:moveTo>
                <a:lnTo>
                  <a:pt x="4202607" y="1930400"/>
                </a:lnTo>
                <a:lnTo>
                  <a:pt x="4208970" y="1930400"/>
                </a:lnTo>
                <a:lnTo>
                  <a:pt x="4205249" y="1917700"/>
                </a:lnTo>
                <a:close/>
              </a:path>
              <a:path w="5387975" h="3035300">
                <a:moveTo>
                  <a:pt x="4211256" y="1917700"/>
                </a:moveTo>
                <a:lnTo>
                  <a:pt x="4208970" y="1930400"/>
                </a:lnTo>
                <a:lnTo>
                  <a:pt x="4216996" y="1930400"/>
                </a:lnTo>
                <a:lnTo>
                  <a:pt x="4211256" y="1917700"/>
                </a:lnTo>
                <a:close/>
              </a:path>
              <a:path w="5387975" h="3035300">
                <a:moveTo>
                  <a:pt x="4248899" y="1917700"/>
                </a:moveTo>
                <a:lnTo>
                  <a:pt x="4216971" y="1917700"/>
                </a:lnTo>
                <a:lnTo>
                  <a:pt x="4219790" y="1930400"/>
                </a:lnTo>
                <a:lnTo>
                  <a:pt x="4245775" y="1930400"/>
                </a:lnTo>
                <a:lnTo>
                  <a:pt x="4248899" y="1917700"/>
                </a:lnTo>
                <a:close/>
              </a:path>
              <a:path w="5387975" h="3035300">
                <a:moveTo>
                  <a:pt x="4253407" y="1917700"/>
                </a:moveTo>
                <a:lnTo>
                  <a:pt x="4249254" y="1917700"/>
                </a:lnTo>
                <a:lnTo>
                  <a:pt x="4245775" y="1930400"/>
                </a:lnTo>
                <a:lnTo>
                  <a:pt x="4251236" y="1930400"/>
                </a:lnTo>
                <a:lnTo>
                  <a:pt x="4253407" y="1917700"/>
                </a:lnTo>
                <a:close/>
              </a:path>
              <a:path w="5387975" h="3035300">
                <a:moveTo>
                  <a:pt x="4263745" y="1917700"/>
                </a:moveTo>
                <a:lnTo>
                  <a:pt x="4256366" y="1917700"/>
                </a:lnTo>
                <a:lnTo>
                  <a:pt x="4255287" y="1930400"/>
                </a:lnTo>
                <a:lnTo>
                  <a:pt x="4264342" y="1930400"/>
                </a:lnTo>
                <a:lnTo>
                  <a:pt x="4263745" y="1917700"/>
                </a:lnTo>
                <a:close/>
              </a:path>
              <a:path w="5387975" h="3035300">
                <a:moveTo>
                  <a:pt x="9594" y="1905000"/>
                </a:moveTo>
                <a:lnTo>
                  <a:pt x="8343" y="1917700"/>
                </a:lnTo>
                <a:lnTo>
                  <a:pt x="13717" y="1917700"/>
                </a:lnTo>
                <a:lnTo>
                  <a:pt x="9594" y="1905000"/>
                </a:lnTo>
                <a:close/>
              </a:path>
              <a:path w="5387975" h="3035300">
                <a:moveTo>
                  <a:pt x="13665" y="1905000"/>
                </a:moveTo>
                <a:lnTo>
                  <a:pt x="12839" y="1905000"/>
                </a:lnTo>
                <a:lnTo>
                  <a:pt x="13817" y="1917700"/>
                </a:lnTo>
                <a:lnTo>
                  <a:pt x="14607" y="1909206"/>
                </a:lnTo>
                <a:lnTo>
                  <a:pt x="13665" y="1905000"/>
                </a:lnTo>
                <a:close/>
              </a:path>
              <a:path w="5387975" h="3035300">
                <a:moveTo>
                  <a:pt x="19227" y="1905000"/>
                </a:moveTo>
                <a:lnTo>
                  <a:pt x="14998" y="1905000"/>
                </a:lnTo>
                <a:lnTo>
                  <a:pt x="14607" y="1909206"/>
                </a:lnTo>
                <a:lnTo>
                  <a:pt x="16509" y="1917700"/>
                </a:lnTo>
                <a:lnTo>
                  <a:pt x="25006" y="1917700"/>
                </a:lnTo>
                <a:lnTo>
                  <a:pt x="19227" y="1905000"/>
                </a:lnTo>
                <a:close/>
              </a:path>
              <a:path w="5387975" h="3035300">
                <a:moveTo>
                  <a:pt x="36855" y="1905000"/>
                </a:moveTo>
                <a:lnTo>
                  <a:pt x="25095" y="1905000"/>
                </a:lnTo>
                <a:lnTo>
                  <a:pt x="25006" y="1917700"/>
                </a:lnTo>
                <a:lnTo>
                  <a:pt x="36753" y="1917700"/>
                </a:lnTo>
                <a:lnTo>
                  <a:pt x="36855" y="1905000"/>
                </a:lnTo>
                <a:close/>
              </a:path>
              <a:path w="5387975" h="3035300">
                <a:moveTo>
                  <a:pt x="38493" y="1905000"/>
                </a:moveTo>
                <a:lnTo>
                  <a:pt x="37414" y="1905000"/>
                </a:lnTo>
                <a:lnTo>
                  <a:pt x="38684" y="1917700"/>
                </a:lnTo>
                <a:lnTo>
                  <a:pt x="38493" y="1905000"/>
                </a:lnTo>
                <a:close/>
              </a:path>
              <a:path w="5387975" h="3035300">
                <a:moveTo>
                  <a:pt x="48374" y="1892300"/>
                </a:moveTo>
                <a:lnTo>
                  <a:pt x="45656" y="1892300"/>
                </a:lnTo>
                <a:lnTo>
                  <a:pt x="48247" y="1905000"/>
                </a:lnTo>
                <a:lnTo>
                  <a:pt x="39331" y="1905000"/>
                </a:lnTo>
                <a:lnTo>
                  <a:pt x="40779" y="1917700"/>
                </a:lnTo>
                <a:lnTo>
                  <a:pt x="47185" y="1917700"/>
                </a:lnTo>
                <a:lnTo>
                  <a:pt x="48714" y="1905000"/>
                </a:lnTo>
                <a:lnTo>
                  <a:pt x="48374" y="1892300"/>
                </a:lnTo>
                <a:close/>
              </a:path>
              <a:path w="5387975" h="3035300">
                <a:moveTo>
                  <a:pt x="4225772" y="1905000"/>
                </a:moveTo>
                <a:lnTo>
                  <a:pt x="4219968" y="1905000"/>
                </a:lnTo>
                <a:lnTo>
                  <a:pt x="4220108" y="1917700"/>
                </a:lnTo>
                <a:lnTo>
                  <a:pt x="4227791" y="1917700"/>
                </a:lnTo>
                <a:lnTo>
                  <a:pt x="4225772" y="1905000"/>
                </a:lnTo>
                <a:close/>
              </a:path>
              <a:path w="5387975" h="3035300">
                <a:moveTo>
                  <a:pt x="4267758" y="1905000"/>
                </a:moveTo>
                <a:lnTo>
                  <a:pt x="4229150" y="1905000"/>
                </a:lnTo>
                <a:lnTo>
                  <a:pt x="4227791" y="1917700"/>
                </a:lnTo>
                <a:lnTo>
                  <a:pt x="4262310" y="1917700"/>
                </a:lnTo>
                <a:lnTo>
                  <a:pt x="4267758" y="1905000"/>
                </a:lnTo>
                <a:close/>
              </a:path>
              <a:path w="5387975" h="3035300">
                <a:moveTo>
                  <a:pt x="4271886" y="1905000"/>
                </a:moveTo>
                <a:lnTo>
                  <a:pt x="4267758" y="1905000"/>
                </a:lnTo>
                <a:lnTo>
                  <a:pt x="4268114" y="1917700"/>
                </a:lnTo>
                <a:lnTo>
                  <a:pt x="4274502" y="1917700"/>
                </a:lnTo>
                <a:lnTo>
                  <a:pt x="4271886" y="1905000"/>
                </a:lnTo>
                <a:close/>
              </a:path>
              <a:path w="5387975" h="3035300">
                <a:moveTo>
                  <a:pt x="4275782" y="1915681"/>
                </a:moveTo>
                <a:lnTo>
                  <a:pt x="4274947" y="1917700"/>
                </a:lnTo>
                <a:lnTo>
                  <a:pt x="4276204" y="1917700"/>
                </a:lnTo>
                <a:lnTo>
                  <a:pt x="4275782" y="1915681"/>
                </a:lnTo>
                <a:close/>
              </a:path>
              <a:path w="5387975" h="3035300">
                <a:moveTo>
                  <a:pt x="4280204" y="1905000"/>
                </a:moveTo>
                <a:lnTo>
                  <a:pt x="4273550" y="1905000"/>
                </a:lnTo>
                <a:lnTo>
                  <a:pt x="4275782" y="1915681"/>
                </a:lnTo>
                <a:lnTo>
                  <a:pt x="4280204" y="1905000"/>
                </a:lnTo>
                <a:close/>
              </a:path>
              <a:path w="5387975" h="3035300">
                <a:moveTo>
                  <a:pt x="14084" y="1892300"/>
                </a:moveTo>
                <a:lnTo>
                  <a:pt x="9042" y="1892300"/>
                </a:lnTo>
                <a:lnTo>
                  <a:pt x="5930" y="1905000"/>
                </a:lnTo>
                <a:lnTo>
                  <a:pt x="10718" y="1905000"/>
                </a:lnTo>
                <a:lnTo>
                  <a:pt x="14012" y="1895562"/>
                </a:lnTo>
                <a:lnTo>
                  <a:pt x="14084" y="1892300"/>
                </a:lnTo>
                <a:close/>
              </a:path>
              <a:path w="5387975" h="3035300">
                <a:moveTo>
                  <a:pt x="14471" y="1894246"/>
                </a:moveTo>
                <a:lnTo>
                  <a:pt x="14012" y="1895562"/>
                </a:lnTo>
                <a:lnTo>
                  <a:pt x="13804" y="1905000"/>
                </a:lnTo>
                <a:lnTo>
                  <a:pt x="16611" y="1905000"/>
                </a:lnTo>
                <a:lnTo>
                  <a:pt x="14471" y="1894246"/>
                </a:lnTo>
                <a:close/>
              </a:path>
              <a:path w="5387975" h="3035300">
                <a:moveTo>
                  <a:pt x="45097" y="1892300"/>
                </a:moveTo>
                <a:lnTo>
                  <a:pt x="18872" y="1892300"/>
                </a:lnTo>
                <a:lnTo>
                  <a:pt x="17551" y="1905000"/>
                </a:lnTo>
                <a:lnTo>
                  <a:pt x="45999" y="1905000"/>
                </a:lnTo>
                <a:lnTo>
                  <a:pt x="45097" y="1892300"/>
                </a:lnTo>
                <a:close/>
              </a:path>
              <a:path w="5387975" h="3035300">
                <a:moveTo>
                  <a:pt x="4239067" y="1892787"/>
                </a:moveTo>
                <a:lnTo>
                  <a:pt x="4228820" y="1905000"/>
                </a:lnTo>
                <a:lnTo>
                  <a:pt x="4245698" y="1905000"/>
                </a:lnTo>
                <a:lnTo>
                  <a:pt x="4239067" y="1892787"/>
                </a:lnTo>
                <a:close/>
              </a:path>
              <a:path w="5387975" h="3035300">
                <a:moveTo>
                  <a:pt x="4286567" y="1892300"/>
                </a:moveTo>
                <a:lnTo>
                  <a:pt x="4247946" y="1892300"/>
                </a:lnTo>
                <a:lnTo>
                  <a:pt x="4245698" y="1905000"/>
                </a:lnTo>
                <a:lnTo>
                  <a:pt x="4274858" y="1905000"/>
                </a:lnTo>
                <a:lnTo>
                  <a:pt x="4286567" y="1892300"/>
                </a:lnTo>
                <a:close/>
              </a:path>
              <a:path w="5387975" h="3035300">
                <a:moveTo>
                  <a:pt x="4287989" y="1892300"/>
                </a:moveTo>
                <a:lnTo>
                  <a:pt x="4285284" y="1905000"/>
                </a:lnTo>
                <a:lnTo>
                  <a:pt x="4290517" y="1905000"/>
                </a:lnTo>
                <a:lnTo>
                  <a:pt x="4290609" y="1902861"/>
                </a:lnTo>
                <a:lnTo>
                  <a:pt x="4287989" y="1892300"/>
                </a:lnTo>
                <a:close/>
              </a:path>
              <a:path w="5387975" h="3035300">
                <a:moveTo>
                  <a:pt x="4290878" y="1903948"/>
                </a:moveTo>
                <a:lnTo>
                  <a:pt x="4290517" y="1905000"/>
                </a:lnTo>
                <a:lnTo>
                  <a:pt x="4291139" y="1905000"/>
                </a:lnTo>
                <a:lnTo>
                  <a:pt x="4290878" y="1903948"/>
                </a:lnTo>
                <a:close/>
              </a:path>
              <a:path w="5387975" h="3035300">
                <a:moveTo>
                  <a:pt x="4294885" y="1892300"/>
                </a:moveTo>
                <a:lnTo>
                  <a:pt x="4291063" y="1892300"/>
                </a:lnTo>
                <a:lnTo>
                  <a:pt x="4290609" y="1902861"/>
                </a:lnTo>
                <a:lnTo>
                  <a:pt x="4290878" y="1903948"/>
                </a:lnTo>
                <a:lnTo>
                  <a:pt x="4294885" y="1892300"/>
                </a:lnTo>
                <a:close/>
              </a:path>
              <a:path w="5387975" h="3035300">
                <a:moveTo>
                  <a:pt x="15151" y="1892300"/>
                </a:moveTo>
                <a:lnTo>
                  <a:pt x="14084" y="1892300"/>
                </a:lnTo>
                <a:lnTo>
                  <a:pt x="14471" y="1894246"/>
                </a:lnTo>
                <a:lnTo>
                  <a:pt x="15151" y="1892300"/>
                </a:lnTo>
                <a:close/>
              </a:path>
              <a:path w="5387975" h="3035300">
                <a:moveTo>
                  <a:pt x="4239475" y="1892300"/>
                </a:moveTo>
                <a:lnTo>
                  <a:pt x="4238802" y="1892300"/>
                </a:lnTo>
                <a:lnTo>
                  <a:pt x="4239067" y="1892787"/>
                </a:lnTo>
                <a:lnTo>
                  <a:pt x="4239475" y="1892300"/>
                </a:lnTo>
                <a:close/>
              </a:path>
              <a:path w="5387975" h="3035300">
                <a:moveTo>
                  <a:pt x="8204" y="1879600"/>
                </a:moveTo>
                <a:lnTo>
                  <a:pt x="6032" y="1892300"/>
                </a:lnTo>
                <a:lnTo>
                  <a:pt x="6350" y="1892300"/>
                </a:lnTo>
                <a:lnTo>
                  <a:pt x="8204" y="1879600"/>
                </a:lnTo>
                <a:close/>
              </a:path>
              <a:path w="5387975" h="3035300">
                <a:moveTo>
                  <a:pt x="15735" y="1879600"/>
                </a:moveTo>
                <a:lnTo>
                  <a:pt x="8229" y="1879600"/>
                </a:lnTo>
                <a:lnTo>
                  <a:pt x="10998" y="1892300"/>
                </a:lnTo>
                <a:lnTo>
                  <a:pt x="15735" y="1879600"/>
                </a:lnTo>
                <a:close/>
              </a:path>
              <a:path w="5387975" h="3035300">
                <a:moveTo>
                  <a:pt x="39547" y="1879600"/>
                </a:moveTo>
                <a:lnTo>
                  <a:pt x="15735" y="1879600"/>
                </a:lnTo>
                <a:lnTo>
                  <a:pt x="13157" y="1892300"/>
                </a:lnTo>
                <a:lnTo>
                  <a:pt x="47091" y="1892300"/>
                </a:lnTo>
                <a:lnTo>
                  <a:pt x="39547" y="1879600"/>
                </a:lnTo>
                <a:close/>
              </a:path>
              <a:path w="5387975" h="3035300">
                <a:moveTo>
                  <a:pt x="46520" y="1879600"/>
                </a:moveTo>
                <a:lnTo>
                  <a:pt x="39547" y="1879600"/>
                </a:lnTo>
                <a:lnTo>
                  <a:pt x="48120" y="1892300"/>
                </a:lnTo>
                <a:lnTo>
                  <a:pt x="46520" y="1879600"/>
                </a:lnTo>
                <a:close/>
              </a:path>
              <a:path w="5387975" h="3035300">
                <a:moveTo>
                  <a:pt x="54051" y="1879600"/>
                </a:moveTo>
                <a:lnTo>
                  <a:pt x="50838" y="1879600"/>
                </a:lnTo>
                <a:lnTo>
                  <a:pt x="50495" y="1892300"/>
                </a:lnTo>
                <a:lnTo>
                  <a:pt x="52171" y="1892300"/>
                </a:lnTo>
                <a:lnTo>
                  <a:pt x="54051" y="1879600"/>
                </a:lnTo>
                <a:close/>
              </a:path>
              <a:path w="5387975" h="3035300">
                <a:moveTo>
                  <a:pt x="4249240" y="1882474"/>
                </a:moveTo>
                <a:lnTo>
                  <a:pt x="4245978" y="1892300"/>
                </a:lnTo>
                <a:lnTo>
                  <a:pt x="4247946" y="1892300"/>
                </a:lnTo>
                <a:lnTo>
                  <a:pt x="4249126" y="1885634"/>
                </a:lnTo>
                <a:lnTo>
                  <a:pt x="4249240" y="1882474"/>
                </a:lnTo>
                <a:close/>
              </a:path>
              <a:path w="5387975" h="3035300">
                <a:moveTo>
                  <a:pt x="4266831" y="1879600"/>
                </a:moveTo>
                <a:lnTo>
                  <a:pt x="4250194" y="1879600"/>
                </a:lnTo>
                <a:lnTo>
                  <a:pt x="4249126" y="1885634"/>
                </a:lnTo>
                <a:lnTo>
                  <a:pt x="4248886" y="1892300"/>
                </a:lnTo>
                <a:lnTo>
                  <a:pt x="4270070" y="1892300"/>
                </a:lnTo>
                <a:lnTo>
                  <a:pt x="4266831" y="1879600"/>
                </a:lnTo>
                <a:close/>
              </a:path>
              <a:path w="5387975" h="3035300">
                <a:moveTo>
                  <a:pt x="4273448" y="1879600"/>
                </a:moveTo>
                <a:lnTo>
                  <a:pt x="4266831" y="1879600"/>
                </a:lnTo>
                <a:lnTo>
                  <a:pt x="4270070" y="1892300"/>
                </a:lnTo>
                <a:lnTo>
                  <a:pt x="4278960" y="1892300"/>
                </a:lnTo>
                <a:lnTo>
                  <a:pt x="4273448" y="1879600"/>
                </a:lnTo>
                <a:close/>
              </a:path>
              <a:path w="5387975" h="3035300">
                <a:moveTo>
                  <a:pt x="4291101" y="1879600"/>
                </a:moveTo>
                <a:lnTo>
                  <a:pt x="4273448" y="1879600"/>
                </a:lnTo>
                <a:lnTo>
                  <a:pt x="4278960" y="1892300"/>
                </a:lnTo>
                <a:lnTo>
                  <a:pt x="4294797" y="1892300"/>
                </a:lnTo>
                <a:lnTo>
                  <a:pt x="4291101" y="1879600"/>
                </a:lnTo>
                <a:close/>
              </a:path>
              <a:path w="5387975" h="3035300">
                <a:moveTo>
                  <a:pt x="4307738" y="1879600"/>
                </a:moveTo>
                <a:lnTo>
                  <a:pt x="4299229" y="1879600"/>
                </a:lnTo>
                <a:lnTo>
                  <a:pt x="4297464" y="1892300"/>
                </a:lnTo>
                <a:lnTo>
                  <a:pt x="4303699" y="1892300"/>
                </a:lnTo>
                <a:lnTo>
                  <a:pt x="4307738" y="1879600"/>
                </a:lnTo>
                <a:close/>
              </a:path>
              <a:path w="5387975" h="3035300">
                <a:moveTo>
                  <a:pt x="4250194" y="1879600"/>
                </a:moveTo>
                <a:lnTo>
                  <a:pt x="4249343" y="1879600"/>
                </a:lnTo>
                <a:lnTo>
                  <a:pt x="4249240" y="1882474"/>
                </a:lnTo>
                <a:lnTo>
                  <a:pt x="4250194" y="1879600"/>
                </a:lnTo>
                <a:close/>
              </a:path>
              <a:path w="5387975" h="3035300">
                <a:moveTo>
                  <a:pt x="6376" y="1878390"/>
                </a:moveTo>
                <a:lnTo>
                  <a:pt x="6426" y="1879600"/>
                </a:lnTo>
                <a:lnTo>
                  <a:pt x="6376" y="1878390"/>
                </a:lnTo>
                <a:close/>
              </a:path>
              <a:path w="5387975" h="3035300">
                <a:moveTo>
                  <a:pt x="15836" y="1866900"/>
                </a:moveTo>
                <a:lnTo>
                  <a:pt x="8229" y="1866900"/>
                </a:lnTo>
                <a:lnTo>
                  <a:pt x="9474" y="1879600"/>
                </a:lnTo>
                <a:lnTo>
                  <a:pt x="12217" y="1879600"/>
                </a:lnTo>
                <a:lnTo>
                  <a:pt x="15836" y="1866900"/>
                </a:lnTo>
                <a:close/>
              </a:path>
              <a:path w="5387975" h="3035300">
                <a:moveTo>
                  <a:pt x="45643" y="1866900"/>
                </a:moveTo>
                <a:lnTo>
                  <a:pt x="15836" y="1866900"/>
                </a:lnTo>
                <a:lnTo>
                  <a:pt x="15913" y="1879600"/>
                </a:lnTo>
                <a:lnTo>
                  <a:pt x="48348" y="1879600"/>
                </a:lnTo>
                <a:lnTo>
                  <a:pt x="45643" y="1866900"/>
                </a:lnTo>
                <a:close/>
              </a:path>
              <a:path w="5387975" h="3035300">
                <a:moveTo>
                  <a:pt x="4297540" y="1866900"/>
                </a:moveTo>
                <a:lnTo>
                  <a:pt x="4272915" y="1866900"/>
                </a:lnTo>
                <a:lnTo>
                  <a:pt x="4268000" y="1879600"/>
                </a:lnTo>
                <a:lnTo>
                  <a:pt x="4303318" y="1879600"/>
                </a:lnTo>
                <a:lnTo>
                  <a:pt x="4297540" y="1866900"/>
                </a:lnTo>
                <a:close/>
              </a:path>
              <a:path w="5387975" h="3035300">
                <a:moveTo>
                  <a:pt x="4311865" y="1866900"/>
                </a:moveTo>
                <a:lnTo>
                  <a:pt x="4308424" y="1866900"/>
                </a:lnTo>
                <a:lnTo>
                  <a:pt x="4305871" y="1879600"/>
                </a:lnTo>
                <a:lnTo>
                  <a:pt x="4312678" y="1879600"/>
                </a:lnTo>
                <a:lnTo>
                  <a:pt x="4311865" y="1866900"/>
                </a:lnTo>
                <a:close/>
              </a:path>
              <a:path w="5387975" h="3035300">
                <a:moveTo>
                  <a:pt x="4320019" y="1866900"/>
                </a:moveTo>
                <a:lnTo>
                  <a:pt x="4315993" y="1866900"/>
                </a:lnTo>
                <a:lnTo>
                  <a:pt x="4316501" y="1879600"/>
                </a:lnTo>
                <a:lnTo>
                  <a:pt x="4320019" y="1866900"/>
                </a:lnTo>
                <a:close/>
              </a:path>
              <a:path w="5387975" h="3035300">
                <a:moveTo>
                  <a:pt x="5905" y="1866900"/>
                </a:moveTo>
                <a:lnTo>
                  <a:pt x="4940" y="1866900"/>
                </a:lnTo>
                <a:lnTo>
                  <a:pt x="6376" y="1878390"/>
                </a:lnTo>
                <a:lnTo>
                  <a:pt x="5905" y="1866900"/>
                </a:lnTo>
                <a:close/>
              </a:path>
              <a:path w="5387975" h="3035300">
                <a:moveTo>
                  <a:pt x="44729" y="1854200"/>
                </a:moveTo>
                <a:lnTo>
                  <a:pt x="19367" y="1854200"/>
                </a:lnTo>
                <a:lnTo>
                  <a:pt x="15125" y="1866900"/>
                </a:lnTo>
                <a:lnTo>
                  <a:pt x="49568" y="1866900"/>
                </a:lnTo>
                <a:lnTo>
                  <a:pt x="44729" y="1854200"/>
                </a:lnTo>
                <a:close/>
              </a:path>
              <a:path w="5387975" h="3035300">
                <a:moveTo>
                  <a:pt x="4320590" y="1854200"/>
                </a:moveTo>
                <a:lnTo>
                  <a:pt x="4271601" y="1854200"/>
                </a:lnTo>
                <a:lnTo>
                  <a:pt x="4265620" y="1866900"/>
                </a:lnTo>
                <a:lnTo>
                  <a:pt x="4321060" y="1866900"/>
                </a:lnTo>
                <a:lnTo>
                  <a:pt x="4320590" y="1854200"/>
                </a:lnTo>
                <a:close/>
              </a:path>
              <a:path w="5387975" h="3035300">
                <a:moveTo>
                  <a:pt x="4328325" y="1854200"/>
                </a:moveTo>
                <a:lnTo>
                  <a:pt x="4320590" y="1854200"/>
                </a:lnTo>
                <a:lnTo>
                  <a:pt x="4323981" y="1866900"/>
                </a:lnTo>
                <a:lnTo>
                  <a:pt x="4324489" y="1866900"/>
                </a:lnTo>
                <a:lnTo>
                  <a:pt x="4328325" y="1854200"/>
                </a:lnTo>
                <a:close/>
              </a:path>
              <a:path w="5387975" h="3035300">
                <a:moveTo>
                  <a:pt x="11658" y="1841500"/>
                </a:moveTo>
                <a:lnTo>
                  <a:pt x="10439" y="1841500"/>
                </a:lnTo>
                <a:lnTo>
                  <a:pt x="10706" y="1854200"/>
                </a:lnTo>
                <a:lnTo>
                  <a:pt x="11745" y="1843024"/>
                </a:lnTo>
                <a:lnTo>
                  <a:pt x="11658" y="1841500"/>
                </a:lnTo>
                <a:close/>
              </a:path>
              <a:path w="5387975" h="3035300">
                <a:moveTo>
                  <a:pt x="11818" y="1842242"/>
                </a:moveTo>
                <a:lnTo>
                  <a:pt x="11745" y="1843024"/>
                </a:lnTo>
                <a:lnTo>
                  <a:pt x="12382" y="1854200"/>
                </a:lnTo>
                <a:lnTo>
                  <a:pt x="14389" y="1854200"/>
                </a:lnTo>
                <a:lnTo>
                  <a:pt x="11818" y="1842242"/>
                </a:lnTo>
                <a:close/>
              </a:path>
              <a:path w="5387975" h="3035300">
                <a:moveTo>
                  <a:pt x="11201" y="1828800"/>
                </a:moveTo>
                <a:lnTo>
                  <a:pt x="9174" y="1828800"/>
                </a:lnTo>
                <a:lnTo>
                  <a:pt x="14263" y="1841500"/>
                </a:lnTo>
                <a:lnTo>
                  <a:pt x="16179" y="1854200"/>
                </a:lnTo>
                <a:lnTo>
                  <a:pt x="22644" y="1854200"/>
                </a:lnTo>
                <a:lnTo>
                  <a:pt x="16840" y="1841500"/>
                </a:lnTo>
                <a:lnTo>
                  <a:pt x="17145" y="1841500"/>
                </a:lnTo>
                <a:lnTo>
                  <a:pt x="11201" y="1828800"/>
                </a:lnTo>
                <a:close/>
              </a:path>
              <a:path w="5387975" h="3035300">
                <a:moveTo>
                  <a:pt x="43891" y="1841500"/>
                </a:moveTo>
                <a:lnTo>
                  <a:pt x="24536" y="1841500"/>
                </a:lnTo>
                <a:lnTo>
                  <a:pt x="28524" y="1854200"/>
                </a:lnTo>
                <a:lnTo>
                  <a:pt x="47155" y="1854200"/>
                </a:lnTo>
                <a:lnTo>
                  <a:pt x="43891" y="1841500"/>
                </a:lnTo>
                <a:close/>
              </a:path>
              <a:path w="5387975" h="3035300">
                <a:moveTo>
                  <a:pt x="4293346" y="1841500"/>
                </a:moveTo>
                <a:lnTo>
                  <a:pt x="4286618" y="1841500"/>
                </a:lnTo>
                <a:lnTo>
                  <a:pt x="4284891" y="1854200"/>
                </a:lnTo>
                <a:lnTo>
                  <a:pt x="4296141" y="1854200"/>
                </a:lnTo>
                <a:lnTo>
                  <a:pt x="4293346" y="1841500"/>
                </a:lnTo>
                <a:close/>
              </a:path>
              <a:path w="5387975" h="3035300">
                <a:moveTo>
                  <a:pt x="4328274" y="1841500"/>
                </a:moveTo>
                <a:lnTo>
                  <a:pt x="4304080" y="1841500"/>
                </a:lnTo>
                <a:lnTo>
                  <a:pt x="4300016" y="1854200"/>
                </a:lnTo>
                <a:lnTo>
                  <a:pt x="4324426" y="1854200"/>
                </a:lnTo>
                <a:lnTo>
                  <a:pt x="4328274" y="1841500"/>
                </a:lnTo>
                <a:close/>
              </a:path>
              <a:path w="5387975" h="3035300">
                <a:moveTo>
                  <a:pt x="4330395" y="1841500"/>
                </a:moveTo>
                <a:lnTo>
                  <a:pt x="4327728" y="1854200"/>
                </a:lnTo>
                <a:lnTo>
                  <a:pt x="4333595" y="1854200"/>
                </a:lnTo>
                <a:lnTo>
                  <a:pt x="4330395" y="1841500"/>
                </a:lnTo>
                <a:close/>
              </a:path>
              <a:path w="5387975" h="3035300">
                <a:moveTo>
                  <a:pt x="4336757" y="1841500"/>
                </a:moveTo>
                <a:lnTo>
                  <a:pt x="4334243" y="1841500"/>
                </a:lnTo>
                <a:lnTo>
                  <a:pt x="4334179" y="1854200"/>
                </a:lnTo>
                <a:lnTo>
                  <a:pt x="4337392" y="1854200"/>
                </a:lnTo>
                <a:lnTo>
                  <a:pt x="4336757" y="1841500"/>
                </a:lnTo>
                <a:close/>
              </a:path>
              <a:path w="5387975" h="3035300">
                <a:moveTo>
                  <a:pt x="4345000" y="1841500"/>
                </a:moveTo>
                <a:lnTo>
                  <a:pt x="4340859" y="1841500"/>
                </a:lnTo>
                <a:lnTo>
                  <a:pt x="4341622" y="1854200"/>
                </a:lnTo>
                <a:lnTo>
                  <a:pt x="4344644" y="1854200"/>
                </a:lnTo>
                <a:lnTo>
                  <a:pt x="4345000" y="1841500"/>
                </a:lnTo>
                <a:close/>
              </a:path>
              <a:path w="5387975" h="3035300">
                <a:moveTo>
                  <a:pt x="11887" y="1841500"/>
                </a:moveTo>
                <a:lnTo>
                  <a:pt x="11658" y="1841500"/>
                </a:lnTo>
                <a:lnTo>
                  <a:pt x="11818" y="1842242"/>
                </a:lnTo>
                <a:lnTo>
                  <a:pt x="11887" y="1841500"/>
                </a:lnTo>
                <a:close/>
              </a:path>
              <a:path w="5387975" h="3035300">
                <a:moveTo>
                  <a:pt x="43345" y="1828800"/>
                </a:moveTo>
                <a:lnTo>
                  <a:pt x="16001" y="1828800"/>
                </a:lnTo>
                <a:lnTo>
                  <a:pt x="17145" y="1841500"/>
                </a:lnTo>
                <a:lnTo>
                  <a:pt x="42011" y="1841500"/>
                </a:lnTo>
                <a:lnTo>
                  <a:pt x="43345" y="1828800"/>
                </a:lnTo>
                <a:close/>
              </a:path>
              <a:path w="5387975" h="3035300">
                <a:moveTo>
                  <a:pt x="50952" y="1828800"/>
                </a:moveTo>
                <a:lnTo>
                  <a:pt x="43345" y="1828800"/>
                </a:lnTo>
                <a:lnTo>
                  <a:pt x="43281" y="1841500"/>
                </a:lnTo>
                <a:lnTo>
                  <a:pt x="47282" y="1841500"/>
                </a:lnTo>
                <a:lnTo>
                  <a:pt x="50952" y="1828800"/>
                </a:lnTo>
                <a:close/>
              </a:path>
              <a:path w="5387975" h="3035300">
                <a:moveTo>
                  <a:pt x="4344060" y="1828800"/>
                </a:moveTo>
                <a:lnTo>
                  <a:pt x="4298619" y="1828800"/>
                </a:lnTo>
                <a:lnTo>
                  <a:pt x="4302531" y="1841500"/>
                </a:lnTo>
                <a:lnTo>
                  <a:pt x="4351020" y="1841500"/>
                </a:lnTo>
                <a:lnTo>
                  <a:pt x="4350748" y="1839500"/>
                </a:lnTo>
                <a:lnTo>
                  <a:pt x="4344060" y="1828800"/>
                </a:lnTo>
                <a:close/>
              </a:path>
              <a:path w="5387975" h="3035300">
                <a:moveTo>
                  <a:pt x="4355249" y="1828800"/>
                </a:moveTo>
                <a:lnTo>
                  <a:pt x="4349292" y="1828800"/>
                </a:lnTo>
                <a:lnTo>
                  <a:pt x="4350748" y="1839500"/>
                </a:lnTo>
                <a:lnTo>
                  <a:pt x="4351997" y="1841500"/>
                </a:lnTo>
                <a:lnTo>
                  <a:pt x="4352658" y="1841500"/>
                </a:lnTo>
                <a:lnTo>
                  <a:pt x="4355249" y="1828800"/>
                </a:lnTo>
                <a:close/>
              </a:path>
              <a:path w="5387975" h="3035300">
                <a:moveTo>
                  <a:pt x="3962" y="1816100"/>
                </a:moveTo>
                <a:lnTo>
                  <a:pt x="6756" y="1828800"/>
                </a:lnTo>
                <a:lnTo>
                  <a:pt x="11595" y="1828800"/>
                </a:lnTo>
                <a:lnTo>
                  <a:pt x="11645" y="1827865"/>
                </a:lnTo>
                <a:lnTo>
                  <a:pt x="3962" y="1816100"/>
                </a:lnTo>
                <a:close/>
              </a:path>
              <a:path w="5387975" h="3035300">
                <a:moveTo>
                  <a:pt x="15519" y="1816100"/>
                </a:moveTo>
                <a:lnTo>
                  <a:pt x="12280" y="1816100"/>
                </a:lnTo>
                <a:lnTo>
                  <a:pt x="11645" y="1827865"/>
                </a:lnTo>
                <a:lnTo>
                  <a:pt x="12255" y="1828800"/>
                </a:lnTo>
                <a:lnTo>
                  <a:pt x="14731" y="1828800"/>
                </a:lnTo>
                <a:lnTo>
                  <a:pt x="15519" y="1816100"/>
                </a:lnTo>
                <a:close/>
              </a:path>
              <a:path w="5387975" h="3035300">
                <a:moveTo>
                  <a:pt x="51231" y="1816100"/>
                </a:moveTo>
                <a:lnTo>
                  <a:pt x="21704" y="1816100"/>
                </a:lnTo>
                <a:lnTo>
                  <a:pt x="15455" y="1828800"/>
                </a:lnTo>
                <a:lnTo>
                  <a:pt x="50609" y="1828800"/>
                </a:lnTo>
                <a:lnTo>
                  <a:pt x="51231" y="1816100"/>
                </a:lnTo>
                <a:close/>
              </a:path>
              <a:path w="5387975" h="3035300">
                <a:moveTo>
                  <a:pt x="4326585" y="1816100"/>
                </a:moveTo>
                <a:lnTo>
                  <a:pt x="4316691" y="1816100"/>
                </a:lnTo>
                <a:lnTo>
                  <a:pt x="4311795" y="1828800"/>
                </a:lnTo>
                <a:lnTo>
                  <a:pt x="4330242" y="1828800"/>
                </a:lnTo>
                <a:lnTo>
                  <a:pt x="4326585" y="1816100"/>
                </a:lnTo>
                <a:close/>
              </a:path>
              <a:path w="5387975" h="3035300">
                <a:moveTo>
                  <a:pt x="4356849" y="1816100"/>
                </a:moveTo>
                <a:lnTo>
                  <a:pt x="4331906" y="1816100"/>
                </a:lnTo>
                <a:lnTo>
                  <a:pt x="4330242" y="1828800"/>
                </a:lnTo>
                <a:lnTo>
                  <a:pt x="4359478" y="1828800"/>
                </a:lnTo>
                <a:lnTo>
                  <a:pt x="4356849" y="1816100"/>
                </a:lnTo>
                <a:close/>
              </a:path>
              <a:path w="5387975" h="3035300">
                <a:moveTo>
                  <a:pt x="4363148" y="1816100"/>
                </a:moveTo>
                <a:lnTo>
                  <a:pt x="4362627" y="1816100"/>
                </a:lnTo>
                <a:lnTo>
                  <a:pt x="4359478" y="1828800"/>
                </a:lnTo>
                <a:lnTo>
                  <a:pt x="4363493" y="1828800"/>
                </a:lnTo>
                <a:lnTo>
                  <a:pt x="4363148" y="1816100"/>
                </a:lnTo>
                <a:close/>
              </a:path>
              <a:path w="5387975" h="3035300">
                <a:moveTo>
                  <a:pt x="10312" y="1803400"/>
                </a:moveTo>
                <a:lnTo>
                  <a:pt x="5499" y="1803400"/>
                </a:lnTo>
                <a:lnTo>
                  <a:pt x="7391" y="1816100"/>
                </a:lnTo>
                <a:lnTo>
                  <a:pt x="19469" y="1816100"/>
                </a:lnTo>
                <a:lnTo>
                  <a:pt x="10312" y="1803400"/>
                </a:lnTo>
                <a:close/>
              </a:path>
              <a:path w="5387975" h="3035300">
                <a:moveTo>
                  <a:pt x="40275" y="1803400"/>
                </a:moveTo>
                <a:lnTo>
                  <a:pt x="18160" y="1803400"/>
                </a:lnTo>
                <a:lnTo>
                  <a:pt x="20027" y="1816100"/>
                </a:lnTo>
                <a:lnTo>
                  <a:pt x="42743" y="1816100"/>
                </a:lnTo>
                <a:lnTo>
                  <a:pt x="40275" y="1803400"/>
                </a:lnTo>
                <a:close/>
              </a:path>
              <a:path w="5387975" h="3035300">
                <a:moveTo>
                  <a:pt x="51092" y="1790700"/>
                </a:moveTo>
                <a:lnTo>
                  <a:pt x="29806" y="1790700"/>
                </a:lnTo>
                <a:lnTo>
                  <a:pt x="32689" y="1803400"/>
                </a:lnTo>
                <a:lnTo>
                  <a:pt x="45288" y="1803400"/>
                </a:lnTo>
                <a:lnTo>
                  <a:pt x="47951" y="1816100"/>
                </a:lnTo>
                <a:lnTo>
                  <a:pt x="49822" y="1803400"/>
                </a:lnTo>
                <a:lnTo>
                  <a:pt x="51092" y="1790700"/>
                </a:lnTo>
                <a:close/>
              </a:path>
              <a:path w="5387975" h="3035300">
                <a:moveTo>
                  <a:pt x="4328566" y="1803400"/>
                </a:moveTo>
                <a:lnTo>
                  <a:pt x="4326356" y="1803400"/>
                </a:lnTo>
                <a:lnTo>
                  <a:pt x="4321657" y="1816100"/>
                </a:lnTo>
                <a:lnTo>
                  <a:pt x="4328566" y="1803400"/>
                </a:lnTo>
                <a:close/>
              </a:path>
              <a:path w="5387975" h="3035300">
                <a:moveTo>
                  <a:pt x="4366552" y="1803400"/>
                </a:moveTo>
                <a:lnTo>
                  <a:pt x="4328566" y="1803400"/>
                </a:lnTo>
                <a:lnTo>
                  <a:pt x="4322013" y="1816100"/>
                </a:lnTo>
                <a:lnTo>
                  <a:pt x="4360354" y="1816100"/>
                </a:lnTo>
                <a:lnTo>
                  <a:pt x="4366552" y="1803400"/>
                </a:lnTo>
                <a:close/>
              </a:path>
              <a:path w="5387975" h="3035300">
                <a:moveTo>
                  <a:pt x="4377067" y="1803400"/>
                </a:moveTo>
                <a:lnTo>
                  <a:pt x="4369396" y="1803400"/>
                </a:lnTo>
                <a:lnTo>
                  <a:pt x="4376254" y="1816100"/>
                </a:lnTo>
                <a:lnTo>
                  <a:pt x="4377067" y="1803400"/>
                </a:lnTo>
                <a:close/>
              </a:path>
              <a:path w="5387975" h="3035300">
                <a:moveTo>
                  <a:pt x="4383584" y="1810846"/>
                </a:moveTo>
                <a:lnTo>
                  <a:pt x="4381982" y="1816100"/>
                </a:lnTo>
                <a:lnTo>
                  <a:pt x="4385487" y="1816100"/>
                </a:lnTo>
                <a:lnTo>
                  <a:pt x="4385550" y="1813951"/>
                </a:lnTo>
                <a:lnTo>
                  <a:pt x="4383584" y="1810846"/>
                </a:lnTo>
                <a:close/>
              </a:path>
              <a:path w="5387975" h="3035300">
                <a:moveTo>
                  <a:pt x="4385708" y="1808493"/>
                </a:moveTo>
                <a:lnTo>
                  <a:pt x="4385550" y="1813951"/>
                </a:lnTo>
                <a:lnTo>
                  <a:pt x="4386910" y="1816100"/>
                </a:lnTo>
                <a:lnTo>
                  <a:pt x="4385708" y="1808493"/>
                </a:lnTo>
                <a:close/>
              </a:path>
              <a:path w="5387975" h="3035300">
                <a:moveTo>
                  <a:pt x="4383807" y="1796464"/>
                </a:moveTo>
                <a:lnTo>
                  <a:pt x="4382046" y="1803400"/>
                </a:lnTo>
                <a:lnTo>
                  <a:pt x="4378871" y="1803400"/>
                </a:lnTo>
                <a:lnTo>
                  <a:pt x="4383584" y="1810846"/>
                </a:lnTo>
                <a:lnTo>
                  <a:pt x="4385228" y="1805457"/>
                </a:lnTo>
                <a:lnTo>
                  <a:pt x="4383807" y="1796464"/>
                </a:lnTo>
                <a:close/>
              </a:path>
              <a:path w="5387975" h="3035300">
                <a:moveTo>
                  <a:pt x="4385856" y="1803400"/>
                </a:moveTo>
                <a:lnTo>
                  <a:pt x="4385228" y="1805457"/>
                </a:lnTo>
                <a:lnTo>
                  <a:pt x="4385708" y="1808493"/>
                </a:lnTo>
                <a:lnTo>
                  <a:pt x="4385856" y="1803400"/>
                </a:lnTo>
                <a:close/>
              </a:path>
              <a:path w="5387975" h="3035300">
                <a:moveTo>
                  <a:pt x="12611" y="1790700"/>
                </a:moveTo>
                <a:lnTo>
                  <a:pt x="8115" y="1790700"/>
                </a:lnTo>
                <a:lnTo>
                  <a:pt x="7708" y="1803400"/>
                </a:lnTo>
                <a:lnTo>
                  <a:pt x="9296" y="1803400"/>
                </a:lnTo>
                <a:lnTo>
                  <a:pt x="12611" y="1790700"/>
                </a:lnTo>
                <a:close/>
              </a:path>
              <a:path w="5387975" h="3035300">
                <a:moveTo>
                  <a:pt x="29260" y="1790700"/>
                </a:moveTo>
                <a:lnTo>
                  <a:pt x="20878" y="1790700"/>
                </a:lnTo>
                <a:lnTo>
                  <a:pt x="16357" y="1803400"/>
                </a:lnTo>
                <a:lnTo>
                  <a:pt x="26923" y="1803400"/>
                </a:lnTo>
                <a:lnTo>
                  <a:pt x="29260" y="1790700"/>
                </a:lnTo>
                <a:close/>
              </a:path>
              <a:path w="5387975" h="3035300">
                <a:moveTo>
                  <a:pt x="4369892" y="1790700"/>
                </a:moveTo>
                <a:lnTo>
                  <a:pt x="4344757" y="1790700"/>
                </a:lnTo>
                <a:lnTo>
                  <a:pt x="4343552" y="1803400"/>
                </a:lnTo>
                <a:lnTo>
                  <a:pt x="4375759" y="1803400"/>
                </a:lnTo>
                <a:lnTo>
                  <a:pt x="4369892" y="1790700"/>
                </a:lnTo>
                <a:close/>
              </a:path>
              <a:path w="5387975" h="3035300">
                <a:moveTo>
                  <a:pt x="4382897" y="1790700"/>
                </a:moveTo>
                <a:lnTo>
                  <a:pt x="4376559" y="1790700"/>
                </a:lnTo>
                <a:lnTo>
                  <a:pt x="4377461" y="1803400"/>
                </a:lnTo>
                <a:lnTo>
                  <a:pt x="4382046" y="1803400"/>
                </a:lnTo>
                <a:lnTo>
                  <a:pt x="4382897" y="1790700"/>
                </a:lnTo>
                <a:close/>
              </a:path>
              <a:path w="5387975" h="3035300">
                <a:moveTo>
                  <a:pt x="4382897" y="1790700"/>
                </a:moveTo>
                <a:lnTo>
                  <a:pt x="4382046" y="1803400"/>
                </a:lnTo>
                <a:lnTo>
                  <a:pt x="4383807" y="1796464"/>
                </a:lnTo>
                <a:lnTo>
                  <a:pt x="4382897" y="1790700"/>
                </a:lnTo>
                <a:close/>
              </a:path>
              <a:path w="5387975" h="3035300">
                <a:moveTo>
                  <a:pt x="4387405" y="1790700"/>
                </a:moveTo>
                <a:lnTo>
                  <a:pt x="4385271" y="1790700"/>
                </a:lnTo>
                <a:lnTo>
                  <a:pt x="4388104" y="1803400"/>
                </a:lnTo>
                <a:lnTo>
                  <a:pt x="4392269" y="1803400"/>
                </a:lnTo>
                <a:lnTo>
                  <a:pt x="4387405" y="1790700"/>
                </a:lnTo>
                <a:close/>
              </a:path>
              <a:path w="5387975" h="3035300">
                <a:moveTo>
                  <a:pt x="4402759" y="1790700"/>
                </a:moveTo>
                <a:lnTo>
                  <a:pt x="4396105" y="1790700"/>
                </a:lnTo>
                <a:lnTo>
                  <a:pt x="4392269" y="1803400"/>
                </a:lnTo>
                <a:lnTo>
                  <a:pt x="4396594" y="1803400"/>
                </a:lnTo>
                <a:lnTo>
                  <a:pt x="4402759" y="1790700"/>
                </a:lnTo>
                <a:close/>
              </a:path>
              <a:path w="5387975" h="3035300">
                <a:moveTo>
                  <a:pt x="4385271" y="1790700"/>
                </a:moveTo>
                <a:lnTo>
                  <a:pt x="4382897" y="1790700"/>
                </a:lnTo>
                <a:lnTo>
                  <a:pt x="4383807" y="1796464"/>
                </a:lnTo>
                <a:lnTo>
                  <a:pt x="4385271" y="1790700"/>
                </a:lnTo>
                <a:close/>
              </a:path>
              <a:path w="5387975" h="3035300">
                <a:moveTo>
                  <a:pt x="11958" y="1778224"/>
                </a:moveTo>
                <a:lnTo>
                  <a:pt x="12407" y="1790700"/>
                </a:lnTo>
                <a:lnTo>
                  <a:pt x="13817" y="1790700"/>
                </a:lnTo>
                <a:lnTo>
                  <a:pt x="11958" y="1778224"/>
                </a:lnTo>
                <a:close/>
              </a:path>
              <a:path w="5387975" h="3035300">
                <a:moveTo>
                  <a:pt x="17830" y="1778000"/>
                </a:moveTo>
                <a:lnTo>
                  <a:pt x="14363" y="1778000"/>
                </a:lnTo>
                <a:lnTo>
                  <a:pt x="13881" y="1790700"/>
                </a:lnTo>
                <a:lnTo>
                  <a:pt x="16090" y="1790700"/>
                </a:lnTo>
                <a:lnTo>
                  <a:pt x="17830" y="1778000"/>
                </a:lnTo>
                <a:close/>
              </a:path>
              <a:path w="5387975" h="3035300">
                <a:moveTo>
                  <a:pt x="41744" y="1778000"/>
                </a:moveTo>
                <a:lnTo>
                  <a:pt x="17830" y="1778000"/>
                </a:lnTo>
                <a:lnTo>
                  <a:pt x="21107" y="1790700"/>
                </a:lnTo>
                <a:lnTo>
                  <a:pt x="43281" y="1790700"/>
                </a:lnTo>
                <a:lnTo>
                  <a:pt x="41744" y="1778000"/>
                </a:lnTo>
                <a:close/>
              </a:path>
              <a:path w="5387975" h="3035300">
                <a:moveTo>
                  <a:pt x="55562" y="1778000"/>
                </a:moveTo>
                <a:lnTo>
                  <a:pt x="48525" y="1778000"/>
                </a:lnTo>
                <a:lnTo>
                  <a:pt x="43281" y="1790700"/>
                </a:lnTo>
                <a:lnTo>
                  <a:pt x="50673" y="1790700"/>
                </a:lnTo>
                <a:lnTo>
                  <a:pt x="55562" y="1778000"/>
                </a:lnTo>
                <a:close/>
              </a:path>
              <a:path w="5387975" h="3035300">
                <a:moveTo>
                  <a:pt x="4351185" y="1778000"/>
                </a:moveTo>
                <a:lnTo>
                  <a:pt x="4347197" y="1778000"/>
                </a:lnTo>
                <a:lnTo>
                  <a:pt x="4348187" y="1790700"/>
                </a:lnTo>
                <a:lnTo>
                  <a:pt x="4351185" y="1778000"/>
                </a:lnTo>
                <a:close/>
              </a:path>
              <a:path w="5387975" h="3035300">
                <a:moveTo>
                  <a:pt x="4379023" y="1778000"/>
                </a:moveTo>
                <a:lnTo>
                  <a:pt x="4354858" y="1778000"/>
                </a:lnTo>
                <a:lnTo>
                  <a:pt x="4348840" y="1790700"/>
                </a:lnTo>
                <a:lnTo>
                  <a:pt x="4374515" y="1790700"/>
                </a:lnTo>
                <a:lnTo>
                  <a:pt x="4379023" y="1778000"/>
                </a:lnTo>
                <a:close/>
              </a:path>
              <a:path w="5387975" h="3035300">
                <a:moveTo>
                  <a:pt x="4393438" y="1778000"/>
                </a:moveTo>
                <a:lnTo>
                  <a:pt x="4379023" y="1778000"/>
                </a:lnTo>
                <a:lnTo>
                  <a:pt x="4378985" y="1790700"/>
                </a:lnTo>
                <a:lnTo>
                  <a:pt x="4394454" y="1790700"/>
                </a:lnTo>
                <a:lnTo>
                  <a:pt x="4393438" y="1778000"/>
                </a:lnTo>
                <a:close/>
              </a:path>
              <a:path w="5387975" h="3035300">
                <a:moveTo>
                  <a:pt x="4402620" y="1778000"/>
                </a:moveTo>
                <a:lnTo>
                  <a:pt x="4394454" y="1790700"/>
                </a:lnTo>
                <a:lnTo>
                  <a:pt x="4403331" y="1790700"/>
                </a:lnTo>
                <a:lnTo>
                  <a:pt x="4402620" y="1778000"/>
                </a:lnTo>
                <a:close/>
              </a:path>
              <a:path w="5387975" h="3035300">
                <a:moveTo>
                  <a:pt x="4411929" y="1778000"/>
                </a:moveTo>
                <a:lnTo>
                  <a:pt x="4406417" y="1778000"/>
                </a:lnTo>
                <a:lnTo>
                  <a:pt x="4404156" y="1790700"/>
                </a:lnTo>
                <a:lnTo>
                  <a:pt x="4408576" y="1790700"/>
                </a:lnTo>
                <a:lnTo>
                  <a:pt x="4411929" y="1778000"/>
                </a:lnTo>
                <a:close/>
              </a:path>
              <a:path w="5387975" h="3035300">
                <a:moveTo>
                  <a:pt x="11950" y="1778000"/>
                </a:moveTo>
                <a:lnTo>
                  <a:pt x="11958" y="1778224"/>
                </a:lnTo>
                <a:lnTo>
                  <a:pt x="11950" y="1778000"/>
                </a:lnTo>
                <a:close/>
              </a:path>
              <a:path w="5387975" h="3035300">
                <a:moveTo>
                  <a:pt x="12636" y="1765300"/>
                </a:moveTo>
                <a:lnTo>
                  <a:pt x="9525" y="1765300"/>
                </a:lnTo>
                <a:lnTo>
                  <a:pt x="10972" y="1778000"/>
                </a:lnTo>
                <a:lnTo>
                  <a:pt x="13207" y="1778000"/>
                </a:lnTo>
                <a:lnTo>
                  <a:pt x="12636" y="1765300"/>
                </a:lnTo>
                <a:close/>
              </a:path>
              <a:path w="5387975" h="3035300">
                <a:moveTo>
                  <a:pt x="17170" y="1765300"/>
                </a:moveTo>
                <a:lnTo>
                  <a:pt x="15963" y="1765300"/>
                </a:lnTo>
                <a:lnTo>
                  <a:pt x="17043" y="1778000"/>
                </a:lnTo>
                <a:lnTo>
                  <a:pt x="17170" y="1765300"/>
                </a:lnTo>
                <a:close/>
              </a:path>
              <a:path w="5387975" h="3035300">
                <a:moveTo>
                  <a:pt x="44043" y="1765300"/>
                </a:moveTo>
                <a:lnTo>
                  <a:pt x="19857" y="1765300"/>
                </a:lnTo>
                <a:lnTo>
                  <a:pt x="20375" y="1778000"/>
                </a:lnTo>
                <a:lnTo>
                  <a:pt x="47155" y="1778000"/>
                </a:lnTo>
                <a:lnTo>
                  <a:pt x="44043" y="1765300"/>
                </a:lnTo>
                <a:close/>
              </a:path>
              <a:path w="5387975" h="3035300">
                <a:moveTo>
                  <a:pt x="4405871" y="1765300"/>
                </a:moveTo>
                <a:lnTo>
                  <a:pt x="4366618" y="1765300"/>
                </a:lnTo>
                <a:lnTo>
                  <a:pt x="4359532" y="1778000"/>
                </a:lnTo>
                <a:lnTo>
                  <a:pt x="4400677" y="1778000"/>
                </a:lnTo>
                <a:lnTo>
                  <a:pt x="4405871" y="1765300"/>
                </a:lnTo>
                <a:close/>
              </a:path>
              <a:path w="5387975" h="3035300">
                <a:moveTo>
                  <a:pt x="4409655" y="1765300"/>
                </a:moveTo>
                <a:lnTo>
                  <a:pt x="4405871" y="1765300"/>
                </a:lnTo>
                <a:lnTo>
                  <a:pt x="4405287" y="1778000"/>
                </a:lnTo>
                <a:lnTo>
                  <a:pt x="4405490" y="1778000"/>
                </a:lnTo>
                <a:lnTo>
                  <a:pt x="4409655" y="1765300"/>
                </a:lnTo>
                <a:close/>
              </a:path>
              <a:path w="5387975" h="3035300">
                <a:moveTo>
                  <a:pt x="4417161" y="1765300"/>
                </a:moveTo>
                <a:lnTo>
                  <a:pt x="4412919" y="1765300"/>
                </a:lnTo>
                <a:lnTo>
                  <a:pt x="4410290" y="1778000"/>
                </a:lnTo>
                <a:lnTo>
                  <a:pt x="4411192" y="1778000"/>
                </a:lnTo>
                <a:lnTo>
                  <a:pt x="4417161" y="1765300"/>
                </a:lnTo>
                <a:close/>
              </a:path>
              <a:path w="5387975" h="3035300">
                <a:moveTo>
                  <a:pt x="4421708" y="1765300"/>
                </a:moveTo>
                <a:lnTo>
                  <a:pt x="4417161" y="1765300"/>
                </a:lnTo>
                <a:lnTo>
                  <a:pt x="4416564" y="1778000"/>
                </a:lnTo>
                <a:lnTo>
                  <a:pt x="4421987" y="1778000"/>
                </a:lnTo>
                <a:lnTo>
                  <a:pt x="4421708" y="1765300"/>
                </a:lnTo>
                <a:close/>
              </a:path>
              <a:path w="5387975" h="3035300">
                <a:moveTo>
                  <a:pt x="11252" y="1752600"/>
                </a:moveTo>
                <a:lnTo>
                  <a:pt x="10007" y="1752600"/>
                </a:lnTo>
                <a:lnTo>
                  <a:pt x="6286" y="1765300"/>
                </a:lnTo>
                <a:lnTo>
                  <a:pt x="19392" y="1765300"/>
                </a:lnTo>
                <a:lnTo>
                  <a:pt x="19289" y="1764945"/>
                </a:lnTo>
                <a:lnTo>
                  <a:pt x="11252" y="1752600"/>
                </a:lnTo>
                <a:close/>
              </a:path>
              <a:path w="5387975" h="3035300">
                <a:moveTo>
                  <a:pt x="19316" y="1764987"/>
                </a:moveTo>
                <a:lnTo>
                  <a:pt x="19392" y="1765300"/>
                </a:lnTo>
                <a:lnTo>
                  <a:pt x="19316" y="1764987"/>
                </a:lnTo>
                <a:close/>
              </a:path>
              <a:path w="5387975" h="3035300">
                <a:moveTo>
                  <a:pt x="53835" y="1739900"/>
                </a:moveTo>
                <a:lnTo>
                  <a:pt x="19494" y="1739900"/>
                </a:lnTo>
                <a:lnTo>
                  <a:pt x="16281" y="1752600"/>
                </a:lnTo>
                <a:lnTo>
                  <a:pt x="19316" y="1764987"/>
                </a:lnTo>
                <a:lnTo>
                  <a:pt x="19519" y="1765300"/>
                </a:lnTo>
                <a:lnTo>
                  <a:pt x="44183" y="1765300"/>
                </a:lnTo>
                <a:lnTo>
                  <a:pt x="42316" y="1752600"/>
                </a:lnTo>
                <a:lnTo>
                  <a:pt x="43687" y="1752600"/>
                </a:lnTo>
                <a:lnTo>
                  <a:pt x="53835" y="1739900"/>
                </a:lnTo>
                <a:close/>
              </a:path>
              <a:path w="5387975" h="3035300">
                <a:moveTo>
                  <a:pt x="51689" y="1752600"/>
                </a:moveTo>
                <a:lnTo>
                  <a:pt x="45326" y="1752600"/>
                </a:lnTo>
                <a:lnTo>
                  <a:pt x="44183" y="1765300"/>
                </a:lnTo>
                <a:lnTo>
                  <a:pt x="53314" y="1765300"/>
                </a:lnTo>
                <a:lnTo>
                  <a:pt x="51689" y="1752600"/>
                </a:lnTo>
                <a:close/>
              </a:path>
              <a:path w="5387975" h="3035300">
                <a:moveTo>
                  <a:pt x="4389831" y="1752600"/>
                </a:moveTo>
                <a:lnTo>
                  <a:pt x="4377918" y="1752600"/>
                </a:lnTo>
                <a:lnTo>
                  <a:pt x="4374062" y="1765300"/>
                </a:lnTo>
                <a:lnTo>
                  <a:pt x="4380560" y="1765300"/>
                </a:lnTo>
                <a:lnTo>
                  <a:pt x="4389831" y="1752600"/>
                </a:lnTo>
                <a:close/>
              </a:path>
              <a:path w="5387975" h="3035300">
                <a:moveTo>
                  <a:pt x="4393385" y="1761903"/>
                </a:moveTo>
                <a:lnTo>
                  <a:pt x="4391025" y="1765300"/>
                </a:lnTo>
                <a:lnTo>
                  <a:pt x="4394682" y="1765300"/>
                </a:lnTo>
                <a:lnTo>
                  <a:pt x="4393385" y="1761903"/>
                </a:lnTo>
                <a:close/>
              </a:path>
              <a:path w="5387975" h="3035300">
                <a:moveTo>
                  <a:pt x="4397348" y="1756201"/>
                </a:moveTo>
                <a:lnTo>
                  <a:pt x="4394802" y="1759865"/>
                </a:lnTo>
                <a:lnTo>
                  <a:pt x="4394682" y="1765300"/>
                </a:lnTo>
                <a:lnTo>
                  <a:pt x="4398949" y="1765300"/>
                </a:lnTo>
                <a:lnTo>
                  <a:pt x="4397348" y="1756201"/>
                </a:lnTo>
                <a:close/>
              </a:path>
              <a:path w="5387975" h="3035300">
                <a:moveTo>
                  <a:pt x="4399061" y="1764945"/>
                </a:moveTo>
                <a:lnTo>
                  <a:pt x="4398949" y="1765300"/>
                </a:lnTo>
                <a:lnTo>
                  <a:pt x="4399061" y="1764945"/>
                </a:lnTo>
                <a:close/>
              </a:path>
              <a:path w="5387975" h="3035300">
                <a:moveTo>
                  <a:pt x="4418774" y="1752600"/>
                </a:moveTo>
                <a:lnTo>
                  <a:pt x="4404131" y="1752600"/>
                </a:lnTo>
                <a:lnTo>
                  <a:pt x="4404893" y="1765300"/>
                </a:lnTo>
                <a:lnTo>
                  <a:pt x="4422597" y="1765300"/>
                </a:lnTo>
                <a:lnTo>
                  <a:pt x="4418774" y="1752600"/>
                </a:lnTo>
                <a:close/>
              </a:path>
              <a:path w="5387975" h="3035300">
                <a:moveTo>
                  <a:pt x="4428375" y="1752600"/>
                </a:moveTo>
                <a:lnTo>
                  <a:pt x="4425937" y="1752600"/>
                </a:lnTo>
                <a:lnTo>
                  <a:pt x="4427753" y="1765300"/>
                </a:lnTo>
                <a:lnTo>
                  <a:pt x="4428375" y="1752600"/>
                </a:lnTo>
                <a:close/>
              </a:path>
              <a:path w="5387975" h="3035300">
                <a:moveTo>
                  <a:pt x="4436592" y="1752600"/>
                </a:moveTo>
                <a:lnTo>
                  <a:pt x="4431715" y="1752600"/>
                </a:lnTo>
                <a:lnTo>
                  <a:pt x="4429975" y="1765300"/>
                </a:lnTo>
                <a:lnTo>
                  <a:pt x="4437888" y="1765300"/>
                </a:lnTo>
                <a:lnTo>
                  <a:pt x="4436592" y="1752600"/>
                </a:lnTo>
                <a:close/>
              </a:path>
              <a:path w="5387975" h="3035300">
                <a:moveTo>
                  <a:pt x="4402950" y="1752600"/>
                </a:moveTo>
                <a:lnTo>
                  <a:pt x="4399851" y="1752600"/>
                </a:lnTo>
                <a:lnTo>
                  <a:pt x="4399061" y="1764945"/>
                </a:lnTo>
                <a:lnTo>
                  <a:pt x="4402950" y="1752600"/>
                </a:lnTo>
                <a:close/>
              </a:path>
              <a:path w="5387975" h="3035300">
                <a:moveTo>
                  <a:pt x="4394961" y="1752600"/>
                </a:moveTo>
                <a:lnTo>
                  <a:pt x="4389831" y="1752600"/>
                </a:lnTo>
                <a:lnTo>
                  <a:pt x="4393385" y="1761903"/>
                </a:lnTo>
                <a:lnTo>
                  <a:pt x="4394802" y="1759865"/>
                </a:lnTo>
                <a:lnTo>
                  <a:pt x="4394961" y="1752600"/>
                </a:lnTo>
                <a:close/>
              </a:path>
              <a:path w="5387975" h="3035300">
                <a:moveTo>
                  <a:pt x="4399851" y="1752600"/>
                </a:moveTo>
                <a:lnTo>
                  <a:pt x="4396714" y="1752600"/>
                </a:lnTo>
                <a:lnTo>
                  <a:pt x="4397348" y="1756201"/>
                </a:lnTo>
                <a:lnTo>
                  <a:pt x="4399851" y="1752600"/>
                </a:lnTo>
                <a:close/>
              </a:path>
              <a:path w="5387975" h="3035300">
                <a:moveTo>
                  <a:pt x="12458" y="1739900"/>
                </a:moveTo>
                <a:lnTo>
                  <a:pt x="11912" y="1752600"/>
                </a:lnTo>
                <a:lnTo>
                  <a:pt x="13792" y="1752600"/>
                </a:lnTo>
                <a:lnTo>
                  <a:pt x="12458" y="1739900"/>
                </a:lnTo>
                <a:close/>
              </a:path>
              <a:path w="5387975" h="3035300">
                <a:moveTo>
                  <a:pt x="4422140" y="1739900"/>
                </a:moveTo>
                <a:lnTo>
                  <a:pt x="4387545" y="1739900"/>
                </a:lnTo>
                <a:lnTo>
                  <a:pt x="4384459" y="1752600"/>
                </a:lnTo>
                <a:lnTo>
                  <a:pt x="4420755" y="1752600"/>
                </a:lnTo>
                <a:lnTo>
                  <a:pt x="4422140" y="1739900"/>
                </a:lnTo>
                <a:close/>
              </a:path>
              <a:path w="5387975" h="3035300">
                <a:moveTo>
                  <a:pt x="4435449" y="1739900"/>
                </a:moveTo>
                <a:lnTo>
                  <a:pt x="4428043" y="1739900"/>
                </a:lnTo>
                <a:lnTo>
                  <a:pt x="4426867" y="1752600"/>
                </a:lnTo>
                <a:lnTo>
                  <a:pt x="4437494" y="1752600"/>
                </a:lnTo>
                <a:lnTo>
                  <a:pt x="4435449" y="1739900"/>
                </a:lnTo>
                <a:close/>
              </a:path>
              <a:path w="5387975" h="3035300">
                <a:moveTo>
                  <a:pt x="4449686" y="1739900"/>
                </a:moveTo>
                <a:lnTo>
                  <a:pt x="4444961" y="1739900"/>
                </a:lnTo>
                <a:lnTo>
                  <a:pt x="4448632" y="1752600"/>
                </a:lnTo>
                <a:lnTo>
                  <a:pt x="4449686" y="1739900"/>
                </a:lnTo>
                <a:close/>
              </a:path>
              <a:path w="5387975" h="3035300">
                <a:moveTo>
                  <a:pt x="48679" y="1727200"/>
                </a:moveTo>
                <a:lnTo>
                  <a:pt x="12293" y="1727200"/>
                </a:lnTo>
                <a:lnTo>
                  <a:pt x="16586" y="1739900"/>
                </a:lnTo>
                <a:lnTo>
                  <a:pt x="53733" y="1739900"/>
                </a:lnTo>
                <a:lnTo>
                  <a:pt x="48679" y="1727200"/>
                </a:lnTo>
                <a:close/>
              </a:path>
              <a:path w="5387975" h="3035300">
                <a:moveTo>
                  <a:pt x="4401540" y="1727200"/>
                </a:moveTo>
                <a:lnTo>
                  <a:pt x="4397248" y="1739900"/>
                </a:lnTo>
                <a:lnTo>
                  <a:pt x="4398441" y="1739900"/>
                </a:lnTo>
                <a:lnTo>
                  <a:pt x="4401540" y="1727200"/>
                </a:lnTo>
                <a:close/>
              </a:path>
              <a:path w="5387975" h="3035300">
                <a:moveTo>
                  <a:pt x="4455871" y="1727200"/>
                </a:moveTo>
                <a:lnTo>
                  <a:pt x="4408487" y="1727200"/>
                </a:lnTo>
                <a:lnTo>
                  <a:pt x="4398441" y="1739900"/>
                </a:lnTo>
                <a:lnTo>
                  <a:pt x="4454486" y="1739900"/>
                </a:lnTo>
                <a:lnTo>
                  <a:pt x="4455871" y="1727200"/>
                </a:lnTo>
                <a:close/>
              </a:path>
              <a:path w="5387975" h="3035300">
                <a:moveTo>
                  <a:pt x="4458957" y="1727200"/>
                </a:moveTo>
                <a:lnTo>
                  <a:pt x="4458703" y="1727200"/>
                </a:lnTo>
                <a:lnTo>
                  <a:pt x="4455033" y="1739900"/>
                </a:lnTo>
                <a:lnTo>
                  <a:pt x="4458500" y="1739900"/>
                </a:lnTo>
                <a:lnTo>
                  <a:pt x="4458957" y="1727200"/>
                </a:lnTo>
                <a:close/>
              </a:path>
              <a:path w="5387975" h="3035300">
                <a:moveTo>
                  <a:pt x="19342" y="1714500"/>
                </a:moveTo>
                <a:lnTo>
                  <a:pt x="16154" y="1714500"/>
                </a:lnTo>
                <a:lnTo>
                  <a:pt x="15798" y="1727200"/>
                </a:lnTo>
                <a:lnTo>
                  <a:pt x="17462" y="1727200"/>
                </a:lnTo>
                <a:lnTo>
                  <a:pt x="19342" y="1714500"/>
                </a:lnTo>
                <a:close/>
              </a:path>
              <a:path w="5387975" h="3035300">
                <a:moveTo>
                  <a:pt x="22809" y="1714500"/>
                </a:moveTo>
                <a:lnTo>
                  <a:pt x="22504" y="1714500"/>
                </a:lnTo>
                <a:lnTo>
                  <a:pt x="18072" y="1727200"/>
                </a:lnTo>
                <a:lnTo>
                  <a:pt x="22301" y="1727200"/>
                </a:lnTo>
                <a:lnTo>
                  <a:pt x="22809" y="1714500"/>
                </a:lnTo>
                <a:close/>
              </a:path>
              <a:path w="5387975" h="3035300">
                <a:moveTo>
                  <a:pt x="23304" y="1714500"/>
                </a:moveTo>
                <a:lnTo>
                  <a:pt x="22809" y="1714500"/>
                </a:lnTo>
                <a:lnTo>
                  <a:pt x="22301" y="1727200"/>
                </a:lnTo>
                <a:lnTo>
                  <a:pt x="23444" y="1727200"/>
                </a:lnTo>
                <a:lnTo>
                  <a:pt x="23304" y="1714500"/>
                </a:lnTo>
                <a:close/>
              </a:path>
              <a:path w="5387975" h="3035300">
                <a:moveTo>
                  <a:pt x="23837" y="1714500"/>
                </a:moveTo>
                <a:lnTo>
                  <a:pt x="23304" y="1714500"/>
                </a:lnTo>
                <a:lnTo>
                  <a:pt x="23444" y="1727200"/>
                </a:lnTo>
                <a:lnTo>
                  <a:pt x="31546" y="1727200"/>
                </a:lnTo>
                <a:lnTo>
                  <a:pt x="30416" y="1720432"/>
                </a:lnTo>
                <a:lnTo>
                  <a:pt x="23837" y="1714500"/>
                </a:lnTo>
                <a:close/>
              </a:path>
              <a:path w="5387975" h="3035300">
                <a:moveTo>
                  <a:pt x="41897" y="1714500"/>
                </a:moveTo>
                <a:lnTo>
                  <a:pt x="29425" y="1714500"/>
                </a:lnTo>
                <a:lnTo>
                  <a:pt x="30416" y="1720432"/>
                </a:lnTo>
                <a:lnTo>
                  <a:pt x="37922" y="1727200"/>
                </a:lnTo>
                <a:lnTo>
                  <a:pt x="40373" y="1727200"/>
                </a:lnTo>
                <a:lnTo>
                  <a:pt x="41897" y="1714500"/>
                </a:lnTo>
                <a:close/>
              </a:path>
              <a:path w="5387975" h="3035300">
                <a:moveTo>
                  <a:pt x="41897" y="1714500"/>
                </a:moveTo>
                <a:lnTo>
                  <a:pt x="40373" y="1727200"/>
                </a:lnTo>
                <a:lnTo>
                  <a:pt x="45618" y="1727200"/>
                </a:lnTo>
                <a:lnTo>
                  <a:pt x="41897" y="1714500"/>
                </a:lnTo>
                <a:close/>
              </a:path>
              <a:path w="5387975" h="3035300">
                <a:moveTo>
                  <a:pt x="53136" y="1714500"/>
                </a:moveTo>
                <a:lnTo>
                  <a:pt x="41897" y="1714500"/>
                </a:lnTo>
                <a:lnTo>
                  <a:pt x="45618" y="1727200"/>
                </a:lnTo>
                <a:lnTo>
                  <a:pt x="54101" y="1727200"/>
                </a:lnTo>
                <a:lnTo>
                  <a:pt x="53136" y="1714500"/>
                </a:lnTo>
                <a:close/>
              </a:path>
              <a:path w="5387975" h="3035300">
                <a:moveTo>
                  <a:pt x="4417745" y="1714500"/>
                </a:moveTo>
                <a:lnTo>
                  <a:pt x="4416259" y="1714500"/>
                </a:lnTo>
                <a:lnTo>
                  <a:pt x="4415688" y="1727200"/>
                </a:lnTo>
                <a:lnTo>
                  <a:pt x="4417123" y="1727200"/>
                </a:lnTo>
                <a:lnTo>
                  <a:pt x="4417745" y="1714500"/>
                </a:lnTo>
                <a:close/>
              </a:path>
              <a:path w="5387975" h="3035300">
                <a:moveTo>
                  <a:pt x="4454046" y="1714500"/>
                </a:moveTo>
                <a:lnTo>
                  <a:pt x="4422597" y="1714500"/>
                </a:lnTo>
                <a:lnTo>
                  <a:pt x="4419371" y="1727200"/>
                </a:lnTo>
                <a:lnTo>
                  <a:pt x="4453687" y="1727200"/>
                </a:lnTo>
                <a:lnTo>
                  <a:pt x="4454046" y="1714500"/>
                </a:lnTo>
                <a:close/>
              </a:path>
              <a:path w="5387975" h="3035300">
                <a:moveTo>
                  <a:pt x="4461116" y="1714500"/>
                </a:moveTo>
                <a:lnTo>
                  <a:pt x="4458042" y="1727200"/>
                </a:lnTo>
                <a:lnTo>
                  <a:pt x="4460506" y="1727200"/>
                </a:lnTo>
                <a:lnTo>
                  <a:pt x="4461116" y="1714500"/>
                </a:lnTo>
                <a:close/>
              </a:path>
              <a:path w="5387975" h="3035300">
                <a:moveTo>
                  <a:pt x="4466107" y="1714500"/>
                </a:moveTo>
                <a:lnTo>
                  <a:pt x="4462183" y="1727200"/>
                </a:lnTo>
                <a:lnTo>
                  <a:pt x="4465320" y="1727200"/>
                </a:lnTo>
                <a:lnTo>
                  <a:pt x="4466107" y="1714500"/>
                </a:lnTo>
                <a:close/>
              </a:path>
              <a:path w="5387975" h="3035300">
                <a:moveTo>
                  <a:pt x="29425" y="1714500"/>
                </a:moveTo>
                <a:lnTo>
                  <a:pt x="23837" y="1714500"/>
                </a:lnTo>
                <a:lnTo>
                  <a:pt x="30416" y="1720432"/>
                </a:lnTo>
                <a:lnTo>
                  <a:pt x="29425" y="1714500"/>
                </a:lnTo>
                <a:close/>
              </a:path>
              <a:path w="5387975" h="3035300">
                <a:moveTo>
                  <a:pt x="12204" y="1701800"/>
                </a:moveTo>
                <a:lnTo>
                  <a:pt x="13334" y="1714500"/>
                </a:lnTo>
                <a:lnTo>
                  <a:pt x="12708" y="1703112"/>
                </a:lnTo>
                <a:lnTo>
                  <a:pt x="12204" y="1701800"/>
                </a:lnTo>
                <a:close/>
              </a:path>
              <a:path w="5387975" h="3035300">
                <a:moveTo>
                  <a:pt x="23367" y="1701800"/>
                </a:moveTo>
                <a:lnTo>
                  <a:pt x="12636" y="1701800"/>
                </a:lnTo>
                <a:lnTo>
                  <a:pt x="12708" y="1703112"/>
                </a:lnTo>
                <a:lnTo>
                  <a:pt x="17081" y="1714500"/>
                </a:lnTo>
                <a:lnTo>
                  <a:pt x="22313" y="1714500"/>
                </a:lnTo>
                <a:lnTo>
                  <a:pt x="23367" y="1701800"/>
                </a:lnTo>
                <a:close/>
              </a:path>
              <a:path w="5387975" h="3035300">
                <a:moveTo>
                  <a:pt x="26289" y="1676400"/>
                </a:moveTo>
                <a:lnTo>
                  <a:pt x="23329" y="1676400"/>
                </a:lnTo>
                <a:lnTo>
                  <a:pt x="25514" y="1689100"/>
                </a:lnTo>
                <a:lnTo>
                  <a:pt x="23634" y="1701800"/>
                </a:lnTo>
                <a:lnTo>
                  <a:pt x="23367" y="1701800"/>
                </a:lnTo>
                <a:lnTo>
                  <a:pt x="24688" y="1714500"/>
                </a:lnTo>
                <a:lnTo>
                  <a:pt x="50076" y="1714500"/>
                </a:lnTo>
                <a:lnTo>
                  <a:pt x="44348" y="1701800"/>
                </a:lnTo>
                <a:lnTo>
                  <a:pt x="50507" y="1689100"/>
                </a:lnTo>
                <a:lnTo>
                  <a:pt x="27368" y="1689100"/>
                </a:lnTo>
                <a:lnTo>
                  <a:pt x="26648" y="1677304"/>
                </a:lnTo>
                <a:lnTo>
                  <a:pt x="26289" y="1676400"/>
                </a:lnTo>
                <a:close/>
              </a:path>
              <a:path w="5387975" h="3035300">
                <a:moveTo>
                  <a:pt x="52006" y="1701800"/>
                </a:moveTo>
                <a:lnTo>
                  <a:pt x="50076" y="1714500"/>
                </a:lnTo>
                <a:lnTo>
                  <a:pt x="50673" y="1714500"/>
                </a:lnTo>
                <a:lnTo>
                  <a:pt x="52006" y="1701800"/>
                </a:lnTo>
                <a:close/>
              </a:path>
              <a:path w="5387975" h="3035300">
                <a:moveTo>
                  <a:pt x="4430801" y="1701800"/>
                </a:moveTo>
                <a:lnTo>
                  <a:pt x="4424680" y="1701800"/>
                </a:lnTo>
                <a:lnTo>
                  <a:pt x="4416564" y="1714500"/>
                </a:lnTo>
                <a:lnTo>
                  <a:pt x="4430153" y="1714500"/>
                </a:lnTo>
                <a:lnTo>
                  <a:pt x="4430801" y="1701800"/>
                </a:lnTo>
                <a:close/>
              </a:path>
              <a:path w="5387975" h="3035300">
                <a:moveTo>
                  <a:pt x="4457712" y="1701800"/>
                </a:moveTo>
                <a:lnTo>
                  <a:pt x="4430801" y="1701800"/>
                </a:lnTo>
                <a:lnTo>
                  <a:pt x="4430979" y="1714500"/>
                </a:lnTo>
                <a:lnTo>
                  <a:pt x="4457171" y="1714500"/>
                </a:lnTo>
                <a:lnTo>
                  <a:pt x="4457712" y="1701800"/>
                </a:lnTo>
                <a:close/>
              </a:path>
              <a:path w="5387975" h="3035300">
                <a:moveTo>
                  <a:pt x="4469295" y="1701800"/>
                </a:moveTo>
                <a:lnTo>
                  <a:pt x="4463872" y="1701800"/>
                </a:lnTo>
                <a:lnTo>
                  <a:pt x="4463910" y="1714500"/>
                </a:lnTo>
                <a:lnTo>
                  <a:pt x="4469295" y="1701800"/>
                </a:lnTo>
                <a:close/>
              </a:path>
              <a:path w="5387975" h="3035300">
                <a:moveTo>
                  <a:pt x="14198" y="1689100"/>
                </a:moveTo>
                <a:lnTo>
                  <a:pt x="10426" y="1701800"/>
                </a:lnTo>
                <a:lnTo>
                  <a:pt x="14947" y="1701800"/>
                </a:lnTo>
                <a:lnTo>
                  <a:pt x="14198" y="1689100"/>
                </a:lnTo>
                <a:close/>
              </a:path>
              <a:path w="5387975" h="3035300">
                <a:moveTo>
                  <a:pt x="55803" y="1689100"/>
                </a:moveTo>
                <a:lnTo>
                  <a:pt x="50507" y="1689100"/>
                </a:lnTo>
                <a:lnTo>
                  <a:pt x="50634" y="1701800"/>
                </a:lnTo>
                <a:lnTo>
                  <a:pt x="56413" y="1701800"/>
                </a:lnTo>
                <a:lnTo>
                  <a:pt x="55803" y="1689100"/>
                </a:lnTo>
                <a:close/>
              </a:path>
              <a:path w="5387975" h="3035300">
                <a:moveTo>
                  <a:pt x="4434234" y="1689100"/>
                </a:moveTo>
                <a:lnTo>
                  <a:pt x="4429239" y="1701800"/>
                </a:lnTo>
                <a:lnTo>
                  <a:pt x="4434473" y="1701800"/>
                </a:lnTo>
                <a:lnTo>
                  <a:pt x="4434234" y="1689100"/>
                </a:lnTo>
                <a:close/>
              </a:path>
              <a:path w="5387975" h="3035300">
                <a:moveTo>
                  <a:pt x="4466869" y="1689100"/>
                </a:moveTo>
                <a:lnTo>
                  <a:pt x="4439577" y="1689100"/>
                </a:lnTo>
                <a:lnTo>
                  <a:pt x="4434473" y="1701800"/>
                </a:lnTo>
                <a:lnTo>
                  <a:pt x="4464088" y="1701800"/>
                </a:lnTo>
                <a:lnTo>
                  <a:pt x="4466869" y="1689100"/>
                </a:lnTo>
                <a:close/>
              </a:path>
              <a:path w="5387975" h="3035300">
                <a:moveTo>
                  <a:pt x="4470654" y="1689100"/>
                </a:moveTo>
                <a:lnTo>
                  <a:pt x="4469295" y="1689100"/>
                </a:lnTo>
                <a:lnTo>
                  <a:pt x="4465142" y="1701800"/>
                </a:lnTo>
                <a:lnTo>
                  <a:pt x="4467656" y="1701800"/>
                </a:lnTo>
                <a:lnTo>
                  <a:pt x="4470654" y="1689100"/>
                </a:lnTo>
                <a:close/>
              </a:path>
              <a:path w="5387975" h="3035300">
                <a:moveTo>
                  <a:pt x="4482172" y="1689100"/>
                </a:moveTo>
                <a:lnTo>
                  <a:pt x="4476457" y="1689100"/>
                </a:lnTo>
                <a:lnTo>
                  <a:pt x="4478248" y="1701800"/>
                </a:lnTo>
                <a:lnTo>
                  <a:pt x="4480026" y="1701800"/>
                </a:lnTo>
                <a:lnTo>
                  <a:pt x="4482172" y="1689100"/>
                </a:lnTo>
                <a:close/>
              </a:path>
              <a:path w="5387975" h="3035300">
                <a:moveTo>
                  <a:pt x="4484992" y="1689100"/>
                </a:moveTo>
                <a:lnTo>
                  <a:pt x="4483277" y="1701800"/>
                </a:lnTo>
                <a:lnTo>
                  <a:pt x="4485640" y="1701800"/>
                </a:lnTo>
                <a:lnTo>
                  <a:pt x="4484992" y="1689100"/>
                </a:lnTo>
                <a:close/>
              </a:path>
              <a:path w="5387975" h="3035300">
                <a:moveTo>
                  <a:pt x="20320" y="1676400"/>
                </a:moveTo>
                <a:lnTo>
                  <a:pt x="16090" y="1676400"/>
                </a:lnTo>
                <a:lnTo>
                  <a:pt x="12128" y="1689100"/>
                </a:lnTo>
                <a:lnTo>
                  <a:pt x="18897" y="1689100"/>
                </a:lnTo>
                <a:lnTo>
                  <a:pt x="20320" y="1676400"/>
                </a:lnTo>
                <a:close/>
              </a:path>
              <a:path w="5387975" h="3035300">
                <a:moveTo>
                  <a:pt x="49517" y="1676400"/>
                </a:moveTo>
                <a:lnTo>
                  <a:pt x="26593" y="1676400"/>
                </a:lnTo>
                <a:lnTo>
                  <a:pt x="26648" y="1677304"/>
                </a:lnTo>
                <a:lnTo>
                  <a:pt x="31343" y="1689100"/>
                </a:lnTo>
                <a:lnTo>
                  <a:pt x="48108" y="1689100"/>
                </a:lnTo>
                <a:lnTo>
                  <a:pt x="49517" y="1676400"/>
                </a:lnTo>
                <a:close/>
              </a:path>
              <a:path w="5387975" h="3035300">
                <a:moveTo>
                  <a:pt x="4452061" y="1676400"/>
                </a:moveTo>
                <a:lnTo>
                  <a:pt x="4442866" y="1676400"/>
                </a:lnTo>
                <a:lnTo>
                  <a:pt x="4439348" y="1689100"/>
                </a:lnTo>
                <a:lnTo>
                  <a:pt x="4447324" y="1689100"/>
                </a:lnTo>
                <a:lnTo>
                  <a:pt x="4452061" y="1676400"/>
                </a:lnTo>
                <a:close/>
              </a:path>
              <a:path w="5387975" h="3035300">
                <a:moveTo>
                  <a:pt x="4487468" y="1676400"/>
                </a:moveTo>
                <a:lnTo>
                  <a:pt x="4454626" y="1676400"/>
                </a:lnTo>
                <a:lnTo>
                  <a:pt x="4455985" y="1689100"/>
                </a:lnTo>
                <a:lnTo>
                  <a:pt x="4479480" y="1689100"/>
                </a:lnTo>
                <a:lnTo>
                  <a:pt x="4487468" y="1676400"/>
                </a:lnTo>
                <a:close/>
              </a:path>
              <a:path w="5387975" h="3035300">
                <a:moveTo>
                  <a:pt x="4489615" y="1676400"/>
                </a:moveTo>
                <a:lnTo>
                  <a:pt x="4487468" y="1676400"/>
                </a:lnTo>
                <a:lnTo>
                  <a:pt x="4482617" y="1689100"/>
                </a:lnTo>
                <a:lnTo>
                  <a:pt x="4486960" y="1689100"/>
                </a:lnTo>
                <a:lnTo>
                  <a:pt x="4489615" y="1676400"/>
                </a:lnTo>
                <a:close/>
              </a:path>
              <a:path w="5387975" h="3035300">
                <a:moveTo>
                  <a:pt x="4491949" y="1687263"/>
                </a:moveTo>
                <a:lnTo>
                  <a:pt x="4491177" y="1689100"/>
                </a:lnTo>
                <a:lnTo>
                  <a:pt x="4492332" y="1689100"/>
                </a:lnTo>
                <a:lnTo>
                  <a:pt x="4491949" y="1687263"/>
                </a:lnTo>
                <a:close/>
              </a:path>
              <a:path w="5387975" h="3035300">
                <a:moveTo>
                  <a:pt x="4496511" y="1676400"/>
                </a:moveTo>
                <a:lnTo>
                  <a:pt x="4489678" y="1676400"/>
                </a:lnTo>
                <a:lnTo>
                  <a:pt x="4491949" y="1687263"/>
                </a:lnTo>
                <a:lnTo>
                  <a:pt x="4496511" y="1676400"/>
                </a:lnTo>
                <a:close/>
              </a:path>
              <a:path w="5387975" h="3035300">
                <a:moveTo>
                  <a:pt x="26593" y="1676400"/>
                </a:moveTo>
                <a:lnTo>
                  <a:pt x="26289" y="1676400"/>
                </a:lnTo>
                <a:lnTo>
                  <a:pt x="26648" y="1677304"/>
                </a:lnTo>
                <a:lnTo>
                  <a:pt x="26593" y="1676400"/>
                </a:lnTo>
                <a:close/>
              </a:path>
              <a:path w="5387975" h="3035300">
                <a:moveTo>
                  <a:pt x="21704" y="1663700"/>
                </a:moveTo>
                <a:lnTo>
                  <a:pt x="17500" y="1663700"/>
                </a:lnTo>
                <a:lnTo>
                  <a:pt x="13504" y="1676400"/>
                </a:lnTo>
                <a:lnTo>
                  <a:pt x="24587" y="1676400"/>
                </a:lnTo>
                <a:lnTo>
                  <a:pt x="21704" y="1663700"/>
                </a:lnTo>
                <a:close/>
              </a:path>
              <a:path w="5387975" h="3035300">
                <a:moveTo>
                  <a:pt x="53746" y="1651000"/>
                </a:moveTo>
                <a:lnTo>
                  <a:pt x="17030" y="1651000"/>
                </a:lnTo>
                <a:lnTo>
                  <a:pt x="24358" y="1663700"/>
                </a:lnTo>
                <a:lnTo>
                  <a:pt x="29514" y="1676400"/>
                </a:lnTo>
                <a:lnTo>
                  <a:pt x="54216" y="1676400"/>
                </a:lnTo>
                <a:lnTo>
                  <a:pt x="50952" y="1663700"/>
                </a:lnTo>
                <a:lnTo>
                  <a:pt x="58191" y="1663700"/>
                </a:lnTo>
                <a:lnTo>
                  <a:pt x="53746" y="1651000"/>
                </a:lnTo>
                <a:close/>
              </a:path>
              <a:path w="5387975" h="3035300">
                <a:moveTo>
                  <a:pt x="4450994" y="1663700"/>
                </a:moveTo>
                <a:lnTo>
                  <a:pt x="4449724" y="1663700"/>
                </a:lnTo>
                <a:lnTo>
                  <a:pt x="4447819" y="1676400"/>
                </a:lnTo>
                <a:lnTo>
                  <a:pt x="4449318" y="1676400"/>
                </a:lnTo>
                <a:lnTo>
                  <a:pt x="4451129" y="1666393"/>
                </a:lnTo>
                <a:lnTo>
                  <a:pt x="4450994" y="1663700"/>
                </a:lnTo>
                <a:close/>
              </a:path>
              <a:path w="5387975" h="3035300">
                <a:moveTo>
                  <a:pt x="4459858" y="1663700"/>
                </a:moveTo>
                <a:lnTo>
                  <a:pt x="4451616" y="1663700"/>
                </a:lnTo>
                <a:lnTo>
                  <a:pt x="4451129" y="1666393"/>
                </a:lnTo>
                <a:lnTo>
                  <a:pt x="4451629" y="1676400"/>
                </a:lnTo>
                <a:lnTo>
                  <a:pt x="4455883" y="1676400"/>
                </a:lnTo>
                <a:lnTo>
                  <a:pt x="4459858" y="1663700"/>
                </a:lnTo>
                <a:close/>
              </a:path>
              <a:path w="5387975" h="3035300">
                <a:moveTo>
                  <a:pt x="4462919" y="1663700"/>
                </a:moveTo>
                <a:lnTo>
                  <a:pt x="4459858" y="1663700"/>
                </a:lnTo>
                <a:lnTo>
                  <a:pt x="4459681" y="1676400"/>
                </a:lnTo>
                <a:lnTo>
                  <a:pt x="4462919" y="1663700"/>
                </a:lnTo>
                <a:close/>
              </a:path>
              <a:path w="5387975" h="3035300">
                <a:moveTo>
                  <a:pt x="4488942" y="1663700"/>
                </a:moveTo>
                <a:lnTo>
                  <a:pt x="4475238" y="1663700"/>
                </a:lnTo>
                <a:lnTo>
                  <a:pt x="4464723" y="1676400"/>
                </a:lnTo>
                <a:lnTo>
                  <a:pt x="4487989" y="1676400"/>
                </a:lnTo>
                <a:lnTo>
                  <a:pt x="4488942" y="1663700"/>
                </a:lnTo>
                <a:close/>
              </a:path>
              <a:path w="5387975" h="3035300">
                <a:moveTo>
                  <a:pt x="4495812" y="1663700"/>
                </a:moveTo>
                <a:lnTo>
                  <a:pt x="4492561" y="1663700"/>
                </a:lnTo>
                <a:lnTo>
                  <a:pt x="4489411" y="1676400"/>
                </a:lnTo>
                <a:lnTo>
                  <a:pt x="4493742" y="1676400"/>
                </a:lnTo>
                <a:lnTo>
                  <a:pt x="4495812" y="1663700"/>
                </a:lnTo>
                <a:close/>
              </a:path>
              <a:path w="5387975" h="3035300">
                <a:moveTo>
                  <a:pt x="4500041" y="1663700"/>
                </a:moveTo>
                <a:lnTo>
                  <a:pt x="4496574" y="1663700"/>
                </a:lnTo>
                <a:lnTo>
                  <a:pt x="4496193" y="1676400"/>
                </a:lnTo>
                <a:lnTo>
                  <a:pt x="4497184" y="1676400"/>
                </a:lnTo>
                <a:lnTo>
                  <a:pt x="4500041" y="1663700"/>
                </a:lnTo>
                <a:close/>
              </a:path>
              <a:path w="5387975" h="3035300">
                <a:moveTo>
                  <a:pt x="4502099" y="1663700"/>
                </a:moveTo>
                <a:lnTo>
                  <a:pt x="4498670" y="1676400"/>
                </a:lnTo>
                <a:lnTo>
                  <a:pt x="4503966" y="1676400"/>
                </a:lnTo>
                <a:lnTo>
                  <a:pt x="4502099" y="1663700"/>
                </a:lnTo>
                <a:close/>
              </a:path>
              <a:path w="5387975" h="3035300">
                <a:moveTo>
                  <a:pt x="16870" y="1659883"/>
                </a:moveTo>
                <a:lnTo>
                  <a:pt x="16802" y="1663700"/>
                </a:lnTo>
                <a:lnTo>
                  <a:pt x="17500" y="1663700"/>
                </a:lnTo>
                <a:lnTo>
                  <a:pt x="16870" y="1659883"/>
                </a:lnTo>
                <a:close/>
              </a:path>
              <a:path w="5387975" h="3035300">
                <a:moveTo>
                  <a:pt x="4476432" y="1651000"/>
                </a:moveTo>
                <a:lnTo>
                  <a:pt x="4468329" y="1651000"/>
                </a:lnTo>
                <a:lnTo>
                  <a:pt x="4466653" y="1663700"/>
                </a:lnTo>
                <a:lnTo>
                  <a:pt x="4478655" y="1663700"/>
                </a:lnTo>
                <a:lnTo>
                  <a:pt x="4476432" y="1651000"/>
                </a:lnTo>
                <a:close/>
              </a:path>
              <a:path w="5387975" h="3035300">
                <a:moveTo>
                  <a:pt x="4497235" y="1651000"/>
                </a:moveTo>
                <a:lnTo>
                  <a:pt x="4479467" y="1651000"/>
                </a:lnTo>
                <a:lnTo>
                  <a:pt x="4478655" y="1663700"/>
                </a:lnTo>
                <a:lnTo>
                  <a:pt x="4498784" y="1663700"/>
                </a:lnTo>
                <a:lnTo>
                  <a:pt x="4497235" y="1651000"/>
                </a:lnTo>
                <a:close/>
              </a:path>
              <a:path w="5387975" h="3035300">
                <a:moveTo>
                  <a:pt x="4502823" y="1651000"/>
                </a:moveTo>
                <a:lnTo>
                  <a:pt x="4501515" y="1651000"/>
                </a:lnTo>
                <a:lnTo>
                  <a:pt x="4501413" y="1663700"/>
                </a:lnTo>
                <a:lnTo>
                  <a:pt x="4502454" y="1663700"/>
                </a:lnTo>
                <a:lnTo>
                  <a:pt x="4502823" y="1651000"/>
                </a:lnTo>
                <a:close/>
              </a:path>
              <a:path w="5387975" h="3035300">
                <a:moveTo>
                  <a:pt x="4506586" y="1659598"/>
                </a:moveTo>
                <a:lnTo>
                  <a:pt x="4506175" y="1663700"/>
                </a:lnTo>
                <a:lnTo>
                  <a:pt x="4506963" y="1663700"/>
                </a:lnTo>
                <a:lnTo>
                  <a:pt x="4506586" y="1659598"/>
                </a:lnTo>
                <a:close/>
              </a:path>
              <a:path w="5387975" h="3035300">
                <a:moveTo>
                  <a:pt x="4509223" y="1651000"/>
                </a:moveTo>
                <a:lnTo>
                  <a:pt x="4509109" y="1663700"/>
                </a:lnTo>
                <a:lnTo>
                  <a:pt x="4511573" y="1663700"/>
                </a:lnTo>
                <a:lnTo>
                  <a:pt x="4509223" y="1651000"/>
                </a:lnTo>
                <a:close/>
              </a:path>
              <a:path w="5387975" h="3035300">
                <a:moveTo>
                  <a:pt x="17030" y="1651000"/>
                </a:moveTo>
                <a:lnTo>
                  <a:pt x="15405" y="1651000"/>
                </a:lnTo>
                <a:lnTo>
                  <a:pt x="16870" y="1659883"/>
                </a:lnTo>
                <a:lnTo>
                  <a:pt x="17030" y="1651000"/>
                </a:lnTo>
                <a:close/>
              </a:path>
              <a:path w="5387975" h="3035300">
                <a:moveTo>
                  <a:pt x="4507445" y="1651000"/>
                </a:moveTo>
                <a:lnTo>
                  <a:pt x="4505794" y="1651000"/>
                </a:lnTo>
                <a:lnTo>
                  <a:pt x="4506586" y="1659598"/>
                </a:lnTo>
                <a:lnTo>
                  <a:pt x="4507445" y="1651000"/>
                </a:lnTo>
                <a:close/>
              </a:path>
              <a:path w="5387975" h="3035300">
                <a:moveTo>
                  <a:pt x="15951" y="1638300"/>
                </a:moveTo>
                <a:lnTo>
                  <a:pt x="14033" y="1638300"/>
                </a:lnTo>
                <a:lnTo>
                  <a:pt x="11429" y="1651000"/>
                </a:lnTo>
                <a:lnTo>
                  <a:pt x="16217" y="1651000"/>
                </a:lnTo>
                <a:lnTo>
                  <a:pt x="15951" y="1638300"/>
                </a:lnTo>
                <a:close/>
              </a:path>
              <a:path w="5387975" h="3035300">
                <a:moveTo>
                  <a:pt x="20185" y="1638300"/>
                </a:moveTo>
                <a:lnTo>
                  <a:pt x="19138" y="1638300"/>
                </a:lnTo>
                <a:lnTo>
                  <a:pt x="19659" y="1651000"/>
                </a:lnTo>
                <a:lnTo>
                  <a:pt x="20674" y="1640319"/>
                </a:lnTo>
                <a:lnTo>
                  <a:pt x="20185" y="1638300"/>
                </a:lnTo>
                <a:close/>
              </a:path>
              <a:path w="5387975" h="3035300">
                <a:moveTo>
                  <a:pt x="55245" y="1638300"/>
                </a:moveTo>
                <a:lnTo>
                  <a:pt x="20866" y="1638300"/>
                </a:lnTo>
                <a:lnTo>
                  <a:pt x="20674" y="1640319"/>
                </a:lnTo>
                <a:lnTo>
                  <a:pt x="23261" y="1651000"/>
                </a:lnTo>
                <a:lnTo>
                  <a:pt x="52971" y="1651000"/>
                </a:lnTo>
                <a:lnTo>
                  <a:pt x="55245" y="1638300"/>
                </a:lnTo>
                <a:close/>
              </a:path>
              <a:path w="5387975" h="3035300">
                <a:moveTo>
                  <a:pt x="4475289" y="1638300"/>
                </a:moveTo>
                <a:lnTo>
                  <a:pt x="4473714" y="1638300"/>
                </a:lnTo>
                <a:lnTo>
                  <a:pt x="4465535" y="1651000"/>
                </a:lnTo>
                <a:lnTo>
                  <a:pt x="4476826" y="1651000"/>
                </a:lnTo>
                <a:lnTo>
                  <a:pt x="4475289" y="1638300"/>
                </a:lnTo>
                <a:close/>
              </a:path>
              <a:path w="5387975" h="3035300">
                <a:moveTo>
                  <a:pt x="4510239" y="1638300"/>
                </a:moveTo>
                <a:lnTo>
                  <a:pt x="4478858" y="1638300"/>
                </a:lnTo>
                <a:lnTo>
                  <a:pt x="4476826" y="1651000"/>
                </a:lnTo>
                <a:lnTo>
                  <a:pt x="4506798" y="1651000"/>
                </a:lnTo>
                <a:lnTo>
                  <a:pt x="4510239" y="1638300"/>
                </a:lnTo>
                <a:close/>
              </a:path>
              <a:path w="5387975" h="3035300">
                <a:moveTo>
                  <a:pt x="4515942" y="1638300"/>
                </a:moveTo>
                <a:lnTo>
                  <a:pt x="4512513" y="1638300"/>
                </a:lnTo>
                <a:lnTo>
                  <a:pt x="4509376" y="1651000"/>
                </a:lnTo>
                <a:lnTo>
                  <a:pt x="4517224" y="1651000"/>
                </a:lnTo>
                <a:lnTo>
                  <a:pt x="4515942" y="1638300"/>
                </a:lnTo>
                <a:close/>
              </a:path>
              <a:path w="5387975" h="3035300">
                <a:moveTo>
                  <a:pt x="4524476" y="1638300"/>
                </a:moveTo>
                <a:lnTo>
                  <a:pt x="4518431" y="1638300"/>
                </a:lnTo>
                <a:lnTo>
                  <a:pt x="4523270" y="1651000"/>
                </a:lnTo>
                <a:lnTo>
                  <a:pt x="4524476" y="1638300"/>
                </a:lnTo>
                <a:close/>
              </a:path>
              <a:path w="5387975" h="3035300">
                <a:moveTo>
                  <a:pt x="23012" y="1625600"/>
                </a:moveTo>
                <a:lnTo>
                  <a:pt x="19278" y="1625600"/>
                </a:lnTo>
                <a:lnTo>
                  <a:pt x="22263" y="1638300"/>
                </a:lnTo>
                <a:lnTo>
                  <a:pt x="23012" y="1625600"/>
                </a:lnTo>
                <a:close/>
              </a:path>
              <a:path w="5387975" h="3035300">
                <a:moveTo>
                  <a:pt x="50317" y="1625600"/>
                </a:moveTo>
                <a:lnTo>
                  <a:pt x="26657" y="1625600"/>
                </a:lnTo>
                <a:lnTo>
                  <a:pt x="26606" y="1638300"/>
                </a:lnTo>
                <a:lnTo>
                  <a:pt x="54140" y="1638300"/>
                </a:lnTo>
                <a:lnTo>
                  <a:pt x="50317" y="1625600"/>
                </a:lnTo>
                <a:close/>
              </a:path>
              <a:path w="5387975" h="3035300">
                <a:moveTo>
                  <a:pt x="57670" y="1625600"/>
                </a:moveTo>
                <a:lnTo>
                  <a:pt x="53759" y="1625600"/>
                </a:lnTo>
                <a:lnTo>
                  <a:pt x="54140" y="1638300"/>
                </a:lnTo>
                <a:lnTo>
                  <a:pt x="57073" y="1638300"/>
                </a:lnTo>
                <a:lnTo>
                  <a:pt x="57670" y="1625600"/>
                </a:lnTo>
                <a:close/>
              </a:path>
              <a:path w="5387975" h="3035300">
                <a:moveTo>
                  <a:pt x="4509566" y="1625600"/>
                </a:moveTo>
                <a:lnTo>
                  <a:pt x="4483455" y="1625600"/>
                </a:lnTo>
                <a:lnTo>
                  <a:pt x="4480712" y="1638300"/>
                </a:lnTo>
                <a:lnTo>
                  <a:pt x="4513554" y="1638300"/>
                </a:lnTo>
                <a:lnTo>
                  <a:pt x="4509566" y="1625600"/>
                </a:lnTo>
                <a:close/>
              </a:path>
              <a:path w="5387975" h="3035300">
                <a:moveTo>
                  <a:pt x="4514811" y="1625600"/>
                </a:moveTo>
                <a:lnTo>
                  <a:pt x="4509566" y="1625600"/>
                </a:lnTo>
                <a:lnTo>
                  <a:pt x="4513554" y="1638300"/>
                </a:lnTo>
                <a:lnTo>
                  <a:pt x="4516118" y="1633817"/>
                </a:lnTo>
                <a:lnTo>
                  <a:pt x="4514811" y="1625600"/>
                </a:lnTo>
                <a:close/>
              </a:path>
              <a:path w="5387975" h="3035300">
                <a:moveTo>
                  <a:pt x="4516118" y="1633817"/>
                </a:moveTo>
                <a:lnTo>
                  <a:pt x="4513554" y="1638300"/>
                </a:lnTo>
                <a:lnTo>
                  <a:pt x="4516831" y="1638300"/>
                </a:lnTo>
                <a:lnTo>
                  <a:pt x="4516118" y="1633817"/>
                </a:lnTo>
                <a:close/>
              </a:path>
              <a:path w="5387975" h="3035300">
                <a:moveTo>
                  <a:pt x="4520819" y="1625600"/>
                </a:moveTo>
                <a:lnTo>
                  <a:pt x="4514811" y="1625600"/>
                </a:lnTo>
                <a:lnTo>
                  <a:pt x="4516118" y="1633817"/>
                </a:lnTo>
                <a:lnTo>
                  <a:pt x="4520819" y="1625600"/>
                </a:lnTo>
                <a:close/>
              </a:path>
              <a:path w="5387975" h="3035300">
                <a:moveTo>
                  <a:pt x="52146" y="1612900"/>
                </a:moveTo>
                <a:lnTo>
                  <a:pt x="18567" y="1612900"/>
                </a:lnTo>
                <a:lnTo>
                  <a:pt x="28346" y="1625600"/>
                </a:lnTo>
                <a:lnTo>
                  <a:pt x="54800" y="1625600"/>
                </a:lnTo>
                <a:lnTo>
                  <a:pt x="52146" y="1612900"/>
                </a:lnTo>
                <a:close/>
              </a:path>
              <a:path w="5387975" h="3035300">
                <a:moveTo>
                  <a:pt x="4494453" y="1612900"/>
                </a:moveTo>
                <a:lnTo>
                  <a:pt x="4491316" y="1612900"/>
                </a:lnTo>
                <a:lnTo>
                  <a:pt x="4489170" y="1625600"/>
                </a:lnTo>
                <a:lnTo>
                  <a:pt x="4497412" y="1625600"/>
                </a:lnTo>
                <a:lnTo>
                  <a:pt x="4494453" y="1612900"/>
                </a:lnTo>
                <a:close/>
              </a:path>
              <a:path w="5387975" h="3035300">
                <a:moveTo>
                  <a:pt x="4532490" y="1612900"/>
                </a:moveTo>
                <a:lnTo>
                  <a:pt x="4498492" y="1612900"/>
                </a:lnTo>
                <a:lnTo>
                  <a:pt x="4497870" y="1625600"/>
                </a:lnTo>
                <a:lnTo>
                  <a:pt x="4530915" y="1625600"/>
                </a:lnTo>
                <a:lnTo>
                  <a:pt x="4532490" y="1612900"/>
                </a:lnTo>
                <a:close/>
              </a:path>
              <a:path w="5387975" h="3035300">
                <a:moveTo>
                  <a:pt x="50380" y="1600200"/>
                </a:moveTo>
                <a:lnTo>
                  <a:pt x="22783" y="1600200"/>
                </a:lnTo>
                <a:lnTo>
                  <a:pt x="22402" y="1612900"/>
                </a:lnTo>
                <a:lnTo>
                  <a:pt x="47818" y="1612900"/>
                </a:lnTo>
                <a:lnTo>
                  <a:pt x="50380" y="1600200"/>
                </a:lnTo>
                <a:close/>
              </a:path>
              <a:path w="5387975" h="3035300">
                <a:moveTo>
                  <a:pt x="56997" y="1600200"/>
                </a:moveTo>
                <a:lnTo>
                  <a:pt x="55308" y="1600200"/>
                </a:lnTo>
                <a:lnTo>
                  <a:pt x="55079" y="1612900"/>
                </a:lnTo>
                <a:lnTo>
                  <a:pt x="57175" y="1612900"/>
                </a:lnTo>
                <a:lnTo>
                  <a:pt x="56997" y="1600200"/>
                </a:lnTo>
                <a:close/>
              </a:path>
              <a:path w="5387975" h="3035300">
                <a:moveTo>
                  <a:pt x="60275" y="1612083"/>
                </a:moveTo>
                <a:lnTo>
                  <a:pt x="59601" y="1612900"/>
                </a:lnTo>
                <a:lnTo>
                  <a:pt x="59804" y="1612900"/>
                </a:lnTo>
                <a:lnTo>
                  <a:pt x="60275" y="1612083"/>
                </a:lnTo>
                <a:close/>
              </a:path>
              <a:path w="5387975" h="3035300">
                <a:moveTo>
                  <a:pt x="4539678" y="1600200"/>
                </a:moveTo>
                <a:lnTo>
                  <a:pt x="4498670" y="1600200"/>
                </a:lnTo>
                <a:lnTo>
                  <a:pt x="4504118" y="1612900"/>
                </a:lnTo>
                <a:lnTo>
                  <a:pt x="4539678" y="1612900"/>
                </a:lnTo>
                <a:lnTo>
                  <a:pt x="4539678" y="1600200"/>
                </a:lnTo>
                <a:close/>
              </a:path>
              <a:path w="5387975" h="3035300">
                <a:moveTo>
                  <a:pt x="4543031" y="1600200"/>
                </a:moveTo>
                <a:lnTo>
                  <a:pt x="4539691" y="1600200"/>
                </a:lnTo>
                <a:lnTo>
                  <a:pt x="4545063" y="1612900"/>
                </a:lnTo>
                <a:lnTo>
                  <a:pt x="4551387" y="1612900"/>
                </a:lnTo>
                <a:lnTo>
                  <a:pt x="4543031" y="1600200"/>
                </a:lnTo>
                <a:close/>
              </a:path>
              <a:path w="5387975" h="3035300">
                <a:moveTo>
                  <a:pt x="70091" y="1600200"/>
                </a:moveTo>
                <a:lnTo>
                  <a:pt x="67132" y="1600200"/>
                </a:lnTo>
                <a:lnTo>
                  <a:pt x="60275" y="1612083"/>
                </a:lnTo>
                <a:lnTo>
                  <a:pt x="70091" y="1600200"/>
                </a:lnTo>
                <a:close/>
              </a:path>
              <a:path w="5387975" h="3035300">
                <a:moveTo>
                  <a:pt x="28434" y="1593127"/>
                </a:moveTo>
                <a:lnTo>
                  <a:pt x="25273" y="1600200"/>
                </a:lnTo>
                <a:lnTo>
                  <a:pt x="27635" y="1600200"/>
                </a:lnTo>
                <a:lnTo>
                  <a:pt x="28434" y="1593127"/>
                </a:lnTo>
                <a:close/>
              </a:path>
              <a:path w="5387975" h="3035300">
                <a:moveTo>
                  <a:pt x="29206" y="1591399"/>
                </a:moveTo>
                <a:lnTo>
                  <a:pt x="28434" y="1593127"/>
                </a:lnTo>
                <a:lnTo>
                  <a:pt x="27635" y="1600200"/>
                </a:lnTo>
                <a:lnTo>
                  <a:pt x="29514" y="1600200"/>
                </a:lnTo>
                <a:lnTo>
                  <a:pt x="29206" y="1591399"/>
                </a:lnTo>
                <a:close/>
              </a:path>
              <a:path w="5387975" h="3035300">
                <a:moveTo>
                  <a:pt x="35026" y="1587500"/>
                </a:moveTo>
                <a:lnTo>
                  <a:pt x="30949" y="1587500"/>
                </a:lnTo>
                <a:lnTo>
                  <a:pt x="29206" y="1591399"/>
                </a:lnTo>
                <a:lnTo>
                  <a:pt x="29514" y="1600200"/>
                </a:lnTo>
                <a:lnTo>
                  <a:pt x="32359" y="1600200"/>
                </a:lnTo>
                <a:lnTo>
                  <a:pt x="35026" y="1587500"/>
                </a:lnTo>
                <a:close/>
              </a:path>
              <a:path w="5387975" h="3035300">
                <a:moveTo>
                  <a:pt x="46431" y="1587500"/>
                </a:moveTo>
                <a:lnTo>
                  <a:pt x="38355" y="1587500"/>
                </a:lnTo>
                <a:lnTo>
                  <a:pt x="35308" y="1600200"/>
                </a:lnTo>
                <a:lnTo>
                  <a:pt x="45707" y="1600200"/>
                </a:lnTo>
                <a:lnTo>
                  <a:pt x="46431" y="1587500"/>
                </a:lnTo>
                <a:close/>
              </a:path>
              <a:path w="5387975" h="3035300">
                <a:moveTo>
                  <a:pt x="66141" y="1587500"/>
                </a:moveTo>
                <a:lnTo>
                  <a:pt x="49060" y="1587500"/>
                </a:lnTo>
                <a:lnTo>
                  <a:pt x="50558" y="1600200"/>
                </a:lnTo>
                <a:lnTo>
                  <a:pt x="70764" y="1600200"/>
                </a:lnTo>
                <a:lnTo>
                  <a:pt x="66141" y="1587500"/>
                </a:lnTo>
                <a:close/>
              </a:path>
              <a:path w="5387975" h="3035300">
                <a:moveTo>
                  <a:pt x="4538802" y="1587500"/>
                </a:moveTo>
                <a:lnTo>
                  <a:pt x="4514354" y="1587500"/>
                </a:lnTo>
                <a:lnTo>
                  <a:pt x="4517567" y="1600200"/>
                </a:lnTo>
                <a:lnTo>
                  <a:pt x="4536922" y="1600200"/>
                </a:lnTo>
                <a:lnTo>
                  <a:pt x="4538802" y="1587500"/>
                </a:lnTo>
                <a:close/>
              </a:path>
              <a:path w="5387975" h="3035300">
                <a:moveTo>
                  <a:pt x="4548158" y="1587500"/>
                </a:moveTo>
                <a:lnTo>
                  <a:pt x="4540656" y="1587500"/>
                </a:lnTo>
                <a:lnTo>
                  <a:pt x="4538040" y="1600200"/>
                </a:lnTo>
                <a:lnTo>
                  <a:pt x="4541899" y="1600200"/>
                </a:lnTo>
                <a:lnTo>
                  <a:pt x="4548158" y="1587500"/>
                </a:lnTo>
                <a:close/>
              </a:path>
              <a:path w="5387975" h="3035300">
                <a:moveTo>
                  <a:pt x="4556506" y="1587500"/>
                </a:moveTo>
                <a:lnTo>
                  <a:pt x="4554143" y="1587500"/>
                </a:lnTo>
                <a:lnTo>
                  <a:pt x="4551819" y="1600200"/>
                </a:lnTo>
                <a:lnTo>
                  <a:pt x="4553762" y="1600200"/>
                </a:lnTo>
                <a:lnTo>
                  <a:pt x="4556506" y="1587500"/>
                </a:lnTo>
                <a:close/>
              </a:path>
              <a:path w="5387975" h="3035300">
                <a:moveTo>
                  <a:pt x="29070" y="1587500"/>
                </a:moveTo>
                <a:lnTo>
                  <a:pt x="28434" y="1593127"/>
                </a:lnTo>
                <a:lnTo>
                  <a:pt x="29206" y="1591399"/>
                </a:lnTo>
                <a:lnTo>
                  <a:pt x="29070" y="1587500"/>
                </a:lnTo>
                <a:close/>
              </a:path>
              <a:path w="5387975" h="3035300">
                <a:moveTo>
                  <a:pt x="35339" y="1582105"/>
                </a:moveTo>
                <a:lnTo>
                  <a:pt x="33845" y="1587500"/>
                </a:lnTo>
                <a:lnTo>
                  <a:pt x="34834" y="1587500"/>
                </a:lnTo>
                <a:lnTo>
                  <a:pt x="35339" y="1582105"/>
                </a:lnTo>
                <a:close/>
              </a:path>
              <a:path w="5387975" h="3035300">
                <a:moveTo>
                  <a:pt x="66598" y="1574800"/>
                </a:moveTo>
                <a:lnTo>
                  <a:pt x="50139" y="1574800"/>
                </a:lnTo>
                <a:lnTo>
                  <a:pt x="46939" y="1587500"/>
                </a:lnTo>
                <a:lnTo>
                  <a:pt x="65074" y="1587500"/>
                </a:lnTo>
                <a:lnTo>
                  <a:pt x="66598" y="1574800"/>
                </a:lnTo>
                <a:close/>
              </a:path>
              <a:path w="5387975" h="3035300">
                <a:moveTo>
                  <a:pt x="83553" y="1574800"/>
                </a:moveTo>
                <a:lnTo>
                  <a:pt x="66598" y="1574800"/>
                </a:lnTo>
                <a:lnTo>
                  <a:pt x="69875" y="1587500"/>
                </a:lnTo>
                <a:lnTo>
                  <a:pt x="80581" y="1587500"/>
                </a:lnTo>
                <a:lnTo>
                  <a:pt x="83553" y="1574800"/>
                </a:lnTo>
                <a:close/>
              </a:path>
              <a:path w="5387975" h="3035300">
                <a:moveTo>
                  <a:pt x="4521669" y="1574800"/>
                </a:moveTo>
                <a:lnTo>
                  <a:pt x="4521136" y="1574800"/>
                </a:lnTo>
                <a:lnTo>
                  <a:pt x="4513465" y="1587500"/>
                </a:lnTo>
                <a:lnTo>
                  <a:pt x="4521301" y="1587500"/>
                </a:lnTo>
                <a:lnTo>
                  <a:pt x="4521669" y="1574800"/>
                </a:lnTo>
                <a:close/>
              </a:path>
              <a:path w="5387975" h="3035300">
                <a:moveTo>
                  <a:pt x="4554397" y="1574800"/>
                </a:moveTo>
                <a:lnTo>
                  <a:pt x="4526356" y="1574800"/>
                </a:lnTo>
                <a:lnTo>
                  <a:pt x="4524413" y="1587500"/>
                </a:lnTo>
                <a:lnTo>
                  <a:pt x="4554410" y="1587500"/>
                </a:lnTo>
                <a:lnTo>
                  <a:pt x="4554397" y="1574800"/>
                </a:lnTo>
                <a:close/>
              </a:path>
              <a:path w="5387975" h="3035300">
                <a:moveTo>
                  <a:pt x="4560239" y="1574800"/>
                </a:moveTo>
                <a:lnTo>
                  <a:pt x="4557382" y="1574800"/>
                </a:lnTo>
                <a:lnTo>
                  <a:pt x="4558283" y="1587500"/>
                </a:lnTo>
                <a:lnTo>
                  <a:pt x="4562779" y="1587500"/>
                </a:lnTo>
                <a:lnTo>
                  <a:pt x="4560239" y="1574800"/>
                </a:lnTo>
                <a:close/>
              </a:path>
              <a:path w="5387975" h="3035300">
                <a:moveTo>
                  <a:pt x="4569828" y="1574800"/>
                </a:moveTo>
                <a:lnTo>
                  <a:pt x="4564240" y="1574800"/>
                </a:lnTo>
                <a:lnTo>
                  <a:pt x="4564646" y="1587500"/>
                </a:lnTo>
                <a:lnTo>
                  <a:pt x="4567275" y="1587500"/>
                </a:lnTo>
                <a:lnTo>
                  <a:pt x="4569828" y="1574800"/>
                </a:lnTo>
                <a:close/>
              </a:path>
              <a:path w="5387975" h="3035300">
                <a:moveTo>
                  <a:pt x="45097" y="1562100"/>
                </a:moveTo>
                <a:lnTo>
                  <a:pt x="41540" y="1562100"/>
                </a:lnTo>
                <a:lnTo>
                  <a:pt x="36023" y="1574800"/>
                </a:lnTo>
                <a:lnTo>
                  <a:pt x="35339" y="1582105"/>
                </a:lnTo>
                <a:lnTo>
                  <a:pt x="37363" y="1574800"/>
                </a:lnTo>
                <a:lnTo>
                  <a:pt x="42519" y="1574800"/>
                </a:lnTo>
                <a:lnTo>
                  <a:pt x="45097" y="1562100"/>
                </a:lnTo>
                <a:close/>
              </a:path>
              <a:path w="5387975" h="3035300">
                <a:moveTo>
                  <a:pt x="47004" y="1562100"/>
                </a:moveTo>
                <a:lnTo>
                  <a:pt x="45097" y="1562100"/>
                </a:lnTo>
                <a:lnTo>
                  <a:pt x="44919" y="1574800"/>
                </a:lnTo>
                <a:lnTo>
                  <a:pt x="50533" y="1574800"/>
                </a:lnTo>
                <a:lnTo>
                  <a:pt x="47004" y="1562100"/>
                </a:lnTo>
                <a:close/>
              </a:path>
              <a:path w="5387975" h="3035300">
                <a:moveTo>
                  <a:pt x="94437" y="1562100"/>
                </a:moveTo>
                <a:lnTo>
                  <a:pt x="56781" y="1562100"/>
                </a:lnTo>
                <a:lnTo>
                  <a:pt x="50533" y="1574800"/>
                </a:lnTo>
                <a:lnTo>
                  <a:pt x="86817" y="1574800"/>
                </a:lnTo>
                <a:lnTo>
                  <a:pt x="94437" y="1562100"/>
                </a:lnTo>
                <a:close/>
              </a:path>
              <a:path w="5387975" h="3035300">
                <a:moveTo>
                  <a:pt x="4528388" y="1565581"/>
                </a:moveTo>
                <a:lnTo>
                  <a:pt x="4518164" y="1574800"/>
                </a:lnTo>
                <a:lnTo>
                  <a:pt x="4528959" y="1574800"/>
                </a:lnTo>
                <a:lnTo>
                  <a:pt x="4528388" y="1565581"/>
                </a:lnTo>
                <a:close/>
              </a:path>
              <a:path w="5387975" h="3035300">
                <a:moveTo>
                  <a:pt x="4551680" y="1562100"/>
                </a:moveTo>
                <a:lnTo>
                  <a:pt x="4532249" y="1562100"/>
                </a:lnTo>
                <a:lnTo>
                  <a:pt x="4530259" y="1563894"/>
                </a:lnTo>
                <a:lnTo>
                  <a:pt x="4542942" y="1574800"/>
                </a:lnTo>
                <a:lnTo>
                  <a:pt x="4553445" y="1574800"/>
                </a:lnTo>
                <a:lnTo>
                  <a:pt x="4551680" y="1562100"/>
                </a:lnTo>
                <a:close/>
              </a:path>
              <a:path w="5387975" h="3035300">
                <a:moveTo>
                  <a:pt x="4564608" y="1562100"/>
                </a:moveTo>
                <a:lnTo>
                  <a:pt x="4552048" y="1562100"/>
                </a:lnTo>
                <a:lnTo>
                  <a:pt x="4553445" y="1574800"/>
                </a:lnTo>
                <a:lnTo>
                  <a:pt x="4566539" y="1574800"/>
                </a:lnTo>
                <a:lnTo>
                  <a:pt x="4564608" y="1562100"/>
                </a:lnTo>
                <a:close/>
              </a:path>
              <a:path w="5387975" h="3035300">
                <a:moveTo>
                  <a:pt x="4568139" y="1562100"/>
                </a:moveTo>
                <a:lnTo>
                  <a:pt x="4564608" y="1562100"/>
                </a:lnTo>
                <a:lnTo>
                  <a:pt x="4569993" y="1574800"/>
                </a:lnTo>
                <a:lnTo>
                  <a:pt x="4573574" y="1574800"/>
                </a:lnTo>
                <a:lnTo>
                  <a:pt x="4568139" y="1562100"/>
                </a:lnTo>
                <a:close/>
              </a:path>
              <a:path w="5387975" h="3035300">
                <a:moveTo>
                  <a:pt x="4577943" y="1562100"/>
                </a:moveTo>
                <a:lnTo>
                  <a:pt x="4572393" y="1562100"/>
                </a:lnTo>
                <a:lnTo>
                  <a:pt x="4573574" y="1574800"/>
                </a:lnTo>
                <a:lnTo>
                  <a:pt x="4577765" y="1574800"/>
                </a:lnTo>
                <a:lnTo>
                  <a:pt x="4577943" y="1562100"/>
                </a:lnTo>
                <a:close/>
              </a:path>
              <a:path w="5387975" h="3035300">
                <a:moveTo>
                  <a:pt x="4528172" y="1562100"/>
                </a:moveTo>
                <a:lnTo>
                  <a:pt x="4528388" y="1565581"/>
                </a:lnTo>
                <a:lnTo>
                  <a:pt x="4530259" y="1563894"/>
                </a:lnTo>
                <a:lnTo>
                  <a:pt x="4528172" y="1562100"/>
                </a:lnTo>
                <a:close/>
              </a:path>
              <a:path w="5387975" h="3035300">
                <a:moveTo>
                  <a:pt x="56138" y="1561447"/>
                </a:moveTo>
                <a:lnTo>
                  <a:pt x="56032" y="1562100"/>
                </a:lnTo>
                <a:lnTo>
                  <a:pt x="56172" y="1562100"/>
                </a:lnTo>
                <a:lnTo>
                  <a:pt x="56138" y="1561447"/>
                </a:lnTo>
                <a:close/>
              </a:path>
              <a:path w="5387975" h="3035300">
                <a:moveTo>
                  <a:pt x="90893" y="1549400"/>
                </a:moveTo>
                <a:lnTo>
                  <a:pt x="62026" y="1549400"/>
                </a:lnTo>
                <a:lnTo>
                  <a:pt x="62903" y="1562100"/>
                </a:lnTo>
                <a:lnTo>
                  <a:pt x="89344" y="1562100"/>
                </a:lnTo>
                <a:lnTo>
                  <a:pt x="90893" y="1549400"/>
                </a:lnTo>
                <a:close/>
              </a:path>
              <a:path w="5387975" h="3035300">
                <a:moveTo>
                  <a:pt x="100672" y="1549400"/>
                </a:moveTo>
                <a:lnTo>
                  <a:pt x="93548" y="1549400"/>
                </a:lnTo>
                <a:lnTo>
                  <a:pt x="95123" y="1562100"/>
                </a:lnTo>
                <a:lnTo>
                  <a:pt x="100672" y="1549400"/>
                </a:lnTo>
                <a:close/>
              </a:path>
              <a:path w="5387975" h="3035300">
                <a:moveTo>
                  <a:pt x="4529124" y="1549400"/>
                </a:moveTo>
                <a:lnTo>
                  <a:pt x="4526343" y="1562100"/>
                </a:lnTo>
                <a:lnTo>
                  <a:pt x="4529734" y="1562100"/>
                </a:lnTo>
                <a:lnTo>
                  <a:pt x="4529124" y="1549400"/>
                </a:lnTo>
                <a:close/>
              </a:path>
              <a:path w="5387975" h="3035300">
                <a:moveTo>
                  <a:pt x="4567555" y="1549400"/>
                </a:moveTo>
                <a:lnTo>
                  <a:pt x="4530356" y="1549400"/>
                </a:lnTo>
                <a:lnTo>
                  <a:pt x="4532312" y="1562100"/>
                </a:lnTo>
                <a:lnTo>
                  <a:pt x="4567720" y="1562100"/>
                </a:lnTo>
                <a:lnTo>
                  <a:pt x="4567555" y="1549400"/>
                </a:lnTo>
                <a:close/>
              </a:path>
              <a:path w="5387975" h="3035300">
                <a:moveTo>
                  <a:pt x="4569968" y="1549400"/>
                </a:moveTo>
                <a:lnTo>
                  <a:pt x="4569231" y="1549400"/>
                </a:lnTo>
                <a:lnTo>
                  <a:pt x="4568977" y="1562100"/>
                </a:lnTo>
                <a:lnTo>
                  <a:pt x="4573752" y="1562100"/>
                </a:lnTo>
                <a:lnTo>
                  <a:pt x="4569968" y="1549400"/>
                </a:lnTo>
                <a:close/>
              </a:path>
              <a:path w="5387975" h="3035300">
                <a:moveTo>
                  <a:pt x="4580039" y="1549400"/>
                </a:moveTo>
                <a:lnTo>
                  <a:pt x="4579696" y="1549400"/>
                </a:lnTo>
                <a:lnTo>
                  <a:pt x="4574654" y="1562100"/>
                </a:lnTo>
                <a:lnTo>
                  <a:pt x="4581004" y="1562100"/>
                </a:lnTo>
                <a:lnTo>
                  <a:pt x="4580039" y="1549400"/>
                </a:lnTo>
                <a:close/>
              </a:path>
              <a:path w="5387975" h="3035300">
                <a:moveTo>
                  <a:pt x="4588002" y="1549400"/>
                </a:moveTo>
                <a:lnTo>
                  <a:pt x="4580343" y="1549400"/>
                </a:lnTo>
                <a:lnTo>
                  <a:pt x="4586401" y="1562100"/>
                </a:lnTo>
                <a:lnTo>
                  <a:pt x="4588002" y="1549400"/>
                </a:lnTo>
                <a:close/>
              </a:path>
              <a:path w="5387975" h="3035300">
                <a:moveTo>
                  <a:pt x="58102" y="1549400"/>
                </a:moveTo>
                <a:lnTo>
                  <a:pt x="55524" y="1549400"/>
                </a:lnTo>
                <a:lnTo>
                  <a:pt x="56138" y="1561447"/>
                </a:lnTo>
                <a:lnTo>
                  <a:pt x="58102" y="1549400"/>
                </a:lnTo>
                <a:close/>
              </a:path>
              <a:path w="5387975" h="3035300">
                <a:moveTo>
                  <a:pt x="62636" y="1536700"/>
                </a:moveTo>
                <a:lnTo>
                  <a:pt x="56349" y="1536700"/>
                </a:lnTo>
                <a:lnTo>
                  <a:pt x="56718" y="1549400"/>
                </a:lnTo>
                <a:lnTo>
                  <a:pt x="61010" y="1549400"/>
                </a:lnTo>
                <a:lnTo>
                  <a:pt x="61713" y="1548096"/>
                </a:lnTo>
                <a:lnTo>
                  <a:pt x="62636" y="1536700"/>
                </a:lnTo>
                <a:close/>
              </a:path>
              <a:path w="5387975" h="3035300">
                <a:moveTo>
                  <a:pt x="61713" y="1548096"/>
                </a:moveTo>
                <a:lnTo>
                  <a:pt x="61010" y="1549400"/>
                </a:lnTo>
                <a:lnTo>
                  <a:pt x="61607" y="1549400"/>
                </a:lnTo>
                <a:lnTo>
                  <a:pt x="61713" y="1548096"/>
                </a:lnTo>
                <a:close/>
              </a:path>
              <a:path w="5387975" h="3035300">
                <a:moveTo>
                  <a:pt x="65656" y="1540781"/>
                </a:moveTo>
                <a:lnTo>
                  <a:pt x="61713" y="1548096"/>
                </a:lnTo>
                <a:lnTo>
                  <a:pt x="61607" y="1549400"/>
                </a:lnTo>
                <a:lnTo>
                  <a:pt x="72034" y="1549400"/>
                </a:lnTo>
                <a:lnTo>
                  <a:pt x="65656" y="1540781"/>
                </a:lnTo>
                <a:close/>
              </a:path>
              <a:path w="5387975" h="3035300">
                <a:moveTo>
                  <a:pt x="103746" y="1536700"/>
                </a:moveTo>
                <a:lnTo>
                  <a:pt x="78295" y="1536700"/>
                </a:lnTo>
                <a:lnTo>
                  <a:pt x="78473" y="1549400"/>
                </a:lnTo>
                <a:lnTo>
                  <a:pt x="99542" y="1549400"/>
                </a:lnTo>
                <a:lnTo>
                  <a:pt x="103746" y="1536700"/>
                </a:lnTo>
                <a:close/>
              </a:path>
              <a:path w="5387975" h="3035300">
                <a:moveTo>
                  <a:pt x="4551057" y="1536700"/>
                </a:moveTo>
                <a:lnTo>
                  <a:pt x="4547654" y="1549400"/>
                </a:lnTo>
                <a:lnTo>
                  <a:pt x="4548741" y="1549400"/>
                </a:lnTo>
                <a:lnTo>
                  <a:pt x="4550967" y="1543131"/>
                </a:lnTo>
                <a:lnTo>
                  <a:pt x="4551057" y="1536700"/>
                </a:lnTo>
                <a:close/>
              </a:path>
              <a:path w="5387975" h="3035300">
                <a:moveTo>
                  <a:pt x="4585500" y="1536700"/>
                </a:moveTo>
                <a:lnTo>
                  <a:pt x="4553252" y="1536700"/>
                </a:lnTo>
                <a:lnTo>
                  <a:pt x="4550967" y="1543131"/>
                </a:lnTo>
                <a:lnTo>
                  <a:pt x="4550879" y="1549400"/>
                </a:lnTo>
                <a:lnTo>
                  <a:pt x="4583366" y="1549400"/>
                </a:lnTo>
                <a:lnTo>
                  <a:pt x="4585957" y="1537514"/>
                </a:lnTo>
                <a:lnTo>
                  <a:pt x="4585500" y="1536700"/>
                </a:lnTo>
                <a:close/>
              </a:path>
              <a:path w="5387975" h="3035300">
                <a:moveTo>
                  <a:pt x="4586201" y="1537947"/>
                </a:moveTo>
                <a:lnTo>
                  <a:pt x="4586808" y="1549400"/>
                </a:lnTo>
                <a:lnTo>
                  <a:pt x="4592637" y="1549400"/>
                </a:lnTo>
                <a:lnTo>
                  <a:pt x="4586201" y="1537947"/>
                </a:lnTo>
                <a:close/>
              </a:path>
              <a:path w="5387975" h="3035300">
                <a:moveTo>
                  <a:pt x="67856" y="1536700"/>
                </a:moveTo>
                <a:lnTo>
                  <a:pt x="62636" y="1536700"/>
                </a:lnTo>
                <a:lnTo>
                  <a:pt x="65656" y="1540781"/>
                </a:lnTo>
                <a:lnTo>
                  <a:pt x="67856" y="1536700"/>
                </a:lnTo>
                <a:close/>
              </a:path>
              <a:path w="5387975" h="3035300">
                <a:moveTo>
                  <a:pt x="4586135" y="1536700"/>
                </a:moveTo>
                <a:lnTo>
                  <a:pt x="4585957" y="1537514"/>
                </a:lnTo>
                <a:lnTo>
                  <a:pt x="4586201" y="1537947"/>
                </a:lnTo>
                <a:lnTo>
                  <a:pt x="4586135" y="1536700"/>
                </a:lnTo>
                <a:close/>
              </a:path>
              <a:path w="5387975" h="3035300">
                <a:moveTo>
                  <a:pt x="65392" y="1524000"/>
                </a:moveTo>
                <a:lnTo>
                  <a:pt x="61671" y="1524000"/>
                </a:lnTo>
                <a:lnTo>
                  <a:pt x="62280" y="1536700"/>
                </a:lnTo>
                <a:lnTo>
                  <a:pt x="65036" y="1536700"/>
                </a:lnTo>
                <a:lnTo>
                  <a:pt x="65392" y="1524000"/>
                </a:lnTo>
                <a:close/>
              </a:path>
              <a:path w="5387975" h="3035300">
                <a:moveTo>
                  <a:pt x="105778" y="1524000"/>
                </a:moveTo>
                <a:lnTo>
                  <a:pt x="66548" y="1524000"/>
                </a:lnTo>
                <a:lnTo>
                  <a:pt x="65341" y="1536700"/>
                </a:lnTo>
                <a:lnTo>
                  <a:pt x="108267" y="1536700"/>
                </a:lnTo>
                <a:lnTo>
                  <a:pt x="105778" y="1524000"/>
                </a:lnTo>
                <a:close/>
              </a:path>
              <a:path w="5387975" h="3035300">
                <a:moveTo>
                  <a:pt x="113703" y="1524000"/>
                </a:moveTo>
                <a:lnTo>
                  <a:pt x="105778" y="1524000"/>
                </a:lnTo>
                <a:lnTo>
                  <a:pt x="112483" y="1536700"/>
                </a:lnTo>
                <a:lnTo>
                  <a:pt x="113703" y="1524000"/>
                </a:lnTo>
                <a:close/>
              </a:path>
              <a:path w="5387975" h="3035300">
                <a:moveTo>
                  <a:pt x="4557077" y="1524000"/>
                </a:moveTo>
                <a:lnTo>
                  <a:pt x="4552696" y="1524000"/>
                </a:lnTo>
                <a:lnTo>
                  <a:pt x="4546981" y="1536700"/>
                </a:lnTo>
                <a:lnTo>
                  <a:pt x="4555998" y="1536700"/>
                </a:lnTo>
                <a:lnTo>
                  <a:pt x="4557077" y="1524000"/>
                </a:lnTo>
                <a:close/>
              </a:path>
              <a:path w="5387975" h="3035300">
                <a:moveTo>
                  <a:pt x="4579835" y="1524000"/>
                </a:moveTo>
                <a:lnTo>
                  <a:pt x="4558017" y="1524000"/>
                </a:lnTo>
                <a:lnTo>
                  <a:pt x="4555998" y="1536700"/>
                </a:lnTo>
                <a:lnTo>
                  <a:pt x="4588509" y="1536700"/>
                </a:lnTo>
                <a:lnTo>
                  <a:pt x="4579835" y="1524000"/>
                </a:lnTo>
                <a:close/>
              </a:path>
              <a:path w="5387975" h="3035300">
                <a:moveTo>
                  <a:pt x="4599355" y="1524000"/>
                </a:moveTo>
                <a:lnTo>
                  <a:pt x="4587074" y="1524000"/>
                </a:lnTo>
                <a:lnTo>
                  <a:pt x="4588509" y="1536700"/>
                </a:lnTo>
                <a:lnTo>
                  <a:pt x="4596422" y="1536700"/>
                </a:lnTo>
                <a:lnTo>
                  <a:pt x="4599355" y="1524000"/>
                </a:lnTo>
                <a:close/>
              </a:path>
              <a:path w="5387975" h="3035300">
                <a:moveTo>
                  <a:pt x="4603216" y="1524000"/>
                </a:moveTo>
                <a:lnTo>
                  <a:pt x="4599927" y="1524000"/>
                </a:lnTo>
                <a:lnTo>
                  <a:pt x="4601641" y="1536700"/>
                </a:lnTo>
                <a:lnTo>
                  <a:pt x="4605007" y="1536700"/>
                </a:lnTo>
                <a:lnTo>
                  <a:pt x="4603216" y="1524000"/>
                </a:lnTo>
                <a:close/>
              </a:path>
              <a:path w="5387975" h="3035300">
                <a:moveTo>
                  <a:pt x="65036" y="1511300"/>
                </a:moveTo>
                <a:lnTo>
                  <a:pt x="65582" y="1524000"/>
                </a:lnTo>
                <a:lnTo>
                  <a:pt x="73367" y="1524000"/>
                </a:lnTo>
                <a:lnTo>
                  <a:pt x="65036" y="1511300"/>
                </a:lnTo>
                <a:close/>
              </a:path>
              <a:path w="5387975" h="3035300">
                <a:moveTo>
                  <a:pt x="84162" y="1511300"/>
                </a:moveTo>
                <a:lnTo>
                  <a:pt x="78219" y="1511300"/>
                </a:lnTo>
                <a:lnTo>
                  <a:pt x="75056" y="1524000"/>
                </a:lnTo>
                <a:lnTo>
                  <a:pt x="76225" y="1524000"/>
                </a:lnTo>
                <a:lnTo>
                  <a:pt x="84162" y="1511300"/>
                </a:lnTo>
                <a:close/>
              </a:path>
              <a:path w="5387975" h="3035300">
                <a:moveTo>
                  <a:pt x="106768" y="1511300"/>
                </a:moveTo>
                <a:lnTo>
                  <a:pt x="85826" y="1511300"/>
                </a:lnTo>
                <a:lnTo>
                  <a:pt x="80987" y="1524000"/>
                </a:lnTo>
                <a:lnTo>
                  <a:pt x="111620" y="1524000"/>
                </a:lnTo>
                <a:lnTo>
                  <a:pt x="106768" y="1511300"/>
                </a:lnTo>
                <a:close/>
              </a:path>
              <a:path w="5387975" h="3035300">
                <a:moveTo>
                  <a:pt x="4559414" y="1511300"/>
                </a:moveTo>
                <a:lnTo>
                  <a:pt x="4556645" y="1511300"/>
                </a:lnTo>
                <a:lnTo>
                  <a:pt x="4555566" y="1524000"/>
                </a:lnTo>
                <a:lnTo>
                  <a:pt x="4558118" y="1524000"/>
                </a:lnTo>
                <a:lnTo>
                  <a:pt x="4559414" y="1511300"/>
                </a:lnTo>
                <a:close/>
              </a:path>
              <a:path w="5387975" h="3035300">
                <a:moveTo>
                  <a:pt x="4598479" y="1511300"/>
                </a:moveTo>
                <a:lnTo>
                  <a:pt x="4568952" y="1511300"/>
                </a:lnTo>
                <a:lnTo>
                  <a:pt x="4565980" y="1524000"/>
                </a:lnTo>
                <a:lnTo>
                  <a:pt x="4598441" y="1524000"/>
                </a:lnTo>
                <a:lnTo>
                  <a:pt x="4600020" y="1520310"/>
                </a:lnTo>
                <a:lnTo>
                  <a:pt x="4598479" y="1511300"/>
                </a:lnTo>
                <a:close/>
              </a:path>
              <a:path w="5387975" h="3035300">
                <a:moveTo>
                  <a:pt x="4600020" y="1520310"/>
                </a:moveTo>
                <a:lnTo>
                  <a:pt x="4598441" y="1524000"/>
                </a:lnTo>
                <a:lnTo>
                  <a:pt x="4600651" y="1524000"/>
                </a:lnTo>
                <a:lnTo>
                  <a:pt x="4600020" y="1520310"/>
                </a:lnTo>
                <a:close/>
              </a:path>
              <a:path w="5387975" h="3035300">
                <a:moveTo>
                  <a:pt x="4605172" y="1511300"/>
                </a:moveTo>
                <a:lnTo>
                  <a:pt x="4603877" y="1511300"/>
                </a:lnTo>
                <a:lnTo>
                  <a:pt x="4600020" y="1520310"/>
                </a:lnTo>
                <a:lnTo>
                  <a:pt x="4600651" y="1524000"/>
                </a:lnTo>
                <a:lnTo>
                  <a:pt x="4601121" y="1524000"/>
                </a:lnTo>
                <a:lnTo>
                  <a:pt x="4605172" y="1511300"/>
                </a:lnTo>
                <a:close/>
              </a:path>
              <a:path w="5387975" h="3035300">
                <a:moveTo>
                  <a:pt x="4610074" y="1511300"/>
                </a:moveTo>
                <a:lnTo>
                  <a:pt x="4607864" y="1511300"/>
                </a:lnTo>
                <a:lnTo>
                  <a:pt x="4606505" y="1524000"/>
                </a:lnTo>
                <a:lnTo>
                  <a:pt x="4608893" y="1524000"/>
                </a:lnTo>
                <a:lnTo>
                  <a:pt x="4610074" y="1511300"/>
                </a:lnTo>
                <a:close/>
              </a:path>
              <a:path w="5387975" h="3035300">
                <a:moveTo>
                  <a:pt x="4616704" y="1498600"/>
                </a:moveTo>
                <a:lnTo>
                  <a:pt x="4607153" y="1498600"/>
                </a:lnTo>
                <a:lnTo>
                  <a:pt x="4609249" y="1511300"/>
                </a:lnTo>
                <a:lnTo>
                  <a:pt x="4613275" y="1511300"/>
                </a:lnTo>
                <a:lnTo>
                  <a:pt x="4611700" y="1524000"/>
                </a:lnTo>
                <a:lnTo>
                  <a:pt x="4612017" y="1524000"/>
                </a:lnTo>
                <a:lnTo>
                  <a:pt x="4617161" y="1511300"/>
                </a:lnTo>
                <a:lnTo>
                  <a:pt x="4616704" y="1498600"/>
                </a:lnTo>
                <a:close/>
              </a:path>
              <a:path w="5387975" h="3035300">
                <a:moveTo>
                  <a:pt x="82473" y="1498600"/>
                </a:moveTo>
                <a:lnTo>
                  <a:pt x="78409" y="1498600"/>
                </a:lnTo>
                <a:lnTo>
                  <a:pt x="69532" y="1511300"/>
                </a:lnTo>
                <a:lnTo>
                  <a:pt x="79463" y="1511300"/>
                </a:lnTo>
                <a:lnTo>
                  <a:pt x="82473" y="1498600"/>
                </a:lnTo>
                <a:close/>
              </a:path>
              <a:path w="5387975" h="3035300">
                <a:moveTo>
                  <a:pt x="86969" y="1498600"/>
                </a:moveTo>
                <a:lnTo>
                  <a:pt x="83489" y="1498600"/>
                </a:lnTo>
                <a:lnTo>
                  <a:pt x="84302" y="1511300"/>
                </a:lnTo>
                <a:lnTo>
                  <a:pt x="86969" y="1498600"/>
                </a:lnTo>
                <a:close/>
              </a:path>
              <a:path w="5387975" h="3035300">
                <a:moveTo>
                  <a:pt x="124752" y="1498600"/>
                </a:moveTo>
                <a:lnTo>
                  <a:pt x="92849" y="1498600"/>
                </a:lnTo>
                <a:lnTo>
                  <a:pt x="88874" y="1511300"/>
                </a:lnTo>
                <a:lnTo>
                  <a:pt x="121437" y="1511300"/>
                </a:lnTo>
                <a:lnTo>
                  <a:pt x="124752" y="1498600"/>
                </a:lnTo>
                <a:close/>
              </a:path>
              <a:path w="5387975" h="3035300">
                <a:moveTo>
                  <a:pt x="131330" y="1498600"/>
                </a:moveTo>
                <a:lnTo>
                  <a:pt x="126898" y="1498600"/>
                </a:lnTo>
                <a:lnTo>
                  <a:pt x="128066" y="1511300"/>
                </a:lnTo>
                <a:lnTo>
                  <a:pt x="129692" y="1511300"/>
                </a:lnTo>
                <a:lnTo>
                  <a:pt x="131330" y="1498600"/>
                </a:lnTo>
                <a:close/>
              </a:path>
              <a:path w="5387975" h="3035300">
                <a:moveTo>
                  <a:pt x="4570907" y="1498600"/>
                </a:moveTo>
                <a:lnTo>
                  <a:pt x="4567656" y="1511300"/>
                </a:lnTo>
                <a:lnTo>
                  <a:pt x="4569752" y="1511300"/>
                </a:lnTo>
                <a:lnTo>
                  <a:pt x="4570907" y="1498600"/>
                </a:lnTo>
                <a:close/>
              </a:path>
              <a:path w="5387975" h="3035300">
                <a:moveTo>
                  <a:pt x="4607153" y="1498600"/>
                </a:moveTo>
                <a:lnTo>
                  <a:pt x="4572774" y="1498600"/>
                </a:lnTo>
                <a:lnTo>
                  <a:pt x="4573638" y="1511300"/>
                </a:lnTo>
                <a:lnTo>
                  <a:pt x="4605718" y="1511300"/>
                </a:lnTo>
                <a:lnTo>
                  <a:pt x="4607153" y="1498600"/>
                </a:lnTo>
                <a:close/>
              </a:path>
              <a:path w="5387975" h="3035300">
                <a:moveTo>
                  <a:pt x="4622342" y="1498600"/>
                </a:moveTo>
                <a:lnTo>
                  <a:pt x="4621949" y="1498600"/>
                </a:lnTo>
                <a:lnTo>
                  <a:pt x="4617326" y="1511300"/>
                </a:lnTo>
                <a:lnTo>
                  <a:pt x="4622787" y="1511300"/>
                </a:lnTo>
                <a:lnTo>
                  <a:pt x="4622342" y="1498600"/>
                </a:lnTo>
                <a:close/>
              </a:path>
              <a:path w="5387975" h="3035300">
                <a:moveTo>
                  <a:pt x="80264" y="1485900"/>
                </a:moveTo>
                <a:lnTo>
                  <a:pt x="79921" y="1485900"/>
                </a:lnTo>
                <a:lnTo>
                  <a:pt x="79184" y="1498600"/>
                </a:lnTo>
                <a:lnTo>
                  <a:pt x="80264" y="1485900"/>
                </a:lnTo>
                <a:close/>
              </a:path>
              <a:path w="5387975" h="3035300">
                <a:moveTo>
                  <a:pt x="90665" y="1485900"/>
                </a:moveTo>
                <a:lnTo>
                  <a:pt x="83629" y="1485900"/>
                </a:lnTo>
                <a:lnTo>
                  <a:pt x="81203" y="1498600"/>
                </a:lnTo>
                <a:lnTo>
                  <a:pt x="85140" y="1498600"/>
                </a:lnTo>
                <a:lnTo>
                  <a:pt x="90665" y="1485900"/>
                </a:lnTo>
                <a:close/>
              </a:path>
              <a:path w="5387975" h="3035300">
                <a:moveTo>
                  <a:pt x="92036" y="1485900"/>
                </a:moveTo>
                <a:lnTo>
                  <a:pt x="90665" y="1485900"/>
                </a:lnTo>
                <a:lnTo>
                  <a:pt x="91592" y="1498600"/>
                </a:lnTo>
                <a:lnTo>
                  <a:pt x="94081" y="1498600"/>
                </a:lnTo>
                <a:lnTo>
                  <a:pt x="92036" y="1485900"/>
                </a:lnTo>
                <a:close/>
              </a:path>
              <a:path w="5387975" h="3035300">
                <a:moveTo>
                  <a:pt x="125895" y="1485900"/>
                </a:moveTo>
                <a:lnTo>
                  <a:pt x="96977" y="1485900"/>
                </a:lnTo>
                <a:lnTo>
                  <a:pt x="94183" y="1498600"/>
                </a:lnTo>
                <a:lnTo>
                  <a:pt x="135458" y="1498600"/>
                </a:lnTo>
                <a:lnTo>
                  <a:pt x="125895" y="1485900"/>
                </a:lnTo>
                <a:close/>
              </a:path>
              <a:path w="5387975" h="3035300">
                <a:moveTo>
                  <a:pt x="4618977" y="1485900"/>
                </a:moveTo>
                <a:lnTo>
                  <a:pt x="4582934" y="1485900"/>
                </a:lnTo>
                <a:lnTo>
                  <a:pt x="4581677" y="1498600"/>
                </a:lnTo>
                <a:lnTo>
                  <a:pt x="4612297" y="1498600"/>
                </a:lnTo>
                <a:lnTo>
                  <a:pt x="4619031" y="1486722"/>
                </a:lnTo>
                <a:lnTo>
                  <a:pt x="4618977" y="1485900"/>
                </a:lnTo>
                <a:close/>
              </a:path>
              <a:path w="5387975" h="3035300">
                <a:moveTo>
                  <a:pt x="4619487" y="1493629"/>
                </a:moveTo>
                <a:lnTo>
                  <a:pt x="4614849" y="1498600"/>
                </a:lnTo>
                <a:lnTo>
                  <a:pt x="4619815" y="1498600"/>
                </a:lnTo>
                <a:lnTo>
                  <a:pt x="4619487" y="1493629"/>
                </a:lnTo>
                <a:close/>
              </a:path>
              <a:path w="5387975" h="3035300">
                <a:moveTo>
                  <a:pt x="4626698" y="1485900"/>
                </a:moveTo>
                <a:lnTo>
                  <a:pt x="4621187" y="1491806"/>
                </a:lnTo>
                <a:lnTo>
                  <a:pt x="4619815" y="1498600"/>
                </a:lnTo>
                <a:lnTo>
                  <a:pt x="4627613" y="1498600"/>
                </a:lnTo>
                <a:lnTo>
                  <a:pt x="4626698" y="1485900"/>
                </a:lnTo>
                <a:close/>
              </a:path>
              <a:path w="5387975" h="3035300">
                <a:moveTo>
                  <a:pt x="4622380" y="1485900"/>
                </a:moveTo>
                <a:lnTo>
                  <a:pt x="4619498" y="1485900"/>
                </a:lnTo>
                <a:lnTo>
                  <a:pt x="4619031" y="1486722"/>
                </a:lnTo>
                <a:lnTo>
                  <a:pt x="4619487" y="1493629"/>
                </a:lnTo>
                <a:lnTo>
                  <a:pt x="4621187" y="1491806"/>
                </a:lnTo>
                <a:lnTo>
                  <a:pt x="4622380" y="1485900"/>
                </a:lnTo>
                <a:close/>
              </a:path>
              <a:path w="5387975" h="3035300">
                <a:moveTo>
                  <a:pt x="98196" y="1473200"/>
                </a:moveTo>
                <a:lnTo>
                  <a:pt x="92938" y="1473200"/>
                </a:lnTo>
                <a:lnTo>
                  <a:pt x="92824" y="1485900"/>
                </a:lnTo>
                <a:lnTo>
                  <a:pt x="98196" y="1473200"/>
                </a:lnTo>
                <a:close/>
              </a:path>
              <a:path w="5387975" h="3035300">
                <a:moveTo>
                  <a:pt x="102489" y="1473200"/>
                </a:moveTo>
                <a:lnTo>
                  <a:pt x="99847" y="1473200"/>
                </a:lnTo>
                <a:lnTo>
                  <a:pt x="99148" y="1485900"/>
                </a:lnTo>
                <a:lnTo>
                  <a:pt x="103631" y="1485900"/>
                </a:lnTo>
                <a:lnTo>
                  <a:pt x="102489" y="1473200"/>
                </a:lnTo>
                <a:close/>
              </a:path>
              <a:path w="5387975" h="3035300">
                <a:moveTo>
                  <a:pt x="138277" y="1473200"/>
                </a:moveTo>
                <a:lnTo>
                  <a:pt x="105714" y="1473200"/>
                </a:lnTo>
                <a:lnTo>
                  <a:pt x="103657" y="1485900"/>
                </a:lnTo>
                <a:lnTo>
                  <a:pt x="138290" y="1485900"/>
                </a:lnTo>
                <a:lnTo>
                  <a:pt x="138277" y="1473200"/>
                </a:lnTo>
                <a:close/>
              </a:path>
              <a:path w="5387975" h="3035300">
                <a:moveTo>
                  <a:pt x="4588306" y="1473200"/>
                </a:moveTo>
                <a:lnTo>
                  <a:pt x="4589297" y="1485900"/>
                </a:lnTo>
                <a:lnTo>
                  <a:pt x="4593678" y="1485900"/>
                </a:lnTo>
                <a:lnTo>
                  <a:pt x="4588306" y="1473200"/>
                </a:lnTo>
                <a:close/>
              </a:path>
              <a:path w="5387975" h="3035300">
                <a:moveTo>
                  <a:pt x="4619548" y="1473200"/>
                </a:moveTo>
                <a:lnTo>
                  <a:pt x="4591875" y="1473200"/>
                </a:lnTo>
                <a:lnTo>
                  <a:pt x="4593678" y="1485900"/>
                </a:lnTo>
                <a:lnTo>
                  <a:pt x="4613427" y="1485900"/>
                </a:lnTo>
                <a:lnTo>
                  <a:pt x="4619548" y="1473200"/>
                </a:lnTo>
                <a:close/>
              </a:path>
              <a:path w="5387975" h="3035300">
                <a:moveTo>
                  <a:pt x="4621583" y="1477090"/>
                </a:moveTo>
                <a:lnTo>
                  <a:pt x="4619663" y="1485900"/>
                </a:lnTo>
                <a:lnTo>
                  <a:pt x="4621822" y="1485900"/>
                </a:lnTo>
                <a:lnTo>
                  <a:pt x="4622189" y="1478248"/>
                </a:lnTo>
                <a:lnTo>
                  <a:pt x="4621583" y="1477090"/>
                </a:lnTo>
                <a:close/>
              </a:path>
              <a:path w="5387975" h="3035300">
                <a:moveTo>
                  <a:pt x="4628235" y="1473200"/>
                </a:moveTo>
                <a:lnTo>
                  <a:pt x="4622431" y="1473200"/>
                </a:lnTo>
                <a:lnTo>
                  <a:pt x="4622189" y="1478248"/>
                </a:lnTo>
                <a:lnTo>
                  <a:pt x="4626190" y="1485900"/>
                </a:lnTo>
                <a:lnTo>
                  <a:pt x="4628235" y="1473200"/>
                </a:lnTo>
                <a:close/>
              </a:path>
              <a:path w="5387975" h="3035300">
                <a:moveTo>
                  <a:pt x="4638217" y="1473200"/>
                </a:moveTo>
                <a:lnTo>
                  <a:pt x="4628235" y="1473200"/>
                </a:lnTo>
                <a:lnTo>
                  <a:pt x="4629907" y="1485900"/>
                </a:lnTo>
                <a:lnTo>
                  <a:pt x="4640237" y="1485900"/>
                </a:lnTo>
                <a:lnTo>
                  <a:pt x="4638217" y="1473200"/>
                </a:lnTo>
                <a:close/>
              </a:path>
              <a:path w="5387975" h="3035300">
                <a:moveTo>
                  <a:pt x="4622431" y="1473200"/>
                </a:moveTo>
                <a:lnTo>
                  <a:pt x="4619548" y="1473200"/>
                </a:lnTo>
                <a:lnTo>
                  <a:pt x="4621583" y="1477090"/>
                </a:lnTo>
                <a:lnTo>
                  <a:pt x="4622431" y="1473200"/>
                </a:lnTo>
                <a:close/>
              </a:path>
              <a:path w="5387975" h="3035300">
                <a:moveTo>
                  <a:pt x="95224" y="1460500"/>
                </a:moveTo>
                <a:lnTo>
                  <a:pt x="94513" y="1473200"/>
                </a:lnTo>
                <a:lnTo>
                  <a:pt x="96621" y="1473200"/>
                </a:lnTo>
                <a:lnTo>
                  <a:pt x="95224" y="1460500"/>
                </a:lnTo>
                <a:close/>
              </a:path>
              <a:path w="5387975" h="3035300">
                <a:moveTo>
                  <a:pt x="114960" y="1460500"/>
                </a:moveTo>
                <a:lnTo>
                  <a:pt x="96215" y="1460500"/>
                </a:lnTo>
                <a:lnTo>
                  <a:pt x="100660" y="1473200"/>
                </a:lnTo>
                <a:lnTo>
                  <a:pt x="121297" y="1473200"/>
                </a:lnTo>
                <a:lnTo>
                  <a:pt x="114960" y="1460500"/>
                </a:lnTo>
                <a:close/>
              </a:path>
              <a:path w="5387975" h="3035300">
                <a:moveTo>
                  <a:pt x="147777" y="1460500"/>
                </a:moveTo>
                <a:lnTo>
                  <a:pt x="124790" y="1460500"/>
                </a:lnTo>
                <a:lnTo>
                  <a:pt x="121297" y="1473200"/>
                </a:lnTo>
                <a:lnTo>
                  <a:pt x="136601" y="1473200"/>
                </a:lnTo>
                <a:lnTo>
                  <a:pt x="147777" y="1460500"/>
                </a:lnTo>
                <a:close/>
              </a:path>
              <a:path w="5387975" h="3035300">
                <a:moveTo>
                  <a:pt x="4632680" y="1460500"/>
                </a:moveTo>
                <a:lnTo>
                  <a:pt x="4604328" y="1460500"/>
                </a:lnTo>
                <a:lnTo>
                  <a:pt x="4594721" y="1473200"/>
                </a:lnTo>
                <a:lnTo>
                  <a:pt x="4635284" y="1473200"/>
                </a:lnTo>
                <a:lnTo>
                  <a:pt x="4635855" y="1472524"/>
                </a:lnTo>
                <a:lnTo>
                  <a:pt x="4632680" y="1460500"/>
                </a:lnTo>
                <a:close/>
              </a:path>
              <a:path w="5387975" h="3035300">
                <a:moveTo>
                  <a:pt x="4635855" y="1472524"/>
                </a:moveTo>
                <a:lnTo>
                  <a:pt x="4635284" y="1473200"/>
                </a:lnTo>
                <a:lnTo>
                  <a:pt x="4636033" y="1473200"/>
                </a:lnTo>
                <a:lnTo>
                  <a:pt x="4635855" y="1472524"/>
                </a:lnTo>
                <a:close/>
              </a:path>
              <a:path w="5387975" h="3035300">
                <a:moveTo>
                  <a:pt x="4642886" y="1464213"/>
                </a:moveTo>
                <a:lnTo>
                  <a:pt x="4635855" y="1472524"/>
                </a:lnTo>
                <a:lnTo>
                  <a:pt x="4636033" y="1473200"/>
                </a:lnTo>
                <a:lnTo>
                  <a:pt x="4643335" y="1473200"/>
                </a:lnTo>
                <a:lnTo>
                  <a:pt x="4642886" y="1464213"/>
                </a:lnTo>
                <a:close/>
              </a:path>
              <a:path w="5387975" h="3035300">
                <a:moveTo>
                  <a:pt x="4648936" y="1460500"/>
                </a:moveTo>
                <a:lnTo>
                  <a:pt x="4643335" y="1473200"/>
                </a:lnTo>
                <a:lnTo>
                  <a:pt x="4649978" y="1473200"/>
                </a:lnTo>
                <a:lnTo>
                  <a:pt x="4648936" y="1460500"/>
                </a:lnTo>
                <a:close/>
              </a:path>
              <a:path w="5387975" h="3035300">
                <a:moveTo>
                  <a:pt x="4646028" y="1460500"/>
                </a:moveTo>
                <a:lnTo>
                  <a:pt x="4642700" y="1460500"/>
                </a:lnTo>
                <a:lnTo>
                  <a:pt x="4642886" y="1464213"/>
                </a:lnTo>
                <a:lnTo>
                  <a:pt x="4646028" y="1460500"/>
                </a:lnTo>
                <a:close/>
              </a:path>
              <a:path w="5387975" h="3035300">
                <a:moveTo>
                  <a:pt x="112598" y="1447800"/>
                </a:moveTo>
                <a:lnTo>
                  <a:pt x="109829" y="1447800"/>
                </a:lnTo>
                <a:lnTo>
                  <a:pt x="110921" y="1460500"/>
                </a:lnTo>
                <a:lnTo>
                  <a:pt x="112598" y="1447800"/>
                </a:lnTo>
                <a:close/>
              </a:path>
              <a:path w="5387975" h="3035300">
                <a:moveTo>
                  <a:pt x="127952" y="1447800"/>
                </a:moveTo>
                <a:lnTo>
                  <a:pt x="119481" y="1447800"/>
                </a:lnTo>
                <a:lnTo>
                  <a:pt x="119011" y="1460500"/>
                </a:lnTo>
                <a:lnTo>
                  <a:pt x="120561" y="1460500"/>
                </a:lnTo>
                <a:lnTo>
                  <a:pt x="127952" y="1447800"/>
                </a:lnTo>
                <a:close/>
              </a:path>
              <a:path w="5387975" h="3035300">
                <a:moveTo>
                  <a:pt x="150444" y="1447800"/>
                </a:moveTo>
                <a:lnTo>
                  <a:pt x="127952" y="1447800"/>
                </a:lnTo>
                <a:lnTo>
                  <a:pt x="125374" y="1460500"/>
                </a:lnTo>
                <a:lnTo>
                  <a:pt x="147345" y="1460500"/>
                </a:lnTo>
                <a:lnTo>
                  <a:pt x="150444" y="1447800"/>
                </a:lnTo>
                <a:close/>
              </a:path>
              <a:path w="5387975" h="3035300">
                <a:moveTo>
                  <a:pt x="150964" y="1447800"/>
                </a:moveTo>
                <a:lnTo>
                  <a:pt x="150444" y="1447800"/>
                </a:lnTo>
                <a:lnTo>
                  <a:pt x="147345" y="1460500"/>
                </a:lnTo>
                <a:lnTo>
                  <a:pt x="148551" y="1460500"/>
                </a:lnTo>
                <a:lnTo>
                  <a:pt x="151421" y="1449245"/>
                </a:lnTo>
                <a:lnTo>
                  <a:pt x="150964" y="1447800"/>
                </a:lnTo>
                <a:close/>
              </a:path>
              <a:path w="5387975" h="3035300">
                <a:moveTo>
                  <a:pt x="151421" y="1449245"/>
                </a:moveTo>
                <a:lnTo>
                  <a:pt x="148551" y="1460500"/>
                </a:lnTo>
                <a:lnTo>
                  <a:pt x="154978" y="1460500"/>
                </a:lnTo>
                <a:lnTo>
                  <a:pt x="151421" y="1449245"/>
                </a:lnTo>
                <a:close/>
              </a:path>
              <a:path w="5387975" h="3035300">
                <a:moveTo>
                  <a:pt x="4647031" y="1447800"/>
                </a:moveTo>
                <a:lnTo>
                  <a:pt x="4613859" y="1447800"/>
                </a:lnTo>
                <a:lnTo>
                  <a:pt x="4609083" y="1460500"/>
                </a:lnTo>
                <a:lnTo>
                  <a:pt x="4642231" y="1460500"/>
                </a:lnTo>
                <a:lnTo>
                  <a:pt x="4647031" y="1447800"/>
                </a:lnTo>
                <a:close/>
              </a:path>
              <a:path w="5387975" h="3035300">
                <a:moveTo>
                  <a:pt x="151790" y="1447800"/>
                </a:moveTo>
                <a:lnTo>
                  <a:pt x="150964" y="1447800"/>
                </a:lnTo>
                <a:lnTo>
                  <a:pt x="151421" y="1449245"/>
                </a:lnTo>
                <a:lnTo>
                  <a:pt x="151790" y="1447800"/>
                </a:lnTo>
                <a:close/>
              </a:path>
              <a:path w="5387975" h="3035300">
                <a:moveTo>
                  <a:pt x="114300" y="1435100"/>
                </a:moveTo>
                <a:lnTo>
                  <a:pt x="112534" y="1447800"/>
                </a:lnTo>
                <a:lnTo>
                  <a:pt x="113144" y="1447800"/>
                </a:lnTo>
                <a:lnTo>
                  <a:pt x="114300" y="1435100"/>
                </a:lnTo>
                <a:close/>
              </a:path>
              <a:path w="5387975" h="3035300">
                <a:moveTo>
                  <a:pt x="118440" y="1435100"/>
                </a:moveTo>
                <a:lnTo>
                  <a:pt x="117322" y="1435100"/>
                </a:lnTo>
                <a:lnTo>
                  <a:pt x="116941" y="1447800"/>
                </a:lnTo>
                <a:lnTo>
                  <a:pt x="118440" y="1435100"/>
                </a:lnTo>
                <a:close/>
              </a:path>
              <a:path w="5387975" h="3035300">
                <a:moveTo>
                  <a:pt x="160667" y="1422400"/>
                </a:moveTo>
                <a:lnTo>
                  <a:pt x="133451" y="1422400"/>
                </a:lnTo>
                <a:lnTo>
                  <a:pt x="128727" y="1435100"/>
                </a:lnTo>
                <a:lnTo>
                  <a:pt x="125539" y="1447800"/>
                </a:lnTo>
                <a:lnTo>
                  <a:pt x="158610" y="1447800"/>
                </a:lnTo>
                <a:lnTo>
                  <a:pt x="157048" y="1435100"/>
                </a:lnTo>
                <a:lnTo>
                  <a:pt x="155409" y="1435100"/>
                </a:lnTo>
                <a:lnTo>
                  <a:pt x="160667" y="1422400"/>
                </a:lnTo>
                <a:close/>
              </a:path>
              <a:path w="5387975" h="3035300">
                <a:moveTo>
                  <a:pt x="4655337" y="1435100"/>
                </a:moveTo>
                <a:lnTo>
                  <a:pt x="4615637" y="1435100"/>
                </a:lnTo>
                <a:lnTo>
                  <a:pt x="4612119" y="1447800"/>
                </a:lnTo>
                <a:lnTo>
                  <a:pt x="4661166" y="1447800"/>
                </a:lnTo>
                <a:lnTo>
                  <a:pt x="4655337" y="1435100"/>
                </a:lnTo>
                <a:close/>
              </a:path>
              <a:path w="5387975" h="3035300">
                <a:moveTo>
                  <a:pt x="4672876" y="1435100"/>
                </a:moveTo>
                <a:lnTo>
                  <a:pt x="4663224" y="1435100"/>
                </a:lnTo>
                <a:lnTo>
                  <a:pt x="4667211" y="1447800"/>
                </a:lnTo>
                <a:lnTo>
                  <a:pt x="4668354" y="1447800"/>
                </a:lnTo>
                <a:lnTo>
                  <a:pt x="4672876" y="1435100"/>
                </a:lnTo>
                <a:close/>
              </a:path>
              <a:path w="5387975" h="3035300">
                <a:moveTo>
                  <a:pt x="165061" y="1422400"/>
                </a:moveTo>
                <a:lnTo>
                  <a:pt x="163715" y="1422400"/>
                </a:lnTo>
                <a:lnTo>
                  <a:pt x="162661" y="1435100"/>
                </a:lnTo>
                <a:lnTo>
                  <a:pt x="163779" y="1435100"/>
                </a:lnTo>
                <a:lnTo>
                  <a:pt x="165061" y="1422400"/>
                </a:lnTo>
                <a:close/>
              </a:path>
              <a:path w="5387975" h="3035300">
                <a:moveTo>
                  <a:pt x="4665497" y="1422400"/>
                </a:moveTo>
                <a:lnTo>
                  <a:pt x="4627321" y="1422400"/>
                </a:lnTo>
                <a:lnTo>
                  <a:pt x="4623181" y="1435100"/>
                </a:lnTo>
                <a:lnTo>
                  <a:pt x="4662855" y="1435100"/>
                </a:lnTo>
                <a:lnTo>
                  <a:pt x="4665497" y="1422400"/>
                </a:lnTo>
                <a:close/>
              </a:path>
              <a:path w="5387975" h="3035300">
                <a:moveTo>
                  <a:pt x="4669535" y="1422400"/>
                </a:moveTo>
                <a:lnTo>
                  <a:pt x="4666805" y="1422400"/>
                </a:lnTo>
                <a:lnTo>
                  <a:pt x="4664087" y="1435100"/>
                </a:lnTo>
                <a:lnTo>
                  <a:pt x="4668761" y="1435100"/>
                </a:lnTo>
                <a:lnTo>
                  <a:pt x="4669535" y="1422400"/>
                </a:lnTo>
                <a:close/>
              </a:path>
              <a:path w="5387975" h="3035300">
                <a:moveTo>
                  <a:pt x="124218" y="1409700"/>
                </a:moveTo>
                <a:lnTo>
                  <a:pt x="121577" y="1422400"/>
                </a:lnTo>
                <a:lnTo>
                  <a:pt x="125018" y="1422400"/>
                </a:lnTo>
                <a:lnTo>
                  <a:pt x="125169" y="1422206"/>
                </a:lnTo>
                <a:lnTo>
                  <a:pt x="124218" y="1409700"/>
                </a:lnTo>
                <a:close/>
              </a:path>
              <a:path w="5387975" h="3035300">
                <a:moveTo>
                  <a:pt x="137676" y="1409700"/>
                </a:moveTo>
                <a:lnTo>
                  <a:pt x="134899" y="1409700"/>
                </a:lnTo>
                <a:lnTo>
                  <a:pt x="125169" y="1422206"/>
                </a:lnTo>
                <a:lnTo>
                  <a:pt x="125183" y="1422400"/>
                </a:lnTo>
                <a:lnTo>
                  <a:pt x="135902" y="1422400"/>
                </a:lnTo>
                <a:lnTo>
                  <a:pt x="137676" y="1409700"/>
                </a:lnTo>
                <a:close/>
              </a:path>
              <a:path w="5387975" h="3035300">
                <a:moveTo>
                  <a:pt x="146215" y="1409700"/>
                </a:moveTo>
                <a:lnTo>
                  <a:pt x="137676" y="1409700"/>
                </a:lnTo>
                <a:lnTo>
                  <a:pt x="139480" y="1422400"/>
                </a:lnTo>
                <a:lnTo>
                  <a:pt x="144424" y="1422400"/>
                </a:lnTo>
                <a:lnTo>
                  <a:pt x="146215" y="1409700"/>
                </a:lnTo>
                <a:close/>
              </a:path>
              <a:path w="5387975" h="3035300">
                <a:moveTo>
                  <a:pt x="161556" y="1409700"/>
                </a:moveTo>
                <a:lnTo>
                  <a:pt x="149555" y="1409700"/>
                </a:lnTo>
                <a:lnTo>
                  <a:pt x="147040" y="1422400"/>
                </a:lnTo>
                <a:lnTo>
                  <a:pt x="162496" y="1422400"/>
                </a:lnTo>
                <a:lnTo>
                  <a:pt x="161556" y="1409700"/>
                </a:lnTo>
                <a:close/>
              </a:path>
              <a:path w="5387975" h="3035300">
                <a:moveTo>
                  <a:pt x="166992" y="1409700"/>
                </a:moveTo>
                <a:lnTo>
                  <a:pt x="167170" y="1422400"/>
                </a:lnTo>
                <a:lnTo>
                  <a:pt x="172046" y="1422400"/>
                </a:lnTo>
                <a:lnTo>
                  <a:pt x="166992" y="1409700"/>
                </a:lnTo>
                <a:close/>
              </a:path>
              <a:path w="5387975" h="3035300">
                <a:moveTo>
                  <a:pt x="4635385" y="1409700"/>
                </a:moveTo>
                <a:lnTo>
                  <a:pt x="4634903" y="1422400"/>
                </a:lnTo>
                <a:lnTo>
                  <a:pt x="4640046" y="1422400"/>
                </a:lnTo>
                <a:lnTo>
                  <a:pt x="4635385" y="1409700"/>
                </a:lnTo>
                <a:close/>
              </a:path>
              <a:path w="5387975" h="3035300">
                <a:moveTo>
                  <a:pt x="4660049" y="1409700"/>
                </a:moveTo>
                <a:lnTo>
                  <a:pt x="4644593" y="1409700"/>
                </a:lnTo>
                <a:lnTo>
                  <a:pt x="4640046" y="1422400"/>
                </a:lnTo>
                <a:lnTo>
                  <a:pt x="4658398" y="1422400"/>
                </a:lnTo>
                <a:lnTo>
                  <a:pt x="4660049" y="1409700"/>
                </a:lnTo>
                <a:close/>
              </a:path>
              <a:path w="5387975" h="3035300">
                <a:moveTo>
                  <a:pt x="4679276" y="1409700"/>
                </a:moveTo>
                <a:lnTo>
                  <a:pt x="4660049" y="1409700"/>
                </a:lnTo>
                <a:lnTo>
                  <a:pt x="4664329" y="1422400"/>
                </a:lnTo>
                <a:lnTo>
                  <a:pt x="4677841" y="1422400"/>
                </a:lnTo>
                <a:lnTo>
                  <a:pt x="4679276" y="1409700"/>
                </a:lnTo>
                <a:close/>
              </a:path>
              <a:path w="5387975" h="3035300">
                <a:moveTo>
                  <a:pt x="4690059" y="1409700"/>
                </a:moveTo>
                <a:lnTo>
                  <a:pt x="4684915" y="1409700"/>
                </a:lnTo>
                <a:lnTo>
                  <a:pt x="4685309" y="1422400"/>
                </a:lnTo>
                <a:lnTo>
                  <a:pt x="4689995" y="1422400"/>
                </a:lnTo>
                <a:lnTo>
                  <a:pt x="4690059" y="1409700"/>
                </a:lnTo>
                <a:close/>
              </a:path>
              <a:path w="5387975" h="3035300">
                <a:moveTo>
                  <a:pt x="138341" y="1397000"/>
                </a:moveTo>
                <a:lnTo>
                  <a:pt x="133045" y="1397000"/>
                </a:lnTo>
                <a:lnTo>
                  <a:pt x="132511" y="1409700"/>
                </a:lnTo>
                <a:lnTo>
                  <a:pt x="134696" y="1409700"/>
                </a:lnTo>
                <a:lnTo>
                  <a:pt x="138341" y="1397000"/>
                </a:lnTo>
                <a:close/>
              </a:path>
              <a:path w="5387975" h="3035300">
                <a:moveTo>
                  <a:pt x="147942" y="1397000"/>
                </a:moveTo>
                <a:lnTo>
                  <a:pt x="138544" y="1397000"/>
                </a:lnTo>
                <a:lnTo>
                  <a:pt x="139407" y="1409700"/>
                </a:lnTo>
                <a:lnTo>
                  <a:pt x="150761" y="1409700"/>
                </a:lnTo>
                <a:lnTo>
                  <a:pt x="147942" y="1397000"/>
                </a:lnTo>
                <a:close/>
              </a:path>
              <a:path w="5387975" h="3035300">
                <a:moveTo>
                  <a:pt x="153270" y="1403062"/>
                </a:moveTo>
                <a:lnTo>
                  <a:pt x="150761" y="1409700"/>
                </a:lnTo>
                <a:lnTo>
                  <a:pt x="154571" y="1409700"/>
                </a:lnTo>
                <a:lnTo>
                  <a:pt x="153270" y="1403062"/>
                </a:lnTo>
                <a:close/>
              </a:path>
              <a:path w="5387975" h="3035300">
                <a:moveTo>
                  <a:pt x="162229" y="1397000"/>
                </a:moveTo>
                <a:lnTo>
                  <a:pt x="155562" y="1397000"/>
                </a:lnTo>
                <a:lnTo>
                  <a:pt x="153270" y="1403062"/>
                </a:lnTo>
                <a:lnTo>
                  <a:pt x="154571" y="1409700"/>
                </a:lnTo>
                <a:lnTo>
                  <a:pt x="163487" y="1409700"/>
                </a:lnTo>
                <a:lnTo>
                  <a:pt x="162229" y="1397000"/>
                </a:lnTo>
                <a:close/>
              </a:path>
              <a:path w="5387975" h="3035300">
                <a:moveTo>
                  <a:pt x="186423" y="1397000"/>
                </a:moveTo>
                <a:lnTo>
                  <a:pt x="162229" y="1397000"/>
                </a:lnTo>
                <a:lnTo>
                  <a:pt x="163487" y="1409700"/>
                </a:lnTo>
                <a:lnTo>
                  <a:pt x="181660" y="1409700"/>
                </a:lnTo>
                <a:lnTo>
                  <a:pt x="186423" y="1397000"/>
                </a:lnTo>
                <a:close/>
              </a:path>
              <a:path w="5387975" h="3035300">
                <a:moveTo>
                  <a:pt x="4658004" y="1384300"/>
                </a:moveTo>
                <a:lnTo>
                  <a:pt x="4651590" y="1384300"/>
                </a:lnTo>
                <a:lnTo>
                  <a:pt x="4644059" y="1397000"/>
                </a:lnTo>
                <a:lnTo>
                  <a:pt x="4647984" y="1409700"/>
                </a:lnTo>
                <a:lnTo>
                  <a:pt x="4650270" y="1397000"/>
                </a:lnTo>
                <a:lnTo>
                  <a:pt x="4655807" y="1397000"/>
                </a:lnTo>
                <a:lnTo>
                  <a:pt x="4658004" y="1384300"/>
                </a:lnTo>
                <a:close/>
              </a:path>
              <a:path w="5387975" h="3035300">
                <a:moveTo>
                  <a:pt x="4685220" y="1397000"/>
                </a:moveTo>
                <a:lnTo>
                  <a:pt x="4650270" y="1397000"/>
                </a:lnTo>
                <a:lnTo>
                  <a:pt x="4649520" y="1409700"/>
                </a:lnTo>
                <a:lnTo>
                  <a:pt x="4680902" y="1409700"/>
                </a:lnTo>
                <a:lnTo>
                  <a:pt x="4685220" y="1397000"/>
                </a:lnTo>
                <a:close/>
              </a:path>
              <a:path w="5387975" h="3035300">
                <a:moveTo>
                  <a:pt x="155562" y="1397000"/>
                </a:moveTo>
                <a:lnTo>
                  <a:pt x="152082" y="1397000"/>
                </a:lnTo>
                <a:lnTo>
                  <a:pt x="153270" y="1403062"/>
                </a:lnTo>
                <a:lnTo>
                  <a:pt x="155562" y="1397000"/>
                </a:lnTo>
                <a:close/>
              </a:path>
              <a:path w="5387975" h="3035300">
                <a:moveTo>
                  <a:pt x="190449" y="1371600"/>
                </a:moveTo>
                <a:lnTo>
                  <a:pt x="171030" y="1371600"/>
                </a:lnTo>
                <a:lnTo>
                  <a:pt x="172326" y="1384300"/>
                </a:lnTo>
                <a:lnTo>
                  <a:pt x="141173" y="1384300"/>
                </a:lnTo>
                <a:lnTo>
                  <a:pt x="141033" y="1397000"/>
                </a:lnTo>
                <a:lnTo>
                  <a:pt x="185724" y="1397000"/>
                </a:lnTo>
                <a:lnTo>
                  <a:pt x="192582" y="1384300"/>
                </a:lnTo>
                <a:lnTo>
                  <a:pt x="193007" y="1383388"/>
                </a:lnTo>
                <a:lnTo>
                  <a:pt x="190449" y="1371600"/>
                </a:lnTo>
                <a:close/>
              </a:path>
              <a:path w="5387975" h="3035300">
                <a:moveTo>
                  <a:pt x="4689411" y="1384300"/>
                </a:moveTo>
                <a:lnTo>
                  <a:pt x="4659033" y="1384300"/>
                </a:lnTo>
                <a:lnTo>
                  <a:pt x="4656772" y="1397000"/>
                </a:lnTo>
                <a:lnTo>
                  <a:pt x="4687760" y="1397000"/>
                </a:lnTo>
                <a:lnTo>
                  <a:pt x="4689411" y="1384300"/>
                </a:lnTo>
                <a:close/>
              </a:path>
              <a:path w="5387975" h="3035300">
                <a:moveTo>
                  <a:pt x="4706785" y="1384300"/>
                </a:moveTo>
                <a:lnTo>
                  <a:pt x="4689411" y="1384300"/>
                </a:lnTo>
                <a:lnTo>
                  <a:pt x="4691824" y="1397000"/>
                </a:lnTo>
                <a:lnTo>
                  <a:pt x="4695596" y="1397000"/>
                </a:lnTo>
                <a:lnTo>
                  <a:pt x="4706785" y="1384300"/>
                </a:lnTo>
                <a:close/>
              </a:path>
              <a:path w="5387975" h="3035300">
                <a:moveTo>
                  <a:pt x="149669" y="1371600"/>
                </a:moveTo>
                <a:lnTo>
                  <a:pt x="148196" y="1371600"/>
                </a:lnTo>
                <a:lnTo>
                  <a:pt x="148094" y="1384300"/>
                </a:lnTo>
                <a:lnTo>
                  <a:pt x="149669" y="1371600"/>
                </a:lnTo>
                <a:close/>
              </a:path>
              <a:path w="5387975" h="3035300">
                <a:moveTo>
                  <a:pt x="157106" y="1373340"/>
                </a:moveTo>
                <a:lnTo>
                  <a:pt x="151079" y="1384300"/>
                </a:lnTo>
                <a:lnTo>
                  <a:pt x="156997" y="1384300"/>
                </a:lnTo>
                <a:lnTo>
                  <a:pt x="157106" y="1373340"/>
                </a:lnTo>
                <a:close/>
              </a:path>
              <a:path w="5387975" h="3035300">
                <a:moveTo>
                  <a:pt x="165887" y="1358900"/>
                </a:moveTo>
                <a:lnTo>
                  <a:pt x="164045" y="1358900"/>
                </a:lnTo>
                <a:lnTo>
                  <a:pt x="166471" y="1371600"/>
                </a:lnTo>
                <a:lnTo>
                  <a:pt x="156997" y="1384300"/>
                </a:lnTo>
                <a:lnTo>
                  <a:pt x="170103" y="1384300"/>
                </a:lnTo>
                <a:lnTo>
                  <a:pt x="169633" y="1371600"/>
                </a:lnTo>
                <a:lnTo>
                  <a:pt x="166598" y="1371600"/>
                </a:lnTo>
                <a:lnTo>
                  <a:pt x="165887" y="1358900"/>
                </a:lnTo>
                <a:close/>
              </a:path>
              <a:path w="5387975" h="3035300">
                <a:moveTo>
                  <a:pt x="198996" y="1371600"/>
                </a:moveTo>
                <a:lnTo>
                  <a:pt x="198501" y="1371600"/>
                </a:lnTo>
                <a:lnTo>
                  <a:pt x="193007" y="1383388"/>
                </a:lnTo>
                <a:lnTo>
                  <a:pt x="193205" y="1384300"/>
                </a:lnTo>
                <a:lnTo>
                  <a:pt x="194817" y="1384300"/>
                </a:lnTo>
                <a:lnTo>
                  <a:pt x="198996" y="1371600"/>
                </a:lnTo>
                <a:close/>
              </a:path>
              <a:path w="5387975" h="3035300">
                <a:moveTo>
                  <a:pt x="4659350" y="1371600"/>
                </a:moveTo>
                <a:lnTo>
                  <a:pt x="4659604" y="1384300"/>
                </a:lnTo>
                <a:lnTo>
                  <a:pt x="4668266" y="1384300"/>
                </a:lnTo>
                <a:lnTo>
                  <a:pt x="4659350" y="1371600"/>
                </a:lnTo>
                <a:close/>
              </a:path>
              <a:path w="5387975" h="3035300">
                <a:moveTo>
                  <a:pt x="4713871" y="1358900"/>
                </a:moveTo>
                <a:lnTo>
                  <a:pt x="4674679" y="1358900"/>
                </a:lnTo>
                <a:lnTo>
                  <a:pt x="4672320" y="1371252"/>
                </a:lnTo>
                <a:lnTo>
                  <a:pt x="4672393" y="1371600"/>
                </a:lnTo>
                <a:lnTo>
                  <a:pt x="4668266" y="1384300"/>
                </a:lnTo>
                <a:lnTo>
                  <a:pt x="4688293" y="1384300"/>
                </a:lnTo>
                <a:lnTo>
                  <a:pt x="4700790" y="1371600"/>
                </a:lnTo>
                <a:lnTo>
                  <a:pt x="4705451" y="1371600"/>
                </a:lnTo>
                <a:lnTo>
                  <a:pt x="4713871" y="1358900"/>
                </a:lnTo>
                <a:close/>
              </a:path>
              <a:path w="5387975" h="3035300">
                <a:moveTo>
                  <a:pt x="4711598" y="1371600"/>
                </a:moveTo>
                <a:lnTo>
                  <a:pt x="4700790" y="1371600"/>
                </a:lnTo>
                <a:lnTo>
                  <a:pt x="4703648" y="1384300"/>
                </a:lnTo>
                <a:lnTo>
                  <a:pt x="4711217" y="1384300"/>
                </a:lnTo>
                <a:lnTo>
                  <a:pt x="4711598" y="1371600"/>
                </a:lnTo>
                <a:close/>
              </a:path>
              <a:path w="5387975" h="3035300">
                <a:moveTo>
                  <a:pt x="158064" y="1371600"/>
                </a:moveTo>
                <a:lnTo>
                  <a:pt x="157124" y="1371600"/>
                </a:lnTo>
                <a:lnTo>
                  <a:pt x="157106" y="1373340"/>
                </a:lnTo>
                <a:lnTo>
                  <a:pt x="158064" y="1371600"/>
                </a:lnTo>
                <a:close/>
              </a:path>
              <a:path w="5387975" h="3035300">
                <a:moveTo>
                  <a:pt x="164045" y="1358900"/>
                </a:moveTo>
                <a:lnTo>
                  <a:pt x="162306" y="1358900"/>
                </a:lnTo>
                <a:lnTo>
                  <a:pt x="155143" y="1371600"/>
                </a:lnTo>
                <a:lnTo>
                  <a:pt x="160667" y="1371600"/>
                </a:lnTo>
                <a:lnTo>
                  <a:pt x="164045" y="1358900"/>
                </a:lnTo>
                <a:close/>
              </a:path>
              <a:path w="5387975" h="3035300">
                <a:moveTo>
                  <a:pt x="197535" y="1358900"/>
                </a:moveTo>
                <a:lnTo>
                  <a:pt x="173304" y="1358900"/>
                </a:lnTo>
                <a:lnTo>
                  <a:pt x="166598" y="1371600"/>
                </a:lnTo>
                <a:lnTo>
                  <a:pt x="196799" y="1371600"/>
                </a:lnTo>
                <a:lnTo>
                  <a:pt x="197535" y="1358900"/>
                </a:lnTo>
                <a:close/>
              </a:path>
              <a:path w="5387975" h="3035300">
                <a:moveTo>
                  <a:pt x="207975" y="1358900"/>
                </a:moveTo>
                <a:lnTo>
                  <a:pt x="200558" y="1358900"/>
                </a:lnTo>
                <a:lnTo>
                  <a:pt x="201231" y="1371600"/>
                </a:lnTo>
                <a:lnTo>
                  <a:pt x="201498" y="1371600"/>
                </a:lnTo>
                <a:lnTo>
                  <a:pt x="207975" y="1358900"/>
                </a:lnTo>
                <a:close/>
              </a:path>
              <a:path w="5387975" h="3035300">
                <a:moveTo>
                  <a:pt x="4726127" y="1358900"/>
                </a:moveTo>
                <a:lnTo>
                  <a:pt x="4722533" y="1358900"/>
                </a:lnTo>
                <a:lnTo>
                  <a:pt x="4724298" y="1371600"/>
                </a:lnTo>
                <a:lnTo>
                  <a:pt x="4726127" y="1358900"/>
                </a:lnTo>
                <a:close/>
              </a:path>
              <a:path w="5387975" h="3035300">
                <a:moveTo>
                  <a:pt x="4726838" y="1358900"/>
                </a:moveTo>
                <a:lnTo>
                  <a:pt x="4725517" y="1371600"/>
                </a:lnTo>
                <a:lnTo>
                  <a:pt x="4726406" y="1371600"/>
                </a:lnTo>
                <a:lnTo>
                  <a:pt x="4726838" y="1358900"/>
                </a:lnTo>
                <a:close/>
              </a:path>
              <a:path w="5387975" h="3035300">
                <a:moveTo>
                  <a:pt x="4673003" y="1358900"/>
                </a:moveTo>
                <a:lnTo>
                  <a:pt x="4668037" y="1358900"/>
                </a:lnTo>
                <a:lnTo>
                  <a:pt x="4672274" y="1371252"/>
                </a:lnTo>
                <a:lnTo>
                  <a:pt x="4673003" y="1358900"/>
                </a:lnTo>
                <a:close/>
              </a:path>
              <a:path w="5387975" h="3035300">
                <a:moveTo>
                  <a:pt x="172364" y="1346200"/>
                </a:moveTo>
                <a:lnTo>
                  <a:pt x="168897" y="1346200"/>
                </a:lnTo>
                <a:lnTo>
                  <a:pt x="168579" y="1358900"/>
                </a:lnTo>
                <a:lnTo>
                  <a:pt x="168770" y="1358900"/>
                </a:lnTo>
                <a:lnTo>
                  <a:pt x="172364" y="1346200"/>
                </a:lnTo>
                <a:close/>
              </a:path>
              <a:path w="5387975" h="3035300">
                <a:moveTo>
                  <a:pt x="196354" y="1346200"/>
                </a:moveTo>
                <a:lnTo>
                  <a:pt x="172364" y="1346200"/>
                </a:lnTo>
                <a:lnTo>
                  <a:pt x="174129" y="1358900"/>
                </a:lnTo>
                <a:lnTo>
                  <a:pt x="187769" y="1358900"/>
                </a:lnTo>
                <a:lnTo>
                  <a:pt x="196354" y="1346200"/>
                </a:lnTo>
                <a:close/>
              </a:path>
              <a:path w="5387975" h="3035300">
                <a:moveTo>
                  <a:pt x="202209" y="1346200"/>
                </a:moveTo>
                <a:lnTo>
                  <a:pt x="199034" y="1346200"/>
                </a:lnTo>
                <a:lnTo>
                  <a:pt x="198183" y="1358900"/>
                </a:lnTo>
                <a:lnTo>
                  <a:pt x="198888" y="1357343"/>
                </a:lnTo>
                <a:lnTo>
                  <a:pt x="202209" y="1346200"/>
                </a:lnTo>
                <a:close/>
              </a:path>
              <a:path w="5387975" h="3035300">
                <a:moveTo>
                  <a:pt x="202224" y="1349979"/>
                </a:moveTo>
                <a:lnTo>
                  <a:pt x="198888" y="1357343"/>
                </a:lnTo>
                <a:lnTo>
                  <a:pt x="198424" y="1358900"/>
                </a:lnTo>
                <a:lnTo>
                  <a:pt x="202260" y="1358900"/>
                </a:lnTo>
                <a:lnTo>
                  <a:pt x="202224" y="1349979"/>
                </a:lnTo>
                <a:close/>
              </a:path>
              <a:path w="5387975" h="3035300">
                <a:moveTo>
                  <a:pt x="210807" y="1346200"/>
                </a:moveTo>
                <a:lnTo>
                  <a:pt x="205955" y="1346200"/>
                </a:lnTo>
                <a:lnTo>
                  <a:pt x="202260" y="1358900"/>
                </a:lnTo>
                <a:lnTo>
                  <a:pt x="210261" y="1358900"/>
                </a:lnTo>
                <a:lnTo>
                  <a:pt x="210807" y="1346200"/>
                </a:lnTo>
                <a:close/>
              </a:path>
              <a:path w="5387975" h="3035300">
                <a:moveTo>
                  <a:pt x="214020" y="1346200"/>
                </a:moveTo>
                <a:lnTo>
                  <a:pt x="212318" y="1346200"/>
                </a:lnTo>
                <a:lnTo>
                  <a:pt x="210680" y="1358900"/>
                </a:lnTo>
                <a:lnTo>
                  <a:pt x="212471" y="1358900"/>
                </a:lnTo>
                <a:lnTo>
                  <a:pt x="214020" y="1346200"/>
                </a:lnTo>
                <a:close/>
              </a:path>
              <a:path w="5387975" h="3035300">
                <a:moveTo>
                  <a:pt x="4726470" y="1346200"/>
                </a:moveTo>
                <a:lnTo>
                  <a:pt x="4679188" y="1346200"/>
                </a:lnTo>
                <a:lnTo>
                  <a:pt x="4681105" y="1358900"/>
                </a:lnTo>
                <a:lnTo>
                  <a:pt x="4721021" y="1358900"/>
                </a:lnTo>
                <a:lnTo>
                  <a:pt x="4726470" y="1346200"/>
                </a:lnTo>
                <a:close/>
              </a:path>
              <a:path w="5387975" h="3035300">
                <a:moveTo>
                  <a:pt x="4729302" y="1346200"/>
                </a:moveTo>
                <a:lnTo>
                  <a:pt x="4726685" y="1358900"/>
                </a:lnTo>
                <a:lnTo>
                  <a:pt x="4727562" y="1358900"/>
                </a:lnTo>
                <a:lnTo>
                  <a:pt x="4729326" y="1348076"/>
                </a:lnTo>
                <a:lnTo>
                  <a:pt x="4729302" y="1346200"/>
                </a:lnTo>
                <a:close/>
              </a:path>
              <a:path w="5387975" h="3035300">
                <a:moveTo>
                  <a:pt x="4729326" y="1348076"/>
                </a:moveTo>
                <a:lnTo>
                  <a:pt x="4727562" y="1358900"/>
                </a:lnTo>
                <a:lnTo>
                  <a:pt x="4729467" y="1358900"/>
                </a:lnTo>
                <a:lnTo>
                  <a:pt x="4729326" y="1348076"/>
                </a:lnTo>
                <a:close/>
              </a:path>
              <a:path w="5387975" h="3035300">
                <a:moveTo>
                  <a:pt x="4731905" y="1346200"/>
                </a:moveTo>
                <a:lnTo>
                  <a:pt x="4729632" y="1346200"/>
                </a:lnTo>
                <a:lnTo>
                  <a:pt x="4729326" y="1348076"/>
                </a:lnTo>
                <a:lnTo>
                  <a:pt x="4729467" y="1358900"/>
                </a:lnTo>
                <a:lnTo>
                  <a:pt x="4729810" y="1358900"/>
                </a:lnTo>
                <a:lnTo>
                  <a:pt x="4731986" y="1349979"/>
                </a:lnTo>
                <a:lnTo>
                  <a:pt x="4731905" y="1346200"/>
                </a:lnTo>
                <a:close/>
              </a:path>
              <a:path w="5387975" h="3035300">
                <a:moveTo>
                  <a:pt x="4736249" y="1346200"/>
                </a:moveTo>
                <a:lnTo>
                  <a:pt x="4732908" y="1346200"/>
                </a:lnTo>
                <a:lnTo>
                  <a:pt x="4732058" y="1349683"/>
                </a:lnTo>
                <a:lnTo>
                  <a:pt x="4732464" y="1358900"/>
                </a:lnTo>
                <a:lnTo>
                  <a:pt x="4736249" y="1346200"/>
                </a:lnTo>
                <a:close/>
              </a:path>
              <a:path w="5387975" h="3035300">
                <a:moveTo>
                  <a:pt x="202209" y="1346200"/>
                </a:moveTo>
                <a:lnTo>
                  <a:pt x="198888" y="1357343"/>
                </a:lnTo>
                <a:lnTo>
                  <a:pt x="202224" y="1349979"/>
                </a:lnTo>
                <a:lnTo>
                  <a:pt x="202209" y="1346200"/>
                </a:lnTo>
                <a:close/>
              </a:path>
              <a:path w="5387975" h="3035300">
                <a:moveTo>
                  <a:pt x="203936" y="1346200"/>
                </a:moveTo>
                <a:lnTo>
                  <a:pt x="202209" y="1346200"/>
                </a:lnTo>
                <a:lnTo>
                  <a:pt x="202224" y="1349979"/>
                </a:lnTo>
                <a:lnTo>
                  <a:pt x="203936" y="1346200"/>
                </a:lnTo>
                <a:close/>
              </a:path>
              <a:path w="5387975" h="3035300">
                <a:moveTo>
                  <a:pt x="173367" y="1333500"/>
                </a:moveTo>
                <a:lnTo>
                  <a:pt x="168913" y="1333500"/>
                </a:lnTo>
                <a:lnTo>
                  <a:pt x="164820" y="1346200"/>
                </a:lnTo>
                <a:lnTo>
                  <a:pt x="171069" y="1346200"/>
                </a:lnTo>
                <a:lnTo>
                  <a:pt x="173367" y="1333500"/>
                </a:lnTo>
                <a:close/>
              </a:path>
              <a:path w="5387975" h="3035300">
                <a:moveTo>
                  <a:pt x="177545" y="1333500"/>
                </a:moveTo>
                <a:lnTo>
                  <a:pt x="173367" y="1333500"/>
                </a:lnTo>
                <a:lnTo>
                  <a:pt x="171310" y="1346200"/>
                </a:lnTo>
                <a:lnTo>
                  <a:pt x="173812" y="1346200"/>
                </a:lnTo>
                <a:lnTo>
                  <a:pt x="177545" y="1333500"/>
                </a:lnTo>
                <a:close/>
              </a:path>
              <a:path w="5387975" h="3035300">
                <a:moveTo>
                  <a:pt x="218287" y="1333500"/>
                </a:moveTo>
                <a:lnTo>
                  <a:pt x="180898" y="1333500"/>
                </a:lnTo>
                <a:lnTo>
                  <a:pt x="173812" y="1346200"/>
                </a:lnTo>
                <a:lnTo>
                  <a:pt x="217970" y="1346200"/>
                </a:lnTo>
                <a:lnTo>
                  <a:pt x="218287" y="1333500"/>
                </a:lnTo>
                <a:close/>
              </a:path>
              <a:path w="5387975" h="3035300">
                <a:moveTo>
                  <a:pt x="4690006" y="1339566"/>
                </a:moveTo>
                <a:lnTo>
                  <a:pt x="4688420" y="1346200"/>
                </a:lnTo>
                <a:lnTo>
                  <a:pt x="4690503" y="1346200"/>
                </a:lnTo>
                <a:lnTo>
                  <a:pt x="4690006" y="1339566"/>
                </a:lnTo>
                <a:close/>
              </a:path>
              <a:path w="5387975" h="3035300">
                <a:moveTo>
                  <a:pt x="4707572" y="1333500"/>
                </a:moveTo>
                <a:lnTo>
                  <a:pt x="4691456" y="1333500"/>
                </a:lnTo>
                <a:lnTo>
                  <a:pt x="4691888" y="1346200"/>
                </a:lnTo>
                <a:lnTo>
                  <a:pt x="4711433" y="1346200"/>
                </a:lnTo>
                <a:lnTo>
                  <a:pt x="4707572" y="1333500"/>
                </a:lnTo>
                <a:close/>
              </a:path>
              <a:path w="5387975" h="3035300">
                <a:moveTo>
                  <a:pt x="4710099" y="1333500"/>
                </a:moveTo>
                <a:lnTo>
                  <a:pt x="4707572" y="1333500"/>
                </a:lnTo>
                <a:lnTo>
                  <a:pt x="4711433" y="1346200"/>
                </a:lnTo>
                <a:lnTo>
                  <a:pt x="4715014" y="1346200"/>
                </a:lnTo>
                <a:lnTo>
                  <a:pt x="4715218" y="1344977"/>
                </a:lnTo>
                <a:lnTo>
                  <a:pt x="4710099" y="1333500"/>
                </a:lnTo>
                <a:close/>
              </a:path>
              <a:path w="5387975" h="3035300">
                <a:moveTo>
                  <a:pt x="4715218" y="1344977"/>
                </a:moveTo>
                <a:lnTo>
                  <a:pt x="4715014" y="1346200"/>
                </a:lnTo>
                <a:lnTo>
                  <a:pt x="4715764" y="1346200"/>
                </a:lnTo>
                <a:lnTo>
                  <a:pt x="4715218" y="1344977"/>
                </a:lnTo>
                <a:close/>
              </a:path>
              <a:path w="5387975" h="3035300">
                <a:moveTo>
                  <a:pt x="4717135" y="1333500"/>
                </a:moveTo>
                <a:lnTo>
                  <a:pt x="4715218" y="1344977"/>
                </a:lnTo>
                <a:lnTo>
                  <a:pt x="4715764" y="1346200"/>
                </a:lnTo>
                <a:lnTo>
                  <a:pt x="4719688" y="1346200"/>
                </a:lnTo>
                <a:lnTo>
                  <a:pt x="4717135" y="1333500"/>
                </a:lnTo>
                <a:close/>
              </a:path>
              <a:path w="5387975" h="3035300">
                <a:moveTo>
                  <a:pt x="4733429" y="1333500"/>
                </a:moveTo>
                <a:lnTo>
                  <a:pt x="4717135" y="1333500"/>
                </a:lnTo>
                <a:lnTo>
                  <a:pt x="4719688" y="1346200"/>
                </a:lnTo>
                <a:lnTo>
                  <a:pt x="4735360" y="1346200"/>
                </a:lnTo>
                <a:lnTo>
                  <a:pt x="4733429" y="1333500"/>
                </a:lnTo>
                <a:close/>
              </a:path>
              <a:path w="5387975" h="3035300">
                <a:moveTo>
                  <a:pt x="4746574" y="1333500"/>
                </a:moveTo>
                <a:lnTo>
                  <a:pt x="4738585" y="1333500"/>
                </a:lnTo>
                <a:lnTo>
                  <a:pt x="4737912" y="1346200"/>
                </a:lnTo>
                <a:lnTo>
                  <a:pt x="4743437" y="1346200"/>
                </a:lnTo>
                <a:lnTo>
                  <a:pt x="4746574" y="1333500"/>
                </a:lnTo>
                <a:close/>
              </a:path>
              <a:path w="5387975" h="3035300">
                <a:moveTo>
                  <a:pt x="4717135" y="1333500"/>
                </a:moveTo>
                <a:lnTo>
                  <a:pt x="4710099" y="1333500"/>
                </a:lnTo>
                <a:lnTo>
                  <a:pt x="4715218" y="1344977"/>
                </a:lnTo>
                <a:lnTo>
                  <a:pt x="4717135" y="1333500"/>
                </a:lnTo>
                <a:close/>
              </a:path>
              <a:path w="5387975" h="3035300">
                <a:moveTo>
                  <a:pt x="4691456" y="1333500"/>
                </a:moveTo>
                <a:lnTo>
                  <a:pt x="4689551" y="1333500"/>
                </a:lnTo>
                <a:lnTo>
                  <a:pt x="4690006" y="1339566"/>
                </a:lnTo>
                <a:lnTo>
                  <a:pt x="4691456" y="1333500"/>
                </a:lnTo>
                <a:close/>
              </a:path>
              <a:path w="5387975" h="3035300">
                <a:moveTo>
                  <a:pt x="181508" y="1320800"/>
                </a:moveTo>
                <a:lnTo>
                  <a:pt x="180492" y="1320800"/>
                </a:lnTo>
                <a:lnTo>
                  <a:pt x="180403" y="1333500"/>
                </a:lnTo>
                <a:lnTo>
                  <a:pt x="181711" y="1333500"/>
                </a:lnTo>
                <a:lnTo>
                  <a:pt x="181508" y="1320800"/>
                </a:lnTo>
                <a:close/>
              </a:path>
              <a:path w="5387975" h="3035300">
                <a:moveTo>
                  <a:pt x="189572" y="1320800"/>
                </a:moveTo>
                <a:lnTo>
                  <a:pt x="183426" y="1320800"/>
                </a:lnTo>
                <a:lnTo>
                  <a:pt x="186245" y="1333500"/>
                </a:lnTo>
                <a:lnTo>
                  <a:pt x="189572" y="1320800"/>
                </a:lnTo>
                <a:close/>
              </a:path>
              <a:path w="5387975" h="3035300">
                <a:moveTo>
                  <a:pt x="194259" y="1320800"/>
                </a:moveTo>
                <a:lnTo>
                  <a:pt x="193979" y="1320800"/>
                </a:lnTo>
                <a:lnTo>
                  <a:pt x="190334" y="1333500"/>
                </a:lnTo>
                <a:lnTo>
                  <a:pt x="192303" y="1333500"/>
                </a:lnTo>
                <a:lnTo>
                  <a:pt x="194259" y="1320800"/>
                </a:lnTo>
                <a:close/>
              </a:path>
              <a:path w="5387975" h="3035300">
                <a:moveTo>
                  <a:pt x="232740" y="1320800"/>
                </a:moveTo>
                <a:lnTo>
                  <a:pt x="196659" y="1320800"/>
                </a:lnTo>
                <a:lnTo>
                  <a:pt x="194703" y="1333500"/>
                </a:lnTo>
                <a:lnTo>
                  <a:pt x="227056" y="1333500"/>
                </a:lnTo>
                <a:lnTo>
                  <a:pt x="232740" y="1320800"/>
                </a:lnTo>
                <a:close/>
              </a:path>
              <a:path w="5387975" h="3035300">
                <a:moveTo>
                  <a:pt x="4734979" y="1320800"/>
                </a:moveTo>
                <a:lnTo>
                  <a:pt x="4711877" y="1320800"/>
                </a:lnTo>
                <a:lnTo>
                  <a:pt x="4707890" y="1333500"/>
                </a:lnTo>
                <a:lnTo>
                  <a:pt x="4740973" y="1333500"/>
                </a:lnTo>
                <a:lnTo>
                  <a:pt x="4734979" y="1320800"/>
                </a:lnTo>
                <a:close/>
              </a:path>
              <a:path w="5387975" h="3035300">
                <a:moveTo>
                  <a:pt x="4750092" y="1320800"/>
                </a:moveTo>
                <a:lnTo>
                  <a:pt x="4743259" y="1320800"/>
                </a:lnTo>
                <a:lnTo>
                  <a:pt x="4741481" y="1333500"/>
                </a:lnTo>
                <a:lnTo>
                  <a:pt x="4751616" y="1333500"/>
                </a:lnTo>
                <a:lnTo>
                  <a:pt x="4750092" y="1320800"/>
                </a:lnTo>
                <a:close/>
              </a:path>
              <a:path w="5387975" h="3035300">
                <a:moveTo>
                  <a:pt x="205193" y="1308100"/>
                </a:moveTo>
                <a:lnTo>
                  <a:pt x="199389" y="1308100"/>
                </a:lnTo>
                <a:lnTo>
                  <a:pt x="202513" y="1320800"/>
                </a:lnTo>
                <a:lnTo>
                  <a:pt x="205257" y="1320800"/>
                </a:lnTo>
                <a:lnTo>
                  <a:pt x="205193" y="1308100"/>
                </a:lnTo>
                <a:close/>
              </a:path>
              <a:path w="5387975" h="3035300">
                <a:moveTo>
                  <a:pt x="231305" y="1308100"/>
                </a:moveTo>
                <a:lnTo>
                  <a:pt x="209054" y="1308100"/>
                </a:lnTo>
                <a:lnTo>
                  <a:pt x="205257" y="1320800"/>
                </a:lnTo>
                <a:lnTo>
                  <a:pt x="231330" y="1320800"/>
                </a:lnTo>
                <a:lnTo>
                  <a:pt x="231305" y="1308100"/>
                </a:lnTo>
                <a:close/>
              </a:path>
              <a:path w="5387975" h="3035300">
                <a:moveTo>
                  <a:pt x="247269" y="1308100"/>
                </a:moveTo>
                <a:lnTo>
                  <a:pt x="234632" y="1308100"/>
                </a:lnTo>
                <a:lnTo>
                  <a:pt x="233679" y="1320800"/>
                </a:lnTo>
                <a:lnTo>
                  <a:pt x="237997" y="1320800"/>
                </a:lnTo>
                <a:lnTo>
                  <a:pt x="247269" y="1308100"/>
                </a:lnTo>
                <a:close/>
              </a:path>
              <a:path w="5387975" h="3035300">
                <a:moveTo>
                  <a:pt x="4752378" y="1308100"/>
                </a:moveTo>
                <a:lnTo>
                  <a:pt x="4708819" y="1308100"/>
                </a:lnTo>
                <a:lnTo>
                  <a:pt x="4704113" y="1320800"/>
                </a:lnTo>
                <a:lnTo>
                  <a:pt x="4744910" y="1320800"/>
                </a:lnTo>
                <a:lnTo>
                  <a:pt x="4752378" y="1308100"/>
                </a:lnTo>
                <a:close/>
              </a:path>
              <a:path w="5387975" h="3035300">
                <a:moveTo>
                  <a:pt x="4752844" y="1308870"/>
                </a:moveTo>
                <a:lnTo>
                  <a:pt x="4751209" y="1320800"/>
                </a:lnTo>
                <a:lnTo>
                  <a:pt x="4754600" y="1320800"/>
                </a:lnTo>
                <a:lnTo>
                  <a:pt x="4753608" y="1310133"/>
                </a:lnTo>
                <a:lnTo>
                  <a:pt x="4752844" y="1308870"/>
                </a:lnTo>
                <a:close/>
              </a:path>
              <a:path w="5387975" h="3035300">
                <a:moveTo>
                  <a:pt x="4763477" y="1308100"/>
                </a:moveTo>
                <a:lnTo>
                  <a:pt x="4753419" y="1308100"/>
                </a:lnTo>
                <a:lnTo>
                  <a:pt x="4753608" y="1310133"/>
                </a:lnTo>
                <a:lnTo>
                  <a:pt x="4760061" y="1320800"/>
                </a:lnTo>
                <a:lnTo>
                  <a:pt x="4763477" y="1308100"/>
                </a:lnTo>
                <a:close/>
              </a:path>
              <a:path w="5387975" h="3035300">
                <a:moveTo>
                  <a:pt x="4752949" y="1308100"/>
                </a:moveTo>
                <a:lnTo>
                  <a:pt x="4752378" y="1308100"/>
                </a:lnTo>
                <a:lnTo>
                  <a:pt x="4752844" y="1308870"/>
                </a:lnTo>
                <a:lnTo>
                  <a:pt x="4752949" y="1308100"/>
                </a:lnTo>
                <a:close/>
              </a:path>
              <a:path w="5387975" h="3035300">
                <a:moveTo>
                  <a:pt x="195173" y="1295400"/>
                </a:moveTo>
                <a:lnTo>
                  <a:pt x="194817" y="1308100"/>
                </a:lnTo>
                <a:lnTo>
                  <a:pt x="197345" y="1308100"/>
                </a:lnTo>
                <a:lnTo>
                  <a:pt x="195173" y="1295400"/>
                </a:lnTo>
                <a:close/>
              </a:path>
              <a:path w="5387975" h="3035300">
                <a:moveTo>
                  <a:pt x="206445" y="1295400"/>
                </a:moveTo>
                <a:lnTo>
                  <a:pt x="200266" y="1295400"/>
                </a:lnTo>
                <a:lnTo>
                  <a:pt x="199224" y="1308100"/>
                </a:lnTo>
                <a:lnTo>
                  <a:pt x="201828" y="1308100"/>
                </a:lnTo>
                <a:lnTo>
                  <a:pt x="206445" y="1295400"/>
                </a:lnTo>
                <a:close/>
              </a:path>
              <a:path w="5387975" h="3035300">
                <a:moveTo>
                  <a:pt x="212344" y="1295400"/>
                </a:moveTo>
                <a:lnTo>
                  <a:pt x="206445" y="1295400"/>
                </a:lnTo>
                <a:lnTo>
                  <a:pt x="206224" y="1308100"/>
                </a:lnTo>
                <a:lnTo>
                  <a:pt x="210908" y="1308100"/>
                </a:lnTo>
                <a:lnTo>
                  <a:pt x="212344" y="1295400"/>
                </a:lnTo>
                <a:close/>
              </a:path>
              <a:path w="5387975" h="3035300">
                <a:moveTo>
                  <a:pt x="264172" y="1282700"/>
                </a:moveTo>
                <a:lnTo>
                  <a:pt x="224345" y="1282700"/>
                </a:lnTo>
                <a:lnTo>
                  <a:pt x="219087" y="1295400"/>
                </a:lnTo>
                <a:lnTo>
                  <a:pt x="215099" y="1295400"/>
                </a:lnTo>
                <a:lnTo>
                  <a:pt x="214160" y="1308100"/>
                </a:lnTo>
                <a:lnTo>
                  <a:pt x="237794" y="1308100"/>
                </a:lnTo>
                <a:lnTo>
                  <a:pt x="253288" y="1295400"/>
                </a:lnTo>
                <a:lnTo>
                  <a:pt x="264172" y="1282700"/>
                </a:lnTo>
                <a:close/>
              </a:path>
              <a:path w="5387975" h="3035300">
                <a:moveTo>
                  <a:pt x="4719789" y="1295400"/>
                </a:moveTo>
                <a:lnTo>
                  <a:pt x="4717364" y="1295400"/>
                </a:lnTo>
                <a:lnTo>
                  <a:pt x="4715421" y="1308100"/>
                </a:lnTo>
                <a:lnTo>
                  <a:pt x="4717516" y="1308100"/>
                </a:lnTo>
                <a:lnTo>
                  <a:pt x="4719789" y="1295400"/>
                </a:lnTo>
                <a:close/>
              </a:path>
              <a:path w="5387975" h="3035300">
                <a:moveTo>
                  <a:pt x="4755667" y="1295400"/>
                </a:moveTo>
                <a:lnTo>
                  <a:pt x="4720170" y="1295400"/>
                </a:lnTo>
                <a:lnTo>
                  <a:pt x="4723917" y="1308100"/>
                </a:lnTo>
                <a:lnTo>
                  <a:pt x="4750536" y="1308100"/>
                </a:lnTo>
                <a:lnTo>
                  <a:pt x="4755667" y="1295400"/>
                </a:lnTo>
                <a:close/>
              </a:path>
              <a:path w="5387975" h="3035300">
                <a:moveTo>
                  <a:pt x="4764430" y="1295400"/>
                </a:moveTo>
                <a:lnTo>
                  <a:pt x="4755667" y="1295400"/>
                </a:lnTo>
                <a:lnTo>
                  <a:pt x="4752975" y="1308100"/>
                </a:lnTo>
                <a:lnTo>
                  <a:pt x="4763211" y="1308100"/>
                </a:lnTo>
                <a:lnTo>
                  <a:pt x="4764430" y="1295400"/>
                </a:lnTo>
                <a:close/>
              </a:path>
              <a:path w="5387975" h="3035300">
                <a:moveTo>
                  <a:pt x="216941" y="1282700"/>
                </a:moveTo>
                <a:lnTo>
                  <a:pt x="211620" y="1282700"/>
                </a:lnTo>
                <a:lnTo>
                  <a:pt x="211366" y="1295400"/>
                </a:lnTo>
                <a:lnTo>
                  <a:pt x="215963" y="1295400"/>
                </a:lnTo>
                <a:lnTo>
                  <a:pt x="216941" y="1282700"/>
                </a:lnTo>
                <a:close/>
              </a:path>
              <a:path w="5387975" h="3035300">
                <a:moveTo>
                  <a:pt x="265760" y="1282700"/>
                </a:moveTo>
                <a:lnTo>
                  <a:pt x="264172" y="1282700"/>
                </a:lnTo>
                <a:lnTo>
                  <a:pt x="261607" y="1295400"/>
                </a:lnTo>
                <a:lnTo>
                  <a:pt x="265760" y="1282700"/>
                </a:lnTo>
                <a:close/>
              </a:path>
              <a:path w="5387975" h="3035300">
                <a:moveTo>
                  <a:pt x="4731537" y="1282700"/>
                </a:moveTo>
                <a:lnTo>
                  <a:pt x="4730089" y="1282700"/>
                </a:lnTo>
                <a:lnTo>
                  <a:pt x="4731270" y="1295400"/>
                </a:lnTo>
                <a:lnTo>
                  <a:pt x="4731537" y="1282700"/>
                </a:lnTo>
                <a:close/>
              </a:path>
              <a:path w="5387975" h="3035300">
                <a:moveTo>
                  <a:pt x="4748555" y="1282700"/>
                </a:moveTo>
                <a:lnTo>
                  <a:pt x="4742218" y="1282700"/>
                </a:lnTo>
                <a:lnTo>
                  <a:pt x="4737925" y="1295400"/>
                </a:lnTo>
                <a:lnTo>
                  <a:pt x="4744681" y="1295400"/>
                </a:lnTo>
                <a:lnTo>
                  <a:pt x="4748555" y="1282700"/>
                </a:lnTo>
                <a:close/>
              </a:path>
              <a:path w="5387975" h="3035300">
                <a:moveTo>
                  <a:pt x="4766348" y="1282700"/>
                </a:moveTo>
                <a:lnTo>
                  <a:pt x="4748555" y="1282700"/>
                </a:lnTo>
                <a:lnTo>
                  <a:pt x="4746218" y="1295400"/>
                </a:lnTo>
                <a:lnTo>
                  <a:pt x="4760823" y="1295400"/>
                </a:lnTo>
                <a:lnTo>
                  <a:pt x="4766348" y="1282700"/>
                </a:lnTo>
                <a:close/>
              </a:path>
              <a:path w="5387975" h="3035300">
                <a:moveTo>
                  <a:pt x="4769688" y="1282700"/>
                </a:moveTo>
                <a:lnTo>
                  <a:pt x="4767757" y="1282700"/>
                </a:lnTo>
                <a:lnTo>
                  <a:pt x="4769319" y="1295400"/>
                </a:lnTo>
                <a:lnTo>
                  <a:pt x="4769688" y="1282700"/>
                </a:lnTo>
                <a:close/>
              </a:path>
              <a:path w="5387975" h="3035300">
                <a:moveTo>
                  <a:pt x="226402" y="1270000"/>
                </a:moveTo>
                <a:lnTo>
                  <a:pt x="221589" y="1270000"/>
                </a:lnTo>
                <a:lnTo>
                  <a:pt x="219075" y="1282700"/>
                </a:lnTo>
                <a:lnTo>
                  <a:pt x="222478" y="1282700"/>
                </a:lnTo>
                <a:lnTo>
                  <a:pt x="226402" y="1270000"/>
                </a:lnTo>
                <a:close/>
              </a:path>
              <a:path w="5387975" h="3035300">
                <a:moveTo>
                  <a:pt x="235320" y="1281110"/>
                </a:moveTo>
                <a:lnTo>
                  <a:pt x="235062" y="1282700"/>
                </a:lnTo>
                <a:lnTo>
                  <a:pt x="235915" y="1282700"/>
                </a:lnTo>
                <a:lnTo>
                  <a:pt x="235980" y="1282010"/>
                </a:lnTo>
                <a:lnTo>
                  <a:pt x="235320" y="1281110"/>
                </a:lnTo>
                <a:close/>
              </a:path>
              <a:path w="5387975" h="3035300">
                <a:moveTo>
                  <a:pt x="245592" y="1270000"/>
                </a:moveTo>
                <a:lnTo>
                  <a:pt x="237121" y="1270000"/>
                </a:lnTo>
                <a:lnTo>
                  <a:pt x="235980" y="1282010"/>
                </a:lnTo>
                <a:lnTo>
                  <a:pt x="236486" y="1282700"/>
                </a:lnTo>
                <a:lnTo>
                  <a:pt x="237566" y="1282700"/>
                </a:lnTo>
                <a:lnTo>
                  <a:pt x="245592" y="1270000"/>
                </a:lnTo>
                <a:close/>
              </a:path>
              <a:path w="5387975" h="3035300">
                <a:moveTo>
                  <a:pt x="277177" y="1270000"/>
                </a:moveTo>
                <a:lnTo>
                  <a:pt x="245592" y="1270000"/>
                </a:lnTo>
                <a:lnTo>
                  <a:pt x="241287" y="1282700"/>
                </a:lnTo>
                <a:lnTo>
                  <a:pt x="274853" y="1282700"/>
                </a:lnTo>
                <a:lnTo>
                  <a:pt x="277177" y="1270000"/>
                </a:lnTo>
                <a:close/>
              </a:path>
              <a:path w="5387975" h="3035300">
                <a:moveTo>
                  <a:pt x="4780686" y="1270000"/>
                </a:moveTo>
                <a:lnTo>
                  <a:pt x="4735164" y="1270000"/>
                </a:lnTo>
                <a:lnTo>
                  <a:pt x="4731372" y="1282700"/>
                </a:lnTo>
                <a:lnTo>
                  <a:pt x="4774044" y="1282700"/>
                </a:lnTo>
                <a:lnTo>
                  <a:pt x="4780686" y="1270000"/>
                </a:lnTo>
                <a:close/>
              </a:path>
              <a:path w="5387975" h="3035300">
                <a:moveTo>
                  <a:pt x="4784293" y="1270000"/>
                </a:moveTo>
                <a:lnTo>
                  <a:pt x="4781829" y="1270000"/>
                </a:lnTo>
                <a:lnTo>
                  <a:pt x="4778883" y="1282700"/>
                </a:lnTo>
                <a:lnTo>
                  <a:pt x="4782439" y="1282700"/>
                </a:lnTo>
                <a:lnTo>
                  <a:pt x="4784293" y="1270000"/>
                </a:lnTo>
                <a:close/>
              </a:path>
              <a:path w="5387975" h="3035300">
                <a:moveTo>
                  <a:pt x="237121" y="1270000"/>
                </a:moveTo>
                <a:lnTo>
                  <a:pt x="227164" y="1270000"/>
                </a:lnTo>
                <a:lnTo>
                  <a:pt x="235320" y="1281110"/>
                </a:lnTo>
                <a:lnTo>
                  <a:pt x="237121" y="1270000"/>
                </a:lnTo>
                <a:close/>
              </a:path>
              <a:path w="5387975" h="3035300">
                <a:moveTo>
                  <a:pt x="228396" y="1257300"/>
                </a:moveTo>
                <a:lnTo>
                  <a:pt x="222999" y="1270000"/>
                </a:lnTo>
                <a:lnTo>
                  <a:pt x="230886" y="1270000"/>
                </a:lnTo>
                <a:lnTo>
                  <a:pt x="228396" y="1257300"/>
                </a:lnTo>
                <a:close/>
              </a:path>
              <a:path w="5387975" h="3035300">
                <a:moveTo>
                  <a:pt x="247053" y="1257300"/>
                </a:moveTo>
                <a:lnTo>
                  <a:pt x="235394" y="1257300"/>
                </a:lnTo>
                <a:lnTo>
                  <a:pt x="235331" y="1270000"/>
                </a:lnTo>
                <a:lnTo>
                  <a:pt x="243281" y="1270000"/>
                </a:lnTo>
                <a:lnTo>
                  <a:pt x="247053" y="1257300"/>
                </a:lnTo>
                <a:close/>
              </a:path>
              <a:path w="5387975" h="3035300">
                <a:moveTo>
                  <a:pt x="254673" y="1244600"/>
                </a:moveTo>
                <a:lnTo>
                  <a:pt x="248742" y="1244600"/>
                </a:lnTo>
                <a:lnTo>
                  <a:pt x="248686" y="1257701"/>
                </a:lnTo>
                <a:lnTo>
                  <a:pt x="245440" y="1270000"/>
                </a:lnTo>
                <a:lnTo>
                  <a:pt x="256273" y="1270000"/>
                </a:lnTo>
                <a:lnTo>
                  <a:pt x="259943" y="1264779"/>
                </a:lnTo>
                <a:lnTo>
                  <a:pt x="261974" y="1257701"/>
                </a:lnTo>
                <a:lnTo>
                  <a:pt x="261988" y="1257300"/>
                </a:lnTo>
                <a:lnTo>
                  <a:pt x="254419" y="1257300"/>
                </a:lnTo>
                <a:lnTo>
                  <a:pt x="254673" y="1244600"/>
                </a:lnTo>
                <a:close/>
              </a:path>
              <a:path w="5387975" h="3035300">
                <a:moveTo>
                  <a:pt x="261825" y="1262102"/>
                </a:moveTo>
                <a:lnTo>
                  <a:pt x="259943" y="1264779"/>
                </a:lnTo>
                <a:lnTo>
                  <a:pt x="258444" y="1270000"/>
                </a:lnTo>
                <a:lnTo>
                  <a:pt x="261556" y="1270000"/>
                </a:lnTo>
                <a:lnTo>
                  <a:pt x="261825" y="1262102"/>
                </a:lnTo>
                <a:close/>
              </a:path>
              <a:path w="5387975" h="3035300">
                <a:moveTo>
                  <a:pt x="264133" y="1265960"/>
                </a:moveTo>
                <a:lnTo>
                  <a:pt x="261556" y="1270000"/>
                </a:lnTo>
                <a:lnTo>
                  <a:pt x="265087" y="1270000"/>
                </a:lnTo>
                <a:lnTo>
                  <a:pt x="264133" y="1265960"/>
                </a:lnTo>
                <a:close/>
              </a:path>
              <a:path w="5387975" h="3035300">
                <a:moveTo>
                  <a:pt x="267577" y="1260561"/>
                </a:moveTo>
                <a:lnTo>
                  <a:pt x="266324" y="1262526"/>
                </a:lnTo>
                <a:lnTo>
                  <a:pt x="266496" y="1270000"/>
                </a:lnTo>
                <a:lnTo>
                  <a:pt x="271551" y="1270000"/>
                </a:lnTo>
                <a:lnTo>
                  <a:pt x="267577" y="1260561"/>
                </a:lnTo>
                <a:close/>
              </a:path>
              <a:path w="5387975" h="3035300">
                <a:moveTo>
                  <a:pt x="287339" y="1257300"/>
                </a:moveTo>
                <a:lnTo>
                  <a:pt x="280149" y="1257300"/>
                </a:lnTo>
                <a:lnTo>
                  <a:pt x="271551" y="1270000"/>
                </a:lnTo>
                <a:lnTo>
                  <a:pt x="283819" y="1270000"/>
                </a:lnTo>
                <a:lnTo>
                  <a:pt x="287339" y="1257300"/>
                </a:lnTo>
                <a:close/>
              </a:path>
              <a:path w="5387975" h="3035300">
                <a:moveTo>
                  <a:pt x="4747869" y="1257300"/>
                </a:moveTo>
                <a:lnTo>
                  <a:pt x="4746205" y="1257300"/>
                </a:lnTo>
                <a:lnTo>
                  <a:pt x="4740224" y="1270000"/>
                </a:lnTo>
                <a:lnTo>
                  <a:pt x="4748771" y="1270000"/>
                </a:lnTo>
                <a:lnTo>
                  <a:pt x="4747869" y="1257300"/>
                </a:lnTo>
                <a:close/>
              </a:path>
              <a:path w="5387975" h="3035300">
                <a:moveTo>
                  <a:pt x="4762271" y="1257300"/>
                </a:moveTo>
                <a:lnTo>
                  <a:pt x="4750993" y="1257300"/>
                </a:lnTo>
                <a:lnTo>
                  <a:pt x="4748771" y="1270000"/>
                </a:lnTo>
                <a:lnTo>
                  <a:pt x="4755883" y="1270000"/>
                </a:lnTo>
                <a:lnTo>
                  <a:pt x="4762271" y="1257300"/>
                </a:lnTo>
                <a:close/>
              </a:path>
              <a:path w="5387975" h="3035300">
                <a:moveTo>
                  <a:pt x="4784039" y="1257300"/>
                </a:moveTo>
                <a:lnTo>
                  <a:pt x="4762271" y="1257300"/>
                </a:lnTo>
                <a:lnTo>
                  <a:pt x="4761128" y="1270000"/>
                </a:lnTo>
                <a:lnTo>
                  <a:pt x="4786998" y="1270000"/>
                </a:lnTo>
                <a:lnTo>
                  <a:pt x="4784039" y="1257300"/>
                </a:lnTo>
                <a:close/>
              </a:path>
              <a:path w="5387975" h="3035300">
                <a:moveTo>
                  <a:pt x="4790173" y="1257300"/>
                </a:moveTo>
                <a:lnTo>
                  <a:pt x="4789754" y="1257300"/>
                </a:lnTo>
                <a:lnTo>
                  <a:pt x="4786998" y="1270000"/>
                </a:lnTo>
                <a:lnTo>
                  <a:pt x="4790826" y="1270000"/>
                </a:lnTo>
                <a:lnTo>
                  <a:pt x="4790173" y="1257300"/>
                </a:lnTo>
                <a:close/>
              </a:path>
              <a:path w="5387975" h="3035300">
                <a:moveTo>
                  <a:pt x="266204" y="1257300"/>
                </a:moveTo>
                <a:lnTo>
                  <a:pt x="265201" y="1257300"/>
                </a:lnTo>
                <a:lnTo>
                  <a:pt x="262871" y="1260613"/>
                </a:lnTo>
                <a:lnTo>
                  <a:pt x="264133" y="1265960"/>
                </a:lnTo>
                <a:lnTo>
                  <a:pt x="266324" y="1262526"/>
                </a:lnTo>
                <a:lnTo>
                  <a:pt x="266204" y="1257300"/>
                </a:lnTo>
                <a:close/>
              </a:path>
              <a:path w="5387975" h="3035300">
                <a:moveTo>
                  <a:pt x="261974" y="1257701"/>
                </a:moveTo>
                <a:lnTo>
                  <a:pt x="259943" y="1264779"/>
                </a:lnTo>
                <a:lnTo>
                  <a:pt x="261825" y="1262102"/>
                </a:lnTo>
                <a:lnTo>
                  <a:pt x="261974" y="1257701"/>
                </a:lnTo>
                <a:close/>
              </a:path>
              <a:path w="5387975" h="3035300">
                <a:moveTo>
                  <a:pt x="262089" y="1257300"/>
                </a:moveTo>
                <a:lnTo>
                  <a:pt x="261974" y="1257701"/>
                </a:lnTo>
                <a:lnTo>
                  <a:pt x="261825" y="1262102"/>
                </a:lnTo>
                <a:lnTo>
                  <a:pt x="262871" y="1260613"/>
                </a:lnTo>
                <a:lnTo>
                  <a:pt x="262089" y="1257300"/>
                </a:lnTo>
                <a:close/>
              </a:path>
              <a:path w="5387975" h="3035300">
                <a:moveTo>
                  <a:pt x="269659" y="1257300"/>
                </a:moveTo>
                <a:lnTo>
                  <a:pt x="266204" y="1257300"/>
                </a:lnTo>
                <a:lnTo>
                  <a:pt x="267577" y="1260561"/>
                </a:lnTo>
                <a:lnTo>
                  <a:pt x="269659" y="1257300"/>
                </a:lnTo>
                <a:close/>
              </a:path>
              <a:path w="5387975" h="3035300">
                <a:moveTo>
                  <a:pt x="243255" y="1244600"/>
                </a:moveTo>
                <a:lnTo>
                  <a:pt x="237744" y="1244600"/>
                </a:lnTo>
                <a:lnTo>
                  <a:pt x="238633" y="1257300"/>
                </a:lnTo>
                <a:lnTo>
                  <a:pt x="243230" y="1257300"/>
                </a:lnTo>
                <a:lnTo>
                  <a:pt x="243255" y="1244600"/>
                </a:lnTo>
                <a:close/>
              </a:path>
              <a:path w="5387975" h="3035300">
                <a:moveTo>
                  <a:pt x="304976" y="1231900"/>
                </a:moveTo>
                <a:lnTo>
                  <a:pt x="284861" y="1231900"/>
                </a:lnTo>
                <a:lnTo>
                  <a:pt x="280657" y="1244600"/>
                </a:lnTo>
                <a:lnTo>
                  <a:pt x="259308" y="1244600"/>
                </a:lnTo>
                <a:lnTo>
                  <a:pt x="254419" y="1257300"/>
                </a:lnTo>
                <a:lnTo>
                  <a:pt x="294265" y="1257300"/>
                </a:lnTo>
                <a:lnTo>
                  <a:pt x="300947" y="1244600"/>
                </a:lnTo>
                <a:lnTo>
                  <a:pt x="304976" y="1231900"/>
                </a:lnTo>
                <a:close/>
              </a:path>
              <a:path w="5387975" h="3035300">
                <a:moveTo>
                  <a:pt x="4791925" y="1244600"/>
                </a:moveTo>
                <a:lnTo>
                  <a:pt x="4753889" y="1244600"/>
                </a:lnTo>
                <a:lnTo>
                  <a:pt x="4750079" y="1257300"/>
                </a:lnTo>
                <a:lnTo>
                  <a:pt x="4786795" y="1257300"/>
                </a:lnTo>
                <a:lnTo>
                  <a:pt x="4791925" y="1244600"/>
                </a:lnTo>
                <a:close/>
              </a:path>
              <a:path w="5387975" h="3035300">
                <a:moveTo>
                  <a:pt x="4801616" y="1244600"/>
                </a:moveTo>
                <a:lnTo>
                  <a:pt x="4794415" y="1244600"/>
                </a:lnTo>
                <a:lnTo>
                  <a:pt x="4801603" y="1257300"/>
                </a:lnTo>
                <a:lnTo>
                  <a:pt x="4801616" y="1244600"/>
                </a:lnTo>
                <a:close/>
              </a:path>
              <a:path w="5387975" h="3035300">
                <a:moveTo>
                  <a:pt x="4809858" y="1244600"/>
                </a:moveTo>
                <a:lnTo>
                  <a:pt x="4804283" y="1244600"/>
                </a:lnTo>
                <a:lnTo>
                  <a:pt x="4806162" y="1257300"/>
                </a:lnTo>
                <a:lnTo>
                  <a:pt x="4810099" y="1257300"/>
                </a:lnTo>
                <a:lnTo>
                  <a:pt x="4809858" y="1244600"/>
                </a:lnTo>
                <a:close/>
              </a:path>
              <a:path w="5387975" h="3035300">
                <a:moveTo>
                  <a:pt x="255689" y="1231900"/>
                </a:moveTo>
                <a:lnTo>
                  <a:pt x="256882" y="1244600"/>
                </a:lnTo>
                <a:lnTo>
                  <a:pt x="261200" y="1244600"/>
                </a:lnTo>
                <a:lnTo>
                  <a:pt x="255689" y="1231900"/>
                </a:lnTo>
                <a:close/>
              </a:path>
              <a:path w="5387975" h="3035300">
                <a:moveTo>
                  <a:pt x="280301" y="1231900"/>
                </a:moveTo>
                <a:lnTo>
                  <a:pt x="260908" y="1231900"/>
                </a:lnTo>
                <a:lnTo>
                  <a:pt x="261200" y="1244600"/>
                </a:lnTo>
                <a:lnTo>
                  <a:pt x="280657" y="1244600"/>
                </a:lnTo>
                <a:lnTo>
                  <a:pt x="280301" y="1231900"/>
                </a:lnTo>
                <a:close/>
              </a:path>
              <a:path w="5387975" h="3035300">
                <a:moveTo>
                  <a:pt x="312699" y="1231900"/>
                </a:moveTo>
                <a:lnTo>
                  <a:pt x="311581" y="1231900"/>
                </a:lnTo>
                <a:lnTo>
                  <a:pt x="308876" y="1244600"/>
                </a:lnTo>
                <a:lnTo>
                  <a:pt x="313702" y="1244600"/>
                </a:lnTo>
                <a:lnTo>
                  <a:pt x="312699" y="1231900"/>
                </a:lnTo>
                <a:close/>
              </a:path>
              <a:path w="5387975" h="3035300">
                <a:moveTo>
                  <a:pt x="4796650" y="1231900"/>
                </a:moveTo>
                <a:lnTo>
                  <a:pt x="4769635" y="1231900"/>
                </a:lnTo>
                <a:lnTo>
                  <a:pt x="4769231" y="1244600"/>
                </a:lnTo>
                <a:lnTo>
                  <a:pt x="4793157" y="1244600"/>
                </a:lnTo>
                <a:lnTo>
                  <a:pt x="4798271" y="1239338"/>
                </a:lnTo>
                <a:lnTo>
                  <a:pt x="4796650" y="1231900"/>
                </a:lnTo>
                <a:close/>
              </a:path>
              <a:path w="5387975" h="3035300">
                <a:moveTo>
                  <a:pt x="4800209" y="1237344"/>
                </a:moveTo>
                <a:lnTo>
                  <a:pt x="4798271" y="1239338"/>
                </a:lnTo>
                <a:lnTo>
                  <a:pt x="4799418" y="1244600"/>
                </a:lnTo>
                <a:lnTo>
                  <a:pt x="4800209" y="1237344"/>
                </a:lnTo>
                <a:close/>
              </a:path>
              <a:path w="5387975" h="3035300">
                <a:moveTo>
                  <a:pt x="4805654" y="1231900"/>
                </a:moveTo>
                <a:lnTo>
                  <a:pt x="4805502" y="1231900"/>
                </a:lnTo>
                <a:lnTo>
                  <a:pt x="4802974" y="1244600"/>
                </a:lnTo>
                <a:lnTo>
                  <a:pt x="4811102" y="1244600"/>
                </a:lnTo>
                <a:lnTo>
                  <a:pt x="4805654" y="1231900"/>
                </a:lnTo>
                <a:close/>
              </a:path>
              <a:path w="5387975" h="3035300">
                <a:moveTo>
                  <a:pt x="4819031" y="1231900"/>
                </a:moveTo>
                <a:lnTo>
                  <a:pt x="4810772" y="1231900"/>
                </a:lnTo>
                <a:lnTo>
                  <a:pt x="4812422" y="1244600"/>
                </a:lnTo>
                <a:lnTo>
                  <a:pt x="4819031" y="1231900"/>
                </a:lnTo>
                <a:close/>
              </a:path>
              <a:path w="5387975" h="3035300">
                <a:moveTo>
                  <a:pt x="4805502" y="1231900"/>
                </a:moveTo>
                <a:lnTo>
                  <a:pt x="4800803" y="1231900"/>
                </a:lnTo>
                <a:lnTo>
                  <a:pt x="4800209" y="1237344"/>
                </a:lnTo>
                <a:lnTo>
                  <a:pt x="4805502" y="1231900"/>
                </a:lnTo>
                <a:close/>
              </a:path>
              <a:path w="5387975" h="3035300">
                <a:moveTo>
                  <a:pt x="268862" y="1219200"/>
                </a:moveTo>
                <a:lnTo>
                  <a:pt x="261530" y="1231900"/>
                </a:lnTo>
                <a:lnTo>
                  <a:pt x="270154" y="1231900"/>
                </a:lnTo>
                <a:lnTo>
                  <a:pt x="268862" y="1219200"/>
                </a:lnTo>
                <a:close/>
              </a:path>
              <a:path w="5387975" h="3035300">
                <a:moveTo>
                  <a:pt x="280911" y="1219200"/>
                </a:moveTo>
                <a:lnTo>
                  <a:pt x="270421" y="1219200"/>
                </a:lnTo>
                <a:lnTo>
                  <a:pt x="275577" y="1231900"/>
                </a:lnTo>
                <a:lnTo>
                  <a:pt x="281990" y="1231900"/>
                </a:lnTo>
                <a:lnTo>
                  <a:pt x="280911" y="1219200"/>
                </a:lnTo>
                <a:close/>
              </a:path>
              <a:path w="5387975" h="3035300">
                <a:moveTo>
                  <a:pt x="315087" y="1219200"/>
                </a:moveTo>
                <a:lnTo>
                  <a:pt x="282498" y="1219200"/>
                </a:lnTo>
                <a:lnTo>
                  <a:pt x="288747" y="1231900"/>
                </a:lnTo>
                <a:lnTo>
                  <a:pt x="314262" y="1231900"/>
                </a:lnTo>
                <a:lnTo>
                  <a:pt x="315087" y="1219200"/>
                </a:lnTo>
                <a:close/>
              </a:path>
              <a:path w="5387975" h="3035300">
                <a:moveTo>
                  <a:pt x="4810886" y="1219200"/>
                </a:moveTo>
                <a:lnTo>
                  <a:pt x="4777492" y="1219200"/>
                </a:lnTo>
                <a:lnTo>
                  <a:pt x="4772272" y="1231900"/>
                </a:lnTo>
                <a:lnTo>
                  <a:pt x="4807889" y="1231900"/>
                </a:lnTo>
                <a:lnTo>
                  <a:pt x="4810886" y="1219200"/>
                </a:lnTo>
                <a:close/>
              </a:path>
              <a:path w="5387975" h="3035300">
                <a:moveTo>
                  <a:pt x="4816424" y="1219200"/>
                </a:moveTo>
                <a:lnTo>
                  <a:pt x="4811293" y="1219200"/>
                </a:lnTo>
                <a:lnTo>
                  <a:pt x="4809553" y="1231900"/>
                </a:lnTo>
                <a:lnTo>
                  <a:pt x="4816424" y="1219200"/>
                </a:lnTo>
                <a:close/>
              </a:path>
              <a:path w="5387975" h="3035300">
                <a:moveTo>
                  <a:pt x="4818617" y="1229401"/>
                </a:moveTo>
                <a:lnTo>
                  <a:pt x="4817452" y="1231900"/>
                </a:lnTo>
                <a:lnTo>
                  <a:pt x="4819154" y="1231900"/>
                </a:lnTo>
                <a:lnTo>
                  <a:pt x="4818617" y="1229401"/>
                </a:lnTo>
                <a:close/>
              </a:path>
              <a:path w="5387975" h="3035300">
                <a:moveTo>
                  <a:pt x="4818946" y="1228695"/>
                </a:moveTo>
                <a:lnTo>
                  <a:pt x="4818617" y="1229401"/>
                </a:lnTo>
                <a:lnTo>
                  <a:pt x="4819154" y="1231900"/>
                </a:lnTo>
                <a:lnTo>
                  <a:pt x="4818946" y="1228695"/>
                </a:lnTo>
                <a:close/>
              </a:path>
              <a:path w="5387975" h="3035300">
                <a:moveTo>
                  <a:pt x="4823371" y="1219200"/>
                </a:moveTo>
                <a:lnTo>
                  <a:pt x="4818946" y="1228695"/>
                </a:lnTo>
                <a:lnTo>
                  <a:pt x="4819154" y="1231900"/>
                </a:lnTo>
                <a:lnTo>
                  <a:pt x="4823421" y="1231900"/>
                </a:lnTo>
                <a:lnTo>
                  <a:pt x="4823371" y="1219200"/>
                </a:lnTo>
                <a:close/>
              </a:path>
              <a:path w="5387975" h="3035300">
                <a:moveTo>
                  <a:pt x="4818329" y="1219200"/>
                </a:moveTo>
                <a:lnTo>
                  <a:pt x="4816424" y="1219200"/>
                </a:lnTo>
                <a:lnTo>
                  <a:pt x="4818617" y="1229401"/>
                </a:lnTo>
                <a:lnTo>
                  <a:pt x="4818946" y="1228695"/>
                </a:lnTo>
                <a:lnTo>
                  <a:pt x="4818329" y="1219200"/>
                </a:lnTo>
                <a:close/>
              </a:path>
              <a:path w="5387975" h="3035300">
                <a:moveTo>
                  <a:pt x="276009" y="1206500"/>
                </a:moveTo>
                <a:lnTo>
                  <a:pt x="271665" y="1206500"/>
                </a:lnTo>
                <a:lnTo>
                  <a:pt x="271665" y="1219200"/>
                </a:lnTo>
                <a:lnTo>
                  <a:pt x="277837" y="1219200"/>
                </a:lnTo>
                <a:lnTo>
                  <a:pt x="276009" y="1206500"/>
                </a:lnTo>
                <a:close/>
              </a:path>
              <a:path w="5387975" h="3035300">
                <a:moveTo>
                  <a:pt x="280898" y="1206500"/>
                </a:moveTo>
                <a:lnTo>
                  <a:pt x="280555" y="1219200"/>
                </a:lnTo>
                <a:lnTo>
                  <a:pt x="288328" y="1219200"/>
                </a:lnTo>
                <a:lnTo>
                  <a:pt x="280898" y="1206500"/>
                </a:lnTo>
                <a:close/>
              </a:path>
              <a:path w="5387975" h="3035300">
                <a:moveTo>
                  <a:pt x="336372" y="1206500"/>
                </a:moveTo>
                <a:lnTo>
                  <a:pt x="296926" y="1206500"/>
                </a:lnTo>
                <a:lnTo>
                  <a:pt x="291096" y="1219200"/>
                </a:lnTo>
                <a:lnTo>
                  <a:pt x="332003" y="1219200"/>
                </a:lnTo>
                <a:lnTo>
                  <a:pt x="336372" y="1206500"/>
                </a:lnTo>
                <a:close/>
              </a:path>
              <a:path w="5387975" h="3035300">
                <a:moveTo>
                  <a:pt x="4786604" y="1206875"/>
                </a:moveTo>
                <a:lnTo>
                  <a:pt x="4781008" y="1219200"/>
                </a:lnTo>
                <a:lnTo>
                  <a:pt x="4787836" y="1219200"/>
                </a:lnTo>
                <a:lnTo>
                  <a:pt x="4786604" y="1206875"/>
                </a:lnTo>
                <a:close/>
              </a:path>
              <a:path w="5387975" h="3035300">
                <a:moveTo>
                  <a:pt x="4819624" y="1206500"/>
                </a:moveTo>
                <a:lnTo>
                  <a:pt x="4790732" y="1206500"/>
                </a:lnTo>
                <a:lnTo>
                  <a:pt x="4788001" y="1219200"/>
                </a:lnTo>
                <a:lnTo>
                  <a:pt x="4812614" y="1219200"/>
                </a:lnTo>
                <a:lnTo>
                  <a:pt x="4819624" y="1206500"/>
                </a:lnTo>
                <a:close/>
              </a:path>
              <a:path w="5387975" h="3035300">
                <a:moveTo>
                  <a:pt x="4829162" y="1206500"/>
                </a:moveTo>
                <a:lnTo>
                  <a:pt x="4823879" y="1206500"/>
                </a:lnTo>
                <a:lnTo>
                  <a:pt x="4829695" y="1219200"/>
                </a:lnTo>
                <a:lnTo>
                  <a:pt x="4829162" y="1206500"/>
                </a:lnTo>
                <a:close/>
              </a:path>
              <a:path w="5387975" h="3035300">
                <a:moveTo>
                  <a:pt x="4786774" y="1206500"/>
                </a:moveTo>
                <a:lnTo>
                  <a:pt x="4786566" y="1206500"/>
                </a:lnTo>
                <a:lnTo>
                  <a:pt x="4786604" y="1206875"/>
                </a:lnTo>
                <a:lnTo>
                  <a:pt x="4786774" y="1206500"/>
                </a:lnTo>
                <a:close/>
              </a:path>
              <a:path w="5387975" h="3035300">
                <a:moveTo>
                  <a:pt x="297167" y="1193800"/>
                </a:moveTo>
                <a:lnTo>
                  <a:pt x="293074" y="1193800"/>
                </a:lnTo>
                <a:lnTo>
                  <a:pt x="293624" y="1206500"/>
                </a:lnTo>
                <a:lnTo>
                  <a:pt x="294106" y="1206500"/>
                </a:lnTo>
                <a:lnTo>
                  <a:pt x="297167" y="1193800"/>
                </a:lnTo>
                <a:close/>
              </a:path>
              <a:path w="5387975" h="3035300">
                <a:moveTo>
                  <a:pt x="325081" y="1193800"/>
                </a:moveTo>
                <a:lnTo>
                  <a:pt x="297167" y="1193800"/>
                </a:lnTo>
                <a:lnTo>
                  <a:pt x="300139" y="1206500"/>
                </a:lnTo>
                <a:lnTo>
                  <a:pt x="323672" y="1206500"/>
                </a:lnTo>
                <a:lnTo>
                  <a:pt x="325081" y="1193800"/>
                </a:lnTo>
                <a:close/>
              </a:path>
              <a:path w="5387975" h="3035300">
                <a:moveTo>
                  <a:pt x="347573" y="1193800"/>
                </a:moveTo>
                <a:lnTo>
                  <a:pt x="330631" y="1193800"/>
                </a:lnTo>
                <a:lnTo>
                  <a:pt x="323672" y="1206500"/>
                </a:lnTo>
                <a:lnTo>
                  <a:pt x="340779" y="1206500"/>
                </a:lnTo>
                <a:lnTo>
                  <a:pt x="347573" y="1193800"/>
                </a:lnTo>
                <a:close/>
              </a:path>
              <a:path w="5387975" h="3035300">
                <a:moveTo>
                  <a:pt x="4791341" y="1193800"/>
                </a:moveTo>
                <a:lnTo>
                  <a:pt x="4789881" y="1206500"/>
                </a:lnTo>
                <a:lnTo>
                  <a:pt x="4791583" y="1206500"/>
                </a:lnTo>
                <a:lnTo>
                  <a:pt x="4791341" y="1193800"/>
                </a:lnTo>
                <a:close/>
              </a:path>
              <a:path w="5387975" h="3035300">
                <a:moveTo>
                  <a:pt x="4807470" y="1193800"/>
                </a:moveTo>
                <a:lnTo>
                  <a:pt x="4793004" y="1193800"/>
                </a:lnTo>
                <a:lnTo>
                  <a:pt x="4793670" y="1206500"/>
                </a:lnTo>
                <a:lnTo>
                  <a:pt x="4800003" y="1206500"/>
                </a:lnTo>
                <a:lnTo>
                  <a:pt x="4807470" y="1193800"/>
                </a:lnTo>
                <a:close/>
              </a:path>
              <a:path w="5387975" h="3035300">
                <a:moveTo>
                  <a:pt x="4811915" y="1193800"/>
                </a:moveTo>
                <a:lnTo>
                  <a:pt x="4809045" y="1193800"/>
                </a:lnTo>
                <a:lnTo>
                  <a:pt x="4807483" y="1206500"/>
                </a:lnTo>
                <a:lnTo>
                  <a:pt x="4809667" y="1206500"/>
                </a:lnTo>
                <a:lnTo>
                  <a:pt x="4811357" y="1203415"/>
                </a:lnTo>
                <a:lnTo>
                  <a:pt x="4811915" y="1193800"/>
                </a:lnTo>
                <a:close/>
              </a:path>
              <a:path w="5387975" h="3035300">
                <a:moveTo>
                  <a:pt x="4814539" y="1197609"/>
                </a:moveTo>
                <a:lnTo>
                  <a:pt x="4811357" y="1203415"/>
                </a:lnTo>
                <a:lnTo>
                  <a:pt x="4811179" y="1206500"/>
                </a:lnTo>
                <a:lnTo>
                  <a:pt x="4813490" y="1206500"/>
                </a:lnTo>
                <a:lnTo>
                  <a:pt x="4814539" y="1197609"/>
                </a:lnTo>
                <a:close/>
              </a:path>
              <a:path w="5387975" h="3035300">
                <a:moveTo>
                  <a:pt x="4834699" y="1193800"/>
                </a:moveTo>
                <a:lnTo>
                  <a:pt x="4821656" y="1193800"/>
                </a:lnTo>
                <a:lnTo>
                  <a:pt x="4813871" y="1206500"/>
                </a:lnTo>
                <a:lnTo>
                  <a:pt x="4833632" y="1206500"/>
                </a:lnTo>
                <a:lnTo>
                  <a:pt x="4834699" y="1193800"/>
                </a:lnTo>
                <a:close/>
              </a:path>
              <a:path w="5387975" h="3035300">
                <a:moveTo>
                  <a:pt x="4841963" y="1193800"/>
                </a:moveTo>
                <a:lnTo>
                  <a:pt x="4834699" y="1193800"/>
                </a:lnTo>
                <a:lnTo>
                  <a:pt x="4838407" y="1206500"/>
                </a:lnTo>
                <a:lnTo>
                  <a:pt x="4839195" y="1206500"/>
                </a:lnTo>
                <a:lnTo>
                  <a:pt x="4841963" y="1193800"/>
                </a:lnTo>
                <a:close/>
              </a:path>
              <a:path w="5387975" h="3035300">
                <a:moveTo>
                  <a:pt x="4816627" y="1193800"/>
                </a:moveTo>
                <a:lnTo>
                  <a:pt x="4814989" y="1193800"/>
                </a:lnTo>
                <a:lnTo>
                  <a:pt x="4814539" y="1197609"/>
                </a:lnTo>
                <a:lnTo>
                  <a:pt x="4816627" y="1193800"/>
                </a:lnTo>
                <a:close/>
              </a:path>
              <a:path w="5387975" h="3035300">
                <a:moveTo>
                  <a:pt x="302920" y="1181100"/>
                </a:moveTo>
                <a:lnTo>
                  <a:pt x="300634" y="1193800"/>
                </a:lnTo>
                <a:lnTo>
                  <a:pt x="306552" y="1193800"/>
                </a:lnTo>
                <a:lnTo>
                  <a:pt x="305142" y="1184275"/>
                </a:lnTo>
                <a:lnTo>
                  <a:pt x="302920" y="1181100"/>
                </a:lnTo>
                <a:close/>
              </a:path>
              <a:path w="5387975" h="3035300">
                <a:moveTo>
                  <a:pt x="357835" y="1181100"/>
                </a:moveTo>
                <a:lnTo>
                  <a:pt x="304673" y="1181100"/>
                </a:lnTo>
                <a:lnTo>
                  <a:pt x="305142" y="1184275"/>
                </a:lnTo>
                <a:lnTo>
                  <a:pt x="311810" y="1193800"/>
                </a:lnTo>
                <a:lnTo>
                  <a:pt x="353175" y="1193800"/>
                </a:lnTo>
                <a:lnTo>
                  <a:pt x="357835" y="1181100"/>
                </a:lnTo>
                <a:close/>
              </a:path>
              <a:path w="5387975" h="3035300">
                <a:moveTo>
                  <a:pt x="4799406" y="1181100"/>
                </a:moveTo>
                <a:lnTo>
                  <a:pt x="4796955" y="1193800"/>
                </a:lnTo>
                <a:lnTo>
                  <a:pt x="4801209" y="1193800"/>
                </a:lnTo>
                <a:lnTo>
                  <a:pt x="4799406" y="1181100"/>
                </a:lnTo>
                <a:close/>
              </a:path>
              <a:path w="5387975" h="3035300">
                <a:moveTo>
                  <a:pt x="4811458" y="1168400"/>
                </a:moveTo>
                <a:lnTo>
                  <a:pt x="4807165" y="1168400"/>
                </a:lnTo>
                <a:lnTo>
                  <a:pt x="4803800" y="1181100"/>
                </a:lnTo>
                <a:lnTo>
                  <a:pt x="4802149" y="1193800"/>
                </a:lnTo>
                <a:lnTo>
                  <a:pt x="4812538" y="1181100"/>
                </a:lnTo>
                <a:lnTo>
                  <a:pt x="4809693" y="1181100"/>
                </a:lnTo>
                <a:lnTo>
                  <a:pt x="4811458" y="1168400"/>
                </a:lnTo>
                <a:close/>
              </a:path>
              <a:path w="5387975" h="3035300">
                <a:moveTo>
                  <a:pt x="4838890" y="1181100"/>
                </a:moveTo>
                <a:lnTo>
                  <a:pt x="4813147" y="1181100"/>
                </a:lnTo>
                <a:lnTo>
                  <a:pt x="4816398" y="1193800"/>
                </a:lnTo>
                <a:lnTo>
                  <a:pt x="4834775" y="1193800"/>
                </a:lnTo>
                <a:lnTo>
                  <a:pt x="4838890" y="1181100"/>
                </a:lnTo>
                <a:close/>
              </a:path>
              <a:path w="5387975" h="3035300">
                <a:moveTo>
                  <a:pt x="4843462" y="1181100"/>
                </a:moveTo>
                <a:lnTo>
                  <a:pt x="4841582" y="1181100"/>
                </a:lnTo>
                <a:lnTo>
                  <a:pt x="4843030" y="1193800"/>
                </a:lnTo>
                <a:lnTo>
                  <a:pt x="4843221" y="1193800"/>
                </a:lnTo>
                <a:lnTo>
                  <a:pt x="4843462" y="1181100"/>
                </a:lnTo>
                <a:close/>
              </a:path>
              <a:path w="5387975" h="3035300">
                <a:moveTo>
                  <a:pt x="4852631" y="1181100"/>
                </a:moveTo>
                <a:lnTo>
                  <a:pt x="4846472" y="1181100"/>
                </a:lnTo>
                <a:lnTo>
                  <a:pt x="4845646" y="1193800"/>
                </a:lnTo>
                <a:lnTo>
                  <a:pt x="4848428" y="1193800"/>
                </a:lnTo>
                <a:lnTo>
                  <a:pt x="4852631" y="1181100"/>
                </a:lnTo>
                <a:close/>
              </a:path>
              <a:path w="5387975" h="3035300">
                <a:moveTo>
                  <a:pt x="311975" y="1168400"/>
                </a:moveTo>
                <a:lnTo>
                  <a:pt x="309956" y="1168400"/>
                </a:lnTo>
                <a:lnTo>
                  <a:pt x="309803" y="1181100"/>
                </a:lnTo>
                <a:lnTo>
                  <a:pt x="314007" y="1181100"/>
                </a:lnTo>
                <a:lnTo>
                  <a:pt x="311975" y="1168400"/>
                </a:lnTo>
                <a:close/>
              </a:path>
              <a:path w="5387975" h="3035300">
                <a:moveTo>
                  <a:pt x="320522" y="1168400"/>
                </a:moveTo>
                <a:lnTo>
                  <a:pt x="317182" y="1168400"/>
                </a:lnTo>
                <a:lnTo>
                  <a:pt x="318262" y="1181100"/>
                </a:lnTo>
                <a:lnTo>
                  <a:pt x="320408" y="1181100"/>
                </a:lnTo>
                <a:lnTo>
                  <a:pt x="320750" y="1180417"/>
                </a:lnTo>
                <a:lnTo>
                  <a:pt x="320522" y="1168400"/>
                </a:lnTo>
                <a:close/>
              </a:path>
              <a:path w="5387975" h="3035300">
                <a:moveTo>
                  <a:pt x="344106" y="1168400"/>
                </a:moveTo>
                <a:lnTo>
                  <a:pt x="326783" y="1168400"/>
                </a:lnTo>
                <a:lnTo>
                  <a:pt x="320750" y="1180417"/>
                </a:lnTo>
                <a:lnTo>
                  <a:pt x="320763" y="1181100"/>
                </a:lnTo>
                <a:lnTo>
                  <a:pt x="342404" y="1181100"/>
                </a:lnTo>
                <a:lnTo>
                  <a:pt x="344043" y="1173259"/>
                </a:lnTo>
                <a:lnTo>
                  <a:pt x="344106" y="1168400"/>
                </a:lnTo>
                <a:close/>
              </a:path>
              <a:path w="5387975" h="3035300">
                <a:moveTo>
                  <a:pt x="351396" y="1168400"/>
                </a:moveTo>
                <a:lnTo>
                  <a:pt x="345059" y="1168400"/>
                </a:lnTo>
                <a:lnTo>
                  <a:pt x="344043" y="1173259"/>
                </a:lnTo>
                <a:lnTo>
                  <a:pt x="343941" y="1181100"/>
                </a:lnTo>
                <a:lnTo>
                  <a:pt x="346367" y="1181100"/>
                </a:lnTo>
                <a:lnTo>
                  <a:pt x="351396" y="1168400"/>
                </a:lnTo>
                <a:close/>
              </a:path>
              <a:path w="5387975" h="3035300">
                <a:moveTo>
                  <a:pt x="355511" y="1168400"/>
                </a:moveTo>
                <a:lnTo>
                  <a:pt x="355346" y="1168400"/>
                </a:lnTo>
                <a:lnTo>
                  <a:pt x="354622" y="1181100"/>
                </a:lnTo>
                <a:lnTo>
                  <a:pt x="357733" y="1181100"/>
                </a:lnTo>
                <a:lnTo>
                  <a:pt x="355511" y="1168400"/>
                </a:lnTo>
                <a:close/>
              </a:path>
              <a:path w="5387975" h="3035300">
                <a:moveTo>
                  <a:pt x="369100" y="1168400"/>
                </a:moveTo>
                <a:lnTo>
                  <a:pt x="359158" y="1168400"/>
                </a:lnTo>
                <a:lnTo>
                  <a:pt x="362544" y="1181100"/>
                </a:lnTo>
                <a:lnTo>
                  <a:pt x="369100" y="1168400"/>
                </a:lnTo>
                <a:close/>
              </a:path>
              <a:path w="5387975" h="3035300">
                <a:moveTo>
                  <a:pt x="4812276" y="1171142"/>
                </a:moveTo>
                <a:lnTo>
                  <a:pt x="4811649" y="1181100"/>
                </a:lnTo>
                <a:lnTo>
                  <a:pt x="4813570" y="1175849"/>
                </a:lnTo>
                <a:lnTo>
                  <a:pt x="4812276" y="1171142"/>
                </a:lnTo>
                <a:close/>
              </a:path>
              <a:path w="5387975" h="3035300">
                <a:moveTo>
                  <a:pt x="4853774" y="1143000"/>
                </a:moveTo>
                <a:lnTo>
                  <a:pt x="4830684" y="1143000"/>
                </a:lnTo>
                <a:lnTo>
                  <a:pt x="4824640" y="1155700"/>
                </a:lnTo>
                <a:lnTo>
                  <a:pt x="4816297" y="1168400"/>
                </a:lnTo>
                <a:lnTo>
                  <a:pt x="4813570" y="1175849"/>
                </a:lnTo>
                <a:lnTo>
                  <a:pt x="4815014" y="1181100"/>
                </a:lnTo>
                <a:lnTo>
                  <a:pt x="4833340" y="1181100"/>
                </a:lnTo>
                <a:lnTo>
                  <a:pt x="4834064" y="1168400"/>
                </a:lnTo>
                <a:lnTo>
                  <a:pt x="4847577" y="1168400"/>
                </a:lnTo>
                <a:lnTo>
                  <a:pt x="4850866" y="1155700"/>
                </a:lnTo>
                <a:lnTo>
                  <a:pt x="4853076" y="1155700"/>
                </a:lnTo>
                <a:lnTo>
                  <a:pt x="4853774" y="1143000"/>
                </a:lnTo>
                <a:close/>
              </a:path>
              <a:path w="5387975" h="3035300">
                <a:moveTo>
                  <a:pt x="4848847" y="1168400"/>
                </a:moveTo>
                <a:lnTo>
                  <a:pt x="4838853" y="1168400"/>
                </a:lnTo>
                <a:lnTo>
                  <a:pt x="4839185" y="1181100"/>
                </a:lnTo>
                <a:lnTo>
                  <a:pt x="4848123" y="1181100"/>
                </a:lnTo>
                <a:lnTo>
                  <a:pt x="4848847" y="1168400"/>
                </a:lnTo>
                <a:close/>
              </a:path>
              <a:path w="5387975" h="3035300">
                <a:moveTo>
                  <a:pt x="345059" y="1168400"/>
                </a:moveTo>
                <a:lnTo>
                  <a:pt x="344106" y="1168400"/>
                </a:lnTo>
                <a:lnTo>
                  <a:pt x="344043" y="1173259"/>
                </a:lnTo>
                <a:lnTo>
                  <a:pt x="345059" y="1168400"/>
                </a:lnTo>
                <a:close/>
              </a:path>
              <a:path w="5387975" h="3035300">
                <a:moveTo>
                  <a:pt x="4812449" y="1168400"/>
                </a:moveTo>
                <a:lnTo>
                  <a:pt x="4811522" y="1168400"/>
                </a:lnTo>
                <a:lnTo>
                  <a:pt x="4812276" y="1171142"/>
                </a:lnTo>
                <a:lnTo>
                  <a:pt x="4812449" y="1168400"/>
                </a:lnTo>
                <a:close/>
              </a:path>
              <a:path w="5387975" h="3035300">
                <a:moveTo>
                  <a:pt x="335953" y="1155700"/>
                </a:moveTo>
                <a:lnTo>
                  <a:pt x="329361" y="1155700"/>
                </a:lnTo>
                <a:lnTo>
                  <a:pt x="325755" y="1168400"/>
                </a:lnTo>
                <a:lnTo>
                  <a:pt x="332778" y="1168400"/>
                </a:lnTo>
                <a:lnTo>
                  <a:pt x="335953" y="1155700"/>
                </a:lnTo>
                <a:close/>
              </a:path>
              <a:path w="5387975" h="3035300">
                <a:moveTo>
                  <a:pt x="375081" y="1155700"/>
                </a:moveTo>
                <a:lnTo>
                  <a:pt x="338518" y="1155700"/>
                </a:lnTo>
                <a:lnTo>
                  <a:pt x="332778" y="1168400"/>
                </a:lnTo>
                <a:lnTo>
                  <a:pt x="366979" y="1168400"/>
                </a:lnTo>
                <a:lnTo>
                  <a:pt x="375081" y="1155700"/>
                </a:lnTo>
                <a:close/>
              </a:path>
              <a:path w="5387975" h="3035300">
                <a:moveTo>
                  <a:pt x="4858740" y="1155700"/>
                </a:moveTo>
                <a:lnTo>
                  <a:pt x="4854028" y="1155700"/>
                </a:lnTo>
                <a:lnTo>
                  <a:pt x="4854435" y="1168400"/>
                </a:lnTo>
                <a:lnTo>
                  <a:pt x="4858664" y="1168400"/>
                </a:lnTo>
                <a:lnTo>
                  <a:pt x="4858740" y="1155700"/>
                </a:lnTo>
                <a:close/>
              </a:path>
              <a:path w="5387975" h="3035300">
                <a:moveTo>
                  <a:pt x="336994" y="1143000"/>
                </a:moveTo>
                <a:lnTo>
                  <a:pt x="333019" y="1143000"/>
                </a:lnTo>
                <a:lnTo>
                  <a:pt x="335838" y="1155700"/>
                </a:lnTo>
                <a:lnTo>
                  <a:pt x="337896" y="1155700"/>
                </a:lnTo>
                <a:lnTo>
                  <a:pt x="336994" y="1143000"/>
                </a:lnTo>
                <a:close/>
              </a:path>
              <a:path w="5387975" h="3035300">
                <a:moveTo>
                  <a:pt x="347243" y="1143000"/>
                </a:moveTo>
                <a:lnTo>
                  <a:pt x="340067" y="1143000"/>
                </a:lnTo>
                <a:lnTo>
                  <a:pt x="341439" y="1155700"/>
                </a:lnTo>
                <a:lnTo>
                  <a:pt x="345059" y="1155700"/>
                </a:lnTo>
                <a:lnTo>
                  <a:pt x="347243" y="1143000"/>
                </a:lnTo>
                <a:close/>
              </a:path>
              <a:path w="5387975" h="3035300">
                <a:moveTo>
                  <a:pt x="385495" y="1143000"/>
                </a:moveTo>
                <a:lnTo>
                  <a:pt x="355980" y="1143000"/>
                </a:lnTo>
                <a:lnTo>
                  <a:pt x="345059" y="1155700"/>
                </a:lnTo>
                <a:lnTo>
                  <a:pt x="388868" y="1155700"/>
                </a:lnTo>
                <a:lnTo>
                  <a:pt x="385495" y="1143000"/>
                </a:lnTo>
                <a:close/>
              </a:path>
              <a:path w="5387975" h="3035300">
                <a:moveTo>
                  <a:pt x="4824463" y="1143000"/>
                </a:moveTo>
                <a:lnTo>
                  <a:pt x="4823891" y="1143000"/>
                </a:lnTo>
                <a:lnTo>
                  <a:pt x="4821389" y="1155700"/>
                </a:lnTo>
                <a:lnTo>
                  <a:pt x="4823180" y="1155700"/>
                </a:lnTo>
                <a:lnTo>
                  <a:pt x="4824463" y="1143000"/>
                </a:lnTo>
                <a:close/>
              </a:path>
              <a:path w="5387975" h="3035300">
                <a:moveTo>
                  <a:pt x="4867363" y="1143000"/>
                </a:moveTo>
                <a:lnTo>
                  <a:pt x="4855540" y="1143000"/>
                </a:lnTo>
                <a:lnTo>
                  <a:pt x="4854397" y="1155700"/>
                </a:lnTo>
                <a:lnTo>
                  <a:pt x="4867440" y="1155700"/>
                </a:lnTo>
                <a:lnTo>
                  <a:pt x="4867363" y="1143000"/>
                </a:lnTo>
                <a:close/>
              </a:path>
              <a:path w="5387975" h="3035300">
                <a:moveTo>
                  <a:pt x="345160" y="1130300"/>
                </a:moveTo>
                <a:lnTo>
                  <a:pt x="344360" y="1130300"/>
                </a:lnTo>
                <a:lnTo>
                  <a:pt x="338785" y="1143000"/>
                </a:lnTo>
                <a:lnTo>
                  <a:pt x="341122" y="1143000"/>
                </a:lnTo>
                <a:lnTo>
                  <a:pt x="345160" y="1130300"/>
                </a:lnTo>
                <a:close/>
              </a:path>
              <a:path w="5387975" h="3035300">
                <a:moveTo>
                  <a:pt x="352983" y="1130300"/>
                </a:moveTo>
                <a:lnTo>
                  <a:pt x="346506" y="1130300"/>
                </a:lnTo>
                <a:lnTo>
                  <a:pt x="348030" y="1143000"/>
                </a:lnTo>
                <a:lnTo>
                  <a:pt x="361569" y="1143000"/>
                </a:lnTo>
                <a:lnTo>
                  <a:pt x="352983" y="1130300"/>
                </a:lnTo>
                <a:close/>
              </a:path>
              <a:path w="5387975" h="3035300">
                <a:moveTo>
                  <a:pt x="377736" y="1130300"/>
                </a:moveTo>
                <a:lnTo>
                  <a:pt x="356870" y="1130300"/>
                </a:lnTo>
                <a:lnTo>
                  <a:pt x="361569" y="1143000"/>
                </a:lnTo>
                <a:lnTo>
                  <a:pt x="383247" y="1143000"/>
                </a:lnTo>
                <a:lnTo>
                  <a:pt x="377736" y="1130300"/>
                </a:lnTo>
                <a:close/>
              </a:path>
              <a:path w="5387975" h="3035300">
                <a:moveTo>
                  <a:pt x="386168" y="1130300"/>
                </a:moveTo>
                <a:lnTo>
                  <a:pt x="377736" y="1130300"/>
                </a:lnTo>
                <a:lnTo>
                  <a:pt x="383247" y="1143000"/>
                </a:lnTo>
                <a:lnTo>
                  <a:pt x="385483" y="1143000"/>
                </a:lnTo>
                <a:lnTo>
                  <a:pt x="386168" y="1130300"/>
                </a:lnTo>
                <a:close/>
              </a:path>
              <a:path w="5387975" h="3035300">
                <a:moveTo>
                  <a:pt x="404634" y="1130300"/>
                </a:moveTo>
                <a:lnTo>
                  <a:pt x="386168" y="1130300"/>
                </a:lnTo>
                <a:lnTo>
                  <a:pt x="385483" y="1143000"/>
                </a:lnTo>
                <a:lnTo>
                  <a:pt x="404977" y="1143000"/>
                </a:lnTo>
                <a:lnTo>
                  <a:pt x="404634" y="1130300"/>
                </a:lnTo>
                <a:close/>
              </a:path>
              <a:path w="5387975" h="3035300">
                <a:moveTo>
                  <a:pt x="4833137" y="1130300"/>
                </a:moveTo>
                <a:lnTo>
                  <a:pt x="4828794" y="1130300"/>
                </a:lnTo>
                <a:lnTo>
                  <a:pt x="4822317" y="1143000"/>
                </a:lnTo>
                <a:lnTo>
                  <a:pt x="4832921" y="1143000"/>
                </a:lnTo>
                <a:lnTo>
                  <a:pt x="4833137" y="1130300"/>
                </a:lnTo>
                <a:close/>
              </a:path>
              <a:path w="5387975" h="3035300">
                <a:moveTo>
                  <a:pt x="4854105" y="1130300"/>
                </a:moveTo>
                <a:lnTo>
                  <a:pt x="4835194" y="1130300"/>
                </a:lnTo>
                <a:lnTo>
                  <a:pt x="4836159" y="1143000"/>
                </a:lnTo>
                <a:lnTo>
                  <a:pt x="4856467" y="1143000"/>
                </a:lnTo>
                <a:lnTo>
                  <a:pt x="4854105" y="1130300"/>
                </a:lnTo>
                <a:close/>
              </a:path>
              <a:path w="5387975" h="3035300">
                <a:moveTo>
                  <a:pt x="4860014" y="1141870"/>
                </a:moveTo>
                <a:lnTo>
                  <a:pt x="4859872" y="1143000"/>
                </a:lnTo>
                <a:lnTo>
                  <a:pt x="4860099" y="1143000"/>
                </a:lnTo>
                <a:lnTo>
                  <a:pt x="4860014" y="1141870"/>
                </a:lnTo>
                <a:close/>
              </a:path>
              <a:path w="5387975" h="3035300">
                <a:moveTo>
                  <a:pt x="4865121" y="1130300"/>
                </a:moveTo>
                <a:lnTo>
                  <a:pt x="4861471" y="1130300"/>
                </a:lnTo>
                <a:lnTo>
                  <a:pt x="4861448" y="1130478"/>
                </a:lnTo>
                <a:lnTo>
                  <a:pt x="4862537" y="1143000"/>
                </a:lnTo>
                <a:lnTo>
                  <a:pt x="4865121" y="1130300"/>
                </a:lnTo>
                <a:close/>
              </a:path>
              <a:path w="5387975" h="3035300">
                <a:moveTo>
                  <a:pt x="4867770" y="1130300"/>
                </a:moveTo>
                <a:lnTo>
                  <a:pt x="4866208" y="1130300"/>
                </a:lnTo>
                <a:lnTo>
                  <a:pt x="4866614" y="1143000"/>
                </a:lnTo>
                <a:lnTo>
                  <a:pt x="4867706" y="1143000"/>
                </a:lnTo>
                <a:lnTo>
                  <a:pt x="4867770" y="1130300"/>
                </a:lnTo>
                <a:close/>
              </a:path>
              <a:path w="5387975" h="3035300">
                <a:moveTo>
                  <a:pt x="4861433" y="1130300"/>
                </a:moveTo>
                <a:lnTo>
                  <a:pt x="4859147" y="1130300"/>
                </a:lnTo>
                <a:lnTo>
                  <a:pt x="4860014" y="1141870"/>
                </a:lnTo>
                <a:lnTo>
                  <a:pt x="4861448" y="1130478"/>
                </a:lnTo>
                <a:lnTo>
                  <a:pt x="4861433" y="1130300"/>
                </a:lnTo>
                <a:close/>
              </a:path>
              <a:path w="5387975" h="3035300">
                <a:moveTo>
                  <a:pt x="4861471" y="1130300"/>
                </a:moveTo>
                <a:lnTo>
                  <a:pt x="4861448" y="1130478"/>
                </a:lnTo>
                <a:lnTo>
                  <a:pt x="4861471" y="1130300"/>
                </a:lnTo>
                <a:close/>
              </a:path>
              <a:path w="5387975" h="3035300">
                <a:moveTo>
                  <a:pt x="360502" y="1117600"/>
                </a:moveTo>
                <a:lnTo>
                  <a:pt x="356273" y="1117600"/>
                </a:lnTo>
                <a:lnTo>
                  <a:pt x="350342" y="1130300"/>
                </a:lnTo>
                <a:lnTo>
                  <a:pt x="360629" y="1130300"/>
                </a:lnTo>
                <a:lnTo>
                  <a:pt x="360502" y="1117600"/>
                </a:lnTo>
                <a:close/>
              </a:path>
              <a:path w="5387975" h="3035300">
                <a:moveTo>
                  <a:pt x="372935" y="1117600"/>
                </a:moveTo>
                <a:lnTo>
                  <a:pt x="366268" y="1117600"/>
                </a:lnTo>
                <a:lnTo>
                  <a:pt x="360629" y="1130300"/>
                </a:lnTo>
                <a:lnTo>
                  <a:pt x="366433" y="1130300"/>
                </a:lnTo>
                <a:lnTo>
                  <a:pt x="372935" y="1117600"/>
                </a:lnTo>
                <a:close/>
              </a:path>
              <a:path w="5387975" h="3035300">
                <a:moveTo>
                  <a:pt x="372681" y="1104900"/>
                </a:moveTo>
                <a:lnTo>
                  <a:pt x="367728" y="1104900"/>
                </a:lnTo>
                <a:lnTo>
                  <a:pt x="372935" y="1117600"/>
                </a:lnTo>
                <a:lnTo>
                  <a:pt x="366433" y="1130300"/>
                </a:lnTo>
                <a:lnTo>
                  <a:pt x="368922" y="1130300"/>
                </a:lnTo>
                <a:lnTo>
                  <a:pt x="371353" y="1125821"/>
                </a:lnTo>
                <a:lnTo>
                  <a:pt x="372973" y="1117600"/>
                </a:lnTo>
                <a:lnTo>
                  <a:pt x="375361" y="1117600"/>
                </a:lnTo>
                <a:lnTo>
                  <a:pt x="375681" y="1116352"/>
                </a:lnTo>
                <a:lnTo>
                  <a:pt x="372681" y="1104900"/>
                </a:lnTo>
                <a:close/>
              </a:path>
              <a:path w="5387975" h="3035300">
                <a:moveTo>
                  <a:pt x="371353" y="1125821"/>
                </a:moveTo>
                <a:lnTo>
                  <a:pt x="368922" y="1130300"/>
                </a:lnTo>
                <a:lnTo>
                  <a:pt x="370471" y="1130300"/>
                </a:lnTo>
                <a:lnTo>
                  <a:pt x="371353" y="1125821"/>
                </a:lnTo>
                <a:close/>
              </a:path>
              <a:path w="5387975" h="3035300">
                <a:moveTo>
                  <a:pt x="401650" y="1117600"/>
                </a:moveTo>
                <a:lnTo>
                  <a:pt x="375818" y="1117600"/>
                </a:lnTo>
                <a:lnTo>
                  <a:pt x="376135" y="1130300"/>
                </a:lnTo>
                <a:lnTo>
                  <a:pt x="401320" y="1130300"/>
                </a:lnTo>
                <a:lnTo>
                  <a:pt x="401650" y="1117600"/>
                </a:lnTo>
                <a:close/>
              </a:path>
              <a:path w="5387975" h="3035300">
                <a:moveTo>
                  <a:pt x="417080" y="1117600"/>
                </a:moveTo>
                <a:lnTo>
                  <a:pt x="406171" y="1117600"/>
                </a:lnTo>
                <a:lnTo>
                  <a:pt x="402259" y="1130300"/>
                </a:lnTo>
                <a:lnTo>
                  <a:pt x="410286" y="1130300"/>
                </a:lnTo>
                <a:lnTo>
                  <a:pt x="417080" y="1117600"/>
                </a:lnTo>
                <a:close/>
              </a:path>
              <a:path w="5387975" h="3035300">
                <a:moveTo>
                  <a:pt x="4863160" y="1117600"/>
                </a:moveTo>
                <a:lnTo>
                  <a:pt x="4836390" y="1117600"/>
                </a:lnTo>
                <a:lnTo>
                  <a:pt x="4832184" y="1130300"/>
                </a:lnTo>
                <a:lnTo>
                  <a:pt x="4861521" y="1130300"/>
                </a:lnTo>
                <a:lnTo>
                  <a:pt x="4863160" y="1117600"/>
                </a:lnTo>
                <a:close/>
              </a:path>
              <a:path w="5387975" h="3035300">
                <a:moveTo>
                  <a:pt x="4866982" y="1117600"/>
                </a:moveTo>
                <a:lnTo>
                  <a:pt x="4863160" y="1117600"/>
                </a:lnTo>
                <a:lnTo>
                  <a:pt x="4862969" y="1130300"/>
                </a:lnTo>
                <a:lnTo>
                  <a:pt x="4865001" y="1130300"/>
                </a:lnTo>
                <a:lnTo>
                  <a:pt x="4866982" y="1117600"/>
                </a:lnTo>
                <a:close/>
              </a:path>
              <a:path w="5387975" h="3035300">
                <a:moveTo>
                  <a:pt x="4872964" y="1117600"/>
                </a:moveTo>
                <a:lnTo>
                  <a:pt x="4868506" y="1130300"/>
                </a:lnTo>
                <a:lnTo>
                  <a:pt x="4869865" y="1130300"/>
                </a:lnTo>
                <a:lnTo>
                  <a:pt x="4872964" y="1117600"/>
                </a:lnTo>
                <a:close/>
              </a:path>
              <a:path w="5387975" h="3035300">
                <a:moveTo>
                  <a:pt x="375818" y="1117600"/>
                </a:moveTo>
                <a:lnTo>
                  <a:pt x="372973" y="1117600"/>
                </a:lnTo>
                <a:lnTo>
                  <a:pt x="371353" y="1125821"/>
                </a:lnTo>
                <a:lnTo>
                  <a:pt x="375818" y="1117600"/>
                </a:lnTo>
                <a:close/>
              </a:path>
              <a:path w="5387975" h="3035300">
                <a:moveTo>
                  <a:pt x="375681" y="1116352"/>
                </a:moveTo>
                <a:lnTo>
                  <a:pt x="375361" y="1117600"/>
                </a:lnTo>
                <a:lnTo>
                  <a:pt x="376008" y="1117600"/>
                </a:lnTo>
                <a:lnTo>
                  <a:pt x="375681" y="1116352"/>
                </a:lnTo>
                <a:close/>
              </a:path>
              <a:path w="5387975" h="3035300">
                <a:moveTo>
                  <a:pt x="379196" y="1104900"/>
                </a:moveTo>
                <a:lnTo>
                  <a:pt x="378625" y="1104900"/>
                </a:lnTo>
                <a:lnTo>
                  <a:pt x="375683" y="1116356"/>
                </a:lnTo>
                <a:lnTo>
                  <a:pt x="376008" y="1117600"/>
                </a:lnTo>
                <a:lnTo>
                  <a:pt x="380111" y="1117600"/>
                </a:lnTo>
                <a:lnTo>
                  <a:pt x="379196" y="1104900"/>
                </a:lnTo>
                <a:close/>
              </a:path>
              <a:path w="5387975" h="3035300">
                <a:moveTo>
                  <a:pt x="414629" y="1104900"/>
                </a:moveTo>
                <a:lnTo>
                  <a:pt x="390461" y="1104900"/>
                </a:lnTo>
                <a:lnTo>
                  <a:pt x="380796" y="1117600"/>
                </a:lnTo>
                <a:lnTo>
                  <a:pt x="414223" y="1117600"/>
                </a:lnTo>
                <a:lnTo>
                  <a:pt x="414629" y="1104900"/>
                </a:lnTo>
                <a:close/>
              </a:path>
              <a:path w="5387975" h="3035300">
                <a:moveTo>
                  <a:pt x="416038" y="1116356"/>
                </a:moveTo>
                <a:lnTo>
                  <a:pt x="415747" y="1117600"/>
                </a:lnTo>
                <a:lnTo>
                  <a:pt x="415988" y="1117600"/>
                </a:lnTo>
                <a:lnTo>
                  <a:pt x="416038" y="1116356"/>
                </a:lnTo>
                <a:close/>
              </a:path>
              <a:path w="5387975" h="3035300">
                <a:moveTo>
                  <a:pt x="416171" y="1115785"/>
                </a:moveTo>
                <a:lnTo>
                  <a:pt x="416039" y="1116352"/>
                </a:lnTo>
                <a:lnTo>
                  <a:pt x="415988" y="1117600"/>
                </a:lnTo>
                <a:lnTo>
                  <a:pt x="416171" y="1115785"/>
                </a:lnTo>
                <a:close/>
              </a:path>
              <a:path w="5387975" h="3035300">
                <a:moveTo>
                  <a:pt x="429806" y="1104900"/>
                </a:moveTo>
                <a:lnTo>
                  <a:pt x="418719" y="1104900"/>
                </a:lnTo>
                <a:lnTo>
                  <a:pt x="416171" y="1115785"/>
                </a:lnTo>
                <a:lnTo>
                  <a:pt x="415988" y="1117600"/>
                </a:lnTo>
                <a:lnTo>
                  <a:pt x="422821" y="1117600"/>
                </a:lnTo>
                <a:lnTo>
                  <a:pt x="429806" y="1104900"/>
                </a:lnTo>
                <a:close/>
              </a:path>
              <a:path w="5387975" h="3035300">
                <a:moveTo>
                  <a:pt x="4855108" y="1104900"/>
                </a:moveTo>
                <a:lnTo>
                  <a:pt x="4843449" y="1104900"/>
                </a:lnTo>
                <a:lnTo>
                  <a:pt x="4840427" y="1117600"/>
                </a:lnTo>
                <a:lnTo>
                  <a:pt x="4849444" y="1117600"/>
                </a:lnTo>
                <a:lnTo>
                  <a:pt x="4855108" y="1104900"/>
                </a:lnTo>
                <a:close/>
              </a:path>
              <a:path w="5387975" h="3035300">
                <a:moveTo>
                  <a:pt x="4870411" y="1104900"/>
                </a:moveTo>
                <a:lnTo>
                  <a:pt x="4855108" y="1104900"/>
                </a:lnTo>
                <a:lnTo>
                  <a:pt x="4856683" y="1117600"/>
                </a:lnTo>
                <a:lnTo>
                  <a:pt x="4873650" y="1117600"/>
                </a:lnTo>
                <a:lnTo>
                  <a:pt x="4870411" y="1104900"/>
                </a:lnTo>
                <a:close/>
              </a:path>
              <a:path w="5387975" h="3035300">
                <a:moveTo>
                  <a:pt x="4880851" y="1104900"/>
                </a:moveTo>
                <a:lnTo>
                  <a:pt x="4873955" y="1104900"/>
                </a:lnTo>
                <a:lnTo>
                  <a:pt x="4873650" y="1117600"/>
                </a:lnTo>
                <a:lnTo>
                  <a:pt x="4878895" y="1117600"/>
                </a:lnTo>
                <a:lnTo>
                  <a:pt x="4880851" y="1104900"/>
                </a:lnTo>
                <a:close/>
              </a:path>
              <a:path w="5387975" h="3035300">
                <a:moveTo>
                  <a:pt x="4883734" y="1104900"/>
                </a:moveTo>
                <a:lnTo>
                  <a:pt x="4880597" y="1117600"/>
                </a:lnTo>
                <a:lnTo>
                  <a:pt x="4884648" y="1117600"/>
                </a:lnTo>
                <a:lnTo>
                  <a:pt x="4883734" y="1104900"/>
                </a:lnTo>
                <a:close/>
              </a:path>
              <a:path w="5387975" h="3035300">
                <a:moveTo>
                  <a:pt x="4896548" y="1092200"/>
                </a:moveTo>
                <a:lnTo>
                  <a:pt x="4887607" y="1092200"/>
                </a:lnTo>
                <a:lnTo>
                  <a:pt x="4884496" y="1104900"/>
                </a:lnTo>
                <a:lnTo>
                  <a:pt x="4884305" y="1104900"/>
                </a:lnTo>
                <a:lnTo>
                  <a:pt x="4886912" y="1117600"/>
                </a:lnTo>
                <a:lnTo>
                  <a:pt x="4892791" y="1104900"/>
                </a:lnTo>
                <a:lnTo>
                  <a:pt x="4884496" y="1104900"/>
                </a:lnTo>
                <a:lnTo>
                  <a:pt x="4887607" y="1092200"/>
                </a:lnTo>
                <a:lnTo>
                  <a:pt x="4896548" y="1092200"/>
                </a:lnTo>
                <a:close/>
              </a:path>
              <a:path w="5387975" h="3035300">
                <a:moveTo>
                  <a:pt x="417271" y="1104900"/>
                </a:moveTo>
                <a:lnTo>
                  <a:pt x="416496" y="1104900"/>
                </a:lnTo>
                <a:lnTo>
                  <a:pt x="416038" y="1116356"/>
                </a:lnTo>
                <a:lnTo>
                  <a:pt x="416171" y="1115785"/>
                </a:lnTo>
                <a:lnTo>
                  <a:pt x="417271" y="1104900"/>
                </a:lnTo>
                <a:close/>
              </a:path>
              <a:path w="5387975" h="3035300">
                <a:moveTo>
                  <a:pt x="430415" y="1092200"/>
                </a:moveTo>
                <a:lnTo>
                  <a:pt x="389750" y="1092200"/>
                </a:lnTo>
                <a:lnTo>
                  <a:pt x="390296" y="1104900"/>
                </a:lnTo>
                <a:lnTo>
                  <a:pt x="425513" y="1104900"/>
                </a:lnTo>
                <a:lnTo>
                  <a:pt x="430415" y="1092200"/>
                </a:lnTo>
                <a:close/>
              </a:path>
              <a:path w="5387975" h="3035300">
                <a:moveTo>
                  <a:pt x="439889" y="1092200"/>
                </a:moveTo>
                <a:lnTo>
                  <a:pt x="430415" y="1092200"/>
                </a:lnTo>
                <a:lnTo>
                  <a:pt x="439623" y="1104900"/>
                </a:lnTo>
                <a:lnTo>
                  <a:pt x="439889" y="1092200"/>
                </a:lnTo>
                <a:close/>
              </a:path>
              <a:path w="5387975" h="3035300">
                <a:moveTo>
                  <a:pt x="4854981" y="1092200"/>
                </a:moveTo>
                <a:lnTo>
                  <a:pt x="4850561" y="1092200"/>
                </a:lnTo>
                <a:lnTo>
                  <a:pt x="4850168" y="1104900"/>
                </a:lnTo>
                <a:lnTo>
                  <a:pt x="4853228" y="1104900"/>
                </a:lnTo>
                <a:lnTo>
                  <a:pt x="4854981" y="1092200"/>
                </a:lnTo>
                <a:close/>
              </a:path>
              <a:path w="5387975" h="3035300">
                <a:moveTo>
                  <a:pt x="4857877" y="1092200"/>
                </a:moveTo>
                <a:lnTo>
                  <a:pt x="4856353" y="1104900"/>
                </a:lnTo>
                <a:lnTo>
                  <a:pt x="4857343" y="1104900"/>
                </a:lnTo>
                <a:lnTo>
                  <a:pt x="4857877" y="1092200"/>
                </a:lnTo>
                <a:close/>
              </a:path>
              <a:path w="5387975" h="3035300">
                <a:moveTo>
                  <a:pt x="4862817" y="1092200"/>
                </a:moveTo>
                <a:lnTo>
                  <a:pt x="4857343" y="1104900"/>
                </a:lnTo>
                <a:lnTo>
                  <a:pt x="4862169" y="1104900"/>
                </a:lnTo>
                <a:lnTo>
                  <a:pt x="4862817" y="1092200"/>
                </a:lnTo>
                <a:close/>
              </a:path>
              <a:path w="5387975" h="3035300">
                <a:moveTo>
                  <a:pt x="4894160" y="1079500"/>
                </a:moveTo>
                <a:lnTo>
                  <a:pt x="4873078" y="1079500"/>
                </a:lnTo>
                <a:lnTo>
                  <a:pt x="4864976" y="1104900"/>
                </a:lnTo>
                <a:lnTo>
                  <a:pt x="4884305" y="1104900"/>
                </a:lnTo>
                <a:lnTo>
                  <a:pt x="4887607" y="1092200"/>
                </a:lnTo>
                <a:lnTo>
                  <a:pt x="4887772" y="1092200"/>
                </a:lnTo>
                <a:lnTo>
                  <a:pt x="4894160" y="1079500"/>
                </a:lnTo>
                <a:close/>
              </a:path>
              <a:path w="5387975" h="3035300">
                <a:moveTo>
                  <a:pt x="395649" y="1079500"/>
                </a:moveTo>
                <a:lnTo>
                  <a:pt x="390017" y="1079500"/>
                </a:lnTo>
                <a:lnTo>
                  <a:pt x="389597" y="1092200"/>
                </a:lnTo>
                <a:lnTo>
                  <a:pt x="392618" y="1092200"/>
                </a:lnTo>
                <a:lnTo>
                  <a:pt x="395649" y="1079500"/>
                </a:lnTo>
                <a:close/>
              </a:path>
              <a:path w="5387975" h="3035300">
                <a:moveTo>
                  <a:pt x="443356" y="1079500"/>
                </a:moveTo>
                <a:lnTo>
                  <a:pt x="395649" y="1079500"/>
                </a:lnTo>
                <a:lnTo>
                  <a:pt x="404825" y="1092200"/>
                </a:lnTo>
                <a:lnTo>
                  <a:pt x="440893" y="1092200"/>
                </a:lnTo>
                <a:lnTo>
                  <a:pt x="443356" y="1079500"/>
                </a:lnTo>
                <a:close/>
              </a:path>
              <a:path w="5387975" h="3035300">
                <a:moveTo>
                  <a:pt x="453517" y="1066800"/>
                </a:moveTo>
                <a:lnTo>
                  <a:pt x="450938" y="1079500"/>
                </a:lnTo>
                <a:lnTo>
                  <a:pt x="444398" y="1079500"/>
                </a:lnTo>
                <a:lnTo>
                  <a:pt x="441617" y="1092200"/>
                </a:lnTo>
                <a:lnTo>
                  <a:pt x="448754" y="1092200"/>
                </a:lnTo>
                <a:lnTo>
                  <a:pt x="457314" y="1079500"/>
                </a:lnTo>
                <a:lnTo>
                  <a:pt x="453517" y="1066800"/>
                </a:lnTo>
                <a:close/>
              </a:path>
              <a:path w="5387975" h="3035300">
                <a:moveTo>
                  <a:pt x="4860099" y="1079500"/>
                </a:moveTo>
                <a:lnTo>
                  <a:pt x="4859096" y="1079500"/>
                </a:lnTo>
                <a:lnTo>
                  <a:pt x="4852708" y="1092200"/>
                </a:lnTo>
                <a:lnTo>
                  <a:pt x="4855705" y="1092200"/>
                </a:lnTo>
                <a:lnTo>
                  <a:pt x="4860099" y="1079500"/>
                </a:lnTo>
                <a:close/>
              </a:path>
              <a:path w="5387975" h="3035300">
                <a:moveTo>
                  <a:pt x="4861610" y="1079500"/>
                </a:moveTo>
                <a:lnTo>
                  <a:pt x="4860175" y="1079500"/>
                </a:lnTo>
                <a:lnTo>
                  <a:pt x="4861039" y="1092200"/>
                </a:lnTo>
                <a:lnTo>
                  <a:pt x="4861610" y="1079500"/>
                </a:lnTo>
                <a:close/>
              </a:path>
              <a:path w="5387975" h="3035300">
                <a:moveTo>
                  <a:pt x="4873078" y="1079500"/>
                </a:moveTo>
                <a:lnTo>
                  <a:pt x="4863858" y="1079500"/>
                </a:lnTo>
                <a:lnTo>
                  <a:pt x="4863376" y="1092200"/>
                </a:lnTo>
                <a:lnTo>
                  <a:pt x="4866335" y="1092200"/>
                </a:lnTo>
                <a:lnTo>
                  <a:pt x="4873078" y="1079500"/>
                </a:lnTo>
                <a:close/>
              </a:path>
              <a:path w="5387975" h="3035300">
                <a:moveTo>
                  <a:pt x="4898656" y="1079500"/>
                </a:moveTo>
                <a:lnTo>
                  <a:pt x="4894160" y="1079500"/>
                </a:lnTo>
                <a:lnTo>
                  <a:pt x="4895202" y="1092200"/>
                </a:lnTo>
                <a:lnTo>
                  <a:pt x="4896484" y="1092200"/>
                </a:lnTo>
                <a:lnTo>
                  <a:pt x="4898656" y="1079500"/>
                </a:lnTo>
                <a:close/>
              </a:path>
              <a:path w="5387975" h="3035300">
                <a:moveTo>
                  <a:pt x="408762" y="1066800"/>
                </a:moveTo>
                <a:lnTo>
                  <a:pt x="407479" y="1079500"/>
                </a:lnTo>
                <a:lnTo>
                  <a:pt x="410260" y="1079500"/>
                </a:lnTo>
                <a:lnTo>
                  <a:pt x="408762" y="1066800"/>
                </a:lnTo>
                <a:close/>
              </a:path>
              <a:path w="5387975" h="3035300">
                <a:moveTo>
                  <a:pt x="452069" y="1066800"/>
                </a:moveTo>
                <a:lnTo>
                  <a:pt x="418820" y="1066800"/>
                </a:lnTo>
                <a:lnTo>
                  <a:pt x="413562" y="1079500"/>
                </a:lnTo>
                <a:lnTo>
                  <a:pt x="450938" y="1079500"/>
                </a:lnTo>
                <a:lnTo>
                  <a:pt x="452069" y="1066800"/>
                </a:lnTo>
                <a:close/>
              </a:path>
              <a:path w="5387975" h="3035300">
                <a:moveTo>
                  <a:pt x="4898326" y="1066800"/>
                </a:moveTo>
                <a:lnTo>
                  <a:pt x="4870005" y="1066800"/>
                </a:lnTo>
                <a:lnTo>
                  <a:pt x="4864684" y="1079500"/>
                </a:lnTo>
                <a:lnTo>
                  <a:pt x="4894122" y="1079500"/>
                </a:lnTo>
                <a:lnTo>
                  <a:pt x="4898414" y="1073539"/>
                </a:lnTo>
                <a:lnTo>
                  <a:pt x="4898326" y="1066800"/>
                </a:lnTo>
                <a:close/>
              </a:path>
              <a:path w="5387975" h="3035300">
                <a:moveTo>
                  <a:pt x="4899383" y="1072193"/>
                </a:moveTo>
                <a:lnTo>
                  <a:pt x="4898414" y="1073539"/>
                </a:lnTo>
                <a:lnTo>
                  <a:pt x="4898491" y="1079500"/>
                </a:lnTo>
                <a:lnTo>
                  <a:pt x="4900815" y="1079500"/>
                </a:lnTo>
                <a:lnTo>
                  <a:pt x="4899383" y="1072193"/>
                </a:lnTo>
                <a:close/>
              </a:path>
              <a:path w="5387975" h="3035300">
                <a:moveTo>
                  <a:pt x="4903328" y="1070648"/>
                </a:moveTo>
                <a:lnTo>
                  <a:pt x="4903470" y="1079500"/>
                </a:lnTo>
                <a:lnTo>
                  <a:pt x="4905514" y="1079500"/>
                </a:lnTo>
                <a:lnTo>
                  <a:pt x="4903328" y="1070648"/>
                </a:lnTo>
                <a:close/>
              </a:path>
              <a:path w="5387975" h="3035300">
                <a:moveTo>
                  <a:pt x="4908677" y="1066800"/>
                </a:moveTo>
                <a:lnTo>
                  <a:pt x="4906187" y="1066800"/>
                </a:lnTo>
                <a:lnTo>
                  <a:pt x="4906365" y="1079500"/>
                </a:lnTo>
                <a:lnTo>
                  <a:pt x="4907711" y="1079500"/>
                </a:lnTo>
                <a:lnTo>
                  <a:pt x="4908677" y="1066800"/>
                </a:lnTo>
                <a:close/>
              </a:path>
              <a:path w="5387975" h="3035300">
                <a:moveTo>
                  <a:pt x="4902377" y="1066800"/>
                </a:moveTo>
                <a:lnTo>
                  <a:pt x="4898326" y="1066800"/>
                </a:lnTo>
                <a:lnTo>
                  <a:pt x="4899383" y="1072193"/>
                </a:lnTo>
                <a:lnTo>
                  <a:pt x="4902604" y="1067719"/>
                </a:lnTo>
                <a:lnTo>
                  <a:pt x="4902377" y="1066800"/>
                </a:lnTo>
                <a:close/>
              </a:path>
              <a:path w="5387975" h="3035300">
                <a:moveTo>
                  <a:pt x="4903266" y="1066800"/>
                </a:moveTo>
                <a:lnTo>
                  <a:pt x="4902604" y="1067719"/>
                </a:lnTo>
                <a:lnTo>
                  <a:pt x="4903328" y="1070648"/>
                </a:lnTo>
                <a:lnTo>
                  <a:pt x="4903266" y="1066800"/>
                </a:lnTo>
                <a:close/>
              </a:path>
              <a:path w="5387975" h="3035300">
                <a:moveTo>
                  <a:pt x="414540" y="1054100"/>
                </a:moveTo>
                <a:lnTo>
                  <a:pt x="409841" y="1054100"/>
                </a:lnTo>
                <a:lnTo>
                  <a:pt x="408952" y="1066800"/>
                </a:lnTo>
                <a:lnTo>
                  <a:pt x="414870" y="1066800"/>
                </a:lnTo>
                <a:lnTo>
                  <a:pt x="414540" y="1054100"/>
                </a:lnTo>
                <a:close/>
              </a:path>
              <a:path w="5387975" h="3035300">
                <a:moveTo>
                  <a:pt x="436905" y="1054100"/>
                </a:moveTo>
                <a:lnTo>
                  <a:pt x="422541" y="1054100"/>
                </a:lnTo>
                <a:lnTo>
                  <a:pt x="420814" y="1066800"/>
                </a:lnTo>
                <a:lnTo>
                  <a:pt x="441350" y="1066800"/>
                </a:lnTo>
                <a:lnTo>
                  <a:pt x="436905" y="1054100"/>
                </a:lnTo>
                <a:close/>
              </a:path>
              <a:path w="5387975" h="3035300">
                <a:moveTo>
                  <a:pt x="462737" y="1054100"/>
                </a:moveTo>
                <a:lnTo>
                  <a:pt x="443217" y="1054100"/>
                </a:lnTo>
                <a:lnTo>
                  <a:pt x="441350" y="1066800"/>
                </a:lnTo>
                <a:lnTo>
                  <a:pt x="457581" y="1066800"/>
                </a:lnTo>
                <a:lnTo>
                  <a:pt x="462737" y="1054100"/>
                </a:lnTo>
                <a:close/>
              </a:path>
              <a:path w="5387975" h="3035300">
                <a:moveTo>
                  <a:pt x="471131" y="1054100"/>
                </a:moveTo>
                <a:lnTo>
                  <a:pt x="462737" y="1054100"/>
                </a:lnTo>
                <a:lnTo>
                  <a:pt x="467474" y="1066800"/>
                </a:lnTo>
                <a:lnTo>
                  <a:pt x="468058" y="1066800"/>
                </a:lnTo>
                <a:lnTo>
                  <a:pt x="471131" y="1054100"/>
                </a:lnTo>
                <a:close/>
              </a:path>
              <a:path w="5387975" h="3035300">
                <a:moveTo>
                  <a:pt x="4871440" y="1054100"/>
                </a:moveTo>
                <a:lnTo>
                  <a:pt x="4867567" y="1054100"/>
                </a:lnTo>
                <a:lnTo>
                  <a:pt x="4861420" y="1066800"/>
                </a:lnTo>
                <a:lnTo>
                  <a:pt x="4869992" y="1066800"/>
                </a:lnTo>
                <a:lnTo>
                  <a:pt x="4871440" y="1054100"/>
                </a:lnTo>
                <a:close/>
              </a:path>
              <a:path w="5387975" h="3035300">
                <a:moveTo>
                  <a:pt x="4904905" y="1054100"/>
                </a:moveTo>
                <a:lnTo>
                  <a:pt x="4874844" y="1054100"/>
                </a:lnTo>
                <a:lnTo>
                  <a:pt x="4873485" y="1066800"/>
                </a:lnTo>
                <a:lnTo>
                  <a:pt x="4902454" y="1066800"/>
                </a:lnTo>
                <a:lnTo>
                  <a:pt x="4904905" y="1054100"/>
                </a:lnTo>
                <a:close/>
              </a:path>
              <a:path w="5387975" h="3035300">
                <a:moveTo>
                  <a:pt x="4912550" y="1054100"/>
                </a:moveTo>
                <a:lnTo>
                  <a:pt x="4907699" y="1054100"/>
                </a:lnTo>
                <a:lnTo>
                  <a:pt x="4905197" y="1066800"/>
                </a:lnTo>
                <a:lnTo>
                  <a:pt x="4912410" y="1066800"/>
                </a:lnTo>
                <a:lnTo>
                  <a:pt x="4912550" y="1054100"/>
                </a:lnTo>
                <a:close/>
              </a:path>
              <a:path w="5387975" h="3035300">
                <a:moveTo>
                  <a:pt x="4916551" y="1054100"/>
                </a:moveTo>
                <a:lnTo>
                  <a:pt x="4913198" y="1066800"/>
                </a:lnTo>
                <a:lnTo>
                  <a:pt x="4916030" y="1066800"/>
                </a:lnTo>
                <a:lnTo>
                  <a:pt x="4916551" y="1054100"/>
                </a:lnTo>
                <a:close/>
              </a:path>
              <a:path w="5387975" h="3035300">
                <a:moveTo>
                  <a:pt x="438073" y="1041400"/>
                </a:moveTo>
                <a:lnTo>
                  <a:pt x="432981" y="1041400"/>
                </a:lnTo>
                <a:lnTo>
                  <a:pt x="431888" y="1054100"/>
                </a:lnTo>
                <a:lnTo>
                  <a:pt x="434924" y="1054100"/>
                </a:lnTo>
                <a:lnTo>
                  <a:pt x="438073" y="1041400"/>
                </a:lnTo>
                <a:close/>
              </a:path>
              <a:path w="5387975" h="3035300">
                <a:moveTo>
                  <a:pt x="439356" y="1041400"/>
                </a:moveTo>
                <a:lnTo>
                  <a:pt x="436498" y="1054100"/>
                </a:lnTo>
                <a:lnTo>
                  <a:pt x="439343" y="1054100"/>
                </a:lnTo>
                <a:lnTo>
                  <a:pt x="439356" y="1041400"/>
                </a:lnTo>
                <a:close/>
              </a:path>
              <a:path w="5387975" h="3035300">
                <a:moveTo>
                  <a:pt x="479767" y="1041400"/>
                </a:moveTo>
                <a:lnTo>
                  <a:pt x="446722" y="1041400"/>
                </a:lnTo>
                <a:lnTo>
                  <a:pt x="439343" y="1054100"/>
                </a:lnTo>
                <a:lnTo>
                  <a:pt x="481342" y="1054100"/>
                </a:lnTo>
                <a:lnTo>
                  <a:pt x="479767" y="1041400"/>
                </a:lnTo>
                <a:close/>
              </a:path>
              <a:path w="5387975" h="3035300">
                <a:moveTo>
                  <a:pt x="4879403" y="1041400"/>
                </a:moveTo>
                <a:lnTo>
                  <a:pt x="4878197" y="1041400"/>
                </a:lnTo>
                <a:lnTo>
                  <a:pt x="4873599" y="1054100"/>
                </a:lnTo>
                <a:lnTo>
                  <a:pt x="4879403" y="1041400"/>
                </a:lnTo>
                <a:close/>
              </a:path>
              <a:path w="5387975" h="3035300">
                <a:moveTo>
                  <a:pt x="4910213" y="1041400"/>
                </a:moveTo>
                <a:lnTo>
                  <a:pt x="4879403" y="1041400"/>
                </a:lnTo>
                <a:lnTo>
                  <a:pt x="4876507" y="1054100"/>
                </a:lnTo>
                <a:lnTo>
                  <a:pt x="4907280" y="1054100"/>
                </a:lnTo>
                <a:lnTo>
                  <a:pt x="4909014" y="1049086"/>
                </a:lnTo>
                <a:lnTo>
                  <a:pt x="4910213" y="1041400"/>
                </a:lnTo>
                <a:close/>
              </a:path>
              <a:path w="5387975" h="3035300">
                <a:moveTo>
                  <a:pt x="4909014" y="1049086"/>
                </a:moveTo>
                <a:lnTo>
                  <a:pt x="4907280" y="1054100"/>
                </a:lnTo>
                <a:lnTo>
                  <a:pt x="4908232" y="1054100"/>
                </a:lnTo>
                <a:lnTo>
                  <a:pt x="4909014" y="1049086"/>
                </a:lnTo>
                <a:close/>
              </a:path>
              <a:path w="5387975" h="3035300">
                <a:moveTo>
                  <a:pt x="4923104" y="1041400"/>
                </a:moveTo>
                <a:lnTo>
                  <a:pt x="4911674" y="1041400"/>
                </a:lnTo>
                <a:lnTo>
                  <a:pt x="4909014" y="1049086"/>
                </a:lnTo>
                <a:lnTo>
                  <a:pt x="4908232" y="1054100"/>
                </a:lnTo>
                <a:lnTo>
                  <a:pt x="4915852" y="1054100"/>
                </a:lnTo>
                <a:lnTo>
                  <a:pt x="4923104" y="1041400"/>
                </a:lnTo>
                <a:close/>
              </a:path>
              <a:path w="5387975" h="3035300">
                <a:moveTo>
                  <a:pt x="4925758" y="1041400"/>
                </a:moveTo>
                <a:lnTo>
                  <a:pt x="4923104" y="1041400"/>
                </a:lnTo>
                <a:lnTo>
                  <a:pt x="4920576" y="1054100"/>
                </a:lnTo>
                <a:lnTo>
                  <a:pt x="4925758" y="1041400"/>
                </a:lnTo>
                <a:close/>
              </a:path>
              <a:path w="5387975" h="3035300">
                <a:moveTo>
                  <a:pt x="444957" y="1028700"/>
                </a:moveTo>
                <a:lnTo>
                  <a:pt x="441756" y="1041400"/>
                </a:lnTo>
                <a:lnTo>
                  <a:pt x="452526" y="1041400"/>
                </a:lnTo>
                <a:lnTo>
                  <a:pt x="452571" y="1041162"/>
                </a:lnTo>
                <a:lnTo>
                  <a:pt x="444957" y="1028700"/>
                </a:lnTo>
                <a:close/>
              </a:path>
              <a:path w="5387975" h="3035300">
                <a:moveTo>
                  <a:pt x="452571" y="1041162"/>
                </a:moveTo>
                <a:lnTo>
                  <a:pt x="452526" y="1041400"/>
                </a:lnTo>
                <a:lnTo>
                  <a:pt x="452716" y="1041400"/>
                </a:lnTo>
                <a:lnTo>
                  <a:pt x="452571" y="1041162"/>
                </a:lnTo>
                <a:close/>
              </a:path>
              <a:path w="5387975" h="3035300">
                <a:moveTo>
                  <a:pt x="499186" y="1028700"/>
                </a:moveTo>
                <a:lnTo>
                  <a:pt x="454964" y="1028700"/>
                </a:lnTo>
                <a:lnTo>
                  <a:pt x="452571" y="1041162"/>
                </a:lnTo>
                <a:lnTo>
                  <a:pt x="452716" y="1041400"/>
                </a:lnTo>
                <a:lnTo>
                  <a:pt x="493864" y="1041400"/>
                </a:lnTo>
                <a:lnTo>
                  <a:pt x="499186" y="1028700"/>
                </a:lnTo>
                <a:close/>
              </a:path>
              <a:path w="5387975" h="3035300">
                <a:moveTo>
                  <a:pt x="4894757" y="1028700"/>
                </a:moveTo>
                <a:lnTo>
                  <a:pt x="4896218" y="1041400"/>
                </a:lnTo>
                <a:lnTo>
                  <a:pt x="4899228" y="1041400"/>
                </a:lnTo>
                <a:lnTo>
                  <a:pt x="4894757" y="1028700"/>
                </a:lnTo>
                <a:close/>
              </a:path>
              <a:path w="5387975" h="3035300">
                <a:moveTo>
                  <a:pt x="4924094" y="1028700"/>
                </a:moveTo>
                <a:lnTo>
                  <a:pt x="4902911" y="1028700"/>
                </a:lnTo>
                <a:lnTo>
                  <a:pt x="4899228" y="1041400"/>
                </a:lnTo>
                <a:lnTo>
                  <a:pt x="4919827" y="1041400"/>
                </a:lnTo>
                <a:lnTo>
                  <a:pt x="4924094" y="1028700"/>
                </a:lnTo>
                <a:close/>
              </a:path>
              <a:path w="5387975" h="3035300">
                <a:moveTo>
                  <a:pt x="4927511" y="1028700"/>
                </a:moveTo>
                <a:lnTo>
                  <a:pt x="4925047" y="1041400"/>
                </a:lnTo>
                <a:lnTo>
                  <a:pt x="4928463" y="1041400"/>
                </a:lnTo>
                <a:lnTo>
                  <a:pt x="4927511" y="1028700"/>
                </a:lnTo>
                <a:close/>
              </a:path>
              <a:path w="5387975" h="3035300">
                <a:moveTo>
                  <a:pt x="444919" y="1016000"/>
                </a:moveTo>
                <a:lnTo>
                  <a:pt x="443496" y="1016000"/>
                </a:lnTo>
                <a:lnTo>
                  <a:pt x="443509" y="1028700"/>
                </a:lnTo>
                <a:lnTo>
                  <a:pt x="444919" y="1016000"/>
                </a:lnTo>
                <a:close/>
              </a:path>
              <a:path w="5387975" h="3035300">
                <a:moveTo>
                  <a:pt x="453707" y="1016000"/>
                </a:moveTo>
                <a:lnTo>
                  <a:pt x="447573" y="1016000"/>
                </a:lnTo>
                <a:lnTo>
                  <a:pt x="449554" y="1028700"/>
                </a:lnTo>
                <a:lnTo>
                  <a:pt x="451231" y="1028700"/>
                </a:lnTo>
                <a:lnTo>
                  <a:pt x="453707" y="1016000"/>
                </a:lnTo>
                <a:close/>
              </a:path>
              <a:path w="5387975" h="3035300">
                <a:moveTo>
                  <a:pt x="460349" y="1016000"/>
                </a:moveTo>
                <a:lnTo>
                  <a:pt x="455129" y="1016000"/>
                </a:lnTo>
                <a:lnTo>
                  <a:pt x="457111" y="1028700"/>
                </a:lnTo>
                <a:lnTo>
                  <a:pt x="458889" y="1028700"/>
                </a:lnTo>
                <a:lnTo>
                  <a:pt x="460349" y="1016000"/>
                </a:lnTo>
                <a:close/>
              </a:path>
              <a:path w="5387975" h="3035300">
                <a:moveTo>
                  <a:pt x="471563" y="1016000"/>
                </a:moveTo>
                <a:lnTo>
                  <a:pt x="462635" y="1016000"/>
                </a:lnTo>
                <a:lnTo>
                  <a:pt x="462762" y="1028700"/>
                </a:lnTo>
                <a:lnTo>
                  <a:pt x="468642" y="1028700"/>
                </a:lnTo>
                <a:lnTo>
                  <a:pt x="471563" y="1016000"/>
                </a:lnTo>
                <a:close/>
              </a:path>
              <a:path w="5387975" h="3035300">
                <a:moveTo>
                  <a:pt x="473621" y="1016000"/>
                </a:moveTo>
                <a:lnTo>
                  <a:pt x="472909" y="1016000"/>
                </a:lnTo>
                <a:lnTo>
                  <a:pt x="472313" y="1028700"/>
                </a:lnTo>
                <a:lnTo>
                  <a:pt x="473837" y="1028700"/>
                </a:lnTo>
                <a:lnTo>
                  <a:pt x="473621" y="1016000"/>
                </a:lnTo>
                <a:close/>
              </a:path>
              <a:path w="5387975" h="3035300">
                <a:moveTo>
                  <a:pt x="498119" y="1016000"/>
                </a:moveTo>
                <a:lnTo>
                  <a:pt x="477075" y="1016000"/>
                </a:lnTo>
                <a:lnTo>
                  <a:pt x="475538" y="1028700"/>
                </a:lnTo>
                <a:lnTo>
                  <a:pt x="492531" y="1028700"/>
                </a:lnTo>
                <a:lnTo>
                  <a:pt x="498119" y="1016000"/>
                </a:lnTo>
                <a:close/>
              </a:path>
              <a:path w="5387975" h="3035300">
                <a:moveTo>
                  <a:pt x="520230" y="1003300"/>
                </a:moveTo>
                <a:lnTo>
                  <a:pt x="481787" y="1003300"/>
                </a:lnTo>
                <a:lnTo>
                  <a:pt x="481838" y="1016000"/>
                </a:lnTo>
                <a:lnTo>
                  <a:pt x="498119" y="1016000"/>
                </a:lnTo>
                <a:lnTo>
                  <a:pt x="497395" y="1028700"/>
                </a:lnTo>
                <a:lnTo>
                  <a:pt x="502886" y="1028700"/>
                </a:lnTo>
                <a:lnTo>
                  <a:pt x="513791" y="1016000"/>
                </a:lnTo>
                <a:lnTo>
                  <a:pt x="520230" y="1003300"/>
                </a:lnTo>
                <a:close/>
              </a:path>
              <a:path w="5387975" h="3035300">
                <a:moveTo>
                  <a:pt x="4924653" y="1016000"/>
                </a:moveTo>
                <a:lnTo>
                  <a:pt x="4889665" y="1016000"/>
                </a:lnTo>
                <a:lnTo>
                  <a:pt x="4882934" y="1028700"/>
                </a:lnTo>
                <a:lnTo>
                  <a:pt x="4919547" y="1028700"/>
                </a:lnTo>
                <a:lnTo>
                  <a:pt x="4924653" y="1016000"/>
                </a:lnTo>
                <a:close/>
              </a:path>
              <a:path w="5387975" h="3035300">
                <a:moveTo>
                  <a:pt x="4931575" y="1016000"/>
                </a:moveTo>
                <a:lnTo>
                  <a:pt x="4926774" y="1016000"/>
                </a:lnTo>
                <a:lnTo>
                  <a:pt x="4929771" y="1028700"/>
                </a:lnTo>
                <a:lnTo>
                  <a:pt x="4931232" y="1028700"/>
                </a:lnTo>
                <a:lnTo>
                  <a:pt x="4931575" y="1016000"/>
                </a:lnTo>
                <a:close/>
              </a:path>
              <a:path w="5387975" h="3035300">
                <a:moveTo>
                  <a:pt x="470649" y="1003300"/>
                </a:moveTo>
                <a:lnTo>
                  <a:pt x="458647" y="1003300"/>
                </a:lnTo>
                <a:lnTo>
                  <a:pt x="455345" y="1016000"/>
                </a:lnTo>
                <a:lnTo>
                  <a:pt x="466107" y="1016000"/>
                </a:lnTo>
                <a:lnTo>
                  <a:pt x="470649" y="1003300"/>
                </a:lnTo>
                <a:close/>
              </a:path>
              <a:path w="5387975" h="3035300">
                <a:moveTo>
                  <a:pt x="477900" y="1003300"/>
                </a:moveTo>
                <a:lnTo>
                  <a:pt x="470649" y="1003300"/>
                </a:lnTo>
                <a:lnTo>
                  <a:pt x="470281" y="1016000"/>
                </a:lnTo>
                <a:lnTo>
                  <a:pt x="480517" y="1016000"/>
                </a:lnTo>
                <a:lnTo>
                  <a:pt x="477900" y="1003300"/>
                </a:lnTo>
                <a:close/>
              </a:path>
              <a:path w="5387975" h="3035300">
                <a:moveTo>
                  <a:pt x="526669" y="1003300"/>
                </a:moveTo>
                <a:lnTo>
                  <a:pt x="521208" y="1003300"/>
                </a:lnTo>
                <a:lnTo>
                  <a:pt x="521550" y="1016000"/>
                </a:lnTo>
                <a:lnTo>
                  <a:pt x="526669" y="1003300"/>
                </a:lnTo>
                <a:close/>
              </a:path>
              <a:path w="5387975" h="3035300">
                <a:moveTo>
                  <a:pt x="4929606" y="1003300"/>
                </a:moveTo>
                <a:lnTo>
                  <a:pt x="4895557" y="1003300"/>
                </a:lnTo>
                <a:lnTo>
                  <a:pt x="4893106" y="1016000"/>
                </a:lnTo>
                <a:lnTo>
                  <a:pt x="4925186" y="1016000"/>
                </a:lnTo>
                <a:lnTo>
                  <a:pt x="4929606" y="1003300"/>
                </a:lnTo>
                <a:close/>
              </a:path>
              <a:path w="5387975" h="3035300">
                <a:moveTo>
                  <a:pt x="4934292" y="1003300"/>
                </a:moveTo>
                <a:lnTo>
                  <a:pt x="4931422" y="1003300"/>
                </a:lnTo>
                <a:lnTo>
                  <a:pt x="4931308" y="1016000"/>
                </a:lnTo>
                <a:lnTo>
                  <a:pt x="4933188" y="1016000"/>
                </a:lnTo>
                <a:lnTo>
                  <a:pt x="4934292" y="1003300"/>
                </a:lnTo>
                <a:close/>
              </a:path>
              <a:path w="5387975" h="3035300">
                <a:moveTo>
                  <a:pt x="478217" y="990600"/>
                </a:moveTo>
                <a:lnTo>
                  <a:pt x="474154" y="1003300"/>
                </a:lnTo>
                <a:lnTo>
                  <a:pt x="477334" y="1003300"/>
                </a:lnTo>
                <a:lnTo>
                  <a:pt x="478217" y="990600"/>
                </a:lnTo>
                <a:close/>
              </a:path>
              <a:path w="5387975" h="3035300">
                <a:moveTo>
                  <a:pt x="509193" y="990600"/>
                </a:moveTo>
                <a:lnTo>
                  <a:pt x="488784" y="990600"/>
                </a:lnTo>
                <a:lnTo>
                  <a:pt x="490372" y="1003300"/>
                </a:lnTo>
                <a:lnTo>
                  <a:pt x="505269" y="1003300"/>
                </a:lnTo>
                <a:lnTo>
                  <a:pt x="509193" y="990600"/>
                </a:lnTo>
                <a:close/>
              </a:path>
              <a:path w="5387975" h="3035300">
                <a:moveTo>
                  <a:pt x="521055" y="990600"/>
                </a:moveTo>
                <a:lnTo>
                  <a:pt x="509193" y="990600"/>
                </a:lnTo>
                <a:lnTo>
                  <a:pt x="506971" y="1003300"/>
                </a:lnTo>
                <a:lnTo>
                  <a:pt x="520255" y="1003300"/>
                </a:lnTo>
                <a:lnTo>
                  <a:pt x="521055" y="990600"/>
                </a:lnTo>
                <a:close/>
              </a:path>
              <a:path w="5387975" h="3035300">
                <a:moveTo>
                  <a:pt x="529577" y="990600"/>
                </a:moveTo>
                <a:lnTo>
                  <a:pt x="529132" y="990600"/>
                </a:lnTo>
                <a:lnTo>
                  <a:pt x="527367" y="1003300"/>
                </a:lnTo>
                <a:lnTo>
                  <a:pt x="529577" y="990600"/>
                </a:lnTo>
                <a:close/>
              </a:path>
              <a:path w="5387975" h="3035300">
                <a:moveTo>
                  <a:pt x="4911420" y="977900"/>
                </a:moveTo>
                <a:lnTo>
                  <a:pt x="4910032" y="977900"/>
                </a:lnTo>
                <a:lnTo>
                  <a:pt x="4906114" y="990600"/>
                </a:lnTo>
                <a:lnTo>
                  <a:pt x="4902911" y="1003300"/>
                </a:lnTo>
                <a:lnTo>
                  <a:pt x="4942078" y="1003300"/>
                </a:lnTo>
                <a:lnTo>
                  <a:pt x="4938356" y="990600"/>
                </a:lnTo>
                <a:lnTo>
                  <a:pt x="4908435" y="990600"/>
                </a:lnTo>
                <a:lnTo>
                  <a:pt x="4911420" y="977900"/>
                </a:lnTo>
                <a:close/>
              </a:path>
              <a:path w="5387975" h="3035300">
                <a:moveTo>
                  <a:pt x="492874" y="977900"/>
                </a:moveTo>
                <a:lnTo>
                  <a:pt x="485444" y="977900"/>
                </a:lnTo>
                <a:lnTo>
                  <a:pt x="485444" y="990600"/>
                </a:lnTo>
                <a:lnTo>
                  <a:pt x="490677" y="990600"/>
                </a:lnTo>
                <a:lnTo>
                  <a:pt x="492874" y="977900"/>
                </a:lnTo>
                <a:close/>
              </a:path>
              <a:path w="5387975" h="3035300">
                <a:moveTo>
                  <a:pt x="538480" y="977900"/>
                </a:moveTo>
                <a:lnTo>
                  <a:pt x="498868" y="977900"/>
                </a:lnTo>
                <a:lnTo>
                  <a:pt x="490677" y="990600"/>
                </a:lnTo>
                <a:lnTo>
                  <a:pt x="538911" y="990600"/>
                </a:lnTo>
                <a:lnTo>
                  <a:pt x="538480" y="977900"/>
                </a:lnTo>
                <a:close/>
              </a:path>
              <a:path w="5387975" h="3035300">
                <a:moveTo>
                  <a:pt x="544703" y="977900"/>
                </a:moveTo>
                <a:lnTo>
                  <a:pt x="541096" y="977900"/>
                </a:lnTo>
                <a:lnTo>
                  <a:pt x="541020" y="990600"/>
                </a:lnTo>
                <a:lnTo>
                  <a:pt x="544703" y="977900"/>
                </a:lnTo>
                <a:close/>
              </a:path>
              <a:path w="5387975" h="3035300">
                <a:moveTo>
                  <a:pt x="4931498" y="977900"/>
                </a:moveTo>
                <a:lnTo>
                  <a:pt x="4911420" y="977900"/>
                </a:lnTo>
                <a:lnTo>
                  <a:pt x="4913426" y="990600"/>
                </a:lnTo>
                <a:lnTo>
                  <a:pt x="4930355" y="990600"/>
                </a:lnTo>
                <a:lnTo>
                  <a:pt x="4931498" y="977900"/>
                </a:lnTo>
                <a:close/>
              </a:path>
              <a:path w="5387975" h="3035300">
                <a:moveTo>
                  <a:pt x="4945633" y="977900"/>
                </a:moveTo>
                <a:lnTo>
                  <a:pt x="4938801" y="977900"/>
                </a:lnTo>
                <a:lnTo>
                  <a:pt x="4935601" y="990600"/>
                </a:lnTo>
                <a:lnTo>
                  <a:pt x="4944960" y="990600"/>
                </a:lnTo>
                <a:lnTo>
                  <a:pt x="4945633" y="977900"/>
                </a:lnTo>
                <a:close/>
              </a:path>
              <a:path w="5387975" h="3035300">
                <a:moveTo>
                  <a:pt x="4950180" y="977900"/>
                </a:moveTo>
                <a:lnTo>
                  <a:pt x="4947996" y="977900"/>
                </a:lnTo>
                <a:lnTo>
                  <a:pt x="4946916" y="990600"/>
                </a:lnTo>
                <a:lnTo>
                  <a:pt x="4950396" y="990600"/>
                </a:lnTo>
                <a:lnTo>
                  <a:pt x="4951246" y="983631"/>
                </a:lnTo>
                <a:lnTo>
                  <a:pt x="4950180" y="977900"/>
                </a:lnTo>
                <a:close/>
              </a:path>
              <a:path w="5387975" h="3035300">
                <a:moveTo>
                  <a:pt x="4951393" y="982426"/>
                </a:moveTo>
                <a:lnTo>
                  <a:pt x="4951246" y="983631"/>
                </a:lnTo>
                <a:lnTo>
                  <a:pt x="4952542" y="990600"/>
                </a:lnTo>
                <a:lnTo>
                  <a:pt x="4953584" y="990600"/>
                </a:lnTo>
                <a:lnTo>
                  <a:pt x="4951393" y="982426"/>
                </a:lnTo>
                <a:close/>
              </a:path>
              <a:path w="5387975" h="3035300">
                <a:moveTo>
                  <a:pt x="4951945" y="977900"/>
                </a:moveTo>
                <a:lnTo>
                  <a:pt x="4950180" y="977900"/>
                </a:lnTo>
                <a:lnTo>
                  <a:pt x="4951393" y="982426"/>
                </a:lnTo>
                <a:lnTo>
                  <a:pt x="4951945" y="977900"/>
                </a:lnTo>
                <a:close/>
              </a:path>
              <a:path w="5387975" h="3035300">
                <a:moveTo>
                  <a:pt x="492823" y="965200"/>
                </a:moveTo>
                <a:lnTo>
                  <a:pt x="490512" y="965200"/>
                </a:lnTo>
                <a:lnTo>
                  <a:pt x="489534" y="977900"/>
                </a:lnTo>
                <a:lnTo>
                  <a:pt x="492823" y="965200"/>
                </a:lnTo>
                <a:close/>
              </a:path>
              <a:path w="5387975" h="3035300">
                <a:moveTo>
                  <a:pt x="508749" y="965200"/>
                </a:moveTo>
                <a:lnTo>
                  <a:pt x="498919" y="965200"/>
                </a:lnTo>
                <a:lnTo>
                  <a:pt x="492785" y="977900"/>
                </a:lnTo>
                <a:lnTo>
                  <a:pt x="509955" y="977900"/>
                </a:lnTo>
                <a:lnTo>
                  <a:pt x="508749" y="965200"/>
                </a:lnTo>
                <a:close/>
              </a:path>
              <a:path w="5387975" h="3035300">
                <a:moveTo>
                  <a:pt x="543966" y="965200"/>
                </a:moveTo>
                <a:lnTo>
                  <a:pt x="514527" y="965200"/>
                </a:lnTo>
                <a:lnTo>
                  <a:pt x="509955" y="977900"/>
                </a:lnTo>
                <a:lnTo>
                  <a:pt x="544385" y="977900"/>
                </a:lnTo>
                <a:lnTo>
                  <a:pt x="543966" y="965200"/>
                </a:lnTo>
                <a:close/>
              </a:path>
              <a:path w="5387975" h="3035300">
                <a:moveTo>
                  <a:pt x="555891" y="965200"/>
                </a:moveTo>
                <a:lnTo>
                  <a:pt x="555536" y="965200"/>
                </a:lnTo>
                <a:lnTo>
                  <a:pt x="553910" y="977900"/>
                </a:lnTo>
                <a:lnTo>
                  <a:pt x="555891" y="965200"/>
                </a:lnTo>
                <a:close/>
              </a:path>
              <a:path w="5387975" h="3035300">
                <a:moveTo>
                  <a:pt x="4950891" y="965200"/>
                </a:moveTo>
                <a:lnTo>
                  <a:pt x="4916500" y="965200"/>
                </a:lnTo>
                <a:lnTo>
                  <a:pt x="4921783" y="977900"/>
                </a:lnTo>
                <a:lnTo>
                  <a:pt x="4954689" y="977900"/>
                </a:lnTo>
                <a:lnTo>
                  <a:pt x="4950891" y="965200"/>
                </a:lnTo>
                <a:close/>
              </a:path>
              <a:path w="5387975" h="3035300">
                <a:moveTo>
                  <a:pt x="4964506" y="965200"/>
                </a:moveTo>
                <a:lnTo>
                  <a:pt x="4958333" y="965200"/>
                </a:lnTo>
                <a:lnTo>
                  <a:pt x="4962182" y="977900"/>
                </a:lnTo>
                <a:lnTo>
                  <a:pt x="4963083" y="977900"/>
                </a:lnTo>
                <a:lnTo>
                  <a:pt x="4964506" y="965200"/>
                </a:lnTo>
                <a:close/>
              </a:path>
              <a:path w="5387975" h="3035300">
                <a:moveTo>
                  <a:pt x="510552" y="952500"/>
                </a:moveTo>
                <a:lnTo>
                  <a:pt x="508736" y="952500"/>
                </a:lnTo>
                <a:lnTo>
                  <a:pt x="512038" y="965200"/>
                </a:lnTo>
                <a:lnTo>
                  <a:pt x="510552" y="952500"/>
                </a:lnTo>
                <a:close/>
              </a:path>
              <a:path w="5387975" h="3035300">
                <a:moveTo>
                  <a:pt x="519455" y="952500"/>
                </a:moveTo>
                <a:lnTo>
                  <a:pt x="516039" y="952500"/>
                </a:lnTo>
                <a:lnTo>
                  <a:pt x="512572" y="965200"/>
                </a:lnTo>
                <a:lnTo>
                  <a:pt x="519455" y="952500"/>
                </a:lnTo>
                <a:close/>
              </a:path>
              <a:path w="5387975" h="3035300">
                <a:moveTo>
                  <a:pt x="524637" y="952500"/>
                </a:moveTo>
                <a:lnTo>
                  <a:pt x="519455" y="952500"/>
                </a:lnTo>
                <a:lnTo>
                  <a:pt x="519188" y="965200"/>
                </a:lnTo>
                <a:lnTo>
                  <a:pt x="525602" y="965200"/>
                </a:lnTo>
                <a:lnTo>
                  <a:pt x="524637" y="952500"/>
                </a:lnTo>
                <a:close/>
              </a:path>
              <a:path w="5387975" h="3035300">
                <a:moveTo>
                  <a:pt x="556412" y="952500"/>
                </a:moveTo>
                <a:lnTo>
                  <a:pt x="529348" y="952500"/>
                </a:lnTo>
                <a:lnTo>
                  <a:pt x="528586" y="965200"/>
                </a:lnTo>
                <a:lnTo>
                  <a:pt x="557237" y="965200"/>
                </a:lnTo>
                <a:lnTo>
                  <a:pt x="556412" y="952500"/>
                </a:lnTo>
                <a:close/>
              </a:path>
              <a:path w="5387975" h="3035300">
                <a:moveTo>
                  <a:pt x="568375" y="952500"/>
                </a:moveTo>
                <a:lnTo>
                  <a:pt x="558634" y="952500"/>
                </a:lnTo>
                <a:lnTo>
                  <a:pt x="557237" y="965200"/>
                </a:lnTo>
                <a:lnTo>
                  <a:pt x="561873" y="965200"/>
                </a:lnTo>
                <a:lnTo>
                  <a:pt x="568375" y="952500"/>
                </a:lnTo>
                <a:close/>
              </a:path>
              <a:path w="5387975" h="3035300">
                <a:moveTo>
                  <a:pt x="4940782" y="952500"/>
                </a:moveTo>
                <a:lnTo>
                  <a:pt x="4932083" y="952500"/>
                </a:lnTo>
                <a:lnTo>
                  <a:pt x="4921021" y="965200"/>
                </a:lnTo>
                <a:lnTo>
                  <a:pt x="4938344" y="965200"/>
                </a:lnTo>
                <a:lnTo>
                  <a:pt x="4940782" y="952500"/>
                </a:lnTo>
                <a:close/>
              </a:path>
              <a:path w="5387975" h="3035300">
                <a:moveTo>
                  <a:pt x="4956581" y="952500"/>
                </a:moveTo>
                <a:lnTo>
                  <a:pt x="4943170" y="952500"/>
                </a:lnTo>
                <a:lnTo>
                  <a:pt x="4941557" y="965200"/>
                </a:lnTo>
                <a:lnTo>
                  <a:pt x="4954384" y="965200"/>
                </a:lnTo>
                <a:lnTo>
                  <a:pt x="4956581" y="952500"/>
                </a:lnTo>
                <a:close/>
              </a:path>
              <a:path w="5387975" h="3035300">
                <a:moveTo>
                  <a:pt x="4964480" y="952500"/>
                </a:moveTo>
                <a:lnTo>
                  <a:pt x="4962144" y="952500"/>
                </a:lnTo>
                <a:lnTo>
                  <a:pt x="4964087" y="965200"/>
                </a:lnTo>
                <a:lnTo>
                  <a:pt x="4964683" y="965200"/>
                </a:lnTo>
                <a:lnTo>
                  <a:pt x="4964947" y="959072"/>
                </a:lnTo>
                <a:lnTo>
                  <a:pt x="4964480" y="952500"/>
                </a:lnTo>
                <a:close/>
              </a:path>
              <a:path w="5387975" h="3035300">
                <a:moveTo>
                  <a:pt x="4967757" y="952500"/>
                </a:moveTo>
                <a:lnTo>
                  <a:pt x="4965230" y="952500"/>
                </a:lnTo>
                <a:lnTo>
                  <a:pt x="4964947" y="959072"/>
                </a:lnTo>
                <a:lnTo>
                  <a:pt x="4965382" y="965200"/>
                </a:lnTo>
                <a:lnTo>
                  <a:pt x="4969014" y="956253"/>
                </a:lnTo>
                <a:lnTo>
                  <a:pt x="4967757" y="952500"/>
                </a:lnTo>
                <a:close/>
              </a:path>
              <a:path w="5387975" h="3035300">
                <a:moveTo>
                  <a:pt x="4976787" y="939800"/>
                </a:moveTo>
                <a:lnTo>
                  <a:pt x="4931105" y="939800"/>
                </a:lnTo>
                <a:lnTo>
                  <a:pt x="4923028" y="952500"/>
                </a:lnTo>
                <a:lnTo>
                  <a:pt x="4970538" y="952500"/>
                </a:lnTo>
                <a:lnTo>
                  <a:pt x="4969014" y="956253"/>
                </a:lnTo>
                <a:lnTo>
                  <a:pt x="4972011" y="965200"/>
                </a:lnTo>
                <a:lnTo>
                  <a:pt x="4974208" y="952500"/>
                </a:lnTo>
                <a:lnTo>
                  <a:pt x="4976787" y="939800"/>
                </a:lnTo>
                <a:close/>
              </a:path>
              <a:path w="5387975" h="3035300">
                <a:moveTo>
                  <a:pt x="564934" y="939800"/>
                </a:moveTo>
                <a:lnTo>
                  <a:pt x="530682" y="939800"/>
                </a:lnTo>
                <a:lnTo>
                  <a:pt x="527437" y="952184"/>
                </a:lnTo>
                <a:lnTo>
                  <a:pt x="527596" y="952500"/>
                </a:lnTo>
                <a:lnTo>
                  <a:pt x="562093" y="952500"/>
                </a:lnTo>
                <a:lnTo>
                  <a:pt x="564705" y="946333"/>
                </a:lnTo>
                <a:lnTo>
                  <a:pt x="564934" y="939800"/>
                </a:lnTo>
                <a:close/>
              </a:path>
              <a:path w="5387975" h="3035300">
                <a:moveTo>
                  <a:pt x="568261" y="939800"/>
                </a:moveTo>
                <a:lnTo>
                  <a:pt x="567473" y="939800"/>
                </a:lnTo>
                <a:lnTo>
                  <a:pt x="564705" y="946333"/>
                </a:lnTo>
                <a:lnTo>
                  <a:pt x="564489" y="952500"/>
                </a:lnTo>
                <a:lnTo>
                  <a:pt x="568261" y="939800"/>
                </a:lnTo>
                <a:close/>
              </a:path>
              <a:path w="5387975" h="3035300">
                <a:moveTo>
                  <a:pt x="527291" y="939800"/>
                </a:moveTo>
                <a:lnTo>
                  <a:pt x="521208" y="939800"/>
                </a:lnTo>
                <a:lnTo>
                  <a:pt x="527352" y="952015"/>
                </a:lnTo>
                <a:lnTo>
                  <a:pt x="527291" y="939800"/>
                </a:lnTo>
                <a:close/>
              </a:path>
              <a:path w="5387975" h="3035300">
                <a:moveTo>
                  <a:pt x="528726" y="927100"/>
                </a:moveTo>
                <a:lnTo>
                  <a:pt x="526453" y="939800"/>
                </a:lnTo>
                <a:lnTo>
                  <a:pt x="528726" y="927100"/>
                </a:lnTo>
                <a:close/>
              </a:path>
              <a:path w="5387975" h="3035300">
                <a:moveTo>
                  <a:pt x="528276" y="938934"/>
                </a:moveTo>
                <a:lnTo>
                  <a:pt x="527812" y="939800"/>
                </a:lnTo>
                <a:lnTo>
                  <a:pt x="528243" y="939800"/>
                </a:lnTo>
                <a:lnTo>
                  <a:pt x="528276" y="938934"/>
                </a:lnTo>
                <a:close/>
              </a:path>
              <a:path w="5387975" h="3035300">
                <a:moveTo>
                  <a:pt x="540804" y="927100"/>
                </a:moveTo>
                <a:lnTo>
                  <a:pt x="534631" y="927100"/>
                </a:lnTo>
                <a:lnTo>
                  <a:pt x="534021" y="928237"/>
                </a:lnTo>
                <a:lnTo>
                  <a:pt x="534784" y="939800"/>
                </a:lnTo>
                <a:lnTo>
                  <a:pt x="535076" y="939800"/>
                </a:lnTo>
                <a:lnTo>
                  <a:pt x="540804" y="927100"/>
                </a:lnTo>
                <a:close/>
              </a:path>
              <a:path w="5387975" h="3035300">
                <a:moveTo>
                  <a:pt x="546633" y="927100"/>
                </a:moveTo>
                <a:lnTo>
                  <a:pt x="541705" y="927100"/>
                </a:lnTo>
                <a:lnTo>
                  <a:pt x="545465" y="939800"/>
                </a:lnTo>
                <a:lnTo>
                  <a:pt x="546214" y="939800"/>
                </a:lnTo>
                <a:lnTo>
                  <a:pt x="546633" y="927100"/>
                </a:lnTo>
                <a:close/>
              </a:path>
              <a:path w="5387975" h="3035300">
                <a:moveTo>
                  <a:pt x="585419" y="927100"/>
                </a:moveTo>
                <a:lnTo>
                  <a:pt x="547941" y="927100"/>
                </a:lnTo>
                <a:lnTo>
                  <a:pt x="548119" y="939800"/>
                </a:lnTo>
                <a:lnTo>
                  <a:pt x="586981" y="939800"/>
                </a:lnTo>
                <a:lnTo>
                  <a:pt x="585419" y="927100"/>
                </a:lnTo>
                <a:close/>
              </a:path>
              <a:path w="5387975" h="3035300">
                <a:moveTo>
                  <a:pt x="587946" y="927100"/>
                </a:moveTo>
                <a:lnTo>
                  <a:pt x="588340" y="939800"/>
                </a:lnTo>
                <a:lnTo>
                  <a:pt x="589978" y="939800"/>
                </a:lnTo>
                <a:lnTo>
                  <a:pt x="587946" y="927100"/>
                </a:lnTo>
                <a:close/>
              </a:path>
              <a:path w="5387975" h="3035300">
                <a:moveTo>
                  <a:pt x="4940934" y="927100"/>
                </a:moveTo>
                <a:lnTo>
                  <a:pt x="4936528" y="927100"/>
                </a:lnTo>
                <a:lnTo>
                  <a:pt x="4933289" y="939800"/>
                </a:lnTo>
                <a:lnTo>
                  <a:pt x="4939753" y="939800"/>
                </a:lnTo>
                <a:lnTo>
                  <a:pt x="4940934" y="927100"/>
                </a:lnTo>
                <a:close/>
              </a:path>
              <a:path w="5387975" h="3035300">
                <a:moveTo>
                  <a:pt x="4969903" y="927100"/>
                </a:moveTo>
                <a:lnTo>
                  <a:pt x="4950371" y="927100"/>
                </a:lnTo>
                <a:lnTo>
                  <a:pt x="4940477" y="939800"/>
                </a:lnTo>
                <a:lnTo>
                  <a:pt x="4971427" y="939800"/>
                </a:lnTo>
                <a:lnTo>
                  <a:pt x="4969903" y="927100"/>
                </a:lnTo>
                <a:close/>
              </a:path>
              <a:path w="5387975" h="3035300">
                <a:moveTo>
                  <a:pt x="4976507" y="938749"/>
                </a:moveTo>
                <a:lnTo>
                  <a:pt x="4976063" y="939800"/>
                </a:lnTo>
                <a:lnTo>
                  <a:pt x="4976964" y="939800"/>
                </a:lnTo>
                <a:lnTo>
                  <a:pt x="4976507" y="938749"/>
                </a:lnTo>
                <a:close/>
              </a:path>
              <a:path w="5387975" h="3035300">
                <a:moveTo>
                  <a:pt x="4981435" y="927100"/>
                </a:moveTo>
                <a:lnTo>
                  <a:pt x="4978070" y="935054"/>
                </a:lnTo>
                <a:lnTo>
                  <a:pt x="4976964" y="939800"/>
                </a:lnTo>
                <a:lnTo>
                  <a:pt x="4983543" y="939800"/>
                </a:lnTo>
                <a:lnTo>
                  <a:pt x="4983665" y="936490"/>
                </a:lnTo>
                <a:lnTo>
                  <a:pt x="4983686" y="935054"/>
                </a:lnTo>
                <a:lnTo>
                  <a:pt x="4981435" y="927100"/>
                </a:lnTo>
                <a:close/>
              </a:path>
              <a:path w="5387975" h="3035300">
                <a:moveTo>
                  <a:pt x="4984092" y="936490"/>
                </a:moveTo>
                <a:lnTo>
                  <a:pt x="4983543" y="939800"/>
                </a:lnTo>
                <a:lnTo>
                  <a:pt x="4985029" y="939800"/>
                </a:lnTo>
                <a:lnTo>
                  <a:pt x="4984092" y="936490"/>
                </a:lnTo>
                <a:close/>
              </a:path>
              <a:path w="5387975" h="3035300">
                <a:moveTo>
                  <a:pt x="533946" y="927100"/>
                </a:moveTo>
                <a:lnTo>
                  <a:pt x="528726" y="927100"/>
                </a:lnTo>
                <a:lnTo>
                  <a:pt x="528276" y="938934"/>
                </a:lnTo>
                <a:lnTo>
                  <a:pt x="534021" y="928237"/>
                </a:lnTo>
                <a:lnTo>
                  <a:pt x="533946" y="927100"/>
                </a:lnTo>
                <a:close/>
              </a:path>
              <a:path w="5387975" h="3035300">
                <a:moveTo>
                  <a:pt x="4979924" y="927100"/>
                </a:moveTo>
                <a:lnTo>
                  <a:pt x="4971440" y="927100"/>
                </a:lnTo>
                <a:lnTo>
                  <a:pt x="4976507" y="938749"/>
                </a:lnTo>
                <a:lnTo>
                  <a:pt x="4978070" y="935054"/>
                </a:lnTo>
                <a:lnTo>
                  <a:pt x="4979924" y="927100"/>
                </a:lnTo>
                <a:close/>
              </a:path>
              <a:path w="5387975" h="3035300">
                <a:moveTo>
                  <a:pt x="4985651" y="927100"/>
                </a:moveTo>
                <a:lnTo>
                  <a:pt x="4984013" y="927100"/>
                </a:lnTo>
                <a:lnTo>
                  <a:pt x="4983715" y="935156"/>
                </a:lnTo>
                <a:lnTo>
                  <a:pt x="4984092" y="936490"/>
                </a:lnTo>
                <a:lnTo>
                  <a:pt x="4985651" y="927100"/>
                </a:lnTo>
                <a:close/>
              </a:path>
              <a:path w="5387975" h="3035300">
                <a:moveTo>
                  <a:pt x="542696" y="914400"/>
                </a:moveTo>
                <a:lnTo>
                  <a:pt x="538441" y="914400"/>
                </a:lnTo>
                <a:lnTo>
                  <a:pt x="537692" y="927100"/>
                </a:lnTo>
                <a:lnTo>
                  <a:pt x="543483" y="927100"/>
                </a:lnTo>
                <a:lnTo>
                  <a:pt x="542696" y="914400"/>
                </a:lnTo>
                <a:close/>
              </a:path>
              <a:path w="5387975" h="3035300">
                <a:moveTo>
                  <a:pt x="546785" y="914400"/>
                </a:moveTo>
                <a:lnTo>
                  <a:pt x="542696" y="914400"/>
                </a:lnTo>
                <a:lnTo>
                  <a:pt x="548233" y="927100"/>
                </a:lnTo>
                <a:lnTo>
                  <a:pt x="551903" y="927100"/>
                </a:lnTo>
                <a:lnTo>
                  <a:pt x="546785" y="914400"/>
                </a:lnTo>
                <a:close/>
              </a:path>
              <a:path w="5387975" h="3035300">
                <a:moveTo>
                  <a:pt x="584466" y="914400"/>
                </a:moveTo>
                <a:lnTo>
                  <a:pt x="550075" y="914400"/>
                </a:lnTo>
                <a:lnTo>
                  <a:pt x="551903" y="927100"/>
                </a:lnTo>
                <a:lnTo>
                  <a:pt x="583437" y="927100"/>
                </a:lnTo>
                <a:lnTo>
                  <a:pt x="584466" y="914400"/>
                </a:lnTo>
                <a:close/>
              </a:path>
              <a:path w="5387975" h="3035300">
                <a:moveTo>
                  <a:pt x="595642" y="914400"/>
                </a:moveTo>
                <a:lnTo>
                  <a:pt x="586574" y="914400"/>
                </a:lnTo>
                <a:lnTo>
                  <a:pt x="589635" y="927100"/>
                </a:lnTo>
                <a:lnTo>
                  <a:pt x="592633" y="927100"/>
                </a:lnTo>
                <a:lnTo>
                  <a:pt x="595642" y="914400"/>
                </a:lnTo>
                <a:close/>
              </a:path>
              <a:path w="5387975" h="3035300">
                <a:moveTo>
                  <a:pt x="4949276" y="914400"/>
                </a:moveTo>
                <a:lnTo>
                  <a:pt x="4947970" y="914400"/>
                </a:lnTo>
                <a:lnTo>
                  <a:pt x="4941925" y="927100"/>
                </a:lnTo>
                <a:lnTo>
                  <a:pt x="4948370" y="927100"/>
                </a:lnTo>
                <a:lnTo>
                  <a:pt x="4949276" y="914400"/>
                </a:lnTo>
                <a:close/>
              </a:path>
              <a:path w="5387975" h="3035300">
                <a:moveTo>
                  <a:pt x="4981524" y="914400"/>
                </a:moveTo>
                <a:lnTo>
                  <a:pt x="4951653" y="914400"/>
                </a:lnTo>
                <a:lnTo>
                  <a:pt x="4948370" y="927100"/>
                </a:lnTo>
                <a:lnTo>
                  <a:pt x="4974424" y="927100"/>
                </a:lnTo>
                <a:lnTo>
                  <a:pt x="4981704" y="914698"/>
                </a:lnTo>
                <a:lnTo>
                  <a:pt x="4981524" y="914400"/>
                </a:lnTo>
                <a:close/>
              </a:path>
              <a:path w="5387975" h="3035300">
                <a:moveTo>
                  <a:pt x="4985346" y="920739"/>
                </a:moveTo>
                <a:lnTo>
                  <a:pt x="4985372" y="927100"/>
                </a:lnTo>
                <a:lnTo>
                  <a:pt x="4988852" y="927100"/>
                </a:lnTo>
                <a:lnTo>
                  <a:pt x="4988868" y="926579"/>
                </a:lnTo>
                <a:lnTo>
                  <a:pt x="4985346" y="920739"/>
                </a:lnTo>
                <a:close/>
              </a:path>
              <a:path w="5387975" h="3035300">
                <a:moveTo>
                  <a:pt x="4988928" y="926678"/>
                </a:moveTo>
                <a:lnTo>
                  <a:pt x="4988852" y="927100"/>
                </a:lnTo>
                <a:lnTo>
                  <a:pt x="4989182" y="927100"/>
                </a:lnTo>
                <a:lnTo>
                  <a:pt x="4988928" y="926678"/>
                </a:lnTo>
                <a:close/>
              </a:path>
              <a:path w="5387975" h="3035300">
                <a:moveTo>
                  <a:pt x="4991138" y="914400"/>
                </a:moveTo>
                <a:lnTo>
                  <a:pt x="4989245" y="914400"/>
                </a:lnTo>
                <a:lnTo>
                  <a:pt x="4989049" y="920739"/>
                </a:lnTo>
                <a:lnTo>
                  <a:pt x="4988928" y="926678"/>
                </a:lnTo>
                <a:lnTo>
                  <a:pt x="4991138" y="914400"/>
                </a:lnTo>
                <a:close/>
              </a:path>
              <a:path w="5387975" h="3035300">
                <a:moveTo>
                  <a:pt x="4985321" y="914400"/>
                </a:moveTo>
                <a:lnTo>
                  <a:pt x="4981879" y="914400"/>
                </a:lnTo>
                <a:lnTo>
                  <a:pt x="4981704" y="914698"/>
                </a:lnTo>
                <a:lnTo>
                  <a:pt x="4985346" y="920739"/>
                </a:lnTo>
                <a:lnTo>
                  <a:pt x="4985321" y="914400"/>
                </a:lnTo>
                <a:close/>
              </a:path>
              <a:path w="5387975" h="3035300">
                <a:moveTo>
                  <a:pt x="4981879" y="914400"/>
                </a:moveTo>
                <a:lnTo>
                  <a:pt x="4981524" y="914400"/>
                </a:lnTo>
                <a:lnTo>
                  <a:pt x="4981704" y="914698"/>
                </a:lnTo>
                <a:lnTo>
                  <a:pt x="4981879" y="914400"/>
                </a:lnTo>
                <a:close/>
              </a:path>
              <a:path w="5387975" h="3035300">
                <a:moveTo>
                  <a:pt x="553237" y="901700"/>
                </a:moveTo>
                <a:lnTo>
                  <a:pt x="550252" y="901700"/>
                </a:lnTo>
                <a:lnTo>
                  <a:pt x="547357" y="914400"/>
                </a:lnTo>
                <a:lnTo>
                  <a:pt x="553199" y="914400"/>
                </a:lnTo>
                <a:lnTo>
                  <a:pt x="553237" y="901700"/>
                </a:lnTo>
                <a:close/>
              </a:path>
              <a:path w="5387975" h="3035300">
                <a:moveTo>
                  <a:pt x="563905" y="901700"/>
                </a:moveTo>
                <a:lnTo>
                  <a:pt x="555053" y="901700"/>
                </a:lnTo>
                <a:lnTo>
                  <a:pt x="557161" y="914400"/>
                </a:lnTo>
                <a:lnTo>
                  <a:pt x="559638" y="914400"/>
                </a:lnTo>
                <a:lnTo>
                  <a:pt x="563905" y="901700"/>
                </a:lnTo>
                <a:close/>
              </a:path>
              <a:path w="5387975" h="3035300">
                <a:moveTo>
                  <a:pt x="598678" y="901700"/>
                </a:moveTo>
                <a:lnTo>
                  <a:pt x="563905" y="901700"/>
                </a:lnTo>
                <a:lnTo>
                  <a:pt x="563511" y="914400"/>
                </a:lnTo>
                <a:lnTo>
                  <a:pt x="592975" y="914400"/>
                </a:lnTo>
                <a:lnTo>
                  <a:pt x="598678" y="901700"/>
                </a:lnTo>
                <a:close/>
              </a:path>
              <a:path w="5387975" h="3035300">
                <a:moveTo>
                  <a:pt x="608457" y="901700"/>
                </a:moveTo>
                <a:lnTo>
                  <a:pt x="598678" y="901700"/>
                </a:lnTo>
                <a:lnTo>
                  <a:pt x="597814" y="914400"/>
                </a:lnTo>
                <a:lnTo>
                  <a:pt x="606653" y="914400"/>
                </a:lnTo>
                <a:lnTo>
                  <a:pt x="608457" y="901700"/>
                </a:lnTo>
                <a:close/>
              </a:path>
              <a:path w="5387975" h="3035300">
                <a:moveTo>
                  <a:pt x="4977130" y="889000"/>
                </a:moveTo>
                <a:lnTo>
                  <a:pt x="4967312" y="889000"/>
                </a:lnTo>
                <a:lnTo>
                  <a:pt x="4965560" y="901700"/>
                </a:lnTo>
                <a:lnTo>
                  <a:pt x="4949329" y="901700"/>
                </a:lnTo>
                <a:lnTo>
                  <a:pt x="4951476" y="914400"/>
                </a:lnTo>
                <a:lnTo>
                  <a:pt x="4977066" y="914400"/>
                </a:lnTo>
                <a:lnTo>
                  <a:pt x="4977130" y="889000"/>
                </a:lnTo>
                <a:close/>
              </a:path>
              <a:path w="5387975" h="3035300">
                <a:moveTo>
                  <a:pt x="4989113" y="910886"/>
                </a:moveTo>
                <a:lnTo>
                  <a:pt x="4988966" y="914400"/>
                </a:lnTo>
                <a:lnTo>
                  <a:pt x="4991468" y="914400"/>
                </a:lnTo>
                <a:lnTo>
                  <a:pt x="4989113" y="910886"/>
                </a:lnTo>
                <a:close/>
              </a:path>
              <a:path w="5387975" h="3035300">
                <a:moveTo>
                  <a:pt x="4995722" y="901700"/>
                </a:moveTo>
                <a:lnTo>
                  <a:pt x="4991722" y="901700"/>
                </a:lnTo>
                <a:lnTo>
                  <a:pt x="4994173" y="914400"/>
                </a:lnTo>
                <a:lnTo>
                  <a:pt x="4995722" y="901700"/>
                </a:lnTo>
                <a:close/>
              </a:path>
              <a:path w="5387975" h="3035300">
                <a:moveTo>
                  <a:pt x="4989499" y="901700"/>
                </a:moveTo>
                <a:lnTo>
                  <a:pt x="4982959" y="901700"/>
                </a:lnTo>
                <a:lnTo>
                  <a:pt x="4989113" y="910886"/>
                </a:lnTo>
                <a:lnTo>
                  <a:pt x="4989499" y="901700"/>
                </a:lnTo>
                <a:close/>
              </a:path>
              <a:path w="5387975" h="3035300">
                <a:moveTo>
                  <a:pt x="567563" y="889000"/>
                </a:moveTo>
                <a:lnTo>
                  <a:pt x="565708" y="889000"/>
                </a:lnTo>
                <a:lnTo>
                  <a:pt x="562343" y="901700"/>
                </a:lnTo>
                <a:lnTo>
                  <a:pt x="564794" y="901700"/>
                </a:lnTo>
                <a:lnTo>
                  <a:pt x="567563" y="889000"/>
                </a:lnTo>
                <a:close/>
              </a:path>
              <a:path w="5387975" h="3035300">
                <a:moveTo>
                  <a:pt x="570653" y="899694"/>
                </a:moveTo>
                <a:lnTo>
                  <a:pt x="570204" y="901700"/>
                </a:lnTo>
                <a:lnTo>
                  <a:pt x="570585" y="901700"/>
                </a:lnTo>
                <a:lnTo>
                  <a:pt x="570653" y="899694"/>
                </a:lnTo>
                <a:close/>
              </a:path>
              <a:path w="5387975" h="3035300">
                <a:moveTo>
                  <a:pt x="582079" y="889000"/>
                </a:moveTo>
                <a:lnTo>
                  <a:pt x="578080" y="889000"/>
                </a:lnTo>
                <a:lnTo>
                  <a:pt x="570697" y="901700"/>
                </a:lnTo>
                <a:lnTo>
                  <a:pt x="578866" y="901700"/>
                </a:lnTo>
                <a:lnTo>
                  <a:pt x="582079" y="889000"/>
                </a:lnTo>
                <a:close/>
              </a:path>
              <a:path w="5387975" h="3035300">
                <a:moveTo>
                  <a:pt x="603504" y="889000"/>
                </a:moveTo>
                <a:lnTo>
                  <a:pt x="582079" y="889000"/>
                </a:lnTo>
                <a:lnTo>
                  <a:pt x="582942" y="901700"/>
                </a:lnTo>
                <a:lnTo>
                  <a:pt x="607783" y="901700"/>
                </a:lnTo>
                <a:lnTo>
                  <a:pt x="603504" y="889000"/>
                </a:lnTo>
                <a:close/>
              </a:path>
              <a:path w="5387975" h="3035300">
                <a:moveTo>
                  <a:pt x="622089" y="884859"/>
                </a:moveTo>
                <a:lnTo>
                  <a:pt x="622503" y="889000"/>
                </a:lnTo>
                <a:lnTo>
                  <a:pt x="608355" y="889000"/>
                </a:lnTo>
                <a:lnTo>
                  <a:pt x="619467" y="901700"/>
                </a:lnTo>
                <a:lnTo>
                  <a:pt x="623633" y="889000"/>
                </a:lnTo>
                <a:lnTo>
                  <a:pt x="622089" y="884859"/>
                </a:lnTo>
                <a:close/>
              </a:path>
              <a:path w="5387975" h="3035300">
                <a:moveTo>
                  <a:pt x="4961343" y="889000"/>
                </a:moveTo>
                <a:lnTo>
                  <a:pt x="4953469" y="889000"/>
                </a:lnTo>
                <a:lnTo>
                  <a:pt x="4957572" y="901700"/>
                </a:lnTo>
                <a:lnTo>
                  <a:pt x="4965560" y="901700"/>
                </a:lnTo>
                <a:lnTo>
                  <a:pt x="4961343" y="889000"/>
                </a:lnTo>
                <a:close/>
              </a:path>
              <a:path w="5387975" h="3035300">
                <a:moveTo>
                  <a:pt x="4993297" y="876300"/>
                </a:moveTo>
                <a:lnTo>
                  <a:pt x="4967833" y="876300"/>
                </a:lnTo>
                <a:lnTo>
                  <a:pt x="4966868" y="889000"/>
                </a:lnTo>
                <a:lnTo>
                  <a:pt x="4984737" y="889000"/>
                </a:lnTo>
                <a:lnTo>
                  <a:pt x="4982705" y="901700"/>
                </a:lnTo>
                <a:lnTo>
                  <a:pt x="4992154" y="901700"/>
                </a:lnTo>
                <a:lnTo>
                  <a:pt x="4991481" y="889000"/>
                </a:lnTo>
                <a:lnTo>
                  <a:pt x="4993297" y="876300"/>
                </a:lnTo>
                <a:close/>
              </a:path>
              <a:path w="5387975" h="3035300">
                <a:moveTo>
                  <a:pt x="4998123" y="889000"/>
                </a:moveTo>
                <a:lnTo>
                  <a:pt x="4995811" y="889000"/>
                </a:lnTo>
                <a:lnTo>
                  <a:pt x="4992154" y="901700"/>
                </a:lnTo>
                <a:lnTo>
                  <a:pt x="4993767" y="901700"/>
                </a:lnTo>
                <a:lnTo>
                  <a:pt x="4998123" y="889000"/>
                </a:lnTo>
                <a:close/>
              </a:path>
              <a:path w="5387975" h="3035300">
                <a:moveTo>
                  <a:pt x="5004337" y="889000"/>
                </a:moveTo>
                <a:lnTo>
                  <a:pt x="5001005" y="889000"/>
                </a:lnTo>
                <a:lnTo>
                  <a:pt x="5000078" y="901700"/>
                </a:lnTo>
                <a:lnTo>
                  <a:pt x="5000218" y="901700"/>
                </a:lnTo>
                <a:lnTo>
                  <a:pt x="5004337" y="889000"/>
                </a:lnTo>
                <a:close/>
              </a:path>
              <a:path w="5387975" h="3035300">
                <a:moveTo>
                  <a:pt x="573049" y="889000"/>
                </a:moveTo>
                <a:lnTo>
                  <a:pt x="571017" y="889000"/>
                </a:lnTo>
                <a:lnTo>
                  <a:pt x="570653" y="899694"/>
                </a:lnTo>
                <a:lnTo>
                  <a:pt x="573049" y="889000"/>
                </a:lnTo>
                <a:close/>
              </a:path>
              <a:path w="5387975" h="3035300">
                <a:moveTo>
                  <a:pt x="575538" y="876300"/>
                </a:moveTo>
                <a:lnTo>
                  <a:pt x="568871" y="876300"/>
                </a:lnTo>
                <a:lnTo>
                  <a:pt x="577024" y="889000"/>
                </a:lnTo>
                <a:lnTo>
                  <a:pt x="580694" y="889000"/>
                </a:lnTo>
                <a:lnTo>
                  <a:pt x="575538" y="876300"/>
                </a:lnTo>
                <a:close/>
              </a:path>
              <a:path w="5387975" h="3035300">
                <a:moveTo>
                  <a:pt x="614400" y="876300"/>
                </a:moveTo>
                <a:lnTo>
                  <a:pt x="589000" y="876300"/>
                </a:lnTo>
                <a:lnTo>
                  <a:pt x="581126" y="889000"/>
                </a:lnTo>
                <a:lnTo>
                  <a:pt x="614019" y="889000"/>
                </a:lnTo>
                <a:lnTo>
                  <a:pt x="614400" y="876300"/>
                </a:lnTo>
                <a:close/>
              </a:path>
              <a:path w="5387975" h="3035300">
                <a:moveTo>
                  <a:pt x="618896" y="876300"/>
                </a:moveTo>
                <a:lnTo>
                  <a:pt x="615746" y="876300"/>
                </a:lnTo>
                <a:lnTo>
                  <a:pt x="615911" y="889000"/>
                </a:lnTo>
                <a:lnTo>
                  <a:pt x="622503" y="889000"/>
                </a:lnTo>
                <a:lnTo>
                  <a:pt x="622089" y="884859"/>
                </a:lnTo>
                <a:lnTo>
                  <a:pt x="618896" y="876300"/>
                </a:lnTo>
                <a:close/>
              </a:path>
              <a:path w="5387975" h="3035300">
                <a:moveTo>
                  <a:pt x="622025" y="884221"/>
                </a:moveTo>
                <a:lnTo>
                  <a:pt x="622089" y="884859"/>
                </a:lnTo>
                <a:lnTo>
                  <a:pt x="623633" y="889000"/>
                </a:lnTo>
                <a:lnTo>
                  <a:pt x="623912" y="889000"/>
                </a:lnTo>
                <a:lnTo>
                  <a:pt x="622025" y="884221"/>
                </a:lnTo>
                <a:close/>
              </a:path>
              <a:path w="5387975" h="3035300">
                <a:moveTo>
                  <a:pt x="624865" y="876300"/>
                </a:moveTo>
                <a:lnTo>
                  <a:pt x="621233" y="876300"/>
                </a:lnTo>
                <a:lnTo>
                  <a:pt x="622025" y="884221"/>
                </a:lnTo>
                <a:lnTo>
                  <a:pt x="623912" y="889000"/>
                </a:lnTo>
                <a:lnTo>
                  <a:pt x="624865" y="876300"/>
                </a:lnTo>
                <a:close/>
              </a:path>
              <a:path w="5387975" h="3035300">
                <a:moveTo>
                  <a:pt x="629272" y="876300"/>
                </a:moveTo>
                <a:lnTo>
                  <a:pt x="624865" y="876300"/>
                </a:lnTo>
                <a:lnTo>
                  <a:pt x="623912" y="889000"/>
                </a:lnTo>
                <a:lnTo>
                  <a:pt x="628446" y="889000"/>
                </a:lnTo>
                <a:lnTo>
                  <a:pt x="629272" y="876300"/>
                </a:lnTo>
                <a:close/>
              </a:path>
              <a:path w="5387975" h="3035300">
                <a:moveTo>
                  <a:pt x="4962055" y="876300"/>
                </a:moveTo>
                <a:lnTo>
                  <a:pt x="4956695" y="889000"/>
                </a:lnTo>
                <a:lnTo>
                  <a:pt x="4963350" y="889000"/>
                </a:lnTo>
                <a:lnTo>
                  <a:pt x="4962055" y="876300"/>
                </a:lnTo>
                <a:close/>
              </a:path>
              <a:path w="5387975" h="3035300">
                <a:moveTo>
                  <a:pt x="4997629" y="888715"/>
                </a:moveTo>
                <a:lnTo>
                  <a:pt x="4997640" y="889000"/>
                </a:lnTo>
                <a:lnTo>
                  <a:pt x="4997629" y="888715"/>
                </a:lnTo>
                <a:close/>
              </a:path>
              <a:path w="5387975" h="3035300">
                <a:moveTo>
                  <a:pt x="5010991" y="876300"/>
                </a:moveTo>
                <a:lnTo>
                  <a:pt x="5002923" y="876300"/>
                </a:lnTo>
                <a:lnTo>
                  <a:pt x="5006044" y="889000"/>
                </a:lnTo>
                <a:lnTo>
                  <a:pt x="5010991" y="876300"/>
                </a:lnTo>
                <a:close/>
              </a:path>
              <a:path w="5387975" h="3035300">
                <a:moveTo>
                  <a:pt x="4997170" y="876300"/>
                </a:moveTo>
                <a:lnTo>
                  <a:pt x="4993297" y="876300"/>
                </a:lnTo>
                <a:lnTo>
                  <a:pt x="4997629" y="888715"/>
                </a:lnTo>
                <a:lnTo>
                  <a:pt x="4997170" y="876300"/>
                </a:lnTo>
                <a:close/>
              </a:path>
              <a:path w="5387975" h="3035300">
                <a:moveTo>
                  <a:pt x="621233" y="876300"/>
                </a:moveTo>
                <a:lnTo>
                  <a:pt x="618896" y="876300"/>
                </a:lnTo>
                <a:lnTo>
                  <a:pt x="622025" y="884221"/>
                </a:lnTo>
                <a:lnTo>
                  <a:pt x="621233" y="876300"/>
                </a:lnTo>
                <a:close/>
              </a:path>
              <a:path w="5387975" h="3035300">
                <a:moveTo>
                  <a:pt x="592162" y="863600"/>
                </a:moveTo>
                <a:lnTo>
                  <a:pt x="588810" y="863600"/>
                </a:lnTo>
                <a:lnTo>
                  <a:pt x="586193" y="876300"/>
                </a:lnTo>
                <a:lnTo>
                  <a:pt x="589534" y="876300"/>
                </a:lnTo>
                <a:lnTo>
                  <a:pt x="592162" y="863600"/>
                </a:lnTo>
                <a:close/>
              </a:path>
              <a:path w="5387975" h="3035300">
                <a:moveTo>
                  <a:pt x="611581" y="863600"/>
                </a:moveTo>
                <a:lnTo>
                  <a:pt x="593140" y="863600"/>
                </a:lnTo>
                <a:lnTo>
                  <a:pt x="591019" y="876300"/>
                </a:lnTo>
                <a:lnTo>
                  <a:pt x="611657" y="876300"/>
                </a:lnTo>
                <a:lnTo>
                  <a:pt x="611581" y="863600"/>
                </a:lnTo>
                <a:close/>
              </a:path>
              <a:path w="5387975" h="3035300">
                <a:moveTo>
                  <a:pt x="617118" y="863600"/>
                </a:moveTo>
                <a:lnTo>
                  <a:pt x="611581" y="863600"/>
                </a:lnTo>
                <a:lnTo>
                  <a:pt x="611657" y="876300"/>
                </a:lnTo>
                <a:lnTo>
                  <a:pt x="621550" y="876300"/>
                </a:lnTo>
                <a:lnTo>
                  <a:pt x="617118" y="863600"/>
                </a:lnTo>
                <a:close/>
              </a:path>
              <a:path w="5387975" h="3035300">
                <a:moveTo>
                  <a:pt x="642835" y="850900"/>
                </a:moveTo>
                <a:lnTo>
                  <a:pt x="612825" y="850900"/>
                </a:lnTo>
                <a:lnTo>
                  <a:pt x="610412" y="863600"/>
                </a:lnTo>
                <a:lnTo>
                  <a:pt x="617118" y="863600"/>
                </a:lnTo>
                <a:lnTo>
                  <a:pt x="621550" y="876300"/>
                </a:lnTo>
                <a:lnTo>
                  <a:pt x="636003" y="876300"/>
                </a:lnTo>
                <a:lnTo>
                  <a:pt x="644296" y="863600"/>
                </a:lnTo>
                <a:lnTo>
                  <a:pt x="642835" y="850900"/>
                </a:lnTo>
                <a:close/>
              </a:path>
              <a:path w="5387975" h="3035300">
                <a:moveTo>
                  <a:pt x="4976075" y="863600"/>
                </a:moveTo>
                <a:lnTo>
                  <a:pt x="4970005" y="863600"/>
                </a:lnTo>
                <a:lnTo>
                  <a:pt x="4962677" y="876300"/>
                </a:lnTo>
                <a:lnTo>
                  <a:pt x="4976596" y="876300"/>
                </a:lnTo>
                <a:lnTo>
                  <a:pt x="4976075" y="863600"/>
                </a:lnTo>
                <a:close/>
              </a:path>
              <a:path w="5387975" h="3035300">
                <a:moveTo>
                  <a:pt x="4976075" y="863600"/>
                </a:moveTo>
                <a:lnTo>
                  <a:pt x="4976596" y="876300"/>
                </a:lnTo>
                <a:lnTo>
                  <a:pt x="4977147" y="873430"/>
                </a:lnTo>
                <a:lnTo>
                  <a:pt x="4976075" y="863600"/>
                </a:lnTo>
                <a:close/>
              </a:path>
              <a:path w="5387975" h="3035300">
                <a:moveTo>
                  <a:pt x="4977147" y="873430"/>
                </a:moveTo>
                <a:lnTo>
                  <a:pt x="4976596" y="876300"/>
                </a:lnTo>
                <a:lnTo>
                  <a:pt x="4977460" y="876300"/>
                </a:lnTo>
                <a:lnTo>
                  <a:pt x="4977147" y="873430"/>
                </a:lnTo>
                <a:close/>
              </a:path>
              <a:path w="5387975" h="3035300">
                <a:moveTo>
                  <a:pt x="5003393" y="863600"/>
                </a:moveTo>
                <a:lnTo>
                  <a:pt x="4981282" y="863600"/>
                </a:lnTo>
                <a:lnTo>
                  <a:pt x="4978869" y="876300"/>
                </a:lnTo>
                <a:lnTo>
                  <a:pt x="5011978" y="876300"/>
                </a:lnTo>
                <a:lnTo>
                  <a:pt x="5003393" y="863600"/>
                </a:lnTo>
                <a:close/>
              </a:path>
              <a:path w="5387975" h="3035300">
                <a:moveTo>
                  <a:pt x="5021846" y="863600"/>
                </a:moveTo>
                <a:lnTo>
                  <a:pt x="5014988" y="863600"/>
                </a:lnTo>
                <a:lnTo>
                  <a:pt x="5011978" y="876300"/>
                </a:lnTo>
                <a:lnTo>
                  <a:pt x="5015814" y="876300"/>
                </a:lnTo>
                <a:lnTo>
                  <a:pt x="5021846" y="863600"/>
                </a:lnTo>
                <a:close/>
              </a:path>
              <a:path w="5387975" h="3035300">
                <a:moveTo>
                  <a:pt x="4979034" y="863600"/>
                </a:moveTo>
                <a:lnTo>
                  <a:pt x="4976075" y="863600"/>
                </a:lnTo>
                <a:lnTo>
                  <a:pt x="4977147" y="873430"/>
                </a:lnTo>
                <a:lnTo>
                  <a:pt x="4979034" y="863600"/>
                </a:lnTo>
                <a:close/>
              </a:path>
              <a:path w="5387975" h="3035300">
                <a:moveTo>
                  <a:pt x="600049" y="850900"/>
                </a:moveTo>
                <a:lnTo>
                  <a:pt x="596036" y="850900"/>
                </a:lnTo>
                <a:lnTo>
                  <a:pt x="595528" y="863600"/>
                </a:lnTo>
                <a:lnTo>
                  <a:pt x="599554" y="863600"/>
                </a:lnTo>
                <a:lnTo>
                  <a:pt x="600049" y="850900"/>
                </a:lnTo>
                <a:close/>
              </a:path>
              <a:path w="5387975" h="3035300">
                <a:moveTo>
                  <a:pt x="604113" y="850900"/>
                </a:moveTo>
                <a:lnTo>
                  <a:pt x="603605" y="850900"/>
                </a:lnTo>
                <a:lnTo>
                  <a:pt x="600354" y="863600"/>
                </a:lnTo>
                <a:lnTo>
                  <a:pt x="601611" y="863600"/>
                </a:lnTo>
                <a:lnTo>
                  <a:pt x="604113" y="850900"/>
                </a:lnTo>
                <a:close/>
              </a:path>
              <a:path w="5387975" h="3035300">
                <a:moveTo>
                  <a:pt x="608253" y="850900"/>
                </a:moveTo>
                <a:lnTo>
                  <a:pt x="607466" y="850900"/>
                </a:lnTo>
                <a:lnTo>
                  <a:pt x="602322" y="863600"/>
                </a:lnTo>
                <a:lnTo>
                  <a:pt x="603021" y="863600"/>
                </a:lnTo>
                <a:lnTo>
                  <a:pt x="607033" y="856822"/>
                </a:lnTo>
                <a:lnTo>
                  <a:pt x="608253" y="850900"/>
                </a:lnTo>
                <a:close/>
              </a:path>
              <a:path w="5387975" h="3035300">
                <a:moveTo>
                  <a:pt x="658215" y="850900"/>
                </a:moveTo>
                <a:lnTo>
                  <a:pt x="645134" y="850900"/>
                </a:lnTo>
                <a:lnTo>
                  <a:pt x="646226" y="863600"/>
                </a:lnTo>
                <a:lnTo>
                  <a:pt x="654253" y="863600"/>
                </a:lnTo>
                <a:lnTo>
                  <a:pt x="658215" y="850900"/>
                </a:lnTo>
                <a:close/>
              </a:path>
              <a:path w="5387975" h="3035300">
                <a:moveTo>
                  <a:pt x="4990134" y="850900"/>
                </a:moveTo>
                <a:lnTo>
                  <a:pt x="4974920" y="850900"/>
                </a:lnTo>
                <a:lnTo>
                  <a:pt x="4973243" y="863600"/>
                </a:lnTo>
                <a:lnTo>
                  <a:pt x="4987937" y="863600"/>
                </a:lnTo>
                <a:lnTo>
                  <a:pt x="4990134" y="850900"/>
                </a:lnTo>
                <a:close/>
              </a:path>
              <a:path w="5387975" h="3035300">
                <a:moveTo>
                  <a:pt x="5016550" y="850900"/>
                </a:moveTo>
                <a:lnTo>
                  <a:pt x="4990134" y="850900"/>
                </a:lnTo>
                <a:lnTo>
                  <a:pt x="4988661" y="863600"/>
                </a:lnTo>
                <a:lnTo>
                  <a:pt x="5011547" y="863600"/>
                </a:lnTo>
                <a:lnTo>
                  <a:pt x="5015060" y="858409"/>
                </a:lnTo>
                <a:lnTo>
                  <a:pt x="5016451" y="854222"/>
                </a:lnTo>
                <a:lnTo>
                  <a:pt x="5016550" y="850900"/>
                </a:lnTo>
                <a:close/>
              </a:path>
              <a:path w="5387975" h="3035300">
                <a:moveTo>
                  <a:pt x="5016384" y="856455"/>
                </a:moveTo>
                <a:lnTo>
                  <a:pt x="5015060" y="858409"/>
                </a:lnTo>
                <a:lnTo>
                  <a:pt x="5013337" y="863600"/>
                </a:lnTo>
                <a:lnTo>
                  <a:pt x="5016169" y="863600"/>
                </a:lnTo>
                <a:lnTo>
                  <a:pt x="5016384" y="856455"/>
                </a:lnTo>
                <a:close/>
              </a:path>
              <a:path w="5387975" h="3035300">
                <a:moveTo>
                  <a:pt x="610539" y="850900"/>
                </a:moveTo>
                <a:lnTo>
                  <a:pt x="608253" y="850900"/>
                </a:lnTo>
                <a:lnTo>
                  <a:pt x="607033" y="856822"/>
                </a:lnTo>
                <a:lnTo>
                  <a:pt x="610539" y="850900"/>
                </a:lnTo>
                <a:close/>
              </a:path>
              <a:path w="5387975" h="3035300">
                <a:moveTo>
                  <a:pt x="5024665" y="838200"/>
                </a:moveTo>
                <a:lnTo>
                  <a:pt x="5000574" y="838200"/>
                </a:lnTo>
                <a:lnTo>
                  <a:pt x="4996395" y="850900"/>
                </a:lnTo>
                <a:lnTo>
                  <a:pt x="5017554" y="850900"/>
                </a:lnTo>
                <a:lnTo>
                  <a:pt x="5016451" y="854222"/>
                </a:lnTo>
                <a:lnTo>
                  <a:pt x="5016384" y="856455"/>
                </a:lnTo>
                <a:lnTo>
                  <a:pt x="5020144" y="850900"/>
                </a:lnTo>
                <a:lnTo>
                  <a:pt x="5024665" y="838200"/>
                </a:lnTo>
                <a:close/>
              </a:path>
              <a:path w="5387975" h="3035300">
                <a:moveTo>
                  <a:pt x="5017554" y="850900"/>
                </a:moveTo>
                <a:lnTo>
                  <a:pt x="5016550" y="850900"/>
                </a:lnTo>
                <a:lnTo>
                  <a:pt x="5016451" y="854222"/>
                </a:lnTo>
                <a:lnTo>
                  <a:pt x="5017554" y="850900"/>
                </a:lnTo>
                <a:close/>
              </a:path>
              <a:path w="5387975" h="3035300">
                <a:moveTo>
                  <a:pt x="609274" y="840947"/>
                </a:moveTo>
                <a:lnTo>
                  <a:pt x="601929" y="850900"/>
                </a:lnTo>
                <a:lnTo>
                  <a:pt x="609841" y="850900"/>
                </a:lnTo>
                <a:lnTo>
                  <a:pt x="609274" y="840947"/>
                </a:lnTo>
                <a:close/>
              </a:path>
              <a:path w="5387975" h="3035300">
                <a:moveTo>
                  <a:pt x="614857" y="838200"/>
                </a:moveTo>
                <a:lnTo>
                  <a:pt x="613333" y="850900"/>
                </a:lnTo>
                <a:lnTo>
                  <a:pt x="620217" y="850900"/>
                </a:lnTo>
                <a:lnTo>
                  <a:pt x="614857" y="838200"/>
                </a:lnTo>
                <a:close/>
              </a:path>
              <a:path w="5387975" h="3035300">
                <a:moveTo>
                  <a:pt x="626338" y="838200"/>
                </a:moveTo>
                <a:lnTo>
                  <a:pt x="616419" y="838200"/>
                </a:lnTo>
                <a:lnTo>
                  <a:pt x="620217" y="850900"/>
                </a:lnTo>
                <a:lnTo>
                  <a:pt x="627926" y="850900"/>
                </a:lnTo>
                <a:lnTo>
                  <a:pt x="626338" y="838200"/>
                </a:lnTo>
                <a:close/>
              </a:path>
              <a:path w="5387975" h="3035300">
                <a:moveTo>
                  <a:pt x="636841" y="838200"/>
                </a:moveTo>
                <a:lnTo>
                  <a:pt x="629831" y="838200"/>
                </a:lnTo>
                <a:lnTo>
                  <a:pt x="630097" y="850900"/>
                </a:lnTo>
                <a:lnTo>
                  <a:pt x="639584" y="850900"/>
                </a:lnTo>
                <a:lnTo>
                  <a:pt x="636841" y="838200"/>
                </a:lnTo>
                <a:close/>
              </a:path>
              <a:path w="5387975" h="3035300">
                <a:moveTo>
                  <a:pt x="664781" y="838200"/>
                </a:moveTo>
                <a:lnTo>
                  <a:pt x="642327" y="838200"/>
                </a:lnTo>
                <a:lnTo>
                  <a:pt x="641794" y="850900"/>
                </a:lnTo>
                <a:lnTo>
                  <a:pt x="662012" y="850900"/>
                </a:lnTo>
                <a:lnTo>
                  <a:pt x="664781" y="838200"/>
                </a:lnTo>
                <a:close/>
              </a:path>
              <a:path w="5387975" h="3035300">
                <a:moveTo>
                  <a:pt x="5007096" y="825500"/>
                </a:moveTo>
                <a:lnTo>
                  <a:pt x="4995862" y="825500"/>
                </a:lnTo>
                <a:lnTo>
                  <a:pt x="4986172" y="838200"/>
                </a:lnTo>
                <a:lnTo>
                  <a:pt x="4985308" y="850900"/>
                </a:lnTo>
                <a:lnTo>
                  <a:pt x="4996395" y="850900"/>
                </a:lnTo>
                <a:lnTo>
                  <a:pt x="4995392" y="838200"/>
                </a:lnTo>
                <a:lnTo>
                  <a:pt x="5001082" y="838200"/>
                </a:lnTo>
                <a:lnTo>
                  <a:pt x="5007096" y="825500"/>
                </a:lnTo>
                <a:close/>
              </a:path>
              <a:path w="5387975" h="3035300">
                <a:moveTo>
                  <a:pt x="5024856" y="841646"/>
                </a:moveTo>
                <a:lnTo>
                  <a:pt x="5020970" y="850900"/>
                </a:lnTo>
                <a:lnTo>
                  <a:pt x="5022062" y="850900"/>
                </a:lnTo>
                <a:lnTo>
                  <a:pt x="5024899" y="842407"/>
                </a:lnTo>
                <a:lnTo>
                  <a:pt x="5024856" y="841646"/>
                </a:lnTo>
                <a:close/>
              </a:path>
              <a:path w="5387975" h="3035300">
                <a:moveTo>
                  <a:pt x="5028577" y="838200"/>
                </a:moveTo>
                <a:lnTo>
                  <a:pt x="5026304" y="838200"/>
                </a:lnTo>
                <a:lnTo>
                  <a:pt x="5024899" y="842407"/>
                </a:lnTo>
                <a:lnTo>
                  <a:pt x="5025370" y="850900"/>
                </a:lnTo>
                <a:lnTo>
                  <a:pt x="5028577" y="850900"/>
                </a:lnTo>
                <a:lnTo>
                  <a:pt x="5028577" y="838200"/>
                </a:lnTo>
                <a:close/>
              </a:path>
              <a:path w="5387975" h="3035300">
                <a:moveTo>
                  <a:pt x="5026304" y="838200"/>
                </a:moveTo>
                <a:lnTo>
                  <a:pt x="5024856" y="841646"/>
                </a:lnTo>
                <a:lnTo>
                  <a:pt x="5024899" y="842407"/>
                </a:lnTo>
                <a:lnTo>
                  <a:pt x="5026304" y="838200"/>
                </a:lnTo>
                <a:close/>
              </a:path>
              <a:path w="5387975" h="3035300">
                <a:moveTo>
                  <a:pt x="5026304" y="838200"/>
                </a:moveTo>
                <a:lnTo>
                  <a:pt x="5024665" y="838200"/>
                </a:lnTo>
                <a:lnTo>
                  <a:pt x="5024856" y="841646"/>
                </a:lnTo>
                <a:lnTo>
                  <a:pt x="5026304" y="838200"/>
                </a:lnTo>
                <a:close/>
              </a:path>
              <a:path w="5387975" h="3035300">
                <a:moveTo>
                  <a:pt x="611301" y="838200"/>
                </a:moveTo>
                <a:lnTo>
                  <a:pt x="609117" y="838200"/>
                </a:lnTo>
                <a:lnTo>
                  <a:pt x="609274" y="840947"/>
                </a:lnTo>
                <a:lnTo>
                  <a:pt x="611301" y="838200"/>
                </a:lnTo>
                <a:close/>
              </a:path>
              <a:path w="5387975" h="3035300">
                <a:moveTo>
                  <a:pt x="623570" y="825500"/>
                </a:moveTo>
                <a:lnTo>
                  <a:pt x="618312" y="825500"/>
                </a:lnTo>
                <a:lnTo>
                  <a:pt x="615823" y="838200"/>
                </a:lnTo>
                <a:lnTo>
                  <a:pt x="622325" y="838200"/>
                </a:lnTo>
                <a:lnTo>
                  <a:pt x="623570" y="825500"/>
                </a:lnTo>
                <a:close/>
              </a:path>
              <a:path w="5387975" h="3035300">
                <a:moveTo>
                  <a:pt x="629983" y="825500"/>
                </a:moveTo>
                <a:lnTo>
                  <a:pt x="626389" y="825500"/>
                </a:lnTo>
                <a:lnTo>
                  <a:pt x="626110" y="838200"/>
                </a:lnTo>
                <a:lnTo>
                  <a:pt x="629983" y="825500"/>
                </a:lnTo>
                <a:close/>
              </a:path>
              <a:path w="5387975" h="3035300">
                <a:moveTo>
                  <a:pt x="676846" y="825500"/>
                </a:moveTo>
                <a:lnTo>
                  <a:pt x="637451" y="825500"/>
                </a:lnTo>
                <a:lnTo>
                  <a:pt x="629716" y="838200"/>
                </a:lnTo>
                <a:lnTo>
                  <a:pt x="673747" y="838200"/>
                </a:lnTo>
                <a:lnTo>
                  <a:pt x="676846" y="825500"/>
                </a:lnTo>
                <a:close/>
              </a:path>
              <a:path w="5387975" h="3035300">
                <a:moveTo>
                  <a:pt x="5033289" y="825500"/>
                </a:moveTo>
                <a:lnTo>
                  <a:pt x="5008851" y="825500"/>
                </a:lnTo>
                <a:lnTo>
                  <a:pt x="5006371" y="838200"/>
                </a:lnTo>
                <a:lnTo>
                  <a:pt x="5033175" y="838200"/>
                </a:lnTo>
                <a:lnTo>
                  <a:pt x="5033289" y="825500"/>
                </a:lnTo>
                <a:close/>
              </a:path>
              <a:path w="5387975" h="3035300">
                <a:moveTo>
                  <a:pt x="5035638" y="825500"/>
                </a:moveTo>
                <a:lnTo>
                  <a:pt x="5033670" y="825500"/>
                </a:lnTo>
                <a:lnTo>
                  <a:pt x="5035003" y="838200"/>
                </a:lnTo>
                <a:lnTo>
                  <a:pt x="5035575" y="838200"/>
                </a:lnTo>
                <a:lnTo>
                  <a:pt x="5035638" y="825500"/>
                </a:lnTo>
                <a:close/>
              </a:path>
              <a:path w="5387975" h="3035300">
                <a:moveTo>
                  <a:pt x="642454" y="812800"/>
                </a:moveTo>
                <a:lnTo>
                  <a:pt x="627862" y="812800"/>
                </a:lnTo>
                <a:lnTo>
                  <a:pt x="638670" y="825500"/>
                </a:lnTo>
                <a:lnTo>
                  <a:pt x="641934" y="825500"/>
                </a:lnTo>
                <a:lnTo>
                  <a:pt x="642454" y="812800"/>
                </a:lnTo>
                <a:close/>
              </a:path>
              <a:path w="5387975" h="3035300">
                <a:moveTo>
                  <a:pt x="675932" y="812800"/>
                </a:moveTo>
                <a:lnTo>
                  <a:pt x="646455" y="812800"/>
                </a:lnTo>
                <a:lnTo>
                  <a:pt x="645934" y="825500"/>
                </a:lnTo>
                <a:lnTo>
                  <a:pt x="672769" y="825500"/>
                </a:lnTo>
                <a:lnTo>
                  <a:pt x="675932" y="812800"/>
                </a:lnTo>
                <a:close/>
              </a:path>
              <a:path w="5387975" h="3035300">
                <a:moveTo>
                  <a:pt x="5031714" y="812800"/>
                </a:moveTo>
                <a:lnTo>
                  <a:pt x="5000294" y="812800"/>
                </a:lnTo>
                <a:lnTo>
                  <a:pt x="5002834" y="825500"/>
                </a:lnTo>
                <a:lnTo>
                  <a:pt x="5030635" y="825500"/>
                </a:lnTo>
                <a:lnTo>
                  <a:pt x="5031714" y="812800"/>
                </a:lnTo>
                <a:close/>
              </a:path>
              <a:path w="5387975" h="3035300">
                <a:moveTo>
                  <a:pt x="5038598" y="812800"/>
                </a:moveTo>
                <a:lnTo>
                  <a:pt x="5037137" y="812800"/>
                </a:lnTo>
                <a:lnTo>
                  <a:pt x="5032946" y="825500"/>
                </a:lnTo>
                <a:lnTo>
                  <a:pt x="5040083" y="825500"/>
                </a:lnTo>
                <a:lnTo>
                  <a:pt x="5038598" y="812800"/>
                </a:lnTo>
                <a:close/>
              </a:path>
              <a:path w="5387975" h="3035300">
                <a:moveTo>
                  <a:pt x="650481" y="800100"/>
                </a:moveTo>
                <a:lnTo>
                  <a:pt x="639457" y="800100"/>
                </a:lnTo>
                <a:lnTo>
                  <a:pt x="639000" y="812800"/>
                </a:lnTo>
                <a:lnTo>
                  <a:pt x="645820" y="812800"/>
                </a:lnTo>
                <a:lnTo>
                  <a:pt x="649077" y="807014"/>
                </a:lnTo>
                <a:lnTo>
                  <a:pt x="650481" y="800100"/>
                </a:lnTo>
                <a:close/>
              </a:path>
              <a:path w="5387975" h="3035300">
                <a:moveTo>
                  <a:pt x="663117" y="800100"/>
                </a:moveTo>
                <a:lnTo>
                  <a:pt x="652970" y="800100"/>
                </a:lnTo>
                <a:lnTo>
                  <a:pt x="649077" y="807014"/>
                </a:lnTo>
                <a:lnTo>
                  <a:pt x="647903" y="812800"/>
                </a:lnTo>
                <a:lnTo>
                  <a:pt x="657428" y="812800"/>
                </a:lnTo>
                <a:lnTo>
                  <a:pt x="663117" y="800100"/>
                </a:lnTo>
                <a:close/>
              </a:path>
              <a:path w="5387975" h="3035300">
                <a:moveTo>
                  <a:pt x="5042418" y="800100"/>
                </a:moveTo>
                <a:lnTo>
                  <a:pt x="5004206" y="800100"/>
                </a:lnTo>
                <a:lnTo>
                  <a:pt x="4999532" y="812800"/>
                </a:lnTo>
                <a:lnTo>
                  <a:pt x="5040828" y="812800"/>
                </a:lnTo>
                <a:lnTo>
                  <a:pt x="5042418" y="800100"/>
                </a:lnTo>
                <a:close/>
              </a:path>
              <a:path w="5387975" h="3035300">
                <a:moveTo>
                  <a:pt x="5044541" y="800100"/>
                </a:moveTo>
                <a:lnTo>
                  <a:pt x="5042700" y="800100"/>
                </a:lnTo>
                <a:lnTo>
                  <a:pt x="5043627" y="812800"/>
                </a:lnTo>
                <a:lnTo>
                  <a:pt x="5044135" y="812800"/>
                </a:lnTo>
                <a:lnTo>
                  <a:pt x="5044541" y="800100"/>
                </a:lnTo>
                <a:close/>
              </a:path>
              <a:path w="5387975" h="3035300">
                <a:moveTo>
                  <a:pt x="5047789" y="811723"/>
                </a:moveTo>
                <a:lnTo>
                  <a:pt x="5047208" y="812800"/>
                </a:lnTo>
                <a:lnTo>
                  <a:pt x="5047780" y="812800"/>
                </a:lnTo>
                <a:lnTo>
                  <a:pt x="5047789" y="811723"/>
                </a:lnTo>
                <a:close/>
              </a:path>
              <a:path w="5387975" h="3035300">
                <a:moveTo>
                  <a:pt x="5054066" y="800100"/>
                </a:moveTo>
                <a:lnTo>
                  <a:pt x="5047894" y="800100"/>
                </a:lnTo>
                <a:lnTo>
                  <a:pt x="5047789" y="811723"/>
                </a:lnTo>
                <a:lnTo>
                  <a:pt x="5054066" y="800100"/>
                </a:lnTo>
                <a:close/>
              </a:path>
              <a:path w="5387975" h="3035300">
                <a:moveTo>
                  <a:pt x="652970" y="800100"/>
                </a:moveTo>
                <a:lnTo>
                  <a:pt x="650481" y="800100"/>
                </a:lnTo>
                <a:lnTo>
                  <a:pt x="649077" y="807014"/>
                </a:lnTo>
                <a:lnTo>
                  <a:pt x="652970" y="800100"/>
                </a:lnTo>
                <a:close/>
              </a:path>
              <a:path w="5387975" h="3035300">
                <a:moveTo>
                  <a:pt x="5021618" y="787400"/>
                </a:moveTo>
                <a:lnTo>
                  <a:pt x="5010746" y="787400"/>
                </a:lnTo>
                <a:lnTo>
                  <a:pt x="5012410" y="800100"/>
                </a:lnTo>
                <a:lnTo>
                  <a:pt x="5021656" y="800100"/>
                </a:lnTo>
                <a:lnTo>
                  <a:pt x="5021618" y="787400"/>
                </a:lnTo>
                <a:close/>
              </a:path>
              <a:path w="5387975" h="3035300">
                <a:moveTo>
                  <a:pt x="5046065" y="774700"/>
                </a:moveTo>
                <a:lnTo>
                  <a:pt x="5021059" y="774700"/>
                </a:lnTo>
                <a:lnTo>
                  <a:pt x="5026177" y="787400"/>
                </a:lnTo>
                <a:lnTo>
                  <a:pt x="5022011" y="787400"/>
                </a:lnTo>
                <a:lnTo>
                  <a:pt x="5021656" y="800100"/>
                </a:lnTo>
                <a:lnTo>
                  <a:pt x="5050739" y="800100"/>
                </a:lnTo>
                <a:lnTo>
                  <a:pt x="5046916" y="787400"/>
                </a:lnTo>
                <a:lnTo>
                  <a:pt x="5046065" y="774700"/>
                </a:lnTo>
                <a:close/>
              </a:path>
              <a:path w="5387975" h="3035300">
                <a:moveTo>
                  <a:pt x="5056987" y="787400"/>
                </a:moveTo>
                <a:lnTo>
                  <a:pt x="5056733" y="787400"/>
                </a:lnTo>
                <a:lnTo>
                  <a:pt x="5050739" y="800100"/>
                </a:lnTo>
                <a:lnTo>
                  <a:pt x="5052822" y="800100"/>
                </a:lnTo>
                <a:lnTo>
                  <a:pt x="5056987" y="787400"/>
                </a:lnTo>
                <a:close/>
              </a:path>
              <a:path w="5387975" h="3035300">
                <a:moveTo>
                  <a:pt x="5059387" y="787400"/>
                </a:moveTo>
                <a:lnTo>
                  <a:pt x="5057038" y="787400"/>
                </a:lnTo>
                <a:lnTo>
                  <a:pt x="5056720" y="800100"/>
                </a:lnTo>
                <a:lnTo>
                  <a:pt x="5058460" y="800100"/>
                </a:lnTo>
                <a:lnTo>
                  <a:pt x="5059387" y="787400"/>
                </a:lnTo>
                <a:close/>
              </a:path>
              <a:path w="5387975" h="3035300">
                <a:moveTo>
                  <a:pt x="5015268" y="774700"/>
                </a:moveTo>
                <a:lnTo>
                  <a:pt x="5016284" y="787400"/>
                </a:lnTo>
                <a:lnTo>
                  <a:pt x="5023980" y="787400"/>
                </a:lnTo>
                <a:lnTo>
                  <a:pt x="5015268" y="774700"/>
                </a:lnTo>
                <a:close/>
              </a:path>
              <a:path w="5387975" h="3035300">
                <a:moveTo>
                  <a:pt x="5062319" y="774700"/>
                </a:moveTo>
                <a:lnTo>
                  <a:pt x="5050942" y="774700"/>
                </a:lnTo>
                <a:lnTo>
                  <a:pt x="5048973" y="787400"/>
                </a:lnTo>
                <a:lnTo>
                  <a:pt x="5061136" y="787400"/>
                </a:lnTo>
                <a:lnTo>
                  <a:pt x="5062319" y="774700"/>
                </a:lnTo>
                <a:close/>
              </a:path>
              <a:path w="5387975" h="3035300">
                <a:moveTo>
                  <a:pt x="5026786" y="762000"/>
                </a:moveTo>
                <a:lnTo>
                  <a:pt x="5021237" y="762000"/>
                </a:lnTo>
                <a:lnTo>
                  <a:pt x="5022481" y="774700"/>
                </a:lnTo>
                <a:lnTo>
                  <a:pt x="5030152" y="774700"/>
                </a:lnTo>
                <a:lnTo>
                  <a:pt x="5026786" y="762000"/>
                </a:lnTo>
                <a:close/>
              </a:path>
              <a:path w="5387975" h="3035300">
                <a:moveTo>
                  <a:pt x="5050421" y="762000"/>
                </a:moveTo>
                <a:lnTo>
                  <a:pt x="5030762" y="762000"/>
                </a:lnTo>
                <a:lnTo>
                  <a:pt x="5030152" y="774700"/>
                </a:lnTo>
                <a:lnTo>
                  <a:pt x="5050612" y="774700"/>
                </a:lnTo>
                <a:lnTo>
                  <a:pt x="5050421" y="762000"/>
                </a:lnTo>
                <a:close/>
              </a:path>
              <a:path w="5387975" h="3035300">
                <a:moveTo>
                  <a:pt x="5056187" y="762000"/>
                </a:moveTo>
                <a:lnTo>
                  <a:pt x="5052072" y="762000"/>
                </a:lnTo>
                <a:lnTo>
                  <a:pt x="5053114" y="774700"/>
                </a:lnTo>
                <a:lnTo>
                  <a:pt x="5056670" y="774700"/>
                </a:lnTo>
                <a:lnTo>
                  <a:pt x="5056187" y="762000"/>
                </a:lnTo>
                <a:close/>
              </a:path>
              <a:path w="5387975" h="3035300">
                <a:moveTo>
                  <a:pt x="5065991" y="762000"/>
                </a:moveTo>
                <a:lnTo>
                  <a:pt x="5065636" y="762000"/>
                </a:lnTo>
                <a:lnTo>
                  <a:pt x="5059807" y="774700"/>
                </a:lnTo>
                <a:lnTo>
                  <a:pt x="5066398" y="774700"/>
                </a:lnTo>
                <a:lnTo>
                  <a:pt x="5065991" y="762000"/>
                </a:lnTo>
                <a:close/>
              </a:path>
              <a:path w="5387975" h="3035300">
                <a:moveTo>
                  <a:pt x="5033873" y="736600"/>
                </a:moveTo>
                <a:lnTo>
                  <a:pt x="5027396" y="762000"/>
                </a:lnTo>
                <a:lnTo>
                  <a:pt x="5062118" y="762000"/>
                </a:lnTo>
                <a:lnTo>
                  <a:pt x="5065712" y="749300"/>
                </a:lnTo>
                <a:lnTo>
                  <a:pt x="5037277" y="749300"/>
                </a:lnTo>
                <a:lnTo>
                  <a:pt x="5033873" y="736600"/>
                </a:lnTo>
                <a:close/>
              </a:path>
              <a:path w="5387975" h="3035300">
                <a:moveTo>
                  <a:pt x="5072443" y="749300"/>
                </a:moveTo>
                <a:lnTo>
                  <a:pt x="5065712" y="749300"/>
                </a:lnTo>
                <a:lnTo>
                  <a:pt x="5068658" y="762000"/>
                </a:lnTo>
                <a:lnTo>
                  <a:pt x="5070830" y="762000"/>
                </a:lnTo>
                <a:lnTo>
                  <a:pt x="5072443" y="749300"/>
                </a:lnTo>
                <a:close/>
              </a:path>
              <a:path w="5387975" h="3035300">
                <a:moveTo>
                  <a:pt x="5077688" y="749300"/>
                </a:moveTo>
                <a:lnTo>
                  <a:pt x="5075021" y="749300"/>
                </a:lnTo>
                <a:lnTo>
                  <a:pt x="5074704" y="762000"/>
                </a:lnTo>
                <a:lnTo>
                  <a:pt x="5077688" y="749300"/>
                </a:lnTo>
                <a:close/>
              </a:path>
              <a:path w="5387975" h="3035300">
                <a:moveTo>
                  <a:pt x="5079669" y="736600"/>
                </a:moveTo>
                <a:lnTo>
                  <a:pt x="5043322" y="736600"/>
                </a:lnTo>
                <a:lnTo>
                  <a:pt x="5042890" y="749300"/>
                </a:lnTo>
                <a:lnTo>
                  <a:pt x="5070462" y="749300"/>
                </a:lnTo>
                <a:lnTo>
                  <a:pt x="5079669" y="736600"/>
                </a:lnTo>
                <a:close/>
              </a:path>
              <a:path w="5387975" h="3035300">
                <a:moveTo>
                  <a:pt x="5053901" y="723900"/>
                </a:moveTo>
                <a:lnTo>
                  <a:pt x="5040198" y="723900"/>
                </a:lnTo>
                <a:lnTo>
                  <a:pt x="5042242" y="736600"/>
                </a:lnTo>
                <a:lnTo>
                  <a:pt x="5054434" y="736600"/>
                </a:lnTo>
                <a:lnTo>
                  <a:pt x="5053901" y="723900"/>
                </a:lnTo>
                <a:close/>
              </a:path>
              <a:path w="5387975" h="3035300">
                <a:moveTo>
                  <a:pt x="5058029" y="723900"/>
                </a:moveTo>
                <a:lnTo>
                  <a:pt x="5053901" y="723900"/>
                </a:lnTo>
                <a:lnTo>
                  <a:pt x="5054434" y="736600"/>
                </a:lnTo>
                <a:lnTo>
                  <a:pt x="5058029" y="723900"/>
                </a:lnTo>
                <a:close/>
              </a:path>
              <a:path w="5387975" h="3035300">
                <a:moveTo>
                  <a:pt x="5058029" y="723900"/>
                </a:moveTo>
                <a:lnTo>
                  <a:pt x="5054434" y="736600"/>
                </a:lnTo>
                <a:lnTo>
                  <a:pt x="5065941" y="736600"/>
                </a:lnTo>
                <a:lnTo>
                  <a:pt x="5058029" y="723900"/>
                </a:lnTo>
                <a:close/>
              </a:path>
              <a:path w="5387975" h="3035300">
                <a:moveTo>
                  <a:pt x="5063096" y="723900"/>
                </a:moveTo>
                <a:lnTo>
                  <a:pt x="5058029" y="723900"/>
                </a:lnTo>
                <a:lnTo>
                  <a:pt x="5065941" y="736600"/>
                </a:lnTo>
                <a:lnTo>
                  <a:pt x="5071897" y="736600"/>
                </a:lnTo>
                <a:lnTo>
                  <a:pt x="5072115" y="736121"/>
                </a:lnTo>
                <a:lnTo>
                  <a:pt x="5063096" y="723900"/>
                </a:lnTo>
                <a:close/>
              </a:path>
              <a:path w="5387975" h="3035300">
                <a:moveTo>
                  <a:pt x="5072115" y="736121"/>
                </a:moveTo>
                <a:lnTo>
                  <a:pt x="5071897" y="736600"/>
                </a:lnTo>
                <a:lnTo>
                  <a:pt x="5072468" y="736600"/>
                </a:lnTo>
                <a:lnTo>
                  <a:pt x="5072115" y="736121"/>
                </a:lnTo>
                <a:close/>
              </a:path>
              <a:path w="5387975" h="3035300">
                <a:moveTo>
                  <a:pt x="5085842" y="723900"/>
                </a:moveTo>
                <a:lnTo>
                  <a:pt x="5077701" y="723900"/>
                </a:lnTo>
                <a:lnTo>
                  <a:pt x="5088001" y="736600"/>
                </a:lnTo>
                <a:lnTo>
                  <a:pt x="5085842" y="723900"/>
                </a:lnTo>
                <a:close/>
              </a:path>
              <a:path w="5387975" h="3035300">
                <a:moveTo>
                  <a:pt x="5077701" y="723900"/>
                </a:moveTo>
                <a:lnTo>
                  <a:pt x="5063096" y="723900"/>
                </a:lnTo>
                <a:lnTo>
                  <a:pt x="5072115" y="736121"/>
                </a:lnTo>
                <a:lnTo>
                  <a:pt x="5077701" y="723900"/>
                </a:lnTo>
                <a:close/>
              </a:path>
              <a:path w="5387975" h="3035300">
                <a:moveTo>
                  <a:pt x="5060619" y="711200"/>
                </a:moveTo>
                <a:lnTo>
                  <a:pt x="5051818" y="711200"/>
                </a:lnTo>
                <a:lnTo>
                  <a:pt x="5059375" y="723900"/>
                </a:lnTo>
                <a:lnTo>
                  <a:pt x="5061331" y="723900"/>
                </a:lnTo>
                <a:lnTo>
                  <a:pt x="5060619" y="711200"/>
                </a:lnTo>
                <a:close/>
              </a:path>
              <a:path w="5387975" h="3035300">
                <a:moveTo>
                  <a:pt x="5087581" y="711200"/>
                </a:moveTo>
                <a:lnTo>
                  <a:pt x="5062537" y="711200"/>
                </a:lnTo>
                <a:lnTo>
                  <a:pt x="5062664" y="723900"/>
                </a:lnTo>
                <a:lnTo>
                  <a:pt x="5086756" y="723900"/>
                </a:lnTo>
                <a:lnTo>
                  <a:pt x="5087581" y="711200"/>
                </a:lnTo>
                <a:close/>
              </a:path>
              <a:path w="5387975" h="3035300">
                <a:moveTo>
                  <a:pt x="5096979" y="711200"/>
                </a:moveTo>
                <a:lnTo>
                  <a:pt x="5093195" y="711200"/>
                </a:lnTo>
                <a:lnTo>
                  <a:pt x="5093957" y="723900"/>
                </a:lnTo>
                <a:lnTo>
                  <a:pt x="5096979" y="711200"/>
                </a:lnTo>
                <a:close/>
              </a:path>
              <a:path w="5387975" h="3035300">
                <a:moveTo>
                  <a:pt x="5093195" y="698500"/>
                </a:moveTo>
                <a:lnTo>
                  <a:pt x="5070106" y="698500"/>
                </a:lnTo>
                <a:lnTo>
                  <a:pt x="5065788" y="711200"/>
                </a:lnTo>
                <a:lnTo>
                  <a:pt x="5094071" y="711200"/>
                </a:lnTo>
                <a:lnTo>
                  <a:pt x="5093224" y="698557"/>
                </a:lnTo>
                <a:close/>
              </a:path>
              <a:path w="5387975" h="3035300">
                <a:moveTo>
                  <a:pt x="5096205" y="698500"/>
                </a:moveTo>
                <a:lnTo>
                  <a:pt x="5093220" y="698500"/>
                </a:lnTo>
                <a:lnTo>
                  <a:pt x="5099646" y="711200"/>
                </a:lnTo>
                <a:lnTo>
                  <a:pt x="5105946" y="711200"/>
                </a:lnTo>
                <a:lnTo>
                  <a:pt x="5096205" y="698500"/>
                </a:lnTo>
                <a:close/>
              </a:path>
              <a:path w="5387975" h="3035300">
                <a:moveTo>
                  <a:pt x="5093220" y="698500"/>
                </a:moveTo>
                <a:close/>
              </a:path>
              <a:path w="5387975" h="3035300">
                <a:moveTo>
                  <a:pt x="5090350" y="685800"/>
                </a:moveTo>
                <a:lnTo>
                  <a:pt x="5063490" y="685800"/>
                </a:lnTo>
                <a:lnTo>
                  <a:pt x="5062855" y="698500"/>
                </a:lnTo>
                <a:lnTo>
                  <a:pt x="5089017" y="698500"/>
                </a:lnTo>
                <a:lnTo>
                  <a:pt x="5090350" y="685800"/>
                </a:lnTo>
                <a:close/>
              </a:path>
              <a:path w="5387975" h="3035300">
                <a:moveTo>
                  <a:pt x="5099871" y="685800"/>
                </a:moveTo>
                <a:lnTo>
                  <a:pt x="5092966" y="685800"/>
                </a:lnTo>
                <a:lnTo>
                  <a:pt x="5093119" y="698500"/>
                </a:lnTo>
                <a:lnTo>
                  <a:pt x="5094573" y="698500"/>
                </a:lnTo>
                <a:lnTo>
                  <a:pt x="5099871" y="685800"/>
                </a:lnTo>
                <a:close/>
              </a:path>
              <a:path w="5387975" h="3035300">
                <a:moveTo>
                  <a:pt x="5108663" y="685800"/>
                </a:moveTo>
                <a:lnTo>
                  <a:pt x="5106212" y="685800"/>
                </a:lnTo>
                <a:lnTo>
                  <a:pt x="5104549" y="698500"/>
                </a:lnTo>
                <a:lnTo>
                  <a:pt x="5106911" y="698500"/>
                </a:lnTo>
                <a:lnTo>
                  <a:pt x="5108663" y="685800"/>
                </a:lnTo>
                <a:close/>
              </a:path>
              <a:path w="5387975" h="3035300">
                <a:moveTo>
                  <a:pt x="5104244" y="673100"/>
                </a:moveTo>
                <a:lnTo>
                  <a:pt x="5075301" y="673100"/>
                </a:lnTo>
                <a:lnTo>
                  <a:pt x="5076101" y="685800"/>
                </a:lnTo>
                <a:lnTo>
                  <a:pt x="5105146" y="685800"/>
                </a:lnTo>
                <a:lnTo>
                  <a:pt x="5104244" y="673100"/>
                </a:lnTo>
                <a:close/>
              </a:path>
              <a:path w="5387975" h="3035300">
                <a:moveTo>
                  <a:pt x="5109705" y="673100"/>
                </a:moveTo>
                <a:lnTo>
                  <a:pt x="5106428" y="673100"/>
                </a:lnTo>
                <a:lnTo>
                  <a:pt x="5108651" y="685800"/>
                </a:lnTo>
                <a:lnTo>
                  <a:pt x="5113464" y="685800"/>
                </a:lnTo>
                <a:lnTo>
                  <a:pt x="5109705" y="673100"/>
                </a:lnTo>
                <a:close/>
              </a:path>
              <a:path w="5387975" h="3035300">
                <a:moveTo>
                  <a:pt x="5117846" y="673100"/>
                </a:moveTo>
                <a:lnTo>
                  <a:pt x="5114251" y="673100"/>
                </a:lnTo>
                <a:lnTo>
                  <a:pt x="5115686" y="685800"/>
                </a:lnTo>
                <a:lnTo>
                  <a:pt x="5117846" y="673100"/>
                </a:lnTo>
                <a:close/>
              </a:path>
              <a:path w="5387975" h="3035300">
                <a:moveTo>
                  <a:pt x="5098872" y="660400"/>
                </a:moveTo>
                <a:lnTo>
                  <a:pt x="5078882" y="660400"/>
                </a:lnTo>
                <a:lnTo>
                  <a:pt x="5066538" y="673100"/>
                </a:lnTo>
                <a:lnTo>
                  <a:pt x="5099748" y="673100"/>
                </a:lnTo>
                <a:lnTo>
                  <a:pt x="5098872" y="660400"/>
                </a:lnTo>
                <a:close/>
              </a:path>
              <a:path w="5387975" h="3035300">
                <a:moveTo>
                  <a:pt x="5112639" y="660400"/>
                </a:moveTo>
                <a:lnTo>
                  <a:pt x="5105869" y="660400"/>
                </a:lnTo>
                <a:lnTo>
                  <a:pt x="5100180" y="673100"/>
                </a:lnTo>
                <a:lnTo>
                  <a:pt x="5107940" y="673100"/>
                </a:lnTo>
                <a:lnTo>
                  <a:pt x="5113789" y="662598"/>
                </a:lnTo>
                <a:lnTo>
                  <a:pt x="5112639" y="660400"/>
                </a:lnTo>
                <a:close/>
              </a:path>
              <a:path w="5387975" h="3035300">
                <a:moveTo>
                  <a:pt x="5121148" y="660400"/>
                </a:moveTo>
                <a:lnTo>
                  <a:pt x="5115013" y="660400"/>
                </a:lnTo>
                <a:lnTo>
                  <a:pt x="5113789" y="662598"/>
                </a:lnTo>
                <a:lnTo>
                  <a:pt x="5119281" y="673100"/>
                </a:lnTo>
                <a:lnTo>
                  <a:pt x="5121148" y="660400"/>
                </a:lnTo>
                <a:close/>
              </a:path>
              <a:path w="5387975" h="3035300">
                <a:moveTo>
                  <a:pt x="5126050" y="660400"/>
                </a:moveTo>
                <a:lnTo>
                  <a:pt x="5121148" y="660400"/>
                </a:lnTo>
                <a:lnTo>
                  <a:pt x="5126748" y="673100"/>
                </a:lnTo>
                <a:lnTo>
                  <a:pt x="5126050" y="660400"/>
                </a:lnTo>
                <a:close/>
              </a:path>
              <a:path w="5387975" h="3035300">
                <a:moveTo>
                  <a:pt x="5115013" y="660400"/>
                </a:moveTo>
                <a:lnTo>
                  <a:pt x="5112639" y="660400"/>
                </a:lnTo>
                <a:lnTo>
                  <a:pt x="5113789" y="662598"/>
                </a:lnTo>
                <a:lnTo>
                  <a:pt x="5115013" y="660400"/>
                </a:lnTo>
                <a:close/>
              </a:path>
              <a:path w="5387975" h="3035300">
                <a:moveTo>
                  <a:pt x="5117871" y="647700"/>
                </a:moveTo>
                <a:lnTo>
                  <a:pt x="5085727" y="647700"/>
                </a:lnTo>
                <a:lnTo>
                  <a:pt x="5080596" y="660400"/>
                </a:lnTo>
                <a:lnTo>
                  <a:pt x="5114569" y="660400"/>
                </a:lnTo>
                <a:lnTo>
                  <a:pt x="5117871" y="647700"/>
                </a:lnTo>
                <a:close/>
              </a:path>
              <a:path w="5387975" h="3035300">
                <a:moveTo>
                  <a:pt x="5120551" y="647700"/>
                </a:moveTo>
                <a:lnTo>
                  <a:pt x="5117871" y="647700"/>
                </a:lnTo>
                <a:lnTo>
                  <a:pt x="5119979" y="660400"/>
                </a:lnTo>
                <a:lnTo>
                  <a:pt x="5121579" y="660400"/>
                </a:lnTo>
                <a:lnTo>
                  <a:pt x="5120551" y="647700"/>
                </a:lnTo>
                <a:close/>
              </a:path>
              <a:path w="5387975" h="3035300">
                <a:moveTo>
                  <a:pt x="5126926" y="647700"/>
                </a:moveTo>
                <a:lnTo>
                  <a:pt x="5125732" y="647700"/>
                </a:lnTo>
                <a:lnTo>
                  <a:pt x="5121579" y="660400"/>
                </a:lnTo>
                <a:lnTo>
                  <a:pt x="5124754" y="660400"/>
                </a:lnTo>
                <a:lnTo>
                  <a:pt x="5127413" y="648584"/>
                </a:lnTo>
                <a:lnTo>
                  <a:pt x="5126926" y="647700"/>
                </a:lnTo>
                <a:close/>
              </a:path>
              <a:path w="5387975" h="3035300">
                <a:moveTo>
                  <a:pt x="5134394" y="647700"/>
                </a:moveTo>
                <a:lnTo>
                  <a:pt x="5127612" y="647700"/>
                </a:lnTo>
                <a:lnTo>
                  <a:pt x="5127413" y="648584"/>
                </a:lnTo>
                <a:lnTo>
                  <a:pt x="5133911" y="660400"/>
                </a:lnTo>
                <a:lnTo>
                  <a:pt x="5134394" y="647700"/>
                </a:lnTo>
                <a:close/>
              </a:path>
              <a:path w="5387975" h="3035300">
                <a:moveTo>
                  <a:pt x="5128247" y="635000"/>
                </a:moveTo>
                <a:lnTo>
                  <a:pt x="5092725" y="635000"/>
                </a:lnTo>
                <a:lnTo>
                  <a:pt x="5097526" y="647700"/>
                </a:lnTo>
                <a:lnTo>
                  <a:pt x="5127434" y="647700"/>
                </a:lnTo>
                <a:lnTo>
                  <a:pt x="5128247" y="635000"/>
                </a:lnTo>
                <a:close/>
              </a:path>
              <a:path w="5387975" h="3035300">
                <a:moveTo>
                  <a:pt x="5141328" y="609600"/>
                </a:moveTo>
                <a:lnTo>
                  <a:pt x="5126570" y="609600"/>
                </a:lnTo>
                <a:lnTo>
                  <a:pt x="5129339" y="622300"/>
                </a:lnTo>
                <a:lnTo>
                  <a:pt x="5132044" y="635000"/>
                </a:lnTo>
                <a:lnTo>
                  <a:pt x="5130101" y="635000"/>
                </a:lnTo>
                <a:lnTo>
                  <a:pt x="5132247" y="647700"/>
                </a:lnTo>
                <a:lnTo>
                  <a:pt x="5134073" y="647700"/>
                </a:lnTo>
                <a:lnTo>
                  <a:pt x="5133503" y="635000"/>
                </a:lnTo>
                <a:lnTo>
                  <a:pt x="5134597" y="622300"/>
                </a:lnTo>
                <a:lnTo>
                  <a:pt x="5135041" y="622300"/>
                </a:lnTo>
                <a:lnTo>
                  <a:pt x="5141452" y="610579"/>
                </a:lnTo>
                <a:lnTo>
                  <a:pt x="5141328" y="609600"/>
                </a:lnTo>
                <a:close/>
              </a:path>
              <a:path w="5387975" h="3035300">
                <a:moveTo>
                  <a:pt x="5099253" y="622300"/>
                </a:moveTo>
                <a:lnTo>
                  <a:pt x="5097348" y="622300"/>
                </a:lnTo>
                <a:lnTo>
                  <a:pt x="5094884" y="635000"/>
                </a:lnTo>
                <a:lnTo>
                  <a:pt x="5099050" y="635000"/>
                </a:lnTo>
                <a:lnTo>
                  <a:pt x="5099253" y="622300"/>
                </a:lnTo>
                <a:close/>
              </a:path>
              <a:path w="5387975" h="3035300">
                <a:moveTo>
                  <a:pt x="5122379" y="622300"/>
                </a:moveTo>
                <a:lnTo>
                  <a:pt x="5099253" y="622300"/>
                </a:lnTo>
                <a:lnTo>
                  <a:pt x="5100535" y="635000"/>
                </a:lnTo>
                <a:lnTo>
                  <a:pt x="5132044" y="635000"/>
                </a:lnTo>
                <a:lnTo>
                  <a:pt x="5122379" y="622300"/>
                </a:lnTo>
                <a:close/>
              </a:path>
              <a:path w="5387975" h="3035300">
                <a:moveTo>
                  <a:pt x="5139435" y="622300"/>
                </a:moveTo>
                <a:lnTo>
                  <a:pt x="5136781" y="622300"/>
                </a:lnTo>
                <a:lnTo>
                  <a:pt x="5137048" y="635000"/>
                </a:lnTo>
                <a:lnTo>
                  <a:pt x="5139435" y="622300"/>
                </a:lnTo>
                <a:close/>
              </a:path>
              <a:path w="5387975" h="3035300">
                <a:moveTo>
                  <a:pt x="5099596" y="609600"/>
                </a:moveTo>
                <a:lnTo>
                  <a:pt x="5097195" y="622300"/>
                </a:lnTo>
                <a:lnTo>
                  <a:pt x="5098884" y="622300"/>
                </a:lnTo>
                <a:lnTo>
                  <a:pt x="5099596" y="609600"/>
                </a:lnTo>
                <a:close/>
              </a:path>
              <a:path w="5387975" h="3035300">
                <a:moveTo>
                  <a:pt x="5126570" y="609600"/>
                </a:moveTo>
                <a:lnTo>
                  <a:pt x="5109400" y="609600"/>
                </a:lnTo>
                <a:lnTo>
                  <a:pt x="5107292" y="622300"/>
                </a:lnTo>
                <a:lnTo>
                  <a:pt x="5126659" y="622300"/>
                </a:lnTo>
                <a:lnTo>
                  <a:pt x="5126570" y="609600"/>
                </a:lnTo>
                <a:close/>
              </a:path>
              <a:path w="5387975" h="3035300">
                <a:moveTo>
                  <a:pt x="5143563" y="609600"/>
                </a:moveTo>
                <a:lnTo>
                  <a:pt x="5141988" y="609600"/>
                </a:lnTo>
                <a:lnTo>
                  <a:pt x="5141452" y="610579"/>
                </a:lnTo>
                <a:lnTo>
                  <a:pt x="5142941" y="622300"/>
                </a:lnTo>
                <a:lnTo>
                  <a:pt x="5144042" y="617712"/>
                </a:lnTo>
                <a:lnTo>
                  <a:pt x="5143563" y="609600"/>
                </a:lnTo>
                <a:close/>
              </a:path>
              <a:path w="5387975" h="3035300">
                <a:moveTo>
                  <a:pt x="5146116" y="609600"/>
                </a:moveTo>
                <a:lnTo>
                  <a:pt x="5144042" y="617712"/>
                </a:lnTo>
                <a:lnTo>
                  <a:pt x="5144312" y="622300"/>
                </a:lnTo>
                <a:lnTo>
                  <a:pt x="5145062" y="622300"/>
                </a:lnTo>
                <a:lnTo>
                  <a:pt x="5146116" y="609600"/>
                </a:lnTo>
                <a:close/>
              </a:path>
              <a:path w="5387975" h="3035300">
                <a:moveTo>
                  <a:pt x="5141988" y="609600"/>
                </a:moveTo>
                <a:lnTo>
                  <a:pt x="5141328" y="609600"/>
                </a:lnTo>
                <a:lnTo>
                  <a:pt x="5141452" y="610579"/>
                </a:lnTo>
                <a:lnTo>
                  <a:pt x="5141988" y="609600"/>
                </a:lnTo>
                <a:close/>
              </a:path>
              <a:path w="5387975" h="3035300">
                <a:moveTo>
                  <a:pt x="5109502" y="596900"/>
                </a:moveTo>
                <a:lnTo>
                  <a:pt x="5109095" y="596900"/>
                </a:lnTo>
                <a:lnTo>
                  <a:pt x="5106631" y="609600"/>
                </a:lnTo>
                <a:lnTo>
                  <a:pt x="5109133" y="609600"/>
                </a:lnTo>
                <a:lnTo>
                  <a:pt x="5109502" y="596900"/>
                </a:lnTo>
                <a:close/>
              </a:path>
              <a:path w="5387975" h="3035300">
                <a:moveTo>
                  <a:pt x="5146179" y="596900"/>
                </a:moveTo>
                <a:lnTo>
                  <a:pt x="5110848" y="596900"/>
                </a:lnTo>
                <a:lnTo>
                  <a:pt x="5112842" y="609600"/>
                </a:lnTo>
                <a:lnTo>
                  <a:pt x="5145722" y="609600"/>
                </a:lnTo>
                <a:lnTo>
                  <a:pt x="5146179" y="596900"/>
                </a:lnTo>
                <a:close/>
              </a:path>
              <a:path w="5387975" h="3035300">
                <a:moveTo>
                  <a:pt x="5157216" y="596900"/>
                </a:moveTo>
                <a:lnTo>
                  <a:pt x="5146179" y="596900"/>
                </a:lnTo>
                <a:lnTo>
                  <a:pt x="5149494" y="609600"/>
                </a:lnTo>
                <a:lnTo>
                  <a:pt x="5153621" y="609600"/>
                </a:lnTo>
                <a:lnTo>
                  <a:pt x="5157216" y="596900"/>
                </a:lnTo>
                <a:close/>
              </a:path>
              <a:path w="5387975" h="3035300">
                <a:moveTo>
                  <a:pt x="5160175" y="596900"/>
                </a:moveTo>
                <a:lnTo>
                  <a:pt x="5158206" y="609600"/>
                </a:lnTo>
                <a:lnTo>
                  <a:pt x="5160175" y="609600"/>
                </a:lnTo>
                <a:lnTo>
                  <a:pt x="5160175" y="596900"/>
                </a:lnTo>
                <a:close/>
              </a:path>
              <a:path w="5387975" h="3035300">
                <a:moveTo>
                  <a:pt x="5156555" y="584200"/>
                </a:moveTo>
                <a:lnTo>
                  <a:pt x="5119116" y="584200"/>
                </a:lnTo>
                <a:lnTo>
                  <a:pt x="5119903" y="596900"/>
                </a:lnTo>
                <a:lnTo>
                  <a:pt x="5149850" y="596900"/>
                </a:lnTo>
                <a:lnTo>
                  <a:pt x="5156555" y="584200"/>
                </a:lnTo>
                <a:close/>
              </a:path>
              <a:path w="5387975" h="3035300">
                <a:moveTo>
                  <a:pt x="5161749" y="584200"/>
                </a:moveTo>
                <a:lnTo>
                  <a:pt x="5156555" y="584200"/>
                </a:lnTo>
                <a:lnTo>
                  <a:pt x="5155603" y="596900"/>
                </a:lnTo>
                <a:lnTo>
                  <a:pt x="5158498" y="596900"/>
                </a:lnTo>
                <a:lnTo>
                  <a:pt x="5161749" y="584200"/>
                </a:lnTo>
                <a:close/>
              </a:path>
              <a:path w="5387975" h="3035300">
                <a:moveTo>
                  <a:pt x="5124842" y="574345"/>
                </a:moveTo>
                <a:lnTo>
                  <a:pt x="5125720" y="584200"/>
                </a:lnTo>
                <a:lnTo>
                  <a:pt x="5129898" y="584200"/>
                </a:lnTo>
                <a:lnTo>
                  <a:pt x="5124842" y="574345"/>
                </a:lnTo>
                <a:close/>
              </a:path>
              <a:path w="5387975" h="3035300">
                <a:moveTo>
                  <a:pt x="5137924" y="571500"/>
                </a:moveTo>
                <a:lnTo>
                  <a:pt x="5126443" y="571500"/>
                </a:lnTo>
                <a:lnTo>
                  <a:pt x="5129898" y="584200"/>
                </a:lnTo>
                <a:lnTo>
                  <a:pt x="5136616" y="584200"/>
                </a:lnTo>
                <a:lnTo>
                  <a:pt x="5137924" y="571500"/>
                </a:lnTo>
                <a:close/>
              </a:path>
              <a:path w="5387975" h="3035300">
                <a:moveTo>
                  <a:pt x="5153914" y="571500"/>
                </a:moveTo>
                <a:lnTo>
                  <a:pt x="5143512" y="571500"/>
                </a:lnTo>
                <a:lnTo>
                  <a:pt x="5140058" y="584200"/>
                </a:lnTo>
                <a:lnTo>
                  <a:pt x="5155895" y="584200"/>
                </a:lnTo>
                <a:lnTo>
                  <a:pt x="5155968" y="583805"/>
                </a:lnTo>
                <a:lnTo>
                  <a:pt x="5153914" y="571500"/>
                </a:lnTo>
                <a:close/>
              </a:path>
              <a:path w="5387975" h="3035300">
                <a:moveTo>
                  <a:pt x="5158270" y="571500"/>
                </a:moveTo>
                <a:lnTo>
                  <a:pt x="5155968" y="583805"/>
                </a:lnTo>
                <a:lnTo>
                  <a:pt x="5156034" y="584200"/>
                </a:lnTo>
                <a:lnTo>
                  <a:pt x="5159108" y="584200"/>
                </a:lnTo>
                <a:lnTo>
                  <a:pt x="5158270" y="571500"/>
                </a:lnTo>
                <a:close/>
              </a:path>
              <a:path w="5387975" h="3035300">
                <a:moveTo>
                  <a:pt x="5124589" y="571500"/>
                </a:moveTo>
                <a:lnTo>
                  <a:pt x="5123383" y="571500"/>
                </a:lnTo>
                <a:lnTo>
                  <a:pt x="5124842" y="574345"/>
                </a:lnTo>
                <a:lnTo>
                  <a:pt x="5124589" y="571500"/>
                </a:lnTo>
                <a:close/>
              </a:path>
              <a:path w="5387975" h="3035300">
                <a:moveTo>
                  <a:pt x="5141188" y="546100"/>
                </a:moveTo>
                <a:lnTo>
                  <a:pt x="5136338" y="546100"/>
                </a:lnTo>
                <a:lnTo>
                  <a:pt x="5128399" y="558800"/>
                </a:lnTo>
                <a:lnTo>
                  <a:pt x="5123954" y="571500"/>
                </a:lnTo>
                <a:lnTo>
                  <a:pt x="5130038" y="571500"/>
                </a:lnTo>
                <a:lnTo>
                  <a:pt x="5129123" y="558800"/>
                </a:lnTo>
                <a:lnTo>
                  <a:pt x="5141544" y="558800"/>
                </a:lnTo>
                <a:lnTo>
                  <a:pt x="5141188" y="546100"/>
                </a:lnTo>
                <a:close/>
              </a:path>
              <a:path w="5387975" h="3035300">
                <a:moveTo>
                  <a:pt x="5157279" y="558800"/>
                </a:moveTo>
                <a:lnTo>
                  <a:pt x="5131155" y="558800"/>
                </a:lnTo>
                <a:lnTo>
                  <a:pt x="5131219" y="571500"/>
                </a:lnTo>
                <a:lnTo>
                  <a:pt x="5159451" y="571500"/>
                </a:lnTo>
                <a:lnTo>
                  <a:pt x="5157279" y="558800"/>
                </a:lnTo>
                <a:close/>
              </a:path>
              <a:path w="5387975" h="3035300">
                <a:moveTo>
                  <a:pt x="5170373" y="558800"/>
                </a:moveTo>
                <a:lnTo>
                  <a:pt x="5160111" y="558800"/>
                </a:lnTo>
                <a:lnTo>
                  <a:pt x="5163934" y="571500"/>
                </a:lnTo>
                <a:lnTo>
                  <a:pt x="5170551" y="571500"/>
                </a:lnTo>
                <a:lnTo>
                  <a:pt x="5170373" y="558800"/>
                </a:lnTo>
                <a:close/>
              </a:path>
              <a:path w="5387975" h="3035300">
                <a:moveTo>
                  <a:pt x="5174599" y="565798"/>
                </a:moveTo>
                <a:lnTo>
                  <a:pt x="5170551" y="571500"/>
                </a:lnTo>
                <a:lnTo>
                  <a:pt x="5175910" y="571500"/>
                </a:lnTo>
                <a:lnTo>
                  <a:pt x="5174599" y="565798"/>
                </a:lnTo>
                <a:close/>
              </a:path>
              <a:path w="5387975" h="3035300">
                <a:moveTo>
                  <a:pt x="5179568" y="558800"/>
                </a:moveTo>
                <a:lnTo>
                  <a:pt x="5172989" y="558800"/>
                </a:lnTo>
                <a:lnTo>
                  <a:pt x="5174599" y="565798"/>
                </a:lnTo>
                <a:lnTo>
                  <a:pt x="5179568" y="558800"/>
                </a:lnTo>
                <a:close/>
              </a:path>
              <a:path w="5387975" h="3035300">
                <a:moveTo>
                  <a:pt x="5161191" y="546100"/>
                </a:moveTo>
                <a:lnTo>
                  <a:pt x="5145036" y="546100"/>
                </a:lnTo>
                <a:lnTo>
                  <a:pt x="5141544" y="558800"/>
                </a:lnTo>
                <a:lnTo>
                  <a:pt x="5162905" y="558800"/>
                </a:lnTo>
                <a:lnTo>
                  <a:pt x="5161191" y="546100"/>
                </a:lnTo>
                <a:close/>
              </a:path>
              <a:path w="5387975" h="3035300">
                <a:moveTo>
                  <a:pt x="5168218" y="553272"/>
                </a:moveTo>
                <a:lnTo>
                  <a:pt x="5167820" y="558800"/>
                </a:lnTo>
                <a:lnTo>
                  <a:pt x="5170297" y="558800"/>
                </a:lnTo>
                <a:lnTo>
                  <a:pt x="5168218" y="553272"/>
                </a:lnTo>
                <a:close/>
              </a:path>
              <a:path w="5387975" h="3035300">
                <a:moveTo>
                  <a:pt x="5177098" y="556567"/>
                </a:moveTo>
                <a:lnTo>
                  <a:pt x="5177408" y="558800"/>
                </a:lnTo>
                <a:lnTo>
                  <a:pt x="5177951" y="557338"/>
                </a:lnTo>
                <a:lnTo>
                  <a:pt x="5177098" y="556567"/>
                </a:lnTo>
                <a:close/>
              </a:path>
              <a:path w="5387975" h="3035300">
                <a:moveTo>
                  <a:pt x="5182120" y="546100"/>
                </a:moveTo>
                <a:lnTo>
                  <a:pt x="5177951" y="557338"/>
                </a:lnTo>
                <a:lnTo>
                  <a:pt x="5179568" y="558800"/>
                </a:lnTo>
                <a:lnTo>
                  <a:pt x="5183987" y="558800"/>
                </a:lnTo>
                <a:lnTo>
                  <a:pt x="5182120" y="546100"/>
                </a:lnTo>
                <a:close/>
              </a:path>
              <a:path w="5387975" h="3035300">
                <a:moveTo>
                  <a:pt x="5175643" y="546100"/>
                </a:moveTo>
                <a:lnTo>
                  <a:pt x="5168734" y="546100"/>
                </a:lnTo>
                <a:lnTo>
                  <a:pt x="5168538" y="548827"/>
                </a:lnTo>
                <a:lnTo>
                  <a:pt x="5177098" y="556567"/>
                </a:lnTo>
                <a:lnTo>
                  <a:pt x="5175643" y="546100"/>
                </a:lnTo>
                <a:close/>
              </a:path>
              <a:path w="5387975" h="3035300">
                <a:moveTo>
                  <a:pt x="5165521" y="546100"/>
                </a:moveTo>
                <a:lnTo>
                  <a:pt x="5168218" y="553272"/>
                </a:lnTo>
                <a:lnTo>
                  <a:pt x="5168538" y="548827"/>
                </a:lnTo>
                <a:lnTo>
                  <a:pt x="5165521" y="546100"/>
                </a:lnTo>
                <a:close/>
              </a:path>
              <a:path w="5387975" h="3035300">
                <a:moveTo>
                  <a:pt x="5181257" y="533400"/>
                </a:moveTo>
                <a:lnTo>
                  <a:pt x="5142039" y="533400"/>
                </a:lnTo>
                <a:lnTo>
                  <a:pt x="5138623" y="546100"/>
                </a:lnTo>
                <a:lnTo>
                  <a:pt x="5178653" y="546100"/>
                </a:lnTo>
                <a:lnTo>
                  <a:pt x="5181257" y="533400"/>
                </a:lnTo>
                <a:close/>
              </a:path>
              <a:path w="5387975" h="3035300">
                <a:moveTo>
                  <a:pt x="5145824" y="520700"/>
                </a:moveTo>
                <a:lnTo>
                  <a:pt x="5143411" y="533400"/>
                </a:lnTo>
                <a:lnTo>
                  <a:pt x="5147030" y="533400"/>
                </a:lnTo>
                <a:lnTo>
                  <a:pt x="5145824" y="520700"/>
                </a:lnTo>
                <a:close/>
              </a:path>
              <a:path w="5387975" h="3035300">
                <a:moveTo>
                  <a:pt x="5191099" y="520700"/>
                </a:moveTo>
                <a:lnTo>
                  <a:pt x="5151170" y="520700"/>
                </a:lnTo>
                <a:lnTo>
                  <a:pt x="5153621" y="533400"/>
                </a:lnTo>
                <a:lnTo>
                  <a:pt x="5189474" y="533400"/>
                </a:lnTo>
                <a:lnTo>
                  <a:pt x="5191099" y="520700"/>
                </a:lnTo>
                <a:close/>
              </a:path>
              <a:path w="5387975" h="3035300">
                <a:moveTo>
                  <a:pt x="5198465" y="520700"/>
                </a:moveTo>
                <a:lnTo>
                  <a:pt x="5192966" y="520700"/>
                </a:lnTo>
                <a:lnTo>
                  <a:pt x="5197449" y="533400"/>
                </a:lnTo>
                <a:lnTo>
                  <a:pt x="5198465" y="520700"/>
                </a:lnTo>
                <a:close/>
              </a:path>
              <a:path w="5387975" h="3035300">
                <a:moveTo>
                  <a:pt x="5161216" y="508000"/>
                </a:moveTo>
                <a:lnTo>
                  <a:pt x="5155857" y="508000"/>
                </a:lnTo>
                <a:lnTo>
                  <a:pt x="5154396" y="520700"/>
                </a:lnTo>
                <a:lnTo>
                  <a:pt x="5159184" y="520700"/>
                </a:lnTo>
                <a:lnTo>
                  <a:pt x="5161216" y="508000"/>
                </a:lnTo>
                <a:close/>
              </a:path>
              <a:path w="5387975" h="3035300">
                <a:moveTo>
                  <a:pt x="5193004" y="508000"/>
                </a:moveTo>
                <a:lnTo>
                  <a:pt x="5161216" y="508000"/>
                </a:lnTo>
                <a:lnTo>
                  <a:pt x="5162448" y="520700"/>
                </a:lnTo>
                <a:lnTo>
                  <a:pt x="5191302" y="520700"/>
                </a:lnTo>
                <a:lnTo>
                  <a:pt x="5193004" y="508000"/>
                </a:lnTo>
                <a:close/>
              </a:path>
              <a:path w="5387975" h="3035300">
                <a:moveTo>
                  <a:pt x="5197170" y="508000"/>
                </a:moveTo>
                <a:lnTo>
                  <a:pt x="5194719" y="508000"/>
                </a:lnTo>
                <a:lnTo>
                  <a:pt x="5192636" y="520700"/>
                </a:lnTo>
                <a:lnTo>
                  <a:pt x="5197030" y="520700"/>
                </a:lnTo>
                <a:lnTo>
                  <a:pt x="5197170" y="508000"/>
                </a:lnTo>
                <a:close/>
              </a:path>
              <a:path w="5387975" h="3035300">
                <a:moveTo>
                  <a:pt x="5204218" y="495300"/>
                </a:moveTo>
                <a:lnTo>
                  <a:pt x="5172087" y="495300"/>
                </a:lnTo>
                <a:lnTo>
                  <a:pt x="5170017" y="508000"/>
                </a:lnTo>
                <a:lnTo>
                  <a:pt x="5205501" y="508000"/>
                </a:lnTo>
                <a:lnTo>
                  <a:pt x="5205752" y="506179"/>
                </a:lnTo>
                <a:lnTo>
                  <a:pt x="5204218" y="495300"/>
                </a:lnTo>
                <a:close/>
              </a:path>
              <a:path w="5387975" h="3035300">
                <a:moveTo>
                  <a:pt x="5207254" y="495300"/>
                </a:moveTo>
                <a:lnTo>
                  <a:pt x="5205752" y="506179"/>
                </a:lnTo>
                <a:lnTo>
                  <a:pt x="5206009" y="508000"/>
                </a:lnTo>
                <a:lnTo>
                  <a:pt x="5207406" y="508000"/>
                </a:lnTo>
                <a:lnTo>
                  <a:pt x="5207254" y="495300"/>
                </a:lnTo>
                <a:close/>
              </a:path>
              <a:path w="5387975" h="3035300">
                <a:moveTo>
                  <a:pt x="5214929" y="483546"/>
                </a:moveTo>
                <a:lnTo>
                  <a:pt x="5211991" y="495300"/>
                </a:lnTo>
                <a:lnTo>
                  <a:pt x="5212664" y="495300"/>
                </a:lnTo>
                <a:lnTo>
                  <a:pt x="5209971" y="508000"/>
                </a:lnTo>
                <a:lnTo>
                  <a:pt x="5217020" y="508000"/>
                </a:lnTo>
                <a:lnTo>
                  <a:pt x="5214929" y="483546"/>
                </a:lnTo>
                <a:close/>
              </a:path>
              <a:path w="5387975" h="3035300">
                <a:moveTo>
                  <a:pt x="5202720" y="482600"/>
                </a:moveTo>
                <a:lnTo>
                  <a:pt x="5167350" y="482600"/>
                </a:lnTo>
                <a:lnTo>
                  <a:pt x="5172265" y="495300"/>
                </a:lnTo>
                <a:lnTo>
                  <a:pt x="5200904" y="495300"/>
                </a:lnTo>
                <a:lnTo>
                  <a:pt x="5202720" y="482600"/>
                </a:lnTo>
                <a:close/>
              </a:path>
              <a:path w="5387975" h="3035300">
                <a:moveTo>
                  <a:pt x="5206607" y="494704"/>
                </a:moveTo>
                <a:lnTo>
                  <a:pt x="5206555" y="495300"/>
                </a:lnTo>
                <a:lnTo>
                  <a:pt x="5206607" y="494704"/>
                </a:lnTo>
                <a:close/>
              </a:path>
              <a:path w="5387975" h="3035300">
                <a:moveTo>
                  <a:pt x="5208993" y="469900"/>
                </a:moveTo>
                <a:lnTo>
                  <a:pt x="5179352" y="469900"/>
                </a:lnTo>
                <a:lnTo>
                  <a:pt x="5179669" y="482600"/>
                </a:lnTo>
                <a:lnTo>
                  <a:pt x="5205349" y="482600"/>
                </a:lnTo>
                <a:lnTo>
                  <a:pt x="5206607" y="494704"/>
                </a:lnTo>
                <a:lnTo>
                  <a:pt x="5207673" y="482600"/>
                </a:lnTo>
                <a:lnTo>
                  <a:pt x="5208993" y="469900"/>
                </a:lnTo>
                <a:close/>
              </a:path>
              <a:path w="5387975" h="3035300">
                <a:moveTo>
                  <a:pt x="5215166" y="482600"/>
                </a:moveTo>
                <a:lnTo>
                  <a:pt x="5214848" y="482600"/>
                </a:lnTo>
                <a:lnTo>
                  <a:pt x="5214929" y="483546"/>
                </a:lnTo>
                <a:lnTo>
                  <a:pt x="5215166" y="482600"/>
                </a:lnTo>
                <a:close/>
              </a:path>
              <a:path w="5387975" h="3035300">
                <a:moveTo>
                  <a:pt x="5172760" y="469900"/>
                </a:moveTo>
                <a:lnTo>
                  <a:pt x="5171325" y="482600"/>
                </a:lnTo>
                <a:lnTo>
                  <a:pt x="5172240" y="482600"/>
                </a:lnTo>
                <a:lnTo>
                  <a:pt x="5172881" y="480875"/>
                </a:lnTo>
                <a:lnTo>
                  <a:pt x="5172760" y="469900"/>
                </a:lnTo>
                <a:close/>
              </a:path>
              <a:path w="5387975" h="3035300">
                <a:moveTo>
                  <a:pt x="5176964" y="469900"/>
                </a:moveTo>
                <a:lnTo>
                  <a:pt x="5172881" y="480875"/>
                </a:lnTo>
                <a:lnTo>
                  <a:pt x="5172900" y="482600"/>
                </a:lnTo>
                <a:lnTo>
                  <a:pt x="5176888" y="482600"/>
                </a:lnTo>
                <a:lnTo>
                  <a:pt x="5176964" y="469900"/>
                </a:lnTo>
                <a:close/>
              </a:path>
              <a:path w="5387975" h="3035300">
                <a:moveTo>
                  <a:pt x="5226024" y="457200"/>
                </a:moveTo>
                <a:lnTo>
                  <a:pt x="5221127" y="457200"/>
                </a:lnTo>
                <a:lnTo>
                  <a:pt x="5220941" y="469900"/>
                </a:lnTo>
                <a:lnTo>
                  <a:pt x="5213807" y="469900"/>
                </a:lnTo>
                <a:lnTo>
                  <a:pt x="5216994" y="482600"/>
                </a:lnTo>
                <a:lnTo>
                  <a:pt x="5218379" y="482600"/>
                </a:lnTo>
                <a:lnTo>
                  <a:pt x="5226024" y="457200"/>
                </a:lnTo>
                <a:close/>
              </a:path>
              <a:path w="5387975" h="3035300">
                <a:moveTo>
                  <a:pt x="5213578" y="457200"/>
                </a:moveTo>
                <a:lnTo>
                  <a:pt x="5187073" y="457200"/>
                </a:lnTo>
                <a:lnTo>
                  <a:pt x="5185536" y="469900"/>
                </a:lnTo>
                <a:lnTo>
                  <a:pt x="5206326" y="469900"/>
                </a:lnTo>
                <a:lnTo>
                  <a:pt x="5213311" y="461643"/>
                </a:lnTo>
                <a:lnTo>
                  <a:pt x="5213578" y="457200"/>
                </a:lnTo>
                <a:close/>
              </a:path>
              <a:path w="5387975" h="3035300">
                <a:moveTo>
                  <a:pt x="5214567" y="460159"/>
                </a:moveTo>
                <a:lnTo>
                  <a:pt x="5213311" y="461643"/>
                </a:lnTo>
                <a:lnTo>
                  <a:pt x="5212816" y="469900"/>
                </a:lnTo>
                <a:lnTo>
                  <a:pt x="5215229" y="469900"/>
                </a:lnTo>
                <a:lnTo>
                  <a:pt x="5214567" y="460159"/>
                </a:lnTo>
                <a:close/>
              </a:path>
              <a:path w="5387975" h="3035300">
                <a:moveTo>
                  <a:pt x="5219026" y="457200"/>
                </a:moveTo>
                <a:lnTo>
                  <a:pt x="5217731" y="457200"/>
                </a:lnTo>
                <a:lnTo>
                  <a:pt x="5217922" y="469900"/>
                </a:lnTo>
                <a:lnTo>
                  <a:pt x="5219026" y="457200"/>
                </a:lnTo>
                <a:close/>
              </a:path>
              <a:path w="5387975" h="3035300">
                <a:moveTo>
                  <a:pt x="5217071" y="457200"/>
                </a:moveTo>
                <a:lnTo>
                  <a:pt x="5214366" y="457200"/>
                </a:lnTo>
                <a:lnTo>
                  <a:pt x="5214567" y="460159"/>
                </a:lnTo>
                <a:lnTo>
                  <a:pt x="5217071" y="457200"/>
                </a:lnTo>
                <a:close/>
              </a:path>
              <a:path w="5387975" h="3035300">
                <a:moveTo>
                  <a:pt x="5186027" y="451642"/>
                </a:moveTo>
                <a:lnTo>
                  <a:pt x="5181231" y="457200"/>
                </a:lnTo>
                <a:lnTo>
                  <a:pt x="5186083" y="457200"/>
                </a:lnTo>
                <a:lnTo>
                  <a:pt x="5186027" y="451642"/>
                </a:lnTo>
                <a:close/>
              </a:path>
              <a:path w="5387975" h="3035300">
                <a:moveTo>
                  <a:pt x="5197322" y="419100"/>
                </a:moveTo>
                <a:lnTo>
                  <a:pt x="5197005" y="419100"/>
                </a:lnTo>
                <a:lnTo>
                  <a:pt x="5187886" y="431800"/>
                </a:lnTo>
                <a:lnTo>
                  <a:pt x="5192191" y="444500"/>
                </a:lnTo>
                <a:lnTo>
                  <a:pt x="5187214" y="450267"/>
                </a:lnTo>
                <a:lnTo>
                  <a:pt x="5186299" y="457200"/>
                </a:lnTo>
                <a:lnTo>
                  <a:pt x="5205806" y="457200"/>
                </a:lnTo>
                <a:lnTo>
                  <a:pt x="5209082" y="444500"/>
                </a:lnTo>
                <a:lnTo>
                  <a:pt x="5220131" y="444500"/>
                </a:lnTo>
                <a:lnTo>
                  <a:pt x="5225097" y="431800"/>
                </a:lnTo>
                <a:lnTo>
                  <a:pt x="5195506" y="431800"/>
                </a:lnTo>
                <a:lnTo>
                  <a:pt x="5197322" y="419100"/>
                </a:lnTo>
                <a:close/>
              </a:path>
              <a:path w="5387975" h="3035300">
                <a:moveTo>
                  <a:pt x="5220563" y="444500"/>
                </a:moveTo>
                <a:lnTo>
                  <a:pt x="5209082" y="444500"/>
                </a:lnTo>
                <a:lnTo>
                  <a:pt x="5209806" y="457200"/>
                </a:lnTo>
                <a:lnTo>
                  <a:pt x="5221858" y="457200"/>
                </a:lnTo>
                <a:lnTo>
                  <a:pt x="5220563" y="444500"/>
                </a:lnTo>
                <a:close/>
              </a:path>
              <a:path w="5387975" h="3035300">
                <a:moveTo>
                  <a:pt x="5187975" y="444500"/>
                </a:moveTo>
                <a:lnTo>
                  <a:pt x="5185956" y="444500"/>
                </a:lnTo>
                <a:lnTo>
                  <a:pt x="5186027" y="451642"/>
                </a:lnTo>
                <a:lnTo>
                  <a:pt x="5187214" y="450267"/>
                </a:lnTo>
                <a:lnTo>
                  <a:pt x="5187975" y="444500"/>
                </a:lnTo>
                <a:close/>
              </a:path>
              <a:path w="5387975" h="3035300">
                <a:moveTo>
                  <a:pt x="5199468" y="419100"/>
                </a:moveTo>
                <a:lnTo>
                  <a:pt x="5198059" y="419100"/>
                </a:lnTo>
                <a:lnTo>
                  <a:pt x="5195506" y="431800"/>
                </a:lnTo>
                <a:lnTo>
                  <a:pt x="5198109" y="431800"/>
                </a:lnTo>
                <a:lnTo>
                  <a:pt x="5199468" y="419100"/>
                </a:lnTo>
                <a:close/>
              </a:path>
              <a:path w="5387975" h="3035300">
                <a:moveTo>
                  <a:pt x="5232946" y="419100"/>
                </a:moveTo>
                <a:lnTo>
                  <a:pt x="5199938" y="419100"/>
                </a:lnTo>
                <a:lnTo>
                  <a:pt x="5202224" y="431800"/>
                </a:lnTo>
                <a:lnTo>
                  <a:pt x="5230939" y="431800"/>
                </a:lnTo>
                <a:lnTo>
                  <a:pt x="5232946" y="419100"/>
                </a:lnTo>
                <a:close/>
              </a:path>
              <a:path w="5387975" h="3035300">
                <a:moveTo>
                  <a:pt x="5210911" y="406400"/>
                </a:moveTo>
                <a:lnTo>
                  <a:pt x="5200383" y="406400"/>
                </a:lnTo>
                <a:lnTo>
                  <a:pt x="5192699" y="419100"/>
                </a:lnTo>
                <a:lnTo>
                  <a:pt x="5212308" y="419100"/>
                </a:lnTo>
                <a:lnTo>
                  <a:pt x="5210911" y="406400"/>
                </a:lnTo>
                <a:close/>
              </a:path>
              <a:path w="5387975" h="3035300">
                <a:moveTo>
                  <a:pt x="5213705" y="406400"/>
                </a:moveTo>
                <a:lnTo>
                  <a:pt x="5210911" y="406400"/>
                </a:lnTo>
                <a:lnTo>
                  <a:pt x="5212308" y="419100"/>
                </a:lnTo>
                <a:lnTo>
                  <a:pt x="5221884" y="419100"/>
                </a:lnTo>
                <a:lnTo>
                  <a:pt x="5213705" y="406400"/>
                </a:lnTo>
                <a:close/>
              </a:path>
              <a:path w="5387975" h="3035300">
                <a:moveTo>
                  <a:pt x="5247932" y="406400"/>
                </a:moveTo>
                <a:lnTo>
                  <a:pt x="5213705" y="406400"/>
                </a:lnTo>
                <a:lnTo>
                  <a:pt x="5221884" y="419100"/>
                </a:lnTo>
                <a:lnTo>
                  <a:pt x="5243906" y="419100"/>
                </a:lnTo>
                <a:lnTo>
                  <a:pt x="5247932" y="406400"/>
                </a:lnTo>
                <a:close/>
              </a:path>
              <a:path w="5387975" h="3035300">
                <a:moveTo>
                  <a:pt x="5243563" y="381000"/>
                </a:moveTo>
                <a:lnTo>
                  <a:pt x="5206108" y="381000"/>
                </a:lnTo>
                <a:lnTo>
                  <a:pt x="5203740" y="393700"/>
                </a:lnTo>
                <a:lnTo>
                  <a:pt x="5209133" y="406400"/>
                </a:lnTo>
                <a:lnTo>
                  <a:pt x="5247665" y="406400"/>
                </a:lnTo>
                <a:lnTo>
                  <a:pt x="5245861" y="393700"/>
                </a:lnTo>
                <a:lnTo>
                  <a:pt x="5234520" y="393700"/>
                </a:lnTo>
                <a:lnTo>
                  <a:pt x="5243563" y="381000"/>
                </a:lnTo>
                <a:close/>
              </a:path>
              <a:path w="5387975" h="3035300">
                <a:moveTo>
                  <a:pt x="5253786" y="393700"/>
                </a:moveTo>
                <a:lnTo>
                  <a:pt x="5251462" y="393700"/>
                </a:lnTo>
                <a:lnTo>
                  <a:pt x="5249252" y="406400"/>
                </a:lnTo>
                <a:lnTo>
                  <a:pt x="5249786" y="406400"/>
                </a:lnTo>
                <a:lnTo>
                  <a:pt x="5253786" y="393700"/>
                </a:lnTo>
                <a:close/>
              </a:path>
              <a:path w="5387975" h="3035300">
                <a:moveTo>
                  <a:pt x="5247271" y="381000"/>
                </a:moveTo>
                <a:lnTo>
                  <a:pt x="5243563" y="381000"/>
                </a:lnTo>
                <a:lnTo>
                  <a:pt x="5243283" y="393700"/>
                </a:lnTo>
                <a:lnTo>
                  <a:pt x="5250637" y="393700"/>
                </a:lnTo>
                <a:lnTo>
                  <a:pt x="5247271" y="381000"/>
                </a:lnTo>
                <a:close/>
              </a:path>
              <a:path w="5387975" h="3035300">
                <a:moveTo>
                  <a:pt x="5255209" y="381000"/>
                </a:moveTo>
                <a:lnTo>
                  <a:pt x="5252186" y="381000"/>
                </a:lnTo>
                <a:lnTo>
                  <a:pt x="5253786" y="393700"/>
                </a:lnTo>
                <a:lnTo>
                  <a:pt x="5255209" y="381000"/>
                </a:lnTo>
                <a:close/>
              </a:path>
              <a:path w="5387975" h="3035300">
                <a:moveTo>
                  <a:pt x="5248198" y="368300"/>
                </a:moveTo>
                <a:lnTo>
                  <a:pt x="5214696" y="368300"/>
                </a:lnTo>
                <a:lnTo>
                  <a:pt x="5214175" y="381000"/>
                </a:lnTo>
                <a:lnTo>
                  <a:pt x="5243537" y="381000"/>
                </a:lnTo>
                <a:lnTo>
                  <a:pt x="5248198" y="368300"/>
                </a:lnTo>
                <a:close/>
              </a:path>
              <a:path w="5387975" h="3035300">
                <a:moveTo>
                  <a:pt x="5251843" y="373218"/>
                </a:moveTo>
                <a:lnTo>
                  <a:pt x="5253570" y="381000"/>
                </a:lnTo>
                <a:lnTo>
                  <a:pt x="5254324" y="376566"/>
                </a:lnTo>
                <a:lnTo>
                  <a:pt x="5251843" y="373218"/>
                </a:lnTo>
                <a:close/>
              </a:path>
              <a:path w="5387975" h="3035300">
                <a:moveTo>
                  <a:pt x="5260073" y="368300"/>
                </a:moveTo>
                <a:lnTo>
                  <a:pt x="5255729" y="368300"/>
                </a:lnTo>
                <a:lnTo>
                  <a:pt x="5254324" y="376566"/>
                </a:lnTo>
                <a:lnTo>
                  <a:pt x="5257609" y="381000"/>
                </a:lnTo>
                <a:lnTo>
                  <a:pt x="5260073" y="368300"/>
                </a:lnTo>
                <a:close/>
              </a:path>
              <a:path w="5387975" h="3035300">
                <a:moveTo>
                  <a:pt x="5250751" y="368300"/>
                </a:moveTo>
                <a:lnTo>
                  <a:pt x="5248198" y="368300"/>
                </a:lnTo>
                <a:lnTo>
                  <a:pt x="5251843" y="373218"/>
                </a:lnTo>
                <a:lnTo>
                  <a:pt x="5250751" y="368300"/>
                </a:lnTo>
                <a:close/>
              </a:path>
              <a:path w="5387975" h="3035300">
                <a:moveTo>
                  <a:pt x="5222392" y="355600"/>
                </a:moveTo>
                <a:lnTo>
                  <a:pt x="5220817" y="368300"/>
                </a:lnTo>
                <a:lnTo>
                  <a:pt x="5222379" y="368300"/>
                </a:lnTo>
                <a:lnTo>
                  <a:pt x="5222392" y="355600"/>
                </a:lnTo>
                <a:close/>
              </a:path>
              <a:path w="5387975" h="3035300">
                <a:moveTo>
                  <a:pt x="5235930" y="355600"/>
                </a:moveTo>
                <a:lnTo>
                  <a:pt x="5232069" y="355600"/>
                </a:lnTo>
                <a:lnTo>
                  <a:pt x="5230126" y="368300"/>
                </a:lnTo>
                <a:lnTo>
                  <a:pt x="5236273" y="368300"/>
                </a:lnTo>
                <a:lnTo>
                  <a:pt x="5236385" y="367263"/>
                </a:lnTo>
                <a:lnTo>
                  <a:pt x="5235930" y="355600"/>
                </a:lnTo>
                <a:close/>
              </a:path>
              <a:path w="5387975" h="3035300">
                <a:moveTo>
                  <a:pt x="5236385" y="367263"/>
                </a:moveTo>
                <a:lnTo>
                  <a:pt x="5236273" y="368300"/>
                </a:lnTo>
                <a:lnTo>
                  <a:pt x="5236425" y="368300"/>
                </a:lnTo>
                <a:lnTo>
                  <a:pt x="5236385" y="367263"/>
                </a:lnTo>
                <a:close/>
              </a:path>
              <a:path w="5387975" h="3035300">
                <a:moveTo>
                  <a:pt x="5255120" y="342900"/>
                </a:moveTo>
                <a:lnTo>
                  <a:pt x="5224195" y="342900"/>
                </a:lnTo>
                <a:lnTo>
                  <a:pt x="5219192" y="355600"/>
                </a:lnTo>
                <a:lnTo>
                  <a:pt x="5237645" y="355600"/>
                </a:lnTo>
                <a:lnTo>
                  <a:pt x="5236385" y="367263"/>
                </a:lnTo>
                <a:lnTo>
                  <a:pt x="5236425" y="368300"/>
                </a:lnTo>
                <a:lnTo>
                  <a:pt x="5251996" y="368300"/>
                </a:lnTo>
                <a:lnTo>
                  <a:pt x="5251996" y="355600"/>
                </a:lnTo>
                <a:lnTo>
                  <a:pt x="5255120" y="342900"/>
                </a:lnTo>
                <a:close/>
              </a:path>
              <a:path w="5387975" h="3035300">
                <a:moveTo>
                  <a:pt x="5257406" y="355600"/>
                </a:moveTo>
                <a:lnTo>
                  <a:pt x="5251996" y="368300"/>
                </a:lnTo>
                <a:lnTo>
                  <a:pt x="5257088" y="368300"/>
                </a:lnTo>
                <a:lnTo>
                  <a:pt x="5257406" y="355600"/>
                </a:lnTo>
                <a:close/>
              </a:path>
              <a:path w="5387975" h="3035300">
                <a:moveTo>
                  <a:pt x="5259451" y="342900"/>
                </a:moveTo>
                <a:lnTo>
                  <a:pt x="5257393" y="355600"/>
                </a:lnTo>
                <a:lnTo>
                  <a:pt x="5259438" y="355600"/>
                </a:lnTo>
                <a:lnTo>
                  <a:pt x="5259451" y="342900"/>
                </a:lnTo>
                <a:close/>
              </a:path>
              <a:path w="5387975" h="3035300">
                <a:moveTo>
                  <a:pt x="5265242" y="330200"/>
                </a:moveTo>
                <a:lnTo>
                  <a:pt x="5228945" y="330200"/>
                </a:lnTo>
                <a:lnTo>
                  <a:pt x="5225186" y="342900"/>
                </a:lnTo>
                <a:lnTo>
                  <a:pt x="5260822" y="342900"/>
                </a:lnTo>
                <a:lnTo>
                  <a:pt x="5265242" y="330200"/>
                </a:lnTo>
                <a:close/>
              </a:path>
              <a:path w="5387975" h="3035300">
                <a:moveTo>
                  <a:pt x="5269979" y="330200"/>
                </a:moveTo>
                <a:lnTo>
                  <a:pt x="5265254" y="330200"/>
                </a:lnTo>
                <a:lnTo>
                  <a:pt x="5267452" y="342900"/>
                </a:lnTo>
                <a:lnTo>
                  <a:pt x="5269534" y="342900"/>
                </a:lnTo>
                <a:lnTo>
                  <a:pt x="5269979" y="330200"/>
                </a:lnTo>
                <a:close/>
              </a:path>
              <a:path w="5387975" h="3035300">
                <a:moveTo>
                  <a:pt x="5273598" y="330200"/>
                </a:moveTo>
                <a:lnTo>
                  <a:pt x="5271744" y="330200"/>
                </a:lnTo>
                <a:lnTo>
                  <a:pt x="5273344" y="342900"/>
                </a:lnTo>
                <a:lnTo>
                  <a:pt x="5273586" y="342900"/>
                </a:lnTo>
                <a:lnTo>
                  <a:pt x="5273598" y="330200"/>
                </a:lnTo>
                <a:close/>
              </a:path>
              <a:path w="5387975" h="3035300">
                <a:moveTo>
                  <a:pt x="5236718" y="317500"/>
                </a:moveTo>
                <a:lnTo>
                  <a:pt x="5233492" y="317500"/>
                </a:lnTo>
                <a:lnTo>
                  <a:pt x="5231371" y="330200"/>
                </a:lnTo>
                <a:lnTo>
                  <a:pt x="5236718" y="317500"/>
                </a:lnTo>
                <a:close/>
              </a:path>
              <a:path w="5387975" h="3035300">
                <a:moveTo>
                  <a:pt x="5273380" y="317500"/>
                </a:moveTo>
                <a:lnTo>
                  <a:pt x="5236718" y="317500"/>
                </a:lnTo>
                <a:lnTo>
                  <a:pt x="5233606" y="330200"/>
                </a:lnTo>
                <a:lnTo>
                  <a:pt x="5275224" y="330200"/>
                </a:lnTo>
                <a:lnTo>
                  <a:pt x="5275321" y="329773"/>
                </a:lnTo>
                <a:lnTo>
                  <a:pt x="5273380" y="317500"/>
                </a:lnTo>
                <a:close/>
              </a:path>
              <a:path w="5387975" h="3035300">
                <a:moveTo>
                  <a:pt x="5278120" y="317500"/>
                </a:moveTo>
                <a:lnTo>
                  <a:pt x="5275321" y="329773"/>
                </a:lnTo>
                <a:lnTo>
                  <a:pt x="5275388" y="330200"/>
                </a:lnTo>
                <a:lnTo>
                  <a:pt x="5278120" y="317500"/>
                </a:lnTo>
                <a:close/>
              </a:path>
              <a:path w="5387975" h="3035300">
                <a:moveTo>
                  <a:pt x="5270296" y="304800"/>
                </a:moveTo>
                <a:lnTo>
                  <a:pt x="5240426" y="304800"/>
                </a:lnTo>
                <a:lnTo>
                  <a:pt x="5240515" y="317500"/>
                </a:lnTo>
                <a:lnTo>
                  <a:pt x="5267452" y="317500"/>
                </a:lnTo>
                <a:lnTo>
                  <a:pt x="5270296" y="304800"/>
                </a:lnTo>
                <a:close/>
              </a:path>
              <a:path w="5387975" h="3035300">
                <a:moveTo>
                  <a:pt x="5277383" y="292100"/>
                </a:moveTo>
                <a:lnTo>
                  <a:pt x="5245022" y="292100"/>
                </a:lnTo>
                <a:lnTo>
                  <a:pt x="5240001" y="304800"/>
                </a:lnTo>
                <a:lnTo>
                  <a:pt x="5269839" y="304800"/>
                </a:lnTo>
                <a:lnTo>
                  <a:pt x="5277019" y="296096"/>
                </a:lnTo>
                <a:lnTo>
                  <a:pt x="5277383" y="292100"/>
                </a:lnTo>
                <a:close/>
              </a:path>
              <a:path w="5387975" h="3035300">
                <a:moveTo>
                  <a:pt x="5277811" y="295136"/>
                </a:moveTo>
                <a:lnTo>
                  <a:pt x="5277019" y="296096"/>
                </a:lnTo>
                <a:lnTo>
                  <a:pt x="5276227" y="304800"/>
                </a:lnTo>
                <a:lnTo>
                  <a:pt x="5279174" y="304800"/>
                </a:lnTo>
                <a:lnTo>
                  <a:pt x="5277811" y="295136"/>
                </a:lnTo>
                <a:close/>
              </a:path>
              <a:path w="5387975" h="3035300">
                <a:moveTo>
                  <a:pt x="5279959" y="292533"/>
                </a:moveTo>
                <a:lnTo>
                  <a:pt x="5284508" y="304800"/>
                </a:lnTo>
                <a:lnTo>
                  <a:pt x="5288876" y="304800"/>
                </a:lnTo>
                <a:lnTo>
                  <a:pt x="5279959" y="292533"/>
                </a:lnTo>
                <a:close/>
              </a:path>
              <a:path w="5387975" h="3035300">
                <a:moveTo>
                  <a:pt x="5279644" y="292100"/>
                </a:moveTo>
                <a:lnTo>
                  <a:pt x="5277383" y="292100"/>
                </a:lnTo>
                <a:lnTo>
                  <a:pt x="5277811" y="295136"/>
                </a:lnTo>
                <a:lnTo>
                  <a:pt x="5279882" y="292626"/>
                </a:lnTo>
                <a:lnTo>
                  <a:pt x="5279723" y="292209"/>
                </a:lnTo>
                <a:close/>
              </a:path>
              <a:path w="5387975" h="3035300">
                <a:moveTo>
                  <a:pt x="5279723" y="292209"/>
                </a:moveTo>
                <a:lnTo>
                  <a:pt x="5279882" y="292626"/>
                </a:lnTo>
                <a:lnTo>
                  <a:pt x="5279723" y="292209"/>
                </a:lnTo>
                <a:close/>
              </a:path>
              <a:path w="5387975" h="3035300">
                <a:moveTo>
                  <a:pt x="5280317" y="292100"/>
                </a:moveTo>
                <a:lnTo>
                  <a:pt x="5279682" y="292100"/>
                </a:lnTo>
                <a:lnTo>
                  <a:pt x="5279959" y="292533"/>
                </a:lnTo>
                <a:lnTo>
                  <a:pt x="5280317" y="292100"/>
                </a:lnTo>
                <a:close/>
              </a:path>
              <a:path w="5387975" h="3035300">
                <a:moveTo>
                  <a:pt x="5244871" y="279400"/>
                </a:moveTo>
                <a:lnTo>
                  <a:pt x="5242255" y="279400"/>
                </a:lnTo>
                <a:lnTo>
                  <a:pt x="5241163" y="292100"/>
                </a:lnTo>
                <a:lnTo>
                  <a:pt x="5243944" y="292100"/>
                </a:lnTo>
                <a:lnTo>
                  <a:pt x="5244871" y="279400"/>
                </a:lnTo>
                <a:close/>
              </a:path>
              <a:path w="5387975" h="3035300">
                <a:moveTo>
                  <a:pt x="5254091" y="266700"/>
                </a:moveTo>
                <a:lnTo>
                  <a:pt x="5252164" y="266700"/>
                </a:lnTo>
                <a:lnTo>
                  <a:pt x="5249691" y="279400"/>
                </a:lnTo>
                <a:lnTo>
                  <a:pt x="5249321" y="292100"/>
                </a:lnTo>
                <a:lnTo>
                  <a:pt x="5279453" y="292100"/>
                </a:lnTo>
                <a:lnTo>
                  <a:pt x="5280164" y="279400"/>
                </a:lnTo>
                <a:lnTo>
                  <a:pt x="5256860" y="279400"/>
                </a:lnTo>
                <a:lnTo>
                  <a:pt x="5254091" y="266700"/>
                </a:lnTo>
                <a:close/>
              </a:path>
              <a:path w="5387975" h="3035300">
                <a:moveTo>
                  <a:pt x="5282641" y="279400"/>
                </a:moveTo>
                <a:lnTo>
                  <a:pt x="5280164" y="279400"/>
                </a:lnTo>
                <a:lnTo>
                  <a:pt x="5285130" y="292100"/>
                </a:lnTo>
                <a:lnTo>
                  <a:pt x="5287782" y="292100"/>
                </a:lnTo>
                <a:lnTo>
                  <a:pt x="5288261" y="290941"/>
                </a:lnTo>
                <a:lnTo>
                  <a:pt x="5282641" y="279400"/>
                </a:lnTo>
                <a:close/>
              </a:path>
              <a:path w="5387975" h="3035300">
                <a:moveTo>
                  <a:pt x="5289491" y="287968"/>
                </a:moveTo>
                <a:lnTo>
                  <a:pt x="5288261" y="290941"/>
                </a:lnTo>
                <a:lnTo>
                  <a:pt x="5288826" y="292100"/>
                </a:lnTo>
                <a:lnTo>
                  <a:pt x="5289491" y="287968"/>
                </a:lnTo>
                <a:close/>
              </a:path>
              <a:path w="5387975" h="3035300">
                <a:moveTo>
                  <a:pt x="5293034" y="279400"/>
                </a:moveTo>
                <a:lnTo>
                  <a:pt x="5290870" y="279400"/>
                </a:lnTo>
                <a:lnTo>
                  <a:pt x="5289491" y="287968"/>
                </a:lnTo>
                <a:lnTo>
                  <a:pt x="5293034" y="279400"/>
                </a:lnTo>
                <a:close/>
              </a:path>
              <a:path w="5387975" h="3035300">
                <a:moveTo>
                  <a:pt x="5283606" y="266700"/>
                </a:moveTo>
                <a:lnTo>
                  <a:pt x="5258816" y="266700"/>
                </a:lnTo>
                <a:lnTo>
                  <a:pt x="5258346" y="279400"/>
                </a:lnTo>
                <a:lnTo>
                  <a:pt x="5285371" y="279400"/>
                </a:lnTo>
                <a:lnTo>
                  <a:pt x="5283606" y="266700"/>
                </a:lnTo>
                <a:close/>
              </a:path>
              <a:path w="5387975" h="3035300">
                <a:moveTo>
                  <a:pt x="5289216" y="270179"/>
                </a:moveTo>
                <a:lnTo>
                  <a:pt x="5285371" y="279400"/>
                </a:lnTo>
                <a:lnTo>
                  <a:pt x="5290642" y="279400"/>
                </a:lnTo>
                <a:lnTo>
                  <a:pt x="5291310" y="276640"/>
                </a:lnTo>
                <a:lnTo>
                  <a:pt x="5289216" y="270179"/>
                </a:lnTo>
                <a:close/>
              </a:path>
              <a:path w="5387975" h="3035300">
                <a:moveTo>
                  <a:pt x="5291310" y="276640"/>
                </a:moveTo>
                <a:lnTo>
                  <a:pt x="5290642" y="279400"/>
                </a:lnTo>
                <a:lnTo>
                  <a:pt x="5292204" y="279400"/>
                </a:lnTo>
                <a:lnTo>
                  <a:pt x="5291310" y="276640"/>
                </a:lnTo>
                <a:close/>
              </a:path>
              <a:path w="5387975" h="3035300">
                <a:moveTo>
                  <a:pt x="5293715" y="266700"/>
                </a:moveTo>
                <a:lnTo>
                  <a:pt x="5291310" y="276640"/>
                </a:lnTo>
                <a:lnTo>
                  <a:pt x="5292204" y="279400"/>
                </a:lnTo>
                <a:lnTo>
                  <a:pt x="5294693" y="279400"/>
                </a:lnTo>
                <a:lnTo>
                  <a:pt x="5293715" y="266700"/>
                </a:lnTo>
                <a:close/>
              </a:path>
              <a:path w="5387975" h="3035300">
                <a:moveTo>
                  <a:pt x="5290667" y="266700"/>
                </a:moveTo>
                <a:lnTo>
                  <a:pt x="5288089" y="266700"/>
                </a:lnTo>
                <a:lnTo>
                  <a:pt x="5289216" y="270179"/>
                </a:lnTo>
                <a:lnTo>
                  <a:pt x="5290667" y="266700"/>
                </a:lnTo>
                <a:close/>
              </a:path>
              <a:path w="5387975" h="3035300">
                <a:moveTo>
                  <a:pt x="5255780" y="254000"/>
                </a:moveTo>
                <a:lnTo>
                  <a:pt x="5254904" y="266700"/>
                </a:lnTo>
                <a:lnTo>
                  <a:pt x="5256606" y="266700"/>
                </a:lnTo>
                <a:lnTo>
                  <a:pt x="5255780" y="254000"/>
                </a:lnTo>
                <a:close/>
              </a:path>
              <a:path w="5387975" h="3035300">
                <a:moveTo>
                  <a:pt x="5269738" y="254000"/>
                </a:moveTo>
                <a:lnTo>
                  <a:pt x="5256729" y="254000"/>
                </a:lnTo>
                <a:lnTo>
                  <a:pt x="5258958" y="266700"/>
                </a:lnTo>
                <a:lnTo>
                  <a:pt x="5265750" y="266700"/>
                </a:lnTo>
                <a:lnTo>
                  <a:pt x="5269738" y="254000"/>
                </a:lnTo>
                <a:close/>
              </a:path>
              <a:path w="5387975" h="3035300">
                <a:moveTo>
                  <a:pt x="5269865" y="254000"/>
                </a:moveTo>
                <a:lnTo>
                  <a:pt x="5265750" y="266700"/>
                </a:lnTo>
                <a:lnTo>
                  <a:pt x="5269865" y="254000"/>
                </a:lnTo>
                <a:close/>
              </a:path>
              <a:path w="5387975" h="3035300">
                <a:moveTo>
                  <a:pt x="5289257" y="254000"/>
                </a:moveTo>
                <a:lnTo>
                  <a:pt x="5269865" y="254000"/>
                </a:lnTo>
                <a:lnTo>
                  <a:pt x="5265750" y="266700"/>
                </a:lnTo>
                <a:lnTo>
                  <a:pt x="5286552" y="266700"/>
                </a:lnTo>
                <a:lnTo>
                  <a:pt x="5289257" y="254000"/>
                </a:lnTo>
                <a:close/>
              </a:path>
              <a:path w="5387975" h="3035300">
                <a:moveTo>
                  <a:pt x="5295023" y="254000"/>
                </a:moveTo>
                <a:lnTo>
                  <a:pt x="5290515" y="254000"/>
                </a:lnTo>
                <a:lnTo>
                  <a:pt x="5298097" y="266700"/>
                </a:lnTo>
                <a:lnTo>
                  <a:pt x="5295023" y="254000"/>
                </a:lnTo>
                <a:close/>
              </a:path>
              <a:path w="5387975" h="3035300">
                <a:moveTo>
                  <a:pt x="5259984" y="241300"/>
                </a:moveTo>
                <a:lnTo>
                  <a:pt x="5258650" y="254000"/>
                </a:lnTo>
                <a:lnTo>
                  <a:pt x="5263451" y="254000"/>
                </a:lnTo>
                <a:lnTo>
                  <a:pt x="5259984" y="241300"/>
                </a:lnTo>
                <a:close/>
              </a:path>
              <a:path w="5387975" h="3035300">
                <a:moveTo>
                  <a:pt x="5298757" y="228600"/>
                </a:moveTo>
                <a:lnTo>
                  <a:pt x="5264327" y="228600"/>
                </a:lnTo>
                <a:lnTo>
                  <a:pt x="5262422" y="241300"/>
                </a:lnTo>
                <a:lnTo>
                  <a:pt x="5264010" y="254000"/>
                </a:lnTo>
                <a:lnTo>
                  <a:pt x="5272874" y="241300"/>
                </a:lnTo>
                <a:lnTo>
                  <a:pt x="5295557" y="241300"/>
                </a:lnTo>
                <a:lnTo>
                  <a:pt x="5298757" y="228600"/>
                </a:lnTo>
                <a:close/>
              </a:path>
              <a:path w="5387975" h="3035300">
                <a:moveTo>
                  <a:pt x="5273380" y="241347"/>
                </a:moveTo>
                <a:lnTo>
                  <a:pt x="5265978" y="254000"/>
                </a:lnTo>
                <a:lnTo>
                  <a:pt x="5274678" y="254000"/>
                </a:lnTo>
                <a:lnTo>
                  <a:pt x="5275838" y="249720"/>
                </a:lnTo>
                <a:lnTo>
                  <a:pt x="5274878" y="244475"/>
                </a:lnTo>
                <a:lnTo>
                  <a:pt x="5273380" y="241347"/>
                </a:lnTo>
                <a:close/>
              </a:path>
              <a:path w="5387975" h="3035300">
                <a:moveTo>
                  <a:pt x="5276399" y="247650"/>
                </a:moveTo>
                <a:lnTo>
                  <a:pt x="5275838" y="249720"/>
                </a:lnTo>
                <a:lnTo>
                  <a:pt x="5276621" y="254000"/>
                </a:lnTo>
                <a:lnTo>
                  <a:pt x="5279288" y="254000"/>
                </a:lnTo>
                <a:lnTo>
                  <a:pt x="5279189" y="253475"/>
                </a:lnTo>
                <a:lnTo>
                  <a:pt x="5276399" y="247650"/>
                </a:lnTo>
                <a:close/>
              </a:path>
              <a:path w="5387975" h="3035300">
                <a:moveTo>
                  <a:pt x="5293639" y="241300"/>
                </a:moveTo>
                <a:lnTo>
                  <a:pt x="5283720" y="241300"/>
                </a:lnTo>
                <a:lnTo>
                  <a:pt x="5279512" y="253356"/>
                </a:lnTo>
                <a:lnTo>
                  <a:pt x="5279529" y="254000"/>
                </a:lnTo>
                <a:lnTo>
                  <a:pt x="5292445" y="254000"/>
                </a:lnTo>
                <a:lnTo>
                  <a:pt x="5293639" y="241300"/>
                </a:lnTo>
                <a:close/>
              </a:path>
              <a:path w="5387975" h="3035300">
                <a:moveTo>
                  <a:pt x="5297411" y="241300"/>
                </a:moveTo>
                <a:lnTo>
                  <a:pt x="5293931" y="241300"/>
                </a:lnTo>
                <a:lnTo>
                  <a:pt x="5292445" y="254000"/>
                </a:lnTo>
                <a:lnTo>
                  <a:pt x="5298274" y="254000"/>
                </a:lnTo>
                <a:lnTo>
                  <a:pt x="5297411" y="241300"/>
                </a:lnTo>
                <a:close/>
              </a:path>
              <a:path w="5387975" h="3035300">
                <a:moveTo>
                  <a:pt x="5300195" y="248090"/>
                </a:moveTo>
                <a:lnTo>
                  <a:pt x="5298274" y="254000"/>
                </a:lnTo>
                <a:lnTo>
                  <a:pt x="5302618" y="254000"/>
                </a:lnTo>
                <a:lnTo>
                  <a:pt x="5300195" y="248090"/>
                </a:lnTo>
                <a:close/>
              </a:path>
              <a:path w="5387975" h="3035300">
                <a:moveTo>
                  <a:pt x="5302402" y="241300"/>
                </a:moveTo>
                <a:lnTo>
                  <a:pt x="5300195" y="248090"/>
                </a:lnTo>
                <a:lnTo>
                  <a:pt x="5302618" y="254000"/>
                </a:lnTo>
                <a:lnTo>
                  <a:pt x="5303710" y="254000"/>
                </a:lnTo>
                <a:lnTo>
                  <a:pt x="5303391" y="244883"/>
                </a:lnTo>
                <a:lnTo>
                  <a:pt x="5302402" y="241300"/>
                </a:lnTo>
                <a:close/>
              </a:path>
              <a:path w="5387975" h="3035300">
                <a:moveTo>
                  <a:pt x="5303391" y="244883"/>
                </a:moveTo>
                <a:lnTo>
                  <a:pt x="5303710" y="254000"/>
                </a:lnTo>
                <a:lnTo>
                  <a:pt x="5305907" y="254000"/>
                </a:lnTo>
                <a:lnTo>
                  <a:pt x="5303391" y="244883"/>
                </a:lnTo>
                <a:close/>
              </a:path>
              <a:path w="5387975" h="3035300">
                <a:moveTo>
                  <a:pt x="5280863" y="241300"/>
                </a:moveTo>
                <a:lnTo>
                  <a:pt x="5278120" y="241300"/>
                </a:lnTo>
                <a:lnTo>
                  <a:pt x="5279471" y="253475"/>
                </a:lnTo>
                <a:lnTo>
                  <a:pt x="5280863" y="241300"/>
                </a:lnTo>
                <a:close/>
              </a:path>
              <a:path w="5387975" h="3035300">
                <a:moveTo>
                  <a:pt x="5302402" y="241300"/>
                </a:moveTo>
                <a:lnTo>
                  <a:pt x="5297411" y="241300"/>
                </a:lnTo>
                <a:lnTo>
                  <a:pt x="5300195" y="248090"/>
                </a:lnTo>
                <a:lnTo>
                  <a:pt x="5302402" y="241300"/>
                </a:lnTo>
                <a:close/>
              </a:path>
              <a:path w="5387975" h="3035300">
                <a:moveTo>
                  <a:pt x="5278120" y="241300"/>
                </a:moveTo>
                <a:lnTo>
                  <a:pt x="5274297" y="241300"/>
                </a:lnTo>
                <a:lnTo>
                  <a:pt x="5274878" y="244475"/>
                </a:lnTo>
                <a:lnTo>
                  <a:pt x="5276399" y="247650"/>
                </a:lnTo>
                <a:lnTo>
                  <a:pt x="5278120" y="241300"/>
                </a:lnTo>
                <a:close/>
              </a:path>
              <a:path w="5387975" h="3035300">
                <a:moveTo>
                  <a:pt x="5303266" y="241300"/>
                </a:moveTo>
                <a:lnTo>
                  <a:pt x="5302402" y="241300"/>
                </a:lnTo>
                <a:lnTo>
                  <a:pt x="5303391" y="244883"/>
                </a:lnTo>
                <a:lnTo>
                  <a:pt x="5303266" y="241300"/>
                </a:lnTo>
                <a:close/>
              </a:path>
              <a:path w="5387975" h="3035300">
                <a:moveTo>
                  <a:pt x="5274297" y="241300"/>
                </a:moveTo>
                <a:lnTo>
                  <a:pt x="5273408" y="241300"/>
                </a:lnTo>
                <a:lnTo>
                  <a:pt x="5274878" y="244475"/>
                </a:lnTo>
                <a:lnTo>
                  <a:pt x="5274297" y="241300"/>
                </a:lnTo>
                <a:close/>
              </a:path>
              <a:path w="5387975" h="3035300">
                <a:moveTo>
                  <a:pt x="5273408" y="241300"/>
                </a:moveTo>
                <a:close/>
              </a:path>
              <a:path w="5387975" h="3035300">
                <a:moveTo>
                  <a:pt x="5304040" y="228600"/>
                </a:moveTo>
                <a:lnTo>
                  <a:pt x="5301462" y="241300"/>
                </a:lnTo>
                <a:lnTo>
                  <a:pt x="5303989" y="241300"/>
                </a:lnTo>
                <a:lnTo>
                  <a:pt x="5304040" y="228600"/>
                </a:lnTo>
                <a:close/>
              </a:path>
              <a:path w="5387975" h="3035300">
                <a:moveTo>
                  <a:pt x="5313235" y="228600"/>
                </a:moveTo>
                <a:lnTo>
                  <a:pt x="5306923" y="228600"/>
                </a:lnTo>
                <a:lnTo>
                  <a:pt x="5306542" y="241300"/>
                </a:lnTo>
                <a:lnTo>
                  <a:pt x="5309666" y="241300"/>
                </a:lnTo>
                <a:lnTo>
                  <a:pt x="5313235" y="228600"/>
                </a:lnTo>
                <a:close/>
              </a:path>
              <a:path w="5387975" h="3035300">
                <a:moveTo>
                  <a:pt x="5269941" y="215900"/>
                </a:moveTo>
                <a:lnTo>
                  <a:pt x="5267096" y="228600"/>
                </a:lnTo>
                <a:lnTo>
                  <a:pt x="5270360" y="228600"/>
                </a:lnTo>
                <a:lnTo>
                  <a:pt x="5269941" y="215900"/>
                </a:lnTo>
                <a:close/>
              </a:path>
              <a:path w="5387975" h="3035300">
                <a:moveTo>
                  <a:pt x="5309006" y="190500"/>
                </a:moveTo>
                <a:lnTo>
                  <a:pt x="5285258" y="190500"/>
                </a:lnTo>
                <a:lnTo>
                  <a:pt x="5280199" y="203200"/>
                </a:lnTo>
                <a:lnTo>
                  <a:pt x="5273459" y="215900"/>
                </a:lnTo>
                <a:lnTo>
                  <a:pt x="5270360" y="228600"/>
                </a:lnTo>
                <a:lnTo>
                  <a:pt x="5292674" y="228600"/>
                </a:lnTo>
                <a:lnTo>
                  <a:pt x="5297026" y="215900"/>
                </a:lnTo>
                <a:lnTo>
                  <a:pt x="5305310" y="215900"/>
                </a:lnTo>
                <a:lnTo>
                  <a:pt x="5307380" y="203200"/>
                </a:lnTo>
                <a:lnTo>
                  <a:pt x="5308434" y="203200"/>
                </a:lnTo>
                <a:lnTo>
                  <a:pt x="5309006" y="190500"/>
                </a:lnTo>
                <a:close/>
              </a:path>
              <a:path w="5387975" h="3035300">
                <a:moveTo>
                  <a:pt x="5307457" y="215900"/>
                </a:moveTo>
                <a:lnTo>
                  <a:pt x="5297026" y="215900"/>
                </a:lnTo>
                <a:lnTo>
                  <a:pt x="5298136" y="228600"/>
                </a:lnTo>
                <a:lnTo>
                  <a:pt x="5307330" y="228600"/>
                </a:lnTo>
                <a:lnTo>
                  <a:pt x="5307457" y="215900"/>
                </a:lnTo>
                <a:close/>
              </a:path>
              <a:path w="5387975" h="3035300">
                <a:moveTo>
                  <a:pt x="5315813" y="203200"/>
                </a:moveTo>
                <a:lnTo>
                  <a:pt x="5310733" y="203200"/>
                </a:lnTo>
                <a:lnTo>
                  <a:pt x="5312130" y="215900"/>
                </a:lnTo>
                <a:lnTo>
                  <a:pt x="5318201" y="215900"/>
                </a:lnTo>
                <a:lnTo>
                  <a:pt x="5315813" y="203200"/>
                </a:lnTo>
                <a:close/>
              </a:path>
              <a:path w="5387975" h="3035300">
                <a:moveTo>
                  <a:pt x="5309374" y="177800"/>
                </a:moveTo>
                <a:lnTo>
                  <a:pt x="5282742" y="177800"/>
                </a:lnTo>
                <a:lnTo>
                  <a:pt x="5281904" y="190500"/>
                </a:lnTo>
                <a:lnTo>
                  <a:pt x="5277104" y="203200"/>
                </a:lnTo>
                <a:lnTo>
                  <a:pt x="5284597" y="190500"/>
                </a:lnTo>
                <a:lnTo>
                  <a:pt x="5307647" y="190500"/>
                </a:lnTo>
                <a:lnTo>
                  <a:pt x="5309374" y="177800"/>
                </a:lnTo>
                <a:close/>
              </a:path>
              <a:path w="5387975" h="3035300">
                <a:moveTo>
                  <a:pt x="5318950" y="190500"/>
                </a:moveTo>
                <a:lnTo>
                  <a:pt x="5310835" y="190500"/>
                </a:lnTo>
                <a:lnTo>
                  <a:pt x="5309857" y="203200"/>
                </a:lnTo>
                <a:lnTo>
                  <a:pt x="5317794" y="203200"/>
                </a:lnTo>
                <a:lnTo>
                  <a:pt x="5318950" y="190500"/>
                </a:lnTo>
                <a:close/>
              </a:path>
              <a:path w="5387975" h="3035300">
                <a:moveTo>
                  <a:pt x="5318950" y="190500"/>
                </a:moveTo>
                <a:lnTo>
                  <a:pt x="5317794" y="203200"/>
                </a:lnTo>
                <a:lnTo>
                  <a:pt x="5319240" y="196538"/>
                </a:lnTo>
                <a:lnTo>
                  <a:pt x="5318950" y="190500"/>
                </a:lnTo>
                <a:close/>
              </a:path>
              <a:path w="5387975" h="3035300">
                <a:moveTo>
                  <a:pt x="5319240" y="196538"/>
                </a:moveTo>
                <a:lnTo>
                  <a:pt x="5317794" y="203200"/>
                </a:lnTo>
                <a:lnTo>
                  <a:pt x="5319560" y="203200"/>
                </a:lnTo>
                <a:lnTo>
                  <a:pt x="5319240" y="196538"/>
                </a:lnTo>
                <a:close/>
              </a:path>
              <a:path w="5387975" h="3035300">
                <a:moveTo>
                  <a:pt x="5322455" y="190500"/>
                </a:moveTo>
                <a:lnTo>
                  <a:pt x="5320550" y="190500"/>
                </a:lnTo>
                <a:lnTo>
                  <a:pt x="5323230" y="203200"/>
                </a:lnTo>
                <a:lnTo>
                  <a:pt x="5322455" y="190500"/>
                </a:lnTo>
                <a:close/>
              </a:path>
              <a:path w="5387975" h="3035300">
                <a:moveTo>
                  <a:pt x="5320550" y="190500"/>
                </a:moveTo>
                <a:lnTo>
                  <a:pt x="5318950" y="190500"/>
                </a:lnTo>
                <a:lnTo>
                  <a:pt x="5319240" y="196538"/>
                </a:lnTo>
                <a:lnTo>
                  <a:pt x="5320550" y="190500"/>
                </a:lnTo>
                <a:close/>
              </a:path>
              <a:path w="5387975" h="3035300">
                <a:moveTo>
                  <a:pt x="5279390" y="177800"/>
                </a:moveTo>
                <a:lnTo>
                  <a:pt x="5276672" y="190500"/>
                </a:lnTo>
                <a:lnTo>
                  <a:pt x="5279555" y="190500"/>
                </a:lnTo>
                <a:lnTo>
                  <a:pt x="5279390" y="177800"/>
                </a:lnTo>
                <a:close/>
              </a:path>
              <a:path w="5387975" h="3035300">
                <a:moveTo>
                  <a:pt x="5315026" y="177800"/>
                </a:moveTo>
                <a:lnTo>
                  <a:pt x="5313781" y="177800"/>
                </a:lnTo>
                <a:lnTo>
                  <a:pt x="5311978" y="190500"/>
                </a:lnTo>
                <a:lnTo>
                  <a:pt x="5314058" y="190500"/>
                </a:lnTo>
                <a:lnTo>
                  <a:pt x="5315059" y="178015"/>
                </a:lnTo>
                <a:lnTo>
                  <a:pt x="5315026" y="177800"/>
                </a:lnTo>
                <a:close/>
              </a:path>
              <a:path w="5387975" h="3035300">
                <a:moveTo>
                  <a:pt x="5318364" y="177800"/>
                </a:moveTo>
                <a:lnTo>
                  <a:pt x="5315077" y="177800"/>
                </a:lnTo>
                <a:lnTo>
                  <a:pt x="5315059" y="178015"/>
                </a:lnTo>
                <a:lnTo>
                  <a:pt x="5317007" y="190500"/>
                </a:lnTo>
                <a:lnTo>
                  <a:pt x="5318364" y="177800"/>
                </a:lnTo>
                <a:close/>
              </a:path>
              <a:path w="5387975" h="3035300">
                <a:moveTo>
                  <a:pt x="5315077" y="177800"/>
                </a:moveTo>
                <a:lnTo>
                  <a:pt x="5315059" y="178015"/>
                </a:lnTo>
                <a:lnTo>
                  <a:pt x="5315077" y="177800"/>
                </a:lnTo>
                <a:close/>
              </a:path>
              <a:path w="5387975" h="3035300">
                <a:moveTo>
                  <a:pt x="5287521" y="165100"/>
                </a:moveTo>
                <a:lnTo>
                  <a:pt x="5284152" y="177800"/>
                </a:lnTo>
                <a:lnTo>
                  <a:pt x="5288573" y="177800"/>
                </a:lnTo>
                <a:lnTo>
                  <a:pt x="5287521" y="165100"/>
                </a:lnTo>
                <a:close/>
              </a:path>
              <a:path w="5387975" h="3035300">
                <a:moveTo>
                  <a:pt x="5314988" y="165100"/>
                </a:moveTo>
                <a:lnTo>
                  <a:pt x="5292712" y="165100"/>
                </a:lnTo>
                <a:lnTo>
                  <a:pt x="5288573" y="177800"/>
                </a:lnTo>
                <a:lnTo>
                  <a:pt x="5313743" y="177800"/>
                </a:lnTo>
                <a:lnTo>
                  <a:pt x="5314988" y="165100"/>
                </a:lnTo>
                <a:close/>
              </a:path>
              <a:path w="5387975" h="3035300">
                <a:moveTo>
                  <a:pt x="5318226" y="165100"/>
                </a:moveTo>
                <a:lnTo>
                  <a:pt x="5314988" y="165100"/>
                </a:lnTo>
                <a:lnTo>
                  <a:pt x="5315724" y="177800"/>
                </a:lnTo>
                <a:lnTo>
                  <a:pt x="5318226" y="165100"/>
                </a:lnTo>
                <a:close/>
              </a:path>
              <a:path w="5387975" h="3035300">
                <a:moveTo>
                  <a:pt x="5324843" y="165100"/>
                </a:moveTo>
                <a:lnTo>
                  <a:pt x="5321871" y="165100"/>
                </a:lnTo>
                <a:lnTo>
                  <a:pt x="5321033" y="177800"/>
                </a:lnTo>
                <a:lnTo>
                  <a:pt x="5321325" y="177800"/>
                </a:lnTo>
                <a:lnTo>
                  <a:pt x="5324843" y="165100"/>
                </a:lnTo>
                <a:close/>
              </a:path>
              <a:path w="5387975" h="3035300">
                <a:moveTo>
                  <a:pt x="5304891" y="152400"/>
                </a:moveTo>
                <a:lnTo>
                  <a:pt x="5292953" y="152400"/>
                </a:lnTo>
                <a:lnTo>
                  <a:pt x="5290464" y="165100"/>
                </a:lnTo>
                <a:lnTo>
                  <a:pt x="5300700" y="165100"/>
                </a:lnTo>
                <a:lnTo>
                  <a:pt x="5304891" y="152400"/>
                </a:lnTo>
                <a:close/>
              </a:path>
              <a:path w="5387975" h="3035300">
                <a:moveTo>
                  <a:pt x="5322684" y="152400"/>
                </a:moveTo>
                <a:lnTo>
                  <a:pt x="5304891" y="152400"/>
                </a:lnTo>
                <a:lnTo>
                  <a:pt x="5307787" y="165100"/>
                </a:lnTo>
                <a:lnTo>
                  <a:pt x="5321528" y="165100"/>
                </a:lnTo>
                <a:lnTo>
                  <a:pt x="5322684" y="152400"/>
                </a:lnTo>
                <a:close/>
              </a:path>
              <a:path w="5387975" h="3035300">
                <a:moveTo>
                  <a:pt x="5327480" y="164480"/>
                </a:moveTo>
                <a:lnTo>
                  <a:pt x="5327396" y="165100"/>
                </a:lnTo>
                <a:lnTo>
                  <a:pt x="5327726" y="165100"/>
                </a:lnTo>
                <a:lnTo>
                  <a:pt x="5327480" y="164480"/>
                </a:lnTo>
                <a:close/>
              </a:path>
              <a:path w="5387975" h="3035300">
                <a:moveTo>
                  <a:pt x="5333377" y="152400"/>
                </a:moveTo>
                <a:lnTo>
                  <a:pt x="5329123" y="152400"/>
                </a:lnTo>
                <a:lnTo>
                  <a:pt x="5329094" y="152611"/>
                </a:lnTo>
                <a:lnTo>
                  <a:pt x="5331904" y="165100"/>
                </a:lnTo>
                <a:lnTo>
                  <a:pt x="5333377" y="152400"/>
                </a:lnTo>
                <a:close/>
              </a:path>
              <a:path w="5387975" h="3035300">
                <a:moveTo>
                  <a:pt x="5329047" y="152400"/>
                </a:moveTo>
                <a:lnTo>
                  <a:pt x="5322684" y="152400"/>
                </a:lnTo>
                <a:lnTo>
                  <a:pt x="5327480" y="164480"/>
                </a:lnTo>
                <a:lnTo>
                  <a:pt x="5329094" y="152611"/>
                </a:lnTo>
                <a:lnTo>
                  <a:pt x="5329047" y="152400"/>
                </a:lnTo>
                <a:close/>
              </a:path>
              <a:path w="5387975" h="3035300">
                <a:moveTo>
                  <a:pt x="5297398" y="139700"/>
                </a:moveTo>
                <a:lnTo>
                  <a:pt x="5295671" y="139700"/>
                </a:lnTo>
                <a:lnTo>
                  <a:pt x="5294630" y="152400"/>
                </a:lnTo>
                <a:lnTo>
                  <a:pt x="5296661" y="152400"/>
                </a:lnTo>
                <a:lnTo>
                  <a:pt x="5297398" y="139700"/>
                </a:lnTo>
                <a:close/>
              </a:path>
              <a:path w="5387975" h="3035300">
                <a:moveTo>
                  <a:pt x="5302872" y="139700"/>
                </a:moveTo>
                <a:lnTo>
                  <a:pt x="5298376" y="139700"/>
                </a:lnTo>
                <a:lnTo>
                  <a:pt x="5298681" y="152400"/>
                </a:lnTo>
                <a:lnTo>
                  <a:pt x="5301615" y="152400"/>
                </a:lnTo>
                <a:lnTo>
                  <a:pt x="5302872" y="139700"/>
                </a:lnTo>
                <a:close/>
              </a:path>
              <a:path w="5387975" h="3035300">
                <a:moveTo>
                  <a:pt x="5305755" y="139700"/>
                </a:moveTo>
                <a:lnTo>
                  <a:pt x="5304650" y="152400"/>
                </a:lnTo>
                <a:lnTo>
                  <a:pt x="5306479" y="152400"/>
                </a:lnTo>
                <a:lnTo>
                  <a:pt x="5305755" y="139700"/>
                </a:lnTo>
                <a:close/>
              </a:path>
              <a:path w="5387975" h="3035300">
                <a:moveTo>
                  <a:pt x="5310416" y="139700"/>
                </a:moveTo>
                <a:lnTo>
                  <a:pt x="5306479" y="152400"/>
                </a:lnTo>
                <a:lnTo>
                  <a:pt x="5310619" y="152400"/>
                </a:lnTo>
                <a:lnTo>
                  <a:pt x="5310416" y="139700"/>
                </a:lnTo>
                <a:close/>
              </a:path>
              <a:path w="5387975" h="3035300">
                <a:moveTo>
                  <a:pt x="5334177" y="127000"/>
                </a:moveTo>
                <a:lnTo>
                  <a:pt x="5319433" y="127000"/>
                </a:lnTo>
                <a:lnTo>
                  <a:pt x="5313768" y="152400"/>
                </a:lnTo>
                <a:lnTo>
                  <a:pt x="5330405" y="152400"/>
                </a:lnTo>
                <a:lnTo>
                  <a:pt x="5335854" y="139700"/>
                </a:lnTo>
                <a:lnTo>
                  <a:pt x="5336971" y="139700"/>
                </a:lnTo>
                <a:lnTo>
                  <a:pt x="5334177" y="127000"/>
                </a:lnTo>
                <a:close/>
              </a:path>
              <a:path w="5387975" h="3035300">
                <a:moveTo>
                  <a:pt x="5338889" y="139700"/>
                </a:moveTo>
                <a:lnTo>
                  <a:pt x="5335854" y="139700"/>
                </a:lnTo>
                <a:lnTo>
                  <a:pt x="5334101" y="152400"/>
                </a:lnTo>
                <a:lnTo>
                  <a:pt x="5337924" y="152400"/>
                </a:lnTo>
                <a:lnTo>
                  <a:pt x="5338889" y="139700"/>
                </a:lnTo>
                <a:close/>
              </a:path>
              <a:path w="5387975" h="3035300">
                <a:moveTo>
                  <a:pt x="5342599" y="150617"/>
                </a:moveTo>
                <a:lnTo>
                  <a:pt x="5342282" y="152400"/>
                </a:lnTo>
                <a:lnTo>
                  <a:pt x="5343194" y="152400"/>
                </a:lnTo>
                <a:lnTo>
                  <a:pt x="5342599" y="150617"/>
                </a:lnTo>
                <a:close/>
              </a:path>
              <a:path w="5387975" h="3035300">
                <a:moveTo>
                  <a:pt x="5344541" y="139700"/>
                </a:moveTo>
                <a:lnTo>
                  <a:pt x="5338953" y="139700"/>
                </a:lnTo>
                <a:lnTo>
                  <a:pt x="5342599" y="150617"/>
                </a:lnTo>
                <a:lnTo>
                  <a:pt x="5344541" y="139700"/>
                </a:lnTo>
                <a:close/>
              </a:path>
              <a:path w="5387975" h="3035300">
                <a:moveTo>
                  <a:pt x="5306225" y="127000"/>
                </a:moveTo>
                <a:lnTo>
                  <a:pt x="5304929" y="127000"/>
                </a:lnTo>
                <a:lnTo>
                  <a:pt x="5299633" y="139700"/>
                </a:lnTo>
                <a:lnTo>
                  <a:pt x="5302465" y="139700"/>
                </a:lnTo>
                <a:lnTo>
                  <a:pt x="5306225" y="127000"/>
                </a:lnTo>
                <a:close/>
              </a:path>
              <a:path w="5387975" h="3035300">
                <a:moveTo>
                  <a:pt x="5308028" y="127000"/>
                </a:moveTo>
                <a:lnTo>
                  <a:pt x="5307228" y="127000"/>
                </a:lnTo>
                <a:lnTo>
                  <a:pt x="5306656" y="139700"/>
                </a:lnTo>
                <a:lnTo>
                  <a:pt x="5307558" y="139700"/>
                </a:lnTo>
                <a:lnTo>
                  <a:pt x="5308028" y="127000"/>
                </a:lnTo>
                <a:close/>
              </a:path>
              <a:path w="5387975" h="3035300">
                <a:moveTo>
                  <a:pt x="5310333" y="136815"/>
                </a:moveTo>
                <a:lnTo>
                  <a:pt x="5309577" y="139700"/>
                </a:lnTo>
                <a:lnTo>
                  <a:pt x="5310492" y="139700"/>
                </a:lnTo>
                <a:lnTo>
                  <a:pt x="5310333" y="136815"/>
                </a:lnTo>
                <a:close/>
              </a:path>
              <a:path w="5387975" h="3035300">
                <a:moveTo>
                  <a:pt x="5339918" y="127000"/>
                </a:moveTo>
                <a:lnTo>
                  <a:pt x="5335651" y="127000"/>
                </a:lnTo>
                <a:lnTo>
                  <a:pt x="5338267" y="139700"/>
                </a:lnTo>
                <a:lnTo>
                  <a:pt x="5339918" y="127000"/>
                </a:lnTo>
                <a:close/>
              </a:path>
              <a:path w="5387975" h="3035300">
                <a:moveTo>
                  <a:pt x="5350408" y="127000"/>
                </a:moveTo>
                <a:lnTo>
                  <a:pt x="5347754" y="127000"/>
                </a:lnTo>
                <a:lnTo>
                  <a:pt x="5346026" y="139700"/>
                </a:lnTo>
                <a:lnTo>
                  <a:pt x="5349379" y="139700"/>
                </a:lnTo>
                <a:lnTo>
                  <a:pt x="5350408" y="127000"/>
                </a:lnTo>
                <a:close/>
              </a:path>
              <a:path w="5387975" h="3035300">
                <a:moveTo>
                  <a:pt x="5312905" y="127000"/>
                </a:moveTo>
                <a:lnTo>
                  <a:pt x="5309793" y="127000"/>
                </a:lnTo>
                <a:lnTo>
                  <a:pt x="5310333" y="136815"/>
                </a:lnTo>
                <a:lnTo>
                  <a:pt x="5312905" y="127000"/>
                </a:lnTo>
                <a:close/>
              </a:path>
              <a:path w="5387975" h="3035300">
                <a:moveTo>
                  <a:pt x="5314353" y="101600"/>
                </a:moveTo>
                <a:lnTo>
                  <a:pt x="5313201" y="101600"/>
                </a:lnTo>
                <a:lnTo>
                  <a:pt x="5306466" y="114300"/>
                </a:lnTo>
                <a:lnTo>
                  <a:pt x="5306148" y="127000"/>
                </a:lnTo>
                <a:lnTo>
                  <a:pt x="5309514" y="114300"/>
                </a:lnTo>
                <a:lnTo>
                  <a:pt x="5313426" y="114300"/>
                </a:lnTo>
                <a:lnTo>
                  <a:pt x="5314353" y="101600"/>
                </a:lnTo>
                <a:close/>
              </a:path>
              <a:path w="5387975" h="3035300">
                <a:moveTo>
                  <a:pt x="5347157" y="101600"/>
                </a:moveTo>
                <a:lnTo>
                  <a:pt x="5317490" y="101600"/>
                </a:lnTo>
                <a:lnTo>
                  <a:pt x="5316804" y="114300"/>
                </a:lnTo>
                <a:lnTo>
                  <a:pt x="5314467" y="114300"/>
                </a:lnTo>
                <a:lnTo>
                  <a:pt x="5309781" y="127000"/>
                </a:lnTo>
                <a:lnTo>
                  <a:pt x="5342851" y="127000"/>
                </a:lnTo>
                <a:lnTo>
                  <a:pt x="5339181" y="114300"/>
                </a:lnTo>
                <a:lnTo>
                  <a:pt x="5347157" y="101600"/>
                </a:lnTo>
                <a:close/>
              </a:path>
              <a:path w="5387975" h="3035300">
                <a:moveTo>
                  <a:pt x="5351132" y="114300"/>
                </a:moveTo>
                <a:lnTo>
                  <a:pt x="5345722" y="114300"/>
                </a:lnTo>
                <a:lnTo>
                  <a:pt x="5342851" y="127000"/>
                </a:lnTo>
                <a:lnTo>
                  <a:pt x="5345264" y="127000"/>
                </a:lnTo>
                <a:lnTo>
                  <a:pt x="5351132" y="114300"/>
                </a:lnTo>
                <a:close/>
              </a:path>
              <a:path w="5387975" h="3035300">
                <a:moveTo>
                  <a:pt x="5348354" y="111258"/>
                </a:moveTo>
                <a:lnTo>
                  <a:pt x="5346992" y="114300"/>
                </a:lnTo>
                <a:lnTo>
                  <a:pt x="5348732" y="114300"/>
                </a:lnTo>
                <a:lnTo>
                  <a:pt x="5348354" y="111258"/>
                </a:lnTo>
                <a:close/>
              </a:path>
              <a:path w="5387975" h="3035300">
                <a:moveTo>
                  <a:pt x="5356479" y="101600"/>
                </a:moveTo>
                <a:lnTo>
                  <a:pt x="5354942" y="114300"/>
                </a:lnTo>
                <a:lnTo>
                  <a:pt x="5356593" y="114300"/>
                </a:lnTo>
                <a:lnTo>
                  <a:pt x="5356479" y="101600"/>
                </a:lnTo>
                <a:close/>
              </a:path>
              <a:path w="5387975" h="3035300">
                <a:moveTo>
                  <a:pt x="5352681" y="101600"/>
                </a:moveTo>
                <a:lnTo>
                  <a:pt x="5347157" y="101600"/>
                </a:lnTo>
                <a:lnTo>
                  <a:pt x="5348354" y="111258"/>
                </a:lnTo>
                <a:lnTo>
                  <a:pt x="5352681" y="101600"/>
                </a:lnTo>
                <a:close/>
              </a:path>
              <a:path w="5387975" h="3035300">
                <a:moveTo>
                  <a:pt x="5320271" y="88900"/>
                </a:moveTo>
                <a:lnTo>
                  <a:pt x="5318531" y="88900"/>
                </a:lnTo>
                <a:lnTo>
                  <a:pt x="5315254" y="101600"/>
                </a:lnTo>
                <a:lnTo>
                  <a:pt x="5320271" y="88900"/>
                </a:lnTo>
                <a:close/>
              </a:path>
              <a:path w="5387975" h="3035300">
                <a:moveTo>
                  <a:pt x="5348071" y="88900"/>
                </a:moveTo>
                <a:lnTo>
                  <a:pt x="5320271" y="88900"/>
                </a:lnTo>
                <a:lnTo>
                  <a:pt x="5318252" y="101600"/>
                </a:lnTo>
                <a:lnTo>
                  <a:pt x="5348658" y="101600"/>
                </a:lnTo>
                <a:lnTo>
                  <a:pt x="5348071" y="88900"/>
                </a:lnTo>
                <a:close/>
              </a:path>
              <a:path w="5387975" h="3035300">
                <a:moveTo>
                  <a:pt x="5351685" y="88900"/>
                </a:moveTo>
                <a:lnTo>
                  <a:pt x="5348071" y="88900"/>
                </a:lnTo>
                <a:lnTo>
                  <a:pt x="5348658" y="101600"/>
                </a:lnTo>
                <a:lnTo>
                  <a:pt x="5351685" y="88900"/>
                </a:lnTo>
                <a:close/>
              </a:path>
              <a:path w="5387975" h="3035300">
                <a:moveTo>
                  <a:pt x="5360250" y="88900"/>
                </a:moveTo>
                <a:lnTo>
                  <a:pt x="5351685" y="88900"/>
                </a:lnTo>
                <a:lnTo>
                  <a:pt x="5348658" y="101600"/>
                </a:lnTo>
                <a:lnTo>
                  <a:pt x="5361940" y="101600"/>
                </a:lnTo>
                <a:lnTo>
                  <a:pt x="5360250" y="88900"/>
                </a:lnTo>
                <a:close/>
              </a:path>
              <a:path w="5387975" h="3035300">
                <a:moveTo>
                  <a:pt x="5330209" y="87193"/>
                </a:moveTo>
                <a:lnTo>
                  <a:pt x="5329199" y="88900"/>
                </a:lnTo>
                <a:lnTo>
                  <a:pt x="5330380" y="88900"/>
                </a:lnTo>
                <a:lnTo>
                  <a:pt x="5330209" y="87193"/>
                </a:lnTo>
                <a:close/>
              </a:path>
              <a:path w="5387975" h="3035300">
                <a:moveTo>
                  <a:pt x="5338991" y="76200"/>
                </a:moveTo>
                <a:lnTo>
                  <a:pt x="5336717" y="76200"/>
                </a:lnTo>
                <a:lnTo>
                  <a:pt x="5330209" y="87193"/>
                </a:lnTo>
                <a:lnTo>
                  <a:pt x="5330380" y="88900"/>
                </a:lnTo>
                <a:lnTo>
                  <a:pt x="5343372" y="88900"/>
                </a:lnTo>
                <a:lnTo>
                  <a:pt x="5338991" y="76200"/>
                </a:lnTo>
                <a:close/>
              </a:path>
              <a:path w="5387975" h="3035300">
                <a:moveTo>
                  <a:pt x="5346903" y="76200"/>
                </a:moveTo>
                <a:lnTo>
                  <a:pt x="5338991" y="76200"/>
                </a:lnTo>
                <a:lnTo>
                  <a:pt x="5343372" y="88900"/>
                </a:lnTo>
                <a:lnTo>
                  <a:pt x="5349735" y="88900"/>
                </a:lnTo>
                <a:lnTo>
                  <a:pt x="5346903" y="76200"/>
                </a:lnTo>
                <a:close/>
              </a:path>
              <a:path w="5387975" h="3035300">
                <a:moveTo>
                  <a:pt x="5352605" y="76200"/>
                </a:moveTo>
                <a:lnTo>
                  <a:pt x="5352097" y="76200"/>
                </a:lnTo>
                <a:lnTo>
                  <a:pt x="5351360" y="88900"/>
                </a:lnTo>
                <a:lnTo>
                  <a:pt x="5354383" y="88900"/>
                </a:lnTo>
                <a:lnTo>
                  <a:pt x="5352605" y="76200"/>
                </a:lnTo>
                <a:close/>
              </a:path>
              <a:path w="5387975" h="3035300">
                <a:moveTo>
                  <a:pt x="5357323" y="76200"/>
                </a:moveTo>
                <a:lnTo>
                  <a:pt x="5353431" y="76200"/>
                </a:lnTo>
                <a:lnTo>
                  <a:pt x="5354383" y="88900"/>
                </a:lnTo>
                <a:lnTo>
                  <a:pt x="5362321" y="88900"/>
                </a:lnTo>
                <a:lnTo>
                  <a:pt x="5357323" y="76200"/>
                </a:lnTo>
                <a:close/>
              </a:path>
              <a:path w="5387975" h="3035300">
                <a:moveTo>
                  <a:pt x="5366551" y="78682"/>
                </a:moveTo>
                <a:lnTo>
                  <a:pt x="5362321" y="88900"/>
                </a:lnTo>
                <a:lnTo>
                  <a:pt x="5367286" y="88900"/>
                </a:lnTo>
                <a:lnTo>
                  <a:pt x="5366551" y="78682"/>
                </a:lnTo>
                <a:close/>
              </a:path>
              <a:path w="5387975" h="3035300">
                <a:moveTo>
                  <a:pt x="5336717" y="76200"/>
                </a:moveTo>
                <a:lnTo>
                  <a:pt x="5329110" y="76200"/>
                </a:lnTo>
                <a:lnTo>
                  <a:pt x="5330209" y="87193"/>
                </a:lnTo>
                <a:lnTo>
                  <a:pt x="5336717" y="76200"/>
                </a:lnTo>
                <a:close/>
              </a:path>
              <a:path w="5387975" h="3035300">
                <a:moveTo>
                  <a:pt x="5367578" y="76200"/>
                </a:moveTo>
                <a:lnTo>
                  <a:pt x="5366372" y="76200"/>
                </a:lnTo>
                <a:lnTo>
                  <a:pt x="5366551" y="78682"/>
                </a:lnTo>
                <a:lnTo>
                  <a:pt x="5367578" y="76200"/>
                </a:lnTo>
                <a:close/>
              </a:path>
              <a:path w="5387975" h="3035300">
                <a:moveTo>
                  <a:pt x="5325706" y="63500"/>
                </a:moveTo>
                <a:lnTo>
                  <a:pt x="5323535" y="63500"/>
                </a:lnTo>
                <a:lnTo>
                  <a:pt x="5325338" y="76200"/>
                </a:lnTo>
                <a:lnTo>
                  <a:pt x="5331193" y="76200"/>
                </a:lnTo>
                <a:lnTo>
                  <a:pt x="5330867" y="73462"/>
                </a:lnTo>
                <a:lnTo>
                  <a:pt x="5325706" y="63500"/>
                </a:lnTo>
                <a:close/>
              </a:path>
              <a:path w="5387975" h="3035300">
                <a:moveTo>
                  <a:pt x="5330704" y="72093"/>
                </a:moveTo>
                <a:lnTo>
                  <a:pt x="5330867" y="73462"/>
                </a:lnTo>
                <a:lnTo>
                  <a:pt x="5332285" y="76200"/>
                </a:lnTo>
                <a:lnTo>
                  <a:pt x="5330704" y="72093"/>
                </a:lnTo>
                <a:close/>
              </a:path>
              <a:path w="5387975" h="3035300">
                <a:moveTo>
                  <a:pt x="5360391" y="63500"/>
                </a:moveTo>
                <a:lnTo>
                  <a:pt x="5332501" y="63500"/>
                </a:lnTo>
                <a:lnTo>
                  <a:pt x="5332691" y="76200"/>
                </a:lnTo>
                <a:lnTo>
                  <a:pt x="5357255" y="76200"/>
                </a:lnTo>
                <a:lnTo>
                  <a:pt x="5360391" y="63500"/>
                </a:lnTo>
                <a:close/>
              </a:path>
              <a:path w="5387975" h="3035300">
                <a:moveTo>
                  <a:pt x="5370868" y="63500"/>
                </a:moveTo>
                <a:lnTo>
                  <a:pt x="5360391" y="63500"/>
                </a:lnTo>
                <a:lnTo>
                  <a:pt x="5362536" y="76200"/>
                </a:lnTo>
                <a:lnTo>
                  <a:pt x="5367312" y="76200"/>
                </a:lnTo>
                <a:lnTo>
                  <a:pt x="5370868" y="63500"/>
                </a:lnTo>
                <a:close/>
              </a:path>
              <a:path w="5387975" h="3035300">
                <a:moveTo>
                  <a:pt x="5329682" y="63500"/>
                </a:moveTo>
                <a:lnTo>
                  <a:pt x="5327396" y="63500"/>
                </a:lnTo>
                <a:lnTo>
                  <a:pt x="5330704" y="72093"/>
                </a:lnTo>
                <a:lnTo>
                  <a:pt x="5329682" y="63500"/>
                </a:lnTo>
                <a:close/>
              </a:path>
              <a:path w="5387975" h="3035300">
                <a:moveTo>
                  <a:pt x="5368188" y="50800"/>
                </a:moveTo>
                <a:lnTo>
                  <a:pt x="5330520" y="50800"/>
                </a:lnTo>
                <a:lnTo>
                  <a:pt x="5328970" y="63500"/>
                </a:lnTo>
                <a:lnTo>
                  <a:pt x="5364695" y="63500"/>
                </a:lnTo>
                <a:lnTo>
                  <a:pt x="5368188" y="50800"/>
                </a:lnTo>
                <a:close/>
              </a:path>
              <a:path w="5387975" h="3035300">
                <a:moveTo>
                  <a:pt x="5370982" y="50800"/>
                </a:moveTo>
                <a:lnTo>
                  <a:pt x="5369864" y="50800"/>
                </a:lnTo>
                <a:lnTo>
                  <a:pt x="5368175" y="63500"/>
                </a:lnTo>
                <a:lnTo>
                  <a:pt x="5369445" y="63500"/>
                </a:lnTo>
                <a:lnTo>
                  <a:pt x="5370982" y="50800"/>
                </a:lnTo>
                <a:close/>
              </a:path>
              <a:path w="5387975" h="3035300">
                <a:moveTo>
                  <a:pt x="5370982" y="50800"/>
                </a:moveTo>
                <a:lnTo>
                  <a:pt x="5369445" y="63500"/>
                </a:lnTo>
                <a:lnTo>
                  <a:pt x="5370757" y="56294"/>
                </a:lnTo>
                <a:lnTo>
                  <a:pt x="5370982" y="50800"/>
                </a:lnTo>
                <a:close/>
              </a:path>
              <a:path w="5387975" h="3035300">
                <a:moveTo>
                  <a:pt x="5370757" y="56294"/>
                </a:moveTo>
                <a:lnTo>
                  <a:pt x="5369445" y="63500"/>
                </a:lnTo>
                <a:lnTo>
                  <a:pt x="5370461" y="63500"/>
                </a:lnTo>
                <a:lnTo>
                  <a:pt x="5370757" y="56294"/>
                </a:lnTo>
                <a:close/>
              </a:path>
              <a:path w="5387975" h="3035300">
                <a:moveTo>
                  <a:pt x="5371757" y="50800"/>
                </a:moveTo>
                <a:lnTo>
                  <a:pt x="5370982" y="50800"/>
                </a:lnTo>
                <a:lnTo>
                  <a:pt x="5370757" y="56294"/>
                </a:lnTo>
                <a:lnTo>
                  <a:pt x="5371757" y="50800"/>
                </a:lnTo>
                <a:close/>
              </a:path>
              <a:path w="5387975" h="3035300">
                <a:moveTo>
                  <a:pt x="5367870" y="38100"/>
                </a:moveTo>
                <a:lnTo>
                  <a:pt x="5337924" y="38100"/>
                </a:lnTo>
                <a:lnTo>
                  <a:pt x="5333834" y="50800"/>
                </a:lnTo>
                <a:lnTo>
                  <a:pt x="5365597" y="50800"/>
                </a:lnTo>
                <a:lnTo>
                  <a:pt x="5367870" y="38100"/>
                </a:lnTo>
                <a:close/>
              </a:path>
              <a:path w="5387975" h="3035300">
                <a:moveTo>
                  <a:pt x="5376659" y="38100"/>
                </a:moveTo>
                <a:lnTo>
                  <a:pt x="5369750" y="38100"/>
                </a:lnTo>
                <a:lnTo>
                  <a:pt x="5369509" y="50800"/>
                </a:lnTo>
                <a:lnTo>
                  <a:pt x="5374678" y="50800"/>
                </a:lnTo>
                <a:lnTo>
                  <a:pt x="5376621" y="40983"/>
                </a:lnTo>
                <a:lnTo>
                  <a:pt x="5376659" y="38100"/>
                </a:lnTo>
                <a:close/>
              </a:path>
              <a:path w="5387975" h="3035300">
                <a:moveTo>
                  <a:pt x="5377700" y="38100"/>
                </a:moveTo>
                <a:lnTo>
                  <a:pt x="5377192" y="38100"/>
                </a:lnTo>
                <a:lnTo>
                  <a:pt x="5376621" y="40983"/>
                </a:lnTo>
                <a:lnTo>
                  <a:pt x="5376494" y="50800"/>
                </a:lnTo>
                <a:lnTo>
                  <a:pt x="5377560" y="50800"/>
                </a:lnTo>
                <a:lnTo>
                  <a:pt x="5377700" y="38100"/>
                </a:lnTo>
                <a:close/>
              </a:path>
              <a:path w="5387975" h="3035300">
                <a:moveTo>
                  <a:pt x="5377192" y="38100"/>
                </a:moveTo>
                <a:lnTo>
                  <a:pt x="5376659" y="38100"/>
                </a:lnTo>
                <a:lnTo>
                  <a:pt x="5376621" y="40983"/>
                </a:lnTo>
                <a:lnTo>
                  <a:pt x="5377192" y="38100"/>
                </a:lnTo>
                <a:close/>
              </a:path>
              <a:path w="5387975" h="3035300">
                <a:moveTo>
                  <a:pt x="5336971" y="25400"/>
                </a:moveTo>
                <a:lnTo>
                  <a:pt x="5336844" y="38100"/>
                </a:lnTo>
                <a:lnTo>
                  <a:pt x="5343067" y="38100"/>
                </a:lnTo>
                <a:lnTo>
                  <a:pt x="5336971" y="25400"/>
                </a:lnTo>
                <a:close/>
              </a:path>
              <a:path w="5387975" h="3035300">
                <a:moveTo>
                  <a:pt x="5375871" y="25400"/>
                </a:moveTo>
                <a:lnTo>
                  <a:pt x="5340134" y="25400"/>
                </a:lnTo>
                <a:lnTo>
                  <a:pt x="5349201" y="38100"/>
                </a:lnTo>
                <a:lnTo>
                  <a:pt x="5375300" y="38100"/>
                </a:lnTo>
                <a:lnTo>
                  <a:pt x="5375871" y="25400"/>
                </a:lnTo>
                <a:close/>
              </a:path>
              <a:path w="5387975" h="3035300">
                <a:moveTo>
                  <a:pt x="5387886" y="25400"/>
                </a:moveTo>
                <a:lnTo>
                  <a:pt x="5380786" y="25400"/>
                </a:lnTo>
                <a:lnTo>
                  <a:pt x="5379935" y="38100"/>
                </a:lnTo>
                <a:lnTo>
                  <a:pt x="5384228" y="38100"/>
                </a:lnTo>
                <a:lnTo>
                  <a:pt x="5387886" y="25400"/>
                </a:lnTo>
                <a:close/>
              </a:path>
              <a:path w="5387975" h="3035300">
                <a:moveTo>
                  <a:pt x="5366689" y="12700"/>
                </a:moveTo>
                <a:lnTo>
                  <a:pt x="5346433" y="12700"/>
                </a:lnTo>
                <a:lnTo>
                  <a:pt x="5344922" y="25400"/>
                </a:lnTo>
                <a:lnTo>
                  <a:pt x="5366258" y="25400"/>
                </a:lnTo>
                <a:lnTo>
                  <a:pt x="5366689" y="12700"/>
                </a:lnTo>
                <a:close/>
              </a:path>
              <a:path w="5387975" h="3035300">
                <a:moveTo>
                  <a:pt x="5369407" y="12700"/>
                </a:moveTo>
                <a:lnTo>
                  <a:pt x="5368556" y="12700"/>
                </a:lnTo>
                <a:lnTo>
                  <a:pt x="5369445" y="25400"/>
                </a:lnTo>
                <a:lnTo>
                  <a:pt x="5370766" y="25400"/>
                </a:lnTo>
                <a:lnTo>
                  <a:pt x="5369407" y="12700"/>
                </a:lnTo>
                <a:close/>
              </a:path>
              <a:path w="5387975" h="3035300">
                <a:moveTo>
                  <a:pt x="5382412" y="12700"/>
                </a:moveTo>
                <a:lnTo>
                  <a:pt x="5376164" y="12700"/>
                </a:lnTo>
                <a:lnTo>
                  <a:pt x="5374119" y="25400"/>
                </a:lnTo>
                <a:lnTo>
                  <a:pt x="5381663" y="25400"/>
                </a:lnTo>
                <a:lnTo>
                  <a:pt x="5382412" y="12700"/>
                </a:lnTo>
                <a:close/>
              </a:path>
              <a:path w="5387975" h="3035300">
                <a:moveTo>
                  <a:pt x="5359184" y="0"/>
                </a:moveTo>
                <a:lnTo>
                  <a:pt x="5353850" y="0"/>
                </a:lnTo>
                <a:lnTo>
                  <a:pt x="5354002" y="12700"/>
                </a:lnTo>
                <a:lnTo>
                  <a:pt x="5362041" y="12700"/>
                </a:lnTo>
                <a:lnTo>
                  <a:pt x="5359184" y="0"/>
                </a:lnTo>
                <a:close/>
              </a:path>
              <a:path w="5387975" h="3035300">
                <a:moveTo>
                  <a:pt x="5370868" y="0"/>
                </a:moveTo>
                <a:lnTo>
                  <a:pt x="5371604" y="12700"/>
                </a:lnTo>
                <a:lnTo>
                  <a:pt x="5373789" y="12700"/>
                </a:lnTo>
                <a:lnTo>
                  <a:pt x="5370868" y="0"/>
                </a:lnTo>
                <a:close/>
              </a:path>
            </a:pathLst>
          </a:custGeom>
          <a:solidFill>
            <a:srgbClr val="3CFA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6963270" y="4226196"/>
            <a:ext cx="246519" cy="442203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9891161" y="3621659"/>
            <a:ext cx="560280" cy="1397207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934243" y="2903009"/>
            <a:ext cx="1106872" cy="169900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893063" y="530633"/>
            <a:ext cx="10471150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383155" algn="l"/>
                <a:tab pos="3912235" algn="l"/>
                <a:tab pos="7165340" algn="l"/>
              </a:tabLst>
            </a:pPr>
            <a:r>
              <a:rPr sz="6600" spc="-13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0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34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6600" spc="25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6600" spc="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6600" spc="-5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6600" spc="7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6600" spc="3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6600" spc="-17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6600" spc="5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6600" spc="48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6600" spc="1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66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6600" spc="34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6600" spc="5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600" spc="-17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6600" spc="44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6600" spc="-13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6600" spc="79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600" spc="9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6600" spc="3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6600" spc="5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948959" y="6731000"/>
            <a:ext cx="1517878" cy="863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251969" y="6915539"/>
            <a:ext cx="291465" cy="314960"/>
          </a:xfrm>
          <a:custGeom>
            <a:avLst/>
            <a:gdLst/>
            <a:ahLst/>
            <a:cxnLst/>
            <a:rect l="l" t="t" r="r" b="b"/>
            <a:pathLst>
              <a:path w="291465" h="314959">
                <a:moveTo>
                  <a:pt x="139777" y="0"/>
                </a:moveTo>
                <a:lnTo>
                  <a:pt x="93340" y="10166"/>
                </a:lnTo>
                <a:lnTo>
                  <a:pt x="51381" y="36838"/>
                </a:lnTo>
                <a:lnTo>
                  <a:pt x="20277" y="76147"/>
                </a:lnTo>
                <a:lnTo>
                  <a:pt x="3395" y="121786"/>
                </a:lnTo>
                <a:lnTo>
                  <a:pt x="0" y="158322"/>
                </a:lnTo>
                <a:lnTo>
                  <a:pt x="655" y="170656"/>
                </a:lnTo>
                <a:lnTo>
                  <a:pt x="12319" y="219353"/>
                </a:lnTo>
                <a:lnTo>
                  <a:pt x="30680" y="253714"/>
                </a:lnTo>
                <a:lnTo>
                  <a:pt x="56859" y="283137"/>
                </a:lnTo>
                <a:lnTo>
                  <a:pt x="98228" y="306758"/>
                </a:lnTo>
                <a:lnTo>
                  <a:pt x="143804" y="314518"/>
                </a:lnTo>
                <a:lnTo>
                  <a:pt x="155469" y="313938"/>
                </a:lnTo>
                <a:lnTo>
                  <a:pt x="201670" y="301375"/>
                </a:lnTo>
                <a:lnTo>
                  <a:pt x="234396" y="281041"/>
                </a:lnTo>
                <a:lnTo>
                  <a:pt x="262117" y="252164"/>
                </a:lnTo>
                <a:lnTo>
                  <a:pt x="283697" y="207716"/>
                </a:lnTo>
                <a:lnTo>
                  <a:pt x="291213" y="159307"/>
                </a:lnTo>
                <a:lnTo>
                  <a:pt x="290895" y="147034"/>
                </a:lnTo>
                <a:lnTo>
                  <a:pt x="280831" y="99058"/>
                </a:lnTo>
                <a:lnTo>
                  <a:pt x="256703" y="55738"/>
                </a:lnTo>
                <a:lnTo>
                  <a:pt x="219746" y="21925"/>
                </a:lnTo>
                <a:lnTo>
                  <a:pt x="175129" y="3206"/>
                </a:lnTo>
                <a:lnTo>
                  <a:pt x="139777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251969" y="6915539"/>
            <a:ext cx="291465" cy="314960"/>
          </a:xfrm>
          <a:custGeom>
            <a:avLst/>
            <a:gdLst/>
            <a:ahLst/>
            <a:cxnLst/>
            <a:rect l="l" t="t" r="r" b="b"/>
            <a:pathLst>
              <a:path w="291465" h="314959">
                <a:moveTo>
                  <a:pt x="248473" y="46085"/>
                </a:moveTo>
                <a:lnTo>
                  <a:pt x="276117" y="87642"/>
                </a:lnTo>
                <a:lnTo>
                  <a:pt x="289697" y="134813"/>
                </a:lnTo>
                <a:lnTo>
                  <a:pt x="291213" y="159307"/>
                </a:lnTo>
                <a:lnTo>
                  <a:pt x="290653" y="171571"/>
                </a:lnTo>
                <a:lnTo>
                  <a:pt x="279621" y="219349"/>
                </a:lnTo>
                <a:lnTo>
                  <a:pt x="254525" y="262208"/>
                </a:lnTo>
                <a:lnTo>
                  <a:pt x="223773" y="288869"/>
                </a:lnTo>
                <a:lnTo>
                  <a:pt x="178764" y="309716"/>
                </a:lnTo>
                <a:lnTo>
                  <a:pt x="143804" y="314518"/>
                </a:lnTo>
                <a:lnTo>
                  <a:pt x="132196" y="314084"/>
                </a:lnTo>
                <a:lnTo>
                  <a:pt x="87363" y="302326"/>
                </a:lnTo>
                <a:lnTo>
                  <a:pt x="47559" y="274795"/>
                </a:lnTo>
                <a:lnTo>
                  <a:pt x="23636" y="242573"/>
                </a:lnTo>
                <a:lnTo>
                  <a:pt x="8038" y="207381"/>
                </a:lnTo>
                <a:lnTo>
                  <a:pt x="0" y="158322"/>
                </a:lnTo>
                <a:lnTo>
                  <a:pt x="241" y="146030"/>
                </a:lnTo>
                <a:lnTo>
                  <a:pt x="10085" y="98350"/>
                </a:lnTo>
                <a:lnTo>
                  <a:pt x="33939" y="55602"/>
                </a:lnTo>
                <a:lnTo>
                  <a:pt x="61231" y="28622"/>
                </a:lnTo>
                <a:lnTo>
                  <a:pt x="104686" y="6077"/>
                </a:lnTo>
                <a:lnTo>
                  <a:pt x="139777" y="0"/>
                </a:lnTo>
                <a:lnTo>
                  <a:pt x="151615" y="37"/>
                </a:lnTo>
                <a:lnTo>
                  <a:pt x="198006" y="10502"/>
                </a:lnTo>
                <a:lnTo>
                  <a:pt x="239848" y="37474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302473" y="6970767"/>
            <a:ext cx="193675" cy="209550"/>
          </a:xfrm>
          <a:custGeom>
            <a:avLst/>
            <a:gdLst/>
            <a:ahLst/>
            <a:cxnLst/>
            <a:rect l="l" t="t" r="r" b="b"/>
            <a:pathLst>
              <a:path w="193675" h="209550">
                <a:moveTo>
                  <a:pt x="98950" y="0"/>
                </a:moveTo>
                <a:lnTo>
                  <a:pt x="52945" y="12292"/>
                </a:lnTo>
                <a:lnTo>
                  <a:pt x="20801" y="38047"/>
                </a:lnTo>
                <a:lnTo>
                  <a:pt x="1940" y="80786"/>
                </a:lnTo>
                <a:lnTo>
                  <a:pt x="0" y="104412"/>
                </a:lnTo>
                <a:lnTo>
                  <a:pt x="957" y="116445"/>
                </a:lnTo>
                <a:lnTo>
                  <a:pt x="18008" y="163728"/>
                </a:lnTo>
                <a:lnTo>
                  <a:pt x="44605" y="193221"/>
                </a:lnTo>
                <a:lnTo>
                  <a:pt x="89316" y="208939"/>
                </a:lnTo>
                <a:lnTo>
                  <a:pt x="101090" y="209039"/>
                </a:lnTo>
                <a:lnTo>
                  <a:pt x="112837" y="207598"/>
                </a:lnTo>
                <a:lnTo>
                  <a:pt x="156905" y="186350"/>
                </a:lnTo>
                <a:lnTo>
                  <a:pt x="180833" y="156594"/>
                </a:lnTo>
                <a:lnTo>
                  <a:pt x="193620" y="109421"/>
                </a:lnTo>
                <a:lnTo>
                  <a:pt x="193521" y="97149"/>
                </a:lnTo>
                <a:lnTo>
                  <a:pt x="179941" y="50178"/>
                </a:lnTo>
                <a:lnTo>
                  <a:pt x="152479" y="18234"/>
                </a:lnTo>
                <a:lnTo>
                  <a:pt x="110344" y="728"/>
                </a:lnTo>
                <a:lnTo>
                  <a:pt x="98950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302474" y="6970766"/>
            <a:ext cx="193675" cy="209550"/>
          </a:xfrm>
          <a:custGeom>
            <a:avLst/>
            <a:gdLst/>
            <a:ahLst/>
            <a:cxnLst/>
            <a:rect l="l" t="t" r="r" b="b"/>
            <a:pathLst>
              <a:path w="193675" h="209550">
                <a:moveTo>
                  <a:pt x="165240" y="29849"/>
                </a:moveTo>
                <a:lnTo>
                  <a:pt x="189369" y="72968"/>
                </a:lnTo>
                <a:lnTo>
                  <a:pt x="193620" y="109421"/>
                </a:lnTo>
                <a:lnTo>
                  <a:pt x="192400" y="121637"/>
                </a:lnTo>
                <a:lnTo>
                  <a:pt x="174334" y="167234"/>
                </a:lnTo>
                <a:lnTo>
                  <a:pt x="146587" y="193991"/>
                </a:lnTo>
                <a:lnTo>
                  <a:pt x="101090" y="209038"/>
                </a:lnTo>
                <a:lnTo>
                  <a:pt x="89317" y="208938"/>
                </a:lnTo>
                <a:lnTo>
                  <a:pt x="44607" y="193215"/>
                </a:lnTo>
                <a:lnTo>
                  <a:pt x="18008" y="163722"/>
                </a:lnTo>
                <a:lnTo>
                  <a:pt x="3221" y="128484"/>
                </a:lnTo>
                <a:lnTo>
                  <a:pt x="0" y="104404"/>
                </a:lnTo>
                <a:lnTo>
                  <a:pt x="333" y="92484"/>
                </a:lnTo>
                <a:lnTo>
                  <a:pt x="14255" y="47913"/>
                </a:lnTo>
                <a:lnTo>
                  <a:pt x="41841" y="19264"/>
                </a:lnTo>
                <a:lnTo>
                  <a:pt x="87416" y="771"/>
                </a:lnTo>
                <a:lnTo>
                  <a:pt x="98954" y="0"/>
                </a:lnTo>
                <a:lnTo>
                  <a:pt x="110348" y="729"/>
                </a:lnTo>
                <a:lnTo>
                  <a:pt x="152483" y="18239"/>
                </a:lnTo>
                <a:lnTo>
                  <a:pt x="161655" y="26163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349417" y="7021144"/>
            <a:ext cx="96520" cy="104139"/>
          </a:xfrm>
          <a:custGeom>
            <a:avLst/>
            <a:gdLst/>
            <a:ahLst/>
            <a:cxnLst/>
            <a:rect l="l" t="t" r="r" b="b"/>
            <a:pathLst>
              <a:path w="96519" h="104140">
                <a:moveTo>
                  <a:pt x="44139" y="0"/>
                </a:moveTo>
                <a:lnTo>
                  <a:pt x="5045" y="27072"/>
                </a:lnTo>
                <a:lnTo>
                  <a:pt x="0" y="48884"/>
                </a:lnTo>
                <a:lnTo>
                  <a:pt x="1187" y="60642"/>
                </a:lnTo>
                <a:lnTo>
                  <a:pt x="20977" y="95859"/>
                </a:lnTo>
                <a:lnTo>
                  <a:pt x="41871" y="103744"/>
                </a:lnTo>
                <a:lnTo>
                  <a:pt x="53240" y="103348"/>
                </a:lnTo>
                <a:lnTo>
                  <a:pt x="86767" y="83531"/>
                </a:lnTo>
                <a:lnTo>
                  <a:pt x="96357" y="48487"/>
                </a:lnTo>
                <a:lnTo>
                  <a:pt x="94280" y="36398"/>
                </a:lnTo>
                <a:lnTo>
                  <a:pt x="66772" y="3629"/>
                </a:lnTo>
                <a:lnTo>
                  <a:pt x="44139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349417" y="7021144"/>
            <a:ext cx="96520" cy="104139"/>
          </a:xfrm>
          <a:custGeom>
            <a:avLst/>
            <a:gdLst/>
            <a:ahLst/>
            <a:cxnLst/>
            <a:rect l="l" t="t" r="r" b="b"/>
            <a:pathLst>
              <a:path w="96519" h="104140">
                <a:moveTo>
                  <a:pt x="82217" y="14837"/>
                </a:moveTo>
                <a:lnTo>
                  <a:pt x="89567" y="25002"/>
                </a:lnTo>
                <a:lnTo>
                  <a:pt x="94280" y="36398"/>
                </a:lnTo>
                <a:lnTo>
                  <a:pt x="96357" y="48487"/>
                </a:lnTo>
                <a:lnTo>
                  <a:pt x="95797" y="60731"/>
                </a:lnTo>
                <a:lnTo>
                  <a:pt x="76044" y="93347"/>
                </a:lnTo>
                <a:lnTo>
                  <a:pt x="41871" y="103744"/>
                </a:lnTo>
                <a:lnTo>
                  <a:pt x="30998" y="101213"/>
                </a:lnTo>
                <a:lnTo>
                  <a:pt x="5002" y="72582"/>
                </a:lnTo>
                <a:lnTo>
                  <a:pt x="0" y="48884"/>
                </a:lnTo>
                <a:lnTo>
                  <a:pt x="1324" y="37598"/>
                </a:lnTo>
                <a:lnTo>
                  <a:pt x="32547" y="2734"/>
                </a:lnTo>
                <a:lnTo>
                  <a:pt x="44139" y="0"/>
                </a:lnTo>
                <a:lnTo>
                  <a:pt x="55696" y="317"/>
                </a:lnTo>
                <a:lnTo>
                  <a:pt x="66772" y="3629"/>
                </a:lnTo>
                <a:lnTo>
                  <a:pt x="76920" y="9878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502900" y="8070516"/>
            <a:ext cx="1437062" cy="6940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421938" y="8070516"/>
            <a:ext cx="1437061" cy="6940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755459" y="7545478"/>
            <a:ext cx="412548" cy="5724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404405" y="7436904"/>
            <a:ext cx="484949" cy="6206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400899" y="8522050"/>
            <a:ext cx="197762" cy="1544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400897" y="8522044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015692" y="8522048"/>
            <a:ext cx="197752" cy="1544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015686" y="8522044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714742" y="8284229"/>
            <a:ext cx="197762" cy="1544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714742" y="828423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675586" y="8191883"/>
            <a:ext cx="259244" cy="1889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675586" y="8191884"/>
            <a:ext cx="259715" cy="189230"/>
          </a:xfrm>
          <a:custGeom>
            <a:avLst/>
            <a:gdLst/>
            <a:ahLst/>
            <a:cxnLst/>
            <a:rect l="l" t="t" r="r" b="b"/>
            <a:pathLst>
              <a:path w="259715" h="189229">
                <a:moveTo>
                  <a:pt x="221223" y="27683"/>
                </a:moveTo>
                <a:lnTo>
                  <a:pt x="247967" y="55815"/>
                </a:lnTo>
                <a:lnTo>
                  <a:pt x="259244" y="98791"/>
                </a:lnTo>
                <a:lnTo>
                  <a:pt x="257709" y="109718"/>
                </a:lnTo>
                <a:lnTo>
                  <a:pt x="234154" y="150599"/>
                </a:lnTo>
                <a:lnTo>
                  <a:pt x="202426" y="172389"/>
                </a:lnTo>
                <a:lnTo>
                  <a:pt x="154106" y="187106"/>
                </a:lnTo>
                <a:lnTo>
                  <a:pt x="128720" y="188999"/>
                </a:lnTo>
                <a:lnTo>
                  <a:pt x="116038" y="188590"/>
                </a:lnTo>
                <a:lnTo>
                  <a:pt x="67494" y="177984"/>
                </a:lnTo>
                <a:lnTo>
                  <a:pt x="33953" y="157944"/>
                </a:lnTo>
                <a:lnTo>
                  <a:pt x="9132" y="127481"/>
                </a:lnTo>
                <a:lnTo>
                  <a:pt x="0" y="95448"/>
                </a:lnTo>
                <a:lnTo>
                  <a:pt x="353" y="84830"/>
                </a:lnTo>
                <a:lnTo>
                  <a:pt x="18245" y="44981"/>
                </a:lnTo>
                <a:lnTo>
                  <a:pt x="57810" y="15438"/>
                </a:lnTo>
                <a:lnTo>
                  <a:pt x="105869" y="1512"/>
                </a:lnTo>
                <a:lnTo>
                  <a:pt x="131353" y="0"/>
                </a:lnTo>
                <a:lnTo>
                  <a:pt x="144115" y="605"/>
                </a:lnTo>
                <a:lnTo>
                  <a:pt x="192988" y="12095"/>
                </a:lnTo>
                <a:lnTo>
                  <a:pt x="214741" y="23279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573346" y="8434575"/>
            <a:ext cx="259925" cy="1981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3573348" y="8434578"/>
            <a:ext cx="260350" cy="198120"/>
          </a:xfrm>
          <a:custGeom>
            <a:avLst/>
            <a:gdLst/>
            <a:ahLst/>
            <a:cxnLst/>
            <a:rect l="l" t="t" r="r" b="b"/>
            <a:pathLst>
              <a:path w="260350" h="198120">
                <a:moveTo>
                  <a:pt x="221799" y="29076"/>
                </a:moveTo>
                <a:lnTo>
                  <a:pt x="247936" y="57630"/>
                </a:lnTo>
                <a:lnTo>
                  <a:pt x="259925" y="101264"/>
                </a:lnTo>
                <a:lnTo>
                  <a:pt x="258840" y="112410"/>
                </a:lnTo>
                <a:lnTo>
                  <a:pt x="238173" y="154537"/>
                </a:lnTo>
                <a:lnTo>
                  <a:pt x="206772" y="178242"/>
                </a:lnTo>
                <a:lnTo>
                  <a:pt x="170795" y="192462"/>
                </a:lnTo>
                <a:lnTo>
                  <a:pt x="120874" y="198108"/>
                </a:lnTo>
                <a:lnTo>
                  <a:pt x="108550" y="197195"/>
                </a:lnTo>
                <a:lnTo>
                  <a:pt x="62155" y="184483"/>
                </a:lnTo>
                <a:lnTo>
                  <a:pt x="21609" y="153776"/>
                </a:lnTo>
                <a:lnTo>
                  <a:pt x="1070" y="111150"/>
                </a:lnTo>
                <a:lnTo>
                  <a:pt x="0" y="100112"/>
                </a:lnTo>
                <a:lnTo>
                  <a:pt x="537" y="89117"/>
                </a:lnTo>
                <a:lnTo>
                  <a:pt x="18585" y="47529"/>
                </a:lnTo>
                <a:lnTo>
                  <a:pt x="57929" y="16496"/>
                </a:lnTo>
                <a:lnTo>
                  <a:pt x="105638" y="1733"/>
                </a:lnTo>
                <a:lnTo>
                  <a:pt x="130917" y="0"/>
                </a:lnTo>
                <a:lnTo>
                  <a:pt x="143579" y="542"/>
                </a:lnTo>
                <a:lnTo>
                  <a:pt x="192154" y="12095"/>
                </a:lnTo>
                <a:lnTo>
                  <a:pt x="213864" y="23491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4139501" y="8109515"/>
            <a:ext cx="197762" cy="15441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4139501" y="8109513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19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4241822" y="8536602"/>
            <a:ext cx="197752" cy="1544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4241822" y="853660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19" h="154940">
                <a:moveTo>
                  <a:pt x="168752" y="22574"/>
                </a:moveTo>
                <a:lnTo>
                  <a:pt x="196105" y="62985"/>
                </a:lnTo>
                <a:lnTo>
                  <a:pt x="197752" y="74179"/>
                </a:lnTo>
                <a:lnTo>
                  <a:pt x="197323" y="85430"/>
                </a:lnTo>
                <a:lnTo>
                  <a:pt x="174843" y="127182"/>
                </a:lnTo>
                <a:lnTo>
                  <a:pt x="140441" y="146538"/>
                </a:lnTo>
                <a:lnTo>
                  <a:pt x="90944" y="154414"/>
                </a:lnTo>
                <a:lnTo>
                  <a:pt x="78754" y="153283"/>
                </a:lnTo>
                <a:lnTo>
                  <a:pt x="34472" y="136828"/>
                </a:lnTo>
                <a:lnTo>
                  <a:pt x="7841" y="106296"/>
                </a:lnTo>
                <a:lnTo>
                  <a:pt x="0" y="73394"/>
                </a:lnTo>
                <a:lnTo>
                  <a:pt x="1437" y="62571"/>
                </a:lnTo>
                <a:lnTo>
                  <a:pt x="26731" y="23832"/>
                </a:lnTo>
                <a:lnTo>
                  <a:pt x="72050" y="2905"/>
                </a:lnTo>
                <a:lnTo>
                  <a:pt x="97076" y="0"/>
                </a:lnTo>
                <a:lnTo>
                  <a:pt x="109642" y="421"/>
                </a:lnTo>
                <a:lnTo>
                  <a:pt x="156660" y="14511"/>
                </a:lnTo>
                <a:lnTo>
                  <a:pt x="166833" y="2111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4566844" y="8284229"/>
            <a:ext cx="197762" cy="1544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4566845" y="828423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19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1388859" y="8158043"/>
            <a:ext cx="197762" cy="1544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1388859" y="8158047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3982700" y="7835900"/>
            <a:ext cx="406400" cy="49530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4038400" y="7861330"/>
            <a:ext cx="291364" cy="379365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14351533" y="8366568"/>
            <a:ext cx="89814" cy="9706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2394217" y="6857188"/>
            <a:ext cx="1401386" cy="1676845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9220203" y="2603500"/>
            <a:ext cx="1517888" cy="8638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832419" y="3055312"/>
            <a:ext cx="1955913" cy="529972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8435457" y="5190202"/>
            <a:ext cx="88900" cy="84455"/>
          </a:xfrm>
          <a:custGeom>
            <a:avLst/>
            <a:gdLst/>
            <a:ahLst/>
            <a:cxnLst/>
            <a:rect l="l" t="t" r="r" b="b"/>
            <a:pathLst>
              <a:path w="88900" h="84454">
                <a:moveTo>
                  <a:pt x="0" y="0"/>
                </a:moveTo>
                <a:lnTo>
                  <a:pt x="9194" y="8763"/>
                </a:lnTo>
                <a:lnTo>
                  <a:pt x="88353" y="84251"/>
                </a:lnTo>
              </a:path>
            </a:pathLst>
          </a:custGeom>
          <a:ln w="25400">
            <a:solidFill>
              <a:srgbClr val="FFBB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8336056" y="5092086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5" h="144145">
                <a:moveTo>
                  <a:pt x="70116" y="0"/>
                </a:moveTo>
                <a:lnTo>
                  <a:pt x="0" y="73533"/>
                </a:lnTo>
                <a:lnTo>
                  <a:pt x="73533" y="143649"/>
                </a:lnTo>
                <a:lnTo>
                  <a:pt x="143649" y="70116"/>
                </a:lnTo>
                <a:lnTo>
                  <a:pt x="70116" y="0"/>
                </a:lnTo>
                <a:close/>
              </a:path>
            </a:pathLst>
          </a:custGeom>
          <a:solidFill>
            <a:srgbClr val="FFB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8456450" y="4978400"/>
            <a:ext cx="1517894" cy="8638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759477" y="5162940"/>
            <a:ext cx="291465" cy="314960"/>
          </a:xfrm>
          <a:custGeom>
            <a:avLst/>
            <a:gdLst/>
            <a:ahLst/>
            <a:cxnLst/>
            <a:rect l="l" t="t" r="r" b="b"/>
            <a:pathLst>
              <a:path w="291465" h="314960">
                <a:moveTo>
                  <a:pt x="139776" y="0"/>
                </a:moveTo>
                <a:lnTo>
                  <a:pt x="93341" y="10165"/>
                </a:lnTo>
                <a:lnTo>
                  <a:pt x="51382" y="36838"/>
                </a:lnTo>
                <a:lnTo>
                  <a:pt x="20278" y="76147"/>
                </a:lnTo>
                <a:lnTo>
                  <a:pt x="3396" y="121786"/>
                </a:lnTo>
                <a:lnTo>
                  <a:pt x="0" y="158321"/>
                </a:lnTo>
                <a:lnTo>
                  <a:pt x="654" y="170655"/>
                </a:lnTo>
                <a:lnTo>
                  <a:pt x="12317" y="219350"/>
                </a:lnTo>
                <a:lnTo>
                  <a:pt x="30675" y="253709"/>
                </a:lnTo>
                <a:lnTo>
                  <a:pt x="56852" y="283131"/>
                </a:lnTo>
                <a:lnTo>
                  <a:pt x="98220" y="306756"/>
                </a:lnTo>
                <a:lnTo>
                  <a:pt x="143794" y="314518"/>
                </a:lnTo>
                <a:lnTo>
                  <a:pt x="155458" y="313939"/>
                </a:lnTo>
                <a:lnTo>
                  <a:pt x="201658" y="301376"/>
                </a:lnTo>
                <a:lnTo>
                  <a:pt x="234384" y="281042"/>
                </a:lnTo>
                <a:lnTo>
                  <a:pt x="262106" y="252164"/>
                </a:lnTo>
                <a:lnTo>
                  <a:pt x="283686" y="207717"/>
                </a:lnTo>
                <a:lnTo>
                  <a:pt x="291202" y="159307"/>
                </a:lnTo>
                <a:lnTo>
                  <a:pt x="290883" y="147034"/>
                </a:lnTo>
                <a:lnTo>
                  <a:pt x="280819" y="99058"/>
                </a:lnTo>
                <a:lnTo>
                  <a:pt x="256691" y="55738"/>
                </a:lnTo>
                <a:lnTo>
                  <a:pt x="219743" y="21930"/>
                </a:lnTo>
                <a:lnTo>
                  <a:pt x="175127" y="3208"/>
                </a:lnTo>
                <a:lnTo>
                  <a:pt x="139776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9759477" y="5162940"/>
            <a:ext cx="291465" cy="314960"/>
          </a:xfrm>
          <a:custGeom>
            <a:avLst/>
            <a:gdLst/>
            <a:ahLst/>
            <a:cxnLst/>
            <a:rect l="l" t="t" r="r" b="b"/>
            <a:pathLst>
              <a:path w="291465" h="314960">
                <a:moveTo>
                  <a:pt x="248462" y="46085"/>
                </a:moveTo>
                <a:lnTo>
                  <a:pt x="276106" y="87642"/>
                </a:lnTo>
                <a:lnTo>
                  <a:pt x="289686" y="134813"/>
                </a:lnTo>
                <a:lnTo>
                  <a:pt x="291202" y="159307"/>
                </a:lnTo>
                <a:lnTo>
                  <a:pt x="290641" y="171571"/>
                </a:lnTo>
                <a:lnTo>
                  <a:pt x="279609" y="219350"/>
                </a:lnTo>
                <a:lnTo>
                  <a:pt x="254513" y="262208"/>
                </a:lnTo>
                <a:lnTo>
                  <a:pt x="223761" y="288871"/>
                </a:lnTo>
                <a:lnTo>
                  <a:pt x="178753" y="309718"/>
                </a:lnTo>
                <a:lnTo>
                  <a:pt x="143794" y="314518"/>
                </a:lnTo>
                <a:lnTo>
                  <a:pt x="132186" y="314084"/>
                </a:lnTo>
                <a:lnTo>
                  <a:pt x="87355" y="302323"/>
                </a:lnTo>
                <a:lnTo>
                  <a:pt x="47553" y="274788"/>
                </a:lnTo>
                <a:lnTo>
                  <a:pt x="23632" y="242568"/>
                </a:lnTo>
                <a:lnTo>
                  <a:pt x="8036" y="207379"/>
                </a:lnTo>
                <a:lnTo>
                  <a:pt x="0" y="158321"/>
                </a:lnTo>
                <a:lnTo>
                  <a:pt x="241" y="146030"/>
                </a:lnTo>
                <a:lnTo>
                  <a:pt x="10086" y="98350"/>
                </a:lnTo>
                <a:lnTo>
                  <a:pt x="33940" y="55602"/>
                </a:lnTo>
                <a:lnTo>
                  <a:pt x="61233" y="28622"/>
                </a:lnTo>
                <a:lnTo>
                  <a:pt x="104687" y="6076"/>
                </a:lnTo>
                <a:lnTo>
                  <a:pt x="139776" y="0"/>
                </a:lnTo>
                <a:lnTo>
                  <a:pt x="151615" y="37"/>
                </a:lnTo>
                <a:lnTo>
                  <a:pt x="198004" y="10506"/>
                </a:lnTo>
                <a:lnTo>
                  <a:pt x="239844" y="37481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9809975" y="5218166"/>
            <a:ext cx="193675" cy="209550"/>
          </a:xfrm>
          <a:custGeom>
            <a:avLst/>
            <a:gdLst/>
            <a:ahLst/>
            <a:cxnLst/>
            <a:rect l="l" t="t" r="r" b="b"/>
            <a:pathLst>
              <a:path w="193675" h="209550">
                <a:moveTo>
                  <a:pt x="98951" y="0"/>
                </a:moveTo>
                <a:lnTo>
                  <a:pt x="52945" y="12291"/>
                </a:lnTo>
                <a:lnTo>
                  <a:pt x="20801" y="38045"/>
                </a:lnTo>
                <a:lnTo>
                  <a:pt x="1940" y="80781"/>
                </a:lnTo>
                <a:lnTo>
                  <a:pt x="0" y="104408"/>
                </a:lnTo>
                <a:lnTo>
                  <a:pt x="957" y="116441"/>
                </a:lnTo>
                <a:lnTo>
                  <a:pt x="18008" y="163728"/>
                </a:lnTo>
                <a:lnTo>
                  <a:pt x="44605" y="193221"/>
                </a:lnTo>
                <a:lnTo>
                  <a:pt x="89316" y="208939"/>
                </a:lnTo>
                <a:lnTo>
                  <a:pt x="101090" y="209039"/>
                </a:lnTo>
                <a:lnTo>
                  <a:pt x="112837" y="207598"/>
                </a:lnTo>
                <a:lnTo>
                  <a:pt x="156905" y="186350"/>
                </a:lnTo>
                <a:lnTo>
                  <a:pt x="180833" y="156594"/>
                </a:lnTo>
                <a:lnTo>
                  <a:pt x="193620" y="109417"/>
                </a:lnTo>
                <a:lnTo>
                  <a:pt x="193521" y="97144"/>
                </a:lnTo>
                <a:lnTo>
                  <a:pt x="179941" y="50174"/>
                </a:lnTo>
                <a:lnTo>
                  <a:pt x="152479" y="18235"/>
                </a:lnTo>
                <a:lnTo>
                  <a:pt x="110344" y="728"/>
                </a:lnTo>
                <a:lnTo>
                  <a:pt x="98951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9809975" y="5218166"/>
            <a:ext cx="193675" cy="209550"/>
          </a:xfrm>
          <a:custGeom>
            <a:avLst/>
            <a:gdLst/>
            <a:ahLst/>
            <a:cxnLst/>
            <a:rect l="l" t="t" r="r" b="b"/>
            <a:pathLst>
              <a:path w="193675" h="209550">
                <a:moveTo>
                  <a:pt x="165240" y="29848"/>
                </a:moveTo>
                <a:lnTo>
                  <a:pt x="189368" y="72965"/>
                </a:lnTo>
                <a:lnTo>
                  <a:pt x="193620" y="109417"/>
                </a:lnTo>
                <a:lnTo>
                  <a:pt x="192401" y="121633"/>
                </a:lnTo>
                <a:lnTo>
                  <a:pt x="174340" y="167235"/>
                </a:lnTo>
                <a:lnTo>
                  <a:pt x="146591" y="193993"/>
                </a:lnTo>
                <a:lnTo>
                  <a:pt x="101090" y="209039"/>
                </a:lnTo>
                <a:lnTo>
                  <a:pt x="89316" y="208939"/>
                </a:lnTo>
                <a:lnTo>
                  <a:pt x="44605" y="193221"/>
                </a:lnTo>
                <a:lnTo>
                  <a:pt x="18008" y="163728"/>
                </a:lnTo>
                <a:lnTo>
                  <a:pt x="3221" y="128488"/>
                </a:lnTo>
                <a:lnTo>
                  <a:pt x="0" y="104408"/>
                </a:lnTo>
                <a:lnTo>
                  <a:pt x="332" y="92488"/>
                </a:lnTo>
                <a:lnTo>
                  <a:pt x="14252" y="47917"/>
                </a:lnTo>
                <a:lnTo>
                  <a:pt x="41838" y="19267"/>
                </a:lnTo>
                <a:lnTo>
                  <a:pt x="87413" y="771"/>
                </a:lnTo>
                <a:lnTo>
                  <a:pt x="98951" y="0"/>
                </a:lnTo>
                <a:lnTo>
                  <a:pt x="110344" y="728"/>
                </a:lnTo>
                <a:lnTo>
                  <a:pt x="152479" y="18235"/>
                </a:lnTo>
                <a:lnTo>
                  <a:pt x="161651" y="26158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9856909" y="5268546"/>
            <a:ext cx="96520" cy="104139"/>
          </a:xfrm>
          <a:custGeom>
            <a:avLst/>
            <a:gdLst/>
            <a:ahLst/>
            <a:cxnLst/>
            <a:rect l="l" t="t" r="r" b="b"/>
            <a:pathLst>
              <a:path w="96520" h="104139">
                <a:moveTo>
                  <a:pt x="44129" y="0"/>
                </a:moveTo>
                <a:lnTo>
                  <a:pt x="5036" y="27082"/>
                </a:lnTo>
                <a:lnTo>
                  <a:pt x="0" y="48893"/>
                </a:lnTo>
                <a:lnTo>
                  <a:pt x="1191" y="60650"/>
                </a:lnTo>
                <a:lnTo>
                  <a:pt x="20992" y="95871"/>
                </a:lnTo>
                <a:lnTo>
                  <a:pt x="41887" y="103751"/>
                </a:lnTo>
                <a:lnTo>
                  <a:pt x="53256" y="103352"/>
                </a:lnTo>
                <a:lnTo>
                  <a:pt x="86778" y="83527"/>
                </a:lnTo>
                <a:lnTo>
                  <a:pt x="96368" y="48484"/>
                </a:lnTo>
                <a:lnTo>
                  <a:pt x="94292" y="36395"/>
                </a:lnTo>
                <a:lnTo>
                  <a:pt x="66764" y="3618"/>
                </a:lnTo>
                <a:lnTo>
                  <a:pt x="44129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9856909" y="5268546"/>
            <a:ext cx="96520" cy="104139"/>
          </a:xfrm>
          <a:custGeom>
            <a:avLst/>
            <a:gdLst/>
            <a:ahLst/>
            <a:cxnLst/>
            <a:rect l="l" t="t" r="r" b="b"/>
            <a:pathLst>
              <a:path w="96520" h="104139">
                <a:moveTo>
                  <a:pt x="82228" y="14834"/>
                </a:moveTo>
                <a:lnTo>
                  <a:pt x="89578" y="24998"/>
                </a:lnTo>
                <a:lnTo>
                  <a:pt x="94292" y="36395"/>
                </a:lnTo>
                <a:lnTo>
                  <a:pt x="96368" y="48484"/>
                </a:lnTo>
                <a:lnTo>
                  <a:pt x="95808" y="60728"/>
                </a:lnTo>
                <a:lnTo>
                  <a:pt x="76058" y="93346"/>
                </a:lnTo>
                <a:lnTo>
                  <a:pt x="41887" y="103751"/>
                </a:lnTo>
                <a:lnTo>
                  <a:pt x="31014" y="101222"/>
                </a:lnTo>
                <a:lnTo>
                  <a:pt x="5009" y="72590"/>
                </a:lnTo>
                <a:lnTo>
                  <a:pt x="0" y="48893"/>
                </a:lnTo>
                <a:lnTo>
                  <a:pt x="1320" y="37608"/>
                </a:lnTo>
                <a:lnTo>
                  <a:pt x="32537" y="2738"/>
                </a:lnTo>
                <a:lnTo>
                  <a:pt x="44129" y="0"/>
                </a:lnTo>
                <a:lnTo>
                  <a:pt x="55687" y="312"/>
                </a:lnTo>
                <a:lnTo>
                  <a:pt x="66764" y="3618"/>
                </a:lnTo>
                <a:lnTo>
                  <a:pt x="76912" y="9859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212487" y="6246656"/>
            <a:ext cx="0" cy="207645"/>
          </a:xfrm>
          <a:custGeom>
            <a:avLst/>
            <a:gdLst/>
            <a:ahLst/>
            <a:cxnLst/>
            <a:rect l="l" t="t" r="r" b="b"/>
            <a:pathLst>
              <a:path h="207645">
                <a:moveTo>
                  <a:pt x="0" y="0"/>
                </a:moveTo>
                <a:lnTo>
                  <a:pt x="0" y="12700"/>
                </a:lnTo>
                <a:lnTo>
                  <a:pt x="0" y="207149"/>
                </a:lnTo>
              </a:path>
            </a:pathLst>
          </a:custGeom>
          <a:ln w="25400">
            <a:solidFill>
              <a:srgbClr val="FFBB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161763" y="6158459"/>
            <a:ext cx="100965" cy="100965"/>
          </a:xfrm>
          <a:custGeom>
            <a:avLst/>
            <a:gdLst/>
            <a:ahLst/>
            <a:cxnLst/>
            <a:rect l="l" t="t" r="r" b="b"/>
            <a:pathLst>
              <a:path w="100965" h="100964">
                <a:moveTo>
                  <a:pt x="56600" y="0"/>
                </a:moveTo>
                <a:lnTo>
                  <a:pt x="10849" y="18611"/>
                </a:lnTo>
                <a:lnTo>
                  <a:pt x="0" y="52884"/>
                </a:lnTo>
                <a:lnTo>
                  <a:pt x="2083" y="64786"/>
                </a:lnTo>
                <a:lnTo>
                  <a:pt x="31777" y="97197"/>
                </a:lnTo>
                <a:lnTo>
                  <a:pt x="55047" y="100381"/>
                </a:lnTo>
                <a:lnTo>
                  <a:pt x="66880" y="97760"/>
                </a:lnTo>
                <a:lnTo>
                  <a:pt x="99142" y="64480"/>
                </a:lnTo>
                <a:lnTo>
                  <a:pt x="100609" y="53483"/>
                </a:lnTo>
                <a:lnTo>
                  <a:pt x="99385" y="41996"/>
                </a:lnTo>
                <a:lnTo>
                  <a:pt x="78253" y="7403"/>
                </a:lnTo>
                <a:lnTo>
                  <a:pt x="56600" y="0"/>
                </a:lnTo>
                <a:close/>
              </a:path>
            </a:pathLst>
          </a:custGeom>
          <a:solidFill>
            <a:srgbClr val="FFB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010400" y="6317916"/>
            <a:ext cx="1437062" cy="6940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929438" y="6317916"/>
            <a:ext cx="1437065" cy="6940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8262959" y="5792867"/>
            <a:ext cx="412548" cy="57245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911916" y="5684302"/>
            <a:ext cx="484927" cy="620692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908399" y="6769450"/>
            <a:ext cx="197762" cy="1544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908397" y="6769446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523192" y="6769448"/>
            <a:ext cx="197752" cy="1544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523186" y="6769446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222242" y="6531629"/>
            <a:ext cx="197762" cy="1544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222242" y="653163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0183086" y="6439283"/>
            <a:ext cx="259244" cy="1889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183087" y="6439284"/>
            <a:ext cx="259715" cy="189230"/>
          </a:xfrm>
          <a:custGeom>
            <a:avLst/>
            <a:gdLst/>
            <a:ahLst/>
            <a:cxnLst/>
            <a:rect l="l" t="t" r="r" b="b"/>
            <a:pathLst>
              <a:path w="259715" h="189229">
                <a:moveTo>
                  <a:pt x="221223" y="27683"/>
                </a:moveTo>
                <a:lnTo>
                  <a:pt x="247968" y="55815"/>
                </a:lnTo>
                <a:lnTo>
                  <a:pt x="259244" y="98791"/>
                </a:lnTo>
                <a:lnTo>
                  <a:pt x="257710" y="109718"/>
                </a:lnTo>
                <a:lnTo>
                  <a:pt x="234154" y="150599"/>
                </a:lnTo>
                <a:lnTo>
                  <a:pt x="202426" y="172390"/>
                </a:lnTo>
                <a:lnTo>
                  <a:pt x="154103" y="187106"/>
                </a:lnTo>
                <a:lnTo>
                  <a:pt x="128716" y="188999"/>
                </a:lnTo>
                <a:lnTo>
                  <a:pt x="116033" y="188590"/>
                </a:lnTo>
                <a:lnTo>
                  <a:pt x="67490" y="177984"/>
                </a:lnTo>
                <a:lnTo>
                  <a:pt x="33952" y="157944"/>
                </a:lnTo>
                <a:lnTo>
                  <a:pt x="9131" y="127480"/>
                </a:lnTo>
                <a:lnTo>
                  <a:pt x="0" y="95448"/>
                </a:lnTo>
                <a:lnTo>
                  <a:pt x="353" y="84830"/>
                </a:lnTo>
                <a:lnTo>
                  <a:pt x="18246" y="44981"/>
                </a:lnTo>
                <a:lnTo>
                  <a:pt x="57807" y="15438"/>
                </a:lnTo>
                <a:lnTo>
                  <a:pt x="105864" y="1512"/>
                </a:lnTo>
                <a:lnTo>
                  <a:pt x="131350" y="0"/>
                </a:lnTo>
                <a:lnTo>
                  <a:pt x="144112" y="605"/>
                </a:lnTo>
                <a:lnTo>
                  <a:pt x="192988" y="12096"/>
                </a:lnTo>
                <a:lnTo>
                  <a:pt x="214742" y="2328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080847" y="6681975"/>
            <a:ext cx="259925" cy="19811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080844" y="6681978"/>
            <a:ext cx="260350" cy="198120"/>
          </a:xfrm>
          <a:custGeom>
            <a:avLst/>
            <a:gdLst/>
            <a:ahLst/>
            <a:cxnLst/>
            <a:rect l="l" t="t" r="r" b="b"/>
            <a:pathLst>
              <a:path w="260350" h="198120">
                <a:moveTo>
                  <a:pt x="221799" y="29076"/>
                </a:moveTo>
                <a:lnTo>
                  <a:pt x="247935" y="57630"/>
                </a:lnTo>
                <a:lnTo>
                  <a:pt x="259925" y="101264"/>
                </a:lnTo>
                <a:lnTo>
                  <a:pt x="258840" y="112410"/>
                </a:lnTo>
                <a:lnTo>
                  <a:pt x="238173" y="154537"/>
                </a:lnTo>
                <a:lnTo>
                  <a:pt x="206773" y="178242"/>
                </a:lnTo>
                <a:lnTo>
                  <a:pt x="170797" y="192462"/>
                </a:lnTo>
                <a:lnTo>
                  <a:pt x="120879" y="198108"/>
                </a:lnTo>
                <a:lnTo>
                  <a:pt x="108556" y="197195"/>
                </a:lnTo>
                <a:lnTo>
                  <a:pt x="62159" y="184483"/>
                </a:lnTo>
                <a:lnTo>
                  <a:pt x="21609" y="153776"/>
                </a:lnTo>
                <a:lnTo>
                  <a:pt x="1070" y="111150"/>
                </a:lnTo>
                <a:lnTo>
                  <a:pt x="0" y="100112"/>
                </a:lnTo>
                <a:lnTo>
                  <a:pt x="537" y="89118"/>
                </a:lnTo>
                <a:lnTo>
                  <a:pt x="18585" y="47529"/>
                </a:lnTo>
                <a:lnTo>
                  <a:pt x="57932" y="16497"/>
                </a:lnTo>
                <a:lnTo>
                  <a:pt x="105643" y="1733"/>
                </a:lnTo>
                <a:lnTo>
                  <a:pt x="130921" y="0"/>
                </a:lnTo>
                <a:lnTo>
                  <a:pt x="143583" y="542"/>
                </a:lnTo>
                <a:lnTo>
                  <a:pt x="192154" y="12095"/>
                </a:lnTo>
                <a:lnTo>
                  <a:pt x="213863" y="23490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0647001" y="6356916"/>
            <a:ext cx="197762" cy="154412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10647002" y="6356913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0749322" y="6784002"/>
            <a:ext cx="197752" cy="1544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749316" y="6784006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1074344" y="6531629"/>
            <a:ext cx="197762" cy="1544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1074341" y="653163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96359" y="6405442"/>
            <a:ext cx="197762" cy="15441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896359" y="6405446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40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490200" y="6083300"/>
            <a:ext cx="406400" cy="4953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545909" y="6108732"/>
            <a:ext cx="291359" cy="379362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109542" y="6088235"/>
            <a:ext cx="206375" cy="222250"/>
          </a:xfrm>
          <a:custGeom>
            <a:avLst/>
            <a:gdLst/>
            <a:ahLst/>
            <a:cxnLst/>
            <a:rect l="l" t="t" r="r" b="b"/>
            <a:pathLst>
              <a:path w="206375" h="222250">
                <a:moveTo>
                  <a:pt x="175980" y="32409"/>
                </a:moveTo>
                <a:lnTo>
                  <a:pt x="200719" y="75279"/>
                </a:lnTo>
                <a:lnTo>
                  <a:pt x="206231" y="111591"/>
                </a:lnTo>
                <a:lnTo>
                  <a:pt x="205585" y="123850"/>
                </a:lnTo>
                <a:lnTo>
                  <a:pt x="190579" y="170468"/>
                </a:lnTo>
                <a:lnTo>
                  <a:pt x="162649" y="200055"/>
                </a:lnTo>
                <a:lnTo>
                  <a:pt x="117184" y="220295"/>
                </a:lnTo>
                <a:lnTo>
                  <a:pt x="105635" y="221711"/>
                </a:lnTo>
                <a:lnTo>
                  <a:pt x="94186" y="221707"/>
                </a:lnTo>
                <a:lnTo>
                  <a:pt x="51134" y="207883"/>
                </a:lnTo>
                <a:lnTo>
                  <a:pt x="16928" y="172155"/>
                </a:lnTo>
                <a:lnTo>
                  <a:pt x="899" y="125312"/>
                </a:lnTo>
                <a:lnTo>
                  <a:pt x="0" y="113133"/>
                </a:lnTo>
                <a:lnTo>
                  <a:pt x="332" y="100982"/>
                </a:lnTo>
                <a:lnTo>
                  <a:pt x="13877" y="54784"/>
                </a:lnTo>
                <a:lnTo>
                  <a:pt x="47895" y="17407"/>
                </a:lnTo>
                <a:lnTo>
                  <a:pt x="93172" y="570"/>
                </a:lnTo>
                <a:lnTo>
                  <a:pt x="104928" y="0"/>
                </a:lnTo>
                <a:lnTo>
                  <a:pt x="116629" y="874"/>
                </a:lnTo>
                <a:lnTo>
                  <a:pt x="160608" y="18712"/>
                </a:lnTo>
                <a:lnTo>
                  <a:pt x="170324" y="26731"/>
                </a:lnTo>
              </a:path>
            </a:pathLst>
          </a:custGeom>
          <a:ln w="12700">
            <a:solidFill>
              <a:srgbClr val="FFBB4A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859034" y="6613968"/>
            <a:ext cx="89814" cy="9706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9091000" y="5104588"/>
            <a:ext cx="1212107" cy="1433544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032854" y="3399502"/>
            <a:ext cx="88900" cy="84455"/>
          </a:xfrm>
          <a:custGeom>
            <a:avLst/>
            <a:gdLst/>
            <a:ahLst/>
            <a:cxnLst/>
            <a:rect l="l" t="t" r="r" b="b"/>
            <a:pathLst>
              <a:path w="88900" h="84454">
                <a:moveTo>
                  <a:pt x="0" y="0"/>
                </a:moveTo>
                <a:lnTo>
                  <a:pt x="9194" y="8763"/>
                </a:lnTo>
                <a:lnTo>
                  <a:pt x="88353" y="84251"/>
                </a:lnTo>
              </a:path>
            </a:pathLst>
          </a:custGeom>
          <a:ln w="25400">
            <a:solidFill>
              <a:srgbClr val="FFBB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2933464" y="3301386"/>
            <a:ext cx="144145" cy="144145"/>
          </a:xfrm>
          <a:custGeom>
            <a:avLst/>
            <a:gdLst/>
            <a:ahLst/>
            <a:cxnLst/>
            <a:rect l="l" t="t" r="r" b="b"/>
            <a:pathLst>
              <a:path w="144144" h="144145">
                <a:moveTo>
                  <a:pt x="70116" y="0"/>
                </a:moveTo>
                <a:lnTo>
                  <a:pt x="0" y="73533"/>
                </a:lnTo>
                <a:lnTo>
                  <a:pt x="73520" y="143649"/>
                </a:lnTo>
                <a:lnTo>
                  <a:pt x="143636" y="70116"/>
                </a:lnTo>
                <a:lnTo>
                  <a:pt x="70116" y="0"/>
                </a:lnTo>
                <a:close/>
              </a:path>
            </a:pathLst>
          </a:custGeom>
          <a:solidFill>
            <a:srgbClr val="FFB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3053848" y="3187700"/>
            <a:ext cx="1517889" cy="86389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1809887" y="4455956"/>
            <a:ext cx="0" cy="207645"/>
          </a:xfrm>
          <a:custGeom>
            <a:avLst/>
            <a:gdLst/>
            <a:ahLst/>
            <a:cxnLst/>
            <a:rect l="l" t="t" r="r" b="b"/>
            <a:pathLst>
              <a:path h="207645">
                <a:moveTo>
                  <a:pt x="0" y="0"/>
                </a:moveTo>
                <a:lnTo>
                  <a:pt x="0" y="12700"/>
                </a:lnTo>
                <a:lnTo>
                  <a:pt x="0" y="207149"/>
                </a:lnTo>
              </a:path>
            </a:pathLst>
          </a:custGeom>
          <a:ln w="25400">
            <a:solidFill>
              <a:srgbClr val="FFBB4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1759163" y="4367759"/>
            <a:ext cx="100965" cy="100965"/>
          </a:xfrm>
          <a:custGeom>
            <a:avLst/>
            <a:gdLst/>
            <a:ahLst/>
            <a:cxnLst/>
            <a:rect l="l" t="t" r="r" b="b"/>
            <a:pathLst>
              <a:path w="100965" h="100964">
                <a:moveTo>
                  <a:pt x="56600" y="0"/>
                </a:moveTo>
                <a:lnTo>
                  <a:pt x="10849" y="18611"/>
                </a:lnTo>
                <a:lnTo>
                  <a:pt x="0" y="52884"/>
                </a:lnTo>
                <a:lnTo>
                  <a:pt x="2083" y="64786"/>
                </a:lnTo>
                <a:lnTo>
                  <a:pt x="31777" y="97197"/>
                </a:lnTo>
                <a:lnTo>
                  <a:pt x="55047" y="100381"/>
                </a:lnTo>
                <a:lnTo>
                  <a:pt x="66880" y="97760"/>
                </a:lnTo>
                <a:lnTo>
                  <a:pt x="99142" y="64480"/>
                </a:lnTo>
                <a:lnTo>
                  <a:pt x="100609" y="53483"/>
                </a:lnTo>
                <a:lnTo>
                  <a:pt x="99385" y="41996"/>
                </a:lnTo>
                <a:lnTo>
                  <a:pt x="78253" y="7403"/>
                </a:lnTo>
                <a:lnTo>
                  <a:pt x="56600" y="0"/>
                </a:lnTo>
                <a:close/>
              </a:path>
            </a:pathLst>
          </a:custGeom>
          <a:solidFill>
            <a:srgbClr val="FFBB4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1607800" y="4527216"/>
            <a:ext cx="1437062" cy="6940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4526838" y="4527216"/>
            <a:ext cx="1437061" cy="6940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12860363" y="4002167"/>
            <a:ext cx="412534" cy="572452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14509305" y="3893602"/>
            <a:ext cx="484936" cy="62069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2505799" y="4978750"/>
            <a:ext cx="197762" cy="15441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2505797" y="4978745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2120592" y="4978748"/>
            <a:ext cx="197752" cy="1544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2120586" y="4978745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1819642" y="4740929"/>
            <a:ext cx="197762" cy="15441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1819642" y="474093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4780486" y="4648583"/>
            <a:ext cx="259244" cy="1889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4780486" y="4648584"/>
            <a:ext cx="259715" cy="189230"/>
          </a:xfrm>
          <a:custGeom>
            <a:avLst/>
            <a:gdLst/>
            <a:ahLst/>
            <a:cxnLst/>
            <a:rect l="l" t="t" r="r" b="b"/>
            <a:pathLst>
              <a:path w="259715" h="189229">
                <a:moveTo>
                  <a:pt x="221223" y="27683"/>
                </a:moveTo>
                <a:lnTo>
                  <a:pt x="247967" y="55813"/>
                </a:lnTo>
                <a:lnTo>
                  <a:pt x="259244" y="98786"/>
                </a:lnTo>
                <a:lnTo>
                  <a:pt x="257709" y="109713"/>
                </a:lnTo>
                <a:lnTo>
                  <a:pt x="234154" y="150596"/>
                </a:lnTo>
                <a:lnTo>
                  <a:pt x="202426" y="172389"/>
                </a:lnTo>
                <a:lnTo>
                  <a:pt x="154106" y="187106"/>
                </a:lnTo>
                <a:lnTo>
                  <a:pt x="128720" y="188999"/>
                </a:lnTo>
                <a:lnTo>
                  <a:pt x="116038" y="188590"/>
                </a:lnTo>
                <a:lnTo>
                  <a:pt x="67495" y="177984"/>
                </a:lnTo>
                <a:lnTo>
                  <a:pt x="33953" y="157942"/>
                </a:lnTo>
                <a:lnTo>
                  <a:pt x="9132" y="127475"/>
                </a:lnTo>
                <a:lnTo>
                  <a:pt x="0" y="95444"/>
                </a:lnTo>
                <a:lnTo>
                  <a:pt x="353" y="84826"/>
                </a:lnTo>
                <a:lnTo>
                  <a:pt x="18245" y="44981"/>
                </a:lnTo>
                <a:lnTo>
                  <a:pt x="57809" y="15438"/>
                </a:lnTo>
                <a:lnTo>
                  <a:pt x="105868" y="1512"/>
                </a:lnTo>
                <a:lnTo>
                  <a:pt x="131353" y="0"/>
                </a:lnTo>
                <a:lnTo>
                  <a:pt x="144115" y="605"/>
                </a:lnTo>
                <a:lnTo>
                  <a:pt x="192988" y="12095"/>
                </a:lnTo>
                <a:lnTo>
                  <a:pt x="214741" y="23279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14678246" y="4891274"/>
            <a:ext cx="259925" cy="198117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4678249" y="4891280"/>
            <a:ext cx="260350" cy="198120"/>
          </a:xfrm>
          <a:custGeom>
            <a:avLst/>
            <a:gdLst/>
            <a:ahLst/>
            <a:cxnLst/>
            <a:rect l="l" t="t" r="r" b="b"/>
            <a:pathLst>
              <a:path w="260350" h="198120">
                <a:moveTo>
                  <a:pt x="221798" y="29075"/>
                </a:moveTo>
                <a:lnTo>
                  <a:pt x="247935" y="57629"/>
                </a:lnTo>
                <a:lnTo>
                  <a:pt x="259924" y="101264"/>
                </a:lnTo>
                <a:lnTo>
                  <a:pt x="258839" y="112409"/>
                </a:lnTo>
                <a:lnTo>
                  <a:pt x="238172" y="154536"/>
                </a:lnTo>
                <a:lnTo>
                  <a:pt x="206772" y="178245"/>
                </a:lnTo>
                <a:lnTo>
                  <a:pt x="170797" y="192468"/>
                </a:lnTo>
                <a:lnTo>
                  <a:pt x="120878" y="198117"/>
                </a:lnTo>
                <a:lnTo>
                  <a:pt x="108555" y="197204"/>
                </a:lnTo>
                <a:lnTo>
                  <a:pt x="62161" y="184491"/>
                </a:lnTo>
                <a:lnTo>
                  <a:pt x="21613" y="153780"/>
                </a:lnTo>
                <a:lnTo>
                  <a:pt x="1071" y="111154"/>
                </a:lnTo>
                <a:lnTo>
                  <a:pt x="0" y="100116"/>
                </a:lnTo>
                <a:lnTo>
                  <a:pt x="536" y="89122"/>
                </a:lnTo>
                <a:lnTo>
                  <a:pt x="18579" y="47534"/>
                </a:lnTo>
                <a:lnTo>
                  <a:pt x="57922" y="16500"/>
                </a:lnTo>
                <a:lnTo>
                  <a:pt x="105632" y="1734"/>
                </a:lnTo>
                <a:lnTo>
                  <a:pt x="130910" y="0"/>
                </a:lnTo>
                <a:lnTo>
                  <a:pt x="143572" y="542"/>
                </a:lnTo>
                <a:lnTo>
                  <a:pt x="192146" y="12092"/>
                </a:lnTo>
                <a:lnTo>
                  <a:pt x="213855" y="23485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5244401" y="4566215"/>
            <a:ext cx="197762" cy="15441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5244401" y="4566213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19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5346722" y="4993303"/>
            <a:ext cx="197752" cy="15441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5346722" y="4993304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19" h="154939">
                <a:moveTo>
                  <a:pt x="168752" y="22574"/>
                </a:moveTo>
                <a:lnTo>
                  <a:pt x="196105" y="62985"/>
                </a:lnTo>
                <a:lnTo>
                  <a:pt x="197752" y="74179"/>
                </a:lnTo>
                <a:lnTo>
                  <a:pt x="197323" y="85430"/>
                </a:lnTo>
                <a:lnTo>
                  <a:pt x="174843" y="127182"/>
                </a:lnTo>
                <a:lnTo>
                  <a:pt x="140441" y="146538"/>
                </a:lnTo>
                <a:lnTo>
                  <a:pt x="90944" y="154414"/>
                </a:lnTo>
                <a:lnTo>
                  <a:pt x="78754" y="153283"/>
                </a:lnTo>
                <a:lnTo>
                  <a:pt x="34472" y="136828"/>
                </a:lnTo>
                <a:lnTo>
                  <a:pt x="7841" y="106296"/>
                </a:lnTo>
                <a:lnTo>
                  <a:pt x="0" y="73394"/>
                </a:lnTo>
                <a:lnTo>
                  <a:pt x="1437" y="62571"/>
                </a:lnTo>
                <a:lnTo>
                  <a:pt x="26731" y="23832"/>
                </a:lnTo>
                <a:lnTo>
                  <a:pt x="72050" y="2905"/>
                </a:lnTo>
                <a:lnTo>
                  <a:pt x="97076" y="0"/>
                </a:lnTo>
                <a:lnTo>
                  <a:pt x="109642" y="421"/>
                </a:lnTo>
                <a:lnTo>
                  <a:pt x="156660" y="14511"/>
                </a:lnTo>
                <a:lnTo>
                  <a:pt x="166833" y="2111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5671744" y="4740929"/>
            <a:ext cx="197762" cy="1544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5671745" y="474093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19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2493759" y="4614743"/>
            <a:ext cx="197762" cy="15441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2493759" y="4614746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1706942" y="4297535"/>
            <a:ext cx="206375" cy="222250"/>
          </a:xfrm>
          <a:custGeom>
            <a:avLst/>
            <a:gdLst/>
            <a:ahLst/>
            <a:cxnLst/>
            <a:rect l="l" t="t" r="r" b="b"/>
            <a:pathLst>
              <a:path w="206375" h="222250">
                <a:moveTo>
                  <a:pt x="175980" y="32409"/>
                </a:moveTo>
                <a:lnTo>
                  <a:pt x="200719" y="75279"/>
                </a:lnTo>
                <a:lnTo>
                  <a:pt x="206231" y="111591"/>
                </a:lnTo>
                <a:lnTo>
                  <a:pt x="205585" y="123850"/>
                </a:lnTo>
                <a:lnTo>
                  <a:pt x="190579" y="170468"/>
                </a:lnTo>
                <a:lnTo>
                  <a:pt x="162649" y="200055"/>
                </a:lnTo>
                <a:lnTo>
                  <a:pt x="117184" y="220295"/>
                </a:lnTo>
                <a:lnTo>
                  <a:pt x="105635" y="221711"/>
                </a:lnTo>
                <a:lnTo>
                  <a:pt x="94186" y="221707"/>
                </a:lnTo>
                <a:lnTo>
                  <a:pt x="51134" y="207883"/>
                </a:lnTo>
                <a:lnTo>
                  <a:pt x="16928" y="172155"/>
                </a:lnTo>
                <a:lnTo>
                  <a:pt x="899" y="125312"/>
                </a:lnTo>
                <a:lnTo>
                  <a:pt x="0" y="113133"/>
                </a:lnTo>
                <a:lnTo>
                  <a:pt x="332" y="100982"/>
                </a:lnTo>
                <a:lnTo>
                  <a:pt x="13877" y="54784"/>
                </a:lnTo>
                <a:lnTo>
                  <a:pt x="47895" y="17407"/>
                </a:lnTo>
                <a:lnTo>
                  <a:pt x="93172" y="570"/>
                </a:lnTo>
                <a:lnTo>
                  <a:pt x="104928" y="0"/>
                </a:lnTo>
                <a:lnTo>
                  <a:pt x="116629" y="874"/>
                </a:lnTo>
                <a:lnTo>
                  <a:pt x="160608" y="18712"/>
                </a:lnTo>
                <a:lnTo>
                  <a:pt x="170324" y="26731"/>
                </a:lnTo>
              </a:path>
            </a:pathLst>
          </a:custGeom>
          <a:ln w="12700">
            <a:solidFill>
              <a:srgbClr val="FFBB4A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5456433" y="4823268"/>
            <a:ext cx="89814" cy="9706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3499120" y="3313888"/>
            <a:ext cx="1401382" cy="167684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0550672" y="3482684"/>
            <a:ext cx="1668780" cy="2997200"/>
          </a:xfrm>
          <a:custGeom>
            <a:avLst/>
            <a:gdLst/>
            <a:ahLst/>
            <a:cxnLst/>
            <a:rect l="l" t="t" r="r" b="b"/>
            <a:pathLst>
              <a:path w="1668779" h="2997200">
                <a:moveTo>
                  <a:pt x="1638211" y="2984500"/>
                </a:moveTo>
                <a:lnTo>
                  <a:pt x="1622780" y="2984500"/>
                </a:lnTo>
                <a:lnTo>
                  <a:pt x="1626552" y="2997200"/>
                </a:lnTo>
                <a:lnTo>
                  <a:pt x="1640560" y="2997200"/>
                </a:lnTo>
                <a:lnTo>
                  <a:pt x="1638211" y="2984500"/>
                </a:lnTo>
                <a:close/>
              </a:path>
              <a:path w="1668779" h="2997200">
                <a:moveTo>
                  <a:pt x="1651254" y="2984500"/>
                </a:moveTo>
                <a:lnTo>
                  <a:pt x="1645462" y="2984500"/>
                </a:lnTo>
                <a:lnTo>
                  <a:pt x="1647583" y="2997200"/>
                </a:lnTo>
                <a:lnTo>
                  <a:pt x="1650301" y="2997200"/>
                </a:lnTo>
                <a:lnTo>
                  <a:pt x="1651254" y="2984500"/>
                </a:lnTo>
                <a:close/>
              </a:path>
              <a:path w="1668779" h="2997200">
                <a:moveTo>
                  <a:pt x="1668741" y="2984500"/>
                </a:moveTo>
                <a:lnTo>
                  <a:pt x="1655584" y="2984500"/>
                </a:lnTo>
                <a:lnTo>
                  <a:pt x="1663865" y="2997200"/>
                </a:lnTo>
                <a:lnTo>
                  <a:pt x="1668741" y="2984500"/>
                </a:lnTo>
                <a:close/>
              </a:path>
              <a:path w="1668779" h="2997200">
                <a:moveTo>
                  <a:pt x="1620464" y="2979349"/>
                </a:moveTo>
                <a:lnTo>
                  <a:pt x="1620634" y="2984500"/>
                </a:lnTo>
                <a:lnTo>
                  <a:pt x="1621180" y="2984500"/>
                </a:lnTo>
                <a:lnTo>
                  <a:pt x="1621208" y="2982843"/>
                </a:lnTo>
                <a:lnTo>
                  <a:pt x="1620464" y="2979349"/>
                </a:lnTo>
                <a:close/>
              </a:path>
              <a:path w="1668779" h="2997200">
                <a:moveTo>
                  <a:pt x="1626374" y="2971800"/>
                </a:moveTo>
                <a:lnTo>
                  <a:pt x="1621396" y="2971800"/>
                </a:lnTo>
                <a:lnTo>
                  <a:pt x="1621208" y="2982843"/>
                </a:lnTo>
                <a:lnTo>
                  <a:pt x="1621561" y="2984500"/>
                </a:lnTo>
                <a:lnTo>
                  <a:pt x="1626374" y="2971800"/>
                </a:lnTo>
                <a:close/>
              </a:path>
              <a:path w="1668779" h="2997200">
                <a:moveTo>
                  <a:pt x="1660982" y="2971800"/>
                </a:moveTo>
                <a:lnTo>
                  <a:pt x="1629918" y="2971800"/>
                </a:lnTo>
                <a:lnTo>
                  <a:pt x="1627898" y="2984500"/>
                </a:lnTo>
                <a:lnTo>
                  <a:pt x="1662696" y="2984500"/>
                </a:lnTo>
                <a:lnTo>
                  <a:pt x="1660982" y="2971800"/>
                </a:lnTo>
                <a:close/>
              </a:path>
              <a:path w="1668779" h="2997200">
                <a:moveTo>
                  <a:pt x="1621396" y="2971800"/>
                </a:moveTo>
                <a:lnTo>
                  <a:pt x="1620215" y="2971800"/>
                </a:lnTo>
                <a:lnTo>
                  <a:pt x="1620464" y="2979349"/>
                </a:lnTo>
                <a:lnTo>
                  <a:pt x="1621208" y="2982843"/>
                </a:lnTo>
                <a:lnTo>
                  <a:pt x="1621396" y="2971800"/>
                </a:lnTo>
                <a:close/>
              </a:path>
              <a:path w="1668779" h="2997200">
                <a:moveTo>
                  <a:pt x="1620215" y="2971800"/>
                </a:moveTo>
                <a:lnTo>
                  <a:pt x="1618856" y="2971800"/>
                </a:lnTo>
                <a:lnTo>
                  <a:pt x="1620464" y="2979349"/>
                </a:lnTo>
                <a:lnTo>
                  <a:pt x="1620215" y="2971800"/>
                </a:lnTo>
                <a:close/>
              </a:path>
              <a:path w="1668779" h="2997200">
                <a:moveTo>
                  <a:pt x="1622425" y="2959100"/>
                </a:moveTo>
                <a:lnTo>
                  <a:pt x="1615249" y="2959100"/>
                </a:lnTo>
                <a:lnTo>
                  <a:pt x="1617306" y="2971800"/>
                </a:lnTo>
                <a:lnTo>
                  <a:pt x="1622425" y="2959100"/>
                </a:lnTo>
                <a:close/>
              </a:path>
              <a:path w="1668779" h="2997200">
                <a:moveTo>
                  <a:pt x="1656829" y="2959100"/>
                </a:moveTo>
                <a:lnTo>
                  <a:pt x="1622425" y="2959100"/>
                </a:lnTo>
                <a:lnTo>
                  <a:pt x="1624139" y="2971800"/>
                </a:lnTo>
                <a:lnTo>
                  <a:pt x="1659178" y="2971800"/>
                </a:lnTo>
                <a:lnTo>
                  <a:pt x="1656829" y="2959100"/>
                </a:lnTo>
                <a:close/>
              </a:path>
              <a:path w="1668779" h="2997200">
                <a:moveTo>
                  <a:pt x="1650885" y="2946400"/>
                </a:moveTo>
                <a:lnTo>
                  <a:pt x="1603260" y="2946400"/>
                </a:lnTo>
                <a:lnTo>
                  <a:pt x="1606511" y="2959100"/>
                </a:lnTo>
                <a:lnTo>
                  <a:pt x="1654200" y="2959100"/>
                </a:lnTo>
                <a:lnTo>
                  <a:pt x="1650885" y="2946400"/>
                </a:lnTo>
                <a:close/>
              </a:path>
              <a:path w="1668779" h="2997200">
                <a:moveTo>
                  <a:pt x="1655864" y="2946400"/>
                </a:moveTo>
                <a:lnTo>
                  <a:pt x="1652905" y="2946400"/>
                </a:lnTo>
                <a:lnTo>
                  <a:pt x="1655864" y="2959100"/>
                </a:lnTo>
                <a:lnTo>
                  <a:pt x="1655864" y="2946400"/>
                </a:lnTo>
                <a:close/>
              </a:path>
              <a:path w="1668779" h="2997200">
                <a:moveTo>
                  <a:pt x="1593583" y="2933700"/>
                </a:moveTo>
                <a:lnTo>
                  <a:pt x="1596529" y="2946400"/>
                </a:lnTo>
                <a:lnTo>
                  <a:pt x="1596396" y="2944314"/>
                </a:lnTo>
                <a:lnTo>
                  <a:pt x="1593583" y="2933700"/>
                </a:lnTo>
                <a:close/>
              </a:path>
              <a:path w="1668779" h="2997200">
                <a:moveTo>
                  <a:pt x="1639595" y="2933700"/>
                </a:moveTo>
                <a:lnTo>
                  <a:pt x="1595716" y="2933700"/>
                </a:lnTo>
                <a:lnTo>
                  <a:pt x="1596396" y="2944314"/>
                </a:lnTo>
                <a:lnTo>
                  <a:pt x="1596948" y="2946400"/>
                </a:lnTo>
                <a:lnTo>
                  <a:pt x="1638973" y="2946400"/>
                </a:lnTo>
                <a:lnTo>
                  <a:pt x="1639595" y="2933700"/>
                </a:lnTo>
                <a:close/>
              </a:path>
              <a:path w="1668779" h="2997200">
                <a:moveTo>
                  <a:pt x="1645208" y="2933700"/>
                </a:moveTo>
                <a:lnTo>
                  <a:pt x="1640776" y="2933700"/>
                </a:lnTo>
                <a:lnTo>
                  <a:pt x="1640370" y="2946400"/>
                </a:lnTo>
                <a:lnTo>
                  <a:pt x="1641144" y="2946400"/>
                </a:lnTo>
                <a:lnTo>
                  <a:pt x="1645208" y="2933700"/>
                </a:lnTo>
                <a:close/>
              </a:path>
              <a:path w="1668779" h="2997200">
                <a:moveTo>
                  <a:pt x="1592160" y="2921000"/>
                </a:moveTo>
                <a:lnTo>
                  <a:pt x="1591906" y="2933700"/>
                </a:lnTo>
                <a:lnTo>
                  <a:pt x="1594866" y="2933700"/>
                </a:lnTo>
                <a:lnTo>
                  <a:pt x="1592160" y="2921000"/>
                </a:lnTo>
                <a:close/>
              </a:path>
              <a:path w="1668779" h="2997200">
                <a:moveTo>
                  <a:pt x="1600891" y="2921000"/>
                </a:moveTo>
                <a:lnTo>
                  <a:pt x="1599412" y="2921000"/>
                </a:lnTo>
                <a:lnTo>
                  <a:pt x="1601952" y="2933700"/>
                </a:lnTo>
                <a:lnTo>
                  <a:pt x="1602765" y="2933700"/>
                </a:lnTo>
                <a:lnTo>
                  <a:pt x="1600891" y="2921000"/>
                </a:lnTo>
                <a:close/>
              </a:path>
              <a:path w="1668779" h="2997200">
                <a:moveTo>
                  <a:pt x="1600891" y="2921000"/>
                </a:moveTo>
                <a:lnTo>
                  <a:pt x="1602765" y="2933700"/>
                </a:lnTo>
                <a:lnTo>
                  <a:pt x="1604086" y="2933700"/>
                </a:lnTo>
                <a:lnTo>
                  <a:pt x="1604456" y="2928481"/>
                </a:lnTo>
                <a:lnTo>
                  <a:pt x="1600891" y="2921000"/>
                </a:lnTo>
                <a:close/>
              </a:path>
              <a:path w="1668779" h="2997200">
                <a:moveTo>
                  <a:pt x="1604456" y="2928481"/>
                </a:moveTo>
                <a:lnTo>
                  <a:pt x="1604086" y="2933700"/>
                </a:lnTo>
                <a:lnTo>
                  <a:pt x="1604403" y="2933700"/>
                </a:lnTo>
                <a:lnTo>
                  <a:pt x="1604627" y="2928838"/>
                </a:lnTo>
                <a:lnTo>
                  <a:pt x="1604456" y="2928481"/>
                </a:lnTo>
                <a:close/>
              </a:path>
              <a:path w="1668779" h="2997200">
                <a:moveTo>
                  <a:pt x="1604627" y="2928838"/>
                </a:moveTo>
                <a:lnTo>
                  <a:pt x="1604403" y="2933700"/>
                </a:lnTo>
                <a:lnTo>
                  <a:pt x="1606243" y="2932230"/>
                </a:lnTo>
                <a:lnTo>
                  <a:pt x="1604627" y="2928838"/>
                </a:lnTo>
                <a:close/>
              </a:path>
              <a:path w="1668779" h="2997200">
                <a:moveTo>
                  <a:pt x="1606243" y="2932230"/>
                </a:moveTo>
                <a:lnTo>
                  <a:pt x="1604403" y="2933700"/>
                </a:lnTo>
                <a:lnTo>
                  <a:pt x="1606943" y="2933700"/>
                </a:lnTo>
                <a:lnTo>
                  <a:pt x="1606243" y="2932230"/>
                </a:lnTo>
                <a:close/>
              </a:path>
              <a:path w="1668779" h="2997200">
                <a:moveTo>
                  <a:pt x="1629714" y="2921000"/>
                </a:moveTo>
                <a:lnTo>
                  <a:pt x="1620304" y="2921000"/>
                </a:lnTo>
                <a:lnTo>
                  <a:pt x="1608528" y="2930405"/>
                </a:lnTo>
                <a:lnTo>
                  <a:pt x="1606943" y="2933700"/>
                </a:lnTo>
                <a:lnTo>
                  <a:pt x="1631581" y="2933700"/>
                </a:lnTo>
                <a:lnTo>
                  <a:pt x="1629714" y="2921000"/>
                </a:lnTo>
                <a:close/>
              </a:path>
              <a:path w="1668779" h="2997200">
                <a:moveTo>
                  <a:pt x="1633539" y="2924717"/>
                </a:moveTo>
                <a:lnTo>
                  <a:pt x="1633054" y="2933700"/>
                </a:lnTo>
                <a:lnTo>
                  <a:pt x="1639735" y="2933700"/>
                </a:lnTo>
                <a:lnTo>
                  <a:pt x="1639645" y="2932945"/>
                </a:lnTo>
                <a:lnTo>
                  <a:pt x="1633539" y="2924717"/>
                </a:lnTo>
                <a:close/>
              </a:path>
              <a:path w="1668779" h="2997200">
                <a:moveTo>
                  <a:pt x="1639736" y="2933068"/>
                </a:moveTo>
                <a:lnTo>
                  <a:pt x="1639735" y="2933700"/>
                </a:lnTo>
                <a:lnTo>
                  <a:pt x="1640205" y="2933700"/>
                </a:lnTo>
                <a:lnTo>
                  <a:pt x="1639736" y="2933068"/>
                </a:lnTo>
                <a:close/>
              </a:path>
              <a:path w="1668779" h="2997200">
                <a:moveTo>
                  <a:pt x="1639760" y="2921000"/>
                </a:moveTo>
                <a:lnTo>
                  <a:pt x="1638223" y="2921000"/>
                </a:lnTo>
                <a:lnTo>
                  <a:pt x="1639645" y="2932945"/>
                </a:lnTo>
                <a:lnTo>
                  <a:pt x="1639760" y="2921000"/>
                </a:lnTo>
                <a:close/>
              </a:path>
              <a:path w="1668779" h="2997200">
                <a:moveTo>
                  <a:pt x="1613052" y="2921000"/>
                </a:moveTo>
                <a:lnTo>
                  <a:pt x="1604987" y="2921000"/>
                </a:lnTo>
                <a:lnTo>
                  <a:pt x="1604627" y="2928838"/>
                </a:lnTo>
                <a:lnTo>
                  <a:pt x="1606243" y="2932230"/>
                </a:lnTo>
                <a:lnTo>
                  <a:pt x="1608528" y="2930405"/>
                </a:lnTo>
                <a:lnTo>
                  <a:pt x="1613052" y="2921000"/>
                </a:lnTo>
                <a:close/>
              </a:path>
              <a:path w="1668779" h="2997200">
                <a:moveTo>
                  <a:pt x="1620304" y="2921000"/>
                </a:moveTo>
                <a:lnTo>
                  <a:pt x="1613052" y="2921000"/>
                </a:lnTo>
                <a:lnTo>
                  <a:pt x="1608528" y="2930405"/>
                </a:lnTo>
                <a:lnTo>
                  <a:pt x="1620304" y="2921000"/>
                </a:lnTo>
                <a:close/>
              </a:path>
              <a:path w="1668779" h="2997200">
                <a:moveTo>
                  <a:pt x="1604987" y="2921000"/>
                </a:moveTo>
                <a:lnTo>
                  <a:pt x="1600891" y="2921000"/>
                </a:lnTo>
                <a:lnTo>
                  <a:pt x="1604456" y="2928481"/>
                </a:lnTo>
                <a:lnTo>
                  <a:pt x="1604987" y="2921000"/>
                </a:lnTo>
                <a:close/>
              </a:path>
              <a:path w="1668779" h="2997200">
                <a:moveTo>
                  <a:pt x="1633740" y="2921000"/>
                </a:moveTo>
                <a:lnTo>
                  <a:pt x="1630781" y="2921000"/>
                </a:lnTo>
                <a:lnTo>
                  <a:pt x="1633539" y="2924717"/>
                </a:lnTo>
                <a:lnTo>
                  <a:pt x="1633740" y="2921000"/>
                </a:lnTo>
                <a:close/>
              </a:path>
              <a:path w="1668779" h="2997200">
                <a:moveTo>
                  <a:pt x="1625688" y="2908300"/>
                </a:moveTo>
                <a:lnTo>
                  <a:pt x="1582572" y="2908300"/>
                </a:lnTo>
                <a:lnTo>
                  <a:pt x="1581975" y="2921000"/>
                </a:lnTo>
                <a:lnTo>
                  <a:pt x="1615998" y="2921000"/>
                </a:lnTo>
                <a:lnTo>
                  <a:pt x="1625605" y="2909270"/>
                </a:lnTo>
                <a:lnTo>
                  <a:pt x="1625688" y="2908300"/>
                </a:lnTo>
                <a:close/>
              </a:path>
              <a:path w="1668779" h="2997200">
                <a:moveTo>
                  <a:pt x="1625605" y="2909270"/>
                </a:moveTo>
                <a:lnTo>
                  <a:pt x="1615998" y="2921000"/>
                </a:lnTo>
                <a:lnTo>
                  <a:pt x="1620850" y="2921000"/>
                </a:lnTo>
                <a:lnTo>
                  <a:pt x="1625514" y="2910326"/>
                </a:lnTo>
                <a:lnTo>
                  <a:pt x="1625605" y="2909270"/>
                </a:lnTo>
                <a:close/>
              </a:path>
              <a:path w="1668779" h="2997200">
                <a:moveTo>
                  <a:pt x="1625514" y="2910326"/>
                </a:moveTo>
                <a:lnTo>
                  <a:pt x="1620850" y="2921000"/>
                </a:lnTo>
                <a:lnTo>
                  <a:pt x="1624596" y="2921000"/>
                </a:lnTo>
                <a:lnTo>
                  <a:pt x="1625514" y="2910326"/>
                </a:lnTo>
                <a:close/>
              </a:path>
              <a:path w="1668779" h="2997200">
                <a:moveTo>
                  <a:pt x="1630895" y="2908300"/>
                </a:moveTo>
                <a:lnTo>
                  <a:pt x="1630184" y="2908300"/>
                </a:lnTo>
                <a:lnTo>
                  <a:pt x="1629524" y="2921000"/>
                </a:lnTo>
                <a:lnTo>
                  <a:pt x="1633004" y="2921000"/>
                </a:lnTo>
                <a:lnTo>
                  <a:pt x="1630895" y="2908300"/>
                </a:lnTo>
                <a:close/>
              </a:path>
              <a:path w="1668779" h="2997200">
                <a:moveTo>
                  <a:pt x="1626400" y="2908300"/>
                </a:moveTo>
                <a:lnTo>
                  <a:pt x="1625605" y="2909270"/>
                </a:lnTo>
                <a:lnTo>
                  <a:pt x="1625514" y="2910326"/>
                </a:lnTo>
                <a:lnTo>
                  <a:pt x="1626400" y="2908300"/>
                </a:lnTo>
                <a:close/>
              </a:path>
              <a:path w="1668779" h="2997200">
                <a:moveTo>
                  <a:pt x="1582381" y="2895600"/>
                </a:moveTo>
                <a:lnTo>
                  <a:pt x="1577670" y="2895600"/>
                </a:lnTo>
                <a:lnTo>
                  <a:pt x="1576755" y="2908300"/>
                </a:lnTo>
                <a:lnTo>
                  <a:pt x="1586649" y="2908300"/>
                </a:lnTo>
                <a:lnTo>
                  <a:pt x="1582381" y="2895600"/>
                </a:lnTo>
                <a:close/>
              </a:path>
              <a:path w="1668779" h="2997200">
                <a:moveTo>
                  <a:pt x="1607159" y="2895600"/>
                </a:moveTo>
                <a:lnTo>
                  <a:pt x="1588084" y="2895600"/>
                </a:lnTo>
                <a:lnTo>
                  <a:pt x="1591564" y="2908300"/>
                </a:lnTo>
                <a:lnTo>
                  <a:pt x="1606918" y="2908300"/>
                </a:lnTo>
                <a:lnTo>
                  <a:pt x="1607159" y="2895600"/>
                </a:lnTo>
                <a:close/>
              </a:path>
              <a:path w="1668779" h="2997200">
                <a:moveTo>
                  <a:pt x="1610042" y="2897316"/>
                </a:moveTo>
                <a:lnTo>
                  <a:pt x="1609394" y="2908300"/>
                </a:lnTo>
                <a:lnTo>
                  <a:pt x="1620037" y="2908300"/>
                </a:lnTo>
                <a:lnTo>
                  <a:pt x="1610042" y="2897316"/>
                </a:lnTo>
                <a:close/>
              </a:path>
              <a:path w="1668779" h="2997200">
                <a:moveTo>
                  <a:pt x="1619897" y="2895600"/>
                </a:moveTo>
                <a:lnTo>
                  <a:pt x="1619592" y="2895600"/>
                </a:lnTo>
                <a:lnTo>
                  <a:pt x="1620037" y="2908300"/>
                </a:lnTo>
                <a:lnTo>
                  <a:pt x="1628190" y="2908300"/>
                </a:lnTo>
                <a:lnTo>
                  <a:pt x="1619897" y="2895600"/>
                </a:lnTo>
                <a:close/>
              </a:path>
              <a:path w="1668779" h="2997200">
                <a:moveTo>
                  <a:pt x="1610144" y="2895600"/>
                </a:moveTo>
                <a:lnTo>
                  <a:pt x="1608480" y="2895600"/>
                </a:lnTo>
                <a:lnTo>
                  <a:pt x="1610042" y="2897316"/>
                </a:lnTo>
                <a:lnTo>
                  <a:pt x="1610144" y="2895600"/>
                </a:lnTo>
                <a:close/>
              </a:path>
              <a:path w="1668779" h="2997200">
                <a:moveTo>
                  <a:pt x="1567370" y="2882900"/>
                </a:moveTo>
                <a:lnTo>
                  <a:pt x="1564678" y="2882900"/>
                </a:lnTo>
                <a:lnTo>
                  <a:pt x="1565757" y="2895600"/>
                </a:lnTo>
                <a:lnTo>
                  <a:pt x="1567192" y="2895600"/>
                </a:lnTo>
                <a:lnTo>
                  <a:pt x="1567370" y="2882900"/>
                </a:lnTo>
                <a:close/>
              </a:path>
              <a:path w="1668779" h="2997200">
                <a:moveTo>
                  <a:pt x="1582864" y="2882900"/>
                </a:moveTo>
                <a:lnTo>
                  <a:pt x="1573542" y="2882900"/>
                </a:lnTo>
                <a:lnTo>
                  <a:pt x="1572059" y="2895600"/>
                </a:lnTo>
                <a:lnTo>
                  <a:pt x="1585823" y="2895600"/>
                </a:lnTo>
                <a:lnTo>
                  <a:pt x="1582864" y="2882900"/>
                </a:lnTo>
                <a:close/>
              </a:path>
              <a:path w="1668779" h="2997200">
                <a:moveTo>
                  <a:pt x="1611985" y="2882900"/>
                </a:moveTo>
                <a:lnTo>
                  <a:pt x="1582864" y="2882900"/>
                </a:lnTo>
                <a:lnTo>
                  <a:pt x="1592402" y="2895600"/>
                </a:lnTo>
                <a:lnTo>
                  <a:pt x="1608480" y="2895600"/>
                </a:lnTo>
                <a:lnTo>
                  <a:pt x="1611993" y="2882963"/>
                </a:lnTo>
                <a:close/>
              </a:path>
              <a:path w="1668779" h="2997200">
                <a:moveTo>
                  <a:pt x="1612030" y="2882963"/>
                </a:moveTo>
                <a:lnTo>
                  <a:pt x="1615909" y="2895600"/>
                </a:lnTo>
                <a:lnTo>
                  <a:pt x="1620939" y="2895600"/>
                </a:lnTo>
                <a:lnTo>
                  <a:pt x="1612030" y="2882963"/>
                </a:lnTo>
                <a:close/>
              </a:path>
              <a:path w="1668779" h="2997200">
                <a:moveTo>
                  <a:pt x="1565097" y="2870200"/>
                </a:moveTo>
                <a:lnTo>
                  <a:pt x="1563725" y="2870200"/>
                </a:lnTo>
                <a:lnTo>
                  <a:pt x="1564474" y="2882900"/>
                </a:lnTo>
                <a:lnTo>
                  <a:pt x="1571879" y="2882900"/>
                </a:lnTo>
                <a:lnTo>
                  <a:pt x="1565097" y="2870200"/>
                </a:lnTo>
                <a:close/>
              </a:path>
              <a:path w="1668779" h="2997200">
                <a:moveTo>
                  <a:pt x="1601622" y="2870200"/>
                </a:moveTo>
                <a:lnTo>
                  <a:pt x="1574673" y="2870200"/>
                </a:lnTo>
                <a:lnTo>
                  <a:pt x="1583651" y="2882900"/>
                </a:lnTo>
                <a:lnTo>
                  <a:pt x="1605292" y="2882900"/>
                </a:lnTo>
                <a:lnTo>
                  <a:pt x="1601622" y="2870200"/>
                </a:lnTo>
                <a:close/>
              </a:path>
              <a:path w="1668779" h="2997200">
                <a:moveTo>
                  <a:pt x="1555038" y="2857500"/>
                </a:moveTo>
                <a:lnTo>
                  <a:pt x="1556893" y="2870200"/>
                </a:lnTo>
                <a:lnTo>
                  <a:pt x="1558264" y="2870200"/>
                </a:lnTo>
                <a:lnTo>
                  <a:pt x="1555038" y="2857500"/>
                </a:lnTo>
                <a:close/>
              </a:path>
              <a:path w="1668779" h="2997200">
                <a:moveTo>
                  <a:pt x="1560499" y="2859096"/>
                </a:moveTo>
                <a:lnTo>
                  <a:pt x="1561731" y="2870200"/>
                </a:lnTo>
                <a:lnTo>
                  <a:pt x="1563179" y="2870200"/>
                </a:lnTo>
                <a:lnTo>
                  <a:pt x="1562993" y="2863054"/>
                </a:lnTo>
                <a:lnTo>
                  <a:pt x="1560499" y="2859096"/>
                </a:lnTo>
                <a:close/>
              </a:path>
              <a:path w="1668779" h="2997200">
                <a:moveTo>
                  <a:pt x="1602587" y="2857500"/>
                </a:moveTo>
                <a:lnTo>
                  <a:pt x="1562849" y="2857500"/>
                </a:lnTo>
                <a:lnTo>
                  <a:pt x="1562993" y="2863054"/>
                </a:lnTo>
                <a:lnTo>
                  <a:pt x="1567497" y="2870200"/>
                </a:lnTo>
                <a:lnTo>
                  <a:pt x="1598485" y="2870200"/>
                </a:lnTo>
                <a:lnTo>
                  <a:pt x="1602587" y="2857500"/>
                </a:lnTo>
                <a:close/>
              </a:path>
              <a:path w="1668779" h="2997200">
                <a:moveTo>
                  <a:pt x="1560322" y="2857500"/>
                </a:moveTo>
                <a:lnTo>
                  <a:pt x="1559492" y="2857500"/>
                </a:lnTo>
                <a:lnTo>
                  <a:pt x="1560499" y="2859096"/>
                </a:lnTo>
                <a:lnTo>
                  <a:pt x="1560322" y="2857500"/>
                </a:lnTo>
                <a:close/>
              </a:path>
              <a:path w="1668779" h="2997200">
                <a:moveTo>
                  <a:pt x="1555280" y="2844800"/>
                </a:moveTo>
                <a:lnTo>
                  <a:pt x="1551343" y="2844800"/>
                </a:lnTo>
                <a:lnTo>
                  <a:pt x="1550771" y="2857500"/>
                </a:lnTo>
                <a:lnTo>
                  <a:pt x="1558874" y="2857500"/>
                </a:lnTo>
                <a:lnTo>
                  <a:pt x="1555280" y="2844800"/>
                </a:lnTo>
                <a:close/>
              </a:path>
              <a:path w="1668779" h="2997200">
                <a:moveTo>
                  <a:pt x="1590103" y="2844800"/>
                </a:moveTo>
                <a:lnTo>
                  <a:pt x="1560842" y="2844800"/>
                </a:lnTo>
                <a:lnTo>
                  <a:pt x="1562950" y="2857500"/>
                </a:lnTo>
                <a:lnTo>
                  <a:pt x="1602079" y="2857500"/>
                </a:lnTo>
                <a:lnTo>
                  <a:pt x="1590103" y="2844800"/>
                </a:lnTo>
                <a:close/>
              </a:path>
              <a:path w="1668779" h="2997200">
                <a:moveTo>
                  <a:pt x="1542097" y="2832100"/>
                </a:moveTo>
                <a:lnTo>
                  <a:pt x="1539290" y="2832100"/>
                </a:lnTo>
                <a:lnTo>
                  <a:pt x="1539151" y="2844800"/>
                </a:lnTo>
                <a:lnTo>
                  <a:pt x="1542478" y="2844800"/>
                </a:lnTo>
                <a:lnTo>
                  <a:pt x="1542913" y="2834182"/>
                </a:lnTo>
                <a:lnTo>
                  <a:pt x="1542097" y="2832100"/>
                </a:lnTo>
                <a:close/>
              </a:path>
              <a:path w="1668779" h="2997200">
                <a:moveTo>
                  <a:pt x="1588058" y="2832100"/>
                </a:moveTo>
                <a:lnTo>
                  <a:pt x="1542999" y="2832100"/>
                </a:lnTo>
                <a:lnTo>
                  <a:pt x="1542913" y="2834182"/>
                </a:lnTo>
                <a:lnTo>
                  <a:pt x="1547075" y="2844800"/>
                </a:lnTo>
                <a:lnTo>
                  <a:pt x="1588566" y="2844800"/>
                </a:lnTo>
                <a:lnTo>
                  <a:pt x="1588058" y="2832100"/>
                </a:lnTo>
                <a:close/>
              </a:path>
              <a:path w="1668779" h="2997200">
                <a:moveTo>
                  <a:pt x="1536847" y="2825998"/>
                </a:moveTo>
                <a:lnTo>
                  <a:pt x="1539567" y="2832100"/>
                </a:lnTo>
                <a:lnTo>
                  <a:pt x="1541246" y="2832100"/>
                </a:lnTo>
                <a:lnTo>
                  <a:pt x="1536847" y="2825998"/>
                </a:lnTo>
                <a:close/>
              </a:path>
              <a:path w="1668779" h="2997200">
                <a:moveTo>
                  <a:pt x="1539254" y="2819400"/>
                </a:moveTo>
                <a:lnTo>
                  <a:pt x="1534756" y="2819400"/>
                </a:lnTo>
                <a:lnTo>
                  <a:pt x="1541716" y="2832100"/>
                </a:lnTo>
                <a:lnTo>
                  <a:pt x="1540622" y="2823059"/>
                </a:lnTo>
                <a:lnTo>
                  <a:pt x="1539254" y="2819400"/>
                </a:lnTo>
                <a:close/>
              </a:path>
              <a:path w="1668779" h="2997200">
                <a:moveTo>
                  <a:pt x="1577530" y="2819400"/>
                </a:moveTo>
                <a:lnTo>
                  <a:pt x="1540179" y="2819400"/>
                </a:lnTo>
                <a:lnTo>
                  <a:pt x="1540622" y="2823059"/>
                </a:lnTo>
                <a:lnTo>
                  <a:pt x="1544003" y="2832100"/>
                </a:lnTo>
                <a:lnTo>
                  <a:pt x="1577695" y="2832100"/>
                </a:lnTo>
                <a:lnTo>
                  <a:pt x="1577530" y="2819400"/>
                </a:lnTo>
                <a:close/>
              </a:path>
              <a:path w="1668779" h="2997200">
                <a:moveTo>
                  <a:pt x="1581340" y="2819400"/>
                </a:moveTo>
                <a:lnTo>
                  <a:pt x="1577530" y="2819400"/>
                </a:lnTo>
                <a:lnTo>
                  <a:pt x="1578889" y="2832100"/>
                </a:lnTo>
                <a:lnTo>
                  <a:pt x="1580718" y="2832100"/>
                </a:lnTo>
                <a:lnTo>
                  <a:pt x="1581340" y="2819400"/>
                </a:lnTo>
                <a:close/>
              </a:path>
              <a:path w="1668779" h="2997200">
                <a:moveTo>
                  <a:pt x="1582191" y="2819400"/>
                </a:moveTo>
                <a:lnTo>
                  <a:pt x="1580718" y="2832100"/>
                </a:lnTo>
                <a:lnTo>
                  <a:pt x="1586649" y="2832100"/>
                </a:lnTo>
                <a:lnTo>
                  <a:pt x="1582191" y="2819400"/>
                </a:lnTo>
                <a:close/>
              </a:path>
              <a:path w="1668779" h="2997200">
                <a:moveTo>
                  <a:pt x="1533906" y="2819400"/>
                </a:moveTo>
                <a:lnTo>
                  <a:pt x="1532089" y="2819400"/>
                </a:lnTo>
                <a:lnTo>
                  <a:pt x="1536847" y="2825998"/>
                </a:lnTo>
                <a:lnTo>
                  <a:pt x="1533906" y="2819400"/>
                </a:lnTo>
                <a:close/>
              </a:path>
              <a:path w="1668779" h="2997200">
                <a:moveTo>
                  <a:pt x="1528851" y="2806700"/>
                </a:moveTo>
                <a:lnTo>
                  <a:pt x="1528572" y="2819400"/>
                </a:lnTo>
                <a:lnTo>
                  <a:pt x="1530756" y="2819400"/>
                </a:lnTo>
                <a:lnTo>
                  <a:pt x="1528851" y="2806700"/>
                </a:lnTo>
                <a:close/>
              </a:path>
              <a:path w="1668779" h="2997200">
                <a:moveTo>
                  <a:pt x="1534566" y="2807355"/>
                </a:moveTo>
                <a:lnTo>
                  <a:pt x="1535264" y="2819400"/>
                </a:lnTo>
                <a:lnTo>
                  <a:pt x="1535116" y="2808768"/>
                </a:lnTo>
                <a:lnTo>
                  <a:pt x="1534566" y="2807355"/>
                </a:lnTo>
                <a:close/>
              </a:path>
              <a:path w="1668779" h="2997200">
                <a:moveTo>
                  <a:pt x="1554073" y="2806700"/>
                </a:moveTo>
                <a:lnTo>
                  <a:pt x="1535087" y="2806700"/>
                </a:lnTo>
                <a:lnTo>
                  <a:pt x="1535116" y="2808768"/>
                </a:lnTo>
                <a:lnTo>
                  <a:pt x="1539254" y="2819400"/>
                </a:lnTo>
                <a:lnTo>
                  <a:pt x="1558082" y="2819400"/>
                </a:lnTo>
                <a:lnTo>
                  <a:pt x="1554073" y="2806700"/>
                </a:lnTo>
                <a:close/>
              </a:path>
              <a:path w="1668779" h="2997200">
                <a:moveTo>
                  <a:pt x="1575511" y="2806700"/>
                </a:moveTo>
                <a:lnTo>
                  <a:pt x="1562417" y="2806700"/>
                </a:lnTo>
                <a:lnTo>
                  <a:pt x="1564784" y="2819400"/>
                </a:lnTo>
                <a:lnTo>
                  <a:pt x="1569313" y="2819400"/>
                </a:lnTo>
                <a:lnTo>
                  <a:pt x="1575511" y="2806700"/>
                </a:lnTo>
                <a:close/>
              </a:path>
              <a:path w="1668779" h="2997200">
                <a:moveTo>
                  <a:pt x="1535087" y="2806700"/>
                </a:moveTo>
                <a:lnTo>
                  <a:pt x="1534528" y="2806700"/>
                </a:lnTo>
                <a:lnTo>
                  <a:pt x="1534566" y="2807355"/>
                </a:lnTo>
                <a:lnTo>
                  <a:pt x="1535116" y="2808768"/>
                </a:lnTo>
                <a:lnTo>
                  <a:pt x="1535087" y="2806700"/>
                </a:lnTo>
                <a:close/>
              </a:path>
              <a:path w="1668779" h="2997200">
                <a:moveTo>
                  <a:pt x="1534528" y="2806700"/>
                </a:moveTo>
                <a:lnTo>
                  <a:pt x="1534311" y="2806700"/>
                </a:lnTo>
                <a:lnTo>
                  <a:pt x="1534566" y="2807355"/>
                </a:lnTo>
                <a:lnTo>
                  <a:pt x="1534528" y="2806700"/>
                </a:lnTo>
                <a:close/>
              </a:path>
              <a:path w="1668779" h="2997200">
                <a:moveTo>
                  <a:pt x="1518392" y="2794589"/>
                </a:moveTo>
                <a:lnTo>
                  <a:pt x="1516938" y="2806700"/>
                </a:lnTo>
                <a:lnTo>
                  <a:pt x="1518627" y="2806700"/>
                </a:lnTo>
                <a:lnTo>
                  <a:pt x="1518473" y="2794828"/>
                </a:lnTo>
                <a:lnTo>
                  <a:pt x="1518392" y="2794589"/>
                </a:lnTo>
                <a:close/>
              </a:path>
              <a:path w="1668779" h="2997200">
                <a:moveTo>
                  <a:pt x="1530845" y="2794000"/>
                </a:moveTo>
                <a:lnTo>
                  <a:pt x="1518462" y="2794000"/>
                </a:lnTo>
                <a:lnTo>
                  <a:pt x="1518473" y="2794828"/>
                </a:lnTo>
                <a:lnTo>
                  <a:pt x="1522526" y="2806700"/>
                </a:lnTo>
                <a:lnTo>
                  <a:pt x="1525346" y="2806700"/>
                </a:lnTo>
                <a:lnTo>
                  <a:pt x="1530845" y="2794000"/>
                </a:lnTo>
                <a:close/>
              </a:path>
              <a:path w="1668779" h="2997200">
                <a:moveTo>
                  <a:pt x="1561833" y="2794000"/>
                </a:moveTo>
                <a:lnTo>
                  <a:pt x="1530845" y="2794000"/>
                </a:lnTo>
                <a:lnTo>
                  <a:pt x="1535201" y="2806700"/>
                </a:lnTo>
                <a:lnTo>
                  <a:pt x="1560817" y="2806700"/>
                </a:lnTo>
                <a:lnTo>
                  <a:pt x="1561833" y="2794000"/>
                </a:lnTo>
                <a:close/>
              </a:path>
              <a:path w="1668779" h="2997200">
                <a:moveTo>
                  <a:pt x="1565821" y="2794000"/>
                </a:moveTo>
                <a:lnTo>
                  <a:pt x="1561833" y="2794000"/>
                </a:lnTo>
                <a:lnTo>
                  <a:pt x="1565173" y="2806700"/>
                </a:lnTo>
                <a:lnTo>
                  <a:pt x="1566303" y="2806700"/>
                </a:lnTo>
                <a:lnTo>
                  <a:pt x="1565821" y="2794000"/>
                </a:lnTo>
                <a:close/>
              </a:path>
              <a:path w="1668779" h="2997200">
                <a:moveTo>
                  <a:pt x="1516724" y="2781300"/>
                </a:moveTo>
                <a:lnTo>
                  <a:pt x="1518190" y="2794000"/>
                </a:lnTo>
                <a:lnTo>
                  <a:pt x="1518392" y="2794589"/>
                </a:lnTo>
                <a:lnTo>
                  <a:pt x="1518462" y="2794000"/>
                </a:lnTo>
                <a:lnTo>
                  <a:pt x="1526082" y="2794000"/>
                </a:lnTo>
                <a:lnTo>
                  <a:pt x="1516724" y="2781300"/>
                </a:lnTo>
                <a:close/>
              </a:path>
              <a:path w="1668779" h="2997200">
                <a:moveTo>
                  <a:pt x="1545755" y="2781300"/>
                </a:moveTo>
                <a:lnTo>
                  <a:pt x="1524698" y="2781300"/>
                </a:lnTo>
                <a:lnTo>
                  <a:pt x="1526082" y="2794000"/>
                </a:lnTo>
                <a:lnTo>
                  <a:pt x="1547888" y="2794000"/>
                </a:lnTo>
                <a:lnTo>
                  <a:pt x="1545755" y="2781300"/>
                </a:lnTo>
                <a:close/>
              </a:path>
              <a:path w="1668779" h="2997200">
                <a:moveTo>
                  <a:pt x="1556372" y="2781300"/>
                </a:moveTo>
                <a:lnTo>
                  <a:pt x="1547863" y="2781300"/>
                </a:lnTo>
                <a:lnTo>
                  <a:pt x="1547888" y="2794000"/>
                </a:lnTo>
                <a:lnTo>
                  <a:pt x="1556270" y="2794000"/>
                </a:lnTo>
                <a:lnTo>
                  <a:pt x="1556372" y="2781300"/>
                </a:lnTo>
                <a:close/>
              </a:path>
              <a:path w="1668779" h="2997200">
                <a:moveTo>
                  <a:pt x="1560169" y="2781300"/>
                </a:moveTo>
                <a:lnTo>
                  <a:pt x="1559229" y="2794000"/>
                </a:lnTo>
                <a:lnTo>
                  <a:pt x="1560156" y="2794000"/>
                </a:lnTo>
                <a:lnTo>
                  <a:pt x="1560169" y="2781300"/>
                </a:lnTo>
                <a:close/>
              </a:path>
              <a:path w="1668779" h="2997200">
                <a:moveTo>
                  <a:pt x="1506753" y="2768600"/>
                </a:moveTo>
                <a:lnTo>
                  <a:pt x="1506347" y="2768600"/>
                </a:lnTo>
                <a:lnTo>
                  <a:pt x="1508887" y="2781300"/>
                </a:lnTo>
                <a:lnTo>
                  <a:pt x="1510169" y="2781300"/>
                </a:lnTo>
                <a:lnTo>
                  <a:pt x="1506753" y="2768600"/>
                </a:lnTo>
                <a:close/>
              </a:path>
              <a:path w="1668779" h="2997200">
                <a:moveTo>
                  <a:pt x="1513967" y="2768600"/>
                </a:moveTo>
                <a:lnTo>
                  <a:pt x="1513636" y="2781300"/>
                </a:lnTo>
                <a:lnTo>
                  <a:pt x="1516532" y="2781300"/>
                </a:lnTo>
                <a:lnTo>
                  <a:pt x="1513967" y="2768600"/>
                </a:lnTo>
                <a:close/>
              </a:path>
              <a:path w="1668779" h="2997200">
                <a:moveTo>
                  <a:pt x="1541183" y="2768600"/>
                </a:moveTo>
                <a:lnTo>
                  <a:pt x="1521929" y="2768600"/>
                </a:lnTo>
                <a:lnTo>
                  <a:pt x="1525727" y="2781300"/>
                </a:lnTo>
                <a:lnTo>
                  <a:pt x="1545196" y="2781300"/>
                </a:lnTo>
                <a:lnTo>
                  <a:pt x="1541183" y="2768600"/>
                </a:lnTo>
                <a:close/>
              </a:path>
              <a:path w="1668779" h="2997200">
                <a:moveTo>
                  <a:pt x="1554594" y="2768600"/>
                </a:moveTo>
                <a:lnTo>
                  <a:pt x="1544002" y="2768600"/>
                </a:lnTo>
                <a:lnTo>
                  <a:pt x="1545196" y="2781300"/>
                </a:lnTo>
                <a:lnTo>
                  <a:pt x="1556766" y="2781300"/>
                </a:lnTo>
                <a:lnTo>
                  <a:pt x="1554594" y="2768600"/>
                </a:lnTo>
                <a:close/>
              </a:path>
              <a:path w="1668779" h="2997200">
                <a:moveTo>
                  <a:pt x="1508290" y="2755900"/>
                </a:moveTo>
                <a:lnTo>
                  <a:pt x="1505686" y="2755900"/>
                </a:lnTo>
                <a:lnTo>
                  <a:pt x="1505140" y="2768600"/>
                </a:lnTo>
                <a:lnTo>
                  <a:pt x="1507083" y="2768600"/>
                </a:lnTo>
                <a:lnTo>
                  <a:pt x="1508290" y="2755900"/>
                </a:lnTo>
                <a:close/>
              </a:path>
              <a:path w="1668779" h="2997200">
                <a:moveTo>
                  <a:pt x="1516392" y="2755900"/>
                </a:moveTo>
                <a:lnTo>
                  <a:pt x="1510309" y="2755900"/>
                </a:lnTo>
                <a:lnTo>
                  <a:pt x="1513967" y="2768600"/>
                </a:lnTo>
                <a:lnTo>
                  <a:pt x="1519821" y="2768600"/>
                </a:lnTo>
                <a:lnTo>
                  <a:pt x="1516392" y="2755900"/>
                </a:lnTo>
                <a:close/>
              </a:path>
              <a:path w="1668779" h="2997200">
                <a:moveTo>
                  <a:pt x="1539621" y="2755900"/>
                </a:moveTo>
                <a:lnTo>
                  <a:pt x="1518904" y="2755900"/>
                </a:lnTo>
                <a:lnTo>
                  <a:pt x="1520291" y="2768600"/>
                </a:lnTo>
                <a:lnTo>
                  <a:pt x="1538008" y="2768600"/>
                </a:lnTo>
                <a:lnTo>
                  <a:pt x="1539621" y="2755900"/>
                </a:lnTo>
                <a:close/>
              </a:path>
              <a:path w="1668779" h="2997200">
                <a:moveTo>
                  <a:pt x="1543278" y="2755900"/>
                </a:moveTo>
                <a:lnTo>
                  <a:pt x="1542351" y="2755900"/>
                </a:lnTo>
                <a:lnTo>
                  <a:pt x="1542046" y="2768600"/>
                </a:lnTo>
                <a:lnTo>
                  <a:pt x="1549539" y="2768600"/>
                </a:lnTo>
                <a:lnTo>
                  <a:pt x="1543278" y="2755900"/>
                </a:lnTo>
                <a:close/>
              </a:path>
              <a:path w="1668779" h="2997200">
                <a:moveTo>
                  <a:pt x="1494231" y="2743200"/>
                </a:moveTo>
                <a:lnTo>
                  <a:pt x="1485188" y="2743200"/>
                </a:lnTo>
                <a:lnTo>
                  <a:pt x="1492719" y="2755900"/>
                </a:lnTo>
                <a:lnTo>
                  <a:pt x="1494104" y="2755900"/>
                </a:lnTo>
                <a:lnTo>
                  <a:pt x="1494231" y="2743200"/>
                </a:lnTo>
                <a:close/>
              </a:path>
              <a:path w="1668779" h="2997200">
                <a:moveTo>
                  <a:pt x="1526336" y="2743200"/>
                </a:moveTo>
                <a:lnTo>
                  <a:pt x="1494231" y="2743200"/>
                </a:lnTo>
                <a:lnTo>
                  <a:pt x="1498574" y="2755900"/>
                </a:lnTo>
                <a:lnTo>
                  <a:pt x="1538541" y="2755900"/>
                </a:lnTo>
                <a:lnTo>
                  <a:pt x="1526336" y="2743200"/>
                </a:lnTo>
                <a:close/>
              </a:path>
              <a:path w="1668779" h="2997200">
                <a:moveTo>
                  <a:pt x="1538732" y="2743200"/>
                </a:moveTo>
                <a:lnTo>
                  <a:pt x="1537830" y="2743200"/>
                </a:lnTo>
                <a:lnTo>
                  <a:pt x="1543735" y="2755900"/>
                </a:lnTo>
                <a:lnTo>
                  <a:pt x="1538732" y="2743200"/>
                </a:lnTo>
                <a:close/>
              </a:path>
              <a:path w="1668779" h="2997200">
                <a:moveTo>
                  <a:pt x="1486077" y="2730500"/>
                </a:moveTo>
                <a:lnTo>
                  <a:pt x="1482344" y="2730500"/>
                </a:lnTo>
                <a:lnTo>
                  <a:pt x="1480820" y="2743200"/>
                </a:lnTo>
                <a:lnTo>
                  <a:pt x="1489621" y="2743200"/>
                </a:lnTo>
                <a:lnTo>
                  <a:pt x="1486077" y="2730500"/>
                </a:lnTo>
                <a:close/>
              </a:path>
              <a:path w="1668779" h="2997200">
                <a:moveTo>
                  <a:pt x="1494497" y="2730500"/>
                </a:moveTo>
                <a:lnTo>
                  <a:pt x="1490078" y="2730500"/>
                </a:lnTo>
                <a:lnTo>
                  <a:pt x="1494129" y="2743200"/>
                </a:lnTo>
                <a:lnTo>
                  <a:pt x="1498942" y="2743200"/>
                </a:lnTo>
                <a:lnTo>
                  <a:pt x="1498325" y="2740313"/>
                </a:lnTo>
                <a:lnTo>
                  <a:pt x="1494497" y="2730500"/>
                </a:lnTo>
                <a:close/>
              </a:path>
              <a:path w="1668779" h="2997200">
                <a:moveTo>
                  <a:pt x="1529168" y="2730500"/>
                </a:moveTo>
                <a:lnTo>
                  <a:pt x="1496225" y="2730500"/>
                </a:lnTo>
                <a:lnTo>
                  <a:pt x="1498325" y="2740313"/>
                </a:lnTo>
                <a:lnTo>
                  <a:pt x="1499450" y="2743200"/>
                </a:lnTo>
                <a:lnTo>
                  <a:pt x="1531797" y="2743200"/>
                </a:lnTo>
                <a:lnTo>
                  <a:pt x="1529168" y="2730500"/>
                </a:lnTo>
                <a:close/>
              </a:path>
              <a:path w="1668779" h="2997200">
                <a:moveTo>
                  <a:pt x="1536433" y="2730500"/>
                </a:moveTo>
                <a:lnTo>
                  <a:pt x="1531797" y="2743200"/>
                </a:lnTo>
                <a:lnTo>
                  <a:pt x="1538516" y="2743200"/>
                </a:lnTo>
                <a:lnTo>
                  <a:pt x="1536433" y="2730500"/>
                </a:lnTo>
                <a:close/>
              </a:path>
              <a:path w="1668779" h="2997200">
                <a:moveTo>
                  <a:pt x="1489214" y="2717800"/>
                </a:moveTo>
                <a:lnTo>
                  <a:pt x="1477518" y="2717800"/>
                </a:lnTo>
                <a:lnTo>
                  <a:pt x="1478648" y="2730500"/>
                </a:lnTo>
                <a:lnTo>
                  <a:pt x="1488503" y="2730500"/>
                </a:lnTo>
                <a:lnTo>
                  <a:pt x="1489214" y="2717800"/>
                </a:lnTo>
                <a:close/>
              </a:path>
              <a:path w="1668779" h="2997200">
                <a:moveTo>
                  <a:pt x="1521561" y="2717800"/>
                </a:moveTo>
                <a:lnTo>
                  <a:pt x="1491386" y="2717800"/>
                </a:lnTo>
                <a:lnTo>
                  <a:pt x="1491538" y="2730500"/>
                </a:lnTo>
                <a:lnTo>
                  <a:pt x="1531150" y="2730500"/>
                </a:lnTo>
                <a:lnTo>
                  <a:pt x="1521561" y="2717800"/>
                </a:lnTo>
                <a:close/>
              </a:path>
              <a:path w="1668779" h="2997200">
                <a:moveTo>
                  <a:pt x="1474431" y="2705100"/>
                </a:moveTo>
                <a:lnTo>
                  <a:pt x="1477403" y="2717800"/>
                </a:lnTo>
                <a:lnTo>
                  <a:pt x="1479130" y="2717800"/>
                </a:lnTo>
                <a:lnTo>
                  <a:pt x="1476451" y="2707912"/>
                </a:lnTo>
                <a:lnTo>
                  <a:pt x="1474431" y="2705100"/>
                </a:lnTo>
                <a:close/>
              </a:path>
              <a:path w="1668779" h="2997200">
                <a:moveTo>
                  <a:pt x="1481913" y="2715520"/>
                </a:moveTo>
                <a:lnTo>
                  <a:pt x="1483372" y="2717800"/>
                </a:lnTo>
                <a:lnTo>
                  <a:pt x="1483550" y="2717800"/>
                </a:lnTo>
                <a:lnTo>
                  <a:pt x="1481913" y="2715520"/>
                </a:lnTo>
                <a:close/>
              </a:path>
              <a:path w="1668779" h="2997200">
                <a:moveTo>
                  <a:pt x="1507515" y="2705100"/>
                </a:moveTo>
                <a:lnTo>
                  <a:pt x="1482915" y="2705100"/>
                </a:lnTo>
                <a:lnTo>
                  <a:pt x="1484731" y="2717800"/>
                </a:lnTo>
                <a:lnTo>
                  <a:pt x="1511084" y="2717800"/>
                </a:lnTo>
                <a:lnTo>
                  <a:pt x="1507515" y="2705100"/>
                </a:lnTo>
                <a:close/>
              </a:path>
              <a:path w="1668779" h="2997200">
                <a:moveTo>
                  <a:pt x="1517992" y="2705100"/>
                </a:moveTo>
                <a:lnTo>
                  <a:pt x="1516761" y="2705100"/>
                </a:lnTo>
                <a:lnTo>
                  <a:pt x="1514868" y="2717800"/>
                </a:lnTo>
                <a:lnTo>
                  <a:pt x="1520101" y="2717800"/>
                </a:lnTo>
                <a:lnTo>
                  <a:pt x="1517992" y="2705100"/>
                </a:lnTo>
                <a:close/>
              </a:path>
              <a:path w="1668779" h="2997200">
                <a:moveTo>
                  <a:pt x="1476015" y="2706304"/>
                </a:moveTo>
                <a:lnTo>
                  <a:pt x="1476451" y="2707912"/>
                </a:lnTo>
                <a:lnTo>
                  <a:pt x="1481913" y="2715520"/>
                </a:lnTo>
                <a:lnTo>
                  <a:pt x="1476015" y="2706304"/>
                </a:lnTo>
                <a:close/>
              </a:path>
              <a:path w="1668779" h="2997200">
                <a:moveTo>
                  <a:pt x="1475689" y="2705100"/>
                </a:moveTo>
                <a:lnTo>
                  <a:pt x="1475244" y="2705100"/>
                </a:lnTo>
                <a:lnTo>
                  <a:pt x="1476015" y="2706304"/>
                </a:lnTo>
                <a:lnTo>
                  <a:pt x="1475689" y="2705100"/>
                </a:lnTo>
                <a:close/>
              </a:path>
              <a:path w="1668779" h="2997200">
                <a:moveTo>
                  <a:pt x="1477835" y="2692400"/>
                </a:moveTo>
                <a:lnTo>
                  <a:pt x="1472590" y="2692400"/>
                </a:lnTo>
                <a:lnTo>
                  <a:pt x="1474266" y="2705100"/>
                </a:lnTo>
                <a:lnTo>
                  <a:pt x="1477657" y="2705100"/>
                </a:lnTo>
                <a:lnTo>
                  <a:pt x="1479018" y="2696701"/>
                </a:lnTo>
                <a:lnTo>
                  <a:pt x="1477835" y="2692400"/>
                </a:lnTo>
                <a:close/>
              </a:path>
              <a:path w="1668779" h="2997200">
                <a:moveTo>
                  <a:pt x="1509649" y="2692400"/>
                </a:moveTo>
                <a:lnTo>
                  <a:pt x="1479715" y="2692400"/>
                </a:lnTo>
                <a:lnTo>
                  <a:pt x="1479018" y="2696701"/>
                </a:lnTo>
                <a:lnTo>
                  <a:pt x="1481328" y="2705100"/>
                </a:lnTo>
                <a:lnTo>
                  <a:pt x="1516126" y="2705100"/>
                </a:lnTo>
                <a:lnTo>
                  <a:pt x="1509649" y="2692400"/>
                </a:lnTo>
                <a:close/>
              </a:path>
              <a:path w="1668779" h="2997200">
                <a:moveTo>
                  <a:pt x="1460144" y="2679700"/>
                </a:moveTo>
                <a:lnTo>
                  <a:pt x="1456804" y="2679700"/>
                </a:lnTo>
                <a:lnTo>
                  <a:pt x="1457020" y="2692400"/>
                </a:lnTo>
                <a:lnTo>
                  <a:pt x="1460144" y="2679700"/>
                </a:lnTo>
                <a:close/>
              </a:path>
              <a:path w="1668779" h="2997200">
                <a:moveTo>
                  <a:pt x="1508264" y="2679700"/>
                </a:moveTo>
                <a:lnTo>
                  <a:pt x="1462811" y="2679700"/>
                </a:lnTo>
                <a:lnTo>
                  <a:pt x="1463598" y="2692400"/>
                </a:lnTo>
                <a:lnTo>
                  <a:pt x="1511046" y="2692400"/>
                </a:lnTo>
                <a:lnTo>
                  <a:pt x="1508264" y="2679700"/>
                </a:lnTo>
                <a:close/>
              </a:path>
              <a:path w="1668779" h="2997200">
                <a:moveTo>
                  <a:pt x="1458099" y="2667000"/>
                </a:moveTo>
                <a:lnTo>
                  <a:pt x="1457350" y="2667000"/>
                </a:lnTo>
                <a:lnTo>
                  <a:pt x="1457172" y="2679700"/>
                </a:lnTo>
                <a:lnTo>
                  <a:pt x="1459001" y="2679700"/>
                </a:lnTo>
                <a:lnTo>
                  <a:pt x="1458099" y="2667000"/>
                </a:lnTo>
                <a:close/>
              </a:path>
              <a:path w="1668779" h="2997200">
                <a:moveTo>
                  <a:pt x="1470520" y="2667000"/>
                </a:moveTo>
                <a:lnTo>
                  <a:pt x="1467980" y="2667000"/>
                </a:lnTo>
                <a:lnTo>
                  <a:pt x="1460093" y="2679700"/>
                </a:lnTo>
                <a:lnTo>
                  <a:pt x="1471320" y="2679700"/>
                </a:lnTo>
                <a:lnTo>
                  <a:pt x="1470520" y="2667000"/>
                </a:lnTo>
                <a:close/>
              </a:path>
              <a:path w="1668779" h="2997200">
                <a:moveTo>
                  <a:pt x="1498777" y="2667000"/>
                </a:moveTo>
                <a:lnTo>
                  <a:pt x="1473250" y="2667000"/>
                </a:lnTo>
                <a:lnTo>
                  <a:pt x="1480058" y="2679700"/>
                </a:lnTo>
                <a:lnTo>
                  <a:pt x="1498485" y="2679700"/>
                </a:lnTo>
                <a:lnTo>
                  <a:pt x="1498777" y="2667000"/>
                </a:lnTo>
                <a:close/>
              </a:path>
              <a:path w="1668779" h="2997200">
                <a:moveTo>
                  <a:pt x="1487703" y="2641600"/>
                </a:moveTo>
                <a:lnTo>
                  <a:pt x="1479651" y="2641600"/>
                </a:lnTo>
                <a:lnTo>
                  <a:pt x="1479860" y="2642801"/>
                </a:lnTo>
                <a:lnTo>
                  <a:pt x="1483563" y="2654300"/>
                </a:lnTo>
                <a:lnTo>
                  <a:pt x="1455928" y="2654300"/>
                </a:lnTo>
                <a:lnTo>
                  <a:pt x="1457617" y="2667000"/>
                </a:lnTo>
                <a:lnTo>
                  <a:pt x="1484350" y="2667000"/>
                </a:lnTo>
                <a:lnTo>
                  <a:pt x="1488922" y="2654300"/>
                </a:lnTo>
                <a:lnTo>
                  <a:pt x="1487703" y="2641600"/>
                </a:lnTo>
                <a:close/>
              </a:path>
              <a:path w="1668779" h="2997200">
                <a:moveTo>
                  <a:pt x="1439621" y="2641600"/>
                </a:moveTo>
                <a:lnTo>
                  <a:pt x="1432483" y="2641600"/>
                </a:lnTo>
                <a:lnTo>
                  <a:pt x="1434211" y="2654300"/>
                </a:lnTo>
                <a:lnTo>
                  <a:pt x="1437576" y="2654300"/>
                </a:lnTo>
                <a:lnTo>
                  <a:pt x="1439621" y="2641600"/>
                </a:lnTo>
                <a:close/>
              </a:path>
              <a:path w="1668779" h="2997200">
                <a:moveTo>
                  <a:pt x="1479473" y="2641600"/>
                </a:moveTo>
                <a:lnTo>
                  <a:pt x="1448562" y="2641600"/>
                </a:lnTo>
                <a:lnTo>
                  <a:pt x="1454200" y="2654300"/>
                </a:lnTo>
                <a:lnTo>
                  <a:pt x="1481861" y="2654300"/>
                </a:lnTo>
                <a:lnTo>
                  <a:pt x="1479860" y="2642801"/>
                </a:lnTo>
                <a:lnTo>
                  <a:pt x="1479473" y="2641600"/>
                </a:lnTo>
                <a:close/>
              </a:path>
              <a:path w="1668779" h="2997200">
                <a:moveTo>
                  <a:pt x="1479651" y="2641600"/>
                </a:moveTo>
                <a:lnTo>
                  <a:pt x="1479473" y="2641600"/>
                </a:lnTo>
                <a:lnTo>
                  <a:pt x="1479860" y="2642801"/>
                </a:lnTo>
                <a:lnTo>
                  <a:pt x="1479651" y="2641600"/>
                </a:lnTo>
                <a:close/>
              </a:path>
              <a:path w="1668779" h="2997200">
                <a:moveTo>
                  <a:pt x="1429397" y="2628900"/>
                </a:moveTo>
                <a:lnTo>
                  <a:pt x="1428877" y="2628900"/>
                </a:lnTo>
                <a:lnTo>
                  <a:pt x="1429778" y="2641600"/>
                </a:lnTo>
                <a:lnTo>
                  <a:pt x="1433398" y="2641600"/>
                </a:lnTo>
                <a:lnTo>
                  <a:pt x="1429397" y="2628900"/>
                </a:lnTo>
                <a:close/>
              </a:path>
              <a:path w="1668779" h="2997200">
                <a:moveTo>
                  <a:pt x="1438457" y="2628900"/>
                </a:moveTo>
                <a:lnTo>
                  <a:pt x="1436408" y="2628900"/>
                </a:lnTo>
                <a:lnTo>
                  <a:pt x="1434261" y="2641600"/>
                </a:lnTo>
                <a:lnTo>
                  <a:pt x="1440497" y="2641600"/>
                </a:lnTo>
                <a:lnTo>
                  <a:pt x="1438457" y="2628900"/>
                </a:lnTo>
                <a:close/>
              </a:path>
              <a:path w="1668779" h="2997200">
                <a:moveTo>
                  <a:pt x="1475409" y="2628900"/>
                </a:moveTo>
                <a:lnTo>
                  <a:pt x="1442315" y="2628900"/>
                </a:lnTo>
                <a:lnTo>
                  <a:pt x="1444955" y="2641600"/>
                </a:lnTo>
                <a:lnTo>
                  <a:pt x="1475803" y="2641600"/>
                </a:lnTo>
                <a:lnTo>
                  <a:pt x="1475409" y="2628900"/>
                </a:lnTo>
                <a:close/>
              </a:path>
              <a:path w="1668779" h="2997200">
                <a:moveTo>
                  <a:pt x="1421371" y="2616200"/>
                </a:moveTo>
                <a:lnTo>
                  <a:pt x="1424838" y="2628900"/>
                </a:lnTo>
                <a:lnTo>
                  <a:pt x="1424885" y="2628663"/>
                </a:lnTo>
                <a:lnTo>
                  <a:pt x="1421371" y="2616200"/>
                </a:lnTo>
                <a:close/>
              </a:path>
              <a:path w="1668779" h="2997200">
                <a:moveTo>
                  <a:pt x="1427274" y="2609713"/>
                </a:moveTo>
                <a:lnTo>
                  <a:pt x="1427391" y="2616200"/>
                </a:lnTo>
                <a:lnTo>
                  <a:pt x="1424885" y="2628663"/>
                </a:lnTo>
                <a:lnTo>
                  <a:pt x="1424952" y="2628900"/>
                </a:lnTo>
                <a:lnTo>
                  <a:pt x="1443748" y="2628900"/>
                </a:lnTo>
                <a:lnTo>
                  <a:pt x="1442529" y="2616200"/>
                </a:lnTo>
                <a:lnTo>
                  <a:pt x="1431099" y="2616200"/>
                </a:lnTo>
                <a:lnTo>
                  <a:pt x="1430659" y="2614781"/>
                </a:lnTo>
                <a:lnTo>
                  <a:pt x="1427274" y="2609713"/>
                </a:lnTo>
                <a:close/>
              </a:path>
              <a:path w="1668779" h="2997200">
                <a:moveTo>
                  <a:pt x="1458671" y="2616200"/>
                </a:moveTo>
                <a:lnTo>
                  <a:pt x="1443621" y="2616200"/>
                </a:lnTo>
                <a:lnTo>
                  <a:pt x="1447723" y="2628900"/>
                </a:lnTo>
                <a:lnTo>
                  <a:pt x="1465783" y="2628900"/>
                </a:lnTo>
                <a:lnTo>
                  <a:pt x="1458671" y="2616200"/>
                </a:lnTo>
                <a:close/>
              </a:path>
              <a:path w="1668779" h="2997200">
                <a:moveTo>
                  <a:pt x="1470279" y="2616200"/>
                </a:moveTo>
                <a:lnTo>
                  <a:pt x="1468704" y="2616200"/>
                </a:lnTo>
                <a:lnTo>
                  <a:pt x="1467510" y="2628900"/>
                </a:lnTo>
                <a:lnTo>
                  <a:pt x="1472387" y="2628900"/>
                </a:lnTo>
                <a:lnTo>
                  <a:pt x="1470279" y="2616200"/>
                </a:lnTo>
                <a:close/>
              </a:path>
              <a:path w="1668779" h="2997200">
                <a:moveTo>
                  <a:pt x="1413332" y="2603500"/>
                </a:moveTo>
                <a:lnTo>
                  <a:pt x="1412557" y="2603500"/>
                </a:lnTo>
                <a:lnTo>
                  <a:pt x="1414068" y="2616200"/>
                </a:lnTo>
                <a:lnTo>
                  <a:pt x="1413595" y="2604372"/>
                </a:lnTo>
                <a:lnTo>
                  <a:pt x="1413332" y="2603500"/>
                </a:lnTo>
                <a:close/>
              </a:path>
              <a:path w="1668779" h="2997200">
                <a:moveTo>
                  <a:pt x="1423123" y="2603500"/>
                </a:moveTo>
                <a:lnTo>
                  <a:pt x="1413560" y="2603500"/>
                </a:lnTo>
                <a:lnTo>
                  <a:pt x="1413595" y="2604372"/>
                </a:lnTo>
                <a:lnTo>
                  <a:pt x="1417167" y="2616200"/>
                </a:lnTo>
                <a:lnTo>
                  <a:pt x="1423123" y="2603500"/>
                </a:lnTo>
                <a:close/>
              </a:path>
              <a:path w="1668779" h="2997200">
                <a:moveTo>
                  <a:pt x="1431886" y="2603500"/>
                </a:moveTo>
                <a:lnTo>
                  <a:pt x="1427162" y="2603500"/>
                </a:lnTo>
                <a:lnTo>
                  <a:pt x="1430659" y="2614781"/>
                </a:lnTo>
                <a:lnTo>
                  <a:pt x="1431607" y="2616200"/>
                </a:lnTo>
                <a:lnTo>
                  <a:pt x="1433271" y="2616200"/>
                </a:lnTo>
                <a:lnTo>
                  <a:pt x="1431886" y="2603500"/>
                </a:lnTo>
                <a:close/>
              </a:path>
              <a:path w="1668779" h="2997200">
                <a:moveTo>
                  <a:pt x="1434795" y="2603500"/>
                </a:moveTo>
                <a:lnTo>
                  <a:pt x="1433703" y="2603500"/>
                </a:lnTo>
                <a:lnTo>
                  <a:pt x="1438160" y="2616200"/>
                </a:lnTo>
                <a:lnTo>
                  <a:pt x="1438325" y="2616200"/>
                </a:lnTo>
                <a:lnTo>
                  <a:pt x="1434795" y="2603500"/>
                </a:lnTo>
                <a:close/>
              </a:path>
              <a:path w="1668779" h="2997200">
                <a:moveTo>
                  <a:pt x="1438084" y="2603500"/>
                </a:moveTo>
                <a:lnTo>
                  <a:pt x="1434795" y="2603500"/>
                </a:lnTo>
                <a:lnTo>
                  <a:pt x="1438325" y="2616200"/>
                </a:lnTo>
                <a:lnTo>
                  <a:pt x="1440268" y="2616200"/>
                </a:lnTo>
                <a:lnTo>
                  <a:pt x="1438084" y="2603500"/>
                </a:lnTo>
                <a:close/>
              </a:path>
              <a:path w="1668779" h="2997200">
                <a:moveTo>
                  <a:pt x="1453184" y="2603500"/>
                </a:moveTo>
                <a:lnTo>
                  <a:pt x="1438084" y="2603500"/>
                </a:lnTo>
                <a:lnTo>
                  <a:pt x="1440268" y="2616200"/>
                </a:lnTo>
                <a:lnTo>
                  <a:pt x="1447469" y="2616200"/>
                </a:lnTo>
                <a:lnTo>
                  <a:pt x="1453184" y="2603500"/>
                </a:lnTo>
                <a:close/>
              </a:path>
              <a:path w="1668779" h="2997200">
                <a:moveTo>
                  <a:pt x="1464348" y="2603500"/>
                </a:moveTo>
                <a:lnTo>
                  <a:pt x="1456994" y="2603500"/>
                </a:lnTo>
                <a:lnTo>
                  <a:pt x="1452600" y="2616200"/>
                </a:lnTo>
                <a:lnTo>
                  <a:pt x="1466113" y="2616200"/>
                </a:lnTo>
                <a:lnTo>
                  <a:pt x="1464348" y="2603500"/>
                </a:lnTo>
                <a:close/>
              </a:path>
              <a:path w="1668779" h="2997200">
                <a:moveTo>
                  <a:pt x="1427162" y="2603500"/>
                </a:moveTo>
                <a:lnTo>
                  <a:pt x="1427274" y="2609713"/>
                </a:lnTo>
                <a:lnTo>
                  <a:pt x="1430659" y="2614781"/>
                </a:lnTo>
                <a:lnTo>
                  <a:pt x="1427162" y="2603500"/>
                </a:lnTo>
                <a:close/>
              </a:path>
              <a:path w="1668779" h="2997200">
                <a:moveTo>
                  <a:pt x="1427162" y="2603500"/>
                </a:moveTo>
                <a:lnTo>
                  <a:pt x="1423123" y="2603500"/>
                </a:lnTo>
                <a:lnTo>
                  <a:pt x="1427274" y="2609713"/>
                </a:lnTo>
                <a:lnTo>
                  <a:pt x="1427162" y="2603500"/>
                </a:lnTo>
                <a:close/>
              </a:path>
              <a:path w="1668779" h="2997200">
                <a:moveTo>
                  <a:pt x="1413090" y="2590800"/>
                </a:moveTo>
                <a:lnTo>
                  <a:pt x="1410614" y="2590800"/>
                </a:lnTo>
                <a:lnTo>
                  <a:pt x="1414348" y="2603500"/>
                </a:lnTo>
                <a:lnTo>
                  <a:pt x="1413090" y="2590800"/>
                </a:lnTo>
                <a:close/>
              </a:path>
              <a:path w="1668779" h="2997200">
                <a:moveTo>
                  <a:pt x="1455166" y="2590800"/>
                </a:moveTo>
                <a:lnTo>
                  <a:pt x="1415211" y="2590800"/>
                </a:lnTo>
                <a:lnTo>
                  <a:pt x="1422336" y="2603500"/>
                </a:lnTo>
                <a:lnTo>
                  <a:pt x="1453057" y="2603500"/>
                </a:lnTo>
                <a:lnTo>
                  <a:pt x="1455166" y="2590800"/>
                </a:lnTo>
                <a:close/>
              </a:path>
              <a:path w="1668779" h="2997200">
                <a:moveTo>
                  <a:pt x="1441716" y="2578100"/>
                </a:moveTo>
                <a:lnTo>
                  <a:pt x="1406271" y="2578100"/>
                </a:lnTo>
                <a:lnTo>
                  <a:pt x="1404899" y="2590800"/>
                </a:lnTo>
                <a:lnTo>
                  <a:pt x="1440535" y="2590800"/>
                </a:lnTo>
                <a:lnTo>
                  <a:pt x="1441716" y="2578100"/>
                </a:lnTo>
                <a:close/>
              </a:path>
              <a:path w="1668779" h="2997200">
                <a:moveTo>
                  <a:pt x="1447647" y="2578100"/>
                </a:moveTo>
                <a:lnTo>
                  <a:pt x="1442186" y="2578100"/>
                </a:lnTo>
                <a:lnTo>
                  <a:pt x="1446872" y="2590800"/>
                </a:lnTo>
                <a:lnTo>
                  <a:pt x="1447165" y="2590800"/>
                </a:lnTo>
                <a:lnTo>
                  <a:pt x="1447647" y="2578100"/>
                </a:lnTo>
                <a:close/>
              </a:path>
              <a:path w="1668779" h="2997200">
                <a:moveTo>
                  <a:pt x="1447724" y="2578490"/>
                </a:moveTo>
                <a:lnTo>
                  <a:pt x="1448549" y="2590800"/>
                </a:lnTo>
                <a:lnTo>
                  <a:pt x="1450149" y="2590800"/>
                </a:lnTo>
                <a:lnTo>
                  <a:pt x="1447724" y="2578490"/>
                </a:lnTo>
                <a:close/>
              </a:path>
              <a:path w="1668779" h="2997200">
                <a:moveTo>
                  <a:pt x="1446847" y="2565400"/>
                </a:moveTo>
                <a:lnTo>
                  <a:pt x="1420520" y="2565400"/>
                </a:lnTo>
                <a:lnTo>
                  <a:pt x="1422946" y="2578100"/>
                </a:lnTo>
                <a:lnTo>
                  <a:pt x="1447647" y="2578100"/>
                </a:lnTo>
                <a:lnTo>
                  <a:pt x="1447724" y="2578490"/>
                </a:lnTo>
                <a:lnTo>
                  <a:pt x="1446847" y="2565400"/>
                </a:lnTo>
                <a:close/>
              </a:path>
              <a:path w="1668779" h="2997200">
                <a:moveTo>
                  <a:pt x="1399019" y="2565400"/>
                </a:moveTo>
                <a:lnTo>
                  <a:pt x="1393901" y="2565400"/>
                </a:lnTo>
                <a:lnTo>
                  <a:pt x="1399933" y="2578100"/>
                </a:lnTo>
                <a:lnTo>
                  <a:pt x="1401737" y="2578100"/>
                </a:lnTo>
                <a:lnTo>
                  <a:pt x="1399019" y="2565400"/>
                </a:lnTo>
                <a:close/>
              </a:path>
              <a:path w="1668779" h="2997200">
                <a:moveTo>
                  <a:pt x="1407998" y="2565400"/>
                </a:moveTo>
                <a:lnTo>
                  <a:pt x="1406766" y="2565400"/>
                </a:lnTo>
                <a:lnTo>
                  <a:pt x="1406499" y="2578100"/>
                </a:lnTo>
                <a:lnTo>
                  <a:pt x="1408087" y="2578100"/>
                </a:lnTo>
                <a:lnTo>
                  <a:pt x="1407998" y="2565400"/>
                </a:lnTo>
                <a:close/>
              </a:path>
              <a:path w="1668779" h="2997200">
                <a:moveTo>
                  <a:pt x="1419174" y="2565400"/>
                </a:moveTo>
                <a:lnTo>
                  <a:pt x="1412544" y="2565400"/>
                </a:lnTo>
                <a:lnTo>
                  <a:pt x="1412303" y="2578100"/>
                </a:lnTo>
                <a:lnTo>
                  <a:pt x="1419212" y="2578100"/>
                </a:lnTo>
                <a:lnTo>
                  <a:pt x="1419174" y="2565400"/>
                </a:lnTo>
                <a:close/>
              </a:path>
              <a:path w="1668779" h="2997200">
                <a:moveTo>
                  <a:pt x="1396238" y="2552700"/>
                </a:moveTo>
                <a:lnTo>
                  <a:pt x="1394345" y="2552700"/>
                </a:lnTo>
                <a:lnTo>
                  <a:pt x="1398193" y="2565400"/>
                </a:lnTo>
                <a:lnTo>
                  <a:pt x="1396238" y="2552700"/>
                </a:lnTo>
                <a:close/>
              </a:path>
              <a:path w="1668779" h="2997200">
                <a:moveTo>
                  <a:pt x="1432902" y="2552700"/>
                </a:moveTo>
                <a:lnTo>
                  <a:pt x="1399819" y="2552700"/>
                </a:lnTo>
                <a:lnTo>
                  <a:pt x="1402549" y="2565400"/>
                </a:lnTo>
                <a:lnTo>
                  <a:pt x="1434198" y="2565400"/>
                </a:lnTo>
                <a:lnTo>
                  <a:pt x="1432902" y="2552700"/>
                </a:lnTo>
                <a:close/>
              </a:path>
              <a:path w="1668779" h="2997200">
                <a:moveTo>
                  <a:pt x="1437665" y="2552700"/>
                </a:moveTo>
                <a:lnTo>
                  <a:pt x="1436090" y="2552700"/>
                </a:lnTo>
                <a:lnTo>
                  <a:pt x="1435989" y="2565400"/>
                </a:lnTo>
                <a:lnTo>
                  <a:pt x="1438249" y="2565400"/>
                </a:lnTo>
                <a:lnTo>
                  <a:pt x="1437665" y="2552700"/>
                </a:lnTo>
                <a:close/>
              </a:path>
              <a:path w="1668779" h="2997200">
                <a:moveTo>
                  <a:pt x="1381760" y="2540000"/>
                </a:moveTo>
                <a:lnTo>
                  <a:pt x="1378000" y="2552700"/>
                </a:lnTo>
                <a:lnTo>
                  <a:pt x="1384058" y="2552700"/>
                </a:lnTo>
                <a:lnTo>
                  <a:pt x="1381760" y="2540000"/>
                </a:lnTo>
                <a:close/>
              </a:path>
              <a:path w="1668779" h="2997200">
                <a:moveTo>
                  <a:pt x="1388201" y="2540778"/>
                </a:moveTo>
                <a:lnTo>
                  <a:pt x="1385328" y="2552700"/>
                </a:lnTo>
                <a:lnTo>
                  <a:pt x="1394117" y="2552700"/>
                </a:lnTo>
                <a:lnTo>
                  <a:pt x="1392678" y="2548802"/>
                </a:lnTo>
                <a:lnTo>
                  <a:pt x="1388201" y="2540778"/>
                </a:lnTo>
                <a:close/>
              </a:path>
              <a:path w="1668779" h="2997200">
                <a:moveTo>
                  <a:pt x="1392678" y="2548802"/>
                </a:moveTo>
                <a:lnTo>
                  <a:pt x="1394117" y="2552700"/>
                </a:lnTo>
                <a:lnTo>
                  <a:pt x="1394146" y="2551432"/>
                </a:lnTo>
                <a:lnTo>
                  <a:pt x="1392678" y="2548802"/>
                </a:lnTo>
                <a:close/>
              </a:path>
              <a:path w="1668779" h="2997200">
                <a:moveTo>
                  <a:pt x="1394146" y="2551432"/>
                </a:moveTo>
                <a:lnTo>
                  <a:pt x="1394117" y="2552700"/>
                </a:lnTo>
                <a:lnTo>
                  <a:pt x="1394853" y="2552700"/>
                </a:lnTo>
                <a:lnTo>
                  <a:pt x="1394146" y="2551432"/>
                </a:lnTo>
                <a:close/>
              </a:path>
              <a:path w="1668779" h="2997200">
                <a:moveTo>
                  <a:pt x="1432064" y="2540000"/>
                </a:moveTo>
                <a:lnTo>
                  <a:pt x="1394891" y="2540000"/>
                </a:lnTo>
                <a:lnTo>
                  <a:pt x="1397381" y="2552700"/>
                </a:lnTo>
                <a:lnTo>
                  <a:pt x="1424444" y="2552700"/>
                </a:lnTo>
                <a:lnTo>
                  <a:pt x="1432064" y="2540000"/>
                </a:lnTo>
                <a:close/>
              </a:path>
              <a:path w="1668779" h="2997200">
                <a:moveTo>
                  <a:pt x="1394409" y="2540000"/>
                </a:moveTo>
                <a:lnTo>
                  <a:pt x="1389430" y="2540000"/>
                </a:lnTo>
                <a:lnTo>
                  <a:pt x="1392678" y="2548802"/>
                </a:lnTo>
                <a:lnTo>
                  <a:pt x="1394146" y="2551432"/>
                </a:lnTo>
                <a:lnTo>
                  <a:pt x="1394409" y="2540000"/>
                </a:lnTo>
                <a:close/>
              </a:path>
              <a:path w="1668779" h="2997200">
                <a:moveTo>
                  <a:pt x="1388389" y="2540000"/>
                </a:moveTo>
                <a:lnTo>
                  <a:pt x="1387767" y="2540000"/>
                </a:lnTo>
                <a:lnTo>
                  <a:pt x="1388201" y="2540778"/>
                </a:lnTo>
                <a:lnTo>
                  <a:pt x="1388389" y="2540000"/>
                </a:lnTo>
                <a:close/>
              </a:path>
              <a:path w="1668779" h="2997200">
                <a:moveTo>
                  <a:pt x="1383398" y="2528718"/>
                </a:moveTo>
                <a:lnTo>
                  <a:pt x="1381582" y="2540000"/>
                </a:lnTo>
                <a:lnTo>
                  <a:pt x="1387843" y="2540000"/>
                </a:lnTo>
                <a:lnTo>
                  <a:pt x="1383398" y="2528718"/>
                </a:lnTo>
                <a:close/>
              </a:path>
              <a:path w="1668779" h="2997200">
                <a:moveTo>
                  <a:pt x="1418069" y="2527300"/>
                </a:moveTo>
                <a:lnTo>
                  <a:pt x="1388478" y="2527300"/>
                </a:lnTo>
                <a:lnTo>
                  <a:pt x="1387843" y="2540000"/>
                </a:lnTo>
                <a:lnTo>
                  <a:pt x="1417993" y="2540000"/>
                </a:lnTo>
                <a:lnTo>
                  <a:pt x="1418069" y="2527300"/>
                </a:lnTo>
                <a:close/>
              </a:path>
              <a:path w="1668779" h="2997200">
                <a:moveTo>
                  <a:pt x="1415986" y="2514600"/>
                </a:moveTo>
                <a:lnTo>
                  <a:pt x="1388292" y="2514600"/>
                </a:lnTo>
                <a:lnTo>
                  <a:pt x="1393520" y="2527300"/>
                </a:lnTo>
                <a:lnTo>
                  <a:pt x="1418069" y="2527300"/>
                </a:lnTo>
                <a:lnTo>
                  <a:pt x="1423873" y="2540000"/>
                </a:lnTo>
                <a:lnTo>
                  <a:pt x="1421472" y="2527300"/>
                </a:lnTo>
                <a:lnTo>
                  <a:pt x="1415986" y="2514600"/>
                </a:lnTo>
                <a:close/>
              </a:path>
              <a:path w="1668779" h="2997200">
                <a:moveTo>
                  <a:pt x="1383626" y="2527300"/>
                </a:moveTo>
                <a:lnTo>
                  <a:pt x="1382839" y="2527300"/>
                </a:lnTo>
                <a:lnTo>
                  <a:pt x="1383398" y="2528718"/>
                </a:lnTo>
                <a:lnTo>
                  <a:pt x="1383626" y="2527300"/>
                </a:lnTo>
                <a:close/>
              </a:path>
              <a:path w="1668779" h="2997200">
                <a:moveTo>
                  <a:pt x="1371409" y="2514600"/>
                </a:moveTo>
                <a:lnTo>
                  <a:pt x="1367167" y="2514600"/>
                </a:lnTo>
                <a:lnTo>
                  <a:pt x="1367523" y="2527300"/>
                </a:lnTo>
                <a:lnTo>
                  <a:pt x="1371727" y="2527300"/>
                </a:lnTo>
                <a:lnTo>
                  <a:pt x="1371409" y="2514600"/>
                </a:lnTo>
                <a:close/>
              </a:path>
              <a:path w="1668779" h="2997200">
                <a:moveTo>
                  <a:pt x="1375829" y="2514600"/>
                </a:moveTo>
                <a:lnTo>
                  <a:pt x="1374000" y="2527300"/>
                </a:lnTo>
                <a:lnTo>
                  <a:pt x="1378178" y="2527300"/>
                </a:lnTo>
                <a:lnTo>
                  <a:pt x="1375829" y="2514600"/>
                </a:lnTo>
                <a:close/>
              </a:path>
              <a:path w="1668779" h="2997200">
                <a:moveTo>
                  <a:pt x="1379131" y="2514600"/>
                </a:moveTo>
                <a:lnTo>
                  <a:pt x="1381607" y="2527300"/>
                </a:lnTo>
                <a:lnTo>
                  <a:pt x="1381823" y="2522885"/>
                </a:lnTo>
                <a:lnTo>
                  <a:pt x="1379131" y="2514600"/>
                </a:lnTo>
                <a:close/>
              </a:path>
              <a:path w="1668779" h="2997200">
                <a:moveTo>
                  <a:pt x="1399832" y="2501900"/>
                </a:moveTo>
                <a:lnTo>
                  <a:pt x="1380185" y="2501900"/>
                </a:lnTo>
                <a:lnTo>
                  <a:pt x="1382229" y="2514600"/>
                </a:lnTo>
                <a:lnTo>
                  <a:pt x="1381823" y="2522885"/>
                </a:lnTo>
                <a:lnTo>
                  <a:pt x="1383258" y="2527300"/>
                </a:lnTo>
                <a:lnTo>
                  <a:pt x="1389688" y="2527300"/>
                </a:lnTo>
                <a:lnTo>
                  <a:pt x="1386339" y="2514600"/>
                </a:lnTo>
                <a:lnTo>
                  <a:pt x="1403248" y="2514600"/>
                </a:lnTo>
                <a:lnTo>
                  <a:pt x="1399832" y="2501900"/>
                </a:lnTo>
                <a:close/>
              </a:path>
              <a:path w="1668779" h="2997200">
                <a:moveTo>
                  <a:pt x="1380185" y="2501900"/>
                </a:moveTo>
                <a:lnTo>
                  <a:pt x="1374851" y="2501900"/>
                </a:lnTo>
                <a:lnTo>
                  <a:pt x="1366075" y="2514600"/>
                </a:lnTo>
                <a:lnTo>
                  <a:pt x="1371028" y="2514600"/>
                </a:lnTo>
                <a:lnTo>
                  <a:pt x="1380185" y="2501900"/>
                </a:lnTo>
                <a:close/>
              </a:path>
              <a:path w="1668779" h="2997200">
                <a:moveTo>
                  <a:pt x="1406080" y="2501900"/>
                </a:moveTo>
                <a:lnTo>
                  <a:pt x="1405534" y="2514600"/>
                </a:lnTo>
                <a:lnTo>
                  <a:pt x="1406296" y="2514600"/>
                </a:lnTo>
                <a:lnTo>
                  <a:pt x="1406080" y="2501900"/>
                </a:lnTo>
                <a:close/>
              </a:path>
              <a:path w="1668779" h="2997200">
                <a:moveTo>
                  <a:pt x="1362532" y="2489200"/>
                </a:moveTo>
                <a:lnTo>
                  <a:pt x="1358976" y="2489200"/>
                </a:lnTo>
                <a:lnTo>
                  <a:pt x="1361059" y="2501900"/>
                </a:lnTo>
                <a:lnTo>
                  <a:pt x="1362532" y="2489200"/>
                </a:lnTo>
                <a:close/>
              </a:path>
              <a:path w="1668779" h="2997200">
                <a:moveTo>
                  <a:pt x="1397076" y="2489200"/>
                </a:moveTo>
                <a:lnTo>
                  <a:pt x="1365211" y="2489200"/>
                </a:lnTo>
                <a:lnTo>
                  <a:pt x="1366050" y="2501900"/>
                </a:lnTo>
                <a:lnTo>
                  <a:pt x="1396276" y="2501900"/>
                </a:lnTo>
                <a:lnTo>
                  <a:pt x="1397076" y="2489200"/>
                </a:lnTo>
                <a:close/>
              </a:path>
              <a:path w="1668779" h="2997200">
                <a:moveTo>
                  <a:pt x="1401521" y="2489200"/>
                </a:moveTo>
                <a:lnTo>
                  <a:pt x="1397076" y="2489200"/>
                </a:lnTo>
                <a:lnTo>
                  <a:pt x="1401686" y="2501900"/>
                </a:lnTo>
                <a:lnTo>
                  <a:pt x="1404048" y="2501900"/>
                </a:lnTo>
                <a:lnTo>
                  <a:pt x="1401521" y="2489200"/>
                </a:lnTo>
                <a:close/>
              </a:path>
              <a:path w="1668779" h="2997200">
                <a:moveTo>
                  <a:pt x="1347038" y="2476500"/>
                </a:moveTo>
                <a:lnTo>
                  <a:pt x="1349159" y="2489200"/>
                </a:lnTo>
                <a:lnTo>
                  <a:pt x="1351622" y="2489200"/>
                </a:lnTo>
                <a:lnTo>
                  <a:pt x="1347038" y="2476500"/>
                </a:lnTo>
                <a:close/>
              </a:path>
              <a:path w="1668779" h="2997200">
                <a:moveTo>
                  <a:pt x="1352697" y="2476500"/>
                </a:moveTo>
                <a:lnTo>
                  <a:pt x="1351305" y="2476500"/>
                </a:lnTo>
                <a:lnTo>
                  <a:pt x="1351622" y="2489200"/>
                </a:lnTo>
                <a:lnTo>
                  <a:pt x="1358422" y="2489200"/>
                </a:lnTo>
                <a:lnTo>
                  <a:pt x="1352697" y="2476500"/>
                </a:lnTo>
                <a:close/>
              </a:path>
              <a:path w="1668779" h="2997200">
                <a:moveTo>
                  <a:pt x="1362294" y="2480187"/>
                </a:moveTo>
                <a:lnTo>
                  <a:pt x="1358422" y="2489200"/>
                </a:lnTo>
                <a:lnTo>
                  <a:pt x="1367205" y="2489200"/>
                </a:lnTo>
                <a:lnTo>
                  <a:pt x="1362294" y="2480187"/>
                </a:lnTo>
                <a:close/>
              </a:path>
              <a:path w="1668779" h="2997200">
                <a:moveTo>
                  <a:pt x="1385608" y="2476500"/>
                </a:moveTo>
                <a:lnTo>
                  <a:pt x="1368183" y="2476500"/>
                </a:lnTo>
                <a:lnTo>
                  <a:pt x="1367205" y="2489200"/>
                </a:lnTo>
                <a:lnTo>
                  <a:pt x="1385976" y="2489200"/>
                </a:lnTo>
                <a:lnTo>
                  <a:pt x="1385608" y="2476500"/>
                </a:lnTo>
                <a:close/>
              </a:path>
              <a:path w="1668779" h="2997200">
                <a:moveTo>
                  <a:pt x="1395691" y="2476500"/>
                </a:moveTo>
                <a:lnTo>
                  <a:pt x="1389468" y="2476500"/>
                </a:lnTo>
                <a:lnTo>
                  <a:pt x="1389291" y="2489200"/>
                </a:lnTo>
                <a:lnTo>
                  <a:pt x="1399628" y="2489200"/>
                </a:lnTo>
                <a:lnTo>
                  <a:pt x="1395691" y="2476500"/>
                </a:lnTo>
                <a:close/>
              </a:path>
              <a:path w="1668779" h="2997200">
                <a:moveTo>
                  <a:pt x="1363878" y="2476500"/>
                </a:moveTo>
                <a:lnTo>
                  <a:pt x="1360284" y="2476500"/>
                </a:lnTo>
                <a:lnTo>
                  <a:pt x="1362294" y="2480187"/>
                </a:lnTo>
                <a:lnTo>
                  <a:pt x="1363878" y="2476500"/>
                </a:lnTo>
                <a:close/>
              </a:path>
              <a:path w="1668779" h="2997200">
                <a:moveTo>
                  <a:pt x="1344076" y="2470589"/>
                </a:moveTo>
                <a:lnTo>
                  <a:pt x="1343875" y="2476500"/>
                </a:lnTo>
                <a:lnTo>
                  <a:pt x="1344866" y="2476500"/>
                </a:lnTo>
                <a:lnTo>
                  <a:pt x="1344076" y="2470589"/>
                </a:lnTo>
                <a:close/>
              </a:path>
              <a:path w="1668779" h="2997200">
                <a:moveTo>
                  <a:pt x="1344307" y="2463800"/>
                </a:moveTo>
                <a:lnTo>
                  <a:pt x="1344076" y="2470589"/>
                </a:lnTo>
                <a:lnTo>
                  <a:pt x="1344866" y="2476500"/>
                </a:lnTo>
                <a:lnTo>
                  <a:pt x="1344307" y="2463800"/>
                </a:lnTo>
                <a:close/>
              </a:path>
              <a:path w="1668779" h="2997200">
                <a:moveTo>
                  <a:pt x="1371612" y="2463800"/>
                </a:moveTo>
                <a:lnTo>
                  <a:pt x="1344307" y="2463800"/>
                </a:lnTo>
                <a:lnTo>
                  <a:pt x="1344866" y="2476500"/>
                </a:lnTo>
                <a:lnTo>
                  <a:pt x="1371587" y="2476500"/>
                </a:lnTo>
                <a:lnTo>
                  <a:pt x="1371612" y="2463800"/>
                </a:lnTo>
                <a:close/>
              </a:path>
              <a:path w="1668779" h="2997200">
                <a:moveTo>
                  <a:pt x="1388186" y="2463800"/>
                </a:moveTo>
                <a:lnTo>
                  <a:pt x="1371612" y="2463800"/>
                </a:lnTo>
                <a:lnTo>
                  <a:pt x="1372501" y="2476500"/>
                </a:lnTo>
                <a:lnTo>
                  <a:pt x="1391285" y="2476500"/>
                </a:lnTo>
                <a:lnTo>
                  <a:pt x="1388186" y="2463800"/>
                </a:lnTo>
                <a:close/>
              </a:path>
              <a:path w="1668779" h="2997200">
                <a:moveTo>
                  <a:pt x="1344307" y="2463800"/>
                </a:moveTo>
                <a:lnTo>
                  <a:pt x="1343169" y="2463800"/>
                </a:lnTo>
                <a:lnTo>
                  <a:pt x="1344076" y="2470589"/>
                </a:lnTo>
                <a:lnTo>
                  <a:pt x="1344307" y="2463800"/>
                </a:lnTo>
                <a:close/>
              </a:path>
              <a:path w="1668779" h="2997200">
                <a:moveTo>
                  <a:pt x="1338580" y="2451100"/>
                </a:moveTo>
                <a:lnTo>
                  <a:pt x="1337424" y="2451100"/>
                </a:lnTo>
                <a:lnTo>
                  <a:pt x="1336370" y="2463800"/>
                </a:lnTo>
                <a:lnTo>
                  <a:pt x="1342631" y="2463800"/>
                </a:lnTo>
                <a:lnTo>
                  <a:pt x="1338580" y="2451100"/>
                </a:lnTo>
                <a:close/>
              </a:path>
              <a:path w="1668779" h="2997200">
                <a:moveTo>
                  <a:pt x="1344790" y="2451100"/>
                </a:moveTo>
                <a:lnTo>
                  <a:pt x="1341551" y="2451100"/>
                </a:lnTo>
                <a:lnTo>
                  <a:pt x="1343507" y="2463800"/>
                </a:lnTo>
                <a:lnTo>
                  <a:pt x="1346758" y="2463800"/>
                </a:lnTo>
                <a:lnTo>
                  <a:pt x="1344790" y="2451100"/>
                </a:lnTo>
                <a:close/>
              </a:path>
              <a:path w="1668779" h="2997200">
                <a:moveTo>
                  <a:pt x="1349159" y="2451100"/>
                </a:moveTo>
                <a:lnTo>
                  <a:pt x="1349286" y="2463800"/>
                </a:lnTo>
                <a:lnTo>
                  <a:pt x="1352931" y="2463800"/>
                </a:lnTo>
                <a:lnTo>
                  <a:pt x="1349159" y="2451100"/>
                </a:lnTo>
                <a:close/>
              </a:path>
              <a:path w="1668779" h="2997200">
                <a:moveTo>
                  <a:pt x="1369339" y="2451100"/>
                </a:moveTo>
                <a:lnTo>
                  <a:pt x="1353096" y="2451100"/>
                </a:lnTo>
                <a:lnTo>
                  <a:pt x="1358684" y="2463800"/>
                </a:lnTo>
                <a:lnTo>
                  <a:pt x="1369936" y="2463800"/>
                </a:lnTo>
                <a:lnTo>
                  <a:pt x="1369339" y="2451100"/>
                </a:lnTo>
                <a:close/>
              </a:path>
              <a:path w="1668779" h="2997200">
                <a:moveTo>
                  <a:pt x="1374343" y="2451100"/>
                </a:moveTo>
                <a:lnTo>
                  <a:pt x="1370495" y="2451100"/>
                </a:lnTo>
                <a:lnTo>
                  <a:pt x="1375117" y="2463800"/>
                </a:lnTo>
                <a:lnTo>
                  <a:pt x="1378623" y="2463800"/>
                </a:lnTo>
                <a:lnTo>
                  <a:pt x="1374343" y="2451100"/>
                </a:lnTo>
                <a:close/>
              </a:path>
              <a:path w="1668779" h="2997200">
                <a:moveTo>
                  <a:pt x="1374343" y="2451100"/>
                </a:moveTo>
                <a:lnTo>
                  <a:pt x="1378623" y="2463800"/>
                </a:lnTo>
                <a:lnTo>
                  <a:pt x="1378946" y="2461063"/>
                </a:lnTo>
                <a:lnTo>
                  <a:pt x="1374343" y="2451100"/>
                </a:lnTo>
                <a:close/>
              </a:path>
              <a:path w="1668779" h="2997200">
                <a:moveTo>
                  <a:pt x="1378946" y="2461063"/>
                </a:moveTo>
                <a:lnTo>
                  <a:pt x="1378623" y="2463800"/>
                </a:lnTo>
                <a:lnTo>
                  <a:pt x="1380210" y="2463800"/>
                </a:lnTo>
                <a:lnTo>
                  <a:pt x="1378946" y="2461063"/>
                </a:lnTo>
                <a:close/>
              </a:path>
              <a:path w="1668779" h="2997200">
                <a:moveTo>
                  <a:pt x="1367409" y="2425700"/>
                </a:moveTo>
                <a:lnTo>
                  <a:pt x="1366240" y="2425700"/>
                </a:lnTo>
                <a:lnTo>
                  <a:pt x="1367565" y="2437967"/>
                </a:lnTo>
                <a:lnTo>
                  <a:pt x="1367917" y="2438400"/>
                </a:lnTo>
                <a:lnTo>
                  <a:pt x="1357274" y="2438400"/>
                </a:lnTo>
                <a:lnTo>
                  <a:pt x="1357718" y="2451100"/>
                </a:lnTo>
                <a:lnTo>
                  <a:pt x="1374343" y="2451100"/>
                </a:lnTo>
                <a:lnTo>
                  <a:pt x="1378946" y="2461063"/>
                </a:lnTo>
                <a:lnTo>
                  <a:pt x="1380122" y="2451100"/>
                </a:lnTo>
                <a:lnTo>
                  <a:pt x="1372898" y="2438400"/>
                </a:lnTo>
                <a:lnTo>
                  <a:pt x="1367409" y="2425700"/>
                </a:lnTo>
                <a:close/>
              </a:path>
              <a:path w="1668779" h="2997200">
                <a:moveTo>
                  <a:pt x="1322641" y="2438400"/>
                </a:moveTo>
                <a:lnTo>
                  <a:pt x="1322768" y="2451100"/>
                </a:lnTo>
                <a:lnTo>
                  <a:pt x="1326413" y="2451100"/>
                </a:lnTo>
                <a:lnTo>
                  <a:pt x="1322641" y="2438400"/>
                </a:lnTo>
                <a:close/>
              </a:path>
              <a:path w="1668779" h="2997200">
                <a:moveTo>
                  <a:pt x="1335849" y="2438400"/>
                </a:moveTo>
                <a:lnTo>
                  <a:pt x="1326997" y="2438400"/>
                </a:lnTo>
                <a:lnTo>
                  <a:pt x="1329563" y="2451100"/>
                </a:lnTo>
                <a:lnTo>
                  <a:pt x="1333703" y="2451100"/>
                </a:lnTo>
                <a:lnTo>
                  <a:pt x="1335849" y="2438400"/>
                </a:lnTo>
                <a:close/>
              </a:path>
              <a:path w="1668779" h="2997200">
                <a:moveTo>
                  <a:pt x="1354061" y="2438400"/>
                </a:moveTo>
                <a:lnTo>
                  <a:pt x="1335849" y="2438400"/>
                </a:lnTo>
                <a:lnTo>
                  <a:pt x="1337551" y="2451100"/>
                </a:lnTo>
                <a:lnTo>
                  <a:pt x="1353883" y="2451100"/>
                </a:lnTo>
                <a:lnTo>
                  <a:pt x="1354061" y="2438400"/>
                </a:lnTo>
                <a:close/>
              </a:path>
              <a:path w="1668779" h="2997200">
                <a:moveTo>
                  <a:pt x="1323251" y="2425700"/>
                </a:moveTo>
                <a:lnTo>
                  <a:pt x="1321955" y="2438400"/>
                </a:lnTo>
                <a:lnTo>
                  <a:pt x="1325676" y="2438400"/>
                </a:lnTo>
                <a:lnTo>
                  <a:pt x="1323251" y="2425700"/>
                </a:lnTo>
                <a:close/>
              </a:path>
              <a:path w="1668779" h="2997200">
                <a:moveTo>
                  <a:pt x="1329702" y="2425700"/>
                </a:moveTo>
                <a:lnTo>
                  <a:pt x="1326705" y="2425700"/>
                </a:lnTo>
                <a:lnTo>
                  <a:pt x="1325676" y="2438400"/>
                </a:lnTo>
                <a:lnTo>
                  <a:pt x="1328635" y="2438400"/>
                </a:lnTo>
                <a:lnTo>
                  <a:pt x="1329702" y="2425700"/>
                </a:lnTo>
                <a:close/>
              </a:path>
              <a:path w="1668779" h="2997200">
                <a:moveTo>
                  <a:pt x="1357604" y="2425700"/>
                </a:moveTo>
                <a:lnTo>
                  <a:pt x="1329702" y="2425700"/>
                </a:lnTo>
                <a:lnTo>
                  <a:pt x="1330655" y="2438400"/>
                </a:lnTo>
                <a:lnTo>
                  <a:pt x="1367612" y="2438400"/>
                </a:lnTo>
                <a:lnTo>
                  <a:pt x="1367565" y="2437967"/>
                </a:lnTo>
                <a:lnTo>
                  <a:pt x="1357604" y="2425700"/>
                </a:lnTo>
                <a:close/>
              </a:path>
              <a:path w="1668779" h="2997200">
                <a:moveTo>
                  <a:pt x="1367565" y="2437967"/>
                </a:moveTo>
                <a:lnTo>
                  <a:pt x="1367612" y="2438400"/>
                </a:lnTo>
                <a:lnTo>
                  <a:pt x="1367917" y="2438400"/>
                </a:lnTo>
                <a:lnTo>
                  <a:pt x="1367565" y="2437967"/>
                </a:lnTo>
                <a:close/>
              </a:path>
              <a:path w="1668779" h="2997200">
                <a:moveTo>
                  <a:pt x="1319276" y="2413000"/>
                </a:moveTo>
                <a:lnTo>
                  <a:pt x="1316875" y="2413000"/>
                </a:lnTo>
                <a:lnTo>
                  <a:pt x="1320533" y="2425700"/>
                </a:lnTo>
                <a:lnTo>
                  <a:pt x="1319276" y="2413000"/>
                </a:lnTo>
                <a:close/>
              </a:path>
              <a:path w="1668779" h="2997200">
                <a:moveTo>
                  <a:pt x="1349959" y="2413000"/>
                </a:moveTo>
                <a:lnTo>
                  <a:pt x="1325016" y="2413000"/>
                </a:lnTo>
                <a:lnTo>
                  <a:pt x="1325206" y="2425700"/>
                </a:lnTo>
                <a:lnTo>
                  <a:pt x="1357820" y="2425700"/>
                </a:lnTo>
                <a:lnTo>
                  <a:pt x="1358378" y="2422232"/>
                </a:lnTo>
                <a:lnTo>
                  <a:pt x="1349959" y="2413000"/>
                </a:lnTo>
                <a:close/>
              </a:path>
              <a:path w="1668779" h="2997200">
                <a:moveTo>
                  <a:pt x="1359865" y="2413000"/>
                </a:moveTo>
                <a:lnTo>
                  <a:pt x="1358378" y="2422232"/>
                </a:lnTo>
                <a:lnTo>
                  <a:pt x="1361541" y="2425700"/>
                </a:lnTo>
                <a:lnTo>
                  <a:pt x="1359865" y="2413000"/>
                </a:lnTo>
                <a:close/>
              </a:path>
              <a:path w="1668779" h="2997200">
                <a:moveTo>
                  <a:pt x="1304785" y="2400300"/>
                </a:moveTo>
                <a:lnTo>
                  <a:pt x="1304505" y="2413000"/>
                </a:lnTo>
                <a:lnTo>
                  <a:pt x="1305204" y="2413000"/>
                </a:lnTo>
                <a:lnTo>
                  <a:pt x="1304785" y="2400300"/>
                </a:lnTo>
                <a:close/>
              </a:path>
              <a:path w="1668779" h="2997200">
                <a:moveTo>
                  <a:pt x="1311668" y="2400300"/>
                </a:moveTo>
                <a:lnTo>
                  <a:pt x="1311249" y="2413000"/>
                </a:lnTo>
                <a:lnTo>
                  <a:pt x="1313878" y="2413000"/>
                </a:lnTo>
                <a:lnTo>
                  <a:pt x="1311668" y="2400300"/>
                </a:lnTo>
                <a:close/>
              </a:path>
              <a:path w="1668779" h="2997200">
                <a:moveTo>
                  <a:pt x="1319502" y="2405025"/>
                </a:moveTo>
                <a:lnTo>
                  <a:pt x="1317548" y="2413000"/>
                </a:lnTo>
                <a:lnTo>
                  <a:pt x="1324470" y="2413000"/>
                </a:lnTo>
                <a:lnTo>
                  <a:pt x="1319502" y="2405025"/>
                </a:lnTo>
                <a:close/>
              </a:path>
              <a:path w="1668779" h="2997200">
                <a:moveTo>
                  <a:pt x="1353997" y="2400300"/>
                </a:moveTo>
                <a:lnTo>
                  <a:pt x="1324889" y="2400300"/>
                </a:lnTo>
                <a:lnTo>
                  <a:pt x="1332445" y="2413000"/>
                </a:lnTo>
                <a:lnTo>
                  <a:pt x="1355255" y="2413000"/>
                </a:lnTo>
                <a:lnTo>
                  <a:pt x="1353997" y="2400300"/>
                </a:lnTo>
                <a:close/>
              </a:path>
              <a:path w="1668779" h="2997200">
                <a:moveTo>
                  <a:pt x="1320660" y="2400300"/>
                </a:moveTo>
                <a:lnTo>
                  <a:pt x="1316558" y="2400300"/>
                </a:lnTo>
                <a:lnTo>
                  <a:pt x="1319502" y="2405025"/>
                </a:lnTo>
                <a:lnTo>
                  <a:pt x="1320660" y="2400300"/>
                </a:lnTo>
                <a:close/>
              </a:path>
              <a:path w="1668779" h="2997200">
                <a:moveTo>
                  <a:pt x="1301584" y="2387600"/>
                </a:moveTo>
                <a:lnTo>
                  <a:pt x="1294003" y="2387600"/>
                </a:lnTo>
                <a:lnTo>
                  <a:pt x="1299984" y="2400300"/>
                </a:lnTo>
                <a:lnTo>
                  <a:pt x="1303045" y="2400300"/>
                </a:lnTo>
                <a:lnTo>
                  <a:pt x="1301584" y="2387600"/>
                </a:lnTo>
                <a:close/>
              </a:path>
              <a:path w="1668779" h="2997200">
                <a:moveTo>
                  <a:pt x="1305090" y="2387600"/>
                </a:moveTo>
                <a:lnTo>
                  <a:pt x="1303896" y="2387600"/>
                </a:lnTo>
                <a:lnTo>
                  <a:pt x="1303731" y="2400300"/>
                </a:lnTo>
                <a:lnTo>
                  <a:pt x="1306436" y="2400300"/>
                </a:lnTo>
                <a:lnTo>
                  <a:pt x="1305090" y="2387600"/>
                </a:lnTo>
                <a:close/>
              </a:path>
              <a:path w="1668779" h="2997200">
                <a:moveTo>
                  <a:pt x="1307452" y="2374900"/>
                </a:moveTo>
                <a:lnTo>
                  <a:pt x="1306918" y="2374900"/>
                </a:lnTo>
                <a:lnTo>
                  <a:pt x="1308354" y="2400300"/>
                </a:lnTo>
                <a:lnTo>
                  <a:pt x="1341361" y="2400300"/>
                </a:lnTo>
                <a:lnTo>
                  <a:pt x="1337360" y="2387600"/>
                </a:lnTo>
                <a:lnTo>
                  <a:pt x="1309344" y="2387600"/>
                </a:lnTo>
                <a:lnTo>
                  <a:pt x="1307452" y="2374900"/>
                </a:lnTo>
                <a:close/>
              </a:path>
              <a:path w="1668779" h="2997200">
                <a:moveTo>
                  <a:pt x="1306918" y="2374900"/>
                </a:moveTo>
                <a:lnTo>
                  <a:pt x="1288364" y="2374900"/>
                </a:lnTo>
                <a:lnTo>
                  <a:pt x="1294028" y="2387600"/>
                </a:lnTo>
                <a:lnTo>
                  <a:pt x="1302473" y="2387600"/>
                </a:lnTo>
                <a:lnTo>
                  <a:pt x="1306918" y="2374900"/>
                </a:lnTo>
                <a:close/>
              </a:path>
              <a:path w="1668779" h="2997200">
                <a:moveTo>
                  <a:pt x="1340472" y="2374900"/>
                </a:moveTo>
                <a:lnTo>
                  <a:pt x="1308544" y="2374900"/>
                </a:lnTo>
                <a:lnTo>
                  <a:pt x="1309344" y="2387600"/>
                </a:lnTo>
                <a:lnTo>
                  <a:pt x="1338643" y="2387600"/>
                </a:lnTo>
                <a:lnTo>
                  <a:pt x="1340472" y="2374900"/>
                </a:lnTo>
                <a:close/>
              </a:path>
              <a:path w="1668779" h="2997200">
                <a:moveTo>
                  <a:pt x="1344117" y="2374900"/>
                </a:moveTo>
                <a:lnTo>
                  <a:pt x="1343710" y="2387600"/>
                </a:lnTo>
                <a:lnTo>
                  <a:pt x="1345018" y="2387600"/>
                </a:lnTo>
                <a:lnTo>
                  <a:pt x="1344117" y="2374900"/>
                </a:lnTo>
                <a:close/>
              </a:path>
              <a:path w="1668779" h="2997200">
                <a:moveTo>
                  <a:pt x="1287018" y="2362200"/>
                </a:moveTo>
                <a:lnTo>
                  <a:pt x="1282687" y="2362200"/>
                </a:lnTo>
                <a:lnTo>
                  <a:pt x="1284439" y="2374900"/>
                </a:lnTo>
                <a:lnTo>
                  <a:pt x="1286560" y="2374900"/>
                </a:lnTo>
                <a:lnTo>
                  <a:pt x="1287018" y="2362200"/>
                </a:lnTo>
                <a:close/>
              </a:path>
              <a:path w="1668779" h="2997200">
                <a:moveTo>
                  <a:pt x="1316818" y="2362200"/>
                </a:moveTo>
                <a:lnTo>
                  <a:pt x="1295361" y="2362200"/>
                </a:lnTo>
                <a:lnTo>
                  <a:pt x="1295171" y="2374900"/>
                </a:lnTo>
                <a:lnTo>
                  <a:pt x="1324378" y="2374900"/>
                </a:lnTo>
                <a:lnTo>
                  <a:pt x="1316818" y="2362200"/>
                </a:lnTo>
                <a:close/>
              </a:path>
              <a:path w="1668779" h="2997200">
                <a:moveTo>
                  <a:pt x="1332496" y="2362200"/>
                </a:moveTo>
                <a:lnTo>
                  <a:pt x="1328304" y="2362200"/>
                </a:lnTo>
                <a:lnTo>
                  <a:pt x="1324378" y="2374900"/>
                </a:lnTo>
                <a:lnTo>
                  <a:pt x="1336865" y="2374900"/>
                </a:lnTo>
                <a:lnTo>
                  <a:pt x="1332496" y="2362200"/>
                </a:lnTo>
                <a:close/>
              </a:path>
              <a:path w="1668779" h="2997200">
                <a:moveTo>
                  <a:pt x="1280655" y="2349500"/>
                </a:moveTo>
                <a:lnTo>
                  <a:pt x="1281290" y="2362200"/>
                </a:lnTo>
                <a:lnTo>
                  <a:pt x="1283411" y="2362200"/>
                </a:lnTo>
                <a:lnTo>
                  <a:pt x="1282238" y="2353826"/>
                </a:lnTo>
                <a:lnTo>
                  <a:pt x="1280655" y="2349500"/>
                </a:lnTo>
                <a:close/>
              </a:path>
              <a:path w="1668779" h="2997200">
                <a:moveTo>
                  <a:pt x="1286129" y="2349500"/>
                </a:moveTo>
                <a:lnTo>
                  <a:pt x="1281633" y="2349500"/>
                </a:lnTo>
                <a:lnTo>
                  <a:pt x="1282238" y="2353826"/>
                </a:lnTo>
                <a:lnTo>
                  <a:pt x="1285303" y="2362200"/>
                </a:lnTo>
                <a:lnTo>
                  <a:pt x="1286992" y="2362200"/>
                </a:lnTo>
                <a:lnTo>
                  <a:pt x="1286129" y="2349500"/>
                </a:lnTo>
                <a:close/>
              </a:path>
              <a:path w="1668779" h="2997200">
                <a:moveTo>
                  <a:pt x="1324394" y="2349500"/>
                </a:moveTo>
                <a:lnTo>
                  <a:pt x="1291348" y="2349500"/>
                </a:lnTo>
                <a:lnTo>
                  <a:pt x="1296555" y="2362200"/>
                </a:lnTo>
                <a:lnTo>
                  <a:pt x="1325584" y="2362200"/>
                </a:lnTo>
                <a:lnTo>
                  <a:pt x="1324394" y="2349500"/>
                </a:lnTo>
                <a:close/>
              </a:path>
              <a:path w="1668779" h="2997200">
                <a:moveTo>
                  <a:pt x="1272286" y="2336800"/>
                </a:moveTo>
                <a:lnTo>
                  <a:pt x="1272247" y="2349500"/>
                </a:lnTo>
                <a:lnTo>
                  <a:pt x="1275384" y="2349500"/>
                </a:lnTo>
                <a:lnTo>
                  <a:pt x="1272286" y="2336800"/>
                </a:lnTo>
                <a:close/>
              </a:path>
              <a:path w="1668779" h="2997200">
                <a:moveTo>
                  <a:pt x="1277912" y="2336800"/>
                </a:moveTo>
                <a:lnTo>
                  <a:pt x="1277696" y="2336800"/>
                </a:lnTo>
                <a:lnTo>
                  <a:pt x="1279829" y="2349500"/>
                </a:lnTo>
                <a:lnTo>
                  <a:pt x="1277912" y="2336800"/>
                </a:lnTo>
                <a:close/>
              </a:path>
              <a:path w="1668779" h="2997200">
                <a:moveTo>
                  <a:pt x="1323517" y="2336800"/>
                </a:moveTo>
                <a:lnTo>
                  <a:pt x="1284033" y="2336800"/>
                </a:lnTo>
                <a:lnTo>
                  <a:pt x="1285773" y="2349500"/>
                </a:lnTo>
                <a:lnTo>
                  <a:pt x="1320698" y="2349500"/>
                </a:lnTo>
                <a:lnTo>
                  <a:pt x="1323517" y="2336800"/>
                </a:lnTo>
                <a:close/>
              </a:path>
              <a:path w="1668779" h="2997200">
                <a:moveTo>
                  <a:pt x="1301711" y="2324100"/>
                </a:moveTo>
                <a:lnTo>
                  <a:pt x="1269822" y="2324100"/>
                </a:lnTo>
                <a:lnTo>
                  <a:pt x="1274800" y="2336800"/>
                </a:lnTo>
                <a:lnTo>
                  <a:pt x="1306766" y="2336800"/>
                </a:lnTo>
                <a:lnTo>
                  <a:pt x="1301711" y="2324100"/>
                </a:lnTo>
                <a:close/>
              </a:path>
              <a:path w="1668779" h="2997200">
                <a:moveTo>
                  <a:pt x="1308862" y="2324100"/>
                </a:moveTo>
                <a:lnTo>
                  <a:pt x="1306766" y="2336800"/>
                </a:lnTo>
                <a:lnTo>
                  <a:pt x="1314312" y="2336800"/>
                </a:lnTo>
                <a:lnTo>
                  <a:pt x="1308862" y="2324100"/>
                </a:lnTo>
                <a:close/>
              </a:path>
              <a:path w="1668779" h="2997200">
                <a:moveTo>
                  <a:pt x="1259738" y="2311400"/>
                </a:moveTo>
                <a:lnTo>
                  <a:pt x="1256893" y="2311400"/>
                </a:lnTo>
                <a:lnTo>
                  <a:pt x="1259420" y="2324100"/>
                </a:lnTo>
                <a:lnTo>
                  <a:pt x="1259738" y="2311400"/>
                </a:lnTo>
                <a:close/>
              </a:path>
              <a:path w="1668779" h="2997200">
                <a:moveTo>
                  <a:pt x="1292745" y="2311400"/>
                </a:moveTo>
                <a:lnTo>
                  <a:pt x="1264412" y="2311400"/>
                </a:lnTo>
                <a:lnTo>
                  <a:pt x="1268222" y="2324100"/>
                </a:lnTo>
                <a:lnTo>
                  <a:pt x="1296327" y="2324100"/>
                </a:lnTo>
                <a:lnTo>
                  <a:pt x="1292745" y="2311400"/>
                </a:lnTo>
                <a:close/>
              </a:path>
              <a:path w="1668779" h="2997200">
                <a:moveTo>
                  <a:pt x="1304480" y="2311400"/>
                </a:moveTo>
                <a:lnTo>
                  <a:pt x="1295387" y="2311400"/>
                </a:lnTo>
                <a:lnTo>
                  <a:pt x="1296327" y="2324100"/>
                </a:lnTo>
                <a:lnTo>
                  <a:pt x="1305890" y="2324100"/>
                </a:lnTo>
                <a:lnTo>
                  <a:pt x="1304480" y="2311400"/>
                </a:lnTo>
                <a:close/>
              </a:path>
              <a:path w="1668779" h="2997200">
                <a:moveTo>
                  <a:pt x="1291285" y="2286000"/>
                </a:moveTo>
                <a:lnTo>
                  <a:pt x="1272743" y="2286000"/>
                </a:lnTo>
                <a:lnTo>
                  <a:pt x="1272298" y="2298700"/>
                </a:lnTo>
                <a:lnTo>
                  <a:pt x="1261757" y="2298700"/>
                </a:lnTo>
                <a:lnTo>
                  <a:pt x="1254810" y="2311400"/>
                </a:lnTo>
                <a:lnTo>
                  <a:pt x="1288669" y="2311400"/>
                </a:lnTo>
                <a:lnTo>
                  <a:pt x="1294815" y="2298700"/>
                </a:lnTo>
                <a:lnTo>
                  <a:pt x="1291285" y="2286000"/>
                </a:lnTo>
                <a:close/>
              </a:path>
              <a:path w="1668779" h="2997200">
                <a:moveTo>
                  <a:pt x="1243304" y="2286000"/>
                </a:moveTo>
                <a:lnTo>
                  <a:pt x="1240180" y="2286000"/>
                </a:lnTo>
                <a:lnTo>
                  <a:pt x="1242110" y="2298700"/>
                </a:lnTo>
                <a:lnTo>
                  <a:pt x="1245196" y="2298700"/>
                </a:lnTo>
                <a:lnTo>
                  <a:pt x="1243304" y="2286000"/>
                </a:lnTo>
                <a:close/>
              </a:path>
              <a:path w="1668779" h="2997200">
                <a:moveTo>
                  <a:pt x="1249565" y="2286000"/>
                </a:moveTo>
                <a:lnTo>
                  <a:pt x="1245222" y="2286000"/>
                </a:lnTo>
                <a:lnTo>
                  <a:pt x="1246593" y="2298700"/>
                </a:lnTo>
                <a:lnTo>
                  <a:pt x="1249565" y="2286000"/>
                </a:lnTo>
                <a:close/>
              </a:path>
              <a:path w="1668779" h="2997200">
                <a:moveTo>
                  <a:pt x="1262608" y="2286000"/>
                </a:moveTo>
                <a:lnTo>
                  <a:pt x="1249565" y="2286000"/>
                </a:lnTo>
                <a:lnTo>
                  <a:pt x="1249959" y="2298700"/>
                </a:lnTo>
                <a:lnTo>
                  <a:pt x="1255763" y="2298700"/>
                </a:lnTo>
                <a:lnTo>
                  <a:pt x="1262608" y="2286000"/>
                </a:lnTo>
                <a:close/>
              </a:path>
              <a:path w="1668779" h="2997200">
                <a:moveTo>
                  <a:pt x="1272743" y="2286000"/>
                </a:moveTo>
                <a:lnTo>
                  <a:pt x="1262608" y="2286000"/>
                </a:lnTo>
                <a:lnTo>
                  <a:pt x="1255763" y="2298700"/>
                </a:lnTo>
                <a:lnTo>
                  <a:pt x="1272298" y="2298700"/>
                </a:lnTo>
                <a:lnTo>
                  <a:pt x="1272743" y="2286000"/>
                </a:lnTo>
                <a:close/>
              </a:path>
              <a:path w="1668779" h="2997200">
                <a:moveTo>
                  <a:pt x="1237145" y="2273300"/>
                </a:moveTo>
                <a:lnTo>
                  <a:pt x="1237805" y="2286000"/>
                </a:lnTo>
                <a:lnTo>
                  <a:pt x="1239837" y="2286000"/>
                </a:lnTo>
                <a:lnTo>
                  <a:pt x="1237145" y="2273300"/>
                </a:lnTo>
                <a:close/>
              </a:path>
              <a:path w="1668779" h="2997200">
                <a:moveTo>
                  <a:pt x="1245464" y="2283136"/>
                </a:moveTo>
                <a:lnTo>
                  <a:pt x="1246060" y="2286000"/>
                </a:lnTo>
                <a:lnTo>
                  <a:pt x="1247343" y="2286000"/>
                </a:lnTo>
                <a:lnTo>
                  <a:pt x="1245464" y="2283136"/>
                </a:lnTo>
                <a:close/>
              </a:path>
              <a:path w="1668779" h="2997200">
                <a:moveTo>
                  <a:pt x="1279969" y="2273300"/>
                </a:moveTo>
                <a:lnTo>
                  <a:pt x="1244841" y="2273300"/>
                </a:lnTo>
                <a:lnTo>
                  <a:pt x="1247343" y="2286000"/>
                </a:lnTo>
                <a:lnTo>
                  <a:pt x="1279372" y="2286000"/>
                </a:lnTo>
                <a:lnTo>
                  <a:pt x="1279969" y="2273300"/>
                </a:lnTo>
                <a:close/>
              </a:path>
              <a:path w="1668779" h="2997200">
                <a:moveTo>
                  <a:pt x="1243418" y="2273300"/>
                </a:moveTo>
                <a:lnTo>
                  <a:pt x="1239012" y="2273300"/>
                </a:lnTo>
                <a:lnTo>
                  <a:pt x="1245464" y="2283136"/>
                </a:lnTo>
                <a:lnTo>
                  <a:pt x="1243418" y="2273300"/>
                </a:lnTo>
                <a:close/>
              </a:path>
              <a:path w="1668779" h="2997200">
                <a:moveTo>
                  <a:pt x="1227289" y="2260600"/>
                </a:moveTo>
                <a:lnTo>
                  <a:pt x="1224953" y="2260600"/>
                </a:lnTo>
                <a:lnTo>
                  <a:pt x="1227861" y="2273300"/>
                </a:lnTo>
                <a:lnTo>
                  <a:pt x="1231112" y="2273300"/>
                </a:lnTo>
                <a:lnTo>
                  <a:pt x="1227289" y="2260600"/>
                </a:lnTo>
                <a:close/>
              </a:path>
              <a:path w="1668779" h="2997200">
                <a:moveTo>
                  <a:pt x="1248359" y="2260600"/>
                </a:moveTo>
                <a:lnTo>
                  <a:pt x="1233373" y="2260600"/>
                </a:lnTo>
                <a:lnTo>
                  <a:pt x="1235925" y="2273300"/>
                </a:lnTo>
                <a:lnTo>
                  <a:pt x="1247686" y="2273300"/>
                </a:lnTo>
                <a:lnTo>
                  <a:pt x="1248359" y="2260600"/>
                </a:lnTo>
                <a:close/>
              </a:path>
              <a:path w="1668779" h="2997200">
                <a:moveTo>
                  <a:pt x="1272520" y="2260600"/>
                </a:moveTo>
                <a:lnTo>
                  <a:pt x="1252867" y="2260600"/>
                </a:lnTo>
                <a:lnTo>
                  <a:pt x="1252829" y="2273300"/>
                </a:lnTo>
                <a:lnTo>
                  <a:pt x="1277048" y="2273300"/>
                </a:lnTo>
                <a:lnTo>
                  <a:pt x="1272520" y="2260600"/>
                </a:lnTo>
                <a:close/>
              </a:path>
              <a:path w="1668779" h="2997200">
                <a:moveTo>
                  <a:pt x="1275194" y="2260600"/>
                </a:moveTo>
                <a:lnTo>
                  <a:pt x="1277048" y="2273300"/>
                </a:lnTo>
                <a:lnTo>
                  <a:pt x="1280858" y="2273300"/>
                </a:lnTo>
                <a:lnTo>
                  <a:pt x="1275194" y="2260600"/>
                </a:lnTo>
                <a:close/>
              </a:path>
              <a:path w="1668779" h="2997200">
                <a:moveTo>
                  <a:pt x="1221422" y="2235200"/>
                </a:moveTo>
                <a:lnTo>
                  <a:pt x="1217986" y="2235200"/>
                </a:lnTo>
                <a:lnTo>
                  <a:pt x="1218257" y="2247900"/>
                </a:lnTo>
                <a:lnTo>
                  <a:pt x="1226121" y="2260600"/>
                </a:lnTo>
                <a:lnTo>
                  <a:pt x="1226616" y="2260600"/>
                </a:lnTo>
                <a:lnTo>
                  <a:pt x="1226959" y="2247900"/>
                </a:lnTo>
                <a:lnTo>
                  <a:pt x="1228979" y="2247900"/>
                </a:lnTo>
                <a:lnTo>
                  <a:pt x="1221422" y="2235200"/>
                </a:lnTo>
                <a:close/>
              </a:path>
              <a:path w="1668779" h="2997200">
                <a:moveTo>
                  <a:pt x="1229918" y="2247900"/>
                </a:moveTo>
                <a:lnTo>
                  <a:pt x="1226959" y="2247900"/>
                </a:lnTo>
                <a:lnTo>
                  <a:pt x="1227543" y="2260600"/>
                </a:lnTo>
                <a:lnTo>
                  <a:pt x="1230998" y="2260600"/>
                </a:lnTo>
                <a:lnTo>
                  <a:pt x="1229918" y="2247900"/>
                </a:lnTo>
                <a:close/>
              </a:path>
              <a:path w="1668779" h="2997200">
                <a:moveTo>
                  <a:pt x="1262062" y="2247900"/>
                </a:moveTo>
                <a:lnTo>
                  <a:pt x="1235633" y="2247900"/>
                </a:lnTo>
                <a:lnTo>
                  <a:pt x="1236230" y="2260600"/>
                </a:lnTo>
                <a:lnTo>
                  <a:pt x="1265364" y="2260600"/>
                </a:lnTo>
                <a:lnTo>
                  <a:pt x="1262062" y="2247900"/>
                </a:lnTo>
                <a:close/>
              </a:path>
              <a:path w="1668779" h="2997200">
                <a:moveTo>
                  <a:pt x="1263484" y="2235200"/>
                </a:moveTo>
                <a:lnTo>
                  <a:pt x="1262811" y="2235200"/>
                </a:lnTo>
                <a:lnTo>
                  <a:pt x="1265199" y="2247900"/>
                </a:lnTo>
                <a:lnTo>
                  <a:pt x="1266291" y="2247900"/>
                </a:lnTo>
                <a:lnTo>
                  <a:pt x="1268768" y="2260600"/>
                </a:lnTo>
                <a:lnTo>
                  <a:pt x="1270180" y="2260600"/>
                </a:lnTo>
                <a:lnTo>
                  <a:pt x="1263484" y="2235200"/>
                </a:lnTo>
                <a:close/>
              </a:path>
              <a:path w="1668779" h="2997200">
                <a:moveTo>
                  <a:pt x="1214678" y="2235200"/>
                </a:moveTo>
                <a:lnTo>
                  <a:pt x="1214526" y="2235200"/>
                </a:lnTo>
                <a:lnTo>
                  <a:pt x="1216660" y="2247900"/>
                </a:lnTo>
                <a:lnTo>
                  <a:pt x="1214678" y="2235200"/>
                </a:lnTo>
                <a:close/>
              </a:path>
              <a:path w="1668779" h="2997200">
                <a:moveTo>
                  <a:pt x="1254455" y="2235200"/>
                </a:moveTo>
                <a:lnTo>
                  <a:pt x="1224559" y="2235200"/>
                </a:lnTo>
                <a:lnTo>
                  <a:pt x="1228979" y="2247900"/>
                </a:lnTo>
                <a:lnTo>
                  <a:pt x="1259001" y="2247900"/>
                </a:lnTo>
                <a:lnTo>
                  <a:pt x="1254455" y="2235200"/>
                </a:lnTo>
                <a:close/>
              </a:path>
              <a:path w="1668779" h="2997200">
                <a:moveTo>
                  <a:pt x="1218272" y="2222500"/>
                </a:moveTo>
                <a:lnTo>
                  <a:pt x="1212456" y="2222500"/>
                </a:lnTo>
                <a:lnTo>
                  <a:pt x="1218907" y="2235200"/>
                </a:lnTo>
                <a:lnTo>
                  <a:pt x="1218272" y="2222500"/>
                </a:lnTo>
                <a:close/>
              </a:path>
              <a:path w="1668779" h="2997200">
                <a:moveTo>
                  <a:pt x="1224501" y="2233914"/>
                </a:moveTo>
                <a:lnTo>
                  <a:pt x="1224102" y="2235200"/>
                </a:lnTo>
                <a:lnTo>
                  <a:pt x="1224953" y="2235200"/>
                </a:lnTo>
                <a:lnTo>
                  <a:pt x="1224501" y="2233914"/>
                </a:lnTo>
                <a:close/>
              </a:path>
              <a:path w="1668779" h="2997200">
                <a:moveTo>
                  <a:pt x="1238364" y="2222500"/>
                </a:moveTo>
                <a:lnTo>
                  <a:pt x="1228051" y="2222500"/>
                </a:lnTo>
                <a:lnTo>
                  <a:pt x="1227188" y="2235200"/>
                </a:lnTo>
                <a:lnTo>
                  <a:pt x="1242220" y="2235200"/>
                </a:lnTo>
                <a:lnTo>
                  <a:pt x="1238364" y="2222500"/>
                </a:lnTo>
                <a:close/>
              </a:path>
              <a:path w="1668779" h="2997200">
                <a:moveTo>
                  <a:pt x="1240231" y="2222500"/>
                </a:moveTo>
                <a:lnTo>
                  <a:pt x="1238529" y="2222500"/>
                </a:lnTo>
                <a:lnTo>
                  <a:pt x="1245057" y="2235200"/>
                </a:lnTo>
                <a:lnTo>
                  <a:pt x="1240231" y="2222500"/>
                </a:lnTo>
                <a:close/>
              </a:path>
              <a:path w="1668779" h="2997200">
                <a:moveTo>
                  <a:pt x="1253451" y="2222500"/>
                </a:moveTo>
                <a:lnTo>
                  <a:pt x="1245654" y="2222500"/>
                </a:lnTo>
                <a:lnTo>
                  <a:pt x="1247444" y="2235200"/>
                </a:lnTo>
                <a:lnTo>
                  <a:pt x="1247635" y="2235200"/>
                </a:lnTo>
                <a:lnTo>
                  <a:pt x="1253451" y="2222500"/>
                </a:lnTo>
                <a:close/>
              </a:path>
              <a:path w="1668779" h="2997200">
                <a:moveTo>
                  <a:pt x="1253985" y="2222500"/>
                </a:moveTo>
                <a:lnTo>
                  <a:pt x="1253451" y="2222500"/>
                </a:lnTo>
                <a:lnTo>
                  <a:pt x="1255166" y="2235200"/>
                </a:lnTo>
                <a:lnTo>
                  <a:pt x="1257325" y="2235200"/>
                </a:lnTo>
                <a:lnTo>
                  <a:pt x="1253985" y="2222500"/>
                </a:lnTo>
                <a:close/>
              </a:path>
              <a:path w="1668779" h="2997200">
                <a:moveTo>
                  <a:pt x="1228051" y="2222500"/>
                </a:moveTo>
                <a:lnTo>
                  <a:pt x="1220495" y="2222500"/>
                </a:lnTo>
                <a:lnTo>
                  <a:pt x="1224501" y="2233914"/>
                </a:lnTo>
                <a:lnTo>
                  <a:pt x="1228051" y="2222500"/>
                </a:lnTo>
                <a:close/>
              </a:path>
              <a:path w="1668779" h="2997200">
                <a:moveTo>
                  <a:pt x="1214323" y="2221618"/>
                </a:moveTo>
                <a:lnTo>
                  <a:pt x="1214437" y="2222500"/>
                </a:lnTo>
                <a:lnTo>
                  <a:pt x="1214323" y="2221618"/>
                </a:lnTo>
                <a:close/>
              </a:path>
              <a:path w="1668779" h="2997200">
                <a:moveTo>
                  <a:pt x="1239062" y="2209800"/>
                </a:moveTo>
                <a:lnTo>
                  <a:pt x="1217803" y="2209800"/>
                </a:lnTo>
                <a:lnTo>
                  <a:pt x="1221232" y="2222500"/>
                </a:lnTo>
                <a:lnTo>
                  <a:pt x="1236840" y="2222500"/>
                </a:lnTo>
                <a:lnTo>
                  <a:pt x="1239062" y="2209800"/>
                </a:lnTo>
                <a:close/>
              </a:path>
              <a:path w="1668779" h="2997200">
                <a:moveTo>
                  <a:pt x="1242136" y="2209800"/>
                </a:moveTo>
                <a:lnTo>
                  <a:pt x="1240739" y="2209800"/>
                </a:lnTo>
                <a:lnTo>
                  <a:pt x="1244879" y="2222500"/>
                </a:lnTo>
                <a:lnTo>
                  <a:pt x="1249730" y="2222500"/>
                </a:lnTo>
                <a:lnTo>
                  <a:pt x="1242136" y="2209800"/>
                </a:lnTo>
                <a:close/>
              </a:path>
              <a:path w="1668779" h="2997200">
                <a:moveTo>
                  <a:pt x="1251204" y="2209800"/>
                </a:moveTo>
                <a:lnTo>
                  <a:pt x="1248879" y="2209800"/>
                </a:lnTo>
                <a:lnTo>
                  <a:pt x="1252753" y="2222500"/>
                </a:lnTo>
                <a:lnTo>
                  <a:pt x="1253058" y="2222500"/>
                </a:lnTo>
                <a:lnTo>
                  <a:pt x="1251204" y="2209800"/>
                </a:lnTo>
                <a:close/>
              </a:path>
              <a:path w="1668779" h="2997200">
                <a:moveTo>
                  <a:pt x="1212799" y="2209800"/>
                </a:moveTo>
                <a:lnTo>
                  <a:pt x="1211097" y="2209800"/>
                </a:lnTo>
                <a:lnTo>
                  <a:pt x="1214323" y="2221618"/>
                </a:lnTo>
                <a:lnTo>
                  <a:pt x="1212799" y="2209800"/>
                </a:lnTo>
                <a:close/>
              </a:path>
              <a:path w="1668779" h="2997200">
                <a:moveTo>
                  <a:pt x="1200827" y="2197100"/>
                </a:moveTo>
                <a:lnTo>
                  <a:pt x="1193914" y="2197100"/>
                </a:lnTo>
                <a:lnTo>
                  <a:pt x="1198448" y="2209800"/>
                </a:lnTo>
                <a:lnTo>
                  <a:pt x="1202131" y="2209800"/>
                </a:lnTo>
                <a:lnTo>
                  <a:pt x="1200827" y="2197100"/>
                </a:lnTo>
                <a:close/>
              </a:path>
              <a:path w="1668779" h="2997200">
                <a:moveTo>
                  <a:pt x="1204163" y="2197100"/>
                </a:moveTo>
                <a:lnTo>
                  <a:pt x="1205490" y="2209800"/>
                </a:lnTo>
                <a:lnTo>
                  <a:pt x="1209878" y="2209800"/>
                </a:lnTo>
                <a:lnTo>
                  <a:pt x="1209808" y="2209479"/>
                </a:lnTo>
                <a:lnTo>
                  <a:pt x="1204163" y="2197100"/>
                </a:lnTo>
                <a:close/>
              </a:path>
              <a:path w="1668779" h="2997200">
                <a:moveTo>
                  <a:pt x="1209808" y="2209479"/>
                </a:moveTo>
                <a:lnTo>
                  <a:pt x="1209878" y="2209800"/>
                </a:lnTo>
                <a:lnTo>
                  <a:pt x="1209808" y="2209479"/>
                </a:lnTo>
                <a:close/>
              </a:path>
              <a:path w="1668779" h="2997200">
                <a:moveTo>
                  <a:pt x="1209890" y="2197100"/>
                </a:moveTo>
                <a:lnTo>
                  <a:pt x="1207107" y="2197100"/>
                </a:lnTo>
                <a:lnTo>
                  <a:pt x="1209808" y="2209479"/>
                </a:lnTo>
                <a:lnTo>
                  <a:pt x="1209954" y="2209800"/>
                </a:lnTo>
                <a:lnTo>
                  <a:pt x="1209890" y="2197100"/>
                </a:lnTo>
                <a:close/>
              </a:path>
              <a:path w="1668779" h="2997200">
                <a:moveTo>
                  <a:pt x="1231328" y="2197100"/>
                </a:moveTo>
                <a:lnTo>
                  <a:pt x="1214145" y="2197100"/>
                </a:lnTo>
                <a:lnTo>
                  <a:pt x="1214564" y="2209800"/>
                </a:lnTo>
                <a:lnTo>
                  <a:pt x="1229258" y="2209800"/>
                </a:lnTo>
                <a:lnTo>
                  <a:pt x="1231328" y="2197100"/>
                </a:lnTo>
                <a:close/>
              </a:path>
              <a:path w="1668779" h="2997200">
                <a:moveTo>
                  <a:pt x="1241450" y="2197100"/>
                </a:moveTo>
                <a:lnTo>
                  <a:pt x="1231328" y="2197100"/>
                </a:lnTo>
                <a:lnTo>
                  <a:pt x="1229804" y="2209800"/>
                </a:lnTo>
                <a:lnTo>
                  <a:pt x="1243164" y="2209800"/>
                </a:lnTo>
                <a:lnTo>
                  <a:pt x="1241450" y="2197100"/>
                </a:lnTo>
                <a:close/>
              </a:path>
              <a:path w="1668779" h="2997200">
                <a:moveTo>
                  <a:pt x="1214018" y="2184400"/>
                </a:moveTo>
                <a:lnTo>
                  <a:pt x="1192517" y="2184400"/>
                </a:lnTo>
                <a:lnTo>
                  <a:pt x="1189774" y="2197100"/>
                </a:lnTo>
                <a:lnTo>
                  <a:pt x="1214805" y="2197100"/>
                </a:lnTo>
                <a:lnTo>
                  <a:pt x="1214018" y="2184400"/>
                </a:lnTo>
                <a:close/>
              </a:path>
              <a:path w="1668779" h="2997200">
                <a:moveTo>
                  <a:pt x="1233982" y="2184400"/>
                </a:moveTo>
                <a:lnTo>
                  <a:pt x="1217739" y="2184400"/>
                </a:lnTo>
                <a:lnTo>
                  <a:pt x="1214805" y="2197100"/>
                </a:lnTo>
                <a:lnTo>
                  <a:pt x="1236961" y="2197100"/>
                </a:lnTo>
                <a:lnTo>
                  <a:pt x="1233982" y="2184400"/>
                </a:lnTo>
                <a:close/>
              </a:path>
              <a:path w="1668779" h="2997200">
                <a:moveTo>
                  <a:pt x="1188110" y="2171700"/>
                </a:moveTo>
                <a:lnTo>
                  <a:pt x="1186751" y="2184400"/>
                </a:lnTo>
                <a:lnTo>
                  <a:pt x="1191082" y="2184400"/>
                </a:lnTo>
                <a:lnTo>
                  <a:pt x="1188110" y="2171700"/>
                </a:lnTo>
                <a:close/>
              </a:path>
              <a:path w="1668779" h="2997200">
                <a:moveTo>
                  <a:pt x="1221930" y="2159000"/>
                </a:moveTo>
                <a:lnTo>
                  <a:pt x="1221295" y="2171700"/>
                </a:lnTo>
                <a:lnTo>
                  <a:pt x="1192034" y="2171700"/>
                </a:lnTo>
                <a:lnTo>
                  <a:pt x="1197711" y="2184400"/>
                </a:lnTo>
                <a:lnTo>
                  <a:pt x="1231836" y="2184400"/>
                </a:lnTo>
                <a:lnTo>
                  <a:pt x="1228763" y="2171700"/>
                </a:lnTo>
                <a:lnTo>
                  <a:pt x="1221930" y="2159000"/>
                </a:lnTo>
                <a:close/>
              </a:path>
              <a:path w="1668779" h="2997200">
                <a:moveTo>
                  <a:pt x="1187183" y="2159000"/>
                </a:moveTo>
                <a:lnTo>
                  <a:pt x="1170749" y="2159000"/>
                </a:lnTo>
                <a:lnTo>
                  <a:pt x="1172489" y="2171700"/>
                </a:lnTo>
                <a:lnTo>
                  <a:pt x="1179830" y="2171700"/>
                </a:lnTo>
                <a:lnTo>
                  <a:pt x="1187183" y="2159000"/>
                </a:lnTo>
                <a:close/>
              </a:path>
              <a:path w="1668779" h="2997200">
                <a:moveTo>
                  <a:pt x="1188785" y="2159000"/>
                </a:moveTo>
                <a:lnTo>
                  <a:pt x="1187183" y="2159000"/>
                </a:lnTo>
                <a:lnTo>
                  <a:pt x="1183043" y="2171700"/>
                </a:lnTo>
                <a:lnTo>
                  <a:pt x="1193642" y="2171700"/>
                </a:lnTo>
                <a:lnTo>
                  <a:pt x="1188785" y="2159000"/>
                </a:lnTo>
                <a:close/>
              </a:path>
              <a:path w="1668779" h="2997200">
                <a:moveTo>
                  <a:pt x="1203807" y="2146300"/>
                </a:moveTo>
                <a:lnTo>
                  <a:pt x="1186789" y="2146300"/>
                </a:lnTo>
                <a:lnTo>
                  <a:pt x="1191031" y="2159000"/>
                </a:lnTo>
                <a:lnTo>
                  <a:pt x="1193444" y="2159000"/>
                </a:lnTo>
                <a:lnTo>
                  <a:pt x="1193642" y="2171700"/>
                </a:lnTo>
                <a:lnTo>
                  <a:pt x="1215466" y="2171700"/>
                </a:lnTo>
                <a:lnTo>
                  <a:pt x="1214361" y="2159000"/>
                </a:lnTo>
                <a:lnTo>
                  <a:pt x="1203807" y="2146300"/>
                </a:lnTo>
                <a:close/>
              </a:path>
              <a:path w="1668779" h="2997200">
                <a:moveTo>
                  <a:pt x="1218628" y="2159000"/>
                </a:moveTo>
                <a:lnTo>
                  <a:pt x="1217180" y="2159000"/>
                </a:lnTo>
                <a:lnTo>
                  <a:pt x="1219123" y="2171700"/>
                </a:lnTo>
                <a:lnTo>
                  <a:pt x="1220508" y="2171700"/>
                </a:lnTo>
                <a:lnTo>
                  <a:pt x="1218628" y="2159000"/>
                </a:lnTo>
                <a:close/>
              </a:path>
              <a:path w="1668779" h="2997200">
                <a:moveTo>
                  <a:pt x="1186789" y="2146300"/>
                </a:moveTo>
                <a:lnTo>
                  <a:pt x="1166990" y="2146300"/>
                </a:lnTo>
                <a:lnTo>
                  <a:pt x="1173581" y="2159000"/>
                </a:lnTo>
                <a:lnTo>
                  <a:pt x="1190929" y="2159000"/>
                </a:lnTo>
                <a:lnTo>
                  <a:pt x="1186789" y="2146300"/>
                </a:lnTo>
                <a:close/>
              </a:path>
              <a:path w="1668779" h="2997200">
                <a:moveTo>
                  <a:pt x="1186789" y="2146300"/>
                </a:moveTo>
                <a:lnTo>
                  <a:pt x="1190929" y="2159000"/>
                </a:lnTo>
                <a:lnTo>
                  <a:pt x="1186789" y="2146300"/>
                </a:lnTo>
                <a:close/>
              </a:path>
              <a:path w="1668779" h="2997200">
                <a:moveTo>
                  <a:pt x="1168654" y="2133600"/>
                </a:moveTo>
                <a:lnTo>
                  <a:pt x="1159014" y="2133600"/>
                </a:lnTo>
                <a:lnTo>
                  <a:pt x="1167447" y="2146300"/>
                </a:lnTo>
                <a:lnTo>
                  <a:pt x="1169377" y="2146300"/>
                </a:lnTo>
                <a:lnTo>
                  <a:pt x="1168654" y="2133600"/>
                </a:lnTo>
                <a:close/>
              </a:path>
              <a:path w="1668779" h="2997200">
                <a:moveTo>
                  <a:pt x="1199540" y="2133600"/>
                </a:moveTo>
                <a:lnTo>
                  <a:pt x="1170711" y="2133600"/>
                </a:lnTo>
                <a:lnTo>
                  <a:pt x="1172679" y="2146300"/>
                </a:lnTo>
                <a:lnTo>
                  <a:pt x="1198422" y="2146300"/>
                </a:lnTo>
                <a:lnTo>
                  <a:pt x="1199540" y="2133600"/>
                </a:lnTo>
                <a:close/>
              </a:path>
              <a:path w="1668779" h="2997200">
                <a:moveTo>
                  <a:pt x="1209014" y="2133600"/>
                </a:moveTo>
                <a:lnTo>
                  <a:pt x="1200391" y="2133600"/>
                </a:lnTo>
                <a:lnTo>
                  <a:pt x="1204531" y="2146300"/>
                </a:lnTo>
                <a:lnTo>
                  <a:pt x="1209586" y="2146300"/>
                </a:lnTo>
                <a:lnTo>
                  <a:pt x="1209014" y="2133600"/>
                </a:lnTo>
                <a:close/>
              </a:path>
              <a:path w="1668779" h="2997200">
                <a:moveTo>
                  <a:pt x="1153541" y="2108200"/>
                </a:moveTo>
                <a:lnTo>
                  <a:pt x="1145635" y="2108200"/>
                </a:lnTo>
                <a:lnTo>
                  <a:pt x="1145661" y="2120900"/>
                </a:lnTo>
                <a:lnTo>
                  <a:pt x="1152740" y="2133600"/>
                </a:lnTo>
                <a:lnTo>
                  <a:pt x="1155763" y="2133600"/>
                </a:lnTo>
                <a:lnTo>
                  <a:pt x="1149438" y="2120900"/>
                </a:lnTo>
                <a:lnTo>
                  <a:pt x="1147597" y="2120900"/>
                </a:lnTo>
                <a:lnTo>
                  <a:pt x="1153541" y="2108200"/>
                </a:lnTo>
                <a:close/>
              </a:path>
              <a:path w="1668779" h="2997200">
                <a:moveTo>
                  <a:pt x="1159981" y="2121125"/>
                </a:moveTo>
                <a:lnTo>
                  <a:pt x="1155852" y="2133600"/>
                </a:lnTo>
                <a:lnTo>
                  <a:pt x="1162189" y="2133600"/>
                </a:lnTo>
                <a:lnTo>
                  <a:pt x="1159981" y="2121125"/>
                </a:lnTo>
                <a:close/>
              </a:path>
              <a:path w="1668779" h="2997200">
                <a:moveTo>
                  <a:pt x="1177074" y="2120900"/>
                </a:moveTo>
                <a:lnTo>
                  <a:pt x="1164983" y="2120900"/>
                </a:lnTo>
                <a:lnTo>
                  <a:pt x="1168552" y="2133600"/>
                </a:lnTo>
                <a:lnTo>
                  <a:pt x="1176159" y="2133600"/>
                </a:lnTo>
                <a:lnTo>
                  <a:pt x="1177074" y="2120900"/>
                </a:lnTo>
                <a:close/>
              </a:path>
              <a:path w="1668779" h="2997200">
                <a:moveTo>
                  <a:pt x="1179551" y="2125496"/>
                </a:moveTo>
                <a:lnTo>
                  <a:pt x="1179753" y="2133600"/>
                </a:lnTo>
                <a:lnTo>
                  <a:pt x="1181544" y="2133600"/>
                </a:lnTo>
                <a:lnTo>
                  <a:pt x="1181797" y="2133164"/>
                </a:lnTo>
                <a:lnTo>
                  <a:pt x="1179551" y="2125496"/>
                </a:lnTo>
                <a:close/>
              </a:path>
              <a:path w="1668779" h="2997200">
                <a:moveTo>
                  <a:pt x="1181976" y="2132857"/>
                </a:moveTo>
                <a:lnTo>
                  <a:pt x="1181797" y="2133164"/>
                </a:lnTo>
                <a:lnTo>
                  <a:pt x="1181925" y="2133600"/>
                </a:lnTo>
                <a:lnTo>
                  <a:pt x="1181976" y="2132857"/>
                </a:lnTo>
                <a:close/>
              </a:path>
              <a:path w="1668779" h="2997200">
                <a:moveTo>
                  <a:pt x="1192139" y="2108200"/>
                </a:moveTo>
                <a:lnTo>
                  <a:pt x="1181696" y="2108200"/>
                </a:lnTo>
                <a:lnTo>
                  <a:pt x="1188935" y="2120900"/>
                </a:lnTo>
                <a:lnTo>
                  <a:pt x="1184392" y="2128705"/>
                </a:lnTo>
                <a:lnTo>
                  <a:pt x="1187500" y="2133600"/>
                </a:lnTo>
                <a:lnTo>
                  <a:pt x="1189990" y="2133600"/>
                </a:lnTo>
                <a:lnTo>
                  <a:pt x="1191133" y="2120900"/>
                </a:lnTo>
                <a:lnTo>
                  <a:pt x="1195616" y="2120900"/>
                </a:lnTo>
                <a:lnTo>
                  <a:pt x="1192139" y="2108200"/>
                </a:lnTo>
                <a:close/>
              </a:path>
              <a:path w="1668779" h="2997200">
                <a:moveTo>
                  <a:pt x="1193177" y="2120900"/>
                </a:moveTo>
                <a:lnTo>
                  <a:pt x="1193241" y="2133600"/>
                </a:lnTo>
                <a:lnTo>
                  <a:pt x="1202855" y="2133600"/>
                </a:lnTo>
                <a:lnTo>
                  <a:pt x="1193177" y="2120900"/>
                </a:lnTo>
                <a:close/>
              </a:path>
              <a:path w="1668779" h="2997200">
                <a:moveTo>
                  <a:pt x="1182471" y="2125680"/>
                </a:moveTo>
                <a:lnTo>
                  <a:pt x="1181976" y="2132857"/>
                </a:lnTo>
                <a:lnTo>
                  <a:pt x="1184392" y="2128705"/>
                </a:lnTo>
                <a:lnTo>
                  <a:pt x="1182471" y="2125680"/>
                </a:lnTo>
                <a:close/>
              </a:path>
              <a:path w="1668779" h="2997200">
                <a:moveTo>
                  <a:pt x="1182801" y="2120900"/>
                </a:moveTo>
                <a:lnTo>
                  <a:pt x="1179436" y="2120900"/>
                </a:lnTo>
                <a:lnTo>
                  <a:pt x="1182471" y="2125680"/>
                </a:lnTo>
                <a:lnTo>
                  <a:pt x="1182801" y="2120900"/>
                </a:lnTo>
                <a:close/>
              </a:path>
              <a:path w="1668779" h="2997200">
                <a:moveTo>
                  <a:pt x="1179436" y="2120900"/>
                </a:moveTo>
                <a:lnTo>
                  <a:pt x="1178204" y="2120900"/>
                </a:lnTo>
                <a:lnTo>
                  <a:pt x="1179551" y="2125496"/>
                </a:lnTo>
                <a:lnTo>
                  <a:pt x="1179436" y="2120900"/>
                </a:lnTo>
                <a:close/>
              </a:path>
              <a:path w="1668779" h="2997200">
                <a:moveTo>
                  <a:pt x="1160056" y="2120900"/>
                </a:moveTo>
                <a:lnTo>
                  <a:pt x="1159981" y="2121125"/>
                </a:lnTo>
                <a:lnTo>
                  <a:pt x="1160056" y="2120900"/>
                </a:lnTo>
                <a:close/>
              </a:path>
              <a:path w="1668779" h="2997200">
                <a:moveTo>
                  <a:pt x="1156741" y="2108200"/>
                </a:moveTo>
                <a:lnTo>
                  <a:pt x="1153541" y="2108200"/>
                </a:lnTo>
                <a:lnTo>
                  <a:pt x="1157706" y="2120900"/>
                </a:lnTo>
                <a:lnTo>
                  <a:pt x="1158646" y="2120900"/>
                </a:lnTo>
                <a:lnTo>
                  <a:pt x="1156741" y="2108200"/>
                </a:lnTo>
                <a:close/>
              </a:path>
              <a:path w="1668779" h="2997200">
                <a:moveTo>
                  <a:pt x="1181696" y="2108200"/>
                </a:moveTo>
                <a:lnTo>
                  <a:pt x="1158151" y="2108200"/>
                </a:lnTo>
                <a:lnTo>
                  <a:pt x="1160056" y="2120900"/>
                </a:lnTo>
                <a:lnTo>
                  <a:pt x="1182166" y="2120900"/>
                </a:lnTo>
                <a:lnTo>
                  <a:pt x="1181696" y="2108200"/>
                </a:lnTo>
                <a:close/>
              </a:path>
              <a:path w="1668779" h="2997200">
                <a:moveTo>
                  <a:pt x="1139291" y="2095500"/>
                </a:moveTo>
                <a:lnTo>
                  <a:pt x="1135341" y="2095500"/>
                </a:lnTo>
                <a:lnTo>
                  <a:pt x="1135494" y="2108200"/>
                </a:lnTo>
                <a:lnTo>
                  <a:pt x="1137704" y="2108200"/>
                </a:lnTo>
                <a:lnTo>
                  <a:pt x="1139492" y="2105088"/>
                </a:lnTo>
                <a:lnTo>
                  <a:pt x="1139291" y="2095500"/>
                </a:lnTo>
                <a:close/>
              </a:path>
              <a:path w="1668779" h="2997200">
                <a:moveTo>
                  <a:pt x="1145006" y="2095500"/>
                </a:moveTo>
                <a:lnTo>
                  <a:pt x="1139492" y="2105088"/>
                </a:lnTo>
                <a:lnTo>
                  <a:pt x="1139558" y="2108200"/>
                </a:lnTo>
                <a:lnTo>
                  <a:pt x="1149870" y="2108200"/>
                </a:lnTo>
                <a:lnTo>
                  <a:pt x="1145006" y="2095500"/>
                </a:lnTo>
                <a:close/>
              </a:path>
              <a:path w="1668779" h="2997200">
                <a:moveTo>
                  <a:pt x="1173314" y="2082800"/>
                </a:moveTo>
                <a:lnTo>
                  <a:pt x="1144892" y="2082800"/>
                </a:lnTo>
                <a:lnTo>
                  <a:pt x="1149731" y="2095500"/>
                </a:lnTo>
                <a:lnTo>
                  <a:pt x="1149870" y="2108200"/>
                </a:lnTo>
                <a:lnTo>
                  <a:pt x="1164996" y="2108200"/>
                </a:lnTo>
                <a:lnTo>
                  <a:pt x="1166482" y="2095500"/>
                </a:lnTo>
                <a:lnTo>
                  <a:pt x="1176921" y="2095500"/>
                </a:lnTo>
                <a:lnTo>
                  <a:pt x="1173314" y="2082800"/>
                </a:lnTo>
                <a:close/>
              </a:path>
              <a:path w="1668779" h="2997200">
                <a:moveTo>
                  <a:pt x="1172616" y="2095500"/>
                </a:moveTo>
                <a:lnTo>
                  <a:pt x="1166482" y="2095500"/>
                </a:lnTo>
                <a:lnTo>
                  <a:pt x="1165453" y="2108200"/>
                </a:lnTo>
                <a:lnTo>
                  <a:pt x="1178572" y="2108200"/>
                </a:lnTo>
                <a:lnTo>
                  <a:pt x="1172616" y="2095500"/>
                </a:lnTo>
                <a:close/>
              </a:path>
              <a:path w="1668779" h="2997200">
                <a:moveTo>
                  <a:pt x="1184833" y="2095500"/>
                </a:moveTo>
                <a:lnTo>
                  <a:pt x="1182395" y="2095500"/>
                </a:lnTo>
                <a:lnTo>
                  <a:pt x="1178572" y="2108200"/>
                </a:lnTo>
                <a:lnTo>
                  <a:pt x="1185344" y="2108200"/>
                </a:lnTo>
                <a:lnTo>
                  <a:pt x="1184833" y="2095500"/>
                </a:lnTo>
                <a:close/>
              </a:path>
              <a:path w="1668779" h="2997200">
                <a:moveTo>
                  <a:pt x="1138262" y="2070100"/>
                </a:moveTo>
                <a:lnTo>
                  <a:pt x="1123873" y="2070100"/>
                </a:lnTo>
                <a:lnTo>
                  <a:pt x="1128915" y="2082800"/>
                </a:lnTo>
                <a:lnTo>
                  <a:pt x="1133500" y="2082800"/>
                </a:lnTo>
                <a:lnTo>
                  <a:pt x="1138262" y="2070100"/>
                </a:lnTo>
                <a:close/>
              </a:path>
              <a:path w="1668779" h="2997200">
                <a:moveTo>
                  <a:pt x="1166947" y="2070100"/>
                </a:moveTo>
                <a:lnTo>
                  <a:pt x="1138262" y="2070100"/>
                </a:lnTo>
                <a:lnTo>
                  <a:pt x="1141336" y="2082800"/>
                </a:lnTo>
                <a:lnTo>
                  <a:pt x="1172641" y="2082800"/>
                </a:lnTo>
                <a:lnTo>
                  <a:pt x="1166947" y="2070100"/>
                </a:lnTo>
                <a:close/>
              </a:path>
              <a:path w="1668779" h="2997200">
                <a:moveTo>
                  <a:pt x="1160564" y="2057400"/>
                </a:moveTo>
                <a:lnTo>
                  <a:pt x="1126363" y="2057400"/>
                </a:lnTo>
                <a:lnTo>
                  <a:pt x="1130338" y="2070100"/>
                </a:lnTo>
                <a:lnTo>
                  <a:pt x="1163612" y="2070100"/>
                </a:lnTo>
                <a:lnTo>
                  <a:pt x="1160564" y="2057400"/>
                </a:lnTo>
                <a:close/>
              </a:path>
              <a:path w="1668779" h="2997200">
                <a:moveTo>
                  <a:pt x="1120190" y="2044700"/>
                </a:moveTo>
                <a:lnTo>
                  <a:pt x="1118857" y="2044700"/>
                </a:lnTo>
                <a:lnTo>
                  <a:pt x="1119733" y="2057400"/>
                </a:lnTo>
                <a:lnTo>
                  <a:pt x="1120190" y="2044700"/>
                </a:lnTo>
                <a:close/>
              </a:path>
              <a:path w="1668779" h="2997200">
                <a:moveTo>
                  <a:pt x="1141463" y="2044700"/>
                </a:moveTo>
                <a:lnTo>
                  <a:pt x="1123619" y="2044700"/>
                </a:lnTo>
                <a:lnTo>
                  <a:pt x="1121778" y="2057400"/>
                </a:lnTo>
                <a:lnTo>
                  <a:pt x="1143977" y="2057400"/>
                </a:lnTo>
                <a:lnTo>
                  <a:pt x="1141463" y="2044700"/>
                </a:lnTo>
                <a:close/>
              </a:path>
              <a:path w="1668779" h="2997200">
                <a:moveTo>
                  <a:pt x="1150734" y="2044700"/>
                </a:moveTo>
                <a:lnTo>
                  <a:pt x="1144866" y="2044700"/>
                </a:lnTo>
                <a:lnTo>
                  <a:pt x="1143977" y="2057400"/>
                </a:lnTo>
                <a:lnTo>
                  <a:pt x="1155369" y="2057400"/>
                </a:lnTo>
                <a:lnTo>
                  <a:pt x="1150734" y="2044700"/>
                </a:lnTo>
                <a:close/>
              </a:path>
              <a:path w="1668779" h="2997200">
                <a:moveTo>
                  <a:pt x="1159014" y="2044700"/>
                </a:moveTo>
                <a:lnTo>
                  <a:pt x="1155420" y="2044700"/>
                </a:lnTo>
                <a:lnTo>
                  <a:pt x="1155369" y="2057400"/>
                </a:lnTo>
                <a:lnTo>
                  <a:pt x="1159179" y="2057400"/>
                </a:lnTo>
                <a:lnTo>
                  <a:pt x="1159014" y="2044700"/>
                </a:lnTo>
                <a:close/>
              </a:path>
              <a:path w="1668779" h="2997200">
                <a:moveTo>
                  <a:pt x="1098296" y="2032000"/>
                </a:moveTo>
                <a:lnTo>
                  <a:pt x="1096911" y="2032000"/>
                </a:lnTo>
                <a:lnTo>
                  <a:pt x="1097597" y="2044700"/>
                </a:lnTo>
                <a:lnTo>
                  <a:pt x="1099642" y="2044700"/>
                </a:lnTo>
                <a:lnTo>
                  <a:pt x="1098296" y="2032000"/>
                </a:lnTo>
                <a:close/>
              </a:path>
              <a:path w="1668779" h="2997200">
                <a:moveTo>
                  <a:pt x="1103604" y="2032000"/>
                </a:moveTo>
                <a:lnTo>
                  <a:pt x="1099832" y="2032000"/>
                </a:lnTo>
                <a:lnTo>
                  <a:pt x="1102525" y="2044700"/>
                </a:lnTo>
                <a:lnTo>
                  <a:pt x="1103604" y="2032000"/>
                </a:lnTo>
                <a:close/>
              </a:path>
              <a:path w="1668779" h="2997200">
                <a:moveTo>
                  <a:pt x="1111529" y="2032000"/>
                </a:moveTo>
                <a:lnTo>
                  <a:pt x="1108659" y="2032000"/>
                </a:lnTo>
                <a:lnTo>
                  <a:pt x="1110983" y="2044700"/>
                </a:lnTo>
                <a:lnTo>
                  <a:pt x="1111529" y="2032000"/>
                </a:lnTo>
                <a:close/>
              </a:path>
              <a:path w="1668779" h="2997200">
                <a:moveTo>
                  <a:pt x="1114357" y="2037142"/>
                </a:moveTo>
                <a:lnTo>
                  <a:pt x="1113624" y="2044700"/>
                </a:lnTo>
                <a:lnTo>
                  <a:pt x="1117625" y="2044700"/>
                </a:lnTo>
                <a:lnTo>
                  <a:pt x="1117041" y="2042022"/>
                </a:lnTo>
                <a:lnTo>
                  <a:pt x="1114357" y="2037142"/>
                </a:lnTo>
                <a:close/>
              </a:path>
              <a:path w="1668779" h="2997200">
                <a:moveTo>
                  <a:pt x="1148283" y="2032000"/>
                </a:moveTo>
                <a:lnTo>
                  <a:pt x="1114856" y="2032000"/>
                </a:lnTo>
                <a:lnTo>
                  <a:pt x="1117041" y="2042022"/>
                </a:lnTo>
                <a:lnTo>
                  <a:pt x="1118514" y="2044700"/>
                </a:lnTo>
                <a:lnTo>
                  <a:pt x="1152563" y="2044700"/>
                </a:lnTo>
                <a:lnTo>
                  <a:pt x="1148283" y="2032000"/>
                </a:lnTo>
                <a:close/>
              </a:path>
              <a:path w="1668779" h="2997200">
                <a:moveTo>
                  <a:pt x="1154315" y="2032000"/>
                </a:moveTo>
                <a:lnTo>
                  <a:pt x="1152969" y="2032000"/>
                </a:lnTo>
                <a:lnTo>
                  <a:pt x="1153871" y="2044700"/>
                </a:lnTo>
                <a:lnTo>
                  <a:pt x="1154315" y="2032000"/>
                </a:lnTo>
                <a:close/>
              </a:path>
              <a:path w="1668779" h="2997200">
                <a:moveTo>
                  <a:pt x="1114856" y="2032000"/>
                </a:moveTo>
                <a:lnTo>
                  <a:pt x="1111529" y="2032000"/>
                </a:lnTo>
                <a:lnTo>
                  <a:pt x="1114357" y="2037142"/>
                </a:lnTo>
                <a:lnTo>
                  <a:pt x="1114856" y="2032000"/>
                </a:lnTo>
                <a:close/>
              </a:path>
              <a:path w="1668779" h="2997200">
                <a:moveTo>
                  <a:pt x="1108062" y="2019300"/>
                </a:moveTo>
                <a:lnTo>
                  <a:pt x="1107579" y="2019300"/>
                </a:lnTo>
                <a:lnTo>
                  <a:pt x="1098359" y="2032000"/>
                </a:lnTo>
                <a:lnTo>
                  <a:pt x="1108976" y="2032000"/>
                </a:lnTo>
                <a:lnTo>
                  <a:pt x="1108062" y="2019300"/>
                </a:lnTo>
                <a:close/>
              </a:path>
              <a:path w="1668779" h="2997200">
                <a:moveTo>
                  <a:pt x="1122680" y="2019300"/>
                </a:moveTo>
                <a:lnTo>
                  <a:pt x="1110691" y="2019300"/>
                </a:lnTo>
                <a:lnTo>
                  <a:pt x="1112786" y="2032000"/>
                </a:lnTo>
                <a:lnTo>
                  <a:pt x="1124623" y="2032000"/>
                </a:lnTo>
                <a:lnTo>
                  <a:pt x="1122680" y="2019300"/>
                </a:lnTo>
                <a:close/>
              </a:path>
              <a:path w="1668779" h="2997200">
                <a:moveTo>
                  <a:pt x="1139837" y="2019300"/>
                </a:moveTo>
                <a:lnTo>
                  <a:pt x="1126947" y="2019300"/>
                </a:lnTo>
                <a:lnTo>
                  <a:pt x="1126591" y="2032000"/>
                </a:lnTo>
                <a:lnTo>
                  <a:pt x="1149921" y="2032000"/>
                </a:lnTo>
                <a:lnTo>
                  <a:pt x="1139837" y="2019300"/>
                </a:lnTo>
                <a:close/>
              </a:path>
              <a:path w="1668779" h="2997200">
                <a:moveTo>
                  <a:pt x="1086743" y="2008568"/>
                </a:moveTo>
                <a:lnTo>
                  <a:pt x="1087526" y="2019300"/>
                </a:lnTo>
                <a:lnTo>
                  <a:pt x="1088910" y="2019300"/>
                </a:lnTo>
                <a:lnTo>
                  <a:pt x="1086743" y="2008568"/>
                </a:lnTo>
                <a:close/>
              </a:path>
              <a:path w="1668779" h="2997200">
                <a:moveTo>
                  <a:pt x="1098423" y="2006600"/>
                </a:moveTo>
                <a:lnTo>
                  <a:pt x="1093762" y="2006600"/>
                </a:lnTo>
                <a:lnTo>
                  <a:pt x="1088910" y="2019300"/>
                </a:lnTo>
                <a:lnTo>
                  <a:pt x="1102360" y="2019300"/>
                </a:lnTo>
                <a:lnTo>
                  <a:pt x="1098423" y="2006600"/>
                </a:lnTo>
                <a:close/>
              </a:path>
              <a:path w="1668779" h="2997200">
                <a:moveTo>
                  <a:pt x="1122972" y="2006600"/>
                </a:moveTo>
                <a:lnTo>
                  <a:pt x="1103871" y="2006600"/>
                </a:lnTo>
                <a:lnTo>
                  <a:pt x="1102360" y="2019300"/>
                </a:lnTo>
                <a:lnTo>
                  <a:pt x="1126070" y="2019300"/>
                </a:lnTo>
                <a:lnTo>
                  <a:pt x="1122972" y="2006600"/>
                </a:lnTo>
                <a:close/>
              </a:path>
              <a:path w="1668779" h="2997200">
                <a:moveTo>
                  <a:pt x="1130846" y="2006600"/>
                </a:moveTo>
                <a:lnTo>
                  <a:pt x="1127734" y="2019300"/>
                </a:lnTo>
                <a:lnTo>
                  <a:pt x="1130223" y="2019300"/>
                </a:lnTo>
                <a:lnTo>
                  <a:pt x="1130846" y="2006600"/>
                </a:lnTo>
                <a:close/>
              </a:path>
              <a:path w="1668779" h="2997200">
                <a:moveTo>
                  <a:pt x="1134503" y="2006600"/>
                </a:moveTo>
                <a:lnTo>
                  <a:pt x="1132840" y="2006600"/>
                </a:lnTo>
                <a:lnTo>
                  <a:pt x="1133462" y="2019300"/>
                </a:lnTo>
                <a:lnTo>
                  <a:pt x="1134122" y="2019300"/>
                </a:lnTo>
                <a:lnTo>
                  <a:pt x="1134503" y="2006600"/>
                </a:lnTo>
                <a:close/>
              </a:path>
              <a:path w="1668779" h="2997200">
                <a:moveTo>
                  <a:pt x="1086599" y="2006600"/>
                </a:moveTo>
                <a:lnTo>
                  <a:pt x="1086345" y="2006600"/>
                </a:lnTo>
                <a:lnTo>
                  <a:pt x="1086743" y="2008568"/>
                </a:lnTo>
                <a:lnTo>
                  <a:pt x="1086599" y="2006600"/>
                </a:lnTo>
                <a:close/>
              </a:path>
              <a:path w="1668779" h="2997200">
                <a:moveTo>
                  <a:pt x="1081976" y="1993900"/>
                </a:moveTo>
                <a:lnTo>
                  <a:pt x="1082243" y="2006600"/>
                </a:lnTo>
                <a:lnTo>
                  <a:pt x="1088694" y="2006600"/>
                </a:lnTo>
                <a:lnTo>
                  <a:pt x="1081976" y="1993900"/>
                </a:lnTo>
                <a:close/>
              </a:path>
              <a:path w="1668779" h="2997200">
                <a:moveTo>
                  <a:pt x="1128661" y="1993900"/>
                </a:moveTo>
                <a:lnTo>
                  <a:pt x="1094524" y="1993900"/>
                </a:lnTo>
                <a:lnTo>
                  <a:pt x="1088694" y="2006600"/>
                </a:lnTo>
                <a:lnTo>
                  <a:pt x="1130617" y="2006600"/>
                </a:lnTo>
                <a:lnTo>
                  <a:pt x="1128661" y="1993900"/>
                </a:lnTo>
                <a:close/>
              </a:path>
              <a:path w="1668779" h="2997200">
                <a:moveTo>
                  <a:pt x="1079817" y="1981200"/>
                </a:moveTo>
                <a:lnTo>
                  <a:pt x="1074521" y="1981200"/>
                </a:lnTo>
                <a:lnTo>
                  <a:pt x="1076820" y="1993900"/>
                </a:lnTo>
                <a:lnTo>
                  <a:pt x="1079817" y="1981200"/>
                </a:lnTo>
                <a:close/>
              </a:path>
              <a:path w="1668779" h="2997200">
                <a:moveTo>
                  <a:pt x="1116914" y="1968500"/>
                </a:moveTo>
                <a:lnTo>
                  <a:pt x="1110437" y="1981200"/>
                </a:lnTo>
                <a:lnTo>
                  <a:pt x="1082687" y="1981200"/>
                </a:lnTo>
                <a:lnTo>
                  <a:pt x="1083525" y="1993900"/>
                </a:lnTo>
                <a:lnTo>
                  <a:pt x="1122641" y="1993900"/>
                </a:lnTo>
                <a:lnTo>
                  <a:pt x="1124225" y="1981200"/>
                </a:lnTo>
                <a:lnTo>
                  <a:pt x="1116914" y="1968500"/>
                </a:lnTo>
                <a:close/>
              </a:path>
              <a:path w="1668779" h="2997200">
                <a:moveTo>
                  <a:pt x="1092619" y="1968500"/>
                </a:moveTo>
                <a:lnTo>
                  <a:pt x="1067346" y="1968500"/>
                </a:lnTo>
                <a:lnTo>
                  <a:pt x="1071181" y="1981200"/>
                </a:lnTo>
                <a:lnTo>
                  <a:pt x="1089914" y="1981200"/>
                </a:lnTo>
                <a:lnTo>
                  <a:pt x="1092367" y="1972620"/>
                </a:lnTo>
                <a:lnTo>
                  <a:pt x="1092619" y="1968500"/>
                </a:lnTo>
                <a:close/>
              </a:path>
              <a:path w="1668779" h="2997200">
                <a:moveTo>
                  <a:pt x="1092367" y="1972620"/>
                </a:moveTo>
                <a:lnTo>
                  <a:pt x="1089914" y="1981200"/>
                </a:lnTo>
                <a:lnTo>
                  <a:pt x="1091844" y="1981200"/>
                </a:lnTo>
                <a:lnTo>
                  <a:pt x="1092367" y="1972620"/>
                </a:lnTo>
                <a:close/>
              </a:path>
              <a:path w="1668779" h="2997200">
                <a:moveTo>
                  <a:pt x="1092463" y="1972284"/>
                </a:moveTo>
                <a:lnTo>
                  <a:pt x="1092367" y="1972620"/>
                </a:lnTo>
                <a:lnTo>
                  <a:pt x="1091844" y="1981200"/>
                </a:lnTo>
                <a:lnTo>
                  <a:pt x="1092111" y="1980884"/>
                </a:lnTo>
                <a:lnTo>
                  <a:pt x="1092463" y="1972284"/>
                </a:lnTo>
                <a:close/>
              </a:path>
              <a:path w="1668779" h="2997200">
                <a:moveTo>
                  <a:pt x="1092111" y="1980884"/>
                </a:moveTo>
                <a:lnTo>
                  <a:pt x="1091844" y="1981200"/>
                </a:lnTo>
                <a:lnTo>
                  <a:pt x="1092098" y="1981200"/>
                </a:lnTo>
                <a:lnTo>
                  <a:pt x="1092111" y="1980884"/>
                </a:lnTo>
                <a:close/>
              </a:path>
              <a:path w="1668779" h="2997200">
                <a:moveTo>
                  <a:pt x="1105535" y="1968500"/>
                </a:moveTo>
                <a:lnTo>
                  <a:pt x="1102588" y="1968500"/>
                </a:lnTo>
                <a:lnTo>
                  <a:pt x="1092111" y="1980884"/>
                </a:lnTo>
                <a:lnTo>
                  <a:pt x="1092098" y="1981200"/>
                </a:lnTo>
                <a:lnTo>
                  <a:pt x="1109129" y="1981200"/>
                </a:lnTo>
                <a:lnTo>
                  <a:pt x="1105535" y="1968500"/>
                </a:lnTo>
                <a:close/>
              </a:path>
              <a:path w="1668779" h="2997200">
                <a:moveTo>
                  <a:pt x="1102588" y="1968500"/>
                </a:moveTo>
                <a:lnTo>
                  <a:pt x="1093546" y="1968500"/>
                </a:lnTo>
                <a:lnTo>
                  <a:pt x="1092463" y="1972284"/>
                </a:lnTo>
                <a:lnTo>
                  <a:pt x="1092111" y="1980884"/>
                </a:lnTo>
                <a:lnTo>
                  <a:pt x="1102588" y="1968500"/>
                </a:lnTo>
                <a:close/>
              </a:path>
              <a:path w="1668779" h="2997200">
                <a:moveTo>
                  <a:pt x="1092619" y="1968500"/>
                </a:moveTo>
                <a:lnTo>
                  <a:pt x="1092367" y="1972620"/>
                </a:lnTo>
                <a:lnTo>
                  <a:pt x="1092463" y="1972284"/>
                </a:lnTo>
                <a:lnTo>
                  <a:pt x="1092619" y="1968500"/>
                </a:lnTo>
                <a:close/>
              </a:path>
              <a:path w="1668779" h="2997200">
                <a:moveTo>
                  <a:pt x="1093546" y="1968500"/>
                </a:moveTo>
                <a:lnTo>
                  <a:pt x="1092619" y="1968500"/>
                </a:lnTo>
                <a:lnTo>
                  <a:pt x="1092463" y="1972284"/>
                </a:lnTo>
                <a:lnTo>
                  <a:pt x="1093546" y="1968500"/>
                </a:lnTo>
                <a:close/>
              </a:path>
              <a:path w="1668779" h="2997200">
                <a:moveTo>
                  <a:pt x="1067104" y="1955800"/>
                </a:moveTo>
                <a:lnTo>
                  <a:pt x="1064615" y="1968500"/>
                </a:lnTo>
                <a:lnTo>
                  <a:pt x="1068362" y="1968500"/>
                </a:lnTo>
                <a:lnTo>
                  <a:pt x="1067104" y="1955800"/>
                </a:lnTo>
                <a:close/>
              </a:path>
              <a:path w="1668779" h="2997200">
                <a:moveTo>
                  <a:pt x="1069225" y="1955800"/>
                </a:moveTo>
                <a:lnTo>
                  <a:pt x="1068895" y="1955800"/>
                </a:lnTo>
                <a:lnTo>
                  <a:pt x="1069657" y="1968500"/>
                </a:lnTo>
                <a:lnTo>
                  <a:pt x="1070304" y="1957722"/>
                </a:lnTo>
                <a:lnTo>
                  <a:pt x="1069225" y="1955800"/>
                </a:lnTo>
                <a:close/>
              </a:path>
              <a:path w="1668779" h="2997200">
                <a:moveTo>
                  <a:pt x="1113777" y="1955800"/>
                </a:moveTo>
                <a:lnTo>
                  <a:pt x="1070419" y="1955800"/>
                </a:lnTo>
                <a:lnTo>
                  <a:pt x="1070304" y="1957722"/>
                </a:lnTo>
                <a:lnTo>
                  <a:pt x="1076350" y="1968500"/>
                </a:lnTo>
                <a:lnTo>
                  <a:pt x="1109179" y="1968500"/>
                </a:lnTo>
                <a:lnTo>
                  <a:pt x="1113777" y="1955800"/>
                </a:lnTo>
                <a:close/>
              </a:path>
              <a:path w="1668779" h="2997200">
                <a:moveTo>
                  <a:pt x="1053665" y="1942506"/>
                </a:moveTo>
                <a:lnTo>
                  <a:pt x="1053033" y="1943100"/>
                </a:lnTo>
                <a:lnTo>
                  <a:pt x="1055751" y="1955800"/>
                </a:lnTo>
                <a:lnTo>
                  <a:pt x="1056455" y="1954348"/>
                </a:lnTo>
                <a:lnTo>
                  <a:pt x="1054531" y="1943100"/>
                </a:lnTo>
                <a:lnTo>
                  <a:pt x="1053947" y="1943100"/>
                </a:lnTo>
                <a:lnTo>
                  <a:pt x="1053665" y="1942506"/>
                </a:lnTo>
                <a:close/>
              </a:path>
              <a:path w="1668779" h="2997200">
                <a:moveTo>
                  <a:pt x="1056872" y="1953488"/>
                </a:moveTo>
                <a:lnTo>
                  <a:pt x="1056455" y="1954348"/>
                </a:lnTo>
                <a:lnTo>
                  <a:pt x="1056703" y="1955800"/>
                </a:lnTo>
                <a:lnTo>
                  <a:pt x="1056872" y="1953488"/>
                </a:lnTo>
                <a:close/>
              </a:path>
              <a:path w="1668779" h="2997200">
                <a:moveTo>
                  <a:pt x="1095730" y="1943100"/>
                </a:moveTo>
                <a:lnTo>
                  <a:pt x="1061910" y="1943100"/>
                </a:lnTo>
                <a:lnTo>
                  <a:pt x="1058919" y="1949267"/>
                </a:lnTo>
                <a:lnTo>
                  <a:pt x="1060284" y="1955800"/>
                </a:lnTo>
                <a:lnTo>
                  <a:pt x="1094549" y="1955800"/>
                </a:lnTo>
                <a:lnTo>
                  <a:pt x="1095730" y="1943100"/>
                </a:lnTo>
                <a:close/>
              </a:path>
              <a:path w="1668779" h="2997200">
                <a:moveTo>
                  <a:pt x="1091679" y="1917700"/>
                </a:moveTo>
                <a:lnTo>
                  <a:pt x="1086916" y="1917700"/>
                </a:lnTo>
                <a:lnTo>
                  <a:pt x="1090104" y="1930400"/>
                </a:lnTo>
                <a:lnTo>
                  <a:pt x="1066558" y="1930400"/>
                </a:lnTo>
                <a:lnTo>
                  <a:pt x="1066317" y="1943100"/>
                </a:lnTo>
                <a:lnTo>
                  <a:pt x="1096200" y="1943100"/>
                </a:lnTo>
                <a:lnTo>
                  <a:pt x="1100886" y="1955800"/>
                </a:lnTo>
                <a:lnTo>
                  <a:pt x="1101178" y="1955800"/>
                </a:lnTo>
                <a:lnTo>
                  <a:pt x="1101485" y="1947724"/>
                </a:lnTo>
                <a:lnTo>
                  <a:pt x="1100861" y="1943100"/>
                </a:lnTo>
                <a:lnTo>
                  <a:pt x="1092263" y="1930400"/>
                </a:lnTo>
                <a:lnTo>
                  <a:pt x="1091679" y="1917700"/>
                </a:lnTo>
                <a:close/>
              </a:path>
              <a:path w="1668779" h="2997200">
                <a:moveTo>
                  <a:pt x="1101661" y="1943100"/>
                </a:moveTo>
                <a:lnTo>
                  <a:pt x="1101485" y="1947724"/>
                </a:lnTo>
                <a:lnTo>
                  <a:pt x="1102575" y="1955800"/>
                </a:lnTo>
                <a:lnTo>
                  <a:pt x="1104176" y="1955800"/>
                </a:lnTo>
                <a:lnTo>
                  <a:pt x="1101661" y="1943100"/>
                </a:lnTo>
                <a:close/>
              </a:path>
              <a:path w="1668779" h="2997200">
                <a:moveTo>
                  <a:pt x="1057630" y="1943100"/>
                </a:moveTo>
                <a:lnTo>
                  <a:pt x="1056872" y="1953488"/>
                </a:lnTo>
                <a:lnTo>
                  <a:pt x="1058919" y="1949267"/>
                </a:lnTo>
                <a:lnTo>
                  <a:pt x="1057630" y="1943100"/>
                </a:lnTo>
                <a:close/>
              </a:path>
              <a:path w="1668779" h="2997200">
                <a:moveTo>
                  <a:pt x="1061421" y="1935223"/>
                </a:moveTo>
                <a:lnTo>
                  <a:pt x="1060943" y="1935672"/>
                </a:lnTo>
                <a:lnTo>
                  <a:pt x="1060780" y="1943100"/>
                </a:lnTo>
                <a:lnTo>
                  <a:pt x="1062012" y="1943100"/>
                </a:lnTo>
                <a:lnTo>
                  <a:pt x="1061421" y="1935223"/>
                </a:lnTo>
                <a:close/>
              </a:path>
              <a:path w="1668779" h="2997200">
                <a:moveTo>
                  <a:pt x="1061059" y="1930400"/>
                </a:moveTo>
                <a:lnTo>
                  <a:pt x="1047915" y="1930400"/>
                </a:lnTo>
                <a:lnTo>
                  <a:pt x="1053665" y="1942506"/>
                </a:lnTo>
                <a:lnTo>
                  <a:pt x="1060943" y="1935672"/>
                </a:lnTo>
                <a:lnTo>
                  <a:pt x="1061059" y="1930400"/>
                </a:lnTo>
                <a:close/>
              </a:path>
              <a:path w="1668779" h="2997200">
                <a:moveTo>
                  <a:pt x="1066558" y="1930400"/>
                </a:moveTo>
                <a:lnTo>
                  <a:pt x="1061059" y="1930400"/>
                </a:lnTo>
                <a:lnTo>
                  <a:pt x="1061421" y="1935223"/>
                </a:lnTo>
                <a:lnTo>
                  <a:pt x="1066558" y="1930400"/>
                </a:lnTo>
                <a:close/>
              </a:path>
              <a:path w="1668779" h="2997200">
                <a:moveTo>
                  <a:pt x="1043964" y="1930305"/>
                </a:moveTo>
                <a:close/>
              </a:path>
              <a:path w="1668779" h="2997200">
                <a:moveTo>
                  <a:pt x="1050251" y="1917700"/>
                </a:moveTo>
                <a:lnTo>
                  <a:pt x="1049312" y="1930400"/>
                </a:lnTo>
                <a:lnTo>
                  <a:pt x="1052220" y="1930400"/>
                </a:lnTo>
                <a:lnTo>
                  <a:pt x="1050251" y="1917700"/>
                </a:lnTo>
                <a:close/>
              </a:path>
              <a:path w="1668779" h="2997200">
                <a:moveTo>
                  <a:pt x="1086916" y="1917700"/>
                </a:moveTo>
                <a:lnTo>
                  <a:pt x="1053833" y="1917700"/>
                </a:lnTo>
                <a:lnTo>
                  <a:pt x="1056563" y="1930400"/>
                </a:lnTo>
                <a:lnTo>
                  <a:pt x="1088212" y="1930400"/>
                </a:lnTo>
                <a:lnTo>
                  <a:pt x="1086916" y="1917700"/>
                </a:lnTo>
                <a:close/>
              </a:path>
              <a:path w="1668779" h="2997200">
                <a:moveTo>
                  <a:pt x="1040498" y="1917700"/>
                </a:moveTo>
                <a:lnTo>
                  <a:pt x="1032014" y="1917700"/>
                </a:lnTo>
                <a:lnTo>
                  <a:pt x="1043964" y="1930305"/>
                </a:lnTo>
                <a:lnTo>
                  <a:pt x="1040498" y="1917700"/>
                </a:lnTo>
                <a:close/>
              </a:path>
              <a:path w="1668779" h="2997200">
                <a:moveTo>
                  <a:pt x="1043444" y="1905000"/>
                </a:moveTo>
                <a:lnTo>
                  <a:pt x="1042403" y="1905000"/>
                </a:lnTo>
                <a:lnTo>
                  <a:pt x="1039342" y="1917700"/>
                </a:lnTo>
                <a:lnTo>
                  <a:pt x="1041781" y="1917700"/>
                </a:lnTo>
                <a:lnTo>
                  <a:pt x="1043444" y="1905000"/>
                </a:lnTo>
                <a:close/>
              </a:path>
              <a:path w="1668779" h="2997200">
                <a:moveTo>
                  <a:pt x="1048905" y="1905000"/>
                </a:moveTo>
                <a:lnTo>
                  <a:pt x="1043444" y="1905000"/>
                </a:lnTo>
                <a:lnTo>
                  <a:pt x="1048131" y="1917700"/>
                </a:lnTo>
                <a:lnTo>
                  <a:pt x="1048423" y="1917700"/>
                </a:lnTo>
                <a:lnTo>
                  <a:pt x="1048905" y="1905000"/>
                </a:lnTo>
                <a:close/>
              </a:path>
              <a:path w="1668779" h="2997200">
                <a:moveTo>
                  <a:pt x="1086078" y="1905000"/>
                </a:moveTo>
                <a:lnTo>
                  <a:pt x="1048905" y="1905000"/>
                </a:lnTo>
                <a:lnTo>
                  <a:pt x="1051394" y="1917700"/>
                </a:lnTo>
                <a:lnTo>
                  <a:pt x="1078471" y="1917700"/>
                </a:lnTo>
                <a:lnTo>
                  <a:pt x="1086078" y="1905000"/>
                </a:lnTo>
                <a:close/>
              </a:path>
              <a:path w="1668779" h="2997200">
                <a:moveTo>
                  <a:pt x="1072083" y="1892300"/>
                </a:moveTo>
                <a:lnTo>
                  <a:pt x="1037818" y="1892300"/>
                </a:lnTo>
                <a:lnTo>
                  <a:pt x="1042517" y="1905000"/>
                </a:lnTo>
                <a:lnTo>
                  <a:pt x="1072007" y="1905000"/>
                </a:lnTo>
                <a:lnTo>
                  <a:pt x="1072083" y="1892300"/>
                </a:lnTo>
                <a:close/>
              </a:path>
              <a:path w="1668779" h="2997200">
                <a:moveTo>
                  <a:pt x="1070013" y="1879600"/>
                </a:moveTo>
                <a:lnTo>
                  <a:pt x="1062812" y="1879600"/>
                </a:lnTo>
                <a:lnTo>
                  <a:pt x="1064145" y="1892300"/>
                </a:lnTo>
                <a:lnTo>
                  <a:pt x="1072083" y="1892300"/>
                </a:lnTo>
                <a:lnTo>
                  <a:pt x="1077887" y="1905000"/>
                </a:lnTo>
                <a:lnTo>
                  <a:pt x="1075486" y="1892300"/>
                </a:lnTo>
                <a:lnTo>
                  <a:pt x="1070013" y="1879600"/>
                </a:lnTo>
                <a:close/>
              </a:path>
              <a:path w="1668779" h="2997200">
                <a:moveTo>
                  <a:pt x="1078534" y="1892300"/>
                </a:moveTo>
                <a:lnTo>
                  <a:pt x="1077506" y="1892300"/>
                </a:lnTo>
                <a:lnTo>
                  <a:pt x="1079195" y="1905000"/>
                </a:lnTo>
                <a:lnTo>
                  <a:pt x="1078534" y="1892300"/>
                </a:lnTo>
                <a:close/>
              </a:path>
              <a:path w="1668779" h="2997200">
                <a:moveTo>
                  <a:pt x="1025423" y="1879600"/>
                </a:moveTo>
                <a:lnTo>
                  <a:pt x="1021181" y="1892300"/>
                </a:lnTo>
                <a:lnTo>
                  <a:pt x="1025740" y="1892300"/>
                </a:lnTo>
                <a:lnTo>
                  <a:pt x="1025423" y="1879600"/>
                </a:lnTo>
                <a:close/>
              </a:path>
              <a:path w="1668779" h="2997200">
                <a:moveTo>
                  <a:pt x="1029843" y="1879600"/>
                </a:moveTo>
                <a:lnTo>
                  <a:pt x="1028014" y="1892300"/>
                </a:lnTo>
                <a:lnTo>
                  <a:pt x="1032192" y="1892300"/>
                </a:lnTo>
                <a:lnTo>
                  <a:pt x="1029843" y="1879600"/>
                </a:lnTo>
                <a:close/>
              </a:path>
              <a:path w="1668779" h="2997200">
                <a:moveTo>
                  <a:pt x="1041069" y="1879600"/>
                </a:moveTo>
                <a:lnTo>
                  <a:pt x="1036243" y="1879600"/>
                </a:lnTo>
                <a:lnTo>
                  <a:pt x="1035621" y="1892300"/>
                </a:lnTo>
                <a:lnTo>
                  <a:pt x="1040356" y="1892300"/>
                </a:lnTo>
                <a:lnTo>
                  <a:pt x="1041719" y="1883446"/>
                </a:lnTo>
                <a:lnTo>
                  <a:pt x="1041069" y="1879600"/>
                </a:lnTo>
                <a:close/>
              </a:path>
              <a:path w="1668779" h="2997200">
                <a:moveTo>
                  <a:pt x="1042312" y="1879600"/>
                </a:moveTo>
                <a:lnTo>
                  <a:pt x="1041719" y="1883446"/>
                </a:lnTo>
                <a:lnTo>
                  <a:pt x="1043216" y="1892300"/>
                </a:lnTo>
                <a:lnTo>
                  <a:pt x="1042535" y="1880142"/>
                </a:lnTo>
                <a:lnTo>
                  <a:pt x="1042312" y="1879600"/>
                </a:lnTo>
                <a:close/>
              </a:path>
              <a:path w="1668779" h="2997200">
                <a:moveTo>
                  <a:pt x="1059459" y="1879600"/>
                </a:moveTo>
                <a:lnTo>
                  <a:pt x="1042504" y="1879600"/>
                </a:lnTo>
                <a:lnTo>
                  <a:pt x="1042535" y="1880142"/>
                </a:lnTo>
                <a:lnTo>
                  <a:pt x="1047534" y="1892300"/>
                </a:lnTo>
                <a:lnTo>
                  <a:pt x="1064145" y="1892300"/>
                </a:lnTo>
                <a:lnTo>
                  <a:pt x="1059459" y="1879600"/>
                </a:lnTo>
                <a:close/>
              </a:path>
              <a:path w="1668779" h="2997200">
                <a:moveTo>
                  <a:pt x="1011478" y="1866900"/>
                </a:moveTo>
                <a:lnTo>
                  <a:pt x="1010843" y="1866900"/>
                </a:lnTo>
                <a:lnTo>
                  <a:pt x="1010577" y="1879600"/>
                </a:lnTo>
                <a:lnTo>
                  <a:pt x="1011656" y="1879600"/>
                </a:lnTo>
                <a:lnTo>
                  <a:pt x="1011478" y="1866900"/>
                </a:lnTo>
                <a:close/>
              </a:path>
              <a:path w="1668779" h="2997200">
                <a:moveTo>
                  <a:pt x="1023756" y="1874292"/>
                </a:moveTo>
                <a:lnTo>
                  <a:pt x="1020089" y="1879600"/>
                </a:lnTo>
                <a:lnTo>
                  <a:pt x="1025131" y="1879600"/>
                </a:lnTo>
                <a:lnTo>
                  <a:pt x="1023756" y="1874292"/>
                </a:lnTo>
                <a:close/>
              </a:path>
              <a:path w="1668779" h="2997200">
                <a:moveTo>
                  <a:pt x="1053846" y="1866900"/>
                </a:moveTo>
                <a:lnTo>
                  <a:pt x="1028865" y="1866900"/>
                </a:lnTo>
                <a:lnTo>
                  <a:pt x="1024740" y="1872868"/>
                </a:lnTo>
                <a:lnTo>
                  <a:pt x="1025131" y="1879600"/>
                </a:lnTo>
                <a:lnTo>
                  <a:pt x="1057262" y="1879600"/>
                </a:lnTo>
                <a:lnTo>
                  <a:pt x="1053846" y="1866900"/>
                </a:lnTo>
                <a:close/>
              </a:path>
              <a:path w="1668779" h="2997200">
                <a:moveTo>
                  <a:pt x="1024394" y="1866900"/>
                </a:moveTo>
                <a:lnTo>
                  <a:pt x="1021842" y="1866900"/>
                </a:lnTo>
                <a:lnTo>
                  <a:pt x="1023756" y="1874292"/>
                </a:lnTo>
                <a:lnTo>
                  <a:pt x="1024740" y="1872868"/>
                </a:lnTo>
                <a:lnTo>
                  <a:pt x="1024394" y="1866900"/>
                </a:lnTo>
                <a:close/>
              </a:path>
              <a:path w="1668779" h="2997200">
                <a:moveTo>
                  <a:pt x="1006983" y="1854200"/>
                </a:moveTo>
                <a:lnTo>
                  <a:pt x="1005078" y="1854200"/>
                </a:lnTo>
                <a:lnTo>
                  <a:pt x="1010285" y="1866900"/>
                </a:lnTo>
                <a:lnTo>
                  <a:pt x="1006983" y="1854200"/>
                </a:lnTo>
                <a:close/>
              </a:path>
              <a:path w="1668779" h="2997200">
                <a:moveTo>
                  <a:pt x="1015174" y="1854200"/>
                </a:moveTo>
                <a:lnTo>
                  <a:pt x="1012990" y="1854200"/>
                </a:lnTo>
                <a:lnTo>
                  <a:pt x="1015072" y="1866900"/>
                </a:lnTo>
                <a:lnTo>
                  <a:pt x="1017905" y="1866900"/>
                </a:lnTo>
                <a:lnTo>
                  <a:pt x="1015174" y="1854200"/>
                </a:lnTo>
                <a:close/>
              </a:path>
              <a:path w="1668779" h="2997200">
                <a:moveTo>
                  <a:pt x="1055535" y="1854200"/>
                </a:moveTo>
                <a:lnTo>
                  <a:pt x="1019225" y="1854200"/>
                </a:lnTo>
                <a:lnTo>
                  <a:pt x="1020064" y="1866900"/>
                </a:lnTo>
                <a:lnTo>
                  <a:pt x="1058062" y="1866900"/>
                </a:lnTo>
                <a:lnTo>
                  <a:pt x="1055535" y="1854200"/>
                </a:lnTo>
                <a:close/>
              </a:path>
              <a:path w="1668779" h="2997200">
                <a:moveTo>
                  <a:pt x="1006640" y="1841500"/>
                </a:moveTo>
                <a:lnTo>
                  <a:pt x="1004684" y="1841500"/>
                </a:lnTo>
                <a:lnTo>
                  <a:pt x="1005319" y="1854200"/>
                </a:lnTo>
                <a:lnTo>
                  <a:pt x="1006707" y="1854200"/>
                </a:lnTo>
                <a:lnTo>
                  <a:pt x="1006640" y="1841500"/>
                </a:lnTo>
                <a:close/>
              </a:path>
              <a:path w="1668779" h="2997200">
                <a:moveTo>
                  <a:pt x="1016306" y="1845184"/>
                </a:moveTo>
                <a:lnTo>
                  <a:pt x="1012426" y="1854200"/>
                </a:lnTo>
                <a:lnTo>
                  <a:pt x="1021219" y="1854200"/>
                </a:lnTo>
                <a:lnTo>
                  <a:pt x="1016306" y="1845184"/>
                </a:lnTo>
                <a:close/>
              </a:path>
              <a:path w="1668779" h="2997200">
                <a:moveTo>
                  <a:pt x="1044498" y="1841500"/>
                </a:moveTo>
                <a:lnTo>
                  <a:pt x="1019797" y="1841500"/>
                </a:lnTo>
                <a:lnTo>
                  <a:pt x="1022400" y="1854200"/>
                </a:lnTo>
                <a:lnTo>
                  <a:pt x="1044981" y="1854200"/>
                </a:lnTo>
                <a:lnTo>
                  <a:pt x="1044498" y="1841500"/>
                </a:lnTo>
                <a:close/>
              </a:path>
              <a:path w="1668779" h="2997200">
                <a:moveTo>
                  <a:pt x="1017892" y="1841500"/>
                </a:moveTo>
                <a:lnTo>
                  <a:pt x="1014298" y="1841500"/>
                </a:lnTo>
                <a:lnTo>
                  <a:pt x="1016306" y="1845184"/>
                </a:lnTo>
                <a:lnTo>
                  <a:pt x="1017892" y="1841500"/>
                </a:lnTo>
                <a:close/>
              </a:path>
              <a:path w="1668779" h="2997200">
                <a:moveTo>
                  <a:pt x="997187" y="1828800"/>
                </a:moveTo>
                <a:lnTo>
                  <a:pt x="998893" y="1841500"/>
                </a:lnTo>
                <a:lnTo>
                  <a:pt x="1003250" y="1841500"/>
                </a:lnTo>
                <a:lnTo>
                  <a:pt x="997187" y="1828800"/>
                </a:lnTo>
                <a:close/>
              </a:path>
              <a:path w="1668779" h="2997200">
                <a:moveTo>
                  <a:pt x="1009319" y="1828800"/>
                </a:moveTo>
                <a:lnTo>
                  <a:pt x="1000874" y="1828800"/>
                </a:lnTo>
                <a:lnTo>
                  <a:pt x="1007325" y="1841500"/>
                </a:lnTo>
                <a:lnTo>
                  <a:pt x="1009319" y="1828800"/>
                </a:lnTo>
                <a:close/>
              </a:path>
              <a:path w="1668779" h="2997200">
                <a:moveTo>
                  <a:pt x="1042200" y="1828800"/>
                </a:moveTo>
                <a:lnTo>
                  <a:pt x="1011301" y="1828800"/>
                </a:lnTo>
                <a:lnTo>
                  <a:pt x="1013447" y="1841500"/>
                </a:lnTo>
                <a:lnTo>
                  <a:pt x="1045298" y="1841500"/>
                </a:lnTo>
                <a:lnTo>
                  <a:pt x="1042200" y="1828800"/>
                </a:lnTo>
                <a:close/>
              </a:path>
              <a:path w="1668779" h="2997200">
                <a:moveTo>
                  <a:pt x="992593" y="1816100"/>
                </a:moveTo>
                <a:lnTo>
                  <a:pt x="992466" y="1816100"/>
                </a:lnTo>
                <a:lnTo>
                  <a:pt x="991831" y="1828800"/>
                </a:lnTo>
                <a:lnTo>
                  <a:pt x="996657" y="1828800"/>
                </a:lnTo>
                <a:lnTo>
                  <a:pt x="992593" y="1816100"/>
                </a:lnTo>
                <a:close/>
              </a:path>
              <a:path w="1668779" h="2997200">
                <a:moveTo>
                  <a:pt x="996124" y="1816100"/>
                </a:moveTo>
                <a:lnTo>
                  <a:pt x="995565" y="1816100"/>
                </a:lnTo>
                <a:lnTo>
                  <a:pt x="997521" y="1828800"/>
                </a:lnTo>
                <a:lnTo>
                  <a:pt x="1000772" y="1828800"/>
                </a:lnTo>
                <a:lnTo>
                  <a:pt x="996124" y="1816100"/>
                </a:lnTo>
                <a:close/>
              </a:path>
              <a:path w="1668779" h="2997200">
                <a:moveTo>
                  <a:pt x="1004354" y="1816100"/>
                </a:moveTo>
                <a:lnTo>
                  <a:pt x="998804" y="1816100"/>
                </a:lnTo>
                <a:lnTo>
                  <a:pt x="1000785" y="1828800"/>
                </a:lnTo>
                <a:lnTo>
                  <a:pt x="1004023" y="1828800"/>
                </a:lnTo>
                <a:lnTo>
                  <a:pt x="1004354" y="1816100"/>
                </a:lnTo>
                <a:close/>
              </a:path>
              <a:path w="1668779" h="2997200">
                <a:moveTo>
                  <a:pt x="1024445" y="1816100"/>
                </a:moveTo>
                <a:lnTo>
                  <a:pt x="1007110" y="1816100"/>
                </a:lnTo>
                <a:lnTo>
                  <a:pt x="1012698" y="1828800"/>
                </a:lnTo>
                <a:lnTo>
                  <a:pt x="1025766" y="1828800"/>
                </a:lnTo>
                <a:lnTo>
                  <a:pt x="1024445" y="1816100"/>
                </a:lnTo>
                <a:close/>
              </a:path>
              <a:path w="1668779" h="2997200">
                <a:moveTo>
                  <a:pt x="1027330" y="1804140"/>
                </a:moveTo>
                <a:lnTo>
                  <a:pt x="1027163" y="1816100"/>
                </a:lnTo>
                <a:lnTo>
                  <a:pt x="1024509" y="1816100"/>
                </a:lnTo>
                <a:lnTo>
                  <a:pt x="1029131" y="1828800"/>
                </a:lnTo>
                <a:lnTo>
                  <a:pt x="1032637" y="1828800"/>
                </a:lnTo>
                <a:lnTo>
                  <a:pt x="1034134" y="1816100"/>
                </a:lnTo>
                <a:lnTo>
                  <a:pt x="1027330" y="1804140"/>
                </a:lnTo>
                <a:close/>
              </a:path>
              <a:path w="1668779" h="2997200">
                <a:moveTo>
                  <a:pt x="989863" y="1803400"/>
                </a:moveTo>
                <a:lnTo>
                  <a:pt x="973658" y="1803400"/>
                </a:lnTo>
                <a:lnTo>
                  <a:pt x="981011" y="1816100"/>
                </a:lnTo>
                <a:lnTo>
                  <a:pt x="987717" y="1816100"/>
                </a:lnTo>
                <a:lnTo>
                  <a:pt x="989863" y="1803400"/>
                </a:lnTo>
                <a:close/>
              </a:path>
              <a:path w="1668779" h="2997200">
                <a:moveTo>
                  <a:pt x="1008075" y="1803400"/>
                </a:moveTo>
                <a:lnTo>
                  <a:pt x="989863" y="1803400"/>
                </a:lnTo>
                <a:lnTo>
                  <a:pt x="991209" y="1816100"/>
                </a:lnTo>
                <a:lnTo>
                  <a:pt x="1007897" y="1816100"/>
                </a:lnTo>
                <a:lnTo>
                  <a:pt x="1008075" y="1803400"/>
                </a:lnTo>
                <a:close/>
              </a:path>
              <a:path w="1668779" h="2997200">
                <a:moveTo>
                  <a:pt x="1025486" y="1803400"/>
                </a:moveTo>
                <a:lnTo>
                  <a:pt x="1010894" y="1803400"/>
                </a:lnTo>
                <a:lnTo>
                  <a:pt x="1011288" y="1816100"/>
                </a:lnTo>
                <a:lnTo>
                  <a:pt x="1027163" y="1816100"/>
                </a:lnTo>
                <a:lnTo>
                  <a:pt x="1025486" y="1803400"/>
                </a:lnTo>
                <a:close/>
              </a:path>
              <a:path w="1668779" h="2997200">
                <a:moveTo>
                  <a:pt x="1027341" y="1803400"/>
                </a:moveTo>
                <a:lnTo>
                  <a:pt x="1026909" y="1803400"/>
                </a:lnTo>
                <a:lnTo>
                  <a:pt x="1027330" y="1804140"/>
                </a:lnTo>
                <a:lnTo>
                  <a:pt x="1027341" y="1803400"/>
                </a:lnTo>
                <a:close/>
              </a:path>
              <a:path w="1668779" h="2997200">
                <a:moveTo>
                  <a:pt x="1020229" y="1790700"/>
                </a:moveTo>
                <a:lnTo>
                  <a:pt x="976223" y="1790700"/>
                </a:lnTo>
                <a:lnTo>
                  <a:pt x="980732" y="1803400"/>
                </a:lnTo>
                <a:lnTo>
                  <a:pt x="1011618" y="1803400"/>
                </a:lnTo>
                <a:lnTo>
                  <a:pt x="1020229" y="1790700"/>
                </a:lnTo>
                <a:close/>
              </a:path>
              <a:path w="1668779" h="2997200">
                <a:moveTo>
                  <a:pt x="1024686" y="1790700"/>
                </a:moveTo>
                <a:lnTo>
                  <a:pt x="1022629" y="1790700"/>
                </a:lnTo>
                <a:lnTo>
                  <a:pt x="1024128" y="1803400"/>
                </a:lnTo>
                <a:lnTo>
                  <a:pt x="1026045" y="1803400"/>
                </a:lnTo>
                <a:lnTo>
                  <a:pt x="1024686" y="1790700"/>
                </a:lnTo>
                <a:close/>
              </a:path>
              <a:path w="1668779" h="2997200">
                <a:moveTo>
                  <a:pt x="973289" y="1778000"/>
                </a:moveTo>
                <a:lnTo>
                  <a:pt x="970889" y="1778000"/>
                </a:lnTo>
                <a:lnTo>
                  <a:pt x="974547" y="1790700"/>
                </a:lnTo>
                <a:lnTo>
                  <a:pt x="973289" y="1778000"/>
                </a:lnTo>
                <a:close/>
              </a:path>
              <a:path w="1668779" h="2997200">
                <a:moveTo>
                  <a:pt x="1003973" y="1778000"/>
                </a:moveTo>
                <a:lnTo>
                  <a:pt x="979030" y="1778000"/>
                </a:lnTo>
                <a:lnTo>
                  <a:pt x="979220" y="1790700"/>
                </a:lnTo>
                <a:lnTo>
                  <a:pt x="1015555" y="1790700"/>
                </a:lnTo>
                <a:lnTo>
                  <a:pt x="1003973" y="1778000"/>
                </a:lnTo>
                <a:close/>
              </a:path>
              <a:path w="1668779" h="2997200">
                <a:moveTo>
                  <a:pt x="979335" y="1765300"/>
                </a:moveTo>
                <a:lnTo>
                  <a:pt x="959180" y="1765300"/>
                </a:lnTo>
                <a:lnTo>
                  <a:pt x="956945" y="1778000"/>
                </a:lnTo>
                <a:lnTo>
                  <a:pt x="970584" y="1778000"/>
                </a:lnTo>
                <a:lnTo>
                  <a:pt x="979335" y="1765300"/>
                </a:lnTo>
                <a:close/>
              </a:path>
              <a:path w="1668779" h="2997200">
                <a:moveTo>
                  <a:pt x="1001102" y="1765300"/>
                </a:moveTo>
                <a:lnTo>
                  <a:pt x="979335" y="1765300"/>
                </a:lnTo>
                <a:lnTo>
                  <a:pt x="978954" y="1778000"/>
                </a:lnTo>
                <a:lnTo>
                  <a:pt x="1008011" y="1778000"/>
                </a:lnTo>
                <a:lnTo>
                  <a:pt x="1001102" y="1765300"/>
                </a:lnTo>
                <a:close/>
              </a:path>
              <a:path w="1668779" h="2997200">
                <a:moveTo>
                  <a:pt x="955598" y="1752600"/>
                </a:moveTo>
                <a:lnTo>
                  <a:pt x="948029" y="1765300"/>
                </a:lnTo>
                <a:lnTo>
                  <a:pt x="957059" y="1765300"/>
                </a:lnTo>
                <a:lnTo>
                  <a:pt x="955598" y="1752600"/>
                </a:lnTo>
                <a:close/>
              </a:path>
              <a:path w="1668779" h="2997200">
                <a:moveTo>
                  <a:pt x="991374" y="1752600"/>
                </a:moveTo>
                <a:lnTo>
                  <a:pt x="960932" y="1752600"/>
                </a:lnTo>
                <a:lnTo>
                  <a:pt x="962367" y="1765300"/>
                </a:lnTo>
                <a:lnTo>
                  <a:pt x="995362" y="1765300"/>
                </a:lnTo>
                <a:lnTo>
                  <a:pt x="991374" y="1752600"/>
                </a:lnTo>
                <a:close/>
              </a:path>
              <a:path w="1668779" h="2997200">
                <a:moveTo>
                  <a:pt x="946156" y="1739963"/>
                </a:moveTo>
                <a:lnTo>
                  <a:pt x="942378" y="1752600"/>
                </a:lnTo>
                <a:lnTo>
                  <a:pt x="952411" y="1752600"/>
                </a:lnTo>
                <a:lnTo>
                  <a:pt x="946156" y="1739963"/>
                </a:lnTo>
                <a:close/>
              </a:path>
              <a:path w="1668779" h="2997200">
                <a:moveTo>
                  <a:pt x="960196" y="1739900"/>
                </a:moveTo>
                <a:lnTo>
                  <a:pt x="955700" y="1739900"/>
                </a:lnTo>
                <a:lnTo>
                  <a:pt x="958596" y="1752600"/>
                </a:lnTo>
                <a:lnTo>
                  <a:pt x="959548" y="1752600"/>
                </a:lnTo>
                <a:lnTo>
                  <a:pt x="960196" y="1739900"/>
                </a:lnTo>
                <a:close/>
              </a:path>
              <a:path w="1668779" h="2997200">
                <a:moveTo>
                  <a:pt x="986421" y="1739900"/>
                </a:moveTo>
                <a:lnTo>
                  <a:pt x="962558" y="1739900"/>
                </a:lnTo>
                <a:lnTo>
                  <a:pt x="963358" y="1752600"/>
                </a:lnTo>
                <a:lnTo>
                  <a:pt x="987031" y="1752600"/>
                </a:lnTo>
                <a:lnTo>
                  <a:pt x="986421" y="1739900"/>
                </a:lnTo>
                <a:close/>
              </a:path>
              <a:path w="1668779" h="2997200">
                <a:moveTo>
                  <a:pt x="986523" y="1727200"/>
                </a:moveTo>
                <a:lnTo>
                  <a:pt x="982319" y="1739900"/>
                </a:lnTo>
                <a:lnTo>
                  <a:pt x="988339" y="1739900"/>
                </a:lnTo>
                <a:lnTo>
                  <a:pt x="989431" y="1752600"/>
                </a:lnTo>
                <a:lnTo>
                  <a:pt x="994486" y="1752600"/>
                </a:lnTo>
                <a:lnTo>
                  <a:pt x="990879" y="1739900"/>
                </a:lnTo>
                <a:lnTo>
                  <a:pt x="986523" y="1727200"/>
                </a:lnTo>
                <a:close/>
              </a:path>
              <a:path w="1668779" h="2997200">
                <a:moveTo>
                  <a:pt x="946175" y="1739900"/>
                </a:moveTo>
                <a:close/>
              </a:path>
              <a:path w="1668779" h="2997200">
                <a:moveTo>
                  <a:pt x="941031" y="1727200"/>
                </a:moveTo>
                <a:lnTo>
                  <a:pt x="934897" y="1727200"/>
                </a:lnTo>
                <a:lnTo>
                  <a:pt x="936713" y="1739900"/>
                </a:lnTo>
                <a:lnTo>
                  <a:pt x="940587" y="1739900"/>
                </a:lnTo>
                <a:lnTo>
                  <a:pt x="941031" y="1727200"/>
                </a:lnTo>
                <a:close/>
              </a:path>
              <a:path w="1668779" h="2997200">
                <a:moveTo>
                  <a:pt x="956195" y="1727200"/>
                </a:moveTo>
                <a:lnTo>
                  <a:pt x="949375" y="1727200"/>
                </a:lnTo>
                <a:lnTo>
                  <a:pt x="949185" y="1739900"/>
                </a:lnTo>
                <a:lnTo>
                  <a:pt x="958532" y="1739900"/>
                </a:lnTo>
                <a:lnTo>
                  <a:pt x="956195" y="1727200"/>
                </a:lnTo>
                <a:close/>
              </a:path>
              <a:path w="1668779" h="2997200">
                <a:moveTo>
                  <a:pt x="970834" y="1727200"/>
                </a:moveTo>
                <a:lnTo>
                  <a:pt x="963295" y="1727200"/>
                </a:lnTo>
                <a:lnTo>
                  <a:pt x="960031" y="1739900"/>
                </a:lnTo>
                <a:lnTo>
                  <a:pt x="978392" y="1739900"/>
                </a:lnTo>
                <a:lnTo>
                  <a:pt x="970834" y="1727200"/>
                </a:lnTo>
                <a:close/>
              </a:path>
              <a:path w="1668779" h="2997200">
                <a:moveTo>
                  <a:pt x="978268" y="1727200"/>
                </a:moveTo>
                <a:lnTo>
                  <a:pt x="976198" y="1727200"/>
                </a:lnTo>
                <a:lnTo>
                  <a:pt x="979487" y="1739900"/>
                </a:lnTo>
                <a:lnTo>
                  <a:pt x="978268" y="1727200"/>
                </a:lnTo>
                <a:close/>
              </a:path>
              <a:path w="1668779" h="2997200">
                <a:moveTo>
                  <a:pt x="935647" y="1714500"/>
                </a:moveTo>
                <a:lnTo>
                  <a:pt x="935316" y="1714500"/>
                </a:lnTo>
                <a:lnTo>
                  <a:pt x="936510" y="1727200"/>
                </a:lnTo>
                <a:lnTo>
                  <a:pt x="937425" y="1727200"/>
                </a:lnTo>
                <a:lnTo>
                  <a:pt x="935647" y="1714500"/>
                </a:lnTo>
                <a:close/>
              </a:path>
              <a:path w="1668779" h="2997200">
                <a:moveTo>
                  <a:pt x="962888" y="1689100"/>
                </a:moveTo>
                <a:lnTo>
                  <a:pt x="960767" y="1701800"/>
                </a:lnTo>
                <a:lnTo>
                  <a:pt x="938047" y="1701800"/>
                </a:lnTo>
                <a:lnTo>
                  <a:pt x="939787" y="1727200"/>
                </a:lnTo>
                <a:lnTo>
                  <a:pt x="941019" y="1727200"/>
                </a:lnTo>
                <a:lnTo>
                  <a:pt x="940142" y="1714500"/>
                </a:lnTo>
                <a:lnTo>
                  <a:pt x="970086" y="1714500"/>
                </a:lnTo>
                <a:lnTo>
                  <a:pt x="968331" y="1701800"/>
                </a:lnTo>
                <a:lnTo>
                  <a:pt x="962888" y="1689100"/>
                </a:lnTo>
                <a:close/>
              </a:path>
              <a:path w="1668779" h="2997200">
                <a:moveTo>
                  <a:pt x="974699" y="1714500"/>
                </a:moveTo>
                <a:lnTo>
                  <a:pt x="940142" y="1714500"/>
                </a:lnTo>
                <a:lnTo>
                  <a:pt x="945362" y="1727200"/>
                </a:lnTo>
                <a:lnTo>
                  <a:pt x="978408" y="1727200"/>
                </a:lnTo>
                <a:lnTo>
                  <a:pt x="974699" y="1714500"/>
                </a:lnTo>
                <a:close/>
              </a:path>
              <a:path w="1668779" h="2997200">
                <a:moveTo>
                  <a:pt x="931710" y="1701800"/>
                </a:moveTo>
                <a:lnTo>
                  <a:pt x="929347" y="1701800"/>
                </a:lnTo>
                <a:lnTo>
                  <a:pt x="930008" y="1714500"/>
                </a:lnTo>
                <a:lnTo>
                  <a:pt x="933843" y="1714500"/>
                </a:lnTo>
                <a:lnTo>
                  <a:pt x="931710" y="1701800"/>
                </a:lnTo>
                <a:close/>
              </a:path>
              <a:path w="1668779" h="2997200">
                <a:moveTo>
                  <a:pt x="976591" y="1701800"/>
                </a:moveTo>
                <a:lnTo>
                  <a:pt x="973759" y="1701800"/>
                </a:lnTo>
                <a:lnTo>
                  <a:pt x="977239" y="1714500"/>
                </a:lnTo>
                <a:lnTo>
                  <a:pt x="976591" y="1701800"/>
                </a:lnTo>
                <a:close/>
              </a:path>
              <a:path w="1668779" h="2997200">
                <a:moveTo>
                  <a:pt x="919568" y="1689100"/>
                </a:moveTo>
                <a:lnTo>
                  <a:pt x="916317" y="1689100"/>
                </a:lnTo>
                <a:lnTo>
                  <a:pt x="918921" y="1701800"/>
                </a:lnTo>
                <a:lnTo>
                  <a:pt x="919289" y="1701800"/>
                </a:lnTo>
                <a:lnTo>
                  <a:pt x="919568" y="1689100"/>
                </a:lnTo>
                <a:close/>
              </a:path>
              <a:path w="1668779" h="2997200">
                <a:moveTo>
                  <a:pt x="954544" y="1689100"/>
                </a:moveTo>
                <a:lnTo>
                  <a:pt x="922248" y="1689100"/>
                </a:lnTo>
                <a:lnTo>
                  <a:pt x="923848" y="1701800"/>
                </a:lnTo>
                <a:lnTo>
                  <a:pt x="955725" y="1701800"/>
                </a:lnTo>
                <a:lnTo>
                  <a:pt x="954544" y="1689100"/>
                </a:lnTo>
                <a:close/>
              </a:path>
              <a:path w="1668779" h="2997200">
                <a:moveTo>
                  <a:pt x="911555" y="1676400"/>
                </a:moveTo>
                <a:lnTo>
                  <a:pt x="911136" y="1676400"/>
                </a:lnTo>
                <a:lnTo>
                  <a:pt x="910907" y="1689100"/>
                </a:lnTo>
                <a:lnTo>
                  <a:pt x="913752" y="1689100"/>
                </a:lnTo>
                <a:lnTo>
                  <a:pt x="911555" y="1676400"/>
                </a:lnTo>
                <a:close/>
              </a:path>
              <a:path w="1668779" h="2997200">
                <a:moveTo>
                  <a:pt x="947635" y="1676400"/>
                </a:moveTo>
                <a:lnTo>
                  <a:pt x="914539" y="1676400"/>
                </a:lnTo>
                <a:lnTo>
                  <a:pt x="918425" y="1689100"/>
                </a:lnTo>
                <a:lnTo>
                  <a:pt x="946759" y="1689100"/>
                </a:lnTo>
                <a:lnTo>
                  <a:pt x="947635" y="1676400"/>
                </a:lnTo>
                <a:close/>
              </a:path>
              <a:path w="1668779" h="2997200">
                <a:moveTo>
                  <a:pt x="958494" y="1676400"/>
                </a:moveTo>
                <a:lnTo>
                  <a:pt x="949401" y="1676400"/>
                </a:lnTo>
                <a:lnTo>
                  <a:pt x="950341" y="1689100"/>
                </a:lnTo>
                <a:lnTo>
                  <a:pt x="959904" y="1689100"/>
                </a:lnTo>
                <a:lnTo>
                  <a:pt x="958494" y="1676400"/>
                </a:lnTo>
                <a:close/>
              </a:path>
              <a:path w="1668779" h="2997200">
                <a:moveTo>
                  <a:pt x="907059" y="1663700"/>
                </a:moveTo>
                <a:lnTo>
                  <a:pt x="897686" y="1663700"/>
                </a:lnTo>
                <a:lnTo>
                  <a:pt x="906716" y="1676400"/>
                </a:lnTo>
                <a:lnTo>
                  <a:pt x="907059" y="1663700"/>
                </a:lnTo>
                <a:close/>
              </a:path>
              <a:path w="1668779" h="2997200">
                <a:moveTo>
                  <a:pt x="948829" y="1663700"/>
                </a:moveTo>
                <a:lnTo>
                  <a:pt x="909777" y="1663700"/>
                </a:lnTo>
                <a:lnTo>
                  <a:pt x="915771" y="1676400"/>
                </a:lnTo>
                <a:lnTo>
                  <a:pt x="942695" y="1676400"/>
                </a:lnTo>
                <a:lnTo>
                  <a:pt x="948829" y="1663700"/>
                </a:lnTo>
                <a:close/>
              </a:path>
              <a:path w="1668779" h="2997200">
                <a:moveTo>
                  <a:pt x="922197" y="1651000"/>
                </a:moveTo>
                <a:lnTo>
                  <a:pt x="897216" y="1651000"/>
                </a:lnTo>
                <a:lnTo>
                  <a:pt x="899236" y="1663700"/>
                </a:lnTo>
                <a:lnTo>
                  <a:pt x="919480" y="1663700"/>
                </a:lnTo>
                <a:lnTo>
                  <a:pt x="922197" y="1651000"/>
                </a:lnTo>
                <a:close/>
              </a:path>
              <a:path w="1668779" h="2997200">
                <a:moveTo>
                  <a:pt x="930490" y="1651000"/>
                </a:moveTo>
                <a:lnTo>
                  <a:pt x="922197" y="1651000"/>
                </a:lnTo>
                <a:lnTo>
                  <a:pt x="919480" y="1663700"/>
                </a:lnTo>
                <a:lnTo>
                  <a:pt x="926769" y="1663700"/>
                </a:lnTo>
                <a:lnTo>
                  <a:pt x="930490" y="1651000"/>
                </a:lnTo>
                <a:close/>
              </a:path>
              <a:path w="1668779" h="2997200">
                <a:moveTo>
                  <a:pt x="937539" y="1651000"/>
                </a:moveTo>
                <a:lnTo>
                  <a:pt x="930490" y="1651000"/>
                </a:lnTo>
                <a:lnTo>
                  <a:pt x="926769" y="1663700"/>
                </a:lnTo>
                <a:lnTo>
                  <a:pt x="931062" y="1663700"/>
                </a:lnTo>
                <a:lnTo>
                  <a:pt x="937539" y="1651000"/>
                </a:lnTo>
                <a:close/>
              </a:path>
              <a:path w="1668779" h="2997200">
                <a:moveTo>
                  <a:pt x="893065" y="1638340"/>
                </a:moveTo>
                <a:lnTo>
                  <a:pt x="897432" y="1651000"/>
                </a:lnTo>
                <a:lnTo>
                  <a:pt x="901357" y="1651000"/>
                </a:lnTo>
                <a:lnTo>
                  <a:pt x="893065" y="1638340"/>
                </a:lnTo>
                <a:close/>
              </a:path>
              <a:path w="1668779" h="2997200">
                <a:moveTo>
                  <a:pt x="934377" y="1638300"/>
                </a:moveTo>
                <a:lnTo>
                  <a:pt x="898855" y="1638300"/>
                </a:lnTo>
                <a:lnTo>
                  <a:pt x="901357" y="1651000"/>
                </a:lnTo>
                <a:lnTo>
                  <a:pt x="933386" y="1651000"/>
                </a:lnTo>
                <a:lnTo>
                  <a:pt x="934377" y="1638300"/>
                </a:lnTo>
                <a:close/>
              </a:path>
              <a:path w="1668779" h="2997200">
                <a:moveTo>
                  <a:pt x="893051" y="1638300"/>
                </a:moveTo>
                <a:close/>
              </a:path>
              <a:path w="1668779" h="2997200">
                <a:moveTo>
                  <a:pt x="881316" y="1625600"/>
                </a:moveTo>
                <a:lnTo>
                  <a:pt x="880110" y="1625600"/>
                </a:lnTo>
                <a:lnTo>
                  <a:pt x="878967" y="1638300"/>
                </a:lnTo>
                <a:lnTo>
                  <a:pt x="885139" y="1638300"/>
                </a:lnTo>
                <a:lnTo>
                  <a:pt x="881316" y="1625600"/>
                </a:lnTo>
                <a:close/>
              </a:path>
              <a:path w="1668779" h="2997200">
                <a:moveTo>
                  <a:pt x="886434" y="1625600"/>
                </a:moveTo>
                <a:lnTo>
                  <a:pt x="884339" y="1625600"/>
                </a:lnTo>
                <a:lnTo>
                  <a:pt x="887387" y="1638300"/>
                </a:lnTo>
                <a:lnTo>
                  <a:pt x="894867" y="1638300"/>
                </a:lnTo>
                <a:lnTo>
                  <a:pt x="886434" y="1625600"/>
                </a:lnTo>
                <a:close/>
              </a:path>
              <a:path w="1668779" h="2997200">
                <a:moveTo>
                  <a:pt x="926531" y="1625600"/>
                </a:moveTo>
                <a:lnTo>
                  <a:pt x="889647" y="1625600"/>
                </a:lnTo>
                <a:lnTo>
                  <a:pt x="894867" y="1638300"/>
                </a:lnTo>
                <a:lnTo>
                  <a:pt x="931062" y="1638300"/>
                </a:lnTo>
                <a:lnTo>
                  <a:pt x="926531" y="1625600"/>
                </a:lnTo>
                <a:close/>
              </a:path>
              <a:path w="1668779" h="2997200">
                <a:moveTo>
                  <a:pt x="929208" y="1625600"/>
                </a:moveTo>
                <a:lnTo>
                  <a:pt x="931062" y="1638300"/>
                </a:lnTo>
                <a:lnTo>
                  <a:pt x="934872" y="1638300"/>
                </a:lnTo>
                <a:lnTo>
                  <a:pt x="929208" y="1625600"/>
                </a:lnTo>
                <a:close/>
              </a:path>
              <a:path w="1668779" h="2997200">
                <a:moveTo>
                  <a:pt x="905510" y="1612900"/>
                </a:moveTo>
                <a:lnTo>
                  <a:pt x="872270" y="1612900"/>
                </a:lnTo>
                <a:lnTo>
                  <a:pt x="880135" y="1625600"/>
                </a:lnTo>
                <a:lnTo>
                  <a:pt x="907084" y="1625600"/>
                </a:lnTo>
                <a:lnTo>
                  <a:pt x="905510" y="1612900"/>
                </a:lnTo>
                <a:close/>
              </a:path>
              <a:path w="1668779" h="2997200">
                <a:moveTo>
                  <a:pt x="917511" y="1612900"/>
                </a:moveTo>
                <a:lnTo>
                  <a:pt x="907389" y="1612900"/>
                </a:lnTo>
                <a:lnTo>
                  <a:pt x="907084" y="1625600"/>
                </a:lnTo>
                <a:lnTo>
                  <a:pt x="924199" y="1625600"/>
                </a:lnTo>
                <a:lnTo>
                  <a:pt x="917511" y="1612900"/>
                </a:lnTo>
                <a:close/>
              </a:path>
              <a:path w="1668779" h="2997200">
                <a:moveTo>
                  <a:pt x="868692" y="1600200"/>
                </a:moveTo>
                <a:lnTo>
                  <a:pt x="868032" y="1612900"/>
                </a:lnTo>
                <a:lnTo>
                  <a:pt x="870673" y="1612900"/>
                </a:lnTo>
                <a:lnTo>
                  <a:pt x="868692" y="1600200"/>
                </a:lnTo>
                <a:close/>
              </a:path>
              <a:path w="1668779" h="2997200">
                <a:moveTo>
                  <a:pt x="874979" y="1600200"/>
                </a:moveTo>
                <a:lnTo>
                  <a:pt x="870889" y="1600200"/>
                </a:lnTo>
                <a:lnTo>
                  <a:pt x="875360" y="1612900"/>
                </a:lnTo>
                <a:lnTo>
                  <a:pt x="874979" y="1600200"/>
                </a:lnTo>
                <a:close/>
              </a:path>
              <a:path w="1668779" h="2997200">
                <a:moveTo>
                  <a:pt x="896231" y="1600200"/>
                </a:moveTo>
                <a:lnTo>
                  <a:pt x="878573" y="1600200"/>
                </a:lnTo>
                <a:lnTo>
                  <a:pt x="882992" y="1612900"/>
                </a:lnTo>
                <a:lnTo>
                  <a:pt x="902743" y="1612900"/>
                </a:lnTo>
                <a:lnTo>
                  <a:pt x="896231" y="1600200"/>
                </a:lnTo>
                <a:close/>
              </a:path>
              <a:path w="1668779" h="2997200">
                <a:moveTo>
                  <a:pt x="908469" y="1600200"/>
                </a:moveTo>
                <a:lnTo>
                  <a:pt x="903490" y="1600200"/>
                </a:lnTo>
                <a:lnTo>
                  <a:pt x="902743" y="1612900"/>
                </a:lnTo>
                <a:lnTo>
                  <a:pt x="913015" y="1612900"/>
                </a:lnTo>
                <a:lnTo>
                  <a:pt x="908469" y="1600200"/>
                </a:lnTo>
                <a:close/>
              </a:path>
              <a:path w="1668779" h="2997200">
                <a:moveTo>
                  <a:pt x="872286" y="1587500"/>
                </a:moveTo>
                <a:lnTo>
                  <a:pt x="867384" y="1587500"/>
                </a:lnTo>
                <a:lnTo>
                  <a:pt x="866470" y="1600200"/>
                </a:lnTo>
                <a:lnTo>
                  <a:pt x="872921" y="1600200"/>
                </a:lnTo>
                <a:lnTo>
                  <a:pt x="872286" y="1587500"/>
                </a:lnTo>
                <a:close/>
              </a:path>
              <a:path w="1668779" h="2997200">
                <a:moveTo>
                  <a:pt x="892543" y="1587500"/>
                </a:moveTo>
                <a:lnTo>
                  <a:pt x="874509" y="1587500"/>
                </a:lnTo>
                <a:lnTo>
                  <a:pt x="878967" y="1600200"/>
                </a:lnTo>
                <a:lnTo>
                  <a:pt x="892378" y="1600200"/>
                </a:lnTo>
                <a:lnTo>
                  <a:pt x="893867" y="1590070"/>
                </a:lnTo>
                <a:lnTo>
                  <a:pt x="892543" y="1587500"/>
                </a:lnTo>
                <a:close/>
              </a:path>
              <a:path w="1668779" h="2997200">
                <a:moveTo>
                  <a:pt x="894245" y="1587500"/>
                </a:moveTo>
                <a:lnTo>
                  <a:pt x="893867" y="1590070"/>
                </a:lnTo>
                <a:lnTo>
                  <a:pt x="899083" y="1600200"/>
                </a:lnTo>
                <a:lnTo>
                  <a:pt x="894245" y="1587500"/>
                </a:lnTo>
                <a:close/>
              </a:path>
              <a:path w="1668779" h="2997200">
                <a:moveTo>
                  <a:pt x="899668" y="1587500"/>
                </a:moveTo>
                <a:lnTo>
                  <a:pt x="901458" y="1600200"/>
                </a:lnTo>
                <a:lnTo>
                  <a:pt x="899668" y="1587500"/>
                </a:lnTo>
                <a:close/>
              </a:path>
              <a:path w="1668779" h="2997200">
                <a:moveTo>
                  <a:pt x="907999" y="1587500"/>
                </a:moveTo>
                <a:lnTo>
                  <a:pt x="901153" y="1587500"/>
                </a:lnTo>
                <a:lnTo>
                  <a:pt x="901471" y="1600200"/>
                </a:lnTo>
                <a:lnTo>
                  <a:pt x="911339" y="1600200"/>
                </a:lnTo>
                <a:lnTo>
                  <a:pt x="907999" y="1587500"/>
                </a:lnTo>
                <a:close/>
              </a:path>
              <a:path w="1668779" h="2997200">
                <a:moveTo>
                  <a:pt x="868210" y="1574800"/>
                </a:moveTo>
                <a:lnTo>
                  <a:pt x="871816" y="1587500"/>
                </a:lnTo>
                <a:lnTo>
                  <a:pt x="873671" y="1587500"/>
                </a:lnTo>
                <a:lnTo>
                  <a:pt x="868210" y="1574800"/>
                </a:lnTo>
                <a:close/>
              </a:path>
              <a:path w="1668779" h="2997200">
                <a:moveTo>
                  <a:pt x="881164" y="1574800"/>
                </a:moveTo>
                <a:lnTo>
                  <a:pt x="872121" y="1574800"/>
                </a:lnTo>
                <a:lnTo>
                  <a:pt x="873671" y="1587500"/>
                </a:lnTo>
                <a:lnTo>
                  <a:pt x="889774" y="1587500"/>
                </a:lnTo>
                <a:lnTo>
                  <a:pt x="881164" y="1574800"/>
                </a:lnTo>
                <a:close/>
              </a:path>
              <a:path w="1668779" h="2997200">
                <a:moveTo>
                  <a:pt x="893076" y="1574800"/>
                </a:moveTo>
                <a:lnTo>
                  <a:pt x="883818" y="1574800"/>
                </a:lnTo>
                <a:lnTo>
                  <a:pt x="889774" y="1587500"/>
                </a:lnTo>
                <a:lnTo>
                  <a:pt x="890854" y="1587500"/>
                </a:lnTo>
                <a:lnTo>
                  <a:pt x="893076" y="1574800"/>
                </a:lnTo>
                <a:close/>
              </a:path>
              <a:path w="1668779" h="2997200">
                <a:moveTo>
                  <a:pt x="896150" y="1574800"/>
                </a:moveTo>
                <a:lnTo>
                  <a:pt x="894753" y="1574800"/>
                </a:lnTo>
                <a:lnTo>
                  <a:pt x="898893" y="1587500"/>
                </a:lnTo>
                <a:lnTo>
                  <a:pt x="903744" y="1587500"/>
                </a:lnTo>
                <a:lnTo>
                  <a:pt x="896150" y="1574800"/>
                </a:lnTo>
                <a:close/>
              </a:path>
              <a:path w="1668779" h="2997200">
                <a:moveTo>
                  <a:pt x="854841" y="1562100"/>
                </a:moveTo>
                <a:lnTo>
                  <a:pt x="850900" y="1562100"/>
                </a:lnTo>
                <a:lnTo>
                  <a:pt x="851065" y="1574800"/>
                </a:lnTo>
                <a:lnTo>
                  <a:pt x="856157" y="1574800"/>
                </a:lnTo>
                <a:lnTo>
                  <a:pt x="854841" y="1562100"/>
                </a:lnTo>
                <a:close/>
              </a:path>
              <a:path w="1668779" h="2997200">
                <a:moveTo>
                  <a:pt x="863765" y="1562100"/>
                </a:moveTo>
                <a:lnTo>
                  <a:pt x="854841" y="1562100"/>
                </a:lnTo>
                <a:lnTo>
                  <a:pt x="861121" y="1574800"/>
                </a:lnTo>
                <a:lnTo>
                  <a:pt x="863904" y="1574800"/>
                </a:lnTo>
                <a:lnTo>
                  <a:pt x="863765" y="1562100"/>
                </a:lnTo>
                <a:close/>
              </a:path>
              <a:path w="1668779" h="2997200">
                <a:moveTo>
                  <a:pt x="895464" y="1562100"/>
                </a:moveTo>
                <a:lnTo>
                  <a:pt x="867867" y="1562100"/>
                </a:lnTo>
                <a:lnTo>
                  <a:pt x="868159" y="1574800"/>
                </a:lnTo>
                <a:lnTo>
                  <a:pt x="897178" y="1574800"/>
                </a:lnTo>
                <a:lnTo>
                  <a:pt x="895464" y="1562100"/>
                </a:lnTo>
                <a:close/>
              </a:path>
              <a:path w="1668779" h="2997200">
                <a:moveTo>
                  <a:pt x="867791" y="1549400"/>
                </a:moveTo>
                <a:lnTo>
                  <a:pt x="833856" y="1549400"/>
                </a:lnTo>
                <a:lnTo>
                  <a:pt x="844118" y="1562100"/>
                </a:lnTo>
                <a:lnTo>
                  <a:pt x="868032" y="1562100"/>
                </a:lnTo>
                <a:lnTo>
                  <a:pt x="867791" y="1549400"/>
                </a:lnTo>
                <a:close/>
              </a:path>
              <a:path w="1668779" h="2997200">
                <a:moveTo>
                  <a:pt x="887996" y="1549400"/>
                </a:moveTo>
                <a:lnTo>
                  <a:pt x="871753" y="1549400"/>
                </a:lnTo>
                <a:lnTo>
                  <a:pt x="868819" y="1562100"/>
                </a:lnTo>
                <a:lnTo>
                  <a:pt x="890975" y="1562100"/>
                </a:lnTo>
                <a:lnTo>
                  <a:pt x="887996" y="1549400"/>
                </a:lnTo>
                <a:close/>
              </a:path>
              <a:path w="1668779" h="2997200">
                <a:moveTo>
                  <a:pt x="837095" y="1536700"/>
                </a:moveTo>
                <a:lnTo>
                  <a:pt x="833843" y="1536700"/>
                </a:lnTo>
                <a:lnTo>
                  <a:pt x="834567" y="1549400"/>
                </a:lnTo>
                <a:lnTo>
                  <a:pt x="837095" y="1536700"/>
                </a:lnTo>
                <a:close/>
              </a:path>
              <a:path w="1668779" h="2997200">
                <a:moveTo>
                  <a:pt x="875944" y="1536700"/>
                </a:moveTo>
                <a:lnTo>
                  <a:pt x="843254" y="1536700"/>
                </a:lnTo>
                <a:lnTo>
                  <a:pt x="846048" y="1549400"/>
                </a:lnTo>
                <a:lnTo>
                  <a:pt x="882777" y="1549400"/>
                </a:lnTo>
                <a:lnTo>
                  <a:pt x="875944" y="1536700"/>
                </a:lnTo>
                <a:close/>
              </a:path>
              <a:path w="1668779" h="2997200">
                <a:moveTo>
                  <a:pt x="885024" y="1536700"/>
                </a:moveTo>
                <a:lnTo>
                  <a:pt x="883805" y="1536700"/>
                </a:lnTo>
                <a:lnTo>
                  <a:pt x="884021" y="1549400"/>
                </a:lnTo>
                <a:lnTo>
                  <a:pt x="886358" y="1549400"/>
                </a:lnTo>
                <a:lnTo>
                  <a:pt x="885024" y="1536700"/>
                </a:lnTo>
                <a:close/>
              </a:path>
              <a:path w="1668779" h="2997200">
                <a:moveTo>
                  <a:pt x="828205" y="1524000"/>
                </a:moveTo>
                <a:lnTo>
                  <a:pt x="825360" y="1536700"/>
                </a:lnTo>
                <a:lnTo>
                  <a:pt x="830478" y="1536700"/>
                </a:lnTo>
                <a:lnTo>
                  <a:pt x="828205" y="1524000"/>
                </a:lnTo>
                <a:close/>
              </a:path>
              <a:path w="1668779" h="2997200">
                <a:moveTo>
                  <a:pt x="840397" y="1524000"/>
                </a:moveTo>
                <a:lnTo>
                  <a:pt x="835545" y="1524000"/>
                </a:lnTo>
                <a:lnTo>
                  <a:pt x="830478" y="1536700"/>
                </a:lnTo>
                <a:lnTo>
                  <a:pt x="833843" y="1536700"/>
                </a:lnTo>
                <a:lnTo>
                  <a:pt x="840594" y="1525041"/>
                </a:lnTo>
                <a:lnTo>
                  <a:pt x="840397" y="1524000"/>
                </a:lnTo>
                <a:close/>
              </a:path>
              <a:path w="1668779" h="2997200">
                <a:moveTo>
                  <a:pt x="840691" y="1525552"/>
                </a:moveTo>
                <a:lnTo>
                  <a:pt x="837057" y="1536700"/>
                </a:lnTo>
                <a:lnTo>
                  <a:pt x="842802" y="1536700"/>
                </a:lnTo>
                <a:lnTo>
                  <a:pt x="840691" y="1525552"/>
                </a:lnTo>
                <a:close/>
              </a:path>
              <a:path w="1668779" h="2997200">
                <a:moveTo>
                  <a:pt x="857821" y="1511300"/>
                </a:moveTo>
                <a:lnTo>
                  <a:pt x="832167" y="1511300"/>
                </a:lnTo>
                <a:lnTo>
                  <a:pt x="831507" y="1524000"/>
                </a:lnTo>
                <a:lnTo>
                  <a:pt x="847471" y="1524000"/>
                </a:lnTo>
                <a:lnTo>
                  <a:pt x="847660" y="1536700"/>
                </a:lnTo>
                <a:lnTo>
                  <a:pt x="869480" y="1536700"/>
                </a:lnTo>
                <a:lnTo>
                  <a:pt x="868387" y="1524000"/>
                </a:lnTo>
                <a:lnTo>
                  <a:pt x="857821" y="1511300"/>
                </a:lnTo>
                <a:close/>
              </a:path>
              <a:path w="1668779" h="2997200">
                <a:moveTo>
                  <a:pt x="872642" y="1524000"/>
                </a:moveTo>
                <a:lnTo>
                  <a:pt x="871194" y="1536700"/>
                </a:lnTo>
                <a:lnTo>
                  <a:pt x="874522" y="1536700"/>
                </a:lnTo>
                <a:lnTo>
                  <a:pt x="872642" y="1524000"/>
                </a:lnTo>
                <a:close/>
              </a:path>
              <a:path w="1668779" h="2997200">
                <a:moveTo>
                  <a:pt x="841197" y="1524000"/>
                </a:moveTo>
                <a:lnTo>
                  <a:pt x="840594" y="1525041"/>
                </a:lnTo>
                <a:lnTo>
                  <a:pt x="840691" y="1525552"/>
                </a:lnTo>
                <a:lnTo>
                  <a:pt x="841197" y="1524000"/>
                </a:lnTo>
                <a:close/>
              </a:path>
              <a:path w="1668779" h="2997200">
                <a:moveTo>
                  <a:pt x="823252" y="1511300"/>
                </a:moveTo>
                <a:lnTo>
                  <a:pt x="815009" y="1511300"/>
                </a:lnTo>
                <a:lnTo>
                  <a:pt x="822972" y="1524000"/>
                </a:lnTo>
                <a:lnTo>
                  <a:pt x="823252" y="1511300"/>
                </a:lnTo>
                <a:close/>
              </a:path>
              <a:path w="1668779" h="2997200">
                <a:moveTo>
                  <a:pt x="828509" y="1511300"/>
                </a:moveTo>
                <a:lnTo>
                  <a:pt x="823252" y="1511300"/>
                </a:lnTo>
                <a:lnTo>
                  <a:pt x="828967" y="1524000"/>
                </a:lnTo>
                <a:lnTo>
                  <a:pt x="831507" y="1524000"/>
                </a:lnTo>
                <a:lnTo>
                  <a:pt x="828509" y="1511300"/>
                </a:lnTo>
                <a:close/>
              </a:path>
              <a:path w="1668779" h="2997200">
                <a:moveTo>
                  <a:pt x="816495" y="1498600"/>
                </a:moveTo>
                <a:lnTo>
                  <a:pt x="811174" y="1498600"/>
                </a:lnTo>
                <a:lnTo>
                  <a:pt x="812457" y="1511300"/>
                </a:lnTo>
                <a:lnTo>
                  <a:pt x="816495" y="1498600"/>
                </a:lnTo>
                <a:close/>
              </a:path>
              <a:path w="1668779" h="2997200">
                <a:moveTo>
                  <a:pt x="824725" y="1498600"/>
                </a:moveTo>
                <a:lnTo>
                  <a:pt x="821486" y="1498600"/>
                </a:lnTo>
                <a:lnTo>
                  <a:pt x="813028" y="1511300"/>
                </a:lnTo>
                <a:lnTo>
                  <a:pt x="822667" y="1511300"/>
                </a:lnTo>
                <a:lnTo>
                  <a:pt x="824725" y="1498600"/>
                </a:lnTo>
                <a:close/>
              </a:path>
              <a:path w="1668779" h="2997200">
                <a:moveTo>
                  <a:pt x="830173" y="1498600"/>
                </a:moveTo>
                <a:lnTo>
                  <a:pt x="824725" y="1498600"/>
                </a:lnTo>
                <a:lnTo>
                  <a:pt x="826693" y="1511300"/>
                </a:lnTo>
                <a:lnTo>
                  <a:pt x="837260" y="1511300"/>
                </a:lnTo>
                <a:lnTo>
                  <a:pt x="830173" y="1498600"/>
                </a:lnTo>
                <a:close/>
              </a:path>
              <a:path w="1668779" h="2997200">
                <a:moveTo>
                  <a:pt x="854405" y="1498600"/>
                </a:moveTo>
                <a:lnTo>
                  <a:pt x="836599" y="1498600"/>
                </a:lnTo>
                <a:lnTo>
                  <a:pt x="840574" y="1511300"/>
                </a:lnTo>
                <a:lnTo>
                  <a:pt x="853554" y="1511300"/>
                </a:lnTo>
                <a:lnTo>
                  <a:pt x="854405" y="1498600"/>
                </a:lnTo>
                <a:close/>
              </a:path>
              <a:path w="1668779" h="2997200">
                <a:moveTo>
                  <a:pt x="859942" y="1498600"/>
                </a:moveTo>
                <a:lnTo>
                  <a:pt x="854405" y="1498600"/>
                </a:lnTo>
                <a:lnTo>
                  <a:pt x="858545" y="1511300"/>
                </a:lnTo>
                <a:lnTo>
                  <a:pt x="863028" y="1511300"/>
                </a:lnTo>
                <a:lnTo>
                  <a:pt x="859942" y="1498600"/>
                </a:lnTo>
                <a:close/>
              </a:path>
              <a:path w="1668779" h="2997200">
                <a:moveTo>
                  <a:pt x="807554" y="1473200"/>
                </a:moveTo>
                <a:lnTo>
                  <a:pt x="799643" y="1473200"/>
                </a:lnTo>
                <a:lnTo>
                  <a:pt x="799677" y="1485900"/>
                </a:lnTo>
                <a:lnTo>
                  <a:pt x="806754" y="1498600"/>
                </a:lnTo>
                <a:lnTo>
                  <a:pt x="809777" y="1498600"/>
                </a:lnTo>
                <a:lnTo>
                  <a:pt x="803952" y="1486903"/>
                </a:lnTo>
                <a:lnTo>
                  <a:pt x="803084" y="1485900"/>
                </a:lnTo>
                <a:lnTo>
                  <a:pt x="801611" y="1485900"/>
                </a:lnTo>
                <a:lnTo>
                  <a:pt x="807554" y="1473200"/>
                </a:lnTo>
                <a:close/>
              </a:path>
              <a:path w="1668779" h="2997200">
                <a:moveTo>
                  <a:pt x="813955" y="1485900"/>
                </a:moveTo>
                <a:lnTo>
                  <a:pt x="803452" y="1485900"/>
                </a:lnTo>
                <a:lnTo>
                  <a:pt x="803952" y="1486903"/>
                </a:lnTo>
                <a:lnTo>
                  <a:pt x="814070" y="1498600"/>
                </a:lnTo>
                <a:lnTo>
                  <a:pt x="816203" y="1498600"/>
                </a:lnTo>
                <a:lnTo>
                  <a:pt x="813955" y="1485900"/>
                </a:lnTo>
                <a:close/>
              </a:path>
              <a:path w="1668779" h="2997200">
                <a:moveTo>
                  <a:pt x="817854" y="1485900"/>
                </a:moveTo>
                <a:lnTo>
                  <a:pt x="817105" y="1485900"/>
                </a:lnTo>
                <a:lnTo>
                  <a:pt x="816432" y="1498600"/>
                </a:lnTo>
                <a:lnTo>
                  <a:pt x="818324" y="1498600"/>
                </a:lnTo>
                <a:lnTo>
                  <a:pt x="817854" y="1485900"/>
                </a:lnTo>
                <a:close/>
              </a:path>
              <a:path w="1668779" h="2997200">
                <a:moveTo>
                  <a:pt x="833450" y="1485900"/>
                </a:moveTo>
                <a:lnTo>
                  <a:pt x="818997" y="1485900"/>
                </a:lnTo>
                <a:lnTo>
                  <a:pt x="822566" y="1498600"/>
                </a:lnTo>
                <a:lnTo>
                  <a:pt x="833767" y="1498600"/>
                </a:lnTo>
                <a:lnTo>
                  <a:pt x="833450" y="1485900"/>
                </a:lnTo>
                <a:close/>
              </a:path>
              <a:path w="1668779" h="2997200">
                <a:moveTo>
                  <a:pt x="836347" y="1490462"/>
                </a:moveTo>
                <a:lnTo>
                  <a:pt x="836803" y="1498600"/>
                </a:lnTo>
                <a:lnTo>
                  <a:pt x="841514" y="1498600"/>
                </a:lnTo>
                <a:lnTo>
                  <a:pt x="836347" y="1490462"/>
                </a:lnTo>
                <a:close/>
              </a:path>
              <a:path w="1668779" h="2997200">
                <a:moveTo>
                  <a:pt x="845146" y="1485900"/>
                </a:moveTo>
                <a:lnTo>
                  <a:pt x="836091" y="1485900"/>
                </a:lnTo>
                <a:lnTo>
                  <a:pt x="836133" y="1486641"/>
                </a:lnTo>
                <a:lnTo>
                  <a:pt x="842949" y="1498600"/>
                </a:lnTo>
                <a:lnTo>
                  <a:pt x="844003" y="1498600"/>
                </a:lnTo>
                <a:lnTo>
                  <a:pt x="845146" y="1485900"/>
                </a:lnTo>
                <a:close/>
              </a:path>
              <a:path w="1668779" h="2997200">
                <a:moveTo>
                  <a:pt x="847191" y="1485900"/>
                </a:moveTo>
                <a:lnTo>
                  <a:pt x="847267" y="1498600"/>
                </a:lnTo>
                <a:lnTo>
                  <a:pt x="856869" y="1498600"/>
                </a:lnTo>
                <a:lnTo>
                  <a:pt x="847191" y="1485900"/>
                </a:lnTo>
                <a:close/>
              </a:path>
              <a:path w="1668779" h="2997200">
                <a:moveTo>
                  <a:pt x="835710" y="1485900"/>
                </a:moveTo>
                <a:lnTo>
                  <a:pt x="833450" y="1485900"/>
                </a:lnTo>
                <a:lnTo>
                  <a:pt x="836347" y="1490462"/>
                </a:lnTo>
                <a:lnTo>
                  <a:pt x="836133" y="1486641"/>
                </a:lnTo>
                <a:lnTo>
                  <a:pt x="835710" y="1485900"/>
                </a:lnTo>
                <a:close/>
              </a:path>
              <a:path w="1668779" h="2997200">
                <a:moveTo>
                  <a:pt x="803452" y="1485900"/>
                </a:moveTo>
                <a:lnTo>
                  <a:pt x="803084" y="1485900"/>
                </a:lnTo>
                <a:lnTo>
                  <a:pt x="803952" y="1486903"/>
                </a:lnTo>
                <a:lnTo>
                  <a:pt x="803452" y="1485900"/>
                </a:lnTo>
                <a:close/>
              </a:path>
              <a:path w="1668779" h="2997200">
                <a:moveTo>
                  <a:pt x="836091" y="1485900"/>
                </a:moveTo>
                <a:lnTo>
                  <a:pt x="835710" y="1485900"/>
                </a:lnTo>
                <a:lnTo>
                  <a:pt x="836133" y="1486641"/>
                </a:lnTo>
                <a:lnTo>
                  <a:pt x="836091" y="1485900"/>
                </a:lnTo>
                <a:close/>
              </a:path>
              <a:path w="1668779" h="2997200">
                <a:moveTo>
                  <a:pt x="846153" y="1473200"/>
                </a:moveTo>
                <a:lnTo>
                  <a:pt x="807554" y="1473200"/>
                </a:lnTo>
                <a:lnTo>
                  <a:pt x="811720" y="1485900"/>
                </a:lnTo>
                <a:lnTo>
                  <a:pt x="849630" y="1485900"/>
                </a:lnTo>
                <a:lnTo>
                  <a:pt x="846153" y="1473200"/>
                </a:lnTo>
                <a:close/>
              </a:path>
              <a:path w="1668779" h="2997200">
                <a:moveTo>
                  <a:pt x="793305" y="1460500"/>
                </a:moveTo>
                <a:lnTo>
                  <a:pt x="789216" y="1473200"/>
                </a:lnTo>
                <a:lnTo>
                  <a:pt x="793572" y="1473200"/>
                </a:lnTo>
                <a:lnTo>
                  <a:pt x="793305" y="1460500"/>
                </a:lnTo>
                <a:close/>
              </a:path>
              <a:path w="1668779" h="2997200">
                <a:moveTo>
                  <a:pt x="800315" y="1460500"/>
                </a:moveTo>
                <a:lnTo>
                  <a:pt x="796925" y="1460500"/>
                </a:lnTo>
                <a:lnTo>
                  <a:pt x="802614" y="1473200"/>
                </a:lnTo>
                <a:lnTo>
                  <a:pt x="800315" y="1460500"/>
                </a:lnTo>
                <a:close/>
              </a:path>
              <a:path w="1668779" h="2997200">
                <a:moveTo>
                  <a:pt x="805103" y="1460500"/>
                </a:moveTo>
                <a:lnTo>
                  <a:pt x="803744" y="1460500"/>
                </a:lnTo>
                <a:lnTo>
                  <a:pt x="803897" y="1473200"/>
                </a:lnTo>
                <a:lnTo>
                  <a:pt x="806259" y="1473200"/>
                </a:lnTo>
                <a:lnTo>
                  <a:pt x="805103" y="1460500"/>
                </a:lnTo>
                <a:close/>
              </a:path>
              <a:path w="1668779" h="2997200">
                <a:moveTo>
                  <a:pt x="826630" y="1460500"/>
                </a:moveTo>
                <a:lnTo>
                  <a:pt x="810704" y="1460500"/>
                </a:lnTo>
                <a:lnTo>
                  <a:pt x="810958" y="1473200"/>
                </a:lnTo>
                <a:lnTo>
                  <a:pt x="832586" y="1473200"/>
                </a:lnTo>
                <a:lnTo>
                  <a:pt x="826630" y="1460500"/>
                </a:lnTo>
                <a:close/>
              </a:path>
              <a:path w="1668779" h="2997200">
                <a:moveTo>
                  <a:pt x="842683" y="1460500"/>
                </a:moveTo>
                <a:lnTo>
                  <a:pt x="836409" y="1460500"/>
                </a:lnTo>
                <a:lnTo>
                  <a:pt x="832586" y="1473200"/>
                </a:lnTo>
                <a:lnTo>
                  <a:pt x="838847" y="1473200"/>
                </a:lnTo>
                <a:lnTo>
                  <a:pt x="842683" y="1460500"/>
                </a:lnTo>
                <a:close/>
              </a:path>
              <a:path w="1668779" h="2997200">
                <a:moveTo>
                  <a:pt x="791578" y="1447800"/>
                </a:moveTo>
                <a:lnTo>
                  <a:pt x="788606" y="1447800"/>
                </a:lnTo>
                <a:lnTo>
                  <a:pt x="788682" y="1460500"/>
                </a:lnTo>
                <a:lnTo>
                  <a:pt x="791540" y="1460500"/>
                </a:lnTo>
                <a:lnTo>
                  <a:pt x="791578" y="1447800"/>
                </a:lnTo>
                <a:close/>
              </a:path>
              <a:path w="1668779" h="2997200">
                <a:moveTo>
                  <a:pt x="827336" y="1447800"/>
                </a:moveTo>
                <a:lnTo>
                  <a:pt x="795350" y="1447800"/>
                </a:lnTo>
                <a:lnTo>
                  <a:pt x="798906" y="1460500"/>
                </a:lnTo>
                <a:lnTo>
                  <a:pt x="830935" y="1460500"/>
                </a:lnTo>
                <a:lnTo>
                  <a:pt x="827336" y="1447800"/>
                </a:lnTo>
                <a:close/>
              </a:path>
              <a:path w="1668779" h="2997200">
                <a:moveTo>
                  <a:pt x="820968" y="1435100"/>
                </a:moveTo>
                <a:lnTo>
                  <a:pt x="780695" y="1435100"/>
                </a:lnTo>
                <a:lnTo>
                  <a:pt x="777290" y="1447800"/>
                </a:lnTo>
                <a:lnTo>
                  <a:pt x="826661" y="1447800"/>
                </a:lnTo>
                <a:lnTo>
                  <a:pt x="820968" y="1435100"/>
                </a:lnTo>
                <a:close/>
              </a:path>
              <a:path w="1668779" h="2997200">
                <a:moveTo>
                  <a:pt x="780376" y="1422400"/>
                </a:moveTo>
                <a:lnTo>
                  <a:pt x="775792" y="1422400"/>
                </a:lnTo>
                <a:lnTo>
                  <a:pt x="767930" y="1435100"/>
                </a:lnTo>
                <a:lnTo>
                  <a:pt x="780376" y="1422400"/>
                </a:lnTo>
                <a:close/>
              </a:path>
              <a:path w="1668779" h="2997200">
                <a:moveTo>
                  <a:pt x="812990" y="1422400"/>
                </a:moveTo>
                <a:lnTo>
                  <a:pt x="780376" y="1422400"/>
                </a:lnTo>
                <a:lnTo>
                  <a:pt x="784352" y="1435100"/>
                </a:lnTo>
                <a:lnTo>
                  <a:pt x="814578" y="1435100"/>
                </a:lnTo>
                <a:lnTo>
                  <a:pt x="812990" y="1422400"/>
                </a:lnTo>
                <a:close/>
              </a:path>
              <a:path w="1668779" h="2997200">
                <a:moveTo>
                  <a:pt x="797623" y="1397000"/>
                </a:moveTo>
                <a:lnTo>
                  <a:pt x="765543" y="1397000"/>
                </a:lnTo>
                <a:lnTo>
                  <a:pt x="772541" y="1409700"/>
                </a:lnTo>
                <a:lnTo>
                  <a:pt x="777633" y="1422400"/>
                </a:lnTo>
                <a:lnTo>
                  <a:pt x="795477" y="1422400"/>
                </a:lnTo>
                <a:lnTo>
                  <a:pt x="792975" y="1409700"/>
                </a:lnTo>
                <a:lnTo>
                  <a:pt x="801217" y="1409700"/>
                </a:lnTo>
                <a:lnTo>
                  <a:pt x="797623" y="1397000"/>
                </a:lnTo>
                <a:close/>
              </a:path>
              <a:path w="1668779" h="2997200">
                <a:moveTo>
                  <a:pt x="804735" y="1409700"/>
                </a:moveTo>
                <a:lnTo>
                  <a:pt x="798880" y="1409700"/>
                </a:lnTo>
                <a:lnTo>
                  <a:pt x="797991" y="1422400"/>
                </a:lnTo>
                <a:lnTo>
                  <a:pt x="809383" y="1422400"/>
                </a:lnTo>
                <a:lnTo>
                  <a:pt x="804735" y="1409700"/>
                </a:lnTo>
                <a:close/>
              </a:path>
              <a:path w="1668779" h="2997200">
                <a:moveTo>
                  <a:pt x="809434" y="1409700"/>
                </a:moveTo>
                <a:lnTo>
                  <a:pt x="809383" y="1422400"/>
                </a:lnTo>
                <a:lnTo>
                  <a:pt x="813041" y="1422400"/>
                </a:lnTo>
                <a:lnTo>
                  <a:pt x="809434" y="1409700"/>
                </a:lnTo>
                <a:close/>
              </a:path>
              <a:path w="1668779" h="2997200">
                <a:moveTo>
                  <a:pt x="758837" y="1397000"/>
                </a:moveTo>
                <a:lnTo>
                  <a:pt x="753846" y="1397000"/>
                </a:lnTo>
                <a:lnTo>
                  <a:pt x="756539" y="1409700"/>
                </a:lnTo>
                <a:lnTo>
                  <a:pt x="757618" y="1409700"/>
                </a:lnTo>
                <a:lnTo>
                  <a:pt x="758837" y="1397000"/>
                </a:lnTo>
                <a:close/>
              </a:path>
              <a:path w="1668779" h="2997200">
                <a:moveTo>
                  <a:pt x="765543" y="1397000"/>
                </a:moveTo>
                <a:lnTo>
                  <a:pt x="758837" y="1397000"/>
                </a:lnTo>
                <a:lnTo>
                  <a:pt x="761187" y="1409700"/>
                </a:lnTo>
                <a:lnTo>
                  <a:pt x="764997" y="1409700"/>
                </a:lnTo>
                <a:lnTo>
                  <a:pt x="765543" y="1397000"/>
                </a:lnTo>
                <a:close/>
              </a:path>
              <a:path w="1668779" h="2997200">
                <a:moveTo>
                  <a:pt x="802297" y="1397000"/>
                </a:moveTo>
                <a:lnTo>
                  <a:pt x="801217" y="1409700"/>
                </a:lnTo>
                <a:lnTo>
                  <a:pt x="806577" y="1409700"/>
                </a:lnTo>
                <a:lnTo>
                  <a:pt x="802297" y="1397000"/>
                </a:lnTo>
                <a:close/>
              </a:path>
              <a:path w="1668779" h="2997200">
                <a:moveTo>
                  <a:pt x="755954" y="1384300"/>
                </a:moveTo>
                <a:lnTo>
                  <a:pt x="747014" y="1384300"/>
                </a:lnTo>
                <a:lnTo>
                  <a:pt x="750049" y="1397000"/>
                </a:lnTo>
                <a:lnTo>
                  <a:pt x="757021" y="1397000"/>
                </a:lnTo>
                <a:lnTo>
                  <a:pt x="755954" y="1384300"/>
                </a:lnTo>
                <a:close/>
              </a:path>
              <a:path w="1668779" h="2997200">
                <a:moveTo>
                  <a:pt x="776693" y="1384300"/>
                </a:moveTo>
                <a:lnTo>
                  <a:pt x="756119" y="1384300"/>
                </a:lnTo>
                <a:lnTo>
                  <a:pt x="761593" y="1397000"/>
                </a:lnTo>
                <a:lnTo>
                  <a:pt x="778344" y="1397000"/>
                </a:lnTo>
                <a:lnTo>
                  <a:pt x="776693" y="1384300"/>
                </a:lnTo>
                <a:close/>
              </a:path>
              <a:path w="1668779" h="2997200">
                <a:moveTo>
                  <a:pt x="776693" y="1384300"/>
                </a:moveTo>
                <a:lnTo>
                  <a:pt x="778344" y="1397000"/>
                </a:lnTo>
                <a:lnTo>
                  <a:pt x="778637" y="1397000"/>
                </a:lnTo>
                <a:lnTo>
                  <a:pt x="776693" y="1384300"/>
                </a:lnTo>
                <a:close/>
              </a:path>
              <a:path w="1668779" h="2997200">
                <a:moveTo>
                  <a:pt x="781215" y="1384300"/>
                </a:moveTo>
                <a:lnTo>
                  <a:pt x="776693" y="1384300"/>
                </a:lnTo>
                <a:lnTo>
                  <a:pt x="778637" y="1397000"/>
                </a:lnTo>
                <a:lnTo>
                  <a:pt x="785596" y="1397000"/>
                </a:lnTo>
                <a:lnTo>
                  <a:pt x="781215" y="1384300"/>
                </a:lnTo>
                <a:close/>
              </a:path>
              <a:path w="1668779" h="2997200">
                <a:moveTo>
                  <a:pt x="793851" y="1384300"/>
                </a:moveTo>
                <a:lnTo>
                  <a:pt x="787285" y="1384300"/>
                </a:lnTo>
                <a:lnTo>
                  <a:pt x="785596" y="1397000"/>
                </a:lnTo>
                <a:lnTo>
                  <a:pt x="803935" y="1397000"/>
                </a:lnTo>
                <a:lnTo>
                  <a:pt x="793851" y="1384300"/>
                </a:lnTo>
                <a:close/>
              </a:path>
              <a:path w="1668779" h="2997200">
                <a:moveTo>
                  <a:pt x="740756" y="1373568"/>
                </a:moveTo>
                <a:lnTo>
                  <a:pt x="741540" y="1384300"/>
                </a:lnTo>
                <a:lnTo>
                  <a:pt x="742924" y="1384300"/>
                </a:lnTo>
                <a:lnTo>
                  <a:pt x="740756" y="1373568"/>
                </a:lnTo>
                <a:close/>
              </a:path>
              <a:path w="1668779" h="2997200">
                <a:moveTo>
                  <a:pt x="748499" y="1371600"/>
                </a:moveTo>
                <a:lnTo>
                  <a:pt x="747776" y="1371600"/>
                </a:lnTo>
                <a:lnTo>
                  <a:pt x="742924" y="1384300"/>
                </a:lnTo>
                <a:lnTo>
                  <a:pt x="752436" y="1384300"/>
                </a:lnTo>
                <a:lnTo>
                  <a:pt x="748499" y="1371600"/>
                </a:lnTo>
                <a:close/>
              </a:path>
              <a:path w="1668779" h="2997200">
                <a:moveTo>
                  <a:pt x="781225" y="1371600"/>
                </a:moveTo>
                <a:lnTo>
                  <a:pt x="757885" y="1371600"/>
                </a:lnTo>
                <a:lnTo>
                  <a:pt x="756386" y="1384300"/>
                </a:lnTo>
                <a:lnTo>
                  <a:pt x="776986" y="1384300"/>
                </a:lnTo>
                <a:lnTo>
                  <a:pt x="781225" y="1371600"/>
                </a:lnTo>
                <a:close/>
              </a:path>
              <a:path w="1668779" h="2997200">
                <a:moveTo>
                  <a:pt x="740613" y="1371600"/>
                </a:moveTo>
                <a:lnTo>
                  <a:pt x="740359" y="1371600"/>
                </a:lnTo>
                <a:lnTo>
                  <a:pt x="740756" y="1373568"/>
                </a:lnTo>
                <a:lnTo>
                  <a:pt x="740613" y="1371600"/>
                </a:lnTo>
                <a:close/>
              </a:path>
              <a:path w="1668779" h="2997200">
                <a:moveTo>
                  <a:pt x="735990" y="1358900"/>
                </a:moveTo>
                <a:lnTo>
                  <a:pt x="731189" y="1358900"/>
                </a:lnTo>
                <a:lnTo>
                  <a:pt x="732853" y="1371600"/>
                </a:lnTo>
                <a:lnTo>
                  <a:pt x="736049" y="1361705"/>
                </a:lnTo>
                <a:lnTo>
                  <a:pt x="735990" y="1358900"/>
                </a:lnTo>
                <a:close/>
              </a:path>
              <a:path w="1668779" h="2997200">
                <a:moveTo>
                  <a:pt x="736589" y="1360032"/>
                </a:moveTo>
                <a:lnTo>
                  <a:pt x="736049" y="1361705"/>
                </a:lnTo>
                <a:lnTo>
                  <a:pt x="736257" y="1371600"/>
                </a:lnTo>
                <a:lnTo>
                  <a:pt x="742708" y="1371600"/>
                </a:lnTo>
                <a:lnTo>
                  <a:pt x="736589" y="1360032"/>
                </a:lnTo>
                <a:close/>
              </a:path>
              <a:path w="1668779" h="2997200">
                <a:moveTo>
                  <a:pt x="776554" y="1358900"/>
                </a:moveTo>
                <a:lnTo>
                  <a:pt x="748538" y="1358900"/>
                </a:lnTo>
                <a:lnTo>
                  <a:pt x="742708" y="1371600"/>
                </a:lnTo>
                <a:lnTo>
                  <a:pt x="775614" y="1371600"/>
                </a:lnTo>
                <a:lnTo>
                  <a:pt x="776554" y="1358900"/>
                </a:lnTo>
                <a:close/>
              </a:path>
              <a:path w="1668779" h="2997200">
                <a:moveTo>
                  <a:pt x="735990" y="1358900"/>
                </a:moveTo>
                <a:lnTo>
                  <a:pt x="736049" y="1361705"/>
                </a:lnTo>
                <a:lnTo>
                  <a:pt x="736589" y="1360032"/>
                </a:lnTo>
                <a:lnTo>
                  <a:pt x="735990" y="1358900"/>
                </a:lnTo>
                <a:close/>
              </a:path>
              <a:path w="1668779" h="2997200">
                <a:moveTo>
                  <a:pt x="736955" y="1358900"/>
                </a:moveTo>
                <a:lnTo>
                  <a:pt x="735990" y="1358900"/>
                </a:lnTo>
                <a:lnTo>
                  <a:pt x="736589" y="1360032"/>
                </a:lnTo>
                <a:lnTo>
                  <a:pt x="736955" y="1358900"/>
                </a:lnTo>
                <a:close/>
              </a:path>
              <a:path w="1668779" h="2997200">
                <a:moveTo>
                  <a:pt x="730250" y="1346200"/>
                </a:moveTo>
                <a:lnTo>
                  <a:pt x="728535" y="1346200"/>
                </a:lnTo>
                <a:lnTo>
                  <a:pt x="730834" y="1358900"/>
                </a:lnTo>
                <a:lnTo>
                  <a:pt x="733209" y="1358900"/>
                </a:lnTo>
                <a:lnTo>
                  <a:pt x="730250" y="1346200"/>
                </a:lnTo>
                <a:close/>
              </a:path>
              <a:path w="1668779" h="2997200">
                <a:moveTo>
                  <a:pt x="731100" y="1346200"/>
                </a:moveTo>
                <a:lnTo>
                  <a:pt x="730250" y="1346200"/>
                </a:lnTo>
                <a:lnTo>
                  <a:pt x="733209" y="1358900"/>
                </a:lnTo>
                <a:lnTo>
                  <a:pt x="732923" y="1354638"/>
                </a:lnTo>
                <a:lnTo>
                  <a:pt x="731100" y="1346200"/>
                </a:lnTo>
                <a:close/>
              </a:path>
              <a:path w="1668779" h="2997200">
                <a:moveTo>
                  <a:pt x="732923" y="1354638"/>
                </a:moveTo>
                <a:lnTo>
                  <a:pt x="733209" y="1358900"/>
                </a:lnTo>
                <a:lnTo>
                  <a:pt x="733844" y="1358900"/>
                </a:lnTo>
                <a:lnTo>
                  <a:pt x="732923" y="1354638"/>
                </a:lnTo>
                <a:close/>
              </a:path>
              <a:path w="1668779" h="2997200">
                <a:moveTo>
                  <a:pt x="737319" y="1355428"/>
                </a:moveTo>
                <a:lnTo>
                  <a:pt x="737552" y="1358900"/>
                </a:lnTo>
                <a:lnTo>
                  <a:pt x="739635" y="1358900"/>
                </a:lnTo>
                <a:lnTo>
                  <a:pt x="737319" y="1355428"/>
                </a:lnTo>
                <a:close/>
              </a:path>
              <a:path w="1668779" h="2997200">
                <a:moveTo>
                  <a:pt x="740537" y="1346200"/>
                </a:moveTo>
                <a:lnTo>
                  <a:pt x="736701" y="1346200"/>
                </a:lnTo>
                <a:lnTo>
                  <a:pt x="737319" y="1355428"/>
                </a:lnTo>
                <a:lnTo>
                  <a:pt x="739635" y="1358900"/>
                </a:lnTo>
                <a:lnTo>
                  <a:pt x="740537" y="1346200"/>
                </a:lnTo>
                <a:close/>
              </a:path>
              <a:path w="1668779" h="2997200">
                <a:moveTo>
                  <a:pt x="778244" y="1346200"/>
                </a:moveTo>
                <a:lnTo>
                  <a:pt x="740537" y="1346200"/>
                </a:lnTo>
                <a:lnTo>
                  <a:pt x="739635" y="1358900"/>
                </a:lnTo>
                <a:lnTo>
                  <a:pt x="776655" y="1358900"/>
                </a:lnTo>
                <a:lnTo>
                  <a:pt x="778244" y="1346200"/>
                </a:lnTo>
                <a:close/>
              </a:path>
              <a:path w="1668779" h="2997200">
                <a:moveTo>
                  <a:pt x="736701" y="1346200"/>
                </a:moveTo>
                <a:lnTo>
                  <a:pt x="732358" y="1346200"/>
                </a:lnTo>
                <a:lnTo>
                  <a:pt x="732491" y="1348189"/>
                </a:lnTo>
                <a:lnTo>
                  <a:pt x="737319" y="1355428"/>
                </a:lnTo>
                <a:lnTo>
                  <a:pt x="736701" y="1346200"/>
                </a:lnTo>
                <a:close/>
              </a:path>
              <a:path w="1668779" h="2997200">
                <a:moveTo>
                  <a:pt x="731164" y="1346200"/>
                </a:moveTo>
                <a:lnTo>
                  <a:pt x="732923" y="1354638"/>
                </a:lnTo>
                <a:lnTo>
                  <a:pt x="732491" y="1348189"/>
                </a:lnTo>
                <a:lnTo>
                  <a:pt x="731164" y="1346200"/>
                </a:lnTo>
                <a:close/>
              </a:path>
              <a:path w="1668779" h="2997200">
                <a:moveTo>
                  <a:pt x="728375" y="1338469"/>
                </a:moveTo>
                <a:lnTo>
                  <a:pt x="724433" y="1346200"/>
                </a:lnTo>
                <a:lnTo>
                  <a:pt x="731189" y="1346200"/>
                </a:lnTo>
                <a:lnTo>
                  <a:pt x="728375" y="1338469"/>
                </a:lnTo>
                <a:close/>
              </a:path>
              <a:path w="1668779" h="2997200">
                <a:moveTo>
                  <a:pt x="730910" y="1333500"/>
                </a:moveTo>
                <a:lnTo>
                  <a:pt x="728375" y="1338469"/>
                </a:lnTo>
                <a:lnTo>
                  <a:pt x="731189" y="1346200"/>
                </a:lnTo>
                <a:lnTo>
                  <a:pt x="731456" y="1346200"/>
                </a:lnTo>
                <a:lnTo>
                  <a:pt x="730910" y="1333500"/>
                </a:lnTo>
                <a:close/>
              </a:path>
              <a:path w="1668779" h="2997200">
                <a:moveTo>
                  <a:pt x="747572" y="1333500"/>
                </a:moveTo>
                <a:lnTo>
                  <a:pt x="730910" y="1333500"/>
                </a:lnTo>
                <a:lnTo>
                  <a:pt x="731456" y="1346200"/>
                </a:lnTo>
                <a:lnTo>
                  <a:pt x="743927" y="1346200"/>
                </a:lnTo>
                <a:lnTo>
                  <a:pt x="747572" y="1333500"/>
                </a:lnTo>
                <a:close/>
              </a:path>
              <a:path w="1668779" h="2997200">
                <a:moveTo>
                  <a:pt x="757491" y="1333500"/>
                </a:moveTo>
                <a:lnTo>
                  <a:pt x="747572" y="1333500"/>
                </a:lnTo>
                <a:lnTo>
                  <a:pt x="743927" y="1346200"/>
                </a:lnTo>
                <a:lnTo>
                  <a:pt x="756602" y="1346200"/>
                </a:lnTo>
                <a:lnTo>
                  <a:pt x="758533" y="1339931"/>
                </a:lnTo>
                <a:lnTo>
                  <a:pt x="757491" y="1333500"/>
                </a:lnTo>
                <a:close/>
              </a:path>
              <a:path w="1668779" h="2997200">
                <a:moveTo>
                  <a:pt x="758533" y="1339931"/>
                </a:moveTo>
                <a:lnTo>
                  <a:pt x="756602" y="1346200"/>
                </a:lnTo>
                <a:lnTo>
                  <a:pt x="759548" y="1346200"/>
                </a:lnTo>
                <a:lnTo>
                  <a:pt x="758533" y="1339931"/>
                </a:lnTo>
                <a:close/>
              </a:path>
              <a:path w="1668779" h="2997200">
                <a:moveTo>
                  <a:pt x="760514" y="1333500"/>
                </a:moveTo>
                <a:lnTo>
                  <a:pt x="757491" y="1333500"/>
                </a:lnTo>
                <a:lnTo>
                  <a:pt x="758533" y="1339931"/>
                </a:lnTo>
                <a:lnTo>
                  <a:pt x="760514" y="1333500"/>
                </a:lnTo>
                <a:close/>
              </a:path>
              <a:path w="1668779" h="2997200">
                <a:moveTo>
                  <a:pt x="730910" y="1333500"/>
                </a:moveTo>
                <a:lnTo>
                  <a:pt x="726567" y="1333500"/>
                </a:lnTo>
                <a:lnTo>
                  <a:pt x="728375" y="1338469"/>
                </a:lnTo>
                <a:lnTo>
                  <a:pt x="730910" y="1333500"/>
                </a:lnTo>
                <a:close/>
              </a:path>
              <a:path w="1668779" h="2997200">
                <a:moveTo>
                  <a:pt x="767791" y="1320800"/>
                </a:moveTo>
                <a:lnTo>
                  <a:pt x="723239" y="1320800"/>
                </a:lnTo>
                <a:lnTo>
                  <a:pt x="730364" y="1333500"/>
                </a:lnTo>
                <a:lnTo>
                  <a:pt x="763193" y="1333500"/>
                </a:lnTo>
                <a:lnTo>
                  <a:pt x="767791" y="1320800"/>
                </a:lnTo>
                <a:close/>
              </a:path>
              <a:path w="1668779" h="2997200">
                <a:moveTo>
                  <a:pt x="720572" y="1295400"/>
                </a:moveTo>
                <a:lnTo>
                  <a:pt x="701929" y="1295400"/>
                </a:lnTo>
                <a:lnTo>
                  <a:pt x="707961" y="1320800"/>
                </a:lnTo>
                <a:lnTo>
                  <a:pt x="709764" y="1320800"/>
                </a:lnTo>
                <a:lnTo>
                  <a:pt x="707059" y="1308100"/>
                </a:lnTo>
                <a:lnTo>
                  <a:pt x="720572" y="1295400"/>
                </a:lnTo>
                <a:close/>
              </a:path>
              <a:path w="1668779" h="2997200">
                <a:moveTo>
                  <a:pt x="711644" y="1308100"/>
                </a:moveTo>
                <a:lnTo>
                  <a:pt x="710717" y="1320800"/>
                </a:lnTo>
                <a:lnTo>
                  <a:pt x="714298" y="1320800"/>
                </a:lnTo>
                <a:lnTo>
                  <a:pt x="711644" y="1308100"/>
                </a:lnTo>
                <a:close/>
              </a:path>
              <a:path w="1668779" h="2997200">
                <a:moveTo>
                  <a:pt x="741083" y="1295400"/>
                </a:moveTo>
                <a:lnTo>
                  <a:pt x="720572" y="1295400"/>
                </a:lnTo>
                <a:lnTo>
                  <a:pt x="720331" y="1308100"/>
                </a:lnTo>
                <a:lnTo>
                  <a:pt x="715924" y="1320800"/>
                </a:lnTo>
                <a:lnTo>
                  <a:pt x="756589" y="1320800"/>
                </a:lnTo>
                <a:lnTo>
                  <a:pt x="754875" y="1308100"/>
                </a:lnTo>
                <a:lnTo>
                  <a:pt x="741654" y="1308100"/>
                </a:lnTo>
                <a:lnTo>
                  <a:pt x="741083" y="1295400"/>
                </a:lnTo>
                <a:close/>
              </a:path>
              <a:path w="1668779" h="2997200">
                <a:moveTo>
                  <a:pt x="742149" y="1295400"/>
                </a:moveTo>
                <a:lnTo>
                  <a:pt x="741197" y="1295400"/>
                </a:lnTo>
                <a:lnTo>
                  <a:pt x="743508" y="1308100"/>
                </a:lnTo>
                <a:lnTo>
                  <a:pt x="742149" y="1295400"/>
                </a:lnTo>
                <a:close/>
              </a:path>
              <a:path w="1668779" h="2997200">
                <a:moveTo>
                  <a:pt x="746236" y="1306327"/>
                </a:moveTo>
                <a:lnTo>
                  <a:pt x="746277" y="1308100"/>
                </a:lnTo>
                <a:lnTo>
                  <a:pt x="746887" y="1308100"/>
                </a:lnTo>
                <a:lnTo>
                  <a:pt x="746236" y="1306327"/>
                </a:lnTo>
                <a:close/>
              </a:path>
              <a:path w="1668779" h="2997200">
                <a:moveTo>
                  <a:pt x="745693" y="1282700"/>
                </a:moveTo>
                <a:lnTo>
                  <a:pt x="738847" y="1295400"/>
                </a:lnTo>
                <a:lnTo>
                  <a:pt x="742226" y="1295400"/>
                </a:lnTo>
                <a:lnTo>
                  <a:pt x="746236" y="1306327"/>
                </a:lnTo>
                <a:lnTo>
                  <a:pt x="745693" y="1282700"/>
                </a:lnTo>
                <a:close/>
              </a:path>
              <a:path w="1668779" h="2997200">
                <a:moveTo>
                  <a:pt x="697978" y="1295305"/>
                </a:moveTo>
                <a:close/>
              </a:path>
              <a:path w="1668779" h="2997200">
                <a:moveTo>
                  <a:pt x="740092" y="1270000"/>
                </a:moveTo>
                <a:lnTo>
                  <a:pt x="731748" y="1270000"/>
                </a:lnTo>
                <a:lnTo>
                  <a:pt x="731723" y="1282700"/>
                </a:lnTo>
                <a:lnTo>
                  <a:pt x="699630" y="1282700"/>
                </a:lnTo>
                <a:lnTo>
                  <a:pt x="707847" y="1295400"/>
                </a:lnTo>
                <a:lnTo>
                  <a:pt x="738847" y="1295400"/>
                </a:lnTo>
                <a:lnTo>
                  <a:pt x="732485" y="1282700"/>
                </a:lnTo>
                <a:lnTo>
                  <a:pt x="740092" y="1270000"/>
                </a:lnTo>
                <a:close/>
              </a:path>
              <a:path w="1668779" h="2997200">
                <a:moveTo>
                  <a:pt x="694512" y="1282700"/>
                </a:moveTo>
                <a:lnTo>
                  <a:pt x="686028" y="1282700"/>
                </a:lnTo>
                <a:lnTo>
                  <a:pt x="697978" y="1295305"/>
                </a:lnTo>
                <a:lnTo>
                  <a:pt x="694512" y="1282700"/>
                </a:lnTo>
                <a:close/>
              </a:path>
              <a:path w="1668779" h="2997200">
                <a:moveTo>
                  <a:pt x="691261" y="1270000"/>
                </a:moveTo>
                <a:lnTo>
                  <a:pt x="690638" y="1270000"/>
                </a:lnTo>
                <a:lnTo>
                  <a:pt x="690626" y="1282700"/>
                </a:lnTo>
                <a:lnTo>
                  <a:pt x="691819" y="1282700"/>
                </a:lnTo>
                <a:lnTo>
                  <a:pt x="691261" y="1270000"/>
                </a:lnTo>
                <a:close/>
              </a:path>
              <a:path w="1668779" h="2997200">
                <a:moveTo>
                  <a:pt x="696058" y="1280686"/>
                </a:moveTo>
                <a:lnTo>
                  <a:pt x="695794" y="1282700"/>
                </a:lnTo>
                <a:lnTo>
                  <a:pt x="696417" y="1282700"/>
                </a:lnTo>
                <a:lnTo>
                  <a:pt x="696058" y="1280686"/>
                </a:lnTo>
                <a:close/>
              </a:path>
              <a:path w="1668779" h="2997200">
                <a:moveTo>
                  <a:pt x="726198" y="1270000"/>
                </a:moveTo>
                <a:lnTo>
                  <a:pt x="697458" y="1270000"/>
                </a:lnTo>
                <a:lnTo>
                  <a:pt x="702144" y="1282700"/>
                </a:lnTo>
                <a:lnTo>
                  <a:pt x="727722" y="1282700"/>
                </a:lnTo>
                <a:lnTo>
                  <a:pt x="726198" y="1270000"/>
                </a:lnTo>
                <a:close/>
              </a:path>
              <a:path w="1668779" h="2997200">
                <a:moveTo>
                  <a:pt x="728878" y="1270000"/>
                </a:moveTo>
                <a:lnTo>
                  <a:pt x="728243" y="1270000"/>
                </a:lnTo>
                <a:lnTo>
                  <a:pt x="727722" y="1282700"/>
                </a:lnTo>
                <a:lnTo>
                  <a:pt x="731723" y="1282700"/>
                </a:lnTo>
                <a:lnTo>
                  <a:pt x="728878" y="1270000"/>
                </a:lnTo>
                <a:close/>
              </a:path>
              <a:path w="1668779" h="2997200">
                <a:moveTo>
                  <a:pt x="697458" y="1270000"/>
                </a:moveTo>
                <a:lnTo>
                  <a:pt x="694156" y="1270000"/>
                </a:lnTo>
                <a:lnTo>
                  <a:pt x="696058" y="1280686"/>
                </a:lnTo>
                <a:lnTo>
                  <a:pt x="697458" y="1270000"/>
                </a:lnTo>
                <a:close/>
              </a:path>
              <a:path w="1668779" h="2997200">
                <a:moveTo>
                  <a:pt x="679754" y="1257300"/>
                </a:moveTo>
                <a:lnTo>
                  <a:pt x="676960" y="1257300"/>
                </a:lnTo>
                <a:lnTo>
                  <a:pt x="680300" y="1270000"/>
                </a:lnTo>
                <a:lnTo>
                  <a:pt x="679754" y="1257300"/>
                </a:lnTo>
                <a:close/>
              </a:path>
              <a:path w="1668779" h="2997200">
                <a:moveTo>
                  <a:pt x="689257" y="1268446"/>
                </a:moveTo>
                <a:lnTo>
                  <a:pt x="689254" y="1270000"/>
                </a:lnTo>
                <a:lnTo>
                  <a:pt x="689686" y="1270000"/>
                </a:lnTo>
                <a:lnTo>
                  <a:pt x="689257" y="1268446"/>
                </a:lnTo>
                <a:close/>
              </a:path>
              <a:path w="1668779" h="2997200">
                <a:moveTo>
                  <a:pt x="689269" y="1262424"/>
                </a:moveTo>
                <a:lnTo>
                  <a:pt x="689257" y="1268446"/>
                </a:lnTo>
                <a:lnTo>
                  <a:pt x="689686" y="1270000"/>
                </a:lnTo>
                <a:lnTo>
                  <a:pt x="689269" y="1262424"/>
                </a:lnTo>
                <a:close/>
              </a:path>
              <a:path w="1668779" h="2997200">
                <a:moveTo>
                  <a:pt x="689864" y="1257300"/>
                </a:moveTo>
                <a:lnTo>
                  <a:pt x="689279" y="1257300"/>
                </a:lnTo>
                <a:lnTo>
                  <a:pt x="689269" y="1262424"/>
                </a:lnTo>
                <a:lnTo>
                  <a:pt x="689686" y="1270000"/>
                </a:lnTo>
                <a:lnTo>
                  <a:pt x="690918" y="1270000"/>
                </a:lnTo>
                <a:lnTo>
                  <a:pt x="689864" y="1257300"/>
                </a:lnTo>
                <a:close/>
              </a:path>
              <a:path w="1668779" h="2997200">
                <a:moveTo>
                  <a:pt x="724027" y="1244600"/>
                </a:moveTo>
                <a:lnTo>
                  <a:pt x="716826" y="1257300"/>
                </a:lnTo>
                <a:lnTo>
                  <a:pt x="691832" y="1257300"/>
                </a:lnTo>
                <a:lnTo>
                  <a:pt x="696531" y="1270000"/>
                </a:lnTo>
                <a:lnTo>
                  <a:pt x="731913" y="1270000"/>
                </a:lnTo>
                <a:lnTo>
                  <a:pt x="729513" y="1257300"/>
                </a:lnTo>
                <a:lnTo>
                  <a:pt x="724027" y="1244600"/>
                </a:lnTo>
                <a:close/>
              </a:path>
              <a:path w="1668779" h="2997200">
                <a:moveTo>
                  <a:pt x="732548" y="1257300"/>
                </a:moveTo>
                <a:lnTo>
                  <a:pt x="732015" y="1270000"/>
                </a:lnTo>
                <a:lnTo>
                  <a:pt x="733209" y="1270000"/>
                </a:lnTo>
                <a:lnTo>
                  <a:pt x="732548" y="1257300"/>
                </a:lnTo>
                <a:close/>
              </a:path>
              <a:path w="1668779" h="2997200">
                <a:moveTo>
                  <a:pt x="688987" y="1257300"/>
                </a:moveTo>
                <a:lnTo>
                  <a:pt x="686181" y="1257300"/>
                </a:lnTo>
                <a:lnTo>
                  <a:pt x="689257" y="1268446"/>
                </a:lnTo>
                <a:lnTo>
                  <a:pt x="689269" y="1262424"/>
                </a:lnTo>
                <a:lnTo>
                  <a:pt x="688987" y="1257300"/>
                </a:lnTo>
                <a:close/>
              </a:path>
              <a:path w="1668779" h="2997200">
                <a:moveTo>
                  <a:pt x="695490" y="1244600"/>
                </a:moveTo>
                <a:lnTo>
                  <a:pt x="690257" y="1244600"/>
                </a:lnTo>
                <a:lnTo>
                  <a:pt x="689635" y="1257300"/>
                </a:lnTo>
                <a:lnTo>
                  <a:pt x="694370" y="1257300"/>
                </a:lnTo>
                <a:lnTo>
                  <a:pt x="695270" y="1251453"/>
                </a:lnTo>
                <a:lnTo>
                  <a:pt x="695490" y="1244600"/>
                </a:lnTo>
                <a:close/>
              </a:path>
              <a:path w="1668779" h="2997200">
                <a:moveTo>
                  <a:pt x="696326" y="1244600"/>
                </a:moveTo>
                <a:lnTo>
                  <a:pt x="695270" y="1251453"/>
                </a:lnTo>
                <a:lnTo>
                  <a:pt x="695083" y="1257300"/>
                </a:lnTo>
                <a:lnTo>
                  <a:pt x="696785" y="1257300"/>
                </a:lnTo>
                <a:lnTo>
                  <a:pt x="696529" y="1245093"/>
                </a:lnTo>
                <a:lnTo>
                  <a:pt x="696326" y="1244600"/>
                </a:lnTo>
                <a:close/>
              </a:path>
              <a:path w="1668779" h="2997200">
                <a:moveTo>
                  <a:pt x="710806" y="1244600"/>
                </a:moveTo>
                <a:lnTo>
                  <a:pt x="696518" y="1244600"/>
                </a:lnTo>
                <a:lnTo>
                  <a:pt x="696529" y="1245093"/>
                </a:lnTo>
                <a:lnTo>
                  <a:pt x="701548" y="1257300"/>
                </a:lnTo>
                <a:lnTo>
                  <a:pt x="713486" y="1257300"/>
                </a:lnTo>
                <a:lnTo>
                  <a:pt x="710806" y="1244600"/>
                </a:lnTo>
                <a:close/>
              </a:path>
              <a:path w="1668779" h="2997200">
                <a:moveTo>
                  <a:pt x="668147" y="1231900"/>
                </a:moveTo>
                <a:lnTo>
                  <a:pt x="661276" y="1231900"/>
                </a:lnTo>
                <a:lnTo>
                  <a:pt x="666661" y="1244600"/>
                </a:lnTo>
                <a:lnTo>
                  <a:pt x="668147" y="1231900"/>
                </a:lnTo>
                <a:close/>
              </a:path>
              <a:path w="1668779" h="2997200">
                <a:moveTo>
                  <a:pt x="677824" y="1231900"/>
                </a:moveTo>
                <a:lnTo>
                  <a:pt x="677621" y="1231900"/>
                </a:lnTo>
                <a:lnTo>
                  <a:pt x="676732" y="1244600"/>
                </a:lnTo>
                <a:lnTo>
                  <a:pt x="679145" y="1244600"/>
                </a:lnTo>
                <a:lnTo>
                  <a:pt x="678052" y="1232719"/>
                </a:lnTo>
                <a:lnTo>
                  <a:pt x="677824" y="1231900"/>
                </a:lnTo>
                <a:close/>
              </a:path>
              <a:path w="1668779" h="2997200">
                <a:moveTo>
                  <a:pt x="712889" y="1231900"/>
                </a:moveTo>
                <a:lnTo>
                  <a:pt x="677976" y="1231900"/>
                </a:lnTo>
                <a:lnTo>
                  <a:pt x="678052" y="1232719"/>
                </a:lnTo>
                <a:lnTo>
                  <a:pt x="681355" y="1244600"/>
                </a:lnTo>
                <a:lnTo>
                  <a:pt x="707859" y="1244600"/>
                </a:lnTo>
                <a:lnTo>
                  <a:pt x="712889" y="1231900"/>
                </a:lnTo>
                <a:close/>
              </a:path>
              <a:path w="1668779" h="2997200">
                <a:moveTo>
                  <a:pt x="660996" y="1219200"/>
                </a:moveTo>
                <a:lnTo>
                  <a:pt x="657186" y="1219200"/>
                </a:lnTo>
                <a:lnTo>
                  <a:pt x="659091" y="1231900"/>
                </a:lnTo>
                <a:lnTo>
                  <a:pt x="664298" y="1231900"/>
                </a:lnTo>
                <a:lnTo>
                  <a:pt x="660996" y="1219200"/>
                </a:lnTo>
                <a:close/>
              </a:path>
              <a:path w="1668779" h="2997200">
                <a:moveTo>
                  <a:pt x="707656" y="1219200"/>
                </a:moveTo>
                <a:lnTo>
                  <a:pt x="673239" y="1219200"/>
                </a:lnTo>
                <a:lnTo>
                  <a:pt x="674077" y="1231900"/>
                </a:lnTo>
                <a:lnTo>
                  <a:pt x="709549" y="1231900"/>
                </a:lnTo>
                <a:lnTo>
                  <a:pt x="707656" y="1219200"/>
                </a:lnTo>
                <a:close/>
              </a:path>
              <a:path w="1668779" h="2997200">
                <a:moveTo>
                  <a:pt x="660654" y="1206500"/>
                </a:moveTo>
                <a:lnTo>
                  <a:pt x="651903" y="1206500"/>
                </a:lnTo>
                <a:lnTo>
                  <a:pt x="652716" y="1219200"/>
                </a:lnTo>
                <a:lnTo>
                  <a:pt x="660721" y="1219200"/>
                </a:lnTo>
                <a:lnTo>
                  <a:pt x="660654" y="1206500"/>
                </a:lnTo>
                <a:close/>
              </a:path>
              <a:path w="1668779" h="2997200">
                <a:moveTo>
                  <a:pt x="670052" y="1206500"/>
                </a:moveTo>
                <a:lnTo>
                  <a:pt x="660654" y="1206500"/>
                </a:lnTo>
                <a:lnTo>
                  <a:pt x="662406" y="1219200"/>
                </a:lnTo>
                <a:lnTo>
                  <a:pt x="668312" y="1219200"/>
                </a:lnTo>
                <a:lnTo>
                  <a:pt x="670052" y="1206500"/>
                </a:lnTo>
                <a:close/>
              </a:path>
              <a:path w="1668779" h="2997200">
                <a:moveTo>
                  <a:pt x="698525" y="1206500"/>
                </a:moveTo>
                <a:lnTo>
                  <a:pt x="676300" y="1206500"/>
                </a:lnTo>
                <a:lnTo>
                  <a:pt x="677659" y="1219200"/>
                </a:lnTo>
                <a:lnTo>
                  <a:pt x="698995" y="1219200"/>
                </a:lnTo>
                <a:lnTo>
                  <a:pt x="698525" y="1206500"/>
                </a:lnTo>
                <a:close/>
              </a:path>
              <a:path w="1668779" h="2997200">
                <a:moveTo>
                  <a:pt x="655292" y="1194596"/>
                </a:moveTo>
                <a:lnTo>
                  <a:pt x="655078" y="1206500"/>
                </a:lnTo>
                <a:lnTo>
                  <a:pt x="656564" y="1206500"/>
                </a:lnTo>
                <a:lnTo>
                  <a:pt x="656296" y="1196572"/>
                </a:lnTo>
                <a:lnTo>
                  <a:pt x="655292" y="1194596"/>
                </a:lnTo>
                <a:close/>
              </a:path>
              <a:path w="1668779" h="2997200">
                <a:moveTo>
                  <a:pt x="665581" y="1193800"/>
                </a:moveTo>
                <a:lnTo>
                  <a:pt x="656221" y="1193800"/>
                </a:lnTo>
                <a:lnTo>
                  <a:pt x="656296" y="1196572"/>
                </a:lnTo>
                <a:lnTo>
                  <a:pt x="661339" y="1206500"/>
                </a:lnTo>
                <a:lnTo>
                  <a:pt x="663333" y="1206500"/>
                </a:lnTo>
                <a:lnTo>
                  <a:pt x="665581" y="1193800"/>
                </a:lnTo>
                <a:close/>
              </a:path>
              <a:path w="1668779" h="2997200">
                <a:moveTo>
                  <a:pt x="688238" y="1193800"/>
                </a:moveTo>
                <a:lnTo>
                  <a:pt x="665581" y="1193800"/>
                </a:lnTo>
                <a:lnTo>
                  <a:pt x="665353" y="1206500"/>
                </a:lnTo>
                <a:lnTo>
                  <a:pt x="691883" y="1206500"/>
                </a:lnTo>
                <a:lnTo>
                  <a:pt x="688238" y="1193800"/>
                </a:lnTo>
                <a:close/>
              </a:path>
              <a:path w="1668779" h="2997200">
                <a:moveTo>
                  <a:pt x="691768" y="1195629"/>
                </a:moveTo>
                <a:lnTo>
                  <a:pt x="692442" y="1206500"/>
                </a:lnTo>
                <a:lnTo>
                  <a:pt x="696214" y="1206500"/>
                </a:lnTo>
                <a:lnTo>
                  <a:pt x="691768" y="1195629"/>
                </a:lnTo>
                <a:close/>
              </a:path>
              <a:path w="1668779" h="2997200">
                <a:moveTo>
                  <a:pt x="691654" y="1193800"/>
                </a:moveTo>
                <a:lnTo>
                  <a:pt x="691019" y="1193800"/>
                </a:lnTo>
                <a:lnTo>
                  <a:pt x="691768" y="1195629"/>
                </a:lnTo>
                <a:lnTo>
                  <a:pt x="691654" y="1193800"/>
                </a:lnTo>
                <a:close/>
              </a:path>
              <a:path w="1668779" h="2997200">
                <a:moveTo>
                  <a:pt x="655307" y="1193800"/>
                </a:moveTo>
                <a:lnTo>
                  <a:pt x="654888" y="1193800"/>
                </a:lnTo>
                <a:lnTo>
                  <a:pt x="655292" y="1194596"/>
                </a:lnTo>
                <a:lnTo>
                  <a:pt x="655307" y="1193800"/>
                </a:lnTo>
                <a:close/>
              </a:path>
              <a:path w="1668779" h="2997200">
                <a:moveTo>
                  <a:pt x="646607" y="1181100"/>
                </a:moveTo>
                <a:lnTo>
                  <a:pt x="639737" y="1181100"/>
                </a:lnTo>
                <a:lnTo>
                  <a:pt x="642747" y="1193800"/>
                </a:lnTo>
                <a:lnTo>
                  <a:pt x="650671" y="1193800"/>
                </a:lnTo>
                <a:lnTo>
                  <a:pt x="646607" y="1181100"/>
                </a:lnTo>
                <a:close/>
              </a:path>
              <a:path w="1668779" h="2997200">
                <a:moveTo>
                  <a:pt x="661123" y="1181100"/>
                </a:moveTo>
                <a:lnTo>
                  <a:pt x="650151" y="1181100"/>
                </a:lnTo>
                <a:lnTo>
                  <a:pt x="654799" y="1193800"/>
                </a:lnTo>
                <a:lnTo>
                  <a:pt x="658482" y="1193800"/>
                </a:lnTo>
                <a:lnTo>
                  <a:pt x="661123" y="1181100"/>
                </a:lnTo>
                <a:close/>
              </a:path>
              <a:path w="1668779" h="2997200">
                <a:moveTo>
                  <a:pt x="680923" y="1168400"/>
                </a:moveTo>
                <a:lnTo>
                  <a:pt x="677481" y="1168400"/>
                </a:lnTo>
                <a:lnTo>
                  <a:pt x="681355" y="1181100"/>
                </a:lnTo>
                <a:lnTo>
                  <a:pt x="661123" y="1181100"/>
                </a:lnTo>
                <a:lnTo>
                  <a:pt x="666711" y="1193800"/>
                </a:lnTo>
                <a:lnTo>
                  <a:pt x="688147" y="1193800"/>
                </a:lnTo>
                <a:lnTo>
                  <a:pt x="680923" y="1168400"/>
                </a:lnTo>
                <a:close/>
              </a:path>
              <a:path w="1668779" h="2997200">
                <a:moveTo>
                  <a:pt x="662228" y="1168400"/>
                </a:moveTo>
                <a:lnTo>
                  <a:pt x="627672" y="1168400"/>
                </a:lnTo>
                <a:lnTo>
                  <a:pt x="635025" y="1181100"/>
                </a:lnTo>
                <a:lnTo>
                  <a:pt x="662089" y="1181100"/>
                </a:lnTo>
                <a:lnTo>
                  <a:pt x="662228" y="1168400"/>
                </a:lnTo>
                <a:close/>
              </a:path>
              <a:path w="1668779" h="2997200">
                <a:moveTo>
                  <a:pt x="677481" y="1168400"/>
                </a:moveTo>
                <a:lnTo>
                  <a:pt x="662228" y="1168400"/>
                </a:lnTo>
                <a:lnTo>
                  <a:pt x="664908" y="1181100"/>
                </a:lnTo>
                <a:lnTo>
                  <a:pt x="677862" y="1181100"/>
                </a:lnTo>
                <a:lnTo>
                  <a:pt x="677481" y="1168400"/>
                </a:lnTo>
                <a:close/>
              </a:path>
              <a:path w="1668779" h="2997200">
                <a:moveTo>
                  <a:pt x="630237" y="1155700"/>
                </a:moveTo>
                <a:lnTo>
                  <a:pt x="628357" y="1155700"/>
                </a:lnTo>
                <a:lnTo>
                  <a:pt x="630872" y="1168400"/>
                </a:lnTo>
                <a:lnTo>
                  <a:pt x="630310" y="1155904"/>
                </a:lnTo>
                <a:lnTo>
                  <a:pt x="630237" y="1155700"/>
                </a:lnTo>
                <a:close/>
              </a:path>
              <a:path w="1668779" h="2997200">
                <a:moveTo>
                  <a:pt x="632841" y="1155700"/>
                </a:moveTo>
                <a:lnTo>
                  <a:pt x="630301" y="1155700"/>
                </a:lnTo>
                <a:lnTo>
                  <a:pt x="630310" y="1155904"/>
                </a:lnTo>
                <a:lnTo>
                  <a:pt x="634746" y="1168400"/>
                </a:lnTo>
                <a:lnTo>
                  <a:pt x="635800" y="1168400"/>
                </a:lnTo>
                <a:lnTo>
                  <a:pt x="632841" y="1155700"/>
                </a:lnTo>
                <a:close/>
              </a:path>
              <a:path w="1668779" h="2997200">
                <a:moveTo>
                  <a:pt x="664819" y="1155700"/>
                </a:moveTo>
                <a:lnTo>
                  <a:pt x="639152" y="1155700"/>
                </a:lnTo>
                <a:lnTo>
                  <a:pt x="639064" y="1168400"/>
                </a:lnTo>
                <a:lnTo>
                  <a:pt x="672642" y="1168400"/>
                </a:lnTo>
                <a:lnTo>
                  <a:pt x="664819" y="1155700"/>
                </a:lnTo>
                <a:close/>
              </a:path>
              <a:path w="1668779" h="2997200">
                <a:moveTo>
                  <a:pt x="678700" y="1155700"/>
                </a:moveTo>
                <a:lnTo>
                  <a:pt x="677278" y="1155700"/>
                </a:lnTo>
                <a:lnTo>
                  <a:pt x="676643" y="1168400"/>
                </a:lnTo>
                <a:lnTo>
                  <a:pt x="680059" y="1168400"/>
                </a:lnTo>
                <a:lnTo>
                  <a:pt x="678700" y="1155700"/>
                </a:lnTo>
                <a:close/>
              </a:path>
              <a:path w="1668779" h="2997200">
                <a:moveTo>
                  <a:pt x="627303" y="1143000"/>
                </a:moveTo>
                <a:lnTo>
                  <a:pt x="620623" y="1143000"/>
                </a:lnTo>
                <a:lnTo>
                  <a:pt x="624903" y="1155700"/>
                </a:lnTo>
                <a:lnTo>
                  <a:pt x="628573" y="1155700"/>
                </a:lnTo>
                <a:lnTo>
                  <a:pt x="627303" y="1143000"/>
                </a:lnTo>
                <a:close/>
              </a:path>
              <a:path w="1668779" h="2997200">
                <a:moveTo>
                  <a:pt x="657987" y="1143000"/>
                </a:moveTo>
                <a:lnTo>
                  <a:pt x="630326" y="1143000"/>
                </a:lnTo>
                <a:lnTo>
                  <a:pt x="633044" y="1155700"/>
                </a:lnTo>
                <a:lnTo>
                  <a:pt x="669582" y="1155700"/>
                </a:lnTo>
                <a:lnTo>
                  <a:pt x="657987" y="1143000"/>
                </a:lnTo>
                <a:close/>
              </a:path>
              <a:path w="1668779" h="2997200">
                <a:moveTo>
                  <a:pt x="613994" y="1130300"/>
                </a:moveTo>
                <a:lnTo>
                  <a:pt x="613194" y="1130300"/>
                </a:lnTo>
                <a:lnTo>
                  <a:pt x="610958" y="1143000"/>
                </a:lnTo>
                <a:lnTo>
                  <a:pt x="622846" y="1143000"/>
                </a:lnTo>
                <a:lnTo>
                  <a:pt x="613994" y="1130300"/>
                </a:lnTo>
                <a:close/>
              </a:path>
              <a:path w="1668779" h="2997200">
                <a:moveTo>
                  <a:pt x="633349" y="1130300"/>
                </a:moveTo>
                <a:lnTo>
                  <a:pt x="618426" y="1130300"/>
                </a:lnTo>
                <a:lnTo>
                  <a:pt x="622846" y="1143000"/>
                </a:lnTo>
                <a:lnTo>
                  <a:pt x="624598" y="1143000"/>
                </a:lnTo>
                <a:lnTo>
                  <a:pt x="633349" y="1130300"/>
                </a:lnTo>
                <a:close/>
              </a:path>
              <a:path w="1668779" h="2997200">
                <a:moveTo>
                  <a:pt x="651167" y="1130300"/>
                </a:moveTo>
                <a:lnTo>
                  <a:pt x="633349" y="1130300"/>
                </a:lnTo>
                <a:lnTo>
                  <a:pt x="632968" y="1143000"/>
                </a:lnTo>
                <a:lnTo>
                  <a:pt x="653999" y="1143000"/>
                </a:lnTo>
                <a:lnTo>
                  <a:pt x="651167" y="1130300"/>
                </a:lnTo>
                <a:close/>
              </a:path>
              <a:path w="1668779" h="2997200">
                <a:moveTo>
                  <a:pt x="655256" y="1130300"/>
                </a:moveTo>
                <a:lnTo>
                  <a:pt x="654304" y="1130300"/>
                </a:lnTo>
                <a:lnTo>
                  <a:pt x="653999" y="1143000"/>
                </a:lnTo>
                <a:lnTo>
                  <a:pt x="655129" y="1143000"/>
                </a:lnTo>
                <a:lnTo>
                  <a:pt x="655256" y="1130300"/>
                </a:lnTo>
                <a:close/>
              </a:path>
              <a:path w="1668779" h="2997200">
                <a:moveTo>
                  <a:pt x="658520" y="1130300"/>
                </a:moveTo>
                <a:lnTo>
                  <a:pt x="655396" y="1130300"/>
                </a:lnTo>
                <a:lnTo>
                  <a:pt x="659612" y="1143000"/>
                </a:lnTo>
                <a:lnTo>
                  <a:pt x="661657" y="1143000"/>
                </a:lnTo>
                <a:lnTo>
                  <a:pt x="658520" y="1130300"/>
                </a:lnTo>
                <a:close/>
              </a:path>
              <a:path w="1668779" h="2997200">
                <a:moveTo>
                  <a:pt x="609460" y="1117600"/>
                </a:moveTo>
                <a:lnTo>
                  <a:pt x="607047" y="1117600"/>
                </a:lnTo>
                <a:lnTo>
                  <a:pt x="609168" y="1130300"/>
                </a:lnTo>
                <a:lnTo>
                  <a:pt x="612952" y="1130300"/>
                </a:lnTo>
                <a:lnTo>
                  <a:pt x="609460" y="1117600"/>
                </a:lnTo>
                <a:close/>
              </a:path>
              <a:path w="1668779" h="2997200">
                <a:moveTo>
                  <a:pt x="641350" y="1117600"/>
                </a:moveTo>
                <a:lnTo>
                  <a:pt x="614946" y="1117600"/>
                </a:lnTo>
                <a:lnTo>
                  <a:pt x="616381" y="1130300"/>
                </a:lnTo>
                <a:lnTo>
                  <a:pt x="644791" y="1130300"/>
                </a:lnTo>
                <a:lnTo>
                  <a:pt x="641350" y="1117600"/>
                </a:lnTo>
                <a:close/>
              </a:path>
              <a:path w="1668779" h="2997200">
                <a:moveTo>
                  <a:pt x="646125" y="1117600"/>
                </a:moveTo>
                <a:lnTo>
                  <a:pt x="644029" y="1117600"/>
                </a:lnTo>
                <a:lnTo>
                  <a:pt x="644791" y="1130300"/>
                </a:lnTo>
                <a:lnTo>
                  <a:pt x="645388" y="1130300"/>
                </a:lnTo>
                <a:lnTo>
                  <a:pt x="646125" y="1117600"/>
                </a:lnTo>
                <a:close/>
              </a:path>
              <a:path w="1668779" h="2997200">
                <a:moveTo>
                  <a:pt x="600169" y="1117511"/>
                </a:moveTo>
                <a:close/>
              </a:path>
              <a:path w="1668779" h="2997200">
                <a:moveTo>
                  <a:pt x="640435" y="1104900"/>
                </a:moveTo>
                <a:lnTo>
                  <a:pt x="609714" y="1104900"/>
                </a:lnTo>
                <a:lnTo>
                  <a:pt x="612609" y="1117600"/>
                </a:lnTo>
                <a:lnTo>
                  <a:pt x="641045" y="1117600"/>
                </a:lnTo>
                <a:lnTo>
                  <a:pt x="640435" y="1104900"/>
                </a:lnTo>
                <a:close/>
              </a:path>
              <a:path w="1668779" h="2997200">
                <a:moveTo>
                  <a:pt x="644893" y="1104900"/>
                </a:moveTo>
                <a:lnTo>
                  <a:pt x="640435" y="1104900"/>
                </a:lnTo>
                <a:lnTo>
                  <a:pt x="643445" y="1117600"/>
                </a:lnTo>
                <a:lnTo>
                  <a:pt x="648500" y="1117600"/>
                </a:lnTo>
                <a:lnTo>
                  <a:pt x="644893" y="1104900"/>
                </a:lnTo>
                <a:close/>
              </a:path>
              <a:path w="1668779" h="2997200">
                <a:moveTo>
                  <a:pt x="604545" y="1104900"/>
                </a:moveTo>
                <a:lnTo>
                  <a:pt x="597293" y="1104900"/>
                </a:lnTo>
                <a:lnTo>
                  <a:pt x="600169" y="1117511"/>
                </a:lnTo>
                <a:lnTo>
                  <a:pt x="604545" y="1104900"/>
                </a:lnTo>
                <a:close/>
              </a:path>
              <a:path w="1668779" h="2997200">
                <a:moveTo>
                  <a:pt x="588911" y="1092200"/>
                </a:moveTo>
                <a:lnTo>
                  <a:pt x="590727" y="1104900"/>
                </a:lnTo>
                <a:lnTo>
                  <a:pt x="595045" y="1104900"/>
                </a:lnTo>
                <a:lnTo>
                  <a:pt x="588911" y="1092200"/>
                </a:lnTo>
                <a:close/>
              </a:path>
              <a:path w="1668779" h="2997200">
                <a:moveTo>
                  <a:pt x="610209" y="1092200"/>
                </a:moveTo>
                <a:lnTo>
                  <a:pt x="603389" y="1092200"/>
                </a:lnTo>
                <a:lnTo>
                  <a:pt x="603199" y="1104900"/>
                </a:lnTo>
                <a:lnTo>
                  <a:pt x="612546" y="1104900"/>
                </a:lnTo>
                <a:lnTo>
                  <a:pt x="610209" y="1092200"/>
                </a:lnTo>
                <a:close/>
              </a:path>
              <a:path w="1668779" h="2997200">
                <a:moveTo>
                  <a:pt x="624847" y="1092200"/>
                </a:moveTo>
                <a:lnTo>
                  <a:pt x="616267" y="1092200"/>
                </a:lnTo>
                <a:lnTo>
                  <a:pt x="617308" y="1104900"/>
                </a:lnTo>
                <a:lnTo>
                  <a:pt x="631075" y="1104900"/>
                </a:lnTo>
                <a:lnTo>
                  <a:pt x="631217" y="1102901"/>
                </a:lnTo>
                <a:lnTo>
                  <a:pt x="624847" y="1092200"/>
                </a:lnTo>
                <a:close/>
              </a:path>
              <a:path w="1668779" h="2997200">
                <a:moveTo>
                  <a:pt x="632282" y="1092200"/>
                </a:moveTo>
                <a:lnTo>
                  <a:pt x="631977" y="1092200"/>
                </a:lnTo>
                <a:lnTo>
                  <a:pt x="631217" y="1102901"/>
                </a:lnTo>
                <a:lnTo>
                  <a:pt x="632406" y="1104900"/>
                </a:lnTo>
                <a:lnTo>
                  <a:pt x="633501" y="1104900"/>
                </a:lnTo>
                <a:lnTo>
                  <a:pt x="632282" y="1092200"/>
                </a:lnTo>
                <a:close/>
              </a:path>
              <a:path w="1668779" h="2997200">
                <a:moveTo>
                  <a:pt x="586524" y="1079500"/>
                </a:moveTo>
                <a:lnTo>
                  <a:pt x="580275" y="1079500"/>
                </a:lnTo>
                <a:lnTo>
                  <a:pt x="585177" y="1092200"/>
                </a:lnTo>
                <a:lnTo>
                  <a:pt x="586524" y="1079500"/>
                </a:lnTo>
                <a:close/>
              </a:path>
              <a:path w="1668779" h="2997200">
                <a:moveTo>
                  <a:pt x="613410" y="1066800"/>
                </a:moveTo>
                <a:lnTo>
                  <a:pt x="592061" y="1066800"/>
                </a:lnTo>
                <a:lnTo>
                  <a:pt x="593801" y="1092200"/>
                </a:lnTo>
                <a:lnTo>
                  <a:pt x="632421" y="1092200"/>
                </a:lnTo>
                <a:lnTo>
                  <a:pt x="628713" y="1079500"/>
                </a:lnTo>
                <a:lnTo>
                  <a:pt x="613219" y="1079500"/>
                </a:lnTo>
                <a:lnTo>
                  <a:pt x="613410" y="1066800"/>
                </a:lnTo>
                <a:close/>
              </a:path>
              <a:path w="1668779" h="2997200">
                <a:moveTo>
                  <a:pt x="583806" y="1066800"/>
                </a:moveTo>
                <a:lnTo>
                  <a:pt x="574344" y="1066800"/>
                </a:lnTo>
                <a:lnTo>
                  <a:pt x="572858" y="1079500"/>
                </a:lnTo>
                <a:lnTo>
                  <a:pt x="583806" y="1066800"/>
                </a:lnTo>
                <a:close/>
              </a:path>
              <a:path w="1668779" h="2997200">
                <a:moveTo>
                  <a:pt x="622345" y="1066800"/>
                </a:moveTo>
                <a:lnTo>
                  <a:pt x="618966" y="1066800"/>
                </a:lnTo>
                <a:lnTo>
                  <a:pt x="616272" y="1079500"/>
                </a:lnTo>
                <a:lnTo>
                  <a:pt x="624100" y="1079500"/>
                </a:lnTo>
                <a:lnTo>
                  <a:pt x="622345" y="1066800"/>
                </a:lnTo>
                <a:close/>
              </a:path>
              <a:path w="1668779" h="2997200">
                <a:moveTo>
                  <a:pt x="630605" y="1066800"/>
                </a:moveTo>
                <a:lnTo>
                  <a:pt x="630161" y="1066800"/>
                </a:lnTo>
                <a:lnTo>
                  <a:pt x="628967" y="1079500"/>
                </a:lnTo>
                <a:lnTo>
                  <a:pt x="631253" y="1079500"/>
                </a:lnTo>
                <a:lnTo>
                  <a:pt x="630605" y="1066800"/>
                </a:lnTo>
                <a:close/>
              </a:path>
              <a:path w="1668779" h="2997200">
                <a:moveTo>
                  <a:pt x="574027" y="1054100"/>
                </a:moveTo>
                <a:lnTo>
                  <a:pt x="570331" y="1054100"/>
                </a:lnTo>
                <a:lnTo>
                  <a:pt x="572935" y="1066800"/>
                </a:lnTo>
                <a:lnTo>
                  <a:pt x="574217" y="1066800"/>
                </a:lnTo>
                <a:lnTo>
                  <a:pt x="574027" y="1054100"/>
                </a:lnTo>
                <a:close/>
              </a:path>
              <a:path w="1668779" h="2997200">
                <a:moveTo>
                  <a:pt x="608558" y="1054100"/>
                </a:moveTo>
                <a:lnTo>
                  <a:pt x="576262" y="1054100"/>
                </a:lnTo>
                <a:lnTo>
                  <a:pt x="577862" y="1066800"/>
                </a:lnTo>
                <a:lnTo>
                  <a:pt x="609752" y="1066800"/>
                </a:lnTo>
                <a:lnTo>
                  <a:pt x="608558" y="1054100"/>
                </a:lnTo>
                <a:close/>
              </a:path>
              <a:path w="1668779" h="2997200">
                <a:moveTo>
                  <a:pt x="565569" y="1041400"/>
                </a:moveTo>
                <a:lnTo>
                  <a:pt x="565150" y="1054100"/>
                </a:lnTo>
                <a:lnTo>
                  <a:pt x="567766" y="1054100"/>
                </a:lnTo>
                <a:lnTo>
                  <a:pt x="565569" y="1041400"/>
                </a:lnTo>
                <a:close/>
              </a:path>
              <a:path w="1668779" h="2997200">
                <a:moveTo>
                  <a:pt x="608596" y="1041400"/>
                </a:moveTo>
                <a:lnTo>
                  <a:pt x="568553" y="1041400"/>
                </a:lnTo>
                <a:lnTo>
                  <a:pt x="572439" y="1054100"/>
                </a:lnTo>
                <a:lnTo>
                  <a:pt x="612508" y="1054100"/>
                </a:lnTo>
                <a:lnTo>
                  <a:pt x="608596" y="1041400"/>
                </a:lnTo>
                <a:close/>
              </a:path>
              <a:path w="1668779" h="2997200">
                <a:moveTo>
                  <a:pt x="561022" y="1028700"/>
                </a:moveTo>
                <a:lnTo>
                  <a:pt x="558977" y="1028700"/>
                </a:lnTo>
                <a:lnTo>
                  <a:pt x="560476" y="1041400"/>
                </a:lnTo>
                <a:lnTo>
                  <a:pt x="562394" y="1041400"/>
                </a:lnTo>
                <a:lnTo>
                  <a:pt x="561022" y="1028700"/>
                </a:lnTo>
                <a:close/>
              </a:path>
              <a:path w="1668779" h="2997200">
                <a:moveTo>
                  <a:pt x="563791" y="1028700"/>
                </a:moveTo>
                <a:lnTo>
                  <a:pt x="561467" y="1028700"/>
                </a:lnTo>
                <a:lnTo>
                  <a:pt x="563994" y="1041400"/>
                </a:lnTo>
                <a:lnTo>
                  <a:pt x="566480" y="1034397"/>
                </a:lnTo>
                <a:lnTo>
                  <a:pt x="563791" y="1028700"/>
                </a:lnTo>
                <a:close/>
              </a:path>
              <a:path w="1668779" h="2997200">
                <a:moveTo>
                  <a:pt x="602843" y="1028700"/>
                </a:moveTo>
                <a:lnTo>
                  <a:pt x="568502" y="1028700"/>
                </a:lnTo>
                <a:lnTo>
                  <a:pt x="566480" y="1034397"/>
                </a:lnTo>
                <a:lnTo>
                  <a:pt x="569785" y="1041400"/>
                </a:lnTo>
                <a:lnTo>
                  <a:pt x="596709" y="1041400"/>
                </a:lnTo>
                <a:lnTo>
                  <a:pt x="602843" y="1028700"/>
                </a:lnTo>
                <a:close/>
              </a:path>
              <a:path w="1668779" h="2997200">
                <a:moveTo>
                  <a:pt x="568502" y="1028700"/>
                </a:moveTo>
                <a:lnTo>
                  <a:pt x="563791" y="1028700"/>
                </a:lnTo>
                <a:lnTo>
                  <a:pt x="566480" y="1034397"/>
                </a:lnTo>
                <a:lnTo>
                  <a:pt x="568502" y="1028700"/>
                </a:lnTo>
                <a:close/>
              </a:path>
              <a:path w="1668779" h="2997200">
                <a:moveTo>
                  <a:pt x="559346" y="1016000"/>
                </a:moveTo>
                <a:lnTo>
                  <a:pt x="547497" y="1016000"/>
                </a:lnTo>
                <a:lnTo>
                  <a:pt x="552462" y="1028700"/>
                </a:lnTo>
                <a:lnTo>
                  <a:pt x="559104" y="1028700"/>
                </a:lnTo>
                <a:lnTo>
                  <a:pt x="559346" y="1016000"/>
                </a:lnTo>
                <a:close/>
              </a:path>
              <a:path w="1668779" h="2997200">
                <a:moveTo>
                  <a:pt x="581012" y="1016000"/>
                </a:moveTo>
                <a:lnTo>
                  <a:pt x="562343" y="1016000"/>
                </a:lnTo>
                <a:lnTo>
                  <a:pt x="561632" y="1028700"/>
                </a:lnTo>
                <a:lnTo>
                  <a:pt x="576211" y="1028700"/>
                </a:lnTo>
                <a:lnTo>
                  <a:pt x="581012" y="1016000"/>
                </a:lnTo>
                <a:close/>
              </a:path>
              <a:path w="1668779" h="2997200">
                <a:moveTo>
                  <a:pt x="586168" y="1016000"/>
                </a:moveTo>
                <a:lnTo>
                  <a:pt x="581012" y="1016000"/>
                </a:lnTo>
                <a:lnTo>
                  <a:pt x="576211" y="1028700"/>
                </a:lnTo>
                <a:lnTo>
                  <a:pt x="587438" y="1028700"/>
                </a:lnTo>
                <a:lnTo>
                  <a:pt x="586733" y="1017333"/>
                </a:lnTo>
                <a:lnTo>
                  <a:pt x="586168" y="1016000"/>
                </a:lnTo>
                <a:close/>
              </a:path>
              <a:path w="1668779" h="2997200">
                <a:moveTo>
                  <a:pt x="586733" y="1017333"/>
                </a:moveTo>
                <a:lnTo>
                  <a:pt x="587438" y="1028700"/>
                </a:lnTo>
                <a:lnTo>
                  <a:pt x="591553" y="1028700"/>
                </a:lnTo>
                <a:lnTo>
                  <a:pt x="586733" y="1017333"/>
                </a:lnTo>
                <a:close/>
              </a:path>
              <a:path w="1668779" h="2997200">
                <a:moveTo>
                  <a:pt x="586651" y="1016000"/>
                </a:moveTo>
                <a:lnTo>
                  <a:pt x="586168" y="1016000"/>
                </a:lnTo>
                <a:lnTo>
                  <a:pt x="586733" y="1017333"/>
                </a:lnTo>
                <a:lnTo>
                  <a:pt x="586651" y="1016000"/>
                </a:lnTo>
                <a:close/>
              </a:path>
              <a:path w="1668779" h="2997200">
                <a:moveTo>
                  <a:pt x="590232" y="1003300"/>
                </a:moveTo>
                <a:lnTo>
                  <a:pt x="553605" y="1003300"/>
                </a:lnTo>
                <a:lnTo>
                  <a:pt x="557110" y="1016000"/>
                </a:lnTo>
                <a:lnTo>
                  <a:pt x="590080" y="1016000"/>
                </a:lnTo>
                <a:lnTo>
                  <a:pt x="590232" y="1003300"/>
                </a:lnTo>
                <a:close/>
              </a:path>
              <a:path w="1668779" h="2997200">
                <a:moveTo>
                  <a:pt x="570522" y="990600"/>
                </a:moveTo>
                <a:lnTo>
                  <a:pt x="540435" y="990600"/>
                </a:lnTo>
                <a:lnTo>
                  <a:pt x="546468" y="1003300"/>
                </a:lnTo>
                <a:lnTo>
                  <a:pt x="582079" y="1003300"/>
                </a:lnTo>
                <a:lnTo>
                  <a:pt x="570522" y="990600"/>
                </a:lnTo>
                <a:close/>
              </a:path>
              <a:path w="1668779" h="2997200">
                <a:moveTo>
                  <a:pt x="526687" y="978139"/>
                </a:moveTo>
                <a:lnTo>
                  <a:pt x="526351" y="990600"/>
                </a:lnTo>
                <a:lnTo>
                  <a:pt x="531660" y="990600"/>
                </a:lnTo>
                <a:lnTo>
                  <a:pt x="526908" y="978448"/>
                </a:lnTo>
                <a:lnTo>
                  <a:pt x="526687" y="978139"/>
                </a:lnTo>
                <a:close/>
              </a:path>
              <a:path w="1668779" h="2997200">
                <a:moveTo>
                  <a:pt x="528974" y="981338"/>
                </a:moveTo>
                <a:lnTo>
                  <a:pt x="533920" y="990600"/>
                </a:lnTo>
                <a:lnTo>
                  <a:pt x="535597" y="990600"/>
                </a:lnTo>
                <a:lnTo>
                  <a:pt x="528974" y="981338"/>
                </a:lnTo>
                <a:close/>
              </a:path>
              <a:path w="1668779" h="2997200">
                <a:moveTo>
                  <a:pt x="536628" y="981982"/>
                </a:moveTo>
                <a:lnTo>
                  <a:pt x="537438" y="990600"/>
                </a:lnTo>
                <a:lnTo>
                  <a:pt x="542023" y="990600"/>
                </a:lnTo>
                <a:lnTo>
                  <a:pt x="536628" y="981982"/>
                </a:lnTo>
                <a:close/>
              </a:path>
              <a:path w="1668779" h="2997200">
                <a:moveTo>
                  <a:pt x="574027" y="977900"/>
                </a:moveTo>
                <a:lnTo>
                  <a:pt x="545693" y="977900"/>
                </a:lnTo>
                <a:lnTo>
                  <a:pt x="542023" y="990600"/>
                </a:lnTo>
                <a:lnTo>
                  <a:pt x="582980" y="990600"/>
                </a:lnTo>
                <a:lnTo>
                  <a:pt x="574027" y="977900"/>
                </a:lnTo>
                <a:close/>
              </a:path>
              <a:path w="1668779" h="2997200">
                <a:moveTo>
                  <a:pt x="536244" y="977900"/>
                </a:moveTo>
                <a:lnTo>
                  <a:pt x="534073" y="977900"/>
                </a:lnTo>
                <a:lnTo>
                  <a:pt x="536628" y="981982"/>
                </a:lnTo>
                <a:lnTo>
                  <a:pt x="536244" y="977900"/>
                </a:lnTo>
                <a:close/>
              </a:path>
              <a:path w="1668779" h="2997200">
                <a:moveTo>
                  <a:pt x="527138" y="977900"/>
                </a:moveTo>
                <a:lnTo>
                  <a:pt x="526694" y="977900"/>
                </a:lnTo>
                <a:lnTo>
                  <a:pt x="526908" y="978448"/>
                </a:lnTo>
                <a:lnTo>
                  <a:pt x="528974" y="981338"/>
                </a:lnTo>
                <a:lnTo>
                  <a:pt x="527138" y="977900"/>
                </a:lnTo>
                <a:close/>
              </a:path>
              <a:path w="1668779" h="2997200">
                <a:moveTo>
                  <a:pt x="526694" y="977900"/>
                </a:moveTo>
                <a:lnTo>
                  <a:pt x="526516" y="977900"/>
                </a:lnTo>
                <a:lnTo>
                  <a:pt x="526687" y="978139"/>
                </a:lnTo>
                <a:lnTo>
                  <a:pt x="526694" y="977900"/>
                </a:lnTo>
                <a:close/>
              </a:path>
              <a:path w="1668779" h="2997200">
                <a:moveTo>
                  <a:pt x="522147" y="965200"/>
                </a:moveTo>
                <a:lnTo>
                  <a:pt x="517080" y="965200"/>
                </a:lnTo>
                <a:lnTo>
                  <a:pt x="520319" y="977900"/>
                </a:lnTo>
                <a:lnTo>
                  <a:pt x="524370" y="977900"/>
                </a:lnTo>
                <a:lnTo>
                  <a:pt x="522147" y="965200"/>
                </a:lnTo>
                <a:close/>
              </a:path>
              <a:path w="1668779" h="2997200">
                <a:moveTo>
                  <a:pt x="569188" y="965200"/>
                </a:moveTo>
                <a:lnTo>
                  <a:pt x="529545" y="965200"/>
                </a:lnTo>
                <a:lnTo>
                  <a:pt x="530034" y="977900"/>
                </a:lnTo>
                <a:lnTo>
                  <a:pt x="567283" y="977900"/>
                </a:lnTo>
                <a:lnTo>
                  <a:pt x="569188" y="965200"/>
                </a:lnTo>
                <a:close/>
              </a:path>
              <a:path w="1668779" h="2997200">
                <a:moveTo>
                  <a:pt x="571144" y="965200"/>
                </a:moveTo>
                <a:lnTo>
                  <a:pt x="570992" y="965200"/>
                </a:lnTo>
                <a:lnTo>
                  <a:pt x="572338" y="977900"/>
                </a:lnTo>
                <a:lnTo>
                  <a:pt x="571144" y="965200"/>
                </a:lnTo>
                <a:close/>
              </a:path>
              <a:path w="1668779" h="2997200">
                <a:moveTo>
                  <a:pt x="564121" y="952500"/>
                </a:moveTo>
                <a:lnTo>
                  <a:pt x="516674" y="952500"/>
                </a:lnTo>
                <a:lnTo>
                  <a:pt x="521541" y="965200"/>
                </a:lnTo>
                <a:lnTo>
                  <a:pt x="551522" y="965200"/>
                </a:lnTo>
                <a:lnTo>
                  <a:pt x="564121" y="952500"/>
                </a:lnTo>
                <a:close/>
              </a:path>
              <a:path w="1668779" h="2997200">
                <a:moveTo>
                  <a:pt x="508177" y="939800"/>
                </a:moveTo>
                <a:lnTo>
                  <a:pt x="508012" y="939800"/>
                </a:lnTo>
                <a:lnTo>
                  <a:pt x="509371" y="952500"/>
                </a:lnTo>
                <a:lnTo>
                  <a:pt x="508177" y="939800"/>
                </a:lnTo>
                <a:close/>
              </a:path>
              <a:path w="1668779" h="2997200">
                <a:moveTo>
                  <a:pt x="554367" y="939800"/>
                </a:moveTo>
                <a:lnTo>
                  <a:pt x="520128" y="939800"/>
                </a:lnTo>
                <a:lnTo>
                  <a:pt x="519760" y="952500"/>
                </a:lnTo>
                <a:lnTo>
                  <a:pt x="561009" y="952500"/>
                </a:lnTo>
                <a:lnTo>
                  <a:pt x="554367" y="939800"/>
                </a:lnTo>
                <a:close/>
              </a:path>
              <a:path w="1668779" h="2997200">
                <a:moveTo>
                  <a:pt x="544245" y="927100"/>
                </a:moveTo>
                <a:lnTo>
                  <a:pt x="494144" y="927100"/>
                </a:lnTo>
                <a:lnTo>
                  <a:pt x="503301" y="939800"/>
                </a:lnTo>
                <a:lnTo>
                  <a:pt x="548703" y="939800"/>
                </a:lnTo>
                <a:lnTo>
                  <a:pt x="544245" y="927100"/>
                </a:lnTo>
                <a:close/>
              </a:path>
              <a:path w="1668779" h="2997200">
                <a:moveTo>
                  <a:pt x="553427" y="927100"/>
                </a:moveTo>
                <a:lnTo>
                  <a:pt x="550748" y="927100"/>
                </a:lnTo>
                <a:lnTo>
                  <a:pt x="551815" y="939800"/>
                </a:lnTo>
                <a:lnTo>
                  <a:pt x="553250" y="939800"/>
                </a:lnTo>
                <a:lnTo>
                  <a:pt x="553427" y="927100"/>
                </a:lnTo>
                <a:close/>
              </a:path>
              <a:path w="1668779" h="2997200">
                <a:moveTo>
                  <a:pt x="500790" y="921674"/>
                </a:moveTo>
                <a:lnTo>
                  <a:pt x="501446" y="927100"/>
                </a:lnTo>
                <a:lnTo>
                  <a:pt x="503758" y="927100"/>
                </a:lnTo>
                <a:lnTo>
                  <a:pt x="500790" y="921674"/>
                </a:lnTo>
                <a:close/>
              </a:path>
              <a:path w="1668779" h="2997200">
                <a:moveTo>
                  <a:pt x="520125" y="914400"/>
                </a:moveTo>
                <a:lnTo>
                  <a:pt x="501300" y="914400"/>
                </a:lnTo>
                <a:lnTo>
                  <a:pt x="506050" y="927100"/>
                </a:lnTo>
                <a:lnTo>
                  <a:pt x="524781" y="927100"/>
                </a:lnTo>
                <a:lnTo>
                  <a:pt x="520125" y="914400"/>
                </a:lnTo>
                <a:close/>
              </a:path>
              <a:path w="1668779" h="2997200">
                <a:moveTo>
                  <a:pt x="537425" y="914400"/>
                </a:moveTo>
                <a:lnTo>
                  <a:pt x="524471" y="914400"/>
                </a:lnTo>
                <a:lnTo>
                  <a:pt x="526826" y="927100"/>
                </a:lnTo>
                <a:lnTo>
                  <a:pt x="531355" y="927100"/>
                </a:lnTo>
                <a:lnTo>
                  <a:pt x="537452" y="914630"/>
                </a:lnTo>
                <a:lnTo>
                  <a:pt x="537425" y="914400"/>
                </a:lnTo>
                <a:close/>
              </a:path>
              <a:path w="1668779" h="2997200">
                <a:moveTo>
                  <a:pt x="538276" y="914400"/>
                </a:moveTo>
                <a:lnTo>
                  <a:pt x="537565" y="914400"/>
                </a:lnTo>
                <a:lnTo>
                  <a:pt x="537452" y="914630"/>
                </a:lnTo>
                <a:lnTo>
                  <a:pt x="538899" y="927100"/>
                </a:lnTo>
                <a:lnTo>
                  <a:pt x="538276" y="914400"/>
                </a:lnTo>
                <a:close/>
              </a:path>
              <a:path w="1668779" h="2997200">
                <a:moveTo>
                  <a:pt x="499910" y="914400"/>
                </a:moveTo>
                <a:lnTo>
                  <a:pt x="496811" y="914400"/>
                </a:lnTo>
                <a:lnTo>
                  <a:pt x="500790" y="921674"/>
                </a:lnTo>
                <a:lnTo>
                  <a:pt x="499910" y="914400"/>
                </a:lnTo>
                <a:close/>
              </a:path>
              <a:path w="1668779" h="2997200">
                <a:moveTo>
                  <a:pt x="487400" y="901700"/>
                </a:moveTo>
                <a:lnTo>
                  <a:pt x="484581" y="901700"/>
                </a:lnTo>
                <a:lnTo>
                  <a:pt x="485825" y="914400"/>
                </a:lnTo>
                <a:lnTo>
                  <a:pt x="489915" y="914400"/>
                </a:lnTo>
                <a:lnTo>
                  <a:pt x="487400" y="901700"/>
                </a:lnTo>
                <a:close/>
              </a:path>
              <a:path w="1668779" h="2997200">
                <a:moveTo>
                  <a:pt x="504621" y="901700"/>
                </a:moveTo>
                <a:lnTo>
                  <a:pt x="499173" y="901700"/>
                </a:lnTo>
                <a:lnTo>
                  <a:pt x="492645" y="914400"/>
                </a:lnTo>
                <a:lnTo>
                  <a:pt x="506323" y="914400"/>
                </a:lnTo>
                <a:lnTo>
                  <a:pt x="504621" y="901700"/>
                </a:lnTo>
                <a:close/>
              </a:path>
              <a:path w="1668779" h="2997200">
                <a:moveTo>
                  <a:pt x="515950" y="901700"/>
                </a:moveTo>
                <a:lnTo>
                  <a:pt x="504621" y="901700"/>
                </a:lnTo>
                <a:lnTo>
                  <a:pt x="511746" y="914400"/>
                </a:lnTo>
                <a:lnTo>
                  <a:pt x="521233" y="914400"/>
                </a:lnTo>
                <a:lnTo>
                  <a:pt x="515950" y="901700"/>
                </a:lnTo>
                <a:close/>
              </a:path>
              <a:path w="1668779" h="2997200">
                <a:moveTo>
                  <a:pt x="523887" y="889000"/>
                </a:moveTo>
                <a:lnTo>
                  <a:pt x="522097" y="889000"/>
                </a:lnTo>
                <a:lnTo>
                  <a:pt x="518109" y="901700"/>
                </a:lnTo>
                <a:lnTo>
                  <a:pt x="523875" y="901700"/>
                </a:lnTo>
                <a:lnTo>
                  <a:pt x="527215" y="914400"/>
                </a:lnTo>
                <a:lnTo>
                  <a:pt x="528345" y="914400"/>
                </a:lnTo>
                <a:lnTo>
                  <a:pt x="527862" y="901700"/>
                </a:lnTo>
                <a:lnTo>
                  <a:pt x="523887" y="889000"/>
                </a:lnTo>
                <a:close/>
              </a:path>
              <a:path w="1668779" h="2997200">
                <a:moveTo>
                  <a:pt x="538175" y="901700"/>
                </a:moveTo>
                <a:lnTo>
                  <a:pt x="539216" y="914400"/>
                </a:lnTo>
                <a:lnTo>
                  <a:pt x="541680" y="914400"/>
                </a:lnTo>
                <a:lnTo>
                  <a:pt x="538175" y="901700"/>
                </a:lnTo>
                <a:close/>
              </a:path>
              <a:path w="1668779" h="2997200">
                <a:moveTo>
                  <a:pt x="482409" y="889000"/>
                </a:moveTo>
                <a:lnTo>
                  <a:pt x="478763" y="889000"/>
                </a:lnTo>
                <a:lnTo>
                  <a:pt x="480241" y="901700"/>
                </a:lnTo>
                <a:lnTo>
                  <a:pt x="483235" y="901700"/>
                </a:lnTo>
                <a:lnTo>
                  <a:pt x="482409" y="889000"/>
                </a:lnTo>
                <a:close/>
              </a:path>
              <a:path w="1668779" h="2997200">
                <a:moveTo>
                  <a:pt x="482409" y="889000"/>
                </a:moveTo>
                <a:lnTo>
                  <a:pt x="483235" y="901700"/>
                </a:lnTo>
                <a:lnTo>
                  <a:pt x="483438" y="901700"/>
                </a:lnTo>
                <a:lnTo>
                  <a:pt x="482409" y="889000"/>
                </a:lnTo>
                <a:close/>
              </a:path>
              <a:path w="1668779" h="2997200">
                <a:moveTo>
                  <a:pt x="518426" y="889000"/>
                </a:moveTo>
                <a:lnTo>
                  <a:pt x="482409" y="889000"/>
                </a:lnTo>
                <a:lnTo>
                  <a:pt x="483438" y="901700"/>
                </a:lnTo>
                <a:lnTo>
                  <a:pt x="518109" y="901700"/>
                </a:lnTo>
                <a:lnTo>
                  <a:pt x="518426" y="889000"/>
                </a:lnTo>
                <a:close/>
              </a:path>
              <a:path w="1668779" h="2997200">
                <a:moveTo>
                  <a:pt x="473233" y="876300"/>
                </a:moveTo>
                <a:lnTo>
                  <a:pt x="468401" y="876300"/>
                </a:lnTo>
                <a:lnTo>
                  <a:pt x="470935" y="889000"/>
                </a:lnTo>
                <a:lnTo>
                  <a:pt x="473233" y="876300"/>
                </a:lnTo>
                <a:close/>
              </a:path>
              <a:path w="1668779" h="2997200">
                <a:moveTo>
                  <a:pt x="477354" y="876300"/>
                </a:moveTo>
                <a:lnTo>
                  <a:pt x="477240" y="889000"/>
                </a:lnTo>
                <a:lnTo>
                  <a:pt x="481609" y="889000"/>
                </a:lnTo>
                <a:lnTo>
                  <a:pt x="477354" y="876300"/>
                </a:lnTo>
                <a:close/>
              </a:path>
              <a:path w="1668779" h="2997200">
                <a:moveTo>
                  <a:pt x="495236" y="876300"/>
                </a:moveTo>
                <a:lnTo>
                  <a:pt x="481672" y="876300"/>
                </a:lnTo>
                <a:lnTo>
                  <a:pt x="486752" y="889000"/>
                </a:lnTo>
                <a:lnTo>
                  <a:pt x="493179" y="889000"/>
                </a:lnTo>
                <a:lnTo>
                  <a:pt x="495236" y="876300"/>
                </a:lnTo>
                <a:close/>
              </a:path>
              <a:path w="1668779" h="2997200">
                <a:moveTo>
                  <a:pt x="519595" y="876300"/>
                </a:moveTo>
                <a:lnTo>
                  <a:pt x="495236" y="876300"/>
                </a:lnTo>
                <a:lnTo>
                  <a:pt x="495274" y="889000"/>
                </a:lnTo>
                <a:lnTo>
                  <a:pt x="522185" y="889000"/>
                </a:lnTo>
                <a:lnTo>
                  <a:pt x="519595" y="876300"/>
                </a:lnTo>
                <a:close/>
              </a:path>
              <a:path w="1668779" h="2997200">
                <a:moveTo>
                  <a:pt x="471258" y="863600"/>
                </a:moveTo>
                <a:lnTo>
                  <a:pt x="465074" y="863600"/>
                </a:lnTo>
                <a:lnTo>
                  <a:pt x="465404" y="876300"/>
                </a:lnTo>
                <a:lnTo>
                  <a:pt x="467880" y="876300"/>
                </a:lnTo>
                <a:lnTo>
                  <a:pt x="471306" y="865355"/>
                </a:lnTo>
                <a:lnTo>
                  <a:pt x="471258" y="863600"/>
                </a:lnTo>
                <a:close/>
              </a:path>
              <a:path w="1668779" h="2997200">
                <a:moveTo>
                  <a:pt x="472351" y="863600"/>
                </a:moveTo>
                <a:lnTo>
                  <a:pt x="471855" y="863600"/>
                </a:lnTo>
                <a:lnTo>
                  <a:pt x="471306" y="865355"/>
                </a:lnTo>
                <a:lnTo>
                  <a:pt x="471601" y="876300"/>
                </a:lnTo>
                <a:lnTo>
                  <a:pt x="474014" y="876300"/>
                </a:lnTo>
                <a:lnTo>
                  <a:pt x="472818" y="865222"/>
                </a:lnTo>
                <a:lnTo>
                  <a:pt x="472351" y="863600"/>
                </a:lnTo>
                <a:close/>
              </a:path>
              <a:path w="1668779" h="2997200">
                <a:moveTo>
                  <a:pt x="512800" y="863600"/>
                </a:moveTo>
                <a:lnTo>
                  <a:pt x="472643" y="863600"/>
                </a:lnTo>
                <a:lnTo>
                  <a:pt x="472818" y="865222"/>
                </a:lnTo>
                <a:lnTo>
                  <a:pt x="476008" y="876300"/>
                </a:lnTo>
                <a:lnTo>
                  <a:pt x="511987" y="876300"/>
                </a:lnTo>
                <a:lnTo>
                  <a:pt x="512800" y="863600"/>
                </a:lnTo>
                <a:close/>
              </a:path>
              <a:path w="1668779" h="2997200">
                <a:moveTo>
                  <a:pt x="453745" y="850900"/>
                </a:moveTo>
                <a:lnTo>
                  <a:pt x="456920" y="863600"/>
                </a:lnTo>
                <a:lnTo>
                  <a:pt x="463740" y="863600"/>
                </a:lnTo>
                <a:lnTo>
                  <a:pt x="463597" y="862573"/>
                </a:lnTo>
                <a:lnTo>
                  <a:pt x="453745" y="850900"/>
                </a:lnTo>
                <a:close/>
              </a:path>
              <a:path w="1668779" h="2997200">
                <a:moveTo>
                  <a:pt x="464947" y="850900"/>
                </a:moveTo>
                <a:lnTo>
                  <a:pt x="461975" y="850900"/>
                </a:lnTo>
                <a:lnTo>
                  <a:pt x="463597" y="862573"/>
                </a:lnTo>
                <a:lnTo>
                  <a:pt x="464464" y="863600"/>
                </a:lnTo>
                <a:lnTo>
                  <a:pt x="466051" y="863600"/>
                </a:lnTo>
                <a:lnTo>
                  <a:pt x="464947" y="850900"/>
                </a:lnTo>
                <a:close/>
              </a:path>
              <a:path w="1668779" h="2997200">
                <a:moveTo>
                  <a:pt x="472230" y="850900"/>
                </a:moveTo>
                <a:lnTo>
                  <a:pt x="466636" y="850900"/>
                </a:lnTo>
                <a:lnTo>
                  <a:pt x="467398" y="863600"/>
                </a:lnTo>
                <a:lnTo>
                  <a:pt x="472702" y="863600"/>
                </a:lnTo>
                <a:lnTo>
                  <a:pt x="472230" y="850900"/>
                </a:lnTo>
                <a:close/>
              </a:path>
              <a:path w="1668779" h="2997200">
                <a:moveTo>
                  <a:pt x="499592" y="850900"/>
                </a:moveTo>
                <a:lnTo>
                  <a:pt x="472230" y="850900"/>
                </a:lnTo>
                <a:lnTo>
                  <a:pt x="480943" y="863600"/>
                </a:lnTo>
                <a:lnTo>
                  <a:pt x="501675" y="863600"/>
                </a:lnTo>
                <a:lnTo>
                  <a:pt x="499592" y="850900"/>
                </a:lnTo>
                <a:close/>
              </a:path>
              <a:path w="1668779" h="2997200">
                <a:moveTo>
                  <a:pt x="505320" y="850900"/>
                </a:moveTo>
                <a:lnTo>
                  <a:pt x="504393" y="863600"/>
                </a:lnTo>
                <a:lnTo>
                  <a:pt x="511594" y="863600"/>
                </a:lnTo>
                <a:lnTo>
                  <a:pt x="505320" y="850900"/>
                </a:lnTo>
                <a:close/>
              </a:path>
              <a:path w="1668779" h="2997200">
                <a:moveTo>
                  <a:pt x="449745" y="838200"/>
                </a:moveTo>
                <a:lnTo>
                  <a:pt x="450786" y="850900"/>
                </a:lnTo>
                <a:lnTo>
                  <a:pt x="453212" y="850900"/>
                </a:lnTo>
                <a:lnTo>
                  <a:pt x="449745" y="838200"/>
                </a:lnTo>
                <a:close/>
              </a:path>
              <a:path w="1668779" h="2997200">
                <a:moveTo>
                  <a:pt x="457479" y="838200"/>
                </a:moveTo>
                <a:lnTo>
                  <a:pt x="456552" y="838200"/>
                </a:lnTo>
                <a:lnTo>
                  <a:pt x="461505" y="850900"/>
                </a:lnTo>
                <a:lnTo>
                  <a:pt x="457479" y="838200"/>
                </a:lnTo>
                <a:close/>
              </a:path>
              <a:path w="1668779" h="2997200">
                <a:moveTo>
                  <a:pt x="500773" y="838200"/>
                </a:moveTo>
                <a:lnTo>
                  <a:pt x="460984" y="838200"/>
                </a:lnTo>
                <a:lnTo>
                  <a:pt x="462153" y="850900"/>
                </a:lnTo>
                <a:lnTo>
                  <a:pt x="505777" y="850900"/>
                </a:lnTo>
                <a:lnTo>
                  <a:pt x="500773" y="838200"/>
                </a:lnTo>
                <a:close/>
              </a:path>
              <a:path w="1668779" h="2997200">
                <a:moveTo>
                  <a:pt x="448017" y="825500"/>
                </a:moveTo>
                <a:lnTo>
                  <a:pt x="444385" y="825500"/>
                </a:lnTo>
                <a:lnTo>
                  <a:pt x="442874" y="838200"/>
                </a:lnTo>
                <a:lnTo>
                  <a:pt x="448132" y="838200"/>
                </a:lnTo>
                <a:lnTo>
                  <a:pt x="449206" y="836110"/>
                </a:lnTo>
                <a:lnTo>
                  <a:pt x="448017" y="825500"/>
                </a:lnTo>
                <a:close/>
              </a:path>
              <a:path w="1668779" h="2997200">
                <a:moveTo>
                  <a:pt x="451727" y="831204"/>
                </a:moveTo>
                <a:lnTo>
                  <a:pt x="449206" y="836110"/>
                </a:lnTo>
                <a:lnTo>
                  <a:pt x="449440" y="838200"/>
                </a:lnTo>
                <a:lnTo>
                  <a:pt x="451727" y="831204"/>
                </a:lnTo>
                <a:close/>
              </a:path>
              <a:path w="1668779" h="2997200">
                <a:moveTo>
                  <a:pt x="491210" y="825500"/>
                </a:moveTo>
                <a:lnTo>
                  <a:pt x="454660" y="825500"/>
                </a:lnTo>
                <a:lnTo>
                  <a:pt x="458266" y="838200"/>
                </a:lnTo>
                <a:lnTo>
                  <a:pt x="492163" y="838200"/>
                </a:lnTo>
                <a:lnTo>
                  <a:pt x="491210" y="825500"/>
                </a:lnTo>
                <a:close/>
              </a:path>
              <a:path w="1668779" h="2997200">
                <a:moveTo>
                  <a:pt x="454660" y="825500"/>
                </a:moveTo>
                <a:lnTo>
                  <a:pt x="453593" y="825500"/>
                </a:lnTo>
                <a:lnTo>
                  <a:pt x="451727" y="831204"/>
                </a:lnTo>
                <a:lnTo>
                  <a:pt x="454660" y="825500"/>
                </a:lnTo>
                <a:close/>
              </a:path>
              <a:path w="1668779" h="2997200">
                <a:moveTo>
                  <a:pt x="439386" y="825249"/>
                </a:moveTo>
                <a:lnTo>
                  <a:pt x="439445" y="825500"/>
                </a:lnTo>
                <a:lnTo>
                  <a:pt x="439386" y="825249"/>
                </a:lnTo>
                <a:close/>
              </a:path>
              <a:path w="1668779" h="2997200">
                <a:moveTo>
                  <a:pt x="476637" y="812800"/>
                </a:moveTo>
                <a:lnTo>
                  <a:pt x="447087" y="812800"/>
                </a:lnTo>
                <a:lnTo>
                  <a:pt x="445550" y="825500"/>
                </a:lnTo>
                <a:lnTo>
                  <a:pt x="477405" y="825500"/>
                </a:lnTo>
                <a:lnTo>
                  <a:pt x="476637" y="812800"/>
                </a:lnTo>
                <a:close/>
              </a:path>
              <a:path w="1668779" h="2997200">
                <a:moveTo>
                  <a:pt x="480047" y="812800"/>
                </a:moveTo>
                <a:lnTo>
                  <a:pt x="476637" y="812800"/>
                </a:lnTo>
                <a:lnTo>
                  <a:pt x="480214" y="825500"/>
                </a:lnTo>
                <a:lnTo>
                  <a:pt x="482142" y="825500"/>
                </a:lnTo>
                <a:lnTo>
                  <a:pt x="480047" y="812800"/>
                </a:lnTo>
                <a:close/>
              </a:path>
              <a:path w="1668779" h="2997200">
                <a:moveTo>
                  <a:pt x="482574" y="812800"/>
                </a:moveTo>
                <a:lnTo>
                  <a:pt x="482142" y="825500"/>
                </a:lnTo>
                <a:lnTo>
                  <a:pt x="489242" y="825500"/>
                </a:lnTo>
                <a:lnTo>
                  <a:pt x="482574" y="812800"/>
                </a:lnTo>
                <a:close/>
              </a:path>
              <a:path w="1668779" h="2997200">
                <a:moveTo>
                  <a:pt x="436486" y="812800"/>
                </a:moveTo>
                <a:lnTo>
                  <a:pt x="430809" y="812800"/>
                </a:lnTo>
                <a:lnTo>
                  <a:pt x="439386" y="825249"/>
                </a:lnTo>
                <a:lnTo>
                  <a:pt x="436486" y="812800"/>
                </a:lnTo>
                <a:close/>
              </a:path>
              <a:path w="1668779" h="2997200">
                <a:moveTo>
                  <a:pt x="430466" y="800100"/>
                </a:moveTo>
                <a:lnTo>
                  <a:pt x="426732" y="800100"/>
                </a:lnTo>
                <a:lnTo>
                  <a:pt x="430517" y="812800"/>
                </a:lnTo>
                <a:lnTo>
                  <a:pt x="431558" y="812800"/>
                </a:lnTo>
                <a:lnTo>
                  <a:pt x="430466" y="800100"/>
                </a:lnTo>
                <a:close/>
              </a:path>
              <a:path w="1668779" h="2997200">
                <a:moveTo>
                  <a:pt x="434505" y="800100"/>
                </a:moveTo>
                <a:lnTo>
                  <a:pt x="431533" y="800100"/>
                </a:lnTo>
                <a:lnTo>
                  <a:pt x="432854" y="812800"/>
                </a:lnTo>
                <a:lnTo>
                  <a:pt x="434505" y="800100"/>
                </a:lnTo>
                <a:close/>
              </a:path>
              <a:path w="1668779" h="2997200">
                <a:moveTo>
                  <a:pt x="438226" y="800100"/>
                </a:moveTo>
                <a:lnTo>
                  <a:pt x="436867" y="800100"/>
                </a:lnTo>
                <a:lnTo>
                  <a:pt x="437730" y="812800"/>
                </a:lnTo>
                <a:lnTo>
                  <a:pt x="438226" y="800100"/>
                </a:lnTo>
                <a:close/>
              </a:path>
              <a:path w="1668779" h="2997200">
                <a:moveTo>
                  <a:pt x="469557" y="800100"/>
                </a:moveTo>
                <a:lnTo>
                  <a:pt x="443369" y="800100"/>
                </a:lnTo>
                <a:lnTo>
                  <a:pt x="444957" y="812800"/>
                </a:lnTo>
                <a:lnTo>
                  <a:pt x="473125" y="812800"/>
                </a:lnTo>
                <a:lnTo>
                  <a:pt x="469557" y="800100"/>
                </a:lnTo>
                <a:close/>
              </a:path>
              <a:path w="1668779" h="2997200">
                <a:moveTo>
                  <a:pt x="478167" y="800100"/>
                </a:moveTo>
                <a:lnTo>
                  <a:pt x="472249" y="800100"/>
                </a:lnTo>
                <a:lnTo>
                  <a:pt x="477710" y="812800"/>
                </a:lnTo>
                <a:lnTo>
                  <a:pt x="480021" y="812800"/>
                </a:lnTo>
                <a:lnTo>
                  <a:pt x="478167" y="800100"/>
                </a:lnTo>
                <a:close/>
              </a:path>
              <a:path w="1668779" h="2997200">
                <a:moveTo>
                  <a:pt x="430530" y="787400"/>
                </a:moveTo>
                <a:lnTo>
                  <a:pt x="422516" y="787400"/>
                </a:lnTo>
                <a:lnTo>
                  <a:pt x="420890" y="800100"/>
                </a:lnTo>
                <a:lnTo>
                  <a:pt x="430428" y="800100"/>
                </a:lnTo>
                <a:lnTo>
                  <a:pt x="430460" y="798091"/>
                </a:lnTo>
                <a:lnTo>
                  <a:pt x="430530" y="787400"/>
                </a:lnTo>
                <a:close/>
              </a:path>
              <a:path w="1668779" h="2997200">
                <a:moveTo>
                  <a:pt x="430611" y="788686"/>
                </a:moveTo>
                <a:lnTo>
                  <a:pt x="430428" y="800100"/>
                </a:lnTo>
                <a:lnTo>
                  <a:pt x="431203" y="798091"/>
                </a:lnTo>
                <a:lnTo>
                  <a:pt x="430611" y="788686"/>
                </a:lnTo>
                <a:close/>
              </a:path>
              <a:path w="1668779" h="2997200">
                <a:moveTo>
                  <a:pt x="431203" y="798091"/>
                </a:moveTo>
                <a:lnTo>
                  <a:pt x="430428" y="800100"/>
                </a:lnTo>
                <a:lnTo>
                  <a:pt x="431330" y="800100"/>
                </a:lnTo>
                <a:lnTo>
                  <a:pt x="431203" y="798091"/>
                </a:lnTo>
                <a:close/>
              </a:path>
              <a:path w="1668779" h="2997200">
                <a:moveTo>
                  <a:pt x="449973" y="787400"/>
                </a:moveTo>
                <a:lnTo>
                  <a:pt x="435330" y="787400"/>
                </a:lnTo>
                <a:lnTo>
                  <a:pt x="436397" y="800100"/>
                </a:lnTo>
                <a:lnTo>
                  <a:pt x="452310" y="800100"/>
                </a:lnTo>
                <a:lnTo>
                  <a:pt x="449973" y="787400"/>
                </a:lnTo>
                <a:close/>
              </a:path>
              <a:path w="1668779" h="2997200">
                <a:moveTo>
                  <a:pt x="470306" y="787400"/>
                </a:moveTo>
                <a:lnTo>
                  <a:pt x="452247" y="787400"/>
                </a:lnTo>
                <a:lnTo>
                  <a:pt x="452310" y="800100"/>
                </a:lnTo>
                <a:lnTo>
                  <a:pt x="473087" y="800100"/>
                </a:lnTo>
                <a:lnTo>
                  <a:pt x="470306" y="787400"/>
                </a:lnTo>
                <a:close/>
              </a:path>
              <a:path w="1668779" h="2997200">
                <a:moveTo>
                  <a:pt x="475742" y="787400"/>
                </a:moveTo>
                <a:lnTo>
                  <a:pt x="474091" y="787400"/>
                </a:lnTo>
                <a:lnTo>
                  <a:pt x="473900" y="800100"/>
                </a:lnTo>
                <a:lnTo>
                  <a:pt x="476643" y="800100"/>
                </a:lnTo>
                <a:lnTo>
                  <a:pt x="475742" y="787400"/>
                </a:lnTo>
                <a:close/>
              </a:path>
              <a:path w="1668779" h="2997200">
                <a:moveTo>
                  <a:pt x="435330" y="787400"/>
                </a:moveTo>
                <a:lnTo>
                  <a:pt x="430631" y="787400"/>
                </a:lnTo>
                <a:lnTo>
                  <a:pt x="430611" y="788686"/>
                </a:lnTo>
                <a:lnTo>
                  <a:pt x="431203" y="798091"/>
                </a:lnTo>
                <a:lnTo>
                  <a:pt x="435330" y="787400"/>
                </a:lnTo>
                <a:close/>
              </a:path>
              <a:path w="1668779" h="2997200">
                <a:moveTo>
                  <a:pt x="426694" y="774700"/>
                </a:moveTo>
                <a:lnTo>
                  <a:pt x="422135" y="774700"/>
                </a:lnTo>
                <a:lnTo>
                  <a:pt x="422706" y="787400"/>
                </a:lnTo>
                <a:lnTo>
                  <a:pt x="425996" y="787400"/>
                </a:lnTo>
                <a:lnTo>
                  <a:pt x="426694" y="774700"/>
                </a:lnTo>
                <a:close/>
              </a:path>
              <a:path w="1668779" h="2997200">
                <a:moveTo>
                  <a:pt x="431177" y="774700"/>
                </a:moveTo>
                <a:lnTo>
                  <a:pt x="426694" y="774700"/>
                </a:lnTo>
                <a:lnTo>
                  <a:pt x="428447" y="787400"/>
                </a:lnTo>
                <a:lnTo>
                  <a:pt x="433400" y="787400"/>
                </a:lnTo>
                <a:lnTo>
                  <a:pt x="431177" y="774700"/>
                </a:lnTo>
                <a:close/>
              </a:path>
              <a:path w="1668779" h="2997200">
                <a:moveTo>
                  <a:pt x="460819" y="774700"/>
                </a:moveTo>
                <a:lnTo>
                  <a:pt x="442099" y="774700"/>
                </a:lnTo>
                <a:lnTo>
                  <a:pt x="433400" y="787400"/>
                </a:lnTo>
                <a:lnTo>
                  <a:pt x="460527" y="787400"/>
                </a:lnTo>
                <a:lnTo>
                  <a:pt x="460819" y="774700"/>
                </a:lnTo>
                <a:close/>
              </a:path>
              <a:path w="1668779" h="2997200">
                <a:moveTo>
                  <a:pt x="464540" y="774700"/>
                </a:moveTo>
                <a:lnTo>
                  <a:pt x="463207" y="774700"/>
                </a:lnTo>
                <a:lnTo>
                  <a:pt x="464616" y="787400"/>
                </a:lnTo>
                <a:lnTo>
                  <a:pt x="464540" y="774700"/>
                </a:lnTo>
                <a:close/>
              </a:path>
              <a:path w="1668779" h="2997200">
                <a:moveTo>
                  <a:pt x="410019" y="762000"/>
                </a:moveTo>
                <a:lnTo>
                  <a:pt x="411213" y="774700"/>
                </a:lnTo>
                <a:lnTo>
                  <a:pt x="411745" y="773900"/>
                </a:lnTo>
                <a:lnTo>
                  <a:pt x="410019" y="762000"/>
                </a:lnTo>
                <a:close/>
              </a:path>
              <a:path w="1668779" h="2997200">
                <a:moveTo>
                  <a:pt x="427964" y="762000"/>
                </a:moveTo>
                <a:lnTo>
                  <a:pt x="419658" y="762000"/>
                </a:lnTo>
                <a:lnTo>
                  <a:pt x="411745" y="773900"/>
                </a:lnTo>
                <a:lnTo>
                  <a:pt x="411861" y="774700"/>
                </a:lnTo>
                <a:lnTo>
                  <a:pt x="427609" y="774700"/>
                </a:lnTo>
                <a:lnTo>
                  <a:pt x="427964" y="762000"/>
                </a:lnTo>
                <a:close/>
              </a:path>
              <a:path w="1668779" h="2997200">
                <a:moveTo>
                  <a:pt x="433451" y="762000"/>
                </a:moveTo>
                <a:lnTo>
                  <a:pt x="428320" y="762000"/>
                </a:lnTo>
                <a:lnTo>
                  <a:pt x="432447" y="774700"/>
                </a:lnTo>
                <a:lnTo>
                  <a:pt x="432739" y="774700"/>
                </a:lnTo>
                <a:lnTo>
                  <a:pt x="433451" y="762000"/>
                </a:lnTo>
                <a:close/>
              </a:path>
              <a:path w="1668779" h="2997200">
                <a:moveTo>
                  <a:pt x="452310" y="762000"/>
                </a:moveTo>
                <a:lnTo>
                  <a:pt x="434784" y="762000"/>
                </a:lnTo>
                <a:lnTo>
                  <a:pt x="435470" y="774700"/>
                </a:lnTo>
                <a:lnTo>
                  <a:pt x="452996" y="774700"/>
                </a:lnTo>
                <a:lnTo>
                  <a:pt x="452310" y="762000"/>
                </a:lnTo>
                <a:close/>
              </a:path>
              <a:path w="1668779" h="2997200">
                <a:moveTo>
                  <a:pt x="413956" y="749300"/>
                </a:moveTo>
                <a:lnTo>
                  <a:pt x="409829" y="749300"/>
                </a:lnTo>
                <a:lnTo>
                  <a:pt x="411899" y="762000"/>
                </a:lnTo>
                <a:lnTo>
                  <a:pt x="415912" y="762000"/>
                </a:lnTo>
                <a:lnTo>
                  <a:pt x="413956" y="749300"/>
                </a:lnTo>
                <a:close/>
              </a:path>
              <a:path w="1668779" h="2997200">
                <a:moveTo>
                  <a:pt x="450977" y="749300"/>
                </a:moveTo>
                <a:lnTo>
                  <a:pt x="416242" y="749300"/>
                </a:lnTo>
                <a:lnTo>
                  <a:pt x="417969" y="762000"/>
                </a:lnTo>
                <a:lnTo>
                  <a:pt x="446392" y="762000"/>
                </a:lnTo>
                <a:lnTo>
                  <a:pt x="450977" y="749300"/>
                </a:lnTo>
                <a:close/>
              </a:path>
              <a:path w="1668779" h="2997200">
                <a:moveTo>
                  <a:pt x="405790" y="723900"/>
                </a:moveTo>
                <a:lnTo>
                  <a:pt x="396138" y="723900"/>
                </a:lnTo>
                <a:lnTo>
                  <a:pt x="398449" y="736600"/>
                </a:lnTo>
                <a:lnTo>
                  <a:pt x="396303" y="749300"/>
                </a:lnTo>
                <a:lnTo>
                  <a:pt x="400697" y="749300"/>
                </a:lnTo>
                <a:lnTo>
                  <a:pt x="399910" y="736600"/>
                </a:lnTo>
                <a:lnTo>
                  <a:pt x="407060" y="736600"/>
                </a:lnTo>
                <a:lnTo>
                  <a:pt x="405790" y="723900"/>
                </a:lnTo>
                <a:close/>
              </a:path>
              <a:path w="1668779" h="2997200">
                <a:moveTo>
                  <a:pt x="437845" y="736600"/>
                </a:moveTo>
                <a:lnTo>
                  <a:pt x="407009" y="736600"/>
                </a:lnTo>
                <a:lnTo>
                  <a:pt x="406425" y="749300"/>
                </a:lnTo>
                <a:lnTo>
                  <a:pt x="441515" y="749300"/>
                </a:lnTo>
                <a:lnTo>
                  <a:pt x="439794" y="738678"/>
                </a:lnTo>
                <a:lnTo>
                  <a:pt x="437845" y="736600"/>
                </a:lnTo>
                <a:close/>
              </a:path>
              <a:path w="1668779" h="2997200">
                <a:moveTo>
                  <a:pt x="439794" y="738678"/>
                </a:moveTo>
                <a:lnTo>
                  <a:pt x="441515" y="749300"/>
                </a:lnTo>
                <a:lnTo>
                  <a:pt x="441693" y="749300"/>
                </a:lnTo>
                <a:lnTo>
                  <a:pt x="439830" y="738716"/>
                </a:lnTo>
                <a:close/>
              </a:path>
              <a:path w="1668779" h="2997200">
                <a:moveTo>
                  <a:pt x="439830" y="738716"/>
                </a:moveTo>
                <a:lnTo>
                  <a:pt x="441693" y="749300"/>
                </a:lnTo>
                <a:lnTo>
                  <a:pt x="449757" y="749300"/>
                </a:lnTo>
                <a:lnTo>
                  <a:pt x="439830" y="738716"/>
                </a:lnTo>
                <a:close/>
              </a:path>
              <a:path w="1668779" h="2997200">
                <a:moveTo>
                  <a:pt x="439458" y="736600"/>
                </a:moveTo>
                <a:lnTo>
                  <a:pt x="439794" y="738678"/>
                </a:lnTo>
                <a:lnTo>
                  <a:pt x="439458" y="736600"/>
                </a:lnTo>
                <a:close/>
              </a:path>
              <a:path w="1668779" h="2997200">
                <a:moveTo>
                  <a:pt x="390486" y="723900"/>
                </a:moveTo>
                <a:lnTo>
                  <a:pt x="383413" y="723900"/>
                </a:lnTo>
                <a:lnTo>
                  <a:pt x="386994" y="736600"/>
                </a:lnTo>
                <a:lnTo>
                  <a:pt x="392137" y="736600"/>
                </a:lnTo>
                <a:lnTo>
                  <a:pt x="390486" y="723900"/>
                </a:lnTo>
                <a:close/>
              </a:path>
              <a:path w="1668779" h="2997200">
                <a:moveTo>
                  <a:pt x="423849" y="711200"/>
                </a:moveTo>
                <a:lnTo>
                  <a:pt x="414642" y="711200"/>
                </a:lnTo>
                <a:lnTo>
                  <a:pt x="410425" y="723900"/>
                </a:lnTo>
                <a:lnTo>
                  <a:pt x="409765" y="723900"/>
                </a:lnTo>
                <a:lnTo>
                  <a:pt x="407060" y="736600"/>
                </a:lnTo>
                <a:lnTo>
                  <a:pt x="427824" y="736600"/>
                </a:lnTo>
                <a:lnTo>
                  <a:pt x="420725" y="723900"/>
                </a:lnTo>
                <a:lnTo>
                  <a:pt x="423849" y="711200"/>
                </a:lnTo>
                <a:close/>
              </a:path>
              <a:path w="1668779" h="2997200">
                <a:moveTo>
                  <a:pt x="434352" y="723900"/>
                </a:moveTo>
                <a:lnTo>
                  <a:pt x="430745" y="723900"/>
                </a:lnTo>
                <a:lnTo>
                  <a:pt x="427824" y="736600"/>
                </a:lnTo>
                <a:lnTo>
                  <a:pt x="433984" y="736600"/>
                </a:lnTo>
                <a:lnTo>
                  <a:pt x="434352" y="723900"/>
                </a:lnTo>
                <a:close/>
              </a:path>
              <a:path w="1668779" h="2997200">
                <a:moveTo>
                  <a:pt x="388086" y="711200"/>
                </a:moveTo>
                <a:lnTo>
                  <a:pt x="378701" y="711200"/>
                </a:lnTo>
                <a:lnTo>
                  <a:pt x="387743" y="723900"/>
                </a:lnTo>
                <a:lnTo>
                  <a:pt x="388086" y="711200"/>
                </a:lnTo>
                <a:close/>
              </a:path>
              <a:path w="1668779" h="2997200">
                <a:moveTo>
                  <a:pt x="393153" y="711200"/>
                </a:moveTo>
                <a:lnTo>
                  <a:pt x="389204" y="711200"/>
                </a:lnTo>
                <a:lnTo>
                  <a:pt x="389432" y="723900"/>
                </a:lnTo>
                <a:lnTo>
                  <a:pt x="393446" y="723900"/>
                </a:lnTo>
                <a:lnTo>
                  <a:pt x="393153" y="711200"/>
                </a:lnTo>
                <a:close/>
              </a:path>
              <a:path w="1668779" h="2997200">
                <a:moveTo>
                  <a:pt x="409511" y="711200"/>
                </a:moveTo>
                <a:lnTo>
                  <a:pt x="396849" y="711200"/>
                </a:lnTo>
                <a:lnTo>
                  <a:pt x="400367" y="723900"/>
                </a:lnTo>
                <a:lnTo>
                  <a:pt x="410425" y="723900"/>
                </a:lnTo>
                <a:lnTo>
                  <a:pt x="409511" y="711200"/>
                </a:lnTo>
                <a:close/>
              </a:path>
              <a:path w="1668779" h="2997200">
                <a:moveTo>
                  <a:pt x="424776" y="711200"/>
                </a:moveTo>
                <a:lnTo>
                  <a:pt x="425500" y="723900"/>
                </a:lnTo>
                <a:lnTo>
                  <a:pt x="424776" y="711200"/>
                </a:lnTo>
                <a:close/>
              </a:path>
              <a:path w="1668779" h="2997200">
                <a:moveTo>
                  <a:pt x="375272" y="698500"/>
                </a:moveTo>
                <a:lnTo>
                  <a:pt x="374230" y="698500"/>
                </a:lnTo>
                <a:lnTo>
                  <a:pt x="373418" y="711200"/>
                </a:lnTo>
                <a:lnTo>
                  <a:pt x="376085" y="711200"/>
                </a:lnTo>
                <a:lnTo>
                  <a:pt x="375272" y="698500"/>
                </a:lnTo>
                <a:close/>
              </a:path>
              <a:path w="1668779" h="2997200">
                <a:moveTo>
                  <a:pt x="381660" y="698500"/>
                </a:moveTo>
                <a:lnTo>
                  <a:pt x="378460" y="698500"/>
                </a:lnTo>
                <a:lnTo>
                  <a:pt x="381101" y="711200"/>
                </a:lnTo>
                <a:lnTo>
                  <a:pt x="384302" y="711200"/>
                </a:lnTo>
                <a:lnTo>
                  <a:pt x="381660" y="698500"/>
                </a:lnTo>
                <a:close/>
              </a:path>
              <a:path w="1668779" h="2997200">
                <a:moveTo>
                  <a:pt x="411518" y="698500"/>
                </a:moveTo>
                <a:lnTo>
                  <a:pt x="383628" y="698500"/>
                </a:lnTo>
                <a:lnTo>
                  <a:pt x="388315" y="711200"/>
                </a:lnTo>
                <a:lnTo>
                  <a:pt x="407784" y="711200"/>
                </a:lnTo>
                <a:lnTo>
                  <a:pt x="411518" y="698500"/>
                </a:lnTo>
                <a:close/>
              </a:path>
              <a:path w="1668779" h="2997200">
                <a:moveTo>
                  <a:pt x="426389" y="698500"/>
                </a:moveTo>
                <a:lnTo>
                  <a:pt x="424649" y="698500"/>
                </a:lnTo>
                <a:lnTo>
                  <a:pt x="420408" y="711200"/>
                </a:lnTo>
                <a:lnTo>
                  <a:pt x="428155" y="711200"/>
                </a:lnTo>
                <a:lnTo>
                  <a:pt x="426389" y="698500"/>
                </a:lnTo>
                <a:close/>
              </a:path>
              <a:path w="1668779" h="2997200">
                <a:moveTo>
                  <a:pt x="373253" y="685800"/>
                </a:moveTo>
                <a:lnTo>
                  <a:pt x="368414" y="685800"/>
                </a:lnTo>
                <a:lnTo>
                  <a:pt x="370954" y="698500"/>
                </a:lnTo>
                <a:lnTo>
                  <a:pt x="374053" y="698500"/>
                </a:lnTo>
                <a:lnTo>
                  <a:pt x="373253" y="685800"/>
                </a:lnTo>
                <a:close/>
              </a:path>
              <a:path w="1668779" h="2997200">
                <a:moveTo>
                  <a:pt x="378688" y="685800"/>
                </a:moveTo>
                <a:lnTo>
                  <a:pt x="376707" y="685800"/>
                </a:lnTo>
                <a:lnTo>
                  <a:pt x="376936" y="698500"/>
                </a:lnTo>
                <a:lnTo>
                  <a:pt x="378688" y="685800"/>
                </a:lnTo>
                <a:close/>
              </a:path>
              <a:path w="1668779" h="2997200">
                <a:moveTo>
                  <a:pt x="415899" y="685800"/>
                </a:moveTo>
                <a:lnTo>
                  <a:pt x="379882" y="685800"/>
                </a:lnTo>
                <a:lnTo>
                  <a:pt x="382384" y="698500"/>
                </a:lnTo>
                <a:lnTo>
                  <a:pt x="415391" y="698500"/>
                </a:lnTo>
                <a:lnTo>
                  <a:pt x="415899" y="685800"/>
                </a:lnTo>
                <a:close/>
              </a:path>
              <a:path w="1668779" h="2997200">
                <a:moveTo>
                  <a:pt x="371271" y="673100"/>
                </a:moveTo>
                <a:lnTo>
                  <a:pt x="368185" y="673100"/>
                </a:lnTo>
                <a:lnTo>
                  <a:pt x="368731" y="685800"/>
                </a:lnTo>
                <a:lnTo>
                  <a:pt x="371429" y="673535"/>
                </a:lnTo>
                <a:lnTo>
                  <a:pt x="371271" y="673100"/>
                </a:lnTo>
                <a:close/>
              </a:path>
              <a:path w="1668779" h="2997200">
                <a:moveTo>
                  <a:pt x="399505" y="662257"/>
                </a:moveTo>
                <a:lnTo>
                  <a:pt x="395211" y="673100"/>
                </a:lnTo>
                <a:lnTo>
                  <a:pt x="371525" y="673100"/>
                </a:lnTo>
                <a:lnTo>
                  <a:pt x="371429" y="673535"/>
                </a:lnTo>
                <a:lnTo>
                  <a:pt x="375881" y="685800"/>
                </a:lnTo>
                <a:lnTo>
                  <a:pt x="407561" y="685800"/>
                </a:lnTo>
                <a:lnTo>
                  <a:pt x="405221" y="673100"/>
                </a:lnTo>
                <a:lnTo>
                  <a:pt x="399505" y="662257"/>
                </a:lnTo>
                <a:close/>
              </a:path>
              <a:path w="1668779" h="2997200">
                <a:moveTo>
                  <a:pt x="356184" y="660400"/>
                </a:moveTo>
                <a:lnTo>
                  <a:pt x="353030" y="660400"/>
                </a:lnTo>
                <a:lnTo>
                  <a:pt x="353292" y="673100"/>
                </a:lnTo>
                <a:lnTo>
                  <a:pt x="355333" y="673100"/>
                </a:lnTo>
                <a:lnTo>
                  <a:pt x="356184" y="660400"/>
                </a:lnTo>
                <a:close/>
              </a:path>
              <a:path w="1668779" h="2997200">
                <a:moveTo>
                  <a:pt x="356463" y="660400"/>
                </a:moveTo>
                <a:lnTo>
                  <a:pt x="356184" y="660400"/>
                </a:lnTo>
                <a:lnTo>
                  <a:pt x="360299" y="673100"/>
                </a:lnTo>
                <a:lnTo>
                  <a:pt x="364020" y="673100"/>
                </a:lnTo>
                <a:lnTo>
                  <a:pt x="356463" y="660400"/>
                </a:lnTo>
                <a:close/>
              </a:path>
              <a:path w="1668779" h="2997200">
                <a:moveTo>
                  <a:pt x="394042" y="660400"/>
                </a:moveTo>
                <a:lnTo>
                  <a:pt x="361962" y="660400"/>
                </a:lnTo>
                <a:lnTo>
                  <a:pt x="364020" y="673100"/>
                </a:lnTo>
                <a:lnTo>
                  <a:pt x="395211" y="673100"/>
                </a:lnTo>
                <a:lnTo>
                  <a:pt x="394042" y="660400"/>
                </a:lnTo>
                <a:close/>
              </a:path>
              <a:path w="1668779" h="2997200">
                <a:moveTo>
                  <a:pt x="400240" y="660400"/>
                </a:moveTo>
                <a:lnTo>
                  <a:pt x="398526" y="660400"/>
                </a:lnTo>
                <a:lnTo>
                  <a:pt x="399505" y="662257"/>
                </a:lnTo>
                <a:lnTo>
                  <a:pt x="400240" y="660400"/>
                </a:lnTo>
                <a:close/>
              </a:path>
              <a:path w="1668779" h="2997200">
                <a:moveTo>
                  <a:pt x="355714" y="647700"/>
                </a:moveTo>
                <a:lnTo>
                  <a:pt x="351599" y="647700"/>
                </a:lnTo>
                <a:lnTo>
                  <a:pt x="351751" y="660400"/>
                </a:lnTo>
                <a:lnTo>
                  <a:pt x="355993" y="660400"/>
                </a:lnTo>
                <a:lnTo>
                  <a:pt x="355714" y="647700"/>
                </a:lnTo>
                <a:close/>
              </a:path>
              <a:path w="1668779" h="2997200">
                <a:moveTo>
                  <a:pt x="377253" y="647700"/>
                </a:moveTo>
                <a:lnTo>
                  <a:pt x="356489" y="647700"/>
                </a:lnTo>
                <a:lnTo>
                  <a:pt x="359600" y="660400"/>
                </a:lnTo>
                <a:lnTo>
                  <a:pt x="383760" y="660400"/>
                </a:lnTo>
                <a:lnTo>
                  <a:pt x="377253" y="647700"/>
                </a:lnTo>
                <a:close/>
              </a:path>
              <a:path w="1668779" h="2997200">
                <a:moveTo>
                  <a:pt x="383219" y="648711"/>
                </a:moveTo>
                <a:lnTo>
                  <a:pt x="384505" y="660400"/>
                </a:lnTo>
                <a:lnTo>
                  <a:pt x="389496" y="660400"/>
                </a:lnTo>
                <a:lnTo>
                  <a:pt x="383219" y="648711"/>
                </a:lnTo>
                <a:close/>
              </a:path>
              <a:path w="1668779" h="2997200">
                <a:moveTo>
                  <a:pt x="395846" y="647700"/>
                </a:moveTo>
                <a:lnTo>
                  <a:pt x="395185" y="647700"/>
                </a:lnTo>
                <a:lnTo>
                  <a:pt x="395554" y="660400"/>
                </a:lnTo>
                <a:lnTo>
                  <a:pt x="396646" y="660400"/>
                </a:lnTo>
                <a:lnTo>
                  <a:pt x="395846" y="647700"/>
                </a:lnTo>
                <a:close/>
              </a:path>
              <a:path w="1668779" h="2997200">
                <a:moveTo>
                  <a:pt x="383108" y="647700"/>
                </a:moveTo>
                <a:lnTo>
                  <a:pt x="382676" y="647700"/>
                </a:lnTo>
                <a:lnTo>
                  <a:pt x="383219" y="648711"/>
                </a:lnTo>
                <a:lnTo>
                  <a:pt x="383108" y="647700"/>
                </a:lnTo>
                <a:close/>
              </a:path>
              <a:path w="1668779" h="2997200">
                <a:moveTo>
                  <a:pt x="355307" y="635000"/>
                </a:moveTo>
                <a:lnTo>
                  <a:pt x="355523" y="647700"/>
                </a:lnTo>
                <a:lnTo>
                  <a:pt x="357708" y="647700"/>
                </a:lnTo>
                <a:lnTo>
                  <a:pt x="355307" y="635000"/>
                </a:lnTo>
                <a:close/>
              </a:path>
              <a:path w="1668779" h="2997200">
                <a:moveTo>
                  <a:pt x="373570" y="635000"/>
                </a:moveTo>
                <a:lnTo>
                  <a:pt x="356260" y="635000"/>
                </a:lnTo>
                <a:lnTo>
                  <a:pt x="360794" y="647700"/>
                </a:lnTo>
                <a:lnTo>
                  <a:pt x="380098" y="647700"/>
                </a:lnTo>
                <a:lnTo>
                  <a:pt x="373570" y="635000"/>
                </a:lnTo>
                <a:close/>
              </a:path>
              <a:path w="1668779" h="2997200">
                <a:moveTo>
                  <a:pt x="379069" y="635000"/>
                </a:moveTo>
                <a:lnTo>
                  <a:pt x="373570" y="635000"/>
                </a:lnTo>
                <a:lnTo>
                  <a:pt x="380860" y="647700"/>
                </a:lnTo>
                <a:lnTo>
                  <a:pt x="379069" y="635000"/>
                </a:lnTo>
                <a:close/>
              </a:path>
              <a:path w="1668779" h="2997200">
                <a:moveTo>
                  <a:pt x="386130" y="635000"/>
                </a:moveTo>
                <a:lnTo>
                  <a:pt x="382181" y="635000"/>
                </a:lnTo>
                <a:lnTo>
                  <a:pt x="382498" y="647700"/>
                </a:lnTo>
                <a:lnTo>
                  <a:pt x="389026" y="647700"/>
                </a:lnTo>
                <a:lnTo>
                  <a:pt x="386130" y="635000"/>
                </a:lnTo>
                <a:close/>
              </a:path>
              <a:path w="1668779" h="2997200">
                <a:moveTo>
                  <a:pt x="333743" y="622300"/>
                </a:moveTo>
                <a:lnTo>
                  <a:pt x="332549" y="622300"/>
                </a:lnTo>
                <a:lnTo>
                  <a:pt x="334098" y="635000"/>
                </a:lnTo>
                <a:lnTo>
                  <a:pt x="335648" y="635000"/>
                </a:lnTo>
                <a:lnTo>
                  <a:pt x="333743" y="622300"/>
                </a:lnTo>
                <a:close/>
              </a:path>
              <a:path w="1668779" h="2997200">
                <a:moveTo>
                  <a:pt x="342836" y="622300"/>
                </a:moveTo>
                <a:lnTo>
                  <a:pt x="340182" y="622300"/>
                </a:lnTo>
                <a:lnTo>
                  <a:pt x="341198" y="635000"/>
                </a:lnTo>
                <a:lnTo>
                  <a:pt x="342201" y="635000"/>
                </a:lnTo>
                <a:lnTo>
                  <a:pt x="342836" y="622300"/>
                </a:lnTo>
                <a:close/>
              </a:path>
              <a:path w="1668779" h="2997200">
                <a:moveTo>
                  <a:pt x="349237" y="622300"/>
                </a:moveTo>
                <a:lnTo>
                  <a:pt x="352844" y="635000"/>
                </a:lnTo>
                <a:lnTo>
                  <a:pt x="353136" y="635000"/>
                </a:lnTo>
                <a:lnTo>
                  <a:pt x="349572" y="623078"/>
                </a:lnTo>
                <a:lnTo>
                  <a:pt x="349237" y="622300"/>
                </a:lnTo>
                <a:close/>
              </a:path>
              <a:path w="1668779" h="2997200">
                <a:moveTo>
                  <a:pt x="349572" y="623078"/>
                </a:moveTo>
                <a:lnTo>
                  <a:pt x="353136" y="635000"/>
                </a:lnTo>
                <a:lnTo>
                  <a:pt x="354698" y="635000"/>
                </a:lnTo>
                <a:lnTo>
                  <a:pt x="349572" y="623078"/>
                </a:lnTo>
                <a:close/>
              </a:path>
              <a:path w="1668779" h="2997200">
                <a:moveTo>
                  <a:pt x="364299" y="622300"/>
                </a:moveTo>
                <a:lnTo>
                  <a:pt x="349339" y="622300"/>
                </a:lnTo>
                <a:lnTo>
                  <a:pt x="349572" y="623078"/>
                </a:lnTo>
                <a:lnTo>
                  <a:pt x="354698" y="635000"/>
                </a:lnTo>
                <a:lnTo>
                  <a:pt x="362191" y="635000"/>
                </a:lnTo>
                <a:lnTo>
                  <a:pt x="364299" y="622300"/>
                </a:lnTo>
                <a:close/>
              </a:path>
              <a:path w="1668779" h="2997200">
                <a:moveTo>
                  <a:pt x="375780" y="622300"/>
                </a:moveTo>
                <a:lnTo>
                  <a:pt x="364832" y="622300"/>
                </a:lnTo>
                <a:lnTo>
                  <a:pt x="370801" y="635000"/>
                </a:lnTo>
                <a:lnTo>
                  <a:pt x="374103" y="635000"/>
                </a:lnTo>
                <a:lnTo>
                  <a:pt x="375780" y="622300"/>
                </a:lnTo>
                <a:close/>
              </a:path>
              <a:path w="1668779" h="2997200">
                <a:moveTo>
                  <a:pt x="378167" y="629646"/>
                </a:moveTo>
                <a:lnTo>
                  <a:pt x="377177" y="635000"/>
                </a:lnTo>
                <a:lnTo>
                  <a:pt x="379907" y="635000"/>
                </a:lnTo>
                <a:lnTo>
                  <a:pt x="378167" y="629646"/>
                </a:lnTo>
                <a:close/>
              </a:path>
              <a:path w="1668779" h="2997200">
                <a:moveTo>
                  <a:pt x="379526" y="622300"/>
                </a:moveTo>
                <a:lnTo>
                  <a:pt x="375780" y="622300"/>
                </a:lnTo>
                <a:lnTo>
                  <a:pt x="378167" y="629646"/>
                </a:lnTo>
                <a:lnTo>
                  <a:pt x="379526" y="622300"/>
                </a:lnTo>
                <a:close/>
              </a:path>
              <a:path w="1668779" h="2997200">
                <a:moveTo>
                  <a:pt x="326884" y="610801"/>
                </a:moveTo>
                <a:lnTo>
                  <a:pt x="325780" y="622300"/>
                </a:lnTo>
                <a:lnTo>
                  <a:pt x="328345" y="622300"/>
                </a:lnTo>
                <a:lnTo>
                  <a:pt x="327203" y="611521"/>
                </a:lnTo>
                <a:lnTo>
                  <a:pt x="326884" y="610801"/>
                </a:lnTo>
                <a:close/>
              </a:path>
              <a:path w="1668779" h="2997200">
                <a:moveTo>
                  <a:pt x="369404" y="609600"/>
                </a:moveTo>
                <a:lnTo>
                  <a:pt x="326999" y="609600"/>
                </a:lnTo>
                <a:lnTo>
                  <a:pt x="327203" y="611521"/>
                </a:lnTo>
                <a:lnTo>
                  <a:pt x="331978" y="622300"/>
                </a:lnTo>
                <a:lnTo>
                  <a:pt x="370065" y="622300"/>
                </a:lnTo>
                <a:lnTo>
                  <a:pt x="369404" y="609600"/>
                </a:lnTo>
                <a:close/>
              </a:path>
              <a:path w="1668779" h="2997200">
                <a:moveTo>
                  <a:pt x="326999" y="609600"/>
                </a:moveTo>
                <a:lnTo>
                  <a:pt x="326351" y="609600"/>
                </a:lnTo>
                <a:lnTo>
                  <a:pt x="326884" y="610801"/>
                </a:lnTo>
                <a:lnTo>
                  <a:pt x="326999" y="609600"/>
                </a:lnTo>
                <a:close/>
              </a:path>
              <a:path w="1668779" h="2997200">
                <a:moveTo>
                  <a:pt x="323951" y="596900"/>
                </a:moveTo>
                <a:lnTo>
                  <a:pt x="314871" y="596900"/>
                </a:lnTo>
                <a:lnTo>
                  <a:pt x="325145" y="609600"/>
                </a:lnTo>
                <a:lnTo>
                  <a:pt x="330060" y="609600"/>
                </a:lnTo>
                <a:lnTo>
                  <a:pt x="323951" y="596900"/>
                </a:lnTo>
                <a:close/>
              </a:path>
              <a:path w="1668779" h="2997200">
                <a:moveTo>
                  <a:pt x="347103" y="596900"/>
                </a:moveTo>
                <a:lnTo>
                  <a:pt x="332752" y="596900"/>
                </a:lnTo>
                <a:lnTo>
                  <a:pt x="331330" y="609600"/>
                </a:lnTo>
                <a:lnTo>
                  <a:pt x="348805" y="609600"/>
                </a:lnTo>
                <a:lnTo>
                  <a:pt x="347103" y="596900"/>
                </a:lnTo>
                <a:close/>
              </a:path>
              <a:path w="1668779" h="2997200">
                <a:moveTo>
                  <a:pt x="366877" y="596900"/>
                </a:moveTo>
                <a:lnTo>
                  <a:pt x="347103" y="596900"/>
                </a:lnTo>
                <a:lnTo>
                  <a:pt x="352767" y="609600"/>
                </a:lnTo>
                <a:lnTo>
                  <a:pt x="369023" y="609600"/>
                </a:lnTo>
                <a:lnTo>
                  <a:pt x="366877" y="596900"/>
                </a:lnTo>
                <a:close/>
              </a:path>
              <a:path w="1668779" h="2997200">
                <a:moveTo>
                  <a:pt x="316166" y="584200"/>
                </a:moveTo>
                <a:lnTo>
                  <a:pt x="314121" y="584200"/>
                </a:lnTo>
                <a:lnTo>
                  <a:pt x="314858" y="596900"/>
                </a:lnTo>
                <a:lnTo>
                  <a:pt x="318122" y="596900"/>
                </a:lnTo>
                <a:lnTo>
                  <a:pt x="316166" y="584200"/>
                </a:lnTo>
                <a:close/>
              </a:path>
              <a:path w="1668779" h="2997200">
                <a:moveTo>
                  <a:pt x="325158" y="584200"/>
                </a:moveTo>
                <a:lnTo>
                  <a:pt x="318071" y="584200"/>
                </a:lnTo>
                <a:lnTo>
                  <a:pt x="321297" y="596900"/>
                </a:lnTo>
                <a:lnTo>
                  <a:pt x="325513" y="596900"/>
                </a:lnTo>
                <a:lnTo>
                  <a:pt x="325158" y="584200"/>
                </a:lnTo>
                <a:close/>
              </a:path>
              <a:path w="1668779" h="2997200">
                <a:moveTo>
                  <a:pt x="338848" y="558800"/>
                </a:moveTo>
                <a:lnTo>
                  <a:pt x="309930" y="558800"/>
                </a:lnTo>
                <a:lnTo>
                  <a:pt x="313880" y="571500"/>
                </a:lnTo>
                <a:lnTo>
                  <a:pt x="326847" y="571500"/>
                </a:lnTo>
                <a:lnTo>
                  <a:pt x="328485" y="584200"/>
                </a:lnTo>
                <a:lnTo>
                  <a:pt x="326847" y="584200"/>
                </a:lnTo>
                <a:lnTo>
                  <a:pt x="325513" y="596900"/>
                </a:lnTo>
                <a:lnTo>
                  <a:pt x="350507" y="596900"/>
                </a:lnTo>
                <a:lnTo>
                  <a:pt x="349402" y="571500"/>
                </a:lnTo>
                <a:lnTo>
                  <a:pt x="338848" y="558800"/>
                </a:lnTo>
                <a:close/>
              </a:path>
              <a:path w="1668779" h="2997200">
                <a:moveTo>
                  <a:pt x="356971" y="584200"/>
                </a:moveTo>
                <a:lnTo>
                  <a:pt x="356336" y="596900"/>
                </a:lnTo>
                <a:lnTo>
                  <a:pt x="363804" y="596900"/>
                </a:lnTo>
                <a:lnTo>
                  <a:pt x="356971" y="584200"/>
                </a:lnTo>
                <a:close/>
              </a:path>
              <a:path w="1668779" h="2997200">
                <a:moveTo>
                  <a:pt x="303314" y="571500"/>
                </a:moveTo>
                <a:lnTo>
                  <a:pt x="302488" y="571500"/>
                </a:lnTo>
                <a:lnTo>
                  <a:pt x="301358" y="584200"/>
                </a:lnTo>
                <a:lnTo>
                  <a:pt x="307467" y="584200"/>
                </a:lnTo>
                <a:lnTo>
                  <a:pt x="303314" y="571500"/>
                </a:lnTo>
                <a:close/>
              </a:path>
              <a:path w="1668779" h="2997200">
                <a:moveTo>
                  <a:pt x="315763" y="573502"/>
                </a:moveTo>
                <a:lnTo>
                  <a:pt x="311505" y="584200"/>
                </a:lnTo>
                <a:lnTo>
                  <a:pt x="316255" y="584200"/>
                </a:lnTo>
                <a:lnTo>
                  <a:pt x="316450" y="576066"/>
                </a:lnTo>
                <a:lnTo>
                  <a:pt x="315763" y="573502"/>
                </a:lnTo>
                <a:close/>
              </a:path>
              <a:path w="1668779" h="2997200">
                <a:moveTo>
                  <a:pt x="321818" y="571500"/>
                </a:moveTo>
                <a:lnTo>
                  <a:pt x="316560" y="571500"/>
                </a:lnTo>
                <a:lnTo>
                  <a:pt x="316450" y="576066"/>
                </a:lnTo>
                <a:lnTo>
                  <a:pt x="318630" y="584200"/>
                </a:lnTo>
                <a:lnTo>
                  <a:pt x="326072" y="584200"/>
                </a:lnTo>
                <a:lnTo>
                  <a:pt x="321818" y="571500"/>
                </a:lnTo>
                <a:close/>
              </a:path>
              <a:path w="1668779" h="2997200">
                <a:moveTo>
                  <a:pt x="316560" y="571500"/>
                </a:moveTo>
                <a:lnTo>
                  <a:pt x="315763" y="573502"/>
                </a:lnTo>
                <a:lnTo>
                  <a:pt x="316450" y="576066"/>
                </a:lnTo>
                <a:lnTo>
                  <a:pt x="316560" y="571500"/>
                </a:lnTo>
                <a:close/>
              </a:path>
              <a:path w="1668779" h="2997200">
                <a:moveTo>
                  <a:pt x="316560" y="571500"/>
                </a:moveTo>
                <a:lnTo>
                  <a:pt x="315226" y="571500"/>
                </a:lnTo>
                <a:lnTo>
                  <a:pt x="315763" y="573502"/>
                </a:lnTo>
                <a:lnTo>
                  <a:pt x="316560" y="571500"/>
                </a:lnTo>
                <a:close/>
              </a:path>
              <a:path w="1668779" h="2997200">
                <a:moveTo>
                  <a:pt x="298310" y="558800"/>
                </a:moveTo>
                <a:lnTo>
                  <a:pt x="297510" y="571500"/>
                </a:lnTo>
                <a:lnTo>
                  <a:pt x="305727" y="571500"/>
                </a:lnTo>
                <a:lnTo>
                  <a:pt x="298310" y="558800"/>
                </a:lnTo>
                <a:close/>
              </a:path>
              <a:path w="1668779" h="2997200">
                <a:moveTo>
                  <a:pt x="309537" y="558800"/>
                </a:moveTo>
                <a:lnTo>
                  <a:pt x="302475" y="558800"/>
                </a:lnTo>
                <a:lnTo>
                  <a:pt x="305727" y="571500"/>
                </a:lnTo>
                <a:lnTo>
                  <a:pt x="312534" y="571500"/>
                </a:lnTo>
                <a:lnTo>
                  <a:pt x="309537" y="558800"/>
                </a:lnTo>
                <a:close/>
              </a:path>
              <a:path w="1668779" h="2997200">
                <a:moveTo>
                  <a:pt x="294716" y="546100"/>
                </a:moveTo>
                <a:lnTo>
                  <a:pt x="291363" y="546100"/>
                </a:lnTo>
                <a:lnTo>
                  <a:pt x="292188" y="558800"/>
                </a:lnTo>
                <a:lnTo>
                  <a:pt x="297522" y="558800"/>
                </a:lnTo>
                <a:lnTo>
                  <a:pt x="294716" y="546100"/>
                </a:lnTo>
                <a:close/>
              </a:path>
              <a:path w="1668779" h="2997200">
                <a:moveTo>
                  <a:pt x="316738" y="533400"/>
                </a:moveTo>
                <a:lnTo>
                  <a:pt x="300012" y="533400"/>
                </a:lnTo>
                <a:lnTo>
                  <a:pt x="303567" y="546009"/>
                </a:lnTo>
                <a:lnTo>
                  <a:pt x="306641" y="558800"/>
                </a:lnTo>
                <a:lnTo>
                  <a:pt x="318287" y="558800"/>
                </a:lnTo>
                <a:lnTo>
                  <a:pt x="311200" y="546100"/>
                </a:lnTo>
                <a:lnTo>
                  <a:pt x="316687" y="546100"/>
                </a:lnTo>
                <a:lnTo>
                  <a:pt x="317165" y="534149"/>
                </a:lnTo>
                <a:lnTo>
                  <a:pt x="316738" y="533400"/>
                </a:lnTo>
                <a:close/>
              </a:path>
              <a:path w="1668779" h="2997200">
                <a:moveTo>
                  <a:pt x="320688" y="555881"/>
                </a:moveTo>
                <a:lnTo>
                  <a:pt x="321602" y="558800"/>
                </a:lnTo>
                <a:lnTo>
                  <a:pt x="322541" y="558800"/>
                </a:lnTo>
                <a:lnTo>
                  <a:pt x="320688" y="555881"/>
                </a:lnTo>
                <a:close/>
              </a:path>
              <a:path w="1668779" h="2997200">
                <a:moveTo>
                  <a:pt x="317731" y="546434"/>
                </a:moveTo>
                <a:lnTo>
                  <a:pt x="320688" y="555881"/>
                </a:lnTo>
                <a:lnTo>
                  <a:pt x="322541" y="558800"/>
                </a:lnTo>
                <a:lnTo>
                  <a:pt x="317731" y="546434"/>
                </a:lnTo>
                <a:close/>
              </a:path>
              <a:path w="1668779" h="2997200">
                <a:moveTo>
                  <a:pt x="317627" y="546100"/>
                </a:moveTo>
                <a:lnTo>
                  <a:pt x="317731" y="546434"/>
                </a:lnTo>
                <a:lnTo>
                  <a:pt x="322541" y="558800"/>
                </a:lnTo>
                <a:lnTo>
                  <a:pt x="328282" y="558800"/>
                </a:lnTo>
                <a:lnTo>
                  <a:pt x="317627" y="546100"/>
                </a:lnTo>
                <a:close/>
              </a:path>
              <a:path w="1668779" h="2997200">
                <a:moveTo>
                  <a:pt x="340969" y="546100"/>
                </a:moveTo>
                <a:lnTo>
                  <a:pt x="328218" y="546100"/>
                </a:lnTo>
                <a:lnTo>
                  <a:pt x="328282" y="558800"/>
                </a:lnTo>
                <a:lnTo>
                  <a:pt x="344055" y="558800"/>
                </a:lnTo>
                <a:lnTo>
                  <a:pt x="340969" y="546100"/>
                </a:lnTo>
                <a:close/>
              </a:path>
              <a:path w="1668779" h="2997200">
                <a:moveTo>
                  <a:pt x="317601" y="546100"/>
                </a:moveTo>
                <a:lnTo>
                  <a:pt x="314477" y="546100"/>
                </a:lnTo>
                <a:lnTo>
                  <a:pt x="320688" y="555881"/>
                </a:lnTo>
                <a:lnTo>
                  <a:pt x="317731" y="546434"/>
                </a:lnTo>
                <a:lnTo>
                  <a:pt x="317601" y="546100"/>
                </a:lnTo>
                <a:close/>
              </a:path>
              <a:path w="1668779" h="2997200">
                <a:moveTo>
                  <a:pt x="284111" y="533400"/>
                </a:moveTo>
                <a:lnTo>
                  <a:pt x="280701" y="533400"/>
                </a:lnTo>
                <a:lnTo>
                  <a:pt x="287782" y="546100"/>
                </a:lnTo>
                <a:lnTo>
                  <a:pt x="290804" y="546100"/>
                </a:lnTo>
                <a:lnTo>
                  <a:pt x="285493" y="535434"/>
                </a:lnTo>
                <a:lnTo>
                  <a:pt x="284111" y="533400"/>
                </a:lnTo>
                <a:close/>
              </a:path>
              <a:path w="1668779" h="2997200">
                <a:moveTo>
                  <a:pt x="284981" y="534406"/>
                </a:moveTo>
                <a:lnTo>
                  <a:pt x="285493" y="535434"/>
                </a:lnTo>
                <a:lnTo>
                  <a:pt x="292735" y="546100"/>
                </a:lnTo>
                <a:lnTo>
                  <a:pt x="292245" y="542813"/>
                </a:lnTo>
                <a:lnTo>
                  <a:pt x="284981" y="534406"/>
                </a:lnTo>
                <a:close/>
              </a:path>
              <a:path w="1668779" h="2997200">
                <a:moveTo>
                  <a:pt x="295006" y="546009"/>
                </a:moveTo>
                <a:close/>
              </a:path>
              <a:path w="1668779" h="2997200">
                <a:moveTo>
                  <a:pt x="327431" y="533400"/>
                </a:moveTo>
                <a:lnTo>
                  <a:pt x="317195" y="533400"/>
                </a:lnTo>
                <a:lnTo>
                  <a:pt x="317165" y="534149"/>
                </a:lnTo>
                <a:lnTo>
                  <a:pt x="323977" y="546100"/>
                </a:lnTo>
                <a:lnTo>
                  <a:pt x="326174" y="546100"/>
                </a:lnTo>
                <a:lnTo>
                  <a:pt x="327431" y="533400"/>
                </a:lnTo>
                <a:close/>
              </a:path>
              <a:path w="1668779" h="2997200">
                <a:moveTo>
                  <a:pt x="331228" y="533400"/>
                </a:moveTo>
                <a:lnTo>
                  <a:pt x="327431" y="533400"/>
                </a:lnTo>
                <a:lnTo>
                  <a:pt x="333629" y="546100"/>
                </a:lnTo>
                <a:lnTo>
                  <a:pt x="331228" y="533400"/>
                </a:lnTo>
                <a:close/>
              </a:path>
              <a:path w="1668779" h="2997200">
                <a:moveTo>
                  <a:pt x="300012" y="533400"/>
                </a:moveTo>
                <a:lnTo>
                  <a:pt x="290842" y="533400"/>
                </a:lnTo>
                <a:lnTo>
                  <a:pt x="292245" y="542813"/>
                </a:lnTo>
                <a:lnTo>
                  <a:pt x="295006" y="546009"/>
                </a:lnTo>
                <a:lnTo>
                  <a:pt x="300012" y="533400"/>
                </a:lnTo>
                <a:close/>
              </a:path>
              <a:path w="1668779" h="2997200">
                <a:moveTo>
                  <a:pt x="284480" y="533400"/>
                </a:moveTo>
                <a:lnTo>
                  <a:pt x="284111" y="533400"/>
                </a:lnTo>
                <a:lnTo>
                  <a:pt x="284981" y="534406"/>
                </a:lnTo>
                <a:lnTo>
                  <a:pt x="284480" y="533400"/>
                </a:lnTo>
                <a:close/>
              </a:path>
              <a:path w="1668779" h="2997200">
                <a:moveTo>
                  <a:pt x="317195" y="533400"/>
                </a:moveTo>
                <a:lnTo>
                  <a:pt x="316738" y="533400"/>
                </a:lnTo>
                <a:lnTo>
                  <a:pt x="317165" y="534149"/>
                </a:lnTo>
                <a:lnTo>
                  <a:pt x="317195" y="533400"/>
                </a:lnTo>
                <a:close/>
              </a:path>
              <a:path w="1668779" h="2997200">
                <a:moveTo>
                  <a:pt x="323710" y="508000"/>
                </a:moveTo>
                <a:lnTo>
                  <a:pt x="310769" y="508000"/>
                </a:lnTo>
                <a:lnTo>
                  <a:pt x="311353" y="520700"/>
                </a:lnTo>
                <a:lnTo>
                  <a:pt x="286423" y="520700"/>
                </a:lnTo>
                <a:lnTo>
                  <a:pt x="290626" y="533400"/>
                </a:lnTo>
                <a:lnTo>
                  <a:pt x="320385" y="533400"/>
                </a:lnTo>
                <a:lnTo>
                  <a:pt x="319874" y="520700"/>
                </a:lnTo>
                <a:lnTo>
                  <a:pt x="323710" y="508000"/>
                </a:lnTo>
                <a:close/>
              </a:path>
              <a:path w="1668779" h="2997200">
                <a:moveTo>
                  <a:pt x="280835" y="508000"/>
                </a:moveTo>
                <a:lnTo>
                  <a:pt x="272275" y="508000"/>
                </a:lnTo>
                <a:lnTo>
                  <a:pt x="277952" y="520700"/>
                </a:lnTo>
                <a:lnTo>
                  <a:pt x="281343" y="520700"/>
                </a:lnTo>
                <a:lnTo>
                  <a:pt x="280835" y="508000"/>
                </a:lnTo>
                <a:close/>
              </a:path>
              <a:path w="1668779" h="2997200">
                <a:moveTo>
                  <a:pt x="291731" y="508000"/>
                </a:moveTo>
                <a:lnTo>
                  <a:pt x="284772" y="508000"/>
                </a:lnTo>
                <a:lnTo>
                  <a:pt x="284911" y="520700"/>
                </a:lnTo>
                <a:lnTo>
                  <a:pt x="286131" y="520700"/>
                </a:lnTo>
                <a:lnTo>
                  <a:pt x="291731" y="508000"/>
                </a:lnTo>
                <a:close/>
              </a:path>
              <a:path w="1668779" h="2997200">
                <a:moveTo>
                  <a:pt x="310769" y="508000"/>
                </a:moveTo>
                <a:lnTo>
                  <a:pt x="291731" y="508000"/>
                </a:lnTo>
                <a:lnTo>
                  <a:pt x="291973" y="520700"/>
                </a:lnTo>
                <a:lnTo>
                  <a:pt x="307657" y="520700"/>
                </a:lnTo>
                <a:lnTo>
                  <a:pt x="310769" y="508000"/>
                </a:lnTo>
                <a:close/>
              </a:path>
              <a:path w="1668779" h="2997200">
                <a:moveTo>
                  <a:pt x="262479" y="495300"/>
                </a:moveTo>
                <a:lnTo>
                  <a:pt x="258914" y="495300"/>
                </a:lnTo>
                <a:lnTo>
                  <a:pt x="263956" y="508000"/>
                </a:lnTo>
                <a:lnTo>
                  <a:pt x="262479" y="495300"/>
                </a:lnTo>
                <a:close/>
              </a:path>
              <a:path w="1668779" h="2997200">
                <a:moveTo>
                  <a:pt x="275107" y="495300"/>
                </a:moveTo>
                <a:lnTo>
                  <a:pt x="274231" y="495300"/>
                </a:lnTo>
                <a:lnTo>
                  <a:pt x="275297" y="508000"/>
                </a:lnTo>
                <a:lnTo>
                  <a:pt x="275107" y="495300"/>
                </a:lnTo>
                <a:close/>
              </a:path>
              <a:path w="1668779" h="2997200">
                <a:moveTo>
                  <a:pt x="301989" y="482600"/>
                </a:moveTo>
                <a:lnTo>
                  <a:pt x="300483" y="495300"/>
                </a:lnTo>
                <a:lnTo>
                  <a:pt x="276377" y="495300"/>
                </a:lnTo>
                <a:lnTo>
                  <a:pt x="279933" y="508000"/>
                </a:lnTo>
                <a:lnTo>
                  <a:pt x="308355" y="508000"/>
                </a:lnTo>
                <a:lnTo>
                  <a:pt x="307682" y="495300"/>
                </a:lnTo>
                <a:lnTo>
                  <a:pt x="301989" y="482600"/>
                </a:lnTo>
                <a:close/>
              </a:path>
              <a:path w="1668779" h="2997200">
                <a:moveTo>
                  <a:pt x="256844" y="482600"/>
                </a:moveTo>
                <a:lnTo>
                  <a:pt x="254127" y="482600"/>
                </a:lnTo>
                <a:lnTo>
                  <a:pt x="255219" y="495300"/>
                </a:lnTo>
                <a:lnTo>
                  <a:pt x="256286" y="495300"/>
                </a:lnTo>
                <a:lnTo>
                  <a:pt x="256844" y="482600"/>
                </a:lnTo>
                <a:close/>
              </a:path>
              <a:path w="1668779" h="2997200">
                <a:moveTo>
                  <a:pt x="295643" y="482600"/>
                </a:moveTo>
                <a:lnTo>
                  <a:pt x="265379" y="482600"/>
                </a:lnTo>
                <a:lnTo>
                  <a:pt x="267408" y="495300"/>
                </a:lnTo>
                <a:lnTo>
                  <a:pt x="300483" y="495300"/>
                </a:lnTo>
                <a:lnTo>
                  <a:pt x="295643" y="482600"/>
                </a:lnTo>
                <a:close/>
              </a:path>
              <a:path w="1668779" h="2997200">
                <a:moveTo>
                  <a:pt x="294220" y="469900"/>
                </a:moveTo>
                <a:lnTo>
                  <a:pt x="256819" y="469900"/>
                </a:lnTo>
                <a:lnTo>
                  <a:pt x="248945" y="482600"/>
                </a:lnTo>
                <a:lnTo>
                  <a:pt x="292252" y="482600"/>
                </a:lnTo>
                <a:lnTo>
                  <a:pt x="294220" y="469900"/>
                </a:lnTo>
                <a:close/>
              </a:path>
              <a:path w="1668779" h="2997200">
                <a:moveTo>
                  <a:pt x="248754" y="457200"/>
                </a:moveTo>
                <a:lnTo>
                  <a:pt x="247840" y="469900"/>
                </a:lnTo>
                <a:lnTo>
                  <a:pt x="252272" y="469900"/>
                </a:lnTo>
                <a:lnTo>
                  <a:pt x="248754" y="457200"/>
                </a:lnTo>
                <a:close/>
              </a:path>
              <a:path w="1668779" h="2997200">
                <a:moveTo>
                  <a:pt x="285762" y="457200"/>
                </a:moveTo>
                <a:lnTo>
                  <a:pt x="253555" y="457200"/>
                </a:lnTo>
                <a:lnTo>
                  <a:pt x="258648" y="469900"/>
                </a:lnTo>
                <a:lnTo>
                  <a:pt x="290410" y="469900"/>
                </a:lnTo>
                <a:lnTo>
                  <a:pt x="285762" y="457200"/>
                </a:lnTo>
                <a:close/>
              </a:path>
              <a:path w="1668779" h="2997200">
                <a:moveTo>
                  <a:pt x="290461" y="457200"/>
                </a:moveTo>
                <a:lnTo>
                  <a:pt x="290410" y="469900"/>
                </a:lnTo>
                <a:lnTo>
                  <a:pt x="294055" y="469900"/>
                </a:lnTo>
                <a:lnTo>
                  <a:pt x="290461" y="457200"/>
                </a:lnTo>
                <a:close/>
              </a:path>
              <a:path w="1668779" h="2997200">
                <a:moveTo>
                  <a:pt x="236766" y="444500"/>
                </a:moveTo>
                <a:lnTo>
                  <a:pt x="233400" y="444500"/>
                </a:lnTo>
                <a:lnTo>
                  <a:pt x="234429" y="457200"/>
                </a:lnTo>
                <a:lnTo>
                  <a:pt x="238645" y="457200"/>
                </a:lnTo>
                <a:lnTo>
                  <a:pt x="238966" y="453861"/>
                </a:lnTo>
                <a:lnTo>
                  <a:pt x="236766" y="444500"/>
                </a:lnTo>
                <a:close/>
              </a:path>
              <a:path w="1668779" h="2997200">
                <a:moveTo>
                  <a:pt x="239864" y="444500"/>
                </a:moveTo>
                <a:lnTo>
                  <a:pt x="238966" y="453861"/>
                </a:lnTo>
                <a:lnTo>
                  <a:pt x="239750" y="457200"/>
                </a:lnTo>
                <a:lnTo>
                  <a:pt x="240453" y="447699"/>
                </a:lnTo>
                <a:lnTo>
                  <a:pt x="239864" y="444500"/>
                </a:lnTo>
                <a:close/>
              </a:path>
              <a:path w="1668779" h="2997200">
                <a:moveTo>
                  <a:pt x="278650" y="444500"/>
                </a:moveTo>
                <a:lnTo>
                  <a:pt x="240690" y="444500"/>
                </a:lnTo>
                <a:lnTo>
                  <a:pt x="240453" y="447699"/>
                </a:lnTo>
                <a:lnTo>
                  <a:pt x="242201" y="457200"/>
                </a:lnTo>
                <a:lnTo>
                  <a:pt x="282232" y="457200"/>
                </a:lnTo>
                <a:lnTo>
                  <a:pt x="278650" y="444500"/>
                </a:lnTo>
                <a:close/>
              </a:path>
              <a:path w="1668779" h="2997200">
                <a:moveTo>
                  <a:pt x="283324" y="444500"/>
                </a:moveTo>
                <a:lnTo>
                  <a:pt x="282232" y="457200"/>
                </a:lnTo>
                <a:lnTo>
                  <a:pt x="287604" y="457200"/>
                </a:lnTo>
                <a:lnTo>
                  <a:pt x="283324" y="444500"/>
                </a:lnTo>
                <a:close/>
              </a:path>
              <a:path w="1668779" h="2997200">
                <a:moveTo>
                  <a:pt x="234797" y="431800"/>
                </a:moveTo>
                <a:lnTo>
                  <a:pt x="234289" y="444500"/>
                </a:lnTo>
                <a:lnTo>
                  <a:pt x="236982" y="444500"/>
                </a:lnTo>
                <a:lnTo>
                  <a:pt x="234797" y="431800"/>
                </a:lnTo>
                <a:close/>
              </a:path>
              <a:path w="1668779" h="2997200">
                <a:moveTo>
                  <a:pt x="262242" y="431800"/>
                </a:moveTo>
                <a:lnTo>
                  <a:pt x="237147" y="431800"/>
                </a:lnTo>
                <a:lnTo>
                  <a:pt x="242620" y="444500"/>
                </a:lnTo>
                <a:lnTo>
                  <a:pt x="266623" y="444500"/>
                </a:lnTo>
                <a:lnTo>
                  <a:pt x="262242" y="431800"/>
                </a:lnTo>
                <a:close/>
              </a:path>
              <a:path w="1668779" h="2997200">
                <a:moveTo>
                  <a:pt x="274866" y="431800"/>
                </a:moveTo>
                <a:lnTo>
                  <a:pt x="268300" y="431800"/>
                </a:lnTo>
                <a:lnTo>
                  <a:pt x="266623" y="444500"/>
                </a:lnTo>
                <a:lnTo>
                  <a:pt x="284962" y="444500"/>
                </a:lnTo>
                <a:lnTo>
                  <a:pt x="274866" y="431800"/>
                </a:lnTo>
                <a:close/>
              </a:path>
              <a:path w="1668779" h="2997200">
                <a:moveTo>
                  <a:pt x="224586" y="419100"/>
                </a:moveTo>
                <a:lnTo>
                  <a:pt x="217855" y="419100"/>
                </a:lnTo>
                <a:lnTo>
                  <a:pt x="221640" y="431800"/>
                </a:lnTo>
                <a:lnTo>
                  <a:pt x="222885" y="431800"/>
                </a:lnTo>
                <a:lnTo>
                  <a:pt x="224586" y="419100"/>
                </a:lnTo>
                <a:close/>
              </a:path>
              <a:path w="1668779" h="2997200">
                <a:moveTo>
                  <a:pt x="229514" y="419100"/>
                </a:moveTo>
                <a:lnTo>
                  <a:pt x="224586" y="419100"/>
                </a:lnTo>
                <a:lnTo>
                  <a:pt x="228803" y="431800"/>
                </a:lnTo>
                <a:lnTo>
                  <a:pt x="233464" y="431800"/>
                </a:lnTo>
                <a:lnTo>
                  <a:pt x="229514" y="419100"/>
                </a:lnTo>
                <a:close/>
              </a:path>
              <a:path w="1668779" h="2997200">
                <a:moveTo>
                  <a:pt x="265658" y="419100"/>
                </a:moveTo>
                <a:lnTo>
                  <a:pt x="238912" y="419100"/>
                </a:lnTo>
                <a:lnTo>
                  <a:pt x="237401" y="431800"/>
                </a:lnTo>
                <a:lnTo>
                  <a:pt x="268328" y="431800"/>
                </a:lnTo>
                <a:lnTo>
                  <a:pt x="265658" y="419100"/>
                </a:lnTo>
                <a:close/>
              </a:path>
              <a:path w="1668779" h="2997200">
                <a:moveTo>
                  <a:pt x="229565" y="406400"/>
                </a:moveTo>
                <a:lnTo>
                  <a:pt x="212217" y="406400"/>
                </a:lnTo>
                <a:lnTo>
                  <a:pt x="213880" y="419100"/>
                </a:lnTo>
                <a:lnTo>
                  <a:pt x="217970" y="419100"/>
                </a:lnTo>
                <a:lnTo>
                  <a:pt x="229565" y="406400"/>
                </a:lnTo>
                <a:close/>
              </a:path>
              <a:path w="1668779" h="2997200">
                <a:moveTo>
                  <a:pt x="257568" y="406400"/>
                </a:moveTo>
                <a:lnTo>
                  <a:pt x="229565" y="406400"/>
                </a:lnTo>
                <a:lnTo>
                  <a:pt x="223723" y="419100"/>
                </a:lnTo>
                <a:lnTo>
                  <a:pt x="256641" y="419100"/>
                </a:lnTo>
                <a:lnTo>
                  <a:pt x="257568" y="406400"/>
                </a:lnTo>
                <a:close/>
              </a:path>
              <a:path w="1668779" h="2997200">
                <a:moveTo>
                  <a:pt x="262267" y="406400"/>
                </a:moveTo>
                <a:lnTo>
                  <a:pt x="259016" y="406400"/>
                </a:lnTo>
                <a:lnTo>
                  <a:pt x="262382" y="419100"/>
                </a:lnTo>
                <a:lnTo>
                  <a:pt x="264147" y="419100"/>
                </a:lnTo>
                <a:lnTo>
                  <a:pt x="262267" y="406400"/>
                </a:lnTo>
                <a:close/>
              </a:path>
              <a:path w="1668779" h="2997200">
                <a:moveTo>
                  <a:pt x="212871" y="394738"/>
                </a:moveTo>
                <a:lnTo>
                  <a:pt x="212090" y="406400"/>
                </a:lnTo>
                <a:lnTo>
                  <a:pt x="213385" y="406400"/>
                </a:lnTo>
                <a:lnTo>
                  <a:pt x="212983" y="394905"/>
                </a:lnTo>
                <a:lnTo>
                  <a:pt x="212871" y="394738"/>
                </a:lnTo>
                <a:close/>
              </a:path>
              <a:path w="1668779" h="2997200">
                <a:moveTo>
                  <a:pt x="217074" y="401040"/>
                </a:moveTo>
                <a:lnTo>
                  <a:pt x="217728" y="406400"/>
                </a:lnTo>
                <a:lnTo>
                  <a:pt x="220649" y="406400"/>
                </a:lnTo>
                <a:lnTo>
                  <a:pt x="217074" y="401040"/>
                </a:lnTo>
                <a:close/>
              </a:path>
              <a:path w="1668779" h="2997200">
                <a:moveTo>
                  <a:pt x="220941" y="393700"/>
                </a:moveTo>
                <a:lnTo>
                  <a:pt x="216179" y="393700"/>
                </a:lnTo>
                <a:lnTo>
                  <a:pt x="217074" y="401040"/>
                </a:lnTo>
                <a:lnTo>
                  <a:pt x="220649" y="406400"/>
                </a:lnTo>
                <a:lnTo>
                  <a:pt x="222326" y="406400"/>
                </a:lnTo>
                <a:lnTo>
                  <a:pt x="220941" y="393700"/>
                </a:lnTo>
                <a:close/>
              </a:path>
              <a:path w="1668779" h="2997200">
                <a:moveTo>
                  <a:pt x="259269" y="393700"/>
                </a:moveTo>
                <a:lnTo>
                  <a:pt x="220941" y="393700"/>
                </a:lnTo>
                <a:lnTo>
                  <a:pt x="222326" y="406400"/>
                </a:lnTo>
                <a:lnTo>
                  <a:pt x="257683" y="406400"/>
                </a:lnTo>
                <a:lnTo>
                  <a:pt x="259269" y="393700"/>
                </a:lnTo>
                <a:close/>
              </a:path>
              <a:path w="1668779" h="2997200">
                <a:moveTo>
                  <a:pt x="216179" y="393700"/>
                </a:moveTo>
                <a:lnTo>
                  <a:pt x="212940" y="393700"/>
                </a:lnTo>
                <a:lnTo>
                  <a:pt x="212983" y="394905"/>
                </a:lnTo>
                <a:lnTo>
                  <a:pt x="217074" y="401040"/>
                </a:lnTo>
                <a:lnTo>
                  <a:pt x="216179" y="393700"/>
                </a:lnTo>
                <a:close/>
              </a:path>
              <a:path w="1668779" h="2997200">
                <a:moveTo>
                  <a:pt x="212940" y="393700"/>
                </a:moveTo>
                <a:lnTo>
                  <a:pt x="212178" y="393700"/>
                </a:lnTo>
                <a:lnTo>
                  <a:pt x="212871" y="394738"/>
                </a:lnTo>
                <a:lnTo>
                  <a:pt x="212940" y="393700"/>
                </a:lnTo>
                <a:close/>
              </a:path>
              <a:path w="1668779" h="2997200">
                <a:moveTo>
                  <a:pt x="242112" y="381000"/>
                </a:moveTo>
                <a:lnTo>
                  <a:pt x="207594" y="381000"/>
                </a:lnTo>
                <a:lnTo>
                  <a:pt x="212217" y="393700"/>
                </a:lnTo>
                <a:lnTo>
                  <a:pt x="241541" y="393700"/>
                </a:lnTo>
                <a:lnTo>
                  <a:pt x="242112" y="381000"/>
                </a:lnTo>
                <a:close/>
              </a:path>
              <a:path w="1668779" h="2997200">
                <a:moveTo>
                  <a:pt x="201028" y="368300"/>
                </a:moveTo>
                <a:lnTo>
                  <a:pt x="193954" y="368300"/>
                </a:lnTo>
                <a:lnTo>
                  <a:pt x="197231" y="381000"/>
                </a:lnTo>
                <a:lnTo>
                  <a:pt x="201028" y="368300"/>
                </a:lnTo>
                <a:close/>
              </a:path>
              <a:path w="1668779" h="2997200">
                <a:moveTo>
                  <a:pt x="248818" y="368300"/>
                </a:moveTo>
                <a:lnTo>
                  <a:pt x="204254" y="368300"/>
                </a:lnTo>
                <a:lnTo>
                  <a:pt x="211391" y="381000"/>
                </a:lnTo>
                <a:lnTo>
                  <a:pt x="244221" y="381000"/>
                </a:lnTo>
                <a:lnTo>
                  <a:pt x="248818" y="368300"/>
                </a:lnTo>
                <a:close/>
              </a:path>
              <a:path w="1668779" h="2997200">
                <a:moveTo>
                  <a:pt x="182943" y="355600"/>
                </a:moveTo>
                <a:lnTo>
                  <a:pt x="182308" y="355600"/>
                </a:lnTo>
                <a:lnTo>
                  <a:pt x="181965" y="368300"/>
                </a:lnTo>
                <a:lnTo>
                  <a:pt x="185280" y="368300"/>
                </a:lnTo>
                <a:lnTo>
                  <a:pt x="184139" y="358112"/>
                </a:lnTo>
                <a:lnTo>
                  <a:pt x="182943" y="355600"/>
                </a:lnTo>
                <a:close/>
              </a:path>
              <a:path w="1668779" h="2997200">
                <a:moveTo>
                  <a:pt x="188074" y="355600"/>
                </a:moveTo>
                <a:lnTo>
                  <a:pt x="183857" y="355600"/>
                </a:lnTo>
                <a:lnTo>
                  <a:pt x="184139" y="358112"/>
                </a:lnTo>
                <a:lnTo>
                  <a:pt x="188988" y="368300"/>
                </a:lnTo>
                <a:lnTo>
                  <a:pt x="190792" y="368300"/>
                </a:lnTo>
                <a:lnTo>
                  <a:pt x="188074" y="355600"/>
                </a:lnTo>
                <a:close/>
              </a:path>
              <a:path w="1668779" h="2997200">
                <a:moveTo>
                  <a:pt x="195084" y="355600"/>
                </a:moveTo>
                <a:lnTo>
                  <a:pt x="193535" y="355600"/>
                </a:lnTo>
                <a:lnTo>
                  <a:pt x="193205" y="368300"/>
                </a:lnTo>
                <a:lnTo>
                  <a:pt x="196519" y="368300"/>
                </a:lnTo>
                <a:lnTo>
                  <a:pt x="195084" y="355600"/>
                </a:lnTo>
                <a:close/>
              </a:path>
              <a:path w="1668779" h="2997200">
                <a:moveTo>
                  <a:pt x="208330" y="355600"/>
                </a:moveTo>
                <a:lnTo>
                  <a:pt x="201587" y="355600"/>
                </a:lnTo>
                <a:lnTo>
                  <a:pt x="201345" y="368300"/>
                </a:lnTo>
                <a:lnTo>
                  <a:pt x="212001" y="368300"/>
                </a:lnTo>
                <a:lnTo>
                  <a:pt x="208330" y="355600"/>
                </a:lnTo>
                <a:close/>
              </a:path>
              <a:path w="1668779" h="2997200">
                <a:moveTo>
                  <a:pt x="235902" y="355600"/>
                </a:moveTo>
                <a:lnTo>
                  <a:pt x="209575" y="355600"/>
                </a:lnTo>
                <a:lnTo>
                  <a:pt x="212001" y="368300"/>
                </a:lnTo>
                <a:lnTo>
                  <a:pt x="237604" y="368300"/>
                </a:lnTo>
                <a:lnTo>
                  <a:pt x="235902" y="355600"/>
                </a:lnTo>
                <a:close/>
              </a:path>
              <a:path w="1668779" h="2997200">
                <a:moveTo>
                  <a:pt x="226987" y="342900"/>
                </a:moveTo>
                <a:lnTo>
                  <a:pt x="191604" y="342900"/>
                </a:lnTo>
                <a:lnTo>
                  <a:pt x="195186" y="355600"/>
                </a:lnTo>
                <a:lnTo>
                  <a:pt x="227304" y="355600"/>
                </a:lnTo>
                <a:lnTo>
                  <a:pt x="226987" y="342900"/>
                </a:lnTo>
                <a:close/>
              </a:path>
              <a:path w="1668779" h="2997200">
                <a:moveTo>
                  <a:pt x="175539" y="330200"/>
                </a:moveTo>
                <a:lnTo>
                  <a:pt x="170815" y="330200"/>
                </a:lnTo>
                <a:lnTo>
                  <a:pt x="167055" y="342900"/>
                </a:lnTo>
                <a:lnTo>
                  <a:pt x="179031" y="342900"/>
                </a:lnTo>
                <a:lnTo>
                  <a:pt x="175539" y="330200"/>
                </a:lnTo>
                <a:close/>
              </a:path>
              <a:path w="1668779" h="2997200">
                <a:moveTo>
                  <a:pt x="213499" y="330200"/>
                </a:moveTo>
                <a:lnTo>
                  <a:pt x="180657" y="330200"/>
                </a:lnTo>
                <a:lnTo>
                  <a:pt x="188861" y="342900"/>
                </a:lnTo>
                <a:lnTo>
                  <a:pt x="219875" y="342900"/>
                </a:lnTo>
                <a:lnTo>
                  <a:pt x="213499" y="330200"/>
                </a:lnTo>
                <a:close/>
              </a:path>
              <a:path w="1668779" h="2997200">
                <a:moveTo>
                  <a:pt x="165646" y="317500"/>
                </a:moveTo>
                <a:lnTo>
                  <a:pt x="166116" y="330200"/>
                </a:lnTo>
                <a:lnTo>
                  <a:pt x="167970" y="330200"/>
                </a:lnTo>
                <a:lnTo>
                  <a:pt x="165646" y="317500"/>
                </a:lnTo>
                <a:close/>
              </a:path>
              <a:path w="1668779" h="2997200">
                <a:moveTo>
                  <a:pt x="166662" y="317500"/>
                </a:moveTo>
                <a:lnTo>
                  <a:pt x="167970" y="330200"/>
                </a:lnTo>
                <a:lnTo>
                  <a:pt x="170624" y="330200"/>
                </a:lnTo>
                <a:lnTo>
                  <a:pt x="170838" y="328879"/>
                </a:lnTo>
                <a:lnTo>
                  <a:pt x="166662" y="317500"/>
                </a:lnTo>
                <a:close/>
              </a:path>
              <a:path w="1668779" h="2997200">
                <a:moveTo>
                  <a:pt x="184277" y="317500"/>
                </a:moveTo>
                <a:lnTo>
                  <a:pt x="172681" y="317500"/>
                </a:lnTo>
                <a:lnTo>
                  <a:pt x="170838" y="328879"/>
                </a:lnTo>
                <a:lnTo>
                  <a:pt x="171323" y="330200"/>
                </a:lnTo>
                <a:lnTo>
                  <a:pt x="187274" y="330200"/>
                </a:lnTo>
                <a:lnTo>
                  <a:pt x="184277" y="317500"/>
                </a:lnTo>
                <a:close/>
              </a:path>
              <a:path w="1668779" h="2997200">
                <a:moveTo>
                  <a:pt x="209905" y="317500"/>
                </a:moveTo>
                <a:lnTo>
                  <a:pt x="186905" y="317500"/>
                </a:lnTo>
                <a:lnTo>
                  <a:pt x="187274" y="330200"/>
                </a:lnTo>
                <a:lnTo>
                  <a:pt x="212750" y="330200"/>
                </a:lnTo>
                <a:lnTo>
                  <a:pt x="209905" y="317500"/>
                </a:lnTo>
                <a:close/>
              </a:path>
              <a:path w="1668779" h="2997200">
                <a:moveTo>
                  <a:pt x="212775" y="317500"/>
                </a:moveTo>
                <a:lnTo>
                  <a:pt x="212750" y="330200"/>
                </a:lnTo>
                <a:lnTo>
                  <a:pt x="221107" y="330200"/>
                </a:lnTo>
                <a:lnTo>
                  <a:pt x="212775" y="317500"/>
                </a:lnTo>
                <a:close/>
              </a:path>
              <a:path w="1668779" h="2997200">
                <a:moveTo>
                  <a:pt x="160782" y="304800"/>
                </a:moveTo>
                <a:lnTo>
                  <a:pt x="156578" y="304800"/>
                </a:lnTo>
                <a:lnTo>
                  <a:pt x="157975" y="317500"/>
                </a:lnTo>
                <a:lnTo>
                  <a:pt x="161328" y="317500"/>
                </a:lnTo>
                <a:lnTo>
                  <a:pt x="160782" y="304800"/>
                </a:lnTo>
                <a:close/>
              </a:path>
              <a:path w="1668779" h="2997200">
                <a:moveTo>
                  <a:pt x="167233" y="304800"/>
                </a:moveTo>
                <a:lnTo>
                  <a:pt x="163042" y="304800"/>
                </a:lnTo>
                <a:lnTo>
                  <a:pt x="167208" y="317500"/>
                </a:lnTo>
                <a:lnTo>
                  <a:pt x="170002" y="317500"/>
                </a:lnTo>
                <a:lnTo>
                  <a:pt x="167233" y="304800"/>
                </a:lnTo>
                <a:close/>
              </a:path>
              <a:path w="1668779" h="2997200">
                <a:moveTo>
                  <a:pt x="175394" y="304800"/>
                </a:moveTo>
                <a:lnTo>
                  <a:pt x="168186" y="304800"/>
                </a:lnTo>
                <a:lnTo>
                  <a:pt x="172313" y="317500"/>
                </a:lnTo>
                <a:lnTo>
                  <a:pt x="178754" y="317500"/>
                </a:lnTo>
                <a:lnTo>
                  <a:pt x="175394" y="304800"/>
                </a:lnTo>
                <a:close/>
              </a:path>
              <a:path w="1668779" h="2997200">
                <a:moveTo>
                  <a:pt x="205041" y="304800"/>
                </a:moveTo>
                <a:lnTo>
                  <a:pt x="183616" y="304800"/>
                </a:lnTo>
                <a:lnTo>
                  <a:pt x="180314" y="317500"/>
                </a:lnTo>
                <a:lnTo>
                  <a:pt x="210527" y="317500"/>
                </a:lnTo>
                <a:lnTo>
                  <a:pt x="205041" y="304800"/>
                </a:lnTo>
                <a:close/>
              </a:path>
              <a:path w="1668779" h="2997200">
                <a:moveTo>
                  <a:pt x="164973" y="292100"/>
                </a:moveTo>
                <a:lnTo>
                  <a:pt x="155130" y="292100"/>
                </a:lnTo>
                <a:lnTo>
                  <a:pt x="160083" y="304800"/>
                </a:lnTo>
                <a:lnTo>
                  <a:pt x="164973" y="292100"/>
                </a:lnTo>
                <a:close/>
              </a:path>
              <a:path w="1668779" h="2997200">
                <a:moveTo>
                  <a:pt x="167792" y="292100"/>
                </a:moveTo>
                <a:lnTo>
                  <a:pt x="167665" y="304800"/>
                </a:lnTo>
                <a:lnTo>
                  <a:pt x="168833" y="304800"/>
                </a:lnTo>
                <a:lnTo>
                  <a:pt x="167792" y="292100"/>
                </a:lnTo>
                <a:close/>
              </a:path>
              <a:path w="1668779" h="2997200">
                <a:moveTo>
                  <a:pt x="192303" y="292100"/>
                </a:moveTo>
                <a:lnTo>
                  <a:pt x="169240" y="292100"/>
                </a:lnTo>
                <a:lnTo>
                  <a:pt x="171284" y="304800"/>
                </a:lnTo>
                <a:lnTo>
                  <a:pt x="191947" y="304800"/>
                </a:lnTo>
                <a:lnTo>
                  <a:pt x="192303" y="292100"/>
                </a:lnTo>
                <a:close/>
              </a:path>
              <a:path w="1668779" h="2997200">
                <a:moveTo>
                  <a:pt x="195999" y="292100"/>
                </a:moveTo>
                <a:lnTo>
                  <a:pt x="195554" y="292100"/>
                </a:lnTo>
                <a:lnTo>
                  <a:pt x="194360" y="304800"/>
                </a:lnTo>
                <a:lnTo>
                  <a:pt x="196646" y="304800"/>
                </a:lnTo>
                <a:lnTo>
                  <a:pt x="195999" y="292100"/>
                </a:lnTo>
                <a:close/>
              </a:path>
              <a:path w="1668779" h="2997200">
                <a:moveTo>
                  <a:pt x="146456" y="279400"/>
                </a:moveTo>
                <a:lnTo>
                  <a:pt x="144907" y="279400"/>
                </a:lnTo>
                <a:lnTo>
                  <a:pt x="142303" y="292100"/>
                </a:lnTo>
                <a:lnTo>
                  <a:pt x="150444" y="292100"/>
                </a:lnTo>
                <a:lnTo>
                  <a:pt x="146456" y="279400"/>
                </a:lnTo>
                <a:close/>
              </a:path>
              <a:path w="1668779" h="2997200">
                <a:moveTo>
                  <a:pt x="152311" y="279400"/>
                </a:moveTo>
                <a:lnTo>
                  <a:pt x="151295" y="279400"/>
                </a:lnTo>
                <a:lnTo>
                  <a:pt x="152958" y="292100"/>
                </a:lnTo>
                <a:lnTo>
                  <a:pt x="152311" y="279400"/>
                </a:lnTo>
                <a:close/>
              </a:path>
              <a:path w="1668779" h="2997200">
                <a:moveTo>
                  <a:pt x="173824" y="279400"/>
                </a:moveTo>
                <a:lnTo>
                  <a:pt x="155105" y="279400"/>
                </a:lnTo>
                <a:lnTo>
                  <a:pt x="158838" y="292100"/>
                </a:lnTo>
                <a:lnTo>
                  <a:pt x="173570" y="292100"/>
                </a:lnTo>
                <a:lnTo>
                  <a:pt x="173824" y="279400"/>
                </a:lnTo>
                <a:close/>
              </a:path>
              <a:path w="1668779" h="2997200">
                <a:moveTo>
                  <a:pt x="190576" y="279400"/>
                </a:moveTo>
                <a:lnTo>
                  <a:pt x="174891" y="279400"/>
                </a:lnTo>
                <a:lnTo>
                  <a:pt x="175031" y="292100"/>
                </a:lnTo>
                <a:lnTo>
                  <a:pt x="193103" y="292100"/>
                </a:lnTo>
                <a:lnTo>
                  <a:pt x="190576" y="279400"/>
                </a:lnTo>
                <a:close/>
              </a:path>
              <a:path w="1668779" h="2997200">
                <a:moveTo>
                  <a:pt x="142024" y="266700"/>
                </a:moveTo>
                <a:lnTo>
                  <a:pt x="136093" y="266700"/>
                </a:lnTo>
                <a:lnTo>
                  <a:pt x="138214" y="279400"/>
                </a:lnTo>
                <a:lnTo>
                  <a:pt x="145326" y="279400"/>
                </a:lnTo>
                <a:lnTo>
                  <a:pt x="142024" y="266700"/>
                </a:lnTo>
                <a:close/>
              </a:path>
              <a:path w="1668779" h="2997200">
                <a:moveTo>
                  <a:pt x="184746" y="266700"/>
                </a:moveTo>
                <a:lnTo>
                  <a:pt x="142024" y="266700"/>
                </a:lnTo>
                <a:lnTo>
                  <a:pt x="154266" y="279400"/>
                </a:lnTo>
                <a:lnTo>
                  <a:pt x="188683" y="279400"/>
                </a:lnTo>
                <a:lnTo>
                  <a:pt x="184746" y="266700"/>
                </a:lnTo>
                <a:close/>
              </a:path>
              <a:path w="1668779" h="2997200">
                <a:moveTo>
                  <a:pt x="180340" y="254000"/>
                </a:moveTo>
                <a:lnTo>
                  <a:pt x="133362" y="254000"/>
                </a:lnTo>
                <a:lnTo>
                  <a:pt x="132930" y="266700"/>
                </a:lnTo>
                <a:lnTo>
                  <a:pt x="179539" y="266700"/>
                </a:lnTo>
                <a:lnTo>
                  <a:pt x="180340" y="254000"/>
                </a:lnTo>
                <a:close/>
              </a:path>
              <a:path w="1668779" h="2997200">
                <a:moveTo>
                  <a:pt x="183921" y="254000"/>
                </a:moveTo>
                <a:lnTo>
                  <a:pt x="182384" y="254000"/>
                </a:lnTo>
                <a:lnTo>
                  <a:pt x="182029" y="266700"/>
                </a:lnTo>
                <a:lnTo>
                  <a:pt x="185356" y="266700"/>
                </a:lnTo>
                <a:lnTo>
                  <a:pt x="183921" y="254000"/>
                </a:lnTo>
                <a:close/>
              </a:path>
              <a:path w="1668779" h="2997200">
                <a:moveTo>
                  <a:pt x="127635" y="228600"/>
                </a:moveTo>
                <a:lnTo>
                  <a:pt x="124904" y="228600"/>
                </a:lnTo>
                <a:lnTo>
                  <a:pt x="126606" y="241300"/>
                </a:lnTo>
                <a:lnTo>
                  <a:pt x="127762" y="241300"/>
                </a:lnTo>
                <a:lnTo>
                  <a:pt x="131686" y="254000"/>
                </a:lnTo>
                <a:lnTo>
                  <a:pt x="127635" y="228600"/>
                </a:lnTo>
                <a:close/>
              </a:path>
              <a:path w="1668779" h="2997200">
                <a:moveTo>
                  <a:pt x="140515" y="249050"/>
                </a:moveTo>
                <a:lnTo>
                  <a:pt x="135902" y="254000"/>
                </a:lnTo>
                <a:lnTo>
                  <a:pt x="141986" y="254000"/>
                </a:lnTo>
                <a:lnTo>
                  <a:pt x="140515" y="249050"/>
                </a:lnTo>
                <a:close/>
              </a:path>
              <a:path w="1668779" h="2997200">
                <a:moveTo>
                  <a:pt x="140553" y="249009"/>
                </a:moveTo>
                <a:lnTo>
                  <a:pt x="141986" y="254000"/>
                </a:lnTo>
                <a:lnTo>
                  <a:pt x="140553" y="249009"/>
                </a:lnTo>
                <a:close/>
              </a:path>
              <a:path w="1668779" h="2997200">
                <a:moveTo>
                  <a:pt x="163398" y="241300"/>
                </a:moveTo>
                <a:lnTo>
                  <a:pt x="147739" y="241300"/>
                </a:lnTo>
                <a:lnTo>
                  <a:pt x="140553" y="249009"/>
                </a:lnTo>
                <a:lnTo>
                  <a:pt x="141986" y="254000"/>
                </a:lnTo>
                <a:lnTo>
                  <a:pt x="169265" y="254000"/>
                </a:lnTo>
                <a:lnTo>
                  <a:pt x="163398" y="241300"/>
                </a:lnTo>
                <a:close/>
              </a:path>
              <a:path w="1668779" h="2997200">
                <a:moveTo>
                  <a:pt x="172046" y="241300"/>
                </a:moveTo>
                <a:lnTo>
                  <a:pt x="172453" y="254000"/>
                </a:lnTo>
                <a:lnTo>
                  <a:pt x="177241" y="254000"/>
                </a:lnTo>
                <a:lnTo>
                  <a:pt x="172046" y="241300"/>
                </a:lnTo>
                <a:close/>
              </a:path>
              <a:path w="1668779" h="2997200">
                <a:moveTo>
                  <a:pt x="138341" y="241300"/>
                </a:moveTo>
                <a:lnTo>
                  <a:pt x="140515" y="249050"/>
                </a:lnTo>
                <a:lnTo>
                  <a:pt x="138341" y="241300"/>
                </a:lnTo>
                <a:close/>
              </a:path>
              <a:path w="1668779" h="2997200">
                <a:moveTo>
                  <a:pt x="118884" y="228600"/>
                </a:moveTo>
                <a:lnTo>
                  <a:pt x="116878" y="228600"/>
                </a:lnTo>
                <a:lnTo>
                  <a:pt x="118376" y="241300"/>
                </a:lnTo>
                <a:lnTo>
                  <a:pt x="120281" y="241300"/>
                </a:lnTo>
                <a:lnTo>
                  <a:pt x="118884" y="228600"/>
                </a:lnTo>
                <a:close/>
              </a:path>
              <a:path w="1668779" h="2997200">
                <a:moveTo>
                  <a:pt x="122542" y="228600"/>
                </a:moveTo>
                <a:lnTo>
                  <a:pt x="120751" y="228600"/>
                </a:lnTo>
                <a:lnTo>
                  <a:pt x="123774" y="241300"/>
                </a:lnTo>
                <a:lnTo>
                  <a:pt x="126606" y="241300"/>
                </a:lnTo>
                <a:lnTo>
                  <a:pt x="122542" y="228600"/>
                </a:lnTo>
                <a:close/>
              </a:path>
              <a:path w="1668779" h="2997200">
                <a:moveTo>
                  <a:pt x="156464" y="215900"/>
                </a:moveTo>
                <a:lnTo>
                  <a:pt x="120370" y="215900"/>
                </a:lnTo>
                <a:lnTo>
                  <a:pt x="125552" y="228600"/>
                </a:lnTo>
                <a:lnTo>
                  <a:pt x="131165" y="228600"/>
                </a:lnTo>
                <a:lnTo>
                  <a:pt x="135826" y="241300"/>
                </a:lnTo>
                <a:lnTo>
                  <a:pt x="169177" y="241300"/>
                </a:lnTo>
                <a:lnTo>
                  <a:pt x="161953" y="228600"/>
                </a:lnTo>
                <a:lnTo>
                  <a:pt x="156464" y="215900"/>
                </a:lnTo>
                <a:close/>
              </a:path>
              <a:path w="1668779" h="2997200">
                <a:moveTo>
                  <a:pt x="110500" y="219010"/>
                </a:moveTo>
                <a:lnTo>
                  <a:pt x="112255" y="228600"/>
                </a:lnTo>
                <a:lnTo>
                  <a:pt x="113015" y="223355"/>
                </a:lnTo>
                <a:lnTo>
                  <a:pt x="110500" y="219010"/>
                </a:lnTo>
                <a:close/>
              </a:path>
              <a:path w="1668779" h="2997200">
                <a:moveTo>
                  <a:pt x="117690" y="215900"/>
                </a:moveTo>
                <a:lnTo>
                  <a:pt x="114096" y="215900"/>
                </a:lnTo>
                <a:lnTo>
                  <a:pt x="113015" y="223355"/>
                </a:lnTo>
                <a:lnTo>
                  <a:pt x="116052" y="228600"/>
                </a:lnTo>
                <a:lnTo>
                  <a:pt x="125552" y="228600"/>
                </a:lnTo>
                <a:lnTo>
                  <a:pt x="117690" y="215900"/>
                </a:lnTo>
                <a:close/>
              </a:path>
              <a:path w="1668779" h="2997200">
                <a:moveTo>
                  <a:pt x="109931" y="215900"/>
                </a:moveTo>
                <a:lnTo>
                  <a:pt x="108699" y="215900"/>
                </a:lnTo>
                <a:lnTo>
                  <a:pt x="110500" y="219010"/>
                </a:lnTo>
                <a:lnTo>
                  <a:pt x="109931" y="215900"/>
                </a:lnTo>
                <a:close/>
              </a:path>
              <a:path w="1668779" h="2997200">
                <a:moveTo>
                  <a:pt x="105105" y="203200"/>
                </a:moveTo>
                <a:lnTo>
                  <a:pt x="101219" y="203200"/>
                </a:lnTo>
                <a:lnTo>
                  <a:pt x="103212" y="215900"/>
                </a:lnTo>
                <a:lnTo>
                  <a:pt x="105105" y="203200"/>
                </a:lnTo>
                <a:close/>
              </a:path>
              <a:path w="1668779" h="2997200">
                <a:moveTo>
                  <a:pt x="114190" y="211466"/>
                </a:moveTo>
                <a:lnTo>
                  <a:pt x="114261" y="215900"/>
                </a:lnTo>
                <a:lnTo>
                  <a:pt x="115113" y="214072"/>
                </a:lnTo>
                <a:lnTo>
                  <a:pt x="114190" y="211466"/>
                </a:lnTo>
                <a:close/>
              </a:path>
              <a:path w="1668779" h="2997200">
                <a:moveTo>
                  <a:pt x="115969" y="212235"/>
                </a:moveTo>
                <a:lnTo>
                  <a:pt x="115113" y="214072"/>
                </a:lnTo>
                <a:lnTo>
                  <a:pt x="115760" y="215900"/>
                </a:lnTo>
                <a:lnTo>
                  <a:pt x="116827" y="215900"/>
                </a:lnTo>
                <a:lnTo>
                  <a:pt x="115969" y="212235"/>
                </a:lnTo>
                <a:close/>
              </a:path>
              <a:path w="1668779" h="2997200">
                <a:moveTo>
                  <a:pt x="146875" y="203200"/>
                </a:moveTo>
                <a:lnTo>
                  <a:pt x="120180" y="203200"/>
                </a:lnTo>
                <a:lnTo>
                  <a:pt x="120091" y="215900"/>
                </a:lnTo>
                <a:lnTo>
                  <a:pt x="145846" y="215900"/>
                </a:lnTo>
                <a:lnTo>
                  <a:pt x="146875" y="203200"/>
                </a:lnTo>
                <a:close/>
              </a:path>
              <a:path w="1668779" h="2997200">
                <a:moveTo>
                  <a:pt x="114073" y="204132"/>
                </a:moveTo>
                <a:lnTo>
                  <a:pt x="114190" y="211466"/>
                </a:lnTo>
                <a:lnTo>
                  <a:pt x="115113" y="214072"/>
                </a:lnTo>
                <a:lnTo>
                  <a:pt x="115969" y="212235"/>
                </a:lnTo>
                <a:lnTo>
                  <a:pt x="114073" y="204132"/>
                </a:lnTo>
                <a:close/>
              </a:path>
              <a:path w="1668779" h="2997200">
                <a:moveTo>
                  <a:pt x="120180" y="203200"/>
                </a:moveTo>
                <a:lnTo>
                  <a:pt x="114058" y="203200"/>
                </a:lnTo>
                <a:lnTo>
                  <a:pt x="114073" y="204132"/>
                </a:lnTo>
                <a:lnTo>
                  <a:pt x="115969" y="212235"/>
                </a:lnTo>
                <a:lnTo>
                  <a:pt x="120180" y="203200"/>
                </a:lnTo>
                <a:close/>
              </a:path>
              <a:path w="1668779" h="2997200">
                <a:moveTo>
                  <a:pt x="113855" y="203200"/>
                </a:moveTo>
                <a:lnTo>
                  <a:pt x="111264" y="203200"/>
                </a:lnTo>
                <a:lnTo>
                  <a:pt x="114190" y="211466"/>
                </a:lnTo>
                <a:lnTo>
                  <a:pt x="114073" y="204132"/>
                </a:lnTo>
                <a:lnTo>
                  <a:pt x="113855" y="203200"/>
                </a:lnTo>
                <a:close/>
              </a:path>
              <a:path w="1668779" h="2997200">
                <a:moveTo>
                  <a:pt x="101650" y="190500"/>
                </a:moveTo>
                <a:lnTo>
                  <a:pt x="100088" y="190500"/>
                </a:lnTo>
                <a:lnTo>
                  <a:pt x="102603" y="203200"/>
                </a:lnTo>
                <a:lnTo>
                  <a:pt x="102768" y="203200"/>
                </a:lnTo>
                <a:lnTo>
                  <a:pt x="102885" y="194164"/>
                </a:lnTo>
                <a:lnTo>
                  <a:pt x="101650" y="190500"/>
                </a:lnTo>
                <a:close/>
              </a:path>
              <a:path w="1668779" h="2997200">
                <a:moveTo>
                  <a:pt x="102892" y="193682"/>
                </a:moveTo>
                <a:lnTo>
                  <a:pt x="102885" y="194164"/>
                </a:lnTo>
                <a:lnTo>
                  <a:pt x="105930" y="203200"/>
                </a:lnTo>
                <a:lnTo>
                  <a:pt x="106603" y="203200"/>
                </a:lnTo>
                <a:lnTo>
                  <a:pt x="102892" y="193682"/>
                </a:lnTo>
                <a:close/>
              </a:path>
              <a:path w="1668779" h="2997200">
                <a:moveTo>
                  <a:pt x="146837" y="190500"/>
                </a:moveTo>
                <a:lnTo>
                  <a:pt x="109715" y="190500"/>
                </a:lnTo>
                <a:lnTo>
                  <a:pt x="106603" y="203200"/>
                </a:lnTo>
                <a:lnTo>
                  <a:pt x="139014" y="203200"/>
                </a:lnTo>
                <a:lnTo>
                  <a:pt x="146837" y="190500"/>
                </a:lnTo>
                <a:close/>
              </a:path>
              <a:path w="1668779" h="2997200">
                <a:moveTo>
                  <a:pt x="102933" y="190500"/>
                </a:moveTo>
                <a:lnTo>
                  <a:pt x="101650" y="190500"/>
                </a:lnTo>
                <a:lnTo>
                  <a:pt x="102892" y="193682"/>
                </a:lnTo>
                <a:lnTo>
                  <a:pt x="102933" y="190500"/>
                </a:lnTo>
                <a:close/>
              </a:path>
              <a:path w="1668779" h="2997200">
                <a:moveTo>
                  <a:pt x="89166" y="177800"/>
                </a:moveTo>
                <a:lnTo>
                  <a:pt x="88849" y="177800"/>
                </a:lnTo>
                <a:lnTo>
                  <a:pt x="89039" y="190500"/>
                </a:lnTo>
                <a:lnTo>
                  <a:pt x="89166" y="177800"/>
                </a:lnTo>
                <a:close/>
              </a:path>
              <a:path w="1668779" h="2997200">
                <a:moveTo>
                  <a:pt x="92100" y="177800"/>
                </a:moveTo>
                <a:lnTo>
                  <a:pt x="90411" y="177800"/>
                </a:lnTo>
                <a:lnTo>
                  <a:pt x="91160" y="190500"/>
                </a:lnTo>
                <a:lnTo>
                  <a:pt x="92100" y="177800"/>
                </a:lnTo>
                <a:close/>
              </a:path>
              <a:path w="1668779" h="2997200">
                <a:moveTo>
                  <a:pt x="133134" y="177800"/>
                </a:moveTo>
                <a:lnTo>
                  <a:pt x="99441" y="177800"/>
                </a:lnTo>
                <a:lnTo>
                  <a:pt x="103860" y="190500"/>
                </a:lnTo>
                <a:lnTo>
                  <a:pt x="132689" y="190500"/>
                </a:lnTo>
                <a:lnTo>
                  <a:pt x="133134" y="177800"/>
                </a:lnTo>
                <a:close/>
              </a:path>
              <a:path w="1668779" h="2997200">
                <a:moveTo>
                  <a:pt x="139547" y="177800"/>
                </a:moveTo>
                <a:lnTo>
                  <a:pt x="133134" y="177800"/>
                </a:lnTo>
                <a:lnTo>
                  <a:pt x="135331" y="190500"/>
                </a:lnTo>
                <a:lnTo>
                  <a:pt x="142671" y="190500"/>
                </a:lnTo>
                <a:lnTo>
                  <a:pt x="139547" y="177800"/>
                </a:lnTo>
                <a:close/>
              </a:path>
              <a:path w="1668779" h="2997200">
                <a:moveTo>
                  <a:pt x="90487" y="165100"/>
                </a:moveTo>
                <a:lnTo>
                  <a:pt x="84404" y="165100"/>
                </a:lnTo>
                <a:lnTo>
                  <a:pt x="88074" y="177800"/>
                </a:lnTo>
                <a:lnTo>
                  <a:pt x="93967" y="177800"/>
                </a:lnTo>
                <a:lnTo>
                  <a:pt x="90487" y="165100"/>
                </a:lnTo>
                <a:close/>
              </a:path>
              <a:path w="1668779" h="2997200">
                <a:moveTo>
                  <a:pt x="123748" y="165100"/>
                </a:moveTo>
                <a:lnTo>
                  <a:pt x="95973" y="165100"/>
                </a:lnTo>
                <a:lnTo>
                  <a:pt x="97409" y="177800"/>
                </a:lnTo>
                <a:lnTo>
                  <a:pt x="123063" y="177800"/>
                </a:lnTo>
                <a:lnTo>
                  <a:pt x="123748" y="165100"/>
                </a:lnTo>
                <a:close/>
              </a:path>
              <a:path w="1668779" h="2997200">
                <a:moveTo>
                  <a:pt x="127685" y="165100"/>
                </a:moveTo>
                <a:lnTo>
                  <a:pt x="123748" y="165100"/>
                </a:lnTo>
                <a:lnTo>
                  <a:pt x="124675" y="177800"/>
                </a:lnTo>
                <a:lnTo>
                  <a:pt x="127152" y="177800"/>
                </a:lnTo>
                <a:lnTo>
                  <a:pt x="127685" y="165100"/>
                </a:lnTo>
                <a:close/>
              </a:path>
              <a:path w="1668779" h="2997200">
                <a:moveTo>
                  <a:pt x="134518" y="165100"/>
                </a:moveTo>
                <a:lnTo>
                  <a:pt x="132372" y="165100"/>
                </a:lnTo>
                <a:lnTo>
                  <a:pt x="135369" y="177800"/>
                </a:lnTo>
                <a:lnTo>
                  <a:pt x="134518" y="165100"/>
                </a:lnTo>
                <a:close/>
              </a:path>
              <a:path w="1668779" h="2997200">
                <a:moveTo>
                  <a:pt x="121551" y="152400"/>
                </a:moveTo>
                <a:lnTo>
                  <a:pt x="78308" y="152400"/>
                </a:lnTo>
                <a:lnTo>
                  <a:pt x="81216" y="165100"/>
                </a:lnTo>
                <a:lnTo>
                  <a:pt x="125920" y="165100"/>
                </a:lnTo>
                <a:lnTo>
                  <a:pt x="121551" y="152400"/>
                </a:lnTo>
                <a:close/>
              </a:path>
              <a:path w="1668779" h="2997200">
                <a:moveTo>
                  <a:pt x="76047" y="139700"/>
                </a:moveTo>
                <a:lnTo>
                  <a:pt x="74358" y="139700"/>
                </a:lnTo>
                <a:lnTo>
                  <a:pt x="72644" y="152400"/>
                </a:lnTo>
                <a:lnTo>
                  <a:pt x="84112" y="152400"/>
                </a:lnTo>
                <a:lnTo>
                  <a:pt x="76047" y="139700"/>
                </a:lnTo>
                <a:close/>
              </a:path>
              <a:path w="1668779" h="2997200">
                <a:moveTo>
                  <a:pt x="91236" y="139700"/>
                </a:moveTo>
                <a:lnTo>
                  <a:pt x="85610" y="139700"/>
                </a:lnTo>
                <a:lnTo>
                  <a:pt x="84112" y="152400"/>
                </a:lnTo>
                <a:lnTo>
                  <a:pt x="93573" y="152400"/>
                </a:lnTo>
                <a:lnTo>
                  <a:pt x="91236" y="139700"/>
                </a:lnTo>
                <a:close/>
              </a:path>
              <a:path w="1668779" h="2997200">
                <a:moveTo>
                  <a:pt x="97205" y="139700"/>
                </a:moveTo>
                <a:lnTo>
                  <a:pt x="96253" y="139700"/>
                </a:lnTo>
                <a:lnTo>
                  <a:pt x="97294" y="152400"/>
                </a:lnTo>
                <a:lnTo>
                  <a:pt x="99110" y="152400"/>
                </a:lnTo>
                <a:lnTo>
                  <a:pt x="97205" y="139700"/>
                </a:lnTo>
                <a:close/>
              </a:path>
              <a:path w="1668779" h="2997200">
                <a:moveTo>
                  <a:pt x="108031" y="139700"/>
                </a:moveTo>
                <a:lnTo>
                  <a:pt x="100203" y="139700"/>
                </a:lnTo>
                <a:lnTo>
                  <a:pt x="101028" y="152400"/>
                </a:lnTo>
                <a:lnTo>
                  <a:pt x="105873" y="152400"/>
                </a:lnTo>
                <a:lnTo>
                  <a:pt x="108031" y="139700"/>
                </a:lnTo>
                <a:close/>
              </a:path>
              <a:path w="1668779" h="2997200">
                <a:moveTo>
                  <a:pt x="109740" y="127000"/>
                </a:moveTo>
                <a:lnTo>
                  <a:pt x="73952" y="127000"/>
                </a:lnTo>
                <a:lnTo>
                  <a:pt x="74815" y="139700"/>
                </a:lnTo>
                <a:lnTo>
                  <a:pt x="108031" y="139700"/>
                </a:lnTo>
                <a:lnTo>
                  <a:pt x="111893" y="152400"/>
                </a:lnTo>
                <a:lnTo>
                  <a:pt x="114639" y="152400"/>
                </a:lnTo>
                <a:lnTo>
                  <a:pt x="113449" y="139700"/>
                </a:lnTo>
                <a:lnTo>
                  <a:pt x="109740" y="127000"/>
                </a:lnTo>
                <a:close/>
              </a:path>
              <a:path w="1668779" h="2997200">
                <a:moveTo>
                  <a:pt x="64439" y="127000"/>
                </a:moveTo>
                <a:lnTo>
                  <a:pt x="61290" y="127000"/>
                </a:lnTo>
                <a:lnTo>
                  <a:pt x="66192" y="139700"/>
                </a:lnTo>
                <a:lnTo>
                  <a:pt x="67538" y="139700"/>
                </a:lnTo>
                <a:lnTo>
                  <a:pt x="64439" y="127000"/>
                </a:lnTo>
                <a:close/>
              </a:path>
              <a:path w="1668779" h="2997200">
                <a:moveTo>
                  <a:pt x="68961" y="114300"/>
                </a:moveTo>
                <a:lnTo>
                  <a:pt x="55892" y="114300"/>
                </a:lnTo>
                <a:lnTo>
                  <a:pt x="55372" y="127000"/>
                </a:lnTo>
                <a:lnTo>
                  <a:pt x="64833" y="127000"/>
                </a:lnTo>
                <a:lnTo>
                  <a:pt x="70476" y="118318"/>
                </a:lnTo>
                <a:lnTo>
                  <a:pt x="68961" y="114300"/>
                </a:lnTo>
                <a:close/>
              </a:path>
              <a:path w="1668779" h="2997200">
                <a:moveTo>
                  <a:pt x="73088" y="114300"/>
                </a:moveTo>
                <a:lnTo>
                  <a:pt x="70476" y="118318"/>
                </a:lnTo>
                <a:lnTo>
                  <a:pt x="73748" y="127000"/>
                </a:lnTo>
                <a:lnTo>
                  <a:pt x="73952" y="127000"/>
                </a:lnTo>
                <a:lnTo>
                  <a:pt x="73088" y="114300"/>
                </a:lnTo>
                <a:close/>
              </a:path>
              <a:path w="1668779" h="2997200">
                <a:moveTo>
                  <a:pt x="97777" y="114300"/>
                </a:moveTo>
                <a:lnTo>
                  <a:pt x="73291" y="114300"/>
                </a:lnTo>
                <a:lnTo>
                  <a:pt x="75882" y="127000"/>
                </a:lnTo>
                <a:lnTo>
                  <a:pt x="94437" y="127000"/>
                </a:lnTo>
                <a:lnTo>
                  <a:pt x="97777" y="114300"/>
                </a:lnTo>
                <a:close/>
              </a:path>
              <a:path w="1668779" h="2997200">
                <a:moveTo>
                  <a:pt x="103369" y="114300"/>
                </a:moveTo>
                <a:lnTo>
                  <a:pt x="97777" y="114300"/>
                </a:lnTo>
                <a:lnTo>
                  <a:pt x="99995" y="127000"/>
                </a:lnTo>
                <a:lnTo>
                  <a:pt x="105116" y="127000"/>
                </a:lnTo>
                <a:lnTo>
                  <a:pt x="103369" y="114300"/>
                </a:lnTo>
                <a:close/>
              </a:path>
              <a:path w="1668779" h="2997200">
                <a:moveTo>
                  <a:pt x="87617" y="101600"/>
                </a:moveTo>
                <a:lnTo>
                  <a:pt x="57277" y="101600"/>
                </a:lnTo>
                <a:lnTo>
                  <a:pt x="58877" y="114300"/>
                </a:lnTo>
                <a:lnTo>
                  <a:pt x="89585" y="114300"/>
                </a:lnTo>
                <a:lnTo>
                  <a:pt x="87617" y="101600"/>
                </a:lnTo>
                <a:close/>
              </a:path>
              <a:path w="1668779" h="2997200">
                <a:moveTo>
                  <a:pt x="93535" y="101600"/>
                </a:moveTo>
                <a:lnTo>
                  <a:pt x="87617" y="101600"/>
                </a:lnTo>
                <a:lnTo>
                  <a:pt x="93649" y="114300"/>
                </a:lnTo>
                <a:lnTo>
                  <a:pt x="94945" y="114300"/>
                </a:lnTo>
                <a:lnTo>
                  <a:pt x="93535" y="101600"/>
                </a:lnTo>
                <a:close/>
              </a:path>
              <a:path w="1668779" h="2997200">
                <a:moveTo>
                  <a:pt x="55829" y="76200"/>
                </a:moveTo>
                <a:lnTo>
                  <a:pt x="44818" y="76200"/>
                </a:lnTo>
                <a:lnTo>
                  <a:pt x="50812" y="88900"/>
                </a:lnTo>
                <a:lnTo>
                  <a:pt x="43865" y="101600"/>
                </a:lnTo>
                <a:lnTo>
                  <a:pt x="77355" y="101600"/>
                </a:lnTo>
                <a:lnTo>
                  <a:pt x="77724" y="88900"/>
                </a:lnTo>
                <a:lnTo>
                  <a:pt x="63157" y="88900"/>
                </a:lnTo>
                <a:lnTo>
                  <a:pt x="55829" y="76200"/>
                </a:lnTo>
                <a:close/>
              </a:path>
              <a:path w="1668779" h="2997200">
                <a:moveTo>
                  <a:pt x="27495" y="63500"/>
                </a:moveTo>
                <a:lnTo>
                  <a:pt x="24155" y="63500"/>
                </a:lnTo>
                <a:lnTo>
                  <a:pt x="28143" y="76200"/>
                </a:lnTo>
                <a:lnTo>
                  <a:pt x="31496" y="88900"/>
                </a:lnTo>
                <a:lnTo>
                  <a:pt x="33096" y="76200"/>
                </a:lnTo>
                <a:lnTo>
                  <a:pt x="30162" y="76200"/>
                </a:lnTo>
                <a:lnTo>
                  <a:pt x="27495" y="63500"/>
                </a:lnTo>
                <a:close/>
              </a:path>
              <a:path w="1668779" h="2997200">
                <a:moveTo>
                  <a:pt x="42037" y="76200"/>
                </a:moveTo>
                <a:lnTo>
                  <a:pt x="35229" y="76200"/>
                </a:lnTo>
                <a:lnTo>
                  <a:pt x="34518" y="88900"/>
                </a:lnTo>
                <a:lnTo>
                  <a:pt x="40005" y="88900"/>
                </a:lnTo>
                <a:lnTo>
                  <a:pt x="42037" y="76200"/>
                </a:lnTo>
                <a:close/>
              </a:path>
              <a:path w="1668779" h="2997200">
                <a:moveTo>
                  <a:pt x="42456" y="76200"/>
                </a:moveTo>
                <a:lnTo>
                  <a:pt x="42037" y="76200"/>
                </a:lnTo>
                <a:lnTo>
                  <a:pt x="43421" y="88900"/>
                </a:lnTo>
                <a:lnTo>
                  <a:pt x="47117" y="88900"/>
                </a:lnTo>
                <a:lnTo>
                  <a:pt x="46069" y="85810"/>
                </a:lnTo>
                <a:lnTo>
                  <a:pt x="42456" y="76200"/>
                </a:lnTo>
                <a:close/>
              </a:path>
              <a:path w="1668779" h="2997200">
                <a:moveTo>
                  <a:pt x="60642" y="63500"/>
                </a:moveTo>
                <a:lnTo>
                  <a:pt x="53517" y="63500"/>
                </a:lnTo>
                <a:lnTo>
                  <a:pt x="55829" y="76200"/>
                </a:lnTo>
                <a:lnTo>
                  <a:pt x="63157" y="88900"/>
                </a:lnTo>
                <a:lnTo>
                  <a:pt x="58470" y="76200"/>
                </a:lnTo>
                <a:lnTo>
                  <a:pt x="62039" y="76200"/>
                </a:lnTo>
                <a:lnTo>
                  <a:pt x="60642" y="63500"/>
                </a:lnTo>
                <a:close/>
              </a:path>
              <a:path w="1668779" h="2997200">
                <a:moveTo>
                  <a:pt x="69392" y="76200"/>
                </a:moveTo>
                <a:lnTo>
                  <a:pt x="58470" y="76200"/>
                </a:lnTo>
                <a:lnTo>
                  <a:pt x="63157" y="88900"/>
                </a:lnTo>
                <a:lnTo>
                  <a:pt x="68745" y="88900"/>
                </a:lnTo>
                <a:lnTo>
                  <a:pt x="69392" y="76200"/>
                </a:lnTo>
                <a:close/>
              </a:path>
              <a:path w="1668779" h="2997200">
                <a:moveTo>
                  <a:pt x="80340" y="76200"/>
                </a:moveTo>
                <a:lnTo>
                  <a:pt x="71755" y="76200"/>
                </a:lnTo>
                <a:lnTo>
                  <a:pt x="72567" y="88900"/>
                </a:lnTo>
                <a:lnTo>
                  <a:pt x="83870" y="88900"/>
                </a:lnTo>
                <a:lnTo>
                  <a:pt x="80340" y="76200"/>
                </a:lnTo>
                <a:close/>
              </a:path>
              <a:path w="1668779" h="2997200">
                <a:moveTo>
                  <a:pt x="42811" y="76200"/>
                </a:moveTo>
                <a:lnTo>
                  <a:pt x="42456" y="76200"/>
                </a:lnTo>
                <a:lnTo>
                  <a:pt x="46069" y="85810"/>
                </a:lnTo>
                <a:lnTo>
                  <a:pt x="42811" y="76200"/>
                </a:lnTo>
                <a:close/>
              </a:path>
              <a:path w="1668779" h="2997200">
                <a:moveTo>
                  <a:pt x="47815" y="63500"/>
                </a:moveTo>
                <a:lnTo>
                  <a:pt x="32270" y="63500"/>
                </a:lnTo>
                <a:lnTo>
                  <a:pt x="34378" y="76200"/>
                </a:lnTo>
                <a:lnTo>
                  <a:pt x="54724" y="76200"/>
                </a:lnTo>
                <a:lnTo>
                  <a:pt x="47815" y="63500"/>
                </a:lnTo>
                <a:close/>
              </a:path>
              <a:path w="1668779" h="2997200">
                <a:moveTo>
                  <a:pt x="60642" y="63500"/>
                </a:moveTo>
                <a:lnTo>
                  <a:pt x="62039" y="76200"/>
                </a:lnTo>
                <a:lnTo>
                  <a:pt x="67195" y="76200"/>
                </a:lnTo>
                <a:lnTo>
                  <a:pt x="60642" y="63500"/>
                </a:lnTo>
                <a:close/>
              </a:path>
              <a:path w="1668779" h="2997200">
                <a:moveTo>
                  <a:pt x="72720" y="63500"/>
                </a:moveTo>
                <a:lnTo>
                  <a:pt x="60642" y="63500"/>
                </a:lnTo>
                <a:lnTo>
                  <a:pt x="67195" y="76200"/>
                </a:lnTo>
                <a:lnTo>
                  <a:pt x="74523" y="76200"/>
                </a:lnTo>
                <a:lnTo>
                  <a:pt x="72720" y="63500"/>
                </a:lnTo>
                <a:close/>
              </a:path>
              <a:path w="1668779" h="2997200">
                <a:moveTo>
                  <a:pt x="22339" y="50800"/>
                </a:moveTo>
                <a:lnTo>
                  <a:pt x="17843" y="63500"/>
                </a:lnTo>
                <a:lnTo>
                  <a:pt x="28549" y="63500"/>
                </a:lnTo>
                <a:lnTo>
                  <a:pt x="22339" y="50800"/>
                </a:lnTo>
                <a:close/>
              </a:path>
              <a:path w="1668779" h="2997200">
                <a:moveTo>
                  <a:pt x="39395" y="38100"/>
                </a:moveTo>
                <a:lnTo>
                  <a:pt x="25412" y="38100"/>
                </a:lnTo>
                <a:lnTo>
                  <a:pt x="29832" y="50800"/>
                </a:lnTo>
                <a:lnTo>
                  <a:pt x="31724" y="63500"/>
                </a:lnTo>
                <a:lnTo>
                  <a:pt x="36423" y="63500"/>
                </a:lnTo>
                <a:lnTo>
                  <a:pt x="34874" y="50800"/>
                </a:lnTo>
                <a:lnTo>
                  <a:pt x="38722" y="50800"/>
                </a:lnTo>
                <a:lnTo>
                  <a:pt x="39395" y="38100"/>
                </a:lnTo>
                <a:close/>
              </a:path>
              <a:path w="1668779" h="2997200">
                <a:moveTo>
                  <a:pt x="64795" y="50800"/>
                </a:moveTo>
                <a:lnTo>
                  <a:pt x="38455" y="50800"/>
                </a:lnTo>
                <a:lnTo>
                  <a:pt x="39446" y="63500"/>
                </a:lnTo>
                <a:lnTo>
                  <a:pt x="70015" y="63500"/>
                </a:lnTo>
                <a:lnTo>
                  <a:pt x="64795" y="50800"/>
                </a:lnTo>
                <a:close/>
              </a:path>
              <a:path w="1668779" h="2997200">
                <a:moveTo>
                  <a:pt x="19494" y="38100"/>
                </a:moveTo>
                <a:lnTo>
                  <a:pt x="11899" y="38100"/>
                </a:lnTo>
                <a:lnTo>
                  <a:pt x="9232" y="50800"/>
                </a:lnTo>
                <a:lnTo>
                  <a:pt x="11925" y="50800"/>
                </a:lnTo>
                <a:lnTo>
                  <a:pt x="19641" y="39932"/>
                </a:lnTo>
                <a:lnTo>
                  <a:pt x="19494" y="38100"/>
                </a:lnTo>
                <a:close/>
              </a:path>
              <a:path w="1668779" h="2997200">
                <a:moveTo>
                  <a:pt x="20875" y="38193"/>
                </a:moveTo>
                <a:lnTo>
                  <a:pt x="19641" y="39932"/>
                </a:lnTo>
                <a:lnTo>
                  <a:pt x="20510" y="50800"/>
                </a:lnTo>
                <a:lnTo>
                  <a:pt x="22161" y="50800"/>
                </a:lnTo>
                <a:lnTo>
                  <a:pt x="20875" y="38193"/>
                </a:lnTo>
                <a:close/>
              </a:path>
              <a:path w="1668779" h="2997200">
                <a:moveTo>
                  <a:pt x="51892" y="38100"/>
                </a:moveTo>
                <a:lnTo>
                  <a:pt x="40068" y="38100"/>
                </a:lnTo>
                <a:lnTo>
                  <a:pt x="42392" y="50800"/>
                </a:lnTo>
                <a:lnTo>
                  <a:pt x="49580" y="50800"/>
                </a:lnTo>
                <a:lnTo>
                  <a:pt x="51892" y="38100"/>
                </a:lnTo>
                <a:close/>
              </a:path>
              <a:path w="1668779" h="2997200">
                <a:moveTo>
                  <a:pt x="59004" y="38100"/>
                </a:moveTo>
                <a:lnTo>
                  <a:pt x="51892" y="38100"/>
                </a:lnTo>
                <a:lnTo>
                  <a:pt x="52692" y="50800"/>
                </a:lnTo>
                <a:lnTo>
                  <a:pt x="58077" y="50800"/>
                </a:lnTo>
                <a:lnTo>
                  <a:pt x="59004" y="38100"/>
                </a:lnTo>
                <a:close/>
              </a:path>
              <a:path w="1668779" h="2997200">
                <a:moveTo>
                  <a:pt x="20942" y="38100"/>
                </a:moveTo>
                <a:close/>
              </a:path>
              <a:path w="1668779" h="2997200">
                <a:moveTo>
                  <a:pt x="15748" y="25400"/>
                </a:moveTo>
                <a:lnTo>
                  <a:pt x="1562" y="25400"/>
                </a:lnTo>
                <a:lnTo>
                  <a:pt x="4622" y="38100"/>
                </a:lnTo>
                <a:lnTo>
                  <a:pt x="13703" y="38100"/>
                </a:lnTo>
                <a:lnTo>
                  <a:pt x="15748" y="25400"/>
                </a:lnTo>
                <a:close/>
              </a:path>
              <a:path w="1668779" h="2997200">
                <a:moveTo>
                  <a:pt x="53555" y="25400"/>
                </a:moveTo>
                <a:lnTo>
                  <a:pt x="15748" y="25400"/>
                </a:lnTo>
                <a:lnTo>
                  <a:pt x="20459" y="38100"/>
                </a:lnTo>
                <a:lnTo>
                  <a:pt x="52400" y="38100"/>
                </a:lnTo>
                <a:lnTo>
                  <a:pt x="53555" y="25400"/>
                </a:lnTo>
                <a:close/>
              </a:path>
              <a:path w="1668779" h="2997200">
                <a:moveTo>
                  <a:pt x="3124" y="12700"/>
                </a:moveTo>
                <a:lnTo>
                  <a:pt x="0" y="25400"/>
                </a:lnTo>
                <a:lnTo>
                  <a:pt x="4940" y="25400"/>
                </a:lnTo>
                <a:lnTo>
                  <a:pt x="3124" y="12700"/>
                </a:lnTo>
                <a:close/>
              </a:path>
              <a:path w="1668779" h="2997200">
                <a:moveTo>
                  <a:pt x="12928" y="12700"/>
                </a:moveTo>
                <a:lnTo>
                  <a:pt x="12700" y="12700"/>
                </a:lnTo>
                <a:lnTo>
                  <a:pt x="5067" y="25400"/>
                </a:lnTo>
                <a:lnTo>
                  <a:pt x="19342" y="25400"/>
                </a:lnTo>
                <a:lnTo>
                  <a:pt x="12928" y="12700"/>
                </a:lnTo>
                <a:close/>
              </a:path>
              <a:path w="1668779" h="2997200">
                <a:moveTo>
                  <a:pt x="45415" y="12700"/>
                </a:moveTo>
                <a:lnTo>
                  <a:pt x="18249" y="12700"/>
                </a:lnTo>
                <a:lnTo>
                  <a:pt x="19342" y="25400"/>
                </a:lnTo>
                <a:lnTo>
                  <a:pt x="45732" y="25400"/>
                </a:lnTo>
                <a:lnTo>
                  <a:pt x="45814" y="20860"/>
                </a:lnTo>
                <a:lnTo>
                  <a:pt x="45415" y="12700"/>
                </a:lnTo>
                <a:close/>
              </a:path>
              <a:path w="1668779" h="2997200">
                <a:moveTo>
                  <a:pt x="47866" y="12700"/>
                </a:moveTo>
                <a:lnTo>
                  <a:pt x="45961" y="12700"/>
                </a:lnTo>
                <a:lnTo>
                  <a:pt x="45814" y="20860"/>
                </a:lnTo>
                <a:lnTo>
                  <a:pt x="46036" y="25400"/>
                </a:lnTo>
                <a:lnTo>
                  <a:pt x="47942" y="25400"/>
                </a:lnTo>
                <a:lnTo>
                  <a:pt x="47866" y="12700"/>
                </a:lnTo>
                <a:close/>
              </a:path>
              <a:path w="1668779" h="2997200">
                <a:moveTo>
                  <a:pt x="24079" y="0"/>
                </a:moveTo>
                <a:lnTo>
                  <a:pt x="25407" y="12700"/>
                </a:lnTo>
                <a:lnTo>
                  <a:pt x="28702" y="12700"/>
                </a:lnTo>
                <a:lnTo>
                  <a:pt x="24079" y="0"/>
                </a:lnTo>
                <a:close/>
              </a:path>
              <a:path w="1668779" h="2997200">
                <a:moveTo>
                  <a:pt x="39420" y="0"/>
                </a:moveTo>
                <a:lnTo>
                  <a:pt x="39509" y="12700"/>
                </a:lnTo>
                <a:lnTo>
                  <a:pt x="40957" y="12700"/>
                </a:lnTo>
                <a:lnTo>
                  <a:pt x="39420" y="0"/>
                </a:lnTo>
                <a:close/>
              </a:path>
            </a:pathLst>
          </a:custGeom>
          <a:solidFill>
            <a:srgbClr val="3CFA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2047808" y="6344211"/>
            <a:ext cx="239382" cy="24765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9312334" y="3568576"/>
            <a:ext cx="358663" cy="128231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256053" y="7027106"/>
            <a:ext cx="2144194" cy="128849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883400" y="3543300"/>
            <a:ext cx="1437058" cy="694023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735434" y="3994105"/>
            <a:ext cx="197752" cy="15441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735429" y="399410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350221" y="3994106"/>
            <a:ext cx="197762" cy="154412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350218" y="399410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049279" y="3756285"/>
            <a:ext cx="197752" cy="154414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049273" y="3756290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723395" y="3630097"/>
            <a:ext cx="197752" cy="154414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723390" y="3630104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2169944" y="4381500"/>
            <a:ext cx="1517896" cy="8638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472965" y="4566040"/>
            <a:ext cx="291465" cy="314960"/>
          </a:xfrm>
          <a:custGeom>
            <a:avLst/>
            <a:gdLst/>
            <a:ahLst/>
            <a:cxnLst/>
            <a:rect l="l" t="t" r="r" b="b"/>
            <a:pathLst>
              <a:path w="291464" h="314960">
                <a:moveTo>
                  <a:pt x="139781" y="0"/>
                </a:moveTo>
                <a:lnTo>
                  <a:pt x="93345" y="10166"/>
                </a:lnTo>
                <a:lnTo>
                  <a:pt x="51382" y="36838"/>
                </a:lnTo>
                <a:lnTo>
                  <a:pt x="20277" y="76147"/>
                </a:lnTo>
                <a:lnTo>
                  <a:pt x="3395" y="121786"/>
                </a:lnTo>
                <a:lnTo>
                  <a:pt x="0" y="158322"/>
                </a:lnTo>
                <a:lnTo>
                  <a:pt x="655" y="170656"/>
                </a:lnTo>
                <a:lnTo>
                  <a:pt x="12319" y="219353"/>
                </a:lnTo>
                <a:lnTo>
                  <a:pt x="30680" y="253714"/>
                </a:lnTo>
                <a:lnTo>
                  <a:pt x="56861" y="283137"/>
                </a:lnTo>
                <a:lnTo>
                  <a:pt x="98234" y="306758"/>
                </a:lnTo>
                <a:lnTo>
                  <a:pt x="143809" y="314518"/>
                </a:lnTo>
                <a:lnTo>
                  <a:pt x="155473" y="313938"/>
                </a:lnTo>
                <a:lnTo>
                  <a:pt x="201671" y="301375"/>
                </a:lnTo>
                <a:lnTo>
                  <a:pt x="234396" y="281041"/>
                </a:lnTo>
                <a:lnTo>
                  <a:pt x="262117" y="252164"/>
                </a:lnTo>
                <a:lnTo>
                  <a:pt x="283697" y="207716"/>
                </a:lnTo>
                <a:lnTo>
                  <a:pt x="291213" y="159307"/>
                </a:lnTo>
                <a:lnTo>
                  <a:pt x="290895" y="147034"/>
                </a:lnTo>
                <a:lnTo>
                  <a:pt x="280831" y="99058"/>
                </a:lnTo>
                <a:lnTo>
                  <a:pt x="256703" y="55738"/>
                </a:lnTo>
                <a:lnTo>
                  <a:pt x="219747" y="21925"/>
                </a:lnTo>
                <a:lnTo>
                  <a:pt x="175132" y="3206"/>
                </a:lnTo>
                <a:lnTo>
                  <a:pt x="139781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472965" y="4566040"/>
            <a:ext cx="291465" cy="314960"/>
          </a:xfrm>
          <a:custGeom>
            <a:avLst/>
            <a:gdLst/>
            <a:ahLst/>
            <a:cxnLst/>
            <a:rect l="l" t="t" r="r" b="b"/>
            <a:pathLst>
              <a:path w="291464" h="314960">
                <a:moveTo>
                  <a:pt x="248473" y="46085"/>
                </a:moveTo>
                <a:lnTo>
                  <a:pt x="276117" y="87642"/>
                </a:lnTo>
                <a:lnTo>
                  <a:pt x="289697" y="134813"/>
                </a:lnTo>
                <a:lnTo>
                  <a:pt x="291213" y="159307"/>
                </a:lnTo>
                <a:lnTo>
                  <a:pt x="290653" y="171571"/>
                </a:lnTo>
                <a:lnTo>
                  <a:pt x="279621" y="219349"/>
                </a:lnTo>
                <a:lnTo>
                  <a:pt x="254525" y="262208"/>
                </a:lnTo>
                <a:lnTo>
                  <a:pt x="223774" y="288869"/>
                </a:lnTo>
                <a:lnTo>
                  <a:pt x="178767" y="309716"/>
                </a:lnTo>
                <a:lnTo>
                  <a:pt x="143809" y="314518"/>
                </a:lnTo>
                <a:lnTo>
                  <a:pt x="132201" y="314084"/>
                </a:lnTo>
                <a:lnTo>
                  <a:pt x="87368" y="302326"/>
                </a:lnTo>
                <a:lnTo>
                  <a:pt x="47560" y="274795"/>
                </a:lnTo>
                <a:lnTo>
                  <a:pt x="23636" y="242573"/>
                </a:lnTo>
                <a:lnTo>
                  <a:pt x="8038" y="207381"/>
                </a:lnTo>
                <a:lnTo>
                  <a:pt x="0" y="158322"/>
                </a:lnTo>
                <a:lnTo>
                  <a:pt x="241" y="146030"/>
                </a:lnTo>
                <a:lnTo>
                  <a:pt x="10085" y="98350"/>
                </a:lnTo>
                <a:lnTo>
                  <a:pt x="33939" y="55602"/>
                </a:lnTo>
                <a:lnTo>
                  <a:pt x="61234" y="28622"/>
                </a:lnTo>
                <a:lnTo>
                  <a:pt x="104692" y="6077"/>
                </a:lnTo>
                <a:lnTo>
                  <a:pt x="139781" y="0"/>
                </a:lnTo>
                <a:lnTo>
                  <a:pt x="151619" y="37"/>
                </a:lnTo>
                <a:lnTo>
                  <a:pt x="198008" y="10502"/>
                </a:lnTo>
                <a:lnTo>
                  <a:pt x="239847" y="37474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523475" y="4621266"/>
            <a:ext cx="193675" cy="209550"/>
          </a:xfrm>
          <a:custGeom>
            <a:avLst/>
            <a:gdLst/>
            <a:ahLst/>
            <a:cxnLst/>
            <a:rect l="l" t="t" r="r" b="b"/>
            <a:pathLst>
              <a:path w="193675" h="209550">
                <a:moveTo>
                  <a:pt x="98951" y="0"/>
                </a:moveTo>
                <a:lnTo>
                  <a:pt x="52945" y="12291"/>
                </a:lnTo>
                <a:lnTo>
                  <a:pt x="20801" y="38045"/>
                </a:lnTo>
                <a:lnTo>
                  <a:pt x="1940" y="80781"/>
                </a:lnTo>
                <a:lnTo>
                  <a:pt x="0" y="104408"/>
                </a:lnTo>
                <a:lnTo>
                  <a:pt x="957" y="116441"/>
                </a:lnTo>
                <a:lnTo>
                  <a:pt x="18008" y="163728"/>
                </a:lnTo>
                <a:lnTo>
                  <a:pt x="44605" y="193221"/>
                </a:lnTo>
                <a:lnTo>
                  <a:pt x="89316" y="208939"/>
                </a:lnTo>
                <a:lnTo>
                  <a:pt x="101090" y="209039"/>
                </a:lnTo>
                <a:lnTo>
                  <a:pt x="112837" y="207598"/>
                </a:lnTo>
                <a:lnTo>
                  <a:pt x="156905" y="186350"/>
                </a:lnTo>
                <a:lnTo>
                  <a:pt x="180833" y="156594"/>
                </a:lnTo>
                <a:lnTo>
                  <a:pt x="193620" y="109417"/>
                </a:lnTo>
                <a:lnTo>
                  <a:pt x="193521" y="97144"/>
                </a:lnTo>
                <a:lnTo>
                  <a:pt x="179941" y="50174"/>
                </a:lnTo>
                <a:lnTo>
                  <a:pt x="152479" y="18235"/>
                </a:lnTo>
                <a:lnTo>
                  <a:pt x="110344" y="728"/>
                </a:lnTo>
                <a:lnTo>
                  <a:pt x="98951" y="0"/>
                </a:lnTo>
                <a:close/>
              </a:path>
            </a:pathLst>
          </a:custGeom>
          <a:solidFill>
            <a:srgbClr val="F7F7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3523475" y="4621266"/>
            <a:ext cx="193675" cy="209550"/>
          </a:xfrm>
          <a:custGeom>
            <a:avLst/>
            <a:gdLst/>
            <a:ahLst/>
            <a:cxnLst/>
            <a:rect l="l" t="t" r="r" b="b"/>
            <a:pathLst>
              <a:path w="193675" h="209550">
                <a:moveTo>
                  <a:pt x="165240" y="29848"/>
                </a:moveTo>
                <a:lnTo>
                  <a:pt x="189368" y="72965"/>
                </a:lnTo>
                <a:lnTo>
                  <a:pt x="193620" y="109417"/>
                </a:lnTo>
                <a:lnTo>
                  <a:pt x="192401" y="121633"/>
                </a:lnTo>
                <a:lnTo>
                  <a:pt x="174340" y="167235"/>
                </a:lnTo>
                <a:lnTo>
                  <a:pt x="146591" y="193993"/>
                </a:lnTo>
                <a:lnTo>
                  <a:pt x="101090" y="209039"/>
                </a:lnTo>
                <a:lnTo>
                  <a:pt x="89316" y="208939"/>
                </a:lnTo>
                <a:lnTo>
                  <a:pt x="44605" y="193221"/>
                </a:lnTo>
                <a:lnTo>
                  <a:pt x="18008" y="163728"/>
                </a:lnTo>
                <a:lnTo>
                  <a:pt x="3221" y="128488"/>
                </a:lnTo>
                <a:lnTo>
                  <a:pt x="0" y="104408"/>
                </a:lnTo>
                <a:lnTo>
                  <a:pt x="332" y="92488"/>
                </a:lnTo>
                <a:lnTo>
                  <a:pt x="14252" y="47917"/>
                </a:lnTo>
                <a:lnTo>
                  <a:pt x="41838" y="19267"/>
                </a:lnTo>
                <a:lnTo>
                  <a:pt x="87413" y="771"/>
                </a:lnTo>
                <a:lnTo>
                  <a:pt x="98951" y="0"/>
                </a:lnTo>
                <a:lnTo>
                  <a:pt x="110344" y="728"/>
                </a:lnTo>
                <a:lnTo>
                  <a:pt x="152479" y="18235"/>
                </a:lnTo>
                <a:lnTo>
                  <a:pt x="161651" y="26158"/>
                </a:lnTo>
              </a:path>
            </a:pathLst>
          </a:custGeom>
          <a:ln w="25400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3570420" y="4671644"/>
            <a:ext cx="96520" cy="104139"/>
          </a:xfrm>
          <a:custGeom>
            <a:avLst/>
            <a:gdLst/>
            <a:ahLst/>
            <a:cxnLst/>
            <a:rect l="l" t="t" r="r" b="b"/>
            <a:pathLst>
              <a:path w="96520" h="104139">
                <a:moveTo>
                  <a:pt x="44133" y="0"/>
                </a:moveTo>
                <a:lnTo>
                  <a:pt x="5040" y="27078"/>
                </a:lnTo>
                <a:lnTo>
                  <a:pt x="0" y="48890"/>
                </a:lnTo>
                <a:lnTo>
                  <a:pt x="1189" y="60647"/>
                </a:lnTo>
                <a:lnTo>
                  <a:pt x="20986" y="95868"/>
                </a:lnTo>
                <a:lnTo>
                  <a:pt x="41877" y="103752"/>
                </a:lnTo>
                <a:lnTo>
                  <a:pt x="53245" y="103354"/>
                </a:lnTo>
                <a:lnTo>
                  <a:pt x="86766" y="83529"/>
                </a:lnTo>
                <a:lnTo>
                  <a:pt x="96356" y="48485"/>
                </a:lnTo>
                <a:lnTo>
                  <a:pt x="94280" y="36396"/>
                </a:lnTo>
                <a:lnTo>
                  <a:pt x="66764" y="3624"/>
                </a:lnTo>
                <a:lnTo>
                  <a:pt x="44133" y="0"/>
                </a:lnTo>
                <a:close/>
              </a:path>
            </a:pathLst>
          </a:custGeom>
          <a:solidFill>
            <a:srgbClr val="FF352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3570420" y="4671644"/>
            <a:ext cx="96520" cy="104139"/>
          </a:xfrm>
          <a:custGeom>
            <a:avLst/>
            <a:gdLst/>
            <a:ahLst/>
            <a:cxnLst/>
            <a:rect l="l" t="t" r="r" b="b"/>
            <a:pathLst>
              <a:path w="96520" h="104139">
                <a:moveTo>
                  <a:pt x="82216" y="14835"/>
                </a:moveTo>
                <a:lnTo>
                  <a:pt x="89566" y="25000"/>
                </a:lnTo>
                <a:lnTo>
                  <a:pt x="94280" y="36396"/>
                </a:lnTo>
                <a:lnTo>
                  <a:pt x="96356" y="48485"/>
                </a:lnTo>
                <a:lnTo>
                  <a:pt x="95796" y="60729"/>
                </a:lnTo>
                <a:lnTo>
                  <a:pt x="76045" y="93348"/>
                </a:lnTo>
                <a:lnTo>
                  <a:pt x="41877" y="103752"/>
                </a:lnTo>
                <a:lnTo>
                  <a:pt x="31005" y="101222"/>
                </a:lnTo>
                <a:lnTo>
                  <a:pt x="5006" y="72588"/>
                </a:lnTo>
                <a:lnTo>
                  <a:pt x="0" y="48890"/>
                </a:lnTo>
                <a:lnTo>
                  <a:pt x="1322" y="37604"/>
                </a:lnTo>
                <a:lnTo>
                  <a:pt x="32541" y="2737"/>
                </a:lnTo>
                <a:lnTo>
                  <a:pt x="44133" y="0"/>
                </a:lnTo>
                <a:lnTo>
                  <a:pt x="55689" y="315"/>
                </a:lnTo>
                <a:lnTo>
                  <a:pt x="66764" y="3624"/>
                </a:lnTo>
                <a:lnTo>
                  <a:pt x="76912" y="9870"/>
                </a:lnTo>
              </a:path>
            </a:pathLst>
          </a:custGeom>
          <a:ln w="3175">
            <a:solidFill>
              <a:srgbClr val="F7F7F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642937" y="5721016"/>
            <a:ext cx="1437065" cy="6940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3625418" y="5087404"/>
            <a:ext cx="484929" cy="62069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896586" y="5842383"/>
            <a:ext cx="259244" cy="18899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896587" y="5842384"/>
            <a:ext cx="259715" cy="189230"/>
          </a:xfrm>
          <a:custGeom>
            <a:avLst/>
            <a:gdLst/>
            <a:ahLst/>
            <a:cxnLst/>
            <a:rect l="l" t="t" r="r" b="b"/>
            <a:pathLst>
              <a:path w="259714" h="189229">
                <a:moveTo>
                  <a:pt x="221223" y="27683"/>
                </a:moveTo>
                <a:lnTo>
                  <a:pt x="247968" y="55814"/>
                </a:lnTo>
                <a:lnTo>
                  <a:pt x="259244" y="98786"/>
                </a:lnTo>
                <a:lnTo>
                  <a:pt x="257710" y="109713"/>
                </a:lnTo>
                <a:lnTo>
                  <a:pt x="234154" y="150596"/>
                </a:lnTo>
                <a:lnTo>
                  <a:pt x="202426" y="172389"/>
                </a:lnTo>
                <a:lnTo>
                  <a:pt x="154103" y="187106"/>
                </a:lnTo>
                <a:lnTo>
                  <a:pt x="128716" y="188999"/>
                </a:lnTo>
                <a:lnTo>
                  <a:pt x="116033" y="188590"/>
                </a:lnTo>
                <a:lnTo>
                  <a:pt x="67490" y="177984"/>
                </a:lnTo>
                <a:lnTo>
                  <a:pt x="33952" y="157942"/>
                </a:lnTo>
                <a:lnTo>
                  <a:pt x="9131" y="127475"/>
                </a:lnTo>
                <a:lnTo>
                  <a:pt x="0" y="95443"/>
                </a:lnTo>
                <a:lnTo>
                  <a:pt x="353" y="84826"/>
                </a:lnTo>
                <a:lnTo>
                  <a:pt x="18246" y="44980"/>
                </a:lnTo>
                <a:lnTo>
                  <a:pt x="57807" y="15438"/>
                </a:lnTo>
                <a:lnTo>
                  <a:pt x="105864" y="1512"/>
                </a:lnTo>
                <a:lnTo>
                  <a:pt x="131350" y="0"/>
                </a:lnTo>
                <a:lnTo>
                  <a:pt x="144112" y="605"/>
                </a:lnTo>
                <a:lnTo>
                  <a:pt x="192988" y="12095"/>
                </a:lnTo>
                <a:lnTo>
                  <a:pt x="214742" y="23279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794346" y="6085074"/>
            <a:ext cx="259925" cy="198117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794345" y="6085080"/>
            <a:ext cx="260350" cy="198120"/>
          </a:xfrm>
          <a:custGeom>
            <a:avLst/>
            <a:gdLst/>
            <a:ahLst/>
            <a:cxnLst/>
            <a:rect l="l" t="t" r="r" b="b"/>
            <a:pathLst>
              <a:path w="260350" h="198120">
                <a:moveTo>
                  <a:pt x="221798" y="29075"/>
                </a:moveTo>
                <a:lnTo>
                  <a:pt x="247934" y="57629"/>
                </a:lnTo>
                <a:lnTo>
                  <a:pt x="259924" y="101264"/>
                </a:lnTo>
                <a:lnTo>
                  <a:pt x="258839" y="112409"/>
                </a:lnTo>
                <a:lnTo>
                  <a:pt x="238171" y="154536"/>
                </a:lnTo>
                <a:lnTo>
                  <a:pt x="206773" y="178245"/>
                </a:lnTo>
                <a:lnTo>
                  <a:pt x="170799" y="192468"/>
                </a:lnTo>
                <a:lnTo>
                  <a:pt x="120883" y="198116"/>
                </a:lnTo>
                <a:lnTo>
                  <a:pt x="108561" y="197204"/>
                </a:lnTo>
                <a:lnTo>
                  <a:pt x="62165" y="184491"/>
                </a:lnTo>
                <a:lnTo>
                  <a:pt x="21614" y="153780"/>
                </a:lnTo>
                <a:lnTo>
                  <a:pt x="1071" y="111154"/>
                </a:lnTo>
                <a:lnTo>
                  <a:pt x="0" y="100116"/>
                </a:lnTo>
                <a:lnTo>
                  <a:pt x="536" y="89122"/>
                </a:lnTo>
                <a:lnTo>
                  <a:pt x="18579" y="47534"/>
                </a:lnTo>
                <a:lnTo>
                  <a:pt x="57925" y="16500"/>
                </a:lnTo>
                <a:lnTo>
                  <a:pt x="105637" y="1734"/>
                </a:lnTo>
                <a:lnTo>
                  <a:pt x="130914" y="0"/>
                </a:lnTo>
                <a:lnTo>
                  <a:pt x="143575" y="542"/>
                </a:lnTo>
                <a:lnTo>
                  <a:pt x="192146" y="12091"/>
                </a:lnTo>
                <a:lnTo>
                  <a:pt x="213855" y="23485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360501" y="5760015"/>
            <a:ext cx="197762" cy="154412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4360503" y="5760013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462822" y="6187102"/>
            <a:ext cx="197752" cy="15441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462817" y="6187105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787844" y="5934729"/>
            <a:ext cx="197762" cy="15441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787840" y="5934732"/>
            <a:ext cx="198120" cy="154940"/>
          </a:xfrm>
          <a:custGeom>
            <a:avLst/>
            <a:gdLst/>
            <a:ahLst/>
            <a:cxnLst/>
            <a:rect l="l" t="t" r="r" b="b"/>
            <a:pathLst>
              <a:path w="198120" h="154939">
                <a:moveTo>
                  <a:pt x="168762" y="22573"/>
                </a:moveTo>
                <a:lnTo>
                  <a:pt x="196115" y="62983"/>
                </a:lnTo>
                <a:lnTo>
                  <a:pt x="197762" y="74178"/>
                </a:lnTo>
                <a:lnTo>
                  <a:pt x="197333" y="85429"/>
                </a:lnTo>
                <a:lnTo>
                  <a:pt x="174853" y="127180"/>
                </a:lnTo>
                <a:lnTo>
                  <a:pt x="140451" y="146536"/>
                </a:lnTo>
                <a:lnTo>
                  <a:pt x="90954" y="154412"/>
                </a:lnTo>
                <a:lnTo>
                  <a:pt x="78764" y="153282"/>
                </a:lnTo>
                <a:lnTo>
                  <a:pt x="34482" y="136827"/>
                </a:lnTo>
                <a:lnTo>
                  <a:pt x="7845" y="106298"/>
                </a:lnTo>
                <a:lnTo>
                  <a:pt x="0" y="73399"/>
                </a:lnTo>
                <a:lnTo>
                  <a:pt x="1436" y="62577"/>
                </a:lnTo>
                <a:lnTo>
                  <a:pt x="26728" y="23840"/>
                </a:lnTo>
                <a:lnTo>
                  <a:pt x="72051" y="2908"/>
                </a:lnTo>
                <a:lnTo>
                  <a:pt x="97077" y="0"/>
                </a:lnTo>
                <a:lnTo>
                  <a:pt x="109642" y="420"/>
                </a:lnTo>
                <a:lnTo>
                  <a:pt x="156658" y="14503"/>
                </a:lnTo>
                <a:lnTo>
                  <a:pt x="166832" y="21103"/>
                </a:lnTo>
              </a:path>
            </a:pathLst>
          </a:custGeom>
          <a:ln w="254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4203700" y="5486400"/>
            <a:ext cx="406400" cy="49530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4259398" y="5511831"/>
            <a:ext cx="291371" cy="379364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572534" y="6017068"/>
            <a:ext cx="89814" cy="9706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615218" y="4507688"/>
            <a:ext cx="1401389" cy="1676845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305262" y="3184898"/>
            <a:ext cx="814776" cy="467868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3670303" y="1816100"/>
            <a:ext cx="1517894" cy="86389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169824" y="2797479"/>
            <a:ext cx="764747" cy="1392512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347092" y="2149749"/>
            <a:ext cx="3656812" cy="691785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1715876" y="4356141"/>
            <a:ext cx="5387975" cy="3035300"/>
          </a:xfrm>
          <a:custGeom>
            <a:avLst/>
            <a:gdLst/>
            <a:ahLst/>
            <a:cxnLst/>
            <a:rect l="l" t="t" r="r" b="b"/>
            <a:pathLst>
              <a:path w="5387975" h="3035300">
                <a:moveTo>
                  <a:pt x="1578559" y="3022600"/>
                </a:moveTo>
                <a:lnTo>
                  <a:pt x="1573771" y="3022600"/>
                </a:lnTo>
                <a:lnTo>
                  <a:pt x="1574215" y="3035300"/>
                </a:lnTo>
                <a:lnTo>
                  <a:pt x="1578165" y="3035300"/>
                </a:lnTo>
                <a:lnTo>
                  <a:pt x="1578559" y="3022600"/>
                </a:lnTo>
                <a:close/>
              </a:path>
              <a:path w="5387975" h="3035300">
                <a:moveTo>
                  <a:pt x="1590636" y="3022600"/>
                </a:moveTo>
                <a:lnTo>
                  <a:pt x="1586026" y="3022600"/>
                </a:lnTo>
                <a:lnTo>
                  <a:pt x="1589062" y="3035300"/>
                </a:lnTo>
                <a:lnTo>
                  <a:pt x="1590636" y="3022600"/>
                </a:lnTo>
                <a:close/>
              </a:path>
              <a:path w="5387975" h="3035300">
                <a:moveTo>
                  <a:pt x="1606892" y="3022600"/>
                </a:moveTo>
                <a:lnTo>
                  <a:pt x="1596612" y="3022600"/>
                </a:lnTo>
                <a:lnTo>
                  <a:pt x="1601368" y="3035300"/>
                </a:lnTo>
                <a:lnTo>
                  <a:pt x="1618373" y="3035300"/>
                </a:lnTo>
                <a:lnTo>
                  <a:pt x="1620010" y="3033027"/>
                </a:lnTo>
                <a:lnTo>
                  <a:pt x="1606892" y="3022600"/>
                </a:lnTo>
                <a:close/>
              </a:path>
              <a:path w="5387975" h="3035300">
                <a:moveTo>
                  <a:pt x="1621248" y="3031307"/>
                </a:moveTo>
                <a:lnTo>
                  <a:pt x="1620010" y="3033027"/>
                </a:lnTo>
                <a:lnTo>
                  <a:pt x="1622869" y="3035300"/>
                </a:lnTo>
                <a:lnTo>
                  <a:pt x="1621248" y="3031307"/>
                </a:lnTo>
                <a:close/>
              </a:path>
              <a:path w="5387975" h="3035300">
                <a:moveTo>
                  <a:pt x="1630426" y="3022600"/>
                </a:moveTo>
                <a:lnTo>
                  <a:pt x="1627517" y="3022600"/>
                </a:lnTo>
                <a:lnTo>
                  <a:pt x="1626895" y="3023464"/>
                </a:lnTo>
                <a:lnTo>
                  <a:pt x="1626717" y="3035300"/>
                </a:lnTo>
                <a:lnTo>
                  <a:pt x="1630895" y="3035300"/>
                </a:lnTo>
                <a:lnTo>
                  <a:pt x="1630426" y="3022600"/>
                </a:lnTo>
                <a:close/>
              </a:path>
              <a:path w="5387975" h="3035300">
                <a:moveTo>
                  <a:pt x="1644840" y="3022600"/>
                </a:moveTo>
                <a:lnTo>
                  <a:pt x="1640941" y="3022600"/>
                </a:lnTo>
                <a:lnTo>
                  <a:pt x="1641944" y="3035300"/>
                </a:lnTo>
                <a:lnTo>
                  <a:pt x="1644797" y="3023464"/>
                </a:lnTo>
                <a:lnTo>
                  <a:pt x="1644840" y="3022600"/>
                </a:lnTo>
                <a:close/>
              </a:path>
              <a:path w="5387975" h="3035300">
                <a:moveTo>
                  <a:pt x="1650149" y="3022600"/>
                </a:moveTo>
                <a:lnTo>
                  <a:pt x="1645005" y="3022600"/>
                </a:lnTo>
                <a:lnTo>
                  <a:pt x="1644827" y="3023337"/>
                </a:lnTo>
                <a:lnTo>
                  <a:pt x="1644624" y="3035300"/>
                </a:lnTo>
                <a:lnTo>
                  <a:pt x="1651533" y="3035300"/>
                </a:lnTo>
                <a:lnTo>
                  <a:pt x="1650149" y="3022600"/>
                </a:lnTo>
                <a:close/>
              </a:path>
              <a:path w="5387975" h="3035300">
                <a:moveTo>
                  <a:pt x="1668995" y="3022600"/>
                </a:moveTo>
                <a:lnTo>
                  <a:pt x="1656384" y="3022600"/>
                </a:lnTo>
                <a:lnTo>
                  <a:pt x="1660601" y="3035300"/>
                </a:lnTo>
                <a:lnTo>
                  <a:pt x="1665185" y="3035300"/>
                </a:lnTo>
                <a:lnTo>
                  <a:pt x="1668995" y="3022600"/>
                </a:lnTo>
                <a:close/>
              </a:path>
              <a:path w="5387975" h="3035300">
                <a:moveTo>
                  <a:pt x="1681010" y="3022600"/>
                </a:moveTo>
                <a:lnTo>
                  <a:pt x="1672374" y="3022600"/>
                </a:lnTo>
                <a:lnTo>
                  <a:pt x="1677212" y="3035300"/>
                </a:lnTo>
                <a:lnTo>
                  <a:pt x="1677962" y="3035300"/>
                </a:lnTo>
                <a:lnTo>
                  <a:pt x="1681010" y="3022600"/>
                </a:lnTo>
                <a:close/>
              </a:path>
              <a:path w="5387975" h="3035300">
                <a:moveTo>
                  <a:pt x="1688782" y="3022600"/>
                </a:moveTo>
                <a:lnTo>
                  <a:pt x="1684388" y="3022600"/>
                </a:lnTo>
                <a:lnTo>
                  <a:pt x="1687258" y="3035300"/>
                </a:lnTo>
                <a:lnTo>
                  <a:pt x="1688731" y="3035300"/>
                </a:lnTo>
                <a:lnTo>
                  <a:pt x="1688782" y="3022600"/>
                </a:lnTo>
                <a:close/>
              </a:path>
              <a:path w="5387975" h="3035300">
                <a:moveTo>
                  <a:pt x="1714131" y="3009900"/>
                </a:moveTo>
                <a:lnTo>
                  <a:pt x="1686166" y="3009900"/>
                </a:lnTo>
                <a:lnTo>
                  <a:pt x="1682178" y="3022600"/>
                </a:lnTo>
                <a:lnTo>
                  <a:pt x="1704759" y="3022600"/>
                </a:lnTo>
                <a:lnTo>
                  <a:pt x="1705203" y="3035300"/>
                </a:lnTo>
                <a:lnTo>
                  <a:pt x="1723859" y="3035300"/>
                </a:lnTo>
                <a:lnTo>
                  <a:pt x="1712150" y="3022600"/>
                </a:lnTo>
                <a:lnTo>
                  <a:pt x="1714131" y="3009900"/>
                </a:lnTo>
                <a:close/>
              </a:path>
              <a:path w="5387975" h="3035300">
                <a:moveTo>
                  <a:pt x="1724287" y="3031339"/>
                </a:moveTo>
                <a:lnTo>
                  <a:pt x="1723859" y="3035300"/>
                </a:lnTo>
                <a:lnTo>
                  <a:pt x="1725333" y="3035300"/>
                </a:lnTo>
                <a:lnTo>
                  <a:pt x="1724287" y="3031339"/>
                </a:lnTo>
                <a:close/>
              </a:path>
              <a:path w="5387975" h="3035300">
                <a:moveTo>
                  <a:pt x="1733346" y="3022600"/>
                </a:moveTo>
                <a:lnTo>
                  <a:pt x="1726984" y="3022600"/>
                </a:lnTo>
                <a:lnTo>
                  <a:pt x="1730146" y="3035300"/>
                </a:lnTo>
                <a:lnTo>
                  <a:pt x="1733346" y="3022600"/>
                </a:lnTo>
                <a:close/>
              </a:path>
              <a:path w="5387975" h="3035300">
                <a:moveTo>
                  <a:pt x="1755482" y="3022600"/>
                </a:moveTo>
                <a:lnTo>
                  <a:pt x="1750377" y="3022600"/>
                </a:lnTo>
                <a:lnTo>
                  <a:pt x="1750352" y="3035300"/>
                </a:lnTo>
                <a:lnTo>
                  <a:pt x="1755482" y="3022600"/>
                </a:lnTo>
                <a:close/>
              </a:path>
              <a:path w="5387975" h="3035300">
                <a:moveTo>
                  <a:pt x="1725231" y="3022600"/>
                </a:moveTo>
                <a:lnTo>
                  <a:pt x="1721980" y="3022600"/>
                </a:lnTo>
                <a:lnTo>
                  <a:pt x="1724287" y="3031339"/>
                </a:lnTo>
                <a:lnTo>
                  <a:pt x="1725231" y="3022600"/>
                </a:lnTo>
                <a:close/>
              </a:path>
              <a:path w="5387975" h="3035300">
                <a:moveTo>
                  <a:pt x="1626908" y="3022600"/>
                </a:moveTo>
                <a:lnTo>
                  <a:pt x="1617713" y="3022600"/>
                </a:lnTo>
                <a:lnTo>
                  <a:pt x="1621248" y="3031307"/>
                </a:lnTo>
                <a:lnTo>
                  <a:pt x="1626895" y="3023464"/>
                </a:lnTo>
                <a:lnTo>
                  <a:pt x="1626908" y="3022600"/>
                </a:lnTo>
                <a:close/>
              </a:path>
              <a:path w="5387975" h="3035300">
                <a:moveTo>
                  <a:pt x="1483982" y="3009900"/>
                </a:moveTo>
                <a:lnTo>
                  <a:pt x="1478762" y="3022600"/>
                </a:lnTo>
                <a:lnTo>
                  <a:pt x="1488414" y="3022600"/>
                </a:lnTo>
                <a:lnTo>
                  <a:pt x="1483982" y="3009900"/>
                </a:lnTo>
                <a:close/>
              </a:path>
              <a:path w="5387975" h="3035300">
                <a:moveTo>
                  <a:pt x="1496441" y="3009900"/>
                </a:moveTo>
                <a:lnTo>
                  <a:pt x="1496301" y="3009900"/>
                </a:lnTo>
                <a:lnTo>
                  <a:pt x="1497393" y="3022600"/>
                </a:lnTo>
                <a:lnTo>
                  <a:pt x="1497805" y="3021464"/>
                </a:lnTo>
                <a:lnTo>
                  <a:pt x="1496441" y="3009900"/>
                </a:lnTo>
                <a:close/>
              </a:path>
              <a:path w="5387975" h="3035300">
                <a:moveTo>
                  <a:pt x="1501806" y="3010442"/>
                </a:moveTo>
                <a:lnTo>
                  <a:pt x="1497805" y="3021464"/>
                </a:lnTo>
                <a:lnTo>
                  <a:pt x="1497939" y="3022600"/>
                </a:lnTo>
                <a:lnTo>
                  <a:pt x="1503375" y="3022600"/>
                </a:lnTo>
                <a:lnTo>
                  <a:pt x="1501806" y="3010442"/>
                </a:lnTo>
                <a:close/>
              </a:path>
              <a:path w="5387975" h="3035300">
                <a:moveTo>
                  <a:pt x="1511477" y="3019840"/>
                </a:moveTo>
                <a:lnTo>
                  <a:pt x="1511223" y="3022600"/>
                </a:lnTo>
                <a:lnTo>
                  <a:pt x="1512595" y="3022600"/>
                </a:lnTo>
                <a:lnTo>
                  <a:pt x="1511477" y="3019840"/>
                </a:lnTo>
                <a:close/>
              </a:path>
              <a:path w="5387975" h="3035300">
                <a:moveTo>
                  <a:pt x="1513849" y="3012488"/>
                </a:moveTo>
                <a:lnTo>
                  <a:pt x="1512595" y="3022600"/>
                </a:lnTo>
                <a:lnTo>
                  <a:pt x="1516684" y="3022600"/>
                </a:lnTo>
                <a:lnTo>
                  <a:pt x="1516466" y="3017136"/>
                </a:lnTo>
                <a:lnTo>
                  <a:pt x="1513849" y="3012488"/>
                </a:lnTo>
                <a:close/>
              </a:path>
              <a:path w="5387975" h="3035300">
                <a:moveTo>
                  <a:pt x="1516466" y="3017136"/>
                </a:moveTo>
                <a:lnTo>
                  <a:pt x="1516684" y="3022600"/>
                </a:lnTo>
                <a:lnTo>
                  <a:pt x="1519542" y="3022600"/>
                </a:lnTo>
                <a:lnTo>
                  <a:pt x="1516466" y="3017136"/>
                </a:lnTo>
                <a:close/>
              </a:path>
              <a:path w="5387975" h="3035300">
                <a:moveTo>
                  <a:pt x="1520761" y="3009900"/>
                </a:moveTo>
                <a:lnTo>
                  <a:pt x="1516176" y="3009900"/>
                </a:lnTo>
                <a:lnTo>
                  <a:pt x="1516466" y="3017136"/>
                </a:lnTo>
                <a:lnTo>
                  <a:pt x="1519542" y="3022600"/>
                </a:lnTo>
                <a:lnTo>
                  <a:pt x="1520228" y="3022600"/>
                </a:lnTo>
                <a:lnTo>
                  <a:pt x="1520761" y="3009900"/>
                </a:lnTo>
                <a:close/>
              </a:path>
              <a:path w="5387975" h="3035300">
                <a:moveTo>
                  <a:pt x="1530983" y="3009900"/>
                </a:moveTo>
                <a:lnTo>
                  <a:pt x="1529791" y="3009900"/>
                </a:lnTo>
                <a:lnTo>
                  <a:pt x="1522437" y="3022600"/>
                </a:lnTo>
                <a:lnTo>
                  <a:pt x="1523999" y="3022600"/>
                </a:lnTo>
                <a:lnTo>
                  <a:pt x="1530983" y="3009900"/>
                </a:lnTo>
                <a:close/>
              </a:path>
              <a:path w="5387975" h="3035300">
                <a:moveTo>
                  <a:pt x="1540395" y="3009900"/>
                </a:moveTo>
                <a:lnTo>
                  <a:pt x="1538109" y="3009900"/>
                </a:lnTo>
                <a:lnTo>
                  <a:pt x="1539430" y="3022600"/>
                </a:lnTo>
                <a:lnTo>
                  <a:pt x="1547456" y="3022600"/>
                </a:lnTo>
                <a:lnTo>
                  <a:pt x="1540395" y="3009900"/>
                </a:lnTo>
                <a:close/>
              </a:path>
              <a:path w="5387975" h="3035300">
                <a:moveTo>
                  <a:pt x="1550566" y="3018543"/>
                </a:moveTo>
                <a:lnTo>
                  <a:pt x="1550631" y="3022600"/>
                </a:lnTo>
                <a:lnTo>
                  <a:pt x="1552867" y="3022600"/>
                </a:lnTo>
                <a:lnTo>
                  <a:pt x="1550566" y="3018543"/>
                </a:lnTo>
                <a:close/>
              </a:path>
              <a:path w="5387975" h="3035300">
                <a:moveTo>
                  <a:pt x="1550428" y="3009900"/>
                </a:moveTo>
                <a:lnTo>
                  <a:pt x="1550566" y="3018543"/>
                </a:lnTo>
                <a:lnTo>
                  <a:pt x="1552867" y="3022600"/>
                </a:lnTo>
                <a:lnTo>
                  <a:pt x="1553816" y="3015408"/>
                </a:lnTo>
                <a:lnTo>
                  <a:pt x="1550428" y="3009900"/>
                </a:lnTo>
                <a:close/>
              </a:path>
              <a:path w="5387975" h="3035300">
                <a:moveTo>
                  <a:pt x="1553816" y="3015408"/>
                </a:moveTo>
                <a:lnTo>
                  <a:pt x="1552867" y="3022600"/>
                </a:lnTo>
                <a:lnTo>
                  <a:pt x="1558239" y="3022600"/>
                </a:lnTo>
                <a:lnTo>
                  <a:pt x="1553816" y="3015408"/>
                </a:lnTo>
                <a:close/>
              </a:path>
              <a:path w="5387975" h="3035300">
                <a:moveTo>
                  <a:pt x="1569135" y="3009900"/>
                </a:moveTo>
                <a:lnTo>
                  <a:pt x="1558467" y="3009900"/>
                </a:lnTo>
                <a:lnTo>
                  <a:pt x="1558239" y="3022600"/>
                </a:lnTo>
                <a:lnTo>
                  <a:pt x="1563141" y="3022600"/>
                </a:lnTo>
                <a:lnTo>
                  <a:pt x="1569135" y="3009900"/>
                </a:lnTo>
                <a:close/>
              </a:path>
              <a:path w="5387975" h="3035300">
                <a:moveTo>
                  <a:pt x="1591284" y="3009900"/>
                </a:moveTo>
                <a:lnTo>
                  <a:pt x="1569135" y="3009900"/>
                </a:lnTo>
                <a:lnTo>
                  <a:pt x="1564119" y="3022600"/>
                </a:lnTo>
                <a:lnTo>
                  <a:pt x="1590014" y="3022600"/>
                </a:lnTo>
                <a:lnTo>
                  <a:pt x="1591284" y="3009900"/>
                </a:lnTo>
                <a:close/>
              </a:path>
              <a:path w="5387975" h="3035300">
                <a:moveTo>
                  <a:pt x="1602651" y="3009900"/>
                </a:moveTo>
                <a:lnTo>
                  <a:pt x="1600581" y="3009900"/>
                </a:lnTo>
                <a:lnTo>
                  <a:pt x="1596491" y="3022600"/>
                </a:lnTo>
                <a:lnTo>
                  <a:pt x="1602498" y="3022600"/>
                </a:lnTo>
                <a:lnTo>
                  <a:pt x="1602651" y="3009900"/>
                </a:lnTo>
                <a:close/>
              </a:path>
              <a:path w="5387975" h="3035300">
                <a:moveTo>
                  <a:pt x="1606511" y="3009900"/>
                </a:moveTo>
                <a:lnTo>
                  <a:pt x="1602651" y="3009900"/>
                </a:lnTo>
                <a:lnTo>
                  <a:pt x="1604416" y="3022600"/>
                </a:lnTo>
                <a:lnTo>
                  <a:pt x="1604797" y="3022600"/>
                </a:lnTo>
                <a:lnTo>
                  <a:pt x="1606511" y="3009900"/>
                </a:lnTo>
                <a:close/>
              </a:path>
              <a:path w="5387975" h="3035300">
                <a:moveTo>
                  <a:pt x="1617903" y="3009900"/>
                </a:moveTo>
                <a:lnTo>
                  <a:pt x="1606511" y="3009900"/>
                </a:lnTo>
                <a:lnTo>
                  <a:pt x="1608188" y="3022600"/>
                </a:lnTo>
                <a:lnTo>
                  <a:pt x="1614970" y="3022600"/>
                </a:lnTo>
                <a:lnTo>
                  <a:pt x="1617903" y="3009900"/>
                </a:lnTo>
                <a:close/>
              </a:path>
              <a:path w="5387975" h="3035300">
                <a:moveTo>
                  <a:pt x="1659881" y="3009900"/>
                </a:moveTo>
                <a:lnTo>
                  <a:pt x="1621002" y="3009900"/>
                </a:lnTo>
                <a:lnTo>
                  <a:pt x="1620189" y="3022600"/>
                </a:lnTo>
                <a:lnTo>
                  <a:pt x="1660842" y="3022600"/>
                </a:lnTo>
                <a:lnTo>
                  <a:pt x="1660318" y="3011690"/>
                </a:lnTo>
                <a:lnTo>
                  <a:pt x="1659881" y="3009900"/>
                </a:lnTo>
                <a:close/>
              </a:path>
              <a:path w="5387975" h="3035300">
                <a:moveTo>
                  <a:pt x="1661803" y="3017768"/>
                </a:moveTo>
                <a:lnTo>
                  <a:pt x="1660842" y="3022600"/>
                </a:lnTo>
                <a:lnTo>
                  <a:pt x="1662984" y="3022600"/>
                </a:lnTo>
                <a:lnTo>
                  <a:pt x="1661803" y="3017768"/>
                </a:lnTo>
                <a:close/>
              </a:path>
              <a:path w="5387975" h="3035300">
                <a:moveTo>
                  <a:pt x="1681048" y="3009900"/>
                </a:moveTo>
                <a:lnTo>
                  <a:pt x="1670977" y="3009900"/>
                </a:lnTo>
                <a:lnTo>
                  <a:pt x="1672285" y="3022600"/>
                </a:lnTo>
                <a:lnTo>
                  <a:pt x="1680794" y="3022600"/>
                </a:lnTo>
                <a:lnTo>
                  <a:pt x="1681048" y="3009900"/>
                </a:lnTo>
                <a:close/>
              </a:path>
              <a:path w="5387975" h="3035300">
                <a:moveTo>
                  <a:pt x="1759737" y="3009900"/>
                </a:moveTo>
                <a:lnTo>
                  <a:pt x="1714131" y="3009900"/>
                </a:lnTo>
                <a:lnTo>
                  <a:pt x="1726222" y="3022600"/>
                </a:lnTo>
                <a:lnTo>
                  <a:pt x="1759000" y="3022600"/>
                </a:lnTo>
                <a:lnTo>
                  <a:pt x="1759737" y="3009900"/>
                </a:lnTo>
                <a:close/>
              </a:path>
              <a:path w="5387975" h="3035300">
                <a:moveTo>
                  <a:pt x="1767230" y="3009900"/>
                </a:moveTo>
                <a:lnTo>
                  <a:pt x="1759737" y="3009900"/>
                </a:lnTo>
                <a:lnTo>
                  <a:pt x="1759000" y="3022600"/>
                </a:lnTo>
                <a:lnTo>
                  <a:pt x="1768157" y="3022600"/>
                </a:lnTo>
                <a:lnTo>
                  <a:pt x="1767230" y="3009900"/>
                </a:lnTo>
                <a:close/>
              </a:path>
              <a:path w="5387975" h="3035300">
                <a:moveTo>
                  <a:pt x="1790369" y="3009900"/>
                </a:moveTo>
                <a:lnTo>
                  <a:pt x="1767230" y="3009900"/>
                </a:lnTo>
                <a:lnTo>
                  <a:pt x="1768157" y="3022600"/>
                </a:lnTo>
                <a:lnTo>
                  <a:pt x="1788388" y="3022600"/>
                </a:lnTo>
                <a:lnTo>
                  <a:pt x="1790369" y="3009900"/>
                </a:lnTo>
                <a:close/>
              </a:path>
              <a:path w="5387975" h="3035300">
                <a:moveTo>
                  <a:pt x="1797850" y="3009900"/>
                </a:moveTo>
                <a:lnTo>
                  <a:pt x="1795297" y="3009900"/>
                </a:lnTo>
                <a:lnTo>
                  <a:pt x="1792643" y="3022600"/>
                </a:lnTo>
                <a:lnTo>
                  <a:pt x="1798612" y="3022600"/>
                </a:lnTo>
                <a:lnTo>
                  <a:pt x="1797850" y="3009900"/>
                </a:lnTo>
                <a:close/>
              </a:path>
              <a:path w="5387975" h="3035300">
                <a:moveTo>
                  <a:pt x="1821561" y="3009900"/>
                </a:moveTo>
                <a:lnTo>
                  <a:pt x="1818297" y="3009900"/>
                </a:lnTo>
                <a:lnTo>
                  <a:pt x="1819236" y="3022600"/>
                </a:lnTo>
                <a:lnTo>
                  <a:pt x="1821014" y="3022600"/>
                </a:lnTo>
                <a:lnTo>
                  <a:pt x="1821561" y="3009900"/>
                </a:lnTo>
                <a:close/>
              </a:path>
              <a:path w="5387975" h="3035300">
                <a:moveTo>
                  <a:pt x="1832203" y="3009900"/>
                </a:moveTo>
                <a:lnTo>
                  <a:pt x="1828787" y="3009900"/>
                </a:lnTo>
                <a:lnTo>
                  <a:pt x="1830590" y="3022600"/>
                </a:lnTo>
                <a:lnTo>
                  <a:pt x="1832203" y="3009900"/>
                </a:lnTo>
                <a:close/>
              </a:path>
              <a:path w="5387975" h="3035300">
                <a:moveTo>
                  <a:pt x="1840699" y="3009900"/>
                </a:moveTo>
                <a:lnTo>
                  <a:pt x="1835886" y="3022600"/>
                </a:lnTo>
                <a:lnTo>
                  <a:pt x="1840128" y="3022600"/>
                </a:lnTo>
                <a:lnTo>
                  <a:pt x="1840699" y="3009900"/>
                </a:lnTo>
                <a:close/>
              </a:path>
              <a:path w="5387975" h="3035300">
                <a:moveTo>
                  <a:pt x="1850936" y="3009900"/>
                </a:moveTo>
                <a:lnTo>
                  <a:pt x="1843582" y="3009900"/>
                </a:lnTo>
                <a:lnTo>
                  <a:pt x="1841601" y="3022600"/>
                </a:lnTo>
                <a:lnTo>
                  <a:pt x="1846148" y="3022600"/>
                </a:lnTo>
                <a:lnTo>
                  <a:pt x="1850936" y="3009900"/>
                </a:lnTo>
                <a:close/>
              </a:path>
              <a:path w="5387975" h="3035300">
                <a:moveTo>
                  <a:pt x="1861553" y="3009900"/>
                </a:moveTo>
                <a:lnTo>
                  <a:pt x="1857730" y="3009900"/>
                </a:lnTo>
                <a:lnTo>
                  <a:pt x="1855508" y="3022600"/>
                </a:lnTo>
                <a:lnTo>
                  <a:pt x="1860105" y="3022600"/>
                </a:lnTo>
                <a:lnTo>
                  <a:pt x="1861553" y="3009900"/>
                </a:lnTo>
                <a:close/>
              </a:path>
              <a:path w="5387975" h="3035300">
                <a:moveTo>
                  <a:pt x="1881886" y="3009900"/>
                </a:moveTo>
                <a:lnTo>
                  <a:pt x="1870824" y="3009900"/>
                </a:lnTo>
                <a:lnTo>
                  <a:pt x="1868843" y="3022600"/>
                </a:lnTo>
                <a:lnTo>
                  <a:pt x="1880069" y="3022600"/>
                </a:lnTo>
                <a:lnTo>
                  <a:pt x="1881886" y="3009900"/>
                </a:lnTo>
                <a:close/>
              </a:path>
              <a:path w="5387975" h="3035300">
                <a:moveTo>
                  <a:pt x="1900110" y="3009900"/>
                </a:moveTo>
                <a:lnTo>
                  <a:pt x="1887740" y="3009900"/>
                </a:lnTo>
                <a:lnTo>
                  <a:pt x="1895195" y="3022600"/>
                </a:lnTo>
                <a:lnTo>
                  <a:pt x="1900110" y="3009900"/>
                </a:lnTo>
                <a:close/>
              </a:path>
              <a:path w="5387975" h="3035300">
                <a:moveTo>
                  <a:pt x="1912543" y="3009900"/>
                </a:moveTo>
                <a:lnTo>
                  <a:pt x="1910981" y="3009900"/>
                </a:lnTo>
                <a:lnTo>
                  <a:pt x="1904123" y="3022600"/>
                </a:lnTo>
                <a:lnTo>
                  <a:pt x="1912543" y="3009900"/>
                </a:lnTo>
                <a:close/>
              </a:path>
              <a:path w="5387975" h="3035300">
                <a:moveTo>
                  <a:pt x="1512392" y="3009900"/>
                </a:moveTo>
                <a:lnTo>
                  <a:pt x="1507451" y="3009900"/>
                </a:lnTo>
                <a:lnTo>
                  <a:pt x="1511477" y="3019840"/>
                </a:lnTo>
                <a:lnTo>
                  <a:pt x="1512392" y="3009900"/>
                </a:lnTo>
                <a:close/>
              </a:path>
              <a:path w="5387975" h="3035300">
                <a:moveTo>
                  <a:pt x="1550428" y="3009900"/>
                </a:moveTo>
                <a:lnTo>
                  <a:pt x="1545666" y="3009900"/>
                </a:lnTo>
                <a:lnTo>
                  <a:pt x="1550566" y="3018543"/>
                </a:lnTo>
                <a:lnTo>
                  <a:pt x="1550428" y="3009900"/>
                </a:lnTo>
                <a:close/>
              </a:path>
              <a:path w="5387975" h="3035300">
                <a:moveTo>
                  <a:pt x="1663369" y="3009900"/>
                </a:moveTo>
                <a:lnTo>
                  <a:pt x="1660232" y="3009900"/>
                </a:lnTo>
                <a:lnTo>
                  <a:pt x="1660318" y="3011690"/>
                </a:lnTo>
                <a:lnTo>
                  <a:pt x="1661803" y="3017768"/>
                </a:lnTo>
                <a:lnTo>
                  <a:pt x="1663369" y="3009900"/>
                </a:lnTo>
                <a:close/>
              </a:path>
              <a:path w="5387975" h="3035300">
                <a:moveTo>
                  <a:pt x="1554543" y="3009900"/>
                </a:moveTo>
                <a:lnTo>
                  <a:pt x="1550428" y="3009900"/>
                </a:lnTo>
                <a:lnTo>
                  <a:pt x="1553816" y="3015408"/>
                </a:lnTo>
                <a:lnTo>
                  <a:pt x="1554543" y="3009900"/>
                </a:lnTo>
                <a:close/>
              </a:path>
              <a:path w="5387975" h="3035300">
                <a:moveTo>
                  <a:pt x="1514170" y="3009900"/>
                </a:moveTo>
                <a:lnTo>
                  <a:pt x="1512392" y="3009900"/>
                </a:lnTo>
                <a:lnTo>
                  <a:pt x="1513849" y="3012488"/>
                </a:lnTo>
                <a:lnTo>
                  <a:pt x="1514170" y="3009900"/>
                </a:lnTo>
                <a:close/>
              </a:path>
              <a:path w="5387975" h="3035300">
                <a:moveTo>
                  <a:pt x="1502003" y="3009900"/>
                </a:moveTo>
                <a:lnTo>
                  <a:pt x="1501736" y="3009900"/>
                </a:lnTo>
                <a:lnTo>
                  <a:pt x="1501806" y="3010442"/>
                </a:lnTo>
                <a:lnTo>
                  <a:pt x="1502003" y="3009900"/>
                </a:lnTo>
                <a:close/>
              </a:path>
              <a:path w="5387975" h="3035300">
                <a:moveTo>
                  <a:pt x="1360385" y="2997200"/>
                </a:moveTo>
                <a:lnTo>
                  <a:pt x="1358150" y="2997200"/>
                </a:lnTo>
                <a:lnTo>
                  <a:pt x="1360957" y="3009900"/>
                </a:lnTo>
                <a:lnTo>
                  <a:pt x="1360385" y="2997200"/>
                </a:lnTo>
                <a:close/>
              </a:path>
              <a:path w="5387975" h="3035300">
                <a:moveTo>
                  <a:pt x="1392948" y="2997200"/>
                </a:moveTo>
                <a:lnTo>
                  <a:pt x="1384985" y="2997200"/>
                </a:lnTo>
                <a:lnTo>
                  <a:pt x="1389773" y="3009900"/>
                </a:lnTo>
                <a:lnTo>
                  <a:pt x="1393563" y="2998129"/>
                </a:lnTo>
                <a:lnTo>
                  <a:pt x="1392948" y="2997200"/>
                </a:lnTo>
                <a:close/>
              </a:path>
              <a:path w="5387975" h="3035300">
                <a:moveTo>
                  <a:pt x="1399583" y="3007222"/>
                </a:moveTo>
                <a:lnTo>
                  <a:pt x="1399324" y="3009900"/>
                </a:lnTo>
                <a:lnTo>
                  <a:pt x="1401356" y="3009900"/>
                </a:lnTo>
                <a:lnTo>
                  <a:pt x="1399583" y="3007222"/>
                </a:lnTo>
                <a:close/>
              </a:path>
              <a:path w="5387975" h="3035300">
                <a:moveTo>
                  <a:pt x="1407287" y="2997200"/>
                </a:moveTo>
                <a:lnTo>
                  <a:pt x="1403477" y="2997200"/>
                </a:lnTo>
                <a:lnTo>
                  <a:pt x="1404607" y="3009900"/>
                </a:lnTo>
                <a:lnTo>
                  <a:pt x="1405763" y="3009900"/>
                </a:lnTo>
                <a:lnTo>
                  <a:pt x="1407287" y="2997200"/>
                </a:lnTo>
                <a:close/>
              </a:path>
              <a:path w="5387975" h="3035300">
                <a:moveTo>
                  <a:pt x="1427022" y="2997200"/>
                </a:moveTo>
                <a:lnTo>
                  <a:pt x="1420393" y="2997200"/>
                </a:lnTo>
                <a:lnTo>
                  <a:pt x="1422895" y="3009900"/>
                </a:lnTo>
                <a:lnTo>
                  <a:pt x="1427022" y="2997200"/>
                </a:lnTo>
                <a:close/>
              </a:path>
              <a:path w="5387975" h="3035300">
                <a:moveTo>
                  <a:pt x="1449882" y="2997200"/>
                </a:moveTo>
                <a:lnTo>
                  <a:pt x="1437157" y="2997200"/>
                </a:lnTo>
                <a:lnTo>
                  <a:pt x="1445298" y="3009900"/>
                </a:lnTo>
                <a:lnTo>
                  <a:pt x="1449882" y="2997200"/>
                </a:lnTo>
                <a:close/>
              </a:path>
              <a:path w="5387975" h="3035300">
                <a:moveTo>
                  <a:pt x="1455074" y="2997200"/>
                </a:moveTo>
                <a:lnTo>
                  <a:pt x="1450086" y="2997200"/>
                </a:lnTo>
                <a:lnTo>
                  <a:pt x="1447546" y="3009900"/>
                </a:lnTo>
                <a:lnTo>
                  <a:pt x="1453896" y="3009900"/>
                </a:lnTo>
                <a:lnTo>
                  <a:pt x="1455074" y="2997200"/>
                </a:lnTo>
                <a:close/>
              </a:path>
              <a:path w="5387975" h="3035300">
                <a:moveTo>
                  <a:pt x="1483448" y="2997200"/>
                </a:moveTo>
                <a:lnTo>
                  <a:pt x="1466513" y="2997200"/>
                </a:lnTo>
                <a:lnTo>
                  <a:pt x="1474571" y="3009900"/>
                </a:lnTo>
                <a:lnTo>
                  <a:pt x="1478737" y="3009900"/>
                </a:lnTo>
                <a:lnTo>
                  <a:pt x="1483448" y="2997200"/>
                </a:lnTo>
                <a:close/>
              </a:path>
              <a:path w="5387975" h="3035300">
                <a:moveTo>
                  <a:pt x="1506499" y="2997200"/>
                </a:moveTo>
                <a:lnTo>
                  <a:pt x="1483448" y="2997200"/>
                </a:lnTo>
                <a:lnTo>
                  <a:pt x="1484909" y="3009900"/>
                </a:lnTo>
                <a:lnTo>
                  <a:pt x="1504683" y="3009900"/>
                </a:lnTo>
                <a:lnTo>
                  <a:pt x="1506499" y="2997200"/>
                </a:lnTo>
                <a:close/>
              </a:path>
              <a:path w="5387975" h="3035300">
                <a:moveTo>
                  <a:pt x="1533296" y="2997200"/>
                </a:moveTo>
                <a:lnTo>
                  <a:pt x="1506499" y="2997200"/>
                </a:lnTo>
                <a:lnTo>
                  <a:pt x="1509179" y="3009900"/>
                </a:lnTo>
                <a:lnTo>
                  <a:pt x="1533613" y="3009900"/>
                </a:lnTo>
                <a:lnTo>
                  <a:pt x="1533296" y="2997200"/>
                </a:lnTo>
                <a:close/>
              </a:path>
              <a:path w="5387975" h="3035300">
                <a:moveTo>
                  <a:pt x="1545082" y="2997200"/>
                </a:moveTo>
                <a:lnTo>
                  <a:pt x="1533296" y="2997200"/>
                </a:lnTo>
                <a:lnTo>
                  <a:pt x="1536484" y="3009900"/>
                </a:lnTo>
                <a:lnTo>
                  <a:pt x="1537106" y="3009900"/>
                </a:lnTo>
                <a:lnTo>
                  <a:pt x="1545082" y="2997200"/>
                </a:lnTo>
                <a:close/>
              </a:path>
              <a:path w="5387975" h="3035300">
                <a:moveTo>
                  <a:pt x="1578216" y="2997200"/>
                </a:moveTo>
                <a:lnTo>
                  <a:pt x="1545082" y="2997200"/>
                </a:lnTo>
                <a:lnTo>
                  <a:pt x="1539354" y="3009900"/>
                </a:lnTo>
                <a:lnTo>
                  <a:pt x="1581543" y="3009900"/>
                </a:lnTo>
                <a:lnTo>
                  <a:pt x="1578216" y="2997200"/>
                </a:lnTo>
                <a:close/>
              </a:path>
              <a:path w="5387975" h="3035300">
                <a:moveTo>
                  <a:pt x="1762760" y="2997200"/>
                </a:moveTo>
                <a:lnTo>
                  <a:pt x="1585010" y="2997200"/>
                </a:lnTo>
                <a:lnTo>
                  <a:pt x="1587715" y="3009900"/>
                </a:lnTo>
                <a:lnTo>
                  <a:pt x="1758175" y="3009900"/>
                </a:lnTo>
                <a:lnTo>
                  <a:pt x="1762760" y="2997200"/>
                </a:lnTo>
                <a:close/>
              </a:path>
              <a:path w="5387975" h="3035300">
                <a:moveTo>
                  <a:pt x="1766379" y="2997200"/>
                </a:moveTo>
                <a:lnTo>
                  <a:pt x="1762760" y="2997200"/>
                </a:lnTo>
                <a:lnTo>
                  <a:pt x="1758175" y="3009900"/>
                </a:lnTo>
                <a:lnTo>
                  <a:pt x="1762848" y="3009900"/>
                </a:lnTo>
                <a:lnTo>
                  <a:pt x="1766379" y="2997200"/>
                </a:lnTo>
                <a:close/>
              </a:path>
              <a:path w="5387975" h="3035300">
                <a:moveTo>
                  <a:pt x="1821167" y="2997200"/>
                </a:moveTo>
                <a:lnTo>
                  <a:pt x="1766379" y="2997200"/>
                </a:lnTo>
                <a:lnTo>
                  <a:pt x="1762848" y="3009900"/>
                </a:lnTo>
                <a:lnTo>
                  <a:pt x="1828012" y="3009900"/>
                </a:lnTo>
                <a:lnTo>
                  <a:pt x="1821167" y="2997200"/>
                </a:lnTo>
                <a:close/>
              </a:path>
              <a:path w="5387975" h="3035300">
                <a:moveTo>
                  <a:pt x="1835518" y="2997200"/>
                </a:moveTo>
                <a:lnTo>
                  <a:pt x="1831263" y="2997200"/>
                </a:lnTo>
                <a:lnTo>
                  <a:pt x="1828012" y="3009900"/>
                </a:lnTo>
                <a:lnTo>
                  <a:pt x="1836839" y="3009900"/>
                </a:lnTo>
                <a:lnTo>
                  <a:pt x="1835518" y="2997200"/>
                </a:lnTo>
                <a:close/>
              </a:path>
              <a:path w="5387975" h="3035300">
                <a:moveTo>
                  <a:pt x="1881873" y="2997200"/>
                </a:moveTo>
                <a:lnTo>
                  <a:pt x="1841766" y="2997200"/>
                </a:lnTo>
                <a:lnTo>
                  <a:pt x="1839531" y="3009900"/>
                </a:lnTo>
                <a:lnTo>
                  <a:pt x="1885340" y="3009900"/>
                </a:lnTo>
                <a:lnTo>
                  <a:pt x="1881873" y="2997200"/>
                </a:lnTo>
                <a:close/>
              </a:path>
              <a:path w="5387975" h="3035300">
                <a:moveTo>
                  <a:pt x="1894166" y="2997200"/>
                </a:moveTo>
                <a:lnTo>
                  <a:pt x="1881873" y="2997200"/>
                </a:lnTo>
                <a:lnTo>
                  <a:pt x="1886191" y="3009900"/>
                </a:lnTo>
                <a:lnTo>
                  <a:pt x="1892223" y="3009900"/>
                </a:lnTo>
                <a:lnTo>
                  <a:pt x="1894166" y="2997200"/>
                </a:lnTo>
                <a:close/>
              </a:path>
              <a:path w="5387975" h="3035300">
                <a:moveTo>
                  <a:pt x="1926564" y="2997200"/>
                </a:moveTo>
                <a:lnTo>
                  <a:pt x="1901812" y="2997200"/>
                </a:lnTo>
                <a:lnTo>
                  <a:pt x="1911108" y="3009900"/>
                </a:lnTo>
                <a:lnTo>
                  <a:pt x="1927809" y="3009900"/>
                </a:lnTo>
                <a:lnTo>
                  <a:pt x="1926564" y="2997200"/>
                </a:lnTo>
                <a:close/>
              </a:path>
              <a:path w="5387975" h="3035300">
                <a:moveTo>
                  <a:pt x="1936584" y="2997200"/>
                </a:moveTo>
                <a:lnTo>
                  <a:pt x="1934286" y="2997200"/>
                </a:lnTo>
                <a:lnTo>
                  <a:pt x="1933066" y="3009900"/>
                </a:lnTo>
                <a:lnTo>
                  <a:pt x="1936203" y="3009900"/>
                </a:lnTo>
                <a:lnTo>
                  <a:pt x="1936584" y="2997200"/>
                </a:lnTo>
                <a:close/>
              </a:path>
              <a:path w="5387975" h="3035300">
                <a:moveTo>
                  <a:pt x="1947799" y="2997200"/>
                </a:moveTo>
                <a:lnTo>
                  <a:pt x="1937181" y="2997200"/>
                </a:lnTo>
                <a:lnTo>
                  <a:pt x="1942388" y="3009900"/>
                </a:lnTo>
                <a:lnTo>
                  <a:pt x="1947799" y="2997200"/>
                </a:lnTo>
                <a:close/>
              </a:path>
              <a:path w="5387975" h="3035300">
                <a:moveTo>
                  <a:pt x="1952739" y="2997200"/>
                </a:moveTo>
                <a:lnTo>
                  <a:pt x="1951278" y="2997200"/>
                </a:lnTo>
                <a:lnTo>
                  <a:pt x="1946262" y="3009900"/>
                </a:lnTo>
                <a:lnTo>
                  <a:pt x="1953853" y="3009900"/>
                </a:lnTo>
                <a:lnTo>
                  <a:pt x="1954172" y="3009241"/>
                </a:lnTo>
                <a:lnTo>
                  <a:pt x="1952739" y="2997200"/>
                </a:lnTo>
                <a:close/>
              </a:path>
              <a:path w="5387975" h="3035300">
                <a:moveTo>
                  <a:pt x="1964220" y="2997200"/>
                </a:moveTo>
                <a:lnTo>
                  <a:pt x="1960003" y="2997200"/>
                </a:lnTo>
                <a:lnTo>
                  <a:pt x="1954172" y="3009241"/>
                </a:lnTo>
                <a:lnTo>
                  <a:pt x="1954250" y="3009900"/>
                </a:lnTo>
                <a:lnTo>
                  <a:pt x="1962137" y="3009900"/>
                </a:lnTo>
                <a:lnTo>
                  <a:pt x="1964220" y="2997200"/>
                </a:lnTo>
                <a:close/>
              </a:path>
              <a:path w="5387975" h="3035300">
                <a:moveTo>
                  <a:pt x="1965339" y="2997527"/>
                </a:moveTo>
                <a:lnTo>
                  <a:pt x="1964931" y="3009900"/>
                </a:lnTo>
                <a:lnTo>
                  <a:pt x="1969249" y="3009900"/>
                </a:lnTo>
                <a:lnTo>
                  <a:pt x="1965339" y="2997527"/>
                </a:lnTo>
                <a:close/>
              </a:path>
              <a:path w="5387975" h="3035300">
                <a:moveTo>
                  <a:pt x="1979142" y="3004343"/>
                </a:moveTo>
                <a:lnTo>
                  <a:pt x="1978609" y="3009900"/>
                </a:lnTo>
                <a:lnTo>
                  <a:pt x="1981365" y="3009900"/>
                </a:lnTo>
                <a:lnTo>
                  <a:pt x="1979142" y="3004343"/>
                </a:lnTo>
                <a:close/>
              </a:path>
              <a:path w="5387975" h="3035300">
                <a:moveTo>
                  <a:pt x="1993252" y="2997200"/>
                </a:moveTo>
                <a:lnTo>
                  <a:pt x="1991194" y="2997200"/>
                </a:lnTo>
                <a:lnTo>
                  <a:pt x="1988642" y="3009900"/>
                </a:lnTo>
                <a:lnTo>
                  <a:pt x="1992198" y="3009900"/>
                </a:lnTo>
                <a:lnTo>
                  <a:pt x="1993252" y="2997200"/>
                </a:lnTo>
                <a:close/>
              </a:path>
              <a:path w="5387975" h="3035300">
                <a:moveTo>
                  <a:pt x="2003272" y="2997200"/>
                </a:moveTo>
                <a:lnTo>
                  <a:pt x="1998669" y="2997200"/>
                </a:lnTo>
                <a:lnTo>
                  <a:pt x="1994166" y="3009900"/>
                </a:lnTo>
                <a:lnTo>
                  <a:pt x="2003272" y="2997200"/>
                </a:lnTo>
                <a:close/>
              </a:path>
              <a:path w="5387975" h="3035300">
                <a:moveTo>
                  <a:pt x="2009432" y="2997200"/>
                </a:moveTo>
                <a:lnTo>
                  <a:pt x="2005749" y="3009900"/>
                </a:lnTo>
                <a:lnTo>
                  <a:pt x="2011400" y="3009900"/>
                </a:lnTo>
                <a:lnTo>
                  <a:pt x="2009432" y="2997200"/>
                </a:lnTo>
                <a:close/>
              </a:path>
              <a:path w="5387975" h="3035300">
                <a:moveTo>
                  <a:pt x="1400556" y="2997200"/>
                </a:moveTo>
                <a:lnTo>
                  <a:pt x="1393863" y="2997200"/>
                </a:lnTo>
                <a:lnTo>
                  <a:pt x="1393563" y="2998129"/>
                </a:lnTo>
                <a:lnTo>
                  <a:pt x="1399583" y="3007222"/>
                </a:lnTo>
                <a:lnTo>
                  <a:pt x="1400556" y="2997200"/>
                </a:lnTo>
                <a:close/>
              </a:path>
              <a:path w="5387975" h="3035300">
                <a:moveTo>
                  <a:pt x="1979828" y="2997200"/>
                </a:moveTo>
                <a:lnTo>
                  <a:pt x="1976285" y="2997200"/>
                </a:lnTo>
                <a:lnTo>
                  <a:pt x="1979142" y="3004343"/>
                </a:lnTo>
                <a:lnTo>
                  <a:pt x="1979828" y="2997200"/>
                </a:lnTo>
                <a:close/>
              </a:path>
              <a:path w="5387975" h="3035300">
                <a:moveTo>
                  <a:pt x="1393863" y="2997200"/>
                </a:moveTo>
                <a:lnTo>
                  <a:pt x="1392948" y="2997200"/>
                </a:lnTo>
                <a:lnTo>
                  <a:pt x="1393563" y="2998129"/>
                </a:lnTo>
                <a:lnTo>
                  <a:pt x="1393863" y="2997200"/>
                </a:lnTo>
                <a:close/>
              </a:path>
              <a:path w="5387975" h="3035300">
                <a:moveTo>
                  <a:pt x="1965350" y="2997200"/>
                </a:moveTo>
                <a:lnTo>
                  <a:pt x="1965339" y="2997527"/>
                </a:lnTo>
                <a:lnTo>
                  <a:pt x="1965350" y="2997200"/>
                </a:lnTo>
                <a:close/>
              </a:path>
              <a:path w="5387975" h="3035300">
                <a:moveTo>
                  <a:pt x="1299133" y="2984500"/>
                </a:moveTo>
                <a:lnTo>
                  <a:pt x="1289278" y="2984500"/>
                </a:lnTo>
                <a:lnTo>
                  <a:pt x="1288884" y="2997200"/>
                </a:lnTo>
                <a:lnTo>
                  <a:pt x="1299133" y="2984500"/>
                </a:lnTo>
                <a:close/>
              </a:path>
              <a:path w="5387975" h="3035300">
                <a:moveTo>
                  <a:pt x="1304912" y="2984500"/>
                </a:moveTo>
                <a:lnTo>
                  <a:pt x="1300784" y="2997200"/>
                </a:lnTo>
                <a:lnTo>
                  <a:pt x="1306461" y="2997200"/>
                </a:lnTo>
                <a:lnTo>
                  <a:pt x="1304912" y="2984500"/>
                </a:lnTo>
                <a:close/>
              </a:path>
              <a:path w="5387975" h="3035300">
                <a:moveTo>
                  <a:pt x="1312799" y="2984500"/>
                </a:moveTo>
                <a:lnTo>
                  <a:pt x="1309522" y="2984500"/>
                </a:lnTo>
                <a:lnTo>
                  <a:pt x="1309281" y="2997200"/>
                </a:lnTo>
                <a:lnTo>
                  <a:pt x="1311224" y="2997200"/>
                </a:lnTo>
                <a:lnTo>
                  <a:pt x="1312799" y="2984500"/>
                </a:lnTo>
                <a:close/>
              </a:path>
              <a:path w="5387975" h="3035300">
                <a:moveTo>
                  <a:pt x="1323987" y="2984500"/>
                </a:moveTo>
                <a:lnTo>
                  <a:pt x="1316532" y="2984500"/>
                </a:lnTo>
                <a:lnTo>
                  <a:pt x="1320888" y="2997200"/>
                </a:lnTo>
                <a:lnTo>
                  <a:pt x="1323987" y="2984500"/>
                </a:lnTo>
                <a:close/>
              </a:path>
              <a:path w="5387975" h="3035300">
                <a:moveTo>
                  <a:pt x="1332903" y="2984500"/>
                </a:moveTo>
                <a:lnTo>
                  <a:pt x="1327404" y="2984500"/>
                </a:lnTo>
                <a:lnTo>
                  <a:pt x="1326400" y="2997200"/>
                </a:lnTo>
                <a:lnTo>
                  <a:pt x="1332903" y="2984500"/>
                </a:lnTo>
                <a:close/>
              </a:path>
              <a:path w="5387975" h="3035300">
                <a:moveTo>
                  <a:pt x="1339367" y="2984500"/>
                </a:moveTo>
                <a:lnTo>
                  <a:pt x="1335836" y="2984500"/>
                </a:lnTo>
                <a:lnTo>
                  <a:pt x="1334604" y="2997200"/>
                </a:lnTo>
                <a:lnTo>
                  <a:pt x="1337398" y="2997200"/>
                </a:lnTo>
                <a:lnTo>
                  <a:pt x="1339367" y="2984500"/>
                </a:lnTo>
                <a:close/>
              </a:path>
              <a:path w="5387975" h="3035300">
                <a:moveTo>
                  <a:pt x="1348531" y="2994604"/>
                </a:moveTo>
                <a:lnTo>
                  <a:pt x="1347114" y="2997200"/>
                </a:lnTo>
                <a:lnTo>
                  <a:pt x="1348181" y="2997200"/>
                </a:lnTo>
                <a:lnTo>
                  <a:pt x="1348531" y="2994604"/>
                </a:lnTo>
                <a:close/>
              </a:path>
              <a:path w="5387975" h="3035300">
                <a:moveTo>
                  <a:pt x="1374267" y="2984500"/>
                </a:moveTo>
                <a:lnTo>
                  <a:pt x="1359268" y="2984500"/>
                </a:lnTo>
                <a:lnTo>
                  <a:pt x="1360652" y="2997200"/>
                </a:lnTo>
                <a:lnTo>
                  <a:pt x="1367548" y="2997200"/>
                </a:lnTo>
                <a:lnTo>
                  <a:pt x="1374267" y="2984500"/>
                </a:lnTo>
                <a:close/>
              </a:path>
              <a:path w="5387975" h="3035300">
                <a:moveTo>
                  <a:pt x="1410830" y="2984500"/>
                </a:moveTo>
                <a:lnTo>
                  <a:pt x="1377835" y="2984500"/>
                </a:lnTo>
                <a:lnTo>
                  <a:pt x="1387424" y="2997200"/>
                </a:lnTo>
                <a:lnTo>
                  <a:pt x="1408150" y="2997200"/>
                </a:lnTo>
                <a:lnTo>
                  <a:pt x="1410830" y="2984500"/>
                </a:lnTo>
                <a:close/>
              </a:path>
              <a:path w="5387975" h="3035300">
                <a:moveTo>
                  <a:pt x="1422057" y="2971800"/>
                </a:moveTo>
                <a:lnTo>
                  <a:pt x="1413471" y="2971800"/>
                </a:lnTo>
                <a:lnTo>
                  <a:pt x="1413129" y="2984500"/>
                </a:lnTo>
                <a:lnTo>
                  <a:pt x="1410830" y="2984500"/>
                </a:lnTo>
                <a:lnTo>
                  <a:pt x="1408150" y="2997200"/>
                </a:lnTo>
                <a:lnTo>
                  <a:pt x="1411630" y="2997200"/>
                </a:lnTo>
                <a:lnTo>
                  <a:pt x="1419834" y="2984500"/>
                </a:lnTo>
                <a:lnTo>
                  <a:pt x="1422057" y="2971800"/>
                </a:lnTo>
                <a:close/>
              </a:path>
              <a:path w="5387975" h="3035300">
                <a:moveTo>
                  <a:pt x="1438046" y="2971800"/>
                </a:moveTo>
                <a:lnTo>
                  <a:pt x="1422057" y="2971800"/>
                </a:lnTo>
                <a:lnTo>
                  <a:pt x="1419834" y="2984500"/>
                </a:lnTo>
                <a:lnTo>
                  <a:pt x="1411630" y="2997200"/>
                </a:lnTo>
                <a:lnTo>
                  <a:pt x="1490510" y="2997200"/>
                </a:lnTo>
                <a:lnTo>
                  <a:pt x="1492326" y="2984500"/>
                </a:lnTo>
                <a:lnTo>
                  <a:pt x="1441856" y="2984500"/>
                </a:lnTo>
                <a:lnTo>
                  <a:pt x="1438046" y="2971800"/>
                </a:lnTo>
                <a:close/>
              </a:path>
              <a:path w="5387975" h="3035300">
                <a:moveTo>
                  <a:pt x="1557667" y="2984500"/>
                </a:moveTo>
                <a:lnTo>
                  <a:pt x="1495018" y="2984500"/>
                </a:lnTo>
                <a:lnTo>
                  <a:pt x="1493062" y="2997200"/>
                </a:lnTo>
                <a:lnTo>
                  <a:pt x="1556981" y="2997200"/>
                </a:lnTo>
                <a:lnTo>
                  <a:pt x="1557667" y="2984500"/>
                </a:lnTo>
                <a:close/>
              </a:path>
              <a:path w="5387975" h="3035300">
                <a:moveTo>
                  <a:pt x="1568437" y="2984500"/>
                </a:moveTo>
                <a:lnTo>
                  <a:pt x="1556981" y="2997200"/>
                </a:lnTo>
                <a:lnTo>
                  <a:pt x="1569999" y="2997200"/>
                </a:lnTo>
                <a:lnTo>
                  <a:pt x="1568437" y="2984500"/>
                </a:lnTo>
                <a:close/>
              </a:path>
              <a:path w="5387975" h="3035300">
                <a:moveTo>
                  <a:pt x="1577555" y="2984500"/>
                </a:moveTo>
                <a:lnTo>
                  <a:pt x="1577098" y="2984500"/>
                </a:lnTo>
                <a:lnTo>
                  <a:pt x="1569999" y="2997200"/>
                </a:lnTo>
                <a:lnTo>
                  <a:pt x="1575054" y="2997200"/>
                </a:lnTo>
                <a:lnTo>
                  <a:pt x="1577555" y="2984500"/>
                </a:lnTo>
                <a:close/>
              </a:path>
              <a:path w="5387975" h="3035300">
                <a:moveTo>
                  <a:pt x="1587639" y="2984500"/>
                </a:moveTo>
                <a:lnTo>
                  <a:pt x="1582432" y="2984500"/>
                </a:lnTo>
                <a:lnTo>
                  <a:pt x="1575054" y="2997200"/>
                </a:lnTo>
                <a:lnTo>
                  <a:pt x="1589227" y="2997200"/>
                </a:lnTo>
                <a:lnTo>
                  <a:pt x="1587639" y="2984500"/>
                </a:lnTo>
                <a:close/>
              </a:path>
              <a:path w="5387975" h="3035300">
                <a:moveTo>
                  <a:pt x="1606237" y="2984500"/>
                </a:moveTo>
                <a:lnTo>
                  <a:pt x="1590878" y="2984500"/>
                </a:lnTo>
                <a:lnTo>
                  <a:pt x="1589227" y="2997200"/>
                </a:lnTo>
                <a:lnTo>
                  <a:pt x="1608467" y="2997200"/>
                </a:lnTo>
                <a:lnTo>
                  <a:pt x="1606237" y="2984500"/>
                </a:lnTo>
                <a:close/>
              </a:path>
              <a:path w="5387975" h="3035300">
                <a:moveTo>
                  <a:pt x="1631543" y="2984500"/>
                </a:moveTo>
                <a:lnTo>
                  <a:pt x="1626146" y="2984500"/>
                </a:lnTo>
                <a:lnTo>
                  <a:pt x="1627187" y="2997200"/>
                </a:lnTo>
                <a:lnTo>
                  <a:pt x="1629321" y="2997200"/>
                </a:lnTo>
                <a:lnTo>
                  <a:pt x="1631543" y="2984500"/>
                </a:lnTo>
                <a:close/>
              </a:path>
              <a:path w="5387975" h="3035300">
                <a:moveTo>
                  <a:pt x="1694319" y="2984500"/>
                </a:moveTo>
                <a:lnTo>
                  <a:pt x="1674025" y="2984500"/>
                </a:lnTo>
                <a:lnTo>
                  <a:pt x="1671612" y="2997200"/>
                </a:lnTo>
                <a:lnTo>
                  <a:pt x="1687195" y="2997200"/>
                </a:lnTo>
                <a:lnTo>
                  <a:pt x="1694319" y="2984500"/>
                </a:lnTo>
                <a:close/>
              </a:path>
              <a:path w="5387975" h="3035300">
                <a:moveTo>
                  <a:pt x="1702650" y="2984500"/>
                </a:moveTo>
                <a:lnTo>
                  <a:pt x="1695742" y="2997200"/>
                </a:lnTo>
                <a:lnTo>
                  <a:pt x="1704784" y="2997200"/>
                </a:lnTo>
                <a:lnTo>
                  <a:pt x="1702650" y="2984500"/>
                </a:lnTo>
                <a:close/>
              </a:path>
              <a:path w="5387975" h="3035300">
                <a:moveTo>
                  <a:pt x="1729409" y="2984500"/>
                </a:moveTo>
                <a:lnTo>
                  <a:pt x="1715884" y="2984500"/>
                </a:lnTo>
                <a:lnTo>
                  <a:pt x="1714271" y="2997200"/>
                </a:lnTo>
                <a:lnTo>
                  <a:pt x="1723047" y="2997200"/>
                </a:lnTo>
                <a:lnTo>
                  <a:pt x="1729409" y="2984500"/>
                </a:lnTo>
                <a:close/>
              </a:path>
              <a:path w="5387975" h="3035300">
                <a:moveTo>
                  <a:pt x="1747901" y="2984500"/>
                </a:moveTo>
                <a:lnTo>
                  <a:pt x="1729409" y="2984500"/>
                </a:lnTo>
                <a:lnTo>
                  <a:pt x="1728355" y="2997200"/>
                </a:lnTo>
                <a:lnTo>
                  <a:pt x="1740662" y="2997200"/>
                </a:lnTo>
                <a:lnTo>
                  <a:pt x="1747901" y="2984500"/>
                </a:lnTo>
                <a:close/>
              </a:path>
              <a:path w="5387975" h="3035300">
                <a:moveTo>
                  <a:pt x="1760435" y="2984500"/>
                </a:moveTo>
                <a:lnTo>
                  <a:pt x="1749323" y="2984500"/>
                </a:lnTo>
                <a:lnTo>
                  <a:pt x="1743417" y="2997200"/>
                </a:lnTo>
                <a:lnTo>
                  <a:pt x="1766201" y="2997200"/>
                </a:lnTo>
                <a:lnTo>
                  <a:pt x="1760435" y="2984500"/>
                </a:lnTo>
                <a:close/>
              </a:path>
              <a:path w="5387975" h="3035300">
                <a:moveTo>
                  <a:pt x="1771535" y="2984500"/>
                </a:moveTo>
                <a:lnTo>
                  <a:pt x="1768792" y="2984500"/>
                </a:lnTo>
                <a:lnTo>
                  <a:pt x="1766290" y="2997200"/>
                </a:lnTo>
                <a:lnTo>
                  <a:pt x="1771535" y="2984500"/>
                </a:lnTo>
                <a:close/>
              </a:path>
              <a:path w="5387975" h="3035300">
                <a:moveTo>
                  <a:pt x="1777542" y="2984500"/>
                </a:moveTo>
                <a:lnTo>
                  <a:pt x="1771535" y="2984500"/>
                </a:lnTo>
                <a:lnTo>
                  <a:pt x="1772704" y="2997200"/>
                </a:lnTo>
                <a:lnTo>
                  <a:pt x="1779930" y="2997200"/>
                </a:lnTo>
                <a:lnTo>
                  <a:pt x="1777542" y="2984500"/>
                </a:lnTo>
                <a:close/>
              </a:path>
              <a:path w="5387975" h="3035300">
                <a:moveTo>
                  <a:pt x="1854047" y="2984500"/>
                </a:moveTo>
                <a:lnTo>
                  <a:pt x="1792439" y="2984500"/>
                </a:lnTo>
                <a:lnTo>
                  <a:pt x="1779930" y="2997200"/>
                </a:lnTo>
                <a:lnTo>
                  <a:pt x="1855203" y="2997200"/>
                </a:lnTo>
                <a:lnTo>
                  <a:pt x="1854047" y="2984500"/>
                </a:lnTo>
                <a:close/>
              </a:path>
              <a:path w="5387975" h="3035300">
                <a:moveTo>
                  <a:pt x="1953831" y="2984500"/>
                </a:moveTo>
                <a:lnTo>
                  <a:pt x="1854047" y="2984500"/>
                </a:lnTo>
                <a:lnTo>
                  <a:pt x="1856651" y="2997200"/>
                </a:lnTo>
                <a:lnTo>
                  <a:pt x="1954999" y="2997200"/>
                </a:lnTo>
                <a:lnTo>
                  <a:pt x="1953831" y="2984500"/>
                </a:lnTo>
                <a:close/>
              </a:path>
              <a:path w="5387975" h="3035300">
                <a:moveTo>
                  <a:pt x="2018614" y="2984500"/>
                </a:moveTo>
                <a:lnTo>
                  <a:pt x="1958721" y="2984500"/>
                </a:lnTo>
                <a:lnTo>
                  <a:pt x="1954999" y="2997200"/>
                </a:lnTo>
                <a:lnTo>
                  <a:pt x="2014296" y="2997200"/>
                </a:lnTo>
                <a:lnTo>
                  <a:pt x="2018614" y="2984500"/>
                </a:lnTo>
                <a:close/>
              </a:path>
              <a:path w="5387975" h="3035300">
                <a:moveTo>
                  <a:pt x="2026043" y="2984500"/>
                </a:moveTo>
                <a:lnTo>
                  <a:pt x="2018614" y="2984500"/>
                </a:lnTo>
                <a:lnTo>
                  <a:pt x="2020430" y="2997200"/>
                </a:lnTo>
                <a:lnTo>
                  <a:pt x="2021776" y="2997200"/>
                </a:lnTo>
                <a:lnTo>
                  <a:pt x="2026043" y="2984500"/>
                </a:lnTo>
                <a:close/>
              </a:path>
              <a:path w="5387975" h="3035300">
                <a:moveTo>
                  <a:pt x="2051646" y="2984500"/>
                </a:moveTo>
                <a:lnTo>
                  <a:pt x="2034654" y="2984500"/>
                </a:lnTo>
                <a:lnTo>
                  <a:pt x="2032533" y="2997200"/>
                </a:lnTo>
                <a:lnTo>
                  <a:pt x="2036178" y="2997200"/>
                </a:lnTo>
                <a:lnTo>
                  <a:pt x="2051646" y="2984500"/>
                </a:lnTo>
                <a:close/>
              </a:path>
              <a:path w="5387975" h="3035300">
                <a:moveTo>
                  <a:pt x="2051855" y="2996100"/>
                </a:moveTo>
                <a:lnTo>
                  <a:pt x="2051418" y="2997200"/>
                </a:lnTo>
                <a:lnTo>
                  <a:pt x="2051875" y="2997200"/>
                </a:lnTo>
                <a:lnTo>
                  <a:pt x="2051855" y="2996100"/>
                </a:lnTo>
                <a:close/>
              </a:path>
              <a:path w="5387975" h="3035300">
                <a:moveTo>
                  <a:pt x="2061502" y="2990420"/>
                </a:moveTo>
                <a:lnTo>
                  <a:pt x="2056193" y="2997200"/>
                </a:lnTo>
                <a:lnTo>
                  <a:pt x="2060600" y="2997200"/>
                </a:lnTo>
                <a:lnTo>
                  <a:pt x="2061502" y="2990420"/>
                </a:lnTo>
                <a:close/>
              </a:path>
              <a:path w="5387975" h="3035300">
                <a:moveTo>
                  <a:pt x="2076856" y="2984500"/>
                </a:moveTo>
                <a:lnTo>
                  <a:pt x="2066137" y="2984500"/>
                </a:lnTo>
                <a:lnTo>
                  <a:pt x="2062789" y="2988775"/>
                </a:lnTo>
                <a:lnTo>
                  <a:pt x="2063775" y="2997200"/>
                </a:lnTo>
                <a:lnTo>
                  <a:pt x="2070950" y="2997200"/>
                </a:lnTo>
                <a:lnTo>
                  <a:pt x="2076856" y="2984500"/>
                </a:lnTo>
                <a:close/>
              </a:path>
              <a:path w="5387975" h="3035300">
                <a:moveTo>
                  <a:pt x="2089086" y="2984500"/>
                </a:moveTo>
                <a:lnTo>
                  <a:pt x="2078393" y="2984500"/>
                </a:lnTo>
                <a:lnTo>
                  <a:pt x="2075624" y="2997200"/>
                </a:lnTo>
                <a:lnTo>
                  <a:pt x="2087270" y="2997200"/>
                </a:lnTo>
                <a:lnTo>
                  <a:pt x="2089086" y="2984500"/>
                </a:lnTo>
                <a:close/>
              </a:path>
              <a:path w="5387975" h="3035300">
                <a:moveTo>
                  <a:pt x="2104948" y="2984500"/>
                </a:moveTo>
                <a:lnTo>
                  <a:pt x="2097316" y="2984500"/>
                </a:lnTo>
                <a:lnTo>
                  <a:pt x="2092083" y="2997200"/>
                </a:lnTo>
                <a:lnTo>
                  <a:pt x="2104872" y="2997200"/>
                </a:lnTo>
                <a:lnTo>
                  <a:pt x="2104948" y="2984500"/>
                </a:lnTo>
                <a:close/>
              </a:path>
              <a:path w="5387975" h="3035300">
                <a:moveTo>
                  <a:pt x="2119071" y="2984500"/>
                </a:moveTo>
                <a:lnTo>
                  <a:pt x="2114753" y="2997200"/>
                </a:lnTo>
                <a:lnTo>
                  <a:pt x="2119045" y="2997200"/>
                </a:lnTo>
                <a:lnTo>
                  <a:pt x="2119998" y="2994920"/>
                </a:lnTo>
                <a:lnTo>
                  <a:pt x="2119071" y="2984500"/>
                </a:lnTo>
                <a:close/>
              </a:path>
              <a:path w="5387975" h="3035300">
                <a:moveTo>
                  <a:pt x="2127567" y="2984500"/>
                </a:moveTo>
                <a:lnTo>
                  <a:pt x="2124354" y="2984500"/>
                </a:lnTo>
                <a:lnTo>
                  <a:pt x="2120130" y="2994604"/>
                </a:lnTo>
                <a:lnTo>
                  <a:pt x="2120103" y="2996100"/>
                </a:lnTo>
                <a:lnTo>
                  <a:pt x="2120201" y="2997200"/>
                </a:lnTo>
                <a:lnTo>
                  <a:pt x="2129510" y="2997200"/>
                </a:lnTo>
                <a:lnTo>
                  <a:pt x="2130432" y="2995230"/>
                </a:lnTo>
                <a:lnTo>
                  <a:pt x="2127567" y="2984500"/>
                </a:lnTo>
                <a:close/>
              </a:path>
              <a:path w="5387975" h="3035300">
                <a:moveTo>
                  <a:pt x="2130432" y="2995230"/>
                </a:moveTo>
                <a:lnTo>
                  <a:pt x="2129510" y="2997200"/>
                </a:lnTo>
                <a:lnTo>
                  <a:pt x="2130958" y="2997200"/>
                </a:lnTo>
                <a:lnTo>
                  <a:pt x="2130432" y="2995230"/>
                </a:lnTo>
                <a:close/>
              </a:path>
              <a:path w="5387975" h="3035300">
                <a:moveTo>
                  <a:pt x="2140851" y="2984500"/>
                </a:moveTo>
                <a:lnTo>
                  <a:pt x="2135454" y="2984500"/>
                </a:lnTo>
                <a:lnTo>
                  <a:pt x="2130432" y="2995230"/>
                </a:lnTo>
                <a:lnTo>
                  <a:pt x="2130958" y="2997200"/>
                </a:lnTo>
                <a:lnTo>
                  <a:pt x="2141118" y="2997200"/>
                </a:lnTo>
                <a:lnTo>
                  <a:pt x="2140851" y="2984500"/>
                </a:lnTo>
                <a:close/>
              </a:path>
              <a:path w="5387975" h="3035300">
                <a:moveTo>
                  <a:pt x="2151392" y="2984500"/>
                </a:moveTo>
                <a:lnTo>
                  <a:pt x="2145906" y="2984500"/>
                </a:lnTo>
                <a:lnTo>
                  <a:pt x="2147112" y="2997200"/>
                </a:lnTo>
                <a:lnTo>
                  <a:pt x="2148395" y="2997200"/>
                </a:lnTo>
                <a:lnTo>
                  <a:pt x="2151392" y="2984500"/>
                </a:lnTo>
                <a:close/>
              </a:path>
              <a:path w="5387975" h="3035300">
                <a:moveTo>
                  <a:pt x="2160041" y="2984500"/>
                </a:moveTo>
                <a:lnTo>
                  <a:pt x="2156053" y="2984500"/>
                </a:lnTo>
                <a:lnTo>
                  <a:pt x="2154758" y="2997200"/>
                </a:lnTo>
                <a:lnTo>
                  <a:pt x="2160041" y="2984500"/>
                </a:lnTo>
                <a:close/>
              </a:path>
              <a:path w="5387975" h="3035300">
                <a:moveTo>
                  <a:pt x="2173478" y="2984500"/>
                </a:moveTo>
                <a:lnTo>
                  <a:pt x="2165769" y="2984500"/>
                </a:lnTo>
                <a:lnTo>
                  <a:pt x="2170544" y="2997200"/>
                </a:lnTo>
                <a:lnTo>
                  <a:pt x="2176881" y="2997200"/>
                </a:lnTo>
                <a:lnTo>
                  <a:pt x="2173478" y="2984500"/>
                </a:lnTo>
                <a:close/>
              </a:path>
              <a:path w="5387975" h="3035300">
                <a:moveTo>
                  <a:pt x="2056472" y="2984500"/>
                </a:moveTo>
                <a:lnTo>
                  <a:pt x="2051646" y="2984500"/>
                </a:lnTo>
                <a:lnTo>
                  <a:pt x="2051855" y="2996100"/>
                </a:lnTo>
                <a:lnTo>
                  <a:pt x="2056472" y="2984500"/>
                </a:lnTo>
                <a:close/>
              </a:path>
              <a:path w="5387975" h="3035300">
                <a:moveTo>
                  <a:pt x="1354048" y="2984500"/>
                </a:moveTo>
                <a:lnTo>
                  <a:pt x="1349895" y="2984500"/>
                </a:lnTo>
                <a:lnTo>
                  <a:pt x="1348531" y="2994604"/>
                </a:lnTo>
                <a:lnTo>
                  <a:pt x="1354048" y="2984500"/>
                </a:lnTo>
                <a:close/>
              </a:path>
              <a:path w="5387975" h="3035300">
                <a:moveTo>
                  <a:pt x="2062289" y="2984500"/>
                </a:moveTo>
                <a:lnTo>
                  <a:pt x="2061502" y="2990420"/>
                </a:lnTo>
                <a:lnTo>
                  <a:pt x="2062789" y="2988775"/>
                </a:lnTo>
                <a:lnTo>
                  <a:pt x="2062289" y="2984500"/>
                </a:lnTo>
                <a:close/>
              </a:path>
              <a:path w="5387975" h="3035300">
                <a:moveTo>
                  <a:pt x="1196111" y="2971800"/>
                </a:moveTo>
                <a:lnTo>
                  <a:pt x="1183449" y="2971800"/>
                </a:lnTo>
                <a:lnTo>
                  <a:pt x="1189393" y="2984500"/>
                </a:lnTo>
                <a:lnTo>
                  <a:pt x="1196111" y="2971800"/>
                </a:lnTo>
                <a:close/>
              </a:path>
              <a:path w="5387975" h="3035300">
                <a:moveTo>
                  <a:pt x="1208481" y="2971800"/>
                </a:moveTo>
                <a:lnTo>
                  <a:pt x="1208036" y="2971800"/>
                </a:lnTo>
                <a:lnTo>
                  <a:pt x="1198283" y="2984500"/>
                </a:lnTo>
                <a:lnTo>
                  <a:pt x="1208481" y="2971800"/>
                </a:lnTo>
                <a:close/>
              </a:path>
              <a:path w="5387975" h="3035300">
                <a:moveTo>
                  <a:pt x="1218018" y="2971800"/>
                </a:moveTo>
                <a:lnTo>
                  <a:pt x="1205445" y="2984500"/>
                </a:lnTo>
                <a:lnTo>
                  <a:pt x="1215313" y="2984500"/>
                </a:lnTo>
                <a:lnTo>
                  <a:pt x="1218018" y="2971800"/>
                </a:lnTo>
                <a:close/>
              </a:path>
              <a:path w="5387975" h="3035300">
                <a:moveTo>
                  <a:pt x="1229474" y="2971800"/>
                </a:moveTo>
                <a:lnTo>
                  <a:pt x="1223441" y="2971800"/>
                </a:lnTo>
                <a:lnTo>
                  <a:pt x="1223352" y="2984500"/>
                </a:lnTo>
                <a:lnTo>
                  <a:pt x="1229144" y="2984500"/>
                </a:lnTo>
                <a:lnTo>
                  <a:pt x="1229474" y="2971800"/>
                </a:lnTo>
                <a:close/>
              </a:path>
              <a:path w="5387975" h="3035300">
                <a:moveTo>
                  <a:pt x="1249578" y="2971800"/>
                </a:moveTo>
                <a:lnTo>
                  <a:pt x="1243279" y="2971800"/>
                </a:lnTo>
                <a:lnTo>
                  <a:pt x="1243812" y="2984500"/>
                </a:lnTo>
                <a:lnTo>
                  <a:pt x="1249793" y="2984500"/>
                </a:lnTo>
                <a:lnTo>
                  <a:pt x="1250634" y="2983154"/>
                </a:lnTo>
                <a:lnTo>
                  <a:pt x="1249578" y="2971800"/>
                </a:lnTo>
                <a:close/>
              </a:path>
              <a:path w="5387975" h="3035300">
                <a:moveTo>
                  <a:pt x="1263535" y="2971800"/>
                </a:moveTo>
                <a:lnTo>
                  <a:pt x="1257731" y="2971800"/>
                </a:lnTo>
                <a:lnTo>
                  <a:pt x="1250714" y="2983026"/>
                </a:lnTo>
                <a:lnTo>
                  <a:pt x="1250759" y="2984500"/>
                </a:lnTo>
                <a:lnTo>
                  <a:pt x="1265466" y="2984500"/>
                </a:lnTo>
                <a:lnTo>
                  <a:pt x="1263535" y="2971800"/>
                </a:lnTo>
                <a:close/>
              </a:path>
              <a:path w="5387975" h="3035300">
                <a:moveTo>
                  <a:pt x="1276388" y="2971800"/>
                </a:moveTo>
                <a:lnTo>
                  <a:pt x="1274762" y="2971800"/>
                </a:lnTo>
                <a:lnTo>
                  <a:pt x="1277340" y="2984500"/>
                </a:lnTo>
                <a:lnTo>
                  <a:pt x="1278509" y="2984500"/>
                </a:lnTo>
                <a:lnTo>
                  <a:pt x="1276388" y="2971800"/>
                </a:lnTo>
                <a:close/>
              </a:path>
              <a:path w="5387975" h="3035300">
                <a:moveTo>
                  <a:pt x="1413471" y="2971800"/>
                </a:moveTo>
                <a:lnTo>
                  <a:pt x="1276388" y="2971800"/>
                </a:lnTo>
                <a:lnTo>
                  <a:pt x="1292466" y="2984500"/>
                </a:lnTo>
                <a:lnTo>
                  <a:pt x="1413129" y="2984500"/>
                </a:lnTo>
                <a:lnTo>
                  <a:pt x="1413471" y="2971800"/>
                </a:lnTo>
                <a:close/>
              </a:path>
              <a:path w="5387975" h="3035300">
                <a:moveTo>
                  <a:pt x="1447214" y="2973050"/>
                </a:moveTo>
                <a:lnTo>
                  <a:pt x="1441856" y="2984500"/>
                </a:lnTo>
                <a:lnTo>
                  <a:pt x="1447901" y="2984500"/>
                </a:lnTo>
                <a:lnTo>
                  <a:pt x="1447214" y="2973050"/>
                </a:lnTo>
                <a:close/>
              </a:path>
              <a:path w="5387975" h="3035300">
                <a:moveTo>
                  <a:pt x="1454658" y="2971800"/>
                </a:moveTo>
                <a:lnTo>
                  <a:pt x="1451762" y="2971800"/>
                </a:lnTo>
                <a:lnTo>
                  <a:pt x="1447901" y="2984500"/>
                </a:lnTo>
                <a:lnTo>
                  <a:pt x="1459318" y="2984500"/>
                </a:lnTo>
                <a:lnTo>
                  <a:pt x="1454658" y="2971800"/>
                </a:lnTo>
                <a:close/>
              </a:path>
              <a:path w="5387975" h="3035300">
                <a:moveTo>
                  <a:pt x="1470939" y="2971800"/>
                </a:moveTo>
                <a:lnTo>
                  <a:pt x="1466837" y="2971800"/>
                </a:lnTo>
                <a:lnTo>
                  <a:pt x="1462189" y="2984500"/>
                </a:lnTo>
                <a:lnTo>
                  <a:pt x="1470748" y="2984500"/>
                </a:lnTo>
                <a:lnTo>
                  <a:pt x="1470939" y="2971800"/>
                </a:lnTo>
                <a:close/>
              </a:path>
              <a:path w="5387975" h="3035300">
                <a:moveTo>
                  <a:pt x="1495945" y="2971800"/>
                </a:moveTo>
                <a:lnTo>
                  <a:pt x="1472753" y="2971800"/>
                </a:lnTo>
                <a:lnTo>
                  <a:pt x="1475842" y="2984500"/>
                </a:lnTo>
                <a:lnTo>
                  <a:pt x="1501077" y="2984500"/>
                </a:lnTo>
                <a:lnTo>
                  <a:pt x="1495945" y="2971800"/>
                </a:lnTo>
                <a:close/>
              </a:path>
              <a:path w="5387975" h="3035300">
                <a:moveTo>
                  <a:pt x="1518246" y="2971800"/>
                </a:moveTo>
                <a:lnTo>
                  <a:pt x="1509026" y="2971800"/>
                </a:lnTo>
                <a:lnTo>
                  <a:pt x="1507381" y="2984500"/>
                </a:lnTo>
                <a:lnTo>
                  <a:pt x="1524508" y="2984500"/>
                </a:lnTo>
                <a:lnTo>
                  <a:pt x="1518246" y="2971800"/>
                </a:lnTo>
                <a:close/>
              </a:path>
              <a:path w="5387975" h="3035300">
                <a:moveTo>
                  <a:pt x="1532915" y="2971800"/>
                </a:moveTo>
                <a:lnTo>
                  <a:pt x="1528216" y="2971800"/>
                </a:lnTo>
                <a:lnTo>
                  <a:pt x="1529054" y="2984500"/>
                </a:lnTo>
                <a:lnTo>
                  <a:pt x="1532915" y="2971800"/>
                </a:lnTo>
                <a:close/>
              </a:path>
              <a:path w="5387975" h="3035300">
                <a:moveTo>
                  <a:pt x="1823516" y="2971800"/>
                </a:moveTo>
                <a:lnTo>
                  <a:pt x="1822329" y="2971800"/>
                </a:lnTo>
                <a:lnTo>
                  <a:pt x="1811160" y="2984500"/>
                </a:lnTo>
                <a:lnTo>
                  <a:pt x="1830400" y="2984500"/>
                </a:lnTo>
                <a:lnTo>
                  <a:pt x="1823516" y="2971800"/>
                </a:lnTo>
                <a:close/>
              </a:path>
              <a:path w="5387975" h="3035300">
                <a:moveTo>
                  <a:pt x="1835150" y="2971800"/>
                </a:moveTo>
                <a:lnTo>
                  <a:pt x="1833232" y="2971800"/>
                </a:lnTo>
                <a:lnTo>
                  <a:pt x="1830400" y="2984500"/>
                </a:lnTo>
                <a:lnTo>
                  <a:pt x="1835632" y="2984500"/>
                </a:lnTo>
                <a:lnTo>
                  <a:pt x="1835150" y="2971800"/>
                </a:lnTo>
                <a:close/>
              </a:path>
              <a:path w="5387975" h="3035300">
                <a:moveTo>
                  <a:pt x="1844065" y="2971800"/>
                </a:moveTo>
                <a:lnTo>
                  <a:pt x="1839887" y="2971800"/>
                </a:lnTo>
                <a:lnTo>
                  <a:pt x="1841157" y="2984500"/>
                </a:lnTo>
                <a:lnTo>
                  <a:pt x="1855597" y="2984500"/>
                </a:lnTo>
                <a:lnTo>
                  <a:pt x="1844065" y="2971800"/>
                </a:lnTo>
                <a:close/>
              </a:path>
              <a:path w="5387975" h="3035300">
                <a:moveTo>
                  <a:pt x="1882228" y="2971800"/>
                </a:moveTo>
                <a:lnTo>
                  <a:pt x="1855660" y="2971800"/>
                </a:lnTo>
                <a:lnTo>
                  <a:pt x="1855597" y="2984500"/>
                </a:lnTo>
                <a:lnTo>
                  <a:pt x="1875536" y="2984500"/>
                </a:lnTo>
                <a:lnTo>
                  <a:pt x="1882228" y="2971800"/>
                </a:lnTo>
                <a:close/>
              </a:path>
              <a:path w="5387975" h="3035300">
                <a:moveTo>
                  <a:pt x="1893537" y="2971800"/>
                </a:moveTo>
                <a:lnTo>
                  <a:pt x="1886127" y="2971800"/>
                </a:lnTo>
                <a:lnTo>
                  <a:pt x="1886724" y="2984500"/>
                </a:lnTo>
                <a:lnTo>
                  <a:pt x="1889211" y="2984500"/>
                </a:lnTo>
                <a:lnTo>
                  <a:pt x="1893537" y="2971800"/>
                </a:lnTo>
                <a:close/>
              </a:path>
              <a:path w="5387975" h="3035300">
                <a:moveTo>
                  <a:pt x="1923326" y="2971800"/>
                </a:moveTo>
                <a:lnTo>
                  <a:pt x="1893537" y="2971800"/>
                </a:lnTo>
                <a:lnTo>
                  <a:pt x="1895462" y="2984500"/>
                </a:lnTo>
                <a:lnTo>
                  <a:pt x="1919427" y="2984500"/>
                </a:lnTo>
                <a:lnTo>
                  <a:pt x="1923326" y="2971800"/>
                </a:lnTo>
                <a:close/>
              </a:path>
              <a:path w="5387975" h="3035300">
                <a:moveTo>
                  <a:pt x="1935035" y="2971800"/>
                </a:moveTo>
                <a:lnTo>
                  <a:pt x="1933409" y="2971800"/>
                </a:lnTo>
                <a:lnTo>
                  <a:pt x="1919427" y="2984500"/>
                </a:lnTo>
                <a:lnTo>
                  <a:pt x="1942846" y="2984500"/>
                </a:lnTo>
                <a:lnTo>
                  <a:pt x="1935035" y="2971800"/>
                </a:lnTo>
                <a:close/>
              </a:path>
              <a:path w="5387975" h="3035300">
                <a:moveTo>
                  <a:pt x="1962594" y="2971800"/>
                </a:moveTo>
                <a:lnTo>
                  <a:pt x="1944636" y="2971800"/>
                </a:lnTo>
                <a:lnTo>
                  <a:pt x="1942846" y="2984500"/>
                </a:lnTo>
                <a:lnTo>
                  <a:pt x="1963775" y="2984500"/>
                </a:lnTo>
                <a:lnTo>
                  <a:pt x="1962594" y="2971800"/>
                </a:lnTo>
                <a:close/>
              </a:path>
              <a:path w="5387975" h="3035300">
                <a:moveTo>
                  <a:pt x="1992045" y="2971800"/>
                </a:moveTo>
                <a:lnTo>
                  <a:pt x="1965071" y="2971800"/>
                </a:lnTo>
                <a:lnTo>
                  <a:pt x="1967484" y="2984500"/>
                </a:lnTo>
                <a:lnTo>
                  <a:pt x="1987651" y="2984500"/>
                </a:lnTo>
                <a:lnTo>
                  <a:pt x="1992045" y="2971800"/>
                </a:lnTo>
                <a:close/>
              </a:path>
              <a:path w="5387975" h="3035300">
                <a:moveTo>
                  <a:pt x="2113318" y="2971800"/>
                </a:moveTo>
                <a:lnTo>
                  <a:pt x="2002695" y="2971800"/>
                </a:lnTo>
                <a:lnTo>
                  <a:pt x="1995356" y="2984500"/>
                </a:lnTo>
                <a:lnTo>
                  <a:pt x="2113940" y="2984500"/>
                </a:lnTo>
                <a:lnTo>
                  <a:pt x="2115041" y="2981538"/>
                </a:lnTo>
                <a:lnTo>
                  <a:pt x="2113318" y="2971800"/>
                </a:lnTo>
                <a:close/>
              </a:path>
              <a:path w="5387975" h="3035300">
                <a:moveTo>
                  <a:pt x="2169325" y="2959100"/>
                </a:moveTo>
                <a:lnTo>
                  <a:pt x="2119693" y="2959100"/>
                </a:lnTo>
                <a:lnTo>
                  <a:pt x="2118664" y="2971800"/>
                </a:lnTo>
                <a:lnTo>
                  <a:pt x="2115041" y="2981538"/>
                </a:lnTo>
                <a:lnTo>
                  <a:pt x="2115566" y="2984500"/>
                </a:lnTo>
                <a:lnTo>
                  <a:pt x="2143010" y="2984500"/>
                </a:lnTo>
                <a:lnTo>
                  <a:pt x="2143353" y="2971800"/>
                </a:lnTo>
                <a:lnTo>
                  <a:pt x="2167229" y="2971800"/>
                </a:lnTo>
                <a:lnTo>
                  <a:pt x="2169325" y="2959100"/>
                </a:lnTo>
                <a:close/>
              </a:path>
              <a:path w="5387975" h="3035300">
                <a:moveTo>
                  <a:pt x="2165096" y="2971800"/>
                </a:moveTo>
                <a:lnTo>
                  <a:pt x="2143353" y="2971800"/>
                </a:lnTo>
                <a:lnTo>
                  <a:pt x="2152865" y="2984500"/>
                </a:lnTo>
                <a:lnTo>
                  <a:pt x="2165096" y="2984500"/>
                </a:lnTo>
                <a:lnTo>
                  <a:pt x="2165096" y="2971800"/>
                </a:lnTo>
                <a:close/>
              </a:path>
              <a:path w="5387975" h="3035300">
                <a:moveTo>
                  <a:pt x="2182050" y="2971800"/>
                </a:moveTo>
                <a:lnTo>
                  <a:pt x="2165096" y="2971800"/>
                </a:lnTo>
                <a:lnTo>
                  <a:pt x="2172169" y="2984500"/>
                </a:lnTo>
                <a:lnTo>
                  <a:pt x="2173986" y="2984500"/>
                </a:lnTo>
                <a:lnTo>
                  <a:pt x="2182050" y="2971800"/>
                </a:lnTo>
                <a:close/>
              </a:path>
              <a:path w="5387975" h="3035300">
                <a:moveTo>
                  <a:pt x="2183536" y="2971800"/>
                </a:moveTo>
                <a:lnTo>
                  <a:pt x="2179243" y="2984500"/>
                </a:lnTo>
                <a:lnTo>
                  <a:pt x="2184755" y="2984500"/>
                </a:lnTo>
                <a:lnTo>
                  <a:pt x="2183536" y="2971800"/>
                </a:lnTo>
                <a:close/>
              </a:path>
              <a:path w="5387975" h="3035300">
                <a:moveTo>
                  <a:pt x="2202141" y="2971800"/>
                </a:moveTo>
                <a:lnTo>
                  <a:pt x="2193836" y="2971800"/>
                </a:lnTo>
                <a:lnTo>
                  <a:pt x="2202065" y="2984500"/>
                </a:lnTo>
                <a:lnTo>
                  <a:pt x="2202141" y="2971800"/>
                </a:lnTo>
                <a:close/>
              </a:path>
              <a:path w="5387975" h="3035300">
                <a:moveTo>
                  <a:pt x="2221445" y="2971800"/>
                </a:moveTo>
                <a:lnTo>
                  <a:pt x="2216768" y="2971800"/>
                </a:lnTo>
                <a:lnTo>
                  <a:pt x="2215520" y="2984500"/>
                </a:lnTo>
                <a:lnTo>
                  <a:pt x="2224351" y="2984500"/>
                </a:lnTo>
                <a:lnTo>
                  <a:pt x="2224486" y="2983154"/>
                </a:lnTo>
                <a:lnTo>
                  <a:pt x="2224419" y="2982732"/>
                </a:lnTo>
                <a:lnTo>
                  <a:pt x="2221445" y="2971800"/>
                </a:lnTo>
                <a:close/>
              </a:path>
              <a:path w="5387975" h="3035300">
                <a:moveTo>
                  <a:pt x="2225624" y="2971800"/>
                </a:moveTo>
                <a:lnTo>
                  <a:pt x="2224648" y="2981538"/>
                </a:lnTo>
                <a:lnTo>
                  <a:pt x="2224534" y="2983154"/>
                </a:lnTo>
                <a:lnTo>
                  <a:pt x="2224900" y="2984500"/>
                </a:lnTo>
                <a:lnTo>
                  <a:pt x="2225624" y="2971800"/>
                </a:lnTo>
                <a:close/>
              </a:path>
              <a:path w="5387975" h="3035300">
                <a:moveTo>
                  <a:pt x="2232545" y="2971800"/>
                </a:moveTo>
                <a:lnTo>
                  <a:pt x="2231021" y="2971800"/>
                </a:lnTo>
                <a:lnTo>
                  <a:pt x="2228875" y="2984500"/>
                </a:lnTo>
                <a:lnTo>
                  <a:pt x="2233803" y="2984500"/>
                </a:lnTo>
                <a:lnTo>
                  <a:pt x="2232545" y="2971800"/>
                </a:lnTo>
                <a:close/>
              </a:path>
              <a:path w="5387975" h="3035300">
                <a:moveTo>
                  <a:pt x="2244293" y="2971800"/>
                </a:moveTo>
                <a:lnTo>
                  <a:pt x="2238387" y="2971800"/>
                </a:lnTo>
                <a:lnTo>
                  <a:pt x="2240000" y="2984500"/>
                </a:lnTo>
                <a:lnTo>
                  <a:pt x="2244293" y="2971800"/>
                </a:lnTo>
                <a:close/>
              </a:path>
              <a:path w="5387975" h="3035300">
                <a:moveTo>
                  <a:pt x="2255812" y="2971800"/>
                </a:moveTo>
                <a:lnTo>
                  <a:pt x="2247328" y="2971800"/>
                </a:lnTo>
                <a:lnTo>
                  <a:pt x="2250605" y="2984500"/>
                </a:lnTo>
                <a:lnTo>
                  <a:pt x="2255812" y="2971800"/>
                </a:lnTo>
                <a:close/>
              </a:path>
              <a:path w="5387975" h="3035300">
                <a:moveTo>
                  <a:pt x="2260854" y="2971800"/>
                </a:moveTo>
                <a:lnTo>
                  <a:pt x="2258631" y="2971800"/>
                </a:lnTo>
                <a:lnTo>
                  <a:pt x="2257552" y="2984500"/>
                </a:lnTo>
                <a:lnTo>
                  <a:pt x="2261908" y="2984500"/>
                </a:lnTo>
                <a:lnTo>
                  <a:pt x="2260854" y="2971800"/>
                </a:lnTo>
                <a:close/>
              </a:path>
              <a:path w="5387975" h="3035300">
                <a:moveTo>
                  <a:pt x="2268611" y="2981884"/>
                </a:moveTo>
                <a:lnTo>
                  <a:pt x="2266315" y="2984500"/>
                </a:lnTo>
                <a:lnTo>
                  <a:pt x="2267889" y="2984500"/>
                </a:lnTo>
                <a:lnTo>
                  <a:pt x="2268611" y="2981884"/>
                </a:lnTo>
                <a:close/>
              </a:path>
              <a:path w="5387975" h="3035300">
                <a:moveTo>
                  <a:pt x="2270893" y="2979285"/>
                </a:moveTo>
                <a:lnTo>
                  <a:pt x="2268611" y="2981884"/>
                </a:lnTo>
                <a:lnTo>
                  <a:pt x="2267889" y="2984500"/>
                </a:lnTo>
                <a:lnTo>
                  <a:pt x="2270893" y="2979285"/>
                </a:lnTo>
                <a:close/>
              </a:path>
              <a:path w="5387975" h="3035300">
                <a:moveTo>
                  <a:pt x="2277465" y="2971800"/>
                </a:moveTo>
                <a:lnTo>
                  <a:pt x="2270893" y="2979285"/>
                </a:lnTo>
                <a:lnTo>
                  <a:pt x="2267889" y="2984500"/>
                </a:lnTo>
                <a:lnTo>
                  <a:pt x="2272550" y="2984500"/>
                </a:lnTo>
                <a:lnTo>
                  <a:pt x="2277465" y="2971800"/>
                </a:lnTo>
                <a:close/>
              </a:path>
              <a:path w="5387975" h="3035300">
                <a:moveTo>
                  <a:pt x="2286749" y="2971800"/>
                </a:moveTo>
                <a:lnTo>
                  <a:pt x="2279167" y="2971800"/>
                </a:lnTo>
                <a:lnTo>
                  <a:pt x="2281072" y="2984500"/>
                </a:lnTo>
                <a:lnTo>
                  <a:pt x="2286762" y="2984500"/>
                </a:lnTo>
                <a:lnTo>
                  <a:pt x="2286749" y="2971800"/>
                </a:lnTo>
                <a:close/>
              </a:path>
              <a:path w="5387975" h="3035300">
                <a:moveTo>
                  <a:pt x="2287555" y="2982732"/>
                </a:moveTo>
                <a:lnTo>
                  <a:pt x="2286762" y="2984500"/>
                </a:lnTo>
                <a:lnTo>
                  <a:pt x="2287651" y="2984500"/>
                </a:lnTo>
                <a:lnTo>
                  <a:pt x="2287555" y="2982732"/>
                </a:lnTo>
                <a:close/>
              </a:path>
              <a:path w="5387975" h="3035300">
                <a:moveTo>
                  <a:pt x="2303614" y="2971800"/>
                </a:moveTo>
                <a:lnTo>
                  <a:pt x="2295118" y="2971800"/>
                </a:lnTo>
                <a:lnTo>
                  <a:pt x="2296414" y="2984500"/>
                </a:lnTo>
                <a:lnTo>
                  <a:pt x="2299004" y="2984500"/>
                </a:lnTo>
                <a:lnTo>
                  <a:pt x="2303614" y="2971800"/>
                </a:lnTo>
                <a:close/>
              </a:path>
              <a:path w="5387975" h="3035300">
                <a:moveTo>
                  <a:pt x="2311920" y="2971800"/>
                </a:moveTo>
                <a:lnTo>
                  <a:pt x="2305926" y="2971800"/>
                </a:lnTo>
                <a:lnTo>
                  <a:pt x="2307818" y="2984500"/>
                </a:lnTo>
                <a:lnTo>
                  <a:pt x="2310384" y="2984500"/>
                </a:lnTo>
                <a:lnTo>
                  <a:pt x="2311920" y="2971800"/>
                </a:lnTo>
                <a:close/>
              </a:path>
              <a:path w="5387975" h="3035300">
                <a:moveTo>
                  <a:pt x="2322626" y="2971800"/>
                </a:moveTo>
                <a:lnTo>
                  <a:pt x="2314956" y="2971800"/>
                </a:lnTo>
                <a:lnTo>
                  <a:pt x="2321509" y="2984500"/>
                </a:lnTo>
                <a:lnTo>
                  <a:pt x="2322626" y="2971800"/>
                </a:lnTo>
                <a:close/>
              </a:path>
              <a:path w="5387975" h="3035300">
                <a:moveTo>
                  <a:pt x="2292464" y="2971800"/>
                </a:moveTo>
                <a:lnTo>
                  <a:pt x="2286965" y="2971800"/>
                </a:lnTo>
                <a:lnTo>
                  <a:pt x="2287555" y="2982732"/>
                </a:lnTo>
                <a:lnTo>
                  <a:pt x="2292464" y="2971800"/>
                </a:lnTo>
                <a:close/>
              </a:path>
              <a:path w="5387975" h="3035300">
                <a:moveTo>
                  <a:pt x="2275205" y="2971800"/>
                </a:moveTo>
                <a:lnTo>
                  <a:pt x="2271395" y="2971800"/>
                </a:lnTo>
                <a:lnTo>
                  <a:pt x="2268611" y="2981884"/>
                </a:lnTo>
                <a:lnTo>
                  <a:pt x="2270893" y="2979285"/>
                </a:lnTo>
                <a:lnTo>
                  <a:pt x="2275205" y="2971800"/>
                </a:lnTo>
                <a:close/>
              </a:path>
              <a:path w="5387975" h="3035300">
                <a:moveTo>
                  <a:pt x="2119693" y="2959100"/>
                </a:moveTo>
                <a:lnTo>
                  <a:pt x="2111603" y="2959100"/>
                </a:lnTo>
                <a:lnTo>
                  <a:pt x="2110549" y="2971800"/>
                </a:lnTo>
                <a:lnTo>
                  <a:pt x="2113318" y="2971800"/>
                </a:lnTo>
                <a:lnTo>
                  <a:pt x="2115041" y="2981538"/>
                </a:lnTo>
                <a:lnTo>
                  <a:pt x="2118664" y="2971800"/>
                </a:lnTo>
                <a:lnTo>
                  <a:pt x="2119693" y="2959100"/>
                </a:lnTo>
                <a:close/>
              </a:path>
              <a:path w="5387975" h="3035300">
                <a:moveTo>
                  <a:pt x="1447800" y="2971800"/>
                </a:moveTo>
                <a:lnTo>
                  <a:pt x="1447139" y="2971800"/>
                </a:lnTo>
                <a:lnTo>
                  <a:pt x="1447214" y="2973050"/>
                </a:lnTo>
                <a:lnTo>
                  <a:pt x="1447800" y="2971800"/>
                </a:lnTo>
                <a:close/>
              </a:path>
              <a:path w="5387975" h="3035300">
                <a:moveTo>
                  <a:pt x="1138085" y="2959100"/>
                </a:moveTo>
                <a:lnTo>
                  <a:pt x="1131849" y="2971800"/>
                </a:lnTo>
                <a:lnTo>
                  <a:pt x="1136370" y="2971800"/>
                </a:lnTo>
                <a:lnTo>
                  <a:pt x="1138085" y="2959100"/>
                </a:lnTo>
                <a:close/>
              </a:path>
              <a:path w="5387975" h="3035300">
                <a:moveTo>
                  <a:pt x="1147927" y="2959100"/>
                </a:moveTo>
                <a:lnTo>
                  <a:pt x="1140320" y="2959100"/>
                </a:lnTo>
                <a:lnTo>
                  <a:pt x="1137881" y="2971800"/>
                </a:lnTo>
                <a:lnTo>
                  <a:pt x="1141120" y="2971800"/>
                </a:lnTo>
                <a:lnTo>
                  <a:pt x="1147927" y="2959100"/>
                </a:lnTo>
                <a:close/>
              </a:path>
              <a:path w="5387975" h="3035300">
                <a:moveTo>
                  <a:pt x="1154963" y="2959100"/>
                </a:moveTo>
                <a:lnTo>
                  <a:pt x="1150391" y="2971800"/>
                </a:lnTo>
                <a:lnTo>
                  <a:pt x="1157744" y="2971800"/>
                </a:lnTo>
                <a:lnTo>
                  <a:pt x="1154963" y="2959100"/>
                </a:lnTo>
                <a:close/>
              </a:path>
              <a:path w="5387975" h="3035300">
                <a:moveTo>
                  <a:pt x="1173403" y="2959100"/>
                </a:moveTo>
                <a:lnTo>
                  <a:pt x="1171028" y="2959100"/>
                </a:lnTo>
                <a:lnTo>
                  <a:pt x="1163497" y="2971800"/>
                </a:lnTo>
                <a:lnTo>
                  <a:pt x="1163764" y="2971800"/>
                </a:lnTo>
                <a:lnTo>
                  <a:pt x="1173403" y="2959100"/>
                </a:lnTo>
                <a:close/>
              </a:path>
              <a:path w="5387975" h="3035300">
                <a:moveTo>
                  <a:pt x="1181671" y="2963896"/>
                </a:moveTo>
                <a:lnTo>
                  <a:pt x="1180249" y="2971800"/>
                </a:lnTo>
                <a:lnTo>
                  <a:pt x="1182535" y="2971800"/>
                </a:lnTo>
                <a:lnTo>
                  <a:pt x="1182631" y="2970249"/>
                </a:lnTo>
                <a:lnTo>
                  <a:pt x="1181671" y="2963896"/>
                </a:lnTo>
                <a:close/>
              </a:path>
              <a:path w="5387975" h="3035300">
                <a:moveTo>
                  <a:pt x="1182631" y="2970249"/>
                </a:moveTo>
                <a:lnTo>
                  <a:pt x="1182535" y="2971800"/>
                </a:lnTo>
                <a:lnTo>
                  <a:pt x="1182865" y="2971800"/>
                </a:lnTo>
                <a:lnTo>
                  <a:pt x="1182631" y="2970249"/>
                </a:lnTo>
                <a:close/>
              </a:path>
              <a:path w="5387975" h="3035300">
                <a:moveTo>
                  <a:pt x="1183322" y="2959100"/>
                </a:moveTo>
                <a:lnTo>
                  <a:pt x="1182631" y="2970249"/>
                </a:lnTo>
                <a:lnTo>
                  <a:pt x="1182865" y="2971800"/>
                </a:lnTo>
                <a:lnTo>
                  <a:pt x="1183906" y="2971800"/>
                </a:lnTo>
                <a:lnTo>
                  <a:pt x="1183322" y="2959100"/>
                </a:lnTo>
                <a:close/>
              </a:path>
              <a:path w="5387975" h="3035300">
                <a:moveTo>
                  <a:pt x="1192377" y="2959100"/>
                </a:moveTo>
                <a:lnTo>
                  <a:pt x="1186281" y="2959100"/>
                </a:lnTo>
                <a:lnTo>
                  <a:pt x="1188313" y="2971800"/>
                </a:lnTo>
                <a:lnTo>
                  <a:pt x="1190218" y="2971800"/>
                </a:lnTo>
                <a:lnTo>
                  <a:pt x="1192397" y="2961571"/>
                </a:lnTo>
                <a:lnTo>
                  <a:pt x="1192377" y="2959100"/>
                </a:lnTo>
                <a:close/>
              </a:path>
              <a:path w="5387975" h="3035300">
                <a:moveTo>
                  <a:pt x="1192826" y="2959554"/>
                </a:moveTo>
                <a:lnTo>
                  <a:pt x="1192397" y="2961571"/>
                </a:lnTo>
                <a:lnTo>
                  <a:pt x="1192479" y="2971800"/>
                </a:lnTo>
                <a:lnTo>
                  <a:pt x="1200226" y="2971800"/>
                </a:lnTo>
                <a:lnTo>
                  <a:pt x="1193682" y="2960419"/>
                </a:lnTo>
                <a:lnTo>
                  <a:pt x="1192826" y="2959554"/>
                </a:lnTo>
                <a:close/>
              </a:path>
              <a:path w="5387975" h="3035300">
                <a:moveTo>
                  <a:pt x="1225481" y="2959100"/>
                </a:moveTo>
                <a:lnTo>
                  <a:pt x="1192923" y="2959100"/>
                </a:lnTo>
                <a:lnTo>
                  <a:pt x="1193682" y="2960419"/>
                </a:lnTo>
                <a:lnTo>
                  <a:pt x="1204937" y="2971800"/>
                </a:lnTo>
                <a:lnTo>
                  <a:pt x="1218685" y="2971800"/>
                </a:lnTo>
                <a:lnTo>
                  <a:pt x="1225481" y="2959100"/>
                </a:lnTo>
                <a:close/>
              </a:path>
              <a:path w="5387975" h="3035300">
                <a:moveTo>
                  <a:pt x="1254404" y="2959100"/>
                </a:moveTo>
                <a:lnTo>
                  <a:pt x="1229296" y="2959100"/>
                </a:lnTo>
                <a:lnTo>
                  <a:pt x="1220381" y="2971800"/>
                </a:lnTo>
                <a:lnTo>
                  <a:pt x="1254836" y="2971800"/>
                </a:lnTo>
                <a:lnTo>
                  <a:pt x="1254404" y="2959100"/>
                </a:lnTo>
                <a:close/>
              </a:path>
              <a:path w="5387975" h="3035300">
                <a:moveTo>
                  <a:pt x="1348397" y="2959100"/>
                </a:moveTo>
                <a:lnTo>
                  <a:pt x="1256512" y="2959100"/>
                </a:lnTo>
                <a:lnTo>
                  <a:pt x="1258620" y="2971800"/>
                </a:lnTo>
                <a:lnTo>
                  <a:pt x="1350378" y="2971800"/>
                </a:lnTo>
                <a:lnTo>
                  <a:pt x="1348397" y="2959100"/>
                </a:lnTo>
                <a:close/>
              </a:path>
              <a:path w="5387975" h="3035300">
                <a:moveTo>
                  <a:pt x="1384566" y="2959100"/>
                </a:moveTo>
                <a:lnTo>
                  <a:pt x="1356233" y="2959100"/>
                </a:lnTo>
                <a:lnTo>
                  <a:pt x="1351241" y="2971800"/>
                </a:lnTo>
                <a:lnTo>
                  <a:pt x="1387386" y="2971800"/>
                </a:lnTo>
                <a:lnTo>
                  <a:pt x="1384566" y="2959100"/>
                </a:lnTo>
                <a:close/>
              </a:path>
              <a:path w="5387975" h="3035300">
                <a:moveTo>
                  <a:pt x="1396568" y="2959100"/>
                </a:moveTo>
                <a:lnTo>
                  <a:pt x="1399222" y="2971800"/>
                </a:lnTo>
                <a:lnTo>
                  <a:pt x="1399986" y="2970420"/>
                </a:lnTo>
                <a:lnTo>
                  <a:pt x="1396568" y="2959100"/>
                </a:lnTo>
                <a:close/>
              </a:path>
              <a:path w="5387975" h="3035300">
                <a:moveTo>
                  <a:pt x="1414221" y="2959100"/>
                </a:moveTo>
                <a:lnTo>
                  <a:pt x="1406258" y="2959100"/>
                </a:lnTo>
                <a:lnTo>
                  <a:pt x="1399986" y="2970420"/>
                </a:lnTo>
                <a:lnTo>
                  <a:pt x="1400403" y="2971800"/>
                </a:lnTo>
                <a:lnTo>
                  <a:pt x="1414335" y="2971800"/>
                </a:lnTo>
                <a:lnTo>
                  <a:pt x="1414221" y="2959100"/>
                </a:lnTo>
                <a:close/>
              </a:path>
              <a:path w="5387975" h="3035300">
                <a:moveTo>
                  <a:pt x="1427302" y="2959100"/>
                </a:moveTo>
                <a:lnTo>
                  <a:pt x="1419186" y="2971800"/>
                </a:lnTo>
                <a:lnTo>
                  <a:pt x="1433817" y="2971800"/>
                </a:lnTo>
                <a:lnTo>
                  <a:pt x="1427302" y="2959100"/>
                </a:lnTo>
                <a:close/>
              </a:path>
              <a:path w="5387975" h="3035300">
                <a:moveTo>
                  <a:pt x="1941055" y="2959100"/>
                </a:moveTo>
                <a:lnTo>
                  <a:pt x="1938909" y="2959100"/>
                </a:lnTo>
                <a:lnTo>
                  <a:pt x="1939416" y="2971800"/>
                </a:lnTo>
                <a:lnTo>
                  <a:pt x="1941055" y="2959100"/>
                </a:lnTo>
                <a:close/>
              </a:path>
              <a:path w="5387975" h="3035300">
                <a:moveTo>
                  <a:pt x="1967204" y="2959100"/>
                </a:moveTo>
                <a:lnTo>
                  <a:pt x="1962238" y="2971800"/>
                </a:lnTo>
                <a:lnTo>
                  <a:pt x="1968322" y="2971800"/>
                </a:lnTo>
                <a:lnTo>
                  <a:pt x="1967204" y="2959100"/>
                </a:lnTo>
                <a:close/>
              </a:path>
              <a:path w="5387975" h="3035300">
                <a:moveTo>
                  <a:pt x="1980717" y="2959100"/>
                </a:moveTo>
                <a:lnTo>
                  <a:pt x="1974138" y="2971800"/>
                </a:lnTo>
                <a:lnTo>
                  <a:pt x="1991804" y="2971800"/>
                </a:lnTo>
                <a:lnTo>
                  <a:pt x="1980717" y="2959100"/>
                </a:lnTo>
                <a:close/>
              </a:path>
              <a:path w="5387975" h="3035300">
                <a:moveTo>
                  <a:pt x="1994623" y="2959100"/>
                </a:moveTo>
                <a:lnTo>
                  <a:pt x="1991804" y="2971800"/>
                </a:lnTo>
                <a:lnTo>
                  <a:pt x="2002396" y="2971800"/>
                </a:lnTo>
                <a:lnTo>
                  <a:pt x="1994623" y="2959100"/>
                </a:lnTo>
                <a:close/>
              </a:path>
              <a:path w="5387975" h="3035300">
                <a:moveTo>
                  <a:pt x="2013153" y="2959100"/>
                </a:moveTo>
                <a:lnTo>
                  <a:pt x="2007971" y="2959100"/>
                </a:lnTo>
                <a:lnTo>
                  <a:pt x="2002396" y="2971800"/>
                </a:lnTo>
                <a:lnTo>
                  <a:pt x="2011768" y="2971800"/>
                </a:lnTo>
                <a:lnTo>
                  <a:pt x="2013153" y="2959100"/>
                </a:lnTo>
                <a:close/>
              </a:path>
              <a:path w="5387975" h="3035300">
                <a:moveTo>
                  <a:pt x="2047875" y="2959100"/>
                </a:moveTo>
                <a:lnTo>
                  <a:pt x="2017585" y="2959100"/>
                </a:lnTo>
                <a:lnTo>
                  <a:pt x="2016112" y="2971800"/>
                </a:lnTo>
                <a:lnTo>
                  <a:pt x="2045347" y="2971800"/>
                </a:lnTo>
                <a:lnTo>
                  <a:pt x="2047875" y="2959100"/>
                </a:lnTo>
                <a:close/>
              </a:path>
              <a:path w="5387975" h="3035300">
                <a:moveTo>
                  <a:pt x="2111603" y="2959100"/>
                </a:moveTo>
                <a:lnTo>
                  <a:pt x="2051443" y="2959100"/>
                </a:lnTo>
                <a:lnTo>
                  <a:pt x="2048433" y="2971800"/>
                </a:lnTo>
                <a:lnTo>
                  <a:pt x="2110549" y="2971800"/>
                </a:lnTo>
                <a:lnTo>
                  <a:pt x="2111603" y="2959100"/>
                </a:lnTo>
                <a:close/>
              </a:path>
              <a:path w="5387975" h="3035300">
                <a:moveTo>
                  <a:pt x="2245842" y="2959100"/>
                </a:moveTo>
                <a:lnTo>
                  <a:pt x="2171166" y="2959100"/>
                </a:lnTo>
                <a:lnTo>
                  <a:pt x="2167229" y="2971800"/>
                </a:lnTo>
                <a:lnTo>
                  <a:pt x="2248077" y="2971800"/>
                </a:lnTo>
                <a:lnTo>
                  <a:pt x="2245842" y="2959100"/>
                </a:lnTo>
                <a:close/>
              </a:path>
              <a:path w="5387975" h="3035300">
                <a:moveTo>
                  <a:pt x="2303678" y="2959100"/>
                </a:moveTo>
                <a:lnTo>
                  <a:pt x="2245842" y="2959100"/>
                </a:lnTo>
                <a:lnTo>
                  <a:pt x="2251557" y="2971800"/>
                </a:lnTo>
                <a:lnTo>
                  <a:pt x="2297658" y="2971800"/>
                </a:lnTo>
                <a:lnTo>
                  <a:pt x="2303678" y="2959100"/>
                </a:lnTo>
                <a:close/>
              </a:path>
              <a:path w="5387975" h="3035300">
                <a:moveTo>
                  <a:pt x="2307628" y="2959100"/>
                </a:moveTo>
                <a:lnTo>
                  <a:pt x="2303678" y="2959100"/>
                </a:lnTo>
                <a:lnTo>
                  <a:pt x="2304288" y="2971800"/>
                </a:lnTo>
                <a:lnTo>
                  <a:pt x="2308809" y="2971800"/>
                </a:lnTo>
                <a:lnTo>
                  <a:pt x="2307628" y="2959100"/>
                </a:lnTo>
                <a:close/>
              </a:path>
              <a:path w="5387975" h="3035300">
                <a:moveTo>
                  <a:pt x="2318232" y="2959100"/>
                </a:moveTo>
                <a:lnTo>
                  <a:pt x="2315591" y="2959100"/>
                </a:lnTo>
                <a:lnTo>
                  <a:pt x="2316099" y="2971800"/>
                </a:lnTo>
                <a:lnTo>
                  <a:pt x="2320886" y="2971800"/>
                </a:lnTo>
                <a:lnTo>
                  <a:pt x="2318232" y="2959100"/>
                </a:lnTo>
                <a:close/>
              </a:path>
              <a:path w="5387975" h="3035300">
                <a:moveTo>
                  <a:pt x="2329357" y="2959100"/>
                </a:moveTo>
                <a:lnTo>
                  <a:pt x="2318232" y="2959100"/>
                </a:lnTo>
                <a:lnTo>
                  <a:pt x="2325928" y="2971800"/>
                </a:lnTo>
                <a:lnTo>
                  <a:pt x="2329332" y="2971800"/>
                </a:lnTo>
                <a:lnTo>
                  <a:pt x="2329357" y="2959100"/>
                </a:lnTo>
                <a:close/>
              </a:path>
              <a:path w="5387975" h="3035300">
                <a:moveTo>
                  <a:pt x="2355735" y="2959100"/>
                </a:moveTo>
                <a:lnTo>
                  <a:pt x="2343492" y="2959100"/>
                </a:lnTo>
                <a:lnTo>
                  <a:pt x="2340343" y="2971800"/>
                </a:lnTo>
                <a:lnTo>
                  <a:pt x="2350452" y="2971800"/>
                </a:lnTo>
                <a:lnTo>
                  <a:pt x="2355735" y="2959100"/>
                </a:lnTo>
                <a:close/>
              </a:path>
              <a:path w="5387975" h="3035300">
                <a:moveTo>
                  <a:pt x="2361666" y="2959100"/>
                </a:moveTo>
                <a:lnTo>
                  <a:pt x="2357831" y="2959100"/>
                </a:lnTo>
                <a:lnTo>
                  <a:pt x="2357767" y="2971800"/>
                </a:lnTo>
                <a:lnTo>
                  <a:pt x="2361666" y="2959100"/>
                </a:lnTo>
                <a:close/>
              </a:path>
              <a:path w="5387975" h="3035300">
                <a:moveTo>
                  <a:pt x="2367165" y="2959100"/>
                </a:moveTo>
                <a:lnTo>
                  <a:pt x="2363622" y="2959100"/>
                </a:lnTo>
                <a:lnTo>
                  <a:pt x="2363660" y="2971800"/>
                </a:lnTo>
                <a:lnTo>
                  <a:pt x="2365248" y="2971800"/>
                </a:lnTo>
                <a:lnTo>
                  <a:pt x="2367165" y="2959100"/>
                </a:lnTo>
                <a:close/>
              </a:path>
              <a:path w="5387975" h="3035300">
                <a:moveTo>
                  <a:pt x="1182535" y="2959100"/>
                </a:moveTo>
                <a:lnTo>
                  <a:pt x="1180947" y="2959100"/>
                </a:lnTo>
                <a:lnTo>
                  <a:pt x="1181671" y="2963896"/>
                </a:lnTo>
                <a:lnTo>
                  <a:pt x="1182535" y="2959100"/>
                </a:lnTo>
                <a:close/>
              </a:path>
              <a:path w="5387975" h="3035300">
                <a:moveTo>
                  <a:pt x="1192923" y="2959100"/>
                </a:moveTo>
                <a:lnTo>
                  <a:pt x="1192377" y="2959100"/>
                </a:lnTo>
                <a:lnTo>
                  <a:pt x="1192826" y="2959554"/>
                </a:lnTo>
                <a:lnTo>
                  <a:pt x="1192923" y="2959100"/>
                </a:lnTo>
                <a:close/>
              </a:path>
              <a:path w="5387975" h="3035300">
                <a:moveTo>
                  <a:pt x="1009573" y="2946400"/>
                </a:moveTo>
                <a:lnTo>
                  <a:pt x="1007922" y="2959100"/>
                </a:lnTo>
                <a:lnTo>
                  <a:pt x="1013421" y="2959100"/>
                </a:lnTo>
                <a:lnTo>
                  <a:pt x="1009573" y="2946400"/>
                </a:lnTo>
                <a:close/>
              </a:path>
              <a:path w="5387975" h="3035300">
                <a:moveTo>
                  <a:pt x="1042657" y="2946400"/>
                </a:moveTo>
                <a:lnTo>
                  <a:pt x="1036193" y="2946400"/>
                </a:lnTo>
                <a:lnTo>
                  <a:pt x="1037005" y="2959100"/>
                </a:lnTo>
                <a:lnTo>
                  <a:pt x="1042657" y="2946400"/>
                </a:lnTo>
                <a:close/>
              </a:path>
              <a:path w="5387975" h="3035300">
                <a:moveTo>
                  <a:pt x="1053465" y="2946400"/>
                </a:moveTo>
                <a:lnTo>
                  <a:pt x="1050861" y="2946400"/>
                </a:lnTo>
                <a:lnTo>
                  <a:pt x="1047076" y="2959100"/>
                </a:lnTo>
                <a:lnTo>
                  <a:pt x="1051636" y="2959100"/>
                </a:lnTo>
                <a:lnTo>
                  <a:pt x="1053465" y="2946400"/>
                </a:lnTo>
                <a:close/>
              </a:path>
              <a:path w="5387975" h="3035300">
                <a:moveTo>
                  <a:pt x="1058545" y="2946400"/>
                </a:moveTo>
                <a:lnTo>
                  <a:pt x="1059091" y="2959100"/>
                </a:lnTo>
                <a:lnTo>
                  <a:pt x="1059459" y="2959100"/>
                </a:lnTo>
                <a:lnTo>
                  <a:pt x="1058545" y="2946400"/>
                </a:lnTo>
                <a:close/>
              </a:path>
              <a:path w="5387975" h="3035300">
                <a:moveTo>
                  <a:pt x="1075283" y="2946400"/>
                </a:moveTo>
                <a:lnTo>
                  <a:pt x="1063853" y="2946400"/>
                </a:lnTo>
                <a:lnTo>
                  <a:pt x="1067435" y="2959100"/>
                </a:lnTo>
                <a:lnTo>
                  <a:pt x="1070978" y="2959100"/>
                </a:lnTo>
                <a:lnTo>
                  <a:pt x="1075283" y="2946400"/>
                </a:lnTo>
                <a:close/>
              </a:path>
              <a:path w="5387975" h="3035300">
                <a:moveTo>
                  <a:pt x="1088859" y="2946400"/>
                </a:moveTo>
                <a:lnTo>
                  <a:pt x="1075283" y="2946400"/>
                </a:lnTo>
                <a:lnTo>
                  <a:pt x="1081849" y="2959100"/>
                </a:lnTo>
                <a:lnTo>
                  <a:pt x="1085773" y="2959100"/>
                </a:lnTo>
                <a:lnTo>
                  <a:pt x="1088859" y="2946400"/>
                </a:lnTo>
                <a:close/>
              </a:path>
              <a:path w="5387975" h="3035300">
                <a:moveTo>
                  <a:pt x="1096987" y="2946400"/>
                </a:moveTo>
                <a:lnTo>
                  <a:pt x="1092327" y="2946400"/>
                </a:lnTo>
                <a:lnTo>
                  <a:pt x="1093571" y="2959100"/>
                </a:lnTo>
                <a:lnTo>
                  <a:pt x="1095857" y="2959100"/>
                </a:lnTo>
                <a:lnTo>
                  <a:pt x="1096987" y="2946400"/>
                </a:lnTo>
                <a:close/>
              </a:path>
              <a:path w="5387975" h="3035300">
                <a:moveTo>
                  <a:pt x="1131747" y="2946400"/>
                </a:moveTo>
                <a:lnTo>
                  <a:pt x="1107541" y="2946400"/>
                </a:lnTo>
                <a:lnTo>
                  <a:pt x="1117041" y="2959100"/>
                </a:lnTo>
                <a:lnTo>
                  <a:pt x="1123099" y="2959100"/>
                </a:lnTo>
                <a:lnTo>
                  <a:pt x="1131747" y="2946400"/>
                </a:lnTo>
                <a:close/>
              </a:path>
              <a:path w="5387975" h="3035300">
                <a:moveTo>
                  <a:pt x="1135722" y="2946400"/>
                </a:moveTo>
                <a:lnTo>
                  <a:pt x="1131747" y="2946400"/>
                </a:lnTo>
                <a:lnTo>
                  <a:pt x="1128852" y="2959100"/>
                </a:lnTo>
                <a:lnTo>
                  <a:pt x="1136307" y="2959100"/>
                </a:lnTo>
                <a:lnTo>
                  <a:pt x="1135722" y="2946400"/>
                </a:lnTo>
                <a:close/>
              </a:path>
              <a:path w="5387975" h="3035300">
                <a:moveTo>
                  <a:pt x="1273251" y="2946400"/>
                </a:moveTo>
                <a:lnTo>
                  <a:pt x="1143584" y="2946400"/>
                </a:lnTo>
                <a:lnTo>
                  <a:pt x="1139139" y="2959100"/>
                </a:lnTo>
                <a:lnTo>
                  <a:pt x="1273263" y="2959100"/>
                </a:lnTo>
                <a:lnTo>
                  <a:pt x="1273840" y="2947784"/>
                </a:lnTo>
                <a:lnTo>
                  <a:pt x="1273251" y="2946400"/>
                </a:lnTo>
                <a:close/>
              </a:path>
              <a:path w="5387975" h="3035300">
                <a:moveTo>
                  <a:pt x="1275490" y="2951656"/>
                </a:moveTo>
                <a:lnTo>
                  <a:pt x="1275981" y="2959100"/>
                </a:lnTo>
                <a:lnTo>
                  <a:pt x="1278661" y="2959100"/>
                </a:lnTo>
                <a:lnTo>
                  <a:pt x="1275490" y="2951656"/>
                </a:lnTo>
                <a:close/>
              </a:path>
              <a:path w="5387975" h="3035300">
                <a:moveTo>
                  <a:pt x="1284452" y="2946400"/>
                </a:moveTo>
                <a:lnTo>
                  <a:pt x="1279245" y="2946400"/>
                </a:lnTo>
                <a:lnTo>
                  <a:pt x="1278661" y="2959100"/>
                </a:lnTo>
                <a:lnTo>
                  <a:pt x="1288110" y="2959100"/>
                </a:lnTo>
                <a:lnTo>
                  <a:pt x="1284452" y="2946400"/>
                </a:lnTo>
                <a:close/>
              </a:path>
              <a:path w="5387975" h="3035300">
                <a:moveTo>
                  <a:pt x="1286471" y="2946400"/>
                </a:moveTo>
                <a:lnTo>
                  <a:pt x="1284452" y="2946400"/>
                </a:lnTo>
                <a:lnTo>
                  <a:pt x="1294638" y="2959100"/>
                </a:lnTo>
                <a:lnTo>
                  <a:pt x="1296098" y="2959100"/>
                </a:lnTo>
                <a:lnTo>
                  <a:pt x="1286471" y="2946400"/>
                </a:lnTo>
                <a:close/>
              </a:path>
              <a:path w="5387975" h="3035300">
                <a:moveTo>
                  <a:pt x="1301051" y="2946400"/>
                </a:moveTo>
                <a:lnTo>
                  <a:pt x="1296098" y="2959100"/>
                </a:lnTo>
                <a:lnTo>
                  <a:pt x="1306017" y="2959100"/>
                </a:lnTo>
                <a:lnTo>
                  <a:pt x="1301051" y="2946400"/>
                </a:lnTo>
                <a:close/>
              </a:path>
              <a:path w="5387975" h="3035300">
                <a:moveTo>
                  <a:pt x="1317167" y="2946400"/>
                </a:moveTo>
                <a:lnTo>
                  <a:pt x="1313141" y="2946400"/>
                </a:lnTo>
                <a:lnTo>
                  <a:pt x="1306017" y="2959100"/>
                </a:lnTo>
                <a:lnTo>
                  <a:pt x="1318729" y="2959100"/>
                </a:lnTo>
                <a:lnTo>
                  <a:pt x="1317167" y="2946400"/>
                </a:lnTo>
                <a:close/>
              </a:path>
              <a:path w="5387975" h="3035300">
                <a:moveTo>
                  <a:pt x="1318082" y="2946400"/>
                </a:moveTo>
                <a:lnTo>
                  <a:pt x="1317167" y="2946400"/>
                </a:lnTo>
                <a:lnTo>
                  <a:pt x="1318729" y="2959100"/>
                </a:lnTo>
                <a:lnTo>
                  <a:pt x="1318082" y="2946400"/>
                </a:lnTo>
                <a:close/>
              </a:path>
              <a:path w="5387975" h="3035300">
                <a:moveTo>
                  <a:pt x="1330731" y="2946400"/>
                </a:moveTo>
                <a:lnTo>
                  <a:pt x="1318082" y="2946400"/>
                </a:lnTo>
                <a:lnTo>
                  <a:pt x="1318729" y="2959100"/>
                </a:lnTo>
                <a:lnTo>
                  <a:pt x="1331937" y="2959100"/>
                </a:lnTo>
                <a:lnTo>
                  <a:pt x="1330731" y="2946400"/>
                </a:lnTo>
                <a:close/>
              </a:path>
              <a:path w="5387975" h="3035300">
                <a:moveTo>
                  <a:pt x="1346504" y="2946400"/>
                </a:moveTo>
                <a:lnTo>
                  <a:pt x="1341221" y="2959100"/>
                </a:lnTo>
                <a:lnTo>
                  <a:pt x="1342339" y="2959100"/>
                </a:lnTo>
                <a:lnTo>
                  <a:pt x="1346504" y="2946400"/>
                </a:lnTo>
                <a:close/>
              </a:path>
              <a:path w="5387975" h="3035300">
                <a:moveTo>
                  <a:pt x="2086610" y="2946400"/>
                </a:moveTo>
                <a:lnTo>
                  <a:pt x="2070836" y="2959100"/>
                </a:lnTo>
                <a:lnTo>
                  <a:pt x="2087473" y="2959100"/>
                </a:lnTo>
                <a:lnTo>
                  <a:pt x="2086610" y="2946400"/>
                </a:lnTo>
                <a:close/>
              </a:path>
              <a:path w="5387975" h="3035300">
                <a:moveTo>
                  <a:pt x="2100592" y="2946400"/>
                </a:moveTo>
                <a:lnTo>
                  <a:pt x="2094941" y="2959100"/>
                </a:lnTo>
                <a:lnTo>
                  <a:pt x="2105126" y="2959100"/>
                </a:lnTo>
                <a:lnTo>
                  <a:pt x="2100592" y="2946400"/>
                </a:lnTo>
                <a:close/>
              </a:path>
              <a:path w="5387975" h="3035300">
                <a:moveTo>
                  <a:pt x="2109076" y="2946400"/>
                </a:moveTo>
                <a:lnTo>
                  <a:pt x="2105888" y="2959100"/>
                </a:lnTo>
                <a:lnTo>
                  <a:pt x="2109724" y="2959100"/>
                </a:lnTo>
                <a:lnTo>
                  <a:pt x="2109076" y="2946400"/>
                </a:lnTo>
                <a:close/>
              </a:path>
              <a:path w="5387975" h="3035300">
                <a:moveTo>
                  <a:pt x="2135225" y="2946400"/>
                </a:moveTo>
                <a:lnTo>
                  <a:pt x="2120960" y="2946400"/>
                </a:lnTo>
                <a:lnTo>
                  <a:pt x="2119553" y="2959100"/>
                </a:lnTo>
                <a:lnTo>
                  <a:pt x="2138133" y="2959100"/>
                </a:lnTo>
                <a:lnTo>
                  <a:pt x="2135225" y="2946400"/>
                </a:lnTo>
                <a:close/>
              </a:path>
              <a:path w="5387975" h="3035300">
                <a:moveTo>
                  <a:pt x="2157425" y="2946400"/>
                </a:moveTo>
                <a:lnTo>
                  <a:pt x="2146719" y="2946400"/>
                </a:lnTo>
                <a:lnTo>
                  <a:pt x="2145284" y="2959100"/>
                </a:lnTo>
                <a:lnTo>
                  <a:pt x="2156103" y="2959100"/>
                </a:lnTo>
                <a:lnTo>
                  <a:pt x="2157425" y="2946400"/>
                </a:lnTo>
                <a:close/>
              </a:path>
              <a:path w="5387975" h="3035300">
                <a:moveTo>
                  <a:pt x="2283269" y="2946400"/>
                </a:moveTo>
                <a:lnTo>
                  <a:pt x="2165705" y="2946400"/>
                </a:lnTo>
                <a:lnTo>
                  <a:pt x="2166493" y="2959100"/>
                </a:lnTo>
                <a:lnTo>
                  <a:pt x="2280259" y="2959100"/>
                </a:lnTo>
                <a:lnTo>
                  <a:pt x="2284162" y="2955424"/>
                </a:lnTo>
                <a:lnTo>
                  <a:pt x="2283269" y="2946400"/>
                </a:lnTo>
                <a:close/>
              </a:path>
              <a:path w="5387975" h="3035300">
                <a:moveTo>
                  <a:pt x="2285035" y="2954603"/>
                </a:moveTo>
                <a:lnTo>
                  <a:pt x="2284162" y="2955424"/>
                </a:lnTo>
                <a:lnTo>
                  <a:pt x="2284526" y="2959100"/>
                </a:lnTo>
                <a:lnTo>
                  <a:pt x="2285098" y="2959100"/>
                </a:lnTo>
                <a:lnTo>
                  <a:pt x="2285035" y="2954603"/>
                </a:lnTo>
                <a:close/>
              </a:path>
              <a:path w="5387975" h="3035300">
                <a:moveTo>
                  <a:pt x="2293747" y="2946400"/>
                </a:moveTo>
                <a:lnTo>
                  <a:pt x="2288429" y="2951407"/>
                </a:lnTo>
                <a:lnTo>
                  <a:pt x="2285098" y="2959100"/>
                </a:lnTo>
                <a:lnTo>
                  <a:pt x="2289860" y="2959100"/>
                </a:lnTo>
                <a:lnTo>
                  <a:pt x="2290468" y="2957327"/>
                </a:lnTo>
                <a:lnTo>
                  <a:pt x="2293747" y="2946400"/>
                </a:lnTo>
                <a:close/>
              </a:path>
              <a:path w="5387975" h="3035300">
                <a:moveTo>
                  <a:pt x="2364828" y="2946400"/>
                </a:moveTo>
                <a:lnTo>
                  <a:pt x="2294216" y="2946400"/>
                </a:lnTo>
                <a:lnTo>
                  <a:pt x="2290468" y="2957327"/>
                </a:lnTo>
                <a:lnTo>
                  <a:pt x="2289937" y="2959100"/>
                </a:lnTo>
                <a:lnTo>
                  <a:pt x="2360706" y="2959100"/>
                </a:lnTo>
                <a:lnTo>
                  <a:pt x="2364828" y="2946400"/>
                </a:lnTo>
                <a:close/>
              </a:path>
              <a:path w="5387975" h="3035300">
                <a:moveTo>
                  <a:pt x="2368625" y="2946400"/>
                </a:moveTo>
                <a:lnTo>
                  <a:pt x="2364854" y="2946400"/>
                </a:lnTo>
                <a:lnTo>
                  <a:pt x="2361095" y="2959100"/>
                </a:lnTo>
                <a:lnTo>
                  <a:pt x="2369050" y="2959100"/>
                </a:lnTo>
                <a:lnTo>
                  <a:pt x="2368625" y="2946400"/>
                </a:lnTo>
                <a:close/>
              </a:path>
              <a:path w="5387975" h="3035300">
                <a:moveTo>
                  <a:pt x="2381859" y="2946400"/>
                </a:moveTo>
                <a:lnTo>
                  <a:pt x="2374988" y="2946400"/>
                </a:lnTo>
                <a:lnTo>
                  <a:pt x="2373820" y="2959100"/>
                </a:lnTo>
                <a:lnTo>
                  <a:pt x="2381859" y="2946400"/>
                </a:lnTo>
                <a:close/>
              </a:path>
              <a:path w="5387975" h="3035300">
                <a:moveTo>
                  <a:pt x="2388870" y="2946400"/>
                </a:moveTo>
                <a:lnTo>
                  <a:pt x="2382151" y="2946400"/>
                </a:lnTo>
                <a:lnTo>
                  <a:pt x="2384869" y="2959100"/>
                </a:lnTo>
                <a:lnTo>
                  <a:pt x="2386850" y="2959100"/>
                </a:lnTo>
                <a:lnTo>
                  <a:pt x="2388870" y="2946400"/>
                </a:lnTo>
                <a:close/>
              </a:path>
              <a:path w="5387975" h="3035300">
                <a:moveTo>
                  <a:pt x="2392629" y="2946400"/>
                </a:moveTo>
                <a:lnTo>
                  <a:pt x="2390914" y="2946400"/>
                </a:lnTo>
                <a:lnTo>
                  <a:pt x="2390317" y="2959100"/>
                </a:lnTo>
                <a:lnTo>
                  <a:pt x="2391727" y="2959100"/>
                </a:lnTo>
                <a:lnTo>
                  <a:pt x="2392629" y="2946400"/>
                </a:lnTo>
                <a:close/>
              </a:path>
              <a:path w="5387975" h="3035300">
                <a:moveTo>
                  <a:pt x="2399919" y="2946400"/>
                </a:moveTo>
                <a:lnTo>
                  <a:pt x="2396756" y="2959100"/>
                </a:lnTo>
                <a:lnTo>
                  <a:pt x="2399157" y="2959100"/>
                </a:lnTo>
                <a:lnTo>
                  <a:pt x="2399919" y="2946400"/>
                </a:lnTo>
                <a:close/>
              </a:path>
              <a:path w="5387975" h="3035300">
                <a:moveTo>
                  <a:pt x="2290597" y="2946400"/>
                </a:moveTo>
                <a:lnTo>
                  <a:pt x="2284920" y="2946400"/>
                </a:lnTo>
                <a:lnTo>
                  <a:pt x="2285035" y="2954603"/>
                </a:lnTo>
                <a:lnTo>
                  <a:pt x="2288429" y="2951407"/>
                </a:lnTo>
                <a:lnTo>
                  <a:pt x="2290597" y="2946400"/>
                </a:lnTo>
                <a:close/>
              </a:path>
              <a:path w="5387975" h="3035300">
                <a:moveTo>
                  <a:pt x="1275143" y="2946400"/>
                </a:moveTo>
                <a:lnTo>
                  <a:pt x="1273911" y="2946400"/>
                </a:lnTo>
                <a:lnTo>
                  <a:pt x="1273840" y="2947784"/>
                </a:lnTo>
                <a:lnTo>
                  <a:pt x="1275490" y="2951656"/>
                </a:lnTo>
                <a:lnTo>
                  <a:pt x="1275143" y="2946400"/>
                </a:lnTo>
                <a:close/>
              </a:path>
              <a:path w="5387975" h="3035300">
                <a:moveTo>
                  <a:pt x="987894" y="2933700"/>
                </a:moveTo>
                <a:lnTo>
                  <a:pt x="983830" y="2933700"/>
                </a:lnTo>
                <a:lnTo>
                  <a:pt x="985075" y="2946400"/>
                </a:lnTo>
                <a:lnTo>
                  <a:pt x="986574" y="2946400"/>
                </a:lnTo>
                <a:lnTo>
                  <a:pt x="987894" y="2933700"/>
                </a:lnTo>
                <a:close/>
              </a:path>
              <a:path w="5387975" h="3035300">
                <a:moveTo>
                  <a:pt x="1014031" y="2933700"/>
                </a:moveTo>
                <a:lnTo>
                  <a:pt x="1009561" y="2933700"/>
                </a:lnTo>
                <a:lnTo>
                  <a:pt x="1008278" y="2946400"/>
                </a:lnTo>
                <a:lnTo>
                  <a:pt x="1009434" y="2946400"/>
                </a:lnTo>
                <a:lnTo>
                  <a:pt x="1014197" y="2936043"/>
                </a:lnTo>
                <a:lnTo>
                  <a:pt x="1014031" y="2933700"/>
                </a:lnTo>
                <a:close/>
              </a:path>
              <a:path w="5387975" h="3035300">
                <a:moveTo>
                  <a:pt x="1015276" y="2933700"/>
                </a:moveTo>
                <a:lnTo>
                  <a:pt x="1014197" y="2936043"/>
                </a:lnTo>
                <a:lnTo>
                  <a:pt x="1014933" y="2946400"/>
                </a:lnTo>
                <a:lnTo>
                  <a:pt x="1017130" y="2946400"/>
                </a:lnTo>
                <a:lnTo>
                  <a:pt x="1016420" y="2935136"/>
                </a:lnTo>
                <a:lnTo>
                  <a:pt x="1015276" y="2933700"/>
                </a:lnTo>
                <a:close/>
              </a:path>
              <a:path w="5387975" h="3035300">
                <a:moveTo>
                  <a:pt x="1060361" y="2933700"/>
                </a:moveTo>
                <a:lnTo>
                  <a:pt x="1016330" y="2933700"/>
                </a:lnTo>
                <a:lnTo>
                  <a:pt x="1016420" y="2935136"/>
                </a:lnTo>
                <a:lnTo>
                  <a:pt x="1025398" y="2946400"/>
                </a:lnTo>
                <a:lnTo>
                  <a:pt x="1062012" y="2946400"/>
                </a:lnTo>
                <a:lnTo>
                  <a:pt x="1060361" y="2933700"/>
                </a:lnTo>
                <a:close/>
              </a:path>
              <a:path w="5387975" h="3035300">
                <a:moveTo>
                  <a:pt x="1067777" y="2933700"/>
                </a:moveTo>
                <a:lnTo>
                  <a:pt x="1060361" y="2933700"/>
                </a:lnTo>
                <a:lnTo>
                  <a:pt x="1062012" y="2946400"/>
                </a:lnTo>
                <a:lnTo>
                  <a:pt x="1067752" y="2946400"/>
                </a:lnTo>
                <a:lnTo>
                  <a:pt x="1067777" y="2933700"/>
                </a:lnTo>
                <a:close/>
              </a:path>
              <a:path w="5387975" h="3035300">
                <a:moveTo>
                  <a:pt x="1178648" y="2933700"/>
                </a:moveTo>
                <a:lnTo>
                  <a:pt x="1067777" y="2933700"/>
                </a:lnTo>
                <a:lnTo>
                  <a:pt x="1067752" y="2946400"/>
                </a:lnTo>
                <a:lnTo>
                  <a:pt x="1191780" y="2946400"/>
                </a:lnTo>
                <a:lnTo>
                  <a:pt x="1178648" y="2933700"/>
                </a:lnTo>
                <a:close/>
              </a:path>
              <a:path w="5387975" h="3035300">
                <a:moveTo>
                  <a:pt x="1198814" y="2933700"/>
                </a:moveTo>
                <a:lnTo>
                  <a:pt x="1191945" y="2933700"/>
                </a:lnTo>
                <a:lnTo>
                  <a:pt x="1191780" y="2946400"/>
                </a:lnTo>
                <a:lnTo>
                  <a:pt x="1194054" y="2946400"/>
                </a:lnTo>
                <a:lnTo>
                  <a:pt x="1198814" y="2933700"/>
                </a:lnTo>
                <a:close/>
              </a:path>
              <a:path w="5387975" h="3035300">
                <a:moveTo>
                  <a:pt x="1216240" y="2933700"/>
                </a:moveTo>
                <a:lnTo>
                  <a:pt x="1198814" y="2933700"/>
                </a:lnTo>
                <a:lnTo>
                  <a:pt x="1199895" y="2946400"/>
                </a:lnTo>
                <a:lnTo>
                  <a:pt x="1221816" y="2946400"/>
                </a:lnTo>
                <a:lnTo>
                  <a:pt x="1216240" y="2933700"/>
                </a:lnTo>
                <a:close/>
              </a:path>
              <a:path w="5387975" h="3035300">
                <a:moveTo>
                  <a:pt x="1239367" y="2933700"/>
                </a:moveTo>
                <a:lnTo>
                  <a:pt x="1223251" y="2933700"/>
                </a:lnTo>
                <a:lnTo>
                  <a:pt x="1221816" y="2946400"/>
                </a:lnTo>
                <a:lnTo>
                  <a:pt x="1233957" y="2946400"/>
                </a:lnTo>
                <a:lnTo>
                  <a:pt x="1239367" y="2933700"/>
                </a:lnTo>
                <a:close/>
              </a:path>
              <a:path w="5387975" h="3035300">
                <a:moveTo>
                  <a:pt x="1239443" y="2933700"/>
                </a:moveTo>
                <a:lnTo>
                  <a:pt x="1242987" y="2946400"/>
                </a:lnTo>
                <a:lnTo>
                  <a:pt x="1253261" y="2946400"/>
                </a:lnTo>
                <a:lnTo>
                  <a:pt x="1239443" y="2933700"/>
                </a:lnTo>
                <a:close/>
              </a:path>
              <a:path w="5387975" h="3035300">
                <a:moveTo>
                  <a:pt x="2240711" y="2933700"/>
                </a:moveTo>
                <a:lnTo>
                  <a:pt x="2235873" y="2933700"/>
                </a:lnTo>
                <a:lnTo>
                  <a:pt x="2235771" y="2946400"/>
                </a:lnTo>
                <a:lnTo>
                  <a:pt x="2240711" y="2933700"/>
                </a:lnTo>
                <a:close/>
              </a:path>
              <a:path w="5387975" h="3035300">
                <a:moveTo>
                  <a:pt x="2251455" y="2933700"/>
                </a:moveTo>
                <a:lnTo>
                  <a:pt x="2242519" y="2946400"/>
                </a:lnTo>
                <a:lnTo>
                  <a:pt x="2260409" y="2946400"/>
                </a:lnTo>
                <a:lnTo>
                  <a:pt x="2251455" y="2933700"/>
                </a:lnTo>
                <a:close/>
              </a:path>
              <a:path w="5387975" h="3035300">
                <a:moveTo>
                  <a:pt x="2283345" y="2933700"/>
                </a:moveTo>
                <a:lnTo>
                  <a:pt x="2272563" y="2933700"/>
                </a:lnTo>
                <a:lnTo>
                  <a:pt x="2267872" y="2946400"/>
                </a:lnTo>
                <a:lnTo>
                  <a:pt x="2280716" y="2946400"/>
                </a:lnTo>
                <a:lnTo>
                  <a:pt x="2283345" y="2933700"/>
                </a:lnTo>
                <a:close/>
              </a:path>
              <a:path w="5387975" h="3035300">
                <a:moveTo>
                  <a:pt x="2296922" y="2933700"/>
                </a:moveTo>
                <a:lnTo>
                  <a:pt x="2291194" y="2933700"/>
                </a:lnTo>
                <a:lnTo>
                  <a:pt x="2282304" y="2946400"/>
                </a:lnTo>
                <a:lnTo>
                  <a:pt x="2298801" y="2946400"/>
                </a:lnTo>
                <a:lnTo>
                  <a:pt x="2296922" y="2933700"/>
                </a:lnTo>
                <a:close/>
              </a:path>
              <a:path w="5387975" h="3035300">
                <a:moveTo>
                  <a:pt x="2390559" y="2933700"/>
                </a:moveTo>
                <a:lnTo>
                  <a:pt x="2302840" y="2933700"/>
                </a:lnTo>
                <a:lnTo>
                  <a:pt x="2301303" y="2946400"/>
                </a:lnTo>
                <a:lnTo>
                  <a:pt x="2390825" y="2946400"/>
                </a:lnTo>
                <a:lnTo>
                  <a:pt x="2390680" y="2936043"/>
                </a:lnTo>
                <a:lnTo>
                  <a:pt x="2390559" y="2933700"/>
                </a:lnTo>
                <a:close/>
              </a:path>
              <a:path w="5387975" h="3035300">
                <a:moveTo>
                  <a:pt x="2415844" y="2933700"/>
                </a:moveTo>
                <a:lnTo>
                  <a:pt x="2390648" y="2933700"/>
                </a:lnTo>
                <a:lnTo>
                  <a:pt x="2390652" y="2934028"/>
                </a:lnTo>
                <a:lnTo>
                  <a:pt x="2394178" y="2946400"/>
                </a:lnTo>
                <a:lnTo>
                  <a:pt x="2413190" y="2946400"/>
                </a:lnTo>
                <a:lnTo>
                  <a:pt x="2415844" y="2933700"/>
                </a:lnTo>
                <a:close/>
              </a:path>
              <a:path w="5387975" h="3035300">
                <a:moveTo>
                  <a:pt x="2438285" y="2933700"/>
                </a:moveTo>
                <a:lnTo>
                  <a:pt x="2428443" y="2933700"/>
                </a:lnTo>
                <a:lnTo>
                  <a:pt x="2422398" y="2946400"/>
                </a:lnTo>
                <a:lnTo>
                  <a:pt x="2437117" y="2946400"/>
                </a:lnTo>
                <a:lnTo>
                  <a:pt x="2438285" y="2933700"/>
                </a:lnTo>
                <a:close/>
              </a:path>
              <a:path w="5387975" h="3035300">
                <a:moveTo>
                  <a:pt x="2390648" y="2933700"/>
                </a:moveTo>
                <a:lnTo>
                  <a:pt x="2390652" y="2934028"/>
                </a:lnTo>
                <a:lnTo>
                  <a:pt x="2390648" y="2933700"/>
                </a:lnTo>
                <a:close/>
              </a:path>
              <a:path w="5387975" h="3035300">
                <a:moveTo>
                  <a:pt x="955001" y="2921000"/>
                </a:moveTo>
                <a:lnTo>
                  <a:pt x="953757" y="2933700"/>
                </a:lnTo>
                <a:lnTo>
                  <a:pt x="960996" y="2933700"/>
                </a:lnTo>
                <a:lnTo>
                  <a:pt x="959803" y="2927939"/>
                </a:lnTo>
                <a:lnTo>
                  <a:pt x="955001" y="2921000"/>
                </a:lnTo>
                <a:close/>
              </a:path>
              <a:path w="5387975" h="3035300">
                <a:moveTo>
                  <a:pt x="959803" y="2927939"/>
                </a:moveTo>
                <a:lnTo>
                  <a:pt x="960996" y="2933700"/>
                </a:lnTo>
                <a:lnTo>
                  <a:pt x="963790" y="2933700"/>
                </a:lnTo>
                <a:lnTo>
                  <a:pt x="959803" y="2927939"/>
                </a:lnTo>
                <a:close/>
              </a:path>
              <a:path w="5387975" h="3035300">
                <a:moveTo>
                  <a:pt x="967143" y="2921000"/>
                </a:moveTo>
                <a:lnTo>
                  <a:pt x="958367" y="2921000"/>
                </a:lnTo>
                <a:lnTo>
                  <a:pt x="959803" y="2927939"/>
                </a:lnTo>
                <a:lnTo>
                  <a:pt x="963790" y="2933700"/>
                </a:lnTo>
                <a:lnTo>
                  <a:pt x="969251" y="2933700"/>
                </a:lnTo>
                <a:lnTo>
                  <a:pt x="968995" y="2929576"/>
                </a:lnTo>
                <a:lnTo>
                  <a:pt x="967143" y="2921000"/>
                </a:lnTo>
                <a:close/>
              </a:path>
              <a:path w="5387975" h="3035300">
                <a:moveTo>
                  <a:pt x="968995" y="2929576"/>
                </a:moveTo>
                <a:lnTo>
                  <a:pt x="969251" y="2933700"/>
                </a:lnTo>
                <a:lnTo>
                  <a:pt x="969886" y="2933700"/>
                </a:lnTo>
                <a:lnTo>
                  <a:pt x="968995" y="2929576"/>
                </a:lnTo>
                <a:close/>
              </a:path>
              <a:path w="5387975" h="3035300">
                <a:moveTo>
                  <a:pt x="968486" y="2921360"/>
                </a:moveTo>
                <a:lnTo>
                  <a:pt x="968995" y="2929576"/>
                </a:lnTo>
                <a:lnTo>
                  <a:pt x="969886" y="2933700"/>
                </a:lnTo>
                <a:lnTo>
                  <a:pt x="970991" y="2933700"/>
                </a:lnTo>
                <a:lnTo>
                  <a:pt x="968486" y="2921360"/>
                </a:lnTo>
                <a:close/>
              </a:path>
              <a:path w="5387975" h="3035300">
                <a:moveTo>
                  <a:pt x="1071384" y="2921000"/>
                </a:moveTo>
                <a:lnTo>
                  <a:pt x="976871" y="2921000"/>
                </a:lnTo>
                <a:lnTo>
                  <a:pt x="977366" y="2933700"/>
                </a:lnTo>
                <a:lnTo>
                  <a:pt x="1066025" y="2933700"/>
                </a:lnTo>
                <a:lnTo>
                  <a:pt x="1071033" y="2926576"/>
                </a:lnTo>
                <a:lnTo>
                  <a:pt x="1071384" y="2921000"/>
                </a:lnTo>
                <a:close/>
              </a:path>
              <a:path w="5387975" h="3035300">
                <a:moveTo>
                  <a:pt x="1071033" y="2926576"/>
                </a:moveTo>
                <a:lnTo>
                  <a:pt x="1066025" y="2933700"/>
                </a:lnTo>
                <a:lnTo>
                  <a:pt x="1070584" y="2933700"/>
                </a:lnTo>
                <a:lnTo>
                  <a:pt x="1071033" y="2926576"/>
                </a:lnTo>
                <a:close/>
              </a:path>
              <a:path w="5387975" h="3035300">
                <a:moveTo>
                  <a:pt x="1074953" y="2921000"/>
                </a:moveTo>
                <a:lnTo>
                  <a:pt x="1071033" y="2926576"/>
                </a:lnTo>
                <a:lnTo>
                  <a:pt x="1070584" y="2933700"/>
                </a:lnTo>
                <a:lnTo>
                  <a:pt x="1072311" y="2933700"/>
                </a:lnTo>
                <a:lnTo>
                  <a:pt x="1074953" y="2921000"/>
                </a:lnTo>
                <a:close/>
              </a:path>
              <a:path w="5387975" h="3035300">
                <a:moveTo>
                  <a:pt x="1084834" y="2921000"/>
                </a:moveTo>
                <a:lnTo>
                  <a:pt x="1077239" y="2921000"/>
                </a:lnTo>
                <a:lnTo>
                  <a:pt x="1077112" y="2933700"/>
                </a:lnTo>
                <a:lnTo>
                  <a:pt x="1097546" y="2933700"/>
                </a:lnTo>
                <a:lnTo>
                  <a:pt x="1084834" y="2921000"/>
                </a:lnTo>
                <a:close/>
              </a:path>
              <a:path w="5387975" h="3035300">
                <a:moveTo>
                  <a:pt x="1119403" y="2921000"/>
                </a:moveTo>
                <a:lnTo>
                  <a:pt x="1095349" y="2921000"/>
                </a:lnTo>
                <a:lnTo>
                  <a:pt x="1097546" y="2933700"/>
                </a:lnTo>
                <a:lnTo>
                  <a:pt x="1124788" y="2933700"/>
                </a:lnTo>
                <a:lnTo>
                  <a:pt x="1119403" y="2921000"/>
                </a:lnTo>
                <a:close/>
              </a:path>
              <a:path w="5387975" h="3035300">
                <a:moveTo>
                  <a:pt x="1130706" y="2921000"/>
                </a:moveTo>
                <a:lnTo>
                  <a:pt x="1124927" y="2921000"/>
                </a:lnTo>
                <a:lnTo>
                  <a:pt x="1124788" y="2933700"/>
                </a:lnTo>
                <a:lnTo>
                  <a:pt x="1135189" y="2933700"/>
                </a:lnTo>
                <a:lnTo>
                  <a:pt x="1130706" y="2921000"/>
                </a:lnTo>
                <a:close/>
              </a:path>
              <a:path w="5387975" h="3035300">
                <a:moveTo>
                  <a:pt x="1142072" y="2921000"/>
                </a:moveTo>
                <a:lnTo>
                  <a:pt x="1140053" y="2921000"/>
                </a:lnTo>
                <a:lnTo>
                  <a:pt x="1135189" y="2933700"/>
                </a:lnTo>
                <a:lnTo>
                  <a:pt x="1141361" y="2933700"/>
                </a:lnTo>
                <a:lnTo>
                  <a:pt x="1142072" y="2921000"/>
                </a:lnTo>
                <a:close/>
              </a:path>
              <a:path w="5387975" h="3035300">
                <a:moveTo>
                  <a:pt x="1151001" y="2921000"/>
                </a:moveTo>
                <a:lnTo>
                  <a:pt x="1147965" y="2921000"/>
                </a:lnTo>
                <a:lnTo>
                  <a:pt x="1146492" y="2933700"/>
                </a:lnTo>
                <a:lnTo>
                  <a:pt x="1156677" y="2933700"/>
                </a:lnTo>
                <a:lnTo>
                  <a:pt x="1156580" y="2928303"/>
                </a:lnTo>
                <a:lnTo>
                  <a:pt x="1151001" y="2921000"/>
                </a:lnTo>
                <a:close/>
              </a:path>
              <a:path w="5387975" h="3035300">
                <a:moveTo>
                  <a:pt x="1157346" y="2929305"/>
                </a:moveTo>
                <a:lnTo>
                  <a:pt x="1157820" y="2933700"/>
                </a:lnTo>
                <a:lnTo>
                  <a:pt x="1160703" y="2933700"/>
                </a:lnTo>
                <a:lnTo>
                  <a:pt x="1157346" y="2929305"/>
                </a:lnTo>
                <a:close/>
              </a:path>
              <a:path w="5387975" h="3035300">
                <a:moveTo>
                  <a:pt x="1163599" y="2921000"/>
                </a:moveTo>
                <a:lnTo>
                  <a:pt x="1160703" y="2933700"/>
                </a:lnTo>
                <a:lnTo>
                  <a:pt x="1174102" y="2933700"/>
                </a:lnTo>
                <a:lnTo>
                  <a:pt x="1163599" y="2921000"/>
                </a:lnTo>
                <a:close/>
              </a:path>
              <a:path w="5387975" h="3035300">
                <a:moveTo>
                  <a:pt x="1177290" y="2921000"/>
                </a:moveTo>
                <a:lnTo>
                  <a:pt x="1172248" y="2921000"/>
                </a:lnTo>
                <a:lnTo>
                  <a:pt x="1175169" y="2933700"/>
                </a:lnTo>
                <a:lnTo>
                  <a:pt x="1177290" y="2921000"/>
                </a:lnTo>
                <a:close/>
              </a:path>
              <a:path w="5387975" h="3035300">
                <a:moveTo>
                  <a:pt x="2378989" y="2921000"/>
                </a:moveTo>
                <a:lnTo>
                  <a:pt x="2348649" y="2921000"/>
                </a:lnTo>
                <a:lnTo>
                  <a:pt x="2344343" y="2933700"/>
                </a:lnTo>
                <a:lnTo>
                  <a:pt x="2382761" y="2933700"/>
                </a:lnTo>
                <a:lnTo>
                  <a:pt x="2378989" y="2921000"/>
                </a:lnTo>
                <a:close/>
              </a:path>
              <a:path w="5387975" h="3035300">
                <a:moveTo>
                  <a:pt x="2391727" y="2921000"/>
                </a:moveTo>
                <a:lnTo>
                  <a:pt x="2384856" y="2921000"/>
                </a:lnTo>
                <a:lnTo>
                  <a:pt x="2382761" y="2933700"/>
                </a:lnTo>
                <a:lnTo>
                  <a:pt x="2392019" y="2933700"/>
                </a:lnTo>
                <a:lnTo>
                  <a:pt x="2391727" y="2921000"/>
                </a:lnTo>
                <a:close/>
              </a:path>
              <a:path w="5387975" h="3035300">
                <a:moveTo>
                  <a:pt x="2451290" y="2921000"/>
                </a:moveTo>
                <a:lnTo>
                  <a:pt x="2410193" y="2921000"/>
                </a:lnTo>
                <a:lnTo>
                  <a:pt x="2392019" y="2933700"/>
                </a:lnTo>
                <a:lnTo>
                  <a:pt x="2444496" y="2933700"/>
                </a:lnTo>
                <a:lnTo>
                  <a:pt x="2451290" y="2921000"/>
                </a:lnTo>
                <a:close/>
              </a:path>
              <a:path w="5387975" h="3035300">
                <a:moveTo>
                  <a:pt x="2459177" y="2921000"/>
                </a:moveTo>
                <a:lnTo>
                  <a:pt x="2451290" y="2921000"/>
                </a:lnTo>
                <a:lnTo>
                  <a:pt x="2451036" y="2933700"/>
                </a:lnTo>
                <a:lnTo>
                  <a:pt x="2466289" y="2933700"/>
                </a:lnTo>
                <a:lnTo>
                  <a:pt x="2459177" y="2921000"/>
                </a:lnTo>
                <a:close/>
              </a:path>
              <a:path w="5387975" h="3035300">
                <a:moveTo>
                  <a:pt x="2476817" y="2921000"/>
                </a:moveTo>
                <a:lnTo>
                  <a:pt x="2465654" y="2921000"/>
                </a:lnTo>
                <a:lnTo>
                  <a:pt x="2470772" y="2933700"/>
                </a:lnTo>
                <a:lnTo>
                  <a:pt x="2478303" y="2933700"/>
                </a:lnTo>
                <a:lnTo>
                  <a:pt x="2476817" y="2921000"/>
                </a:lnTo>
                <a:close/>
              </a:path>
              <a:path w="5387975" h="3035300">
                <a:moveTo>
                  <a:pt x="2482265" y="2921000"/>
                </a:moveTo>
                <a:lnTo>
                  <a:pt x="2476893" y="2921000"/>
                </a:lnTo>
                <a:lnTo>
                  <a:pt x="2479586" y="2933700"/>
                </a:lnTo>
                <a:lnTo>
                  <a:pt x="2481745" y="2933700"/>
                </a:lnTo>
                <a:lnTo>
                  <a:pt x="2482265" y="2921000"/>
                </a:lnTo>
                <a:close/>
              </a:path>
              <a:path w="5387975" h="3035300">
                <a:moveTo>
                  <a:pt x="1156449" y="2921000"/>
                </a:moveTo>
                <a:lnTo>
                  <a:pt x="1156580" y="2928303"/>
                </a:lnTo>
                <a:lnTo>
                  <a:pt x="1157346" y="2929305"/>
                </a:lnTo>
                <a:lnTo>
                  <a:pt x="1156449" y="2921000"/>
                </a:lnTo>
                <a:close/>
              </a:path>
              <a:path w="5387975" h="3035300">
                <a:moveTo>
                  <a:pt x="968463" y="2921000"/>
                </a:moveTo>
                <a:lnTo>
                  <a:pt x="968486" y="2921360"/>
                </a:lnTo>
                <a:lnTo>
                  <a:pt x="968463" y="2921000"/>
                </a:lnTo>
                <a:close/>
              </a:path>
              <a:path w="5387975" h="3035300">
                <a:moveTo>
                  <a:pt x="921816" y="2908300"/>
                </a:moveTo>
                <a:lnTo>
                  <a:pt x="915187" y="2908300"/>
                </a:lnTo>
                <a:lnTo>
                  <a:pt x="918616" y="2921000"/>
                </a:lnTo>
                <a:lnTo>
                  <a:pt x="929271" y="2921000"/>
                </a:lnTo>
                <a:lnTo>
                  <a:pt x="921816" y="2908300"/>
                </a:lnTo>
                <a:close/>
              </a:path>
              <a:path w="5387975" h="3035300">
                <a:moveTo>
                  <a:pt x="934567" y="2908300"/>
                </a:moveTo>
                <a:lnTo>
                  <a:pt x="930198" y="2908300"/>
                </a:lnTo>
                <a:lnTo>
                  <a:pt x="934516" y="2921000"/>
                </a:lnTo>
                <a:lnTo>
                  <a:pt x="934567" y="2908300"/>
                </a:lnTo>
                <a:close/>
              </a:path>
              <a:path w="5387975" h="3035300">
                <a:moveTo>
                  <a:pt x="936421" y="2908300"/>
                </a:moveTo>
                <a:lnTo>
                  <a:pt x="935951" y="2908300"/>
                </a:lnTo>
                <a:lnTo>
                  <a:pt x="936218" y="2921000"/>
                </a:lnTo>
                <a:lnTo>
                  <a:pt x="938466" y="2921000"/>
                </a:lnTo>
                <a:lnTo>
                  <a:pt x="936421" y="2908300"/>
                </a:lnTo>
                <a:close/>
              </a:path>
              <a:path w="5387975" h="3035300">
                <a:moveTo>
                  <a:pt x="944460" y="2908300"/>
                </a:moveTo>
                <a:lnTo>
                  <a:pt x="943800" y="2908300"/>
                </a:lnTo>
                <a:lnTo>
                  <a:pt x="944270" y="2921000"/>
                </a:lnTo>
                <a:lnTo>
                  <a:pt x="946200" y="2921000"/>
                </a:lnTo>
                <a:lnTo>
                  <a:pt x="947086" y="2917323"/>
                </a:lnTo>
                <a:lnTo>
                  <a:pt x="944460" y="2908300"/>
                </a:lnTo>
                <a:close/>
              </a:path>
              <a:path w="5387975" h="3035300">
                <a:moveTo>
                  <a:pt x="954163" y="2908300"/>
                </a:moveTo>
                <a:lnTo>
                  <a:pt x="949261" y="2908300"/>
                </a:lnTo>
                <a:lnTo>
                  <a:pt x="947086" y="2917323"/>
                </a:lnTo>
                <a:lnTo>
                  <a:pt x="948156" y="2921000"/>
                </a:lnTo>
                <a:lnTo>
                  <a:pt x="953655" y="2921000"/>
                </a:lnTo>
                <a:lnTo>
                  <a:pt x="954163" y="2908300"/>
                </a:lnTo>
                <a:close/>
              </a:path>
              <a:path w="5387975" h="3035300">
                <a:moveTo>
                  <a:pt x="964954" y="2908300"/>
                </a:moveTo>
                <a:lnTo>
                  <a:pt x="954163" y="2908300"/>
                </a:lnTo>
                <a:lnTo>
                  <a:pt x="960310" y="2921000"/>
                </a:lnTo>
                <a:lnTo>
                  <a:pt x="966985" y="2921000"/>
                </a:lnTo>
                <a:lnTo>
                  <a:pt x="964954" y="2908300"/>
                </a:lnTo>
                <a:close/>
              </a:path>
              <a:path w="5387975" h="3035300">
                <a:moveTo>
                  <a:pt x="1024496" y="2908300"/>
                </a:moveTo>
                <a:lnTo>
                  <a:pt x="973302" y="2908300"/>
                </a:lnTo>
                <a:lnTo>
                  <a:pt x="975537" y="2921000"/>
                </a:lnTo>
                <a:lnTo>
                  <a:pt x="1029449" y="2921000"/>
                </a:lnTo>
                <a:lnTo>
                  <a:pt x="1031833" y="2916534"/>
                </a:lnTo>
                <a:lnTo>
                  <a:pt x="1024496" y="2908300"/>
                </a:lnTo>
                <a:close/>
              </a:path>
              <a:path w="5387975" h="3035300">
                <a:moveTo>
                  <a:pt x="1034657" y="2919704"/>
                </a:moveTo>
                <a:lnTo>
                  <a:pt x="1034478" y="2921000"/>
                </a:lnTo>
                <a:lnTo>
                  <a:pt x="1035812" y="2921000"/>
                </a:lnTo>
                <a:lnTo>
                  <a:pt x="1034657" y="2919704"/>
                </a:lnTo>
                <a:close/>
              </a:path>
              <a:path w="5387975" h="3035300">
                <a:moveTo>
                  <a:pt x="1043025" y="2908300"/>
                </a:moveTo>
                <a:lnTo>
                  <a:pt x="1035812" y="2921000"/>
                </a:lnTo>
                <a:lnTo>
                  <a:pt x="1054087" y="2921000"/>
                </a:lnTo>
                <a:lnTo>
                  <a:pt x="1043025" y="2908300"/>
                </a:lnTo>
                <a:close/>
              </a:path>
              <a:path w="5387975" h="3035300">
                <a:moveTo>
                  <a:pt x="1064691" y="2908300"/>
                </a:moveTo>
                <a:lnTo>
                  <a:pt x="1054087" y="2921000"/>
                </a:lnTo>
                <a:lnTo>
                  <a:pt x="1066076" y="2921000"/>
                </a:lnTo>
                <a:lnTo>
                  <a:pt x="1064691" y="2908300"/>
                </a:lnTo>
                <a:close/>
              </a:path>
              <a:path w="5387975" h="3035300">
                <a:moveTo>
                  <a:pt x="1077328" y="2908300"/>
                </a:moveTo>
                <a:lnTo>
                  <a:pt x="1076617" y="2921000"/>
                </a:lnTo>
                <a:lnTo>
                  <a:pt x="1085354" y="2921000"/>
                </a:lnTo>
                <a:lnTo>
                  <a:pt x="1077328" y="2908300"/>
                </a:lnTo>
                <a:close/>
              </a:path>
              <a:path w="5387975" h="3035300">
                <a:moveTo>
                  <a:pt x="2383797" y="2913512"/>
                </a:moveTo>
                <a:lnTo>
                  <a:pt x="2379484" y="2921000"/>
                </a:lnTo>
                <a:lnTo>
                  <a:pt x="2383790" y="2921000"/>
                </a:lnTo>
                <a:lnTo>
                  <a:pt x="2383797" y="2913512"/>
                </a:lnTo>
                <a:close/>
              </a:path>
              <a:path w="5387975" h="3035300">
                <a:moveTo>
                  <a:pt x="2395766" y="2908300"/>
                </a:moveTo>
                <a:lnTo>
                  <a:pt x="2388793" y="2908300"/>
                </a:lnTo>
                <a:lnTo>
                  <a:pt x="2383790" y="2921000"/>
                </a:lnTo>
                <a:lnTo>
                  <a:pt x="2399436" y="2921000"/>
                </a:lnTo>
                <a:lnTo>
                  <a:pt x="2395766" y="2908300"/>
                </a:lnTo>
                <a:close/>
              </a:path>
              <a:path w="5387975" h="3035300">
                <a:moveTo>
                  <a:pt x="2400714" y="2918460"/>
                </a:moveTo>
                <a:lnTo>
                  <a:pt x="2399436" y="2921000"/>
                </a:lnTo>
                <a:lnTo>
                  <a:pt x="2400795" y="2921000"/>
                </a:lnTo>
                <a:lnTo>
                  <a:pt x="2400714" y="2918460"/>
                </a:lnTo>
                <a:close/>
              </a:path>
              <a:path w="5387975" h="3035300">
                <a:moveTo>
                  <a:pt x="2453398" y="2908300"/>
                </a:moveTo>
                <a:lnTo>
                  <a:pt x="2405824" y="2908300"/>
                </a:lnTo>
                <a:lnTo>
                  <a:pt x="2402195" y="2915514"/>
                </a:lnTo>
                <a:lnTo>
                  <a:pt x="2401773" y="2921000"/>
                </a:lnTo>
                <a:lnTo>
                  <a:pt x="2457767" y="2921000"/>
                </a:lnTo>
                <a:lnTo>
                  <a:pt x="2453398" y="2908300"/>
                </a:lnTo>
                <a:close/>
              </a:path>
              <a:path w="5387975" h="3035300">
                <a:moveTo>
                  <a:pt x="2462250" y="2908300"/>
                </a:moveTo>
                <a:lnTo>
                  <a:pt x="2453398" y="2908300"/>
                </a:lnTo>
                <a:lnTo>
                  <a:pt x="2457767" y="2921000"/>
                </a:lnTo>
                <a:lnTo>
                  <a:pt x="2462809" y="2921000"/>
                </a:lnTo>
                <a:lnTo>
                  <a:pt x="2462250" y="2908300"/>
                </a:lnTo>
                <a:close/>
              </a:path>
              <a:path w="5387975" h="3035300">
                <a:moveTo>
                  <a:pt x="2481948" y="2908300"/>
                </a:moveTo>
                <a:lnTo>
                  <a:pt x="2462250" y="2908300"/>
                </a:lnTo>
                <a:lnTo>
                  <a:pt x="2462809" y="2921000"/>
                </a:lnTo>
                <a:lnTo>
                  <a:pt x="2479995" y="2921000"/>
                </a:lnTo>
                <a:lnTo>
                  <a:pt x="2481948" y="2908300"/>
                </a:lnTo>
                <a:close/>
              </a:path>
              <a:path w="5387975" h="3035300">
                <a:moveTo>
                  <a:pt x="2493403" y="2908300"/>
                </a:moveTo>
                <a:lnTo>
                  <a:pt x="2491651" y="2908300"/>
                </a:lnTo>
                <a:lnTo>
                  <a:pt x="2490177" y="2921000"/>
                </a:lnTo>
                <a:lnTo>
                  <a:pt x="2495600" y="2921000"/>
                </a:lnTo>
                <a:lnTo>
                  <a:pt x="2493403" y="2908300"/>
                </a:lnTo>
                <a:close/>
              </a:path>
              <a:path w="5387975" h="3035300">
                <a:moveTo>
                  <a:pt x="2517216" y="2908300"/>
                </a:moveTo>
                <a:lnTo>
                  <a:pt x="2516009" y="2908300"/>
                </a:lnTo>
                <a:lnTo>
                  <a:pt x="2513787" y="2921000"/>
                </a:lnTo>
                <a:lnTo>
                  <a:pt x="2517216" y="2908300"/>
                </a:lnTo>
                <a:close/>
              </a:path>
              <a:path w="5387975" h="3035300">
                <a:moveTo>
                  <a:pt x="1036231" y="2908300"/>
                </a:moveTo>
                <a:lnTo>
                  <a:pt x="1031833" y="2916534"/>
                </a:lnTo>
                <a:lnTo>
                  <a:pt x="1034657" y="2919704"/>
                </a:lnTo>
                <a:lnTo>
                  <a:pt x="1036231" y="2908300"/>
                </a:lnTo>
                <a:close/>
              </a:path>
              <a:path w="5387975" h="3035300">
                <a:moveTo>
                  <a:pt x="2402751" y="2908300"/>
                </a:moveTo>
                <a:lnTo>
                  <a:pt x="2400388" y="2908300"/>
                </a:lnTo>
                <a:lnTo>
                  <a:pt x="2400714" y="2918460"/>
                </a:lnTo>
                <a:lnTo>
                  <a:pt x="2402195" y="2915514"/>
                </a:lnTo>
                <a:lnTo>
                  <a:pt x="2402751" y="2908300"/>
                </a:lnTo>
                <a:close/>
              </a:path>
              <a:path w="5387975" h="3035300">
                <a:moveTo>
                  <a:pt x="2386799" y="2908300"/>
                </a:moveTo>
                <a:lnTo>
                  <a:pt x="2383802" y="2908300"/>
                </a:lnTo>
                <a:lnTo>
                  <a:pt x="2383797" y="2913512"/>
                </a:lnTo>
                <a:lnTo>
                  <a:pt x="2386799" y="2908300"/>
                </a:lnTo>
                <a:close/>
              </a:path>
              <a:path w="5387975" h="3035300">
                <a:moveTo>
                  <a:pt x="895883" y="2895600"/>
                </a:moveTo>
                <a:lnTo>
                  <a:pt x="891946" y="2895600"/>
                </a:lnTo>
                <a:lnTo>
                  <a:pt x="893876" y="2908300"/>
                </a:lnTo>
                <a:lnTo>
                  <a:pt x="895883" y="2895600"/>
                </a:lnTo>
                <a:close/>
              </a:path>
              <a:path w="5387975" h="3035300">
                <a:moveTo>
                  <a:pt x="924991" y="2895600"/>
                </a:moveTo>
                <a:lnTo>
                  <a:pt x="901795" y="2895600"/>
                </a:lnTo>
                <a:lnTo>
                  <a:pt x="906144" y="2908300"/>
                </a:lnTo>
                <a:lnTo>
                  <a:pt x="917879" y="2908300"/>
                </a:lnTo>
                <a:lnTo>
                  <a:pt x="924991" y="2895600"/>
                </a:lnTo>
                <a:close/>
              </a:path>
              <a:path w="5387975" h="3035300">
                <a:moveTo>
                  <a:pt x="952119" y="2895600"/>
                </a:moveTo>
                <a:lnTo>
                  <a:pt x="924991" y="2895600"/>
                </a:lnTo>
                <a:lnTo>
                  <a:pt x="925969" y="2908300"/>
                </a:lnTo>
                <a:lnTo>
                  <a:pt x="952703" y="2908300"/>
                </a:lnTo>
                <a:lnTo>
                  <a:pt x="952119" y="2895600"/>
                </a:lnTo>
                <a:close/>
              </a:path>
              <a:path w="5387975" h="3035300">
                <a:moveTo>
                  <a:pt x="973886" y="2895600"/>
                </a:moveTo>
                <a:lnTo>
                  <a:pt x="953617" y="2895600"/>
                </a:lnTo>
                <a:lnTo>
                  <a:pt x="954709" y="2908300"/>
                </a:lnTo>
                <a:lnTo>
                  <a:pt x="975144" y="2908300"/>
                </a:lnTo>
                <a:lnTo>
                  <a:pt x="973886" y="2895600"/>
                </a:lnTo>
                <a:close/>
              </a:path>
              <a:path w="5387975" h="3035300">
                <a:moveTo>
                  <a:pt x="995527" y="2895600"/>
                </a:moveTo>
                <a:lnTo>
                  <a:pt x="980579" y="2895600"/>
                </a:lnTo>
                <a:lnTo>
                  <a:pt x="983538" y="2908300"/>
                </a:lnTo>
                <a:lnTo>
                  <a:pt x="1002563" y="2908300"/>
                </a:lnTo>
                <a:lnTo>
                  <a:pt x="995527" y="2895600"/>
                </a:lnTo>
                <a:close/>
              </a:path>
              <a:path w="5387975" h="3035300">
                <a:moveTo>
                  <a:pt x="2453068" y="2895600"/>
                </a:moveTo>
                <a:lnTo>
                  <a:pt x="2426257" y="2895600"/>
                </a:lnTo>
                <a:lnTo>
                  <a:pt x="2411323" y="2908300"/>
                </a:lnTo>
                <a:lnTo>
                  <a:pt x="2456878" y="2908300"/>
                </a:lnTo>
                <a:lnTo>
                  <a:pt x="2457675" y="2906570"/>
                </a:lnTo>
                <a:lnTo>
                  <a:pt x="2453068" y="2895600"/>
                </a:lnTo>
                <a:close/>
              </a:path>
              <a:path w="5387975" h="3035300">
                <a:moveTo>
                  <a:pt x="2457675" y="2906570"/>
                </a:moveTo>
                <a:lnTo>
                  <a:pt x="2456878" y="2908300"/>
                </a:lnTo>
                <a:lnTo>
                  <a:pt x="2458402" y="2908300"/>
                </a:lnTo>
                <a:lnTo>
                  <a:pt x="2457675" y="2906570"/>
                </a:lnTo>
                <a:close/>
              </a:path>
              <a:path w="5387975" h="3035300">
                <a:moveTo>
                  <a:pt x="2462733" y="2895600"/>
                </a:moveTo>
                <a:lnTo>
                  <a:pt x="2457675" y="2906570"/>
                </a:lnTo>
                <a:lnTo>
                  <a:pt x="2458402" y="2908300"/>
                </a:lnTo>
                <a:lnTo>
                  <a:pt x="2462936" y="2908300"/>
                </a:lnTo>
                <a:lnTo>
                  <a:pt x="2462733" y="2895600"/>
                </a:lnTo>
                <a:close/>
              </a:path>
              <a:path w="5387975" h="3035300">
                <a:moveTo>
                  <a:pt x="2525306" y="2895600"/>
                </a:moveTo>
                <a:lnTo>
                  <a:pt x="2465844" y="2895600"/>
                </a:lnTo>
                <a:lnTo>
                  <a:pt x="2467902" y="2908300"/>
                </a:lnTo>
                <a:lnTo>
                  <a:pt x="2518778" y="2908300"/>
                </a:lnTo>
                <a:lnTo>
                  <a:pt x="2525306" y="2895600"/>
                </a:lnTo>
                <a:close/>
              </a:path>
              <a:path w="5387975" h="3035300">
                <a:moveTo>
                  <a:pt x="2529662" y="2895600"/>
                </a:moveTo>
                <a:lnTo>
                  <a:pt x="2525306" y="2895600"/>
                </a:lnTo>
                <a:lnTo>
                  <a:pt x="2526372" y="2908300"/>
                </a:lnTo>
                <a:lnTo>
                  <a:pt x="2531313" y="2908300"/>
                </a:lnTo>
                <a:lnTo>
                  <a:pt x="2529662" y="2895600"/>
                </a:lnTo>
                <a:close/>
              </a:path>
              <a:path w="5387975" h="3035300">
                <a:moveTo>
                  <a:pt x="2545346" y="2895600"/>
                </a:moveTo>
                <a:lnTo>
                  <a:pt x="2534285" y="2895600"/>
                </a:lnTo>
                <a:lnTo>
                  <a:pt x="2531313" y="2908300"/>
                </a:lnTo>
                <a:lnTo>
                  <a:pt x="2542362" y="2908300"/>
                </a:lnTo>
                <a:lnTo>
                  <a:pt x="2545346" y="2895600"/>
                </a:lnTo>
                <a:close/>
              </a:path>
              <a:path w="5387975" h="3035300">
                <a:moveTo>
                  <a:pt x="2554770" y="2895600"/>
                </a:moveTo>
                <a:lnTo>
                  <a:pt x="2551595" y="2895600"/>
                </a:lnTo>
                <a:lnTo>
                  <a:pt x="2550452" y="2908300"/>
                </a:lnTo>
                <a:lnTo>
                  <a:pt x="2553792" y="2908300"/>
                </a:lnTo>
                <a:lnTo>
                  <a:pt x="2554770" y="2895600"/>
                </a:lnTo>
                <a:close/>
              </a:path>
              <a:path w="5387975" h="3035300">
                <a:moveTo>
                  <a:pt x="2555534" y="2897804"/>
                </a:moveTo>
                <a:lnTo>
                  <a:pt x="2553792" y="2908300"/>
                </a:lnTo>
                <a:lnTo>
                  <a:pt x="2555303" y="2908300"/>
                </a:lnTo>
                <a:lnTo>
                  <a:pt x="2555534" y="2897804"/>
                </a:lnTo>
                <a:close/>
              </a:path>
              <a:path w="5387975" h="3035300">
                <a:moveTo>
                  <a:pt x="2574112" y="2895600"/>
                </a:moveTo>
                <a:lnTo>
                  <a:pt x="2564828" y="2895600"/>
                </a:lnTo>
                <a:lnTo>
                  <a:pt x="2564168" y="2908300"/>
                </a:lnTo>
                <a:lnTo>
                  <a:pt x="2574112" y="2895600"/>
                </a:lnTo>
                <a:close/>
              </a:path>
              <a:path w="5387975" h="3035300">
                <a:moveTo>
                  <a:pt x="2555900" y="2895600"/>
                </a:moveTo>
                <a:lnTo>
                  <a:pt x="2555582" y="2895600"/>
                </a:lnTo>
                <a:lnTo>
                  <a:pt x="2555534" y="2897804"/>
                </a:lnTo>
                <a:lnTo>
                  <a:pt x="2555900" y="2895600"/>
                </a:lnTo>
                <a:close/>
              </a:path>
              <a:path w="5387975" h="3035300">
                <a:moveTo>
                  <a:pt x="880922" y="2882900"/>
                </a:moveTo>
                <a:lnTo>
                  <a:pt x="869226" y="2882900"/>
                </a:lnTo>
                <a:lnTo>
                  <a:pt x="869645" y="2895600"/>
                </a:lnTo>
                <a:lnTo>
                  <a:pt x="882865" y="2895600"/>
                </a:lnTo>
                <a:lnTo>
                  <a:pt x="880922" y="2882900"/>
                </a:lnTo>
                <a:close/>
              </a:path>
              <a:path w="5387975" h="3035300">
                <a:moveTo>
                  <a:pt x="886818" y="2893465"/>
                </a:moveTo>
                <a:lnTo>
                  <a:pt x="886523" y="2895600"/>
                </a:lnTo>
                <a:lnTo>
                  <a:pt x="888009" y="2895600"/>
                </a:lnTo>
                <a:lnTo>
                  <a:pt x="886818" y="2893465"/>
                </a:lnTo>
                <a:close/>
              </a:path>
              <a:path w="5387975" h="3035300">
                <a:moveTo>
                  <a:pt x="899337" y="2882900"/>
                </a:moveTo>
                <a:lnTo>
                  <a:pt x="888276" y="2882900"/>
                </a:lnTo>
                <a:lnTo>
                  <a:pt x="898194" y="2895600"/>
                </a:lnTo>
                <a:lnTo>
                  <a:pt x="900264" y="2895600"/>
                </a:lnTo>
                <a:lnTo>
                  <a:pt x="899337" y="2882900"/>
                </a:lnTo>
                <a:close/>
              </a:path>
              <a:path w="5387975" h="3035300">
                <a:moveTo>
                  <a:pt x="957427" y="2882900"/>
                </a:moveTo>
                <a:lnTo>
                  <a:pt x="910259" y="2882900"/>
                </a:lnTo>
                <a:lnTo>
                  <a:pt x="903122" y="2895600"/>
                </a:lnTo>
                <a:lnTo>
                  <a:pt x="959040" y="2895600"/>
                </a:lnTo>
                <a:lnTo>
                  <a:pt x="957427" y="2882900"/>
                </a:lnTo>
                <a:close/>
              </a:path>
              <a:path w="5387975" h="3035300">
                <a:moveTo>
                  <a:pt x="959802" y="2882900"/>
                </a:moveTo>
                <a:lnTo>
                  <a:pt x="957427" y="2882900"/>
                </a:lnTo>
                <a:lnTo>
                  <a:pt x="964120" y="2895600"/>
                </a:lnTo>
                <a:lnTo>
                  <a:pt x="966393" y="2895600"/>
                </a:lnTo>
                <a:lnTo>
                  <a:pt x="959802" y="2882900"/>
                </a:lnTo>
                <a:close/>
              </a:path>
              <a:path w="5387975" h="3035300">
                <a:moveTo>
                  <a:pt x="2467940" y="2882900"/>
                </a:moveTo>
                <a:lnTo>
                  <a:pt x="2458999" y="2882900"/>
                </a:lnTo>
                <a:lnTo>
                  <a:pt x="2458948" y="2895600"/>
                </a:lnTo>
                <a:lnTo>
                  <a:pt x="2468587" y="2895600"/>
                </a:lnTo>
                <a:lnTo>
                  <a:pt x="2467940" y="2882900"/>
                </a:lnTo>
                <a:close/>
              </a:path>
              <a:path w="5387975" h="3035300">
                <a:moveTo>
                  <a:pt x="2474087" y="2882900"/>
                </a:moveTo>
                <a:lnTo>
                  <a:pt x="2470988" y="2895600"/>
                </a:lnTo>
                <a:lnTo>
                  <a:pt x="2474379" y="2895600"/>
                </a:lnTo>
                <a:lnTo>
                  <a:pt x="2474087" y="2882900"/>
                </a:lnTo>
                <a:close/>
              </a:path>
              <a:path w="5387975" h="3035300">
                <a:moveTo>
                  <a:pt x="2532964" y="2882900"/>
                </a:moveTo>
                <a:lnTo>
                  <a:pt x="2479763" y="2882900"/>
                </a:lnTo>
                <a:lnTo>
                  <a:pt x="2483599" y="2895600"/>
                </a:lnTo>
                <a:lnTo>
                  <a:pt x="2523426" y="2895600"/>
                </a:lnTo>
                <a:lnTo>
                  <a:pt x="2532964" y="2882900"/>
                </a:lnTo>
                <a:close/>
              </a:path>
              <a:path w="5387975" h="3035300">
                <a:moveTo>
                  <a:pt x="2557106" y="2882900"/>
                </a:moveTo>
                <a:lnTo>
                  <a:pt x="2532964" y="2882900"/>
                </a:lnTo>
                <a:lnTo>
                  <a:pt x="2532532" y="2895600"/>
                </a:lnTo>
                <a:lnTo>
                  <a:pt x="2550223" y="2895600"/>
                </a:lnTo>
                <a:lnTo>
                  <a:pt x="2557106" y="2882900"/>
                </a:lnTo>
                <a:close/>
              </a:path>
              <a:path w="5387975" h="3035300">
                <a:moveTo>
                  <a:pt x="2568041" y="2882900"/>
                </a:moveTo>
                <a:lnTo>
                  <a:pt x="2565209" y="2882900"/>
                </a:lnTo>
                <a:lnTo>
                  <a:pt x="2560561" y="2895600"/>
                </a:lnTo>
                <a:lnTo>
                  <a:pt x="2561361" y="2895600"/>
                </a:lnTo>
                <a:lnTo>
                  <a:pt x="2568041" y="2882900"/>
                </a:lnTo>
                <a:close/>
              </a:path>
              <a:path w="5387975" h="3035300">
                <a:moveTo>
                  <a:pt x="2579878" y="2882900"/>
                </a:moveTo>
                <a:lnTo>
                  <a:pt x="2568432" y="2882900"/>
                </a:lnTo>
                <a:lnTo>
                  <a:pt x="2574947" y="2895600"/>
                </a:lnTo>
                <a:lnTo>
                  <a:pt x="2578366" y="2895600"/>
                </a:lnTo>
                <a:lnTo>
                  <a:pt x="2579878" y="2882900"/>
                </a:lnTo>
                <a:close/>
              </a:path>
              <a:path w="5387975" h="3035300">
                <a:moveTo>
                  <a:pt x="2580043" y="2882900"/>
                </a:moveTo>
                <a:lnTo>
                  <a:pt x="2579878" y="2882900"/>
                </a:lnTo>
                <a:lnTo>
                  <a:pt x="2578366" y="2895600"/>
                </a:lnTo>
                <a:lnTo>
                  <a:pt x="2580043" y="2882900"/>
                </a:lnTo>
                <a:close/>
              </a:path>
              <a:path w="5387975" h="3035300">
                <a:moveTo>
                  <a:pt x="2583675" y="2882900"/>
                </a:moveTo>
                <a:lnTo>
                  <a:pt x="2580043" y="2882900"/>
                </a:lnTo>
                <a:lnTo>
                  <a:pt x="2578366" y="2895600"/>
                </a:lnTo>
                <a:lnTo>
                  <a:pt x="2583484" y="2895600"/>
                </a:lnTo>
                <a:lnTo>
                  <a:pt x="2583675" y="2882900"/>
                </a:lnTo>
                <a:close/>
              </a:path>
              <a:path w="5387975" h="3035300">
                <a:moveTo>
                  <a:pt x="2592654" y="2882900"/>
                </a:moveTo>
                <a:lnTo>
                  <a:pt x="2583484" y="2895600"/>
                </a:lnTo>
                <a:lnTo>
                  <a:pt x="2589352" y="2895600"/>
                </a:lnTo>
                <a:lnTo>
                  <a:pt x="2592654" y="2882900"/>
                </a:lnTo>
                <a:close/>
              </a:path>
              <a:path w="5387975" h="3035300">
                <a:moveTo>
                  <a:pt x="2597772" y="2882900"/>
                </a:moveTo>
                <a:lnTo>
                  <a:pt x="2596921" y="2882900"/>
                </a:lnTo>
                <a:lnTo>
                  <a:pt x="2593454" y="2895600"/>
                </a:lnTo>
                <a:lnTo>
                  <a:pt x="2596769" y="2895600"/>
                </a:lnTo>
                <a:lnTo>
                  <a:pt x="2597772" y="2882900"/>
                </a:lnTo>
                <a:close/>
              </a:path>
              <a:path w="5387975" h="3035300">
                <a:moveTo>
                  <a:pt x="2604795" y="2882900"/>
                </a:moveTo>
                <a:lnTo>
                  <a:pt x="2601836" y="2882900"/>
                </a:lnTo>
                <a:lnTo>
                  <a:pt x="2597823" y="2895600"/>
                </a:lnTo>
                <a:lnTo>
                  <a:pt x="2604795" y="2882900"/>
                </a:lnTo>
                <a:close/>
              </a:path>
              <a:path w="5387975" h="3035300">
                <a:moveTo>
                  <a:pt x="888276" y="2882900"/>
                </a:moveTo>
                <a:lnTo>
                  <a:pt x="880922" y="2882900"/>
                </a:lnTo>
                <a:lnTo>
                  <a:pt x="886818" y="2893465"/>
                </a:lnTo>
                <a:lnTo>
                  <a:pt x="888276" y="2882900"/>
                </a:lnTo>
                <a:close/>
              </a:path>
              <a:path w="5387975" h="3035300">
                <a:moveTo>
                  <a:pt x="845235" y="2870200"/>
                </a:moveTo>
                <a:lnTo>
                  <a:pt x="842352" y="2870200"/>
                </a:lnTo>
                <a:lnTo>
                  <a:pt x="842924" y="2882900"/>
                </a:lnTo>
                <a:lnTo>
                  <a:pt x="844257" y="2882900"/>
                </a:lnTo>
                <a:lnTo>
                  <a:pt x="845788" y="2879406"/>
                </a:lnTo>
                <a:lnTo>
                  <a:pt x="845235" y="2870200"/>
                </a:lnTo>
                <a:close/>
              </a:path>
              <a:path w="5387975" h="3035300">
                <a:moveTo>
                  <a:pt x="851166" y="2870200"/>
                </a:moveTo>
                <a:lnTo>
                  <a:pt x="849820" y="2870200"/>
                </a:lnTo>
                <a:lnTo>
                  <a:pt x="845788" y="2879406"/>
                </a:lnTo>
                <a:lnTo>
                  <a:pt x="845997" y="2882900"/>
                </a:lnTo>
                <a:lnTo>
                  <a:pt x="856919" y="2882900"/>
                </a:lnTo>
                <a:lnTo>
                  <a:pt x="851166" y="2870200"/>
                </a:lnTo>
                <a:close/>
              </a:path>
              <a:path w="5387975" h="3035300">
                <a:moveTo>
                  <a:pt x="866013" y="2870200"/>
                </a:moveTo>
                <a:lnTo>
                  <a:pt x="857173" y="2870200"/>
                </a:lnTo>
                <a:lnTo>
                  <a:pt x="862647" y="2882900"/>
                </a:lnTo>
                <a:lnTo>
                  <a:pt x="866013" y="2870200"/>
                </a:lnTo>
                <a:close/>
              </a:path>
              <a:path w="5387975" h="3035300">
                <a:moveTo>
                  <a:pt x="894334" y="2870200"/>
                </a:moveTo>
                <a:lnTo>
                  <a:pt x="866013" y="2870200"/>
                </a:lnTo>
                <a:lnTo>
                  <a:pt x="868921" y="2882900"/>
                </a:lnTo>
                <a:lnTo>
                  <a:pt x="896747" y="2882900"/>
                </a:lnTo>
                <a:lnTo>
                  <a:pt x="894334" y="2870200"/>
                </a:lnTo>
                <a:close/>
              </a:path>
              <a:path w="5387975" h="3035300">
                <a:moveTo>
                  <a:pt x="916711" y="2870200"/>
                </a:moveTo>
                <a:lnTo>
                  <a:pt x="898055" y="2870200"/>
                </a:lnTo>
                <a:lnTo>
                  <a:pt x="900239" y="2882900"/>
                </a:lnTo>
                <a:lnTo>
                  <a:pt x="914158" y="2882900"/>
                </a:lnTo>
                <a:lnTo>
                  <a:pt x="916711" y="2870200"/>
                </a:lnTo>
                <a:close/>
              </a:path>
              <a:path w="5387975" h="3035300">
                <a:moveTo>
                  <a:pt x="919760" y="2872543"/>
                </a:moveTo>
                <a:lnTo>
                  <a:pt x="918248" y="2882900"/>
                </a:lnTo>
                <a:lnTo>
                  <a:pt x="925487" y="2882900"/>
                </a:lnTo>
                <a:lnTo>
                  <a:pt x="919760" y="2872543"/>
                </a:lnTo>
                <a:close/>
              </a:path>
              <a:path w="5387975" h="3035300">
                <a:moveTo>
                  <a:pt x="939965" y="2870200"/>
                </a:moveTo>
                <a:lnTo>
                  <a:pt x="931773" y="2870200"/>
                </a:lnTo>
                <a:lnTo>
                  <a:pt x="931875" y="2882900"/>
                </a:lnTo>
                <a:lnTo>
                  <a:pt x="940955" y="2882900"/>
                </a:lnTo>
                <a:lnTo>
                  <a:pt x="939965" y="2870200"/>
                </a:lnTo>
                <a:close/>
              </a:path>
              <a:path w="5387975" h="3035300">
                <a:moveTo>
                  <a:pt x="946327" y="2870200"/>
                </a:moveTo>
                <a:lnTo>
                  <a:pt x="942047" y="2870200"/>
                </a:lnTo>
                <a:lnTo>
                  <a:pt x="943546" y="2882900"/>
                </a:lnTo>
                <a:lnTo>
                  <a:pt x="946327" y="2870200"/>
                </a:lnTo>
                <a:close/>
              </a:path>
              <a:path w="5387975" h="3035300">
                <a:moveTo>
                  <a:pt x="2507424" y="2870200"/>
                </a:moveTo>
                <a:lnTo>
                  <a:pt x="2502522" y="2870200"/>
                </a:lnTo>
                <a:lnTo>
                  <a:pt x="2496908" y="2882900"/>
                </a:lnTo>
                <a:lnTo>
                  <a:pt x="2500566" y="2882900"/>
                </a:lnTo>
                <a:lnTo>
                  <a:pt x="2507424" y="2870200"/>
                </a:lnTo>
                <a:close/>
              </a:path>
              <a:path w="5387975" h="3035300">
                <a:moveTo>
                  <a:pt x="2511501" y="2870200"/>
                </a:moveTo>
                <a:lnTo>
                  <a:pt x="2507424" y="2870200"/>
                </a:lnTo>
                <a:lnTo>
                  <a:pt x="2508275" y="2882900"/>
                </a:lnTo>
                <a:lnTo>
                  <a:pt x="2519883" y="2882900"/>
                </a:lnTo>
                <a:lnTo>
                  <a:pt x="2511501" y="2870200"/>
                </a:lnTo>
                <a:close/>
              </a:path>
              <a:path w="5387975" h="3035300">
                <a:moveTo>
                  <a:pt x="2610294" y="2870200"/>
                </a:moveTo>
                <a:lnTo>
                  <a:pt x="2520988" y="2870200"/>
                </a:lnTo>
                <a:lnTo>
                  <a:pt x="2519883" y="2882900"/>
                </a:lnTo>
                <a:lnTo>
                  <a:pt x="2609418" y="2882900"/>
                </a:lnTo>
                <a:lnTo>
                  <a:pt x="2610294" y="2870200"/>
                </a:lnTo>
                <a:close/>
              </a:path>
              <a:path w="5387975" h="3035300">
                <a:moveTo>
                  <a:pt x="2615615" y="2870200"/>
                </a:moveTo>
                <a:lnTo>
                  <a:pt x="2612440" y="2870200"/>
                </a:lnTo>
                <a:lnTo>
                  <a:pt x="2611145" y="2882900"/>
                </a:lnTo>
                <a:lnTo>
                  <a:pt x="2611767" y="2882900"/>
                </a:lnTo>
                <a:lnTo>
                  <a:pt x="2615615" y="2870200"/>
                </a:lnTo>
                <a:close/>
              </a:path>
              <a:path w="5387975" h="3035300">
                <a:moveTo>
                  <a:pt x="2622397" y="2870200"/>
                </a:moveTo>
                <a:lnTo>
                  <a:pt x="2615615" y="2870200"/>
                </a:lnTo>
                <a:lnTo>
                  <a:pt x="2617584" y="2882900"/>
                </a:lnTo>
                <a:lnTo>
                  <a:pt x="2624188" y="2882900"/>
                </a:lnTo>
                <a:lnTo>
                  <a:pt x="2622397" y="2870200"/>
                </a:lnTo>
                <a:close/>
              </a:path>
              <a:path w="5387975" h="3035300">
                <a:moveTo>
                  <a:pt x="2635275" y="2870200"/>
                </a:moveTo>
                <a:lnTo>
                  <a:pt x="2631008" y="2870200"/>
                </a:lnTo>
                <a:lnTo>
                  <a:pt x="2626880" y="2882900"/>
                </a:lnTo>
                <a:lnTo>
                  <a:pt x="2628404" y="2882900"/>
                </a:lnTo>
                <a:lnTo>
                  <a:pt x="2635275" y="2870200"/>
                </a:lnTo>
                <a:close/>
              </a:path>
              <a:path w="5387975" h="3035300">
                <a:moveTo>
                  <a:pt x="920102" y="2870200"/>
                </a:moveTo>
                <a:lnTo>
                  <a:pt x="918463" y="2870200"/>
                </a:lnTo>
                <a:lnTo>
                  <a:pt x="919760" y="2872543"/>
                </a:lnTo>
                <a:lnTo>
                  <a:pt x="920102" y="2870200"/>
                </a:lnTo>
                <a:close/>
              </a:path>
              <a:path w="5387975" h="3035300">
                <a:moveTo>
                  <a:pt x="809929" y="2857500"/>
                </a:moveTo>
                <a:lnTo>
                  <a:pt x="808405" y="2857500"/>
                </a:lnTo>
                <a:lnTo>
                  <a:pt x="808113" y="2870200"/>
                </a:lnTo>
                <a:lnTo>
                  <a:pt x="809104" y="2870200"/>
                </a:lnTo>
                <a:lnTo>
                  <a:pt x="809929" y="2857500"/>
                </a:lnTo>
                <a:close/>
              </a:path>
              <a:path w="5387975" h="3035300">
                <a:moveTo>
                  <a:pt x="819977" y="2858132"/>
                </a:moveTo>
                <a:lnTo>
                  <a:pt x="809104" y="2870200"/>
                </a:lnTo>
                <a:lnTo>
                  <a:pt x="826795" y="2870200"/>
                </a:lnTo>
                <a:lnTo>
                  <a:pt x="819977" y="2858132"/>
                </a:lnTo>
                <a:close/>
              </a:path>
              <a:path w="5387975" h="3035300">
                <a:moveTo>
                  <a:pt x="848042" y="2857500"/>
                </a:moveTo>
                <a:lnTo>
                  <a:pt x="822071" y="2857500"/>
                </a:lnTo>
                <a:lnTo>
                  <a:pt x="832091" y="2870200"/>
                </a:lnTo>
                <a:lnTo>
                  <a:pt x="845108" y="2870200"/>
                </a:lnTo>
                <a:lnTo>
                  <a:pt x="848042" y="2857500"/>
                </a:lnTo>
                <a:close/>
              </a:path>
              <a:path w="5387975" h="3035300">
                <a:moveTo>
                  <a:pt x="895591" y="2857500"/>
                </a:moveTo>
                <a:lnTo>
                  <a:pt x="848042" y="2857500"/>
                </a:lnTo>
                <a:lnTo>
                  <a:pt x="850277" y="2870200"/>
                </a:lnTo>
                <a:lnTo>
                  <a:pt x="890701" y="2870200"/>
                </a:lnTo>
                <a:lnTo>
                  <a:pt x="895591" y="2857500"/>
                </a:lnTo>
                <a:close/>
              </a:path>
              <a:path w="5387975" h="3035300">
                <a:moveTo>
                  <a:pt x="906208" y="2857500"/>
                </a:moveTo>
                <a:lnTo>
                  <a:pt x="899820" y="2857500"/>
                </a:lnTo>
                <a:lnTo>
                  <a:pt x="890701" y="2870200"/>
                </a:lnTo>
                <a:lnTo>
                  <a:pt x="904252" y="2870200"/>
                </a:lnTo>
                <a:lnTo>
                  <a:pt x="906208" y="2857500"/>
                </a:lnTo>
                <a:close/>
              </a:path>
              <a:path w="5387975" h="3035300">
                <a:moveTo>
                  <a:pt x="908040" y="2857500"/>
                </a:moveTo>
                <a:lnTo>
                  <a:pt x="909205" y="2870200"/>
                </a:lnTo>
                <a:lnTo>
                  <a:pt x="922019" y="2870200"/>
                </a:lnTo>
                <a:lnTo>
                  <a:pt x="908040" y="2857500"/>
                </a:lnTo>
                <a:close/>
              </a:path>
              <a:path w="5387975" h="3035300">
                <a:moveTo>
                  <a:pt x="2539263" y="2857500"/>
                </a:moveTo>
                <a:lnTo>
                  <a:pt x="2535910" y="2857500"/>
                </a:lnTo>
                <a:lnTo>
                  <a:pt x="2536939" y="2870200"/>
                </a:lnTo>
                <a:lnTo>
                  <a:pt x="2539263" y="2857500"/>
                </a:lnTo>
                <a:close/>
              </a:path>
              <a:path w="5387975" h="3035300">
                <a:moveTo>
                  <a:pt x="2614387" y="2857500"/>
                </a:moveTo>
                <a:lnTo>
                  <a:pt x="2541460" y="2857500"/>
                </a:lnTo>
                <a:lnTo>
                  <a:pt x="2543556" y="2870200"/>
                </a:lnTo>
                <a:lnTo>
                  <a:pt x="2609493" y="2870200"/>
                </a:lnTo>
                <a:lnTo>
                  <a:pt x="2614387" y="2857500"/>
                </a:lnTo>
                <a:close/>
              </a:path>
              <a:path w="5387975" h="3035300">
                <a:moveTo>
                  <a:pt x="2631414" y="2857500"/>
                </a:moveTo>
                <a:lnTo>
                  <a:pt x="2621876" y="2857500"/>
                </a:lnTo>
                <a:lnTo>
                  <a:pt x="2616669" y="2870200"/>
                </a:lnTo>
                <a:lnTo>
                  <a:pt x="2625509" y="2870200"/>
                </a:lnTo>
                <a:lnTo>
                  <a:pt x="2631414" y="2857500"/>
                </a:lnTo>
                <a:close/>
              </a:path>
              <a:path w="5387975" h="3035300">
                <a:moveTo>
                  <a:pt x="2640304" y="2857500"/>
                </a:moveTo>
                <a:lnTo>
                  <a:pt x="2636697" y="2857500"/>
                </a:lnTo>
                <a:lnTo>
                  <a:pt x="2635211" y="2870200"/>
                </a:lnTo>
                <a:lnTo>
                  <a:pt x="2636583" y="2870200"/>
                </a:lnTo>
                <a:lnTo>
                  <a:pt x="2640304" y="2857500"/>
                </a:lnTo>
                <a:close/>
              </a:path>
              <a:path w="5387975" h="3035300">
                <a:moveTo>
                  <a:pt x="2652636" y="2857500"/>
                </a:moveTo>
                <a:lnTo>
                  <a:pt x="2648102" y="2857500"/>
                </a:lnTo>
                <a:lnTo>
                  <a:pt x="2643555" y="2870200"/>
                </a:lnTo>
                <a:lnTo>
                  <a:pt x="2652966" y="2870200"/>
                </a:lnTo>
                <a:lnTo>
                  <a:pt x="2653965" y="2860690"/>
                </a:lnTo>
                <a:lnTo>
                  <a:pt x="2652636" y="2857500"/>
                </a:lnTo>
                <a:close/>
              </a:path>
              <a:path w="5387975" h="3035300">
                <a:moveTo>
                  <a:pt x="2653973" y="2860690"/>
                </a:moveTo>
                <a:lnTo>
                  <a:pt x="2654020" y="2870200"/>
                </a:lnTo>
                <a:lnTo>
                  <a:pt x="2657957" y="2870200"/>
                </a:lnTo>
                <a:lnTo>
                  <a:pt x="2653973" y="2860690"/>
                </a:lnTo>
                <a:close/>
              </a:path>
              <a:path w="5387975" h="3035300">
                <a:moveTo>
                  <a:pt x="2667215" y="2857500"/>
                </a:moveTo>
                <a:lnTo>
                  <a:pt x="2663558" y="2857500"/>
                </a:lnTo>
                <a:lnTo>
                  <a:pt x="2657957" y="2870200"/>
                </a:lnTo>
                <a:lnTo>
                  <a:pt x="2668079" y="2870200"/>
                </a:lnTo>
                <a:lnTo>
                  <a:pt x="2667215" y="2857500"/>
                </a:lnTo>
                <a:close/>
              </a:path>
              <a:path w="5387975" h="3035300">
                <a:moveTo>
                  <a:pt x="2654300" y="2857500"/>
                </a:moveTo>
                <a:lnTo>
                  <a:pt x="2653957" y="2857500"/>
                </a:lnTo>
                <a:lnTo>
                  <a:pt x="2653972" y="2860617"/>
                </a:lnTo>
                <a:lnTo>
                  <a:pt x="2654300" y="2857500"/>
                </a:lnTo>
                <a:close/>
              </a:path>
              <a:path w="5387975" h="3035300">
                <a:moveTo>
                  <a:pt x="820547" y="2857500"/>
                </a:moveTo>
                <a:lnTo>
                  <a:pt x="819619" y="2857500"/>
                </a:lnTo>
                <a:lnTo>
                  <a:pt x="819977" y="2858132"/>
                </a:lnTo>
                <a:lnTo>
                  <a:pt x="820547" y="2857500"/>
                </a:lnTo>
                <a:close/>
              </a:path>
              <a:path w="5387975" h="3035300">
                <a:moveTo>
                  <a:pt x="781215" y="2844800"/>
                </a:moveTo>
                <a:lnTo>
                  <a:pt x="771410" y="2844800"/>
                </a:lnTo>
                <a:lnTo>
                  <a:pt x="774306" y="2857500"/>
                </a:lnTo>
                <a:lnTo>
                  <a:pt x="781418" y="2857500"/>
                </a:lnTo>
                <a:lnTo>
                  <a:pt x="781215" y="2844800"/>
                </a:lnTo>
                <a:close/>
              </a:path>
              <a:path w="5387975" h="3035300">
                <a:moveTo>
                  <a:pt x="789470" y="2844800"/>
                </a:moveTo>
                <a:lnTo>
                  <a:pt x="785482" y="2844800"/>
                </a:lnTo>
                <a:lnTo>
                  <a:pt x="789254" y="2857500"/>
                </a:lnTo>
                <a:lnTo>
                  <a:pt x="793076" y="2857500"/>
                </a:lnTo>
                <a:lnTo>
                  <a:pt x="789470" y="2844800"/>
                </a:lnTo>
                <a:close/>
              </a:path>
              <a:path w="5387975" h="3035300">
                <a:moveTo>
                  <a:pt x="802398" y="2844800"/>
                </a:moveTo>
                <a:lnTo>
                  <a:pt x="800938" y="2844800"/>
                </a:lnTo>
                <a:lnTo>
                  <a:pt x="793076" y="2857500"/>
                </a:lnTo>
                <a:lnTo>
                  <a:pt x="799312" y="2857500"/>
                </a:lnTo>
                <a:lnTo>
                  <a:pt x="802398" y="2844800"/>
                </a:lnTo>
                <a:close/>
              </a:path>
              <a:path w="5387975" h="3035300">
                <a:moveTo>
                  <a:pt x="877811" y="2844800"/>
                </a:moveTo>
                <a:lnTo>
                  <a:pt x="802398" y="2844800"/>
                </a:lnTo>
                <a:lnTo>
                  <a:pt x="807389" y="2857500"/>
                </a:lnTo>
                <a:lnTo>
                  <a:pt x="874522" y="2857500"/>
                </a:lnTo>
                <a:lnTo>
                  <a:pt x="877811" y="2844800"/>
                </a:lnTo>
                <a:close/>
              </a:path>
              <a:path w="5387975" h="3035300">
                <a:moveTo>
                  <a:pt x="2582735" y="2844800"/>
                </a:moveTo>
                <a:lnTo>
                  <a:pt x="2574810" y="2857500"/>
                </a:lnTo>
                <a:lnTo>
                  <a:pt x="2585135" y="2857500"/>
                </a:lnTo>
                <a:lnTo>
                  <a:pt x="2582735" y="2844800"/>
                </a:lnTo>
                <a:close/>
              </a:path>
              <a:path w="5387975" h="3035300">
                <a:moveTo>
                  <a:pt x="2607614" y="2844800"/>
                </a:moveTo>
                <a:lnTo>
                  <a:pt x="2590711" y="2844800"/>
                </a:lnTo>
                <a:lnTo>
                  <a:pt x="2585135" y="2857500"/>
                </a:lnTo>
                <a:lnTo>
                  <a:pt x="2605290" y="2857500"/>
                </a:lnTo>
                <a:lnTo>
                  <a:pt x="2607614" y="2844800"/>
                </a:lnTo>
                <a:close/>
              </a:path>
              <a:path w="5387975" h="3035300">
                <a:moveTo>
                  <a:pt x="2688160" y="2844800"/>
                </a:moveTo>
                <a:lnTo>
                  <a:pt x="2617520" y="2844800"/>
                </a:lnTo>
                <a:lnTo>
                  <a:pt x="2605290" y="2857500"/>
                </a:lnTo>
                <a:lnTo>
                  <a:pt x="2674962" y="2857500"/>
                </a:lnTo>
                <a:lnTo>
                  <a:pt x="2688160" y="2844800"/>
                </a:lnTo>
                <a:close/>
              </a:path>
              <a:path w="5387975" h="3035300">
                <a:moveTo>
                  <a:pt x="2694597" y="2844800"/>
                </a:moveTo>
                <a:lnTo>
                  <a:pt x="2688160" y="2844800"/>
                </a:lnTo>
                <a:lnTo>
                  <a:pt x="2685640" y="2857500"/>
                </a:lnTo>
                <a:lnTo>
                  <a:pt x="2690444" y="2857500"/>
                </a:lnTo>
                <a:lnTo>
                  <a:pt x="2694597" y="2844800"/>
                </a:lnTo>
                <a:close/>
              </a:path>
              <a:path w="5387975" h="3035300">
                <a:moveTo>
                  <a:pt x="2700477" y="2844800"/>
                </a:moveTo>
                <a:lnTo>
                  <a:pt x="2694597" y="2844800"/>
                </a:lnTo>
                <a:lnTo>
                  <a:pt x="2696540" y="2857500"/>
                </a:lnTo>
                <a:lnTo>
                  <a:pt x="2700508" y="2845758"/>
                </a:lnTo>
                <a:lnTo>
                  <a:pt x="2700477" y="2844800"/>
                </a:lnTo>
                <a:close/>
              </a:path>
              <a:path w="5387975" h="3035300">
                <a:moveTo>
                  <a:pt x="2703830" y="2844800"/>
                </a:moveTo>
                <a:lnTo>
                  <a:pt x="2700832" y="2844800"/>
                </a:lnTo>
                <a:lnTo>
                  <a:pt x="2700508" y="2845758"/>
                </a:lnTo>
                <a:lnTo>
                  <a:pt x="2700896" y="2857500"/>
                </a:lnTo>
                <a:lnTo>
                  <a:pt x="2702623" y="2857500"/>
                </a:lnTo>
                <a:lnTo>
                  <a:pt x="2703830" y="2844800"/>
                </a:lnTo>
                <a:close/>
              </a:path>
              <a:path w="5387975" h="3035300">
                <a:moveTo>
                  <a:pt x="755490" y="2832184"/>
                </a:moveTo>
                <a:lnTo>
                  <a:pt x="754443" y="2844800"/>
                </a:lnTo>
                <a:lnTo>
                  <a:pt x="757301" y="2844800"/>
                </a:lnTo>
                <a:lnTo>
                  <a:pt x="756610" y="2834337"/>
                </a:lnTo>
                <a:lnTo>
                  <a:pt x="755490" y="2832184"/>
                </a:lnTo>
                <a:close/>
              </a:path>
              <a:path w="5387975" h="3035300">
                <a:moveTo>
                  <a:pt x="767359" y="2832100"/>
                </a:moveTo>
                <a:lnTo>
                  <a:pt x="756462" y="2832100"/>
                </a:lnTo>
                <a:lnTo>
                  <a:pt x="756610" y="2834337"/>
                </a:lnTo>
                <a:lnTo>
                  <a:pt x="762050" y="2844800"/>
                </a:lnTo>
                <a:lnTo>
                  <a:pt x="767359" y="2832100"/>
                </a:lnTo>
                <a:close/>
              </a:path>
              <a:path w="5387975" h="3035300">
                <a:moveTo>
                  <a:pt x="810221" y="2832100"/>
                </a:moveTo>
                <a:lnTo>
                  <a:pt x="767588" y="2832100"/>
                </a:lnTo>
                <a:lnTo>
                  <a:pt x="762546" y="2844800"/>
                </a:lnTo>
                <a:lnTo>
                  <a:pt x="810412" y="2844800"/>
                </a:lnTo>
                <a:lnTo>
                  <a:pt x="810221" y="2832100"/>
                </a:lnTo>
                <a:close/>
              </a:path>
              <a:path w="5387975" h="3035300">
                <a:moveTo>
                  <a:pt x="838784" y="2832100"/>
                </a:moveTo>
                <a:lnTo>
                  <a:pt x="812457" y="2832100"/>
                </a:lnTo>
                <a:lnTo>
                  <a:pt x="814743" y="2844800"/>
                </a:lnTo>
                <a:lnTo>
                  <a:pt x="840790" y="2844800"/>
                </a:lnTo>
                <a:lnTo>
                  <a:pt x="838784" y="2832100"/>
                </a:lnTo>
                <a:close/>
              </a:path>
              <a:path w="5387975" h="3035300">
                <a:moveTo>
                  <a:pt x="847039" y="2832100"/>
                </a:moveTo>
                <a:lnTo>
                  <a:pt x="842619" y="2832100"/>
                </a:lnTo>
                <a:lnTo>
                  <a:pt x="840790" y="2844800"/>
                </a:lnTo>
                <a:lnTo>
                  <a:pt x="848106" y="2844800"/>
                </a:lnTo>
                <a:lnTo>
                  <a:pt x="847039" y="2832100"/>
                </a:lnTo>
                <a:close/>
              </a:path>
              <a:path w="5387975" h="3035300">
                <a:moveTo>
                  <a:pt x="2615806" y="2832100"/>
                </a:moveTo>
                <a:lnTo>
                  <a:pt x="2605493" y="2844800"/>
                </a:lnTo>
                <a:lnTo>
                  <a:pt x="2612377" y="2844800"/>
                </a:lnTo>
                <a:lnTo>
                  <a:pt x="2615806" y="2832100"/>
                </a:lnTo>
                <a:close/>
              </a:path>
              <a:path w="5387975" h="3035300">
                <a:moveTo>
                  <a:pt x="2633903" y="2832100"/>
                </a:moveTo>
                <a:lnTo>
                  <a:pt x="2616149" y="2832100"/>
                </a:lnTo>
                <a:lnTo>
                  <a:pt x="2621064" y="2844800"/>
                </a:lnTo>
                <a:lnTo>
                  <a:pt x="2632748" y="2844800"/>
                </a:lnTo>
                <a:lnTo>
                  <a:pt x="2633903" y="2832100"/>
                </a:lnTo>
                <a:close/>
              </a:path>
              <a:path w="5387975" h="3035300">
                <a:moveTo>
                  <a:pt x="2633903" y="2832100"/>
                </a:moveTo>
                <a:lnTo>
                  <a:pt x="2632748" y="2844800"/>
                </a:lnTo>
                <a:lnTo>
                  <a:pt x="2633433" y="2844800"/>
                </a:lnTo>
                <a:lnTo>
                  <a:pt x="2633903" y="2832100"/>
                </a:lnTo>
                <a:close/>
              </a:path>
              <a:path w="5387975" h="3035300">
                <a:moveTo>
                  <a:pt x="2646426" y="2832100"/>
                </a:moveTo>
                <a:lnTo>
                  <a:pt x="2633903" y="2832100"/>
                </a:lnTo>
                <a:lnTo>
                  <a:pt x="2633433" y="2844800"/>
                </a:lnTo>
                <a:lnTo>
                  <a:pt x="2648102" y="2844800"/>
                </a:lnTo>
                <a:lnTo>
                  <a:pt x="2646426" y="2832100"/>
                </a:lnTo>
                <a:close/>
              </a:path>
              <a:path w="5387975" h="3035300">
                <a:moveTo>
                  <a:pt x="2710459" y="2832100"/>
                </a:moveTo>
                <a:lnTo>
                  <a:pt x="2646426" y="2832100"/>
                </a:lnTo>
                <a:lnTo>
                  <a:pt x="2649029" y="2844800"/>
                </a:lnTo>
                <a:lnTo>
                  <a:pt x="2706611" y="2844800"/>
                </a:lnTo>
                <a:lnTo>
                  <a:pt x="2710459" y="2832100"/>
                </a:lnTo>
                <a:close/>
              </a:path>
              <a:path w="5387975" h="3035300">
                <a:moveTo>
                  <a:pt x="2716466" y="2832100"/>
                </a:moveTo>
                <a:lnTo>
                  <a:pt x="2713863" y="2832100"/>
                </a:lnTo>
                <a:lnTo>
                  <a:pt x="2714561" y="2844800"/>
                </a:lnTo>
                <a:lnTo>
                  <a:pt x="2716377" y="2844800"/>
                </a:lnTo>
                <a:lnTo>
                  <a:pt x="2716466" y="2832100"/>
                </a:lnTo>
                <a:close/>
              </a:path>
              <a:path w="5387975" h="3035300">
                <a:moveTo>
                  <a:pt x="2728353" y="2832100"/>
                </a:moveTo>
                <a:lnTo>
                  <a:pt x="2718689" y="2832100"/>
                </a:lnTo>
                <a:lnTo>
                  <a:pt x="2716537" y="2843921"/>
                </a:lnTo>
                <a:lnTo>
                  <a:pt x="2716542" y="2844800"/>
                </a:lnTo>
                <a:lnTo>
                  <a:pt x="2719599" y="2844800"/>
                </a:lnTo>
                <a:lnTo>
                  <a:pt x="2728353" y="2832100"/>
                </a:lnTo>
                <a:close/>
              </a:path>
              <a:path w="5387975" h="3035300">
                <a:moveTo>
                  <a:pt x="2746082" y="2819400"/>
                </a:moveTo>
                <a:lnTo>
                  <a:pt x="2672308" y="2819400"/>
                </a:lnTo>
                <a:lnTo>
                  <a:pt x="2676309" y="2832100"/>
                </a:lnTo>
                <a:lnTo>
                  <a:pt x="2736202" y="2832100"/>
                </a:lnTo>
                <a:lnTo>
                  <a:pt x="2733509" y="2844800"/>
                </a:lnTo>
                <a:lnTo>
                  <a:pt x="2736126" y="2844800"/>
                </a:lnTo>
                <a:lnTo>
                  <a:pt x="2739618" y="2832100"/>
                </a:lnTo>
                <a:lnTo>
                  <a:pt x="2746082" y="2819400"/>
                </a:lnTo>
                <a:close/>
              </a:path>
              <a:path w="5387975" h="3035300">
                <a:moveTo>
                  <a:pt x="2746382" y="2834481"/>
                </a:moveTo>
                <a:lnTo>
                  <a:pt x="2736126" y="2844800"/>
                </a:lnTo>
                <a:lnTo>
                  <a:pt x="2738031" y="2844800"/>
                </a:lnTo>
                <a:lnTo>
                  <a:pt x="2745404" y="2837245"/>
                </a:lnTo>
                <a:lnTo>
                  <a:pt x="2746382" y="2834481"/>
                </a:lnTo>
                <a:close/>
              </a:path>
              <a:path w="5387975" h="3035300">
                <a:moveTo>
                  <a:pt x="2747602" y="2834993"/>
                </a:moveTo>
                <a:lnTo>
                  <a:pt x="2745404" y="2837245"/>
                </a:lnTo>
                <a:lnTo>
                  <a:pt x="2742730" y="2844800"/>
                </a:lnTo>
                <a:lnTo>
                  <a:pt x="2748876" y="2844800"/>
                </a:lnTo>
                <a:lnTo>
                  <a:pt x="2747602" y="2834993"/>
                </a:lnTo>
                <a:close/>
              </a:path>
              <a:path w="5387975" h="3035300">
                <a:moveTo>
                  <a:pt x="2750426" y="2832100"/>
                </a:moveTo>
                <a:lnTo>
                  <a:pt x="2748749" y="2832100"/>
                </a:lnTo>
                <a:lnTo>
                  <a:pt x="2747402" y="2833455"/>
                </a:lnTo>
                <a:lnTo>
                  <a:pt x="2747602" y="2834993"/>
                </a:lnTo>
                <a:lnTo>
                  <a:pt x="2750426" y="2832100"/>
                </a:lnTo>
                <a:close/>
              </a:path>
              <a:path w="5387975" h="3035300">
                <a:moveTo>
                  <a:pt x="2747225" y="2832100"/>
                </a:moveTo>
                <a:lnTo>
                  <a:pt x="2746382" y="2834481"/>
                </a:lnTo>
                <a:lnTo>
                  <a:pt x="2747402" y="2833455"/>
                </a:lnTo>
                <a:lnTo>
                  <a:pt x="2747225" y="2832100"/>
                </a:lnTo>
                <a:close/>
              </a:path>
              <a:path w="5387975" h="3035300">
                <a:moveTo>
                  <a:pt x="755497" y="2832100"/>
                </a:moveTo>
                <a:close/>
              </a:path>
              <a:path w="5387975" h="3035300">
                <a:moveTo>
                  <a:pt x="718350" y="2819400"/>
                </a:moveTo>
                <a:lnTo>
                  <a:pt x="716343" y="2832100"/>
                </a:lnTo>
                <a:lnTo>
                  <a:pt x="722769" y="2832100"/>
                </a:lnTo>
                <a:lnTo>
                  <a:pt x="722889" y="2831669"/>
                </a:lnTo>
                <a:lnTo>
                  <a:pt x="718350" y="2819400"/>
                </a:lnTo>
                <a:close/>
              </a:path>
              <a:path w="5387975" h="3035300">
                <a:moveTo>
                  <a:pt x="728306" y="2819400"/>
                </a:moveTo>
                <a:lnTo>
                  <a:pt x="726313" y="2819400"/>
                </a:lnTo>
                <a:lnTo>
                  <a:pt x="722889" y="2831669"/>
                </a:lnTo>
                <a:lnTo>
                  <a:pt x="723049" y="2832100"/>
                </a:lnTo>
                <a:lnTo>
                  <a:pt x="728306" y="2832100"/>
                </a:lnTo>
                <a:lnTo>
                  <a:pt x="728306" y="2819400"/>
                </a:lnTo>
                <a:close/>
              </a:path>
              <a:path w="5387975" h="3035300">
                <a:moveTo>
                  <a:pt x="729208" y="2819400"/>
                </a:moveTo>
                <a:lnTo>
                  <a:pt x="728306" y="2819400"/>
                </a:lnTo>
                <a:lnTo>
                  <a:pt x="732929" y="2832100"/>
                </a:lnTo>
                <a:lnTo>
                  <a:pt x="733488" y="2832100"/>
                </a:lnTo>
                <a:lnTo>
                  <a:pt x="729208" y="2819400"/>
                </a:lnTo>
                <a:close/>
              </a:path>
              <a:path w="5387975" h="3035300">
                <a:moveTo>
                  <a:pt x="812076" y="2819400"/>
                </a:moveTo>
                <a:lnTo>
                  <a:pt x="740625" y="2819400"/>
                </a:lnTo>
                <a:lnTo>
                  <a:pt x="739711" y="2832100"/>
                </a:lnTo>
                <a:lnTo>
                  <a:pt x="820077" y="2832100"/>
                </a:lnTo>
                <a:lnTo>
                  <a:pt x="812076" y="2819400"/>
                </a:lnTo>
                <a:close/>
              </a:path>
              <a:path w="5387975" h="3035300">
                <a:moveTo>
                  <a:pt x="2672308" y="2819400"/>
                </a:moveTo>
                <a:lnTo>
                  <a:pt x="2661945" y="2819400"/>
                </a:lnTo>
                <a:lnTo>
                  <a:pt x="2657932" y="2832100"/>
                </a:lnTo>
                <a:lnTo>
                  <a:pt x="2661577" y="2832100"/>
                </a:lnTo>
                <a:lnTo>
                  <a:pt x="2672308" y="2819400"/>
                </a:lnTo>
                <a:close/>
              </a:path>
              <a:path w="5387975" h="3035300">
                <a:moveTo>
                  <a:pt x="2759062" y="2819400"/>
                </a:moveTo>
                <a:lnTo>
                  <a:pt x="2746082" y="2819400"/>
                </a:lnTo>
                <a:lnTo>
                  <a:pt x="2748711" y="2832100"/>
                </a:lnTo>
                <a:lnTo>
                  <a:pt x="2754007" y="2832100"/>
                </a:lnTo>
                <a:lnTo>
                  <a:pt x="2759062" y="2819400"/>
                </a:lnTo>
                <a:close/>
              </a:path>
              <a:path w="5387975" h="3035300">
                <a:moveTo>
                  <a:pt x="2769895" y="2819400"/>
                </a:moveTo>
                <a:lnTo>
                  <a:pt x="2761030" y="2819400"/>
                </a:lnTo>
                <a:lnTo>
                  <a:pt x="2758643" y="2832100"/>
                </a:lnTo>
                <a:lnTo>
                  <a:pt x="2767863" y="2832100"/>
                </a:lnTo>
                <a:lnTo>
                  <a:pt x="2769895" y="2819400"/>
                </a:lnTo>
                <a:close/>
              </a:path>
              <a:path w="5387975" h="3035300">
                <a:moveTo>
                  <a:pt x="2779966" y="2819400"/>
                </a:moveTo>
                <a:lnTo>
                  <a:pt x="2776969" y="2819400"/>
                </a:lnTo>
                <a:lnTo>
                  <a:pt x="2772841" y="2832100"/>
                </a:lnTo>
                <a:lnTo>
                  <a:pt x="2778861" y="2832100"/>
                </a:lnTo>
                <a:lnTo>
                  <a:pt x="2779966" y="2819400"/>
                </a:lnTo>
                <a:close/>
              </a:path>
              <a:path w="5387975" h="3035300">
                <a:moveTo>
                  <a:pt x="2788577" y="2819400"/>
                </a:moveTo>
                <a:lnTo>
                  <a:pt x="2783408" y="2819400"/>
                </a:lnTo>
                <a:lnTo>
                  <a:pt x="2780957" y="2832100"/>
                </a:lnTo>
                <a:lnTo>
                  <a:pt x="2788577" y="2819400"/>
                </a:lnTo>
                <a:close/>
              </a:path>
              <a:path w="5387975" h="3035300">
                <a:moveTo>
                  <a:pt x="688441" y="2806700"/>
                </a:moveTo>
                <a:lnTo>
                  <a:pt x="688136" y="2819400"/>
                </a:lnTo>
                <a:lnTo>
                  <a:pt x="694905" y="2819400"/>
                </a:lnTo>
                <a:lnTo>
                  <a:pt x="688441" y="2806700"/>
                </a:lnTo>
                <a:close/>
              </a:path>
              <a:path w="5387975" h="3035300">
                <a:moveTo>
                  <a:pt x="702116" y="2816458"/>
                </a:moveTo>
                <a:lnTo>
                  <a:pt x="702843" y="2819400"/>
                </a:lnTo>
                <a:lnTo>
                  <a:pt x="703961" y="2819400"/>
                </a:lnTo>
                <a:lnTo>
                  <a:pt x="702116" y="2816458"/>
                </a:lnTo>
                <a:close/>
              </a:path>
              <a:path w="5387975" h="3035300">
                <a:moveTo>
                  <a:pt x="706910" y="2807077"/>
                </a:moveTo>
                <a:lnTo>
                  <a:pt x="707834" y="2819400"/>
                </a:lnTo>
                <a:lnTo>
                  <a:pt x="708113" y="2808687"/>
                </a:lnTo>
                <a:lnTo>
                  <a:pt x="706910" y="2807077"/>
                </a:lnTo>
                <a:close/>
              </a:path>
              <a:path w="5387975" h="3035300">
                <a:moveTo>
                  <a:pt x="736676" y="2806700"/>
                </a:moveTo>
                <a:lnTo>
                  <a:pt x="708164" y="2806700"/>
                </a:lnTo>
                <a:lnTo>
                  <a:pt x="708113" y="2808687"/>
                </a:lnTo>
                <a:lnTo>
                  <a:pt x="716114" y="2819400"/>
                </a:lnTo>
                <a:lnTo>
                  <a:pt x="733983" y="2819400"/>
                </a:lnTo>
                <a:lnTo>
                  <a:pt x="736676" y="2806700"/>
                </a:lnTo>
                <a:close/>
              </a:path>
              <a:path w="5387975" h="3035300">
                <a:moveTo>
                  <a:pt x="742835" y="2806700"/>
                </a:moveTo>
                <a:lnTo>
                  <a:pt x="736676" y="2806700"/>
                </a:lnTo>
                <a:lnTo>
                  <a:pt x="733983" y="2819400"/>
                </a:lnTo>
                <a:lnTo>
                  <a:pt x="740689" y="2819400"/>
                </a:lnTo>
                <a:lnTo>
                  <a:pt x="742835" y="2806700"/>
                </a:lnTo>
                <a:close/>
              </a:path>
              <a:path w="5387975" h="3035300">
                <a:moveTo>
                  <a:pt x="763435" y="2794000"/>
                </a:moveTo>
                <a:lnTo>
                  <a:pt x="757326" y="2794000"/>
                </a:lnTo>
                <a:lnTo>
                  <a:pt x="745807" y="2806700"/>
                </a:lnTo>
                <a:lnTo>
                  <a:pt x="742835" y="2806700"/>
                </a:lnTo>
                <a:lnTo>
                  <a:pt x="740689" y="2819400"/>
                </a:lnTo>
                <a:lnTo>
                  <a:pt x="766724" y="2819400"/>
                </a:lnTo>
                <a:lnTo>
                  <a:pt x="764095" y="2806700"/>
                </a:lnTo>
                <a:lnTo>
                  <a:pt x="763435" y="2794000"/>
                </a:lnTo>
                <a:close/>
              </a:path>
              <a:path w="5387975" h="3035300">
                <a:moveTo>
                  <a:pt x="772524" y="2810957"/>
                </a:moveTo>
                <a:lnTo>
                  <a:pt x="766724" y="2819400"/>
                </a:lnTo>
                <a:lnTo>
                  <a:pt x="772642" y="2819400"/>
                </a:lnTo>
                <a:lnTo>
                  <a:pt x="772524" y="2810957"/>
                </a:lnTo>
                <a:close/>
              </a:path>
              <a:path w="5387975" h="3035300">
                <a:moveTo>
                  <a:pt x="781024" y="2806700"/>
                </a:moveTo>
                <a:lnTo>
                  <a:pt x="775449" y="2806700"/>
                </a:lnTo>
                <a:lnTo>
                  <a:pt x="774444" y="2808163"/>
                </a:lnTo>
                <a:lnTo>
                  <a:pt x="777062" y="2819400"/>
                </a:lnTo>
                <a:lnTo>
                  <a:pt x="786625" y="2819400"/>
                </a:lnTo>
                <a:lnTo>
                  <a:pt x="786764" y="2817759"/>
                </a:lnTo>
                <a:lnTo>
                  <a:pt x="781024" y="2806700"/>
                </a:lnTo>
                <a:close/>
              </a:path>
              <a:path w="5387975" h="3035300">
                <a:moveTo>
                  <a:pt x="787704" y="2806700"/>
                </a:moveTo>
                <a:lnTo>
                  <a:pt x="786764" y="2817759"/>
                </a:lnTo>
                <a:lnTo>
                  <a:pt x="787615" y="2819400"/>
                </a:lnTo>
                <a:lnTo>
                  <a:pt x="787704" y="2806700"/>
                </a:lnTo>
                <a:close/>
              </a:path>
              <a:path w="5387975" h="3035300">
                <a:moveTo>
                  <a:pt x="792492" y="2806700"/>
                </a:moveTo>
                <a:lnTo>
                  <a:pt x="792086" y="2819400"/>
                </a:lnTo>
                <a:lnTo>
                  <a:pt x="807529" y="2819400"/>
                </a:lnTo>
                <a:lnTo>
                  <a:pt x="792492" y="2806700"/>
                </a:lnTo>
                <a:close/>
              </a:path>
              <a:path w="5387975" h="3035300">
                <a:moveTo>
                  <a:pt x="2676321" y="2806700"/>
                </a:moveTo>
                <a:lnTo>
                  <a:pt x="2675343" y="2806700"/>
                </a:lnTo>
                <a:lnTo>
                  <a:pt x="2671953" y="2819400"/>
                </a:lnTo>
                <a:lnTo>
                  <a:pt x="2676271" y="2819400"/>
                </a:lnTo>
                <a:lnTo>
                  <a:pt x="2676321" y="2806700"/>
                </a:lnTo>
                <a:close/>
              </a:path>
              <a:path w="5387975" h="3035300">
                <a:moveTo>
                  <a:pt x="2691533" y="2809560"/>
                </a:moveTo>
                <a:lnTo>
                  <a:pt x="2688247" y="2819400"/>
                </a:lnTo>
                <a:lnTo>
                  <a:pt x="2693619" y="2819400"/>
                </a:lnTo>
                <a:lnTo>
                  <a:pt x="2691533" y="2809560"/>
                </a:lnTo>
                <a:close/>
              </a:path>
              <a:path w="5387975" h="3035300">
                <a:moveTo>
                  <a:pt x="2692488" y="2806700"/>
                </a:moveTo>
                <a:lnTo>
                  <a:pt x="2691533" y="2809560"/>
                </a:lnTo>
                <a:lnTo>
                  <a:pt x="2693619" y="2819400"/>
                </a:lnTo>
                <a:lnTo>
                  <a:pt x="2692488" y="2806700"/>
                </a:lnTo>
                <a:close/>
              </a:path>
              <a:path w="5387975" h="3035300">
                <a:moveTo>
                  <a:pt x="2719793" y="2806700"/>
                </a:moveTo>
                <a:lnTo>
                  <a:pt x="2692488" y="2806700"/>
                </a:lnTo>
                <a:lnTo>
                  <a:pt x="2693619" y="2819400"/>
                </a:lnTo>
                <a:lnTo>
                  <a:pt x="2718155" y="2819400"/>
                </a:lnTo>
                <a:lnTo>
                  <a:pt x="2719793" y="2806700"/>
                </a:lnTo>
                <a:close/>
              </a:path>
              <a:path w="5387975" h="3035300">
                <a:moveTo>
                  <a:pt x="2785021" y="2806700"/>
                </a:moveTo>
                <a:lnTo>
                  <a:pt x="2721584" y="2806700"/>
                </a:lnTo>
                <a:lnTo>
                  <a:pt x="2719793" y="2819400"/>
                </a:lnTo>
                <a:lnTo>
                  <a:pt x="2782646" y="2819400"/>
                </a:lnTo>
                <a:lnTo>
                  <a:pt x="2785021" y="2806700"/>
                </a:lnTo>
                <a:close/>
              </a:path>
              <a:path w="5387975" h="3035300">
                <a:moveTo>
                  <a:pt x="2798432" y="2806700"/>
                </a:moveTo>
                <a:lnTo>
                  <a:pt x="2786202" y="2806700"/>
                </a:lnTo>
                <a:lnTo>
                  <a:pt x="2785618" y="2819400"/>
                </a:lnTo>
                <a:lnTo>
                  <a:pt x="2800413" y="2819400"/>
                </a:lnTo>
                <a:lnTo>
                  <a:pt x="2798432" y="2806700"/>
                </a:lnTo>
                <a:close/>
              </a:path>
              <a:path w="5387975" h="3035300">
                <a:moveTo>
                  <a:pt x="2811386" y="2806700"/>
                </a:moveTo>
                <a:lnTo>
                  <a:pt x="2802890" y="2806700"/>
                </a:lnTo>
                <a:lnTo>
                  <a:pt x="2809214" y="2819400"/>
                </a:lnTo>
                <a:lnTo>
                  <a:pt x="2811386" y="2806700"/>
                </a:lnTo>
                <a:close/>
              </a:path>
              <a:path w="5387975" h="3035300">
                <a:moveTo>
                  <a:pt x="2814637" y="2806700"/>
                </a:moveTo>
                <a:lnTo>
                  <a:pt x="2810789" y="2819400"/>
                </a:lnTo>
                <a:lnTo>
                  <a:pt x="2817888" y="2819400"/>
                </a:lnTo>
                <a:lnTo>
                  <a:pt x="2814637" y="2806700"/>
                </a:lnTo>
                <a:close/>
              </a:path>
              <a:path w="5387975" h="3035300">
                <a:moveTo>
                  <a:pt x="699706" y="2806700"/>
                </a:moveTo>
                <a:lnTo>
                  <a:pt x="695998" y="2806700"/>
                </a:lnTo>
                <a:lnTo>
                  <a:pt x="702116" y="2816458"/>
                </a:lnTo>
                <a:lnTo>
                  <a:pt x="699706" y="2806700"/>
                </a:lnTo>
                <a:close/>
              </a:path>
              <a:path w="5387975" h="3035300">
                <a:moveTo>
                  <a:pt x="774103" y="2806700"/>
                </a:moveTo>
                <a:lnTo>
                  <a:pt x="772464" y="2806700"/>
                </a:lnTo>
                <a:lnTo>
                  <a:pt x="772524" y="2810957"/>
                </a:lnTo>
                <a:lnTo>
                  <a:pt x="774444" y="2808163"/>
                </a:lnTo>
                <a:lnTo>
                  <a:pt x="774103" y="2806700"/>
                </a:lnTo>
                <a:close/>
              </a:path>
              <a:path w="5387975" h="3035300">
                <a:moveTo>
                  <a:pt x="2692488" y="2806700"/>
                </a:moveTo>
                <a:lnTo>
                  <a:pt x="2690926" y="2806700"/>
                </a:lnTo>
                <a:lnTo>
                  <a:pt x="2691533" y="2809560"/>
                </a:lnTo>
                <a:lnTo>
                  <a:pt x="2692488" y="2806700"/>
                </a:lnTo>
                <a:close/>
              </a:path>
              <a:path w="5387975" h="3035300">
                <a:moveTo>
                  <a:pt x="706882" y="2806700"/>
                </a:moveTo>
                <a:lnTo>
                  <a:pt x="706628" y="2806700"/>
                </a:lnTo>
                <a:lnTo>
                  <a:pt x="706910" y="2807077"/>
                </a:lnTo>
                <a:lnTo>
                  <a:pt x="706882" y="2806700"/>
                </a:lnTo>
                <a:close/>
              </a:path>
              <a:path w="5387975" h="3035300">
                <a:moveTo>
                  <a:pt x="671398" y="2794000"/>
                </a:moveTo>
                <a:lnTo>
                  <a:pt x="668309" y="2806700"/>
                </a:lnTo>
                <a:lnTo>
                  <a:pt x="682891" y="2806700"/>
                </a:lnTo>
                <a:lnTo>
                  <a:pt x="671398" y="2794000"/>
                </a:lnTo>
                <a:close/>
              </a:path>
              <a:path w="5387975" h="3035300">
                <a:moveTo>
                  <a:pt x="740778" y="2794000"/>
                </a:moveTo>
                <a:lnTo>
                  <a:pt x="672795" y="2794000"/>
                </a:lnTo>
                <a:lnTo>
                  <a:pt x="682891" y="2806700"/>
                </a:lnTo>
                <a:lnTo>
                  <a:pt x="735876" y="2806700"/>
                </a:lnTo>
                <a:lnTo>
                  <a:pt x="741042" y="2797823"/>
                </a:lnTo>
                <a:lnTo>
                  <a:pt x="740778" y="2794000"/>
                </a:lnTo>
                <a:close/>
              </a:path>
              <a:path w="5387975" h="3035300">
                <a:moveTo>
                  <a:pt x="741042" y="2797823"/>
                </a:moveTo>
                <a:lnTo>
                  <a:pt x="735876" y="2806700"/>
                </a:lnTo>
                <a:lnTo>
                  <a:pt x="741654" y="2806700"/>
                </a:lnTo>
                <a:lnTo>
                  <a:pt x="741042" y="2797823"/>
                </a:lnTo>
                <a:close/>
              </a:path>
              <a:path w="5387975" h="3035300">
                <a:moveTo>
                  <a:pt x="749300" y="2794000"/>
                </a:moveTo>
                <a:lnTo>
                  <a:pt x="743267" y="2794000"/>
                </a:lnTo>
                <a:lnTo>
                  <a:pt x="741042" y="2797823"/>
                </a:lnTo>
                <a:lnTo>
                  <a:pt x="741654" y="2806700"/>
                </a:lnTo>
                <a:lnTo>
                  <a:pt x="745807" y="2806700"/>
                </a:lnTo>
                <a:lnTo>
                  <a:pt x="749300" y="2794000"/>
                </a:lnTo>
                <a:close/>
              </a:path>
              <a:path w="5387975" h="3035300">
                <a:moveTo>
                  <a:pt x="2718092" y="2794000"/>
                </a:moveTo>
                <a:lnTo>
                  <a:pt x="2714028" y="2806700"/>
                </a:lnTo>
                <a:lnTo>
                  <a:pt x="2717558" y="2806700"/>
                </a:lnTo>
                <a:lnTo>
                  <a:pt x="2718092" y="2794000"/>
                </a:lnTo>
                <a:close/>
              </a:path>
              <a:path w="5387975" h="3035300">
                <a:moveTo>
                  <a:pt x="2725559" y="2794000"/>
                </a:moveTo>
                <a:lnTo>
                  <a:pt x="2717558" y="2806700"/>
                </a:lnTo>
                <a:lnTo>
                  <a:pt x="2725242" y="2806700"/>
                </a:lnTo>
                <a:lnTo>
                  <a:pt x="2725559" y="2794000"/>
                </a:lnTo>
                <a:close/>
              </a:path>
              <a:path w="5387975" h="3035300">
                <a:moveTo>
                  <a:pt x="2731693" y="2794000"/>
                </a:moveTo>
                <a:lnTo>
                  <a:pt x="2730525" y="2806700"/>
                </a:lnTo>
                <a:lnTo>
                  <a:pt x="2732646" y="2806700"/>
                </a:lnTo>
                <a:lnTo>
                  <a:pt x="2731693" y="2794000"/>
                </a:lnTo>
                <a:close/>
              </a:path>
              <a:path w="5387975" h="3035300">
                <a:moveTo>
                  <a:pt x="2741510" y="2794000"/>
                </a:moveTo>
                <a:lnTo>
                  <a:pt x="2734716" y="2794000"/>
                </a:lnTo>
                <a:lnTo>
                  <a:pt x="2732646" y="2806700"/>
                </a:lnTo>
                <a:lnTo>
                  <a:pt x="2740901" y="2806700"/>
                </a:lnTo>
                <a:lnTo>
                  <a:pt x="2741510" y="2794000"/>
                </a:lnTo>
                <a:close/>
              </a:path>
              <a:path w="5387975" h="3035300">
                <a:moveTo>
                  <a:pt x="2746171" y="2794000"/>
                </a:moveTo>
                <a:lnTo>
                  <a:pt x="2745828" y="2794000"/>
                </a:lnTo>
                <a:lnTo>
                  <a:pt x="2743149" y="2806700"/>
                </a:lnTo>
                <a:lnTo>
                  <a:pt x="2748790" y="2806700"/>
                </a:lnTo>
                <a:lnTo>
                  <a:pt x="2746171" y="2794000"/>
                </a:lnTo>
                <a:close/>
              </a:path>
              <a:path w="5387975" h="3035300">
                <a:moveTo>
                  <a:pt x="2770136" y="2794000"/>
                </a:moveTo>
                <a:lnTo>
                  <a:pt x="2748094" y="2794000"/>
                </a:lnTo>
                <a:lnTo>
                  <a:pt x="2748790" y="2806700"/>
                </a:lnTo>
                <a:lnTo>
                  <a:pt x="2767761" y="2806700"/>
                </a:lnTo>
                <a:lnTo>
                  <a:pt x="2770136" y="2794000"/>
                </a:lnTo>
                <a:close/>
              </a:path>
              <a:path w="5387975" h="3035300">
                <a:moveTo>
                  <a:pt x="2789148" y="2794000"/>
                </a:moveTo>
                <a:lnTo>
                  <a:pt x="2771279" y="2794000"/>
                </a:lnTo>
                <a:lnTo>
                  <a:pt x="2770720" y="2806700"/>
                </a:lnTo>
                <a:lnTo>
                  <a:pt x="2792196" y="2806700"/>
                </a:lnTo>
                <a:lnTo>
                  <a:pt x="2789148" y="2794000"/>
                </a:lnTo>
                <a:close/>
              </a:path>
              <a:path w="5387975" h="3035300">
                <a:moveTo>
                  <a:pt x="2796146" y="2794000"/>
                </a:moveTo>
                <a:lnTo>
                  <a:pt x="2789148" y="2794000"/>
                </a:lnTo>
                <a:lnTo>
                  <a:pt x="2792196" y="2806700"/>
                </a:lnTo>
                <a:lnTo>
                  <a:pt x="2794025" y="2806700"/>
                </a:lnTo>
                <a:lnTo>
                  <a:pt x="2796146" y="2794000"/>
                </a:lnTo>
                <a:close/>
              </a:path>
              <a:path w="5387975" h="3035300">
                <a:moveTo>
                  <a:pt x="2831795" y="2794000"/>
                </a:moveTo>
                <a:lnTo>
                  <a:pt x="2796146" y="2794000"/>
                </a:lnTo>
                <a:lnTo>
                  <a:pt x="2794025" y="2806700"/>
                </a:lnTo>
                <a:lnTo>
                  <a:pt x="2828696" y="2806700"/>
                </a:lnTo>
                <a:lnTo>
                  <a:pt x="2831795" y="2794000"/>
                </a:lnTo>
                <a:close/>
              </a:path>
              <a:path w="5387975" h="3035300">
                <a:moveTo>
                  <a:pt x="2836100" y="2794000"/>
                </a:moveTo>
                <a:lnTo>
                  <a:pt x="2831934" y="2794000"/>
                </a:lnTo>
                <a:lnTo>
                  <a:pt x="2832785" y="2806700"/>
                </a:lnTo>
                <a:lnTo>
                  <a:pt x="2838513" y="2806700"/>
                </a:lnTo>
                <a:lnTo>
                  <a:pt x="2836100" y="2794000"/>
                </a:lnTo>
                <a:close/>
              </a:path>
              <a:path w="5387975" h="3035300">
                <a:moveTo>
                  <a:pt x="2843822" y="2794000"/>
                </a:moveTo>
                <a:lnTo>
                  <a:pt x="2840710" y="2794000"/>
                </a:lnTo>
                <a:lnTo>
                  <a:pt x="2840088" y="2806700"/>
                </a:lnTo>
                <a:lnTo>
                  <a:pt x="2842348" y="2806700"/>
                </a:lnTo>
                <a:lnTo>
                  <a:pt x="2843822" y="2794000"/>
                </a:lnTo>
                <a:close/>
              </a:path>
              <a:path w="5387975" h="3035300">
                <a:moveTo>
                  <a:pt x="2850057" y="2794000"/>
                </a:moveTo>
                <a:lnTo>
                  <a:pt x="2845562" y="2806700"/>
                </a:lnTo>
                <a:lnTo>
                  <a:pt x="2851848" y="2806700"/>
                </a:lnTo>
                <a:lnTo>
                  <a:pt x="2850057" y="2794000"/>
                </a:lnTo>
                <a:close/>
              </a:path>
              <a:path w="5387975" h="3035300">
                <a:moveTo>
                  <a:pt x="632942" y="2781300"/>
                </a:moveTo>
                <a:lnTo>
                  <a:pt x="630758" y="2794000"/>
                </a:lnTo>
                <a:lnTo>
                  <a:pt x="637590" y="2794000"/>
                </a:lnTo>
                <a:lnTo>
                  <a:pt x="632942" y="2781300"/>
                </a:lnTo>
                <a:close/>
              </a:path>
              <a:path w="5387975" h="3035300">
                <a:moveTo>
                  <a:pt x="653948" y="2781300"/>
                </a:moveTo>
                <a:lnTo>
                  <a:pt x="647827" y="2781300"/>
                </a:lnTo>
                <a:lnTo>
                  <a:pt x="655154" y="2794000"/>
                </a:lnTo>
                <a:lnTo>
                  <a:pt x="653948" y="2781300"/>
                </a:lnTo>
                <a:close/>
              </a:path>
              <a:path w="5387975" h="3035300">
                <a:moveTo>
                  <a:pt x="667301" y="2793657"/>
                </a:moveTo>
                <a:lnTo>
                  <a:pt x="667232" y="2794000"/>
                </a:lnTo>
                <a:lnTo>
                  <a:pt x="667486" y="2794000"/>
                </a:lnTo>
                <a:lnTo>
                  <a:pt x="667301" y="2793657"/>
                </a:lnTo>
                <a:close/>
              </a:path>
              <a:path w="5387975" h="3035300">
                <a:moveTo>
                  <a:pt x="702246" y="2781300"/>
                </a:moveTo>
                <a:lnTo>
                  <a:pt x="669785" y="2781300"/>
                </a:lnTo>
                <a:lnTo>
                  <a:pt x="671410" y="2794000"/>
                </a:lnTo>
                <a:lnTo>
                  <a:pt x="699998" y="2794000"/>
                </a:lnTo>
                <a:lnTo>
                  <a:pt x="702246" y="2781300"/>
                </a:lnTo>
                <a:close/>
              </a:path>
              <a:path w="5387975" h="3035300">
                <a:moveTo>
                  <a:pt x="723252" y="2781300"/>
                </a:moveTo>
                <a:lnTo>
                  <a:pt x="702246" y="2781300"/>
                </a:lnTo>
                <a:lnTo>
                  <a:pt x="704392" y="2794000"/>
                </a:lnTo>
                <a:lnTo>
                  <a:pt x="728040" y="2794000"/>
                </a:lnTo>
                <a:lnTo>
                  <a:pt x="723252" y="2781300"/>
                </a:lnTo>
                <a:close/>
              </a:path>
              <a:path w="5387975" h="3035300">
                <a:moveTo>
                  <a:pt x="728484" y="2781300"/>
                </a:moveTo>
                <a:lnTo>
                  <a:pt x="734720" y="2794000"/>
                </a:lnTo>
                <a:lnTo>
                  <a:pt x="738390" y="2794000"/>
                </a:lnTo>
                <a:lnTo>
                  <a:pt x="728484" y="2781300"/>
                </a:lnTo>
                <a:close/>
              </a:path>
              <a:path w="5387975" h="3035300">
                <a:moveTo>
                  <a:pt x="2762656" y="2781300"/>
                </a:moveTo>
                <a:lnTo>
                  <a:pt x="2747772" y="2794000"/>
                </a:lnTo>
                <a:lnTo>
                  <a:pt x="2763862" y="2794000"/>
                </a:lnTo>
                <a:lnTo>
                  <a:pt x="2762656" y="2781300"/>
                </a:lnTo>
                <a:close/>
              </a:path>
              <a:path w="5387975" h="3035300">
                <a:moveTo>
                  <a:pt x="2785732" y="2781300"/>
                </a:moveTo>
                <a:lnTo>
                  <a:pt x="2775953" y="2781300"/>
                </a:lnTo>
                <a:lnTo>
                  <a:pt x="2771533" y="2794000"/>
                </a:lnTo>
                <a:lnTo>
                  <a:pt x="2783814" y="2794000"/>
                </a:lnTo>
                <a:lnTo>
                  <a:pt x="2787929" y="2787939"/>
                </a:lnTo>
                <a:lnTo>
                  <a:pt x="2785732" y="2781300"/>
                </a:lnTo>
                <a:close/>
              </a:path>
              <a:path w="5387975" h="3035300">
                <a:moveTo>
                  <a:pt x="2787929" y="2787939"/>
                </a:moveTo>
                <a:lnTo>
                  <a:pt x="2783814" y="2794000"/>
                </a:lnTo>
                <a:lnTo>
                  <a:pt x="2789936" y="2794000"/>
                </a:lnTo>
                <a:lnTo>
                  <a:pt x="2787929" y="2787939"/>
                </a:lnTo>
                <a:close/>
              </a:path>
              <a:path w="5387975" h="3035300">
                <a:moveTo>
                  <a:pt x="2792437" y="2781300"/>
                </a:moveTo>
                <a:lnTo>
                  <a:pt x="2787929" y="2787939"/>
                </a:lnTo>
                <a:lnTo>
                  <a:pt x="2789936" y="2794000"/>
                </a:lnTo>
                <a:lnTo>
                  <a:pt x="2794050" y="2794000"/>
                </a:lnTo>
                <a:lnTo>
                  <a:pt x="2792437" y="2781300"/>
                </a:lnTo>
                <a:close/>
              </a:path>
              <a:path w="5387975" h="3035300">
                <a:moveTo>
                  <a:pt x="2803055" y="2768600"/>
                </a:moveTo>
                <a:lnTo>
                  <a:pt x="2796908" y="2781300"/>
                </a:lnTo>
                <a:lnTo>
                  <a:pt x="2794050" y="2794000"/>
                </a:lnTo>
                <a:lnTo>
                  <a:pt x="2799041" y="2794000"/>
                </a:lnTo>
                <a:lnTo>
                  <a:pt x="2800146" y="2781300"/>
                </a:lnTo>
                <a:lnTo>
                  <a:pt x="2811068" y="2781300"/>
                </a:lnTo>
                <a:lnTo>
                  <a:pt x="2803055" y="2768600"/>
                </a:lnTo>
                <a:close/>
              </a:path>
              <a:path w="5387975" h="3035300">
                <a:moveTo>
                  <a:pt x="2861475" y="2781300"/>
                </a:moveTo>
                <a:lnTo>
                  <a:pt x="2801493" y="2781300"/>
                </a:lnTo>
                <a:lnTo>
                  <a:pt x="2800057" y="2794000"/>
                </a:lnTo>
                <a:lnTo>
                  <a:pt x="2858300" y="2794000"/>
                </a:lnTo>
                <a:lnTo>
                  <a:pt x="2861475" y="2781300"/>
                </a:lnTo>
                <a:close/>
              </a:path>
              <a:path w="5387975" h="3035300">
                <a:moveTo>
                  <a:pt x="2865920" y="2781300"/>
                </a:moveTo>
                <a:lnTo>
                  <a:pt x="2863900" y="2781300"/>
                </a:lnTo>
                <a:lnTo>
                  <a:pt x="2859913" y="2794000"/>
                </a:lnTo>
                <a:lnTo>
                  <a:pt x="2864942" y="2794000"/>
                </a:lnTo>
                <a:lnTo>
                  <a:pt x="2865920" y="2781300"/>
                </a:lnTo>
                <a:close/>
              </a:path>
              <a:path w="5387975" h="3035300">
                <a:moveTo>
                  <a:pt x="2873997" y="2781300"/>
                </a:moveTo>
                <a:lnTo>
                  <a:pt x="2865920" y="2781300"/>
                </a:lnTo>
                <a:lnTo>
                  <a:pt x="2874086" y="2794000"/>
                </a:lnTo>
                <a:lnTo>
                  <a:pt x="2873997" y="2781300"/>
                </a:lnTo>
                <a:close/>
              </a:path>
              <a:path w="5387975" h="3035300">
                <a:moveTo>
                  <a:pt x="2876702" y="2781300"/>
                </a:moveTo>
                <a:lnTo>
                  <a:pt x="2873997" y="2781300"/>
                </a:lnTo>
                <a:lnTo>
                  <a:pt x="2874276" y="2794000"/>
                </a:lnTo>
                <a:lnTo>
                  <a:pt x="2879991" y="2794000"/>
                </a:lnTo>
                <a:lnTo>
                  <a:pt x="2876702" y="2781300"/>
                </a:lnTo>
                <a:close/>
              </a:path>
              <a:path w="5387975" h="3035300">
                <a:moveTo>
                  <a:pt x="2888703" y="2781300"/>
                </a:moveTo>
                <a:lnTo>
                  <a:pt x="2882569" y="2781300"/>
                </a:lnTo>
                <a:lnTo>
                  <a:pt x="2879991" y="2794000"/>
                </a:lnTo>
                <a:lnTo>
                  <a:pt x="2883636" y="2794000"/>
                </a:lnTo>
                <a:lnTo>
                  <a:pt x="2888703" y="2781300"/>
                </a:lnTo>
                <a:close/>
              </a:path>
              <a:path w="5387975" h="3035300">
                <a:moveTo>
                  <a:pt x="2898609" y="2781300"/>
                </a:moveTo>
                <a:lnTo>
                  <a:pt x="2893352" y="2781300"/>
                </a:lnTo>
                <a:lnTo>
                  <a:pt x="2895396" y="2794000"/>
                </a:lnTo>
                <a:lnTo>
                  <a:pt x="2900870" y="2794000"/>
                </a:lnTo>
                <a:lnTo>
                  <a:pt x="2898609" y="2781300"/>
                </a:lnTo>
                <a:close/>
              </a:path>
              <a:path w="5387975" h="3035300">
                <a:moveTo>
                  <a:pt x="669785" y="2781300"/>
                </a:moveTo>
                <a:lnTo>
                  <a:pt x="660628" y="2781300"/>
                </a:lnTo>
                <a:lnTo>
                  <a:pt x="667301" y="2793657"/>
                </a:lnTo>
                <a:lnTo>
                  <a:pt x="669785" y="2781300"/>
                </a:lnTo>
                <a:close/>
              </a:path>
              <a:path w="5387975" h="3035300">
                <a:moveTo>
                  <a:pt x="637946" y="2768600"/>
                </a:moveTo>
                <a:lnTo>
                  <a:pt x="610933" y="2768600"/>
                </a:lnTo>
                <a:lnTo>
                  <a:pt x="603046" y="2781300"/>
                </a:lnTo>
                <a:lnTo>
                  <a:pt x="639216" y="2781300"/>
                </a:lnTo>
                <a:lnTo>
                  <a:pt x="637946" y="2768600"/>
                </a:lnTo>
                <a:close/>
              </a:path>
              <a:path w="5387975" h="3035300">
                <a:moveTo>
                  <a:pt x="673493" y="2768600"/>
                </a:moveTo>
                <a:lnTo>
                  <a:pt x="643026" y="2768600"/>
                </a:lnTo>
                <a:lnTo>
                  <a:pt x="645655" y="2781300"/>
                </a:lnTo>
                <a:lnTo>
                  <a:pt x="685114" y="2781300"/>
                </a:lnTo>
                <a:lnTo>
                  <a:pt x="673493" y="2768600"/>
                </a:lnTo>
                <a:close/>
              </a:path>
              <a:path w="5387975" h="3035300">
                <a:moveTo>
                  <a:pt x="689927" y="2768600"/>
                </a:moveTo>
                <a:lnTo>
                  <a:pt x="683069" y="2768600"/>
                </a:lnTo>
                <a:lnTo>
                  <a:pt x="687095" y="2781300"/>
                </a:lnTo>
                <a:lnTo>
                  <a:pt x="688581" y="2781300"/>
                </a:lnTo>
                <a:lnTo>
                  <a:pt x="689927" y="2768600"/>
                </a:lnTo>
                <a:close/>
              </a:path>
              <a:path w="5387975" h="3035300">
                <a:moveTo>
                  <a:pt x="694944" y="2768600"/>
                </a:moveTo>
                <a:lnTo>
                  <a:pt x="692785" y="2768600"/>
                </a:lnTo>
                <a:lnTo>
                  <a:pt x="692569" y="2781300"/>
                </a:lnTo>
                <a:lnTo>
                  <a:pt x="694283" y="2781300"/>
                </a:lnTo>
                <a:lnTo>
                  <a:pt x="694944" y="2768600"/>
                </a:lnTo>
                <a:close/>
              </a:path>
              <a:path w="5387975" h="3035300">
                <a:moveTo>
                  <a:pt x="705408" y="2768600"/>
                </a:moveTo>
                <a:lnTo>
                  <a:pt x="711060" y="2781300"/>
                </a:lnTo>
                <a:lnTo>
                  <a:pt x="720521" y="2781300"/>
                </a:lnTo>
                <a:lnTo>
                  <a:pt x="705408" y="2768600"/>
                </a:lnTo>
                <a:close/>
              </a:path>
              <a:path w="5387975" h="3035300">
                <a:moveTo>
                  <a:pt x="2864954" y="2768600"/>
                </a:moveTo>
                <a:lnTo>
                  <a:pt x="2817545" y="2768600"/>
                </a:lnTo>
                <a:lnTo>
                  <a:pt x="2816961" y="2781300"/>
                </a:lnTo>
                <a:lnTo>
                  <a:pt x="2862300" y="2781300"/>
                </a:lnTo>
                <a:lnTo>
                  <a:pt x="2864954" y="2768600"/>
                </a:lnTo>
                <a:close/>
              </a:path>
              <a:path w="5387975" h="3035300">
                <a:moveTo>
                  <a:pt x="2907893" y="2768600"/>
                </a:moveTo>
                <a:lnTo>
                  <a:pt x="2869933" y="2768600"/>
                </a:lnTo>
                <a:lnTo>
                  <a:pt x="2872613" y="2781300"/>
                </a:lnTo>
                <a:lnTo>
                  <a:pt x="2902115" y="2781300"/>
                </a:lnTo>
                <a:lnTo>
                  <a:pt x="2907893" y="2768600"/>
                </a:lnTo>
                <a:close/>
              </a:path>
              <a:path w="5387975" h="3035300">
                <a:moveTo>
                  <a:pt x="2916809" y="2768600"/>
                </a:moveTo>
                <a:lnTo>
                  <a:pt x="2907893" y="2768600"/>
                </a:lnTo>
                <a:lnTo>
                  <a:pt x="2903207" y="2781300"/>
                </a:lnTo>
                <a:lnTo>
                  <a:pt x="2910085" y="2781300"/>
                </a:lnTo>
                <a:lnTo>
                  <a:pt x="2916809" y="2768600"/>
                </a:lnTo>
                <a:close/>
              </a:path>
              <a:path w="5387975" h="3035300">
                <a:moveTo>
                  <a:pt x="2921482" y="2768600"/>
                </a:moveTo>
                <a:lnTo>
                  <a:pt x="2918802" y="2768600"/>
                </a:lnTo>
                <a:lnTo>
                  <a:pt x="2915412" y="2781300"/>
                </a:lnTo>
                <a:lnTo>
                  <a:pt x="2921482" y="2768600"/>
                </a:lnTo>
                <a:close/>
              </a:path>
              <a:path w="5387975" h="3035300">
                <a:moveTo>
                  <a:pt x="2926829" y="2768600"/>
                </a:moveTo>
                <a:lnTo>
                  <a:pt x="2926016" y="2781300"/>
                </a:lnTo>
                <a:lnTo>
                  <a:pt x="2928670" y="2781300"/>
                </a:lnTo>
                <a:lnTo>
                  <a:pt x="2926829" y="2768600"/>
                </a:lnTo>
                <a:close/>
              </a:path>
              <a:path w="5387975" h="3035300">
                <a:moveTo>
                  <a:pt x="575830" y="2755900"/>
                </a:moveTo>
                <a:lnTo>
                  <a:pt x="567728" y="2755900"/>
                </a:lnTo>
                <a:lnTo>
                  <a:pt x="568147" y="2768600"/>
                </a:lnTo>
                <a:lnTo>
                  <a:pt x="575730" y="2757092"/>
                </a:lnTo>
                <a:lnTo>
                  <a:pt x="575830" y="2755900"/>
                </a:lnTo>
                <a:close/>
              </a:path>
              <a:path w="5387975" h="3035300">
                <a:moveTo>
                  <a:pt x="585990" y="2755900"/>
                </a:moveTo>
                <a:lnTo>
                  <a:pt x="576516" y="2755900"/>
                </a:lnTo>
                <a:lnTo>
                  <a:pt x="575730" y="2757092"/>
                </a:lnTo>
                <a:lnTo>
                  <a:pt x="574763" y="2768600"/>
                </a:lnTo>
                <a:lnTo>
                  <a:pt x="586955" y="2768600"/>
                </a:lnTo>
                <a:lnTo>
                  <a:pt x="585990" y="2755900"/>
                </a:lnTo>
                <a:close/>
              </a:path>
              <a:path w="5387975" h="3035300">
                <a:moveTo>
                  <a:pt x="589635" y="2755900"/>
                </a:moveTo>
                <a:lnTo>
                  <a:pt x="589178" y="2768600"/>
                </a:lnTo>
                <a:lnTo>
                  <a:pt x="590105" y="2768600"/>
                </a:lnTo>
                <a:lnTo>
                  <a:pt x="590442" y="2764860"/>
                </a:lnTo>
                <a:lnTo>
                  <a:pt x="589635" y="2755900"/>
                </a:lnTo>
                <a:close/>
              </a:path>
              <a:path w="5387975" h="3035300">
                <a:moveTo>
                  <a:pt x="597928" y="2755900"/>
                </a:moveTo>
                <a:lnTo>
                  <a:pt x="591248" y="2755900"/>
                </a:lnTo>
                <a:lnTo>
                  <a:pt x="590442" y="2764860"/>
                </a:lnTo>
                <a:lnTo>
                  <a:pt x="590778" y="2768600"/>
                </a:lnTo>
                <a:lnTo>
                  <a:pt x="594194" y="2768600"/>
                </a:lnTo>
                <a:lnTo>
                  <a:pt x="597928" y="2755900"/>
                </a:lnTo>
                <a:close/>
              </a:path>
              <a:path w="5387975" h="3035300">
                <a:moveTo>
                  <a:pt x="631736" y="2755900"/>
                </a:moveTo>
                <a:lnTo>
                  <a:pt x="597928" y="2755900"/>
                </a:lnTo>
                <a:lnTo>
                  <a:pt x="599376" y="2768600"/>
                </a:lnTo>
                <a:lnTo>
                  <a:pt x="635190" y="2768600"/>
                </a:lnTo>
                <a:lnTo>
                  <a:pt x="631736" y="2755900"/>
                </a:lnTo>
                <a:close/>
              </a:path>
              <a:path w="5387975" h="3035300">
                <a:moveTo>
                  <a:pt x="672782" y="2755900"/>
                </a:moveTo>
                <a:lnTo>
                  <a:pt x="638683" y="2755900"/>
                </a:lnTo>
                <a:lnTo>
                  <a:pt x="638289" y="2768600"/>
                </a:lnTo>
                <a:lnTo>
                  <a:pt x="672757" y="2768600"/>
                </a:lnTo>
                <a:lnTo>
                  <a:pt x="672782" y="2755900"/>
                </a:lnTo>
                <a:close/>
              </a:path>
              <a:path w="5387975" h="3035300">
                <a:moveTo>
                  <a:pt x="681545" y="2755900"/>
                </a:moveTo>
                <a:lnTo>
                  <a:pt x="681164" y="2755900"/>
                </a:lnTo>
                <a:lnTo>
                  <a:pt x="679983" y="2768600"/>
                </a:lnTo>
                <a:lnTo>
                  <a:pt x="684771" y="2768600"/>
                </a:lnTo>
                <a:lnTo>
                  <a:pt x="681545" y="2755900"/>
                </a:lnTo>
                <a:close/>
              </a:path>
              <a:path w="5387975" h="3035300">
                <a:moveTo>
                  <a:pt x="2868912" y="2755900"/>
                </a:moveTo>
                <a:lnTo>
                  <a:pt x="2831388" y="2755900"/>
                </a:lnTo>
                <a:lnTo>
                  <a:pt x="2836976" y="2768600"/>
                </a:lnTo>
                <a:lnTo>
                  <a:pt x="2867100" y="2768600"/>
                </a:lnTo>
                <a:lnTo>
                  <a:pt x="2868912" y="2755900"/>
                </a:lnTo>
                <a:close/>
              </a:path>
              <a:path w="5387975" h="3035300">
                <a:moveTo>
                  <a:pt x="2917748" y="2755900"/>
                </a:moveTo>
                <a:lnTo>
                  <a:pt x="2877636" y="2755900"/>
                </a:lnTo>
                <a:lnTo>
                  <a:pt x="2867866" y="2768600"/>
                </a:lnTo>
                <a:lnTo>
                  <a:pt x="2912198" y="2768600"/>
                </a:lnTo>
                <a:lnTo>
                  <a:pt x="2917748" y="2755900"/>
                </a:lnTo>
                <a:close/>
              </a:path>
              <a:path w="5387975" h="3035300">
                <a:moveTo>
                  <a:pt x="2929674" y="2755900"/>
                </a:moveTo>
                <a:lnTo>
                  <a:pt x="2917748" y="2755900"/>
                </a:lnTo>
                <a:lnTo>
                  <a:pt x="2915094" y="2768600"/>
                </a:lnTo>
                <a:lnTo>
                  <a:pt x="2930753" y="2768600"/>
                </a:lnTo>
                <a:lnTo>
                  <a:pt x="2929674" y="2755900"/>
                </a:lnTo>
                <a:close/>
              </a:path>
              <a:path w="5387975" h="3035300">
                <a:moveTo>
                  <a:pt x="2938716" y="2755900"/>
                </a:moveTo>
                <a:lnTo>
                  <a:pt x="2934982" y="2755900"/>
                </a:lnTo>
                <a:lnTo>
                  <a:pt x="2935782" y="2768600"/>
                </a:lnTo>
                <a:lnTo>
                  <a:pt x="2937205" y="2768600"/>
                </a:lnTo>
                <a:lnTo>
                  <a:pt x="2938716" y="2755900"/>
                </a:lnTo>
                <a:close/>
              </a:path>
              <a:path w="5387975" h="3035300">
                <a:moveTo>
                  <a:pt x="2953219" y="2755900"/>
                </a:moveTo>
                <a:lnTo>
                  <a:pt x="2944190" y="2755900"/>
                </a:lnTo>
                <a:lnTo>
                  <a:pt x="2942297" y="2768600"/>
                </a:lnTo>
                <a:lnTo>
                  <a:pt x="2951530" y="2768600"/>
                </a:lnTo>
                <a:lnTo>
                  <a:pt x="2953245" y="2757092"/>
                </a:lnTo>
                <a:lnTo>
                  <a:pt x="2953219" y="2755900"/>
                </a:lnTo>
                <a:close/>
              </a:path>
              <a:path w="5387975" h="3035300">
                <a:moveTo>
                  <a:pt x="2961500" y="2755900"/>
                </a:moveTo>
                <a:lnTo>
                  <a:pt x="2953423" y="2755900"/>
                </a:lnTo>
                <a:lnTo>
                  <a:pt x="2953420" y="2757092"/>
                </a:lnTo>
                <a:lnTo>
                  <a:pt x="2955353" y="2768600"/>
                </a:lnTo>
                <a:lnTo>
                  <a:pt x="2961500" y="2755900"/>
                </a:lnTo>
                <a:close/>
              </a:path>
              <a:path w="5387975" h="3035300">
                <a:moveTo>
                  <a:pt x="576516" y="2755900"/>
                </a:moveTo>
                <a:lnTo>
                  <a:pt x="575830" y="2755900"/>
                </a:lnTo>
                <a:lnTo>
                  <a:pt x="575730" y="2757092"/>
                </a:lnTo>
                <a:lnTo>
                  <a:pt x="576516" y="2755900"/>
                </a:lnTo>
                <a:close/>
              </a:path>
              <a:path w="5387975" h="3035300">
                <a:moveTo>
                  <a:pt x="2953423" y="2755900"/>
                </a:moveTo>
                <a:lnTo>
                  <a:pt x="2953219" y="2755900"/>
                </a:lnTo>
                <a:lnTo>
                  <a:pt x="2953327" y="2756541"/>
                </a:lnTo>
                <a:lnTo>
                  <a:pt x="2953423" y="2755900"/>
                </a:lnTo>
                <a:close/>
              </a:path>
              <a:path w="5387975" h="3035300">
                <a:moveTo>
                  <a:pt x="541147" y="2743200"/>
                </a:moveTo>
                <a:lnTo>
                  <a:pt x="532405" y="2743200"/>
                </a:lnTo>
                <a:lnTo>
                  <a:pt x="538670" y="2755900"/>
                </a:lnTo>
                <a:lnTo>
                  <a:pt x="552081" y="2755900"/>
                </a:lnTo>
                <a:lnTo>
                  <a:pt x="541147" y="2743200"/>
                </a:lnTo>
                <a:close/>
              </a:path>
              <a:path w="5387975" h="3035300">
                <a:moveTo>
                  <a:pt x="558736" y="2743200"/>
                </a:moveTo>
                <a:lnTo>
                  <a:pt x="553935" y="2743200"/>
                </a:lnTo>
                <a:lnTo>
                  <a:pt x="552297" y="2755900"/>
                </a:lnTo>
                <a:lnTo>
                  <a:pt x="558736" y="2743200"/>
                </a:lnTo>
                <a:close/>
              </a:path>
              <a:path w="5387975" h="3035300">
                <a:moveTo>
                  <a:pt x="569442" y="2743200"/>
                </a:moveTo>
                <a:lnTo>
                  <a:pt x="565861" y="2743200"/>
                </a:lnTo>
                <a:lnTo>
                  <a:pt x="559727" y="2755900"/>
                </a:lnTo>
                <a:lnTo>
                  <a:pt x="568439" y="2755900"/>
                </a:lnTo>
                <a:lnTo>
                  <a:pt x="569442" y="2743200"/>
                </a:lnTo>
                <a:close/>
              </a:path>
              <a:path w="5387975" h="3035300">
                <a:moveTo>
                  <a:pt x="651078" y="2743200"/>
                </a:moveTo>
                <a:lnTo>
                  <a:pt x="569442" y="2743200"/>
                </a:lnTo>
                <a:lnTo>
                  <a:pt x="573836" y="2755900"/>
                </a:lnTo>
                <a:lnTo>
                  <a:pt x="657410" y="2755900"/>
                </a:lnTo>
                <a:lnTo>
                  <a:pt x="651078" y="2743200"/>
                </a:lnTo>
                <a:close/>
              </a:path>
              <a:path w="5387975" h="3035300">
                <a:moveTo>
                  <a:pt x="2888335" y="2743200"/>
                </a:moveTo>
                <a:lnTo>
                  <a:pt x="2884385" y="2743200"/>
                </a:lnTo>
                <a:lnTo>
                  <a:pt x="2875407" y="2755900"/>
                </a:lnTo>
                <a:lnTo>
                  <a:pt x="2885300" y="2755900"/>
                </a:lnTo>
                <a:lnTo>
                  <a:pt x="2888335" y="2743200"/>
                </a:lnTo>
                <a:close/>
              </a:path>
              <a:path w="5387975" h="3035300">
                <a:moveTo>
                  <a:pt x="2896057" y="2743200"/>
                </a:moveTo>
                <a:lnTo>
                  <a:pt x="2888335" y="2743200"/>
                </a:lnTo>
                <a:lnTo>
                  <a:pt x="2887903" y="2755900"/>
                </a:lnTo>
                <a:lnTo>
                  <a:pt x="2899359" y="2755900"/>
                </a:lnTo>
                <a:lnTo>
                  <a:pt x="2896057" y="2743200"/>
                </a:lnTo>
                <a:close/>
              </a:path>
              <a:path w="5387975" h="3035300">
                <a:moveTo>
                  <a:pt x="2963633" y="2743200"/>
                </a:moveTo>
                <a:lnTo>
                  <a:pt x="2903931" y="2743200"/>
                </a:lnTo>
                <a:lnTo>
                  <a:pt x="2899359" y="2755900"/>
                </a:lnTo>
                <a:lnTo>
                  <a:pt x="2953004" y="2755900"/>
                </a:lnTo>
                <a:lnTo>
                  <a:pt x="2963633" y="2743200"/>
                </a:lnTo>
                <a:close/>
              </a:path>
              <a:path w="5387975" h="3035300">
                <a:moveTo>
                  <a:pt x="2966288" y="2743200"/>
                </a:moveTo>
                <a:lnTo>
                  <a:pt x="2961970" y="2755900"/>
                </a:lnTo>
                <a:lnTo>
                  <a:pt x="2965335" y="2755900"/>
                </a:lnTo>
                <a:lnTo>
                  <a:pt x="2966288" y="2743200"/>
                </a:lnTo>
                <a:close/>
              </a:path>
              <a:path w="5387975" h="3035300">
                <a:moveTo>
                  <a:pt x="2986849" y="2743200"/>
                </a:moveTo>
                <a:lnTo>
                  <a:pt x="2976871" y="2743200"/>
                </a:lnTo>
                <a:lnTo>
                  <a:pt x="2973025" y="2755900"/>
                </a:lnTo>
                <a:lnTo>
                  <a:pt x="2985909" y="2755900"/>
                </a:lnTo>
                <a:lnTo>
                  <a:pt x="2986849" y="2743200"/>
                </a:lnTo>
                <a:close/>
              </a:path>
              <a:path w="5387975" h="3035300">
                <a:moveTo>
                  <a:pt x="2996044" y="2743200"/>
                </a:moveTo>
                <a:lnTo>
                  <a:pt x="2991472" y="2743200"/>
                </a:lnTo>
                <a:lnTo>
                  <a:pt x="2989681" y="2755900"/>
                </a:lnTo>
                <a:lnTo>
                  <a:pt x="2996044" y="2743200"/>
                </a:lnTo>
                <a:close/>
              </a:path>
              <a:path w="5387975" h="3035300">
                <a:moveTo>
                  <a:pt x="525590" y="2741403"/>
                </a:moveTo>
                <a:lnTo>
                  <a:pt x="523633" y="2743200"/>
                </a:lnTo>
                <a:lnTo>
                  <a:pt x="525322" y="2743200"/>
                </a:lnTo>
                <a:lnTo>
                  <a:pt x="525590" y="2741403"/>
                </a:lnTo>
                <a:close/>
              </a:path>
              <a:path w="5387975" h="3035300">
                <a:moveTo>
                  <a:pt x="530716" y="2736696"/>
                </a:moveTo>
                <a:lnTo>
                  <a:pt x="530678" y="2736992"/>
                </a:lnTo>
                <a:lnTo>
                  <a:pt x="534390" y="2743200"/>
                </a:lnTo>
                <a:lnTo>
                  <a:pt x="530716" y="2736696"/>
                </a:lnTo>
                <a:close/>
              </a:path>
              <a:path w="5387975" h="3035300">
                <a:moveTo>
                  <a:pt x="570395" y="2730500"/>
                </a:moveTo>
                <a:lnTo>
                  <a:pt x="537464" y="2730500"/>
                </a:lnTo>
                <a:lnTo>
                  <a:pt x="536355" y="2731518"/>
                </a:lnTo>
                <a:lnTo>
                  <a:pt x="542137" y="2743200"/>
                </a:lnTo>
                <a:lnTo>
                  <a:pt x="570026" y="2743200"/>
                </a:lnTo>
                <a:lnTo>
                  <a:pt x="570395" y="2730500"/>
                </a:lnTo>
                <a:close/>
              </a:path>
              <a:path w="5387975" h="3035300">
                <a:moveTo>
                  <a:pt x="570890" y="2730500"/>
                </a:moveTo>
                <a:lnTo>
                  <a:pt x="573570" y="2743200"/>
                </a:lnTo>
                <a:lnTo>
                  <a:pt x="578561" y="2743200"/>
                </a:lnTo>
                <a:lnTo>
                  <a:pt x="581027" y="2740108"/>
                </a:lnTo>
                <a:lnTo>
                  <a:pt x="570890" y="2730500"/>
                </a:lnTo>
                <a:close/>
              </a:path>
              <a:path w="5387975" h="3035300">
                <a:moveTo>
                  <a:pt x="612343" y="2730500"/>
                </a:moveTo>
                <a:lnTo>
                  <a:pt x="588695" y="2730500"/>
                </a:lnTo>
                <a:lnTo>
                  <a:pt x="581027" y="2740108"/>
                </a:lnTo>
                <a:lnTo>
                  <a:pt x="584288" y="2743200"/>
                </a:lnTo>
                <a:lnTo>
                  <a:pt x="623082" y="2743200"/>
                </a:lnTo>
                <a:lnTo>
                  <a:pt x="612343" y="2730500"/>
                </a:lnTo>
                <a:close/>
              </a:path>
              <a:path w="5387975" h="3035300">
                <a:moveTo>
                  <a:pt x="2912681" y="2730500"/>
                </a:moveTo>
                <a:lnTo>
                  <a:pt x="2907423" y="2743200"/>
                </a:lnTo>
                <a:lnTo>
                  <a:pt x="2911652" y="2743200"/>
                </a:lnTo>
                <a:lnTo>
                  <a:pt x="2912681" y="2730500"/>
                </a:lnTo>
                <a:close/>
              </a:path>
              <a:path w="5387975" h="3035300">
                <a:moveTo>
                  <a:pt x="2919603" y="2730500"/>
                </a:moveTo>
                <a:lnTo>
                  <a:pt x="2915031" y="2730500"/>
                </a:lnTo>
                <a:lnTo>
                  <a:pt x="2912287" y="2743200"/>
                </a:lnTo>
                <a:lnTo>
                  <a:pt x="2922828" y="2743200"/>
                </a:lnTo>
                <a:lnTo>
                  <a:pt x="2919603" y="2730500"/>
                </a:lnTo>
                <a:close/>
              </a:path>
              <a:path w="5387975" h="3035300">
                <a:moveTo>
                  <a:pt x="2949448" y="2730500"/>
                </a:moveTo>
                <a:lnTo>
                  <a:pt x="2930486" y="2730500"/>
                </a:lnTo>
                <a:lnTo>
                  <a:pt x="2922828" y="2743200"/>
                </a:lnTo>
                <a:lnTo>
                  <a:pt x="2945904" y="2743200"/>
                </a:lnTo>
                <a:lnTo>
                  <a:pt x="2949448" y="2730500"/>
                </a:lnTo>
                <a:close/>
              </a:path>
              <a:path w="5387975" h="3035300">
                <a:moveTo>
                  <a:pt x="2978365" y="2730500"/>
                </a:moveTo>
                <a:lnTo>
                  <a:pt x="2955366" y="2730500"/>
                </a:lnTo>
                <a:lnTo>
                  <a:pt x="2953918" y="2743200"/>
                </a:lnTo>
                <a:lnTo>
                  <a:pt x="2976714" y="2743200"/>
                </a:lnTo>
                <a:lnTo>
                  <a:pt x="2978365" y="2730500"/>
                </a:lnTo>
                <a:close/>
              </a:path>
              <a:path w="5387975" h="3035300">
                <a:moveTo>
                  <a:pt x="2984487" y="2730500"/>
                </a:moveTo>
                <a:lnTo>
                  <a:pt x="2978365" y="2730500"/>
                </a:lnTo>
                <a:lnTo>
                  <a:pt x="2977984" y="2743200"/>
                </a:lnTo>
                <a:lnTo>
                  <a:pt x="2986366" y="2743200"/>
                </a:lnTo>
                <a:lnTo>
                  <a:pt x="2986770" y="2739316"/>
                </a:lnTo>
                <a:lnTo>
                  <a:pt x="2984487" y="2730500"/>
                </a:lnTo>
                <a:close/>
              </a:path>
              <a:path w="5387975" h="3035300">
                <a:moveTo>
                  <a:pt x="2987687" y="2730500"/>
                </a:moveTo>
                <a:lnTo>
                  <a:pt x="2986770" y="2739316"/>
                </a:lnTo>
                <a:lnTo>
                  <a:pt x="2987776" y="2743200"/>
                </a:lnTo>
                <a:lnTo>
                  <a:pt x="2990818" y="2736992"/>
                </a:lnTo>
                <a:lnTo>
                  <a:pt x="2987687" y="2730500"/>
                </a:lnTo>
                <a:close/>
              </a:path>
              <a:path w="5387975" h="3035300">
                <a:moveTo>
                  <a:pt x="2999181" y="2730500"/>
                </a:moveTo>
                <a:lnTo>
                  <a:pt x="2993999" y="2730500"/>
                </a:lnTo>
                <a:lnTo>
                  <a:pt x="2990818" y="2736992"/>
                </a:lnTo>
                <a:lnTo>
                  <a:pt x="2993811" y="2743200"/>
                </a:lnTo>
                <a:lnTo>
                  <a:pt x="2996831" y="2743200"/>
                </a:lnTo>
                <a:lnTo>
                  <a:pt x="2999181" y="2730500"/>
                </a:lnTo>
                <a:close/>
              </a:path>
              <a:path w="5387975" h="3035300">
                <a:moveTo>
                  <a:pt x="3002597" y="2730500"/>
                </a:moveTo>
                <a:lnTo>
                  <a:pt x="2999828" y="2743200"/>
                </a:lnTo>
                <a:lnTo>
                  <a:pt x="3003816" y="2743200"/>
                </a:lnTo>
                <a:lnTo>
                  <a:pt x="3002597" y="2730500"/>
                </a:lnTo>
                <a:close/>
              </a:path>
              <a:path w="5387975" h="3035300">
                <a:moveTo>
                  <a:pt x="3008414" y="2730500"/>
                </a:moveTo>
                <a:lnTo>
                  <a:pt x="3005226" y="2730500"/>
                </a:lnTo>
                <a:lnTo>
                  <a:pt x="3006115" y="2743200"/>
                </a:lnTo>
                <a:lnTo>
                  <a:pt x="3007029" y="2743200"/>
                </a:lnTo>
                <a:lnTo>
                  <a:pt x="3008414" y="2730500"/>
                </a:lnTo>
                <a:close/>
              </a:path>
              <a:path w="5387975" h="3035300">
                <a:moveTo>
                  <a:pt x="527131" y="2731061"/>
                </a:moveTo>
                <a:lnTo>
                  <a:pt x="525590" y="2741403"/>
                </a:lnTo>
                <a:lnTo>
                  <a:pt x="530577" y="2736823"/>
                </a:lnTo>
                <a:lnTo>
                  <a:pt x="527131" y="2731061"/>
                </a:lnTo>
                <a:close/>
              </a:path>
              <a:path w="5387975" h="3035300">
                <a:moveTo>
                  <a:pt x="527215" y="2730500"/>
                </a:moveTo>
                <a:lnTo>
                  <a:pt x="527131" y="2731061"/>
                </a:lnTo>
                <a:lnTo>
                  <a:pt x="530577" y="2736823"/>
                </a:lnTo>
                <a:lnTo>
                  <a:pt x="530716" y="2736696"/>
                </a:lnTo>
                <a:lnTo>
                  <a:pt x="527215" y="2730500"/>
                </a:lnTo>
                <a:close/>
              </a:path>
              <a:path w="5387975" h="3035300">
                <a:moveTo>
                  <a:pt x="535851" y="2730500"/>
                </a:moveTo>
                <a:lnTo>
                  <a:pt x="527215" y="2730500"/>
                </a:lnTo>
                <a:lnTo>
                  <a:pt x="530716" y="2736696"/>
                </a:lnTo>
                <a:lnTo>
                  <a:pt x="536355" y="2731518"/>
                </a:lnTo>
                <a:lnTo>
                  <a:pt x="535851" y="2730500"/>
                </a:lnTo>
                <a:close/>
              </a:path>
              <a:path w="5387975" h="3035300">
                <a:moveTo>
                  <a:pt x="537464" y="2730500"/>
                </a:moveTo>
                <a:lnTo>
                  <a:pt x="535851" y="2730500"/>
                </a:lnTo>
                <a:lnTo>
                  <a:pt x="536355" y="2731518"/>
                </a:lnTo>
                <a:lnTo>
                  <a:pt x="537464" y="2730500"/>
                </a:lnTo>
                <a:close/>
              </a:path>
              <a:path w="5387975" h="3035300">
                <a:moveTo>
                  <a:pt x="527215" y="2730500"/>
                </a:moveTo>
                <a:lnTo>
                  <a:pt x="526796" y="2730500"/>
                </a:lnTo>
                <a:lnTo>
                  <a:pt x="527131" y="2731061"/>
                </a:lnTo>
                <a:lnTo>
                  <a:pt x="527215" y="2730500"/>
                </a:lnTo>
                <a:close/>
              </a:path>
              <a:path w="5387975" h="3035300">
                <a:moveTo>
                  <a:pt x="555788" y="2705100"/>
                </a:moveTo>
                <a:lnTo>
                  <a:pt x="480364" y="2705100"/>
                </a:lnTo>
                <a:lnTo>
                  <a:pt x="480136" y="2717800"/>
                </a:lnTo>
                <a:lnTo>
                  <a:pt x="478701" y="2730500"/>
                </a:lnTo>
                <a:lnTo>
                  <a:pt x="488175" y="2717800"/>
                </a:lnTo>
                <a:lnTo>
                  <a:pt x="563503" y="2717800"/>
                </a:lnTo>
                <a:lnTo>
                  <a:pt x="555788" y="2705100"/>
                </a:lnTo>
                <a:close/>
              </a:path>
              <a:path w="5387975" h="3035300">
                <a:moveTo>
                  <a:pt x="508025" y="2717800"/>
                </a:moveTo>
                <a:lnTo>
                  <a:pt x="501036" y="2717800"/>
                </a:lnTo>
                <a:lnTo>
                  <a:pt x="495205" y="2730500"/>
                </a:lnTo>
                <a:lnTo>
                  <a:pt x="504215" y="2730500"/>
                </a:lnTo>
                <a:lnTo>
                  <a:pt x="508025" y="2717800"/>
                </a:lnTo>
                <a:close/>
              </a:path>
              <a:path w="5387975" h="3035300">
                <a:moveTo>
                  <a:pt x="512521" y="2717800"/>
                </a:moveTo>
                <a:lnTo>
                  <a:pt x="510590" y="2730500"/>
                </a:lnTo>
                <a:lnTo>
                  <a:pt x="514146" y="2730500"/>
                </a:lnTo>
                <a:lnTo>
                  <a:pt x="512521" y="2717800"/>
                </a:lnTo>
                <a:close/>
              </a:path>
              <a:path w="5387975" h="3035300">
                <a:moveTo>
                  <a:pt x="586486" y="2717800"/>
                </a:moveTo>
                <a:lnTo>
                  <a:pt x="513245" y="2717800"/>
                </a:lnTo>
                <a:lnTo>
                  <a:pt x="520445" y="2730500"/>
                </a:lnTo>
                <a:lnTo>
                  <a:pt x="580542" y="2730500"/>
                </a:lnTo>
                <a:lnTo>
                  <a:pt x="586486" y="2717800"/>
                </a:lnTo>
                <a:close/>
              </a:path>
              <a:path w="5387975" h="3035300">
                <a:moveTo>
                  <a:pt x="2966643" y="2717800"/>
                </a:moveTo>
                <a:lnTo>
                  <a:pt x="2949922" y="2717800"/>
                </a:lnTo>
                <a:lnTo>
                  <a:pt x="2940583" y="2730500"/>
                </a:lnTo>
                <a:lnTo>
                  <a:pt x="2963214" y="2730500"/>
                </a:lnTo>
                <a:lnTo>
                  <a:pt x="2965568" y="2724828"/>
                </a:lnTo>
                <a:lnTo>
                  <a:pt x="2966643" y="2717800"/>
                </a:lnTo>
                <a:close/>
              </a:path>
              <a:path w="5387975" h="3035300">
                <a:moveTo>
                  <a:pt x="2965840" y="2724171"/>
                </a:moveTo>
                <a:lnTo>
                  <a:pt x="2965568" y="2724828"/>
                </a:lnTo>
                <a:lnTo>
                  <a:pt x="2964700" y="2730500"/>
                </a:lnTo>
                <a:lnTo>
                  <a:pt x="2965043" y="2730500"/>
                </a:lnTo>
                <a:lnTo>
                  <a:pt x="2965840" y="2724171"/>
                </a:lnTo>
                <a:close/>
              </a:path>
              <a:path w="5387975" h="3035300">
                <a:moveTo>
                  <a:pt x="3016313" y="2717800"/>
                </a:moveTo>
                <a:lnTo>
                  <a:pt x="2968536" y="2717800"/>
                </a:lnTo>
                <a:lnTo>
                  <a:pt x="2968066" y="2730500"/>
                </a:lnTo>
                <a:lnTo>
                  <a:pt x="3019729" y="2730500"/>
                </a:lnTo>
                <a:lnTo>
                  <a:pt x="3016313" y="2717800"/>
                </a:lnTo>
                <a:close/>
              </a:path>
              <a:path w="5387975" h="3035300">
                <a:moveTo>
                  <a:pt x="3038868" y="2717800"/>
                </a:moveTo>
                <a:lnTo>
                  <a:pt x="3035388" y="2717800"/>
                </a:lnTo>
                <a:lnTo>
                  <a:pt x="3030842" y="2730500"/>
                </a:lnTo>
                <a:lnTo>
                  <a:pt x="3036125" y="2730500"/>
                </a:lnTo>
                <a:lnTo>
                  <a:pt x="3038868" y="2717800"/>
                </a:lnTo>
                <a:close/>
              </a:path>
              <a:path w="5387975" h="3035300">
                <a:moveTo>
                  <a:pt x="3048876" y="2717800"/>
                </a:moveTo>
                <a:lnTo>
                  <a:pt x="3043605" y="2730500"/>
                </a:lnTo>
                <a:lnTo>
                  <a:pt x="3048952" y="2730500"/>
                </a:lnTo>
                <a:lnTo>
                  <a:pt x="3048876" y="2717800"/>
                </a:lnTo>
                <a:close/>
              </a:path>
              <a:path w="5387975" h="3035300">
                <a:moveTo>
                  <a:pt x="3066605" y="2717800"/>
                </a:moveTo>
                <a:lnTo>
                  <a:pt x="3054388" y="2717800"/>
                </a:lnTo>
                <a:lnTo>
                  <a:pt x="3060153" y="2730500"/>
                </a:lnTo>
                <a:lnTo>
                  <a:pt x="3066605" y="2717800"/>
                </a:lnTo>
                <a:close/>
              </a:path>
              <a:path w="5387975" h="3035300">
                <a:moveTo>
                  <a:pt x="2966643" y="2717800"/>
                </a:moveTo>
                <a:lnTo>
                  <a:pt x="2965568" y="2724828"/>
                </a:lnTo>
                <a:lnTo>
                  <a:pt x="2965840" y="2724171"/>
                </a:lnTo>
                <a:lnTo>
                  <a:pt x="2966643" y="2717800"/>
                </a:lnTo>
                <a:close/>
              </a:path>
              <a:path w="5387975" h="3035300">
                <a:moveTo>
                  <a:pt x="2968485" y="2717800"/>
                </a:moveTo>
                <a:lnTo>
                  <a:pt x="2966643" y="2717800"/>
                </a:lnTo>
                <a:lnTo>
                  <a:pt x="2965840" y="2724171"/>
                </a:lnTo>
                <a:lnTo>
                  <a:pt x="2968485" y="2717800"/>
                </a:lnTo>
                <a:close/>
              </a:path>
              <a:path w="5387975" h="3035300">
                <a:moveTo>
                  <a:pt x="455942" y="2705100"/>
                </a:moveTo>
                <a:lnTo>
                  <a:pt x="454469" y="2705100"/>
                </a:lnTo>
                <a:lnTo>
                  <a:pt x="455041" y="2717800"/>
                </a:lnTo>
                <a:lnTo>
                  <a:pt x="455942" y="2705100"/>
                </a:lnTo>
                <a:close/>
              </a:path>
              <a:path w="5387975" h="3035300">
                <a:moveTo>
                  <a:pt x="473506" y="2705100"/>
                </a:moveTo>
                <a:lnTo>
                  <a:pt x="469595" y="2705100"/>
                </a:lnTo>
                <a:lnTo>
                  <a:pt x="469315" y="2717800"/>
                </a:lnTo>
                <a:lnTo>
                  <a:pt x="473900" y="2717800"/>
                </a:lnTo>
                <a:lnTo>
                  <a:pt x="473506" y="2705100"/>
                </a:lnTo>
                <a:close/>
              </a:path>
              <a:path w="5387975" h="3035300">
                <a:moveTo>
                  <a:pt x="477227" y="2705100"/>
                </a:moveTo>
                <a:lnTo>
                  <a:pt x="475538" y="2717800"/>
                </a:lnTo>
                <a:lnTo>
                  <a:pt x="478015" y="2717800"/>
                </a:lnTo>
                <a:lnTo>
                  <a:pt x="477227" y="2705100"/>
                </a:lnTo>
                <a:close/>
              </a:path>
              <a:path w="5387975" h="3035300">
                <a:moveTo>
                  <a:pt x="2993415" y="2705100"/>
                </a:moveTo>
                <a:lnTo>
                  <a:pt x="2977489" y="2705100"/>
                </a:lnTo>
                <a:lnTo>
                  <a:pt x="2969590" y="2717800"/>
                </a:lnTo>
                <a:lnTo>
                  <a:pt x="2991662" y="2717800"/>
                </a:lnTo>
                <a:lnTo>
                  <a:pt x="2993415" y="2705100"/>
                </a:lnTo>
                <a:close/>
              </a:path>
              <a:path w="5387975" h="3035300">
                <a:moveTo>
                  <a:pt x="3032544" y="2705100"/>
                </a:moveTo>
                <a:lnTo>
                  <a:pt x="2994507" y="2705100"/>
                </a:lnTo>
                <a:lnTo>
                  <a:pt x="2993364" y="2717800"/>
                </a:lnTo>
                <a:lnTo>
                  <a:pt x="3025240" y="2717800"/>
                </a:lnTo>
                <a:lnTo>
                  <a:pt x="3032544" y="2705100"/>
                </a:lnTo>
                <a:close/>
              </a:path>
              <a:path w="5387975" h="3035300">
                <a:moveTo>
                  <a:pt x="3055581" y="2705100"/>
                </a:moveTo>
                <a:lnTo>
                  <a:pt x="3034969" y="2705100"/>
                </a:lnTo>
                <a:lnTo>
                  <a:pt x="3038068" y="2717800"/>
                </a:lnTo>
                <a:lnTo>
                  <a:pt x="3054832" y="2717800"/>
                </a:lnTo>
                <a:lnTo>
                  <a:pt x="3056473" y="2712121"/>
                </a:lnTo>
                <a:lnTo>
                  <a:pt x="3055581" y="2705100"/>
                </a:lnTo>
                <a:close/>
              </a:path>
              <a:path w="5387975" h="3035300">
                <a:moveTo>
                  <a:pt x="3056473" y="2712121"/>
                </a:moveTo>
                <a:lnTo>
                  <a:pt x="3054832" y="2717800"/>
                </a:lnTo>
                <a:lnTo>
                  <a:pt x="3057042" y="2717800"/>
                </a:lnTo>
                <a:lnTo>
                  <a:pt x="3057172" y="2717621"/>
                </a:lnTo>
                <a:lnTo>
                  <a:pt x="3056473" y="2712121"/>
                </a:lnTo>
                <a:close/>
              </a:path>
              <a:path w="5387975" h="3035300">
                <a:moveTo>
                  <a:pt x="3057172" y="2717621"/>
                </a:moveTo>
                <a:lnTo>
                  <a:pt x="3057042" y="2717800"/>
                </a:lnTo>
                <a:lnTo>
                  <a:pt x="3057194" y="2717800"/>
                </a:lnTo>
                <a:lnTo>
                  <a:pt x="3057172" y="2717621"/>
                </a:lnTo>
                <a:close/>
              </a:path>
              <a:path w="5387975" h="3035300">
                <a:moveTo>
                  <a:pt x="3071888" y="2705100"/>
                </a:moveTo>
                <a:lnTo>
                  <a:pt x="3066529" y="2705100"/>
                </a:lnTo>
                <a:lnTo>
                  <a:pt x="3067659" y="2717800"/>
                </a:lnTo>
                <a:lnTo>
                  <a:pt x="3068777" y="2717800"/>
                </a:lnTo>
                <a:lnTo>
                  <a:pt x="3071888" y="2705100"/>
                </a:lnTo>
                <a:close/>
              </a:path>
              <a:path w="5387975" h="3035300">
                <a:moveTo>
                  <a:pt x="3090887" y="2705100"/>
                </a:moveTo>
                <a:lnTo>
                  <a:pt x="3076016" y="2705100"/>
                </a:lnTo>
                <a:lnTo>
                  <a:pt x="3073996" y="2717800"/>
                </a:lnTo>
                <a:lnTo>
                  <a:pt x="3074962" y="2717800"/>
                </a:lnTo>
                <a:lnTo>
                  <a:pt x="3090887" y="2705100"/>
                </a:lnTo>
                <a:close/>
              </a:path>
              <a:path w="5387975" h="3035300">
                <a:moveTo>
                  <a:pt x="3066288" y="2705100"/>
                </a:moveTo>
                <a:lnTo>
                  <a:pt x="3058502" y="2705100"/>
                </a:lnTo>
                <a:lnTo>
                  <a:pt x="3056473" y="2712121"/>
                </a:lnTo>
                <a:lnTo>
                  <a:pt x="3057172" y="2717621"/>
                </a:lnTo>
                <a:lnTo>
                  <a:pt x="3066288" y="2705100"/>
                </a:lnTo>
                <a:close/>
              </a:path>
              <a:path w="5387975" h="3035300">
                <a:moveTo>
                  <a:pt x="455711" y="2697540"/>
                </a:moveTo>
                <a:lnTo>
                  <a:pt x="451878" y="2705100"/>
                </a:lnTo>
                <a:lnTo>
                  <a:pt x="458266" y="2705100"/>
                </a:lnTo>
                <a:lnTo>
                  <a:pt x="455711" y="2697540"/>
                </a:lnTo>
                <a:close/>
              </a:path>
              <a:path w="5387975" h="3035300">
                <a:moveTo>
                  <a:pt x="498094" y="2692400"/>
                </a:moveTo>
                <a:lnTo>
                  <a:pt x="459333" y="2692400"/>
                </a:lnTo>
                <a:lnTo>
                  <a:pt x="458660" y="2705100"/>
                </a:lnTo>
                <a:lnTo>
                  <a:pt x="494703" y="2705100"/>
                </a:lnTo>
                <a:lnTo>
                  <a:pt x="498094" y="2692400"/>
                </a:lnTo>
                <a:close/>
              </a:path>
              <a:path w="5387975" h="3035300">
                <a:moveTo>
                  <a:pt x="516623" y="2692400"/>
                </a:moveTo>
                <a:lnTo>
                  <a:pt x="499249" y="2692400"/>
                </a:lnTo>
                <a:lnTo>
                  <a:pt x="501916" y="2705100"/>
                </a:lnTo>
                <a:lnTo>
                  <a:pt x="517715" y="2705100"/>
                </a:lnTo>
                <a:lnTo>
                  <a:pt x="516623" y="2692400"/>
                </a:lnTo>
                <a:close/>
              </a:path>
              <a:path w="5387975" h="3035300">
                <a:moveTo>
                  <a:pt x="525513" y="2692400"/>
                </a:moveTo>
                <a:lnTo>
                  <a:pt x="519252" y="2692400"/>
                </a:lnTo>
                <a:lnTo>
                  <a:pt x="517715" y="2705100"/>
                </a:lnTo>
                <a:lnTo>
                  <a:pt x="522147" y="2705100"/>
                </a:lnTo>
                <a:lnTo>
                  <a:pt x="525513" y="2692400"/>
                </a:lnTo>
                <a:close/>
              </a:path>
              <a:path w="5387975" h="3035300">
                <a:moveTo>
                  <a:pt x="529841" y="2692400"/>
                </a:moveTo>
                <a:lnTo>
                  <a:pt x="531195" y="2705100"/>
                </a:lnTo>
                <a:lnTo>
                  <a:pt x="540766" y="2705100"/>
                </a:lnTo>
                <a:lnTo>
                  <a:pt x="529841" y="2692400"/>
                </a:lnTo>
                <a:close/>
              </a:path>
              <a:path w="5387975" h="3035300">
                <a:moveTo>
                  <a:pt x="3012541" y="2692400"/>
                </a:moveTo>
                <a:lnTo>
                  <a:pt x="3003829" y="2692400"/>
                </a:lnTo>
                <a:lnTo>
                  <a:pt x="3000692" y="2705100"/>
                </a:lnTo>
                <a:lnTo>
                  <a:pt x="3015157" y="2705100"/>
                </a:lnTo>
                <a:lnTo>
                  <a:pt x="3012541" y="2692400"/>
                </a:lnTo>
                <a:close/>
              </a:path>
              <a:path w="5387975" h="3035300">
                <a:moveTo>
                  <a:pt x="3022079" y="2692400"/>
                </a:moveTo>
                <a:lnTo>
                  <a:pt x="3015157" y="2705100"/>
                </a:lnTo>
                <a:lnTo>
                  <a:pt x="3024314" y="2705100"/>
                </a:lnTo>
                <a:lnTo>
                  <a:pt x="3022079" y="2692400"/>
                </a:lnTo>
                <a:close/>
              </a:path>
              <a:path w="5387975" h="3035300">
                <a:moveTo>
                  <a:pt x="3076498" y="2692400"/>
                </a:moveTo>
                <a:lnTo>
                  <a:pt x="3028823" y="2692400"/>
                </a:lnTo>
                <a:lnTo>
                  <a:pt x="3026981" y="2705100"/>
                </a:lnTo>
                <a:lnTo>
                  <a:pt x="3080562" y="2705100"/>
                </a:lnTo>
                <a:lnTo>
                  <a:pt x="3076498" y="2692400"/>
                </a:lnTo>
                <a:close/>
              </a:path>
              <a:path w="5387975" h="3035300">
                <a:moveTo>
                  <a:pt x="3096679" y="2692400"/>
                </a:moveTo>
                <a:lnTo>
                  <a:pt x="3090583" y="2692400"/>
                </a:lnTo>
                <a:lnTo>
                  <a:pt x="3091510" y="2705100"/>
                </a:lnTo>
                <a:lnTo>
                  <a:pt x="3100717" y="2705100"/>
                </a:lnTo>
                <a:lnTo>
                  <a:pt x="3096679" y="2692400"/>
                </a:lnTo>
                <a:close/>
              </a:path>
              <a:path w="5387975" h="3035300">
                <a:moveTo>
                  <a:pt x="3112300" y="2692400"/>
                </a:moveTo>
                <a:lnTo>
                  <a:pt x="3104896" y="2692400"/>
                </a:lnTo>
                <a:lnTo>
                  <a:pt x="3105708" y="2705100"/>
                </a:lnTo>
                <a:lnTo>
                  <a:pt x="3107893" y="2705100"/>
                </a:lnTo>
                <a:lnTo>
                  <a:pt x="3112300" y="2692400"/>
                </a:lnTo>
                <a:close/>
              </a:path>
              <a:path w="5387975" h="3035300">
                <a:moveTo>
                  <a:pt x="3121202" y="2692400"/>
                </a:moveTo>
                <a:lnTo>
                  <a:pt x="3116986" y="2692400"/>
                </a:lnTo>
                <a:lnTo>
                  <a:pt x="3117913" y="2705100"/>
                </a:lnTo>
                <a:lnTo>
                  <a:pt x="3120574" y="2696886"/>
                </a:lnTo>
                <a:lnTo>
                  <a:pt x="3121202" y="2692400"/>
                </a:lnTo>
                <a:close/>
              </a:path>
              <a:path w="5387975" h="3035300">
                <a:moveTo>
                  <a:pt x="3120823" y="2696118"/>
                </a:moveTo>
                <a:lnTo>
                  <a:pt x="3120574" y="2696886"/>
                </a:lnTo>
                <a:lnTo>
                  <a:pt x="3119424" y="2705100"/>
                </a:lnTo>
                <a:lnTo>
                  <a:pt x="3119907" y="2705100"/>
                </a:lnTo>
                <a:lnTo>
                  <a:pt x="3120823" y="2696118"/>
                </a:lnTo>
                <a:close/>
              </a:path>
              <a:path w="5387975" h="3035300">
                <a:moveTo>
                  <a:pt x="458317" y="2692400"/>
                </a:moveTo>
                <a:lnTo>
                  <a:pt x="453974" y="2692400"/>
                </a:lnTo>
                <a:lnTo>
                  <a:pt x="455711" y="2697540"/>
                </a:lnTo>
                <a:lnTo>
                  <a:pt x="458317" y="2692400"/>
                </a:lnTo>
                <a:close/>
              </a:path>
              <a:path w="5387975" h="3035300">
                <a:moveTo>
                  <a:pt x="3122028" y="2692400"/>
                </a:moveTo>
                <a:lnTo>
                  <a:pt x="3121202" y="2692400"/>
                </a:lnTo>
                <a:lnTo>
                  <a:pt x="3120823" y="2696118"/>
                </a:lnTo>
                <a:lnTo>
                  <a:pt x="3122028" y="2692400"/>
                </a:lnTo>
                <a:close/>
              </a:path>
              <a:path w="5387975" h="3035300">
                <a:moveTo>
                  <a:pt x="436387" y="2685472"/>
                </a:moveTo>
                <a:lnTo>
                  <a:pt x="437883" y="2692400"/>
                </a:lnTo>
                <a:lnTo>
                  <a:pt x="438492" y="2692400"/>
                </a:lnTo>
                <a:lnTo>
                  <a:pt x="436387" y="2685472"/>
                </a:lnTo>
                <a:close/>
              </a:path>
              <a:path w="5387975" h="3035300">
                <a:moveTo>
                  <a:pt x="450176" y="2679700"/>
                </a:moveTo>
                <a:lnTo>
                  <a:pt x="441718" y="2679700"/>
                </a:lnTo>
                <a:lnTo>
                  <a:pt x="438492" y="2692400"/>
                </a:lnTo>
                <a:lnTo>
                  <a:pt x="449237" y="2692400"/>
                </a:lnTo>
                <a:lnTo>
                  <a:pt x="450176" y="2679700"/>
                </a:lnTo>
                <a:close/>
              </a:path>
              <a:path w="5387975" h="3035300">
                <a:moveTo>
                  <a:pt x="470293" y="2679700"/>
                </a:moveTo>
                <a:lnTo>
                  <a:pt x="450176" y="2679700"/>
                </a:lnTo>
                <a:lnTo>
                  <a:pt x="458317" y="2692400"/>
                </a:lnTo>
                <a:lnTo>
                  <a:pt x="473036" y="2692400"/>
                </a:lnTo>
                <a:lnTo>
                  <a:pt x="470293" y="2679700"/>
                </a:lnTo>
                <a:close/>
              </a:path>
              <a:path w="5387975" h="3035300">
                <a:moveTo>
                  <a:pt x="490981" y="2679700"/>
                </a:moveTo>
                <a:lnTo>
                  <a:pt x="474776" y="2679700"/>
                </a:lnTo>
                <a:lnTo>
                  <a:pt x="475792" y="2692400"/>
                </a:lnTo>
                <a:lnTo>
                  <a:pt x="496481" y="2692400"/>
                </a:lnTo>
                <a:lnTo>
                  <a:pt x="490981" y="2679700"/>
                </a:lnTo>
                <a:close/>
              </a:path>
              <a:path w="5387975" h="3035300">
                <a:moveTo>
                  <a:pt x="502666" y="2679700"/>
                </a:moveTo>
                <a:lnTo>
                  <a:pt x="494614" y="2679700"/>
                </a:lnTo>
                <a:lnTo>
                  <a:pt x="496481" y="2692400"/>
                </a:lnTo>
                <a:lnTo>
                  <a:pt x="505053" y="2692400"/>
                </a:lnTo>
                <a:lnTo>
                  <a:pt x="502666" y="2679700"/>
                </a:lnTo>
                <a:close/>
              </a:path>
              <a:path w="5387975" h="3035300">
                <a:moveTo>
                  <a:pt x="3048127" y="2679700"/>
                </a:moveTo>
                <a:lnTo>
                  <a:pt x="3039605" y="2679700"/>
                </a:lnTo>
                <a:lnTo>
                  <a:pt x="3028213" y="2692400"/>
                </a:lnTo>
                <a:lnTo>
                  <a:pt x="3042577" y="2692400"/>
                </a:lnTo>
                <a:lnTo>
                  <a:pt x="3048127" y="2679700"/>
                </a:lnTo>
                <a:close/>
              </a:path>
              <a:path w="5387975" h="3035300">
                <a:moveTo>
                  <a:pt x="3050654" y="2679700"/>
                </a:moveTo>
                <a:lnTo>
                  <a:pt x="3048457" y="2679700"/>
                </a:lnTo>
                <a:lnTo>
                  <a:pt x="3046183" y="2692400"/>
                </a:lnTo>
                <a:lnTo>
                  <a:pt x="3050832" y="2692400"/>
                </a:lnTo>
                <a:lnTo>
                  <a:pt x="3050654" y="2679700"/>
                </a:lnTo>
                <a:close/>
              </a:path>
              <a:path w="5387975" h="3035300">
                <a:moveTo>
                  <a:pt x="3121469" y="2679700"/>
                </a:moveTo>
                <a:lnTo>
                  <a:pt x="3053880" y="2679700"/>
                </a:lnTo>
                <a:lnTo>
                  <a:pt x="3051022" y="2692400"/>
                </a:lnTo>
                <a:lnTo>
                  <a:pt x="3119323" y="2692400"/>
                </a:lnTo>
                <a:lnTo>
                  <a:pt x="3125177" y="2685413"/>
                </a:lnTo>
                <a:lnTo>
                  <a:pt x="3121469" y="2679700"/>
                </a:lnTo>
                <a:close/>
              </a:path>
              <a:path w="5387975" h="3035300">
                <a:moveTo>
                  <a:pt x="3142208" y="2679700"/>
                </a:moveTo>
                <a:lnTo>
                  <a:pt x="3129965" y="2679700"/>
                </a:lnTo>
                <a:lnTo>
                  <a:pt x="3125177" y="2685413"/>
                </a:lnTo>
                <a:lnTo>
                  <a:pt x="3129711" y="2692400"/>
                </a:lnTo>
                <a:lnTo>
                  <a:pt x="3144037" y="2692400"/>
                </a:lnTo>
                <a:lnTo>
                  <a:pt x="3142208" y="2679700"/>
                </a:lnTo>
                <a:close/>
              </a:path>
              <a:path w="5387975" h="3035300">
                <a:moveTo>
                  <a:pt x="3147568" y="2679700"/>
                </a:moveTo>
                <a:lnTo>
                  <a:pt x="3142424" y="2679700"/>
                </a:lnTo>
                <a:lnTo>
                  <a:pt x="3145523" y="2692400"/>
                </a:lnTo>
                <a:lnTo>
                  <a:pt x="3146755" y="2692400"/>
                </a:lnTo>
                <a:lnTo>
                  <a:pt x="3147568" y="2679700"/>
                </a:lnTo>
                <a:close/>
              </a:path>
              <a:path w="5387975" h="3035300">
                <a:moveTo>
                  <a:pt x="435140" y="2679700"/>
                </a:moveTo>
                <a:lnTo>
                  <a:pt x="434632" y="2679700"/>
                </a:lnTo>
                <a:lnTo>
                  <a:pt x="436387" y="2685472"/>
                </a:lnTo>
                <a:lnTo>
                  <a:pt x="435140" y="2679700"/>
                </a:lnTo>
                <a:close/>
              </a:path>
              <a:path w="5387975" h="3035300">
                <a:moveTo>
                  <a:pt x="3129965" y="2679700"/>
                </a:moveTo>
                <a:lnTo>
                  <a:pt x="3121469" y="2679700"/>
                </a:lnTo>
                <a:lnTo>
                  <a:pt x="3125177" y="2685413"/>
                </a:lnTo>
                <a:lnTo>
                  <a:pt x="3129965" y="2679700"/>
                </a:lnTo>
                <a:close/>
              </a:path>
              <a:path w="5387975" h="3035300">
                <a:moveTo>
                  <a:pt x="427355" y="2667000"/>
                </a:moveTo>
                <a:lnTo>
                  <a:pt x="421881" y="2667000"/>
                </a:lnTo>
                <a:lnTo>
                  <a:pt x="425462" y="2679700"/>
                </a:lnTo>
                <a:lnTo>
                  <a:pt x="427400" y="2667278"/>
                </a:lnTo>
                <a:lnTo>
                  <a:pt x="427355" y="2667000"/>
                </a:lnTo>
                <a:close/>
              </a:path>
              <a:path w="5387975" h="3035300">
                <a:moveTo>
                  <a:pt x="427424" y="2667124"/>
                </a:moveTo>
                <a:lnTo>
                  <a:pt x="427400" y="2667278"/>
                </a:lnTo>
                <a:lnTo>
                  <a:pt x="429425" y="2679700"/>
                </a:lnTo>
                <a:lnTo>
                  <a:pt x="434416" y="2679700"/>
                </a:lnTo>
                <a:lnTo>
                  <a:pt x="427424" y="2667124"/>
                </a:lnTo>
                <a:close/>
              </a:path>
              <a:path w="5387975" h="3035300">
                <a:moveTo>
                  <a:pt x="448449" y="2667000"/>
                </a:moveTo>
                <a:lnTo>
                  <a:pt x="437464" y="2667000"/>
                </a:lnTo>
                <a:lnTo>
                  <a:pt x="434416" y="2679700"/>
                </a:lnTo>
                <a:lnTo>
                  <a:pt x="441883" y="2679700"/>
                </a:lnTo>
                <a:lnTo>
                  <a:pt x="448449" y="2667000"/>
                </a:lnTo>
                <a:close/>
              </a:path>
              <a:path w="5387975" h="3035300">
                <a:moveTo>
                  <a:pt x="467359" y="2667000"/>
                </a:moveTo>
                <a:lnTo>
                  <a:pt x="448449" y="2667000"/>
                </a:lnTo>
                <a:lnTo>
                  <a:pt x="450481" y="2679700"/>
                </a:lnTo>
                <a:lnTo>
                  <a:pt x="471563" y="2679700"/>
                </a:lnTo>
                <a:lnTo>
                  <a:pt x="467359" y="2667000"/>
                </a:lnTo>
                <a:close/>
              </a:path>
              <a:path w="5387975" h="3035300">
                <a:moveTo>
                  <a:pt x="474167" y="2667000"/>
                </a:moveTo>
                <a:lnTo>
                  <a:pt x="471652" y="2667000"/>
                </a:lnTo>
                <a:lnTo>
                  <a:pt x="473240" y="2679700"/>
                </a:lnTo>
                <a:lnTo>
                  <a:pt x="474776" y="2679700"/>
                </a:lnTo>
                <a:lnTo>
                  <a:pt x="474167" y="2667000"/>
                </a:lnTo>
                <a:close/>
              </a:path>
              <a:path w="5387975" h="3035300">
                <a:moveTo>
                  <a:pt x="482384" y="2667000"/>
                </a:moveTo>
                <a:lnTo>
                  <a:pt x="477824" y="2679700"/>
                </a:lnTo>
                <a:lnTo>
                  <a:pt x="495490" y="2679700"/>
                </a:lnTo>
                <a:lnTo>
                  <a:pt x="482384" y="2667000"/>
                </a:lnTo>
                <a:close/>
              </a:path>
              <a:path w="5387975" h="3035300">
                <a:moveTo>
                  <a:pt x="3071507" y="2667000"/>
                </a:moveTo>
                <a:lnTo>
                  <a:pt x="3066707" y="2667000"/>
                </a:lnTo>
                <a:lnTo>
                  <a:pt x="3068053" y="2679700"/>
                </a:lnTo>
                <a:lnTo>
                  <a:pt x="3068993" y="2679700"/>
                </a:lnTo>
                <a:lnTo>
                  <a:pt x="3071507" y="2667000"/>
                </a:lnTo>
                <a:close/>
              </a:path>
              <a:path w="5387975" h="3035300">
                <a:moveTo>
                  <a:pt x="3080080" y="2667000"/>
                </a:moveTo>
                <a:lnTo>
                  <a:pt x="3073069" y="2667000"/>
                </a:lnTo>
                <a:lnTo>
                  <a:pt x="3072409" y="2679700"/>
                </a:lnTo>
                <a:lnTo>
                  <a:pt x="3076663" y="2679700"/>
                </a:lnTo>
                <a:lnTo>
                  <a:pt x="3079002" y="2673994"/>
                </a:lnTo>
                <a:lnTo>
                  <a:pt x="3080080" y="2667000"/>
                </a:lnTo>
                <a:close/>
              </a:path>
              <a:path w="5387975" h="3035300">
                <a:moveTo>
                  <a:pt x="3079303" y="2673261"/>
                </a:moveTo>
                <a:lnTo>
                  <a:pt x="3079002" y="2673994"/>
                </a:lnTo>
                <a:lnTo>
                  <a:pt x="3078124" y="2679700"/>
                </a:lnTo>
                <a:lnTo>
                  <a:pt x="3078505" y="2679700"/>
                </a:lnTo>
                <a:lnTo>
                  <a:pt x="3079303" y="2673261"/>
                </a:lnTo>
                <a:close/>
              </a:path>
              <a:path w="5387975" h="3035300">
                <a:moveTo>
                  <a:pt x="3116516" y="2654300"/>
                </a:moveTo>
                <a:lnTo>
                  <a:pt x="3102597" y="2654300"/>
                </a:lnTo>
                <a:lnTo>
                  <a:pt x="3097860" y="2667000"/>
                </a:lnTo>
                <a:lnTo>
                  <a:pt x="3081985" y="2667000"/>
                </a:lnTo>
                <a:lnTo>
                  <a:pt x="3081515" y="2679700"/>
                </a:lnTo>
                <a:lnTo>
                  <a:pt x="3115335" y="2679700"/>
                </a:lnTo>
                <a:lnTo>
                  <a:pt x="3117900" y="2667000"/>
                </a:lnTo>
                <a:lnTo>
                  <a:pt x="3118425" y="2665527"/>
                </a:lnTo>
                <a:lnTo>
                  <a:pt x="3116516" y="2654300"/>
                </a:lnTo>
                <a:close/>
              </a:path>
              <a:path w="5387975" h="3035300">
                <a:moveTo>
                  <a:pt x="3119618" y="2663644"/>
                </a:moveTo>
                <a:lnTo>
                  <a:pt x="3118675" y="2667000"/>
                </a:lnTo>
                <a:lnTo>
                  <a:pt x="3117900" y="2667000"/>
                </a:lnTo>
                <a:lnTo>
                  <a:pt x="3115335" y="2679700"/>
                </a:lnTo>
                <a:lnTo>
                  <a:pt x="3120275" y="2679700"/>
                </a:lnTo>
                <a:lnTo>
                  <a:pt x="3120868" y="2677589"/>
                </a:lnTo>
                <a:lnTo>
                  <a:pt x="3120148" y="2667000"/>
                </a:lnTo>
                <a:lnTo>
                  <a:pt x="3118675" y="2667000"/>
                </a:lnTo>
                <a:lnTo>
                  <a:pt x="3118425" y="2665527"/>
                </a:lnTo>
                <a:lnTo>
                  <a:pt x="3119915" y="2665527"/>
                </a:lnTo>
                <a:lnTo>
                  <a:pt x="3119618" y="2663644"/>
                </a:lnTo>
                <a:close/>
              </a:path>
              <a:path w="5387975" h="3035300">
                <a:moveTo>
                  <a:pt x="3120868" y="2677589"/>
                </a:moveTo>
                <a:lnTo>
                  <a:pt x="3120275" y="2679700"/>
                </a:lnTo>
                <a:lnTo>
                  <a:pt x="3121012" y="2679700"/>
                </a:lnTo>
                <a:lnTo>
                  <a:pt x="3120868" y="2677589"/>
                </a:lnTo>
                <a:close/>
              </a:path>
              <a:path w="5387975" h="3035300">
                <a:moveTo>
                  <a:pt x="3123844" y="2667000"/>
                </a:moveTo>
                <a:lnTo>
                  <a:pt x="3120868" y="2677589"/>
                </a:lnTo>
                <a:lnTo>
                  <a:pt x="3121012" y="2679700"/>
                </a:lnTo>
                <a:lnTo>
                  <a:pt x="3125660" y="2679700"/>
                </a:lnTo>
                <a:lnTo>
                  <a:pt x="3123844" y="2667000"/>
                </a:lnTo>
                <a:close/>
              </a:path>
              <a:path w="5387975" h="3035300">
                <a:moveTo>
                  <a:pt x="3144974" y="2667000"/>
                </a:moveTo>
                <a:lnTo>
                  <a:pt x="3123844" y="2667000"/>
                </a:lnTo>
                <a:lnTo>
                  <a:pt x="3125660" y="2679700"/>
                </a:lnTo>
                <a:lnTo>
                  <a:pt x="3144313" y="2679700"/>
                </a:lnTo>
                <a:lnTo>
                  <a:pt x="3144974" y="2667000"/>
                </a:lnTo>
                <a:close/>
              </a:path>
              <a:path w="5387975" h="3035300">
                <a:moveTo>
                  <a:pt x="3156343" y="2667000"/>
                </a:moveTo>
                <a:lnTo>
                  <a:pt x="3155302" y="2667000"/>
                </a:lnTo>
                <a:lnTo>
                  <a:pt x="3154870" y="2679700"/>
                </a:lnTo>
                <a:lnTo>
                  <a:pt x="3159912" y="2679700"/>
                </a:lnTo>
                <a:lnTo>
                  <a:pt x="3156343" y="2667000"/>
                </a:lnTo>
                <a:close/>
              </a:path>
              <a:path w="5387975" h="3035300">
                <a:moveTo>
                  <a:pt x="3122422" y="2654300"/>
                </a:moveTo>
                <a:lnTo>
                  <a:pt x="3121578" y="2656670"/>
                </a:lnTo>
                <a:lnTo>
                  <a:pt x="3119618" y="2663644"/>
                </a:lnTo>
                <a:lnTo>
                  <a:pt x="3120148" y="2667000"/>
                </a:lnTo>
                <a:lnTo>
                  <a:pt x="3120868" y="2677589"/>
                </a:lnTo>
                <a:lnTo>
                  <a:pt x="3123766" y="2667278"/>
                </a:lnTo>
                <a:lnTo>
                  <a:pt x="3123780" y="2667000"/>
                </a:lnTo>
                <a:lnTo>
                  <a:pt x="3122422" y="2654300"/>
                </a:lnTo>
                <a:close/>
              </a:path>
              <a:path w="5387975" h="3035300">
                <a:moveTo>
                  <a:pt x="3080080" y="2667000"/>
                </a:moveTo>
                <a:lnTo>
                  <a:pt x="3079002" y="2673994"/>
                </a:lnTo>
                <a:lnTo>
                  <a:pt x="3079303" y="2673261"/>
                </a:lnTo>
                <a:lnTo>
                  <a:pt x="3080080" y="2667000"/>
                </a:lnTo>
                <a:close/>
              </a:path>
              <a:path w="5387975" h="3035300">
                <a:moveTo>
                  <a:pt x="3081870" y="2667000"/>
                </a:moveTo>
                <a:lnTo>
                  <a:pt x="3080080" y="2667000"/>
                </a:lnTo>
                <a:lnTo>
                  <a:pt x="3079303" y="2673261"/>
                </a:lnTo>
                <a:lnTo>
                  <a:pt x="3081870" y="2667000"/>
                </a:lnTo>
                <a:close/>
              </a:path>
              <a:path w="5387975" h="3035300">
                <a:moveTo>
                  <a:pt x="427443" y="2667000"/>
                </a:moveTo>
                <a:close/>
              </a:path>
              <a:path w="5387975" h="3035300">
                <a:moveTo>
                  <a:pt x="418757" y="2654300"/>
                </a:moveTo>
                <a:lnTo>
                  <a:pt x="417855" y="2667000"/>
                </a:lnTo>
                <a:lnTo>
                  <a:pt x="418820" y="2667000"/>
                </a:lnTo>
                <a:lnTo>
                  <a:pt x="419074" y="2655446"/>
                </a:lnTo>
                <a:lnTo>
                  <a:pt x="418757" y="2654300"/>
                </a:lnTo>
                <a:close/>
              </a:path>
              <a:path w="5387975" h="3035300">
                <a:moveTo>
                  <a:pt x="419074" y="2655446"/>
                </a:moveTo>
                <a:lnTo>
                  <a:pt x="418820" y="2667000"/>
                </a:lnTo>
                <a:lnTo>
                  <a:pt x="421513" y="2667000"/>
                </a:lnTo>
                <a:lnTo>
                  <a:pt x="420745" y="2661478"/>
                </a:lnTo>
                <a:lnTo>
                  <a:pt x="419074" y="2655446"/>
                </a:lnTo>
                <a:close/>
              </a:path>
              <a:path w="5387975" h="3035300">
                <a:moveTo>
                  <a:pt x="420745" y="2661478"/>
                </a:moveTo>
                <a:lnTo>
                  <a:pt x="421513" y="2667000"/>
                </a:lnTo>
                <a:lnTo>
                  <a:pt x="422275" y="2667000"/>
                </a:lnTo>
                <a:lnTo>
                  <a:pt x="420745" y="2661478"/>
                </a:lnTo>
                <a:close/>
              </a:path>
              <a:path w="5387975" h="3035300">
                <a:moveTo>
                  <a:pt x="460730" y="2654300"/>
                </a:moveTo>
                <a:lnTo>
                  <a:pt x="424205" y="2654300"/>
                </a:lnTo>
                <a:lnTo>
                  <a:pt x="426834" y="2667000"/>
                </a:lnTo>
                <a:lnTo>
                  <a:pt x="462330" y="2667000"/>
                </a:lnTo>
                <a:lnTo>
                  <a:pt x="460730" y="2654300"/>
                </a:lnTo>
                <a:close/>
              </a:path>
              <a:path w="5387975" h="3035300">
                <a:moveTo>
                  <a:pt x="470408" y="2654300"/>
                </a:moveTo>
                <a:lnTo>
                  <a:pt x="468033" y="2654300"/>
                </a:lnTo>
                <a:lnTo>
                  <a:pt x="462330" y="2667000"/>
                </a:lnTo>
                <a:lnTo>
                  <a:pt x="474431" y="2667000"/>
                </a:lnTo>
                <a:lnTo>
                  <a:pt x="470408" y="2654300"/>
                </a:lnTo>
                <a:close/>
              </a:path>
              <a:path w="5387975" h="3035300">
                <a:moveTo>
                  <a:pt x="3119457" y="2662626"/>
                </a:moveTo>
                <a:lnTo>
                  <a:pt x="3118425" y="2665527"/>
                </a:lnTo>
                <a:lnTo>
                  <a:pt x="3118675" y="2667000"/>
                </a:lnTo>
                <a:lnTo>
                  <a:pt x="3119618" y="2663644"/>
                </a:lnTo>
                <a:lnTo>
                  <a:pt x="3119457" y="2662626"/>
                </a:lnTo>
                <a:close/>
              </a:path>
              <a:path w="5387975" h="3035300">
                <a:moveTo>
                  <a:pt x="3181515" y="2654300"/>
                </a:moveTo>
                <a:lnTo>
                  <a:pt x="3125266" y="2654300"/>
                </a:lnTo>
                <a:lnTo>
                  <a:pt x="3125889" y="2667000"/>
                </a:lnTo>
                <a:lnTo>
                  <a:pt x="3180994" y="2667000"/>
                </a:lnTo>
                <a:lnTo>
                  <a:pt x="3181515" y="2654300"/>
                </a:lnTo>
                <a:close/>
              </a:path>
              <a:path w="5387975" h="3035300">
                <a:moveTo>
                  <a:pt x="3198329" y="2654300"/>
                </a:moveTo>
                <a:lnTo>
                  <a:pt x="3196056" y="2667000"/>
                </a:lnTo>
                <a:lnTo>
                  <a:pt x="3199523" y="2667000"/>
                </a:lnTo>
                <a:lnTo>
                  <a:pt x="3198329" y="2654300"/>
                </a:lnTo>
                <a:close/>
              </a:path>
              <a:path w="5387975" h="3035300">
                <a:moveTo>
                  <a:pt x="3208299" y="2654300"/>
                </a:moveTo>
                <a:lnTo>
                  <a:pt x="3200819" y="2654300"/>
                </a:lnTo>
                <a:lnTo>
                  <a:pt x="3202266" y="2667000"/>
                </a:lnTo>
                <a:lnTo>
                  <a:pt x="3206953" y="2667000"/>
                </a:lnTo>
                <a:lnTo>
                  <a:pt x="3208299" y="2654300"/>
                </a:lnTo>
                <a:close/>
              </a:path>
              <a:path w="5387975" h="3035300">
                <a:moveTo>
                  <a:pt x="3208553" y="2654300"/>
                </a:moveTo>
                <a:lnTo>
                  <a:pt x="3209518" y="2667000"/>
                </a:lnTo>
                <a:lnTo>
                  <a:pt x="3209785" y="2667000"/>
                </a:lnTo>
                <a:lnTo>
                  <a:pt x="3208553" y="2654300"/>
                </a:lnTo>
                <a:close/>
              </a:path>
              <a:path w="5387975" h="3035300">
                <a:moveTo>
                  <a:pt x="3118142" y="2654300"/>
                </a:moveTo>
                <a:lnTo>
                  <a:pt x="3116516" y="2654300"/>
                </a:lnTo>
                <a:lnTo>
                  <a:pt x="3118425" y="2665527"/>
                </a:lnTo>
                <a:lnTo>
                  <a:pt x="3119457" y="2662626"/>
                </a:lnTo>
                <a:lnTo>
                  <a:pt x="3118142" y="2654300"/>
                </a:lnTo>
                <a:close/>
              </a:path>
              <a:path w="5387975" h="3035300">
                <a:moveTo>
                  <a:pt x="3121578" y="2656670"/>
                </a:moveTo>
                <a:lnTo>
                  <a:pt x="3119457" y="2662626"/>
                </a:lnTo>
                <a:lnTo>
                  <a:pt x="3119618" y="2663644"/>
                </a:lnTo>
                <a:lnTo>
                  <a:pt x="3121578" y="2656670"/>
                </a:lnTo>
                <a:close/>
              </a:path>
              <a:path w="5387975" h="3035300">
                <a:moveTo>
                  <a:pt x="3122244" y="2654300"/>
                </a:moveTo>
                <a:lnTo>
                  <a:pt x="3118142" y="2654300"/>
                </a:lnTo>
                <a:lnTo>
                  <a:pt x="3119457" y="2662626"/>
                </a:lnTo>
                <a:lnTo>
                  <a:pt x="3121578" y="2656670"/>
                </a:lnTo>
                <a:lnTo>
                  <a:pt x="3122244" y="2654300"/>
                </a:lnTo>
                <a:close/>
              </a:path>
              <a:path w="5387975" h="3035300">
                <a:moveTo>
                  <a:pt x="419747" y="2654300"/>
                </a:moveTo>
                <a:lnTo>
                  <a:pt x="419100" y="2654300"/>
                </a:lnTo>
                <a:lnTo>
                  <a:pt x="419074" y="2655446"/>
                </a:lnTo>
                <a:lnTo>
                  <a:pt x="420745" y="2661478"/>
                </a:lnTo>
                <a:lnTo>
                  <a:pt x="419747" y="2654300"/>
                </a:lnTo>
                <a:close/>
              </a:path>
              <a:path w="5387975" h="3035300">
                <a:moveTo>
                  <a:pt x="403542" y="2641600"/>
                </a:moveTo>
                <a:lnTo>
                  <a:pt x="402259" y="2641600"/>
                </a:lnTo>
                <a:lnTo>
                  <a:pt x="406844" y="2654300"/>
                </a:lnTo>
                <a:lnTo>
                  <a:pt x="403542" y="2641600"/>
                </a:lnTo>
                <a:close/>
              </a:path>
              <a:path w="5387975" h="3035300">
                <a:moveTo>
                  <a:pt x="429755" y="2641600"/>
                </a:moveTo>
                <a:lnTo>
                  <a:pt x="410184" y="2641600"/>
                </a:lnTo>
                <a:lnTo>
                  <a:pt x="415848" y="2654300"/>
                </a:lnTo>
                <a:lnTo>
                  <a:pt x="428117" y="2654300"/>
                </a:lnTo>
                <a:lnTo>
                  <a:pt x="429787" y="2643165"/>
                </a:lnTo>
                <a:lnTo>
                  <a:pt x="429755" y="2641600"/>
                </a:lnTo>
                <a:close/>
              </a:path>
              <a:path w="5387975" h="3035300">
                <a:moveTo>
                  <a:pt x="429787" y="2643165"/>
                </a:moveTo>
                <a:lnTo>
                  <a:pt x="428117" y="2654300"/>
                </a:lnTo>
                <a:lnTo>
                  <a:pt x="429742" y="2654300"/>
                </a:lnTo>
                <a:lnTo>
                  <a:pt x="429787" y="2643165"/>
                </a:lnTo>
                <a:close/>
              </a:path>
              <a:path w="5387975" h="3035300">
                <a:moveTo>
                  <a:pt x="429916" y="2642300"/>
                </a:moveTo>
                <a:lnTo>
                  <a:pt x="429787" y="2643165"/>
                </a:lnTo>
                <a:lnTo>
                  <a:pt x="429742" y="2654300"/>
                </a:lnTo>
                <a:lnTo>
                  <a:pt x="431961" y="2651152"/>
                </a:lnTo>
                <a:lnTo>
                  <a:pt x="429916" y="2642300"/>
                </a:lnTo>
                <a:close/>
              </a:path>
              <a:path w="5387975" h="3035300">
                <a:moveTo>
                  <a:pt x="431961" y="2651152"/>
                </a:moveTo>
                <a:lnTo>
                  <a:pt x="429742" y="2654300"/>
                </a:lnTo>
                <a:lnTo>
                  <a:pt x="432689" y="2654300"/>
                </a:lnTo>
                <a:lnTo>
                  <a:pt x="431961" y="2651152"/>
                </a:lnTo>
                <a:close/>
              </a:path>
              <a:path w="5387975" h="3035300">
                <a:moveTo>
                  <a:pt x="460686" y="2641600"/>
                </a:moveTo>
                <a:lnTo>
                  <a:pt x="438696" y="2641600"/>
                </a:lnTo>
                <a:lnTo>
                  <a:pt x="431961" y="2651152"/>
                </a:lnTo>
                <a:lnTo>
                  <a:pt x="432689" y="2654300"/>
                </a:lnTo>
                <a:lnTo>
                  <a:pt x="459892" y="2654300"/>
                </a:lnTo>
                <a:lnTo>
                  <a:pt x="460686" y="2641600"/>
                </a:lnTo>
                <a:close/>
              </a:path>
              <a:path w="5387975" h="3035300">
                <a:moveTo>
                  <a:pt x="3125431" y="2641600"/>
                </a:moveTo>
                <a:lnTo>
                  <a:pt x="3115970" y="2654300"/>
                </a:lnTo>
                <a:lnTo>
                  <a:pt x="3126994" y="2654300"/>
                </a:lnTo>
                <a:lnTo>
                  <a:pt x="3125431" y="2641600"/>
                </a:lnTo>
                <a:close/>
              </a:path>
              <a:path w="5387975" h="3035300">
                <a:moveTo>
                  <a:pt x="3179775" y="2641600"/>
                </a:moveTo>
                <a:lnTo>
                  <a:pt x="3134880" y="2641600"/>
                </a:lnTo>
                <a:lnTo>
                  <a:pt x="3142361" y="2654300"/>
                </a:lnTo>
                <a:lnTo>
                  <a:pt x="3179864" y="2654300"/>
                </a:lnTo>
                <a:lnTo>
                  <a:pt x="3179775" y="2641600"/>
                </a:lnTo>
                <a:close/>
              </a:path>
              <a:path w="5387975" h="3035300">
                <a:moveTo>
                  <a:pt x="3208274" y="2641600"/>
                </a:moveTo>
                <a:lnTo>
                  <a:pt x="3192614" y="2641600"/>
                </a:lnTo>
                <a:lnTo>
                  <a:pt x="3193884" y="2654300"/>
                </a:lnTo>
                <a:lnTo>
                  <a:pt x="3206521" y="2654300"/>
                </a:lnTo>
                <a:lnTo>
                  <a:pt x="3208274" y="2641600"/>
                </a:lnTo>
                <a:close/>
              </a:path>
              <a:path w="5387975" h="3035300">
                <a:moveTo>
                  <a:pt x="3216148" y="2641600"/>
                </a:moveTo>
                <a:lnTo>
                  <a:pt x="3212973" y="2641600"/>
                </a:lnTo>
                <a:lnTo>
                  <a:pt x="3209277" y="2654300"/>
                </a:lnTo>
                <a:lnTo>
                  <a:pt x="3214636" y="2654300"/>
                </a:lnTo>
                <a:lnTo>
                  <a:pt x="3216148" y="2641600"/>
                </a:lnTo>
                <a:close/>
              </a:path>
              <a:path w="5387975" h="3035300">
                <a:moveTo>
                  <a:pt x="3218497" y="2641600"/>
                </a:moveTo>
                <a:lnTo>
                  <a:pt x="3217138" y="2641600"/>
                </a:lnTo>
                <a:lnTo>
                  <a:pt x="3217722" y="2654300"/>
                </a:lnTo>
                <a:lnTo>
                  <a:pt x="3218738" y="2654300"/>
                </a:lnTo>
                <a:lnTo>
                  <a:pt x="3218497" y="2641600"/>
                </a:lnTo>
                <a:close/>
              </a:path>
              <a:path w="5387975" h="3035300">
                <a:moveTo>
                  <a:pt x="3227425" y="2641600"/>
                </a:moveTo>
                <a:lnTo>
                  <a:pt x="3226638" y="2641600"/>
                </a:lnTo>
                <a:lnTo>
                  <a:pt x="3223247" y="2654300"/>
                </a:lnTo>
                <a:lnTo>
                  <a:pt x="3224276" y="2654300"/>
                </a:lnTo>
                <a:lnTo>
                  <a:pt x="3227425" y="2641600"/>
                </a:lnTo>
                <a:close/>
              </a:path>
              <a:path w="5387975" h="3035300">
                <a:moveTo>
                  <a:pt x="3238944" y="2641600"/>
                </a:moveTo>
                <a:lnTo>
                  <a:pt x="3232746" y="2641600"/>
                </a:lnTo>
                <a:lnTo>
                  <a:pt x="3227661" y="2649223"/>
                </a:lnTo>
                <a:lnTo>
                  <a:pt x="3227819" y="2654300"/>
                </a:lnTo>
                <a:lnTo>
                  <a:pt x="3237357" y="2654300"/>
                </a:lnTo>
                <a:lnTo>
                  <a:pt x="3238944" y="2641600"/>
                </a:lnTo>
                <a:close/>
              </a:path>
              <a:path w="5387975" h="3035300">
                <a:moveTo>
                  <a:pt x="3227577" y="2646495"/>
                </a:moveTo>
                <a:lnTo>
                  <a:pt x="3224296" y="2654269"/>
                </a:lnTo>
                <a:lnTo>
                  <a:pt x="3227661" y="2649223"/>
                </a:lnTo>
                <a:lnTo>
                  <a:pt x="3227577" y="2646495"/>
                </a:lnTo>
                <a:close/>
              </a:path>
              <a:path w="5387975" h="3035300">
                <a:moveTo>
                  <a:pt x="438696" y="2641600"/>
                </a:moveTo>
                <a:lnTo>
                  <a:pt x="430022" y="2641600"/>
                </a:lnTo>
                <a:lnTo>
                  <a:pt x="429916" y="2642300"/>
                </a:lnTo>
                <a:lnTo>
                  <a:pt x="431961" y="2651152"/>
                </a:lnTo>
                <a:lnTo>
                  <a:pt x="438696" y="2641600"/>
                </a:lnTo>
                <a:close/>
              </a:path>
              <a:path w="5387975" h="3035300">
                <a:moveTo>
                  <a:pt x="3229648" y="2641600"/>
                </a:moveTo>
                <a:lnTo>
                  <a:pt x="3227425" y="2641600"/>
                </a:lnTo>
                <a:lnTo>
                  <a:pt x="3227577" y="2646495"/>
                </a:lnTo>
                <a:lnTo>
                  <a:pt x="3229648" y="2641600"/>
                </a:lnTo>
                <a:close/>
              </a:path>
              <a:path w="5387975" h="3035300">
                <a:moveTo>
                  <a:pt x="430022" y="2641600"/>
                </a:moveTo>
                <a:lnTo>
                  <a:pt x="429793" y="2641600"/>
                </a:lnTo>
                <a:lnTo>
                  <a:pt x="429916" y="2642300"/>
                </a:lnTo>
                <a:lnTo>
                  <a:pt x="430022" y="2641600"/>
                </a:lnTo>
                <a:close/>
              </a:path>
              <a:path w="5387975" h="3035300">
                <a:moveTo>
                  <a:pt x="390753" y="2628900"/>
                </a:moveTo>
                <a:lnTo>
                  <a:pt x="388556" y="2628900"/>
                </a:lnTo>
                <a:lnTo>
                  <a:pt x="391198" y="2641600"/>
                </a:lnTo>
                <a:lnTo>
                  <a:pt x="390753" y="2628900"/>
                </a:lnTo>
                <a:close/>
              </a:path>
              <a:path w="5387975" h="3035300">
                <a:moveTo>
                  <a:pt x="400138" y="2628900"/>
                </a:moveTo>
                <a:lnTo>
                  <a:pt x="394423" y="2628900"/>
                </a:lnTo>
                <a:lnTo>
                  <a:pt x="394487" y="2641600"/>
                </a:lnTo>
                <a:lnTo>
                  <a:pt x="397992" y="2641600"/>
                </a:lnTo>
                <a:lnTo>
                  <a:pt x="400138" y="2628900"/>
                </a:lnTo>
                <a:close/>
              </a:path>
              <a:path w="5387975" h="3035300">
                <a:moveTo>
                  <a:pt x="443255" y="2616200"/>
                </a:moveTo>
                <a:lnTo>
                  <a:pt x="434225" y="2616200"/>
                </a:lnTo>
                <a:lnTo>
                  <a:pt x="433831" y="2628900"/>
                </a:lnTo>
                <a:lnTo>
                  <a:pt x="403199" y="2628900"/>
                </a:lnTo>
                <a:lnTo>
                  <a:pt x="413334" y="2641600"/>
                </a:lnTo>
                <a:lnTo>
                  <a:pt x="441464" y="2641600"/>
                </a:lnTo>
                <a:lnTo>
                  <a:pt x="439953" y="2628900"/>
                </a:lnTo>
                <a:lnTo>
                  <a:pt x="443255" y="2616200"/>
                </a:lnTo>
                <a:close/>
              </a:path>
              <a:path w="5387975" h="3035300">
                <a:moveTo>
                  <a:pt x="3164446" y="2628900"/>
                </a:moveTo>
                <a:lnTo>
                  <a:pt x="3158350" y="2628900"/>
                </a:lnTo>
                <a:lnTo>
                  <a:pt x="3154680" y="2641600"/>
                </a:lnTo>
                <a:lnTo>
                  <a:pt x="3157880" y="2641600"/>
                </a:lnTo>
                <a:lnTo>
                  <a:pt x="3164446" y="2628900"/>
                </a:lnTo>
                <a:close/>
              </a:path>
              <a:path w="5387975" h="3035300">
                <a:moveTo>
                  <a:pt x="3167761" y="2628900"/>
                </a:moveTo>
                <a:lnTo>
                  <a:pt x="3164446" y="2628900"/>
                </a:lnTo>
                <a:lnTo>
                  <a:pt x="3165690" y="2641600"/>
                </a:lnTo>
                <a:lnTo>
                  <a:pt x="3177692" y="2641600"/>
                </a:lnTo>
                <a:lnTo>
                  <a:pt x="3167761" y="2628900"/>
                </a:lnTo>
                <a:close/>
              </a:path>
              <a:path w="5387975" h="3035300">
                <a:moveTo>
                  <a:pt x="3233547" y="2628900"/>
                </a:moveTo>
                <a:lnTo>
                  <a:pt x="3177197" y="2628900"/>
                </a:lnTo>
                <a:lnTo>
                  <a:pt x="3177692" y="2641600"/>
                </a:lnTo>
                <a:lnTo>
                  <a:pt x="3239058" y="2641600"/>
                </a:lnTo>
                <a:lnTo>
                  <a:pt x="3233547" y="2628900"/>
                </a:lnTo>
                <a:close/>
              </a:path>
              <a:path w="5387975" h="3035300">
                <a:moveTo>
                  <a:pt x="3245607" y="2640069"/>
                </a:moveTo>
                <a:lnTo>
                  <a:pt x="3245739" y="2641600"/>
                </a:lnTo>
                <a:lnTo>
                  <a:pt x="3246335" y="2641600"/>
                </a:lnTo>
                <a:lnTo>
                  <a:pt x="3245607" y="2640069"/>
                </a:lnTo>
                <a:close/>
              </a:path>
              <a:path w="5387975" h="3035300">
                <a:moveTo>
                  <a:pt x="3256203" y="2628900"/>
                </a:moveTo>
                <a:lnTo>
                  <a:pt x="3245993" y="2628900"/>
                </a:lnTo>
                <a:lnTo>
                  <a:pt x="3249701" y="2641600"/>
                </a:lnTo>
                <a:lnTo>
                  <a:pt x="3256203" y="2628900"/>
                </a:lnTo>
                <a:close/>
              </a:path>
              <a:path w="5387975" h="3035300">
                <a:moveTo>
                  <a:pt x="3267049" y="2628900"/>
                </a:moveTo>
                <a:lnTo>
                  <a:pt x="3262617" y="2628900"/>
                </a:lnTo>
                <a:lnTo>
                  <a:pt x="3261321" y="2641600"/>
                </a:lnTo>
                <a:lnTo>
                  <a:pt x="3267049" y="2628900"/>
                </a:lnTo>
                <a:close/>
              </a:path>
              <a:path w="5387975" h="3035300">
                <a:moveTo>
                  <a:pt x="3273615" y="2628900"/>
                </a:moveTo>
                <a:lnTo>
                  <a:pt x="3270630" y="2628900"/>
                </a:lnTo>
                <a:lnTo>
                  <a:pt x="3265551" y="2641600"/>
                </a:lnTo>
                <a:lnTo>
                  <a:pt x="3273615" y="2628900"/>
                </a:lnTo>
                <a:close/>
              </a:path>
              <a:path w="5387975" h="3035300">
                <a:moveTo>
                  <a:pt x="3244646" y="2628900"/>
                </a:moveTo>
                <a:lnTo>
                  <a:pt x="3240290" y="2628900"/>
                </a:lnTo>
                <a:lnTo>
                  <a:pt x="3245607" y="2640069"/>
                </a:lnTo>
                <a:lnTo>
                  <a:pt x="3244646" y="2628900"/>
                </a:lnTo>
                <a:close/>
              </a:path>
              <a:path w="5387975" h="3035300">
                <a:moveTo>
                  <a:pt x="389851" y="2616200"/>
                </a:moveTo>
                <a:lnTo>
                  <a:pt x="377825" y="2616200"/>
                </a:lnTo>
                <a:lnTo>
                  <a:pt x="387832" y="2628900"/>
                </a:lnTo>
                <a:lnTo>
                  <a:pt x="388246" y="2628900"/>
                </a:lnTo>
                <a:lnTo>
                  <a:pt x="389851" y="2616200"/>
                </a:lnTo>
                <a:close/>
              </a:path>
              <a:path w="5387975" h="3035300">
                <a:moveTo>
                  <a:pt x="392061" y="2616200"/>
                </a:moveTo>
                <a:lnTo>
                  <a:pt x="391058" y="2616200"/>
                </a:lnTo>
                <a:lnTo>
                  <a:pt x="391261" y="2628900"/>
                </a:lnTo>
                <a:lnTo>
                  <a:pt x="392760" y="2628900"/>
                </a:lnTo>
                <a:lnTo>
                  <a:pt x="392061" y="2616200"/>
                </a:lnTo>
                <a:close/>
              </a:path>
              <a:path w="5387975" h="3035300">
                <a:moveTo>
                  <a:pt x="403047" y="2616200"/>
                </a:moveTo>
                <a:lnTo>
                  <a:pt x="394843" y="2616200"/>
                </a:lnTo>
                <a:lnTo>
                  <a:pt x="398653" y="2628900"/>
                </a:lnTo>
                <a:lnTo>
                  <a:pt x="403898" y="2628900"/>
                </a:lnTo>
                <a:lnTo>
                  <a:pt x="403047" y="2616200"/>
                </a:lnTo>
                <a:close/>
              </a:path>
              <a:path w="5387975" h="3035300">
                <a:moveTo>
                  <a:pt x="425462" y="2616200"/>
                </a:moveTo>
                <a:lnTo>
                  <a:pt x="403796" y="2616200"/>
                </a:lnTo>
                <a:lnTo>
                  <a:pt x="407822" y="2628900"/>
                </a:lnTo>
                <a:lnTo>
                  <a:pt x="425234" y="2628900"/>
                </a:lnTo>
                <a:lnTo>
                  <a:pt x="425462" y="2616200"/>
                </a:lnTo>
                <a:close/>
              </a:path>
              <a:path w="5387975" h="3035300">
                <a:moveTo>
                  <a:pt x="431139" y="2616200"/>
                </a:moveTo>
                <a:lnTo>
                  <a:pt x="425538" y="2616200"/>
                </a:lnTo>
                <a:lnTo>
                  <a:pt x="431342" y="2628900"/>
                </a:lnTo>
                <a:lnTo>
                  <a:pt x="431139" y="2616200"/>
                </a:lnTo>
                <a:close/>
              </a:path>
              <a:path w="5387975" h="3035300">
                <a:moveTo>
                  <a:pt x="3186988" y="2616200"/>
                </a:moveTo>
                <a:lnTo>
                  <a:pt x="3184563" y="2628900"/>
                </a:lnTo>
                <a:lnTo>
                  <a:pt x="3200349" y="2628900"/>
                </a:lnTo>
                <a:lnTo>
                  <a:pt x="3186988" y="2616200"/>
                </a:lnTo>
                <a:close/>
              </a:path>
              <a:path w="5387975" h="3035300">
                <a:moveTo>
                  <a:pt x="3247377" y="2616200"/>
                </a:moveTo>
                <a:lnTo>
                  <a:pt x="3196132" y="2616200"/>
                </a:lnTo>
                <a:lnTo>
                  <a:pt x="3200349" y="2628900"/>
                </a:lnTo>
                <a:lnTo>
                  <a:pt x="3248418" y="2628900"/>
                </a:lnTo>
                <a:lnTo>
                  <a:pt x="3247377" y="2616200"/>
                </a:lnTo>
                <a:close/>
              </a:path>
              <a:path w="5387975" h="3035300">
                <a:moveTo>
                  <a:pt x="3278327" y="2616200"/>
                </a:moveTo>
                <a:lnTo>
                  <a:pt x="3250120" y="2616200"/>
                </a:lnTo>
                <a:lnTo>
                  <a:pt x="3250603" y="2628900"/>
                </a:lnTo>
                <a:lnTo>
                  <a:pt x="3279724" y="2628900"/>
                </a:lnTo>
                <a:lnTo>
                  <a:pt x="3278327" y="2616200"/>
                </a:lnTo>
                <a:close/>
              </a:path>
              <a:path w="5387975" h="3035300">
                <a:moveTo>
                  <a:pt x="3282848" y="2616200"/>
                </a:moveTo>
                <a:lnTo>
                  <a:pt x="3279724" y="2628900"/>
                </a:lnTo>
                <a:lnTo>
                  <a:pt x="3285566" y="2628900"/>
                </a:lnTo>
                <a:lnTo>
                  <a:pt x="3282848" y="2616200"/>
                </a:lnTo>
                <a:close/>
              </a:path>
              <a:path w="5387975" h="3035300">
                <a:moveTo>
                  <a:pt x="3295337" y="2616200"/>
                </a:moveTo>
                <a:lnTo>
                  <a:pt x="3292030" y="2616200"/>
                </a:lnTo>
                <a:lnTo>
                  <a:pt x="3288283" y="2628900"/>
                </a:lnTo>
                <a:lnTo>
                  <a:pt x="3296840" y="2628900"/>
                </a:lnTo>
                <a:lnTo>
                  <a:pt x="3295337" y="2616200"/>
                </a:lnTo>
                <a:close/>
              </a:path>
              <a:path w="5387975" h="3035300">
                <a:moveTo>
                  <a:pt x="366737" y="2603500"/>
                </a:moveTo>
                <a:lnTo>
                  <a:pt x="360807" y="2603500"/>
                </a:lnTo>
                <a:lnTo>
                  <a:pt x="359270" y="2616200"/>
                </a:lnTo>
                <a:lnTo>
                  <a:pt x="372033" y="2616200"/>
                </a:lnTo>
                <a:lnTo>
                  <a:pt x="366737" y="2603500"/>
                </a:lnTo>
                <a:close/>
              </a:path>
              <a:path w="5387975" h="3035300">
                <a:moveTo>
                  <a:pt x="413702" y="2603500"/>
                </a:moveTo>
                <a:lnTo>
                  <a:pt x="380644" y="2603500"/>
                </a:lnTo>
                <a:lnTo>
                  <a:pt x="384314" y="2616200"/>
                </a:lnTo>
                <a:lnTo>
                  <a:pt x="414553" y="2616200"/>
                </a:lnTo>
                <a:lnTo>
                  <a:pt x="413702" y="2603500"/>
                </a:lnTo>
                <a:close/>
              </a:path>
              <a:path w="5387975" h="3035300">
                <a:moveTo>
                  <a:pt x="427012" y="2603500"/>
                </a:moveTo>
                <a:lnTo>
                  <a:pt x="419442" y="2603500"/>
                </a:lnTo>
                <a:lnTo>
                  <a:pt x="416991" y="2616200"/>
                </a:lnTo>
                <a:lnTo>
                  <a:pt x="432308" y="2616200"/>
                </a:lnTo>
                <a:lnTo>
                  <a:pt x="427012" y="2603500"/>
                </a:lnTo>
                <a:close/>
              </a:path>
              <a:path w="5387975" h="3035300">
                <a:moveTo>
                  <a:pt x="3209404" y="2603500"/>
                </a:moveTo>
                <a:lnTo>
                  <a:pt x="3206851" y="2603500"/>
                </a:lnTo>
                <a:lnTo>
                  <a:pt x="3204260" y="2616200"/>
                </a:lnTo>
                <a:lnTo>
                  <a:pt x="3208794" y="2616200"/>
                </a:lnTo>
                <a:lnTo>
                  <a:pt x="3209404" y="2603500"/>
                </a:lnTo>
                <a:close/>
              </a:path>
              <a:path w="5387975" h="3035300">
                <a:moveTo>
                  <a:pt x="3223348" y="2603500"/>
                </a:moveTo>
                <a:lnTo>
                  <a:pt x="3218268" y="2603500"/>
                </a:lnTo>
                <a:lnTo>
                  <a:pt x="3209709" y="2616200"/>
                </a:lnTo>
                <a:lnTo>
                  <a:pt x="3218053" y="2616200"/>
                </a:lnTo>
                <a:lnTo>
                  <a:pt x="3223348" y="2603500"/>
                </a:lnTo>
                <a:close/>
              </a:path>
              <a:path w="5387975" h="3035300">
                <a:moveTo>
                  <a:pt x="3235079" y="2603500"/>
                </a:moveTo>
                <a:lnTo>
                  <a:pt x="3227336" y="2603500"/>
                </a:lnTo>
                <a:lnTo>
                  <a:pt x="3231730" y="2616200"/>
                </a:lnTo>
                <a:lnTo>
                  <a:pt x="3235079" y="2603500"/>
                </a:lnTo>
                <a:close/>
              </a:path>
              <a:path w="5387975" h="3035300">
                <a:moveTo>
                  <a:pt x="3292094" y="2603500"/>
                </a:moveTo>
                <a:lnTo>
                  <a:pt x="3235079" y="2603500"/>
                </a:lnTo>
                <a:lnTo>
                  <a:pt x="3237979" y="2616200"/>
                </a:lnTo>
                <a:lnTo>
                  <a:pt x="3290150" y="2616200"/>
                </a:lnTo>
                <a:lnTo>
                  <a:pt x="3292094" y="2603500"/>
                </a:lnTo>
                <a:close/>
              </a:path>
              <a:path w="5387975" h="3035300">
                <a:moveTo>
                  <a:pt x="3299155" y="2603500"/>
                </a:moveTo>
                <a:lnTo>
                  <a:pt x="3295078" y="2603500"/>
                </a:lnTo>
                <a:lnTo>
                  <a:pt x="3295027" y="2616200"/>
                </a:lnTo>
                <a:lnTo>
                  <a:pt x="3296157" y="2616200"/>
                </a:lnTo>
                <a:lnTo>
                  <a:pt x="3299155" y="2603500"/>
                </a:lnTo>
                <a:close/>
              </a:path>
              <a:path w="5387975" h="3035300">
                <a:moveTo>
                  <a:pt x="3313772" y="2603500"/>
                </a:moveTo>
                <a:lnTo>
                  <a:pt x="3307257" y="2603500"/>
                </a:lnTo>
                <a:lnTo>
                  <a:pt x="3304169" y="2616200"/>
                </a:lnTo>
                <a:lnTo>
                  <a:pt x="3312909" y="2616200"/>
                </a:lnTo>
                <a:lnTo>
                  <a:pt x="3313871" y="2605741"/>
                </a:lnTo>
                <a:lnTo>
                  <a:pt x="3313772" y="2603500"/>
                </a:lnTo>
                <a:close/>
              </a:path>
              <a:path w="5387975" h="3035300">
                <a:moveTo>
                  <a:pt x="3326129" y="2603500"/>
                </a:moveTo>
                <a:lnTo>
                  <a:pt x="3314077" y="2603500"/>
                </a:lnTo>
                <a:lnTo>
                  <a:pt x="3313871" y="2605741"/>
                </a:lnTo>
                <a:lnTo>
                  <a:pt x="3314331" y="2616200"/>
                </a:lnTo>
                <a:lnTo>
                  <a:pt x="3329165" y="2616200"/>
                </a:lnTo>
                <a:lnTo>
                  <a:pt x="3326129" y="2603500"/>
                </a:lnTo>
                <a:close/>
              </a:path>
              <a:path w="5387975" h="3035300">
                <a:moveTo>
                  <a:pt x="3314077" y="2603500"/>
                </a:moveTo>
                <a:lnTo>
                  <a:pt x="3313772" y="2603500"/>
                </a:lnTo>
                <a:lnTo>
                  <a:pt x="3313871" y="2605741"/>
                </a:lnTo>
                <a:lnTo>
                  <a:pt x="3314077" y="2603500"/>
                </a:lnTo>
                <a:close/>
              </a:path>
              <a:path w="5387975" h="3035300">
                <a:moveTo>
                  <a:pt x="354773" y="2591958"/>
                </a:moveTo>
                <a:lnTo>
                  <a:pt x="356412" y="2603500"/>
                </a:lnTo>
                <a:lnTo>
                  <a:pt x="359206" y="2603500"/>
                </a:lnTo>
                <a:lnTo>
                  <a:pt x="359210" y="2601838"/>
                </a:lnTo>
                <a:lnTo>
                  <a:pt x="354773" y="2591958"/>
                </a:lnTo>
                <a:close/>
              </a:path>
              <a:path w="5387975" h="3035300">
                <a:moveTo>
                  <a:pt x="400824" y="2590800"/>
                </a:moveTo>
                <a:lnTo>
                  <a:pt x="359232" y="2590800"/>
                </a:lnTo>
                <a:lnTo>
                  <a:pt x="359210" y="2601838"/>
                </a:lnTo>
                <a:lnTo>
                  <a:pt x="359956" y="2603500"/>
                </a:lnTo>
                <a:lnTo>
                  <a:pt x="408622" y="2603500"/>
                </a:lnTo>
                <a:lnTo>
                  <a:pt x="400824" y="2590800"/>
                </a:lnTo>
                <a:close/>
              </a:path>
              <a:path w="5387975" h="3035300">
                <a:moveTo>
                  <a:pt x="414273" y="2590800"/>
                </a:moveTo>
                <a:lnTo>
                  <a:pt x="408622" y="2603500"/>
                </a:lnTo>
                <a:lnTo>
                  <a:pt x="416521" y="2603500"/>
                </a:lnTo>
                <a:lnTo>
                  <a:pt x="414273" y="2590800"/>
                </a:lnTo>
                <a:close/>
              </a:path>
              <a:path w="5387975" h="3035300">
                <a:moveTo>
                  <a:pt x="3244583" y="2590800"/>
                </a:moveTo>
                <a:lnTo>
                  <a:pt x="3240481" y="2603500"/>
                </a:lnTo>
                <a:lnTo>
                  <a:pt x="3245739" y="2603500"/>
                </a:lnTo>
                <a:lnTo>
                  <a:pt x="3244583" y="2590800"/>
                </a:lnTo>
                <a:close/>
              </a:path>
              <a:path w="5387975" h="3035300">
                <a:moveTo>
                  <a:pt x="3262007" y="2590800"/>
                </a:moveTo>
                <a:lnTo>
                  <a:pt x="3255187" y="2590800"/>
                </a:lnTo>
                <a:lnTo>
                  <a:pt x="3249079" y="2603500"/>
                </a:lnTo>
                <a:lnTo>
                  <a:pt x="3261194" y="2603500"/>
                </a:lnTo>
                <a:lnTo>
                  <a:pt x="3262007" y="2590800"/>
                </a:lnTo>
                <a:close/>
              </a:path>
              <a:path w="5387975" h="3035300">
                <a:moveTo>
                  <a:pt x="3346854" y="2590800"/>
                </a:moveTo>
                <a:lnTo>
                  <a:pt x="3271926" y="2590800"/>
                </a:lnTo>
                <a:lnTo>
                  <a:pt x="3261194" y="2603500"/>
                </a:lnTo>
                <a:lnTo>
                  <a:pt x="3334013" y="2603500"/>
                </a:lnTo>
                <a:lnTo>
                  <a:pt x="3346854" y="2590800"/>
                </a:lnTo>
                <a:close/>
              </a:path>
              <a:path w="5387975" h="3035300">
                <a:moveTo>
                  <a:pt x="3346757" y="2591385"/>
                </a:moveTo>
                <a:lnTo>
                  <a:pt x="3335781" y="2603500"/>
                </a:lnTo>
                <a:lnTo>
                  <a:pt x="3340938" y="2603500"/>
                </a:lnTo>
                <a:lnTo>
                  <a:pt x="3346640" y="2592096"/>
                </a:lnTo>
                <a:lnTo>
                  <a:pt x="3346757" y="2591385"/>
                </a:lnTo>
                <a:close/>
              </a:path>
              <a:path w="5387975" h="3035300">
                <a:moveTo>
                  <a:pt x="3345429" y="2599401"/>
                </a:moveTo>
                <a:lnTo>
                  <a:pt x="3343376" y="2603500"/>
                </a:lnTo>
                <a:lnTo>
                  <a:pt x="3344750" y="2603500"/>
                </a:lnTo>
                <a:lnTo>
                  <a:pt x="3345429" y="2599401"/>
                </a:lnTo>
                <a:close/>
              </a:path>
              <a:path w="5387975" h="3035300">
                <a:moveTo>
                  <a:pt x="3358362" y="2590800"/>
                </a:moveTo>
                <a:lnTo>
                  <a:pt x="3355949" y="2590800"/>
                </a:lnTo>
                <a:lnTo>
                  <a:pt x="3353219" y="2603500"/>
                </a:lnTo>
                <a:lnTo>
                  <a:pt x="3357245" y="2603500"/>
                </a:lnTo>
                <a:lnTo>
                  <a:pt x="3358362" y="2590800"/>
                </a:lnTo>
                <a:close/>
              </a:path>
              <a:path w="5387975" h="3035300">
                <a:moveTo>
                  <a:pt x="3349739" y="2590800"/>
                </a:moveTo>
                <a:lnTo>
                  <a:pt x="3347288" y="2590800"/>
                </a:lnTo>
                <a:lnTo>
                  <a:pt x="3346640" y="2592096"/>
                </a:lnTo>
                <a:lnTo>
                  <a:pt x="3345429" y="2599401"/>
                </a:lnTo>
                <a:lnTo>
                  <a:pt x="3349739" y="2590800"/>
                </a:lnTo>
                <a:close/>
              </a:path>
              <a:path w="5387975" h="3035300">
                <a:moveTo>
                  <a:pt x="3347288" y="2590800"/>
                </a:moveTo>
                <a:lnTo>
                  <a:pt x="3346757" y="2591385"/>
                </a:lnTo>
                <a:lnTo>
                  <a:pt x="3346640" y="2592096"/>
                </a:lnTo>
                <a:lnTo>
                  <a:pt x="3347288" y="2590800"/>
                </a:lnTo>
                <a:close/>
              </a:path>
              <a:path w="5387975" h="3035300">
                <a:moveTo>
                  <a:pt x="354609" y="2590800"/>
                </a:moveTo>
                <a:lnTo>
                  <a:pt x="354253" y="2590800"/>
                </a:lnTo>
                <a:lnTo>
                  <a:pt x="354773" y="2591958"/>
                </a:lnTo>
                <a:lnTo>
                  <a:pt x="354609" y="2590800"/>
                </a:lnTo>
                <a:close/>
              </a:path>
              <a:path w="5387975" h="3035300">
                <a:moveTo>
                  <a:pt x="3347288" y="2590800"/>
                </a:moveTo>
                <a:lnTo>
                  <a:pt x="3346854" y="2590800"/>
                </a:lnTo>
                <a:lnTo>
                  <a:pt x="3346757" y="2591385"/>
                </a:lnTo>
                <a:lnTo>
                  <a:pt x="3347288" y="2590800"/>
                </a:lnTo>
                <a:close/>
              </a:path>
              <a:path w="5387975" h="3035300">
                <a:moveTo>
                  <a:pt x="343789" y="2578100"/>
                </a:moveTo>
                <a:lnTo>
                  <a:pt x="340512" y="2578100"/>
                </a:lnTo>
                <a:lnTo>
                  <a:pt x="341249" y="2590800"/>
                </a:lnTo>
                <a:lnTo>
                  <a:pt x="345389" y="2590800"/>
                </a:lnTo>
                <a:lnTo>
                  <a:pt x="343789" y="2578100"/>
                </a:lnTo>
                <a:close/>
              </a:path>
              <a:path w="5387975" h="3035300">
                <a:moveTo>
                  <a:pt x="351256" y="2578100"/>
                </a:moveTo>
                <a:lnTo>
                  <a:pt x="348068" y="2578100"/>
                </a:lnTo>
                <a:lnTo>
                  <a:pt x="347967" y="2590800"/>
                </a:lnTo>
                <a:lnTo>
                  <a:pt x="355028" y="2590800"/>
                </a:lnTo>
                <a:lnTo>
                  <a:pt x="351256" y="2578100"/>
                </a:lnTo>
                <a:close/>
              </a:path>
              <a:path w="5387975" h="3035300">
                <a:moveTo>
                  <a:pt x="358487" y="2578100"/>
                </a:moveTo>
                <a:lnTo>
                  <a:pt x="351891" y="2578100"/>
                </a:lnTo>
                <a:lnTo>
                  <a:pt x="357644" y="2590800"/>
                </a:lnTo>
                <a:lnTo>
                  <a:pt x="365137" y="2590800"/>
                </a:lnTo>
                <a:lnTo>
                  <a:pt x="358487" y="2578100"/>
                </a:lnTo>
                <a:close/>
              </a:path>
              <a:path w="5387975" h="3035300">
                <a:moveTo>
                  <a:pt x="394525" y="2578100"/>
                </a:moveTo>
                <a:lnTo>
                  <a:pt x="367284" y="2578100"/>
                </a:lnTo>
                <a:lnTo>
                  <a:pt x="365137" y="2590800"/>
                </a:lnTo>
                <a:lnTo>
                  <a:pt x="398475" y="2590800"/>
                </a:lnTo>
                <a:lnTo>
                  <a:pt x="394525" y="2578100"/>
                </a:lnTo>
                <a:close/>
              </a:path>
              <a:path w="5387975" h="3035300">
                <a:moveTo>
                  <a:pt x="397446" y="2578100"/>
                </a:moveTo>
                <a:lnTo>
                  <a:pt x="398475" y="2590800"/>
                </a:lnTo>
                <a:lnTo>
                  <a:pt x="405930" y="2590800"/>
                </a:lnTo>
                <a:lnTo>
                  <a:pt x="397446" y="2578100"/>
                </a:lnTo>
                <a:close/>
              </a:path>
              <a:path w="5387975" h="3035300">
                <a:moveTo>
                  <a:pt x="3359988" y="2578100"/>
                </a:moveTo>
                <a:lnTo>
                  <a:pt x="3282962" y="2578100"/>
                </a:lnTo>
                <a:lnTo>
                  <a:pt x="3269538" y="2590800"/>
                </a:lnTo>
                <a:lnTo>
                  <a:pt x="3359746" y="2590800"/>
                </a:lnTo>
                <a:lnTo>
                  <a:pt x="3359988" y="2578100"/>
                </a:lnTo>
                <a:close/>
              </a:path>
              <a:path w="5387975" h="3035300">
                <a:moveTo>
                  <a:pt x="3372789" y="2578100"/>
                </a:moveTo>
                <a:lnTo>
                  <a:pt x="3365042" y="2590800"/>
                </a:lnTo>
                <a:lnTo>
                  <a:pt x="3371799" y="2590800"/>
                </a:lnTo>
                <a:lnTo>
                  <a:pt x="3372789" y="2578100"/>
                </a:lnTo>
                <a:close/>
              </a:path>
              <a:path w="5387975" h="3035300">
                <a:moveTo>
                  <a:pt x="3377484" y="2578100"/>
                </a:moveTo>
                <a:lnTo>
                  <a:pt x="3374466" y="2578100"/>
                </a:lnTo>
                <a:lnTo>
                  <a:pt x="3375088" y="2590800"/>
                </a:lnTo>
                <a:lnTo>
                  <a:pt x="3377484" y="2578100"/>
                </a:lnTo>
                <a:close/>
              </a:path>
              <a:path w="5387975" h="3035300">
                <a:moveTo>
                  <a:pt x="3391331" y="2578100"/>
                </a:moveTo>
                <a:lnTo>
                  <a:pt x="3385464" y="2578100"/>
                </a:lnTo>
                <a:lnTo>
                  <a:pt x="3384092" y="2590800"/>
                </a:lnTo>
                <a:lnTo>
                  <a:pt x="3393503" y="2590800"/>
                </a:lnTo>
                <a:lnTo>
                  <a:pt x="3391331" y="2578100"/>
                </a:lnTo>
                <a:close/>
              </a:path>
              <a:path w="5387975" h="3035300">
                <a:moveTo>
                  <a:pt x="349199" y="2565400"/>
                </a:moveTo>
                <a:lnTo>
                  <a:pt x="343687" y="2565400"/>
                </a:lnTo>
                <a:lnTo>
                  <a:pt x="336664" y="2578100"/>
                </a:lnTo>
                <a:lnTo>
                  <a:pt x="346189" y="2578100"/>
                </a:lnTo>
                <a:lnTo>
                  <a:pt x="349199" y="2565400"/>
                </a:lnTo>
                <a:close/>
              </a:path>
              <a:path w="5387975" h="3035300">
                <a:moveTo>
                  <a:pt x="384873" y="2565400"/>
                </a:moveTo>
                <a:lnTo>
                  <a:pt x="349199" y="2565400"/>
                </a:lnTo>
                <a:lnTo>
                  <a:pt x="353034" y="2578100"/>
                </a:lnTo>
                <a:lnTo>
                  <a:pt x="392747" y="2578100"/>
                </a:lnTo>
                <a:lnTo>
                  <a:pt x="384873" y="2565400"/>
                </a:lnTo>
                <a:close/>
              </a:path>
              <a:path w="5387975" h="3035300">
                <a:moveTo>
                  <a:pt x="3325571" y="2565400"/>
                </a:moveTo>
                <a:lnTo>
                  <a:pt x="3314306" y="2565400"/>
                </a:lnTo>
                <a:lnTo>
                  <a:pt x="3309213" y="2578100"/>
                </a:lnTo>
                <a:lnTo>
                  <a:pt x="3314700" y="2578100"/>
                </a:lnTo>
                <a:lnTo>
                  <a:pt x="3325571" y="2565400"/>
                </a:lnTo>
                <a:close/>
              </a:path>
              <a:path w="5387975" h="3035300">
                <a:moveTo>
                  <a:pt x="3395992" y="2565400"/>
                </a:moveTo>
                <a:lnTo>
                  <a:pt x="3325571" y="2565400"/>
                </a:lnTo>
                <a:lnTo>
                  <a:pt x="3330409" y="2578100"/>
                </a:lnTo>
                <a:lnTo>
                  <a:pt x="3394113" y="2578100"/>
                </a:lnTo>
                <a:lnTo>
                  <a:pt x="3395992" y="2565400"/>
                </a:lnTo>
                <a:close/>
              </a:path>
              <a:path w="5387975" h="3035300">
                <a:moveTo>
                  <a:pt x="3404704" y="2565400"/>
                </a:moveTo>
                <a:lnTo>
                  <a:pt x="3400793" y="2565400"/>
                </a:lnTo>
                <a:lnTo>
                  <a:pt x="3396716" y="2578100"/>
                </a:lnTo>
                <a:lnTo>
                  <a:pt x="3404704" y="2565400"/>
                </a:lnTo>
                <a:close/>
              </a:path>
              <a:path w="5387975" h="3035300">
                <a:moveTo>
                  <a:pt x="3413505" y="2565400"/>
                </a:moveTo>
                <a:lnTo>
                  <a:pt x="3405314" y="2565400"/>
                </a:lnTo>
                <a:lnTo>
                  <a:pt x="3406330" y="2578100"/>
                </a:lnTo>
                <a:lnTo>
                  <a:pt x="3415009" y="2578100"/>
                </a:lnTo>
                <a:lnTo>
                  <a:pt x="3413505" y="2565400"/>
                </a:lnTo>
                <a:close/>
              </a:path>
              <a:path w="5387975" h="3035300">
                <a:moveTo>
                  <a:pt x="317995" y="2552700"/>
                </a:moveTo>
                <a:lnTo>
                  <a:pt x="314998" y="2552700"/>
                </a:lnTo>
                <a:lnTo>
                  <a:pt x="317931" y="2565400"/>
                </a:lnTo>
                <a:lnTo>
                  <a:pt x="323227" y="2565400"/>
                </a:lnTo>
                <a:lnTo>
                  <a:pt x="317995" y="2552700"/>
                </a:lnTo>
                <a:close/>
              </a:path>
              <a:path w="5387975" h="3035300">
                <a:moveTo>
                  <a:pt x="327228" y="2552700"/>
                </a:moveTo>
                <a:lnTo>
                  <a:pt x="325412" y="2565400"/>
                </a:lnTo>
                <a:lnTo>
                  <a:pt x="330504" y="2565400"/>
                </a:lnTo>
                <a:lnTo>
                  <a:pt x="327228" y="2552700"/>
                </a:lnTo>
                <a:close/>
              </a:path>
              <a:path w="5387975" h="3035300">
                <a:moveTo>
                  <a:pt x="351574" y="2552700"/>
                </a:moveTo>
                <a:lnTo>
                  <a:pt x="330835" y="2552700"/>
                </a:lnTo>
                <a:lnTo>
                  <a:pt x="333171" y="2565400"/>
                </a:lnTo>
                <a:lnTo>
                  <a:pt x="351637" y="2565400"/>
                </a:lnTo>
                <a:lnTo>
                  <a:pt x="351574" y="2552700"/>
                </a:lnTo>
                <a:close/>
              </a:path>
              <a:path w="5387975" h="3035300">
                <a:moveTo>
                  <a:pt x="366877" y="2552700"/>
                </a:moveTo>
                <a:lnTo>
                  <a:pt x="352704" y="2552700"/>
                </a:lnTo>
                <a:lnTo>
                  <a:pt x="353237" y="2565400"/>
                </a:lnTo>
                <a:lnTo>
                  <a:pt x="371779" y="2565400"/>
                </a:lnTo>
                <a:lnTo>
                  <a:pt x="366877" y="2552700"/>
                </a:lnTo>
                <a:close/>
              </a:path>
              <a:path w="5387975" h="3035300">
                <a:moveTo>
                  <a:pt x="3327196" y="2552700"/>
                </a:moveTo>
                <a:lnTo>
                  <a:pt x="3325990" y="2552700"/>
                </a:lnTo>
                <a:lnTo>
                  <a:pt x="3323031" y="2565400"/>
                </a:lnTo>
                <a:lnTo>
                  <a:pt x="3327298" y="2565400"/>
                </a:lnTo>
                <a:lnTo>
                  <a:pt x="3327196" y="2552700"/>
                </a:lnTo>
                <a:close/>
              </a:path>
              <a:path w="5387975" h="3035300">
                <a:moveTo>
                  <a:pt x="3347796" y="2552700"/>
                </a:moveTo>
                <a:lnTo>
                  <a:pt x="3344075" y="2552700"/>
                </a:lnTo>
                <a:lnTo>
                  <a:pt x="3340201" y="2565400"/>
                </a:lnTo>
                <a:lnTo>
                  <a:pt x="3345649" y="2565400"/>
                </a:lnTo>
                <a:lnTo>
                  <a:pt x="3347796" y="2552700"/>
                </a:lnTo>
                <a:close/>
              </a:path>
              <a:path w="5387975" h="3035300">
                <a:moveTo>
                  <a:pt x="3412667" y="2552700"/>
                </a:moveTo>
                <a:lnTo>
                  <a:pt x="3349320" y="2552700"/>
                </a:lnTo>
                <a:lnTo>
                  <a:pt x="3349409" y="2565400"/>
                </a:lnTo>
                <a:lnTo>
                  <a:pt x="3406305" y="2565400"/>
                </a:lnTo>
                <a:lnTo>
                  <a:pt x="3412667" y="2552700"/>
                </a:lnTo>
                <a:close/>
              </a:path>
              <a:path w="5387975" h="3035300">
                <a:moveTo>
                  <a:pt x="3416884" y="2552700"/>
                </a:moveTo>
                <a:lnTo>
                  <a:pt x="3412947" y="2552700"/>
                </a:lnTo>
                <a:lnTo>
                  <a:pt x="3412375" y="2565400"/>
                </a:lnTo>
                <a:lnTo>
                  <a:pt x="3414941" y="2565400"/>
                </a:lnTo>
                <a:lnTo>
                  <a:pt x="3416884" y="2552700"/>
                </a:lnTo>
                <a:close/>
              </a:path>
              <a:path w="5387975" h="3035300">
                <a:moveTo>
                  <a:pt x="3426460" y="2552700"/>
                </a:moveTo>
                <a:lnTo>
                  <a:pt x="3423462" y="2552700"/>
                </a:lnTo>
                <a:lnTo>
                  <a:pt x="3422688" y="2565400"/>
                </a:lnTo>
                <a:lnTo>
                  <a:pt x="3425024" y="2565400"/>
                </a:lnTo>
                <a:lnTo>
                  <a:pt x="3426460" y="2552700"/>
                </a:lnTo>
                <a:close/>
              </a:path>
              <a:path w="5387975" h="3035300">
                <a:moveTo>
                  <a:pt x="3436340" y="2552700"/>
                </a:moveTo>
                <a:lnTo>
                  <a:pt x="3433648" y="2552700"/>
                </a:lnTo>
                <a:lnTo>
                  <a:pt x="3431222" y="2565400"/>
                </a:lnTo>
                <a:lnTo>
                  <a:pt x="3436670" y="2565400"/>
                </a:lnTo>
                <a:lnTo>
                  <a:pt x="3436340" y="2552700"/>
                </a:lnTo>
                <a:close/>
              </a:path>
              <a:path w="5387975" h="3035300">
                <a:moveTo>
                  <a:pt x="3442830" y="2552700"/>
                </a:moveTo>
                <a:lnTo>
                  <a:pt x="3436340" y="2552700"/>
                </a:lnTo>
                <a:lnTo>
                  <a:pt x="3437915" y="2565400"/>
                </a:lnTo>
                <a:lnTo>
                  <a:pt x="3438245" y="2565400"/>
                </a:lnTo>
                <a:lnTo>
                  <a:pt x="3443268" y="2556541"/>
                </a:lnTo>
                <a:lnTo>
                  <a:pt x="3442830" y="2552700"/>
                </a:lnTo>
                <a:close/>
              </a:path>
              <a:path w="5387975" h="3035300">
                <a:moveTo>
                  <a:pt x="3445446" y="2552700"/>
                </a:moveTo>
                <a:lnTo>
                  <a:pt x="3443268" y="2556541"/>
                </a:lnTo>
                <a:lnTo>
                  <a:pt x="3444278" y="2565400"/>
                </a:lnTo>
                <a:lnTo>
                  <a:pt x="3445446" y="2552700"/>
                </a:lnTo>
                <a:close/>
              </a:path>
              <a:path w="5387975" h="3035300">
                <a:moveTo>
                  <a:pt x="324485" y="2540000"/>
                </a:moveTo>
                <a:lnTo>
                  <a:pt x="305435" y="2540000"/>
                </a:lnTo>
                <a:lnTo>
                  <a:pt x="306463" y="2552700"/>
                </a:lnTo>
                <a:lnTo>
                  <a:pt x="317360" y="2552700"/>
                </a:lnTo>
                <a:lnTo>
                  <a:pt x="324165" y="2543365"/>
                </a:lnTo>
                <a:lnTo>
                  <a:pt x="324485" y="2540000"/>
                </a:lnTo>
                <a:close/>
              </a:path>
              <a:path w="5387975" h="3035300">
                <a:moveTo>
                  <a:pt x="326618" y="2540000"/>
                </a:moveTo>
                <a:lnTo>
                  <a:pt x="324165" y="2543365"/>
                </a:lnTo>
                <a:lnTo>
                  <a:pt x="323278" y="2552700"/>
                </a:lnTo>
                <a:lnTo>
                  <a:pt x="326618" y="2540000"/>
                </a:lnTo>
                <a:close/>
              </a:path>
              <a:path w="5387975" h="3035300">
                <a:moveTo>
                  <a:pt x="363029" y="2540000"/>
                </a:moveTo>
                <a:lnTo>
                  <a:pt x="328726" y="2540000"/>
                </a:lnTo>
                <a:lnTo>
                  <a:pt x="331622" y="2552700"/>
                </a:lnTo>
                <a:lnTo>
                  <a:pt x="365544" y="2552700"/>
                </a:lnTo>
                <a:lnTo>
                  <a:pt x="363029" y="2540000"/>
                </a:lnTo>
                <a:close/>
              </a:path>
              <a:path w="5387975" h="3035300">
                <a:moveTo>
                  <a:pt x="3368128" y="2540000"/>
                </a:moveTo>
                <a:lnTo>
                  <a:pt x="3364674" y="2552700"/>
                </a:lnTo>
                <a:lnTo>
                  <a:pt x="3369284" y="2552700"/>
                </a:lnTo>
                <a:lnTo>
                  <a:pt x="3368128" y="2540000"/>
                </a:lnTo>
                <a:close/>
              </a:path>
              <a:path w="5387975" h="3035300">
                <a:moveTo>
                  <a:pt x="3375532" y="2540000"/>
                </a:moveTo>
                <a:lnTo>
                  <a:pt x="3371697" y="2552700"/>
                </a:lnTo>
                <a:lnTo>
                  <a:pt x="3377666" y="2552700"/>
                </a:lnTo>
                <a:lnTo>
                  <a:pt x="3375532" y="2540000"/>
                </a:lnTo>
                <a:close/>
              </a:path>
              <a:path w="5387975" h="3035300">
                <a:moveTo>
                  <a:pt x="3450958" y="2540000"/>
                </a:moveTo>
                <a:lnTo>
                  <a:pt x="3380714" y="2540000"/>
                </a:lnTo>
                <a:lnTo>
                  <a:pt x="3380867" y="2552700"/>
                </a:lnTo>
                <a:lnTo>
                  <a:pt x="3447935" y="2552700"/>
                </a:lnTo>
                <a:lnTo>
                  <a:pt x="3450958" y="2540000"/>
                </a:lnTo>
                <a:close/>
              </a:path>
              <a:path w="5387975" h="3035300">
                <a:moveTo>
                  <a:pt x="3452914" y="2540000"/>
                </a:moveTo>
                <a:lnTo>
                  <a:pt x="3450958" y="2540000"/>
                </a:lnTo>
                <a:lnTo>
                  <a:pt x="3447935" y="2552700"/>
                </a:lnTo>
                <a:lnTo>
                  <a:pt x="3455898" y="2552700"/>
                </a:lnTo>
                <a:lnTo>
                  <a:pt x="3452914" y="2540000"/>
                </a:lnTo>
                <a:close/>
              </a:path>
              <a:path w="5387975" h="3035300">
                <a:moveTo>
                  <a:pt x="3463632" y="2540000"/>
                </a:moveTo>
                <a:lnTo>
                  <a:pt x="3452914" y="2540000"/>
                </a:lnTo>
                <a:lnTo>
                  <a:pt x="3455898" y="2552700"/>
                </a:lnTo>
                <a:lnTo>
                  <a:pt x="3464369" y="2552700"/>
                </a:lnTo>
                <a:lnTo>
                  <a:pt x="3463632" y="2540000"/>
                </a:lnTo>
                <a:close/>
              </a:path>
              <a:path w="5387975" h="3035300">
                <a:moveTo>
                  <a:pt x="3477933" y="2540000"/>
                </a:moveTo>
                <a:lnTo>
                  <a:pt x="3470135" y="2540000"/>
                </a:lnTo>
                <a:lnTo>
                  <a:pt x="3466757" y="2552700"/>
                </a:lnTo>
                <a:lnTo>
                  <a:pt x="3473056" y="2552700"/>
                </a:lnTo>
                <a:lnTo>
                  <a:pt x="3477933" y="2540000"/>
                </a:lnTo>
                <a:close/>
              </a:path>
              <a:path w="5387975" h="3035300">
                <a:moveTo>
                  <a:pt x="295637" y="2529718"/>
                </a:moveTo>
                <a:lnTo>
                  <a:pt x="295503" y="2540000"/>
                </a:lnTo>
                <a:lnTo>
                  <a:pt x="301929" y="2540000"/>
                </a:lnTo>
                <a:lnTo>
                  <a:pt x="295637" y="2529718"/>
                </a:lnTo>
                <a:close/>
              </a:path>
              <a:path w="5387975" h="3035300">
                <a:moveTo>
                  <a:pt x="316912" y="2527746"/>
                </a:moveTo>
                <a:lnTo>
                  <a:pt x="306374" y="2540000"/>
                </a:lnTo>
                <a:lnTo>
                  <a:pt x="315087" y="2540000"/>
                </a:lnTo>
                <a:lnTo>
                  <a:pt x="316912" y="2527746"/>
                </a:lnTo>
                <a:close/>
              </a:path>
              <a:path w="5387975" h="3035300">
                <a:moveTo>
                  <a:pt x="351002" y="2527300"/>
                </a:moveTo>
                <a:lnTo>
                  <a:pt x="317296" y="2527300"/>
                </a:lnTo>
                <a:lnTo>
                  <a:pt x="316988" y="2527657"/>
                </a:lnTo>
                <a:lnTo>
                  <a:pt x="317322" y="2540000"/>
                </a:lnTo>
                <a:lnTo>
                  <a:pt x="350850" y="2540000"/>
                </a:lnTo>
                <a:lnTo>
                  <a:pt x="351002" y="2527300"/>
                </a:lnTo>
                <a:close/>
              </a:path>
              <a:path w="5387975" h="3035300">
                <a:moveTo>
                  <a:pt x="354545" y="2527300"/>
                </a:moveTo>
                <a:lnTo>
                  <a:pt x="353187" y="2527300"/>
                </a:lnTo>
                <a:lnTo>
                  <a:pt x="353517" y="2540000"/>
                </a:lnTo>
                <a:lnTo>
                  <a:pt x="356831" y="2540000"/>
                </a:lnTo>
                <a:lnTo>
                  <a:pt x="354545" y="2527300"/>
                </a:lnTo>
                <a:close/>
              </a:path>
              <a:path w="5387975" h="3035300">
                <a:moveTo>
                  <a:pt x="3414598" y="2527300"/>
                </a:moveTo>
                <a:lnTo>
                  <a:pt x="3397453" y="2527300"/>
                </a:lnTo>
                <a:lnTo>
                  <a:pt x="3399994" y="2540000"/>
                </a:lnTo>
                <a:lnTo>
                  <a:pt x="3408133" y="2540000"/>
                </a:lnTo>
                <a:lnTo>
                  <a:pt x="3414598" y="2527300"/>
                </a:lnTo>
                <a:close/>
              </a:path>
              <a:path w="5387975" h="3035300">
                <a:moveTo>
                  <a:pt x="3440328" y="2527300"/>
                </a:moveTo>
                <a:lnTo>
                  <a:pt x="3422865" y="2527300"/>
                </a:lnTo>
                <a:lnTo>
                  <a:pt x="3414369" y="2540000"/>
                </a:lnTo>
                <a:lnTo>
                  <a:pt x="3441687" y="2540000"/>
                </a:lnTo>
                <a:lnTo>
                  <a:pt x="3440328" y="2527300"/>
                </a:lnTo>
                <a:close/>
              </a:path>
              <a:path w="5387975" h="3035300">
                <a:moveTo>
                  <a:pt x="3447770" y="2527300"/>
                </a:moveTo>
                <a:lnTo>
                  <a:pt x="3440328" y="2527300"/>
                </a:lnTo>
                <a:lnTo>
                  <a:pt x="3441687" y="2540000"/>
                </a:lnTo>
                <a:lnTo>
                  <a:pt x="3448570" y="2540000"/>
                </a:lnTo>
                <a:lnTo>
                  <a:pt x="3447770" y="2527300"/>
                </a:lnTo>
                <a:close/>
              </a:path>
              <a:path w="5387975" h="3035300">
                <a:moveTo>
                  <a:pt x="3472205" y="2527300"/>
                </a:moveTo>
                <a:lnTo>
                  <a:pt x="3447770" y="2527300"/>
                </a:lnTo>
                <a:lnTo>
                  <a:pt x="3448570" y="2540000"/>
                </a:lnTo>
                <a:lnTo>
                  <a:pt x="3475291" y="2540000"/>
                </a:lnTo>
                <a:lnTo>
                  <a:pt x="3472205" y="2527300"/>
                </a:lnTo>
                <a:close/>
              </a:path>
              <a:path w="5387975" h="3035300">
                <a:moveTo>
                  <a:pt x="3485210" y="2527300"/>
                </a:moveTo>
                <a:lnTo>
                  <a:pt x="3478999" y="2527300"/>
                </a:lnTo>
                <a:lnTo>
                  <a:pt x="3475545" y="2540000"/>
                </a:lnTo>
                <a:lnTo>
                  <a:pt x="3484448" y="2540000"/>
                </a:lnTo>
                <a:lnTo>
                  <a:pt x="3485210" y="2527300"/>
                </a:lnTo>
                <a:close/>
              </a:path>
              <a:path w="5387975" h="3035300">
                <a:moveTo>
                  <a:pt x="3492233" y="2527300"/>
                </a:moveTo>
                <a:lnTo>
                  <a:pt x="3488245" y="2527300"/>
                </a:lnTo>
                <a:lnTo>
                  <a:pt x="3488042" y="2540000"/>
                </a:lnTo>
                <a:lnTo>
                  <a:pt x="3492233" y="2527300"/>
                </a:lnTo>
                <a:close/>
              </a:path>
              <a:path w="5387975" h="3035300">
                <a:moveTo>
                  <a:pt x="295668" y="2527300"/>
                </a:moveTo>
                <a:lnTo>
                  <a:pt x="294157" y="2527300"/>
                </a:lnTo>
                <a:lnTo>
                  <a:pt x="295637" y="2529718"/>
                </a:lnTo>
                <a:lnTo>
                  <a:pt x="295668" y="2527300"/>
                </a:lnTo>
                <a:close/>
              </a:path>
              <a:path w="5387975" h="3035300">
                <a:moveTo>
                  <a:pt x="290080" y="2514600"/>
                </a:moveTo>
                <a:lnTo>
                  <a:pt x="272529" y="2514600"/>
                </a:lnTo>
                <a:lnTo>
                  <a:pt x="282092" y="2527300"/>
                </a:lnTo>
                <a:lnTo>
                  <a:pt x="289331" y="2527300"/>
                </a:lnTo>
                <a:lnTo>
                  <a:pt x="290080" y="2514600"/>
                </a:lnTo>
                <a:close/>
              </a:path>
              <a:path w="5387975" h="3035300">
                <a:moveTo>
                  <a:pt x="297307" y="2514600"/>
                </a:moveTo>
                <a:lnTo>
                  <a:pt x="290080" y="2514600"/>
                </a:lnTo>
                <a:lnTo>
                  <a:pt x="294017" y="2527300"/>
                </a:lnTo>
                <a:lnTo>
                  <a:pt x="294157" y="2527300"/>
                </a:lnTo>
                <a:lnTo>
                  <a:pt x="297307" y="2514600"/>
                </a:lnTo>
                <a:close/>
              </a:path>
              <a:path w="5387975" h="3035300">
                <a:moveTo>
                  <a:pt x="326758" y="2514600"/>
                </a:moveTo>
                <a:lnTo>
                  <a:pt x="297307" y="2514600"/>
                </a:lnTo>
                <a:lnTo>
                  <a:pt x="304380" y="2527300"/>
                </a:lnTo>
                <a:lnTo>
                  <a:pt x="328764" y="2527300"/>
                </a:lnTo>
                <a:lnTo>
                  <a:pt x="327178" y="2515551"/>
                </a:lnTo>
                <a:lnTo>
                  <a:pt x="326758" y="2514600"/>
                </a:lnTo>
                <a:close/>
              </a:path>
              <a:path w="5387975" h="3035300">
                <a:moveTo>
                  <a:pt x="326554" y="2502332"/>
                </a:moveTo>
                <a:lnTo>
                  <a:pt x="326898" y="2514600"/>
                </a:lnTo>
                <a:lnTo>
                  <a:pt x="327050" y="2514600"/>
                </a:lnTo>
                <a:lnTo>
                  <a:pt x="327178" y="2515551"/>
                </a:lnTo>
                <a:lnTo>
                  <a:pt x="332371" y="2527300"/>
                </a:lnTo>
                <a:lnTo>
                  <a:pt x="335902" y="2527300"/>
                </a:lnTo>
                <a:lnTo>
                  <a:pt x="336427" y="2514600"/>
                </a:lnTo>
                <a:lnTo>
                  <a:pt x="326554" y="2502332"/>
                </a:lnTo>
                <a:close/>
              </a:path>
              <a:path w="5387975" h="3035300">
                <a:moveTo>
                  <a:pt x="3424567" y="2514600"/>
                </a:moveTo>
                <a:lnTo>
                  <a:pt x="3421418" y="2527300"/>
                </a:lnTo>
                <a:lnTo>
                  <a:pt x="3429698" y="2527300"/>
                </a:lnTo>
                <a:lnTo>
                  <a:pt x="3424567" y="2514600"/>
                </a:lnTo>
                <a:close/>
              </a:path>
              <a:path w="5387975" h="3035300">
                <a:moveTo>
                  <a:pt x="3434511" y="2514600"/>
                </a:moveTo>
                <a:lnTo>
                  <a:pt x="3433114" y="2514600"/>
                </a:lnTo>
                <a:lnTo>
                  <a:pt x="3430549" y="2527300"/>
                </a:lnTo>
                <a:lnTo>
                  <a:pt x="3435540" y="2527300"/>
                </a:lnTo>
                <a:lnTo>
                  <a:pt x="3434511" y="2514600"/>
                </a:lnTo>
                <a:close/>
              </a:path>
              <a:path w="5387975" h="3035300">
                <a:moveTo>
                  <a:pt x="3495598" y="2514600"/>
                </a:moveTo>
                <a:lnTo>
                  <a:pt x="3442563" y="2514600"/>
                </a:lnTo>
                <a:lnTo>
                  <a:pt x="3449701" y="2527300"/>
                </a:lnTo>
                <a:lnTo>
                  <a:pt x="3494633" y="2527300"/>
                </a:lnTo>
                <a:lnTo>
                  <a:pt x="3495598" y="2514600"/>
                </a:lnTo>
                <a:close/>
              </a:path>
              <a:path w="5387975" h="3035300">
                <a:moveTo>
                  <a:pt x="3503066" y="2514600"/>
                </a:moveTo>
                <a:lnTo>
                  <a:pt x="3495598" y="2514600"/>
                </a:lnTo>
                <a:lnTo>
                  <a:pt x="3498443" y="2527300"/>
                </a:lnTo>
                <a:lnTo>
                  <a:pt x="3498735" y="2527300"/>
                </a:lnTo>
                <a:lnTo>
                  <a:pt x="3503066" y="2514600"/>
                </a:lnTo>
                <a:close/>
              </a:path>
              <a:path w="5387975" h="3035300">
                <a:moveTo>
                  <a:pt x="327050" y="2514600"/>
                </a:moveTo>
                <a:lnTo>
                  <a:pt x="326758" y="2514600"/>
                </a:lnTo>
                <a:lnTo>
                  <a:pt x="327178" y="2515551"/>
                </a:lnTo>
                <a:lnTo>
                  <a:pt x="327050" y="2514600"/>
                </a:lnTo>
                <a:close/>
              </a:path>
              <a:path w="5387975" h="3035300">
                <a:moveTo>
                  <a:pt x="281470" y="2501900"/>
                </a:moveTo>
                <a:lnTo>
                  <a:pt x="272364" y="2501900"/>
                </a:lnTo>
                <a:lnTo>
                  <a:pt x="278447" y="2514600"/>
                </a:lnTo>
                <a:lnTo>
                  <a:pt x="281698" y="2514600"/>
                </a:lnTo>
                <a:lnTo>
                  <a:pt x="281470" y="2501900"/>
                </a:lnTo>
                <a:close/>
              </a:path>
              <a:path w="5387975" h="3035300">
                <a:moveTo>
                  <a:pt x="323227" y="2501900"/>
                </a:moveTo>
                <a:lnTo>
                  <a:pt x="281470" y="2501900"/>
                </a:lnTo>
                <a:lnTo>
                  <a:pt x="282765" y="2514600"/>
                </a:lnTo>
                <a:lnTo>
                  <a:pt x="325031" y="2514600"/>
                </a:lnTo>
                <a:lnTo>
                  <a:pt x="323227" y="2501900"/>
                </a:lnTo>
                <a:close/>
              </a:path>
              <a:path w="5387975" h="3035300">
                <a:moveTo>
                  <a:pt x="3459568" y="2501900"/>
                </a:moveTo>
                <a:lnTo>
                  <a:pt x="3452266" y="2501900"/>
                </a:lnTo>
                <a:lnTo>
                  <a:pt x="3445268" y="2514600"/>
                </a:lnTo>
                <a:lnTo>
                  <a:pt x="3467214" y="2514600"/>
                </a:lnTo>
                <a:lnTo>
                  <a:pt x="3459568" y="2501900"/>
                </a:lnTo>
                <a:close/>
              </a:path>
              <a:path w="5387975" h="3035300">
                <a:moveTo>
                  <a:pt x="3513721" y="2501900"/>
                </a:moveTo>
                <a:lnTo>
                  <a:pt x="3465906" y="2501900"/>
                </a:lnTo>
                <a:lnTo>
                  <a:pt x="3467214" y="2514600"/>
                </a:lnTo>
                <a:lnTo>
                  <a:pt x="3505771" y="2514600"/>
                </a:lnTo>
                <a:lnTo>
                  <a:pt x="3513721" y="2501900"/>
                </a:lnTo>
                <a:close/>
              </a:path>
              <a:path w="5387975" h="3035300">
                <a:moveTo>
                  <a:pt x="3515499" y="2501900"/>
                </a:moveTo>
                <a:lnTo>
                  <a:pt x="3513937" y="2501900"/>
                </a:lnTo>
                <a:lnTo>
                  <a:pt x="3514763" y="2514600"/>
                </a:lnTo>
                <a:lnTo>
                  <a:pt x="3515499" y="2501900"/>
                </a:lnTo>
                <a:close/>
              </a:path>
              <a:path w="5387975" h="3035300">
                <a:moveTo>
                  <a:pt x="3531831" y="2489200"/>
                </a:moveTo>
                <a:lnTo>
                  <a:pt x="3484232" y="2489200"/>
                </a:lnTo>
                <a:lnTo>
                  <a:pt x="3490734" y="2501900"/>
                </a:lnTo>
                <a:lnTo>
                  <a:pt x="3516464" y="2501900"/>
                </a:lnTo>
                <a:lnTo>
                  <a:pt x="3527831" y="2514600"/>
                </a:lnTo>
                <a:lnTo>
                  <a:pt x="3523106" y="2501900"/>
                </a:lnTo>
                <a:lnTo>
                  <a:pt x="3531831" y="2489200"/>
                </a:lnTo>
                <a:close/>
              </a:path>
              <a:path w="5387975" h="3035300">
                <a:moveTo>
                  <a:pt x="326542" y="2501900"/>
                </a:moveTo>
                <a:lnTo>
                  <a:pt x="326206" y="2501900"/>
                </a:lnTo>
                <a:lnTo>
                  <a:pt x="326554" y="2502332"/>
                </a:lnTo>
                <a:lnTo>
                  <a:pt x="326542" y="2501900"/>
                </a:lnTo>
                <a:close/>
              </a:path>
              <a:path w="5387975" h="3035300">
                <a:moveTo>
                  <a:pt x="259537" y="2489200"/>
                </a:moveTo>
                <a:lnTo>
                  <a:pt x="257911" y="2489200"/>
                </a:lnTo>
                <a:lnTo>
                  <a:pt x="261302" y="2501900"/>
                </a:lnTo>
                <a:lnTo>
                  <a:pt x="261090" y="2492690"/>
                </a:lnTo>
                <a:lnTo>
                  <a:pt x="259537" y="2489200"/>
                </a:lnTo>
                <a:close/>
              </a:path>
              <a:path w="5387975" h="3035300">
                <a:moveTo>
                  <a:pt x="266954" y="2489200"/>
                </a:moveTo>
                <a:lnTo>
                  <a:pt x="261010" y="2489200"/>
                </a:lnTo>
                <a:lnTo>
                  <a:pt x="261090" y="2492690"/>
                </a:lnTo>
                <a:lnTo>
                  <a:pt x="265188" y="2501900"/>
                </a:lnTo>
                <a:lnTo>
                  <a:pt x="270040" y="2501900"/>
                </a:lnTo>
                <a:lnTo>
                  <a:pt x="266954" y="2489200"/>
                </a:lnTo>
                <a:close/>
              </a:path>
              <a:path w="5387975" h="3035300">
                <a:moveTo>
                  <a:pt x="307454" y="2489200"/>
                </a:moveTo>
                <a:lnTo>
                  <a:pt x="273342" y="2489200"/>
                </a:lnTo>
                <a:lnTo>
                  <a:pt x="275551" y="2501900"/>
                </a:lnTo>
                <a:lnTo>
                  <a:pt x="307009" y="2501900"/>
                </a:lnTo>
                <a:lnTo>
                  <a:pt x="307454" y="2489200"/>
                </a:lnTo>
                <a:close/>
              </a:path>
              <a:path w="5387975" h="3035300">
                <a:moveTo>
                  <a:pt x="320408" y="2489200"/>
                </a:moveTo>
                <a:lnTo>
                  <a:pt x="319036" y="2501900"/>
                </a:lnTo>
                <a:lnTo>
                  <a:pt x="323049" y="2501900"/>
                </a:lnTo>
                <a:lnTo>
                  <a:pt x="320408" y="2489200"/>
                </a:lnTo>
                <a:close/>
              </a:path>
              <a:path w="5387975" h="3035300">
                <a:moveTo>
                  <a:pt x="3479965" y="2489200"/>
                </a:moveTo>
                <a:lnTo>
                  <a:pt x="3478796" y="2489200"/>
                </a:lnTo>
                <a:lnTo>
                  <a:pt x="3479431" y="2501900"/>
                </a:lnTo>
                <a:lnTo>
                  <a:pt x="3479965" y="2489200"/>
                </a:lnTo>
                <a:close/>
              </a:path>
              <a:path w="5387975" h="3035300">
                <a:moveTo>
                  <a:pt x="3543508" y="2489200"/>
                </a:moveTo>
                <a:lnTo>
                  <a:pt x="3536009" y="2489200"/>
                </a:lnTo>
                <a:lnTo>
                  <a:pt x="3536358" y="2501900"/>
                </a:lnTo>
                <a:lnTo>
                  <a:pt x="3539528" y="2501900"/>
                </a:lnTo>
                <a:lnTo>
                  <a:pt x="3542873" y="2496324"/>
                </a:lnTo>
                <a:lnTo>
                  <a:pt x="3543508" y="2489200"/>
                </a:lnTo>
                <a:close/>
              </a:path>
              <a:path w="5387975" h="3035300">
                <a:moveTo>
                  <a:pt x="3547148" y="2489200"/>
                </a:moveTo>
                <a:lnTo>
                  <a:pt x="3542873" y="2496324"/>
                </a:lnTo>
                <a:lnTo>
                  <a:pt x="3542376" y="2501900"/>
                </a:lnTo>
                <a:lnTo>
                  <a:pt x="3547148" y="2489200"/>
                </a:lnTo>
                <a:close/>
              </a:path>
              <a:path w="5387975" h="3035300">
                <a:moveTo>
                  <a:pt x="243674" y="2476500"/>
                </a:moveTo>
                <a:lnTo>
                  <a:pt x="236918" y="2476500"/>
                </a:lnTo>
                <a:lnTo>
                  <a:pt x="244081" y="2489200"/>
                </a:lnTo>
                <a:lnTo>
                  <a:pt x="243674" y="2476500"/>
                </a:lnTo>
                <a:close/>
              </a:path>
              <a:path w="5387975" h="3035300">
                <a:moveTo>
                  <a:pt x="244818" y="2480258"/>
                </a:moveTo>
                <a:lnTo>
                  <a:pt x="245364" y="2489200"/>
                </a:lnTo>
                <a:lnTo>
                  <a:pt x="247116" y="2489200"/>
                </a:lnTo>
                <a:lnTo>
                  <a:pt x="244818" y="2480258"/>
                </a:lnTo>
                <a:close/>
              </a:path>
              <a:path w="5387975" h="3035300">
                <a:moveTo>
                  <a:pt x="270179" y="2476500"/>
                </a:moveTo>
                <a:lnTo>
                  <a:pt x="254508" y="2476500"/>
                </a:lnTo>
                <a:lnTo>
                  <a:pt x="260159" y="2489200"/>
                </a:lnTo>
                <a:lnTo>
                  <a:pt x="262724" y="2489200"/>
                </a:lnTo>
                <a:lnTo>
                  <a:pt x="270179" y="2476500"/>
                </a:lnTo>
                <a:close/>
              </a:path>
              <a:path w="5387975" h="3035300">
                <a:moveTo>
                  <a:pt x="304507" y="2476500"/>
                </a:moveTo>
                <a:lnTo>
                  <a:pt x="270179" y="2476500"/>
                </a:lnTo>
                <a:lnTo>
                  <a:pt x="270725" y="2489200"/>
                </a:lnTo>
                <a:lnTo>
                  <a:pt x="297675" y="2489200"/>
                </a:lnTo>
                <a:lnTo>
                  <a:pt x="304507" y="2476500"/>
                </a:lnTo>
                <a:close/>
              </a:path>
              <a:path w="5387975" h="3035300">
                <a:moveTo>
                  <a:pt x="3494989" y="2476500"/>
                </a:moveTo>
                <a:lnTo>
                  <a:pt x="3480879" y="2489200"/>
                </a:lnTo>
                <a:lnTo>
                  <a:pt x="3495865" y="2489200"/>
                </a:lnTo>
                <a:lnTo>
                  <a:pt x="3494989" y="2476500"/>
                </a:lnTo>
                <a:close/>
              </a:path>
              <a:path w="5387975" h="3035300">
                <a:moveTo>
                  <a:pt x="3510533" y="2476500"/>
                </a:moveTo>
                <a:lnTo>
                  <a:pt x="3501440" y="2476500"/>
                </a:lnTo>
                <a:lnTo>
                  <a:pt x="3495865" y="2489200"/>
                </a:lnTo>
                <a:lnTo>
                  <a:pt x="3512667" y="2489200"/>
                </a:lnTo>
                <a:lnTo>
                  <a:pt x="3510533" y="2476500"/>
                </a:lnTo>
                <a:close/>
              </a:path>
              <a:path w="5387975" h="3035300">
                <a:moveTo>
                  <a:pt x="3542665" y="2476500"/>
                </a:moveTo>
                <a:lnTo>
                  <a:pt x="3517099" y="2476500"/>
                </a:lnTo>
                <a:lnTo>
                  <a:pt x="3514902" y="2489200"/>
                </a:lnTo>
                <a:lnTo>
                  <a:pt x="3538499" y="2489200"/>
                </a:lnTo>
                <a:lnTo>
                  <a:pt x="3542665" y="2476500"/>
                </a:lnTo>
                <a:close/>
              </a:path>
              <a:path w="5387975" h="3035300">
                <a:moveTo>
                  <a:pt x="3559390" y="2476500"/>
                </a:moveTo>
                <a:lnTo>
                  <a:pt x="3552469" y="2476500"/>
                </a:lnTo>
                <a:lnTo>
                  <a:pt x="3557219" y="2489200"/>
                </a:lnTo>
                <a:lnTo>
                  <a:pt x="3559390" y="2476500"/>
                </a:lnTo>
                <a:close/>
              </a:path>
              <a:path w="5387975" h="3035300">
                <a:moveTo>
                  <a:pt x="3561664" y="2476500"/>
                </a:moveTo>
                <a:lnTo>
                  <a:pt x="3560914" y="2476500"/>
                </a:lnTo>
                <a:lnTo>
                  <a:pt x="3561410" y="2489200"/>
                </a:lnTo>
                <a:lnTo>
                  <a:pt x="3565817" y="2489200"/>
                </a:lnTo>
                <a:lnTo>
                  <a:pt x="3566190" y="2485950"/>
                </a:lnTo>
                <a:lnTo>
                  <a:pt x="3561664" y="2476500"/>
                </a:lnTo>
                <a:close/>
              </a:path>
              <a:path w="5387975" h="3035300">
                <a:moveTo>
                  <a:pt x="3567391" y="2463800"/>
                </a:moveTo>
                <a:lnTo>
                  <a:pt x="3562032" y="2463800"/>
                </a:lnTo>
                <a:lnTo>
                  <a:pt x="3560089" y="2476500"/>
                </a:lnTo>
                <a:lnTo>
                  <a:pt x="3567277" y="2476500"/>
                </a:lnTo>
                <a:lnTo>
                  <a:pt x="3566190" y="2485950"/>
                </a:lnTo>
                <a:lnTo>
                  <a:pt x="3567747" y="2489200"/>
                </a:lnTo>
                <a:lnTo>
                  <a:pt x="3567391" y="2463800"/>
                </a:lnTo>
                <a:close/>
              </a:path>
              <a:path w="5387975" h="3035300">
                <a:moveTo>
                  <a:pt x="244589" y="2476500"/>
                </a:moveTo>
                <a:lnTo>
                  <a:pt x="243852" y="2476500"/>
                </a:lnTo>
                <a:lnTo>
                  <a:pt x="244818" y="2480258"/>
                </a:lnTo>
                <a:lnTo>
                  <a:pt x="244589" y="2476500"/>
                </a:lnTo>
                <a:close/>
              </a:path>
              <a:path w="5387975" h="3035300">
                <a:moveTo>
                  <a:pt x="235470" y="2463800"/>
                </a:moveTo>
                <a:lnTo>
                  <a:pt x="231216" y="2463800"/>
                </a:lnTo>
                <a:lnTo>
                  <a:pt x="228282" y="2476500"/>
                </a:lnTo>
                <a:lnTo>
                  <a:pt x="234759" y="2476500"/>
                </a:lnTo>
                <a:lnTo>
                  <a:pt x="235470" y="2463800"/>
                </a:lnTo>
                <a:close/>
              </a:path>
              <a:path w="5387975" h="3035300">
                <a:moveTo>
                  <a:pt x="243154" y="2463800"/>
                </a:moveTo>
                <a:lnTo>
                  <a:pt x="235470" y="2463800"/>
                </a:lnTo>
                <a:lnTo>
                  <a:pt x="240258" y="2476500"/>
                </a:lnTo>
                <a:lnTo>
                  <a:pt x="242214" y="2476500"/>
                </a:lnTo>
                <a:lnTo>
                  <a:pt x="243154" y="2463800"/>
                </a:lnTo>
                <a:close/>
              </a:path>
              <a:path w="5387975" h="3035300">
                <a:moveTo>
                  <a:pt x="279958" y="2463800"/>
                </a:moveTo>
                <a:lnTo>
                  <a:pt x="247180" y="2463800"/>
                </a:lnTo>
                <a:lnTo>
                  <a:pt x="251904" y="2476500"/>
                </a:lnTo>
                <a:lnTo>
                  <a:pt x="285076" y="2476500"/>
                </a:lnTo>
                <a:lnTo>
                  <a:pt x="279958" y="2463800"/>
                </a:lnTo>
                <a:close/>
              </a:path>
              <a:path w="5387975" h="3035300">
                <a:moveTo>
                  <a:pt x="3510391" y="2471591"/>
                </a:moveTo>
                <a:lnTo>
                  <a:pt x="3507486" y="2476500"/>
                </a:lnTo>
                <a:lnTo>
                  <a:pt x="3508286" y="2476500"/>
                </a:lnTo>
                <a:lnTo>
                  <a:pt x="3510391" y="2471591"/>
                </a:lnTo>
                <a:close/>
              </a:path>
              <a:path w="5387975" h="3035300">
                <a:moveTo>
                  <a:pt x="3515004" y="2463800"/>
                </a:moveTo>
                <a:lnTo>
                  <a:pt x="3510391" y="2471591"/>
                </a:lnTo>
                <a:lnTo>
                  <a:pt x="3508286" y="2476500"/>
                </a:lnTo>
                <a:lnTo>
                  <a:pt x="3515004" y="2463800"/>
                </a:lnTo>
                <a:close/>
              </a:path>
              <a:path w="5387975" h="3035300">
                <a:moveTo>
                  <a:pt x="3555695" y="2463800"/>
                </a:moveTo>
                <a:lnTo>
                  <a:pt x="3515004" y="2463800"/>
                </a:lnTo>
                <a:lnTo>
                  <a:pt x="3508286" y="2476500"/>
                </a:lnTo>
                <a:lnTo>
                  <a:pt x="3560089" y="2476500"/>
                </a:lnTo>
                <a:lnTo>
                  <a:pt x="3555695" y="2463800"/>
                </a:lnTo>
                <a:close/>
              </a:path>
              <a:path w="5387975" h="3035300">
                <a:moveTo>
                  <a:pt x="3572065" y="2463800"/>
                </a:moveTo>
                <a:lnTo>
                  <a:pt x="3570478" y="2463800"/>
                </a:lnTo>
                <a:lnTo>
                  <a:pt x="3571608" y="2476500"/>
                </a:lnTo>
                <a:lnTo>
                  <a:pt x="3575380" y="2476500"/>
                </a:lnTo>
                <a:lnTo>
                  <a:pt x="3572065" y="2463800"/>
                </a:lnTo>
                <a:close/>
              </a:path>
              <a:path w="5387975" h="3035300">
                <a:moveTo>
                  <a:pt x="3580917" y="2473476"/>
                </a:moveTo>
                <a:lnTo>
                  <a:pt x="3579047" y="2476500"/>
                </a:lnTo>
                <a:lnTo>
                  <a:pt x="3580907" y="2473960"/>
                </a:lnTo>
                <a:lnTo>
                  <a:pt x="3580917" y="2473476"/>
                </a:lnTo>
                <a:close/>
              </a:path>
              <a:path w="5387975" h="3035300">
                <a:moveTo>
                  <a:pt x="3581839" y="2472621"/>
                </a:moveTo>
                <a:lnTo>
                  <a:pt x="3580907" y="2473960"/>
                </a:lnTo>
                <a:lnTo>
                  <a:pt x="3580853" y="2476500"/>
                </a:lnTo>
                <a:lnTo>
                  <a:pt x="3581839" y="2472621"/>
                </a:lnTo>
                <a:close/>
              </a:path>
              <a:path w="5387975" h="3035300">
                <a:moveTo>
                  <a:pt x="3584079" y="2463800"/>
                </a:moveTo>
                <a:lnTo>
                  <a:pt x="3581120" y="2463800"/>
                </a:lnTo>
                <a:lnTo>
                  <a:pt x="3580917" y="2473476"/>
                </a:lnTo>
                <a:lnTo>
                  <a:pt x="3582113" y="2471541"/>
                </a:lnTo>
                <a:lnTo>
                  <a:pt x="3584079" y="2463800"/>
                </a:lnTo>
                <a:close/>
              </a:path>
              <a:path w="5387975" h="3035300">
                <a:moveTo>
                  <a:pt x="3587978" y="2463800"/>
                </a:moveTo>
                <a:lnTo>
                  <a:pt x="3586899" y="2463800"/>
                </a:lnTo>
                <a:lnTo>
                  <a:pt x="3582113" y="2471541"/>
                </a:lnTo>
                <a:lnTo>
                  <a:pt x="3581839" y="2472621"/>
                </a:lnTo>
                <a:lnTo>
                  <a:pt x="3587978" y="2463800"/>
                </a:lnTo>
                <a:close/>
              </a:path>
              <a:path w="5387975" h="3035300">
                <a:moveTo>
                  <a:pt x="3515004" y="2463800"/>
                </a:moveTo>
                <a:lnTo>
                  <a:pt x="3513734" y="2463800"/>
                </a:lnTo>
                <a:lnTo>
                  <a:pt x="3510391" y="2471591"/>
                </a:lnTo>
                <a:lnTo>
                  <a:pt x="3515004" y="2463800"/>
                </a:lnTo>
                <a:close/>
              </a:path>
              <a:path w="5387975" h="3035300">
                <a:moveTo>
                  <a:pt x="223291" y="2451100"/>
                </a:moveTo>
                <a:lnTo>
                  <a:pt x="216433" y="2451100"/>
                </a:lnTo>
                <a:lnTo>
                  <a:pt x="219151" y="2463800"/>
                </a:lnTo>
                <a:lnTo>
                  <a:pt x="224091" y="2463800"/>
                </a:lnTo>
                <a:lnTo>
                  <a:pt x="223291" y="2451100"/>
                </a:lnTo>
                <a:close/>
              </a:path>
              <a:path w="5387975" h="3035300">
                <a:moveTo>
                  <a:pt x="272072" y="2451100"/>
                </a:moveTo>
                <a:lnTo>
                  <a:pt x="231444" y="2451100"/>
                </a:lnTo>
                <a:lnTo>
                  <a:pt x="233095" y="2463800"/>
                </a:lnTo>
                <a:lnTo>
                  <a:pt x="273227" y="2463800"/>
                </a:lnTo>
                <a:lnTo>
                  <a:pt x="272072" y="2451100"/>
                </a:lnTo>
                <a:close/>
              </a:path>
              <a:path w="5387975" h="3035300">
                <a:moveTo>
                  <a:pt x="276199" y="2451100"/>
                </a:moveTo>
                <a:lnTo>
                  <a:pt x="272072" y="2451100"/>
                </a:lnTo>
                <a:lnTo>
                  <a:pt x="275653" y="2463800"/>
                </a:lnTo>
                <a:lnTo>
                  <a:pt x="280949" y="2463800"/>
                </a:lnTo>
                <a:lnTo>
                  <a:pt x="276199" y="2451100"/>
                </a:lnTo>
                <a:close/>
              </a:path>
              <a:path w="5387975" h="3035300">
                <a:moveTo>
                  <a:pt x="3580091" y="2451100"/>
                </a:moveTo>
                <a:lnTo>
                  <a:pt x="3528035" y="2451100"/>
                </a:lnTo>
                <a:lnTo>
                  <a:pt x="3533174" y="2463800"/>
                </a:lnTo>
                <a:lnTo>
                  <a:pt x="3580498" y="2463800"/>
                </a:lnTo>
                <a:lnTo>
                  <a:pt x="3580091" y="2451100"/>
                </a:lnTo>
                <a:close/>
              </a:path>
              <a:path w="5387975" h="3035300">
                <a:moveTo>
                  <a:pt x="3589045" y="2451100"/>
                </a:moveTo>
                <a:lnTo>
                  <a:pt x="3580498" y="2463800"/>
                </a:lnTo>
                <a:lnTo>
                  <a:pt x="3588207" y="2463800"/>
                </a:lnTo>
                <a:lnTo>
                  <a:pt x="3589045" y="2451100"/>
                </a:lnTo>
                <a:close/>
              </a:path>
              <a:path w="5387975" h="3035300">
                <a:moveTo>
                  <a:pt x="3594025" y="2455474"/>
                </a:moveTo>
                <a:lnTo>
                  <a:pt x="3592144" y="2463800"/>
                </a:lnTo>
                <a:lnTo>
                  <a:pt x="3596131" y="2463800"/>
                </a:lnTo>
                <a:lnTo>
                  <a:pt x="3594025" y="2455474"/>
                </a:lnTo>
                <a:close/>
              </a:path>
              <a:path w="5387975" h="3035300">
                <a:moveTo>
                  <a:pt x="3596722" y="2460861"/>
                </a:moveTo>
                <a:lnTo>
                  <a:pt x="3596131" y="2463800"/>
                </a:lnTo>
                <a:lnTo>
                  <a:pt x="3597236" y="2463800"/>
                </a:lnTo>
                <a:lnTo>
                  <a:pt x="3596722" y="2460861"/>
                </a:lnTo>
                <a:close/>
              </a:path>
              <a:path w="5387975" h="3035300">
                <a:moveTo>
                  <a:pt x="3598684" y="2451100"/>
                </a:moveTo>
                <a:lnTo>
                  <a:pt x="3595014" y="2451100"/>
                </a:lnTo>
                <a:lnTo>
                  <a:pt x="3596722" y="2460861"/>
                </a:lnTo>
                <a:lnTo>
                  <a:pt x="3598684" y="2451100"/>
                </a:lnTo>
                <a:close/>
              </a:path>
              <a:path w="5387975" h="3035300">
                <a:moveTo>
                  <a:pt x="3595014" y="2451100"/>
                </a:moveTo>
                <a:lnTo>
                  <a:pt x="3592918" y="2451100"/>
                </a:lnTo>
                <a:lnTo>
                  <a:pt x="3594025" y="2455474"/>
                </a:lnTo>
                <a:lnTo>
                  <a:pt x="3595014" y="2451100"/>
                </a:lnTo>
                <a:close/>
              </a:path>
              <a:path w="5387975" h="3035300">
                <a:moveTo>
                  <a:pt x="211099" y="2438400"/>
                </a:moveTo>
                <a:lnTo>
                  <a:pt x="203847" y="2438400"/>
                </a:lnTo>
                <a:lnTo>
                  <a:pt x="210134" y="2451100"/>
                </a:lnTo>
                <a:lnTo>
                  <a:pt x="211099" y="2438400"/>
                </a:lnTo>
                <a:close/>
              </a:path>
              <a:path w="5387975" h="3035300">
                <a:moveTo>
                  <a:pt x="236575" y="2425700"/>
                </a:moveTo>
                <a:lnTo>
                  <a:pt x="206299" y="2425700"/>
                </a:lnTo>
                <a:lnTo>
                  <a:pt x="215720" y="2438400"/>
                </a:lnTo>
                <a:lnTo>
                  <a:pt x="219443" y="2451100"/>
                </a:lnTo>
                <a:lnTo>
                  <a:pt x="259015" y="2451100"/>
                </a:lnTo>
                <a:lnTo>
                  <a:pt x="261909" y="2438400"/>
                </a:lnTo>
                <a:lnTo>
                  <a:pt x="237655" y="2438400"/>
                </a:lnTo>
                <a:lnTo>
                  <a:pt x="236575" y="2425700"/>
                </a:lnTo>
                <a:close/>
              </a:path>
              <a:path w="5387975" h="3035300">
                <a:moveTo>
                  <a:pt x="3542487" y="2438400"/>
                </a:moveTo>
                <a:lnTo>
                  <a:pt x="3540518" y="2438400"/>
                </a:lnTo>
                <a:lnTo>
                  <a:pt x="3537686" y="2451100"/>
                </a:lnTo>
                <a:lnTo>
                  <a:pt x="3538753" y="2451100"/>
                </a:lnTo>
                <a:lnTo>
                  <a:pt x="3542487" y="2438400"/>
                </a:lnTo>
                <a:close/>
              </a:path>
              <a:path w="5387975" h="3035300">
                <a:moveTo>
                  <a:pt x="3557066" y="2438400"/>
                </a:moveTo>
                <a:lnTo>
                  <a:pt x="3551770" y="2438400"/>
                </a:lnTo>
                <a:lnTo>
                  <a:pt x="3545313" y="2451100"/>
                </a:lnTo>
                <a:lnTo>
                  <a:pt x="3555758" y="2451100"/>
                </a:lnTo>
                <a:lnTo>
                  <a:pt x="3556501" y="2449275"/>
                </a:lnTo>
                <a:lnTo>
                  <a:pt x="3557066" y="2438400"/>
                </a:lnTo>
                <a:close/>
              </a:path>
              <a:path w="5387975" h="3035300">
                <a:moveTo>
                  <a:pt x="3556501" y="2449275"/>
                </a:moveTo>
                <a:lnTo>
                  <a:pt x="3555758" y="2451100"/>
                </a:lnTo>
                <a:lnTo>
                  <a:pt x="3556406" y="2451100"/>
                </a:lnTo>
                <a:lnTo>
                  <a:pt x="3556501" y="2449275"/>
                </a:lnTo>
                <a:close/>
              </a:path>
              <a:path w="5387975" h="3035300">
                <a:moveTo>
                  <a:pt x="3607549" y="2438400"/>
                </a:moveTo>
                <a:lnTo>
                  <a:pt x="3560927" y="2438400"/>
                </a:lnTo>
                <a:lnTo>
                  <a:pt x="3556501" y="2449275"/>
                </a:lnTo>
                <a:lnTo>
                  <a:pt x="3556406" y="2451100"/>
                </a:lnTo>
                <a:lnTo>
                  <a:pt x="3604260" y="2451100"/>
                </a:lnTo>
                <a:lnTo>
                  <a:pt x="3607549" y="2438400"/>
                </a:lnTo>
                <a:close/>
              </a:path>
              <a:path w="5387975" h="3035300">
                <a:moveTo>
                  <a:pt x="3614026" y="2438400"/>
                </a:moveTo>
                <a:lnTo>
                  <a:pt x="3607549" y="2438400"/>
                </a:lnTo>
                <a:lnTo>
                  <a:pt x="3609149" y="2451100"/>
                </a:lnTo>
                <a:lnTo>
                  <a:pt x="3609505" y="2451100"/>
                </a:lnTo>
                <a:lnTo>
                  <a:pt x="3614026" y="2438400"/>
                </a:lnTo>
                <a:close/>
              </a:path>
              <a:path w="5387975" h="3035300">
                <a:moveTo>
                  <a:pt x="3616413" y="2438400"/>
                </a:moveTo>
                <a:lnTo>
                  <a:pt x="3611930" y="2451100"/>
                </a:lnTo>
                <a:lnTo>
                  <a:pt x="3617163" y="2451100"/>
                </a:lnTo>
                <a:lnTo>
                  <a:pt x="3616413" y="2438400"/>
                </a:lnTo>
                <a:close/>
              </a:path>
              <a:path w="5387975" h="3035300">
                <a:moveTo>
                  <a:pt x="3626040" y="2438400"/>
                </a:moveTo>
                <a:lnTo>
                  <a:pt x="3618699" y="2438400"/>
                </a:lnTo>
                <a:lnTo>
                  <a:pt x="3620096" y="2451100"/>
                </a:lnTo>
                <a:lnTo>
                  <a:pt x="3626040" y="2438400"/>
                </a:lnTo>
                <a:close/>
              </a:path>
              <a:path w="5387975" h="3035300">
                <a:moveTo>
                  <a:pt x="195325" y="2437698"/>
                </a:moveTo>
                <a:lnTo>
                  <a:pt x="194741" y="2438400"/>
                </a:lnTo>
                <a:lnTo>
                  <a:pt x="195313" y="2438400"/>
                </a:lnTo>
                <a:lnTo>
                  <a:pt x="195325" y="2437698"/>
                </a:lnTo>
                <a:close/>
              </a:path>
              <a:path w="5387975" h="3035300">
                <a:moveTo>
                  <a:pt x="256260" y="2425700"/>
                </a:moveTo>
                <a:lnTo>
                  <a:pt x="243649" y="2425700"/>
                </a:lnTo>
                <a:lnTo>
                  <a:pt x="237655" y="2438400"/>
                </a:lnTo>
                <a:lnTo>
                  <a:pt x="254063" y="2438400"/>
                </a:lnTo>
                <a:lnTo>
                  <a:pt x="256260" y="2425700"/>
                </a:lnTo>
                <a:close/>
              </a:path>
              <a:path w="5387975" h="3035300">
                <a:moveTo>
                  <a:pt x="3565855" y="2425700"/>
                </a:moveTo>
                <a:lnTo>
                  <a:pt x="3564356" y="2425700"/>
                </a:lnTo>
                <a:lnTo>
                  <a:pt x="3565372" y="2438400"/>
                </a:lnTo>
                <a:lnTo>
                  <a:pt x="3565855" y="2425700"/>
                </a:lnTo>
                <a:close/>
              </a:path>
              <a:path w="5387975" h="3035300">
                <a:moveTo>
                  <a:pt x="3582974" y="2425700"/>
                </a:moveTo>
                <a:lnTo>
                  <a:pt x="3568509" y="2425700"/>
                </a:lnTo>
                <a:lnTo>
                  <a:pt x="3566847" y="2438400"/>
                </a:lnTo>
                <a:lnTo>
                  <a:pt x="3572167" y="2438400"/>
                </a:lnTo>
                <a:lnTo>
                  <a:pt x="3582974" y="2425700"/>
                </a:lnTo>
                <a:close/>
              </a:path>
              <a:path w="5387975" h="3035300">
                <a:moveTo>
                  <a:pt x="3585046" y="2434555"/>
                </a:moveTo>
                <a:lnTo>
                  <a:pt x="3581844" y="2438400"/>
                </a:lnTo>
                <a:lnTo>
                  <a:pt x="3585946" y="2438400"/>
                </a:lnTo>
                <a:lnTo>
                  <a:pt x="3585046" y="2434555"/>
                </a:lnTo>
                <a:close/>
              </a:path>
              <a:path w="5387975" h="3035300">
                <a:moveTo>
                  <a:pt x="3590671" y="2427803"/>
                </a:moveTo>
                <a:lnTo>
                  <a:pt x="3586754" y="2432506"/>
                </a:lnTo>
                <a:lnTo>
                  <a:pt x="3585946" y="2438400"/>
                </a:lnTo>
                <a:lnTo>
                  <a:pt x="3590353" y="2438400"/>
                </a:lnTo>
                <a:lnTo>
                  <a:pt x="3590671" y="2427803"/>
                </a:lnTo>
                <a:close/>
              </a:path>
              <a:path w="5387975" h="3035300">
                <a:moveTo>
                  <a:pt x="3590503" y="2438010"/>
                </a:moveTo>
                <a:lnTo>
                  <a:pt x="3590353" y="2438400"/>
                </a:lnTo>
                <a:lnTo>
                  <a:pt x="3590503" y="2438010"/>
                </a:lnTo>
                <a:close/>
              </a:path>
              <a:path w="5387975" h="3035300">
                <a:moveTo>
                  <a:pt x="3617239" y="2425700"/>
                </a:moveTo>
                <a:lnTo>
                  <a:pt x="3595230" y="2425700"/>
                </a:lnTo>
                <a:lnTo>
                  <a:pt x="3595890" y="2438400"/>
                </a:lnTo>
                <a:lnTo>
                  <a:pt x="3623729" y="2438400"/>
                </a:lnTo>
                <a:lnTo>
                  <a:pt x="3617239" y="2425700"/>
                </a:lnTo>
                <a:close/>
              </a:path>
              <a:path w="5387975" h="3035300">
                <a:moveTo>
                  <a:pt x="3625750" y="2437327"/>
                </a:moveTo>
                <a:lnTo>
                  <a:pt x="3625367" y="2438400"/>
                </a:lnTo>
                <a:lnTo>
                  <a:pt x="3626535" y="2438400"/>
                </a:lnTo>
                <a:lnTo>
                  <a:pt x="3625750" y="2437327"/>
                </a:lnTo>
                <a:close/>
              </a:path>
              <a:path w="5387975" h="3035300">
                <a:moveTo>
                  <a:pt x="3629901" y="2425700"/>
                </a:moveTo>
                <a:lnTo>
                  <a:pt x="3628166" y="2430558"/>
                </a:lnTo>
                <a:lnTo>
                  <a:pt x="3626535" y="2438400"/>
                </a:lnTo>
                <a:lnTo>
                  <a:pt x="3632492" y="2438400"/>
                </a:lnTo>
                <a:lnTo>
                  <a:pt x="3629901" y="2425700"/>
                </a:lnTo>
                <a:close/>
              </a:path>
              <a:path w="5387975" h="3035300">
                <a:moveTo>
                  <a:pt x="3636860" y="2425700"/>
                </a:moveTo>
                <a:lnTo>
                  <a:pt x="3635984" y="2425700"/>
                </a:lnTo>
                <a:lnTo>
                  <a:pt x="3635603" y="2438400"/>
                </a:lnTo>
                <a:lnTo>
                  <a:pt x="3636479" y="2438400"/>
                </a:lnTo>
                <a:lnTo>
                  <a:pt x="3636860" y="2425700"/>
                </a:lnTo>
                <a:close/>
              </a:path>
              <a:path w="5387975" h="3035300">
                <a:moveTo>
                  <a:pt x="3652215" y="2413000"/>
                </a:moveTo>
                <a:lnTo>
                  <a:pt x="3640137" y="2413000"/>
                </a:lnTo>
                <a:lnTo>
                  <a:pt x="3637254" y="2425700"/>
                </a:lnTo>
                <a:lnTo>
                  <a:pt x="3638118" y="2438400"/>
                </a:lnTo>
                <a:lnTo>
                  <a:pt x="3642931" y="2425700"/>
                </a:lnTo>
                <a:lnTo>
                  <a:pt x="3648697" y="2425700"/>
                </a:lnTo>
                <a:lnTo>
                  <a:pt x="3652215" y="2413000"/>
                </a:lnTo>
                <a:close/>
              </a:path>
              <a:path w="5387975" h="3035300">
                <a:moveTo>
                  <a:pt x="3595230" y="2425700"/>
                </a:moveTo>
                <a:lnTo>
                  <a:pt x="3592423" y="2425700"/>
                </a:lnTo>
                <a:lnTo>
                  <a:pt x="3590503" y="2438010"/>
                </a:lnTo>
                <a:lnTo>
                  <a:pt x="3595230" y="2425700"/>
                </a:lnTo>
                <a:close/>
              </a:path>
              <a:path w="5387975" h="3035300">
                <a:moveTo>
                  <a:pt x="205308" y="2425700"/>
                </a:moveTo>
                <a:lnTo>
                  <a:pt x="195529" y="2425700"/>
                </a:lnTo>
                <a:lnTo>
                  <a:pt x="195325" y="2437698"/>
                </a:lnTo>
                <a:lnTo>
                  <a:pt x="205308" y="2425700"/>
                </a:lnTo>
                <a:close/>
              </a:path>
              <a:path w="5387975" h="3035300">
                <a:moveTo>
                  <a:pt x="3629177" y="2425700"/>
                </a:moveTo>
                <a:lnTo>
                  <a:pt x="3617239" y="2425700"/>
                </a:lnTo>
                <a:lnTo>
                  <a:pt x="3625750" y="2437327"/>
                </a:lnTo>
                <a:lnTo>
                  <a:pt x="3628166" y="2430558"/>
                </a:lnTo>
                <a:lnTo>
                  <a:pt x="3629177" y="2425700"/>
                </a:lnTo>
                <a:close/>
              </a:path>
              <a:path w="5387975" h="3035300">
                <a:moveTo>
                  <a:pt x="3587686" y="2425700"/>
                </a:moveTo>
                <a:lnTo>
                  <a:pt x="3582974" y="2425700"/>
                </a:lnTo>
                <a:lnTo>
                  <a:pt x="3585046" y="2434555"/>
                </a:lnTo>
                <a:lnTo>
                  <a:pt x="3586754" y="2432506"/>
                </a:lnTo>
                <a:lnTo>
                  <a:pt x="3587686" y="2425700"/>
                </a:lnTo>
                <a:close/>
              </a:path>
              <a:path w="5387975" h="3035300">
                <a:moveTo>
                  <a:pt x="3592423" y="2425700"/>
                </a:moveTo>
                <a:lnTo>
                  <a:pt x="3590734" y="2425700"/>
                </a:lnTo>
                <a:lnTo>
                  <a:pt x="3590671" y="2427803"/>
                </a:lnTo>
                <a:lnTo>
                  <a:pt x="3592423" y="2425700"/>
                </a:lnTo>
                <a:close/>
              </a:path>
              <a:path w="5387975" h="3035300">
                <a:moveTo>
                  <a:pt x="184543" y="2413000"/>
                </a:moveTo>
                <a:lnTo>
                  <a:pt x="181317" y="2413000"/>
                </a:lnTo>
                <a:lnTo>
                  <a:pt x="184772" y="2425700"/>
                </a:lnTo>
                <a:lnTo>
                  <a:pt x="184543" y="2413000"/>
                </a:lnTo>
                <a:close/>
              </a:path>
              <a:path w="5387975" h="3035300">
                <a:moveTo>
                  <a:pt x="229171" y="2413000"/>
                </a:moveTo>
                <a:lnTo>
                  <a:pt x="194170" y="2413000"/>
                </a:lnTo>
                <a:lnTo>
                  <a:pt x="197688" y="2425700"/>
                </a:lnTo>
                <a:lnTo>
                  <a:pt x="230949" y="2425700"/>
                </a:lnTo>
                <a:lnTo>
                  <a:pt x="229171" y="2413000"/>
                </a:lnTo>
                <a:close/>
              </a:path>
              <a:path w="5387975" h="3035300">
                <a:moveTo>
                  <a:pt x="241223" y="2413000"/>
                </a:moveTo>
                <a:lnTo>
                  <a:pt x="236639" y="2425700"/>
                </a:lnTo>
                <a:lnTo>
                  <a:pt x="250342" y="2425700"/>
                </a:lnTo>
                <a:lnTo>
                  <a:pt x="241223" y="2413000"/>
                </a:lnTo>
                <a:close/>
              </a:path>
              <a:path w="5387975" h="3035300">
                <a:moveTo>
                  <a:pt x="3637864" y="2413000"/>
                </a:moveTo>
                <a:lnTo>
                  <a:pt x="3584079" y="2413000"/>
                </a:lnTo>
                <a:lnTo>
                  <a:pt x="3578732" y="2425700"/>
                </a:lnTo>
                <a:lnTo>
                  <a:pt x="3630841" y="2425700"/>
                </a:lnTo>
                <a:lnTo>
                  <a:pt x="3637864" y="2413000"/>
                </a:lnTo>
                <a:close/>
              </a:path>
              <a:path w="5387975" h="3035300">
                <a:moveTo>
                  <a:pt x="3654094" y="2413000"/>
                </a:moveTo>
                <a:lnTo>
                  <a:pt x="3649535" y="2425700"/>
                </a:lnTo>
                <a:lnTo>
                  <a:pt x="3654107" y="2425700"/>
                </a:lnTo>
                <a:lnTo>
                  <a:pt x="3654094" y="2413000"/>
                </a:lnTo>
                <a:close/>
              </a:path>
              <a:path w="5387975" h="3035300">
                <a:moveTo>
                  <a:pt x="217932" y="2387600"/>
                </a:moveTo>
                <a:lnTo>
                  <a:pt x="193243" y="2387600"/>
                </a:lnTo>
                <a:lnTo>
                  <a:pt x="189153" y="2400300"/>
                </a:lnTo>
                <a:lnTo>
                  <a:pt x="184048" y="2400300"/>
                </a:lnTo>
                <a:lnTo>
                  <a:pt x="178193" y="2413000"/>
                </a:lnTo>
                <a:lnTo>
                  <a:pt x="213791" y="2413000"/>
                </a:lnTo>
                <a:lnTo>
                  <a:pt x="213233" y="2400300"/>
                </a:lnTo>
                <a:lnTo>
                  <a:pt x="217932" y="2387600"/>
                </a:lnTo>
                <a:close/>
              </a:path>
              <a:path w="5387975" h="3035300">
                <a:moveTo>
                  <a:pt x="226517" y="2400300"/>
                </a:moveTo>
                <a:lnTo>
                  <a:pt x="225590" y="2400300"/>
                </a:lnTo>
                <a:lnTo>
                  <a:pt x="213791" y="2413000"/>
                </a:lnTo>
                <a:lnTo>
                  <a:pt x="231228" y="2413000"/>
                </a:lnTo>
                <a:lnTo>
                  <a:pt x="226517" y="2400300"/>
                </a:lnTo>
                <a:close/>
              </a:path>
              <a:path w="5387975" h="3035300">
                <a:moveTo>
                  <a:pt x="3599637" y="2400300"/>
                </a:moveTo>
                <a:lnTo>
                  <a:pt x="3594950" y="2413000"/>
                </a:lnTo>
                <a:lnTo>
                  <a:pt x="3595285" y="2412698"/>
                </a:lnTo>
                <a:lnTo>
                  <a:pt x="3599637" y="2400300"/>
                </a:lnTo>
                <a:close/>
              </a:path>
              <a:path w="5387975" h="3035300">
                <a:moveTo>
                  <a:pt x="3653655" y="2400300"/>
                </a:moveTo>
                <a:lnTo>
                  <a:pt x="3609047" y="2400300"/>
                </a:lnTo>
                <a:lnTo>
                  <a:pt x="3595285" y="2412698"/>
                </a:lnTo>
                <a:lnTo>
                  <a:pt x="3595179" y="2413000"/>
                </a:lnTo>
                <a:lnTo>
                  <a:pt x="3651319" y="2413000"/>
                </a:lnTo>
                <a:lnTo>
                  <a:pt x="3653655" y="2400300"/>
                </a:lnTo>
                <a:close/>
              </a:path>
              <a:path w="5387975" h="3035300">
                <a:moveTo>
                  <a:pt x="3661428" y="2400300"/>
                </a:moveTo>
                <a:lnTo>
                  <a:pt x="3657092" y="2400300"/>
                </a:lnTo>
                <a:lnTo>
                  <a:pt x="3655237" y="2413000"/>
                </a:lnTo>
                <a:lnTo>
                  <a:pt x="3656123" y="2413000"/>
                </a:lnTo>
                <a:lnTo>
                  <a:pt x="3661428" y="2400300"/>
                </a:lnTo>
                <a:close/>
              </a:path>
              <a:path w="5387975" h="3035300">
                <a:moveTo>
                  <a:pt x="182537" y="2387600"/>
                </a:moveTo>
                <a:lnTo>
                  <a:pt x="158369" y="2387600"/>
                </a:lnTo>
                <a:lnTo>
                  <a:pt x="161442" y="2400300"/>
                </a:lnTo>
                <a:lnTo>
                  <a:pt x="179514" y="2400300"/>
                </a:lnTo>
                <a:lnTo>
                  <a:pt x="182537" y="2387600"/>
                </a:lnTo>
                <a:close/>
              </a:path>
              <a:path w="5387975" h="3035300">
                <a:moveTo>
                  <a:pt x="193243" y="2387600"/>
                </a:moveTo>
                <a:lnTo>
                  <a:pt x="182537" y="2387600"/>
                </a:lnTo>
                <a:lnTo>
                  <a:pt x="179514" y="2400300"/>
                </a:lnTo>
                <a:lnTo>
                  <a:pt x="189153" y="2400300"/>
                </a:lnTo>
                <a:lnTo>
                  <a:pt x="193243" y="2387600"/>
                </a:lnTo>
                <a:close/>
              </a:path>
              <a:path w="5387975" h="3035300">
                <a:moveTo>
                  <a:pt x="3631590" y="2387600"/>
                </a:moveTo>
                <a:lnTo>
                  <a:pt x="3626485" y="2387600"/>
                </a:lnTo>
                <a:lnTo>
                  <a:pt x="3624783" y="2400300"/>
                </a:lnTo>
                <a:lnTo>
                  <a:pt x="3632619" y="2400300"/>
                </a:lnTo>
                <a:lnTo>
                  <a:pt x="3631590" y="2387600"/>
                </a:lnTo>
                <a:close/>
              </a:path>
              <a:path w="5387975" h="3035300">
                <a:moveTo>
                  <a:pt x="3661638" y="2387600"/>
                </a:moveTo>
                <a:lnTo>
                  <a:pt x="3634092" y="2387600"/>
                </a:lnTo>
                <a:lnTo>
                  <a:pt x="3632619" y="2400300"/>
                </a:lnTo>
                <a:lnTo>
                  <a:pt x="3659555" y="2400300"/>
                </a:lnTo>
                <a:lnTo>
                  <a:pt x="3661638" y="2387600"/>
                </a:lnTo>
                <a:close/>
              </a:path>
              <a:path w="5387975" h="3035300">
                <a:moveTo>
                  <a:pt x="3665613" y="2387600"/>
                </a:moveTo>
                <a:lnTo>
                  <a:pt x="3664432" y="2387600"/>
                </a:lnTo>
                <a:lnTo>
                  <a:pt x="3661232" y="2400300"/>
                </a:lnTo>
                <a:lnTo>
                  <a:pt x="3665613" y="2387600"/>
                </a:lnTo>
                <a:close/>
              </a:path>
              <a:path w="5387975" h="3035300">
                <a:moveTo>
                  <a:pt x="3679139" y="2387600"/>
                </a:moveTo>
                <a:lnTo>
                  <a:pt x="3674922" y="2387600"/>
                </a:lnTo>
                <a:lnTo>
                  <a:pt x="3673589" y="2400300"/>
                </a:lnTo>
                <a:lnTo>
                  <a:pt x="3679367" y="2400300"/>
                </a:lnTo>
                <a:lnTo>
                  <a:pt x="3679139" y="2387600"/>
                </a:lnTo>
                <a:close/>
              </a:path>
              <a:path w="5387975" h="3035300">
                <a:moveTo>
                  <a:pt x="3682911" y="2387600"/>
                </a:moveTo>
                <a:lnTo>
                  <a:pt x="3682669" y="2400300"/>
                </a:lnTo>
                <a:lnTo>
                  <a:pt x="3684409" y="2400300"/>
                </a:lnTo>
                <a:lnTo>
                  <a:pt x="3682911" y="2387600"/>
                </a:lnTo>
                <a:close/>
              </a:path>
              <a:path w="5387975" h="3035300">
                <a:moveTo>
                  <a:pt x="3691597" y="2387600"/>
                </a:moveTo>
                <a:lnTo>
                  <a:pt x="3688994" y="2400300"/>
                </a:lnTo>
                <a:lnTo>
                  <a:pt x="3691585" y="2400300"/>
                </a:lnTo>
                <a:lnTo>
                  <a:pt x="3691597" y="2387600"/>
                </a:lnTo>
                <a:close/>
              </a:path>
              <a:path w="5387975" h="3035300">
                <a:moveTo>
                  <a:pt x="152552" y="2374900"/>
                </a:moveTo>
                <a:lnTo>
                  <a:pt x="147548" y="2374900"/>
                </a:lnTo>
                <a:lnTo>
                  <a:pt x="150050" y="2387600"/>
                </a:lnTo>
                <a:lnTo>
                  <a:pt x="154304" y="2387600"/>
                </a:lnTo>
                <a:lnTo>
                  <a:pt x="152552" y="2374900"/>
                </a:lnTo>
                <a:close/>
              </a:path>
              <a:path w="5387975" h="3035300">
                <a:moveTo>
                  <a:pt x="158737" y="2374900"/>
                </a:moveTo>
                <a:lnTo>
                  <a:pt x="156692" y="2374900"/>
                </a:lnTo>
                <a:lnTo>
                  <a:pt x="157187" y="2387600"/>
                </a:lnTo>
                <a:lnTo>
                  <a:pt x="158737" y="2374900"/>
                </a:lnTo>
                <a:close/>
              </a:path>
              <a:path w="5387975" h="3035300">
                <a:moveTo>
                  <a:pt x="191134" y="2362200"/>
                </a:moveTo>
                <a:lnTo>
                  <a:pt x="194564" y="2374900"/>
                </a:lnTo>
                <a:lnTo>
                  <a:pt x="159219" y="2374900"/>
                </a:lnTo>
                <a:lnTo>
                  <a:pt x="164325" y="2387600"/>
                </a:lnTo>
                <a:lnTo>
                  <a:pt x="198678" y="2387600"/>
                </a:lnTo>
                <a:lnTo>
                  <a:pt x="198818" y="2374900"/>
                </a:lnTo>
                <a:lnTo>
                  <a:pt x="191134" y="2362200"/>
                </a:lnTo>
                <a:close/>
              </a:path>
              <a:path w="5387975" h="3035300">
                <a:moveTo>
                  <a:pt x="3651630" y="2374900"/>
                </a:moveTo>
                <a:lnTo>
                  <a:pt x="3635527" y="2374900"/>
                </a:lnTo>
                <a:lnTo>
                  <a:pt x="3632111" y="2387600"/>
                </a:lnTo>
                <a:lnTo>
                  <a:pt x="3653663" y="2387600"/>
                </a:lnTo>
                <a:lnTo>
                  <a:pt x="3651630" y="2374900"/>
                </a:lnTo>
                <a:close/>
              </a:path>
              <a:path w="5387975" h="3035300">
                <a:moveTo>
                  <a:pt x="3651630" y="2374900"/>
                </a:moveTo>
                <a:lnTo>
                  <a:pt x="3653663" y="2387600"/>
                </a:lnTo>
                <a:lnTo>
                  <a:pt x="3655395" y="2385385"/>
                </a:lnTo>
                <a:lnTo>
                  <a:pt x="3651630" y="2374900"/>
                </a:lnTo>
                <a:close/>
              </a:path>
              <a:path w="5387975" h="3035300">
                <a:moveTo>
                  <a:pt x="3655395" y="2385385"/>
                </a:moveTo>
                <a:lnTo>
                  <a:pt x="3653663" y="2387600"/>
                </a:lnTo>
                <a:lnTo>
                  <a:pt x="3656190" y="2387600"/>
                </a:lnTo>
                <a:lnTo>
                  <a:pt x="3655395" y="2385385"/>
                </a:lnTo>
                <a:close/>
              </a:path>
              <a:path w="5387975" h="3035300">
                <a:moveTo>
                  <a:pt x="3698608" y="2374900"/>
                </a:moveTo>
                <a:lnTo>
                  <a:pt x="3663594" y="2374900"/>
                </a:lnTo>
                <a:lnTo>
                  <a:pt x="3660813" y="2387600"/>
                </a:lnTo>
                <a:lnTo>
                  <a:pt x="3688143" y="2387600"/>
                </a:lnTo>
                <a:lnTo>
                  <a:pt x="3698608" y="2374900"/>
                </a:lnTo>
                <a:close/>
              </a:path>
              <a:path w="5387975" h="3035300">
                <a:moveTo>
                  <a:pt x="3707739" y="2374900"/>
                </a:moveTo>
                <a:lnTo>
                  <a:pt x="3698608" y="2374900"/>
                </a:lnTo>
                <a:lnTo>
                  <a:pt x="3690569" y="2387600"/>
                </a:lnTo>
                <a:lnTo>
                  <a:pt x="3698511" y="2387600"/>
                </a:lnTo>
                <a:lnTo>
                  <a:pt x="3707739" y="2374900"/>
                </a:lnTo>
                <a:close/>
              </a:path>
              <a:path w="5387975" h="3035300">
                <a:moveTo>
                  <a:pt x="3716718" y="2374900"/>
                </a:moveTo>
                <a:lnTo>
                  <a:pt x="3711867" y="2374900"/>
                </a:lnTo>
                <a:lnTo>
                  <a:pt x="3713162" y="2387600"/>
                </a:lnTo>
                <a:lnTo>
                  <a:pt x="3716718" y="2374900"/>
                </a:lnTo>
                <a:close/>
              </a:path>
              <a:path w="5387975" h="3035300">
                <a:moveTo>
                  <a:pt x="3663594" y="2374900"/>
                </a:moveTo>
                <a:lnTo>
                  <a:pt x="3651630" y="2374900"/>
                </a:lnTo>
                <a:lnTo>
                  <a:pt x="3655395" y="2385385"/>
                </a:lnTo>
                <a:lnTo>
                  <a:pt x="3663594" y="2374900"/>
                </a:lnTo>
                <a:close/>
              </a:path>
              <a:path w="5387975" h="3035300">
                <a:moveTo>
                  <a:pt x="151168" y="2362200"/>
                </a:moveTo>
                <a:lnTo>
                  <a:pt x="148107" y="2362200"/>
                </a:lnTo>
                <a:lnTo>
                  <a:pt x="148272" y="2374900"/>
                </a:lnTo>
                <a:lnTo>
                  <a:pt x="151168" y="2362200"/>
                </a:lnTo>
                <a:close/>
              </a:path>
              <a:path w="5387975" h="3035300">
                <a:moveTo>
                  <a:pt x="186550" y="2362200"/>
                </a:moveTo>
                <a:lnTo>
                  <a:pt x="151485" y="2362200"/>
                </a:lnTo>
                <a:lnTo>
                  <a:pt x="154343" y="2374900"/>
                </a:lnTo>
                <a:lnTo>
                  <a:pt x="189268" y="2374900"/>
                </a:lnTo>
                <a:lnTo>
                  <a:pt x="186550" y="2362200"/>
                </a:lnTo>
                <a:close/>
              </a:path>
              <a:path w="5387975" h="3035300">
                <a:moveTo>
                  <a:pt x="3657142" y="2362200"/>
                </a:moveTo>
                <a:lnTo>
                  <a:pt x="3653777" y="2374900"/>
                </a:lnTo>
                <a:lnTo>
                  <a:pt x="3657892" y="2374900"/>
                </a:lnTo>
                <a:lnTo>
                  <a:pt x="3659764" y="2371333"/>
                </a:lnTo>
                <a:lnTo>
                  <a:pt x="3657142" y="2362200"/>
                </a:lnTo>
                <a:close/>
              </a:path>
              <a:path w="5387975" h="3035300">
                <a:moveTo>
                  <a:pt x="3665728" y="2362200"/>
                </a:moveTo>
                <a:lnTo>
                  <a:pt x="3664559" y="2362200"/>
                </a:lnTo>
                <a:lnTo>
                  <a:pt x="3659764" y="2371333"/>
                </a:lnTo>
                <a:lnTo>
                  <a:pt x="3660787" y="2374900"/>
                </a:lnTo>
                <a:lnTo>
                  <a:pt x="3665728" y="2362200"/>
                </a:lnTo>
                <a:close/>
              </a:path>
              <a:path w="5387975" h="3035300">
                <a:moveTo>
                  <a:pt x="3672306" y="2362200"/>
                </a:moveTo>
                <a:lnTo>
                  <a:pt x="3666464" y="2374900"/>
                </a:lnTo>
                <a:lnTo>
                  <a:pt x="3667734" y="2374900"/>
                </a:lnTo>
                <a:lnTo>
                  <a:pt x="3672306" y="2362200"/>
                </a:lnTo>
                <a:close/>
              </a:path>
              <a:path w="5387975" h="3035300">
                <a:moveTo>
                  <a:pt x="3677754" y="2362200"/>
                </a:moveTo>
                <a:lnTo>
                  <a:pt x="3667734" y="2374900"/>
                </a:lnTo>
                <a:lnTo>
                  <a:pt x="3674389" y="2374900"/>
                </a:lnTo>
                <a:lnTo>
                  <a:pt x="3677754" y="2362200"/>
                </a:lnTo>
                <a:close/>
              </a:path>
              <a:path w="5387975" h="3035300">
                <a:moveTo>
                  <a:pt x="3712845" y="2362200"/>
                </a:moveTo>
                <a:lnTo>
                  <a:pt x="3682728" y="2362200"/>
                </a:lnTo>
                <a:lnTo>
                  <a:pt x="3675227" y="2374900"/>
                </a:lnTo>
                <a:lnTo>
                  <a:pt x="3701465" y="2374900"/>
                </a:lnTo>
                <a:lnTo>
                  <a:pt x="3712845" y="2362200"/>
                </a:lnTo>
                <a:close/>
              </a:path>
              <a:path w="5387975" h="3035300">
                <a:moveTo>
                  <a:pt x="3714940" y="2362200"/>
                </a:moveTo>
                <a:lnTo>
                  <a:pt x="3712845" y="2362200"/>
                </a:lnTo>
                <a:lnTo>
                  <a:pt x="3709543" y="2374900"/>
                </a:lnTo>
                <a:lnTo>
                  <a:pt x="3714191" y="2374900"/>
                </a:lnTo>
                <a:lnTo>
                  <a:pt x="3714940" y="2362200"/>
                </a:lnTo>
                <a:close/>
              </a:path>
              <a:path w="5387975" h="3035300">
                <a:moveTo>
                  <a:pt x="3723881" y="2362200"/>
                </a:moveTo>
                <a:lnTo>
                  <a:pt x="3718471" y="2362200"/>
                </a:lnTo>
                <a:lnTo>
                  <a:pt x="3714191" y="2374900"/>
                </a:lnTo>
                <a:lnTo>
                  <a:pt x="3723792" y="2374900"/>
                </a:lnTo>
                <a:lnTo>
                  <a:pt x="3723881" y="2362200"/>
                </a:lnTo>
                <a:close/>
              </a:path>
              <a:path w="5387975" h="3035300">
                <a:moveTo>
                  <a:pt x="137173" y="2353140"/>
                </a:moveTo>
                <a:lnTo>
                  <a:pt x="136131" y="2362200"/>
                </a:lnTo>
                <a:lnTo>
                  <a:pt x="141592" y="2362200"/>
                </a:lnTo>
                <a:lnTo>
                  <a:pt x="137173" y="2353140"/>
                </a:lnTo>
                <a:close/>
              </a:path>
              <a:path w="5387975" h="3035300">
                <a:moveTo>
                  <a:pt x="139573" y="2349500"/>
                </a:moveTo>
                <a:lnTo>
                  <a:pt x="138671" y="2349500"/>
                </a:lnTo>
                <a:lnTo>
                  <a:pt x="141884" y="2362200"/>
                </a:lnTo>
                <a:lnTo>
                  <a:pt x="145415" y="2362200"/>
                </a:lnTo>
                <a:lnTo>
                  <a:pt x="139573" y="2349500"/>
                </a:lnTo>
                <a:close/>
              </a:path>
              <a:path w="5387975" h="3035300">
                <a:moveTo>
                  <a:pt x="159786" y="2336800"/>
                </a:moveTo>
                <a:lnTo>
                  <a:pt x="140474" y="2336800"/>
                </a:lnTo>
                <a:lnTo>
                  <a:pt x="142786" y="2349500"/>
                </a:lnTo>
                <a:lnTo>
                  <a:pt x="145415" y="2362200"/>
                </a:lnTo>
                <a:lnTo>
                  <a:pt x="164922" y="2362200"/>
                </a:lnTo>
                <a:lnTo>
                  <a:pt x="168186" y="2349500"/>
                </a:lnTo>
                <a:lnTo>
                  <a:pt x="165157" y="2349500"/>
                </a:lnTo>
                <a:lnTo>
                  <a:pt x="159786" y="2336800"/>
                </a:lnTo>
                <a:close/>
              </a:path>
              <a:path w="5387975" h="3035300">
                <a:moveTo>
                  <a:pt x="174307" y="2349500"/>
                </a:moveTo>
                <a:lnTo>
                  <a:pt x="168186" y="2349500"/>
                </a:lnTo>
                <a:lnTo>
                  <a:pt x="167335" y="2362200"/>
                </a:lnTo>
                <a:lnTo>
                  <a:pt x="174370" y="2362200"/>
                </a:lnTo>
                <a:lnTo>
                  <a:pt x="174307" y="2349500"/>
                </a:lnTo>
                <a:close/>
              </a:path>
              <a:path w="5387975" h="3035300">
                <a:moveTo>
                  <a:pt x="181228" y="2349500"/>
                </a:moveTo>
                <a:lnTo>
                  <a:pt x="177469" y="2349500"/>
                </a:lnTo>
                <a:lnTo>
                  <a:pt x="174370" y="2362200"/>
                </a:lnTo>
                <a:lnTo>
                  <a:pt x="181864" y="2362200"/>
                </a:lnTo>
                <a:lnTo>
                  <a:pt x="181228" y="2349500"/>
                </a:lnTo>
                <a:close/>
              </a:path>
              <a:path w="5387975" h="3035300">
                <a:moveTo>
                  <a:pt x="3679939" y="2349500"/>
                </a:moveTo>
                <a:lnTo>
                  <a:pt x="3670554" y="2362200"/>
                </a:lnTo>
                <a:lnTo>
                  <a:pt x="3673805" y="2362200"/>
                </a:lnTo>
                <a:lnTo>
                  <a:pt x="3679939" y="2349500"/>
                </a:lnTo>
                <a:close/>
              </a:path>
              <a:path w="5387975" h="3035300">
                <a:moveTo>
                  <a:pt x="3680574" y="2349500"/>
                </a:moveTo>
                <a:lnTo>
                  <a:pt x="3679939" y="2349500"/>
                </a:lnTo>
                <a:lnTo>
                  <a:pt x="3678859" y="2362200"/>
                </a:lnTo>
                <a:lnTo>
                  <a:pt x="3679799" y="2362200"/>
                </a:lnTo>
                <a:lnTo>
                  <a:pt x="3681087" y="2358344"/>
                </a:lnTo>
                <a:lnTo>
                  <a:pt x="3680574" y="2349500"/>
                </a:lnTo>
                <a:close/>
              </a:path>
              <a:path w="5387975" h="3035300">
                <a:moveTo>
                  <a:pt x="3694569" y="2349500"/>
                </a:moveTo>
                <a:lnTo>
                  <a:pt x="3684041" y="2349500"/>
                </a:lnTo>
                <a:lnTo>
                  <a:pt x="3681087" y="2358344"/>
                </a:lnTo>
                <a:lnTo>
                  <a:pt x="3681310" y="2362200"/>
                </a:lnTo>
                <a:lnTo>
                  <a:pt x="3695903" y="2362200"/>
                </a:lnTo>
                <a:lnTo>
                  <a:pt x="3694569" y="2349500"/>
                </a:lnTo>
                <a:close/>
              </a:path>
              <a:path w="5387975" h="3035300">
                <a:moveTo>
                  <a:pt x="3711740" y="2349500"/>
                </a:moveTo>
                <a:lnTo>
                  <a:pt x="3698748" y="2349500"/>
                </a:lnTo>
                <a:lnTo>
                  <a:pt x="3697312" y="2362200"/>
                </a:lnTo>
                <a:lnTo>
                  <a:pt x="3711359" y="2362200"/>
                </a:lnTo>
                <a:lnTo>
                  <a:pt x="3711740" y="2349500"/>
                </a:lnTo>
                <a:close/>
              </a:path>
              <a:path w="5387975" h="3035300">
                <a:moveTo>
                  <a:pt x="3732377" y="2349500"/>
                </a:moveTo>
                <a:lnTo>
                  <a:pt x="3714635" y="2349500"/>
                </a:lnTo>
                <a:lnTo>
                  <a:pt x="3713924" y="2362200"/>
                </a:lnTo>
                <a:lnTo>
                  <a:pt x="3726942" y="2362200"/>
                </a:lnTo>
                <a:lnTo>
                  <a:pt x="3732377" y="2349500"/>
                </a:lnTo>
                <a:close/>
              </a:path>
              <a:path w="5387975" h="3035300">
                <a:moveTo>
                  <a:pt x="3737546" y="2349500"/>
                </a:moveTo>
                <a:lnTo>
                  <a:pt x="3733584" y="2349500"/>
                </a:lnTo>
                <a:lnTo>
                  <a:pt x="3729164" y="2362200"/>
                </a:lnTo>
                <a:lnTo>
                  <a:pt x="3737978" y="2362200"/>
                </a:lnTo>
                <a:lnTo>
                  <a:pt x="3737546" y="2349500"/>
                </a:lnTo>
                <a:close/>
              </a:path>
              <a:path w="5387975" h="3035300">
                <a:moveTo>
                  <a:pt x="3748430" y="2349500"/>
                </a:moveTo>
                <a:lnTo>
                  <a:pt x="3740480" y="2349500"/>
                </a:lnTo>
                <a:lnTo>
                  <a:pt x="3743794" y="2362200"/>
                </a:lnTo>
                <a:lnTo>
                  <a:pt x="3748430" y="2349500"/>
                </a:lnTo>
                <a:close/>
              </a:path>
              <a:path w="5387975" h="3035300">
                <a:moveTo>
                  <a:pt x="137591" y="2349500"/>
                </a:moveTo>
                <a:lnTo>
                  <a:pt x="135397" y="2349500"/>
                </a:lnTo>
                <a:lnTo>
                  <a:pt x="137173" y="2353140"/>
                </a:lnTo>
                <a:lnTo>
                  <a:pt x="137591" y="2349500"/>
                </a:lnTo>
                <a:close/>
              </a:path>
              <a:path w="5387975" h="3035300">
                <a:moveTo>
                  <a:pt x="139788" y="2336800"/>
                </a:moveTo>
                <a:lnTo>
                  <a:pt x="135851" y="2336800"/>
                </a:lnTo>
                <a:lnTo>
                  <a:pt x="135674" y="2349500"/>
                </a:lnTo>
                <a:lnTo>
                  <a:pt x="139598" y="2349500"/>
                </a:lnTo>
                <a:lnTo>
                  <a:pt x="139788" y="2336800"/>
                </a:lnTo>
                <a:close/>
              </a:path>
              <a:path w="5387975" h="3035300">
                <a:moveTo>
                  <a:pt x="165634" y="2338098"/>
                </a:moveTo>
                <a:lnTo>
                  <a:pt x="166090" y="2349500"/>
                </a:lnTo>
                <a:lnTo>
                  <a:pt x="170662" y="2349500"/>
                </a:lnTo>
                <a:lnTo>
                  <a:pt x="165634" y="2338098"/>
                </a:lnTo>
                <a:close/>
              </a:path>
              <a:path w="5387975" h="3035300">
                <a:moveTo>
                  <a:pt x="177850" y="2336800"/>
                </a:moveTo>
                <a:lnTo>
                  <a:pt x="176415" y="2336800"/>
                </a:lnTo>
                <a:lnTo>
                  <a:pt x="176631" y="2349500"/>
                </a:lnTo>
                <a:lnTo>
                  <a:pt x="177850" y="2336800"/>
                </a:lnTo>
                <a:close/>
              </a:path>
              <a:path w="5387975" h="3035300">
                <a:moveTo>
                  <a:pt x="3691737" y="2336800"/>
                </a:moveTo>
                <a:lnTo>
                  <a:pt x="3685603" y="2349500"/>
                </a:lnTo>
                <a:lnTo>
                  <a:pt x="3686517" y="2349500"/>
                </a:lnTo>
                <a:lnTo>
                  <a:pt x="3693102" y="2343329"/>
                </a:lnTo>
                <a:lnTo>
                  <a:pt x="3691737" y="2336800"/>
                </a:lnTo>
                <a:close/>
              </a:path>
              <a:path w="5387975" h="3035300">
                <a:moveTo>
                  <a:pt x="3697684" y="2339035"/>
                </a:moveTo>
                <a:lnTo>
                  <a:pt x="3693102" y="2343329"/>
                </a:lnTo>
                <a:lnTo>
                  <a:pt x="3694391" y="2349500"/>
                </a:lnTo>
                <a:lnTo>
                  <a:pt x="3697935" y="2349500"/>
                </a:lnTo>
                <a:lnTo>
                  <a:pt x="3697684" y="2339035"/>
                </a:lnTo>
                <a:close/>
              </a:path>
              <a:path w="5387975" h="3035300">
                <a:moveTo>
                  <a:pt x="3734752" y="2336800"/>
                </a:moveTo>
                <a:lnTo>
                  <a:pt x="3701313" y="2336800"/>
                </a:lnTo>
                <a:lnTo>
                  <a:pt x="3697935" y="2349500"/>
                </a:lnTo>
                <a:lnTo>
                  <a:pt x="3736949" y="2349500"/>
                </a:lnTo>
                <a:lnTo>
                  <a:pt x="3734752" y="2336800"/>
                </a:lnTo>
                <a:close/>
              </a:path>
              <a:path w="5387975" h="3035300">
                <a:moveTo>
                  <a:pt x="3740873" y="2336800"/>
                </a:moveTo>
                <a:lnTo>
                  <a:pt x="3734752" y="2336800"/>
                </a:lnTo>
                <a:lnTo>
                  <a:pt x="3736949" y="2349500"/>
                </a:lnTo>
                <a:lnTo>
                  <a:pt x="3741275" y="2344099"/>
                </a:lnTo>
                <a:lnTo>
                  <a:pt x="3740873" y="2336800"/>
                </a:lnTo>
                <a:close/>
              </a:path>
              <a:path w="5387975" h="3035300">
                <a:moveTo>
                  <a:pt x="3741275" y="2344099"/>
                </a:moveTo>
                <a:lnTo>
                  <a:pt x="3736949" y="2349500"/>
                </a:lnTo>
                <a:lnTo>
                  <a:pt x="3741572" y="2349500"/>
                </a:lnTo>
                <a:lnTo>
                  <a:pt x="3741275" y="2344099"/>
                </a:lnTo>
                <a:close/>
              </a:path>
              <a:path w="5387975" h="3035300">
                <a:moveTo>
                  <a:pt x="3756190" y="2336800"/>
                </a:moveTo>
                <a:lnTo>
                  <a:pt x="3747122" y="2336800"/>
                </a:lnTo>
                <a:lnTo>
                  <a:pt x="3755707" y="2349500"/>
                </a:lnTo>
                <a:lnTo>
                  <a:pt x="3756190" y="2336800"/>
                </a:lnTo>
                <a:close/>
              </a:path>
              <a:path w="5387975" h="3035300">
                <a:moveTo>
                  <a:pt x="3763175" y="2336800"/>
                </a:moveTo>
                <a:lnTo>
                  <a:pt x="3759758" y="2336800"/>
                </a:lnTo>
                <a:lnTo>
                  <a:pt x="3756482" y="2349500"/>
                </a:lnTo>
                <a:lnTo>
                  <a:pt x="3759809" y="2349500"/>
                </a:lnTo>
                <a:lnTo>
                  <a:pt x="3763175" y="2336800"/>
                </a:lnTo>
                <a:close/>
              </a:path>
              <a:path w="5387975" h="3035300">
                <a:moveTo>
                  <a:pt x="3747122" y="2336800"/>
                </a:moveTo>
                <a:lnTo>
                  <a:pt x="3740873" y="2336800"/>
                </a:lnTo>
                <a:lnTo>
                  <a:pt x="3741275" y="2344099"/>
                </a:lnTo>
                <a:lnTo>
                  <a:pt x="3747122" y="2336800"/>
                </a:lnTo>
                <a:close/>
              </a:path>
              <a:path w="5387975" h="3035300">
                <a:moveTo>
                  <a:pt x="3700070" y="2336800"/>
                </a:moveTo>
                <a:lnTo>
                  <a:pt x="3697630" y="2336800"/>
                </a:lnTo>
                <a:lnTo>
                  <a:pt x="3697684" y="2339035"/>
                </a:lnTo>
                <a:lnTo>
                  <a:pt x="3700070" y="2336800"/>
                </a:lnTo>
                <a:close/>
              </a:path>
              <a:path w="5387975" h="3035300">
                <a:moveTo>
                  <a:pt x="165582" y="2336800"/>
                </a:moveTo>
                <a:lnTo>
                  <a:pt x="165061" y="2336800"/>
                </a:lnTo>
                <a:lnTo>
                  <a:pt x="165634" y="2338098"/>
                </a:lnTo>
                <a:lnTo>
                  <a:pt x="165582" y="2336800"/>
                </a:lnTo>
                <a:close/>
              </a:path>
              <a:path w="5387975" h="3035300">
                <a:moveTo>
                  <a:pt x="135737" y="2324100"/>
                </a:moveTo>
                <a:lnTo>
                  <a:pt x="134023" y="2336800"/>
                </a:lnTo>
                <a:lnTo>
                  <a:pt x="138836" y="2336800"/>
                </a:lnTo>
                <a:lnTo>
                  <a:pt x="135737" y="2324100"/>
                </a:lnTo>
                <a:close/>
              </a:path>
              <a:path w="5387975" h="3035300">
                <a:moveTo>
                  <a:pt x="141421" y="2325402"/>
                </a:moveTo>
                <a:lnTo>
                  <a:pt x="142709" y="2336800"/>
                </a:lnTo>
                <a:lnTo>
                  <a:pt x="144487" y="2336800"/>
                </a:lnTo>
                <a:lnTo>
                  <a:pt x="141421" y="2325402"/>
                </a:lnTo>
                <a:close/>
              </a:path>
              <a:path w="5387975" h="3035300">
                <a:moveTo>
                  <a:pt x="158470" y="2324100"/>
                </a:moveTo>
                <a:lnTo>
                  <a:pt x="142278" y="2324100"/>
                </a:lnTo>
                <a:lnTo>
                  <a:pt x="145783" y="2336800"/>
                </a:lnTo>
                <a:lnTo>
                  <a:pt x="163004" y="2336800"/>
                </a:lnTo>
                <a:lnTo>
                  <a:pt x="158470" y="2324100"/>
                </a:lnTo>
                <a:close/>
              </a:path>
              <a:path w="5387975" h="3035300">
                <a:moveTo>
                  <a:pt x="163258" y="2324100"/>
                </a:moveTo>
                <a:lnTo>
                  <a:pt x="158470" y="2324100"/>
                </a:lnTo>
                <a:lnTo>
                  <a:pt x="164477" y="2336800"/>
                </a:lnTo>
                <a:lnTo>
                  <a:pt x="163258" y="2324100"/>
                </a:lnTo>
                <a:close/>
              </a:path>
              <a:path w="5387975" h="3035300">
                <a:moveTo>
                  <a:pt x="172186" y="2324100"/>
                </a:moveTo>
                <a:lnTo>
                  <a:pt x="166090" y="2324100"/>
                </a:lnTo>
                <a:lnTo>
                  <a:pt x="165709" y="2336800"/>
                </a:lnTo>
                <a:lnTo>
                  <a:pt x="173862" y="2336800"/>
                </a:lnTo>
                <a:lnTo>
                  <a:pt x="172186" y="2324100"/>
                </a:lnTo>
                <a:close/>
              </a:path>
              <a:path w="5387975" h="3035300">
                <a:moveTo>
                  <a:pt x="3714572" y="2324100"/>
                </a:moveTo>
                <a:lnTo>
                  <a:pt x="3706660" y="2336800"/>
                </a:lnTo>
                <a:lnTo>
                  <a:pt x="3713178" y="2327041"/>
                </a:lnTo>
                <a:lnTo>
                  <a:pt x="3714572" y="2324100"/>
                </a:lnTo>
                <a:close/>
              </a:path>
              <a:path w="5387975" h="3035300">
                <a:moveTo>
                  <a:pt x="3725748" y="2324100"/>
                </a:moveTo>
                <a:lnTo>
                  <a:pt x="3715143" y="2324100"/>
                </a:lnTo>
                <a:lnTo>
                  <a:pt x="3713178" y="2327041"/>
                </a:lnTo>
                <a:lnTo>
                  <a:pt x="3708556" y="2336800"/>
                </a:lnTo>
                <a:lnTo>
                  <a:pt x="3724643" y="2336800"/>
                </a:lnTo>
                <a:lnTo>
                  <a:pt x="3726999" y="2326374"/>
                </a:lnTo>
                <a:lnTo>
                  <a:pt x="3725748" y="2324100"/>
                </a:lnTo>
                <a:close/>
              </a:path>
              <a:path w="5387975" h="3035300">
                <a:moveTo>
                  <a:pt x="3726999" y="2326374"/>
                </a:moveTo>
                <a:lnTo>
                  <a:pt x="3724643" y="2336800"/>
                </a:lnTo>
                <a:lnTo>
                  <a:pt x="3732733" y="2336800"/>
                </a:lnTo>
                <a:lnTo>
                  <a:pt x="3726999" y="2326374"/>
                </a:lnTo>
                <a:close/>
              </a:path>
              <a:path w="5387975" h="3035300">
                <a:moveTo>
                  <a:pt x="3772712" y="2324100"/>
                </a:moveTo>
                <a:lnTo>
                  <a:pt x="3727513" y="2324100"/>
                </a:lnTo>
                <a:lnTo>
                  <a:pt x="3726999" y="2326374"/>
                </a:lnTo>
                <a:lnTo>
                  <a:pt x="3732733" y="2336800"/>
                </a:lnTo>
                <a:lnTo>
                  <a:pt x="3771061" y="2336800"/>
                </a:lnTo>
                <a:lnTo>
                  <a:pt x="3772712" y="2324100"/>
                </a:lnTo>
                <a:close/>
              </a:path>
              <a:path w="5387975" h="3035300">
                <a:moveTo>
                  <a:pt x="3775197" y="2316691"/>
                </a:moveTo>
                <a:lnTo>
                  <a:pt x="3772560" y="2324100"/>
                </a:lnTo>
                <a:lnTo>
                  <a:pt x="3772801" y="2324100"/>
                </a:lnTo>
                <a:lnTo>
                  <a:pt x="3776154" y="2336800"/>
                </a:lnTo>
                <a:lnTo>
                  <a:pt x="3782631" y="2336800"/>
                </a:lnTo>
                <a:lnTo>
                  <a:pt x="3776827" y="2324100"/>
                </a:lnTo>
                <a:lnTo>
                  <a:pt x="3775197" y="2316691"/>
                </a:lnTo>
                <a:close/>
              </a:path>
              <a:path w="5387975" h="3035300">
                <a:moveTo>
                  <a:pt x="141274" y="2324100"/>
                </a:moveTo>
                <a:lnTo>
                  <a:pt x="141071" y="2324100"/>
                </a:lnTo>
                <a:lnTo>
                  <a:pt x="141421" y="2325402"/>
                </a:lnTo>
                <a:lnTo>
                  <a:pt x="141274" y="2324100"/>
                </a:lnTo>
                <a:close/>
              </a:path>
              <a:path w="5387975" h="3035300">
                <a:moveTo>
                  <a:pt x="137007" y="2311400"/>
                </a:moveTo>
                <a:lnTo>
                  <a:pt x="139712" y="2324100"/>
                </a:lnTo>
                <a:lnTo>
                  <a:pt x="141592" y="2324100"/>
                </a:lnTo>
                <a:lnTo>
                  <a:pt x="137007" y="2311400"/>
                </a:lnTo>
                <a:close/>
              </a:path>
              <a:path w="5387975" h="3035300">
                <a:moveTo>
                  <a:pt x="149021" y="2311400"/>
                </a:moveTo>
                <a:lnTo>
                  <a:pt x="140563" y="2311400"/>
                </a:lnTo>
                <a:lnTo>
                  <a:pt x="141592" y="2324100"/>
                </a:lnTo>
                <a:lnTo>
                  <a:pt x="156540" y="2324100"/>
                </a:lnTo>
                <a:lnTo>
                  <a:pt x="149021" y="2311400"/>
                </a:lnTo>
                <a:close/>
              </a:path>
              <a:path w="5387975" h="3035300">
                <a:moveTo>
                  <a:pt x="161963" y="2311400"/>
                </a:moveTo>
                <a:lnTo>
                  <a:pt x="152526" y="2311400"/>
                </a:lnTo>
                <a:lnTo>
                  <a:pt x="156540" y="2324100"/>
                </a:lnTo>
                <a:lnTo>
                  <a:pt x="159892" y="2324100"/>
                </a:lnTo>
                <a:lnTo>
                  <a:pt x="161963" y="2311400"/>
                </a:lnTo>
                <a:close/>
              </a:path>
              <a:path w="5387975" h="3035300">
                <a:moveTo>
                  <a:pt x="163761" y="2319572"/>
                </a:moveTo>
                <a:lnTo>
                  <a:pt x="162801" y="2324100"/>
                </a:lnTo>
                <a:lnTo>
                  <a:pt x="164757" y="2324100"/>
                </a:lnTo>
                <a:lnTo>
                  <a:pt x="163761" y="2319572"/>
                </a:lnTo>
                <a:close/>
              </a:path>
              <a:path w="5387975" h="3035300">
                <a:moveTo>
                  <a:pt x="3772712" y="2311400"/>
                </a:moveTo>
                <a:lnTo>
                  <a:pt x="3732034" y="2311400"/>
                </a:lnTo>
                <a:lnTo>
                  <a:pt x="3733444" y="2324100"/>
                </a:lnTo>
                <a:lnTo>
                  <a:pt x="3772560" y="2324100"/>
                </a:lnTo>
                <a:lnTo>
                  <a:pt x="3772712" y="2311400"/>
                </a:lnTo>
                <a:close/>
              </a:path>
              <a:path w="5387975" h="3035300">
                <a:moveTo>
                  <a:pt x="165493" y="2311400"/>
                </a:moveTo>
                <a:lnTo>
                  <a:pt x="161963" y="2311400"/>
                </a:lnTo>
                <a:lnTo>
                  <a:pt x="163761" y="2319572"/>
                </a:lnTo>
                <a:lnTo>
                  <a:pt x="165493" y="2311400"/>
                </a:lnTo>
                <a:close/>
              </a:path>
              <a:path w="5387975" h="3035300">
                <a:moveTo>
                  <a:pt x="3777081" y="2311400"/>
                </a:moveTo>
                <a:lnTo>
                  <a:pt x="3774033" y="2311400"/>
                </a:lnTo>
                <a:lnTo>
                  <a:pt x="3775197" y="2316691"/>
                </a:lnTo>
                <a:lnTo>
                  <a:pt x="3777081" y="2311400"/>
                </a:lnTo>
                <a:close/>
              </a:path>
              <a:path w="5387975" h="3035300">
                <a:moveTo>
                  <a:pt x="125723" y="2298700"/>
                </a:moveTo>
                <a:lnTo>
                  <a:pt x="122440" y="2298700"/>
                </a:lnTo>
                <a:lnTo>
                  <a:pt x="122059" y="2311400"/>
                </a:lnTo>
                <a:lnTo>
                  <a:pt x="126492" y="2311400"/>
                </a:lnTo>
                <a:lnTo>
                  <a:pt x="125723" y="2298700"/>
                </a:lnTo>
                <a:close/>
              </a:path>
              <a:path w="5387975" h="3035300">
                <a:moveTo>
                  <a:pt x="134353" y="2298700"/>
                </a:moveTo>
                <a:lnTo>
                  <a:pt x="125723" y="2298700"/>
                </a:lnTo>
                <a:lnTo>
                  <a:pt x="131163" y="2311400"/>
                </a:lnTo>
                <a:lnTo>
                  <a:pt x="134188" y="2311400"/>
                </a:lnTo>
                <a:lnTo>
                  <a:pt x="134353" y="2298700"/>
                </a:lnTo>
                <a:close/>
              </a:path>
              <a:path w="5387975" h="3035300">
                <a:moveTo>
                  <a:pt x="158280" y="2298700"/>
                </a:moveTo>
                <a:lnTo>
                  <a:pt x="138239" y="2298700"/>
                </a:lnTo>
                <a:lnTo>
                  <a:pt x="138150" y="2311400"/>
                </a:lnTo>
                <a:lnTo>
                  <a:pt x="163893" y="2311400"/>
                </a:lnTo>
                <a:lnTo>
                  <a:pt x="158280" y="2298700"/>
                </a:lnTo>
                <a:close/>
              </a:path>
              <a:path w="5387975" h="3035300">
                <a:moveTo>
                  <a:pt x="3796436" y="2298700"/>
                </a:moveTo>
                <a:lnTo>
                  <a:pt x="3750576" y="2298700"/>
                </a:lnTo>
                <a:lnTo>
                  <a:pt x="3752253" y="2311400"/>
                </a:lnTo>
                <a:lnTo>
                  <a:pt x="3794785" y="2311400"/>
                </a:lnTo>
                <a:lnTo>
                  <a:pt x="3796436" y="2298700"/>
                </a:lnTo>
                <a:close/>
              </a:path>
              <a:path w="5387975" h="3035300">
                <a:moveTo>
                  <a:pt x="3801351" y="2298700"/>
                </a:moveTo>
                <a:lnTo>
                  <a:pt x="3799382" y="2298700"/>
                </a:lnTo>
                <a:lnTo>
                  <a:pt x="3798620" y="2311400"/>
                </a:lnTo>
                <a:lnTo>
                  <a:pt x="3801491" y="2311400"/>
                </a:lnTo>
                <a:lnTo>
                  <a:pt x="3801351" y="2298700"/>
                </a:lnTo>
                <a:close/>
              </a:path>
              <a:path w="5387975" h="3035300">
                <a:moveTo>
                  <a:pt x="3815575" y="2298700"/>
                </a:moveTo>
                <a:lnTo>
                  <a:pt x="3808666" y="2298700"/>
                </a:lnTo>
                <a:lnTo>
                  <a:pt x="3811778" y="2311400"/>
                </a:lnTo>
                <a:lnTo>
                  <a:pt x="3813619" y="2311400"/>
                </a:lnTo>
                <a:lnTo>
                  <a:pt x="3815575" y="2298700"/>
                </a:lnTo>
                <a:close/>
              </a:path>
              <a:path w="5387975" h="3035300">
                <a:moveTo>
                  <a:pt x="3822496" y="2298700"/>
                </a:moveTo>
                <a:lnTo>
                  <a:pt x="3815575" y="2298700"/>
                </a:lnTo>
                <a:lnTo>
                  <a:pt x="3820325" y="2311400"/>
                </a:lnTo>
                <a:lnTo>
                  <a:pt x="3822496" y="2298700"/>
                </a:lnTo>
                <a:close/>
              </a:path>
              <a:path w="5387975" h="3035300">
                <a:moveTo>
                  <a:pt x="138671" y="2286000"/>
                </a:moveTo>
                <a:lnTo>
                  <a:pt x="117220" y="2286000"/>
                </a:lnTo>
                <a:lnTo>
                  <a:pt x="117944" y="2298700"/>
                </a:lnTo>
                <a:lnTo>
                  <a:pt x="139839" y="2298700"/>
                </a:lnTo>
                <a:lnTo>
                  <a:pt x="139761" y="2288891"/>
                </a:lnTo>
                <a:lnTo>
                  <a:pt x="138671" y="2286000"/>
                </a:lnTo>
                <a:close/>
              </a:path>
              <a:path w="5387975" h="3035300">
                <a:moveTo>
                  <a:pt x="159131" y="2286000"/>
                </a:moveTo>
                <a:lnTo>
                  <a:pt x="139738" y="2286000"/>
                </a:lnTo>
                <a:lnTo>
                  <a:pt x="139761" y="2288891"/>
                </a:lnTo>
                <a:lnTo>
                  <a:pt x="143459" y="2298700"/>
                </a:lnTo>
                <a:lnTo>
                  <a:pt x="160782" y="2298700"/>
                </a:lnTo>
                <a:lnTo>
                  <a:pt x="159131" y="2286000"/>
                </a:lnTo>
                <a:close/>
              </a:path>
              <a:path w="5387975" h="3035300">
                <a:moveTo>
                  <a:pt x="3771709" y="2286000"/>
                </a:moveTo>
                <a:lnTo>
                  <a:pt x="3765486" y="2286000"/>
                </a:lnTo>
                <a:lnTo>
                  <a:pt x="3768242" y="2298700"/>
                </a:lnTo>
                <a:lnTo>
                  <a:pt x="3774097" y="2298700"/>
                </a:lnTo>
                <a:lnTo>
                  <a:pt x="3771709" y="2286000"/>
                </a:lnTo>
                <a:close/>
              </a:path>
              <a:path w="5387975" h="3035300">
                <a:moveTo>
                  <a:pt x="3796728" y="2286000"/>
                </a:moveTo>
                <a:lnTo>
                  <a:pt x="3777857" y="2286000"/>
                </a:lnTo>
                <a:lnTo>
                  <a:pt x="3776243" y="2298700"/>
                </a:lnTo>
                <a:lnTo>
                  <a:pt x="3795395" y="2298700"/>
                </a:lnTo>
                <a:lnTo>
                  <a:pt x="3796728" y="2286000"/>
                </a:lnTo>
                <a:close/>
              </a:path>
              <a:path w="5387975" h="3035300">
                <a:moveTo>
                  <a:pt x="3817467" y="2286000"/>
                </a:moveTo>
                <a:lnTo>
                  <a:pt x="3804932" y="2286000"/>
                </a:lnTo>
                <a:lnTo>
                  <a:pt x="3803713" y="2298700"/>
                </a:lnTo>
                <a:lnTo>
                  <a:pt x="3812692" y="2298700"/>
                </a:lnTo>
                <a:lnTo>
                  <a:pt x="3817719" y="2287117"/>
                </a:lnTo>
                <a:lnTo>
                  <a:pt x="3817467" y="2286000"/>
                </a:lnTo>
                <a:close/>
              </a:path>
              <a:path w="5387975" h="3035300">
                <a:moveTo>
                  <a:pt x="3817957" y="2288179"/>
                </a:moveTo>
                <a:lnTo>
                  <a:pt x="3816769" y="2298700"/>
                </a:lnTo>
                <a:lnTo>
                  <a:pt x="3820325" y="2298700"/>
                </a:lnTo>
                <a:lnTo>
                  <a:pt x="3817957" y="2288179"/>
                </a:lnTo>
                <a:close/>
              </a:path>
              <a:path w="5387975" h="3035300">
                <a:moveTo>
                  <a:pt x="3827932" y="2286000"/>
                </a:moveTo>
                <a:lnTo>
                  <a:pt x="3821023" y="2298700"/>
                </a:lnTo>
                <a:lnTo>
                  <a:pt x="3827538" y="2298700"/>
                </a:lnTo>
                <a:lnTo>
                  <a:pt x="3828131" y="2297697"/>
                </a:lnTo>
                <a:lnTo>
                  <a:pt x="3827932" y="2286000"/>
                </a:lnTo>
                <a:close/>
              </a:path>
              <a:path w="5387975" h="3035300">
                <a:moveTo>
                  <a:pt x="3835450" y="2286000"/>
                </a:moveTo>
                <a:lnTo>
                  <a:pt x="3835044" y="2286000"/>
                </a:lnTo>
                <a:lnTo>
                  <a:pt x="3828131" y="2297697"/>
                </a:lnTo>
                <a:lnTo>
                  <a:pt x="3828148" y="2298700"/>
                </a:lnTo>
                <a:lnTo>
                  <a:pt x="3835120" y="2298700"/>
                </a:lnTo>
                <a:lnTo>
                  <a:pt x="3835450" y="2286000"/>
                </a:lnTo>
                <a:close/>
              </a:path>
              <a:path w="5387975" h="3035300">
                <a:moveTo>
                  <a:pt x="139738" y="2286000"/>
                </a:moveTo>
                <a:lnTo>
                  <a:pt x="138671" y="2286000"/>
                </a:lnTo>
                <a:lnTo>
                  <a:pt x="139761" y="2288891"/>
                </a:lnTo>
                <a:lnTo>
                  <a:pt x="139738" y="2286000"/>
                </a:lnTo>
                <a:close/>
              </a:path>
              <a:path w="5387975" h="3035300">
                <a:moveTo>
                  <a:pt x="3818204" y="2286000"/>
                </a:moveTo>
                <a:lnTo>
                  <a:pt x="3817719" y="2287117"/>
                </a:lnTo>
                <a:lnTo>
                  <a:pt x="3817957" y="2288179"/>
                </a:lnTo>
                <a:lnTo>
                  <a:pt x="3818204" y="2286000"/>
                </a:lnTo>
                <a:close/>
              </a:path>
              <a:path w="5387975" h="3035300">
                <a:moveTo>
                  <a:pt x="112534" y="2273300"/>
                </a:moveTo>
                <a:lnTo>
                  <a:pt x="109486" y="2273300"/>
                </a:lnTo>
                <a:lnTo>
                  <a:pt x="109778" y="2286000"/>
                </a:lnTo>
                <a:lnTo>
                  <a:pt x="112534" y="2273300"/>
                </a:lnTo>
                <a:close/>
              </a:path>
              <a:path w="5387975" h="3035300">
                <a:moveTo>
                  <a:pt x="150825" y="2273300"/>
                </a:moveTo>
                <a:lnTo>
                  <a:pt x="120802" y="2273300"/>
                </a:lnTo>
                <a:lnTo>
                  <a:pt x="125082" y="2286000"/>
                </a:lnTo>
                <a:lnTo>
                  <a:pt x="155371" y="2286000"/>
                </a:lnTo>
                <a:lnTo>
                  <a:pt x="150825" y="2273300"/>
                </a:lnTo>
                <a:close/>
              </a:path>
              <a:path w="5387975" h="3035300">
                <a:moveTo>
                  <a:pt x="158242" y="2273300"/>
                </a:moveTo>
                <a:lnTo>
                  <a:pt x="156756" y="2273300"/>
                </a:lnTo>
                <a:lnTo>
                  <a:pt x="156756" y="2286000"/>
                </a:lnTo>
                <a:lnTo>
                  <a:pt x="158775" y="2286000"/>
                </a:lnTo>
                <a:lnTo>
                  <a:pt x="158242" y="2273300"/>
                </a:lnTo>
                <a:close/>
              </a:path>
              <a:path w="5387975" h="3035300">
                <a:moveTo>
                  <a:pt x="3776560" y="2273300"/>
                </a:moveTo>
                <a:lnTo>
                  <a:pt x="3774313" y="2273300"/>
                </a:lnTo>
                <a:lnTo>
                  <a:pt x="3776141" y="2286000"/>
                </a:lnTo>
                <a:lnTo>
                  <a:pt x="3776560" y="2273300"/>
                </a:lnTo>
                <a:close/>
              </a:path>
              <a:path w="5387975" h="3035300">
                <a:moveTo>
                  <a:pt x="3795378" y="2273300"/>
                </a:moveTo>
                <a:lnTo>
                  <a:pt x="3778046" y="2273300"/>
                </a:lnTo>
                <a:lnTo>
                  <a:pt x="3778008" y="2286000"/>
                </a:lnTo>
                <a:lnTo>
                  <a:pt x="3796813" y="2286000"/>
                </a:lnTo>
                <a:lnTo>
                  <a:pt x="3795378" y="2273300"/>
                </a:lnTo>
                <a:close/>
              </a:path>
              <a:path w="5387975" h="3035300">
                <a:moveTo>
                  <a:pt x="3838371" y="2273300"/>
                </a:moveTo>
                <a:lnTo>
                  <a:pt x="3804377" y="2273300"/>
                </a:lnTo>
                <a:lnTo>
                  <a:pt x="3796813" y="2286000"/>
                </a:lnTo>
                <a:lnTo>
                  <a:pt x="3833799" y="2286000"/>
                </a:lnTo>
                <a:lnTo>
                  <a:pt x="3838371" y="2273300"/>
                </a:lnTo>
                <a:close/>
              </a:path>
              <a:path w="5387975" h="3035300">
                <a:moveTo>
                  <a:pt x="3839514" y="2273300"/>
                </a:moveTo>
                <a:lnTo>
                  <a:pt x="3838371" y="2273300"/>
                </a:lnTo>
                <a:lnTo>
                  <a:pt x="3836301" y="2286000"/>
                </a:lnTo>
                <a:lnTo>
                  <a:pt x="3841953" y="2286000"/>
                </a:lnTo>
                <a:lnTo>
                  <a:pt x="3839514" y="2273300"/>
                </a:lnTo>
                <a:close/>
              </a:path>
              <a:path w="5387975" h="3035300">
                <a:moveTo>
                  <a:pt x="3847884" y="2273300"/>
                </a:moveTo>
                <a:lnTo>
                  <a:pt x="3845458" y="2273300"/>
                </a:lnTo>
                <a:lnTo>
                  <a:pt x="3842156" y="2286000"/>
                </a:lnTo>
                <a:lnTo>
                  <a:pt x="3845560" y="2286000"/>
                </a:lnTo>
                <a:lnTo>
                  <a:pt x="3845720" y="2285387"/>
                </a:lnTo>
                <a:lnTo>
                  <a:pt x="3847884" y="2273300"/>
                </a:lnTo>
                <a:close/>
              </a:path>
              <a:path w="5387975" h="3035300">
                <a:moveTo>
                  <a:pt x="3850754" y="2273300"/>
                </a:moveTo>
                <a:lnTo>
                  <a:pt x="3848887" y="2273300"/>
                </a:lnTo>
                <a:lnTo>
                  <a:pt x="3845720" y="2285387"/>
                </a:lnTo>
                <a:lnTo>
                  <a:pt x="3845610" y="2286000"/>
                </a:lnTo>
                <a:lnTo>
                  <a:pt x="3850754" y="2273300"/>
                </a:lnTo>
                <a:close/>
              </a:path>
              <a:path w="5387975" h="3035300">
                <a:moveTo>
                  <a:pt x="3859669" y="2273300"/>
                </a:moveTo>
                <a:lnTo>
                  <a:pt x="3855847" y="2273300"/>
                </a:lnTo>
                <a:lnTo>
                  <a:pt x="3855453" y="2286000"/>
                </a:lnTo>
                <a:lnTo>
                  <a:pt x="3859669" y="2273300"/>
                </a:lnTo>
                <a:close/>
              </a:path>
              <a:path w="5387975" h="3035300">
                <a:moveTo>
                  <a:pt x="118313" y="2260600"/>
                </a:moveTo>
                <a:lnTo>
                  <a:pt x="102362" y="2260600"/>
                </a:lnTo>
                <a:lnTo>
                  <a:pt x="103123" y="2273300"/>
                </a:lnTo>
                <a:lnTo>
                  <a:pt x="108991" y="2273300"/>
                </a:lnTo>
                <a:lnTo>
                  <a:pt x="118313" y="2260600"/>
                </a:lnTo>
                <a:close/>
              </a:path>
              <a:path w="5387975" h="3035300">
                <a:moveTo>
                  <a:pt x="119593" y="2260600"/>
                </a:moveTo>
                <a:lnTo>
                  <a:pt x="118313" y="2260600"/>
                </a:lnTo>
                <a:lnTo>
                  <a:pt x="112991" y="2273300"/>
                </a:lnTo>
                <a:lnTo>
                  <a:pt x="123797" y="2273300"/>
                </a:lnTo>
                <a:lnTo>
                  <a:pt x="119593" y="2260600"/>
                </a:lnTo>
                <a:close/>
              </a:path>
              <a:path w="5387975" h="3035300">
                <a:moveTo>
                  <a:pt x="142481" y="2247900"/>
                </a:moveTo>
                <a:lnTo>
                  <a:pt x="100380" y="2247900"/>
                </a:lnTo>
                <a:lnTo>
                  <a:pt x="105956" y="2260600"/>
                </a:lnTo>
                <a:lnTo>
                  <a:pt x="124447" y="2260600"/>
                </a:lnTo>
                <a:lnTo>
                  <a:pt x="123797" y="2273300"/>
                </a:lnTo>
                <a:lnTo>
                  <a:pt x="144510" y="2273300"/>
                </a:lnTo>
                <a:lnTo>
                  <a:pt x="142481" y="2247900"/>
                </a:lnTo>
                <a:close/>
              </a:path>
              <a:path w="5387975" h="3035300">
                <a:moveTo>
                  <a:pt x="148196" y="2260600"/>
                </a:moveTo>
                <a:lnTo>
                  <a:pt x="146646" y="2273300"/>
                </a:lnTo>
                <a:lnTo>
                  <a:pt x="149313" y="2273300"/>
                </a:lnTo>
                <a:lnTo>
                  <a:pt x="148196" y="2260600"/>
                </a:lnTo>
                <a:close/>
              </a:path>
              <a:path w="5387975" h="3035300">
                <a:moveTo>
                  <a:pt x="3843337" y="2260600"/>
                </a:moveTo>
                <a:lnTo>
                  <a:pt x="3799636" y="2260600"/>
                </a:lnTo>
                <a:lnTo>
                  <a:pt x="3800751" y="2273300"/>
                </a:lnTo>
                <a:lnTo>
                  <a:pt x="3839489" y="2273300"/>
                </a:lnTo>
                <a:lnTo>
                  <a:pt x="3843337" y="2260600"/>
                </a:lnTo>
                <a:close/>
              </a:path>
              <a:path w="5387975" h="3035300">
                <a:moveTo>
                  <a:pt x="3858221" y="2260600"/>
                </a:moveTo>
                <a:lnTo>
                  <a:pt x="3843337" y="2260600"/>
                </a:lnTo>
                <a:lnTo>
                  <a:pt x="3842524" y="2273300"/>
                </a:lnTo>
                <a:lnTo>
                  <a:pt x="3849700" y="2273300"/>
                </a:lnTo>
                <a:lnTo>
                  <a:pt x="3858221" y="2260600"/>
                </a:lnTo>
                <a:close/>
              </a:path>
              <a:path w="5387975" h="3035300">
                <a:moveTo>
                  <a:pt x="3863860" y="2260600"/>
                </a:moveTo>
                <a:lnTo>
                  <a:pt x="3862717" y="2260600"/>
                </a:lnTo>
                <a:lnTo>
                  <a:pt x="3855580" y="2273300"/>
                </a:lnTo>
                <a:lnTo>
                  <a:pt x="3857802" y="2273300"/>
                </a:lnTo>
                <a:lnTo>
                  <a:pt x="3863860" y="2260600"/>
                </a:lnTo>
                <a:close/>
              </a:path>
              <a:path w="5387975" h="3035300">
                <a:moveTo>
                  <a:pt x="3868928" y="2260600"/>
                </a:moveTo>
                <a:lnTo>
                  <a:pt x="3866603" y="2260600"/>
                </a:lnTo>
                <a:lnTo>
                  <a:pt x="3864279" y="2273300"/>
                </a:lnTo>
                <a:lnTo>
                  <a:pt x="3866603" y="2273300"/>
                </a:lnTo>
                <a:lnTo>
                  <a:pt x="3868928" y="2260600"/>
                </a:lnTo>
                <a:close/>
              </a:path>
              <a:path w="5387975" h="3035300">
                <a:moveTo>
                  <a:pt x="3871309" y="2270399"/>
                </a:moveTo>
                <a:lnTo>
                  <a:pt x="3869435" y="2273300"/>
                </a:lnTo>
                <a:lnTo>
                  <a:pt x="3872014" y="2273300"/>
                </a:lnTo>
                <a:lnTo>
                  <a:pt x="3871309" y="2270399"/>
                </a:lnTo>
                <a:close/>
              </a:path>
              <a:path w="5387975" h="3035300">
                <a:moveTo>
                  <a:pt x="3880929" y="2260600"/>
                </a:moveTo>
                <a:lnTo>
                  <a:pt x="3879024" y="2260600"/>
                </a:lnTo>
                <a:lnTo>
                  <a:pt x="3876573" y="2273300"/>
                </a:lnTo>
                <a:lnTo>
                  <a:pt x="3880929" y="2260600"/>
                </a:lnTo>
                <a:close/>
              </a:path>
              <a:path w="5387975" h="3035300">
                <a:moveTo>
                  <a:pt x="3877640" y="2260600"/>
                </a:moveTo>
                <a:lnTo>
                  <a:pt x="3868928" y="2260600"/>
                </a:lnTo>
                <a:lnTo>
                  <a:pt x="3871309" y="2270399"/>
                </a:lnTo>
                <a:lnTo>
                  <a:pt x="3877640" y="2260600"/>
                </a:lnTo>
                <a:close/>
              </a:path>
              <a:path w="5387975" h="3035300">
                <a:moveTo>
                  <a:pt x="3869207" y="2247900"/>
                </a:moveTo>
                <a:lnTo>
                  <a:pt x="3827272" y="2247900"/>
                </a:lnTo>
                <a:lnTo>
                  <a:pt x="3822649" y="2260600"/>
                </a:lnTo>
                <a:lnTo>
                  <a:pt x="3865943" y="2260600"/>
                </a:lnTo>
                <a:lnTo>
                  <a:pt x="3869207" y="2247900"/>
                </a:lnTo>
                <a:close/>
              </a:path>
              <a:path w="5387975" h="3035300">
                <a:moveTo>
                  <a:pt x="3882364" y="2247900"/>
                </a:moveTo>
                <a:lnTo>
                  <a:pt x="3869207" y="2247900"/>
                </a:lnTo>
                <a:lnTo>
                  <a:pt x="3869131" y="2260600"/>
                </a:lnTo>
                <a:lnTo>
                  <a:pt x="3873322" y="2260600"/>
                </a:lnTo>
                <a:lnTo>
                  <a:pt x="3882364" y="2247900"/>
                </a:lnTo>
                <a:close/>
              </a:path>
              <a:path w="5387975" h="3035300">
                <a:moveTo>
                  <a:pt x="3887190" y="2247900"/>
                </a:moveTo>
                <a:lnTo>
                  <a:pt x="3882364" y="2247900"/>
                </a:lnTo>
                <a:lnTo>
                  <a:pt x="3879075" y="2260600"/>
                </a:lnTo>
                <a:lnTo>
                  <a:pt x="3881666" y="2260600"/>
                </a:lnTo>
                <a:lnTo>
                  <a:pt x="3887190" y="2247900"/>
                </a:lnTo>
                <a:close/>
              </a:path>
              <a:path w="5387975" h="3035300">
                <a:moveTo>
                  <a:pt x="3887241" y="2247900"/>
                </a:moveTo>
                <a:lnTo>
                  <a:pt x="3887089" y="2260600"/>
                </a:lnTo>
                <a:lnTo>
                  <a:pt x="3887241" y="2247900"/>
                </a:lnTo>
                <a:close/>
              </a:path>
              <a:path w="5387975" h="3035300">
                <a:moveTo>
                  <a:pt x="104381" y="2235200"/>
                </a:moveTo>
                <a:lnTo>
                  <a:pt x="102476" y="2235200"/>
                </a:lnTo>
                <a:lnTo>
                  <a:pt x="102514" y="2247900"/>
                </a:lnTo>
                <a:lnTo>
                  <a:pt x="104660" y="2247900"/>
                </a:lnTo>
                <a:lnTo>
                  <a:pt x="104381" y="2235200"/>
                </a:lnTo>
                <a:close/>
              </a:path>
              <a:path w="5387975" h="3035300">
                <a:moveTo>
                  <a:pt x="112903" y="2222500"/>
                </a:moveTo>
                <a:lnTo>
                  <a:pt x="103136" y="2222500"/>
                </a:lnTo>
                <a:lnTo>
                  <a:pt x="105105" y="2235200"/>
                </a:lnTo>
                <a:lnTo>
                  <a:pt x="106337" y="2235200"/>
                </a:lnTo>
                <a:lnTo>
                  <a:pt x="107492" y="2247900"/>
                </a:lnTo>
                <a:lnTo>
                  <a:pt x="117843" y="2247900"/>
                </a:lnTo>
                <a:lnTo>
                  <a:pt x="112903" y="2222500"/>
                </a:lnTo>
                <a:close/>
              </a:path>
              <a:path w="5387975" h="3035300">
                <a:moveTo>
                  <a:pt x="133781" y="2235200"/>
                </a:moveTo>
                <a:lnTo>
                  <a:pt x="119113" y="2235200"/>
                </a:lnTo>
                <a:lnTo>
                  <a:pt x="117843" y="2247900"/>
                </a:lnTo>
                <a:lnTo>
                  <a:pt x="132245" y="2247900"/>
                </a:lnTo>
                <a:lnTo>
                  <a:pt x="133781" y="2235200"/>
                </a:lnTo>
                <a:close/>
              </a:path>
              <a:path w="5387975" h="3035300">
                <a:moveTo>
                  <a:pt x="140474" y="2235200"/>
                </a:moveTo>
                <a:lnTo>
                  <a:pt x="134937" y="2235200"/>
                </a:lnTo>
                <a:lnTo>
                  <a:pt x="138125" y="2247900"/>
                </a:lnTo>
                <a:lnTo>
                  <a:pt x="142697" y="2247900"/>
                </a:lnTo>
                <a:lnTo>
                  <a:pt x="140474" y="2235200"/>
                </a:lnTo>
                <a:close/>
              </a:path>
              <a:path w="5387975" h="3035300">
                <a:moveTo>
                  <a:pt x="3833266" y="2235200"/>
                </a:moveTo>
                <a:lnTo>
                  <a:pt x="3828669" y="2247900"/>
                </a:lnTo>
                <a:lnTo>
                  <a:pt x="3832694" y="2247900"/>
                </a:lnTo>
                <a:lnTo>
                  <a:pt x="3833266" y="2235200"/>
                </a:lnTo>
                <a:close/>
              </a:path>
              <a:path w="5387975" h="3035300">
                <a:moveTo>
                  <a:pt x="3839298" y="2235200"/>
                </a:moveTo>
                <a:lnTo>
                  <a:pt x="3835565" y="2235200"/>
                </a:lnTo>
                <a:lnTo>
                  <a:pt x="3834383" y="2247900"/>
                </a:lnTo>
                <a:lnTo>
                  <a:pt x="3844404" y="2247900"/>
                </a:lnTo>
                <a:lnTo>
                  <a:pt x="3839298" y="2235200"/>
                </a:lnTo>
                <a:close/>
              </a:path>
              <a:path w="5387975" h="3035300">
                <a:moveTo>
                  <a:pt x="3885615" y="2235200"/>
                </a:moveTo>
                <a:lnTo>
                  <a:pt x="3849433" y="2235200"/>
                </a:lnTo>
                <a:lnTo>
                  <a:pt x="3844404" y="2247900"/>
                </a:lnTo>
                <a:lnTo>
                  <a:pt x="3886517" y="2247900"/>
                </a:lnTo>
                <a:lnTo>
                  <a:pt x="3885615" y="2235200"/>
                </a:lnTo>
                <a:close/>
              </a:path>
              <a:path w="5387975" h="3035300">
                <a:moveTo>
                  <a:pt x="3909186" y="2235200"/>
                </a:moveTo>
                <a:lnTo>
                  <a:pt x="3899160" y="2235200"/>
                </a:lnTo>
                <a:lnTo>
                  <a:pt x="3896819" y="2247900"/>
                </a:lnTo>
                <a:lnTo>
                  <a:pt x="3909644" y="2247900"/>
                </a:lnTo>
                <a:lnTo>
                  <a:pt x="3909186" y="2235200"/>
                </a:lnTo>
                <a:close/>
              </a:path>
              <a:path w="5387975" h="3035300">
                <a:moveTo>
                  <a:pt x="98183" y="2222500"/>
                </a:moveTo>
                <a:lnTo>
                  <a:pt x="93065" y="2222500"/>
                </a:lnTo>
                <a:lnTo>
                  <a:pt x="98983" y="2235200"/>
                </a:lnTo>
                <a:lnTo>
                  <a:pt x="98183" y="2222500"/>
                </a:lnTo>
                <a:close/>
              </a:path>
              <a:path w="5387975" h="3035300">
                <a:moveTo>
                  <a:pt x="116418" y="2227346"/>
                </a:moveTo>
                <a:lnTo>
                  <a:pt x="116166" y="2235200"/>
                </a:lnTo>
                <a:lnTo>
                  <a:pt x="117906" y="2235200"/>
                </a:lnTo>
                <a:lnTo>
                  <a:pt x="118245" y="2234626"/>
                </a:lnTo>
                <a:lnTo>
                  <a:pt x="116418" y="2227346"/>
                </a:lnTo>
                <a:close/>
              </a:path>
              <a:path w="5387975" h="3035300">
                <a:moveTo>
                  <a:pt x="118471" y="2234242"/>
                </a:moveTo>
                <a:lnTo>
                  <a:pt x="118245" y="2234626"/>
                </a:lnTo>
                <a:lnTo>
                  <a:pt x="118389" y="2235200"/>
                </a:lnTo>
                <a:lnTo>
                  <a:pt x="118471" y="2234242"/>
                </a:lnTo>
                <a:close/>
              </a:path>
              <a:path w="5387975" h="3035300">
                <a:moveTo>
                  <a:pt x="131105" y="2209800"/>
                </a:moveTo>
                <a:lnTo>
                  <a:pt x="120319" y="2209800"/>
                </a:lnTo>
                <a:lnTo>
                  <a:pt x="125399" y="2222500"/>
                </a:lnTo>
                <a:lnTo>
                  <a:pt x="120472" y="2230850"/>
                </a:lnTo>
                <a:lnTo>
                  <a:pt x="122504" y="2235200"/>
                </a:lnTo>
                <a:lnTo>
                  <a:pt x="125526" y="2235200"/>
                </a:lnTo>
                <a:lnTo>
                  <a:pt x="128028" y="2222500"/>
                </a:lnTo>
                <a:lnTo>
                  <a:pt x="133400" y="2222500"/>
                </a:lnTo>
                <a:lnTo>
                  <a:pt x="131105" y="2209800"/>
                </a:lnTo>
                <a:close/>
              </a:path>
              <a:path w="5387975" h="3035300">
                <a:moveTo>
                  <a:pt x="130124" y="2222500"/>
                </a:moveTo>
                <a:lnTo>
                  <a:pt x="128219" y="2235200"/>
                </a:lnTo>
                <a:lnTo>
                  <a:pt x="138366" y="2235200"/>
                </a:lnTo>
                <a:lnTo>
                  <a:pt x="130124" y="2222500"/>
                </a:lnTo>
                <a:close/>
              </a:path>
              <a:path w="5387975" h="3035300">
                <a:moveTo>
                  <a:pt x="3857330" y="2223843"/>
                </a:moveTo>
                <a:lnTo>
                  <a:pt x="3854945" y="2235200"/>
                </a:lnTo>
                <a:lnTo>
                  <a:pt x="3860419" y="2235200"/>
                </a:lnTo>
                <a:lnTo>
                  <a:pt x="3857330" y="2223843"/>
                </a:lnTo>
                <a:close/>
              </a:path>
              <a:path w="5387975" h="3035300">
                <a:moveTo>
                  <a:pt x="3896817" y="2222500"/>
                </a:moveTo>
                <a:lnTo>
                  <a:pt x="3861561" y="2222500"/>
                </a:lnTo>
                <a:lnTo>
                  <a:pt x="3860419" y="2235200"/>
                </a:lnTo>
                <a:lnTo>
                  <a:pt x="3896359" y="2235200"/>
                </a:lnTo>
                <a:lnTo>
                  <a:pt x="3896817" y="2222500"/>
                </a:lnTo>
                <a:close/>
              </a:path>
              <a:path w="5387975" h="3035300">
                <a:moveTo>
                  <a:pt x="3906901" y="2222500"/>
                </a:moveTo>
                <a:lnTo>
                  <a:pt x="3898353" y="2222500"/>
                </a:lnTo>
                <a:lnTo>
                  <a:pt x="3899534" y="2235200"/>
                </a:lnTo>
                <a:lnTo>
                  <a:pt x="3907815" y="2235200"/>
                </a:lnTo>
                <a:lnTo>
                  <a:pt x="3906901" y="2222500"/>
                </a:lnTo>
                <a:close/>
              </a:path>
              <a:path w="5387975" h="3035300">
                <a:moveTo>
                  <a:pt x="3918267" y="2222500"/>
                </a:moveTo>
                <a:lnTo>
                  <a:pt x="3914523" y="2222500"/>
                </a:lnTo>
                <a:lnTo>
                  <a:pt x="3911644" y="2235200"/>
                </a:lnTo>
                <a:lnTo>
                  <a:pt x="3915765" y="2235200"/>
                </a:lnTo>
                <a:lnTo>
                  <a:pt x="3918267" y="2222500"/>
                </a:lnTo>
                <a:close/>
              </a:path>
              <a:path w="5387975" h="3035300">
                <a:moveTo>
                  <a:pt x="3923233" y="2222500"/>
                </a:moveTo>
                <a:lnTo>
                  <a:pt x="3915765" y="2235200"/>
                </a:lnTo>
                <a:lnTo>
                  <a:pt x="3922826" y="2235200"/>
                </a:lnTo>
                <a:lnTo>
                  <a:pt x="3923233" y="2222500"/>
                </a:lnTo>
                <a:close/>
              </a:path>
              <a:path w="5387975" h="3035300">
                <a:moveTo>
                  <a:pt x="3932808" y="2222500"/>
                </a:moveTo>
                <a:lnTo>
                  <a:pt x="3927525" y="2222500"/>
                </a:lnTo>
                <a:lnTo>
                  <a:pt x="3930129" y="2235200"/>
                </a:lnTo>
                <a:lnTo>
                  <a:pt x="3932808" y="2222500"/>
                </a:lnTo>
                <a:close/>
              </a:path>
              <a:path w="5387975" h="3035300">
                <a:moveTo>
                  <a:pt x="119029" y="2227759"/>
                </a:moveTo>
                <a:lnTo>
                  <a:pt x="118471" y="2234242"/>
                </a:lnTo>
                <a:lnTo>
                  <a:pt x="120472" y="2230850"/>
                </a:lnTo>
                <a:lnTo>
                  <a:pt x="119029" y="2227759"/>
                </a:lnTo>
                <a:close/>
              </a:path>
              <a:path w="5387975" h="3035300">
                <a:moveTo>
                  <a:pt x="119481" y="2222500"/>
                </a:moveTo>
                <a:lnTo>
                  <a:pt x="116573" y="2222500"/>
                </a:lnTo>
                <a:lnTo>
                  <a:pt x="119029" y="2227759"/>
                </a:lnTo>
                <a:lnTo>
                  <a:pt x="119481" y="2222500"/>
                </a:lnTo>
                <a:close/>
              </a:path>
              <a:path w="5387975" h="3035300">
                <a:moveTo>
                  <a:pt x="116573" y="2222500"/>
                </a:moveTo>
                <a:lnTo>
                  <a:pt x="115201" y="2222500"/>
                </a:lnTo>
                <a:lnTo>
                  <a:pt x="116418" y="2227346"/>
                </a:lnTo>
                <a:lnTo>
                  <a:pt x="116573" y="2222500"/>
                </a:lnTo>
                <a:close/>
              </a:path>
              <a:path w="5387975" h="3035300">
                <a:moveTo>
                  <a:pt x="3857612" y="2222500"/>
                </a:moveTo>
                <a:lnTo>
                  <a:pt x="3856964" y="2222500"/>
                </a:lnTo>
                <a:lnTo>
                  <a:pt x="3857330" y="2223843"/>
                </a:lnTo>
                <a:lnTo>
                  <a:pt x="3857612" y="2222500"/>
                </a:lnTo>
                <a:close/>
              </a:path>
              <a:path w="5387975" h="3035300">
                <a:moveTo>
                  <a:pt x="87160" y="2209800"/>
                </a:moveTo>
                <a:lnTo>
                  <a:pt x="80124" y="2209800"/>
                </a:lnTo>
                <a:lnTo>
                  <a:pt x="86944" y="2222500"/>
                </a:lnTo>
                <a:lnTo>
                  <a:pt x="88518" y="2222500"/>
                </a:lnTo>
                <a:lnTo>
                  <a:pt x="87160" y="2209800"/>
                </a:lnTo>
                <a:close/>
              </a:path>
              <a:path w="5387975" h="3035300">
                <a:moveTo>
                  <a:pt x="97853" y="2209800"/>
                </a:moveTo>
                <a:lnTo>
                  <a:pt x="93408" y="2209800"/>
                </a:lnTo>
                <a:lnTo>
                  <a:pt x="94792" y="2222500"/>
                </a:lnTo>
                <a:lnTo>
                  <a:pt x="99034" y="2222500"/>
                </a:lnTo>
                <a:lnTo>
                  <a:pt x="97853" y="2209800"/>
                </a:lnTo>
                <a:close/>
              </a:path>
              <a:path w="5387975" h="3035300">
                <a:moveTo>
                  <a:pt x="98348" y="2209800"/>
                </a:moveTo>
                <a:lnTo>
                  <a:pt x="97853" y="2209800"/>
                </a:lnTo>
                <a:lnTo>
                  <a:pt x="99034" y="2222500"/>
                </a:lnTo>
                <a:lnTo>
                  <a:pt x="98348" y="2209800"/>
                </a:lnTo>
                <a:close/>
              </a:path>
              <a:path w="5387975" h="3035300">
                <a:moveTo>
                  <a:pt x="120319" y="2209800"/>
                </a:moveTo>
                <a:lnTo>
                  <a:pt x="98348" y="2209800"/>
                </a:lnTo>
                <a:lnTo>
                  <a:pt x="99034" y="2222500"/>
                </a:lnTo>
                <a:lnTo>
                  <a:pt x="119862" y="2222500"/>
                </a:lnTo>
                <a:lnTo>
                  <a:pt x="120319" y="2209800"/>
                </a:lnTo>
                <a:close/>
              </a:path>
              <a:path w="5387975" h="3035300">
                <a:moveTo>
                  <a:pt x="3884752" y="2209800"/>
                </a:moveTo>
                <a:lnTo>
                  <a:pt x="3879346" y="2209800"/>
                </a:lnTo>
                <a:lnTo>
                  <a:pt x="3866275" y="2222500"/>
                </a:lnTo>
                <a:lnTo>
                  <a:pt x="3880510" y="2222500"/>
                </a:lnTo>
                <a:lnTo>
                  <a:pt x="3884752" y="2209800"/>
                </a:lnTo>
                <a:close/>
              </a:path>
              <a:path w="5387975" h="3035300">
                <a:moveTo>
                  <a:pt x="3896868" y="2209800"/>
                </a:moveTo>
                <a:lnTo>
                  <a:pt x="3884752" y="2209800"/>
                </a:lnTo>
                <a:lnTo>
                  <a:pt x="3885488" y="2222500"/>
                </a:lnTo>
                <a:lnTo>
                  <a:pt x="3896271" y="2222500"/>
                </a:lnTo>
                <a:lnTo>
                  <a:pt x="3896868" y="2209800"/>
                </a:lnTo>
                <a:close/>
              </a:path>
              <a:path w="5387975" h="3035300">
                <a:moveTo>
                  <a:pt x="3927563" y="2209800"/>
                </a:moveTo>
                <a:lnTo>
                  <a:pt x="3899103" y="2209800"/>
                </a:lnTo>
                <a:lnTo>
                  <a:pt x="3899217" y="2222500"/>
                </a:lnTo>
                <a:lnTo>
                  <a:pt x="3924046" y="2222500"/>
                </a:lnTo>
                <a:lnTo>
                  <a:pt x="3927563" y="2209800"/>
                </a:lnTo>
                <a:close/>
              </a:path>
              <a:path w="5387975" h="3035300">
                <a:moveTo>
                  <a:pt x="3931107" y="2209800"/>
                </a:moveTo>
                <a:lnTo>
                  <a:pt x="3932834" y="2222500"/>
                </a:lnTo>
                <a:lnTo>
                  <a:pt x="3933562" y="2214840"/>
                </a:lnTo>
                <a:lnTo>
                  <a:pt x="3931107" y="2209800"/>
                </a:lnTo>
                <a:close/>
              </a:path>
              <a:path w="5387975" h="3035300">
                <a:moveTo>
                  <a:pt x="3941826" y="2209800"/>
                </a:moveTo>
                <a:lnTo>
                  <a:pt x="3934040" y="2209800"/>
                </a:lnTo>
                <a:lnTo>
                  <a:pt x="3933562" y="2214840"/>
                </a:lnTo>
                <a:lnTo>
                  <a:pt x="3937292" y="2222500"/>
                </a:lnTo>
                <a:lnTo>
                  <a:pt x="3941826" y="2209800"/>
                </a:lnTo>
                <a:close/>
              </a:path>
              <a:path w="5387975" h="3035300">
                <a:moveTo>
                  <a:pt x="89952" y="2206976"/>
                </a:moveTo>
                <a:lnTo>
                  <a:pt x="90830" y="2209800"/>
                </a:lnTo>
                <a:lnTo>
                  <a:pt x="90987" y="2207896"/>
                </a:lnTo>
                <a:lnTo>
                  <a:pt x="89952" y="2206976"/>
                </a:lnTo>
                <a:close/>
              </a:path>
              <a:path w="5387975" h="3035300">
                <a:moveTo>
                  <a:pt x="116981" y="2184400"/>
                </a:moveTo>
                <a:lnTo>
                  <a:pt x="92925" y="2184400"/>
                </a:lnTo>
                <a:lnTo>
                  <a:pt x="90987" y="2207896"/>
                </a:lnTo>
                <a:lnTo>
                  <a:pt x="93129" y="2209800"/>
                </a:lnTo>
                <a:lnTo>
                  <a:pt x="105765" y="2209800"/>
                </a:lnTo>
                <a:lnTo>
                  <a:pt x="107065" y="2200897"/>
                </a:lnTo>
                <a:lnTo>
                  <a:pt x="106438" y="2197100"/>
                </a:lnTo>
                <a:lnTo>
                  <a:pt x="119214" y="2197100"/>
                </a:lnTo>
                <a:lnTo>
                  <a:pt x="116981" y="2184400"/>
                </a:lnTo>
                <a:close/>
              </a:path>
              <a:path w="5387975" h="3035300">
                <a:moveTo>
                  <a:pt x="114426" y="2197100"/>
                </a:moveTo>
                <a:lnTo>
                  <a:pt x="107619" y="2197100"/>
                </a:lnTo>
                <a:lnTo>
                  <a:pt x="107065" y="2200897"/>
                </a:lnTo>
                <a:lnTo>
                  <a:pt x="108534" y="2209800"/>
                </a:lnTo>
                <a:lnTo>
                  <a:pt x="119227" y="2209800"/>
                </a:lnTo>
                <a:lnTo>
                  <a:pt x="114426" y="2197100"/>
                </a:lnTo>
                <a:close/>
              </a:path>
              <a:path w="5387975" h="3035300">
                <a:moveTo>
                  <a:pt x="130543" y="2197100"/>
                </a:moveTo>
                <a:lnTo>
                  <a:pt x="123405" y="2197100"/>
                </a:lnTo>
                <a:lnTo>
                  <a:pt x="119227" y="2209800"/>
                </a:lnTo>
                <a:lnTo>
                  <a:pt x="125374" y="2209800"/>
                </a:lnTo>
                <a:lnTo>
                  <a:pt x="130543" y="2197100"/>
                </a:lnTo>
                <a:close/>
              </a:path>
              <a:path w="5387975" h="3035300">
                <a:moveTo>
                  <a:pt x="3939146" y="2197100"/>
                </a:moveTo>
                <a:lnTo>
                  <a:pt x="3890797" y="2197100"/>
                </a:lnTo>
                <a:lnTo>
                  <a:pt x="3884015" y="2209800"/>
                </a:lnTo>
                <a:lnTo>
                  <a:pt x="3932110" y="2209800"/>
                </a:lnTo>
                <a:lnTo>
                  <a:pt x="3939146" y="2197100"/>
                </a:lnTo>
                <a:close/>
              </a:path>
              <a:path w="5387975" h="3035300">
                <a:moveTo>
                  <a:pt x="3941127" y="2197100"/>
                </a:moveTo>
                <a:lnTo>
                  <a:pt x="3938397" y="2209800"/>
                </a:lnTo>
                <a:lnTo>
                  <a:pt x="3940987" y="2209800"/>
                </a:lnTo>
                <a:lnTo>
                  <a:pt x="3941127" y="2197100"/>
                </a:lnTo>
                <a:close/>
              </a:path>
              <a:path w="5387975" h="3035300">
                <a:moveTo>
                  <a:pt x="3950195" y="2197100"/>
                </a:moveTo>
                <a:lnTo>
                  <a:pt x="3946804" y="2197100"/>
                </a:lnTo>
                <a:lnTo>
                  <a:pt x="3946232" y="2209800"/>
                </a:lnTo>
                <a:lnTo>
                  <a:pt x="3950195" y="2197100"/>
                </a:lnTo>
                <a:close/>
              </a:path>
              <a:path w="5387975" h="3035300">
                <a:moveTo>
                  <a:pt x="3954703" y="2197100"/>
                </a:moveTo>
                <a:lnTo>
                  <a:pt x="3951338" y="2197100"/>
                </a:lnTo>
                <a:lnTo>
                  <a:pt x="3947363" y="2209800"/>
                </a:lnTo>
                <a:lnTo>
                  <a:pt x="3952748" y="2209800"/>
                </a:lnTo>
                <a:lnTo>
                  <a:pt x="3954703" y="2197100"/>
                </a:lnTo>
                <a:close/>
              </a:path>
              <a:path w="5387975" h="3035300">
                <a:moveTo>
                  <a:pt x="3963035" y="2202192"/>
                </a:moveTo>
                <a:lnTo>
                  <a:pt x="3960495" y="2209800"/>
                </a:lnTo>
                <a:lnTo>
                  <a:pt x="3962031" y="2209800"/>
                </a:lnTo>
                <a:lnTo>
                  <a:pt x="3963035" y="2202192"/>
                </a:lnTo>
                <a:close/>
              </a:path>
              <a:path w="5387975" h="3035300">
                <a:moveTo>
                  <a:pt x="3965384" y="2197100"/>
                </a:moveTo>
                <a:lnTo>
                  <a:pt x="3964736" y="2197100"/>
                </a:lnTo>
                <a:lnTo>
                  <a:pt x="3963356" y="2201231"/>
                </a:lnTo>
                <a:lnTo>
                  <a:pt x="3962628" y="2209800"/>
                </a:lnTo>
                <a:lnTo>
                  <a:pt x="3964724" y="2209800"/>
                </a:lnTo>
                <a:lnTo>
                  <a:pt x="3965384" y="2197100"/>
                </a:lnTo>
                <a:close/>
              </a:path>
              <a:path w="5387975" h="3035300">
                <a:moveTo>
                  <a:pt x="86880" y="2197100"/>
                </a:moveTo>
                <a:lnTo>
                  <a:pt x="78841" y="2197100"/>
                </a:lnTo>
                <a:lnTo>
                  <a:pt x="89952" y="2206976"/>
                </a:lnTo>
                <a:lnTo>
                  <a:pt x="86880" y="2197100"/>
                </a:lnTo>
                <a:close/>
              </a:path>
              <a:path w="5387975" h="3035300">
                <a:moveTo>
                  <a:pt x="3963708" y="2197100"/>
                </a:moveTo>
                <a:lnTo>
                  <a:pt x="3963035" y="2202192"/>
                </a:lnTo>
                <a:lnTo>
                  <a:pt x="3963356" y="2201231"/>
                </a:lnTo>
                <a:lnTo>
                  <a:pt x="3963708" y="2197100"/>
                </a:lnTo>
                <a:close/>
              </a:path>
              <a:path w="5387975" h="3035300">
                <a:moveTo>
                  <a:pt x="107619" y="2197100"/>
                </a:moveTo>
                <a:lnTo>
                  <a:pt x="106438" y="2197100"/>
                </a:lnTo>
                <a:lnTo>
                  <a:pt x="107065" y="2200897"/>
                </a:lnTo>
                <a:lnTo>
                  <a:pt x="107619" y="2197100"/>
                </a:lnTo>
                <a:close/>
              </a:path>
              <a:path w="5387975" h="3035300">
                <a:moveTo>
                  <a:pt x="88760" y="2184400"/>
                </a:moveTo>
                <a:lnTo>
                  <a:pt x="80098" y="2197100"/>
                </a:lnTo>
                <a:lnTo>
                  <a:pt x="88696" y="2197100"/>
                </a:lnTo>
                <a:lnTo>
                  <a:pt x="88760" y="2184400"/>
                </a:lnTo>
                <a:close/>
              </a:path>
              <a:path w="5387975" h="3035300">
                <a:moveTo>
                  <a:pt x="3945432" y="2184400"/>
                </a:moveTo>
                <a:lnTo>
                  <a:pt x="3911600" y="2184400"/>
                </a:lnTo>
                <a:lnTo>
                  <a:pt x="3905694" y="2197100"/>
                </a:lnTo>
                <a:lnTo>
                  <a:pt x="3939266" y="2197100"/>
                </a:lnTo>
                <a:lnTo>
                  <a:pt x="3945432" y="2184400"/>
                </a:lnTo>
                <a:close/>
              </a:path>
              <a:path w="5387975" h="3035300">
                <a:moveTo>
                  <a:pt x="3970362" y="2184400"/>
                </a:moveTo>
                <a:lnTo>
                  <a:pt x="3947629" y="2184400"/>
                </a:lnTo>
                <a:lnTo>
                  <a:pt x="3951579" y="2197100"/>
                </a:lnTo>
                <a:lnTo>
                  <a:pt x="3965117" y="2197100"/>
                </a:lnTo>
                <a:lnTo>
                  <a:pt x="3970362" y="2184400"/>
                </a:lnTo>
                <a:close/>
              </a:path>
              <a:path w="5387975" h="3035300">
                <a:moveTo>
                  <a:pt x="3971269" y="2185959"/>
                </a:moveTo>
                <a:lnTo>
                  <a:pt x="3969486" y="2197100"/>
                </a:lnTo>
                <a:lnTo>
                  <a:pt x="3974477" y="2197100"/>
                </a:lnTo>
                <a:lnTo>
                  <a:pt x="3971269" y="2185959"/>
                </a:lnTo>
                <a:close/>
              </a:path>
              <a:path w="5387975" h="3035300">
                <a:moveTo>
                  <a:pt x="3980470" y="2185981"/>
                </a:moveTo>
                <a:lnTo>
                  <a:pt x="3974477" y="2197100"/>
                </a:lnTo>
                <a:lnTo>
                  <a:pt x="3977246" y="2197100"/>
                </a:lnTo>
                <a:lnTo>
                  <a:pt x="3980470" y="2185981"/>
                </a:lnTo>
                <a:close/>
              </a:path>
              <a:path w="5387975" h="3035300">
                <a:moveTo>
                  <a:pt x="3981323" y="2184400"/>
                </a:moveTo>
                <a:lnTo>
                  <a:pt x="3980929" y="2184400"/>
                </a:lnTo>
                <a:lnTo>
                  <a:pt x="3980470" y="2185981"/>
                </a:lnTo>
                <a:lnTo>
                  <a:pt x="3981323" y="2184400"/>
                </a:lnTo>
                <a:close/>
              </a:path>
              <a:path w="5387975" h="3035300">
                <a:moveTo>
                  <a:pt x="3971518" y="2184400"/>
                </a:moveTo>
                <a:lnTo>
                  <a:pt x="3970820" y="2184400"/>
                </a:lnTo>
                <a:lnTo>
                  <a:pt x="3971269" y="2185959"/>
                </a:lnTo>
                <a:lnTo>
                  <a:pt x="3971518" y="2184400"/>
                </a:lnTo>
                <a:close/>
              </a:path>
              <a:path w="5387975" h="3035300">
                <a:moveTo>
                  <a:pt x="73009" y="2171700"/>
                </a:moveTo>
                <a:lnTo>
                  <a:pt x="70040" y="2171700"/>
                </a:lnTo>
                <a:lnTo>
                  <a:pt x="73685" y="2184400"/>
                </a:lnTo>
                <a:lnTo>
                  <a:pt x="73009" y="2171700"/>
                </a:lnTo>
                <a:close/>
              </a:path>
              <a:path w="5387975" h="3035300">
                <a:moveTo>
                  <a:pt x="83731" y="2171700"/>
                </a:moveTo>
                <a:lnTo>
                  <a:pt x="83248" y="2184400"/>
                </a:lnTo>
                <a:lnTo>
                  <a:pt x="85128" y="2184400"/>
                </a:lnTo>
                <a:lnTo>
                  <a:pt x="83731" y="2171700"/>
                </a:lnTo>
                <a:close/>
              </a:path>
              <a:path w="5387975" h="3035300">
                <a:moveTo>
                  <a:pt x="113848" y="2171700"/>
                </a:moveTo>
                <a:lnTo>
                  <a:pt x="86499" y="2171700"/>
                </a:lnTo>
                <a:lnTo>
                  <a:pt x="88773" y="2184400"/>
                </a:lnTo>
                <a:lnTo>
                  <a:pt x="117342" y="2184400"/>
                </a:lnTo>
                <a:lnTo>
                  <a:pt x="113848" y="2171700"/>
                </a:lnTo>
                <a:close/>
              </a:path>
              <a:path w="5387975" h="3035300">
                <a:moveTo>
                  <a:pt x="3936339" y="2171700"/>
                </a:moveTo>
                <a:lnTo>
                  <a:pt x="3934841" y="2171700"/>
                </a:lnTo>
                <a:lnTo>
                  <a:pt x="3932948" y="2184400"/>
                </a:lnTo>
                <a:lnTo>
                  <a:pt x="3936009" y="2184400"/>
                </a:lnTo>
                <a:lnTo>
                  <a:pt x="3936339" y="2171700"/>
                </a:lnTo>
                <a:close/>
              </a:path>
              <a:path w="5387975" h="3035300">
                <a:moveTo>
                  <a:pt x="3982008" y="2171700"/>
                </a:moveTo>
                <a:lnTo>
                  <a:pt x="3941025" y="2171700"/>
                </a:lnTo>
                <a:lnTo>
                  <a:pt x="3938778" y="2184400"/>
                </a:lnTo>
                <a:lnTo>
                  <a:pt x="3978249" y="2184400"/>
                </a:lnTo>
                <a:lnTo>
                  <a:pt x="3982008" y="2171700"/>
                </a:lnTo>
                <a:close/>
              </a:path>
              <a:path w="5387975" h="3035300">
                <a:moveTo>
                  <a:pt x="3987625" y="2175228"/>
                </a:moveTo>
                <a:lnTo>
                  <a:pt x="3987304" y="2184400"/>
                </a:lnTo>
                <a:lnTo>
                  <a:pt x="3988511" y="2184400"/>
                </a:lnTo>
                <a:lnTo>
                  <a:pt x="3991486" y="2181839"/>
                </a:lnTo>
                <a:lnTo>
                  <a:pt x="3987625" y="2175228"/>
                </a:lnTo>
                <a:close/>
              </a:path>
              <a:path w="5387975" h="3035300">
                <a:moveTo>
                  <a:pt x="4004779" y="2171700"/>
                </a:moveTo>
                <a:lnTo>
                  <a:pt x="4003268" y="2171700"/>
                </a:lnTo>
                <a:lnTo>
                  <a:pt x="3991486" y="2181839"/>
                </a:lnTo>
                <a:lnTo>
                  <a:pt x="3992981" y="2184400"/>
                </a:lnTo>
                <a:lnTo>
                  <a:pt x="4004779" y="2171700"/>
                </a:lnTo>
                <a:close/>
              </a:path>
              <a:path w="5387975" h="3035300">
                <a:moveTo>
                  <a:pt x="3987749" y="2171700"/>
                </a:moveTo>
                <a:lnTo>
                  <a:pt x="3985564" y="2171700"/>
                </a:lnTo>
                <a:lnTo>
                  <a:pt x="3987625" y="2175228"/>
                </a:lnTo>
                <a:lnTo>
                  <a:pt x="3987749" y="2171700"/>
                </a:lnTo>
                <a:close/>
              </a:path>
              <a:path w="5387975" h="3035300">
                <a:moveTo>
                  <a:pt x="69176" y="2159000"/>
                </a:moveTo>
                <a:lnTo>
                  <a:pt x="67259" y="2159000"/>
                </a:lnTo>
                <a:lnTo>
                  <a:pt x="68148" y="2171700"/>
                </a:lnTo>
                <a:lnTo>
                  <a:pt x="69176" y="2159000"/>
                </a:lnTo>
                <a:close/>
              </a:path>
              <a:path w="5387975" h="3035300">
                <a:moveTo>
                  <a:pt x="110947" y="2159000"/>
                </a:moveTo>
                <a:lnTo>
                  <a:pt x="77647" y="2159000"/>
                </a:lnTo>
                <a:lnTo>
                  <a:pt x="78935" y="2171700"/>
                </a:lnTo>
                <a:lnTo>
                  <a:pt x="105854" y="2171700"/>
                </a:lnTo>
                <a:lnTo>
                  <a:pt x="110947" y="2159000"/>
                </a:lnTo>
                <a:close/>
              </a:path>
              <a:path w="5387975" h="3035300">
                <a:moveTo>
                  <a:pt x="3953408" y="2159000"/>
                </a:moveTo>
                <a:lnTo>
                  <a:pt x="3945877" y="2159000"/>
                </a:lnTo>
                <a:lnTo>
                  <a:pt x="3935628" y="2171700"/>
                </a:lnTo>
                <a:lnTo>
                  <a:pt x="3949725" y="2171700"/>
                </a:lnTo>
                <a:lnTo>
                  <a:pt x="3952531" y="2163298"/>
                </a:lnTo>
                <a:lnTo>
                  <a:pt x="3953408" y="2159000"/>
                </a:lnTo>
                <a:close/>
              </a:path>
              <a:path w="5387975" h="3035300">
                <a:moveTo>
                  <a:pt x="3999979" y="2159000"/>
                </a:moveTo>
                <a:lnTo>
                  <a:pt x="3953967" y="2159000"/>
                </a:lnTo>
                <a:lnTo>
                  <a:pt x="3952531" y="2163298"/>
                </a:lnTo>
                <a:lnTo>
                  <a:pt x="3950817" y="2171700"/>
                </a:lnTo>
                <a:lnTo>
                  <a:pt x="3985564" y="2171700"/>
                </a:lnTo>
                <a:lnTo>
                  <a:pt x="3999979" y="2159000"/>
                </a:lnTo>
                <a:close/>
              </a:path>
              <a:path w="5387975" h="3035300">
                <a:moveTo>
                  <a:pt x="4006265" y="2159000"/>
                </a:moveTo>
                <a:lnTo>
                  <a:pt x="3999979" y="2159000"/>
                </a:lnTo>
                <a:lnTo>
                  <a:pt x="4001973" y="2171700"/>
                </a:lnTo>
                <a:lnTo>
                  <a:pt x="4011307" y="2171700"/>
                </a:lnTo>
                <a:lnTo>
                  <a:pt x="4006265" y="2159000"/>
                </a:lnTo>
                <a:close/>
              </a:path>
              <a:path w="5387975" h="3035300">
                <a:moveTo>
                  <a:pt x="3953967" y="2159000"/>
                </a:moveTo>
                <a:lnTo>
                  <a:pt x="3953408" y="2159000"/>
                </a:lnTo>
                <a:lnTo>
                  <a:pt x="3952531" y="2163298"/>
                </a:lnTo>
                <a:lnTo>
                  <a:pt x="3953967" y="2159000"/>
                </a:lnTo>
                <a:close/>
              </a:path>
              <a:path w="5387975" h="3035300">
                <a:moveTo>
                  <a:pt x="108737" y="2146300"/>
                </a:moveTo>
                <a:lnTo>
                  <a:pt x="71932" y="2146300"/>
                </a:lnTo>
                <a:lnTo>
                  <a:pt x="62255" y="2159000"/>
                </a:lnTo>
                <a:lnTo>
                  <a:pt x="108229" y="2159000"/>
                </a:lnTo>
                <a:lnTo>
                  <a:pt x="108737" y="2146300"/>
                </a:lnTo>
                <a:close/>
              </a:path>
              <a:path w="5387975" h="3035300">
                <a:moveTo>
                  <a:pt x="3957891" y="2146300"/>
                </a:moveTo>
                <a:lnTo>
                  <a:pt x="3955757" y="2159000"/>
                </a:lnTo>
                <a:lnTo>
                  <a:pt x="3965930" y="2159000"/>
                </a:lnTo>
                <a:lnTo>
                  <a:pt x="3957891" y="2146300"/>
                </a:lnTo>
                <a:close/>
              </a:path>
              <a:path w="5387975" h="3035300">
                <a:moveTo>
                  <a:pt x="4016717" y="2146300"/>
                </a:moveTo>
                <a:lnTo>
                  <a:pt x="3972547" y="2146300"/>
                </a:lnTo>
                <a:lnTo>
                  <a:pt x="3965930" y="2159000"/>
                </a:lnTo>
                <a:lnTo>
                  <a:pt x="4008780" y="2159000"/>
                </a:lnTo>
                <a:lnTo>
                  <a:pt x="4016717" y="2146300"/>
                </a:lnTo>
                <a:close/>
              </a:path>
              <a:path w="5387975" h="3035300">
                <a:moveTo>
                  <a:pt x="4021353" y="2146300"/>
                </a:moveTo>
                <a:lnTo>
                  <a:pt x="4017251" y="2146300"/>
                </a:lnTo>
                <a:lnTo>
                  <a:pt x="4017975" y="2159000"/>
                </a:lnTo>
                <a:lnTo>
                  <a:pt x="4018216" y="2159000"/>
                </a:lnTo>
                <a:lnTo>
                  <a:pt x="4021609" y="2147690"/>
                </a:lnTo>
                <a:lnTo>
                  <a:pt x="4021353" y="2146300"/>
                </a:lnTo>
                <a:close/>
              </a:path>
              <a:path w="5387975" h="3035300">
                <a:moveTo>
                  <a:pt x="4029389" y="2134144"/>
                </a:moveTo>
                <a:lnTo>
                  <a:pt x="4022788" y="2146300"/>
                </a:lnTo>
                <a:lnTo>
                  <a:pt x="4022026" y="2146300"/>
                </a:lnTo>
                <a:lnTo>
                  <a:pt x="4021609" y="2147690"/>
                </a:lnTo>
                <a:lnTo>
                  <a:pt x="4023690" y="2159000"/>
                </a:lnTo>
                <a:lnTo>
                  <a:pt x="4028605" y="2159000"/>
                </a:lnTo>
                <a:lnTo>
                  <a:pt x="4024376" y="2146300"/>
                </a:lnTo>
                <a:lnTo>
                  <a:pt x="4024736" y="2145688"/>
                </a:lnTo>
                <a:lnTo>
                  <a:pt x="4029389" y="2134144"/>
                </a:lnTo>
                <a:close/>
              </a:path>
              <a:path w="5387975" h="3035300">
                <a:moveTo>
                  <a:pt x="4022026" y="2146300"/>
                </a:moveTo>
                <a:lnTo>
                  <a:pt x="4021353" y="2146300"/>
                </a:lnTo>
                <a:lnTo>
                  <a:pt x="4021609" y="2147690"/>
                </a:lnTo>
                <a:lnTo>
                  <a:pt x="4022026" y="2146300"/>
                </a:lnTo>
                <a:close/>
              </a:path>
              <a:path w="5387975" h="3035300">
                <a:moveTo>
                  <a:pt x="65062" y="2133600"/>
                </a:moveTo>
                <a:lnTo>
                  <a:pt x="63944" y="2133600"/>
                </a:lnTo>
                <a:lnTo>
                  <a:pt x="62725" y="2146300"/>
                </a:lnTo>
                <a:lnTo>
                  <a:pt x="68364" y="2146300"/>
                </a:lnTo>
                <a:lnTo>
                  <a:pt x="65062" y="2133600"/>
                </a:lnTo>
                <a:close/>
              </a:path>
              <a:path w="5387975" h="3035300">
                <a:moveTo>
                  <a:pt x="104419" y="2133600"/>
                </a:moveTo>
                <a:lnTo>
                  <a:pt x="70599" y="2133600"/>
                </a:lnTo>
                <a:lnTo>
                  <a:pt x="74206" y="2146300"/>
                </a:lnTo>
                <a:lnTo>
                  <a:pt x="105219" y="2146300"/>
                </a:lnTo>
                <a:lnTo>
                  <a:pt x="104419" y="2133600"/>
                </a:lnTo>
                <a:close/>
              </a:path>
              <a:path w="5387975" h="3035300">
                <a:moveTo>
                  <a:pt x="4022737" y="2133600"/>
                </a:moveTo>
                <a:lnTo>
                  <a:pt x="3983481" y="2133600"/>
                </a:lnTo>
                <a:lnTo>
                  <a:pt x="3981500" y="2146300"/>
                </a:lnTo>
                <a:lnTo>
                  <a:pt x="4022788" y="2146300"/>
                </a:lnTo>
                <a:lnTo>
                  <a:pt x="4022737" y="2133600"/>
                </a:lnTo>
                <a:close/>
              </a:path>
              <a:path w="5387975" h="3035300">
                <a:moveTo>
                  <a:pt x="4045711" y="2133600"/>
                </a:moveTo>
                <a:lnTo>
                  <a:pt x="4031869" y="2133600"/>
                </a:lnTo>
                <a:lnTo>
                  <a:pt x="4024736" y="2145688"/>
                </a:lnTo>
                <a:lnTo>
                  <a:pt x="4024490" y="2146300"/>
                </a:lnTo>
                <a:lnTo>
                  <a:pt x="4043832" y="2146300"/>
                </a:lnTo>
                <a:lnTo>
                  <a:pt x="4045711" y="2133600"/>
                </a:lnTo>
                <a:close/>
              </a:path>
              <a:path w="5387975" h="3035300">
                <a:moveTo>
                  <a:pt x="4031869" y="2133600"/>
                </a:moveTo>
                <a:lnTo>
                  <a:pt x="4029684" y="2133600"/>
                </a:lnTo>
                <a:lnTo>
                  <a:pt x="4029389" y="2134144"/>
                </a:lnTo>
                <a:lnTo>
                  <a:pt x="4024736" y="2145688"/>
                </a:lnTo>
                <a:lnTo>
                  <a:pt x="4031869" y="2133600"/>
                </a:lnTo>
                <a:close/>
              </a:path>
              <a:path w="5387975" h="3035300">
                <a:moveTo>
                  <a:pt x="4029684" y="2133600"/>
                </a:moveTo>
                <a:lnTo>
                  <a:pt x="4029389" y="2134144"/>
                </a:lnTo>
                <a:lnTo>
                  <a:pt x="4029684" y="2133600"/>
                </a:lnTo>
                <a:close/>
              </a:path>
              <a:path w="5387975" h="3035300">
                <a:moveTo>
                  <a:pt x="58331" y="2120900"/>
                </a:moveTo>
                <a:lnTo>
                  <a:pt x="52920" y="2120900"/>
                </a:lnTo>
                <a:lnTo>
                  <a:pt x="54648" y="2133600"/>
                </a:lnTo>
                <a:lnTo>
                  <a:pt x="56387" y="2133600"/>
                </a:lnTo>
                <a:lnTo>
                  <a:pt x="58331" y="2120900"/>
                </a:lnTo>
                <a:close/>
              </a:path>
              <a:path w="5387975" h="3035300">
                <a:moveTo>
                  <a:pt x="96126" y="2120900"/>
                </a:moveTo>
                <a:lnTo>
                  <a:pt x="58331" y="2120900"/>
                </a:lnTo>
                <a:lnTo>
                  <a:pt x="59880" y="2133600"/>
                </a:lnTo>
                <a:lnTo>
                  <a:pt x="103339" y="2133600"/>
                </a:lnTo>
                <a:lnTo>
                  <a:pt x="96126" y="2120900"/>
                </a:lnTo>
                <a:close/>
              </a:path>
              <a:path w="5387975" h="3035300">
                <a:moveTo>
                  <a:pt x="3998280" y="2121541"/>
                </a:moveTo>
                <a:lnTo>
                  <a:pt x="3994759" y="2133600"/>
                </a:lnTo>
                <a:lnTo>
                  <a:pt x="3997147" y="2133600"/>
                </a:lnTo>
                <a:lnTo>
                  <a:pt x="3998280" y="2121541"/>
                </a:lnTo>
                <a:close/>
              </a:path>
              <a:path w="5387975" h="3035300">
                <a:moveTo>
                  <a:pt x="4017873" y="2120900"/>
                </a:moveTo>
                <a:lnTo>
                  <a:pt x="3998468" y="2120900"/>
                </a:lnTo>
                <a:lnTo>
                  <a:pt x="4000233" y="2133600"/>
                </a:lnTo>
                <a:lnTo>
                  <a:pt x="4016984" y="2133600"/>
                </a:lnTo>
                <a:lnTo>
                  <a:pt x="4018423" y="2122701"/>
                </a:lnTo>
                <a:lnTo>
                  <a:pt x="4017873" y="2120900"/>
                </a:lnTo>
                <a:close/>
              </a:path>
              <a:path w="5387975" h="3035300">
                <a:moveTo>
                  <a:pt x="4018423" y="2122701"/>
                </a:moveTo>
                <a:lnTo>
                  <a:pt x="4016984" y="2133600"/>
                </a:lnTo>
                <a:lnTo>
                  <a:pt x="4021747" y="2133600"/>
                </a:lnTo>
                <a:lnTo>
                  <a:pt x="4018423" y="2122701"/>
                </a:lnTo>
                <a:close/>
              </a:path>
              <a:path w="5387975" h="3035300">
                <a:moveTo>
                  <a:pt x="4042483" y="2120900"/>
                </a:moveTo>
                <a:lnTo>
                  <a:pt x="4018660" y="2120900"/>
                </a:lnTo>
                <a:lnTo>
                  <a:pt x="4018423" y="2122701"/>
                </a:lnTo>
                <a:lnTo>
                  <a:pt x="4021747" y="2133600"/>
                </a:lnTo>
                <a:lnTo>
                  <a:pt x="4044270" y="2133600"/>
                </a:lnTo>
                <a:lnTo>
                  <a:pt x="4042483" y="2120900"/>
                </a:lnTo>
                <a:close/>
              </a:path>
              <a:path w="5387975" h="3035300">
                <a:moveTo>
                  <a:pt x="4055046" y="2120900"/>
                </a:moveTo>
                <a:lnTo>
                  <a:pt x="4046042" y="2120900"/>
                </a:lnTo>
                <a:lnTo>
                  <a:pt x="4044270" y="2133600"/>
                </a:lnTo>
                <a:lnTo>
                  <a:pt x="4055757" y="2133600"/>
                </a:lnTo>
                <a:lnTo>
                  <a:pt x="4055046" y="2120900"/>
                </a:lnTo>
                <a:close/>
              </a:path>
              <a:path w="5387975" h="3035300">
                <a:moveTo>
                  <a:pt x="4061002" y="2120900"/>
                </a:moveTo>
                <a:lnTo>
                  <a:pt x="4057459" y="2120900"/>
                </a:lnTo>
                <a:lnTo>
                  <a:pt x="4056011" y="2133600"/>
                </a:lnTo>
                <a:lnTo>
                  <a:pt x="4060405" y="2133600"/>
                </a:lnTo>
                <a:lnTo>
                  <a:pt x="4061002" y="2120900"/>
                </a:lnTo>
                <a:close/>
              </a:path>
              <a:path w="5387975" h="3035300">
                <a:moveTo>
                  <a:pt x="3998468" y="2120900"/>
                </a:moveTo>
                <a:lnTo>
                  <a:pt x="3998280" y="2121541"/>
                </a:lnTo>
                <a:lnTo>
                  <a:pt x="3998468" y="2120900"/>
                </a:lnTo>
                <a:close/>
              </a:path>
              <a:path w="5387975" h="3035300">
                <a:moveTo>
                  <a:pt x="57226" y="2108200"/>
                </a:moveTo>
                <a:lnTo>
                  <a:pt x="48501" y="2108200"/>
                </a:lnTo>
                <a:lnTo>
                  <a:pt x="50761" y="2120900"/>
                </a:lnTo>
                <a:lnTo>
                  <a:pt x="57861" y="2120900"/>
                </a:lnTo>
                <a:lnTo>
                  <a:pt x="57226" y="2108200"/>
                </a:lnTo>
                <a:close/>
              </a:path>
              <a:path w="5387975" h="3035300">
                <a:moveTo>
                  <a:pt x="79819" y="2108200"/>
                </a:moveTo>
                <a:lnTo>
                  <a:pt x="58610" y="2108200"/>
                </a:lnTo>
                <a:lnTo>
                  <a:pt x="62191" y="2120900"/>
                </a:lnTo>
                <a:lnTo>
                  <a:pt x="82003" y="2120900"/>
                </a:lnTo>
                <a:lnTo>
                  <a:pt x="79819" y="2108200"/>
                </a:lnTo>
                <a:close/>
              </a:path>
              <a:path w="5387975" h="3035300">
                <a:moveTo>
                  <a:pt x="87579" y="2108200"/>
                </a:moveTo>
                <a:lnTo>
                  <a:pt x="85178" y="2108200"/>
                </a:lnTo>
                <a:lnTo>
                  <a:pt x="86296" y="2120900"/>
                </a:lnTo>
                <a:lnTo>
                  <a:pt x="87579" y="2108200"/>
                </a:lnTo>
                <a:close/>
              </a:path>
              <a:path w="5387975" h="3035300">
                <a:moveTo>
                  <a:pt x="4058754" y="2108200"/>
                </a:moveTo>
                <a:lnTo>
                  <a:pt x="4010456" y="2108200"/>
                </a:lnTo>
                <a:lnTo>
                  <a:pt x="4012463" y="2120900"/>
                </a:lnTo>
                <a:lnTo>
                  <a:pt x="4051566" y="2120900"/>
                </a:lnTo>
                <a:lnTo>
                  <a:pt x="4058754" y="2108200"/>
                </a:lnTo>
                <a:close/>
              </a:path>
              <a:path w="5387975" h="3035300">
                <a:moveTo>
                  <a:pt x="43923" y="2096126"/>
                </a:moveTo>
                <a:lnTo>
                  <a:pt x="43815" y="2108200"/>
                </a:lnTo>
                <a:lnTo>
                  <a:pt x="45529" y="2108200"/>
                </a:lnTo>
                <a:lnTo>
                  <a:pt x="43923" y="2096126"/>
                </a:lnTo>
                <a:close/>
              </a:path>
              <a:path w="5387975" h="3035300">
                <a:moveTo>
                  <a:pt x="52235" y="2095500"/>
                </a:moveTo>
                <a:lnTo>
                  <a:pt x="50926" y="2095500"/>
                </a:lnTo>
                <a:lnTo>
                  <a:pt x="45529" y="2108200"/>
                </a:lnTo>
                <a:lnTo>
                  <a:pt x="55524" y="2108200"/>
                </a:lnTo>
                <a:lnTo>
                  <a:pt x="52235" y="2095500"/>
                </a:lnTo>
                <a:close/>
              </a:path>
              <a:path w="5387975" h="3035300">
                <a:moveTo>
                  <a:pt x="89509" y="2095500"/>
                </a:moveTo>
                <a:lnTo>
                  <a:pt x="62204" y="2095500"/>
                </a:lnTo>
                <a:lnTo>
                  <a:pt x="58826" y="2108200"/>
                </a:lnTo>
                <a:lnTo>
                  <a:pt x="90794" y="2108200"/>
                </a:lnTo>
                <a:lnTo>
                  <a:pt x="89509" y="2095500"/>
                </a:lnTo>
                <a:close/>
              </a:path>
              <a:path w="5387975" h="3035300">
                <a:moveTo>
                  <a:pt x="4066997" y="2095500"/>
                </a:moveTo>
                <a:lnTo>
                  <a:pt x="4033596" y="2095500"/>
                </a:lnTo>
                <a:lnTo>
                  <a:pt x="4025214" y="2108200"/>
                </a:lnTo>
                <a:lnTo>
                  <a:pt x="4062856" y="2108200"/>
                </a:lnTo>
                <a:lnTo>
                  <a:pt x="4066997" y="2095500"/>
                </a:lnTo>
                <a:close/>
              </a:path>
              <a:path w="5387975" h="3035300">
                <a:moveTo>
                  <a:pt x="4072676" y="2105863"/>
                </a:moveTo>
                <a:lnTo>
                  <a:pt x="4072966" y="2108200"/>
                </a:lnTo>
                <a:lnTo>
                  <a:pt x="4073956" y="2108200"/>
                </a:lnTo>
                <a:lnTo>
                  <a:pt x="4072676" y="2105863"/>
                </a:lnTo>
                <a:close/>
              </a:path>
              <a:path w="5387975" h="3035300">
                <a:moveTo>
                  <a:pt x="4071391" y="2095500"/>
                </a:moveTo>
                <a:lnTo>
                  <a:pt x="4066997" y="2095500"/>
                </a:lnTo>
                <a:lnTo>
                  <a:pt x="4072676" y="2105863"/>
                </a:lnTo>
                <a:lnTo>
                  <a:pt x="4071391" y="2095500"/>
                </a:lnTo>
                <a:close/>
              </a:path>
              <a:path w="5387975" h="3035300">
                <a:moveTo>
                  <a:pt x="43929" y="2095500"/>
                </a:moveTo>
                <a:lnTo>
                  <a:pt x="43923" y="2096126"/>
                </a:lnTo>
                <a:lnTo>
                  <a:pt x="43929" y="2095500"/>
                </a:lnTo>
                <a:close/>
              </a:path>
              <a:path w="5387975" h="3035300">
                <a:moveTo>
                  <a:pt x="41338" y="2082800"/>
                </a:moveTo>
                <a:lnTo>
                  <a:pt x="40576" y="2095500"/>
                </a:lnTo>
                <a:lnTo>
                  <a:pt x="47447" y="2095500"/>
                </a:lnTo>
                <a:lnTo>
                  <a:pt x="41338" y="2082800"/>
                </a:lnTo>
                <a:close/>
              </a:path>
              <a:path w="5387975" h="3035300">
                <a:moveTo>
                  <a:pt x="83845" y="2082800"/>
                </a:moveTo>
                <a:lnTo>
                  <a:pt x="54495" y="2082800"/>
                </a:lnTo>
                <a:lnTo>
                  <a:pt x="47447" y="2095500"/>
                </a:lnTo>
                <a:lnTo>
                  <a:pt x="83146" y="2095500"/>
                </a:lnTo>
                <a:lnTo>
                  <a:pt x="83845" y="2082800"/>
                </a:lnTo>
                <a:close/>
              </a:path>
              <a:path w="5387975" h="3035300">
                <a:moveTo>
                  <a:pt x="4050080" y="2070100"/>
                </a:moveTo>
                <a:lnTo>
                  <a:pt x="4042143" y="2070100"/>
                </a:lnTo>
                <a:lnTo>
                  <a:pt x="4042168" y="2082800"/>
                </a:lnTo>
                <a:lnTo>
                  <a:pt x="4033520" y="2095500"/>
                </a:lnTo>
                <a:lnTo>
                  <a:pt x="4063961" y="2095500"/>
                </a:lnTo>
                <a:lnTo>
                  <a:pt x="4068292" y="2082800"/>
                </a:lnTo>
                <a:lnTo>
                  <a:pt x="4047655" y="2082800"/>
                </a:lnTo>
                <a:lnTo>
                  <a:pt x="4050080" y="2070100"/>
                </a:lnTo>
                <a:close/>
              </a:path>
              <a:path w="5387975" h="3035300">
                <a:moveTo>
                  <a:pt x="4071770" y="2093237"/>
                </a:moveTo>
                <a:lnTo>
                  <a:pt x="4071213" y="2095500"/>
                </a:lnTo>
                <a:lnTo>
                  <a:pt x="4071772" y="2095500"/>
                </a:lnTo>
                <a:lnTo>
                  <a:pt x="4071770" y="2093237"/>
                </a:lnTo>
                <a:close/>
              </a:path>
              <a:path w="5387975" h="3035300">
                <a:moveTo>
                  <a:pt x="4081716" y="2082800"/>
                </a:moveTo>
                <a:lnTo>
                  <a:pt x="4074337" y="2082800"/>
                </a:lnTo>
                <a:lnTo>
                  <a:pt x="4079151" y="2095500"/>
                </a:lnTo>
                <a:lnTo>
                  <a:pt x="4080294" y="2095500"/>
                </a:lnTo>
                <a:lnTo>
                  <a:pt x="4081716" y="2082800"/>
                </a:lnTo>
                <a:close/>
              </a:path>
              <a:path w="5387975" h="3035300">
                <a:moveTo>
                  <a:pt x="4094340" y="2082800"/>
                </a:moveTo>
                <a:lnTo>
                  <a:pt x="4084281" y="2082800"/>
                </a:lnTo>
                <a:lnTo>
                  <a:pt x="4083227" y="2095500"/>
                </a:lnTo>
                <a:lnTo>
                  <a:pt x="4095775" y="2095500"/>
                </a:lnTo>
                <a:lnTo>
                  <a:pt x="4094340" y="2082800"/>
                </a:lnTo>
                <a:close/>
              </a:path>
              <a:path w="5387975" h="3035300">
                <a:moveTo>
                  <a:pt x="4074337" y="2082800"/>
                </a:moveTo>
                <a:lnTo>
                  <a:pt x="4071759" y="2082800"/>
                </a:lnTo>
                <a:lnTo>
                  <a:pt x="4071770" y="2093237"/>
                </a:lnTo>
                <a:lnTo>
                  <a:pt x="4074337" y="2082800"/>
                </a:lnTo>
                <a:close/>
              </a:path>
              <a:path w="5387975" h="3035300">
                <a:moveTo>
                  <a:pt x="40233" y="2070100"/>
                </a:moveTo>
                <a:lnTo>
                  <a:pt x="36004" y="2070100"/>
                </a:lnTo>
                <a:lnTo>
                  <a:pt x="37528" y="2082800"/>
                </a:lnTo>
                <a:lnTo>
                  <a:pt x="40730" y="2071029"/>
                </a:lnTo>
                <a:lnTo>
                  <a:pt x="40233" y="2070100"/>
                </a:lnTo>
                <a:close/>
              </a:path>
              <a:path w="5387975" h="3035300">
                <a:moveTo>
                  <a:pt x="44084" y="2077311"/>
                </a:moveTo>
                <a:lnTo>
                  <a:pt x="43980" y="2082800"/>
                </a:lnTo>
                <a:lnTo>
                  <a:pt x="47015" y="2082800"/>
                </a:lnTo>
                <a:lnTo>
                  <a:pt x="44084" y="2077311"/>
                </a:lnTo>
                <a:close/>
              </a:path>
              <a:path w="5387975" h="3035300">
                <a:moveTo>
                  <a:pt x="48120" y="2070100"/>
                </a:moveTo>
                <a:lnTo>
                  <a:pt x="44221" y="2070100"/>
                </a:lnTo>
                <a:lnTo>
                  <a:pt x="44084" y="2077311"/>
                </a:lnTo>
                <a:lnTo>
                  <a:pt x="47015" y="2082800"/>
                </a:lnTo>
                <a:lnTo>
                  <a:pt x="48120" y="2070100"/>
                </a:lnTo>
                <a:close/>
              </a:path>
              <a:path w="5387975" h="3035300">
                <a:moveTo>
                  <a:pt x="80789" y="2070100"/>
                </a:moveTo>
                <a:lnTo>
                  <a:pt x="48120" y="2070100"/>
                </a:lnTo>
                <a:lnTo>
                  <a:pt x="47015" y="2082800"/>
                </a:lnTo>
                <a:lnTo>
                  <a:pt x="86711" y="2082800"/>
                </a:lnTo>
                <a:lnTo>
                  <a:pt x="80789" y="2070100"/>
                </a:lnTo>
                <a:close/>
              </a:path>
              <a:path w="5387975" h="3035300">
                <a:moveTo>
                  <a:pt x="4076268" y="2070100"/>
                </a:moveTo>
                <a:lnTo>
                  <a:pt x="4050080" y="2070100"/>
                </a:lnTo>
                <a:lnTo>
                  <a:pt x="4051185" y="2082800"/>
                </a:lnTo>
                <a:lnTo>
                  <a:pt x="4069956" y="2082800"/>
                </a:lnTo>
                <a:lnTo>
                  <a:pt x="4076268" y="2070100"/>
                </a:lnTo>
                <a:close/>
              </a:path>
              <a:path w="5387975" h="3035300">
                <a:moveTo>
                  <a:pt x="4091914" y="2070100"/>
                </a:moveTo>
                <a:lnTo>
                  <a:pt x="4076268" y="2070100"/>
                </a:lnTo>
                <a:lnTo>
                  <a:pt x="4079976" y="2082800"/>
                </a:lnTo>
                <a:lnTo>
                  <a:pt x="4090885" y="2082800"/>
                </a:lnTo>
                <a:lnTo>
                  <a:pt x="4091914" y="2070100"/>
                </a:lnTo>
                <a:close/>
              </a:path>
              <a:path w="5387975" h="3035300">
                <a:moveTo>
                  <a:pt x="4098366" y="2070100"/>
                </a:moveTo>
                <a:lnTo>
                  <a:pt x="4095356" y="2070100"/>
                </a:lnTo>
                <a:lnTo>
                  <a:pt x="4093972" y="2082800"/>
                </a:lnTo>
                <a:lnTo>
                  <a:pt x="4097451" y="2082800"/>
                </a:lnTo>
                <a:lnTo>
                  <a:pt x="4098366" y="2070100"/>
                </a:lnTo>
                <a:close/>
              </a:path>
              <a:path w="5387975" h="3035300">
                <a:moveTo>
                  <a:pt x="4123524" y="2057400"/>
                </a:moveTo>
                <a:lnTo>
                  <a:pt x="4116886" y="2057400"/>
                </a:lnTo>
                <a:lnTo>
                  <a:pt x="4114469" y="2070100"/>
                </a:lnTo>
                <a:lnTo>
                  <a:pt x="4110494" y="2070100"/>
                </a:lnTo>
                <a:lnTo>
                  <a:pt x="4112945" y="2082800"/>
                </a:lnTo>
                <a:lnTo>
                  <a:pt x="4118749" y="2070100"/>
                </a:lnTo>
                <a:lnTo>
                  <a:pt x="4123524" y="2057400"/>
                </a:lnTo>
                <a:close/>
              </a:path>
              <a:path w="5387975" h="3035300">
                <a:moveTo>
                  <a:pt x="44221" y="2070100"/>
                </a:moveTo>
                <a:lnTo>
                  <a:pt x="40982" y="2070100"/>
                </a:lnTo>
                <a:lnTo>
                  <a:pt x="40730" y="2071029"/>
                </a:lnTo>
                <a:lnTo>
                  <a:pt x="44084" y="2077311"/>
                </a:lnTo>
                <a:lnTo>
                  <a:pt x="44221" y="2070100"/>
                </a:lnTo>
                <a:close/>
              </a:path>
              <a:path w="5387975" h="3035300">
                <a:moveTo>
                  <a:pt x="30365" y="2057400"/>
                </a:moveTo>
                <a:lnTo>
                  <a:pt x="29248" y="2057400"/>
                </a:lnTo>
                <a:lnTo>
                  <a:pt x="30581" y="2070100"/>
                </a:lnTo>
                <a:lnTo>
                  <a:pt x="30365" y="2057400"/>
                </a:lnTo>
                <a:close/>
              </a:path>
              <a:path w="5387975" h="3035300">
                <a:moveTo>
                  <a:pt x="72351" y="2057400"/>
                </a:moveTo>
                <a:lnTo>
                  <a:pt x="30403" y="2057400"/>
                </a:lnTo>
                <a:lnTo>
                  <a:pt x="33629" y="2070100"/>
                </a:lnTo>
                <a:lnTo>
                  <a:pt x="70472" y="2070100"/>
                </a:lnTo>
                <a:lnTo>
                  <a:pt x="72351" y="2057400"/>
                </a:lnTo>
                <a:close/>
              </a:path>
              <a:path w="5387975" h="3035300">
                <a:moveTo>
                  <a:pt x="4082262" y="2057400"/>
                </a:moveTo>
                <a:lnTo>
                  <a:pt x="4063453" y="2057400"/>
                </a:lnTo>
                <a:lnTo>
                  <a:pt x="4066413" y="2070100"/>
                </a:lnTo>
                <a:lnTo>
                  <a:pt x="4085094" y="2070100"/>
                </a:lnTo>
                <a:lnTo>
                  <a:pt x="4082262" y="2057400"/>
                </a:lnTo>
                <a:close/>
              </a:path>
              <a:path w="5387975" h="3035300">
                <a:moveTo>
                  <a:pt x="4107433" y="2057400"/>
                </a:moveTo>
                <a:lnTo>
                  <a:pt x="4087799" y="2057400"/>
                </a:lnTo>
                <a:lnTo>
                  <a:pt x="4085094" y="2070100"/>
                </a:lnTo>
                <a:lnTo>
                  <a:pt x="4103738" y="2070100"/>
                </a:lnTo>
                <a:lnTo>
                  <a:pt x="4107433" y="2057400"/>
                </a:lnTo>
                <a:close/>
              </a:path>
              <a:path w="5387975" h="3035300">
                <a:moveTo>
                  <a:pt x="4109796" y="2057400"/>
                </a:moveTo>
                <a:lnTo>
                  <a:pt x="4107433" y="2057400"/>
                </a:lnTo>
                <a:lnTo>
                  <a:pt x="4107040" y="2070100"/>
                </a:lnTo>
                <a:lnTo>
                  <a:pt x="4107421" y="2070100"/>
                </a:lnTo>
                <a:lnTo>
                  <a:pt x="4109796" y="2057400"/>
                </a:lnTo>
                <a:close/>
              </a:path>
              <a:path w="5387975" h="3035300">
                <a:moveTo>
                  <a:pt x="32486" y="2044700"/>
                </a:moveTo>
                <a:lnTo>
                  <a:pt x="29578" y="2044700"/>
                </a:lnTo>
                <a:lnTo>
                  <a:pt x="29387" y="2057400"/>
                </a:lnTo>
                <a:lnTo>
                  <a:pt x="32448" y="2057400"/>
                </a:lnTo>
                <a:lnTo>
                  <a:pt x="32486" y="2044700"/>
                </a:lnTo>
                <a:close/>
              </a:path>
              <a:path w="5387975" h="3035300">
                <a:moveTo>
                  <a:pt x="35864" y="2044700"/>
                </a:moveTo>
                <a:lnTo>
                  <a:pt x="34213" y="2044700"/>
                </a:lnTo>
                <a:lnTo>
                  <a:pt x="34912" y="2057400"/>
                </a:lnTo>
                <a:lnTo>
                  <a:pt x="35864" y="2044700"/>
                </a:lnTo>
                <a:close/>
              </a:path>
              <a:path w="5387975" h="3035300">
                <a:moveTo>
                  <a:pt x="62153" y="2044700"/>
                </a:moveTo>
                <a:lnTo>
                  <a:pt x="36029" y="2044700"/>
                </a:lnTo>
                <a:lnTo>
                  <a:pt x="40944" y="2057400"/>
                </a:lnTo>
                <a:lnTo>
                  <a:pt x="68719" y="2057400"/>
                </a:lnTo>
                <a:lnTo>
                  <a:pt x="62153" y="2044700"/>
                </a:lnTo>
                <a:close/>
              </a:path>
              <a:path w="5387975" h="3035300">
                <a:moveTo>
                  <a:pt x="71158" y="2032000"/>
                </a:moveTo>
                <a:lnTo>
                  <a:pt x="26657" y="2032000"/>
                </a:lnTo>
                <a:lnTo>
                  <a:pt x="27355" y="2044700"/>
                </a:lnTo>
                <a:lnTo>
                  <a:pt x="69875" y="2044700"/>
                </a:lnTo>
                <a:lnTo>
                  <a:pt x="71539" y="2057400"/>
                </a:lnTo>
                <a:lnTo>
                  <a:pt x="80822" y="2057400"/>
                </a:lnTo>
                <a:lnTo>
                  <a:pt x="70269" y="2044700"/>
                </a:lnTo>
                <a:lnTo>
                  <a:pt x="71158" y="2032000"/>
                </a:lnTo>
                <a:close/>
              </a:path>
              <a:path w="5387975" h="3035300">
                <a:moveTo>
                  <a:pt x="4120730" y="2044700"/>
                </a:moveTo>
                <a:lnTo>
                  <a:pt x="4071378" y="2044700"/>
                </a:lnTo>
                <a:lnTo>
                  <a:pt x="4078135" y="2057400"/>
                </a:lnTo>
                <a:lnTo>
                  <a:pt x="4121162" y="2057400"/>
                </a:lnTo>
                <a:lnTo>
                  <a:pt x="4120730" y="2044700"/>
                </a:lnTo>
                <a:close/>
              </a:path>
              <a:path w="5387975" h="3035300">
                <a:moveTo>
                  <a:pt x="4131513" y="2044700"/>
                </a:moveTo>
                <a:lnTo>
                  <a:pt x="4121873" y="2044700"/>
                </a:lnTo>
                <a:lnTo>
                  <a:pt x="4126610" y="2057400"/>
                </a:lnTo>
                <a:lnTo>
                  <a:pt x="4131513" y="2044700"/>
                </a:lnTo>
                <a:close/>
              </a:path>
              <a:path w="5387975" h="3035300">
                <a:moveTo>
                  <a:pt x="4135678" y="2044700"/>
                </a:moveTo>
                <a:lnTo>
                  <a:pt x="4135145" y="2044700"/>
                </a:lnTo>
                <a:lnTo>
                  <a:pt x="4133316" y="2057400"/>
                </a:lnTo>
                <a:lnTo>
                  <a:pt x="4136148" y="2057400"/>
                </a:lnTo>
                <a:lnTo>
                  <a:pt x="4136579" y="2048244"/>
                </a:lnTo>
                <a:lnTo>
                  <a:pt x="4135678" y="2044700"/>
                </a:lnTo>
                <a:close/>
              </a:path>
              <a:path w="5387975" h="3035300">
                <a:moveTo>
                  <a:pt x="4141647" y="2044700"/>
                </a:moveTo>
                <a:lnTo>
                  <a:pt x="4136745" y="2044700"/>
                </a:lnTo>
                <a:lnTo>
                  <a:pt x="4136579" y="2048244"/>
                </a:lnTo>
                <a:lnTo>
                  <a:pt x="4138904" y="2057400"/>
                </a:lnTo>
                <a:lnTo>
                  <a:pt x="4141647" y="2044700"/>
                </a:lnTo>
                <a:close/>
              </a:path>
              <a:path w="5387975" h="3035300">
                <a:moveTo>
                  <a:pt x="4094581" y="2032000"/>
                </a:moveTo>
                <a:lnTo>
                  <a:pt x="4089717" y="2032000"/>
                </a:lnTo>
                <a:lnTo>
                  <a:pt x="4083634" y="2044700"/>
                </a:lnTo>
                <a:lnTo>
                  <a:pt x="4091089" y="2044700"/>
                </a:lnTo>
                <a:lnTo>
                  <a:pt x="4091296" y="2044492"/>
                </a:lnTo>
                <a:lnTo>
                  <a:pt x="4094581" y="2032000"/>
                </a:lnTo>
                <a:close/>
              </a:path>
              <a:path w="5387975" h="3035300">
                <a:moveTo>
                  <a:pt x="4091296" y="2044492"/>
                </a:moveTo>
                <a:lnTo>
                  <a:pt x="4091089" y="2044700"/>
                </a:lnTo>
                <a:lnTo>
                  <a:pt x="4091241" y="2044700"/>
                </a:lnTo>
                <a:lnTo>
                  <a:pt x="4091296" y="2044492"/>
                </a:lnTo>
                <a:close/>
              </a:path>
              <a:path w="5387975" h="3035300">
                <a:moveTo>
                  <a:pt x="4119753" y="2032000"/>
                </a:moveTo>
                <a:lnTo>
                  <a:pt x="4103738" y="2032000"/>
                </a:lnTo>
                <a:lnTo>
                  <a:pt x="4091296" y="2044492"/>
                </a:lnTo>
                <a:lnTo>
                  <a:pt x="4091241" y="2044700"/>
                </a:lnTo>
                <a:lnTo>
                  <a:pt x="4121175" y="2044700"/>
                </a:lnTo>
                <a:lnTo>
                  <a:pt x="4119753" y="2032000"/>
                </a:lnTo>
                <a:close/>
              </a:path>
              <a:path w="5387975" h="3035300">
                <a:moveTo>
                  <a:pt x="4142803" y="2032000"/>
                </a:moveTo>
                <a:lnTo>
                  <a:pt x="4122216" y="2032000"/>
                </a:lnTo>
                <a:lnTo>
                  <a:pt x="4123347" y="2044700"/>
                </a:lnTo>
                <a:lnTo>
                  <a:pt x="4139399" y="2044700"/>
                </a:lnTo>
                <a:lnTo>
                  <a:pt x="4142803" y="2032000"/>
                </a:lnTo>
                <a:close/>
              </a:path>
              <a:path w="5387975" h="3035300">
                <a:moveTo>
                  <a:pt x="4145356" y="2032000"/>
                </a:moveTo>
                <a:lnTo>
                  <a:pt x="4140949" y="2044700"/>
                </a:lnTo>
                <a:lnTo>
                  <a:pt x="4146613" y="2044700"/>
                </a:lnTo>
                <a:lnTo>
                  <a:pt x="4145356" y="2032000"/>
                </a:lnTo>
                <a:close/>
              </a:path>
              <a:path w="5387975" h="3035300">
                <a:moveTo>
                  <a:pt x="22351" y="2019300"/>
                </a:moveTo>
                <a:lnTo>
                  <a:pt x="18034" y="2019300"/>
                </a:lnTo>
                <a:lnTo>
                  <a:pt x="21399" y="2032000"/>
                </a:lnTo>
                <a:lnTo>
                  <a:pt x="22923" y="2032000"/>
                </a:lnTo>
                <a:lnTo>
                  <a:pt x="22351" y="2019300"/>
                </a:lnTo>
                <a:close/>
              </a:path>
              <a:path w="5387975" h="3035300">
                <a:moveTo>
                  <a:pt x="30860" y="2019300"/>
                </a:moveTo>
                <a:lnTo>
                  <a:pt x="30289" y="2032000"/>
                </a:lnTo>
                <a:lnTo>
                  <a:pt x="31623" y="2032000"/>
                </a:lnTo>
                <a:lnTo>
                  <a:pt x="30860" y="2019300"/>
                </a:lnTo>
                <a:close/>
              </a:path>
              <a:path w="5387975" h="3035300">
                <a:moveTo>
                  <a:pt x="65100" y="2019300"/>
                </a:moveTo>
                <a:lnTo>
                  <a:pt x="37172" y="2019300"/>
                </a:lnTo>
                <a:lnTo>
                  <a:pt x="34277" y="2032000"/>
                </a:lnTo>
                <a:lnTo>
                  <a:pt x="63931" y="2032000"/>
                </a:lnTo>
                <a:lnTo>
                  <a:pt x="65100" y="2019300"/>
                </a:lnTo>
                <a:close/>
              </a:path>
              <a:path w="5387975" h="3035300">
                <a:moveTo>
                  <a:pt x="4139151" y="2019300"/>
                </a:moveTo>
                <a:lnTo>
                  <a:pt x="4103751" y="2019300"/>
                </a:lnTo>
                <a:lnTo>
                  <a:pt x="4098988" y="2032000"/>
                </a:lnTo>
                <a:lnTo>
                  <a:pt x="4139373" y="2032000"/>
                </a:lnTo>
                <a:lnTo>
                  <a:pt x="4139151" y="2019300"/>
                </a:lnTo>
                <a:close/>
              </a:path>
              <a:path w="5387975" h="3035300">
                <a:moveTo>
                  <a:pt x="4147119" y="2029410"/>
                </a:moveTo>
                <a:lnTo>
                  <a:pt x="4145343" y="2032000"/>
                </a:lnTo>
                <a:lnTo>
                  <a:pt x="4148010" y="2032000"/>
                </a:lnTo>
                <a:lnTo>
                  <a:pt x="4147119" y="2029410"/>
                </a:lnTo>
                <a:close/>
              </a:path>
              <a:path w="5387975" h="3035300">
                <a:moveTo>
                  <a:pt x="4151940" y="2022384"/>
                </a:moveTo>
                <a:lnTo>
                  <a:pt x="4151112" y="2023590"/>
                </a:lnTo>
                <a:lnTo>
                  <a:pt x="4149699" y="2032000"/>
                </a:lnTo>
                <a:lnTo>
                  <a:pt x="4151718" y="2032000"/>
                </a:lnTo>
                <a:lnTo>
                  <a:pt x="4151940" y="2022384"/>
                </a:lnTo>
                <a:close/>
              </a:path>
              <a:path w="5387975" h="3035300">
                <a:moveTo>
                  <a:pt x="4153071" y="2026067"/>
                </a:moveTo>
                <a:lnTo>
                  <a:pt x="4151718" y="2032000"/>
                </a:lnTo>
                <a:lnTo>
                  <a:pt x="4154157" y="2032000"/>
                </a:lnTo>
                <a:lnTo>
                  <a:pt x="4153071" y="2026067"/>
                </a:lnTo>
                <a:close/>
              </a:path>
              <a:path w="5387975" h="3035300">
                <a:moveTo>
                  <a:pt x="4165297" y="2019300"/>
                </a:moveTo>
                <a:lnTo>
                  <a:pt x="4160291" y="2019300"/>
                </a:lnTo>
                <a:lnTo>
                  <a:pt x="4157789" y="2032000"/>
                </a:lnTo>
                <a:lnTo>
                  <a:pt x="4159516" y="2032000"/>
                </a:lnTo>
                <a:lnTo>
                  <a:pt x="4165297" y="2019300"/>
                </a:lnTo>
                <a:close/>
              </a:path>
              <a:path w="5387975" h="3035300">
                <a:moveTo>
                  <a:pt x="4151833" y="2019300"/>
                </a:moveTo>
                <a:lnTo>
                  <a:pt x="4143641" y="2019300"/>
                </a:lnTo>
                <a:lnTo>
                  <a:pt x="4147119" y="2029410"/>
                </a:lnTo>
                <a:lnTo>
                  <a:pt x="4151112" y="2023590"/>
                </a:lnTo>
                <a:lnTo>
                  <a:pt x="4151833" y="2019300"/>
                </a:lnTo>
                <a:close/>
              </a:path>
              <a:path w="5387975" h="3035300">
                <a:moveTo>
                  <a:pt x="4154614" y="2019300"/>
                </a:moveTo>
                <a:lnTo>
                  <a:pt x="4154055" y="2019300"/>
                </a:lnTo>
                <a:lnTo>
                  <a:pt x="4152301" y="2021857"/>
                </a:lnTo>
                <a:lnTo>
                  <a:pt x="4153071" y="2026067"/>
                </a:lnTo>
                <a:lnTo>
                  <a:pt x="4154614" y="2019300"/>
                </a:lnTo>
                <a:close/>
              </a:path>
              <a:path w="5387975" h="3035300">
                <a:moveTo>
                  <a:pt x="4151833" y="2019300"/>
                </a:moveTo>
                <a:lnTo>
                  <a:pt x="4151112" y="2023590"/>
                </a:lnTo>
                <a:lnTo>
                  <a:pt x="4151940" y="2022384"/>
                </a:lnTo>
                <a:lnTo>
                  <a:pt x="4151991" y="2020163"/>
                </a:lnTo>
                <a:lnTo>
                  <a:pt x="4151833" y="2019300"/>
                </a:lnTo>
                <a:close/>
              </a:path>
              <a:path w="5387975" h="3035300">
                <a:moveTo>
                  <a:pt x="4151991" y="2020163"/>
                </a:moveTo>
                <a:lnTo>
                  <a:pt x="4151940" y="2022384"/>
                </a:lnTo>
                <a:lnTo>
                  <a:pt x="4152301" y="2021857"/>
                </a:lnTo>
                <a:lnTo>
                  <a:pt x="4151991" y="2020163"/>
                </a:lnTo>
                <a:close/>
              </a:path>
              <a:path w="5387975" h="3035300">
                <a:moveTo>
                  <a:pt x="4152010" y="2019300"/>
                </a:moveTo>
                <a:lnTo>
                  <a:pt x="4151833" y="2019300"/>
                </a:lnTo>
                <a:lnTo>
                  <a:pt x="4151991" y="2020163"/>
                </a:lnTo>
                <a:lnTo>
                  <a:pt x="4152010" y="2019300"/>
                </a:lnTo>
                <a:close/>
              </a:path>
              <a:path w="5387975" h="3035300">
                <a:moveTo>
                  <a:pt x="22072" y="2006600"/>
                </a:moveTo>
                <a:lnTo>
                  <a:pt x="19672" y="2006600"/>
                </a:lnTo>
                <a:lnTo>
                  <a:pt x="23101" y="2019300"/>
                </a:lnTo>
                <a:lnTo>
                  <a:pt x="23583" y="2019300"/>
                </a:lnTo>
                <a:lnTo>
                  <a:pt x="22072" y="2006600"/>
                </a:lnTo>
                <a:close/>
              </a:path>
              <a:path w="5387975" h="3035300">
                <a:moveTo>
                  <a:pt x="52717" y="2006600"/>
                </a:moveTo>
                <a:lnTo>
                  <a:pt x="25844" y="2006600"/>
                </a:lnTo>
                <a:lnTo>
                  <a:pt x="27076" y="2019300"/>
                </a:lnTo>
                <a:lnTo>
                  <a:pt x="57759" y="2019300"/>
                </a:lnTo>
                <a:lnTo>
                  <a:pt x="52717" y="2006600"/>
                </a:lnTo>
                <a:close/>
              </a:path>
              <a:path w="5387975" h="3035300">
                <a:moveTo>
                  <a:pt x="4125023" y="2006600"/>
                </a:moveTo>
                <a:lnTo>
                  <a:pt x="4119562" y="2006600"/>
                </a:lnTo>
                <a:lnTo>
                  <a:pt x="4111523" y="2019300"/>
                </a:lnTo>
                <a:lnTo>
                  <a:pt x="4126776" y="2019300"/>
                </a:lnTo>
                <a:lnTo>
                  <a:pt x="4125023" y="2006600"/>
                </a:lnTo>
                <a:close/>
              </a:path>
              <a:path w="5387975" h="3035300">
                <a:moveTo>
                  <a:pt x="4155097" y="2006600"/>
                </a:moveTo>
                <a:lnTo>
                  <a:pt x="4133215" y="2006600"/>
                </a:lnTo>
                <a:lnTo>
                  <a:pt x="4126776" y="2019300"/>
                </a:lnTo>
                <a:lnTo>
                  <a:pt x="4152963" y="2019300"/>
                </a:lnTo>
                <a:lnTo>
                  <a:pt x="4155097" y="2006600"/>
                </a:lnTo>
                <a:close/>
              </a:path>
              <a:path w="5387975" h="3035300">
                <a:moveTo>
                  <a:pt x="4160220" y="2015760"/>
                </a:moveTo>
                <a:lnTo>
                  <a:pt x="4159770" y="2019300"/>
                </a:lnTo>
                <a:lnTo>
                  <a:pt x="4160850" y="2019300"/>
                </a:lnTo>
                <a:lnTo>
                  <a:pt x="4160220" y="2015760"/>
                </a:lnTo>
                <a:close/>
              </a:path>
              <a:path w="5387975" h="3035300">
                <a:moveTo>
                  <a:pt x="4168787" y="2006600"/>
                </a:moveTo>
                <a:lnTo>
                  <a:pt x="4165104" y="2006600"/>
                </a:lnTo>
                <a:lnTo>
                  <a:pt x="4162729" y="2019300"/>
                </a:lnTo>
                <a:lnTo>
                  <a:pt x="4163923" y="2019300"/>
                </a:lnTo>
                <a:lnTo>
                  <a:pt x="4168787" y="2006600"/>
                </a:lnTo>
                <a:close/>
              </a:path>
              <a:path w="5387975" h="3035300">
                <a:moveTo>
                  <a:pt x="4176051" y="2006600"/>
                </a:moveTo>
                <a:lnTo>
                  <a:pt x="4169867" y="2006600"/>
                </a:lnTo>
                <a:lnTo>
                  <a:pt x="4169717" y="2019300"/>
                </a:lnTo>
                <a:lnTo>
                  <a:pt x="4176051" y="2006600"/>
                </a:lnTo>
                <a:close/>
              </a:path>
              <a:path w="5387975" h="3035300">
                <a:moveTo>
                  <a:pt x="4161383" y="2006600"/>
                </a:moveTo>
                <a:lnTo>
                  <a:pt x="4158589" y="2006600"/>
                </a:lnTo>
                <a:lnTo>
                  <a:pt x="4160220" y="2015760"/>
                </a:lnTo>
                <a:lnTo>
                  <a:pt x="4161383" y="2006600"/>
                </a:lnTo>
                <a:close/>
              </a:path>
              <a:path w="5387975" h="3035300">
                <a:moveTo>
                  <a:pt x="9182" y="1993900"/>
                </a:moveTo>
                <a:lnTo>
                  <a:pt x="8534" y="1993900"/>
                </a:lnTo>
                <a:lnTo>
                  <a:pt x="4140" y="2006600"/>
                </a:lnTo>
                <a:lnTo>
                  <a:pt x="10909" y="2006600"/>
                </a:lnTo>
                <a:lnTo>
                  <a:pt x="9182" y="1993900"/>
                </a:lnTo>
                <a:close/>
              </a:path>
              <a:path w="5387975" h="3035300">
                <a:moveTo>
                  <a:pt x="15976" y="1994955"/>
                </a:moveTo>
                <a:lnTo>
                  <a:pt x="12192" y="2006600"/>
                </a:lnTo>
                <a:lnTo>
                  <a:pt x="21615" y="2006600"/>
                </a:lnTo>
                <a:lnTo>
                  <a:pt x="20968" y="2004393"/>
                </a:lnTo>
                <a:lnTo>
                  <a:pt x="15976" y="1994955"/>
                </a:lnTo>
                <a:close/>
              </a:path>
              <a:path w="5387975" h="3035300">
                <a:moveTo>
                  <a:pt x="20968" y="2004393"/>
                </a:moveTo>
                <a:lnTo>
                  <a:pt x="21615" y="2006600"/>
                </a:lnTo>
                <a:lnTo>
                  <a:pt x="22136" y="2006600"/>
                </a:lnTo>
                <a:lnTo>
                  <a:pt x="20968" y="2004393"/>
                </a:lnTo>
                <a:close/>
              </a:path>
              <a:path w="5387975" h="3035300">
                <a:moveTo>
                  <a:pt x="23304" y="1993900"/>
                </a:moveTo>
                <a:lnTo>
                  <a:pt x="17894" y="1993900"/>
                </a:lnTo>
                <a:lnTo>
                  <a:pt x="20968" y="2004393"/>
                </a:lnTo>
                <a:lnTo>
                  <a:pt x="22136" y="2006600"/>
                </a:lnTo>
                <a:lnTo>
                  <a:pt x="23304" y="1993900"/>
                </a:lnTo>
                <a:close/>
              </a:path>
              <a:path w="5387975" h="3035300">
                <a:moveTo>
                  <a:pt x="51269" y="1993900"/>
                </a:moveTo>
                <a:lnTo>
                  <a:pt x="23304" y="1993900"/>
                </a:lnTo>
                <a:lnTo>
                  <a:pt x="25006" y="2006600"/>
                </a:lnTo>
                <a:lnTo>
                  <a:pt x="53174" y="2006600"/>
                </a:lnTo>
                <a:lnTo>
                  <a:pt x="51269" y="1993900"/>
                </a:lnTo>
                <a:close/>
              </a:path>
              <a:path w="5387975" h="3035300">
                <a:moveTo>
                  <a:pt x="4129024" y="1993900"/>
                </a:moveTo>
                <a:lnTo>
                  <a:pt x="4121073" y="2006600"/>
                </a:lnTo>
                <a:lnTo>
                  <a:pt x="4128401" y="2006600"/>
                </a:lnTo>
                <a:lnTo>
                  <a:pt x="4129024" y="1993900"/>
                </a:lnTo>
                <a:close/>
              </a:path>
              <a:path w="5387975" h="3035300">
                <a:moveTo>
                  <a:pt x="4158500" y="1993900"/>
                </a:moveTo>
                <a:lnTo>
                  <a:pt x="4134205" y="1993900"/>
                </a:lnTo>
                <a:lnTo>
                  <a:pt x="4132338" y="2006600"/>
                </a:lnTo>
                <a:lnTo>
                  <a:pt x="4161142" y="2006600"/>
                </a:lnTo>
                <a:lnTo>
                  <a:pt x="4158500" y="1993900"/>
                </a:lnTo>
                <a:close/>
              </a:path>
              <a:path w="5387975" h="3035300">
                <a:moveTo>
                  <a:pt x="4172140" y="1993900"/>
                </a:moveTo>
                <a:lnTo>
                  <a:pt x="4163618" y="1993900"/>
                </a:lnTo>
                <a:lnTo>
                  <a:pt x="4161142" y="2006600"/>
                </a:lnTo>
                <a:lnTo>
                  <a:pt x="4180116" y="2006600"/>
                </a:lnTo>
                <a:lnTo>
                  <a:pt x="4172140" y="1993900"/>
                </a:lnTo>
                <a:close/>
              </a:path>
              <a:path w="5387975" h="3035300">
                <a:moveTo>
                  <a:pt x="4185030" y="1993900"/>
                </a:moveTo>
                <a:lnTo>
                  <a:pt x="4184535" y="1993900"/>
                </a:lnTo>
                <a:lnTo>
                  <a:pt x="4180116" y="2006600"/>
                </a:lnTo>
                <a:lnTo>
                  <a:pt x="4191025" y="2006600"/>
                </a:lnTo>
                <a:lnTo>
                  <a:pt x="4185030" y="1993900"/>
                </a:lnTo>
                <a:close/>
              </a:path>
              <a:path w="5387975" h="3035300">
                <a:moveTo>
                  <a:pt x="16319" y="1993900"/>
                </a:moveTo>
                <a:lnTo>
                  <a:pt x="15417" y="1993900"/>
                </a:lnTo>
                <a:lnTo>
                  <a:pt x="15976" y="1994955"/>
                </a:lnTo>
                <a:lnTo>
                  <a:pt x="16319" y="1993900"/>
                </a:lnTo>
                <a:close/>
              </a:path>
              <a:path w="5387975" h="3035300">
                <a:moveTo>
                  <a:pt x="5435" y="1981200"/>
                </a:moveTo>
                <a:lnTo>
                  <a:pt x="5156" y="1993900"/>
                </a:lnTo>
                <a:lnTo>
                  <a:pt x="7581" y="1993900"/>
                </a:lnTo>
                <a:lnTo>
                  <a:pt x="5435" y="1981200"/>
                </a:lnTo>
                <a:close/>
              </a:path>
              <a:path w="5387975" h="3035300">
                <a:moveTo>
                  <a:pt x="6870" y="1981200"/>
                </a:moveTo>
                <a:lnTo>
                  <a:pt x="6515" y="1981200"/>
                </a:lnTo>
                <a:lnTo>
                  <a:pt x="7581" y="1993900"/>
                </a:lnTo>
                <a:lnTo>
                  <a:pt x="10121" y="1993900"/>
                </a:lnTo>
                <a:lnTo>
                  <a:pt x="10424" y="1992777"/>
                </a:lnTo>
                <a:lnTo>
                  <a:pt x="6870" y="1981200"/>
                </a:lnTo>
                <a:close/>
              </a:path>
              <a:path w="5387975" h="3035300">
                <a:moveTo>
                  <a:pt x="13197" y="1982509"/>
                </a:moveTo>
                <a:lnTo>
                  <a:pt x="10424" y="1992777"/>
                </a:lnTo>
                <a:lnTo>
                  <a:pt x="10769" y="1993900"/>
                </a:lnTo>
                <a:lnTo>
                  <a:pt x="17526" y="1993900"/>
                </a:lnTo>
                <a:lnTo>
                  <a:pt x="13197" y="1982509"/>
                </a:lnTo>
                <a:close/>
              </a:path>
              <a:path w="5387975" h="3035300">
                <a:moveTo>
                  <a:pt x="50279" y="1981200"/>
                </a:moveTo>
                <a:lnTo>
                  <a:pt x="18491" y="1981200"/>
                </a:lnTo>
                <a:lnTo>
                  <a:pt x="17526" y="1993900"/>
                </a:lnTo>
                <a:lnTo>
                  <a:pt x="53695" y="1993900"/>
                </a:lnTo>
                <a:lnTo>
                  <a:pt x="50279" y="1981200"/>
                </a:lnTo>
                <a:close/>
              </a:path>
              <a:path w="5387975" h="3035300">
                <a:moveTo>
                  <a:pt x="4190856" y="1981200"/>
                </a:moveTo>
                <a:lnTo>
                  <a:pt x="4140288" y="1981200"/>
                </a:lnTo>
                <a:lnTo>
                  <a:pt x="4129595" y="1993900"/>
                </a:lnTo>
                <a:lnTo>
                  <a:pt x="4186170" y="1993900"/>
                </a:lnTo>
                <a:lnTo>
                  <a:pt x="4190856" y="1981200"/>
                </a:lnTo>
                <a:close/>
              </a:path>
              <a:path w="5387975" h="3035300">
                <a:moveTo>
                  <a:pt x="4195991" y="1981200"/>
                </a:moveTo>
                <a:lnTo>
                  <a:pt x="4190898" y="1981200"/>
                </a:lnTo>
                <a:lnTo>
                  <a:pt x="4192993" y="1993900"/>
                </a:lnTo>
                <a:lnTo>
                  <a:pt x="4193997" y="1993900"/>
                </a:lnTo>
                <a:lnTo>
                  <a:pt x="4195417" y="1991830"/>
                </a:lnTo>
                <a:lnTo>
                  <a:pt x="4195991" y="1981200"/>
                </a:lnTo>
                <a:close/>
              </a:path>
              <a:path w="5387975" h="3035300">
                <a:moveTo>
                  <a:pt x="4197460" y="1988851"/>
                </a:moveTo>
                <a:lnTo>
                  <a:pt x="4195417" y="1991830"/>
                </a:lnTo>
                <a:lnTo>
                  <a:pt x="4195305" y="1993900"/>
                </a:lnTo>
                <a:lnTo>
                  <a:pt x="4197248" y="1993900"/>
                </a:lnTo>
                <a:lnTo>
                  <a:pt x="4197460" y="1988851"/>
                </a:lnTo>
                <a:close/>
              </a:path>
              <a:path w="5387975" h="3035300">
                <a:moveTo>
                  <a:pt x="4207243" y="1968500"/>
                </a:moveTo>
                <a:lnTo>
                  <a:pt x="4165053" y="1968500"/>
                </a:lnTo>
                <a:lnTo>
                  <a:pt x="4158043" y="1981200"/>
                </a:lnTo>
                <a:lnTo>
                  <a:pt x="4202709" y="1981200"/>
                </a:lnTo>
                <a:lnTo>
                  <a:pt x="4200819" y="1983954"/>
                </a:lnTo>
                <a:lnTo>
                  <a:pt x="4201883" y="1993900"/>
                </a:lnTo>
                <a:lnTo>
                  <a:pt x="4205147" y="1981200"/>
                </a:lnTo>
                <a:lnTo>
                  <a:pt x="4207243" y="1968500"/>
                </a:lnTo>
                <a:close/>
              </a:path>
              <a:path w="5387975" h="3035300">
                <a:moveTo>
                  <a:pt x="4197781" y="1981200"/>
                </a:moveTo>
                <a:lnTo>
                  <a:pt x="4195991" y="1981200"/>
                </a:lnTo>
                <a:lnTo>
                  <a:pt x="4195417" y="1991830"/>
                </a:lnTo>
                <a:lnTo>
                  <a:pt x="4197460" y="1988851"/>
                </a:lnTo>
                <a:lnTo>
                  <a:pt x="4197781" y="1981200"/>
                </a:lnTo>
                <a:close/>
              </a:path>
              <a:path w="5387975" h="3035300">
                <a:moveTo>
                  <a:pt x="4200525" y="1981200"/>
                </a:moveTo>
                <a:lnTo>
                  <a:pt x="4197781" y="1981200"/>
                </a:lnTo>
                <a:lnTo>
                  <a:pt x="4197460" y="1988851"/>
                </a:lnTo>
                <a:lnTo>
                  <a:pt x="4200819" y="1983954"/>
                </a:lnTo>
                <a:lnTo>
                  <a:pt x="4200525" y="1981200"/>
                </a:lnTo>
                <a:close/>
              </a:path>
              <a:path w="5387975" h="3035300">
                <a:moveTo>
                  <a:pt x="13550" y="1981200"/>
                </a:moveTo>
                <a:lnTo>
                  <a:pt x="12700" y="1981200"/>
                </a:lnTo>
                <a:lnTo>
                  <a:pt x="13197" y="1982509"/>
                </a:lnTo>
                <a:lnTo>
                  <a:pt x="13550" y="1981200"/>
                </a:lnTo>
                <a:close/>
              </a:path>
              <a:path w="5387975" h="3035300">
                <a:moveTo>
                  <a:pt x="7251" y="1968500"/>
                </a:moveTo>
                <a:lnTo>
                  <a:pt x="1790" y="1968500"/>
                </a:lnTo>
                <a:lnTo>
                  <a:pt x="0" y="1981200"/>
                </a:lnTo>
                <a:lnTo>
                  <a:pt x="1536" y="1981200"/>
                </a:lnTo>
                <a:lnTo>
                  <a:pt x="7251" y="1968500"/>
                </a:lnTo>
                <a:close/>
              </a:path>
              <a:path w="5387975" h="3035300">
                <a:moveTo>
                  <a:pt x="10998" y="1968500"/>
                </a:moveTo>
                <a:lnTo>
                  <a:pt x="7327" y="1968500"/>
                </a:lnTo>
                <a:lnTo>
                  <a:pt x="7746" y="1981200"/>
                </a:lnTo>
                <a:lnTo>
                  <a:pt x="10934" y="1981200"/>
                </a:lnTo>
                <a:lnTo>
                  <a:pt x="10998" y="1968500"/>
                </a:lnTo>
                <a:close/>
              </a:path>
              <a:path w="5387975" h="3035300">
                <a:moveTo>
                  <a:pt x="20408" y="1968500"/>
                </a:moveTo>
                <a:lnTo>
                  <a:pt x="13004" y="1968500"/>
                </a:lnTo>
                <a:lnTo>
                  <a:pt x="13144" y="1981200"/>
                </a:lnTo>
                <a:lnTo>
                  <a:pt x="18948" y="1981200"/>
                </a:lnTo>
                <a:lnTo>
                  <a:pt x="20408" y="1968500"/>
                </a:lnTo>
                <a:close/>
              </a:path>
              <a:path w="5387975" h="3035300">
                <a:moveTo>
                  <a:pt x="37465" y="1968500"/>
                </a:moveTo>
                <a:lnTo>
                  <a:pt x="24269" y="1968500"/>
                </a:lnTo>
                <a:lnTo>
                  <a:pt x="24815" y="1981200"/>
                </a:lnTo>
                <a:lnTo>
                  <a:pt x="36423" y="1981200"/>
                </a:lnTo>
                <a:lnTo>
                  <a:pt x="37465" y="1968500"/>
                </a:lnTo>
                <a:close/>
              </a:path>
              <a:path w="5387975" h="3035300">
                <a:moveTo>
                  <a:pt x="41757" y="1968500"/>
                </a:moveTo>
                <a:lnTo>
                  <a:pt x="39878" y="1968500"/>
                </a:lnTo>
                <a:lnTo>
                  <a:pt x="38290" y="1981200"/>
                </a:lnTo>
                <a:lnTo>
                  <a:pt x="41732" y="1981200"/>
                </a:lnTo>
                <a:lnTo>
                  <a:pt x="41757" y="1968500"/>
                </a:lnTo>
                <a:close/>
              </a:path>
              <a:path w="5387975" h="3035300">
                <a:moveTo>
                  <a:pt x="4154322" y="1968500"/>
                </a:moveTo>
                <a:lnTo>
                  <a:pt x="4152315" y="1968500"/>
                </a:lnTo>
                <a:lnTo>
                  <a:pt x="4150817" y="1981200"/>
                </a:lnTo>
                <a:lnTo>
                  <a:pt x="4158043" y="1981200"/>
                </a:lnTo>
                <a:lnTo>
                  <a:pt x="4154322" y="1968500"/>
                </a:lnTo>
                <a:close/>
              </a:path>
              <a:path w="5387975" h="3035300">
                <a:moveTo>
                  <a:pt x="4209630" y="1955800"/>
                </a:moveTo>
                <a:lnTo>
                  <a:pt x="4190015" y="1955800"/>
                </a:lnTo>
                <a:lnTo>
                  <a:pt x="4185451" y="1968500"/>
                </a:lnTo>
                <a:lnTo>
                  <a:pt x="4207243" y="1968500"/>
                </a:lnTo>
                <a:lnTo>
                  <a:pt x="4210862" y="1981200"/>
                </a:lnTo>
                <a:lnTo>
                  <a:pt x="4212793" y="1968500"/>
                </a:lnTo>
                <a:lnTo>
                  <a:pt x="4209630" y="1955800"/>
                </a:lnTo>
                <a:close/>
              </a:path>
              <a:path w="5387975" h="3035300">
                <a:moveTo>
                  <a:pt x="20396" y="1955800"/>
                </a:moveTo>
                <a:lnTo>
                  <a:pt x="6667" y="1955800"/>
                </a:lnTo>
                <a:lnTo>
                  <a:pt x="8229" y="1968500"/>
                </a:lnTo>
                <a:lnTo>
                  <a:pt x="14744" y="1968500"/>
                </a:lnTo>
                <a:lnTo>
                  <a:pt x="20396" y="1955800"/>
                </a:lnTo>
                <a:close/>
              </a:path>
              <a:path w="5387975" h="3035300">
                <a:moveTo>
                  <a:pt x="46139" y="1943100"/>
                </a:moveTo>
                <a:lnTo>
                  <a:pt x="13436" y="1943100"/>
                </a:lnTo>
                <a:lnTo>
                  <a:pt x="14566" y="1955800"/>
                </a:lnTo>
                <a:lnTo>
                  <a:pt x="20396" y="1955800"/>
                </a:lnTo>
                <a:lnTo>
                  <a:pt x="18389" y="1968500"/>
                </a:lnTo>
                <a:lnTo>
                  <a:pt x="44488" y="1968500"/>
                </a:lnTo>
                <a:lnTo>
                  <a:pt x="46183" y="1956301"/>
                </a:lnTo>
                <a:lnTo>
                  <a:pt x="46139" y="1943100"/>
                </a:lnTo>
                <a:close/>
              </a:path>
              <a:path w="5387975" h="3035300">
                <a:moveTo>
                  <a:pt x="4172740" y="1959595"/>
                </a:moveTo>
                <a:lnTo>
                  <a:pt x="4164761" y="1968500"/>
                </a:lnTo>
                <a:lnTo>
                  <a:pt x="4166311" y="1968500"/>
                </a:lnTo>
                <a:lnTo>
                  <a:pt x="4172740" y="1959595"/>
                </a:lnTo>
                <a:close/>
              </a:path>
              <a:path w="5387975" h="3035300">
                <a:moveTo>
                  <a:pt x="4188635" y="1955800"/>
                </a:moveTo>
                <a:lnTo>
                  <a:pt x="4176141" y="1955800"/>
                </a:lnTo>
                <a:lnTo>
                  <a:pt x="4175691" y="1956301"/>
                </a:lnTo>
                <a:lnTo>
                  <a:pt x="4180814" y="1968500"/>
                </a:lnTo>
                <a:lnTo>
                  <a:pt x="4188635" y="1955800"/>
                </a:lnTo>
                <a:close/>
              </a:path>
              <a:path w="5387975" h="3035300">
                <a:moveTo>
                  <a:pt x="4221772" y="1955800"/>
                </a:moveTo>
                <a:lnTo>
                  <a:pt x="4215320" y="1955800"/>
                </a:lnTo>
                <a:lnTo>
                  <a:pt x="4216044" y="1968500"/>
                </a:lnTo>
                <a:lnTo>
                  <a:pt x="4222051" y="1968500"/>
                </a:lnTo>
                <a:lnTo>
                  <a:pt x="4221772" y="1955800"/>
                </a:lnTo>
                <a:close/>
              </a:path>
              <a:path w="5387975" h="3035300">
                <a:moveTo>
                  <a:pt x="4175480" y="1955800"/>
                </a:moveTo>
                <a:lnTo>
                  <a:pt x="4172740" y="1959595"/>
                </a:lnTo>
                <a:lnTo>
                  <a:pt x="4175691" y="1956301"/>
                </a:lnTo>
                <a:lnTo>
                  <a:pt x="4175480" y="1955800"/>
                </a:lnTo>
                <a:close/>
              </a:path>
              <a:path w="5387975" h="3035300">
                <a:moveTo>
                  <a:pt x="6946" y="1943100"/>
                </a:moveTo>
                <a:lnTo>
                  <a:pt x="253" y="1943100"/>
                </a:lnTo>
                <a:lnTo>
                  <a:pt x="3124" y="1955800"/>
                </a:lnTo>
                <a:lnTo>
                  <a:pt x="5181" y="1955800"/>
                </a:lnTo>
                <a:lnTo>
                  <a:pt x="6946" y="1943100"/>
                </a:lnTo>
                <a:close/>
              </a:path>
              <a:path w="5387975" h="3035300">
                <a:moveTo>
                  <a:pt x="4173296" y="1943100"/>
                </a:moveTo>
                <a:lnTo>
                  <a:pt x="4171607" y="1943100"/>
                </a:lnTo>
                <a:lnTo>
                  <a:pt x="4169867" y="1955800"/>
                </a:lnTo>
                <a:lnTo>
                  <a:pt x="4172673" y="1955800"/>
                </a:lnTo>
                <a:lnTo>
                  <a:pt x="4173296" y="1943100"/>
                </a:lnTo>
                <a:close/>
              </a:path>
              <a:path w="5387975" h="3035300">
                <a:moveTo>
                  <a:pt x="4183367" y="1943100"/>
                </a:moveTo>
                <a:lnTo>
                  <a:pt x="4181868" y="1943100"/>
                </a:lnTo>
                <a:lnTo>
                  <a:pt x="4182579" y="1955800"/>
                </a:lnTo>
                <a:lnTo>
                  <a:pt x="4183367" y="1943100"/>
                </a:lnTo>
                <a:close/>
              </a:path>
              <a:path w="5387975" h="3035300">
                <a:moveTo>
                  <a:pt x="4230912" y="1943100"/>
                </a:moveTo>
                <a:lnTo>
                  <a:pt x="4185386" y="1943100"/>
                </a:lnTo>
                <a:lnTo>
                  <a:pt x="4185297" y="1955800"/>
                </a:lnTo>
                <a:lnTo>
                  <a:pt x="4225956" y="1955800"/>
                </a:lnTo>
                <a:lnTo>
                  <a:pt x="4230912" y="1943100"/>
                </a:lnTo>
                <a:close/>
              </a:path>
              <a:path w="5387975" h="3035300">
                <a:moveTo>
                  <a:pt x="4232135" y="1943100"/>
                </a:moveTo>
                <a:lnTo>
                  <a:pt x="4229417" y="1955800"/>
                </a:lnTo>
                <a:lnTo>
                  <a:pt x="4231182" y="1955800"/>
                </a:lnTo>
                <a:lnTo>
                  <a:pt x="4232135" y="1943100"/>
                </a:lnTo>
                <a:close/>
              </a:path>
              <a:path w="5387975" h="3035300">
                <a:moveTo>
                  <a:pt x="4237837" y="1943100"/>
                </a:moveTo>
                <a:lnTo>
                  <a:pt x="4234522" y="1955800"/>
                </a:lnTo>
                <a:lnTo>
                  <a:pt x="4241088" y="1955800"/>
                </a:lnTo>
                <a:lnTo>
                  <a:pt x="4237837" y="1943100"/>
                </a:lnTo>
                <a:close/>
              </a:path>
              <a:path w="5387975" h="3035300">
                <a:moveTo>
                  <a:pt x="7404" y="1930400"/>
                </a:moveTo>
                <a:lnTo>
                  <a:pt x="2806" y="1930400"/>
                </a:lnTo>
                <a:lnTo>
                  <a:pt x="2285" y="1943100"/>
                </a:lnTo>
                <a:lnTo>
                  <a:pt x="6172" y="1943100"/>
                </a:lnTo>
                <a:lnTo>
                  <a:pt x="7404" y="1930400"/>
                </a:lnTo>
                <a:close/>
              </a:path>
              <a:path w="5387975" h="3035300">
                <a:moveTo>
                  <a:pt x="45834" y="1930400"/>
                </a:moveTo>
                <a:lnTo>
                  <a:pt x="7404" y="1930400"/>
                </a:lnTo>
                <a:lnTo>
                  <a:pt x="15748" y="1943100"/>
                </a:lnTo>
                <a:lnTo>
                  <a:pt x="42138" y="1943100"/>
                </a:lnTo>
                <a:lnTo>
                  <a:pt x="45834" y="1930400"/>
                </a:lnTo>
                <a:close/>
              </a:path>
              <a:path w="5387975" h="3035300">
                <a:moveTo>
                  <a:pt x="50558" y="1930400"/>
                </a:moveTo>
                <a:lnTo>
                  <a:pt x="49034" y="1930400"/>
                </a:lnTo>
                <a:lnTo>
                  <a:pt x="47307" y="1943100"/>
                </a:lnTo>
                <a:lnTo>
                  <a:pt x="49796" y="1943100"/>
                </a:lnTo>
                <a:lnTo>
                  <a:pt x="50558" y="1930400"/>
                </a:lnTo>
                <a:close/>
              </a:path>
              <a:path w="5387975" h="3035300">
                <a:moveTo>
                  <a:pt x="4238548" y="1930400"/>
                </a:moveTo>
                <a:lnTo>
                  <a:pt x="4193006" y="1930400"/>
                </a:lnTo>
                <a:lnTo>
                  <a:pt x="4186021" y="1943100"/>
                </a:lnTo>
                <a:lnTo>
                  <a:pt x="4239628" y="1943100"/>
                </a:lnTo>
                <a:lnTo>
                  <a:pt x="4238548" y="1930400"/>
                </a:lnTo>
                <a:close/>
              </a:path>
              <a:path w="5387975" h="3035300">
                <a:moveTo>
                  <a:pt x="4240203" y="1942325"/>
                </a:moveTo>
                <a:lnTo>
                  <a:pt x="4239628" y="1943100"/>
                </a:lnTo>
                <a:lnTo>
                  <a:pt x="4240009" y="1943100"/>
                </a:lnTo>
                <a:lnTo>
                  <a:pt x="4240203" y="1942325"/>
                </a:lnTo>
                <a:close/>
              </a:path>
              <a:path w="5387975" h="3035300">
                <a:moveTo>
                  <a:pt x="4249940" y="1930400"/>
                </a:moveTo>
                <a:lnTo>
                  <a:pt x="4249064" y="1930400"/>
                </a:lnTo>
                <a:lnTo>
                  <a:pt x="4240463" y="1941976"/>
                </a:lnTo>
                <a:lnTo>
                  <a:pt x="4240009" y="1943100"/>
                </a:lnTo>
                <a:lnTo>
                  <a:pt x="4241838" y="1943100"/>
                </a:lnTo>
                <a:lnTo>
                  <a:pt x="4249940" y="1930400"/>
                </a:lnTo>
                <a:close/>
              </a:path>
              <a:path w="5387975" h="3035300">
                <a:moveTo>
                  <a:pt x="4245140" y="1930400"/>
                </a:moveTo>
                <a:lnTo>
                  <a:pt x="4243197" y="1930400"/>
                </a:lnTo>
                <a:lnTo>
                  <a:pt x="4240203" y="1942325"/>
                </a:lnTo>
                <a:lnTo>
                  <a:pt x="4240463" y="1941976"/>
                </a:lnTo>
                <a:lnTo>
                  <a:pt x="4245140" y="1930400"/>
                </a:lnTo>
                <a:close/>
              </a:path>
              <a:path w="5387975" h="3035300">
                <a:moveTo>
                  <a:pt x="11633" y="1917700"/>
                </a:moveTo>
                <a:lnTo>
                  <a:pt x="4013" y="1917700"/>
                </a:lnTo>
                <a:lnTo>
                  <a:pt x="8966" y="1930400"/>
                </a:lnTo>
                <a:lnTo>
                  <a:pt x="9326" y="1930400"/>
                </a:lnTo>
                <a:lnTo>
                  <a:pt x="11633" y="1917700"/>
                </a:lnTo>
                <a:close/>
              </a:path>
              <a:path w="5387975" h="3035300">
                <a:moveTo>
                  <a:pt x="32080" y="1917700"/>
                </a:moveTo>
                <a:lnTo>
                  <a:pt x="11633" y="1917700"/>
                </a:lnTo>
                <a:lnTo>
                  <a:pt x="12585" y="1930400"/>
                </a:lnTo>
                <a:lnTo>
                  <a:pt x="31318" y="1930400"/>
                </a:lnTo>
                <a:lnTo>
                  <a:pt x="32080" y="1917700"/>
                </a:lnTo>
                <a:close/>
              </a:path>
              <a:path w="5387975" h="3035300">
                <a:moveTo>
                  <a:pt x="41884" y="1917700"/>
                </a:moveTo>
                <a:lnTo>
                  <a:pt x="32080" y="1917700"/>
                </a:lnTo>
                <a:lnTo>
                  <a:pt x="32473" y="1930400"/>
                </a:lnTo>
                <a:lnTo>
                  <a:pt x="43726" y="1930400"/>
                </a:lnTo>
                <a:lnTo>
                  <a:pt x="41884" y="1917700"/>
                </a:lnTo>
                <a:close/>
              </a:path>
              <a:path w="5387975" h="3035300">
                <a:moveTo>
                  <a:pt x="47345" y="1917700"/>
                </a:moveTo>
                <a:lnTo>
                  <a:pt x="46075" y="1917700"/>
                </a:lnTo>
                <a:lnTo>
                  <a:pt x="44627" y="1930400"/>
                </a:lnTo>
                <a:lnTo>
                  <a:pt x="47929" y="1930400"/>
                </a:lnTo>
                <a:lnTo>
                  <a:pt x="47345" y="1917700"/>
                </a:lnTo>
                <a:close/>
              </a:path>
              <a:path w="5387975" h="3035300">
                <a:moveTo>
                  <a:pt x="4205249" y="1917700"/>
                </a:moveTo>
                <a:lnTo>
                  <a:pt x="4202607" y="1930400"/>
                </a:lnTo>
                <a:lnTo>
                  <a:pt x="4208970" y="1930400"/>
                </a:lnTo>
                <a:lnTo>
                  <a:pt x="4205249" y="1917700"/>
                </a:lnTo>
                <a:close/>
              </a:path>
              <a:path w="5387975" h="3035300">
                <a:moveTo>
                  <a:pt x="4211256" y="1917700"/>
                </a:moveTo>
                <a:lnTo>
                  <a:pt x="4208970" y="1930400"/>
                </a:lnTo>
                <a:lnTo>
                  <a:pt x="4216996" y="1930400"/>
                </a:lnTo>
                <a:lnTo>
                  <a:pt x="4211256" y="1917700"/>
                </a:lnTo>
                <a:close/>
              </a:path>
              <a:path w="5387975" h="3035300">
                <a:moveTo>
                  <a:pt x="4248899" y="1917700"/>
                </a:moveTo>
                <a:lnTo>
                  <a:pt x="4216971" y="1917700"/>
                </a:lnTo>
                <a:lnTo>
                  <a:pt x="4219790" y="1930400"/>
                </a:lnTo>
                <a:lnTo>
                  <a:pt x="4245775" y="1930400"/>
                </a:lnTo>
                <a:lnTo>
                  <a:pt x="4248899" y="1917700"/>
                </a:lnTo>
                <a:close/>
              </a:path>
              <a:path w="5387975" h="3035300">
                <a:moveTo>
                  <a:pt x="4253407" y="1917700"/>
                </a:moveTo>
                <a:lnTo>
                  <a:pt x="4249254" y="1917700"/>
                </a:lnTo>
                <a:lnTo>
                  <a:pt x="4245775" y="1930400"/>
                </a:lnTo>
                <a:lnTo>
                  <a:pt x="4251236" y="1930400"/>
                </a:lnTo>
                <a:lnTo>
                  <a:pt x="4253407" y="1917700"/>
                </a:lnTo>
                <a:close/>
              </a:path>
              <a:path w="5387975" h="3035300">
                <a:moveTo>
                  <a:pt x="4263745" y="1917700"/>
                </a:moveTo>
                <a:lnTo>
                  <a:pt x="4256366" y="1917700"/>
                </a:lnTo>
                <a:lnTo>
                  <a:pt x="4255287" y="1930400"/>
                </a:lnTo>
                <a:lnTo>
                  <a:pt x="4264342" y="1930400"/>
                </a:lnTo>
                <a:lnTo>
                  <a:pt x="4263745" y="1917700"/>
                </a:lnTo>
                <a:close/>
              </a:path>
              <a:path w="5387975" h="3035300">
                <a:moveTo>
                  <a:pt x="9594" y="1905000"/>
                </a:moveTo>
                <a:lnTo>
                  <a:pt x="8343" y="1917700"/>
                </a:lnTo>
                <a:lnTo>
                  <a:pt x="13717" y="1917700"/>
                </a:lnTo>
                <a:lnTo>
                  <a:pt x="9594" y="1905000"/>
                </a:lnTo>
                <a:close/>
              </a:path>
              <a:path w="5387975" h="3035300">
                <a:moveTo>
                  <a:pt x="13665" y="1905000"/>
                </a:moveTo>
                <a:lnTo>
                  <a:pt x="12839" y="1905000"/>
                </a:lnTo>
                <a:lnTo>
                  <a:pt x="13817" y="1917700"/>
                </a:lnTo>
                <a:lnTo>
                  <a:pt x="14607" y="1909206"/>
                </a:lnTo>
                <a:lnTo>
                  <a:pt x="13665" y="1905000"/>
                </a:lnTo>
                <a:close/>
              </a:path>
              <a:path w="5387975" h="3035300">
                <a:moveTo>
                  <a:pt x="19227" y="1905000"/>
                </a:moveTo>
                <a:lnTo>
                  <a:pt x="14998" y="1905000"/>
                </a:lnTo>
                <a:lnTo>
                  <a:pt x="14607" y="1909206"/>
                </a:lnTo>
                <a:lnTo>
                  <a:pt x="16509" y="1917700"/>
                </a:lnTo>
                <a:lnTo>
                  <a:pt x="25006" y="1917700"/>
                </a:lnTo>
                <a:lnTo>
                  <a:pt x="19227" y="1905000"/>
                </a:lnTo>
                <a:close/>
              </a:path>
              <a:path w="5387975" h="3035300">
                <a:moveTo>
                  <a:pt x="36855" y="1905000"/>
                </a:moveTo>
                <a:lnTo>
                  <a:pt x="25095" y="1905000"/>
                </a:lnTo>
                <a:lnTo>
                  <a:pt x="25006" y="1917700"/>
                </a:lnTo>
                <a:lnTo>
                  <a:pt x="36753" y="1917700"/>
                </a:lnTo>
                <a:lnTo>
                  <a:pt x="36855" y="1905000"/>
                </a:lnTo>
                <a:close/>
              </a:path>
              <a:path w="5387975" h="3035300">
                <a:moveTo>
                  <a:pt x="38493" y="1905000"/>
                </a:moveTo>
                <a:lnTo>
                  <a:pt x="37414" y="1905000"/>
                </a:lnTo>
                <a:lnTo>
                  <a:pt x="38684" y="1917700"/>
                </a:lnTo>
                <a:lnTo>
                  <a:pt x="38493" y="1905000"/>
                </a:lnTo>
                <a:close/>
              </a:path>
              <a:path w="5387975" h="3035300">
                <a:moveTo>
                  <a:pt x="48374" y="1892300"/>
                </a:moveTo>
                <a:lnTo>
                  <a:pt x="45656" y="1892300"/>
                </a:lnTo>
                <a:lnTo>
                  <a:pt x="48247" y="1905000"/>
                </a:lnTo>
                <a:lnTo>
                  <a:pt x="39331" y="1905000"/>
                </a:lnTo>
                <a:lnTo>
                  <a:pt x="40779" y="1917700"/>
                </a:lnTo>
                <a:lnTo>
                  <a:pt x="47185" y="1917700"/>
                </a:lnTo>
                <a:lnTo>
                  <a:pt x="48714" y="1905000"/>
                </a:lnTo>
                <a:lnTo>
                  <a:pt x="48374" y="1892300"/>
                </a:lnTo>
                <a:close/>
              </a:path>
              <a:path w="5387975" h="3035300">
                <a:moveTo>
                  <a:pt x="4225772" y="1905000"/>
                </a:moveTo>
                <a:lnTo>
                  <a:pt x="4219968" y="1905000"/>
                </a:lnTo>
                <a:lnTo>
                  <a:pt x="4220108" y="1917700"/>
                </a:lnTo>
                <a:lnTo>
                  <a:pt x="4227791" y="1917700"/>
                </a:lnTo>
                <a:lnTo>
                  <a:pt x="4225772" y="1905000"/>
                </a:lnTo>
                <a:close/>
              </a:path>
              <a:path w="5387975" h="3035300">
                <a:moveTo>
                  <a:pt x="4267758" y="1905000"/>
                </a:moveTo>
                <a:lnTo>
                  <a:pt x="4229150" y="1905000"/>
                </a:lnTo>
                <a:lnTo>
                  <a:pt x="4227791" y="1917700"/>
                </a:lnTo>
                <a:lnTo>
                  <a:pt x="4262310" y="1917700"/>
                </a:lnTo>
                <a:lnTo>
                  <a:pt x="4267758" y="1905000"/>
                </a:lnTo>
                <a:close/>
              </a:path>
              <a:path w="5387975" h="3035300">
                <a:moveTo>
                  <a:pt x="4271886" y="1905000"/>
                </a:moveTo>
                <a:lnTo>
                  <a:pt x="4267758" y="1905000"/>
                </a:lnTo>
                <a:lnTo>
                  <a:pt x="4268114" y="1917700"/>
                </a:lnTo>
                <a:lnTo>
                  <a:pt x="4274502" y="1917700"/>
                </a:lnTo>
                <a:lnTo>
                  <a:pt x="4271886" y="1905000"/>
                </a:lnTo>
                <a:close/>
              </a:path>
              <a:path w="5387975" h="3035300">
                <a:moveTo>
                  <a:pt x="4275782" y="1915681"/>
                </a:moveTo>
                <a:lnTo>
                  <a:pt x="4274947" y="1917700"/>
                </a:lnTo>
                <a:lnTo>
                  <a:pt x="4276204" y="1917700"/>
                </a:lnTo>
                <a:lnTo>
                  <a:pt x="4275782" y="1915681"/>
                </a:lnTo>
                <a:close/>
              </a:path>
              <a:path w="5387975" h="3035300">
                <a:moveTo>
                  <a:pt x="4280204" y="1905000"/>
                </a:moveTo>
                <a:lnTo>
                  <a:pt x="4273550" y="1905000"/>
                </a:lnTo>
                <a:lnTo>
                  <a:pt x="4275782" y="1915681"/>
                </a:lnTo>
                <a:lnTo>
                  <a:pt x="4280204" y="1905000"/>
                </a:lnTo>
                <a:close/>
              </a:path>
              <a:path w="5387975" h="3035300">
                <a:moveTo>
                  <a:pt x="14084" y="1892300"/>
                </a:moveTo>
                <a:lnTo>
                  <a:pt x="9042" y="1892300"/>
                </a:lnTo>
                <a:lnTo>
                  <a:pt x="5930" y="1905000"/>
                </a:lnTo>
                <a:lnTo>
                  <a:pt x="10718" y="1905000"/>
                </a:lnTo>
                <a:lnTo>
                  <a:pt x="14012" y="1895562"/>
                </a:lnTo>
                <a:lnTo>
                  <a:pt x="14084" y="1892300"/>
                </a:lnTo>
                <a:close/>
              </a:path>
              <a:path w="5387975" h="3035300">
                <a:moveTo>
                  <a:pt x="14471" y="1894246"/>
                </a:moveTo>
                <a:lnTo>
                  <a:pt x="14012" y="1895562"/>
                </a:lnTo>
                <a:lnTo>
                  <a:pt x="13804" y="1905000"/>
                </a:lnTo>
                <a:lnTo>
                  <a:pt x="16611" y="1905000"/>
                </a:lnTo>
                <a:lnTo>
                  <a:pt x="14471" y="1894246"/>
                </a:lnTo>
                <a:close/>
              </a:path>
              <a:path w="5387975" h="3035300">
                <a:moveTo>
                  <a:pt x="45097" y="1892300"/>
                </a:moveTo>
                <a:lnTo>
                  <a:pt x="18872" y="1892300"/>
                </a:lnTo>
                <a:lnTo>
                  <a:pt x="17551" y="1905000"/>
                </a:lnTo>
                <a:lnTo>
                  <a:pt x="45999" y="1905000"/>
                </a:lnTo>
                <a:lnTo>
                  <a:pt x="45097" y="1892300"/>
                </a:lnTo>
                <a:close/>
              </a:path>
              <a:path w="5387975" h="3035300">
                <a:moveTo>
                  <a:pt x="4239067" y="1892787"/>
                </a:moveTo>
                <a:lnTo>
                  <a:pt x="4228820" y="1905000"/>
                </a:lnTo>
                <a:lnTo>
                  <a:pt x="4245698" y="1905000"/>
                </a:lnTo>
                <a:lnTo>
                  <a:pt x="4239067" y="1892787"/>
                </a:lnTo>
                <a:close/>
              </a:path>
              <a:path w="5387975" h="3035300">
                <a:moveTo>
                  <a:pt x="4286567" y="1892300"/>
                </a:moveTo>
                <a:lnTo>
                  <a:pt x="4247946" y="1892300"/>
                </a:lnTo>
                <a:lnTo>
                  <a:pt x="4245698" y="1905000"/>
                </a:lnTo>
                <a:lnTo>
                  <a:pt x="4274858" y="1905000"/>
                </a:lnTo>
                <a:lnTo>
                  <a:pt x="4286567" y="1892300"/>
                </a:lnTo>
                <a:close/>
              </a:path>
              <a:path w="5387975" h="3035300">
                <a:moveTo>
                  <a:pt x="4287989" y="1892300"/>
                </a:moveTo>
                <a:lnTo>
                  <a:pt x="4285284" y="1905000"/>
                </a:lnTo>
                <a:lnTo>
                  <a:pt x="4290517" y="1905000"/>
                </a:lnTo>
                <a:lnTo>
                  <a:pt x="4290609" y="1902861"/>
                </a:lnTo>
                <a:lnTo>
                  <a:pt x="4287989" y="1892300"/>
                </a:lnTo>
                <a:close/>
              </a:path>
              <a:path w="5387975" h="3035300">
                <a:moveTo>
                  <a:pt x="4290878" y="1903948"/>
                </a:moveTo>
                <a:lnTo>
                  <a:pt x="4290517" y="1905000"/>
                </a:lnTo>
                <a:lnTo>
                  <a:pt x="4291139" y="1905000"/>
                </a:lnTo>
                <a:lnTo>
                  <a:pt x="4290878" y="1903948"/>
                </a:lnTo>
                <a:close/>
              </a:path>
              <a:path w="5387975" h="3035300">
                <a:moveTo>
                  <a:pt x="4294885" y="1892300"/>
                </a:moveTo>
                <a:lnTo>
                  <a:pt x="4291063" y="1892300"/>
                </a:lnTo>
                <a:lnTo>
                  <a:pt x="4290609" y="1902861"/>
                </a:lnTo>
                <a:lnTo>
                  <a:pt x="4290878" y="1903948"/>
                </a:lnTo>
                <a:lnTo>
                  <a:pt x="4294885" y="1892300"/>
                </a:lnTo>
                <a:close/>
              </a:path>
              <a:path w="5387975" h="3035300">
                <a:moveTo>
                  <a:pt x="15151" y="1892300"/>
                </a:moveTo>
                <a:lnTo>
                  <a:pt x="14084" y="1892300"/>
                </a:lnTo>
                <a:lnTo>
                  <a:pt x="14471" y="1894246"/>
                </a:lnTo>
                <a:lnTo>
                  <a:pt x="15151" y="1892300"/>
                </a:lnTo>
                <a:close/>
              </a:path>
              <a:path w="5387975" h="3035300">
                <a:moveTo>
                  <a:pt x="4239475" y="1892300"/>
                </a:moveTo>
                <a:lnTo>
                  <a:pt x="4238802" y="1892300"/>
                </a:lnTo>
                <a:lnTo>
                  <a:pt x="4239067" y="1892787"/>
                </a:lnTo>
                <a:lnTo>
                  <a:pt x="4239475" y="1892300"/>
                </a:lnTo>
                <a:close/>
              </a:path>
              <a:path w="5387975" h="3035300">
                <a:moveTo>
                  <a:pt x="8204" y="1879600"/>
                </a:moveTo>
                <a:lnTo>
                  <a:pt x="6032" y="1892300"/>
                </a:lnTo>
                <a:lnTo>
                  <a:pt x="6350" y="1892300"/>
                </a:lnTo>
                <a:lnTo>
                  <a:pt x="8204" y="1879600"/>
                </a:lnTo>
                <a:close/>
              </a:path>
              <a:path w="5387975" h="3035300">
                <a:moveTo>
                  <a:pt x="15735" y="1879600"/>
                </a:moveTo>
                <a:lnTo>
                  <a:pt x="8229" y="1879600"/>
                </a:lnTo>
                <a:lnTo>
                  <a:pt x="10998" y="1892300"/>
                </a:lnTo>
                <a:lnTo>
                  <a:pt x="15735" y="1879600"/>
                </a:lnTo>
                <a:close/>
              </a:path>
              <a:path w="5387975" h="3035300">
                <a:moveTo>
                  <a:pt x="39547" y="1879600"/>
                </a:moveTo>
                <a:lnTo>
                  <a:pt x="15735" y="1879600"/>
                </a:lnTo>
                <a:lnTo>
                  <a:pt x="13157" y="1892300"/>
                </a:lnTo>
                <a:lnTo>
                  <a:pt x="47091" y="1892300"/>
                </a:lnTo>
                <a:lnTo>
                  <a:pt x="39547" y="1879600"/>
                </a:lnTo>
                <a:close/>
              </a:path>
              <a:path w="5387975" h="3035300">
                <a:moveTo>
                  <a:pt x="46520" y="1879600"/>
                </a:moveTo>
                <a:lnTo>
                  <a:pt x="39547" y="1879600"/>
                </a:lnTo>
                <a:lnTo>
                  <a:pt x="48120" y="1892300"/>
                </a:lnTo>
                <a:lnTo>
                  <a:pt x="46520" y="1879600"/>
                </a:lnTo>
                <a:close/>
              </a:path>
              <a:path w="5387975" h="3035300">
                <a:moveTo>
                  <a:pt x="54051" y="1879600"/>
                </a:moveTo>
                <a:lnTo>
                  <a:pt x="50838" y="1879600"/>
                </a:lnTo>
                <a:lnTo>
                  <a:pt x="50495" y="1892300"/>
                </a:lnTo>
                <a:lnTo>
                  <a:pt x="52171" y="1892300"/>
                </a:lnTo>
                <a:lnTo>
                  <a:pt x="54051" y="1879600"/>
                </a:lnTo>
                <a:close/>
              </a:path>
              <a:path w="5387975" h="3035300">
                <a:moveTo>
                  <a:pt x="4249240" y="1882474"/>
                </a:moveTo>
                <a:lnTo>
                  <a:pt x="4245978" y="1892300"/>
                </a:lnTo>
                <a:lnTo>
                  <a:pt x="4247946" y="1892300"/>
                </a:lnTo>
                <a:lnTo>
                  <a:pt x="4249126" y="1885634"/>
                </a:lnTo>
                <a:lnTo>
                  <a:pt x="4249240" y="1882474"/>
                </a:lnTo>
                <a:close/>
              </a:path>
              <a:path w="5387975" h="3035300">
                <a:moveTo>
                  <a:pt x="4266831" y="1879600"/>
                </a:moveTo>
                <a:lnTo>
                  <a:pt x="4250194" y="1879600"/>
                </a:lnTo>
                <a:lnTo>
                  <a:pt x="4249126" y="1885634"/>
                </a:lnTo>
                <a:lnTo>
                  <a:pt x="4248886" y="1892300"/>
                </a:lnTo>
                <a:lnTo>
                  <a:pt x="4270070" y="1892300"/>
                </a:lnTo>
                <a:lnTo>
                  <a:pt x="4266831" y="1879600"/>
                </a:lnTo>
                <a:close/>
              </a:path>
              <a:path w="5387975" h="3035300">
                <a:moveTo>
                  <a:pt x="4273448" y="1879600"/>
                </a:moveTo>
                <a:lnTo>
                  <a:pt x="4266831" y="1879600"/>
                </a:lnTo>
                <a:lnTo>
                  <a:pt x="4270070" y="1892300"/>
                </a:lnTo>
                <a:lnTo>
                  <a:pt x="4278960" y="1892300"/>
                </a:lnTo>
                <a:lnTo>
                  <a:pt x="4273448" y="1879600"/>
                </a:lnTo>
                <a:close/>
              </a:path>
              <a:path w="5387975" h="3035300">
                <a:moveTo>
                  <a:pt x="4291101" y="1879600"/>
                </a:moveTo>
                <a:lnTo>
                  <a:pt x="4273448" y="1879600"/>
                </a:lnTo>
                <a:lnTo>
                  <a:pt x="4278960" y="1892300"/>
                </a:lnTo>
                <a:lnTo>
                  <a:pt x="4294797" y="1892300"/>
                </a:lnTo>
                <a:lnTo>
                  <a:pt x="4291101" y="1879600"/>
                </a:lnTo>
                <a:close/>
              </a:path>
              <a:path w="5387975" h="3035300">
                <a:moveTo>
                  <a:pt x="4307738" y="1879600"/>
                </a:moveTo>
                <a:lnTo>
                  <a:pt x="4299229" y="1879600"/>
                </a:lnTo>
                <a:lnTo>
                  <a:pt x="4297464" y="1892300"/>
                </a:lnTo>
                <a:lnTo>
                  <a:pt x="4303699" y="1892300"/>
                </a:lnTo>
                <a:lnTo>
                  <a:pt x="4307738" y="1879600"/>
                </a:lnTo>
                <a:close/>
              </a:path>
              <a:path w="5387975" h="3035300">
                <a:moveTo>
                  <a:pt x="4250194" y="1879600"/>
                </a:moveTo>
                <a:lnTo>
                  <a:pt x="4249343" y="1879600"/>
                </a:lnTo>
                <a:lnTo>
                  <a:pt x="4249240" y="1882474"/>
                </a:lnTo>
                <a:lnTo>
                  <a:pt x="4250194" y="1879600"/>
                </a:lnTo>
                <a:close/>
              </a:path>
              <a:path w="5387975" h="3035300">
                <a:moveTo>
                  <a:pt x="6376" y="1878390"/>
                </a:moveTo>
                <a:lnTo>
                  <a:pt x="6426" y="1879600"/>
                </a:lnTo>
                <a:lnTo>
                  <a:pt x="6376" y="1878390"/>
                </a:lnTo>
                <a:close/>
              </a:path>
              <a:path w="5387975" h="3035300">
                <a:moveTo>
                  <a:pt x="15836" y="1866900"/>
                </a:moveTo>
                <a:lnTo>
                  <a:pt x="8229" y="1866900"/>
                </a:lnTo>
                <a:lnTo>
                  <a:pt x="9474" y="1879600"/>
                </a:lnTo>
                <a:lnTo>
                  <a:pt x="12217" y="1879600"/>
                </a:lnTo>
                <a:lnTo>
                  <a:pt x="15836" y="1866900"/>
                </a:lnTo>
                <a:close/>
              </a:path>
              <a:path w="5387975" h="3035300">
                <a:moveTo>
                  <a:pt x="45643" y="1866900"/>
                </a:moveTo>
                <a:lnTo>
                  <a:pt x="15836" y="1866900"/>
                </a:lnTo>
                <a:lnTo>
                  <a:pt x="15913" y="1879600"/>
                </a:lnTo>
                <a:lnTo>
                  <a:pt x="48348" y="1879600"/>
                </a:lnTo>
                <a:lnTo>
                  <a:pt x="45643" y="1866900"/>
                </a:lnTo>
                <a:close/>
              </a:path>
              <a:path w="5387975" h="3035300">
                <a:moveTo>
                  <a:pt x="4297540" y="1866900"/>
                </a:moveTo>
                <a:lnTo>
                  <a:pt x="4272915" y="1866900"/>
                </a:lnTo>
                <a:lnTo>
                  <a:pt x="4268000" y="1879600"/>
                </a:lnTo>
                <a:lnTo>
                  <a:pt x="4303318" y="1879600"/>
                </a:lnTo>
                <a:lnTo>
                  <a:pt x="4297540" y="1866900"/>
                </a:lnTo>
                <a:close/>
              </a:path>
              <a:path w="5387975" h="3035300">
                <a:moveTo>
                  <a:pt x="4311865" y="1866900"/>
                </a:moveTo>
                <a:lnTo>
                  <a:pt x="4308424" y="1866900"/>
                </a:lnTo>
                <a:lnTo>
                  <a:pt x="4305871" y="1879600"/>
                </a:lnTo>
                <a:lnTo>
                  <a:pt x="4312678" y="1879600"/>
                </a:lnTo>
                <a:lnTo>
                  <a:pt x="4311865" y="1866900"/>
                </a:lnTo>
                <a:close/>
              </a:path>
              <a:path w="5387975" h="3035300">
                <a:moveTo>
                  <a:pt x="4320019" y="1866900"/>
                </a:moveTo>
                <a:lnTo>
                  <a:pt x="4315993" y="1866900"/>
                </a:lnTo>
                <a:lnTo>
                  <a:pt x="4316501" y="1879600"/>
                </a:lnTo>
                <a:lnTo>
                  <a:pt x="4320019" y="1866900"/>
                </a:lnTo>
                <a:close/>
              </a:path>
              <a:path w="5387975" h="3035300">
                <a:moveTo>
                  <a:pt x="5905" y="1866900"/>
                </a:moveTo>
                <a:lnTo>
                  <a:pt x="4940" y="1866900"/>
                </a:lnTo>
                <a:lnTo>
                  <a:pt x="6376" y="1878390"/>
                </a:lnTo>
                <a:lnTo>
                  <a:pt x="5905" y="1866900"/>
                </a:lnTo>
                <a:close/>
              </a:path>
              <a:path w="5387975" h="3035300">
                <a:moveTo>
                  <a:pt x="44729" y="1854200"/>
                </a:moveTo>
                <a:lnTo>
                  <a:pt x="19367" y="1854200"/>
                </a:lnTo>
                <a:lnTo>
                  <a:pt x="15125" y="1866900"/>
                </a:lnTo>
                <a:lnTo>
                  <a:pt x="49568" y="1866900"/>
                </a:lnTo>
                <a:lnTo>
                  <a:pt x="44729" y="1854200"/>
                </a:lnTo>
                <a:close/>
              </a:path>
              <a:path w="5387975" h="3035300">
                <a:moveTo>
                  <a:pt x="4320590" y="1854200"/>
                </a:moveTo>
                <a:lnTo>
                  <a:pt x="4271601" y="1854200"/>
                </a:lnTo>
                <a:lnTo>
                  <a:pt x="4265620" y="1866900"/>
                </a:lnTo>
                <a:lnTo>
                  <a:pt x="4321060" y="1866900"/>
                </a:lnTo>
                <a:lnTo>
                  <a:pt x="4320590" y="1854200"/>
                </a:lnTo>
                <a:close/>
              </a:path>
              <a:path w="5387975" h="3035300">
                <a:moveTo>
                  <a:pt x="4328325" y="1854200"/>
                </a:moveTo>
                <a:lnTo>
                  <a:pt x="4320590" y="1854200"/>
                </a:lnTo>
                <a:lnTo>
                  <a:pt x="4323981" y="1866900"/>
                </a:lnTo>
                <a:lnTo>
                  <a:pt x="4324489" y="1866900"/>
                </a:lnTo>
                <a:lnTo>
                  <a:pt x="4328325" y="1854200"/>
                </a:lnTo>
                <a:close/>
              </a:path>
              <a:path w="5387975" h="3035300">
                <a:moveTo>
                  <a:pt x="11658" y="1841500"/>
                </a:moveTo>
                <a:lnTo>
                  <a:pt x="10439" y="1841500"/>
                </a:lnTo>
                <a:lnTo>
                  <a:pt x="10706" y="1854200"/>
                </a:lnTo>
                <a:lnTo>
                  <a:pt x="11745" y="1843024"/>
                </a:lnTo>
                <a:lnTo>
                  <a:pt x="11658" y="1841500"/>
                </a:lnTo>
                <a:close/>
              </a:path>
              <a:path w="5387975" h="3035300">
                <a:moveTo>
                  <a:pt x="11818" y="1842242"/>
                </a:moveTo>
                <a:lnTo>
                  <a:pt x="11745" y="1843024"/>
                </a:lnTo>
                <a:lnTo>
                  <a:pt x="12382" y="1854200"/>
                </a:lnTo>
                <a:lnTo>
                  <a:pt x="14389" y="1854200"/>
                </a:lnTo>
                <a:lnTo>
                  <a:pt x="11818" y="1842242"/>
                </a:lnTo>
                <a:close/>
              </a:path>
              <a:path w="5387975" h="3035300">
                <a:moveTo>
                  <a:pt x="11201" y="1828800"/>
                </a:moveTo>
                <a:lnTo>
                  <a:pt x="9174" y="1828800"/>
                </a:lnTo>
                <a:lnTo>
                  <a:pt x="14263" y="1841500"/>
                </a:lnTo>
                <a:lnTo>
                  <a:pt x="16179" y="1854200"/>
                </a:lnTo>
                <a:lnTo>
                  <a:pt x="22644" y="1854200"/>
                </a:lnTo>
                <a:lnTo>
                  <a:pt x="16840" y="1841500"/>
                </a:lnTo>
                <a:lnTo>
                  <a:pt x="17145" y="1841500"/>
                </a:lnTo>
                <a:lnTo>
                  <a:pt x="11201" y="1828800"/>
                </a:lnTo>
                <a:close/>
              </a:path>
              <a:path w="5387975" h="3035300">
                <a:moveTo>
                  <a:pt x="43891" y="1841500"/>
                </a:moveTo>
                <a:lnTo>
                  <a:pt x="24536" y="1841500"/>
                </a:lnTo>
                <a:lnTo>
                  <a:pt x="28524" y="1854200"/>
                </a:lnTo>
                <a:lnTo>
                  <a:pt x="47155" y="1854200"/>
                </a:lnTo>
                <a:lnTo>
                  <a:pt x="43891" y="1841500"/>
                </a:lnTo>
                <a:close/>
              </a:path>
              <a:path w="5387975" h="3035300">
                <a:moveTo>
                  <a:pt x="4293346" y="1841500"/>
                </a:moveTo>
                <a:lnTo>
                  <a:pt x="4286618" y="1841500"/>
                </a:lnTo>
                <a:lnTo>
                  <a:pt x="4284891" y="1854200"/>
                </a:lnTo>
                <a:lnTo>
                  <a:pt x="4296141" y="1854200"/>
                </a:lnTo>
                <a:lnTo>
                  <a:pt x="4293346" y="1841500"/>
                </a:lnTo>
                <a:close/>
              </a:path>
              <a:path w="5387975" h="3035300">
                <a:moveTo>
                  <a:pt x="4328274" y="1841500"/>
                </a:moveTo>
                <a:lnTo>
                  <a:pt x="4304080" y="1841500"/>
                </a:lnTo>
                <a:lnTo>
                  <a:pt x="4300016" y="1854200"/>
                </a:lnTo>
                <a:lnTo>
                  <a:pt x="4324426" y="1854200"/>
                </a:lnTo>
                <a:lnTo>
                  <a:pt x="4328274" y="1841500"/>
                </a:lnTo>
                <a:close/>
              </a:path>
              <a:path w="5387975" h="3035300">
                <a:moveTo>
                  <a:pt x="4330395" y="1841500"/>
                </a:moveTo>
                <a:lnTo>
                  <a:pt x="4327728" y="1854200"/>
                </a:lnTo>
                <a:lnTo>
                  <a:pt x="4333595" y="1854200"/>
                </a:lnTo>
                <a:lnTo>
                  <a:pt x="4330395" y="1841500"/>
                </a:lnTo>
                <a:close/>
              </a:path>
              <a:path w="5387975" h="3035300">
                <a:moveTo>
                  <a:pt x="4336757" y="1841500"/>
                </a:moveTo>
                <a:lnTo>
                  <a:pt x="4334243" y="1841500"/>
                </a:lnTo>
                <a:lnTo>
                  <a:pt x="4334179" y="1854200"/>
                </a:lnTo>
                <a:lnTo>
                  <a:pt x="4337392" y="1854200"/>
                </a:lnTo>
                <a:lnTo>
                  <a:pt x="4336757" y="1841500"/>
                </a:lnTo>
                <a:close/>
              </a:path>
              <a:path w="5387975" h="3035300">
                <a:moveTo>
                  <a:pt x="4345000" y="1841500"/>
                </a:moveTo>
                <a:lnTo>
                  <a:pt x="4340859" y="1841500"/>
                </a:lnTo>
                <a:lnTo>
                  <a:pt x="4341622" y="1854200"/>
                </a:lnTo>
                <a:lnTo>
                  <a:pt x="4344644" y="1854200"/>
                </a:lnTo>
                <a:lnTo>
                  <a:pt x="4345000" y="1841500"/>
                </a:lnTo>
                <a:close/>
              </a:path>
              <a:path w="5387975" h="3035300">
                <a:moveTo>
                  <a:pt x="11887" y="1841500"/>
                </a:moveTo>
                <a:lnTo>
                  <a:pt x="11658" y="1841500"/>
                </a:lnTo>
                <a:lnTo>
                  <a:pt x="11818" y="1842242"/>
                </a:lnTo>
                <a:lnTo>
                  <a:pt x="11887" y="1841500"/>
                </a:lnTo>
                <a:close/>
              </a:path>
              <a:path w="5387975" h="3035300">
                <a:moveTo>
                  <a:pt x="43345" y="1828800"/>
                </a:moveTo>
                <a:lnTo>
                  <a:pt x="16001" y="1828800"/>
                </a:lnTo>
                <a:lnTo>
                  <a:pt x="17145" y="1841500"/>
                </a:lnTo>
                <a:lnTo>
                  <a:pt x="42011" y="1841500"/>
                </a:lnTo>
                <a:lnTo>
                  <a:pt x="43345" y="1828800"/>
                </a:lnTo>
                <a:close/>
              </a:path>
              <a:path w="5387975" h="3035300">
                <a:moveTo>
                  <a:pt x="50952" y="1828800"/>
                </a:moveTo>
                <a:lnTo>
                  <a:pt x="43345" y="1828800"/>
                </a:lnTo>
                <a:lnTo>
                  <a:pt x="43281" y="1841500"/>
                </a:lnTo>
                <a:lnTo>
                  <a:pt x="47282" y="1841500"/>
                </a:lnTo>
                <a:lnTo>
                  <a:pt x="50952" y="1828800"/>
                </a:lnTo>
                <a:close/>
              </a:path>
              <a:path w="5387975" h="3035300">
                <a:moveTo>
                  <a:pt x="4344060" y="1828800"/>
                </a:moveTo>
                <a:lnTo>
                  <a:pt x="4298619" y="1828800"/>
                </a:lnTo>
                <a:lnTo>
                  <a:pt x="4302531" y="1841500"/>
                </a:lnTo>
                <a:lnTo>
                  <a:pt x="4351020" y="1841500"/>
                </a:lnTo>
                <a:lnTo>
                  <a:pt x="4350748" y="1839500"/>
                </a:lnTo>
                <a:lnTo>
                  <a:pt x="4344060" y="1828800"/>
                </a:lnTo>
                <a:close/>
              </a:path>
              <a:path w="5387975" h="3035300">
                <a:moveTo>
                  <a:pt x="4355249" y="1828800"/>
                </a:moveTo>
                <a:lnTo>
                  <a:pt x="4349292" y="1828800"/>
                </a:lnTo>
                <a:lnTo>
                  <a:pt x="4350748" y="1839500"/>
                </a:lnTo>
                <a:lnTo>
                  <a:pt x="4351997" y="1841500"/>
                </a:lnTo>
                <a:lnTo>
                  <a:pt x="4352658" y="1841500"/>
                </a:lnTo>
                <a:lnTo>
                  <a:pt x="4355249" y="1828800"/>
                </a:lnTo>
                <a:close/>
              </a:path>
              <a:path w="5387975" h="3035300">
                <a:moveTo>
                  <a:pt x="3962" y="1816100"/>
                </a:moveTo>
                <a:lnTo>
                  <a:pt x="6756" y="1828800"/>
                </a:lnTo>
                <a:lnTo>
                  <a:pt x="11595" y="1828800"/>
                </a:lnTo>
                <a:lnTo>
                  <a:pt x="11645" y="1827865"/>
                </a:lnTo>
                <a:lnTo>
                  <a:pt x="3962" y="1816100"/>
                </a:lnTo>
                <a:close/>
              </a:path>
              <a:path w="5387975" h="3035300">
                <a:moveTo>
                  <a:pt x="15519" y="1816100"/>
                </a:moveTo>
                <a:lnTo>
                  <a:pt x="12280" y="1816100"/>
                </a:lnTo>
                <a:lnTo>
                  <a:pt x="11645" y="1827865"/>
                </a:lnTo>
                <a:lnTo>
                  <a:pt x="12255" y="1828800"/>
                </a:lnTo>
                <a:lnTo>
                  <a:pt x="14731" y="1828800"/>
                </a:lnTo>
                <a:lnTo>
                  <a:pt x="15519" y="1816100"/>
                </a:lnTo>
                <a:close/>
              </a:path>
              <a:path w="5387975" h="3035300">
                <a:moveTo>
                  <a:pt x="51231" y="1816100"/>
                </a:moveTo>
                <a:lnTo>
                  <a:pt x="21704" y="1816100"/>
                </a:lnTo>
                <a:lnTo>
                  <a:pt x="15455" y="1828800"/>
                </a:lnTo>
                <a:lnTo>
                  <a:pt x="50609" y="1828800"/>
                </a:lnTo>
                <a:lnTo>
                  <a:pt x="51231" y="1816100"/>
                </a:lnTo>
                <a:close/>
              </a:path>
              <a:path w="5387975" h="3035300">
                <a:moveTo>
                  <a:pt x="4326585" y="1816100"/>
                </a:moveTo>
                <a:lnTo>
                  <a:pt x="4316691" y="1816100"/>
                </a:lnTo>
                <a:lnTo>
                  <a:pt x="4311795" y="1828800"/>
                </a:lnTo>
                <a:lnTo>
                  <a:pt x="4330242" y="1828800"/>
                </a:lnTo>
                <a:lnTo>
                  <a:pt x="4326585" y="1816100"/>
                </a:lnTo>
                <a:close/>
              </a:path>
              <a:path w="5387975" h="3035300">
                <a:moveTo>
                  <a:pt x="4356849" y="1816100"/>
                </a:moveTo>
                <a:lnTo>
                  <a:pt x="4331906" y="1816100"/>
                </a:lnTo>
                <a:lnTo>
                  <a:pt x="4330242" y="1828800"/>
                </a:lnTo>
                <a:lnTo>
                  <a:pt x="4359478" y="1828800"/>
                </a:lnTo>
                <a:lnTo>
                  <a:pt x="4356849" y="1816100"/>
                </a:lnTo>
                <a:close/>
              </a:path>
              <a:path w="5387975" h="3035300">
                <a:moveTo>
                  <a:pt x="4363148" y="1816100"/>
                </a:moveTo>
                <a:lnTo>
                  <a:pt x="4362627" y="1816100"/>
                </a:lnTo>
                <a:lnTo>
                  <a:pt x="4359478" y="1828800"/>
                </a:lnTo>
                <a:lnTo>
                  <a:pt x="4363493" y="1828800"/>
                </a:lnTo>
                <a:lnTo>
                  <a:pt x="4363148" y="1816100"/>
                </a:lnTo>
                <a:close/>
              </a:path>
              <a:path w="5387975" h="3035300">
                <a:moveTo>
                  <a:pt x="10312" y="1803400"/>
                </a:moveTo>
                <a:lnTo>
                  <a:pt x="5499" y="1803400"/>
                </a:lnTo>
                <a:lnTo>
                  <a:pt x="7391" y="1816100"/>
                </a:lnTo>
                <a:lnTo>
                  <a:pt x="19469" y="1816100"/>
                </a:lnTo>
                <a:lnTo>
                  <a:pt x="10312" y="1803400"/>
                </a:lnTo>
                <a:close/>
              </a:path>
              <a:path w="5387975" h="3035300">
                <a:moveTo>
                  <a:pt x="40275" y="1803400"/>
                </a:moveTo>
                <a:lnTo>
                  <a:pt x="18160" y="1803400"/>
                </a:lnTo>
                <a:lnTo>
                  <a:pt x="20027" y="1816100"/>
                </a:lnTo>
                <a:lnTo>
                  <a:pt x="42743" y="1816100"/>
                </a:lnTo>
                <a:lnTo>
                  <a:pt x="40275" y="1803400"/>
                </a:lnTo>
                <a:close/>
              </a:path>
              <a:path w="5387975" h="3035300">
                <a:moveTo>
                  <a:pt x="51092" y="1790700"/>
                </a:moveTo>
                <a:lnTo>
                  <a:pt x="29806" y="1790700"/>
                </a:lnTo>
                <a:lnTo>
                  <a:pt x="32689" y="1803400"/>
                </a:lnTo>
                <a:lnTo>
                  <a:pt x="45288" y="1803400"/>
                </a:lnTo>
                <a:lnTo>
                  <a:pt x="47951" y="1816100"/>
                </a:lnTo>
                <a:lnTo>
                  <a:pt x="49822" y="1803400"/>
                </a:lnTo>
                <a:lnTo>
                  <a:pt x="51092" y="1790700"/>
                </a:lnTo>
                <a:close/>
              </a:path>
              <a:path w="5387975" h="3035300">
                <a:moveTo>
                  <a:pt x="4328566" y="1803400"/>
                </a:moveTo>
                <a:lnTo>
                  <a:pt x="4326356" y="1803400"/>
                </a:lnTo>
                <a:lnTo>
                  <a:pt x="4321657" y="1816100"/>
                </a:lnTo>
                <a:lnTo>
                  <a:pt x="4328566" y="1803400"/>
                </a:lnTo>
                <a:close/>
              </a:path>
              <a:path w="5387975" h="3035300">
                <a:moveTo>
                  <a:pt x="4366552" y="1803400"/>
                </a:moveTo>
                <a:lnTo>
                  <a:pt x="4328566" y="1803400"/>
                </a:lnTo>
                <a:lnTo>
                  <a:pt x="4322013" y="1816100"/>
                </a:lnTo>
                <a:lnTo>
                  <a:pt x="4360354" y="1816100"/>
                </a:lnTo>
                <a:lnTo>
                  <a:pt x="4366552" y="1803400"/>
                </a:lnTo>
                <a:close/>
              </a:path>
              <a:path w="5387975" h="3035300">
                <a:moveTo>
                  <a:pt x="4377067" y="1803400"/>
                </a:moveTo>
                <a:lnTo>
                  <a:pt x="4369396" y="1803400"/>
                </a:lnTo>
                <a:lnTo>
                  <a:pt x="4376254" y="1816100"/>
                </a:lnTo>
                <a:lnTo>
                  <a:pt x="4377067" y="1803400"/>
                </a:lnTo>
                <a:close/>
              </a:path>
              <a:path w="5387975" h="3035300">
                <a:moveTo>
                  <a:pt x="4383584" y="1810846"/>
                </a:moveTo>
                <a:lnTo>
                  <a:pt x="4381982" y="1816100"/>
                </a:lnTo>
                <a:lnTo>
                  <a:pt x="4385487" y="1816100"/>
                </a:lnTo>
                <a:lnTo>
                  <a:pt x="4385550" y="1813951"/>
                </a:lnTo>
                <a:lnTo>
                  <a:pt x="4383584" y="1810846"/>
                </a:lnTo>
                <a:close/>
              </a:path>
              <a:path w="5387975" h="3035300">
                <a:moveTo>
                  <a:pt x="4385708" y="1808493"/>
                </a:moveTo>
                <a:lnTo>
                  <a:pt x="4385550" y="1813951"/>
                </a:lnTo>
                <a:lnTo>
                  <a:pt x="4386910" y="1816100"/>
                </a:lnTo>
                <a:lnTo>
                  <a:pt x="4385708" y="1808493"/>
                </a:lnTo>
                <a:close/>
              </a:path>
              <a:path w="5387975" h="3035300">
                <a:moveTo>
                  <a:pt x="4383807" y="1796464"/>
                </a:moveTo>
                <a:lnTo>
                  <a:pt x="4382046" y="1803400"/>
                </a:lnTo>
                <a:lnTo>
                  <a:pt x="4378871" y="1803400"/>
                </a:lnTo>
                <a:lnTo>
                  <a:pt x="4383584" y="1810846"/>
                </a:lnTo>
                <a:lnTo>
                  <a:pt x="4385228" y="1805457"/>
                </a:lnTo>
                <a:lnTo>
                  <a:pt x="4383807" y="1796464"/>
                </a:lnTo>
                <a:close/>
              </a:path>
              <a:path w="5387975" h="3035300">
                <a:moveTo>
                  <a:pt x="4385856" y="1803400"/>
                </a:moveTo>
                <a:lnTo>
                  <a:pt x="4385228" y="1805457"/>
                </a:lnTo>
                <a:lnTo>
                  <a:pt x="4385708" y="1808493"/>
                </a:lnTo>
                <a:lnTo>
                  <a:pt x="4385856" y="1803400"/>
                </a:lnTo>
                <a:close/>
              </a:path>
              <a:path w="5387975" h="3035300">
                <a:moveTo>
                  <a:pt x="12611" y="1790700"/>
                </a:moveTo>
                <a:lnTo>
                  <a:pt x="8115" y="1790700"/>
                </a:lnTo>
                <a:lnTo>
                  <a:pt x="7708" y="1803400"/>
                </a:lnTo>
                <a:lnTo>
                  <a:pt x="9296" y="1803400"/>
                </a:lnTo>
                <a:lnTo>
                  <a:pt x="12611" y="1790700"/>
                </a:lnTo>
                <a:close/>
              </a:path>
              <a:path w="5387975" h="3035300">
                <a:moveTo>
                  <a:pt x="29260" y="1790700"/>
                </a:moveTo>
                <a:lnTo>
                  <a:pt x="20878" y="1790700"/>
                </a:lnTo>
                <a:lnTo>
                  <a:pt x="16357" y="1803400"/>
                </a:lnTo>
                <a:lnTo>
                  <a:pt x="26923" y="1803400"/>
                </a:lnTo>
                <a:lnTo>
                  <a:pt x="29260" y="1790700"/>
                </a:lnTo>
                <a:close/>
              </a:path>
              <a:path w="5387975" h="3035300">
                <a:moveTo>
                  <a:pt x="4369892" y="1790700"/>
                </a:moveTo>
                <a:lnTo>
                  <a:pt x="4344757" y="1790700"/>
                </a:lnTo>
                <a:lnTo>
                  <a:pt x="4343552" y="1803400"/>
                </a:lnTo>
                <a:lnTo>
                  <a:pt x="4375759" y="1803400"/>
                </a:lnTo>
                <a:lnTo>
                  <a:pt x="4369892" y="1790700"/>
                </a:lnTo>
                <a:close/>
              </a:path>
              <a:path w="5387975" h="3035300">
                <a:moveTo>
                  <a:pt x="4382897" y="1790700"/>
                </a:moveTo>
                <a:lnTo>
                  <a:pt x="4376559" y="1790700"/>
                </a:lnTo>
                <a:lnTo>
                  <a:pt x="4377461" y="1803400"/>
                </a:lnTo>
                <a:lnTo>
                  <a:pt x="4382046" y="1803400"/>
                </a:lnTo>
                <a:lnTo>
                  <a:pt x="4382897" y="1790700"/>
                </a:lnTo>
                <a:close/>
              </a:path>
              <a:path w="5387975" h="3035300">
                <a:moveTo>
                  <a:pt x="4382897" y="1790700"/>
                </a:moveTo>
                <a:lnTo>
                  <a:pt x="4382046" y="1803400"/>
                </a:lnTo>
                <a:lnTo>
                  <a:pt x="4383807" y="1796464"/>
                </a:lnTo>
                <a:lnTo>
                  <a:pt x="4382897" y="1790700"/>
                </a:lnTo>
                <a:close/>
              </a:path>
              <a:path w="5387975" h="3035300">
                <a:moveTo>
                  <a:pt x="4387405" y="1790700"/>
                </a:moveTo>
                <a:lnTo>
                  <a:pt x="4385271" y="1790700"/>
                </a:lnTo>
                <a:lnTo>
                  <a:pt x="4388104" y="1803400"/>
                </a:lnTo>
                <a:lnTo>
                  <a:pt x="4392269" y="1803400"/>
                </a:lnTo>
                <a:lnTo>
                  <a:pt x="4387405" y="1790700"/>
                </a:lnTo>
                <a:close/>
              </a:path>
              <a:path w="5387975" h="3035300">
                <a:moveTo>
                  <a:pt x="4402759" y="1790700"/>
                </a:moveTo>
                <a:lnTo>
                  <a:pt x="4396105" y="1790700"/>
                </a:lnTo>
                <a:lnTo>
                  <a:pt x="4392269" y="1803400"/>
                </a:lnTo>
                <a:lnTo>
                  <a:pt x="4396594" y="1803400"/>
                </a:lnTo>
                <a:lnTo>
                  <a:pt x="4402759" y="1790700"/>
                </a:lnTo>
                <a:close/>
              </a:path>
              <a:path w="5387975" h="3035300">
                <a:moveTo>
                  <a:pt x="4385271" y="1790700"/>
                </a:moveTo>
                <a:lnTo>
                  <a:pt x="4382897" y="1790700"/>
                </a:lnTo>
                <a:lnTo>
                  <a:pt x="4383807" y="1796464"/>
                </a:lnTo>
                <a:lnTo>
                  <a:pt x="4385271" y="1790700"/>
                </a:lnTo>
                <a:close/>
              </a:path>
              <a:path w="5387975" h="3035300">
                <a:moveTo>
                  <a:pt x="11958" y="1778224"/>
                </a:moveTo>
                <a:lnTo>
                  <a:pt x="12407" y="1790700"/>
                </a:lnTo>
                <a:lnTo>
                  <a:pt x="13817" y="1790700"/>
                </a:lnTo>
                <a:lnTo>
                  <a:pt x="11958" y="1778224"/>
                </a:lnTo>
                <a:close/>
              </a:path>
              <a:path w="5387975" h="3035300">
                <a:moveTo>
                  <a:pt x="17830" y="1778000"/>
                </a:moveTo>
                <a:lnTo>
                  <a:pt x="14363" y="1778000"/>
                </a:lnTo>
                <a:lnTo>
                  <a:pt x="13881" y="1790700"/>
                </a:lnTo>
                <a:lnTo>
                  <a:pt x="16090" y="1790700"/>
                </a:lnTo>
                <a:lnTo>
                  <a:pt x="17830" y="1778000"/>
                </a:lnTo>
                <a:close/>
              </a:path>
              <a:path w="5387975" h="3035300">
                <a:moveTo>
                  <a:pt x="41744" y="1778000"/>
                </a:moveTo>
                <a:lnTo>
                  <a:pt x="17830" y="1778000"/>
                </a:lnTo>
                <a:lnTo>
                  <a:pt x="21107" y="1790700"/>
                </a:lnTo>
                <a:lnTo>
                  <a:pt x="43281" y="1790700"/>
                </a:lnTo>
                <a:lnTo>
                  <a:pt x="41744" y="1778000"/>
                </a:lnTo>
                <a:close/>
              </a:path>
              <a:path w="5387975" h="3035300">
                <a:moveTo>
                  <a:pt x="55562" y="1778000"/>
                </a:moveTo>
                <a:lnTo>
                  <a:pt x="48525" y="1778000"/>
                </a:lnTo>
                <a:lnTo>
                  <a:pt x="43281" y="1790700"/>
                </a:lnTo>
                <a:lnTo>
                  <a:pt x="50673" y="1790700"/>
                </a:lnTo>
                <a:lnTo>
                  <a:pt x="55562" y="1778000"/>
                </a:lnTo>
                <a:close/>
              </a:path>
              <a:path w="5387975" h="3035300">
                <a:moveTo>
                  <a:pt x="4351185" y="1778000"/>
                </a:moveTo>
                <a:lnTo>
                  <a:pt x="4347197" y="1778000"/>
                </a:lnTo>
                <a:lnTo>
                  <a:pt x="4348187" y="1790700"/>
                </a:lnTo>
                <a:lnTo>
                  <a:pt x="4351185" y="1778000"/>
                </a:lnTo>
                <a:close/>
              </a:path>
              <a:path w="5387975" h="3035300">
                <a:moveTo>
                  <a:pt x="4379023" y="1778000"/>
                </a:moveTo>
                <a:lnTo>
                  <a:pt x="4354858" y="1778000"/>
                </a:lnTo>
                <a:lnTo>
                  <a:pt x="4348840" y="1790700"/>
                </a:lnTo>
                <a:lnTo>
                  <a:pt x="4374515" y="1790700"/>
                </a:lnTo>
                <a:lnTo>
                  <a:pt x="4379023" y="1778000"/>
                </a:lnTo>
                <a:close/>
              </a:path>
              <a:path w="5387975" h="3035300">
                <a:moveTo>
                  <a:pt x="4393438" y="1778000"/>
                </a:moveTo>
                <a:lnTo>
                  <a:pt x="4379023" y="1778000"/>
                </a:lnTo>
                <a:lnTo>
                  <a:pt x="4378985" y="1790700"/>
                </a:lnTo>
                <a:lnTo>
                  <a:pt x="4394454" y="1790700"/>
                </a:lnTo>
                <a:lnTo>
                  <a:pt x="4393438" y="1778000"/>
                </a:lnTo>
                <a:close/>
              </a:path>
              <a:path w="5387975" h="3035300">
                <a:moveTo>
                  <a:pt x="4402620" y="1778000"/>
                </a:moveTo>
                <a:lnTo>
                  <a:pt x="4394454" y="1790700"/>
                </a:lnTo>
                <a:lnTo>
                  <a:pt x="4403331" y="1790700"/>
                </a:lnTo>
                <a:lnTo>
                  <a:pt x="4402620" y="1778000"/>
                </a:lnTo>
                <a:close/>
              </a:path>
              <a:path w="5387975" h="3035300">
                <a:moveTo>
                  <a:pt x="4411929" y="1778000"/>
                </a:moveTo>
                <a:lnTo>
                  <a:pt x="4406417" y="1778000"/>
                </a:lnTo>
                <a:lnTo>
                  <a:pt x="4404156" y="1790700"/>
                </a:lnTo>
                <a:lnTo>
                  <a:pt x="4408576" y="1790700"/>
                </a:lnTo>
                <a:lnTo>
                  <a:pt x="4411929" y="1778000"/>
                </a:lnTo>
                <a:close/>
              </a:path>
              <a:path w="5387975" h="3035300">
                <a:moveTo>
                  <a:pt x="11950" y="1778000"/>
                </a:moveTo>
                <a:lnTo>
                  <a:pt x="11958" y="1778224"/>
                </a:lnTo>
                <a:lnTo>
                  <a:pt x="11950" y="1778000"/>
                </a:lnTo>
                <a:close/>
              </a:path>
              <a:path w="5387975" h="3035300">
                <a:moveTo>
                  <a:pt x="12636" y="1765300"/>
                </a:moveTo>
                <a:lnTo>
                  <a:pt x="9525" y="1765300"/>
                </a:lnTo>
                <a:lnTo>
                  <a:pt x="10972" y="1778000"/>
                </a:lnTo>
                <a:lnTo>
                  <a:pt x="13207" y="1778000"/>
                </a:lnTo>
                <a:lnTo>
                  <a:pt x="12636" y="1765300"/>
                </a:lnTo>
                <a:close/>
              </a:path>
              <a:path w="5387975" h="3035300">
                <a:moveTo>
                  <a:pt x="17170" y="1765300"/>
                </a:moveTo>
                <a:lnTo>
                  <a:pt x="15963" y="1765300"/>
                </a:lnTo>
                <a:lnTo>
                  <a:pt x="17043" y="1778000"/>
                </a:lnTo>
                <a:lnTo>
                  <a:pt x="17170" y="1765300"/>
                </a:lnTo>
                <a:close/>
              </a:path>
              <a:path w="5387975" h="3035300">
                <a:moveTo>
                  <a:pt x="44043" y="1765300"/>
                </a:moveTo>
                <a:lnTo>
                  <a:pt x="19857" y="1765300"/>
                </a:lnTo>
                <a:lnTo>
                  <a:pt x="20375" y="1778000"/>
                </a:lnTo>
                <a:lnTo>
                  <a:pt x="47155" y="1778000"/>
                </a:lnTo>
                <a:lnTo>
                  <a:pt x="44043" y="1765300"/>
                </a:lnTo>
                <a:close/>
              </a:path>
              <a:path w="5387975" h="3035300">
                <a:moveTo>
                  <a:pt x="4405871" y="1765300"/>
                </a:moveTo>
                <a:lnTo>
                  <a:pt x="4366618" y="1765300"/>
                </a:lnTo>
                <a:lnTo>
                  <a:pt x="4359532" y="1778000"/>
                </a:lnTo>
                <a:lnTo>
                  <a:pt x="4400677" y="1778000"/>
                </a:lnTo>
                <a:lnTo>
                  <a:pt x="4405871" y="1765300"/>
                </a:lnTo>
                <a:close/>
              </a:path>
              <a:path w="5387975" h="3035300">
                <a:moveTo>
                  <a:pt x="4409655" y="1765300"/>
                </a:moveTo>
                <a:lnTo>
                  <a:pt x="4405871" y="1765300"/>
                </a:lnTo>
                <a:lnTo>
                  <a:pt x="4405287" y="1778000"/>
                </a:lnTo>
                <a:lnTo>
                  <a:pt x="4405490" y="1778000"/>
                </a:lnTo>
                <a:lnTo>
                  <a:pt x="4409655" y="1765300"/>
                </a:lnTo>
                <a:close/>
              </a:path>
              <a:path w="5387975" h="3035300">
                <a:moveTo>
                  <a:pt x="4417161" y="1765300"/>
                </a:moveTo>
                <a:lnTo>
                  <a:pt x="4412919" y="1765300"/>
                </a:lnTo>
                <a:lnTo>
                  <a:pt x="4410290" y="1778000"/>
                </a:lnTo>
                <a:lnTo>
                  <a:pt x="4411192" y="1778000"/>
                </a:lnTo>
                <a:lnTo>
                  <a:pt x="4417161" y="1765300"/>
                </a:lnTo>
                <a:close/>
              </a:path>
              <a:path w="5387975" h="3035300">
                <a:moveTo>
                  <a:pt x="4421708" y="1765300"/>
                </a:moveTo>
                <a:lnTo>
                  <a:pt x="4417161" y="1765300"/>
                </a:lnTo>
                <a:lnTo>
                  <a:pt x="4416564" y="1778000"/>
                </a:lnTo>
                <a:lnTo>
                  <a:pt x="4421987" y="1778000"/>
                </a:lnTo>
                <a:lnTo>
                  <a:pt x="4421708" y="1765300"/>
                </a:lnTo>
                <a:close/>
              </a:path>
              <a:path w="5387975" h="3035300">
                <a:moveTo>
                  <a:pt x="11252" y="1752600"/>
                </a:moveTo>
                <a:lnTo>
                  <a:pt x="10007" y="1752600"/>
                </a:lnTo>
                <a:lnTo>
                  <a:pt x="6286" y="1765300"/>
                </a:lnTo>
                <a:lnTo>
                  <a:pt x="19392" y="1765300"/>
                </a:lnTo>
                <a:lnTo>
                  <a:pt x="19289" y="1764945"/>
                </a:lnTo>
                <a:lnTo>
                  <a:pt x="11252" y="1752600"/>
                </a:lnTo>
                <a:close/>
              </a:path>
              <a:path w="5387975" h="3035300">
                <a:moveTo>
                  <a:pt x="19316" y="1764987"/>
                </a:moveTo>
                <a:lnTo>
                  <a:pt x="19392" y="1765300"/>
                </a:lnTo>
                <a:lnTo>
                  <a:pt x="19316" y="1764987"/>
                </a:lnTo>
                <a:close/>
              </a:path>
              <a:path w="5387975" h="3035300">
                <a:moveTo>
                  <a:pt x="53835" y="1739900"/>
                </a:moveTo>
                <a:lnTo>
                  <a:pt x="19494" y="1739900"/>
                </a:lnTo>
                <a:lnTo>
                  <a:pt x="16281" y="1752600"/>
                </a:lnTo>
                <a:lnTo>
                  <a:pt x="19316" y="1764987"/>
                </a:lnTo>
                <a:lnTo>
                  <a:pt x="19519" y="1765300"/>
                </a:lnTo>
                <a:lnTo>
                  <a:pt x="44183" y="1765300"/>
                </a:lnTo>
                <a:lnTo>
                  <a:pt x="42316" y="1752600"/>
                </a:lnTo>
                <a:lnTo>
                  <a:pt x="43687" y="1752600"/>
                </a:lnTo>
                <a:lnTo>
                  <a:pt x="53835" y="1739900"/>
                </a:lnTo>
                <a:close/>
              </a:path>
              <a:path w="5387975" h="3035300">
                <a:moveTo>
                  <a:pt x="51689" y="1752600"/>
                </a:moveTo>
                <a:lnTo>
                  <a:pt x="45326" y="1752600"/>
                </a:lnTo>
                <a:lnTo>
                  <a:pt x="44183" y="1765300"/>
                </a:lnTo>
                <a:lnTo>
                  <a:pt x="53314" y="1765300"/>
                </a:lnTo>
                <a:lnTo>
                  <a:pt x="51689" y="1752600"/>
                </a:lnTo>
                <a:close/>
              </a:path>
              <a:path w="5387975" h="3035300">
                <a:moveTo>
                  <a:pt x="4389831" y="1752600"/>
                </a:moveTo>
                <a:lnTo>
                  <a:pt x="4377918" y="1752600"/>
                </a:lnTo>
                <a:lnTo>
                  <a:pt x="4374062" y="1765300"/>
                </a:lnTo>
                <a:lnTo>
                  <a:pt x="4380560" y="1765300"/>
                </a:lnTo>
                <a:lnTo>
                  <a:pt x="4389831" y="1752600"/>
                </a:lnTo>
                <a:close/>
              </a:path>
              <a:path w="5387975" h="3035300">
                <a:moveTo>
                  <a:pt x="4393385" y="1761903"/>
                </a:moveTo>
                <a:lnTo>
                  <a:pt x="4391025" y="1765300"/>
                </a:lnTo>
                <a:lnTo>
                  <a:pt x="4394682" y="1765300"/>
                </a:lnTo>
                <a:lnTo>
                  <a:pt x="4393385" y="1761903"/>
                </a:lnTo>
                <a:close/>
              </a:path>
              <a:path w="5387975" h="3035300">
                <a:moveTo>
                  <a:pt x="4397348" y="1756201"/>
                </a:moveTo>
                <a:lnTo>
                  <a:pt x="4394802" y="1759865"/>
                </a:lnTo>
                <a:lnTo>
                  <a:pt x="4394682" y="1765300"/>
                </a:lnTo>
                <a:lnTo>
                  <a:pt x="4398949" y="1765300"/>
                </a:lnTo>
                <a:lnTo>
                  <a:pt x="4397348" y="1756201"/>
                </a:lnTo>
                <a:close/>
              </a:path>
              <a:path w="5387975" h="3035300">
                <a:moveTo>
                  <a:pt x="4399061" y="1764945"/>
                </a:moveTo>
                <a:lnTo>
                  <a:pt x="4398949" y="1765300"/>
                </a:lnTo>
                <a:lnTo>
                  <a:pt x="4399061" y="1764945"/>
                </a:lnTo>
                <a:close/>
              </a:path>
              <a:path w="5387975" h="3035300">
                <a:moveTo>
                  <a:pt x="4418774" y="1752600"/>
                </a:moveTo>
                <a:lnTo>
                  <a:pt x="4404131" y="1752600"/>
                </a:lnTo>
                <a:lnTo>
                  <a:pt x="4404893" y="1765300"/>
                </a:lnTo>
                <a:lnTo>
                  <a:pt x="4422597" y="1765300"/>
                </a:lnTo>
                <a:lnTo>
                  <a:pt x="4418774" y="1752600"/>
                </a:lnTo>
                <a:close/>
              </a:path>
              <a:path w="5387975" h="3035300">
                <a:moveTo>
                  <a:pt x="4428375" y="1752600"/>
                </a:moveTo>
                <a:lnTo>
                  <a:pt x="4425937" y="1752600"/>
                </a:lnTo>
                <a:lnTo>
                  <a:pt x="4427753" y="1765300"/>
                </a:lnTo>
                <a:lnTo>
                  <a:pt x="4428375" y="1752600"/>
                </a:lnTo>
                <a:close/>
              </a:path>
              <a:path w="5387975" h="3035300">
                <a:moveTo>
                  <a:pt x="4436592" y="1752600"/>
                </a:moveTo>
                <a:lnTo>
                  <a:pt x="4431715" y="1752600"/>
                </a:lnTo>
                <a:lnTo>
                  <a:pt x="4429975" y="1765300"/>
                </a:lnTo>
                <a:lnTo>
                  <a:pt x="4437888" y="1765300"/>
                </a:lnTo>
                <a:lnTo>
                  <a:pt x="4436592" y="1752600"/>
                </a:lnTo>
                <a:close/>
              </a:path>
              <a:path w="5387975" h="3035300">
                <a:moveTo>
                  <a:pt x="4402950" y="1752600"/>
                </a:moveTo>
                <a:lnTo>
                  <a:pt x="4399851" y="1752600"/>
                </a:lnTo>
                <a:lnTo>
                  <a:pt x="4399061" y="1764945"/>
                </a:lnTo>
                <a:lnTo>
                  <a:pt x="4402950" y="1752600"/>
                </a:lnTo>
                <a:close/>
              </a:path>
              <a:path w="5387975" h="3035300">
                <a:moveTo>
                  <a:pt x="4394961" y="1752600"/>
                </a:moveTo>
                <a:lnTo>
                  <a:pt x="4389831" y="1752600"/>
                </a:lnTo>
                <a:lnTo>
                  <a:pt x="4393385" y="1761903"/>
                </a:lnTo>
                <a:lnTo>
                  <a:pt x="4394802" y="1759865"/>
                </a:lnTo>
                <a:lnTo>
                  <a:pt x="4394961" y="1752600"/>
                </a:lnTo>
                <a:close/>
              </a:path>
              <a:path w="5387975" h="3035300">
                <a:moveTo>
                  <a:pt x="4399851" y="1752600"/>
                </a:moveTo>
                <a:lnTo>
                  <a:pt x="4396714" y="1752600"/>
                </a:lnTo>
                <a:lnTo>
                  <a:pt x="4397348" y="1756201"/>
                </a:lnTo>
                <a:lnTo>
                  <a:pt x="4399851" y="1752600"/>
                </a:lnTo>
                <a:close/>
              </a:path>
              <a:path w="5387975" h="3035300">
                <a:moveTo>
                  <a:pt x="12458" y="1739900"/>
                </a:moveTo>
                <a:lnTo>
                  <a:pt x="11912" y="1752600"/>
                </a:lnTo>
                <a:lnTo>
                  <a:pt x="13792" y="1752600"/>
                </a:lnTo>
                <a:lnTo>
                  <a:pt x="12458" y="1739900"/>
                </a:lnTo>
                <a:close/>
              </a:path>
              <a:path w="5387975" h="3035300">
                <a:moveTo>
                  <a:pt x="4422140" y="1739900"/>
                </a:moveTo>
                <a:lnTo>
                  <a:pt x="4387545" y="1739900"/>
                </a:lnTo>
                <a:lnTo>
                  <a:pt x="4384459" y="1752600"/>
                </a:lnTo>
                <a:lnTo>
                  <a:pt x="4420755" y="1752600"/>
                </a:lnTo>
                <a:lnTo>
                  <a:pt x="4422140" y="1739900"/>
                </a:lnTo>
                <a:close/>
              </a:path>
              <a:path w="5387975" h="3035300">
                <a:moveTo>
                  <a:pt x="4435449" y="1739900"/>
                </a:moveTo>
                <a:lnTo>
                  <a:pt x="4428043" y="1739900"/>
                </a:lnTo>
                <a:lnTo>
                  <a:pt x="4426867" y="1752600"/>
                </a:lnTo>
                <a:lnTo>
                  <a:pt x="4437494" y="1752600"/>
                </a:lnTo>
                <a:lnTo>
                  <a:pt x="4435449" y="1739900"/>
                </a:lnTo>
                <a:close/>
              </a:path>
              <a:path w="5387975" h="3035300">
                <a:moveTo>
                  <a:pt x="4449686" y="1739900"/>
                </a:moveTo>
                <a:lnTo>
                  <a:pt x="4444961" y="1739900"/>
                </a:lnTo>
                <a:lnTo>
                  <a:pt x="4448632" y="1752600"/>
                </a:lnTo>
                <a:lnTo>
                  <a:pt x="4449686" y="1739900"/>
                </a:lnTo>
                <a:close/>
              </a:path>
              <a:path w="5387975" h="3035300">
                <a:moveTo>
                  <a:pt x="48679" y="1727200"/>
                </a:moveTo>
                <a:lnTo>
                  <a:pt x="12293" y="1727200"/>
                </a:lnTo>
                <a:lnTo>
                  <a:pt x="16586" y="1739900"/>
                </a:lnTo>
                <a:lnTo>
                  <a:pt x="53733" y="1739900"/>
                </a:lnTo>
                <a:lnTo>
                  <a:pt x="48679" y="1727200"/>
                </a:lnTo>
                <a:close/>
              </a:path>
              <a:path w="5387975" h="3035300">
                <a:moveTo>
                  <a:pt x="4401540" y="1727200"/>
                </a:moveTo>
                <a:lnTo>
                  <a:pt x="4397248" y="1739900"/>
                </a:lnTo>
                <a:lnTo>
                  <a:pt x="4398441" y="1739900"/>
                </a:lnTo>
                <a:lnTo>
                  <a:pt x="4401540" y="1727200"/>
                </a:lnTo>
                <a:close/>
              </a:path>
              <a:path w="5387975" h="3035300">
                <a:moveTo>
                  <a:pt x="4455871" y="1727200"/>
                </a:moveTo>
                <a:lnTo>
                  <a:pt x="4408487" y="1727200"/>
                </a:lnTo>
                <a:lnTo>
                  <a:pt x="4398441" y="1739900"/>
                </a:lnTo>
                <a:lnTo>
                  <a:pt x="4454486" y="1739900"/>
                </a:lnTo>
                <a:lnTo>
                  <a:pt x="4455871" y="1727200"/>
                </a:lnTo>
                <a:close/>
              </a:path>
              <a:path w="5387975" h="3035300">
                <a:moveTo>
                  <a:pt x="4458957" y="1727200"/>
                </a:moveTo>
                <a:lnTo>
                  <a:pt x="4458703" y="1727200"/>
                </a:lnTo>
                <a:lnTo>
                  <a:pt x="4455033" y="1739900"/>
                </a:lnTo>
                <a:lnTo>
                  <a:pt x="4458500" y="1739900"/>
                </a:lnTo>
                <a:lnTo>
                  <a:pt x="4458957" y="1727200"/>
                </a:lnTo>
                <a:close/>
              </a:path>
              <a:path w="5387975" h="3035300">
                <a:moveTo>
                  <a:pt x="19342" y="1714500"/>
                </a:moveTo>
                <a:lnTo>
                  <a:pt x="16154" y="1714500"/>
                </a:lnTo>
                <a:lnTo>
                  <a:pt x="15798" y="1727200"/>
                </a:lnTo>
                <a:lnTo>
                  <a:pt x="17462" y="1727200"/>
                </a:lnTo>
                <a:lnTo>
                  <a:pt x="19342" y="1714500"/>
                </a:lnTo>
                <a:close/>
              </a:path>
              <a:path w="5387975" h="3035300">
                <a:moveTo>
                  <a:pt x="22809" y="1714500"/>
                </a:moveTo>
                <a:lnTo>
                  <a:pt x="22504" y="1714500"/>
                </a:lnTo>
                <a:lnTo>
                  <a:pt x="18072" y="1727200"/>
                </a:lnTo>
                <a:lnTo>
                  <a:pt x="22301" y="1727200"/>
                </a:lnTo>
                <a:lnTo>
                  <a:pt x="22809" y="1714500"/>
                </a:lnTo>
                <a:close/>
              </a:path>
              <a:path w="5387975" h="3035300">
                <a:moveTo>
                  <a:pt x="23304" y="1714500"/>
                </a:moveTo>
                <a:lnTo>
                  <a:pt x="22809" y="1714500"/>
                </a:lnTo>
                <a:lnTo>
                  <a:pt x="22301" y="1727200"/>
                </a:lnTo>
                <a:lnTo>
                  <a:pt x="23444" y="1727200"/>
                </a:lnTo>
                <a:lnTo>
                  <a:pt x="23304" y="1714500"/>
                </a:lnTo>
                <a:close/>
              </a:path>
              <a:path w="5387975" h="3035300">
                <a:moveTo>
                  <a:pt x="23837" y="1714500"/>
                </a:moveTo>
                <a:lnTo>
                  <a:pt x="23304" y="1714500"/>
                </a:lnTo>
                <a:lnTo>
                  <a:pt x="23444" y="1727200"/>
                </a:lnTo>
                <a:lnTo>
                  <a:pt x="31546" y="1727200"/>
                </a:lnTo>
                <a:lnTo>
                  <a:pt x="30416" y="1720432"/>
                </a:lnTo>
                <a:lnTo>
                  <a:pt x="23837" y="1714500"/>
                </a:lnTo>
                <a:close/>
              </a:path>
              <a:path w="5387975" h="3035300">
                <a:moveTo>
                  <a:pt x="41897" y="1714500"/>
                </a:moveTo>
                <a:lnTo>
                  <a:pt x="29425" y="1714500"/>
                </a:lnTo>
                <a:lnTo>
                  <a:pt x="30416" y="1720432"/>
                </a:lnTo>
                <a:lnTo>
                  <a:pt x="37922" y="1727200"/>
                </a:lnTo>
                <a:lnTo>
                  <a:pt x="40373" y="1727200"/>
                </a:lnTo>
                <a:lnTo>
                  <a:pt x="41897" y="1714500"/>
                </a:lnTo>
                <a:close/>
              </a:path>
              <a:path w="5387975" h="3035300">
                <a:moveTo>
                  <a:pt x="41897" y="1714500"/>
                </a:moveTo>
                <a:lnTo>
                  <a:pt x="40373" y="1727200"/>
                </a:lnTo>
                <a:lnTo>
                  <a:pt x="45618" y="1727200"/>
                </a:lnTo>
                <a:lnTo>
                  <a:pt x="41897" y="1714500"/>
                </a:lnTo>
                <a:close/>
              </a:path>
              <a:path w="5387975" h="3035300">
                <a:moveTo>
                  <a:pt x="53136" y="1714500"/>
                </a:moveTo>
                <a:lnTo>
                  <a:pt x="41897" y="1714500"/>
                </a:lnTo>
                <a:lnTo>
                  <a:pt x="45618" y="1727200"/>
                </a:lnTo>
                <a:lnTo>
                  <a:pt x="54101" y="1727200"/>
                </a:lnTo>
                <a:lnTo>
                  <a:pt x="53136" y="1714500"/>
                </a:lnTo>
                <a:close/>
              </a:path>
              <a:path w="5387975" h="3035300">
                <a:moveTo>
                  <a:pt x="4417745" y="1714500"/>
                </a:moveTo>
                <a:lnTo>
                  <a:pt x="4416259" y="1714500"/>
                </a:lnTo>
                <a:lnTo>
                  <a:pt x="4415688" y="1727200"/>
                </a:lnTo>
                <a:lnTo>
                  <a:pt x="4417123" y="1727200"/>
                </a:lnTo>
                <a:lnTo>
                  <a:pt x="4417745" y="1714500"/>
                </a:lnTo>
                <a:close/>
              </a:path>
              <a:path w="5387975" h="3035300">
                <a:moveTo>
                  <a:pt x="4454046" y="1714500"/>
                </a:moveTo>
                <a:lnTo>
                  <a:pt x="4422597" y="1714500"/>
                </a:lnTo>
                <a:lnTo>
                  <a:pt x="4419371" y="1727200"/>
                </a:lnTo>
                <a:lnTo>
                  <a:pt x="4453687" y="1727200"/>
                </a:lnTo>
                <a:lnTo>
                  <a:pt x="4454046" y="1714500"/>
                </a:lnTo>
                <a:close/>
              </a:path>
              <a:path w="5387975" h="3035300">
                <a:moveTo>
                  <a:pt x="4461116" y="1714500"/>
                </a:moveTo>
                <a:lnTo>
                  <a:pt x="4458042" y="1727200"/>
                </a:lnTo>
                <a:lnTo>
                  <a:pt x="4460506" y="1727200"/>
                </a:lnTo>
                <a:lnTo>
                  <a:pt x="4461116" y="1714500"/>
                </a:lnTo>
                <a:close/>
              </a:path>
              <a:path w="5387975" h="3035300">
                <a:moveTo>
                  <a:pt x="4466107" y="1714500"/>
                </a:moveTo>
                <a:lnTo>
                  <a:pt x="4462183" y="1727200"/>
                </a:lnTo>
                <a:lnTo>
                  <a:pt x="4465320" y="1727200"/>
                </a:lnTo>
                <a:lnTo>
                  <a:pt x="4466107" y="1714500"/>
                </a:lnTo>
                <a:close/>
              </a:path>
              <a:path w="5387975" h="3035300">
                <a:moveTo>
                  <a:pt x="29425" y="1714500"/>
                </a:moveTo>
                <a:lnTo>
                  <a:pt x="23837" y="1714500"/>
                </a:lnTo>
                <a:lnTo>
                  <a:pt x="30416" y="1720432"/>
                </a:lnTo>
                <a:lnTo>
                  <a:pt x="29425" y="1714500"/>
                </a:lnTo>
                <a:close/>
              </a:path>
              <a:path w="5387975" h="3035300">
                <a:moveTo>
                  <a:pt x="12204" y="1701800"/>
                </a:moveTo>
                <a:lnTo>
                  <a:pt x="13334" y="1714500"/>
                </a:lnTo>
                <a:lnTo>
                  <a:pt x="12708" y="1703112"/>
                </a:lnTo>
                <a:lnTo>
                  <a:pt x="12204" y="1701800"/>
                </a:lnTo>
                <a:close/>
              </a:path>
              <a:path w="5387975" h="3035300">
                <a:moveTo>
                  <a:pt x="23367" y="1701800"/>
                </a:moveTo>
                <a:lnTo>
                  <a:pt x="12636" y="1701800"/>
                </a:lnTo>
                <a:lnTo>
                  <a:pt x="12708" y="1703112"/>
                </a:lnTo>
                <a:lnTo>
                  <a:pt x="17081" y="1714500"/>
                </a:lnTo>
                <a:lnTo>
                  <a:pt x="22313" y="1714500"/>
                </a:lnTo>
                <a:lnTo>
                  <a:pt x="23367" y="1701800"/>
                </a:lnTo>
                <a:close/>
              </a:path>
              <a:path w="5387975" h="3035300">
                <a:moveTo>
                  <a:pt x="26289" y="1676400"/>
                </a:moveTo>
                <a:lnTo>
                  <a:pt x="23329" y="1676400"/>
                </a:lnTo>
                <a:lnTo>
                  <a:pt x="25514" y="1689100"/>
                </a:lnTo>
                <a:lnTo>
                  <a:pt x="23634" y="1701800"/>
                </a:lnTo>
                <a:lnTo>
                  <a:pt x="23367" y="1701800"/>
                </a:lnTo>
                <a:lnTo>
                  <a:pt x="24688" y="1714500"/>
                </a:lnTo>
                <a:lnTo>
                  <a:pt x="50076" y="1714500"/>
                </a:lnTo>
                <a:lnTo>
                  <a:pt x="44348" y="1701800"/>
                </a:lnTo>
                <a:lnTo>
                  <a:pt x="50507" y="1689100"/>
                </a:lnTo>
                <a:lnTo>
                  <a:pt x="27368" y="1689100"/>
                </a:lnTo>
                <a:lnTo>
                  <a:pt x="26648" y="1677304"/>
                </a:lnTo>
                <a:lnTo>
                  <a:pt x="26289" y="1676400"/>
                </a:lnTo>
                <a:close/>
              </a:path>
              <a:path w="5387975" h="3035300">
                <a:moveTo>
                  <a:pt x="52006" y="1701800"/>
                </a:moveTo>
                <a:lnTo>
                  <a:pt x="50076" y="1714500"/>
                </a:lnTo>
                <a:lnTo>
                  <a:pt x="50673" y="1714500"/>
                </a:lnTo>
                <a:lnTo>
                  <a:pt x="52006" y="1701800"/>
                </a:lnTo>
                <a:close/>
              </a:path>
              <a:path w="5387975" h="3035300">
                <a:moveTo>
                  <a:pt x="4430801" y="1701800"/>
                </a:moveTo>
                <a:lnTo>
                  <a:pt x="4424680" y="1701800"/>
                </a:lnTo>
                <a:lnTo>
                  <a:pt x="4416564" y="1714500"/>
                </a:lnTo>
                <a:lnTo>
                  <a:pt x="4430153" y="1714500"/>
                </a:lnTo>
                <a:lnTo>
                  <a:pt x="4430801" y="1701800"/>
                </a:lnTo>
                <a:close/>
              </a:path>
              <a:path w="5387975" h="3035300">
                <a:moveTo>
                  <a:pt x="4457712" y="1701800"/>
                </a:moveTo>
                <a:lnTo>
                  <a:pt x="4430801" y="1701800"/>
                </a:lnTo>
                <a:lnTo>
                  <a:pt x="4430979" y="1714500"/>
                </a:lnTo>
                <a:lnTo>
                  <a:pt x="4457171" y="1714500"/>
                </a:lnTo>
                <a:lnTo>
                  <a:pt x="4457712" y="1701800"/>
                </a:lnTo>
                <a:close/>
              </a:path>
              <a:path w="5387975" h="3035300">
                <a:moveTo>
                  <a:pt x="4469295" y="1701800"/>
                </a:moveTo>
                <a:lnTo>
                  <a:pt x="4463872" y="1701800"/>
                </a:lnTo>
                <a:lnTo>
                  <a:pt x="4463910" y="1714500"/>
                </a:lnTo>
                <a:lnTo>
                  <a:pt x="4469295" y="1701800"/>
                </a:lnTo>
                <a:close/>
              </a:path>
              <a:path w="5387975" h="3035300">
                <a:moveTo>
                  <a:pt x="14198" y="1689100"/>
                </a:moveTo>
                <a:lnTo>
                  <a:pt x="10426" y="1701800"/>
                </a:lnTo>
                <a:lnTo>
                  <a:pt x="14947" y="1701800"/>
                </a:lnTo>
                <a:lnTo>
                  <a:pt x="14198" y="1689100"/>
                </a:lnTo>
                <a:close/>
              </a:path>
              <a:path w="5387975" h="3035300">
                <a:moveTo>
                  <a:pt x="55803" y="1689100"/>
                </a:moveTo>
                <a:lnTo>
                  <a:pt x="50507" y="1689100"/>
                </a:lnTo>
                <a:lnTo>
                  <a:pt x="50634" y="1701800"/>
                </a:lnTo>
                <a:lnTo>
                  <a:pt x="56413" y="1701800"/>
                </a:lnTo>
                <a:lnTo>
                  <a:pt x="55803" y="1689100"/>
                </a:lnTo>
                <a:close/>
              </a:path>
              <a:path w="5387975" h="3035300">
                <a:moveTo>
                  <a:pt x="4434234" y="1689100"/>
                </a:moveTo>
                <a:lnTo>
                  <a:pt x="4429239" y="1701800"/>
                </a:lnTo>
                <a:lnTo>
                  <a:pt x="4434473" y="1701800"/>
                </a:lnTo>
                <a:lnTo>
                  <a:pt x="4434234" y="1689100"/>
                </a:lnTo>
                <a:close/>
              </a:path>
              <a:path w="5387975" h="3035300">
                <a:moveTo>
                  <a:pt x="4466869" y="1689100"/>
                </a:moveTo>
                <a:lnTo>
                  <a:pt x="4439577" y="1689100"/>
                </a:lnTo>
                <a:lnTo>
                  <a:pt x="4434473" y="1701800"/>
                </a:lnTo>
                <a:lnTo>
                  <a:pt x="4464088" y="1701800"/>
                </a:lnTo>
                <a:lnTo>
                  <a:pt x="4466869" y="1689100"/>
                </a:lnTo>
                <a:close/>
              </a:path>
              <a:path w="5387975" h="3035300">
                <a:moveTo>
                  <a:pt x="4470654" y="1689100"/>
                </a:moveTo>
                <a:lnTo>
                  <a:pt x="4469295" y="1689100"/>
                </a:lnTo>
                <a:lnTo>
                  <a:pt x="4465142" y="1701800"/>
                </a:lnTo>
                <a:lnTo>
                  <a:pt x="4467656" y="1701800"/>
                </a:lnTo>
                <a:lnTo>
                  <a:pt x="4470654" y="1689100"/>
                </a:lnTo>
                <a:close/>
              </a:path>
              <a:path w="5387975" h="3035300">
                <a:moveTo>
                  <a:pt x="4482172" y="1689100"/>
                </a:moveTo>
                <a:lnTo>
                  <a:pt x="4476457" y="1689100"/>
                </a:lnTo>
                <a:lnTo>
                  <a:pt x="4478248" y="1701800"/>
                </a:lnTo>
                <a:lnTo>
                  <a:pt x="4480026" y="1701800"/>
                </a:lnTo>
                <a:lnTo>
                  <a:pt x="4482172" y="1689100"/>
                </a:lnTo>
                <a:close/>
              </a:path>
              <a:path w="5387975" h="3035300">
                <a:moveTo>
                  <a:pt x="4484992" y="1689100"/>
                </a:moveTo>
                <a:lnTo>
                  <a:pt x="4483277" y="1701800"/>
                </a:lnTo>
                <a:lnTo>
                  <a:pt x="4485640" y="1701800"/>
                </a:lnTo>
                <a:lnTo>
                  <a:pt x="4484992" y="1689100"/>
                </a:lnTo>
                <a:close/>
              </a:path>
              <a:path w="5387975" h="3035300">
                <a:moveTo>
                  <a:pt x="20320" y="1676400"/>
                </a:moveTo>
                <a:lnTo>
                  <a:pt x="16090" y="1676400"/>
                </a:lnTo>
                <a:lnTo>
                  <a:pt x="12128" y="1689100"/>
                </a:lnTo>
                <a:lnTo>
                  <a:pt x="18897" y="1689100"/>
                </a:lnTo>
                <a:lnTo>
                  <a:pt x="20320" y="1676400"/>
                </a:lnTo>
                <a:close/>
              </a:path>
              <a:path w="5387975" h="3035300">
                <a:moveTo>
                  <a:pt x="49517" y="1676400"/>
                </a:moveTo>
                <a:lnTo>
                  <a:pt x="26593" y="1676400"/>
                </a:lnTo>
                <a:lnTo>
                  <a:pt x="26648" y="1677304"/>
                </a:lnTo>
                <a:lnTo>
                  <a:pt x="31343" y="1689100"/>
                </a:lnTo>
                <a:lnTo>
                  <a:pt x="48108" y="1689100"/>
                </a:lnTo>
                <a:lnTo>
                  <a:pt x="49517" y="1676400"/>
                </a:lnTo>
                <a:close/>
              </a:path>
              <a:path w="5387975" h="3035300">
                <a:moveTo>
                  <a:pt x="4452061" y="1676400"/>
                </a:moveTo>
                <a:lnTo>
                  <a:pt x="4442866" y="1676400"/>
                </a:lnTo>
                <a:lnTo>
                  <a:pt x="4439348" y="1689100"/>
                </a:lnTo>
                <a:lnTo>
                  <a:pt x="4447324" y="1689100"/>
                </a:lnTo>
                <a:lnTo>
                  <a:pt x="4452061" y="1676400"/>
                </a:lnTo>
                <a:close/>
              </a:path>
              <a:path w="5387975" h="3035300">
                <a:moveTo>
                  <a:pt x="4487468" y="1676400"/>
                </a:moveTo>
                <a:lnTo>
                  <a:pt x="4454626" y="1676400"/>
                </a:lnTo>
                <a:lnTo>
                  <a:pt x="4455985" y="1689100"/>
                </a:lnTo>
                <a:lnTo>
                  <a:pt x="4479480" y="1689100"/>
                </a:lnTo>
                <a:lnTo>
                  <a:pt x="4487468" y="1676400"/>
                </a:lnTo>
                <a:close/>
              </a:path>
              <a:path w="5387975" h="3035300">
                <a:moveTo>
                  <a:pt x="4489615" y="1676400"/>
                </a:moveTo>
                <a:lnTo>
                  <a:pt x="4487468" y="1676400"/>
                </a:lnTo>
                <a:lnTo>
                  <a:pt x="4482617" y="1689100"/>
                </a:lnTo>
                <a:lnTo>
                  <a:pt x="4486960" y="1689100"/>
                </a:lnTo>
                <a:lnTo>
                  <a:pt x="4489615" y="1676400"/>
                </a:lnTo>
                <a:close/>
              </a:path>
              <a:path w="5387975" h="3035300">
                <a:moveTo>
                  <a:pt x="4491949" y="1687263"/>
                </a:moveTo>
                <a:lnTo>
                  <a:pt x="4491177" y="1689100"/>
                </a:lnTo>
                <a:lnTo>
                  <a:pt x="4492332" y="1689100"/>
                </a:lnTo>
                <a:lnTo>
                  <a:pt x="4491949" y="1687263"/>
                </a:lnTo>
                <a:close/>
              </a:path>
              <a:path w="5387975" h="3035300">
                <a:moveTo>
                  <a:pt x="4496511" y="1676400"/>
                </a:moveTo>
                <a:lnTo>
                  <a:pt x="4489678" y="1676400"/>
                </a:lnTo>
                <a:lnTo>
                  <a:pt x="4491949" y="1687263"/>
                </a:lnTo>
                <a:lnTo>
                  <a:pt x="4496511" y="1676400"/>
                </a:lnTo>
                <a:close/>
              </a:path>
              <a:path w="5387975" h="3035300">
                <a:moveTo>
                  <a:pt x="26593" y="1676400"/>
                </a:moveTo>
                <a:lnTo>
                  <a:pt x="26289" y="1676400"/>
                </a:lnTo>
                <a:lnTo>
                  <a:pt x="26648" y="1677304"/>
                </a:lnTo>
                <a:lnTo>
                  <a:pt x="26593" y="1676400"/>
                </a:lnTo>
                <a:close/>
              </a:path>
              <a:path w="5387975" h="3035300">
                <a:moveTo>
                  <a:pt x="21704" y="1663700"/>
                </a:moveTo>
                <a:lnTo>
                  <a:pt x="17500" y="1663700"/>
                </a:lnTo>
                <a:lnTo>
                  <a:pt x="13504" y="1676400"/>
                </a:lnTo>
                <a:lnTo>
                  <a:pt x="24587" y="1676400"/>
                </a:lnTo>
                <a:lnTo>
                  <a:pt x="21704" y="1663700"/>
                </a:lnTo>
                <a:close/>
              </a:path>
              <a:path w="5387975" h="3035300">
                <a:moveTo>
                  <a:pt x="53746" y="1651000"/>
                </a:moveTo>
                <a:lnTo>
                  <a:pt x="17030" y="1651000"/>
                </a:lnTo>
                <a:lnTo>
                  <a:pt x="24358" y="1663700"/>
                </a:lnTo>
                <a:lnTo>
                  <a:pt x="29514" y="1676400"/>
                </a:lnTo>
                <a:lnTo>
                  <a:pt x="54216" y="1676400"/>
                </a:lnTo>
                <a:lnTo>
                  <a:pt x="50952" y="1663700"/>
                </a:lnTo>
                <a:lnTo>
                  <a:pt x="58191" y="1663700"/>
                </a:lnTo>
                <a:lnTo>
                  <a:pt x="53746" y="1651000"/>
                </a:lnTo>
                <a:close/>
              </a:path>
              <a:path w="5387975" h="3035300">
                <a:moveTo>
                  <a:pt x="4450994" y="1663700"/>
                </a:moveTo>
                <a:lnTo>
                  <a:pt x="4449724" y="1663700"/>
                </a:lnTo>
                <a:lnTo>
                  <a:pt x="4447819" y="1676400"/>
                </a:lnTo>
                <a:lnTo>
                  <a:pt x="4449318" y="1676400"/>
                </a:lnTo>
                <a:lnTo>
                  <a:pt x="4451129" y="1666393"/>
                </a:lnTo>
                <a:lnTo>
                  <a:pt x="4450994" y="1663700"/>
                </a:lnTo>
                <a:close/>
              </a:path>
              <a:path w="5387975" h="3035300">
                <a:moveTo>
                  <a:pt x="4459858" y="1663700"/>
                </a:moveTo>
                <a:lnTo>
                  <a:pt x="4451616" y="1663700"/>
                </a:lnTo>
                <a:lnTo>
                  <a:pt x="4451129" y="1666393"/>
                </a:lnTo>
                <a:lnTo>
                  <a:pt x="4451629" y="1676400"/>
                </a:lnTo>
                <a:lnTo>
                  <a:pt x="4455883" y="1676400"/>
                </a:lnTo>
                <a:lnTo>
                  <a:pt x="4459858" y="1663700"/>
                </a:lnTo>
                <a:close/>
              </a:path>
              <a:path w="5387975" h="3035300">
                <a:moveTo>
                  <a:pt x="4462919" y="1663700"/>
                </a:moveTo>
                <a:lnTo>
                  <a:pt x="4459858" y="1663700"/>
                </a:lnTo>
                <a:lnTo>
                  <a:pt x="4459681" y="1676400"/>
                </a:lnTo>
                <a:lnTo>
                  <a:pt x="4462919" y="1663700"/>
                </a:lnTo>
                <a:close/>
              </a:path>
              <a:path w="5387975" h="3035300">
                <a:moveTo>
                  <a:pt x="4488942" y="1663700"/>
                </a:moveTo>
                <a:lnTo>
                  <a:pt x="4475238" y="1663700"/>
                </a:lnTo>
                <a:lnTo>
                  <a:pt x="4464723" y="1676400"/>
                </a:lnTo>
                <a:lnTo>
                  <a:pt x="4487989" y="1676400"/>
                </a:lnTo>
                <a:lnTo>
                  <a:pt x="4488942" y="1663700"/>
                </a:lnTo>
                <a:close/>
              </a:path>
              <a:path w="5387975" h="3035300">
                <a:moveTo>
                  <a:pt x="4495812" y="1663700"/>
                </a:moveTo>
                <a:lnTo>
                  <a:pt x="4492561" y="1663700"/>
                </a:lnTo>
                <a:lnTo>
                  <a:pt x="4489411" y="1676400"/>
                </a:lnTo>
                <a:lnTo>
                  <a:pt x="4493742" y="1676400"/>
                </a:lnTo>
                <a:lnTo>
                  <a:pt x="4495812" y="1663700"/>
                </a:lnTo>
                <a:close/>
              </a:path>
              <a:path w="5387975" h="3035300">
                <a:moveTo>
                  <a:pt x="4500041" y="1663700"/>
                </a:moveTo>
                <a:lnTo>
                  <a:pt x="4496574" y="1663700"/>
                </a:lnTo>
                <a:lnTo>
                  <a:pt x="4496193" y="1676400"/>
                </a:lnTo>
                <a:lnTo>
                  <a:pt x="4497184" y="1676400"/>
                </a:lnTo>
                <a:lnTo>
                  <a:pt x="4500041" y="1663700"/>
                </a:lnTo>
                <a:close/>
              </a:path>
              <a:path w="5387975" h="3035300">
                <a:moveTo>
                  <a:pt x="4502099" y="1663700"/>
                </a:moveTo>
                <a:lnTo>
                  <a:pt x="4498670" y="1676400"/>
                </a:lnTo>
                <a:lnTo>
                  <a:pt x="4503966" y="1676400"/>
                </a:lnTo>
                <a:lnTo>
                  <a:pt x="4502099" y="1663700"/>
                </a:lnTo>
                <a:close/>
              </a:path>
              <a:path w="5387975" h="3035300">
                <a:moveTo>
                  <a:pt x="16870" y="1659883"/>
                </a:moveTo>
                <a:lnTo>
                  <a:pt x="16802" y="1663700"/>
                </a:lnTo>
                <a:lnTo>
                  <a:pt x="17500" y="1663700"/>
                </a:lnTo>
                <a:lnTo>
                  <a:pt x="16870" y="1659883"/>
                </a:lnTo>
                <a:close/>
              </a:path>
              <a:path w="5387975" h="3035300">
                <a:moveTo>
                  <a:pt x="4476432" y="1651000"/>
                </a:moveTo>
                <a:lnTo>
                  <a:pt x="4468329" y="1651000"/>
                </a:lnTo>
                <a:lnTo>
                  <a:pt x="4466653" y="1663700"/>
                </a:lnTo>
                <a:lnTo>
                  <a:pt x="4478655" y="1663700"/>
                </a:lnTo>
                <a:lnTo>
                  <a:pt x="4476432" y="1651000"/>
                </a:lnTo>
                <a:close/>
              </a:path>
              <a:path w="5387975" h="3035300">
                <a:moveTo>
                  <a:pt x="4497235" y="1651000"/>
                </a:moveTo>
                <a:lnTo>
                  <a:pt x="4479467" y="1651000"/>
                </a:lnTo>
                <a:lnTo>
                  <a:pt x="4478655" y="1663700"/>
                </a:lnTo>
                <a:lnTo>
                  <a:pt x="4498784" y="1663700"/>
                </a:lnTo>
                <a:lnTo>
                  <a:pt x="4497235" y="1651000"/>
                </a:lnTo>
                <a:close/>
              </a:path>
              <a:path w="5387975" h="3035300">
                <a:moveTo>
                  <a:pt x="4502823" y="1651000"/>
                </a:moveTo>
                <a:lnTo>
                  <a:pt x="4501515" y="1651000"/>
                </a:lnTo>
                <a:lnTo>
                  <a:pt x="4501413" y="1663700"/>
                </a:lnTo>
                <a:lnTo>
                  <a:pt x="4502454" y="1663700"/>
                </a:lnTo>
                <a:lnTo>
                  <a:pt x="4502823" y="1651000"/>
                </a:lnTo>
                <a:close/>
              </a:path>
              <a:path w="5387975" h="3035300">
                <a:moveTo>
                  <a:pt x="4506586" y="1659598"/>
                </a:moveTo>
                <a:lnTo>
                  <a:pt x="4506175" y="1663700"/>
                </a:lnTo>
                <a:lnTo>
                  <a:pt x="4506963" y="1663700"/>
                </a:lnTo>
                <a:lnTo>
                  <a:pt x="4506586" y="1659598"/>
                </a:lnTo>
                <a:close/>
              </a:path>
              <a:path w="5387975" h="3035300">
                <a:moveTo>
                  <a:pt x="4509223" y="1651000"/>
                </a:moveTo>
                <a:lnTo>
                  <a:pt x="4509109" y="1663700"/>
                </a:lnTo>
                <a:lnTo>
                  <a:pt x="4511573" y="1663700"/>
                </a:lnTo>
                <a:lnTo>
                  <a:pt x="4509223" y="1651000"/>
                </a:lnTo>
                <a:close/>
              </a:path>
              <a:path w="5387975" h="3035300">
                <a:moveTo>
                  <a:pt x="17030" y="1651000"/>
                </a:moveTo>
                <a:lnTo>
                  <a:pt x="15405" y="1651000"/>
                </a:lnTo>
                <a:lnTo>
                  <a:pt x="16870" y="1659883"/>
                </a:lnTo>
                <a:lnTo>
                  <a:pt x="17030" y="1651000"/>
                </a:lnTo>
                <a:close/>
              </a:path>
              <a:path w="5387975" h="3035300">
                <a:moveTo>
                  <a:pt x="4507445" y="1651000"/>
                </a:moveTo>
                <a:lnTo>
                  <a:pt x="4505794" y="1651000"/>
                </a:lnTo>
                <a:lnTo>
                  <a:pt x="4506586" y="1659598"/>
                </a:lnTo>
                <a:lnTo>
                  <a:pt x="4507445" y="1651000"/>
                </a:lnTo>
                <a:close/>
              </a:path>
              <a:path w="5387975" h="3035300">
                <a:moveTo>
                  <a:pt x="15951" y="1638300"/>
                </a:moveTo>
                <a:lnTo>
                  <a:pt x="14033" y="1638300"/>
                </a:lnTo>
                <a:lnTo>
                  <a:pt x="11429" y="1651000"/>
                </a:lnTo>
                <a:lnTo>
                  <a:pt x="16217" y="1651000"/>
                </a:lnTo>
                <a:lnTo>
                  <a:pt x="15951" y="1638300"/>
                </a:lnTo>
                <a:close/>
              </a:path>
              <a:path w="5387975" h="3035300">
                <a:moveTo>
                  <a:pt x="20185" y="1638300"/>
                </a:moveTo>
                <a:lnTo>
                  <a:pt x="19138" y="1638300"/>
                </a:lnTo>
                <a:lnTo>
                  <a:pt x="19659" y="1651000"/>
                </a:lnTo>
                <a:lnTo>
                  <a:pt x="20674" y="1640319"/>
                </a:lnTo>
                <a:lnTo>
                  <a:pt x="20185" y="1638300"/>
                </a:lnTo>
                <a:close/>
              </a:path>
              <a:path w="5387975" h="3035300">
                <a:moveTo>
                  <a:pt x="55245" y="1638300"/>
                </a:moveTo>
                <a:lnTo>
                  <a:pt x="20866" y="1638300"/>
                </a:lnTo>
                <a:lnTo>
                  <a:pt x="20674" y="1640319"/>
                </a:lnTo>
                <a:lnTo>
                  <a:pt x="23261" y="1651000"/>
                </a:lnTo>
                <a:lnTo>
                  <a:pt x="52971" y="1651000"/>
                </a:lnTo>
                <a:lnTo>
                  <a:pt x="55245" y="1638300"/>
                </a:lnTo>
                <a:close/>
              </a:path>
              <a:path w="5387975" h="3035300">
                <a:moveTo>
                  <a:pt x="4475289" y="1638300"/>
                </a:moveTo>
                <a:lnTo>
                  <a:pt x="4473714" y="1638300"/>
                </a:lnTo>
                <a:lnTo>
                  <a:pt x="4465535" y="1651000"/>
                </a:lnTo>
                <a:lnTo>
                  <a:pt x="4476826" y="1651000"/>
                </a:lnTo>
                <a:lnTo>
                  <a:pt x="4475289" y="1638300"/>
                </a:lnTo>
                <a:close/>
              </a:path>
              <a:path w="5387975" h="3035300">
                <a:moveTo>
                  <a:pt x="4510239" y="1638300"/>
                </a:moveTo>
                <a:lnTo>
                  <a:pt x="4478858" y="1638300"/>
                </a:lnTo>
                <a:lnTo>
                  <a:pt x="4476826" y="1651000"/>
                </a:lnTo>
                <a:lnTo>
                  <a:pt x="4506798" y="1651000"/>
                </a:lnTo>
                <a:lnTo>
                  <a:pt x="4510239" y="1638300"/>
                </a:lnTo>
                <a:close/>
              </a:path>
              <a:path w="5387975" h="3035300">
                <a:moveTo>
                  <a:pt x="4515942" y="1638300"/>
                </a:moveTo>
                <a:lnTo>
                  <a:pt x="4512513" y="1638300"/>
                </a:lnTo>
                <a:lnTo>
                  <a:pt x="4509376" y="1651000"/>
                </a:lnTo>
                <a:lnTo>
                  <a:pt x="4517224" y="1651000"/>
                </a:lnTo>
                <a:lnTo>
                  <a:pt x="4515942" y="1638300"/>
                </a:lnTo>
                <a:close/>
              </a:path>
              <a:path w="5387975" h="3035300">
                <a:moveTo>
                  <a:pt x="4524476" y="1638300"/>
                </a:moveTo>
                <a:lnTo>
                  <a:pt x="4518431" y="1638300"/>
                </a:lnTo>
                <a:lnTo>
                  <a:pt x="4523270" y="1651000"/>
                </a:lnTo>
                <a:lnTo>
                  <a:pt x="4524476" y="1638300"/>
                </a:lnTo>
                <a:close/>
              </a:path>
              <a:path w="5387975" h="3035300">
                <a:moveTo>
                  <a:pt x="23012" y="1625600"/>
                </a:moveTo>
                <a:lnTo>
                  <a:pt x="19278" y="1625600"/>
                </a:lnTo>
                <a:lnTo>
                  <a:pt x="22263" y="1638300"/>
                </a:lnTo>
                <a:lnTo>
                  <a:pt x="23012" y="1625600"/>
                </a:lnTo>
                <a:close/>
              </a:path>
              <a:path w="5387975" h="3035300">
                <a:moveTo>
                  <a:pt x="50317" y="1625600"/>
                </a:moveTo>
                <a:lnTo>
                  <a:pt x="26657" y="1625600"/>
                </a:lnTo>
                <a:lnTo>
                  <a:pt x="26606" y="1638300"/>
                </a:lnTo>
                <a:lnTo>
                  <a:pt x="54140" y="1638300"/>
                </a:lnTo>
                <a:lnTo>
                  <a:pt x="50317" y="1625600"/>
                </a:lnTo>
                <a:close/>
              </a:path>
              <a:path w="5387975" h="3035300">
                <a:moveTo>
                  <a:pt x="57670" y="1625600"/>
                </a:moveTo>
                <a:lnTo>
                  <a:pt x="53759" y="1625600"/>
                </a:lnTo>
                <a:lnTo>
                  <a:pt x="54140" y="1638300"/>
                </a:lnTo>
                <a:lnTo>
                  <a:pt x="57073" y="1638300"/>
                </a:lnTo>
                <a:lnTo>
                  <a:pt x="57670" y="1625600"/>
                </a:lnTo>
                <a:close/>
              </a:path>
              <a:path w="5387975" h="3035300">
                <a:moveTo>
                  <a:pt x="4509566" y="1625600"/>
                </a:moveTo>
                <a:lnTo>
                  <a:pt x="4483455" y="1625600"/>
                </a:lnTo>
                <a:lnTo>
                  <a:pt x="4480712" y="1638300"/>
                </a:lnTo>
                <a:lnTo>
                  <a:pt x="4513554" y="1638300"/>
                </a:lnTo>
                <a:lnTo>
                  <a:pt x="4509566" y="1625600"/>
                </a:lnTo>
                <a:close/>
              </a:path>
              <a:path w="5387975" h="3035300">
                <a:moveTo>
                  <a:pt x="4514811" y="1625600"/>
                </a:moveTo>
                <a:lnTo>
                  <a:pt x="4509566" y="1625600"/>
                </a:lnTo>
                <a:lnTo>
                  <a:pt x="4513554" y="1638300"/>
                </a:lnTo>
                <a:lnTo>
                  <a:pt x="4516118" y="1633817"/>
                </a:lnTo>
                <a:lnTo>
                  <a:pt x="4514811" y="1625600"/>
                </a:lnTo>
                <a:close/>
              </a:path>
              <a:path w="5387975" h="3035300">
                <a:moveTo>
                  <a:pt x="4516118" y="1633817"/>
                </a:moveTo>
                <a:lnTo>
                  <a:pt x="4513554" y="1638300"/>
                </a:lnTo>
                <a:lnTo>
                  <a:pt x="4516831" y="1638300"/>
                </a:lnTo>
                <a:lnTo>
                  <a:pt x="4516118" y="1633817"/>
                </a:lnTo>
                <a:close/>
              </a:path>
              <a:path w="5387975" h="3035300">
                <a:moveTo>
                  <a:pt x="4520819" y="1625600"/>
                </a:moveTo>
                <a:lnTo>
                  <a:pt x="4514811" y="1625600"/>
                </a:lnTo>
                <a:lnTo>
                  <a:pt x="4516118" y="1633817"/>
                </a:lnTo>
                <a:lnTo>
                  <a:pt x="4520819" y="1625600"/>
                </a:lnTo>
                <a:close/>
              </a:path>
              <a:path w="5387975" h="3035300">
                <a:moveTo>
                  <a:pt x="52146" y="1612900"/>
                </a:moveTo>
                <a:lnTo>
                  <a:pt x="18567" y="1612900"/>
                </a:lnTo>
                <a:lnTo>
                  <a:pt x="28346" y="1625600"/>
                </a:lnTo>
                <a:lnTo>
                  <a:pt x="54800" y="1625600"/>
                </a:lnTo>
                <a:lnTo>
                  <a:pt x="52146" y="1612900"/>
                </a:lnTo>
                <a:close/>
              </a:path>
              <a:path w="5387975" h="3035300">
                <a:moveTo>
                  <a:pt x="4494453" y="1612900"/>
                </a:moveTo>
                <a:lnTo>
                  <a:pt x="4491316" y="1612900"/>
                </a:lnTo>
                <a:lnTo>
                  <a:pt x="4489170" y="1625600"/>
                </a:lnTo>
                <a:lnTo>
                  <a:pt x="4497412" y="1625600"/>
                </a:lnTo>
                <a:lnTo>
                  <a:pt x="4494453" y="1612900"/>
                </a:lnTo>
                <a:close/>
              </a:path>
              <a:path w="5387975" h="3035300">
                <a:moveTo>
                  <a:pt x="4532490" y="1612900"/>
                </a:moveTo>
                <a:lnTo>
                  <a:pt x="4498492" y="1612900"/>
                </a:lnTo>
                <a:lnTo>
                  <a:pt x="4497870" y="1625600"/>
                </a:lnTo>
                <a:lnTo>
                  <a:pt x="4530915" y="1625600"/>
                </a:lnTo>
                <a:lnTo>
                  <a:pt x="4532490" y="1612900"/>
                </a:lnTo>
                <a:close/>
              </a:path>
              <a:path w="5387975" h="3035300">
                <a:moveTo>
                  <a:pt x="50380" y="1600200"/>
                </a:moveTo>
                <a:lnTo>
                  <a:pt x="22783" y="1600200"/>
                </a:lnTo>
                <a:lnTo>
                  <a:pt x="22402" y="1612900"/>
                </a:lnTo>
                <a:lnTo>
                  <a:pt x="47818" y="1612900"/>
                </a:lnTo>
                <a:lnTo>
                  <a:pt x="50380" y="1600200"/>
                </a:lnTo>
                <a:close/>
              </a:path>
              <a:path w="5387975" h="3035300">
                <a:moveTo>
                  <a:pt x="56997" y="1600200"/>
                </a:moveTo>
                <a:lnTo>
                  <a:pt x="55308" y="1600200"/>
                </a:lnTo>
                <a:lnTo>
                  <a:pt x="55079" y="1612900"/>
                </a:lnTo>
                <a:lnTo>
                  <a:pt x="57175" y="1612900"/>
                </a:lnTo>
                <a:lnTo>
                  <a:pt x="56997" y="1600200"/>
                </a:lnTo>
                <a:close/>
              </a:path>
              <a:path w="5387975" h="3035300">
                <a:moveTo>
                  <a:pt x="60275" y="1612083"/>
                </a:moveTo>
                <a:lnTo>
                  <a:pt x="59601" y="1612900"/>
                </a:lnTo>
                <a:lnTo>
                  <a:pt x="59804" y="1612900"/>
                </a:lnTo>
                <a:lnTo>
                  <a:pt x="60275" y="1612083"/>
                </a:lnTo>
                <a:close/>
              </a:path>
              <a:path w="5387975" h="3035300">
                <a:moveTo>
                  <a:pt x="4539678" y="1600200"/>
                </a:moveTo>
                <a:lnTo>
                  <a:pt x="4498670" y="1600200"/>
                </a:lnTo>
                <a:lnTo>
                  <a:pt x="4504118" y="1612900"/>
                </a:lnTo>
                <a:lnTo>
                  <a:pt x="4539678" y="1612900"/>
                </a:lnTo>
                <a:lnTo>
                  <a:pt x="4539678" y="1600200"/>
                </a:lnTo>
                <a:close/>
              </a:path>
              <a:path w="5387975" h="3035300">
                <a:moveTo>
                  <a:pt x="4543031" y="1600200"/>
                </a:moveTo>
                <a:lnTo>
                  <a:pt x="4539691" y="1600200"/>
                </a:lnTo>
                <a:lnTo>
                  <a:pt x="4545063" y="1612900"/>
                </a:lnTo>
                <a:lnTo>
                  <a:pt x="4551387" y="1612900"/>
                </a:lnTo>
                <a:lnTo>
                  <a:pt x="4543031" y="1600200"/>
                </a:lnTo>
                <a:close/>
              </a:path>
              <a:path w="5387975" h="3035300">
                <a:moveTo>
                  <a:pt x="70091" y="1600200"/>
                </a:moveTo>
                <a:lnTo>
                  <a:pt x="67132" y="1600200"/>
                </a:lnTo>
                <a:lnTo>
                  <a:pt x="60275" y="1612083"/>
                </a:lnTo>
                <a:lnTo>
                  <a:pt x="70091" y="1600200"/>
                </a:lnTo>
                <a:close/>
              </a:path>
              <a:path w="5387975" h="3035300">
                <a:moveTo>
                  <a:pt x="28434" y="1593127"/>
                </a:moveTo>
                <a:lnTo>
                  <a:pt x="25273" y="1600200"/>
                </a:lnTo>
                <a:lnTo>
                  <a:pt x="27635" y="1600200"/>
                </a:lnTo>
                <a:lnTo>
                  <a:pt x="28434" y="1593127"/>
                </a:lnTo>
                <a:close/>
              </a:path>
              <a:path w="5387975" h="3035300">
                <a:moveTo>
                  <a:pt x="29206" y="1591399"/>
                </a:moveTo>
                <a:lnTo>
                  <a:pt x="28434" y="1593127"/>
                </a:lnTo>
                <a:lnTo>
                  <a:pt x="27635" y="1600200"/>
                </a:lnTo>
                <a:lnTo>
                  <a:pt x="29514" y="1600200"/>
                </a:lnTo>
                <a:lnTo>
                  <a:pt x="29206" y="1591399"/>
                </a:lnTo>
                <a:close/>
              </a:path>
              <a:path w="5387975" h="3035300">
                <a:moveTo>
                  <a:pt x="35026" y="1587500"/>
                </a:moveTo>
                <a:lnTo>
                  <a:pt x="30949" y="1587500"/>
                </a:lnTo>
                <a:lnTo>
                  <a:pt x="29206" y="1591399"/>
                </a:lnTo>
                <a:lnTo>
                  <a:pt x="29514" y="1600200"/>
                </a:lnTo>
                <a:lnTo>
                  <a:pt x="32359" y="1600200"/>
                </a:lnTo>
                <a:lnTo>
                  <a:pt x="35026" y="1587500"/>
                </a:lnTo>
                <a:close/>
              </a:path>
              <a:path w="5387975" h="3035300">
                <a:moveTo>
                  <a:pt x="46431" y="1587500"/>
                </a:moveTo>
                <a:lnTo>
                  <a:pt x="38355" y="1587500"/>
                </a:lnTo>
                <a:lnTo>
                  <a:pt x="35308" y="1600200"/>
                </a:lnTo>
                <a:lnTo>
                  <a:pt x="45707" y="1600200"/>
                </a:lnTo>
                <a:lnTo>
                  <a:pt x="46431" y="1587500"/>
                </a:lnTo>
                <a:close/>
              </a:path>
              <a:path w="5387975" h="3035300">
                <a:moveTo>
                  <a:pt x="66141" y="1587500"/>
                </a:moveTo>
                <a:lnTo>
                  <a:pt x="49060" y="1587500"/>
                </a:lnTo>
                <a:lnTo>
                  <a:pt x="50558" y="1600200"/>
                </a:lnTo>
                <a:lnTo>
                  <a:pt x="70764" y="1600200"/>
                </a:lnTo>
                <a:lnTo>
                  <a:pt x="66141" y="1587500"/>
                </a:lnTo>
                <a:close/>
              </a:path>
              <a:path w="5387975" h="3035300">
                <a:moveTo>
                  <a:pt x="4538802" y="1587500"/>
                </a:moveTo>
                <a:lnTo>
                  <a:pt x="4514354" y="1587500"/>
                </a:lnTo>
                <a:lnTo>
                  <a:pt x="4517567" y="1600200"/>
                </a:lnTo>
                <a:lnTo>
                  <a:pt x="4536922" y="1600200"/>
                </a:lnTo>
                <a:lnTo>
                  <a:pt x="4538802" y="1587500"/>
                </a:lnTo>
                <a:close/>
              </a:path>
              <a:path w="5387975" h="3035300">
                <a:moveTo>
                  <a:pt x="4548158" y="1587500"/>
                </a:moveTo>
                <a:lnTo>
                  <a:pt x="4540656" y="1587500"/>
                </a:lnTo>
                <a:lnTo>
                  <a:pt x="4538040" y="1600200"/>
                </a:lnTo>
                <a:lnTo>
                  <a:pt x="4541899" y="1600200"/>
                </a:lnTo>
                <a:lnTo>
                  <a:pt x="4548158" y="1587500"/>
                </a:lnTo>
                <a:close/>
              </a:path>
              <a:path w="5387975" h="3035300">
                <a:moveTo>
                  <a:pt x="4556506" y="1587500"/>
                </a:moveTo>
                <a:lnTo>
                  <a:pt x="4554143" y="1587500"/>
                </a:lnTo>
                <a:lnTo>
                  <a:pt x="4551819" y="1600200"/>
                </a:lnTo>
                <a:lnTo>
                  <a:pt x="4553762" y="1600200"/>
                </a:lnTo>
                <a:lnTo>
                  <a:pt x="4556506" y="1587500"/>
                </a:lnTo>
                <a:close/>
              </a:path>
              <a:path w="5387975" h="3035300">
                <a:moveTo>
                  <a:pt x="29070" y="1587500"/>
                </a:moveTo>
                <a:lnTo>
                  <a:pt x="28434" y="1593127"/>
                </a:lnTo>
                <a:lnTo>
                  <a:pt x="29206" y="1591399"/>
                </a:lnTo>
                <a:lnTo>
                  <a:pt x="29070" y="1587500"/>
                </a:lnTo>
                <a:close/>
              </a:path>
              <a:path w="5387975" h="3035300">
                <a:moveTo>
                  <a:pt x="35339" y="1582105"/>
                </a:moveTo>
                <a:lnTo>
                  <a:pt x="33845" y="1587500"/>
                </a:lnTo>
                <a:lnTo>
                  <a:pt x="34834" y="1587500"/>
                </a:lnTo>
                <a:lnTo>
                  <a:pt x="35339" y="1582105"/>
                </a:lnTo>
                <a:close/>
              </a:path>
              <a:path w="5387975" h="3035300">
                <a:moveTo>
                  <a:pt x="66598" y="1574800"/>
                </a:moveTo>
                <a:lnTo>
                  <a:pt x="50139" y="1574800"/>
                </a:lnTo>
                <a:lnTo>
                  <a:pt x="46939" y="1587500"/>
                </a:lnTo>
                <a:lnTo>
                  <a:pt x="65074" y="1587500"/>
                </a:lnTo>
                <a:lnTo>
                  <a:pt x="66598" y="1574800"/>
                </a:lnTo>
                <a:close/>
              </a:path>
              <a:path w="5387975" h="3035300">
                <a:moveTo>
                  <a:pt x="83553" y="1574800"/>
                </a:moveTo>
                <a:lnTo>
                  <a:pt x="66598" y="1574800"/>
                </a:lnTo>
                <a:lnTo>
                  <a:pt x="69875" y="1587500"/>
                </a:lnTo>
                <a:lnTo>
                  <a:pt x="80581" y="1587500"/>
                </a:lnTo>
                <a:lnTo>
                  <a:pt x="83553" y="1574800"/>
                </a:lnTo>
                <a:close/>
              </a:path>
              <a:path w="5387975" h="3035300">
                <a:moveTo>
                  <a:pt x="4521669" y="1574800"/>
                </a:moveTo>
                <a:lnTo>
                  <a:pt x="4521136" y="1574800"/>
                </a:lnTo>
                <a:lnTo>
                  <a:pt x="4513465" y="1587500"/>
                </a:lnTo>
                <a:lnTo>
                  <a:pt x="4521301" y="1587500"/>
                </a:lnTo>
                <a:lnTo>
                  <a:pt x="4521669" y="1574800"/>
                </a:lnTo>
                <a:close/>
              </a:path>
              <a:path w="5387975" h="3035300">
                <a:moveTo>
                  <a:pt x="4554397" y="1574800"/>
                </a:moveTo>
                <a:lnTo>
                  <a:pt x="4526356" y="1574800"/>
                </a:lnTo>
                <a:lnTo>
                  <a:pt x="4524413" y="1587500"/>
                </a:lnTo>
                <a:lnTo>
                  <a:pt x="4554410" y="1587500"/>
                </a:lnTo>
                <a:lnTo>
                  <a:pt x="4554397" y="1574800"/>
                </a:lnTo>
                <a:close/>
              </a:path>
              <a:path w="5387975" h="3035300">
                <a:moveTo>
                  <a:pt x="4560239" y="1574800"/>
                </a:moveTo>
                <a:lnTo>
                  <a:pt x="4557382" y="1574800"/>
                </a:lnTo>
                <a:lnTo>
                  <a:pt x="4558283" y="1587500"/>
                </a:lnTo>
                <a:lnTo>
                  <a:pt x="4562779" y="1587500"/>
                </a:lnTo>
                <a:lnTo>
                  <a:pt x="4560239" y="1574800"/>
                </a:lnTo>
                <a:close/>
              </a:path>
              <a:path w="5387975" h="3035300">
                <a:moveTo>
                  <a:pt x="4569828" y="1574800"/>
                </a:moveTo>
                <a:lnTo>
                  <a:pt x="4564240" y="1574800"/>
                </a:lnTo>
                <a:lnTo>
                  <a:pt x="4564646" y="1587500"/>
                </a:lnTo>
                <a:lnTo>
                  <a:pt x="4567275" y="1587500"/>
                </a:lnTo>
                <a:lnTo>
                  <a:pt x="4569828" y="1574800"/>
                </a:lnTo>
                <a:close/>
              </a:path>
              <a:path w="5387975" h="3035300">
                <a:moveTo>
                  <a:pt x="45097" y="1562100"/>
                </a:moveTo>
                <a:lnTo>
                  <a:pt x="41540" y="1562100"/>
                </a:lnTo>
                <a:lnTo>
                  <a:pt x="36023" y="1574800"/>
                </a:lnTo>
                <a:lnTo>
                  <a:pt x="35339" y="1582105"/>
                </a:lnTo>
                <a:lnTo>
                  <a:pt x="37363" y="1574800"/>
                </a:lnTo>
                <a:lnTo>
                  <a:pt x="42519" y="1574800"/>
                </a:lnTo>
                <a:lnTo>
                  <a:pt x="45097" y="1562100"/>
                </a:lnTo>
                <a:close/>
              </a:path>
              <a:path w="5387975" h="3035300">
                <a:moveTo>
                  <a:pt x="47004" y="1562100"/>
                </a:moveTo>
                <a:lnTo>
                  <a:pt x="45097" y="1562100"/>
                </a:lnTo>
                <a:lnTo>
                  <a:pt x="44919" y="1574800"/>
                </a:lnTo>
                <a:lnTo>
                  <a:pt x="50533" y="1574800"/>
                </a:lnTo>
                <a:lnTo>
                  <a:pt x="47004" y="1562100"/>
                </a:lnTo>
                <a:close/>
              </a:path>
              <a:path w="5387975" h="3035300">
                <a:moveTo>
                  <a:pt x="94437" y="1562100"/>
                </a:moveTo>
                <a:lnTo>
                  <a:pt x="56781" y="1562100"/>
                </a:lnTo>
                <a:lnTo>
                  <a:pt x="50533" y="1574800"/>
                </a:lnTo>
                <a:lnTo>
                  <a:pt x="86817" y="1574800"/>
                </a:lnTo>
                <a:lnTo>
                  <a:pt x="94437" y="1562100"/>
                </a:lnTo>
                <a:close/>
              </a:path>
              <a:path w="5387975" h="3035300">
                <a:moveTo>
                  <a:pt x="4528388" y="1565581"/>
                </a:moveTo>
                <a:lnTo>
                  <a:pt x="4518164" y="1574800"/>
                </a:lnTo>
                <a:lnTo>
                  <a:pt x="4528959" y="1574800"/>
                </a:lnTo>
                <a:lnTo>
                  <a:pt x="4528388" y="1565581"/>
                </a:lnTo>
                <a:close/>
              </a:path>
              <a:path w="5387975" h="3035300">
                <a:moveTo>
                  <a:pt x="4551680" y="1562100"/>
                </a:moveTo>
                <a:lnTo>
                  <a:pt x="4532249" y="1562100"/>
                </a:lnTo>
                <a:lnTo>
                  <a:pt x="4530259" y="1563894"/>
                </a:lnTo>
                <a:lnTo>
                  <a:pt x="4542942" y="1574800"/>
                </a:lnTo>
                <a:lnTo>
                  <a:pt x="4553445" y="1574800"/>
                </a:lnTo>
                <a:lnTo>
                  <a:pt x="4551680" y="1562100"/>
                </a:lnTo>
                <a:close/>
              </a:path>
              <a:path w="5387975" h="3035300">
                <a:moveTo>
                  <a:pt x="4564608" y="1562100"/>
                </a:moveTo>
                <a:lnTo>
                  <a:pt x="4552048" y="1562100"/>
                </a:lnTo>
                <a:lnTo>
                  <a:pt x="4553445" y="1574800"/>
                </a:lnTo>
                <a:lnTo>
                  <a:pt x="4566539" y="1574800"/>
                </a:lnTo>
                <a:lnTo>
                  <a:pt x="4564608" y="1562100"/>
                </a:lnTo>
                <a:close/>
              </a:path>
              <a:path w="5387975" h="3035300">
                <a:moveTo>
                  <a:pt x="4568139" y="1562100"/>
                </a:moveTo>
                <a:lnTo>
                  <a:pt x="4564608" y="1562100"/>
                </a:lnTo>
                <a:lnTo>
                  <a:pt x="4569993" y="1574800"/>
                </a:lnTo>
                <a:lnTo>
                  <a:pt x="4573574" y="1574800"/>
                </a:lnTo>
                <a:lnTo>
                  <a:pt x="4568139" y="1562100"/>
                </a:lnTo>
                <a:close/>
              </a:path>
              <a:path w="5387975" h="3035300">
                <a:moveTo>
                  <a:pt x="4577943" y="1562100"/>
                </a:moveTo>
                <a:lnTo>
                  <a:pt x="4572393" y="1562100"/>
                </a:lnTo>
                <a:lnTo>
                  <a:pt x="4573574" y="1574800"/>
                </a:lnTo>
                <a:lnTo>
                  <a:pt x="4577765" y="1574800"/>
                </a:lnTo>
                <a:lnTo>
                  <a:pt x="4577943" y="1562100"/>
                </a:lnTo>
                <a:close/>
              </a:path>
              <a:path w="5387975" h="3035300">
                <a:moveTo>
                  <a:pt x="4528172" y="1562100"/>
                </a:moveTo>
                <a:lnTo>
                  <a:pt x="4528388" y="1565581"/>
                </a:lnTo>
                <a:lnTo>
                  <a:pt x="4530259" y="1563894"/>
                </a:lnTo>
                <a:lnTo>
                  <a:pt x="4528172" y="1562100"/>
                </a:lnTo>
                <a:close/>
              </a:path>
              <a:path w="5387975" h="3035300">
                <a:moveTo>
                  <a:pt x="56138" y="1561447"/>
                </a:moveTo>
                <a:lnTo>
                  <a:pt x="56032" y="1562100"/>
                </a:lnTo>
                <a:lnTo>
                  <a:pt x="56172" y="1562100"/>
                </a:lnTo>
                <a:lnTo>
                  <a:pt x="56138" y="1561447"/>
                </a:lnTo>
                <a:close/>
              </a:path>
              <a:path w="5387975" h="3035300">
                <a:moveTo>
                  <a:pt x="90893" y="1549400"/>
                </a:moveTo>
                <a:lnTo>
                  <a:pt x="62026" y="1549400"/>
                </a:lnTo>
                <a:lnTo>
                  <a:pt x="62903" y="1562100"/>
                </a:lnTo>
                <a:lnTo>
                  <a:pt x="89344" y="1562100"/>
                </a:lnTo>
                <a:lnTo>
                  <a:pt x="90893" y="1549400"/>
                </a:lnTo>
                <a:close/>
              </a:path>
              <a:path w="5387975" h="3035300">
                <a:moveTo>
                  <a:pt x="100672" y="1549400"/>
                </a:moveTo>
                <a:lnTo>
                  <a:pt x="93548" y="1549400"/>
                </a:lnTo>
                <a:lnTo>
                  <a:pt x="95123" y="1562100"/>
                </a:lnTo>
                <a:lnTo>
                  <a:pt x="100672" y="1549400"/>
                </a:lnTo>
                <a:close/>
              </a:path>
              <a:path w="5387975" h="3035300">
                <a:moveTo>
                  <a:pt x="4529124" y="1549400"/>
                </a:moveTo>
                <a:lnTo>
                  <a:pt x="4526343" y="1562100"/>
                </a:lnTo>
                <a:lnTo>
                  <a:pt x="4529734" y="1562100"/>
                </a:lnTo>
                <a:lnTo>
                  <a:pt x="4529124" y="1549400"/>
                </a:lnTo>
                <a:close/>
              </a:path>
              <a:path w="5387975" h="3035300">
                <a:moveTo>
                  <a:pt x="4567555" y="1549400"/>
                </a:moveTo>
                <a:lnTo>
                  <a:pt x="4530356" y="1549400"/>
                </a:lnTo>
                <a:lnTo>
                  <a:pt x="4532312" y="1562100"/>
                </a:lnTo>
                <a:lnTo>
                  <a:pt x="4567720" y="1562100"/>
                </a:lnTo>
                <a:lnTo>
                  <a:pt x="4567555" y="1549400"/>
                </a:lnTo>
                <a:close/>
              </a:path>
              <a:path w="5387975" h="3035300">
                <a:moveTo>
                  <a:pt x="4569968" y="1549400"/>
                </a:moveTo>
                <a:lnTo>
                  <a:pt x="4569231" y="1549400"/>
                </a:lnTo>
                <a:lnTo>
                  <a:pt x="4568977" y="1562100"/>
                </a:lnTo>
                <a:lnTo>
                  <a:pt x="4573752" y="1562100"/>
                </a:lnTo>
                <a:lnTo>
                  <a:pt x="4569968" y="1549400"/>
                </a:lnTo>
                <a:close/>
              </a:path>
              <a:path w="5387975" h="3035300">
                <a:moveTo>
                  <a:pt x="4580039" y="1549400"/>
                </a:moveTo>
                <a:lnTo>
                  <a:pt x="4579696" y="1549400"/>
                </a:lnTo>
                <a:lnTo>
                  <a:pt x="4574654" y="1562100"/>
                </a:lnTo>
                <a:lnTo>
                  <a:pt x="4581004" y="1562100"/>
                </a:lnTo>
                <a:lnTo>
                  <a:pt x="4580039" y="1549400"/>
                </a:lnTo>
                <a:close/>
              </a:path>
              <a:path w="5387975" h="3035300">
                <a:moveTo>
                  <a:pt x="4588002" y="1549400"/>
                </a:moveTo>
                <a:lnTo>
                  <a:pt x="4580343" y="1549400"/>
                </a:lnTo>
                <a:lnTo>
                  <a:pt x="4586401" y="1562100"/>
                </a:lnTo>
                <a:lnTo>
                  <a:pt x="4588002" y="1549400"/>
                </a:lnTo>
                <a:close/>
              </a:path>
              <a:path w="5387975" h="3035300">
                <a:moveTo>
                  <a:pt x="58102" y="1549400"/>
                </a:moveTo>
                <a:lnTo>
                  <a:pt x="55524" y="1549400"/>
                </a:lnTo>
                <a:lnTo>
                  <a:pt x="56138" y="1561447"/>
                </a:lnTo>
                <a:lnTo>
                  <a:pt x="58102" y="1549400"/>
                </a:lnTo>
                <a:close/>
              </a:path>
              <a:path w="5387975" h="3035300">
                <a:moveTo>
                  <a:pt x="62636" y="1536700"/>
                </a:moveTo>
                <a:lnTo>
                  <a:pt x="56349" y="1536700"/>
                </a:lnTo>
                <a:lnTo>
                  <a:pt x="56718" y="1549400"/>
                </a:lnTo>
                <a:lnTo>
                  <a:pt x="61010" y="1549400"/>
                </a:lnTo>
                <a:lnTo>
                  <a:pt x="61713" y="1548096"/>
                </a:lnTo>
                <a:lnTo>
                  <a:pt x="62636" y="1536700"/>
                </a:lnTo>
                <a:close/>
              </a:path>
              <a:path w="5387975" h="3035300">
                <a:moveTo>
                  <a:pt x="61713" y="1548096"/>
                </a:moveTo>
                <a:lnTo>
                  <a:pt x="61010" y="1549400"/>
                </a:lnTo>
                <a:lnTo>
                  <a:pt x="61607" y="1549400"/>
                </a:lnTo>
                <a:lnTo>
                  <a:pt x="61713" y="1548096"/>
                </a:lnTo>
                <a:close/>
              </a:path>
              <a:path w="5387975" h="3035300">
                <a:moveTo>
                  <a:pt x="65656" y="1540781"/>
                </a:moveTo>
                <a:lnTo>
                  <a:pt x="61713" y="1548096"/>
                </a:lnTo>
                <a:lnTo>
                  <a:pt x="61607" y="1549400"/>
                </a:lnTo>
                <a:lnTo>
                  <a:pt x="72034" y="1549400"/>
                </a:lnTo>
                <a:lnTo>
                  <a:pt x="65656" y="1540781"/>
                </a:lnTo>
                <a:close/>
              </a:path>
              <a:path w="5387975" h="3035300">
                <a:moveTo>
                  <a:pt x="103746" y="1536700"/>
                </a:moveTo>
                <a:lnTo>
                  <a:pt x="78295" y="1536700"/>
                </a:lnTo>
                <a:lnTo>
                  <a:pt x="78473" y="1549400"/>
                </a:lnTo>
                <a:lnTo>
                  <a:pt x="99542" y="1549400"/>
                </a:lnTo>
                <a:lnTo>
                  <a:pt x="103746" y="1536700"/>
                </a:lnTo>
                <a:close/>
              </a:path>
              <a:path w="5387975" h="3035300">
                <a:moveTo>
                  <a:pt x="4551057" y="1536700"/>
                </a:moveTo>
                <a:lnTo>
                  <a:pt x="4547654" y="1549400"/>
                </a:lnTo>
                <a:lnTo>
                  <a:pt x="4548741" y="1549400"/>
                </a:lnTo>
                <a:lnTo>
                  <a:pt x="4550967" y="1543131"/>
                </a:lnTo>
                <a:lnTo>
                  <a:pt x="4551057" y="1536700"/>
                </a:lnTo>
                <a:close/>
              </a:path>
              <a:path w="5387975" h="3035300">
                <a:moveTo>
                  <a:pt x="4585500" y="1536700"/>
                </a:moveTo>
                <a:lnTo>
                  <a:pt x="4553252" y="1536700"/>
                </a:lnTo>
                <a:lnTo>
                  <a:pt x="4550967" y="1543131"/>
                </a:lnTo>
                <a:lnTo>
                  <a:pt x="4550879" y="1549400"/>
                </a:lnTo>
                <a:lnTo>
                  <a:pt x="4583366" y="1549400"/>
                </a:lnTo>
                <a:lnTo>
                  <a:pt x="4585957" y="1537514"/>
                </a:lnTo>
                <a:lnTo>
                  <a:pt x="4585500" y="1536700"/>
                </a:lnTo>
                <a:close/>
              </a:path>
              <a:path w="5387975" h="3035300">
                <a:moveTo>
                  <a:pt x="4586201" y="1537947"/>
                </a:moveTo>
                <a:lnTo>
                  <a:pt x="4586808" y="1549400"/>
                </a:lnTo>
                <a:lnTo>
                  <a:pt x="4592637" y="1549400"/>
                </a:lnTo>
                <a:lnTo>
                  <a:pt x="4586201" y="1537947"/>
                </a:lnTo>
                <a:close/>
              </a:path>
              <a:path w="5387975" h="3035300">
                <a:moveTo>
                  <a:pt x="67856" y="1536700"/>
                </a:moveTo>
                <a:lnTo>
                  <a:pt x="62636" y="1536700"/>
                </a:lnTo>
                <a:lnTo>
                  <a:pt x="65656" y="1540781"/>
                </a:lnTo>
                <a:lnTo>
                  <a:pt x="67856" y="1536700"/>
                </a:lnTo>
                <a:close/>
              </a:path>
              <a:path w="5387975" h="3035300">
                <a:moveTo>
                  <a:pt x="4586135" y="1536700"/>
                </a:moveTo>
                <a:lnTo>
                  <a:pt x="4585957" y="1537514"/>
                </a:lnTo>
                <a:lnTo>
                  <a:pt x="4586201" y="1537947"/>
                </a:lnTo>
                <a:lnTo>
                  <a:pt x="4586135" y="1536700"/>
                </a:lnTo>
                <a:close/>
              </a:path>
              <a:path w="5387975" h="3035300">
                <a:moveTo>
                  <a:pt x="65392" y="1524000"/>
                </a:moveTo>
                <a:lnTo>
                  <a:pt x="61671" y="1524000"/>
                </a:lnTo>
                <a:lnTo>
                  <a:pt x="62280" y="1536700"/>
                </a:lnTo>
                <a:lnTo>
                  <a:pt x="65036" y="1536700"/>
                </a:lnTo>
                <a:lnTo>
                  <a:pt x="65392" y="1524000"/>
                </a:lnTo>
                <a:close/>
              </a:path>
              <a:path w="5387975" h="3035300">
                <a:moveTo>
                  <a:pt x="105778" y="1524000"/>
                </a:moveTo>
                <a:lnTo>
                  <a:pt x="66548" y="1524000"/>
                </a:lnTo>
                <a:lnTo>
                  <a:pt x="65341" y="1536700"/>
                </a:lnTo>
                <a:lnTo>
                  <a:pt x="108267" y="1536700"/>
                </a:lnTo>
                <a:lnTo>
                  <a:pt x="105778" y="1524000"/>
                </a:lnTo>
                <a:close/>
              </a:path>
              <a:path w="5387975" h="3035300">
                <a:moveTo>
                  <a:pt x="113703" y="1524000"/>
                </a:moveTo>
                <a:lnTo>
                  <a:pt x="105778" y="1524000"/>
                </a:lnTo>
                <a:lnTo>
                  <a:pt x="112483" y="1536700"/>
                </a:lnTo>
                <a:lnTo>
                  <a:pt x="113703" y="1524000"/>
                </a:lnTo>
                <a:close/>
              </a:path>
              <a:path w="5387975" h="3035300">
                <a:moveTo>
                  <a:pt x="4557077" y="1524000"/>
                </a:moveTo>
                <a:lnTo>
                  <a:pt x="4552696" y="1524000"/>
                </a:lnTo>
                <a:lnTo>
                  <a:pt x="4546981" y="1536700"/>
                </a:lnTo>
                <a:lnTo>
                  <a:pt x="4555998" y="1536700"/>
                </a:lnTo>
                <a:lnTo>
                  <a:pt x="4557077" y="1524000"/>
                </a:lnTo>
                <a:close/>
              </a:path>
              <a:path w="5387975" h="3035300">
                <a:moveTo>
                  <a:pt x="4579835" y="1524000"/>
                </a:moveTo>
                <a:lnTo>
                  <a:pt x="4558017" y="1524000"/>
                </a:lnTo>
                <a:lnTo>
                  <a:pt x="4555998" y="1536700"/>
                </a:lnTo>
                <a:lnTo>
                  <a:pt x="4588509" y="1536700"/>
                </a:lnTo>
                <a:lnTo>
                  <a:pt x="4579835" y="1524000"/>
                </a:lnTo>
                <a:close/>
              </a:path>
              <a:path w="5387975" h="3035300">
                <a:moveTo>
                  <a:pt x="4599355" y="1524000"/>
                </a:moveTo>
                <a:lnTo>
                  <a:pt x="4587074" y="1524000"/>
                </a:lnTo>
                <a:lnTo>
                  <a:pt x="4588509" y="1536700"/>
                </a:lnTo>
                <a:lnTo>
                  <a:pt x="4596422" y="1536700"/>
                </a:lnTo>
                <a:lnTo>
                  <a:pt x="4599355" y="1524000"/>
                </a:lnTo>
                <a:close/>
              </a:path>
              <a:path w="5387975" h="3035300">
                <a:moveTo>
                  <a:pt x="4603216" y="1524000"/>
                </a:moveTo>
                <a:lnTo>
                  <a:pt x="4599927" y="1524000"/>
                </a:lnTo>
                <a:lnTo>
                  <a:pt x="4601641" y="1536700"/>
                </a:lnTo>
                <a:lnTo>
                  <a:pt x="4605007" y="1536700"/>
                </a:lnTo>
                <a:lnTo>
                  <a:pt x="4603216" y="1524000"/>
                </a:lnTo>
                <a:close/>
              </a:path>
              <a:path w="5387975" h="3035300">
                <a:moveTo>
                  <a:pt x="65036" y="1511300"/>
                </a:moveTo>
                <a:lnTo>
                  <a:pt x="65582" y="1524000"/>
                </a:lnTo>
                <a:lnTo>
                  <a:pt x="73367" y="1524000"/>
                </a:lnTo>
                <a:lnTo>
                  <a:pt x="65036" y="1511300"/>
                </a:lnTo>
                <a:close/>
              </a:path>
              <a:path w="5387975" h="3035300">
                <a:moveTo>
                  <a:pt x="84162" y="1511300"/>
                </a:moveTo>
                <a:lnTo>
                  <a:pt x="78219" y="1511300"/>
                </a:lnTo>
                <a:lnTo>
                  <a:pt x="75056" y="1524000"/>
                </a:lnTo>
                <a:lnTo>
                  <a:pt x="76225" y="1524000"/>
                </a:lnTo>
                <a:lnTo>
                  <a:pt x="84162" y="1511300"/>
                </a:lnTo>
                <a:close/>
              </a:path>
              <a:path w="5387975" h="3035300">
                <a:moveTo>
                  <a:pt x="106768" y="1511300"/>
                </a:moveTo>
                <a:lnTo>
                  <a:pt x="85826" y="1511300"/>
                </a:lnTo>
                <a:lnTo>
                  <a:pt x="80987" y="1524000"/>
                </a:lnTo>
                <a:lnTo>
                  <a:pt x="111620" y="1524000"/>
                </a:lnTo>
                <a:lnTo>
                  <a:pt x="106768" y="1511300"/>
                </a:lnTo>
                <a:close/>
              </a:path>
              <a:path w="5387975" h="3035300">
                <a:moveTo>
                  <a:pt x="4559414" y="1511300"/>
                </a:moveTo>
                <a:lnTo>
                  <a:pt x="4556645" y="1511300"/>
                </a:lnTo>
                <a:lnTo>
                  <a:pt x="4555566" y="1524000"/>
                </a:lnTo>
                <a:lnTo>
                  <a:pt x="4558118" y="1524000"/>
                </a:lnTo>
                <a:lnTo>
                  <a:pt x="4559414" y="1511300"/>
                </a:lnTo>
                <a:close/>
              </a:path>
              <a:path w="5387975" h="3035300">
                <a:moveTo>
                  <a:pt x="4598479" y="1511300"/>
                </a:moveTo>
                <a:lnTo>
                  <a:pt x="4568952" y="1511300"/>
                </a:lnTo>
                <a:lnTo>
                  <a:pt x="4565980" y="1524000"/>
                </a:lnTo>
                <a:lnTo>
                  <a:pt x="4598441" y="1524000"/>
                </a:lnTo>
                <a:lnTo>
                  <a:pt x="4600020" y="1520310"/>
                </a:lnTo>
                <a:lnTo>
                  <a:pt x="4598479" y="1511300"/>
                </a:lnTo>
                <a:close/>
              </a:path>
              <a:path w="5387975" h="3035300">
                <a:moveTo>
                  <a:pt x="4600020" y="1520310"/>
                </a:moveTo>
                <a:lnTo>
                  <a:pt x="4598441" y="1524000"/>
                </a:lnTo>
                <a:lnTo>
                  <a:pt x="4600651" y="1524000"/>
                </a:lnTo>
                <a:lnTo>
                  <a:pt x="4600020" y="1520310"/>
                </a:lnTo>
                <a:close/>
              </a:path>
              <a:path w="5387975" h="3035300">
                <a:moveTo>
                  <a:pt x="4605172" y="1511300"/>
                </a:moveTo>
                <a:lnTo>
                  <a:pt x="4603877" y="1511300"/>
                </a:lnTo>
                <a:lnTo>
                  <a:pt x="4600020" y="1520310"/>
                </a:lnTo>
                <a:lnTo>
                  <a:pt x="4600651" y="1524000"/>
                </a:lnTo>
                <a:lnTo>
                  <a:pt x="4601121" y="1524000"/>
                </a:lnTo>
                <a:lnTo>
                  <a:pt x="4605172" y="1511300"/>
                </a:lnTo>
                <a:close/>
              </a:path>
              <a:path w="5387975" h="3035300">
                <a:moveTo>
                  <a:pt x="4610074" y="1511300"/>
                </a:moveTo>
                <a:lnTo>
                  <a:pt x="4607864" y="1511300"/>
                </a:lnTo>
                <a:lnTo>
                  <a:pt x="4606505" y="1524000"/>
                </a:lnTo>
                <a:lnTo>
                  <a:pt x="4608893" y="1524000"/>
                </a:lnTo>
                <a:lnTo>
                  <a:pt x="4610074" y="1511300"/>
                </a:lnTo>
                <a:close/>
              </a:path>
              <a:path w="5387975" h="3035300">
                <a:moveTo>
                  <a:pt x="4616704" y="1498600"/>
                </a:moveTo>
                <a:lnTo>
                  <a:pt x="4607153" y="1498600"/>
                </a:lnTo>
                <a:lnTo>
                  <a:pt x="4609249" y="1511300"/>
                </a:lnTo>
                <a:lnTo>
                  <a:pt x="4613275" y="1511300"/>
                </a:lnTo>
                <a:lnTo>
                  <a:pt x="4611700" y="1524000"/>
                </a:lnTo>
                <a:lnTo>
                  <a:pt x="4612017" y="1524000"/>
                </a:lnTo>
                <a:lnTo>
                  <a:pt x="4617161" y="1511300"/>
                </a:lnTo>
                <a:lnTo>
                  <a:pt x="4616704" y="1498600"/>
                </a:lnTo>
                <a:close/>
              </a:path>
              <a:path w="5387975" h="3035300">
                <a:moveTo>
                  <a:pt x="82473" y="1498600"/>
                </a:moveTo>
                <a:lnTo>
                  <a:pt x="78409" y="1498600"/>
                </a:lnTo>
                <a:lnTo>
                  <a:pt x="69532" y="1511300"/>
                </a:lnTo>
                <a:lnTo>
                  <a:pt x="79463" y="1511300"/>
                </a:lnTo>
                <a:lnTo>
                  <a:pt x="82473" y="1498600"/>
                </a:lnTo>
                <a:close/>
              </a:path>
              <a:path w="5387975" h="3035300">
                <a:moveTo>
                  <a:pt x="86969" y="1498600"/>
                </a:moveTo>
                <a:lnTo>
                  <a:pt x="83489" y="1498600"/>
                </a:lnTo>
                <a:lnTo>
                  <a:pt x="84302" y="1511300"/>
                </a:lnTo>
                <a:lnTo>
                  <a:pt x="86969" y="1498600"/>
                </a:lnTo>
                <a:close/>
              </a:path>
              <a:path w="5387975" h="3035300">
                <a:moveTo>
                  <a:pt x="124752" y="1498600"/>
                </a:moveTo>
                <a:lnTo>
                  <a:pt x="92849" y="1498600"/>
                </a:lnTo>
                <a:lnTo>
                  <a:pt x="88874" y="1511300"/>
                </a:lnTo>
                <a:lnTo>
                  <a:pt x="121437" y="1511300"/>
                </a:lnTo>
                <a:lnTo>
                  <a:pt x="124752" y="1498600"/>
                </a:lnTo>
                <a:close/>
              </a:path>
              <a:path w="5387975" h="3035300">
                <a:moveTo>
                  <a:pt x="131330" y="1498600"/>
                </a:moveTo>
                <a:lnTo>
                  <a:pt x="126898" y="1498600"/>
                </a:lnTo>
                <a:lnTo>
                  <a:pt x="128066" y="1511300"/>
                </a:lnTo>
                <a:lnTo>
                  <a:pt x="129692" y="1511300"/>
                </a:lnTo>
                <a:lnTo>
                  <a:pt x="131330" y="1498600"/>
                </a:lnTo>
                <a:close/>
              </a:path>
              <a:path w="5387975" h="3035300">
                <a:moveTo>
                  <a:pt x="4570907" y="1498600"/>
                </a:moveTo>
                <a:lnTo>
                  <a:pt x="4567656" y="1511300"/>
                </a:lnTo>
                <a:lnTo>
                  <a:pt x="4569752" y="1511300"/>
                </a:lnTo>
                <a:lnTo>
                  <a:pt x="4570907" y="1498600"/>
                </a:lnTo>
                <a:close/>
              </a:path>
              <a:path w="5387975" h="3035300">
                <a:moveTo>
                  <a:pt x="4607153" y="1498600"/>
                </a:moveTo>
                <a:lnTo>
                  <a:pt x="4572774" y="1498600"/>
                </a:lnTo>
                <a:lnTo>
                  <a:pt x="4573638" y="1511300"/>
                </a:lnTo>
                <a:lnTo>
                  <a:pt x="4605718" y="1511300"/>
                </a:lnTo>
                <a:lnTo>
                  <a:pt x="4607153" y="1498600"/>
                </a:lnTo>
                <a:close/>
              </a:path>
              <a:path w="5387975" h="3035300">
                <a:moveTo>
                  <a:pt x="4622342" y="1498600"/>
                </a:moveTo>
                <a:lnTo>
                  <a:pt x="4621949" y="1498600"/>
                </a:lnTo>
                <a:lnTo>
                  <a:pt x="4617326" y="1511300"/>
                </a:lnTo>
                <a:lnTo>
                  <a:pt x="4622787" y="1511300"/>
                </a:lnTo>
                <a:lnTo>
                  <a:pt x="4622342" y="1498600"/>
                </a:lnTo>
                <a:close/>
              </a:path>
              <a:path w="5387975" h="3035300">
                <a:moveTo>
                  <a:pt x="80264" y="1485900"/>
                </a:moveTo>
                <a:lnTo>
                  <a:pt x="79921" y="1485900"/>
                </a:lnTo>
                <a:lnTo>
                  <a:pt x="79184" y="1498600"/>
                </a:lnTo>
                <a:lnTo>
                  <a:pt x="80264" y="1485900"/>
                </a:lnTo>
                <a:close/>
              </a:path>
              <a:path w="5387975" h="3035300">
                <a:moveTo>
                  <a:pt x="90665" y="1485900"/>
                </a:moveTo>
                <a:lnTo>
                  <a:pt x="83629" y="1485900"/>
                </a:lnTo>
                <a:lnTo>
                  <a:pt x="81203" y="1498600"/>
                </a:lnTo>
                <a:lnTo>
                  <a:pt x="85140" y="1498600"/>
                </a:lnTo>
                <a:lnTo>
                  <a:pt x="90665" y="1485900"/>
                </a:lnTo>
                <a:close/>
              </a:path>
              <a:path w="5387975" h="3035300">
                <a:moveTo>
                  <a:pt x="92036" y="1485900"/>
                </a:moveTo>
                <a:lnTo>
                  <a:pt x="90665" y="1485900"/>
                </a:lnTo>
                <a:lnTo>
                  <a:pt x="91592" y="1498600"/>
                </a:lnTo>
                <a:lnTo>
                  <a:pt x="94081" y="1498600"/>
                </a:lnTo>
                <a:lnTo>
                  <a:pt x="92036" y="1485900"/>
                </a:lnTo>
                <a:close/>
              </a:path>
              <a:path w="5387975" h="3035300">
                <a:moveTo>
                  <a:pt x="125895" y="1485900"/>
                </a:moveTo>
                <a:lnTo>
                  <a:pt x="96977" y="1485900"/>
                </a:lnTo>
                <a:lnTo>
                  <a:pt x="94183" y="1498600"/>
                </a:lnTo>
                <a:lnTo>
                  <a:pt x="135458" y="1498600"/>
                </a:lnTo>
                <a:lnTo>
                  <a:pt x="125895" y="1485900"/>
                </a:lnTo>
                <a:close/>
              </a:path>
              <a:path w="5387975" h="3035300">
                <a:moveTo>
                  <a:pt x="4618977" y="1485900"/>
                </a:moveTo>
                <a:lnTo>
                  <a:pt x="4582934" y="1485900"/>
                </a:lnTo>
                <a:lnTo>
                  <a:pt x="4581677" y="1498600"/>
                </a:lnTo>
                <a:lnTo>
                  <a:pt x="4612297" y="1498600"/>
                </a:lnTo>
                <a:lnTo>
                  <a:pt x="4619031" y="1486722"/>
                </a:lnTo>
                <a:lnTo>
                  <a:pt x="4618977" y="1485900"/>
                </a:lnTo>
                <a:close/>
              </a:path>
              <a:path w="5387975" h="3035300">
                <a:moveTo>
                  <a:pt x="4619487" y="1493629"/>
                </a:moveTo>
                <a:lnTo>
                  <a:pt x="4614849" y="1498600"/>
                </a:lnTo>
                <a:lnTo>
                  <a:pt x="4619815" y="1498600"/>
                </a:lnTo>
                <a:lnTo>
                  <a:pt x="4619487" y="1493629"/>
                </a:lnTo>
                <a:close/>
              </a:path>
              <a:path w="5387975" h="3035300">
                <a:moveTo>
                  <a:pt x="4626698" y="1485900"/>
                </a:moveTo>
                <a:lnTo>
                  <a:pt x="4621187" y="1491806"/>
                </a:lnTo>
                <a:lnTo>
                  <a:pt x="4619815" y="1498600"/>
                </a:lnTo>
                <a:lnTo>
                  <a:pt x="4627613" y="1498600"/>
                </a:lnTo>
                <a:lnTo>
                  <a:pt x="4626698" y="1485900"/>
                </a:lnTo>
                <a:close/>
              </a:path>
              <a:path w="5387975" h="3035300">
                <a:moveTo>
                  <a:pt x="4622380" y="1485900"/>
                </a:moveTo>
                <a:lnTo>
                  <a:pt x="4619498" y="1485900"/>
                </a:lnTo>
                <a:lnTo>
                  <a:pt x="4619031" y="1486722"/>
                </a:lnTo>
                <a:lnTo>
                  <a:pt x="4619487" y="1493629"/>
                </a:lnTo>
                <a:lnTo>
                  <a:pt x="4621187" y="1491806"/>
                </a:lnTo>
                <a:lnTo>
                  <a:pt x="4622380" y="1485900"/>
                </a:lnTo>
                <a:close/>
              </a:path>
              <a:path w="5387975" h="3035300">
                <a:moveTo>
                  <a:pt x="98196" y="1473200"/>
                </a:moveTo>
                <a:lnTo>
                  <a:pt x="92938" y="1473200"/>
                </a:lnTo>
                <a:lnTo>
                  <a:pt x="92824" y="1485900"/>
                </a:lnTo>
                <a:lnTo>
                  <a:pt x="98196" y="1473200"/>
                </a:lnTo>
                <a:close/>
              </a:path>
              <a:path w="5387975" h="3035300">
                <a:moveTo>
                  <a:pt x="102489" y="1473200"/>
                </a:moveTo>
                <a:lnTo>
                  <a:pt x="99847" y="1473200"/>
                </a:lnTo>
                <a:lnTo>
                  <a:pt x="99148" y="1485900"/>
                </a:lnTo>
                <a:lnTo>
                  <a:pt x="103631" y="1485900"/>
                </a:lnTo>
                <a:lnTo>
                  <a:pt x="102489" y="1473200"/>
                </a:lnTo>
                <a:close/>
              </a:path>
              <a:path w="5387975" h="3035300">
                <a:moveTo>
                  <a:pt x="138277" y="1473200"/>
                </a:moveTo>
                <a:lnTo>
                  <a:pt x="105714" y="1473200"/>
                </a:lnTo>
                <a:lnTo>
                  <a:pt x="103657" y="1485900"/>
                </a:lnTo>
                <a:lnTo>
                  <a:pt x="138290" y="1485900"/>
                </a:lnTo>
                <a:lnTo>
                  <a:pt x="138277" y="1473200"/>
                </a:lnTo>
                <a:close/>
              </a:path>
              <a:path w="5387975" h="3035300">
                <a:moveTo>
                  <a:pt x="4588306" y="1473200"/>
                </a:moveTo>
                <a:lnTo>
                  <a:pt x="4589297" y="1485900"/>
                </a:lnTo>
                <a:lnTo>
                  <a:pt x="4593678" y="1485900"/>
                </a:lnTo>
                <a:lnTo>
                  <a:pt x="4588306" y="1473200"/>
                </a:lnTo>
                <a:close/>
              </a:path>
              <a:path w="5387975" h="3035300">
                <a:moveTo>
                  <a:pt x="4619548" y="1473200"/>
                </a:moveTo>
                <a:lnTo>
                  <a:pt x="4591875" y="1473200"/>
                </a:lnTo>
                <a:lnTo>
                  <a:pt x="4593678" y="1485900"/>
                </a:lnTo>
                <a:lnTo>
                  <a:pt x="4613427" y="1485900"/>
                </a:lnTo>
                <a:lnTo>
                  <a:pt x="4619548" y="1473200"/>
                </a:lnTo>
                <a:close/>
              </a:path>
              <a:path w="5387975" h="3035300">
                <a:moveTo>
                  <a:pt x="4621583" y="1477090"/>
                </a:moveTo>
                <a:lnTo>
                  <a:pt x="4619663" y="1485900"/>
                </a:lnTo>
                <a:lnTo>
                  <a:pt x="4621822" y="1485900"/>
                </a:lnTo>
                <a:lnTo>
                  <a:pt x="4622189" y="1478248"/>
                </a:lnTo>
                <a:lnTo>
                  <a:pt x="4621583" y="1477090"/>
                </a:lnTo>
                <a:close/>
              </a:path>
              <a:path w="5387975" h="3035300">
                <a:moveTo>
                  <a:pt x="4628235" y="1473200"/>
                </a:moveTo>
                <a:lnTo>
                  <a:pt x="4622431" y="1473200"/>
                </a:lnTo>
                <a:lnTo>
                  <a:pt x="4622189" y="1478248"/>
                </a:lnTo>
                <a:lnTo>
                  <a:pt x="4626190" y="1485900"/>
                </a:lnTo>
                <a:lnTo>
                  <a:pt x="4628235" y="1473200"/>
                </a:lnTo>
                <a:close/>
              </a:path>
              <a:path w="5387975" h="3035300">
                <a:moveTo>
                  <a:pt x="4638217" y="1473200"/>
                </a:moveTo>
                <a:lnTo>
                  <a:pt x="4628235" y="1473200"/>
                </a:lnTo>
                <a:lnTo>
                  <a:pt x="4629907" y="1485900"/>
                </a:lnTo>
                <a:lnTo>
                  <a:pt x="4640237" y="1485900"/>
                </a:lnTo>
                <a:lnTo>
                  <a:pt x="4638217" y="1473200"/>
                </a:lnTo>
                <a:close/>
              </a:path>
              <a:path w="5387975" h="3035300">
                <a:moveTo>
                  <a:pt x="4622431" y="1473200"/>
                </a:moveTo>
                <a:lnTo>
                  <a:pt x="4619548" y="1473200"/>
                </a:lnTo>
                <a:lnTo>
                  <a:pt x="4621583" y="1477090"/>
                </a:lnTo>
                <a:lnTo>
                  <a:pt x="4622431" y="1473200"/>
                </a:lnTo>
                <a:close/>
              </a:path>
              <a:path w="5387975" h="3035300">
                <a:moveTo>
                  <a:pt x="95224" y="1460500"/>
                </a:moveTo>
                <a:lnTo>
                  <a:pt x="94513" y="1473200"/>
                </a:lnTo>
                <a:lnTo>
                  <a:pt x="96621" y="1473200"/>
                </a:lnTo>
                <a:lnTo>
                  <a:pt x="95224" y="1460500"/>
                </a:lnTo>
                <a:close/>
              </a:path>
              <a:path w="5387975" h="3035300">
                <a:moveTo>
                  <a:pt x="114960" y="1460500"/>
                </a:moveTo>
                <a:lnTo>
                  <a:pt x="96215" y="1460500"/>
                </a:lnTo>
                <a:lnTo>
                  <a:pt x="100660" y="1473200"/>
                </a:lnTo>
                <a:lnTo>
                  <a:pt x="121297" y="1473200"/>
                </a:lnTo>
                <a:lnTo>
                  <a:pt x="114960" y="1460500"/>
                </a:lnTo>
                <a:close/>
              </a:path>
              <a:path w="5387975" h="3035300">
                <a:moveTo>
                  <a:pt x="147777" y="1460500"/>
                </a:moveTo>
                <a:lnTo>
                  <a:pt x="124790" y="1460500"/>
                </a:lnTo>
                <a:lnTo>
                  <a:pt x="121297" y="1473200"/>
                </a:lnTo>
                <a:lnTo>
                  <a:pt x="136601" y="1473200"/>
                </a:lnTo>
                <a:lnTo>
                  <a:pt x="147777" y="1460500"/>
                </a:lnTo>
                <a:close/>
              </a:path>
              <a:path w="5387975" h="3035300">
                <a:moveTo>
                  <a:pt x="4632680" y="1460500"/>
                </a:moveTo>
                <a:lnTo>
                  <a:pt x="4604328" y="1460500"/>
                </a:lnTo>
                <a:lnTo>
                  <a:pt x="4594721" y="1473200"/>
                </a:lnTo>
                <a:lnTo>
                  <a:pt x="4635284" y="1473200"/>
                </a:lnTo>
                <a:lnTo>
                  <a:pt x="4635855" y="1472524"/>
                </a:lnTo>
                <a:lnTo>
                  <a:pt x="4632680" y="1460500"/>
                </a:lnTo>
                <a:close/>
              </a:path>
              <a:path w="5387975" h="3035300">
                <a:moveTo>
                  <a:pt x="4635855" y="1472524"/>
                </a:moveTo>
                <a:lnTo>
                  <a:pt x="4635284" y="1473200"/>
                </a:lnTo>
                <a:lnTo>
                  <a:pt x="4636033" y="1473200"/>
                </a:lnTo>
                <a:lnTo>
                  <a:pt x="4635855" y="1472524"/>
                </a:lnTo>
                <a:close/>
              </a:path>
              <a:path w="5387975" h="3035300">
                <a:moveTo>
                  <a:pt x="4642886" y="1464213"/>
                </a:moveTo>
                <a:lnTo>
                  <a:pt x="4635855" y="1472524"/>
                </a:lnTo>
                <a:lnTo>
                  <a:pt x="4636033" y="1473200"/>
                </a:lnTo>
                <a:lnTo>
                  <a:pt x="4643335" y="1473200"/>
                </a:lnTo>
                <a:lnTo>
                  <a:pt x="4642886" y="1464213"/>
                </a:lnTo>
                <a:close/>
              </a:path>
              <a:path w="5387975" h="3035300">
                <a:moveTo>
                  <a:pt x="4648936" y="1460500"/>
                </a:moveTo>
                <a:lnTo>
                  <a:pt x="4643335" y="1473200"/>
                </a:lnTo>
                <a:lnTo>
                  <a:pt x="4649978" y="1473200"/>
                </a:lnTo>
                <a:lnTo>
                  <a:pt x="4648936" y="1460500"/>
                </a:lnTo>
                <a:close/>
              </a:path>
              <a:path w="5387975" h="3035300">
                <a:moveTo>
                  <a:pt x="4646028" y="1460500"/>
                </a:moveTo>
                <a:lnTo>
                  <a:pt x="4642700" y="1460500"/>
                </a:lnTo>
                <a:lnTo>
                  <a:pt x="4642886" y="1464213"/>
                </a:lnTo>
                <a:lnTo>
                  <a:pt x="4646028" y="1460500"/>
                </a:lnTo>
                <a:close/>
              </a:path>
              <a:path w="5387975" h="3035300">
                <a:moveTo>
                  <a:pt x="112598" y="1447800"/>
                </a:moveTo>
                <a:lnTo>
                  <a:pt x="109829" y="1447800"/>
                </a:lnTo>
                <a:lnTo>
                  <a:pt x="110921" y="1460500"/>
                </a:lnTo>
                <a:lnTo>
                  <a:pt x="112598" y="1447800"/>
                </a:lnTo>
                <a:close/>
              </a:path>
              <a:path w="5387975" h="3035300">
                <a:moveTo>
                  <a:pt x="127952" y="1447800"/>
                </a:moveTo>
                <a:lnTo>
                  <a:pt x="119481" y="1447800"/>
                </a:lnTo>
                <a:lnTo>
                  <a:pt x="119011" y="1460500"/>
                </a:lnTo>
                <a:lnTo>
                  <a:pt x="120561" y="1460500"/>
                </a:lnTo>
                <a:lnTo>
                  <a:pt x="127952" y="1447800"/>
                </a:lnTo>
                <a:close/>
              </a:path>
              <a:path w="5387975" h="3035300">
                <a:moveTo>
                  <a:pt x="150444" y="1447800"/>
                </a:moveTo>
                <a:lnTo>
                  <a:pt x="127952" y="1447800"/>
                </a:lnTo>
                <a:lnTo>
                  <a:pt x="125374" y="1460500"/>
                </a:lnTo>
                <a:lnTo>
                  <a:pt x="147345" y="1460500"/>
                </a:lnTo>
                <a:lnTo>
                  <a:pt x="150444" y="1447800"/>
                </a:lnTo>
                <a:close/>
              </a:path>
              <a:path w="5387975" h="3035300">
                <a:moveTo>
                  <a:pt x="150964" y="1447800"/>
                </a:moveTo>
                <a:lnTo>
                  <a:pt x="150444" y="1447800"/>
                </a:lnTo>
                <a:lnTo>
                  <a:pt x="147345" y="1460500"/>
                </a:lnTo>
                <a:lnTo>
                  <a:pt x="148551" y="1460500"/>
                </a:lnTo>
                <a:lnTo>
                  <a:pt x="151421" y="1449245"/>
                </a:lnTo>
                <a:lnTo>
                  <a:pt x="150964" y="1447800"/>
                </a:lnTo>
                <a:close/>
              </a:path>
              <a:path w="5387975" h="3035300">
                <a:moveTo>
                  <a:pt x="151421" y="1449245"/>
                </a:moveTo>
                <a:lnTo>
                  <a:pt x="148551" y="1460500"/>
                </a:lnTo>
                <a:lnTo>
                  <a:pt x="154978" y="1460500"/>
                </a:lnTo>
                <a:lnTo>
                  <a:pt x="151421" y="1449245"/>
                </a:lnTo>
                <a:close/>
              </a:path>
              <a:path w="5387975" h="3035300">
                <a:moveTo>
                  <a:pt x="4647031" y="1447800"/>
                </a:moveTo>
                <a:lnTo>
                  <a:pt x="4613859" y="1447800"/>
                </a:lnTo>
                <a:lnTo>
                  <a:pt x="4609083" y="1460500"/>
                </a:lnTo>
                <a:lnTo>
                  <a:pt x="4642231" y="1460500"/>
                </a:lnTo>
                <a:lnTo>
                  <a:pt x="4647031" y="1447800"/>
                </a:lnTo>
                <a:close/>
              </a:path>
              <a:path w="5387975" h="3035300">
                <a:moveTo>
                  <a:pt x="151790" y="1447800"/>
                </a:moveTo>
                <a:lnTo>
                  <a:pt x="150964" y="1447800"/>
                </a:lnTo>
                <a:lnTo>
                  <a:pt x="151421" y="1449245"/>
                </a:lnTo>
                <a:lnTo>
                  <a:pt x="151790" y="1447800"/>
                </a:lnTo>
                <a:close/>
              </a:path>
              <a:path w="5387975" h="3035300">
                <a:moveTo>
                  <a:pt x="114300" y="1435100"/>
                </a:moveTo>
                <a:lnTo>
                  <a:pt x="112534" y="1447800"/>
                </a:lnTo>
                <a:lnTo>
                  <a:pt x="113144" y="1447800"/>
                </a:lnTo>
                <a:lnTo>
                  <a:pt x="114300" y="1435100"/>
                </a:lnTo>
                <a:close/>
              </a:path>
              <a:path w="5387975" h="3035300">
                <a:moveTo>
                  <a:pt x="118440" y="1435100"/>
                </a:moveTo>
                <a:lnTo>
                  <a:pt x="117322" y="1435100"/>
                </a:lnTo>
                <a:lnTo>
                  <a:pt x="116941" y="1447800"/>
                </a:lnTo>
                <a:lnTo>
                  <a:pt x="118440" y="1435100"/>
                </a:lnTo>
                <a:close/>
              </a:path>
              <a:path w="5387975" h="3035300">
                <a:moveTo>
                  <a:pt x="160667" y="1422400"/>
                </a:moveTo>
                <a:lnTo>
                  <a:pt x="133451" y="1422400"/>
                </a:lnTo>
                <a:lnTo>
                  <a:pt x="128727" y="1435100"/>
                </a:lnTo>
                <a:lnTo>
                  <a:pt x="125539" y="1447800"/>
                </a:lnTo>
                <a:lnTo>
                  <a:pt x="158610" y="1447800"/>
                </a:lnTo>
                <a:lnTo>
                  <a:pt x="157048" y="1435100"/>
                </a:lnTo>
                <a:lnTo>
                  <a:pt x="155409" y="1435100"/>
                </a:lnTo>
                <a:lnTo>
                  <a:pt x="160667" y="1422400"/>
                </a:lnTo>
                <a:close/>
              </a:path>
              <a:path w="5387975" h="3035300">
                <a:moveTo>
                  <a:pt x="4655337" y="1435100"/>
                </a:moveTo>
                <a:lnTo>
                  <a:pt x="4615637" y="1435100"/>
                </a:lnTo>
                <a:lnTo>
                  <a:pt x="4612119" y="1447800"/>
                </a:lnTo>
                <a:lnTo>
                  <a:pt x="4661166" y="1447800"/>
                </a:lnTo>
                <a:lnTo>
                  <a:pt x="4655337" y="1435100"/>
                </a:lnTo>
                <a:close/>
              </a:path>
              <a:path w="5387975" h="3035300">
                <a:moveTo>
                  <a:pt x="4672876" y="1435100"/>
                </a:moveTo>
                <a:lnTo>
                  <a:pt x="4663224" y="1435100"/>
                </a:lnTo>
                <a:lnTo>
                  <a:pt x="4667211" y="1447800"/>
                </a:lnTo>
                <a:lnTo>
                  <a:pt x="4668354" y="1447800"/>
                </a:lnTo>
                <a:lnTo>
                  <a:pt x="4672876" y="1435100"/>
                </a:lnTo>
                <a:close/>
              </a:path>
              <a:path w="5387975" h="3035300">
                <a:moveTo>
                  <a:pt x="165061" y="1422400"/>
                </a:moveTo>
                <a:lnTo>
                  <a:pt x="163715" y="1422400"/>
                </a:lnTo>
                <a:lnTo>
                  <a:pt x="162661" y="1435100"/>
                </a:lnTo>
                <a:lnTo>
                  <a:pt x="163779" y="1435100"/>
                </a:lnTo>
                <a:lnTo>
                  <a:pt x="165061" y="1422400"/>
                </a:lnTo>
                <a:close/>
              </a:path>
              <a:path w="5387975" h="3035300">
                <a:moveTo>
                  <a:pt x="4665497" y="1422400"/>
                </a:moveTo>
                <a:lnTo>
                  <a:pt x="4627321" y="1422400"/>
                </a:lnTo>
                <a:lnTo>
                  <a:pt x="4623181" y="1435100"/>
                </a:lnTo>
                <a:lnTo>
                  <a:pt x="4662855" y="1435100"/>
                </a:lnTo>
                <a:lnTo>
                  <a:pt x="4665497" y="1422400"/>
                </a:lnTo>
                <a:close/>
              </a:path>
              <a:path w="5387975" h="3035300">
                <a:moveTo>
                  <a:pt x="4669535" y="1422400"/>
                </a:moveTo>
                <a:lnTo>
                  <a:pt x="4666805" y="1422400"/>
                </a:lnTo>
                <a:lnTo>
                  <a:pt x="4664087" y="1435100"/>
                </a:lnTo>
                <a:lnTo>
                  <a:pt x="4668761" y="1435100"/>
                </a:lnTo>
                <a:lnTo>
                  <a:pt x="4669535" y="1422400"/>
                </a:lnTo>
                <a:close/>
              </a:path>
              <a:path w="5387975" h="3035300">
                <a:moveTo>
                  <a:pt x="124218" y="1409700"/>
                </a:moveTo>
                <a:lnTo>
                  <a:pt x="121577" y="1422400"/>
                </a:lnTo>
                <a:lnTo>
                  <a:pt x="125018" y="1422400"/>
                </a:lnTo>
                <a:lnTo>
                  <a:pt x="125169" y="1422206"/>
                </a:lnTo>
                <a:lnTo>
                  <a:pt x="124218" y="1409700"/>
                </a:lnTo>
                <a:close/>
              </a:path>
              <a:path w="5387975" h="3035300">
                <a:moveTo>
                  <a:pt x="137676" y="1409700"/>
                </a:moveTo>
                <a:lnTo>
                  <a:pt x="134899" y="1409700"/>
                </a:lnTo>
                <a:lnTo>
                  <a:pt x="125169" y="1422206"/>
                </a:lnTo>
                <a:lnTo>
                  <a:pt x="125183" y="1422400"/>
                </a:lnTo>
                <a:lnTo>
                  <a:pt x="135902" y="1422400"/>
                </a:lnTo>
                <a:lnTo>
                  <a:pt x="137676" y="1409700"/>
                </a:lnTo>
                <a:close/>
              </a:path>
              <a:path w="5387975" h="3035300">
                <a:moveTo>
                  <a:pt x="146215" y="1409700"/>
                </a:moveTo>
                <a:lnTo>
                  <a:pt x="137676" y="1409700"/>
                </a:lnTo>
                <a:lnTo>
                  <a:pt x="139480" y="1422400"/>
                </a:lnTo>
                <a:lnTo>
                  <a:pt x="144424" y="1422400"/>
                </a:lnTo>
                <a:lnTo>
                  <a:pt x="146215" y="1409700"/>
                </a:lnTo>
                <a:close/>
              </a:path>
              <a:path w="5387975" h="3035300">
                <a:moveTo>
                  <a:pt x="161556" y="1409700"/>
                </a:moveTo>
                <a:lnTo>
                  <a:pt x="149555" y="1409700"/>
                </a:lnTo>
                <a:lnTo>
                  <a:pt x="147040" y="1422400"/>
                </a:lnTo>
                <a:lnTo>
                  <a:pt x="162496" y="1422400"/>
                </a:lnTo>
                <a:lnTo>
                  <a:pt x="161556" y="1409700"/>
                </a:lnTo>
                <a:close/>
              </a:path>
              <a:path w="5387975" h="3035300">
                <a:moveTo>
                  <a:pt x="166992" y="1409700"/>
                </a:moveTo>
                <a:lnTo>
                  <a:pt x="167170" y="1422400"/>
                </a:lnTo>
                <a:lnTo>
                  <a:pt x="172046" y="1422400"/>
                </a:lnTo>
                <a:lnTo>
                  <a:pt x="166992" y="1409700"/>
                </a:lnTo>
                <a:close/>
              </a:path>
              <a:path w="5387975" h="3035300">
                <a:moveTo>
                  <a:pt x="4635385" y="1409700"/>
                </a:moveTo>
                <a:lnTo>
                  <a:pt x="4634903" y="1422400"/>
                </a:lnTo>
                <a:lnTo>
                  <a:pt x="4640046" y="1422400"/>
                </a:lnTo>
                <a:lnTo>
                  <a:pt x="4635385" y="1409700"/>
                </a:lnTo>
                <a:close/>
              </a:path>
              <a:path w="5387975" h="3035300">
                <a:moveTo>
                  <a:pt x="4660049" y="1409700"/>
                </a:moveTo>
                <a:lnTo>
                  <a:pt x="4644593" y="1409700"/>
                </a:lnTo>
                <a:lnTo>
                  <a:pt x="4640046" y="1422400"/>
                </a:lnTo>
                <a:lnTo>
                  <a:pt x="4658398" y="1422400"/>
                </a:lnTo>
                <a:lnTo>
                  <a:pt x="4660049" y="1409700"/>
                </a:lnTo>
                <a:close/>
              </a:path>
              <a:path w="5387975" h="3035300">
                <a:moveTo>
                  <a:pt x="4679276" y="1409700"/>
                </a:moveTo>
                <a:lnTo>
                  <a:pt x="4660049" y="1409700"/>
                </a:lnTo>
                <a:lnTo>
                  <a:pt x="4664329" y="1422400"/>
                </a:lnTo>
                <a:lnTo>
                  <a:pt x="4677841" y="1422400"/>
                </a:lnTo>
                <a:lnTo>
                  <a:pt x="4679276" y="1409700"/>
                </a:lnTo>
                <a:close/>
              </a:path>
              <a:path w="5387975" h="3035300">
                <a:moveTo>
                  <a:pt x="4690059" y="1409700"/>
                </a:moveTo>
                <a:lnTo>
                  <a:pt x="4684915" y="1409700"/>
                </a:lnTo>
                <a:lnTo>
                  <a:pt x="4685309" y="1422400"/>
                </a:lnTo>
                <a:lnTo>
                  <a:pt x="4689995" y="1422400"/>
                </a:lnTo>
                <a:lnTo>
                  <a:pt x="4690059" y="1409700"/>
                </a:lnTo>
                <a:close/>
              </a:path>
              <a:path w="5387975" h="3035300">
                <a:moveTo>
                  <a:pt x="138341" y="1397000"/>
                </a:moveTo>
                <a:lnTo>
                  <a:pt x="133045" y="1397000"/>
                </a:lnTo>
                <a:lnTo>
                  <a:pt x="132511" y="1409700"/>
                </a:lnTo>
                <a:lnTo>
                  <a:pt x="134696" y="1409700"/>
                </a:lnTo>
                <a:lnTo>
                  <a:pt x="138341" y="1397000"/>
                </a:lnTo>
                <a:close/>
              </a:path>
              <a:path w="5387975" h="3035300">
                <a:moveTo>
                  <a:pt x="147942" y="1397000"/>
                </a:moveTo>
                <a:lnTo>
                  <a:pt x="138544" y="1397000"/>
                </a:lnTo>
                <a:lnTo>
                  <a:pt x="139407" y="1409700"/>
                </a:lnTo>
                <a:lnTo>
                  <a:pt x="150761" y="1409700"/>
                </a:lnTo>
                <a:lnTo>
                  <a:pt x="147942" y="1397000"/>
                </a:lnTo>
                <a:close/>
              </a:path>
              <a:path w="5387975" h="3035300">
                <a:moveTo>
                  <a:pt x="153270" y="1403062"/>
                </a:moveTo>
                <a:lnTo>
                  <a:pt x="150761" y="1409700"/>
                </a:lnTo>
                <a:lnTo>
                  <a:pt x="154571" y="1409700"/>
                </a:lnTo>
                <a:lnTo>
                  <a:pt x="153270" y="1403062"/>
                </a:lnTo>
                <a:close/>
              </a:path>
              <a:path w="5387975" h="3035300">
                <a:moveTo>
                  <a:pt x="162229" y="1397000"/>
                </a:moveTo>
                <a:lnTo>
                  <a:pt x="155562" y="1397000"/>
                </a:lnTo>
                <a:lnTo>
                  <a:pt x="153270" y="1403062"/>
                </a:lnTo>
                <a:lnTo>
                  <a:pt x="154571" y="1409700"/>
                </a:lnTo>
                <a:lnTo>
                  <a:pt x="163487" y="1409700"/>
                </a:lnTo>
                <a:lnTo>
                  <a:pt x="162229" y="1397000"/>
                </a:lnTo>
                <a:close/>
              </a:path>
              <a:path w="5387975" h="3035300">
                <a:moveTo>
                  <a:pt x="186423" y="1397000"/>
                </a:moveTo>
                <a:lnTo>
                  <a:pt x="162229" y="1397000"/>
                </a:lnTo>
                <a:lnTo>
                  <a:pt x="163487" y="1409700"/>
                </a:lnTo>
                <a:lnTo>
                  <a:pt x="181660" y="1409700"/>
                </a:lnTo>
                <a:lnTo>
                  <a:pt x="186423" y="1397000"/>
                </a:lnTo>
                <a:close/>
              </a:path>
              <a:path w="5387975" h="3035300">
                <a:moveTo>
                  <a:pt x="4658004" y="1384300"/>
                </a:moveTo>
                <a:lnTo>
                  <a:pt x="4651590" y="1384300"/>
                </a:lnTo>
                <a:lnTo>
                  <a:pt x="4644059" y="1397000"/>
                </a:lnTo>
                <a:lnTo>
                  <a:pt x="4647984" y="1409700"/>
                </a:lnTo>
                <a:lnTo>
                  <a:pt x="4650270" y="1397000"/>
                </a:lnTo>
                <a:lnTo>
                  <a:pt x="4655807" y="1397000"/>
                </a:lnTo>
                <a:lnTo>
                  <a:pt x="4658004" y="1384300"/>
                </a:lnTo>
                <a:close/>
              </a:path>
              <a:path w="5387975" h="3035300">
                <a:moveTo>
                  <a:pt x="4685220" y="1397000"/>
                </a:moveTo>
                <a:lnTo>
                  <a:pt x="4650270" y="1397000"/>
                </a:lnTo>
                <a:lnTo>
                  <a:pt x="4649520" y="1409700"/>
                </a:lnTo>
                <a:lnTo>
                  <a:pt x="4680902" y="1409700"/>
                </a:lnTo>
                <a:lnTo>
                  <a:pt x="4685220" y="1397000"/>
                </a:lnTo>
                <a:close/>
              </a:path>
              <a:path w="5387975" h="3035300">
                <a:moveTo>
                  <a:pt x="155562" y="1397000"/>
                </a:moveTo>
                <a:lnTo>
                  <a:pt x="152082" y="1397000"/>
                </a:lnTo>
                <a:lnTo>
                  <a:pt x="153270" y="1403062"/>
                </a:lnTo>
                <a:lnTo>
                  <a:pt x="155562" y="1397000"/>
                </a:lnTo>
                <a:close/>
              </a:path>
              <a:path w="5387975" h="3035300">
                <a:moveTo>
                  <a:pt x="190449" y="1371600"/>
                </a:moveTo>
                <a:lnTo>
                  <a:pt x="171030" y="1371600"/>
                </a:lnTo>
                <a:lnTo>
                  <a:pt x="172326" y="1384300"/>
                </a:lnTo>
                <a:lnTo>
                  <a:pt x="141173" y="1384300"/>
                </a:lnTo>
                <a:lnTo>
                  <a:pt x="141033" y="1397000"/>
                </a:lnTo>
                <a:lnTo>
                  <a:pt x="185724" y="1397000"/>
                </a:lnTo>
                <a:lnTo>
                  <a:pt x="192582" y="1384300"/>
                </a:lnTo>
                <a:lnTo>
                  <a:pt x="193007" y="1383388"/>
                </a:lnTo>
                <a:lnTo>
                  <a:pt x="190449" y="1371600"/>
                </a:lnTo>
                <a:close/>
              </a:path>
              <a:path w="5387975" h="3035300">
                <a:moveTo>
                  <a:pt x="4689411" y="1384300"/>
                </a:moveTo>
                <a:lnTo>
                  <a:pt x="4659033" y="1384300"/>
                </a:lnTo>
                <a:lnTo>
                  <a:pt x="4656772" y="1397000"/>
                </a:lnTo>
                <a:lnTo>
                  <a:pt x="4687760" y="1397000"/>
                </a:lnTo>
                <a:lnTo>
                  <a:pt x="4689411" y="1384300"/>
                </a:lnTo>
                <a:close/>
              </a:path>
              <a:path w="5387975" h="3035300">
                <a:moveTo>
                  <a:pt x="4706785" y="1384300"/>
                </a:moveTo>
                <a:lnTo>
                  <a:pt x="4689411" y="1384300"/>
                </a:lnTo>
                <a:lnTo>
                  <a:pt x="4691824" y="1397000"/>
                </a:lnTo>
                <a:lnTo>
                  <a:pt x="4695596" y="1397000"/>
                </a:lnTo>
                <a:lnTo>
                  <a:pt x="4706785" y="1384300"/>
                </a:lnTo>
                <a:close/>
              </a:path>
              <a:path w="5387975" h="3035300">
                <a:moveTo>
                  <a:pt x="149669" y="1371600"/>
                </a:moveTo>
                <a:lnTo>
                  <a:pt x="148196" y="1371600"/>
                </a:lnTo>
                <a:lnTo>
                  <a:pt x="148094" y="1384300"/>
                </a:lnTo>
                <a:lnTo>
                  <a:pt x="149669" y="1371600"/>
                </a:lnTo>
                <a:close/>
              </a:path>
              <a:path w="5387975" h="3035300">
                <a:moveTo>
                  <a:pt x="157106" y="1373340"/>
                </a:moveTo>
                <a:lnTo>
                  <a:pt x="151079" y="1384300"/>
                </a:lnTo>
                <a:lnTo>
                  <a:pt x="156997" y="1384300"/>
                </a:lnTo>
                <a:lnTo>
                  <a:pt x="157106" y="1373340"/>
                </a:lnTo>
                <a:close/>
              </a:path>
              <a:path w="5387975" h="3035300">
                <a:moveTo>
                  <a:pt x="165887" y="1358900"/>
                </a:moveTo>
                <a:lnTo>
                  <a:pt x="164045" y="1358900"/>
                </a:lnTo>
                <a:lnTo>
                  <a:pt x="166471" y="1371600"/>
                </a:lnTo>
                <a:lnTo>
                  <a:pt x="156997" y="1384300"/>
                </a:lnTo>
                <a:lnTo>
                  <a:pt x="170103" y="1384300"/>
                </a:lnTo>
                <a:lnTo>
                  <a:pt x="169633" y="1371600"/>
                </a:lnTo>
                <a:lnTo>
                  <a:pt x="166598" y="1371600"/>
                </a:lnTo>
                <a:lnTo>
                  <a:pt x="165887" y="1358900"/>
                </a:lnTo>
                <a:close/>
              </a:path>
              <a:path w="5387975" h="3035300">
                <a:moveTo>
                  <a:pt x="198996" y="1371600"/>
                </a:moveTo>
                <a:lnTo>
                  <a:pt x="198501" y="1371600"/>
                </a:lnTo>
                <a:lnTo>
                  <a:pt x="193007" y="1383388"/>
                </a:lnTo>
                <a:lnTo>
                  <a:pt x="193205" y="1384300"/>
                </a:lnTo>
                <a:lnTo>
                  <a:pt x="194817" y="1384300"/>
                </a:lnTo>
                <a:lnTo>
                  <a:pt x="198996" y="1371600"/>
                </a:lnTo>
                <a:close/>
              </a:path>
              <a:path w="5387975" h="3035300">
                <a:moveTo>
                  <a:pt x="4659350" y="1371600"/>
                </a:moveTo>
                <a:lnTo>
                  <a:pt x="4659604" y="1384300"/>
                </a:lnTo>
                <a:lnTo>
                  <a:pt x="4668266" y="1384300"/>
                </a:lnTo>
                <a:lnTo>
                  <a:pt x="4659350" y="1371600"/>
                </a:lnTo>
                <a:close/>
              </a:path>
              <a:path w="5387975" h="3035300">
                <a:moveTo>
                  <a:pt x="4713871" y="1358900"/>
                </a:moveTo>
                <a:lnTo>
                  <a:pt x="4674679" y="1358900"/>
                </a:lnTo>
                <a:lnTo>
                  <a:pt x="4672320" y="1371252"/>
                </a:lnTo>
                <a:lnTo>
                  <a:pt x="4672393" y="1371600"/>
                </a:lnTo>
                <a:lnTo>
                  <a:pt x="4668266" y="1384300"/>
                </a:lnTo>
                <a:lnTo>
                  <a:pt x="4688293" y="1384300"/>
                </a:lnTo>
                <a:lnTo>
                  <a:pt x="4700790" y="1371600"/>
                </a:lnTo>
                <a:lnTo>
                  <a:pt x="4705451" y="1371600"/>
                </a:lnTo>
                <a:lnTo>
                  <a:pt x="4713871" y="1358900"/>
                </a:lnTo>
                <a:close/>
              </a:path>
              <a:path w="5387975" h="3035300">
                <a:moveTo>
                  <a:pt x="4711598" y="1371600"/>
                </a:moveTo>
                <a:lnTo>
                  <a:pt x="4700790" y="1371600"/>
                </a:lnTo>
                <a:lnTo>
                  <a:pt x="4703648" y="1384300"/>
                </a:lnTo>
                <a:lnTo>
                  <a:pt x="4711217" y="1384300"/>
                </a:lnTo>
                <a:lnTo>
                  <a:pt x="4711598" y="1371600"/>
                </a:lnTo>
                <a:close/>
              </a:path>
              <a:path w="5387975" h="3035300">
                <a:moveTo>
                  <a:pt x="158064" y="1371600"/>
                </a:moveTo>
                <a:lnTo>
                  <a:pt x="157124" y="1371600"/>
                </a:lnTo>
                <a:lnTo>
                  <a:pt x="157106" y="1373340"/>
                </a:lnTo>
                <a:lnTo>
                  <a:pt x="158064" y="1371600"/>
                </a:lnTo>
                <a:close/>
              </a:path>
              <a:path w="5387975" h="3035300">
                <a:moveTo>
                  <a:pt x="164045" y="1358900"/>
                </a:moveTo>
                <a:lnTo>
                  <a:pt x="162306" y="1358900"/>
                </a:lnTo>
                <a:lnTo>
                  <a:pt x="155143" y="1371600"/>
                </a:lnTo>
                <a:lnTo>
                  <a:pt x="160667" y="1371600"/>
                </a:lnTo>
                <a:lnTo>
                  <a:pt x="164045" y="1358900"/>
                </a:lnTo>
                <a:close/>
              </a:path>
              <a:path w="5387975" h="3035300">
                <a:moveTo>
                  <a:pt x="197535" y="1358900"/>
                </a:moveTo>
                <a:lnTo>
                  <a:pt x="173304" y="1358900"/>
                </a:lnTo>
                <a:lnTo>
                  <a:pt x="166598" y="1371600"/>
                </a:lnTo>
                <a:lnTo>
                  <a:pt x="196799" y="1371600"/>
                </a:lnTo>
                <a:lnTo>
                  <a:pt x="197535" y="1358900"/>
                </a:lnTo>
                <a:close/>
              </a:path>
              <a:path w="5387975" h="3035300">
                <a:moveTo>
                  <a:pt x="207975" y="1358900"/>
                </a:moveTo>
                <a:lnTo>
                  <a:pt x="200558" y="1358900"/>
                </a:lnTo>
                <a:lnTo>
                  <a:pt x="201231" y="1371600"/>
                </a:lnTo>
                <a:lnTo>
                  <a:pt x="201498" y="1371600"/>
                </a:lnTo>
                <a:lnTo>
                  <a:pt x="207975" y="1358900"/>
                </a:lnTo>
                <a:close/>
              </a:path>
              <a:path w="5387975" h="3035300">
                <a:moveTo>
                  <a:pt x="4726127" y="1358900"/>
                </a:moveTo>
                <a:lnTo>
                  <a:pt x="4722533" y="1358900"/>
                </a:lnTo>
                <a:lnTo>
                  <a:pt x="4724298" y="1371600"/>
                </a:lnTo>
                <a:lnTo>
                  <a:pt x="4726127" y="1358900"/>
                </a:lnTo>
                <a:close/>
              </a:path>
              <a:path w="5387975" h="3035300">
                <a:moveTo>
                  <a:pt x="4726838" y="1358900"/>
                </a:moveTo>
                <a:lnTo>
                  <a:pt x="4725517" y="1371600"/>
                </a:lnTo>
                <a:lnTo>
                  <a:pt x="4726406" y="1371600"/>
                </a:lnTo>
                <a:lnTo>
                  <a:pt x="4726838" y="1358900"/>
                </a:lnTo>
                <a:close/>
              </a:path>
              <a:path w="5387975" h="3035300">
                <a:moveTo>
                  <a:pt x="4673003" y="1358900"/>
                </a:moveTo>
                <a:lnTo>
                  <a:pt x="4668037" y="1358900"/>
                </a:lnTo>
                <a:lnTo>
                  <a:pt x="4672274" y="1371252"/>
                </a:lnTo>
                <a:lnTo>
                  <a:pt x="4673003" y="1358900"/>
                </a:lnTo>
                <a:close/>
              </a:path>
              <a:path w="5387975" h="3035300">
                <a:moveTo>
                  <a:pt x="172364" y="1346200"/>
                </a:moveTo>
                <a:lnTo>
                  <a:pt x="168897" y="1346200"/>
                </a:lnTo>
                <a:lnTo>
                  <a:pt x="168579" y="1358900"/>
                </a:lnTo>
                <a:lnTo>
                  <a:pt x="168770" y="1358900"/>
                </a:lnTo>
                <a:lnTo>
                  <a:pt x="172364" y="1346200"/>
                </a:lnTo>
                <a:close/>
              </a:path>
              <a:path w="5387975" h="3035300">
                <a:moveTo>
                  <a:pt x="196354" y="1346200"/>
                </a:moveTo>
                <a:lnTo>
                  <a:pt x="172364" y="1346200"/>
                </a:lnTo>
                <a:lnTo>
                  <a:pt x="174129" y="1358900"/>
                </a:lnTo>
                <a:lnTo>
                  <a:pt x="187769" y="1358900"/>
                </a:lnTo>
                <a:lnTo>
                  <a:pt x="196354" y="1346200"/>
                </a:lnTo>
                <a:close/>
              </a:path>
              <a:path w="5387975" h="3035300">
                <a:moveTo>
                  <a:pt x="202209" y="1346200"/>
                </a:moveTo>
                <a:lnTo>
                  <a:pt x="199034" y="1346200"/>
                </a:lnTo>
                <a:lnTo>
                  <a:pt x="198183" y="1358900"/>
                </a:lnTo>
                <a:lnTo>
                  <a:pt x="198888" y="1357343"/>
                </a:lnTo>
                <a:lnTo>
                  <a:pt x="202209" y="1346200"/>
                </a:lnTo>
                <a:close/>
              </a:path>
              <a:path w="5387975" h="3035300">
                <a:moveTo>
                  <a:pt x="202224" y="1349979"/>
                </a:moveTo>
                <a:lnTo>
                  <a:pt x="198888" y="1357343"/>
                </a:lnTo>
                <a:lnTo>
                  <a:pt x="198424" y="1358900"/>
                </a:lnTo>
                <a:lnTo>
                  <a:pt x="202260" y="1358900"/>
                </a:lnTo>
                <a:lnTo>
                  <a:pt x="202224" y="1349979"/>
                </a:lnTo>
                <a:close/>
              </a:path>
              <a:path w="5387975" h="3035300">
                <a:moveTo>
                  <a:pt x="210807" y="1346200"/>
                </a:moveTo>
                <a:lnTo>
                  <a:pt x="205955" y="1346200"/>
                </a:lnTo>
                <a:lnTo>
                  <a:pt x="202260" y="1358900"/>
                </a:lnTo>
                <a:lnTo>
                  <a:pt x="210261" y="1358900"/>
                </a:lnTo>
                <a:lnTo>
                  <a:pt x="210807" y="1346200"/>
                </a:lnTo>
                <a:close/>
              </a:path>
              <a:path w="5387975" h="3035300">
                <a:moveTo>
                  <a:pt x="214020" y="1346200"/>
                </a:moveTo>
                <a:lnTo>
                  <a:pt x="212318" y="1346200"/>
                </a:lnTo>
                <a:lnTo>
                  <a:pt x="210680" y="1358900"/>
                </a:lnTo>
                <a:lnTo>
                  <a:pt x="212471" y="1358900"/>
                </a:lnTo>
                <a:lnTo>
                  <a:pt x="214020" y="1346200"/>
                </a:lnTo>
                <a:close/>
              </a:path>
              <a:path w="5387975" h="3035300">
                <a:moveTo>
                  <a:pt x="4726470" y="1346200"/>
                </a:moveTo>
                <a:lnTo>
                  <a:pt x="4679188" y="1346200"/>
                </a:lnTo>
                <a:lnTo>
                  <a:pt x="4681105" y="1358900"/>
                </a:lnTo>
                <a:lnTo>
                  <a:pt x="4721021" y="1358900"/>
                </a:lnTo>
                <a:lnTo>
                  <a:pt x="4726470" y="1346200"/>
                </a:lnTo>
                <a:close/>
              </a:path>
              <a:path w="5387975" h="3035300">
                <a:moveTo>
                  <a:pt x="4729302" y="1346200"/>
                </a:moveTo>
                <a:lnTo>
                  <a:pt x="4726685" y="1358900"/>
                </a:lnTo>
                <a:lnTo>
                  <a:pt x="4727562" y="1358900"/>
                </a:lnTo>
                <a:lnTo>
                  <a:pt x="4729326" y="1348076"/>
                </a:lnTo>
                <a:lnTo>
                  <a:pt x="4729302" y="1346200"/>
                </a:lnTo>
                <a:close/>
              </a:path>
              <a:path w="5387975" h="3035300">
                <a:moveTo>
                  <a:pt x="4729326" y="1348076"/>
                </a:moveTo>
                <a:lnTo>
                  <a:pt x="4727562" y="1358900"/>
                </a:lnTo>
                <a:lnTo>
                  <a:pt x="4729467" y="1358900"/>
                </a:lnTo>
                <a:lnTo>
                  <a:pt x="4729326" y="1348076"/>
                </a:lnTo>
                <a:close/>
              </a:path>
              <a:path w="5387975" h="3035300">
                <a:moveTo>
                  <a:pt x="4731905" y="1346200"/>
                </a:moveTo>
                <a:lnTo>
                  <a:pt x="4729632" y="1346200"/>
                </a:lnTo>
                <a:lnTo>
                  <a:pt x="4729326" y="1348076"/>
                </a:lnTo>
                <a:lnTo>
                  <a:pt x="4729467" y="1358900"/>
                </a:lnTo>
                <a:lnTo>
                  <a:pt x="4729810" y="1358900"/>
                </a:lnTo>
                <a:lnTo>
                  <a:pt x="4731986" y="1349979"/>
                </a:lnTo>
                <a:lnTo>
                  <a:pt x="4731905" y="1346200"/>
                </a:lnTo>
                <a:close/>
              </a:path>
              <a:path w="5387975" h="3035300">
                <a:moveTo>
                  <a:pt x="4736249" y="1346200"/>
                </a:moveTo>
                <a:lnTo>
                  <a:pt x="4732908" y="1346200"/>
                </a:lnTo>
                <a:lnTo>
                  <a:pt x="4732058" y="1349683"/>
                </a:lnTo>
                <a:lnTo>
                  <a:pt x="4732464" y="1358900"/>
                </a:lnTo>
                <a:lnTo>
                  <a:pt x="4736249" y="1346200"/>
                </a:lnTo>
                <a:close/>
              </a:path>
              <a:path w="5387975" h="3035300">
                <a:moveTo>
                  <a:pt x="202209" y="1346200"/>
                </a:moveTo>
                <a:lnTo>
                  <a:pt x="198888" y="1357343"/>
                </a:lnTo>
                <a:lnTo>
                  <a:pt x="202224" y="1349979"/>
                </a:lnTo>
                <a:lnTo>
                  <a:pt x="202209" y="1346200"/>
                </a:lnTo>
                <a:close/>
              </a:path>
              <a:path w="5387975" h="3035300">
                <a:moveTo>
                  <a:pt x="203936" y="1346200"/>
                </a:moveTo>
                <a:lnTo>
                  <a:pt x="202209" y="1346200"/>
                </a:lnTo>
                <a:lnTo>
                  <a:pt x="202224" y="1349979"/>
                </a:lnTo>
                <a:lnTo>
                  <a:pt x="203936" y="1346200"/>
                </a:lnTo>
                <a:close/>
              </a:path>
              <a:path w="5387975" h="3035300">
                <a:moveTo>
                  <a:pt x="173367" y="1333500"/>
                </a:moveTo>
                <a:lnTo>
                  <a:pt x="168913" y="1333500"/>
                </a:lnTo>
                <a:lnTo>
                  <a:pt x="164820" y="1346200"/>
                </a:lnTo>
                <a:lnTo>
                  <a:pt x="171069" y="1346200"/>
                </a:lnTo>
                <a:lnTo>
                  <a:pt x="173367" y="1333500"/>
                </a:lnTo>
                <a:close/>
              </a:path>
              <a:path w="5387975" h="3035300">
                <a:moveTo>
                  <a:pt x="177545" y="1333500"/>
                </a:moveTo>
                <a:lnTo>
                  <a:pt x="173367" y="1333500"/>
                </a:lnTo>
                <a:lnTo>
                  <a:pt x="171310" y="1346200"/>
                </a:lnTo>
                <a:lnTo>
                  <a:pt x="173812" y="1346200"/>
                </a:lnTo>
                <a:lnTo>
                  <a:pt x="177545" y="1333500"/>
                </a:lnTo>
                <a:close/>
              </a:path>
              <a:path w="5387975" h="3035300">
                <a:moveTo>
                  <a:pt x="218287" y="1333500"/>
                </a:moveTo>
                <a:lnTo>
                  <a:pt x="180898" y="1333500"/>
                </a:lnTo>
                <a:lnTo>
                  <a:pt x="173812" y="1346200"/>
                </a:lnTo>
                <a:lnTo>
                  <a:pt x="217970" y="1346200"/>
                </a:lnTo>
                <a:lnTo>
                  <a:pt x="218287" y="1333500"/>
                </a:lnTo>
                <a:close/>
              </a:path>
              <a:path w="5387975" h="3035300">
                <a:moveTo>
                  <a:pt x="4690006" y="1339566"/>
                </a:moveTo>
                <a:lnTo>
                  <a:pt x="4688420" y="1346200"/>
                </a:lnTo>
                <a:lnTo>
                  <a:pt x="4690503" y="1346200"/>
                </a:lnTo>
                <a:lnTo>
                  <a:pt x="4690006" y="1339566"/>
                </a:lnTo>
                <a:close/>
              </a:path>
              <a:path w="5387975" h="3035300">
                <a:moveTo>
                  <a:pt x="4707572" y="1333500"/>
                </a:moveTo>
                <a:lnTo>
                  <a:pt x="4691456" y="1333500"/>
                </a:lnTo>
                <a:lnTo>
                  <a:pt x="4691888" y="1346200"/>
                </a:lnTo>
                <a:lnTo>
                  <a:pt x="4711433" y="1346200"/>
                </a:lnTo>
                <a:lnTo>
                  <a:pt x="4707572" y="1333500"/>
                </a:lnTo>
                <a:close/>
              </a:path>
              <a:path w="5387975" h="3035300">
                <a:moveTo>
                  <a:pt x="4710099" y="1333500"/>
                </a:moveTo>
                <a:lnTo>
                  <a:pt x="4707572" y="1333500"/>
                </a:lnTo>
                <a:lnTo>
                  <a:pt x="4711433" y="1346200"/>
                </a:lnTo>
                <a:lnTo>
                  <a:pt x="4715014" y="1346200"/>
                </a:lnTo>
                <a:lnTo>
                  <a:pt x="4715218" y="1344977"/>
                </a:lnTo>
                <a:lnTo>
                  <a:pt x="4710099" y="1333500"/>
                </a:lnTo>
                <a:close/>
              </a:path>
              <a:path w="5387975" h="3035300">
                <a:moveTo>
                  <a:pt x="4715218" y="1344977"/>
                </a:moveTo>
                <a:lnTo>
                  <a:pt x="4715014" y="1346200"/>
                </a:lnTo>
                <a:lnTo>
                  <a:pt x="4715764" y="1346200"/>
                </a:lnTo>
                <a:lnTo>
                  <a:pt x="4715218" y="1344977"/>
                </a:lnTo>
                <a:close/>
              </a:path>
              <a:path w="5387975" h="3035300">
                <a:moveTo>
                  <a:pt x="4717135" y="1333500"/>
                </a:moveTo>
                <a:lnTo>
                  <a:pt x="4715218" y="1344977"/>
                </a:lnTo>
                <a:lnTo>
                  <a:pt x="4715764" y="1346200"/>
                </a:lnTo>
                <a:lnTo>
                  <a:pt x="4719688" y="1346200"/>
                </a:lnTo>
                <a:lnTo>
                  <a:pt x="4717135" y="1333500"/>
                </a:lnTo>
                <a:close/>
              </a:path>
              <a:path w="5387975" h="3035300">
                <a:moveTo>
                  <a:pt x="4733429" y="1333500"/>
                </a:moveTo>
                <a:lnTo>
                  <a:pt x="4717135" y="1333500"/>
                </a:lnTo>
                <a:lnTo>
                  <a:pt x="4719688" y="1346200"/>
                </a:lnTo>
                <a:lnTo>
                  <a:pt x="4735360" y="1346200"/>
                </a:lnTo>
                <a:lnTo>
                  <a:pt x="4733429" y="1333500"/>
                </a:lnTo>
                <a:close/>
              </a:path>
              <a:path w="5387975" h="3035300">
                <a:moveTo>
                  <a:pt x="4746574" y="1333500"/>
                </a:moveTo>
                <a:lnTo>
                  <a:pt x="4738585" y="1333500"/>
                </a:lnTo>
                <a:lnTo>
                  <a:pt x="4737912" y="1346200"/>
                </a:lnTo>
                <a:lnTo>
                  <a:pt x="4743437" y="1346200"/>
                </a:lnTo>
                <a:lnTo>
                  <a:pt x="4746574" y="1333500"/>
                </a:lnTo>
                <a:close/>
              </a:path>
              <a:path w="5387975" h="3035300">
                <a:moveTo>
                  <a:pt x="4717135" y="1333500"/>
                </a:moveTo>
                <a:lnTo>
                  <a:pt x="4710099" y="1333500"/>
                </a:lnTo>
                <a:lnTo>
                  <a:pt x="4715218" y="1344977"/>
                </a:lnTo>
                <a:lnTo>
                  <a:pt x="4717135" y="1333500"/>
                </a:lnTo>
                <a:close/>
              </a:path>
              <a:path w="5387975" h="3035300">
                <a:moveTo>
                  <a:pt x="4691456" y="1333500"/>
                </a:moveTo>
                <a:lnTo>
                  <a:pt x="4689551" y="1333500"/>
                </a:lnTo>
                <a:lnTo>
                  <a:pt x="4690006" y="1339566"/>
                </a:lnTo>
                <a:lnTo>
                  <a:pt x="4691456" y="1333500"/>
                </a:lnTo>
                <a:close/>
              </a:path>
              <a:path w="5387975" h="3035300">
                <a:moveTo>
                  <a:pt x="181508" y="1320800"/>
                </a:moveTo>
                <a:lnTo>
                  <a:pt x="180492" y="1320800"/>
                </a:lnTo>
                <a:lnTo>
                  <a:pt x="180403" y="1333500"/>
                </a:lnTo>
                <a:lnTo>
                  <a:pt x="181711" y="1333500"/>
                </a:lnTo>
                <a:lnTo>
                  <a:pt x="181508" y="1320800"/>
                </a:lnTo>
                <a:close/>
              </a:path>
              <a:path w="5387975" h="3035300">
                <a:moveTo>
                  <a:pt x="189572" y="1320800"/>
                </a:moveTo>
                <a:lnTo>
                  <a:pt x="183426" y="1320800"/>
                </a:lnTo>
                <a:lnTo>
                  <a:pt x="186245" y="1333500"/>
                </a:lnTo>
                <a:lnTo>
                  <a:pt x="189572" y="1320800"/>
                </a:lnTo>
                <a:close/>
              </a:path>
              <a:path w="5387975" h="3035300">
                <a:moveTo>
                  <a:pt x="194259" y="1320800"/>
                </a:moveTo>
                <a:lnTo>
                  <a:pt x="193979" y="1320800"/>
                </a:lnTo>
                <a:lnTo>
                  <a:pt x="190334" y="1333500"/>
                </a:lnTo>
                <a:lnTo>
                  <a:pt x="192303" y="1333500"/>
                </a:lnTo>
                <a:lnTo>
                  <a:pt x="194259" y="1320800"/>
                </a:lnTo>
                <a:close/>
              </a:path>
              <a:path w="5387975" h="3035300">
                <a:moveTo>
                  <a:pt x="232740" y="1320800"/>
                </a:moveTo>
                <a:lnTo>
                  <a:pt x="196659" y="1320800"/>
                </a:lnTo>
                <a:lnTo>
                  <a:pt x="194703" y="1333500"/>
                </a:lnTo>
                <a:lnTo>
                  <a:pt x="227056" y="1333500"/>
                </a:lnTo>
                <a:lnTo>
                  <a:pt x="232740" y="1320800"/>
                </a:lnTo>
                <a:close/>
              </a:path>
              <a:path w="5387975" h="3035300">
                <a:moveTo>
                  <a:pt x="4734979" y="1320800"/>
                </a:moveTo>
                <a:lnTo>
                  <a:pt x="4711877" y="1320800"/>
                </a:lnTo>
                <a:lnTo>
                  <a:pt x="4707890" y="1333500"/>
                </a:lnTo>
                <a:lnTo>
                  <a:pt x="4740973" y="1333500"/>
                </a:lnTo>
                <a:lnTo>
                  <a:pt x="4734979" y="1320800"/>
                </a:lnTo>
                <a:close/>
              </a:path>
              <a:path w="5387975" h="3035300">
                <a:moveTo>
                  <a:pt x="4750092" y="1320800"/>
                </a:moveTo>
                <a:lnTo>
                  <a:pt x="4743259" y="1320800"/>
                </a:lnTo>
                <a:lnTo>
                  <a:pt x="4741481" y="1333500"/>
                </a:lnTo>
                <a:lnTo>
                  <a:pt x="4751616" y="1333500"/>
                </a:lnTo>
                <a:lnTo>
                  <a:pt x="4750092" y="1320800"/>
                </a:lnTo>
                <a:close/>
              </a:path>
              <a:path w="5387975" h="3035300">
                <a:moveTo>
                  <a:pt x="205193" y="1308100"/>
                </a:moveTo>
                <a:lnTo>
                  <a:pt x="199389" y="1308100"/>
                </a:lnTo>
                <a:lnTo>
                  <a:pt x="202513" y="1320800"/>
                </a:lnTo>
                <a:lnTo>
                  <a:pt x="205257" y="1320800"/>
                </a:lnTo>
                <a:lnTo>
                  <a:pt x="205193" y="1308100"/>
                </a:lnTo>
                <a:close/>
              </a:path>
              <a:path w="5387975" h="3035300">
                <a:moveTo>
                  <a:pt x="231305" y="1308100"/>
                </a:moveTo>
                <a:lnTo>
                  <a:pt x="209054" y="1308100"/>
                </a:lnTo>
                <a:lnTo>
                  <a:pt x="205257" y="1320800"/>
                </a:lnTo>
                <a:lnTo>
                  <a:pt x="231330" y="1320800"/>
                </a:lnTo>
                <a:lnTo>
                  <a:pt x="231305" y="1308100"/>
                </a:lnTo>
                <a:close/>
              </a:path>
              <a:path w="5387975" h="3035300">
                <a:moveTo>
                  <a:pt x="247269" y="1308100"/>
                </a:moveTo>
                <a:lnTo>
                  <a:pt x="234632" y="1308100"/>
                </a:lnTo>
                <a:lnTo>
                  <a:pt x="233679" y="1320800"/>
                </a:lnTo>
                <a:lnTo>
                  <a:pt x="237997" y="1320800"/>
                </a:lnTo>
                <a:lnTo>
                  <a:pt x="247269" y="1308100"/>
                </a:lnTo>
                <a:close/>
              </a:path>
              <a:path w="5387975" h="3035300">
                <a:moveTo>
                  <a:pt x="4752378" y="1308100"/>
                </a:moveTo>
                <a:lnTo>
                  <a:pt x="4708819" y="1308100"/>
                </a:lnTo>
                <a:lnTo>
                  <a:pt x="4704113" y="1320800"/>
                </a:lnTo>
                <a:lnTo>
                  <a:pt x="4744910" y="1320800"/>
                </a:lnTo>
                <a:lnTo>
                  <a:pt x="4752378" y="1308100"/>
                </a:lnTo>
                <a:close/>
              </a:path>
              <a:path w="5387975" h="3035300">
                <a:moveTo>
                  <a:pt x="4752844" y="1308870"/>
                </a:moveTo>
                <a:lnTo>
                  <a:pt x="4751209" y="1320800"/>
                </a:lnTo>
                <a:lnTo>
                  <a:pt x="4754600" y="1320800"/>
                </a:lnTo>
                <a:lnTo>
                  <a:pt x="4753608" y="1310133"/>
                </a:lnTo>
                <a:lnTo>
                  <a:pt x="4752844" y="1308870"/>
                </a:lnTo>
                <a:close/>
              </a:path>
              <a:path w="5387975" h="3035300">
                <a:moveTo>
                  <a:pt x="4763477" y="1308100"/>
                </a:moveTo>
                <a:lnTo>
                  <a:pt x="4753419" y="1308100"/>
                </a:lnTo>
                <a:lnTo>
                  <a:pt x="4753608" y="1310133"/>
                </a:lnTo>
                <a:lnTo>
                  <a:pt x="4760061" y="1320800"/>
                </a:lnTo>
                <a:lnTo>
                  <a:pt x="4763477" y="1308100"/>
                </a:lnTo>
                <a:close/>
              </a:path>
              <a:path w="5387975" h="3035300">
                <a:moveTo>
                  <a:pt x="4752949" y="1308100"/>
                </a:moveTo>
                <a:lnTo>
                  <a:pt x="4752378" y="1308100"/>
                </a:lnTo>
                <a:lnTo>
                  <a:pt x="4752844" y="1308870"/>
                </a:lnTo>
                <a:lnTo>
                  <a:pt x="4752949" y="1308100"/>
                </a:lnTo>
                <a:close/>
              </a:path>
              <a:path w="5387975" h="3035300">
                <a:moveTo>
                  <a:pt x="195173" y="1295400"/>
                </a:moveTo>
                <a:lnTo>
                  <a:pt x="194817" y="1308100"/>
                </a:lnTo>
                <a:lnTo>
                  <a:pt x="197345" y="1308100"/>
                </a:lnTo>
                <a:lnTo>
                  <a:pt x="195173" y="1295400"/>
                </a:lnTo>
                <a:close/>
              </a:path>
              <a:path w="5387975" h="3035300">
                <a:moveTo>
                  <a:pt x="206445" y="1295400"/>
                </a:moveTo>
                <a:lnTo>
                  <a:pt x="200266" y="1295400"/>
                </a:lnTo>
                <a:lnTo>
                  <a:pt x="199224" y="1308100"/>
                </a:lnTo>
                <a:lnTo>
                  <a:pt x="201828" y="1308100"/>
                </a:lnTo>
                <a:lnTo>
                  <a:pt x="206445" y="1295400"/>
                </a:lnTo>
                <a:close/>
              </a:path>
              <a:path w="5387975" h="3035300">
                <a:moveTo>
                  <a:pt x="212344" y="1295400"/>
                </a:moveTo>
                <a:lnTo>
                  <a:pt x="206445" y="1295400"/>
                </a:lnTo>
                <a:lnTo>
                  <a:pt x="206224" y="1308100"/>
                </a:lnTo>
                <a:lnTo>
                  <a:pt x="210908" y="1308100"/>
                </a:lnTo>
                <a:lnTo>
                  <a:pt x="212344" y="1295400"/>
                </a:lnTo>
                <a:close/>
              </a:path>
              <a:path w="5387975" h="3035300">
                <a:moveTo>
                  <a:pt x="264172" y="1282700"/>
                </a:moveTo>
                <a:lnTo>
                  <a:pt x="224345" y="1282700"/>
                </a:lnTo>
                <a:lnTo>
                  <a:pt x="219087" y="1295400"/>
                </a:lnTo>
                <a:lnTo>
                  <a:pt x="215099" y="1295400"/>
                </a:lnTo>
                <a:lnTo>
                  <a:pt x="214160" y="1308100"/>
                </a:lnTo>
                <a:lnTo>
                  <a:pt x="237794" y="1308100"/>
                </a:lnTo>
                <a:lnTo>
                  <a:pt x="253288" y="1295400"/>
                </a:lnTo>
                <a:lnTo>
                  <a:pt x="264172" y="1282700"/>
                </a:lnTo>
                <a:close/>
              </a:path>
              <a:path w="5387975" h="3035300">
                <a:moveTo>
                  <a:pt x="4719789" y="1295400"/>
                </a:moveTo>
                <a:lnTo>
                  <a:pt x="4717364" y="1295400"/>
                </a:lnTo>
                <a:lnTo>
                  <a:pt x="4715421" y="1308100"/>
                </a:lnTo>
                <a:lnTo>
                  <a:pt x="4717516" y="1308100"/>
                </a:lnTo>
                <a:lnTo>
                  <a:pt x="4719789" y="1295400"/>
                </a:lnTo>
                <a:close/>
              </a:path>
              <a:path w="5387975" h="3035300">
                <a:moveTo>
                  <a:pt x="4755667" y="1295400"/>
                </a:moveTo>
                <a:lnTo>
                  <a:pt x="4720170" y="1295400"/>
                </a:lnTo>
                <a:lnTo>
                  <a:pt x="4723917" y="1308100"/>
                </a:lnTo>
                <a:lnTo>
                  <a:pt x="4750536" y="1308100"/>
                </a:lnTo>
                <a:lnTo>
                  <a:pt x="4755667" y="1295400"/>
                </a:lnTo>
                <a:close/>
              </a:path>
              <a:path w="5387975" h="3035300">
                <a:moveTo>
                  <a:pt x="4764430" y="1295400"/>
                </a:moveTo>
                <a:lnTo>
                  <a:pt x="4755667" y="1295400"/>
                </a:lnTo>
                <a:lnTo>
                  <a:pt x="4752975" y="1308100"/>
                </a:lnTo>
                <a:lnTo>
                  <a:pt x="4763211" y="1308100"/>
                </a:lnTo>
                <a:lnTo>
                  <a:pt x="4764430" y="1295400"/>
                </a:lnTo>
                <a:close/>
              </a:path>
              <a:path w="5387975" h="3035300">
                <a:moveTo>
                  <a:pt x="216941" y="1282700"/>
                </a:moveTo>
                <a:lnTo>
                  <a:pt x="211620" y="1282700"/>
                </a:lnTo>
                <a:lnTo>
                  <a:pt x="211366" y="1295400"/>
                </a:lnTo>
                <a:lnTo>
                  <a:pt x="215963" y="1295400"/>
                </a:lnTo>
                <a:lnTo>
                  <a:pt x="216941" y="1282700"/>
                </a:lnTo>
                <a:close/>
              </a:path>
              <a:path w="5387975" h="3035300">
                <a:moveTo>
                  <a:pt x="265760" y="1282700"/>
                </a:moveTo>
                <a:lnTo>
                  <a:pt x="264172" y="1282700"/>
                </a:lnTo>
                <a:lnTo>
                  <a:pt x="261607" y="1295400"/>
                </a:lnTo>
                <a:lnTo>
                  <a:pt x="265760" y="1282700"/>
                </a:lnTo>
                <a:close/>
              </a:path>
              <a:path w="5387975" h="3035300">
                <a:moveTo>
                  <a:pt x="4731537" y="1282700"/>
                </a:moveTo>
                <a:lnTo>
                  <a:pt x="4730089" y="1282700"/>
                </a:lnTo>
                <a:lnTo>
                  <a:pt x="4731270" y="1295400"/>
                </a:lnTo>
                <a:lnTo>
                  <a:pt x="4731537" y="1282700"/>
                </a:lnTo>
                <a:close/>
              </a:path>
              <a:path w="5387975" h="3035300">
                <a:moveTo>
                  <a:pt x="4748555" y="1282700"/>
                </a:moveTo>
                <a:lnTo>
                  <a:pt x="4742218" y="1282700"/>
                </a:lnTo>
                <a:lnTo>
                  <a:pt x="4737925" y="1295400"/>
                </a:lnTo>
                <a:lnTo>
                  <a:pt x="4744681" y="1295400"/>
                </a:lnTo>
                <a:lnTo>
                  <a:pt x="4748555" y="1282700"/>
                </a:lnTo>
                <a:close/>
              </a:path>
              <a:path w="5387975" h="3035300">
                <a:moveTo>
                  <a:pt x="4766348" y="1282700"/>
                </a:moveTo>
                <a:lnTo>
                  <a:pt x="4748555" y="1282700"/>
                </a:lnTo>
                <a:lnTo>
                  <a:pt x="4746218" y="1295400"/>
                </a:lnTo>
                <a:lnTo>
                  <a:pt x="4760823" y="1295400"/>
                </a:lnTo>
                <a:lnTo>
                  <a:pt x="4766348" y="1282700"/>
                </a:lnTo>
                <a:close/>
              </a:path>
              <a:path w="5387975" h="3035300">
                <a:moveTo>
                  <a:pt x="4769688" y="1282700"/>
                </a:moveTo>
                <a:lnTo>
                  <a:pt x="4767757" y="1282700"/>
                </a:lnTo>
                <a:lnTo>
                  <a:pt x="4769319" y="1295400"/>
                </a:lnTo>
                <a:lnTo>
                  <a:pt x="4769688" y="1282700"/>
                </a:lnTo>
                <a:close/>
              </a:path>
              <a:path w="5387975" h="3035300">
                <a:moveTo>
                  <a:pt x="226402" y="1270000"/>
                </a:moveTo>
                <a:lnTo>
                  <a:pt x="221589" y="1270000"/>
                </a:lnTo>
                <a:lnTo>
                  <a:pt x="219075" y="1282700"/>
                </a:lnTo>
                <a:lnTo>
                  <a:pt x="222478" y="1282700"/>
                </a:lnTo>
                <a:lnTo>
                  <a:pt x="226402" y="1270000"/>
                </a:lnTo>
                <a:close/>
              </a:path>
              <a:path w="5387975" h="3035300">
                <a:moveTo>
                  <a:pt x="235320" y="1281110"/>
                </a:moveTo>
                <a:lnTo>
                  <a:pt x="235062" y="1282700"/>
                </a:lnTo>
                <a:lnTo>
                  <a:pt x="235915" y="1282700"/>
                </a:lnTo>
                <a:lnTo>
                  <a:pt x="235980" y="1282010"/>
                </a:lnTo>
                <a:lnTo>
                  <a:pt x="235320" y="1281110"/>
                </a:lnTo>
                <a:close/>
              </a:path>
              <a:path w="5387975" h="3035300">
                <a:moveTo>
                  <a:pt x="245592" y="1270000"/>
                </a:moveTo>
                <a:lnTo>
                  <a:pt x="237121" y="1270000"/>
                </a:lnTo>
                <a:lnTo>
                  <a:pt x="235980" y="1282010"/>
                </a:lnTo>
                <a:lnTo>
                  <a:pt x="236486" y="1282700"/>
                </a:lnTo>
                <a:lnTo>
                  <a:pt x="237566" y="1282700"/>
                </a:lnTo>
                <a:lnTo>
                  <a:pt x="245592" y="1270000"/>
                </a:lnTo>
                <a:close/>
              </a:path>
              <a:path w="5387975" h="3035300">
                <a:moveTo>
                  <a:pt x="277177" y="1270000"/>
                </a:moveTo>
                <a:lnTo>
                  <a:pt x="245592" y="1270000"/>
                </a:lnTo>
                <a:lnTo>
                  <a:pt x="241287" y="1282700"/>
                </a:lnTo>
                <a:lnTo>
                  <a:pt x="274853" y="1282700"/>
                </a:lnTo>
                <a:lnTo>
                  <a:pt x="277177" y="1270000"/>
                </a:lnTo>
                <a:close/>
              </a:path>
              <a:path w="5387975" h="3035300">
                <a:moveTo>
                  <a:pt x="4780686" y="1270000"/>
                </a:moveTo>
                <a:lnTo>
                  <a:pt x="4735164" y="1270000"/>
                </a:lnTo>
                <a:lnTo>
                  <a:pt x="4731372" y="1282700"/>
                </a:lnTo>
                <a:lnTo>
                  <a:pt x="4774044" y="1282700"/>
                </a:lnTo>
                <a:lnTo>
                  <a:pt x="4780686" y="1270000"/>
                </a:lnTo>
                <a:close/>
              </a:path>
              <a:path w="5387975" h="3035300">
                <a:moveTo>
                  <a:pt x="4784293" y="1270000"/>
                </a:moveTo>
                <a:lnTo>
                  <a:pt x="4781829" y="1270000"/>
                </a:lnTo>
                <a:lnTo>
                  <a:pt x="4778883" y="1282700"/>
                </a:lnTo>
                <a:lnTo>
                  <a:pt x="4782439" y="1282700"/>
                </a:lnTo>
                <a:lnTo>
                  <a:pt x="4784293" y="1270000"/>
                </a:lnTo>
                <a:close/>
              </a:path>
              <a:path w="5387975" h="3035300">
                <a:moveTo>
                  <a:pt x="237121" y="1270000"/>
                </a:moveTo>
                <a:lnTo>
                  <a:pt x="227164" y="1270000"/>
                </a:lnTo>
                <a:lnTo>
                  <a:pt x="235320" y="1281110"/>
                </a:lnTo>
                <a:lnTo>
                  <a:pt x="237121" y="1270000"/>
                </a:lnTo>
                <a:close/>
              </a:path>
              <a:path w="5387975" h="3035300">
                <a:moveTo>
                  <a:pt x="228396" y="1257300"/>
                </a:moveTo>
                <a:lnTo>
                  <a:pt x="222999" y="1270000"/>
                </a:lnTo>
                <a:lnTo>
                  <a:pt x="230886" y="1270000"/>
                </a:lnTo>
                <a:lnTo>
                  <a:pt x="228396" y="1257300"/>
                </a:lnTo>
                <a:close/>
              </a:path>
              <a:path w="5387975" h="3035300">
                <a:moveTo>
                  <a:pt x="247053" y="1257300"/>
                </a:moveTo>
                <a:lnTo>
                  <a:pt x="235394" y="1257300"/>
                </a:lnTo>
                <a:lnTo>
                  <a:pt x="235331" y="1270000"/>
                </a:lnTo>
                <a:lnTo>
                  <a:pt x="243281" y="1270000"/>
                </a:lnTo>
                <a:lnTo>
                  <a:pt x="247053" y="1257300"/>
                </a:lnTo>
                <a:close/>
              </a:path>
              <a:path w="5387975" h="3035300">
                <a:moveTo>
                  <a:pt x="254673" y="1244600"/>
                </a:moveTo>
                <a:lnTo>
                  <a:pt x="248742" y="1244600"/>
                </a:lnTo>
                <a:lnTo>
                  <a:pt x="248686" y="1257701"/>
                </a:lnTo>
                <a:lnTo>
                  <a:pt x="245440" y="1270000"/>
                </a:lnTo>
                <a:lnTo>
                  <a:pt x="256273" y="1270000"/>
                </a:lnTo>
                <a:lnTo>
                  <a:pt x="259943" y="1264779"/>
                </a:lnTo>
                <a:lnTo>
                  <a:pt x="261974" y="1257701"/>
                </a:lnTo>
                <a:lnTo>
                  <a:pt x="261988" y="1257300"/>
                </a:lnTo>
                <a:lnTo>
                  <a:pt x="254419" y="1257300"/>
                </a:lnTo>
                <a:lnTo>
                  <a:pt x="254673" y="1244600"/>
                </a:lnTo>
                <a:close/>
              </a:path>
              <a:path w="5387975" h="3035300">
                <a:moveTo>
                  <a:pt x="261825" y="1262102"/>
                </a:moveTo>
                <a:lnTo>
                  <a:pt x="259943" y="1264779"/>
                </a:lnTo>
                <a:lnTo>
                  <a:pt x="258444" y="1270000"/>
                </a:lnTo>
                <a:lnTo>
                  <a:pt x="261556" y="1270000"/>
                </a:lnTo>
                <a:lnTo>
                  <a:pt x="261825" y="1262102"/>
                </a:lnTo>
                <a:close/>
              </a:path>
              <a:path w="5387975" h="3035300">
                <a:moveTo>
                  <a:pt x="264133" y="1265960"/>
                </a:moveTo>
                <a:lnTo>
                  <a:pt x="261556" y="1270000"/>
                </a:lnTo>
                <a:lnTo>
                  <a:pt x="265087" y="1270000"/>
                </a:lnTo>
                <a:lnTo>
                  <a:pt x="264133" y="1265960"/>
                </a:lnTo>
                <a:close/>
              </a:path>
              <a:path w="5387975" h="3035300">
                <a:moveTo>
                  <a:pt x="267577" y="1260561"/>
                </a:moveTo>
                <a:lnTo>
                  <a:pt x="266324" y="1262526"/>
                </a:lnTo>
                <a:lnTo>
                  <a:pt x="266496" y="1270000"/>
                </a:lnTo>
                <a:lnTo>
                  <a:pt x="271551" y="1270000"/>
                </a:lnTo>
                <a:lnTo>
                  <a:pt x="267577" y="1260561"/>
                </a:lnTo>
                <a:close/>
              </a:path>
              <a:path w="5387975" h="3035300">
                <a:moveTo>
                  <a:pt x="287339" y="1257300"/>
                </a:moveTo>
                <a:lnTo>
                  <a:pt x="280149" y="1257300"/>
                </a:lnTo>
                <a:lnTo>
                  <a:pt x="271551" y="1270000"/>
                </a:lnTo>
                <a:lnTo>
                  <a:pt x="283819" y="1270000"/>
                </a:lnTo>
                <a:lnTo>
                  <a:pt x="287339" y="1257300"/>
                </a:lnTo>
                <a:close/>
              </a:path>
              <a:path w="5387975" h="3035300">
                <a:moveTo>
                  <a:pt x="4747869" y="1257300"/>
                </a:moveTo>
                <a:lnTo>
                  <a:pt x="4746205" y="1257300"/>
                </a:lnTo>
                <a:lnTo>
                  <a:pt x="4740224" y="1270000"/>
                </a:lnTo>
                <a:lnTo>
                  <a:pt x="4748771" y="1270000"/>
                </a:lnTo>
                <a:lnTo>
                  <a:pt x="4747869" y="1257300"/>
                </a:lnTo>
                <a:close/>
              </a:path>
              <a:path w="5387975" h="3035300">
                <a:moveTo>
                  <a:pt x="4762271" y="1257300"/>
                </a:moveTo>
                <a:lnTo>
                  <a:pt x="4750993" y="1257300"/>
                </a:lnTo>
                <a:lnTo>
                  <a:pt x="4748771" y="1270000"/>
                </a:lnTo>
                <a:lnTo>
                  <a:pt x="4755883" y="1270000"/>
                </a:lnTo>
                <a:lnTo>
                  <a:pt x="4762271" y="1257300"/>
                </a:lnTo>
                <a:close/>
              </a:path>
              <a:path w="5387975" h="3035300">
                <a:moveTo>
                  <a:pt x="4784039" y="1257300"/>
                </a:moveTo>
                <a:lnTo>
                  <a:pt x="4762271" y="1257300"/>
                </a:lnTo>
                <a:lnTo>
                  <a:pt x="4761128" y="1270000"/>
                </a:lnTo>
                <a:lnTo>
                  <a:pt x="4786998" y="1270000"/>
                </a:lnTo>
                <a:lnTo>
                  <a:pt x="4784039" y="1257300"/>
                </a:lnTo>
                <a:close/>
              </a:path>
              <a:path w="5387975" h="3035300">
                <a:moveTo>
                  <a:pt x="4790173" y="1257300"/>
                </a:moveTo>
                <a:lnTo>
                  <a:pt x="4789754" y="1257300"/>
                </a:lnTo>
                <a:lnTo>
                  <a:pt x="4786998" y="1270000"/>
                </a:lnTo>
                <a:lnTo>
                  <a:pt x="4790826" y="1270000"/>
                </a:lnTo>
                <a:lnTo>
                  <a:pt x="4790173" y="1257300"/>
                </a:lnTo>
                <a:close/>
              </a:path>
              <a:path w="5387975" h="3035300">
                <a:moveTo>
                  <a:pt x="266204" y="1257300"/>
                </a:moveTo>
                <a:lnTo>
                  <a:pt x="265201" y="1257300"/>
                </a:lnTo>
                <a:lnTo>
                  <a:pt x="262871" y="1260613"/>
                </a:lnTo>
                <a:lnTo>
                  <a:pt x="264133" y="1265960"/>
                </a:lnTo>
                <a:lnTo>
                  <a:pt x="266324" y="1262526"/>
                </a:lnTo>
                <a:lnTo>
                  <a:pt x="266204" y="1257300"/>
                </a:lnTo>
                <a:close/>
              </a:path>
              <a:path w="5387975" h="3035300">
                <a:moveTo>
                  <a:pt x="261974" y="1257701"/>
                </a:moveTo>
                <a:lnTo>
                  <a:pt x="259943" y="1264779"/>
                </a:lnTo>
                <a:lnTo>
                  <a:pt x="261825" y="1262102"/>
                </a:lnTo>
                <a:lnTo>
                  <a:pt x="261974" y="1257701"/>
                </a:lnTo>
                <a:close/>
              </a:path>
              <a:path w="5387975" h="3035300">
                <a:moveTo>
                  <a:pt x="262089" y="1257300"/>
                </a:moveTo>
                <a:lnTo>
                  <a:pt x="261974" y="1257701"/>
                </a:lnTo>
                <a:lnTo>
                  <a:pt x="261825" y="1262102"/>
                </a:lnTo>
                <a:lnTo>
                  <a:pt x="262871" y="1260613"/>
                </a:lnTo>
                <a:lnTo>
                  <a:pt x="262089" y="1257300"/>
                </a:lnTo>
                <a:close/>
              </a:path>
              <a:path w="5387975" h="3035300">
                <a:moveTo>
                  <a:pt x="269659" y="1257300"/>
                </a:moveTo>
                <a:lnTo>
                  <a:pt x="266204" y="1257300"/>
                </a:lnTo>
                <a:lnTo>
                  <a:pt x="267577" y="1260561"/>
                </a:lnTo>
                <a:lnTo>
                  <a:pt x="269659" y="1257300"/>
                </a:lnTo>
                <a:close/>
              </a:path>
              <a:path w="5387975" h="3035300">
                <a:moveTo>
                  <a:pt x="243255" y="1244600"/>
                </a:moveTo>
                <a:lnTo>
                  <a:pt x="237744" y="1244600"/>
                </a:lnTo>
                <a:lnTo>
                  <a:pt x="238633" y="1257300"/>
                </a:lnTo>
                <a:lnTo>
                  <a:pt x="243230" y="1257300"/>
                </a:lnTo>
                <a:lnTo>
                  <a:pt x="243255" y="1244600"/>
                </a:lnTo>
                <a:close/>
              </a:path>
              <a:path w="5387975" h="3035300">
                <a:moveTo>
                  <a:pt x="304976" y="1231900"/>
                </a:moveTo>
                <a:lnTo>
                  <a:pt x="284861" y="1231900"/>
                </a:lnTo>
                <a:lnTo>
                  <a:pt x="280657" y="1244600"/>
                </a:lnTo>
                <a:lnTo>
                  <a:pt x="259308" y="1244600"/>
                </a:lnTo>
                <a:lnTo>
                  <a:pt x="254419" y="1257300"/>
                </a:lnTo>
                <a:lnTo>
                  <a:pt x="294265" y="1257300"/>
                </a:lnTo>
                <a:lnTo>
                  <a:pt x="300947" y="1244600"/>
                </a:lnTo>
                <a:lnTo>
                  <a:pt x="304976" y="1231900"/>
                </a:lnTo>
                <a:close/>
              </a:path>
              <a:path w="5387975" h="3035300">
                <a:moveTo>
                  <a:pt x="4791925" y="1244600"/>
                </a:moveTo>
                <a:lnTo>
                  <a:pt x="4753889" y="1244600"/>
                </a:lnTo>
                <a:lnTo>
                  <a:pt x="4750079" y="1257300"/>
                </a:lnTo>
                <a:lnTo>
                  <a:pt x="4786795" y="1257300"/>
                </a:lnTo>
                <a:lnTo>
                  <a:pt x="4791925" y="1244600"/>
                </a:lnTo>
                <a:close/>
              </a:path>
              <a:path w="5387975" h="3035300">
                <a:moveTo>
                  <a:pt x="4801616" y="1244600"/>
                </a:moveTo>
                <a:lnTo>
                  <a:pt x="4794415" y="1244600"/>
                </a:lnTo>
                <a:lnTo>
                  <a:pt x="4801603" y="1257300"/>
                </a:lnTo>
                <a:lnTo>
                  <a:pt x="4801616" y="1244600"/>
                </a:lnTo>
                <a:close/>
              </a:path>
              <a:path w="5387975" h="3035300">
                <a:moveTo>
                  <a:pt x="4809858" y="1244600"/>
                </a:moveTo>
                <a:lnTo>
                  <a:pt x="4804283" y="1244600"/>
                </a:lnTo>
                <a:lnTo>
                  <a:pt x="4806162" y="1257300"/>
                </a:lnTo>
                <a:lnTo>
                  <a:pt x="4810099" y="1257300"/>
                </a:lnTo>
                <a:lnTo>
                  <a:pt x="4809858" y="1244600"/>
                </a:lnTo>
                <a:close/>
              </a:path>
              <a:path w="5387975" h="3035300">
                <a:moveTo>
                  <a:pt x="255689" y="1231900"/>
                </a:moveTo>
                <a:lnTo>
                  <a:pt x="256882" y="1244600"/>
                </a:lnTo>
                <a:lnTo>
                  <a:pt x="261200" y="1244600"/>
                </a:lnTo>
                <a:lnTo>
                  <a:pt x="255689" y="1231900"/>
                </a:lnTo>
                <a:close/>
              </a:path>
              <a:path w="5387975" h="3035300">
                <a:moveTo>
                  <a:pt x="280301" y="1231900"/>
                </a:moveTo>
                <a:lnTo>
                  <a:pt x="260908" y="1231900"/>
                </a:lnTo>
                <a:lnTo>
                  <a:pt x="261200" y="1244600"/>
                </a:lnTo>
                <a:lnTo>
                  <a:pt x="280657" y="1244600"/>
                </a:lnTo>
                <a:lnTo>
                  <a:pt x="280301" y="1231900"/>
                </a:lnTo>
                <a:close/>
              </a:path>
              <a:path w="5387975" h="3035300">
                <a:moveTo>
                  <a:pt x="312699" y="1231900"/>
                </a:moveTo>
                <a:lnTo>
                  <a:pt x="311581" y="1231900"/>
                </a:lnTo>
                <a:lnTo>
                  <a:pt x="308876" y="1244600"/>
                </a:lnTo>
                <a:lnTo>
                  <a:pt x="313702" y="1244600"/>
                </a:lnTo>
                <a:lnTo>
                  <a:pt x="312699" y="1231900"/>
                </a:lnTo>
                <a:close/>
              </a:path>
              <a:path w="5387975" h="3035300">
                <a:moveTo>
                  <a:pt x="4796650" y="1231900"/>
                </a:moveTo>
                <a:lnTo>
                  <a:pt x="4769635" y="1231900"/>
                </a:lnTo>
                <a:lnTo>
                  <a:pt x="4769231" y="1244600"/>
                </a:lnTo>
                <a:lnTo>
                  <a:pt x="4793157" y="1244600"/>
                </a:lnTo>
                <a:lnTo>
                  <a:pt x="4798271" y="1239338"/>
                </a:lnTo>
                <a:lnTo>
                  <a:pt x="4796650" y="1231900"/>
                </a:lnTo>
                <a:close/>
              </a:path>
              <a:path w="5387975" h="3035300">
                <a:moveTo>
                  <a:pt x="4800209" y="1237344"/>
                </a:moveTo>
                <a:lnTo>
                  <a:pt x="4798271" y="1239338"/>
                </a:lnTo>
                <a:lnTo>
                  <a:pt x="4799418" y="1244600"/>
                </a:lnTo>
                <a:lnTo>
                  <a:pt x="4800209" y="1237344"/>
                </a:lnTo>
                <a:close/>
              </a:path>
              <a:path w="5387975" h="3035300">
                <a:moveTo>
                  <a:pt x="4805654" y="1231900"/>
                </a:moveTo>
                <a:lnTo>
                  <a:pt x="4805502" y="1231900"/>
                </a:lnTo>
                <a:lnTo>
                  <a:pt x="4802974" y="1244600"/>
                </a:lnTo>
                <a:lnTo>
                  <a:pt x="4811102" y="1244600"/>
                </a:lnTo>
                <a:lnTo>
                  <a:pt x="4805654" y="1231900"/>
                </a:lnTo>
                <a:close/>
              </a:path>
              <a:path w="5387975" h="3035300">
                <a:moveTo>
                  <a:pt x="4819031" y="1231900"/>
                </a:moveTo>
                <a:lnTo>
                  <a:pt x="4810772" y="1231900"/>
                </a:lnTo>
                <a:lnTo>
                  <a:pt x="4812422" y="1244600"/>
                </a:lnTo>
                <a:lnTo>
                  <a:pt x="4819031" y="1231900"/>
                </a:lnTo>
                <a:close/>
              </a:path>
              <a:path w="5387975" h="3035300">
                <a:moveTo>
                  <a:pt x="4805502" y="1231900"/>
                </a:moveTo>
                <a:lnTo>
                  <a:pt x="4800803" y="1231900"/>
                </a:lnTo>
                <a:lnTo>
                  <a:pt x="4800209" y="1237344"/>
                </a:lnTo>
                <a:lnTo>
                  <a:pt x="4805502" y="1231900"/>
                </a:lnTo>
                <a:close/>
              </a:path>
              <a:path w="5387975" h="3035300">
                <a:moveTo>
                  <a:pt x="268862" y="1219200"/>
                </a:moveTo>
                <a:lnTo>
                  <a:pt x="261530" y="1231900"/>
                </a:lnTo>
                <a:lnTo>
                  <a:pt x="270154" y="1231900"/>
                </a:lnTo>
                <a:lnTo>
                  <a:pt x="268862" y="1219200"/>
                </a:lnTo>
                <a:close/>
              </a:path>
              <a:path w="5387975" h="3035300">
                <a:moveTo>
                  <a:pt x="280911" y="1219200"/>
                </a:moveTo>
                <a:lnTo>
                  <a:pt x="270421" y="1219200"/>
                </a:lnTo>
                <a:lnTo>
                  <a:pt x="275577" y="1231900"/>
                </a:lnTo>
                <a:lnTo>
                  <a:pt x="281990" y="1231900"/>
                </a:lnTo>
                <a:lnTo>
                  <a:pt x="280911" y="1219200"/>
                </a:lnTo>
                <a:close/>
              </a:path>
              <a:path w="5387975" h="3035300">
                <a:moveTo>
                  <a:pt x="315087" y="1219200"/>
                </a:moveTo>
                <a:lnTo>
                  <a:pt x="282498" y="1219200"/>
                </a:lnTo>
                <a:lnTo>
                  <a:pt x="288747" y="1231900"/>
                </a:lnTo>
                <a:lnTo>
                  <a:pt x="314262" y="1231900"/>
                </a:lnTo>
                <a:lnTo>
                  <a:pt x="315087" y="1219200"/>
                </a:lnTo>
                <a:close/>
              </a:path>
              <a:path w="5387975" h="3035300">
                <a:moveTo>
                  <a:pt x="4810886" y="1219200"/>
                </a:moveTo>
                <a:lnTo>
                  <a:pt x="4777492" y="1219200"/>
                </a:lnTo>
                <a:lnTo>
                  <a:pt x="4772272" y="1231900"/>
                </a:lnTo>
                <a:lnTo>
                  <a:pt x="4807889" y="1231900"/>
                </a:lnTo>
                <a:lnTo>
                  <a:pt x="4810886" y="1219200"/>
                </a:lnTo>
                <a:close/>
              </a:path>
              <a:path w="5387975" h="3035300">
                <a:moveTo>
                  <a:pt x="4816424" y="1219200"/>
                </a:moveTo>
                <a:lnTo>
                  <a:pt x="4811293" y="1219200"/>
                </a:lnTo>
                <a:lnTo>
                  <a:pt x="4809553" y="1231900"/>
                </a:lnTo>
                <a:lnTo>
                  <a:pt x="4816424" y="1219200"/>
                </a:lnTo>
                <a:close/>
              </a:path>
              <a:path w="5387975" h="3035300">
                <a:moveTo>
                  <a:pt x="4818617" y="1229401"/>
                </a:moveTo>
                <a:lnTo>
                  <a:pt x="4817452" y="1231900"/>
                </a:lnTo>
                <a:lnTo>
                  <a:pt x="4819154" y="1231900"/>
                </a:lnTo>
                <a:lnTo>
                  <a:pt x="4818617" y="1229401"/>
                </a:lnTo>
                <a:close/>
              </a:path>
              <a:path w="5387975" h="3035300">
                <a:moveTo>
                  <a:pt x="4818946" y="1228695"/>
                </a:moveTo>
                <a:lnTo>
                  <a:pt x="4818617" y="1229401"/>
                </a:lnTo>
                <a:lnTo>
                  <a:pt x="4819154" y="1231900"/>
                </a:lnTo>
                <a:lnTo>
                  <a:pt x="4818946" y="1228695"/>
                </a:lnTo>
                <a:close/>
              </a:path>
              <a:path w="5387975" h="3035300">
                <a:moveTo>
                  <a:pt x="4823371" y="1219200"/>
                </a:moveTo>
                <a:lnTo>
                  <a:pt x="4818946" y="1228695"/>
                </a:lnTo>
                <a:lnTo>
                  <a:pt x="4819154" y="1231900"/>
                </a:lnTo>
                <a:lnTo>
                  <a:pt x="4823421" y="1231900"/>
                </a:lnTo>
                <a:lnTo>
                  <a:pt x="4823371" y="1219200"/>
                </a:lnTo>
                <a:close/>
              </a:path>
              <a:path w="5387975" h="3035300">
                <a:moveTo>
                  <a:pt x="4818329" y="1219200"/>
                </a:moveTo>
                <a:lnTo>
                  <a:pt x="4816424" y="1219200"/>
                </a:lnTo>
                <a:lnTo>
                  <a:pt x="4818617" y="1229401"/>
                </a:lnTo>
                <a:lnTo>
                  <a:pt x="4818946" y="1228695"/>
                </a:lnTo>
                <a:lnTo>
                  <a:pt x="4818329" y="1219200"/>
                </a:lnTo>
                <a:close/>
              </a:path>
              <a:path w="5387975" h="3035300">
                <a:moveTo>
                  <a:pt x="276009" y="1206500"/>
                </a:moveTo>
                <a:lnTo>
                  <a:pt x="271665" y="1206500"/>
                </a:lnTo>
                <a:lnTo>
                  <a:pt x="271665" y="1219200"/>
                </a:lnTo>
                <a:lnTo>
                  <a:pt x="277837" y="1219200"/>
                </a:lnTo>
                <a:lnTo>
                  <a:pt x="276009" y="1206500"/>
                </a:lnTo>
                <a:close/>
              </a:path>
              <a:path w="5387975" h="3035300">
                <a:moveTo>
                  <a:pt x="280898" y="1206500"/>
                </a:moveTo>
                <a:lnTo>
                  <a:pt x="280555" y="1219200"/>
                </a:lnTo>
                <a:lnTo>
                  <a:pt x="288328" y="1219200"/>
                </a:lnTo>
                <a:lnTo>
                  <a:pt x="280898" y="1206500"/>
                </a:lnTo>
                <a:close/>
              </a:path>
              <a:path w="5387975" h="3035300">
                <a:moveTo>
                  <a:pt x="336372" y="1206500"/>
                </a:moveTo>
                <a:lnTo>
                  <a:pt x="296926" y="1206500"/>
                </a:lnTo>
                <a:lnTo>
                  <a:pt x="291096" y="1219200"/>
                </a:lnTo>
                <a:lnTo>
                  <a:pt x="332003" y="1219200"/>
                </a:lnTo>
                <a:lnTo>
                  <a:pt x="336372" y="1206500"/>
                </a:lnTo>
                <a:close/>
              </a:path>
              <a:path w="5387975" h="3035300">
                <a:moveTo>
                  <a:pt x="4786604" y="1206875"/>
                </a:moveTo>
                <a:lnTo>
                  <a:pt x="4781008" y="1219200"/>
                </a:lnTo>
                <a:lnTo>
                  <a:pt x="4787836" y="1219200"/>
                </a:lnTo>
                <a:lnTo>
                  <a:pt x="4786604" y="1206875"/>
                </a:lnTo>
                <a:close/>
              </a:path>
              <a:path w="5387975" h="3035300">
                <a:moveTo>
                  <a:pt x="4819624" y="1206500"/>
                </a:moveTo>
                <a:lnTo>
                  <a:pt x="4790732" y="1206500"/>
                </a:lnTo>
                <a:lnTo>
                  <a:pt x="4788001" y="1219200"/>
                </a:lnTo>
                <a:lnTo>
                  <a:pt x="4812614" y="1219200"/>
                </a:lnTo>
                <a:lnTo>
                  <a:pt x="4819624" y="1206500"/>
                </a:lnTo>
                <a:close/>
              </a:path>
              <a:path w="5387975" h="3035300">
                <a:moveTo>
                  <a:pt x="4829162" y="1206500"/>
                </a:moveTo>
                <a:lnTo>
                  <a:pt x="4823879" y="1206500"/>
                </a:lnTo>
                <a:lnTo>
                  <a:pt x="4829695" y="1219200"/>
                </a:lnTo>
                <a:lnTo>
                  <a:pt x="4829162" y="1206500"/>
                </a:lnTo>
                <a:close/>
              </a:path>
              <a:path w="5387975" h="3035300">
                <a:moveTo>
                  <a:pt x="4786774" y="1206500"/>
                </a:moveTo>
                <a:lnTo>
                  <a:pt x="4786566" y="1206500"/>
                </a:lnTo>
                <a:lnTo>
                  <a:pt x="4786604" y="1206875"/>
                </a:lnTo>
                <a:lnTo>
                  <a:pt x="4786774" y="1206500"/>
                </a:lnTo>
                <a:close/>
              </a:path>
              <a:path w="5387975" h="3035300">
                <a:moveTo>
                  <a:pt x="297167" y="1193800"/>
                </a:moveTo>
                <a:lnTo>
                  <a:pt x="293074" y="1193800"/>
                </a:lnTo>
                <a:lnTo>
                  <a:pt x="293624" y="1206500"/>
                </a:lnTo>
                <a:lnTo>
                  <a:pt x="294106" y="1206500"/>
                </a:lnTo>
                <a:lnTo>
                  <a:pt x="297167" y="1193800"/>
                </a:lnTo>
                <a:close/>
              </a:path>
              <a:path w="5387975" h="3035300">
                <a:moveTo>
                  <a:pt x="325081" y="1193800"/>
                </a:moveTo>
                <a:lnTo>
                  <a:pt x="297167" y="1193800"/>
                </a:lnTo>
                <a:lnTo>
                  <a:pt x="300139" y="1206500"/>
                </a:lnTo>
                <a:lnTo>
                  <a:pt x="323672" y="1206500"/>
                </a:lnTo>
                <a:lnTo>
                  <a:pt x="325081" y="1193800"/>
                </a:lnTo>
                <a:close/>
              </a:path>
              <a:path w="5387975" h="3035300">
                <a:moveTo>
                  <a:pt x="347573" y="1193800"/>
                </a:moveTo>
                <a:lnTo>
                  <a:pt x="330631" y="1193800"/>
                </a:lnTo>
                <a:lnTo>
                  <a:pt x="323672" y="1206500"/>
                </a:lnTo>
                <a:lnTo>
                  <a:pt x="340779" y="1206500"/>
                </a:lnTo>
                <a:lnTo>
                  <a:pt x="347573" y="1193800"/>
                </a:lnTo>
                <a:close/>
              </a:path>
              <a:path w="5387975" h="3035300">
                <a:moveTo>
                  <a:pt x="4791341" y="1193800"/>
                </a:moveTo>
                <a:lnTo>
                  <a:pt x="4789881" y="1206500"/>
                </a:lnTo>
                <a:lnTo>
                  <a:pt x="4791583" y="1206500"/>
                </a:lnTo>
                <a:lnTo>
                  <a:pt x="4791341" y="1193800"/>
                </a:lnTo>
                <a:close/>
              </a:path>
              <a:path w="5387975" h="3035300">
                <a:moveTo>
                  <a:pt x="4807470" y="1193800"/>
                </a:moveTo>
                <a:lnTo>
                  <a:pt x="4793004" y="1193800"/>
                </a:lnTo>
                <a:lnTo>
                  <a:pt x="4793670" y="1206500"/>
                </a:lnTo>
                <a:lnTo>
                  <a:pt x="4800003" y="1206500"/>
                </a:lnTo>
                <a:lnTo>
                  <a:pt x="4807470" y="1193800"/>
                </a:lnTo>
                <a:close/>
              </a:path>
              <a:path w="5387975" h="3035300">
                <a:moveTo>
                  <a:pt x="4811915" y="1193800"/>
                </a:moveTo>
                <a:lnTo>
                  <a:pt x="4809045" y="1193800"/>
                </a:lnTo>
                <a:lnTo>
                  <a:pt x="4807483" y="1206500"/>
                </a:lnTo>
                <a:lnTo>
                  <a:pt x="4809667" y="1206500"/>
                </a:lnTo>
                <a:lnTo>
                  <a:pt x="4811357" y="1203415"/>
                </a:lnTo>
                <a:lnTo>
                  <a:pt x="4811915" y="1193800"/>
                </a:lnTo>
                <a:close/>
              </a:path>
              <a:path w="5387975" h="3035300">
                <a:moveTo>
                  <a:pt x="4814539" y="1197609"/>
                </a:moveTo>
                <a:lnTo>
                  <a:pt x="4811357" y="1203415"/>
                </a:lnTo>
                <a:lnTo>
                  <a:pt x="4811179" y="1206500"/>
                </a:lnTo>
                <a:lnTo>
                  <a:pt x="4813490" y="1206500"/>
                </a:lnTo>
                <a:lnTo>
                  <a:pt x="4814539" y="1197609"/>
                </a:lnTo>
                <a:close/>
              </a:path>
              <a:path w="5387975" h="3035300">
                <a:moveTo>
                  <a:pt x="4834699" y="1193800"/>
                </a:moveTo>
                <a:lnTo>
                  <a:pt x="4821656" y="1193800"/>
                </a:lnTo>
                <a:lnTo>
                  <a:pt x="4813871" y="1206500"/>
                </a:lnTo>
                <a:lnTo>
                  <a:pt x="4833632" y="1206500"/>
                </a:lnTo>
                <a:lnTo>
                  <a:pt x="4834699" y="1193800"/>
                </a:lnTo>
                <a:close/>
              </a:path>
              <a:path w="5387975" h="3035300">
                <a:moveTo>
                  <a:pt x="4841963" y="1193800"/>
                </a:moveTo>
                <a:lnTo>
                  <a:pt x="4834699" y="1193800"/>
                </a:lnTo>
                <a:lnTo>
                  <a:pt x="4838407" y="1206500"/>
                </a:lnTo>
                <a:lnTo>
                  <a:pt x="4839195" y="1206500"/>
                </a:lnTo>
                <a:lnTo>
                  <a:pt x="4841963" y="1193800"/>
                </a:lnTo>
                <a:close/>
              </a:path>
              <a:path w="5387975" h="3035300">
                <a:moveTo>
                  <a:pt x="4816627" y="1193800"/>
                </a:moveTo>
                <a:lnTo>
                  <a:pt x="4814989" y="1193800"/>
                </a:lnTo>
                <a:lnTo>
                  <a:pt x="4814539" y="1197609"/>
                </a:lnTo>
                <a:lnTo>
                  <a:pt x="4816627" y="1193800"/>
                </a:lnTo>
                <a:close/>
              </a:path>
              <a:path w="5387975" h="3035300">
                <a:moveTo>
                  <a:pt x="302920" y="1181100"/>
                </a:moveTo>
                <a:lnTo>
                  <a:pt x="300634" y="1193800"/>
                </a:lnTo>
                <a:lnTo>
                  <a:pt x="306552" y="1193800"/>
                </a:lnTo>
                <a:lnTo>
                  <a:pt x="305142" y="1184275"/>
                </a:lnTo>
                <a:lnTo>
                  <a:pt x="302920" y="1181100"/>
                </a:lnTo>
                <a:close/>
              </a:path>
              <a:path w="5387975" h="3035300">
                <a:moveTo>
                  <a:pt x="357835" y="1181100"/>
                </a:moveTo>
                <a:lnTo>
                  <a:pt x="304673" y="1181100"/>
                </a:lnTo>
                <a:lnTo>
                  <a:pt x="305142" y="1184275"/>
                </a:lnTo>
                <a:lnTo>
                  <a:pt x="311810" y="1193800"/>
                </a:lnTo>
                <a:lnTo>
                  <a:pt x="353175" y="1193800"/>
                </a:lnTo>
                <a:lnTo>
                  <a:pt x="357835" y="1181100"/>
                </a:lnTo>
                <a:close/>
              </a:path>
              <a:path w="5387975" h="3035300">
                <a:moveTo>
                  <a:pt x="4799406" y="1181100"/>
                </a:moveTo>
                <a:lnTo>
                  <a:pt x="4796955" y="1193800"/>
                </a:lnTo>
                <a:lnTo>
                  <a:pt x="4801209" y="1193800"/>
                </a:lnTo>
                <a:lnTo>
                  <a:pt x="4799406" y="1181100"/>
                </a:lnTo>
                <a:close/>
              </a:path>
              <a:path w="5387975" h="3035300">
                <a:moveTo>
                  <a:pt x="4811458" y="1168400"/>
                </a:moveTo>
                <a:lnTo>
                  <a:pt x="4807165" y="1168400"/>
                </a:lnTo>
                <a:lnTo>
                  <a:pt x="4803800" y="1181100"/>
                </a:lnTo>
                <a:lnTo>
                  <a:pt x="4802149" y="1193800"/>
                </a:lnTo>
                <a:lnTo>
                  <a:pt x="4812538" y="1181100"/>
                </a:lnTo>
                <a:lnTo>
                  <a:pt x="4809693" y="1181100"/>
                </a:lnTo>
                <a:lnTo>
                  <a:pt x="4811458" y="1168400"/>
                </a:lnTo>
                <a:close/>
              </a:path>
              <a:path w="5387975" h="3035300">
                <a:moveTo>
                  <a:pt x="4838890" y="1181100"/>
                </a:moveTo>
                <a:lnTo>
                  <a:pt x="4813147" y="1181100"/>
                </a:lnTo>
                <a:lnTo>
                  <a:pt x="4816398" y="1193800"/>
                </a:lnTo>
                <a:lnTo>
                  <a:pt x="4834775" y="1193800"/>
                </a:lnTo>
                <a:lnTo>
                  <a:pt x="4838890" y="1181100"/>
                </a:lnTo>
                <a:close/>
              </a:path>
              <a:path w="5387975" h="3035300">
                <a:moveTo>
                  <a:pt x="4843462" y="1181100"/>
                </a:moveTo>
                <a:lnTo>
                  <a:pt x="4841582" y="1181100"/>
                </a:lnTo>
                <a:lnTo>
                  <a:pt x="4843030" y="1193800"/>
                </a:lnTo>
                <a:lnTo>
                  <a:pt x="4843221" y="1193800"/>
                </a:lnTo>
                <a:lnTo>
                  <a:pt x="4843462" y="1181100"/>
                </a:lnTo>
                <a:close/>
              </a:path>
              <a:path w="5387975" h="3035300">
                <a:moveTo>
                  <a:pt x="4852631" y="1181100"/>
                </a:moveTo>
                <a:lnTo>
                  <a:pt x="4846472" y="1181100"/>
                </a:lnTo>
                <a:lnTo>
                  <a:pt x="4845646" y="1193800"/>
                </a:lnTo>
                <a:lnTo>
                  <a:pt x="4848428" y="1193800"/>
                </a:lnTo>
                <a:lnTo>
                  <a:pt x="4852631" y="1181100"/>
                </a:lnTo>
                <a:close/>
              </a:path>
              <a:path w="5387975" h="3035300">
                <a:moveTo>
                  <a:pt x="311975" y="1168400"/>
                </a:moveTo>
                <a:lnTo>
                  <a:pt x="309956" y="1168400"/>
                </a:lnTo>
                <a:lnTo>
                  <a:pt x="309803" y="1181100"/>
                </a:lnTo>
                <a:lnTo>
                  <a:pt x="314007" y="1181100"/>
                </a:lnTo>
                <a:lnTo>
                  <a:pt x="311975" y="1168400"/>
                </a:lnTo>
                <a:close/>
              </a:path>
              <a:path w="5387975" h="3035300">
                <a:moveTo>
                  <a:pt x="320522" y="1168400"/>
                </a:moveTo>
                <a:lnTo>
                  <a:pt x="317182" y="1168400"/>
                </a:lnTo>
                <a:lnTo>
                  <a:pt x="318262" y="1181100"/>
                </a:lnTo>
                <a:lnTo>
                  <a:pt x="320408" y="1181100"/>
                </a:lnTo>
                <a:lnTo>
                  <a:pt x="320750" y="1180417"/>
                </a:lnTo>
                <a:lnTo>
                  <a:pt x="320522" y="1168400"/>
                </a:lnTo>
                <a:close/>
              </a:path>
              <a:path w="5387975" h="3035300">
                <a:moveTo>
                  <a:pt x="344106" y="1168400"/>
                </a:moveTo>
                <a:lnTo>
                  <a:pt x="326783" y="1168400"/>
                </a:lnTo>
                <a:lnTo>
                  <a:pt x="320750" y="1180417"/>
                </a:lnTo>
                <a:lnTo>
                  <a:pt x="320763" y="1181100"/>
                </a:lnTo>
                <a:lnTo>
                  <a:pt x="342404" y="1181100"/>
                </a:lnTo>
                <a:lnTo>
                  <a:pt x="344043" y="1173259"/>
                </a:lnTo>
                <a:lnTo>
                  <a:pt x="344106" y="1168400"/>
                </a:lnTo>
                <a:close/>
              </a:path>
              <a:path w="5387975" h="3035300">
                <a:moveTo>
                  <a:pt x="351396" y="1168400"/>
                </a:moveTo>
                <a:lnTo>
                  <a:pt x="345059" y="1168400"/>
                </a:lnTo>
                <a:lnTo>
                  <a:pt x="344043" y="1173259"/>
                </a:lnTo>
                <a:lnTo>
                  <a:pt x="343941" y="1181100"/>
                </a:lnTo>
                <a:lnTo>
                  <a:pt x="346367" y="1181100"/>
                </a:lnTo>
                <a:lnTo>
                  <a:pt x="351396" y="1168400"/>
                </a:lnTo>
                <a:close/>
              </a:path>
              <a:path w="5387975" h="3035300">
                <a:moveTo>
                  <a:pt x="355511" y="1168400"/>
                </a:moveTo>
                <a:lnTo>
                  <a:pt x="355346" y="1168400"/>
                </a:lnTo>
                <a:lnTo>
                  <a:pt x="354622" y="1181100"/>
                </a:lnTo>
                <a:lnTo>
                  <a:pt x="357733" y="1181100"/>
                </a:lnTo>
                <a:lnTo>
                  <a:pt x="355511" y="1168400"/>
                </a:lnTo>
                <a:close/>
              </a:path>
              <a:path w="5387975" h="3035300">
                <a:moveTo>
                  <a:pt x="369100" y="1168400"/>
                </a:moveTo>
                <a:lnTo>
                  <a:pt x="359158" y="1168400"/>
                </a:lnTo>
                <a:lnTo>
                  <a:pt x="362544" y="1181100"/>
                </a:lnTo>
                <a:lnTo>
                  <a:pt x="369100" y="1168400"/>
                </a:lnTo>
                <a:close/>
              </a:path>
              <a:path w="5387975" h="3035300">
                <a:moveTo>
                  <a:pt x="4812276" y="1171142"/>
                </a:moveTo>
                <a:lnTo>
                  <a:pt x="4811649" y="1181100"/>
                </a:lnTo>
                <a:lnTo>
                  <a:pt x="4813570" y="1175849"/>
                </a:lnTo>
                <a:lnTo>
                  <a:pt x="4812276" y="1171142"/>
                </a:lnTo>
                <a:close/>
              </a:path>
              <a:path w="5387975" h="3035300">
                <a:moveTo>
                  <a:pt x="4853774" y="1143000"/>
                </a:moveTo>
                <a:lnTo>
                  <a:pt x="4830684" y="1143000"/>
                </a:lnTo>
                <a:lnTo>
                  <a:pt x="4824640" y="1155700"/>
                </a:lnTo>
                <a:lnTo>
                  <a:pt x="4816297" y="1168400"/>
                </a:lnTo>
                <a:lnTo>
                  <a:pt x="4813570" y="1175849"/>
                </a:lnTo>
                <a:lnTo>
                  <a:pt x="4815014" y="1181100"/>
                </a:lnTo>
                <a:lnTo>
                  <a:pt x="4833340" y="1181100"/>
                </a:lnTo>
                <a:lnTo>
                  <a:pt x="4834064" y="1168400"/>
                </a:lnTo>
                <a:lnTo>
                  <a:pt x="4847577" y="1168400"/>
                </a:lnTo>
                <a:lnTo>
                  <a:pt x="4850866" y="1155700"/>
                </a:lnTo>
                <a:lnTo>
                  <a:pt x="4853076" y="1155700"/>
                </a:lnTo>
                <a:lnTo>
                  <a:pt x="4853774" y="1143000"/>
                </a:lnTo>
                <a:close/>
              </a:path>
              <a:path w="5387975" h="3035300">
                <a:moveTo>
                  <a:pt x="4848847" y="1168400"/>
                </a:moveTo>
                <a:lnTo>
                  <a:pt x="4838853" y="1168400"/>
                </a:lnTo>
                <a:lnTo>
                  <a:pt x="4839185" y="1181100"/>
                </a:lnTo>
                <a:lnTo>
                  <a:pt x="4848123" y="1181100"/>
                </a:lnTo>
                <a:lnTo>
                  <a:pt x="4848847" y="1168400"/>
                </a:lnTo>
                <a:close/>
              </a:path>
              <a:path w="5387975" h="3035300">
                <a:moveTo>
                  <a:pt x="345059" y="1168400"/>
                </a:moveTo>
                <a:lnTo>
                  <a:pt x="344106" y="1168400"/>
                </a:lnTo>
                <a:lnTo>
                  <a:pt x="344043" y="1173259"/>
                </a:lnTo>
                <a:lnTo>
                  <a:pt x="345059" y="1168400"/>
                </a:lnTo>
                <a:close/>
              </a:path>
              <a:path w="5387975" h="3035300">
                <a:moveTo>
                  <a:pt x="4812449" y="1168400"/>
                </a:moveTo>
                <a:lnTo>
                  <a:pt x="4811522" y="1168400"/>
                </a:lnTo>
                <a:lnTo>
                  <a:pt x="4812276" y="1171142"/>
                </a:lnTo>
                <a:lnTo>
                  <a:pt x="4812449" y="1168400"/>
                </a:lnTo>
                <a:close/>
              </a:path>
              <a:path w="5387975" h="3035300">
                <a:moveTo>
                  <a:pt x="335953" y="1155700"/>
                </a:moveTo>
                <a:lnTo>
                  <a:pt x="329361" y="1155700"/>
                </a:lnTo>
                <a:lnTo>
                  <a:pt x="325755" y="1168400"/>
                </a:lnTo>
                <a:lnTo>
                  <a:pt x="332778" y="1168400"/>
                </a:lnTo>
                <a:lnTo>
                  <a:pt x="335953" y="1155700"/>
                </a:lnTo>
                <a:close/>
              </a:path>
              <a:path w="5387975" h="3035300">
                <a:moveTo>
                  <a:pt x="375081" y="1155700"/>
                </a:moveTo>
                <a:lnTo>
                  <a:pt x="338518" y="1155700"/>
                </a:lnTo>
                <a:lnTo>
                  <a:pt x="332778" y="1168400"/>
                </a:lnTo>
                <a:lnTo>
                  <a:pt x="366979" y="1168400"/>
                </a:lnTo>
                <a:lnTo>
                  <a:pt x="375081" y="1155700"/>
                </a:lnTo>
                <a:close/>
              </a:path>
              <a:path w="5387975" h="3035300">
                <a:moveTo>
                  <a:pt x="4858740" y="1155700"/>
                </a:moveTo>
                <a:lnTo>
                  <a:pt x="4854028" y="1155700"/>
                </a:lnTo>
                <a:lnTo>
                  <a:pt x="4854435" y="1168400"/>
                </a:lnTo>
                <a:lnTo>
                  <a:pt x="4858664" y="1168400"/>
                </a:lnTo>
                <a:lnTo>
                  <a:pt x="4858740" y="1155700"/>
                </a:lnTo>
                <a:close/>
              </a:path>
              <a:path w="5387975" h="3035300">
                <a:moveTo>
                  <a:pt x="336994" y="1143000"/>
                </a:moveTo>
                <a:lnTo>
                  <a:pt x="333019" y="1143000"/>
                </a:lnTo>
                <a:lnTo>
                  <a:pt x="335838" y="1155700"/>
                </a:lnTo>
                <a:lnTo>
                  <a:pt x="337896" y="1155700"/>
                </a:lnTo>
                <a:lnTo>
                  <a:pt x="336994" y="1143000"/>
                </a:lnTo>
                <a:close/>
              </a:path>
              <a:path w="5387975" h="3035300">
                <a:moveTo>
                  <a:pt x="347243" y="1143000"/>
                </a:moveTo>
                <a:lnTo>
                  <a:pt x="340067" y="1143000"/>
                </a:lnTo>
                <a:lnTo>
                  <a:pt x="341439" y="1155700"/>
                </a:lnTo>
                <a:lnTo>
                  <a:pt x="345059" y="1155700"/>
                </a:lnTo>
                <a:lnTo>
                  <a:pt x="347243" y="1143000"/>
                </a:lnTo>
                <a:close/>
              </a:path>
              <a:path w="5387975" h="3035300">
                <a:moveTo>
                  <a:pt x="385495" y="1143000"/>
                </a:moveTo>
                <a:lnTo>
                  <a:pt x="355980" y="1143000"/>
                </a:lnTo>
                <a:lnTo>
                  <a:pt x="345059" y="1155700"/>
                </a:lnTo>
                <a:lnTo>
                  <a:pt x="388868" y="1155700"/>
                </a:lnTo>
                <a:lnTo>
                  <a:pt x="385495" y="1143000"/>
                </a:lnTo>
                <a:close/>
              </a:path>
              <a:path w="5387975" h="3035300">
                <a:moveTo>
                  <a:pt x="4824463" y="1143000"/>
                </a:moveTo>
                <a:lnTo>
                  <a:pt x="4823891" y="1143000"/>
                </a:lnTo>
                <a:lnTo>
                  <a:pt x="4821389" y="1155700"/>
                </a:lnTo>
                <a:lnTo>
                  <a:pt x="4823180" y="1155700"/>
                </a:lnTo>
                <a:lnTo>
                  <a:pt x="4824463" y="1143000"/>
                </a:lnTo>
                <a:close/>
              </a:path>
              <a:path w="5387975" h="3035300">
                <a:moveTo>
                  <a:pt x="4867363" y="1143000"/>
                </a:moveTo>
                <a:lnTo>
                  <a:pt x="4855540" y="1143000"/>
                </a:lnTo>
                <a:lnTo>
                  <a:pt x="4854397" y="1155700"/>
                </a:lnTo>
                <a:lnTo>
                  <a:pt x="4867440" y="1155700"/>
                </a:lnTo>
                <a:lnTo>
                  <a:pt x="4867363" y="1143000"/>
                </a:lnTo>
                <a:close/>
              </a:path>
              <a:path w="5387975" h="3035300">
                <a:moveTo>
                  <a:pt x="345160" y="1130300"/>
                </a:moveTo>
                <a:lnTo>
                  <a:pt x="344360" y="1130300"/>
                </a:lnTo>
                <a:lnTo>
                  <a:pt x="338785" y="1143000"/>
                </a:lnTo>
                <a:lnTo>
                  <a:pt x="341122" y="1143000"/>
                </a:lnTo>
                <a:lnTo>
                  <a:pt x="345160" y="1130300"/>
                </a:lnTo>
                <a:close/>
              </a:path>
              <a:path w="5387975" h="3035300">
                <a:moveTo>
                  <a:pt x="352983" y="1130300"/>
                </a:moveTo>
                <a:lnTo>
                  <a:pt x="346506" y="1130300"/>
                </a:lnTo>
                <a:lnTo>
                  <a:pt x="348030" y="1143000"/>
                </a:lnTo>
                <a:lnTo>
                  <a:pt x="361569" y="1143000"/>
                </a:lnTo>
                <a:lnTo>
                  <a:pt x="352983" y="1130300"/>
                </a:lnTo>
                <a:close/>
              </a:path>
              <a:path w="5387975" h="3035300">
                <a:moveTo>
                  <a:pt x="377736" y="1130300"/>
                </a:moveTo>
                <a:lnTo>
                  <a:pt x="356870" y="1130300"/>
                </a:lnTo>
                <a:lnTo>
                  <a:pt x="361569" y="1143000"/>
                </a:lnTo>
                <a:lnTo>
                  <a:pt x="383247" y="1143000"/>
                </a:lnTo>
                <a:lnTo>
                  <a:pt x="377736" y="1130300"/>
                </a:lnTo>
                <a:close/>
              </a:path>
              <a:path w="5387975" h="3035300">
                <a:moveTo>
                  <a:pt x="386168" y="1130300"/>
                </a:moveTo>
                <a:lnTo>
                  <a:pt x="377736" y="1130300"/>
                </a:lnTo>
                <a:lnTo>
                  <a:pt x="383247" y="1143000"/>
                </a:lnTo>
                <a:lnTo>
                  <a:pt x="385483" y="1143000"/>
                </a:lnTo>
                <a:lnTo>
                  <a:pt x="386168" y="1130300"/>
                </a:lnTo>
                <a:close/>
              </a:path>
              <a:path w="5387975" h="3035300">
                <a:moveTo>
                  <a:pt x="404634" y="1130300"/>
                </a:moveTo>
                <a:lnTo>
                  <a:pt x="386168" y="1130300"/>
                </a:lnTo>
                <a:lnTo>
                  <a:pt x="385483" y="1143000"/>
                </a:lnTo>
                <a:lnTo>
                  <a:pt x="404977" y="1143000"/>
                </a:lnTo>
                <a:lnTo>
                  <a:pt x="404634" y="1130300"/>
                </a:lnTo>
                <a:close/>
              </a:path>
              <a:path w="5387975" h="3035300">
                <a:moveTo>
                  <a:pt x="4833137" y="1130300"/>
                </a:moveTo>
                <a:lnTo>
                  <a:pt x="4828794" y="1130300"/>
                </a:lnTo>
                <a:lnTo>
                  <a:pt x="4822317" y="1143000"/>
                </a:lnTo>
                <a:lnTo>
                  <a:pt x="4832921" y="1143000"/>
                </a:lnTo>
                <a:lnTo>
                  <a:pt x="4833137" y="1130300"/>
                </a:lnTo>
                <a:close/>
              </a:path>
              <a:path w="5387975" h="3035300">
                <a:moveTo>
                  <a:pt x="4854105" y="1130300"/>
                </a:moveTo>
                <a:lnTo>
                  <a:pt x="4835194" y="1130300"/>
                </a:lnTo>
                <a:lnTo>
                  <a:pt x="4836159" y="1143000"/>
                </a:lnTo>
                <a:lnTo>
                  <a:pt x="4856467" y="1143000"/>
                </a:lnTo>
                <a:lnTo>
                  <a:pt x="4854105" y="1130300"/>
                </a:lnTo>
                <a:close/>
              </a:path>
              <a:path w="5387975" h="3035300">
                <a:moveTo>
                  <a:pt x="4860014" y="1141870"/>
                </a:moveTo>
                <a:lnTo>
                  <a:pt x="4859872" y="1143000"/>
                </a:lnTo>
                <a:lnTo>
                  <a:pt x="4860099" y="1143000"/>
                </a:lnTo>
                <a:lnTo>
                  <a:pt x="4860014" y="1141870"/>
                </a:lnTo>
                <a:close/>
              </a:path>
              <a:path w="5387975" h="3035300">
                <a:moveTo>
                  <a:pt x="4865121" y="1130300"/>
                </a:moveTo>
                <a:lnTo>
                  <a:pt x="4861471" y="1130300"/>
                </a:lnTo>
                <a:lnTo>
                  <a:pt x="4861448" y="1130478"/>
                </a:lnTo>
                <a:lnTo>
                  <a:pt x="4862537" y="1143000"/>
                </a:lnTo>
                <a:lnTo>
                  <a:pt x="4865121" y="1130300"/>
                </a:lnTo>
                <a:close/>
              </a:path>
              <a:path w="5387975" h="3035300">
                <a:moveTo>
                  <a:pt x="4867770" y="1130300"/>
                </a:moveTo>
                <a:lnTo>
                  <a:pt x="4866208" y="1130300"/>
                </a:lnTo>
                <a:lnTo>
                  <a:pt x="4866614" y="1143000"/>
                </a:lnTo>
                <a:lnTo>
                  <a:pt x="4867706" y="1143000"/>
                </a:lnTo>
                <a:lnTo>
                  <a:pt x="4867770" y="1130300"/>
                </a:lnTo>
                <a:close/>
              </a:path>
              <a:path w="5387975" h="3035300">
                <a:moveTo>
                  <a:pt x="4861433" y="1130300"/>
                </a:moveTo>
                <a:lnTo>
                  <a:pt x="4859147" y="1130300"/>
                </a:lnTo>
                <a:lnTo>
                  <a:pt x="4860014" y="1141870"/>
                </a:lnTo>
                <a:lnTo>
                  <a:pt x="4861448" y="1130478"/>
                </a:lnTo>
                <a:lnTo>
                  <a:pt x="4861433" y="1130300"/>
                </a:lnTo>
                <a:close/>
              </a:path>
              <a:path w="5387975" h="3035300">
                <a:moveTo>
                  <a:pt x="4861471" y="1130300"/>
                </a:moveTo>
                <a:lnTo>
                  <a:pt x="4861448" y="1130478"/>
                </a:lnTo>
                <a:lnTo>
                  <a:pt x="4861471" y="1130300"/>
                </a:lnTo>
                <a:close/>
              </a:path>
              <a:path w="5387975" h="3035300">
                <a:moveTo>
                  <a:pt x="360502" y="1117600"/>
                </a:moveTo>
                <a:lnTo>
                  <a:pt x="356273" y="1117600"/>
                </a:lnTo>
                <a:lnTo>
                  <a:pt x="350342" y="1130300"/>
                </a:lnTo>
                <a:lnTo>
                  <a:pt x="360629" y="1130300"/>
                </a:lnTo>
                <a:lnTo>
                  <a:pt x="360502" y="1117600"/>
                </a:lnTo>
                <a:close/>
              </a:path>
              <a:path w="5387975" h="3035300">
                <a:moveTo>
                  <a:pt x="372935" y="1117600"/>
                </a:moveTo>
                <a:lnTo>
                  <a:pt x="366268" y="1117600"/>
                </a:lnTo>
                <a:lnTo>
                  <a:pt x="360629" y="1130300"/>
                </a:lnTo>
                <a:lnTo>
                  <a:pt x="366433" y="1130300"/>
                </a:lnTo>
                <a:lnTo>
                  <a:pt x="372935" y="1117600"/>
                </a:lnTo>
                <a:close/>
              </a:path>
              <a:path w="5387975" h="3035300">
                <a:moveTo>
                  <a:pt x="372681" y="1104900"/>
                </a:moveTo>
                <a:lnTo>
                  <a:pt x="367728" y="1104900"/>
                </a:lnTo>
                <a:lnTo>
                  <a:pt x="372935" y="1117600"/>
                </a:lnTo>
                <a:lnTo>
                  <a:pt x="366433" y="1130300"/>
                </a:lnTo>
                <a:lnTo>
                  <a:pt x="368922" y="1130300"/>
                </a:lnTo>
                <a:lnTo>
                  <a:pt x="371353" y="1125821"/>
                </a:lnTo>
                <a:lnTo>
                  <a:pt x="372973" y="1117600"/>
                </a:lnTo>
                <a:lnTo>
                  <a:pt x="375361" y="1117600"/>
                </a:lnTo>
                <a:lnTo>
                  <a:pt x="375681" y="1116352"/>
                </a:lnTo>
                <a:lnTo>
                  <a:pt x="372681" y="1104900"/>
                </a:lnTo>
                <a:close/>
              </a:path>
              <a:path w="5387975" h="3035300">
                <a:moveTo>
                  <a:pt x="371353" y="1125821"/>
                </a:moveTo>
                <a:lnTo>
                  <a:pt x="368922" y="1130300"/>
                </a:lnTo>
                <a:lnTo>
                  <a:pt x="370471" y="1130300"/>
                </a:lnTo>
                <a:lnTo>
                  <a:pt x="371353" y="1125821"/>
                </a:lnTo>
                <a:close/>
              </a:path>
              <a:path w="5387975" h="3035300">
                <a:moveTo>
                  <a:pt x="401650" y="1117600"/>
                </a:moveTo>
                <a:lnTo>
                  <a:pt x="375818" y="1117600"/>
                </a:lnTo>
                <a:lnTo>
                  <a:pt x="376135" y="1130300"/>
                </a:lnTo>
                <a:lnTo>
                  <a:pt x="401320" y="1130300"/>
                </a:lnTo>
                <a:lnTo>
                  <a:pt x="401650" y="1117600"/>
                </a:lnTo>
                <a:close/>
              </a:path>
              <a:path w="5387975" h="3035300">
                <a:moveTo>
                  <a:pt x="417080" y="1117600"/>
                </a:moveTo>
                <a:lnTo>
                  <a:pt x="406171" y="1117600"/>
                </a:lnTo>
                <a:lnTo>
                  <a:pt x="402259" y="1130300"/>
                </a:lnTo>
                <a:lnTo>
                  <a:pt x="410286" y="1130300"/>
                </a:lnTo>
                <a:lnTo>
                  <a:pt x="417080" y="1117600"/>
                </a:lnTo>
                <a:close/>
              </a:path>
              <a:path w="5387975" h="3035300">
                <a:moveTo>
                  <a:pt x="4863160" y="1117600"/>
                </a:moveTo>
                <a:lnTo>
                  <a:pt x="4836390" y="1117600"/>
                </a:lnTo>
                <a:lnTo>
                  <a:pt x="4832184" y="1130300"/>
                </a:lnTo>
                <a:lnTo>
                  <a:pt x="4861521" y="1130300"/>
                </a:lnTo>
                <a:lnTo>
                  <a:pt x="4863160" y="1117600"/>
                </a:lnTo>
                <a:close/>
              </a:path>
              <a:path w="5387975" h="3035300">
                <a:moveTo>
                  <a:pt x="4866982" y="1117600"/>
                </a:moveTo>
                <a:lnTo>
                  <a:pt x="4863160" y="1117600"/>
                </a:lnTo>
                <a:lnTo>
                  <a:pt x="4862969" y="1130300"/>
                </a:lnTo>
                <a:lnTo>
                  <a:pt x="4865001" y="1130300"/>
                </a:lnTo>
                <a:lnTo>
                  <a:pt x="4866982" y="1117600"/>
                </a:lnTo>
                <a:close/>
              </a:path>
              <a:path w="5387975" h="3035300">
                <a:moveTo>
                  <a:pt x="4872964" y="1117600"/>
                </a:moveTo>
                <a:lnTo>
                  <a:pt x="4868506" y="1130300"/>
                </a:lnTo>
                <a:lnTo>
                  <a:pt x="4869865" y="1130300"/>
                </a:lnTo>
                <a:lnTo>
                  <a:pt x="4872964" y="1117600"/>
                </a:lnTo>
                <a:close/>
              </a:path>
              <a:path w="5387975" h="3035300">
                <a:moveTo>
                  <a:pt x="375818" y="1117600"/>
                </a:moveTo>
                <a:lnTo>
                  <a:pt x="372973" y="1117600"/>
                </a:lnTo>
                <a:lnTo>
                  <a:pt x="371353" y="1125821"/>
                </a:lnTo>
                <a:lnTo>
                  <a:pt x="375818" y="1117600"/>
                </a:lnTo>
                <a:close/>
              </a:path>
              <a:path w="5387975" h="3035300">
                <a:moveTo>
                  <a:pt x="375681" y="1116352"/>
                </a:moveTo>
                <a:lnTo>
                  <a:pt x="375361" y="1117600"/>
                </a:lnTo>
                <a:lnTo>
                  <a:pt x="376008" y="1117600"/>
                </a:lnTo>
                <a:lnTo>
                  <a:pt x="375681" y="1116352"/>
                </a:lnTo>
                <a:close/>
              </a:path>
              <a:path w="5387975" h="3035300">
                <a:moveTo>
                  <a:pt x="379196" y="1104900"/>
                </a:moveTo>
                <a:lnTo>
                  <a:pt x="378625" y="1104900"/>
                </a:lnTo>
                <a:lnTo>
                  <a:pt x="375683" y="1116356"/>
                </a:lnTo>
                <a:lnTo>
                  <a:pt x="376008" y="1117600"/>
                </a:lnTo>
                <a:lnTo>
                  <a:pt x="380111" y="1117600"/>
                </a:lnTo>
                <a:lnTo>
                  <a:pt x="379196" y="1104900"/>
                </a:lnTo>
                <a:close/>
              </a:path>
              <a:path w="5387975" h="3035300">
                <a:moveTo>
                  <a:pt x="414629" y="1104900"/>
                </a:moveTo>
                <a:lnTo>
                  <a:pt x="390461" y="1104900"/>
                </a:lnTo>
                <a:lnTo>
                  <a:pt x="380796" y="1117600"/>
                </a:lnTo>
                <a:lnTo>
                  <a:pt x="414223" y="1117600"/>
                </a:lnTo>
                <a:lnTo>
                  <a:pt x="414629" y="1104900"/>
                </a:lnTo>
                <a:close/>
              </a:path>
              <a:path w="5387975" h="3035300">
                <a:moveTo>
                  <a:pt x="416038" y="1116356"/>
                </a:moveTo>
                <a:lnTo>
                  <a:pt x="415747" y="1117600"/>
                </a:lnTo>
                <a:lnTo>
                  <a:pt x="415988" y="1117600"/>
                </a:lnTo>
                <a:lnTo>
                  <a:pt x="416038" y="1116356"/>
                </a:lnTo>
                <a:close/>
              </a:path>
              <a:path w="5387975" h="3035300">
                <a:moveTo>
                  <a:pt x="416171" y="1115785"/>
                </a:moveTo>
                <a:lnTo>
                  <a:pt x="416039" y="1116352"/>
                </a:lnTo>
                <a:lnTo>
                  <a:pt x="415988" y="1117600"/>
                </a:lnTo>
                <a:lnTo>
                  <a:pt x="416171" y="1115785"/>
                </a:lnTo>
                <a:close/>
              </a:path>
              <a:path w="5387975" h="3035300">
                <a:moveTo>
                  <a:pt x="429806" y="1104900"/>
                </a:moveTo>
                <a:lnTo>
                  <a:pt x="418719" y="1104900"/>
                </a:lnTo>
                <a:lnTo>
                  <a:pt x="416171" y="1115785"/>
                </a:lnTo>
                <a:lnTo>
                  <a:pt x="415988" y="1117600"/>
                </a:lnTo>
                <a:lnTo>
                  <a:pt x="422821" y="1117600"/>
                </a:lnTo>
                <a:lnTo>
                  <a:pt x="429806" y="1104900"/>
                </a:lnTo>
                <a:close/>
              </a:path>
              <a:path w="5387975" h="3035300">
                <a:moveTo>
                  <a:pt x="4855108" y="1104900"/>
                </a:moveTo>
                <a:lnTo>
                  <a:pt x="4843449" y="1104900"/>
                </a:lnTo>
                <a:lnTo>
                  <a:pt x="4840427" y="1117600"/>
                </a:lnTo>
                <a:lnTo>
                  <a:pt x="4849444" y="1117600"/>
                </a:lnTo>
                <a:lnTo>
                  <a:pt x="4855108" y="1104900"/>
                </a:lnTo>
                <a:close/>
              </a:path>
              <a:path w="5387975" h="3035300">
                <a:moveTo>
                  <a:pt x="4870411" y="1104900"/>
                </a:moveTo>
                <a:lnTo>
                  <a:pt x="4855108" y="1104900"/>
                </a:lnTo>
                <a:lnTo>
                  <a:pt x="4856683" y="1117600"/>
                </a:lnTo>
                <a:lnTo>
                  <a:pt x="4873650" y="1117600"/>
                </a:lnTo>
                <a:lnTo>
                  <a:pt x="4870411" y="1104900"/>
                </a:lnTo>
                <a:close/>
              </a:path>
              <a:path w="5387975" h="3035300">
                <a:moveTo>
                  <a:pt x="4880851" y="1104900"/>
                </a:moveTo>
                <a:lnTo>
                  <a:pt x="4873955" y="1104900"/>
                </a:lnTo>
                <a:lnTo>
                  <a:pt x="4873650" y="1117600"/>
                </a:lnTo>
                <a:lnTo>
                  <a:pt x="4878895" y="1117600"/>
                </a:lnTo>
                <a:lnTo>
                  <a:pt x="4880851" y="1104900"/>
                </a:lnTo>
                <a:close/>
              </a:path>
              <a:path w="5387975" h="3035300">
                <a:moveTo>
                  <a:pt x="4883734" y="1104900"/>
                </a:moveTo>
                <a:lnTo>
                  <a:pt x="4880597" y="1117600"/>
                </a:lnTo>
                <a:lnTo>
                  <a:pt x="4884648" y="1117600"/>
                </a:lnTo>
                <a:lnTo>
                  <a:pt x="4883734" y="1104900"/>
                </a:lnTo>
                <a:close/>
              </a:path>
              <a:path w="5387975" h="3035300">
                <a:moveTo>
                  <a:pt x="4896548" y="1092200"/>
                </a:moveTo>
                <a:lnTo>
                  <a:pt x="4887607" y="1092200"/>
                </a:lnTo>
                <a:lnTo>
                  <a:pt x="4884496" y="1104900"/>
                </a:lnTo>
                <a:lnTo>
                  <a:pt x="4884305" y="1104900"/>
                </a:lnTo>
                <a:lnTo>
                  <a:pt x="4886912" y="1117600"/>
                </a:lnTo>
                <a:lnTo>
                  <a:pt x="4892791" y="1104900"/>
                </a:lnTo>
                <a:lnTo>
                  <a:pt x="4884496" y="1104900"/>
                </a:lnTo>
                <a:lnTo>
                  <a:pt x="4887607" y="1092200"/>
                </a:lnTo>
                <a:lnTo>
                  <a:pt x="4896548" y="1092200"/>
                </a:lnTo>
                <a:close/>
              </a:path>
              <a:path w="5387975" h="3035300">
                <a:moveTo>
                  <a:pt x="417271" y="1104900"/>
                </a:moveTo>
                <a:lnTo>
                  <a:pt x="416496" y="1104900"/>
                </a:lnTo>
                <a:lnTo>
                  <a:pt x="416038" y="1116356"/>
                </a:lnTo>
                <a:lnTo>
                  <a:pt x="416171" y="1115785"/>
                </a:lnTo>
                <a:lnTo>
                  <a:pt x="417271" y="1104900"/>
                </a:lnTo>
                <a:close/>
              </a:path>
              <a:path w="5387975" h="3035300">
                <a:moveTo>
                  <a:pt x="430415" y="1092200"/>
                </a:moveTo>
                <a:lnTo>
                  <a:pt x="389750" y="1092200"/>
                </a:lnTo>
                <a:lnTo>
                  <a:pt x="390296" y="1104900"/>
                </a:lnTo>
                <a:lnTo>
                  <a:pt x="425513" y="1104900"/>
                </a:lnTo>
                <a:lnTo>
                  <a:pt x="430415" y="1092200"/>
                </a:lnTo>
                <a:close/>
              </a:path>
              <a:path w="5387975" h="3035300">
                <a:moveTo>
                  <a:pt x="439889" y="1092200"/>
                </a:moveTo>
                <a:lnTo>
                  <a:pt x="430415" y="1092200"/>
                </a:lnTo>
                <a:lnTo>
                  <a:pt x="439623" y="1104900"/>
                </a:lnTo>
                <a:lnTo>
                  <a:pt x="439889" y="1092200"/>
                </a:lnTo>
                <a:close/>
              </a:path>
              <a:path w="5387975" h="3035300">
                <a:moveTo>
                  <a:pt x="4854981" y="1092200"/>
                </a:moveTo>
                <a:lnTo>
                  <a:pt x="4850561" y="1092200"/>
                </a:lnTo>
                <a:lnTo>
                  <a:pt x="4850168" y="1104900"/>
                </a:lnTo>
                <a:lnTo>
                  <a:pt x="4853228" y="1104900"/>
                </a:lnTo>
                <a:lnTo>
                  <a:pt x="4854981" y="1092200"/>
                </a:lnTo>
                <a:close/>
              </a:path>
              <a:path w="5387975" h="3035300">
                <a:moveTo>
                  <a:pt x="4857877" y="1092200"/>
                </a:moveTo>
                <a:lnTo>
                  <a:pt x="4856353" y="1104900"/>
                </a:lnTo>
                <a:lnTo>
                  <a:pt x="4857343" y="1104900"/>
                </a:lnTo>
                <a:lnTo>
                  <a:pt x="4857877" y="1092200"/>
                </a:lnTo>
                <a:close/>
              </a:path>
              <a:path w="5387975" h="3035300">
                <a:moveTo>
                  <a:pt x="4862817" y="1092200"/>
                </a:moveTo>
                <a:lnTo>
                  <a:pt x="4857343" y="1104900"/>
                </a:lnTo>
                <a:lnTo>
                  <a:pt x="4862169" y="1104900"/>
                </a:lnTo>
                <a:lnTo>
                  <a:pt x="4862817" y="1092200"/>
                </a:lnTo>
                <a:close/>
              </a:path>
              <a:path w="5387975" h="3035300">
                <a:moveTo>
                  <a:pt x="4894160" y="1079500"/>
                </a:moveTo>
                <a:lnTo>
                  <a:pt x="4873078" y="1079500"/>
                </a:lnTo>
                <a:lnTo>
                  <a:pt x="4864976" y="1104900"/>
                </a:lnTo>
                <a:lnTo>
                  <a:pt x="4884305" y="1104900"/>
                </a:lnTo>
                <a:lnTo>
                  <a:pt x="4887607" y="1092200"/>
                </a:lnTo>
                <a:lnTo>
                  <a:pt x="4887772" y="1092200"/>
                </a:lnTo>
                <a:lnTo>
                  <a:pt x="4894160" y="1079500"/>
                </a:lnTo>
                <a:close/>
              </a:path>
              <a:path w="5387975" h="3035300">
                <a:moveTo>
                  <a:pt x="395649" y="1079500"/>
                </a:moveTo>
                <a:lnTo>
                  <a:pt x="390017" y="1079500"/>
                </a:lnTo>
                <a:lnTo>
                  <a:pt x="389597" y="1092200"/>
                </a:lnTo>
                <a:lnTo>
                  <a:pt x="392618" y="1092200"/>
                </a:lnTo>
                <a:lnTo>
                  <a:pt x="395649" y="1079500"/>
                </a:lnTo>
                <a:close/>
              </a:path>
              <a:path w="5387975" h="3035300">
                <a:moveTo>
                  <a:pt x="443356" y="1079500"/>
                </a:moveTo>
                <a:lnTo>
                  <a:pt x="395649" y="1079500"/>
                </a:lnTo>
                <a:lnTo>
                  <a:pt x="404825" y="1092200"/>
                </a:lnTo>
                <a:lnTo>
                  <a:pt x="440893" y="1092200"/>
                </a:lnTo>
                <a:lnTo>
                  <a:pt x="443356" y="1079500"/>
                </a:lnTo>
                <a:close/>
              </a:path>
              <a:path w="5387975" h="3035300">
                <a:moveTo>
                  <a:pt x="453517" y="1066800"/>
                </a:moveTo>
                <a:lnTo>
                  <a:pt x="450938" y="1079500"/>
                </a:lnTo>
                <a:lnTo>
                  <a:pt x="444398" y="1079500"/>
                </a:lnTo>
                <a:lnTo>
                  <a:pt x="441617" y="1092200"/>
                </a:lnTo>
                <a:lnTo>
                  <a:pt x="448754" y="1092200"/>
                </a:lnTo>
                <a:lnTo>
                  <a:pt x="457314" y="1079500"/>
                </a:lnTo>
                <a:lnTo>
                  <a:pt x="453517" y="1066800"/>
                </a:lnTo>
                <a:close/>
              </a:path>
              <a:path w="5387975" h="3035300">
                <a:moveTo>
                  <a:pt x="4860099" y="1079500"/>
                </a:moveTo>
                <a:lnTo>
                  <a:pt x="4859096" y="1079500"/>
                </a:lnTo>
                <a:lnTo>
                  <a:pt x="4852708" y="1092200"/>
                </a:lnTo>
                <a:lnTo>
                  <a:pt x="4855705" y="1092200"/>
                </a:lnTo>
                <a:lnTo>
                  <a:pt x="4860099" y="1079500"/>
                </a:lnTo>
                <a:close/>
              </a:path>
              <a:path w="5387975" h="3035300">
                <a:moveTo>
                  <a:pt x="4861610" y="1079500"/>
                </a:moveTo>
                <a:lnTo>
                  <a:pt x="4860175" y="1079500"/>
                </a:lnTo>
                <a:lnTo>
                  <a:pt x="4861039" y="1092200"/>
                </a:lnTo>
                <a:lnTo>
                  <a:pt x="4861610" y="1079500"/>
                </a:lnTo>
                <a:close/>
              </a:path>
              <a:path w="5387975" h="3035300">
                <a:moveTo>
                  <a:pt x="4873078" y="1079500"/>
                </a:moveTo>
                <a:lnTo>
                  <a:pt x="4863858" y="1079500"/>
                </a:lnTo>
                <a:lnTo>
                  <a:pt x="4863376" y="1092200"/>
                </a:lnTo>
                <a:lnTo>
                  <a:pt x="4866335" y="1092200"/>
                </a:lnTo>
                <a:lnTo>
                  <a:pt x="4873078" y="1079500"/>
                </a:lnTo>
                <a:close/>
              </a:path>
              <a:path w="5387975" h="3035300">
                <a:moveTo>
                  <a:pt x="4898656" y="1079500"/>
                </a:moveTo>
                <a:lnTo>
                  <a:pt x="4894160" y="1079500"/>
                </a:lnTo>
                <a:lnTo>
                  <a:pt x="4895202" y="1092200"/>
                </a:lnTo>
                <a:lnTo>
                  <a:pt x="4896484" y="1092200"/>
                </a:lnTo>
                <a:lnTo>
                  <a:pt x="4898656" y="1079500"/>
                </a:lnTo>
                <a:close/>
              </a:path>
              <a:path w="5387975" h="3035300">
                <a:moveTo>
                  <a:pt x="408762" y="1066800"/>
                </a:moveTo>
                <a:lnTo>
                  <a:pt x="407479" y="1079500"/>
                </a:lnTo>
                <a:lnTo>
                  <a:pt x="410260" y="1079500"/>
                </a:lnTo>
                <a:lnTo>
                  <a:pt x="408762" y="1066800"/>
                </a:lnTo>
                <a:close/>
              </a:path>
              <a:path w="5387975" h="3035300">
                <a:moveTo>
                  <a:pt x="452069" y="1066800"/>
                </a:moveTo>
                <a:lnTo>
                  <a:pt x="418820" y="1066800"/>
                </a:lnTo>
                <a:lnTo>
                  <a:pt x="413562" y="1079500"/>
                </a:lnTo>
                <a:lnTo>
                  <a:pt x="450938" y="1079500"/>
                </a:lnTo>
                <a:lnTo>
                  <a:pt x="452069" y="1066800"/>
                </a:lnTo>
                <a:close/>
              </a:path>
              <a:path w="5387975" h="3035300">
                <a:moveTo>
                  <a:pt x="4898326" y="1066800"/>
                </a:moveTo>
                <a:lnTo>
                  <a:pt x="4870005" y="1066800"/>
                </a:lnTo>
                <a:lnTo>
                  <a:pt x="4864684" y="1079500"/>
                </a:lnTo>
                <a:lnTo>
                  <a:pt x="4894122" y="1079500"/>
                </a:lnTo>
                <a:lnTo>
                  <a:pt x="4898414" y="1073539"/>
                </a:lnTo>
                <a:lnTo>
                  <a:pt x="4898326" y="1066800"/>
                </a:lnTo>
                <a:close/>
              </a:path>
              <a:path w="5387975" h="3035300">
                <a:moveTo>
                  <a:pt x="4899383" y="1072193"/>
                </a:moveTo>
                <a:lnTo>
                  <a:pt x="4898414" y="1073539"/>
                </a:lnTo>
                <a:lnTo>
                  <a:pt x="4898491" y="1079500"/>
                </a:lnTo>
                <a:lnTo>
                  <a:pt x="4900815" y="1079500"/>
                </a:lnTo>
                <a:lnTo>
                  <a:pt x="4899383" y="1072193"/>
                </a:lnTo>
                <a:close/>
              </a:path>
              <a:path w="5387975" h="3035300">
                <a:moveTo>
                  <a:pt x="4903328" y="1070648"/>
                </a:moveTo>
                <a:lnTo>
                  <a:pt x="4903470" y="1079500"/>
                </a:lnTo>
                <a:lnTo>
                  <a:pt x="4905514" y="1079500"/>
                </a:lnTo>
                <a:lnTo>
                  <a:pt x="4903328" y="1070648"/>
                </a:lnTo>
                <a:close/>
              </a:path>
              <a:path w="5387975" h="3035300">
                <a:moveTo>
                  <a:pt x="4908677" y="1066800"/>
                </a:moveTo>
                <a:lnTo>
                  <a:pt x="4906187" y="1066800"/>
                </a:lnTo>
                <a:lnTo>
                  <a:pt x="4906365" y="1079500"/>
                </a:lnTo>
                <a:lnTo>
                  <a:pt x="4907711" y="1079500"/>
                </a:lnTo>
                <a:lnTo>
                  <a:pt x="4908677" y="1066800"/>
                </a:lnTo>
                <a:close/>
              </a:path>
              <a:path w="5387975" h="3035300">
                <a:moveTo>
                  <a:pt x="4902377" y="1066800"/>
                </a:moveTo>
                <a:lnTo>
                  <a:pt x="4898326" y="1066800"/>
                </a:lnTo>
                <a:lnTo>
                  <a:pt x="4899383" y="1072193"/>
                </a:lnTo>
                <a:lnTo>
                  <a:pt x="4902604" y="1067719"/>
                </a:lnTo>
                <a:lnTo>
                  <a:pt x="4902377" y="1066800"/>
                </a:lnTo>
                <a:close/>
              </a:path>
              <a:path w="5387975" h="3035300">
                <a:moveTo>
                  <a:pt x="4903266" y="1066800"/>
                </a:moveTo>
                <a:lnTo>
                  <a:pt x="4902604" y="1067719"/>
                </a:lnTo>
                <a:lnTo>
                  <a:pt x="4903328" y="1070648"/>
                </a:lnTo>
                <a:lnTo>
                  <a:pt x="4903266" y="1066800"/>
                </a:lnTo>
                <a:close/>
              </a:path>
              <a:path w="5387975" h="3035300">
                <a:moveTo>
                  <a:pt x="414540" y="1054100"/>
                </a:moveTo>
                <a:lnTo>
                  <a:pt x="409841" y="1054100"/>
                </a:lnTo>
                <a:lnTo>
                  <a:pt x="408952" y="1066800"/>
                </a:lnTo>
                <a:lnTo>
                  <a:pt x="414870" y="1066800"/>
                </a:lnTo>
                <a:lnTo>
                  <a:pt x="414540" y="1054100"/>
                </a:lnTo>
                <a:close/>
              </a:path>
              <a:path w="5387975" h="3035300">
                <a:moveTo>
                  <a:pt x="436905" y="1054100"/>
                </a:moveTo>
                <a:lnTo>
                  <a:pt x="422541" y="1054100"/>
                </a:lnTo>
                <a:lnTo>
                  <a:pt x="420814" y="1066800"/>
                </a:lnTo>
                <a:lnTo>
                  <a:pt x="441350" y="1066800"/>
                </a:lnTo>
                <a:lnTo>
                  <a:pt x="436905" y="1054100"/>
                </a:lnTo>
                <a:close/>
              </a:path>
              <a:path w="5387975" h="3035300">
                <a:moveTo>
                  <a:pt x="462737" y="1054100"/>
                </a:moveTo>
                <a:lnTo>
                  <a:pt x="443217" y="1054100"/>
                </a:lnTo>
                <a:lnTo>
                  <a:pt x="441350" y="1066800"/>
                </a:lnTo>
                <a:lnTo>
                  <a:pt x="457581" y="1066800"/>
                </a:lnTo>
                <a:lnTo>
                  <a:pt x="462737" y="1054100"/>
                </a:lnTo>
                <a:close/>
              </a:path>
              <a:path w="5387975" h="3035300">
                <a:moveTo>
                  <a:pt x="471131" y="1054100"/>
                </a:moveTo>
                <a:lnTo>
                  <a:pt x="462737" y="1054100"/>
                </a:lnTo>
                <a:lnTo>
                  <a:pt x="467474" y="1066800"/>
                </a:lnTo>
                <a:lnTo>
                  <a:pt x="468058" y="1066800"/>
                </a:lnTo>
                <a:lnTo>
                  <a:pt x="471131" y="1054100"/>
                </a:lnTo>
                <a:close/>
              </a:path>
              <a:path w="5387975" h="3035300">
                <a:moveTo>
                  <a:pt x="4871440" y="1054100"/>
                </a:moveTo>
                <a:lnTo>
                  <a:pt x="4867567" y="1054100"/>
                </a:lnTo>
                <a:lnTo>
                  <a:pt x="4861420" y="1066800"/>
                </a:lnTo>
                <a:lnTo>
                  <a:pt x="4869992" y="1066800"/>
                </a:lnTo>
                <a:lnTo>
                  <a:pt x="4871440" y="1054100"/>
                </a:lnTo>
                <a:close/>
              </a:path>
              <a:path w="5387975" h="3035300">
                <a:moveTo>
                  <a:pt x="4904905" y="1054100"/>
                </a:moveTo>
                <a:lnTo>
                  <a:pt x="4874844" y="1054100"/>
                </a:lnTo>
                <a:lnTo>
                  <a:pt x="4873485" y="1066800"/>
                </a:lnTo>
                <a:lnTo>
                  <a:pt x="4902454" y="1066800"/>
                </a:lnTo>
                <a:lnTo>
                  <a:pt x="4904905" y="1054100"/>
                </a:lnTo>
                <a:close/>
              </a:path>
              <a:path w="5387975" h="3035300">
                <a:moveTo>
                  <a:pt x="4912550" y="1054100"/>
                </a:moveTo>
                <a:lnTo>
                  <a:pt x="4907699" y="1054100"/>
                </a:lnTo>
                <a:lnTo>
                  <a:pt x="4905197" y="1066800"/>
                </a:lnTo>
                <a:lnTo>
                  <a:pt x="4912410" y="1066800"/>
                </a:lnTo>
                <a:lnTo>
                  <a:pt x="4912550" y="1054100"/>
                </a:lnTo>
                <a:close/>
              </a:path>
              <a:path w="5387975" h="3035300">
                <a:moveTo>
                  <a:pt x="4916551" y="1054100"/>
                </a:moveTo>
                <a:lnTo>
                  <a:pt x="4913198" y="1066800"/>
                </a:lnTo>
                <a:lnTo>
                  <a:pt x="4916030" y="1066800"/>
                </a:lnTo>
                <a:lnTo>
                  <a:pt x="4916551" y="1054100"/>
                </a:lnTo>
                <a:close/>
              </a:path>
              <a:path w="5387975" h="3035300">
                <a:moveTo>
                  <a:pt x="438073" y="1041400"/>
                </a:moveTo>
                <a:lnTo>
                  <a:pt x="432981" y="1041400"/>
                </a:lnTo>
                <a:lnTo>
                  <a:pt x="431888" y="1054100"/>
                </a:lnTo>
                <a:lnTo>
                  <a:pt x="434924" y="1054100"/>
                </a:lnTo>
                <a:lnTo>
                  <a:pt x="438073" y="1041400"/>
                </a:lnTo>
                <a:close/>
              </a:path>
              <a:path w="5387975" h="3035300">
                <a:moveTo>
                  <a:pt x="439356" y="1041400"/>
                </a:moveTo>
                <a:lnTo>
                  <a:pt x="436498" y="1054100"/>
                </a:lnTo>
                <a:lnTo>
                  <a:pt x="439343" y="1054100"/>
                </a:lnTo>
                <a:lnTo>
                  <a:pt x="439356" y="1041400"/>
                </a:lnTo>
                <a:close/>
              </a:path>
              <a:path w="5387975" h="3035300">
                <a:moveTo>
                  <a:pt x="479767" y="1041400"/>
                </a:moveTo>
                <a:lnTo>
                  <a:pt x="446722" y="1041400"/>
                </a:lnTo>
                <a:lnTo>
                  <a:pt x="439343" y="1054100"/>
                </a:lnTo>
                <a:lnTo>
                  <a:pt x="481342" y="1054100"/>
                </a:lnTo>
                <a:lnTo>
                  <a:pt x="479767" y="1041400"/>
                </a:lnTo>
                <a:close/>
              </a:path>
              <a:path w="5387975" h="3035300">
                <a:moveTo>
                  <a:pt x="4879403" y="1041400"/>
                </a:moveTo>
                <a:lnTo>
                  <a:pt x="4878197" y="1041400"/>
                </a:lnTo>
                <a:lnTo>
                  <a:pt x="4873599" y="1054100"/>
                </a:lnTo>
                <a:lnTo>
                  <a:pt x="4879403" y="1041400"/>
                </a:lnTo>
                <a:close/>
              </a:path>
              <a:path w="5387975" h="3035300">
                <a:moveTo>
                  <a:pt x="4910213" y="1041400"/>
                </a:moveTo>
                <a:lnTo>
                  <a:pt x="4879403" y="1041400"/>
                </a:lnTo>
                <a:lnTo>
                  <a:pt x="4876507" y="1054100"/>
                </a:lnTo>
                <a:lnTo>
                  <a:pt x="4907280" y="1054100"/>
                </a:lnTo>
                <a:lnTo>
                  <a:pt x="4909014" y="1049086"/>
                </a:lnTo>
                <a:lnTo>
                  <a:pt x="4910213" y="1041400"/>
                </a:lnTo>
                <a:close/>
              </a:path>
              <a:path w="5387975" h="3035300">
                <a:moveTo>
                  <a:pt x="4909014" y="1049086"/>
                </a:moveTo>
                <a:lnTo>
                  <a:pt x="4907280" y="1054100"/>
                </a:lnTo>
                <a:lnTo>
                  <a:pt x="4908232" y="1054100"/>
                </a:lnTo>
                <a:lnTo>
                  <a:pt x="4909014" y="1049086"/>
                </a:lnTo>
                <a:close/>
              </a:path>
              <a:path w="5387975" h="3035300">
                <a:moveTo>
                  <a:pt x="4923104" y="1041400"/>
                </a:moveTo>
                <a:lnTo>
                  <a:pt x="4911674" y="1041400"/>
                </a:lnTo>
                <a:lnTo>
                  <a:pt x="4909014" y="1049086"/>
                </a:lnTo>
                <a:lnTo>
                  <a:pt x="4908232" y="1054100"/>
                </a:lnTo>
                <a:lnTo>
                  <a:pt x="4915852" y="1054100"/>
                </a:lnTo>
                <a:lnTo>
                  <a:pt x="4923104" y="1041400"/>
                </a:lnTo>
                <a:close/>
              </a:path>
              <a:path w="5387975" h="3035300">
                <a:moveTo>
                  <a:pt x="4925758" y="1041400"/>
                </a:moveTo>
                <a:lnTo>
                  <a:pt x="4923104" y="1041400"/>
                </a:lnTo>
                <a:lnTo>
                  <a:pt x="4920576" y="1054100"/>
                </a:lnTo>
                <a:lnTo>
                  <a:pt x="4925758" y="1041400"/>
                </a:lnTo>
                <a:close/>
              </a:path>
              <a:path w="5387975" h="3035300">
                <a:moveTo>
                  <a:pt x="444957" y="1028700"/>
                </a:moveTo>
                <a:lnTo>
                  <a:pt x="441756" y="1041400"/>
                </a:lnTo>
                <a:lnTo>
                  <a:pt x="452526" y="1041400"/>
                </a:lnTo>
                <a:lnTo>
                  <a:pt x="452571" y="1041162"/>
                </a:lnTo>
                <a:lnTo>
                  <a:pt x="444957" y="1028700"/>
                </a:lnTo>
                <a:close/>
              </a:path>
              <a:path w="5387975" h="3035300">
                <a:moveTo>
                  <a:pt x="452571" y="1041162"/>
                </a:moveTo>
                <a:lnTo>
                  <a:pt x="452526" y="1041400"/>
                </a:lnTo>
                <a:lnTo>
                  <a:pt x="452716" y="1041400"/>
                </a:lnTo>
                <a:lnTo>
                  <a:pt x="452571" y="1041162"/>
                </a:lnTo>
                <a:close/>
              </a:path>
              <a:path w="5387975" h="3035300">
                <a:moveTo>
                  <a:pt x="499186" y="1028700"/>
                </a:moveTo>
                <a:lnTo>
                  <a:pt x="454964" y="1028700"/>
                </a:lnTo>
                <a:lnTo>
                  <a:pt x="452571" y="1041162"/>
                </a:lnTo>
                <a:lnTo>
                  <a:pt x="452716" y="1041400"/>
                </a:lnTo>
                <a:lnTo>
                  <a:pt x="493864" y="1041400"/>
                </a:lnTo>
                <a:lnTo>
                  <a:pt x="499186" y="1028700"/>
                </a:lnTo>
                <a:close/>
              </a:path>
              <a:path w="5387975" h="3035300">
                <a:moveTo>
                  <a:pt x="4894757" y="1028700"/>
                </a:moveTo>
                <a:lnTo>
                  <a:pt x="4896218" y="1041400"/>
                </a:lnTo>
                <a:lnTo>
                  <a:pt x="4899228" y="1041400"/>
                </a:lnTo>
                <a:lnTo>
                  <a:pt x="4894757" y="1028700"/>
                </a:lnTo>
                <a:close/>
              </a:path>
              <a:path w="5387975" h="3035300">
                <a:moveTo>
                  <a:pt x="4924094" y="1028700"/>
                </a:moveTo>
                <a:lnTo>
                  <a:pt x="4902911" y="1028700"/>
                </a:lnTo>
                <a:lnTo>
                  <a:pt x="4899228" y="1041400"/>
                </a:lnTo>
                <a:lnTo>
                  <a:pt x="4919827" y="1041400"/>
                </a:lnTo>
                <a:lnTo>
                  <a:pt x="4924094" y="1028700"/>
                </a:lnTo>
                <a:close/>
              </a:path>
              <a:path w="5387975" h="3035300">
                <a:moveTo>
                  <a:pt x="4927511" y="1028700"/>
                </a:moveTo>
                <a:lnTo>
                  <a:pt x="4925047" y="1041400"/>
                </a:lnTo>
                <a:lnTo>
                  <a:pt x="4928463" y="1041400"/>
                </a:lnTo>
                <a:lnTo>
                  <a:pt x="4927511" y="1028700"/>
                </a:lnTo>
                <a:close/>
              </a:path>
              <a:path w="5387975" h="3035300">
                <a:moveTo>
                  <a:pt x="444919" y="1016000"/>
                </a:moveTo>
                <a:lnTo>
                  <a:pt x="443496" y="1016000"/>
                </a:lnTo>
                <a:lnTo>
                  <a:pt x="443509" y="1028700"/>
                </a:lnTo>
                <a:lnTo>
                  <a:pt x="444919" y="1016000"/>
                </a:lnTo>
                <a:close/>
              </a:path>
              <a:path w="5387975" h="3035300">
                <a:moveTo>
                  <a:pt x="453707" y="1016000"/>
                </a:moveTo>
                <a:lnTo>
                  <a:pt x="447573" y="1016000"/>
                </a:lnTo>
                <a:lnTo>
                  <a:pt x="449554" y="1028700"/>
                </a:lnTo>
                <a:lnTo>
                  <a:pt x="451231" y="1028700"/>
                </a:lnTo>
                <a:lnTo>
                  <a:pt x="453707" y="1016000"/>
                </a:lnTo>
                <a:close/>
              </a:path>
              <a:path w="5387975" h="3035300">
                <a:moveTo>
                  <a:pt x="460349" y="1016000"/>
                </a:moveTo>
                <a:lnTo>
                  <a:pt x="455129" y="1016000"/>
                </a:lnTo>
                <a:lnTo>
                  <a:pt x="457111" y="1028700"/>
                </a:lnTo>
                <a:lnTo>
                  <a:pt x="458889" y="1028700"/>
                </a:lnTo>
                <a:lnTo>
                  <a:pt x="460349" y="1016000"/>
                </a:lnTo>
                <a:close/>
              </a:path>
              <a:path w="5387975" h="3035300">
                <a:moveTo>
                  <a:pt x="471563" y="1016000"/>
                </a:moveTo>
                <a:lnTo>
                  <a:pt x="462635" y="1016000"/>
                </a:lnTo>
                <a:lnTo>
                  <a:pt x="462762" y="1028700"/>
                </a:lnTo>
                <a:lnTo>
                  <a:pt x="468642" y="1028700"/>
                </a:lnTo>
                <a:lnTo>
                  <a:pt x="471563" y="1016000"/>
                </a:lnTo>
                <a:close/>
              </a:path>
              <a:path w="5387975" h="3035300">
                <a:moveTo>
                  <a:pt x="473621" y="1016000"/>
                </a:moveTo>
                <a:lnTo>
                  <a:pt x="472909" y="1016000"/>
                </a:lnTo>
                <a:lnTo>
                  <a:pt x="472313" y="1028700"/>
                </a:lnTo>
                <a:lnTo>
                  <a:pt x="473837" y="1028700"/>
                </a:lnTo>
                <a:lnTo>
                  <a:pt x="473621" y="1016000"/>
                </a:lnTo>
                <a:close/>
              </a:path>
              <a:path w="5387975" h="3035300">
                <a:moveTo>
                  <a:pt x="498119" y="1016000"/>
                </a:moveTo>
                <a:lnTo>
                  <a:pt x="477075" y="1016000"/>
                </a:lnTo>
                <a:lnTo>
                  <a:pt x="475538" y="1028700"/>
                </a:lnTo>
                <a:lnTo>
                  <a:pt x="492531" y="1028700"/>
                </a:lnTo>
                <a:lnTo>
                  <a:pt x="498119" y="1016000"/>
                </a:lnTo>
                <a:close/>
              </a:path>
              <a:path w="5387975" h="3035300">
                <a:moveTo>
                  <a:pt x="520230" y="1003300"/>
                </a:moveTo>
                <a:lnTo>
                  <a:pt x="481787" y="1003300"/>
                </a:lnTo>
                <a:lnTo>
                  <a:pt x="481838" y="1016000"/>
                </a:lnTo>
                <a:lnTo>
                  <a:pt x="498119" y="1016000"/>
                </a:lnTo>
                <a:lnTo>
                  <a:pt x="497395" y="1028700"/>
                </a:lnTo>
                <a:lnTo>
                  <a:pt x="502886" y="1028700"/>
                </a:lnTo>
                <a:lnTo>
                  <a:pt x="513791" y="1016000"/>
                </a:lnTo>
                <a:lnTo>
                  <a:pt x="520230" y="1003300"/>
                </a:lnTo>
                <a:close/>
              </a:path>
              <a:path w="5387975" h="3035300">
                <a:moveTo>
                  <a:pt x="4924653" y="1016000"/>
                </a:moveTo>
                <a:lnTo>
                  <a:pt x="4889665" y="1016000"/>
                </a:lnTo>
                <a:lnTo>
                  <a:pt x="4882934" y="1028700"/>
                </a:lnTo>
                <a:lnTo>
                  <a:pt x="4919547" y="1028700"/>
                </a:lnTo>
                <a:lnTo>
                  <a:pt x="4924653" y="1016000"/>
                </a:lnTo>
                <a:close/>
              </a:path>
              <a:path w="5387975" h="3035300">
                <a:moveTo>
                  <a:pt x="4931575" y="1016000"/>
                </a:moveTo>
                <a:lnTo>
                  <a:pt x="4926774" y="1016000"/>
                </a:lnTo>
                <a:lnTo>
                  <a:pt x="4929771" y="1028700"/>
                </a:lnTo>
                <a:lnTo>
                  <a:pt x="4931232" y="1028700"/>
                </a:lnTo>
                <a:lnTo>
                  <a:pt x="4931575" y="1016000"/>
                </a:lnTo>
                <a:close/>
              </a:path>
              <a:path w="5387975" h="3035300">
                <a:moveTo>
                  <a:pt x="470649" y="1003300"/>
                </a:moveTo>
                <a:lnTo>
                  <a:pt x="458647" y="1003300"/>
                </a:lnTo>
                <a:lnTo>
                  <a:pt x="455345" y="1016000"/>
                </a:lnTo>
                <a:lnTo>
                  <a:pt x="466107" y="1016000"/>
                </a:lnTo>
                <a:lnTo>
                  <a:pt x="470649" y="1003300"/>
                </a:lnTo>
                <a:close/>
              </a:path>
              <a:path w="5387975" h="3035300">
                <a:moveTo>
                  <a:pt x="477900" y="1003300"/>
                </a:moveTo>
                <a:lnTo>
                  <a:pt x="470649" y="1003300"/>
                </a:lnTo>
                <a:lnTo>
                  <a:pt x="470281" y="1016000"/>
                </a:lnTo>
                <a:lnTo>
                  <a:pt x="480517" y="1016000"/>
                </a:lnTo>
                <a:lnTo>
                  <a:pt x="477900" y="1003300"/>
                </a:lnTo>
                <a:close/>
              </a:path>
              <a:path w="5387975" h="3035300">
                <a:moveTo>
                  <a:pt x="526669" y="1003300"/>
                </a:moveTo>
                <a:lnTo>
                  <a:pt x="521208" y="1003300"/>
                </a:lnTo>
                <a:lnTo>
                  <a:pt x="521550" y="1016000"/>
                </a:lnTo>
                <a:lnTo>
                  <a:pt x="526669" y="1003300"/>
                </a:lnTo>
                <a:close/>
              </a:path>
              <a:path w="5387975" h="3035300">
                <a:moveTo>
                  <a:pt x="4929606" y="1003300"/>
                </a:moveTo>
                <a:lnTo>
                  <a:pt x="4895557" y="1003300"/>
                </a:lnTo>
                <a:lnTo>
                  <a:pt x="4893106" y="1016000"/>
                </a:lnTo>
                <a:lnTo>
                  <a:pt x="4925186" y="1016000"/>
                </a:lnTo>
                <a:lnTo>
                  <a:pt x="4929606" y="1003300"/>
                </a:lnTo>
                <a:close/>
              </a:path>
              <a:path w="5387975" h="3035300">
                <a:moveTo>
                  <a:pt x="4934292" y="1003300"/>
                </a:moveTo>
                <a:lnTo>
                  <a:pt x="4931422" y="1003300"/>
                </a:lnTo>
                <a:lnTo>
                  <a:pt x="4931308" y="1016000"/>
                </a:lnTo>
                <a:lnTo>
                  <a:pt x="4933188" y="1016000"/>
                </a:lnTo>
                <a:lnTo>
                  <a:pt x="4934292" y="1003300"/>
                </a:lnTo>
                <a:close/>
              </a:path>
              <a:path w="5387975" h="3035300">
                <a:moveTo>
                  <a:pt x="478217" y="990600"/>
                </a:moveTo>
                <a:lnTo>
                  <a:pt x="474154" y="1003300"/>
                </a:lnTo>
                <a:lnTo>
                  <a:pt x="477334" y="1003300"/>
                </a:lnTo>
                <a:lnTo>
                  <a:pt x="478217" y="990600"/>
                </a:lnTo>
                <a:close/>
              </a:path>
              <a:path w="5387975" h="3035300">
                <a:moveTo>
                  <a:pt x="509193" y="990600"/>
                </a:moveTo>
                <a:lnTo>
                  <a:pt x="488784" y="990600"/>
                </a:lnTo>
                <a:lnTo>
                  <a:pt x="490372" y="1003300"/>
                </a:lnTo>
                <a:lnTo>
                  <a:pt x="505269" y="1003300"/>
                </a:lnTo>
                <a:lnTo>
                  <a:pt x="509193" y="990600"/>
                </a:lnTo>
                <a:close/>
              </a:path>
              <a:path w="5387975" h="3035300">
                <a:moveTo>
                  <a:pt x="521055" y="990600"/>
                </a:moveTo>
                <a:lnTo>
                  <a:pt x="509193" y="990600"/>
                </a:lnTo>
                <a:lnTo>
                  <a:pt x="506971" y="1003300"/>
                </a:lnTo>
                <a:lnTo>
                  <a:pt x="520255" y="1003300"/>
                </a:lnTo>
                <a:lnTo>
                  <a:pt x="521055" y="990600"/>
                </a:lnTo>
                <a:close/>
              </a:path>
              <a:path w="5387975" h="3035300">
                <a:moveTo>
                  <a:pt x="529577" y="990600"/>
                </a:moveTo>
                <a:lnTo>
                  <a:pt x="529132" y="990600"/>
                </a:lnTo>
                <a:lnTo>
                  <a:pt x="527367" y="1003300"/>
                </a:lnTo>
                <a:lnTo>
                  <a:pt x="529577" y="990600"/>
                </a:lnTo>
                <a:close/>
              </a:path>
              <a:path w="5387975" h="3035300">
                <a:moveTo>
                  <a:pt x="4911420" y="977900"/>
                </a:moveTo>
                <a:lnTo>
                  <a:pt x="4910032" y="977900"/>
                </a:lnTo>
                <a:lnTo>
                  <a:pt x="4906114" y="990600"/>
                </a:lnTo>
                <a:lnTo>
                  <a:pt x="4902911" y="1003300"/>
                </a:lnTo>
                <a:lnTo>
                  <a:pt x="4942078" y="1003300"/>
                </a:lnTo>
                <a:lnTo>
                  <a:pt x="4938356" y="990600"/>
                </a:lnTo>
                <a:lnTo>
                  <a:pt x="4908435" y="990600"/>
                </a:lnTo>
                <a:lnTo>
                  <a:pt x="4911420" y="977900"/>
                </a:lnTo>
                <a:close/>
              </a:path>
              <a:path w="5387975" h="3035300">
                <a:moveTo>
                  <a:pt x="492874" y="977900"/>
                </a:moveTo>
                <a:lnTo>
                  <a:pt x="485444" y="977900"/>
                </a:lnTo>
                <a:lnTo>
                  <a:pt x="485444" y="990600"/>
                </a:lnTo>
                <a:lnTo>
                  <a:pt x="490677" y="990600"/>
                </a:lnTo>
                <a:lnTo>
                  <a:pt x="492874" y="977900"/>
                </a:lnTo>
                <a:close/>
              </a:path>
              <a:path w="5387975" h="3035300">
                <a:moveTo>
                  <a:pt x="538480" y="977900"/>
                </a:moveTo>
                <a:lnTo>
                  <a:pt x="498868" y="977900"/>
                </a:lnTo>
                <a:lnTo>
                  <a:pt x="490677" y="990600"/>
                </a:lnTo>
                <a:lnTo>
                  <a:pt x="538911" y="990600"/>
                </a:lnTo>
                <a:lnTo>
                  <a:pt x="538480" y="977900"/>
                </a:lnTo>
                <a:close/>
              </a:path>
              <a:path w="5387975" h="3035300">
                <a:moveTo>
                  <a:pt x="544703" y="977900"/>
                </a:moveTo>
                <a:lnTo>
                  <a:pt x="541096" y="977900"/>
                </a:lnTo>
                <a:lnTo>
                  <a:pt x="541020" y="990600"/>
                </a:lnTo>
                <a:lnTo>
                  <a:pt x="544703" y="977900"/>
                </a:lnTo>
                <a:close/>
              </a:path>
              <a:path w="5387975" h="3035300">
                <a:moveTo>
                  <a:pt x="4931498" y="977900"/>
                </a:moveTo>
                <a:lnTo>
                  <a:pt x="4911420" y="977900"/>
                </a:lnTo>
                <a:lnTo>
                  <a:pt x="4913426" y="990600"/>
                </a:lnTo>
                <a:lnTo>
                  <a:pt x="4930355" y="990600"/>
                </a:lnTo>
                <a:lnTo>
                  <a:pt x="4931498" y="977900"/>
                </a:lnTo>
                <a:close/>
              </a:path>
              <a:path w="5387975" h="3035300">
                <a:moveTo>
                  <a:pt x="4945633" y="977900"/>
                </a:moveTo>
                <a:lnTo>
                  <a:pt x="4938801" y="977900"/>
                </a:lnTo>
                <a:lnTo>
                  <a:pt x="4935601" y="990600"/>
                </a:lnTo>
                <a:lnTo>
                  <a:pt x="4944960" y="990600"/>
                </a:lnTo>
                <a:lnTo>
                  <a:pt x="4945633" y="977900"/>
                </a:lnTo>
                <a:close/>
              </a:path>
              <a:path w="5387975" h="3035300">
                <a:moveTo>
                  <a:pt x="4950180" y="977900"/>
                </a:moveTo>
                <a:lnTo>
                  <a:pt x="4947996" y="977900"/>
                </a:lnTo>
                <a:lnTo>
                  <a:pt x="4946916" y="990600"/>
                </a:lnTo>
                <a:lnTo>
                  <a:pt x="4950396" y="990600"/>
                </a:lnTo>
                <a:lnTo>
                  <a:pt x="4951246" y="983631"/>
                </a:lnTo>
                <a:lnTo>
                  <a:pt x="4950180" y="977900"/>
                </a:lnTo>
                <a:close/>
              </a:path>
              <a:path w="5387975" h="3035300">
                <a:moveTo>
                  <a:pt x="4951393" y="982426"/>
                </a:moveTo>
                <a:lnTo>
                  <a:pt x="4951246" y="983631"/>
                </a:lnTo>
                <a:lnTo>
                  <a:pt x="4952542" y="990600"/>
                </a:lnTo>
                <a:lnTo>
                  <a:pt x="4953584" y="990600"/>
                </a:lnTo>
                <a:lnTo>
                  <a:pt x="4951393" y="982426"/>
                </a:lnTo>
                <a:close/>
              </a:path>
              <a:path w="5387975" h="3035300">
                <a:moveTo>
                  <a:pt x="4951945" y="977900"/>
                </a:moveTo>
                <a:lnTo>
                  <a:pt x="4950180" y="977900"/>
                </a:lnTo>
                <a:lnTo>
                  <a:pt x="4951393" y="982426"/>
                </a:lnTo>
                <a:lnTo>
                  <a:pt x="4951945" y="977900"/>
                </a:lnTo>
                <a:close/>
              </a:path>
              <a:path w="5387975" h="3035300">
                <a:moveTo>
                  <a:pt x="492823" y="965200"/>
                </a:moveTo>
                <a:lnTo>
                  <a:pt x="490512" y="965200"/>
                </a:lnTo>
                <a:lnTo>
                  <a:pt x="489534" y="977900"/>
                </a:lnTo>
                <a:lnTo>
                  <a:pt x="492823" y="965200"/>
                </a:lnTo>
                <a:close/>
              </a:path>
              <a:path w="5387975" h="3035300">
                <a:moveTo>
                  <a:pt x="508749" y="965200"/>
                </a:moveTo>
                <a:lnTo>
                  <a:pt x="498919" y="965200"/>
                </a:lnTo>
                <a:lnTo>
                  <a:pt x="492785" y="977900"/>
                </a:lnTo>
                <a:lnTo>
                  <a:pt x="509955" y="977900"/>
                </a:lnTo>
                <a:lnTo>
                  <a:pt x="508749" y="965200"/>
                </a:lnTo>
                <a:close/>
              </a:path>
              <a:path w="5387975" h="3035300">
                <a:moveTo>
                  <a:pt x="543966" y="965200"/>
                </a:moveTo>
                <a:lnTo>
                  <a:pt x="514527" y="965200"/>
                </a:lnTo>
                <a:lnTo>
                  <a:pt x="509955" y="977900"/>
                </a:lnTo>
                <a:lnTo>
                  <a:pt x="544385" y="977900"/>
                </a:lnTo>
                <a:lnTo>
                  <a:pt x="543966" y="965200"/>
                </a:lnTo>
                <a:close/>
              </a:path>
              <a:path w="5387975" h="3035300">
                <a:moveTo>
                  <a:pt x="555891" y="965200"/>
                </a:moveTo>
                <a:lnTo>
                  <a:pt x="555536" y="965200"/>
                </a:lnTo>
                <a:lnTo>
                  <a:pt x="553910" y="977900"/>
                </a:lnTo>
                <a:lnTo>
                  <a:pt x="555891" y="965200"/>
                </a:lnTo>
                <a:close/>
              </a:path>
              <a:path w="5387975" h="3035300">
                <a:moveTo>
                  <a:pt x="4950891" y="965200"/>
                </a:moveTo>
                <a:lnTo>
                  <a:pt x="4916500" y="965200"/>
                </a:lnTo>
                <a:lnTo>
                  <a:pt x="4921783" y="977900"/>
                </a:lnTo>
                <a:lnTo>
                  <a:pt x="4954689" y="977900"/>
                </a:lnTo>
                <a:lnTo>
                  <a:pt x="4950891" y="965200"/>
                </a:lnTo>
                <a:close/>
              </a:path>
              <a:path w="5387975" h="3035300">
                <a:moveTo>
                  <a:pt x="4964506" y="965200"/>
                </a:moveTo>
                <a:lnTo>
                  <a:pt x="4958333" y="965200"/>
                </a:lnTo>
                <a:lnTo>
                  <a:pt x="4962182" y="977900"/>
                </a:lnTo>
                <a:lnTo>
                  <a:pt x="4963083" y="977900"/>
                </a:lnTo>
                <a:lnTo>
                  <a:pt x="4964506" y="965200"/>
                </a:lnTo>
                <a:close/>
              </a:path>
              <a:path w="5387975" h="3035300">
                <a:moveTo>
                  <a:pt x="510552" y="952500"/>
                </a:moveTo>
                <a:lnTo>
                  <a:pt x="508736" y="952500"/>
                </a:lnTo>
                <a:lnTo>
                  <a:pt x="512038" y="965200"/>
                </a:lnTo>
                <a:lnTo>
                  <a:pt x="510552" y="952500"/>
                </a:lnTo>
                <a:close/>
              </a:path>
              <a:path w="5387975" h="3035300">
                <a:moveTo>
                  <a:pt x="519455" y="952500"/>
                </a:moveTo>
                <a:lnTo>
                  <a:pt x="516039" y="952500"/>
                </a:lnTo>
                <a:lnTo>
                  <a:pt x="512572" y="965200"/>
                </a:lnTo>
                <a:lnTo>
                  <a:pt x="519455" y="952500"/>
                </a:lnTo>
                <a:close/>
              </a:path>
              <a:path w="5387975" h="3035300">
                <a:moveTo>
                  <a:pt x="524637" y="952500"/>
                </a:moveTo>
                <a:lnTo>
                  <a:pt x="519455" y="952500"/>
                </a:lnTo>
                <a:lnTo>
                  <a:pt x="519188" y="965200"/>
                </a:lnTo>
                <a:lnTo>
                  <a:pt x="525602" y="965200"/>
                </a:lnTo>
                <a:lnTo>
                  <a:pt x="524637" y="952500"/>
                </a:lnTo>
                <a:close/>
              </a:path>
              <a:path w="5387975" h="3035300">
                <a:moveTo>
                  <a:pt x="556412" y="952500"/>
                </a:moveTo>
                <a:lnTo>
                  <a:pt x="529348" y="952500"/>
                </a:lnTo>
                <a:lnTo>
                  <a:pt x="528586" y="965200"/>
                </a:lnTo>
                <a:lnTo>
                  <a:pt x="557237" y="965200"/>
                </a:lnTo>
                <a:lnTo>
                  <a:pt x="556412" y="952500"/>
                </a:lnTo>
                <a:close/>
              </a:path>
              <a:path w="5387975" h="3035300">
                <a:moveTo>
                  <a:pt x="568375" y="952500"/>
                </a:moveTo>
                <a:lnTo>
                  <a:pt x="558634" y="952500"/>
                </a:lnTo>
                <a:lnTo>
                  <a:pt x="557237" y="965200"/>
                </a:lnTo>
                <a:lnTo>
                  <a:pt x="561873" y="965200"/>
                </a:lnTo>
                <a:lnTo>
                  <a:pt x="568375" y="952500"/>
                </a:lnTo>
                <a:close/>
              </a:path>
              <a:path w="5387975" h="3035300">
                <a:moveTo>
                  <a:pt x="4940782" y="952500"/>
                </a:moveTo>
                <a:lnTo>
                  <a:pt x="4932083" y="952500"/>
                </a:lnTo>
                <a:lnTo>
                  <a:pt x="4921021" y="965200"/>
                </a:lnTo>
                <a:lnTo>
                  <a:pt x="4938344" y="965200"/>
                </a:lnTo>
                <a:lnTo>
                  <a:pt x="4940782" y="952500"/>
                </a:lnTo>
                <a:close/>
              </a:path>
              <a:path w="5387975" h="3035300">
                <a:moveTo>
                  <a:pt x="4956581" y="952500"/>
                </a:moveTo>
                <a:lnTo>
                  <a:pt x="4943170" y="952500"/>
                </a:lnTo>
                <a:lnTo>
                  <a:pt x="4941557" y="965200"/>
                </a:lnTo>
                <a:lnTo>
                  <a:pt x="4954384" y="965200"/>
                </a:lnTo>
                <a:lnTo>
                  <a:pt x="4956581" y="952500"/>
                </a:lnTo>
                <a:close/>
              </a:path>
              <a:path w="5387975" h="3035300">
                <a:moveTo>
                  <a:pt x="4964480" y="952500"/>
                </a:moveTo>
                <a:lnTo>
                  <a:pt x="4962144" y="952500"/>
                </a:lnTo>
                <a:lnTo>
                  <a:pt x="4964087" y="965200"/>
                </a:lnTo>
                <a:lnTo>
                  <a:pt x="4964683" y="965200"/>
                </a:lnTo>
                <a:lnTo>
                  <a:pt x="4964947" y="959072"/>
                </a:lnTo>
                <a:lnTo>
                  <a:pt x="4964480" y="952500"/>
                </a:lnTo>
                <a:close/>
              </a:path>
              <a:path w="5387975" h="3035300">
                <a:moveTo>
                  <a:pt x="4967757" y="952500"/>
                </a:moveTo>
                <a:lnTo>
                  <a:pt x="4965230" y="952500"/>
                </a:lnTo>
                <a:lnTo>
                  <a:pt x="4964947" y="959072"/>
                </a:lnTo>
                <a:lnTo>
                  <a:pt x="4965382" y="965200"/>
                </a:lnTo>
                <a:lnTo>
                  <a:pt x="4969014" y="956253"/>
                </a:lnTo>
                <a:lnTo>
                  <a:pt x="4967757" y="952500"/>
                </a:lnTo>
                <a:close/>
              </a:path>
              <a:path w="5387975" h="3035300">
                <a:moveTo>
                  <a:pt x="4976787" y="939800"/>
                </a:moveTo>
                <a:lnTo>
                  <a:pt x="4931105" y="939800"/>
                </a:lnTo>
                <a:lnTo>
                  <a:pt x="4923028" y="952500"/>
                </a:lnTo>
                <a:lnTo>
                  <a:pt x="4970538" y="952500"/>
                </a:lnTo>
                <a:lnTo>
                  <a:pt x="4969014" y="956253"/>
                </a:lnTo>
                <a:lnTo>
                  <a:pt x="4972011" y="965200"/>
                </a:lnTo>
                <a:lnTo>
                  <a:pt x="4974208" y="952500"/>
                </a:lnTo>
                <a:lnTo>
                  <a:pt x="4976787" y="939800"/>
                </a:lnTo>
                <a:close/>
              </a:path>
              <a:path w="5387975" h="3035300">
                <a:moveTo>
                  <a:pt x="564934" y="939800"/>
                </a:moveTo>
                <a:lnTo>
                  <a:pt x="530682" y="939800"/>
                </a:lnTo>
                <a:lnTo>
                  <a:pt x="527437" y="952184"/>
                </a:lnTo>
                <a:lnTo>
                  <a:pt x="527596" y="952500"/>
                </a:lnTo>
                <a:lnTo>
                  <a:pt x="562093" y="952500"/>
                </a:lnTo>
                <a:lnTo>
                  <a:pt x="564705" y="946333"/>
                </a:lnTo>
                <a:lnTo>
                  <a:pt x="564934" y="939800"/>
                </a:lnTo>
                <a:close/>
              </a:path>
              <a:path w="5387975" h="3035300">
                <a:moveTo>
                  <a:pt x="568261" y="939800"/>
                </a:moveTo>
                <a:lnTo>
                  <a:pt x="567473" y="939800"/>
                </a:lnTo>
                <a:lnTo>
                  <a:pt x="564705" y="946333"/>
                </a:lnTo>
                <a:lnTo>
                  <a:pt x="564489" y="952500"/>
                </a:lnTo>
                <a:lnTo>
                  <a:pt x="568261" y="939800"/>
                </a:lnTo>
                <a:close/>
              </a:path>
              <a:path w="5387975" h="3035300">
                <a:moveTo>
                  <a:pt x="527291" y="939800"/>
                </a:moveTo>
                <a:lnTo>
                  <a:pt x="521208" y="939800"/>
                </a:lnTo>
                <a:lnTo>
                  <a:pt x="527352" y="952015"/>
                </a:lnTo>
                <a:lnTo>
                  <a:pt x="527291" y="939800"/>
                </a:lnTo>
                <a:close/>
              </a:path>
              <a:path w="5387975" h="3035300">
                <a:moveTo>
                  <a:pt x="528726" y="927100"/>
                </a:moveTo>
                <a:lnTo>
                  <a:pt x="526453" y="939800"/>
                </a:lnTo>
                <a:lnTo>
                  <a:pt x="528726" y="927100"/>
                </a:lnTo>
                <a:close/>
              </a:path>
              <a:path w="5387975" h="3035300">
                <a:moveTo>
                  <a:pt x="528276" y="938934"/>
                </a:moveTo>
                <a:lnTo>
                  <a:pt x="527812" y="939800"/>
                </a:lnTo>
                <a:lnTo>
                  <a:pt x="528243" y="939800"/>
                </a:lnTo>
                <a:lnTo>
                  <a:pt x="528276" y="938934"/>
                </a:lnTo>
                <a:close/>
              </a:path>
              <a:path w="5387975" h="3035300">
                <a:moveTo>
                  <a:pt x="540804" y="927100"/>
                </a:moveTo>
                <a:lnTo>
                  <a:pt x="534631" y="927100"/>
                </a:lnTo>
                <a:lnTo>
                  <a:pt x="534021" y="928237"/>
                </a:lnTo>
                <a:lnTo>
                  <a:pt x="534784" y="939800"/>
                </a:lnTo>
                <a:lnTo>
                  <a:pt x="535076" y="939800"/>
                </a:lnTo>
                <a:lnTo>
                  <a:pt x="540804" y="927100"/>
                </a:lnTo>
                <a:close/>
              </a:path>
              <a:path w="5387975" h="3035300">
                <a:moveTo>
                  <a:pt x="546633" y="927100"/>
                </a:moveTo>
                <a:lnTo>
                  <a:pt x="541705" y="927100"/>
                </a:lnTo>
                <a:lnTo>
                  <a:pt x="545465" y="939800"/>
                </a:lnTo>
                <a:lnTo>
                  <a:pt x="546214" y="939800"/>
                </a:lnTo>
                <a:lnTo>
                  <a:pt x="546633" y="927100"/>
                </a:lnTo>
                <a:close/>
              </a:path>
              <a:path w="5387975" h="3035300">
                <a:moveTo>
                  <a:pt x="585419" y="927100"/>
                </a:moveTo>
                <a:lnTo>
                  <a:pt x="547941" y="927100"/>
                </a:lnTo>
                <a:lnTo>
                  <a:pt x="548119" y="939800"/>
                </a:lnTo>
                <a:lnTo>
                  <a:pt x="586981" y="939800"/>
                </a:lnTo>
                <a:lnTo>
                  <a:pt x="585419" y="927100"/>
                </a:lnTo>
                <a:close/>
              </a:path>
              <a:path w="5387975" h="3035300">
                <a:moveTo>
                  <a:pt x="587946" y="927100"/>
                </a:moveTo>
                <a:lnTo>
                  <a:pt x="588340" y="939800"/>
                </a:lnTo>
                <a:lnTo>
                  <a:pt x="589978" y="939800"/>
                </a:lnTo>
                <a:lnTo>
                  <a:pt x="587946" y="927100"/>
                </a:lnTo>
                <a:close/>
              </a:path>
              <a:path w="5387975" h="3035300">
                <a:moveTo>
                  <a:pt x="4940934" y="927100"/>
                </a:moveTo>
                <a:lnTo>
                  <a:pt x="4936528" y="927100"/>
                </a:lnTo>
                <a:lnTo>
                  <a:pt x="4933289" y="939800"/>
                </a:lnTo>
                <a:lnTo>
                  <a:pt x="4939753" y="939800"/>
                </a:lnTo>
                <a:lnTo>
                  <a:pt x="4940934" y="927100"/>
                </a:lnTo>
                <a:close/>
              </a:path>
              <a:path w="5387975" h="3035300">
                <a:moveTo>
                  <a:pt x="4969903" y="927100"/>
                </a:moveTo>
                <a:lnTo>
                  <a:pt x="4950371" y="927100"/>
                </a:lnTo>
                <a:lnTo>
                  <a:pt x="4940477" y="939800"/>
                </a:lnTo>
                <a:lnTo>
                  <a:pt x="4971427" y="939800"/>
                </a:lnTo>
                <a:lnTo>
                  <a:pt x="4969903" y="927100"/>
                </a:lnTo>
                <a:close/>
              </a:path>
              <a:path w="5387975" h="3035300">
                <a:moveTo>
                  <a:pt x="4976507" y="938749"/>
                </a:moveTo>
                <a:lnTo>
                  <a:pt x="4976063" y="939800"/>
                </a:lnTo>
                <a:lnTo>
                  <a:pt x="4976964" y="939800"/>
                </a:lnTo>
                <a:lnTo>
                  <a:pt x="4976507" y="938749"/>
                </a:lnTo>
                <a:close/>
              </a:path>
              <a:path w="5387975" h="3035300">
                <a:moveTo>
                  <a:pt x="4981435" y="927100"/>
                </a:moveTo>
                <a:lnTo>
                  <a:pt x="4978070" y="935054"/>
                </a:lnTo>
                <a:lnTo>
                  <a:pt x="4976964" y="939800"/>
                </a:lnTo>
                <a:lnTo>
                  <a:pt x="4983543" y="939800"/>
                </a:lnTo>
                <a:lnTo>
                  <a:pt x="4983665" y="936490"/>
                </a:lnTo>
                <a:lnTo>
                  <a:pt x="4983686" y="935054"/>
                </a:lnTo>
                <a:lnTo>
                  <a:pt x="4981435" y="927100"/>
                </a:lnTo>
                <a:close/>
              </a:path>
              <a:path w="5387975" h="3035300">
                <a:moveTo>
                  <a:pt x="4984092" y="936490"/>
                </a:moveTo>
                <a:lnTo>
                  <a:pt x="4983543" y="939800"/>
                </a:lnTo>
                <a:lnTo>
                  <a:pt x="4985029" y="939800"/>
                </a:lnTo>
                <a:lnTo>
                  <a:pt x="4984092" y="936490"/>
                </a:lnTo>
                <a:close/>
              </a:path>
              <a:path w="5387975" h="3035300">
                <a:moveTo>
                  <a:pt x="533946" y="927100"/>
                </a:moveTo>
                <a:lnTo>
                  <a:pt x="528726" y="927100"/>
                </a:lnTo>
                <a:lnTo>
                  <a:pt x="528276" y="938934"/>
                </a:lnTo>
                <a:lnTo>
                  <a:pt x="534021" y="928237"/>
                </a:lnTo>
                <a:lnTo>
                  <a:pt x="533946" y="927100"/>
                </a:lnTo>
                <a:close/>
              </a:path>
              <a:path w="5387975" h="3035300">
                <a:moveTo>
                  <a:pt x="4979924" y="927100"/>
                </a:moveTo>
                <a:lnTo>
                  <a:pt x="4971440" y="927100"/>
                </a:lnTo>
                <a:lnTo>
                  <a:pt x="4976507" y="938749"/>
                </a:lnTo>
                <a:lnTo>
                  <a:pt x="4978070" y="935054"/>
                </a:lnTo>
                <a:lnTo>
                  <a:pt x="4979924" y="927100"/>
                </a:lnTo>
                <a:close/>
              </a:path>
              <a:path w="5387975" h="3035300">
                <a:moveTo>
                  <a:pt x="4985651" y="927100"/>
                </a:moveTo>
                <a:lnTo>
                  <a:pt x="4984013" y="927100"/>
                </a:lnTo>
                <a:lnTo>
                  <a:pt x="4983715" y="935156"/>
                </a:lnTo>
                <a:lnTo>
                  <a:pt x="4984092" y="936490"/>
                </a:lnTo>
                <a:lnTo>
                  <a:pt x="4985651" y="927100"/>
                </a:lnTo>
                <a:close/>
              </a:path>
              <a:path w="5387975" h="3035300">
                <a:moveTo>
                  <a:pt x="542696" y="914400"/>
                </a:moveTo>
                <a:lnTo>
                  <a:pt x="538441" y="914400"/>
                </a:lnTo>
                <a:lnTo>
                  <a:pt x="537692" y="927100"/>
                </a:lnTo>
                <a:lnTo>
                  <a:pt x="543483" y="927100"/>
                </a:lnTo>
                <a:lnTo>
                  <a:pt x="542696" y="914400"/>
                </a:lnTo>
                <a:close/>
              </a:path>
              <a:path w="5387975" h="3035300">
                <a:moveTo>
                  <a:pt x="546785" y="914400"/>
                </a:moveTo>
                <a:lnTo>
                  <a:pt x="542696" y="914400"/>
                </a:lnTo>
                <a:lnTo>
                  <a:pt x="548233" y="927100"/>
                </a:lnTo>
                <a:lnTo>
                  <a:pt x="551903" y="927100"/>
                </a:lnTo>
                <a:lnTo>
                  <a:pt x="546785" y="914400"/>
                </a:lnTo>
                <a:close/>
              </a:path>
              <a:path w="5387975" h="3035300">
                <a:moveTo>
                  <a:pt x="584466" y="914400"/>
                </a:moveTo>
                <a:lnTo>
                  <a:pt x="550075" y="914400"/>
                </a:lnTo>
                <a:lnTo>
                  <a:pt x="551903" y="927100"/>
                </a:lnTo>
                <a:lnTo>
                  <a:pt x="583437" y="927100"/>
                </a:lnTo>
                <a:lnTo>
                  <a:pt x="584466" y="914400"/>
                </a:lnTo>
                <a:close/>
              </a:path>
              <a:path w="5387975" h="3035300">
                <a:moveTo>
                  <a:pt x="595642" y="914400"/>
                </a:moveTo>
                <a:lnTo>
                  <a:pt x="586574" y="914400"/>
                </a:lnTo>
                <a:lnTo>
                  <a:pt x="589635" y="927100"/>
                </a:lnTo>
                <a:lnTo>
                  <a:pt x="592633" y="927100"/>
                </a:lnTo>
                <a:lnTo>
                  <a:pt x="595642" y="914400"/>
                </a:lnTo>
                <a:close/>
              </a:path>
              <a:path w="5387975" h="3035300">
                <a:moveTo>
                  <a:pt x="4949276" y="914400"/>
                </a:moveTo>
                <a:lnTo>
                  <a:pt x="4947970" y="914400"/>
                </a:lnTo>
                <a:lnTo>
                  <a:pt x="4941925" y="927100"/>
                </a:lnTo>
                <a:lnTo>
                  <a:pt x="4948370" y="927100"/>
                </a:lnTo>
                <a:lnTo>
                  <a:pt x="4949276" y="914400"/>
                </a:lnTo>
                <a:close/>
              </a:path>
              <a:path w="5387975" h="3035300">
                <a:moveTo>
                  <a:pt x="4981524" y="914400"/>
                </a:moveTo>
                <a:lnTo>
                  <a:pt x="4951653" y="914400"/>
                </a:lnTo>
                <a:lnTo>
                  <a:pt x="4948370" y="927100"/>
                </a:lnTo>
                <a:lnTo>
                  <a:pt x="4974424" y="927100"/>
                </a:lnTo>
                <a:lnTo>
                  <a:pt x="4981704" y="914698"/>
                </a:lnTo>
                <a:lnTo>
                  <a:pt x="4981524" y="914400"/>
                </a:lnTo>
                <a:close/>
              </a:path>
              <a:path w="5387975" h="3035300">
                <a:moveTo>
                  <a:pt x="4985346" y="920739"/>
                </a:moveTo>
                <a:lnTo>
                  <a:pt x="4985372" y="927100"/>
                </a:lnTo>
                <a:lnTo>
                  <a:pt x="4988852" y="927100"/>
                </a:lnTo>
                <a:lnTo>
                  <a:pt x="4988868" y="926579"/>
                </a:lnTo>
                <a:lnTo>
                  <a:pt x="4985346" y="920739"/>
                </a:lnTo>
                <a:close/>
              </a:path>
              <a:path w="5387975" h="3035300">
                <a:moveTo>
                  <a:pt x="4988928" y="926678"/>
                </a:moveTo>
                <a:lnTo>
                  <a:pt x="4988852" y="927100"/>
                </a:lnTo>
                <a:lnTo>
                  <a:pt x="4989182" y="927100"/>
                </a:lnTo>
                <a:lnTo>
                  <a:pt x="4988928" y="926678"/>
                </a:lnTo>
                <a:close/>
              </a:path>
              <a:path w="5387975" h="3035300">
                <a:moveTo>
                  <a:pt x="4991138" y="914400"/>
                </a:moveTo>
                <a:lnTo>
                  <a:pt x="4989245" y="914400"/>
                </a:lnTo>
                <a:lnTo>
                  <a:pt x="4989049" y="920739"/>
                </a:lnTo>
                <a:lnTo>
                  <a:pt x="4988928" y="926678"/>
                </a:lnTo>
                <a:lnTo>
                  <a:pt x="4991138" y="914400"/>
                </a:lnTo>
                <a:close/>
              </a:path>
              <a:path w="5387975" h="3035300">
                <a:moveTo>
                  <a:pt x="4985321" y="914400"/>
                </a:moveTo>
                <a:lnTo>
                  <a:pt x="4981879" y="914400"/>
                </a:lnTo>
                <a:lnTo>
                  <a:pt x="4981704" y="914698"/>
                </a:lnTo>
                <a:lnTo>
                  <a:pt x="4985346" y="920739"/>
                </a:lnTo>
                <a:lnTo>
                  <a:pt x="4985321" y="914400"/>
                </a:lnTo>
                <a:close/>
              </a:path>
              <a:path w="5387975" h="3035300">
                <a:moveTo>
                  <a:pt x="4981879" y="914400"/>
                </a:moveTo>
                <a:lnTo>
                  <a:pt x="4981524" y="914400"/>
                </a:lnTo>
                <a:lnTo>
                  <a:pt x="4981704" y="914698"/>
                </a:lnTo>
                <a:lnTo>
                  <a:pt x="4981879" y="914400"/>
                </a:lnTo>
                <a:close/>
              </a:path>
              <a:path w="5387975" h="3035300">
                <a:moveTo>
                  <a:pt x="553237" y="901700"/>
                </a:moveTo>
                <a:lnTo>
                  <a:pt x="550252" y="901700"/>
                </a:lnTo>
                <a:lnTo>
                  <a:pt x="547357" y="914400"/>
                </a:lnTo>
                <a:lnTo>
                  <a:pt x="553199" y="914400"/>
                </a:lnTo>
                <a:lnTo>
                  <a:pt x="553237" y="901700"/>
                </a:lnTo>
                <a:close/>
              </a:path>
              <a:path w="5387975" h="3035300">
                <a:moveTo>
                  <a:pt x="563905" y="901700"/>
                </a:moveTo>
                <a:lnTo>
                  <a:pt x="555053" y="901700"/>
                </a:lnTo>
                <a:lnTo>
                  <a:pt x="557161" y="914400"/>
                </a:lnTo>
                <a:lnTo>
                  <a:pt x="559638" y="914400"/>
                </a:lnTo>
                <a:lnTo>
                  <a:pt x="563905" y="901700"/>
                </a:lnTo>
                <a:close/>
              </a:path>
              <a:path w="5387975" h="3035300">
                <a:moveTo>
                  <a:pt x="598678" y="901700"/>
                </a:moveTo>
                <a:lnTo>
                  <a:pt x="563905" y="901700"/>
                </a:lnTo>
                <a:lnTo>
                  <a:pt x="563511" y="914400"/>
                </a:lnTo>
                <a:lnTo>
                  <a:pt x="592975" y="914400"/>
                </a:lnTo>
                <a:lnTo>
                  <a:pt x="598678" y="901700"/>
                </a:lnTo>
                <a:close/>
              </a:path>
              <a:path w="5387975" h="3035300">
                <a:moveTo>
                  <a:pt x="608457" y="901700"/>
                </a:moveTo>
                <a:lnTo>
                  <a:pt x="598678" y="901700"/>
                </a:lnTo>
                <a:lnTo>
                  <a:pt x="597814" y="914400"/>
                </a:lnTo>
                <a:lnTo>
                  <a:pt x="606653" y="914400"/>
                </a:lnTo>
                <a:lnTo>
                  <a:pt x="608457" y="901700"/>
                </a:lnTo>
                <a:close/>
              </a:path>
              <a:path w="5387975" h="3035300">
                <a:moveTo>
                  <a:pt x="4977130" y="889000"/>
                </a:moveTo>
                <a:lnTo>
                  <a:pt x="4967312" y="889000"/>
                </a:lnTo>
                <a:lnTo>
                  <a:pt x="4965560" y="901700"/>
                </a:lnTo>
                <a:lnTo>
                  <a:pt x="4949329" y="901700"/>
                </a:lnTo>
                <a:lnTo>
                  <a:pt x="4951476" y="914400"/>
                </a:lnTo>
                <a:lnTo>
                  <a:pt x="4977066" y="914400"/>
                </a:lnTo>
                <a:lnTo>
                  <a:pt x="4977130" y="889000"/>
                </a:lnTo>
                <a:close/>
              </a:path>
              <a:path w="5387975" h="3035300">
                <a:moveTo>
                  <a:pt x="4989113" y="910886"/>
                </a:moveTo>
                <a:lnTo>
                  <a:pt x="4988966" y="914400"/>
                </a:lnTo>
                <a:lnTo>
                  <a:pt x="4991468" y="914400"/>
                </a:lnTo>
                <a:lnTo>
                  <a:pt x="4989113" y="910886"/>
                </a:lnTo>
                <a:close/>
              </a:path>
              <a:path w="5387975" h="3035300">
                <a:moveTo>
                  <a:pt x="4995722" y="901700"/>
                </a:moveTo>
                <a:lnTo>
                  <a:pt x="4991722" y="901700"/>
                </a:lnTo>
                <a:lnTo>
                  <a:pt x="4994173" y="914400"/>
                </a:lnTo>
                <a:lnTo>
                  <a:pt x="4995722" y="901700"/>
                </a:lnTo>
                <a:close/>
              </a:path>
              <a:path w="5387975" h="3035300">
                <a:moveTo>
                  <a:pt x="4989499" y="901700"/>
                </a:moveTo>
                <a:lnTo>
                  <a:pt x="4982959" y="901700"/>
                </a:lnTo>
                <a:lnTo>
                  <a:pt x="4989113" y="910886"/>
                </a:lnTo>
                <a:lnTo>
                  <a:pt x="4989499" y="901700"/>
                </a:lnTo>
                <a:close/>
              </a:path>
              <a:path w="5387975" h="3035300">
                <a:moveTo>
                  <a:pt x="567563" y="889000"/>
                </a:moveTo>
                <a:lnTo>
                  <a:pt x="565708" y="889000"/>
                </a:lnTo>
                <a:lnTo>
                  <a:pt x="562343" y="901700"/>
                </a:lnTo>
                <a:lnTo>
                  <a:pt x="564794" y="901700"/>
                </a:lnTo>
                <a:lnTo>
                  <a:pt x="567563" y="889000"/>
                </a:lnTo>
                <a:close/>
              </a:path>
              <a:path w="5387975" h="3035300">
                <a:moveTo>
                  <a:pt x="570653" y="899694"/>
                </a:moveTo>
                <a:lnTo>
                  <a:pt x="570204" y="901700"/>
                </a:lnTo>
                <a:lnTo>
                  <a:pt x="570585" y="901700"/>
                </a:lnTo>
                <a:lnTo>
                  <a:pt x="570653" y="899694"/>
                </a:lnTo>
                <a:close/>
              </a:path>
              <a:path w="5387975" h="3035300">
                <a:moveTo>
                  <a:pt x="582079" y="889000"/>
                </a:moveTo>
                <a:lnTo>
                  <a:pt x="578080" y="889000"/>
                </a:lnTo>
                <a:lnTo>
                  <a:pt x="570697" y="901700"/>
                </a:lnTo>
                <a:lnTo>
                  <a:pt x="578866" y="901700"/>
                </a:lnTo>
                <a:lnTo>
                  <a:pt x="582079" y="889000"/>
                </a:lnTo>
                <a:close/>
              </a:path>
              <a:path w="5387975" h="3035300">
                <a:moveTo>
                  <a:pt x="603504" y="889000"/>
                </a:moveTo>
                <a:lnTo>
                  <a:pt x="582079" y="889000"/>
                </a:lnTo>
                <a:lnTo>
                  <a:pt x="582942" y="901700"/>
                </a:lnTo>
                <a:lnTo>
                  <a:pt x="607783" y="901700"/>
                </a:lnTo>
                <a:lnTo>
                  <a:pt x="603504" y="889000"/>
                </a:lnTo>
                <a:close/>
              </a:path>
              <a:path w="5387975" h="3035300">
                <a:moveTo>
                  <a:pt x="622089" y="884859"/>
                </a:moveTo>
                <a:lnTo>
                  <a:pt x="622503" y="889000"/>
                </a:lnTo>
                <a:lnTo>
                  <a:pt x="608355" y="889000"/>
                </a:lnTo>
                <a:lnTo>
                  <a:pt x="619467" y="901700"/>
                </a:lnTo>
                <a:lnTo>
                  <a:pt x="623633" y="889000"/>
                </a:lnTo>
                <a:lnTo>
                  <a:pt x="622089" y="884859"/>
                </a:lnTo>
                <a:close/>
              </a:path>
              <a:path w="5387975" h="3035300">
                <a:moveTo>
                  <a:pt x="4961343" y="889000"/>
                </a:moveTo>
                <a:lnTo>
                  <a:pt x="4953469" y="889000"/>
                </a:lnTo>
                <a:lnTo>
                  <a:pt x="4957572" y="901700"/>
                </a:lnTo>
                <a:lnTo>
                  <a:pt x="4965560" y="901700"/>
                </a:lnTo>
                <a:lnTo>
                  <a:pt x="4961343" y="889000"/>
                </a:lnTo>
                <a:close/>
              </a:path>
              <a:path w="5387975" h="3035300">
                <a:moveTo>
                  <a:pt x="4993297" y="876300"/>
                </a:moveTo>
                <a:lnTo>
                  <a:pt x="4967833" y="876300"/>
                </a:lnTo>
                <a:lnTo>
                  <a:pt x="4966868" y="889000"/>
                </a:lnTo>
                <a:lnTo>
                  <a:pt x="4984737" y="889000"/>
                </a:lnTo>
                <a:lnTo>
                  <a:pt x="4982705" y="901700"/>
                </a:lnTo>
                <a:lnTo>
                  <a:pt x="4992154" y="901700"/>
                </a:lnTo>
                <a:lnTo>
                  <a:pt x="4991481" y="889000"/>
                </a:lnTo>
                <a:lnTo>
                  <a:pt x="4993297" y="876300"/>
                </a:lnTo>
                <a:close/>
              </a:path>
              <a:path w="5387975" h="3035300">
                <a:moveTo>
                  <a:pt x="4998123" y="889000"/>
                </a:moveTo>
                <a:lnTo>
                  <a:pt x="4995811" y="889000"/>
                </a:lnTo>
                <a:lnTo>
                  <a:pt x="4992154" y="901700"/>
                </a:lnTo>
                <a:lnTo>
                  <a:pt x="4993767" y="901700"/>
                </a:lnTo>
                <a:lnTo>
                  <a:pt x="4998123" y="889000"/>
                </a:lnTo>
                <a:close/>
              </a:path>
              <a:path w="5387975" h="3035300">
                <a:moveTo>
                  <a:pt x="5004337" y="889000"/>
                </a:moveTo>
                <a:lnTo>
                  <a:pt x="5001005" y="889000"/>
                </a:lnTo>
                <a:lnTo>
                  <a:pt x="5000078" y="901700"/>
                </a:lnTo>
                <a:lnTo>
                  <a:pt x="5000218" y="901700"/>
                </a:lnTo>
                <a:lnTo>
                  <a:pt x="5004337" y="889000"/>
                </a:lnTo>
                <a:close/>
              </a:path>
              <a:path w="5387975" h="3035300">
                <a:moveTo>
                  <a:pt x="573049" y="889000"/>
                </a:moveTo>
                <a:lnTo>
                  <a:pt x="571017" y="889000"/>
                </a:lnTo>
                <a:lnTo>
                  <a:pt x="570653" y="899694"/>
                </a:lnTo>
                <a:lnTo>
                  <a:pt x="573049" y="889000"/>
                </a:lnTo>
                <a:close/>
              </a:path>
              <a:path w="5387975" h="3035300">
                <a:moveTo>
                  <a:pt x="575538" y="876300"/>
                </a:moveTo>
                <a:lnTo>
                  <a:pt x="568871" y="876300"/>
                </a:lnTo>
                <a:lnTo>
                  <a:pt x="577024" y="889000"/>
                </a:lnTo>
                <a:lnTo>
                  <a:pt x="580694" y="889000"/>
                </a:lnTo>
                <a:lnTo>
                  <a:pt x="575538" y="876300"/>
                </a:lnTo>
                <a:close/>
              </a:path>
              <a:path w="5387975" h="3035300">
                <a:moveTo>
                  <a:pt x="614400" y="876300"/>
                </a:moveTo>
                <a:lnTo>
                  <a:pt x="589000" y="876300"/>
                </a:lnTo>
                <a:lnTo>
                  <a:pt x="581126" y="889000"/>
                </a:lnTo>
                <a:lnTo>
                  <a:pt x="614019" y="889000"/>
                </a:lnTo>
                <a:lnTo>
                  <a:pt x="614400" y="876300"/>
                </a:lnTo>
                <a:close/>
              </a:path>
              <a:path w="5387975" h="3035300">
                <a:moveTo>
                  <a:pt x="618896" y="876300"/>
                </a:moveTo>
                <a:lnTo>
                  <a:pt x="615746" y="876300"/>
                </a:lnTo>
                <a:lnTo>
                  <a:pt x="615911" y="889000"/>
                </a:lnTo>
                <a:lnTo>
                  <a:pt x="622503" y="889000"/>
                </a:lnTo>
                <a:lnTo>
                  <a:pt x="622089" y="884859"/>
                </a:lnTo>
                <a:lnTo>
                  <a:pt x="618896" y="876300"/>
                </a:lnTo>
                <a:close/>
              </a:path>
              <a:path w="5387975" h="3035300">
                <a:moveTo>
                  <a:pt x="622025" y="884221"/>
                </a:moveTo>
                <a:lnTo>
                  <a:pt x="622089" y="884859"/>
                </a:lnTo>
                <a:lnTo>
                  <a:pt x="623633" y="889000"/>
                </a:lnTo>
                <a:lnTo>
                  <a:pt x="623912" y="889000"/>
                </a:lnTo>
                <a:lnTo>
                  <a:pt x="622025" y="884221"/>
                </a:lnTo>
                <a:close/>
              </a:path>
              <a:path w="5387975" h="3035300">
                <a:moveTo>
                  <a:pt x="624865" y="876300"/>
                </a:moveTo>
                <a:lnTo>
                  <a:pt x="621233" y="876300"/>
                </a:lnTo>
                <a:lnTo>
                  <a:pt x="622025" y="884221"/>
                </a:lnTo>
                <a:lnTo>
                  <a:pt x="623912" y="889000"/>
                </a:lnTo>
                <a:lnTo>
                  <a:pt x="624865" y="876300"/>
                </a:lnTo>
                <a:close/>
              </a:path>
              <a:path w="5387975" h="3035300">
                <a:moveTo>
                  <a:pt x="629272" y="876300"/>
                </a:moveTo>
                <a:lnTo>
                  <a:pt x="624865" y="876300"/>
                </a:lnTo>
                <a:lnTo>
                  <a:pt x="623912" y="889000"/>
                </a:lnTo>
                <a:lnTo>
                  <a:pt x="628446" y="889000"/>
                </a:lnTo>
                <a:lnTo>
                  <a:pt x="629272" y="876300"/>
                </a:lnTo>
                <a:close/>
              </a:path>
              <a:path w="5387975" h="3035300">
                <a:moveTo>
                  <a:pt x="4962055" y="876300"/>
                </a:moveTo>
                <a:lnTo>
                  <a:pt x="4956695" y="889000"/>
                </a:lnTo>
                <a:lnTo>
                  <a:pt x="4963350" y="889000"/>
                </a:lnTo>
                <a:lnTo>
                  <a:pt x="4962055" y="876300"/>
                </a:lnTo>
                <a:close/>
              </a:path>
              <a:path w="5387975" h="3035300">
                <a:moveTo>
                  <a:pt x="4997629" y="888715"/>
                </a:moveTo>
                <a:lnTo>
                  <a:pt x="4997640" y="889000"/>
                </a:lnTo>
                <a:lnTo>
                  <a:pt x="4997629" y="888715"/>
                </a:lnTo>
                <a:close/>
              </a:path>
              <a:path w="5387975" h="3035300">
                <a:moveTo>
                  <a:pt x="5010991" y="876300"/>
                </a:moveTo>
                <a:lnTo>
                  <a:pt x="5002923" y="876300"/>
                </a:lnTo>
                <a:lnTo>
                  <a:pt x="5006044" y="889000"/>
                </a:lnTo>
                <a:lnTo>
                  <a:pt x="5010991" y="876300"/>
                </a:lnTo>
                <a:close/>
              </a:path>
              <a:path w="5387975" h="3035300">
                <a:moveTo>
                  <a:pt x="4997170" y="876300"/>
                </a:moveTo>
                <a:lnTo>
                  <a:pt x="4993297" y="876300"/>
                </a:lnTo>
                <a:lnTo>
                  <a:pt x="4997629" y="888715"/>
                </a:lnTo>
                <a:lnTo>
                  <a:pt x="4997170" y="876300"/>
                </a:lnTo>
                <a:close/>
              </a:path>
              <a:path w="5387975" h="3035300">
                <a:moveTo>
                  <a:pt x="621233" y="876300"/>
                </a:moveTo>
                <a:lnTo>
                  <a:pt x="618896" y="876300"/>
                </a:lnTo>
                <a:lnTo>
                  <a:pt x="622025" y="884221"/>
                </a:lnTo>
                <a:lnTo>
                  <a:pt x="621233" y="876300"/>
                </a:lnTo>
                <a:close/>
              </a:path>
              <a:path w="5387975" h="3035300">
                <a:moveTo>
                  <a:pt x="592162" y="863600"/>
                </a:moveTo>
                <a:lnTo>
                  <a:pt x="588810" y="863600"/>
                </a:lnTo>
                <a:lnTo>
                  <a:pt x="586193" y="876300"/>
                </a:lnTo>
                <a:lnTo>
                  <a:pt x="589534" y="876300"/>
                </a:lnTo>
                <a:lnTo>
                  <a:pt x="592162" y="863600"/>
                </a:lnTo>
                <a:close/>
              </a:path>
              <a:path w="5387975" h="3035300">
                <a:moveTo>
                  <a:pt x="611581" y="863600"/>
                </a:moveTo>
                <a:lnTo>
                  <a:pt x="593140" y="863600"/>
                </a:lnTo>
                <a:lnTo>
                  <a:pt x="591019" y="876300"/>
                </a:lnTo>
                <a:lnTo>
                  <a:pt x="611657" y="876300"/>
                </a:lnTo>
                <a:lnTo>
                  <a:pt x="611581" y="863600"/>
                </a:lnTo>
                <a:close/>
              </a:path>
              <a:path w="5387975" h="3035300">
                <a:moveTo>
                  <a:pt x="617118" y="863600"/>
                </a:moveTo>
                <a:lnTo>
                  <a:pt x="611581" y="863600"/>
                </a:lnTo>
                <a:lnTo>
                  <a:pt x="611657" y="876300"/>
                </a:lnTo>
                <a:lnTo>
                  <a:pt x="621550" y="876300"/>
                </a:lnTo>
                <a:lnTo>
                  <a:pt x="617118" y="863600"/>
                </a:lnTo>
                <a:close/>
              </a:path>
              <a:path w="5387975" h="3035300">
                <a:moveTo>
                  <a:pt x="642835" y="850900"/>
                </a:moveTo>
                <a:lnTo>
                  <a:pt x="612825" y="850900"/>
                </a:lnTo>
                <a:lnTo>
                  <a:pt x="610412" y="863600"/>
                </a:lnTo>
                <a:lnTo>
                  <a:pt x="617118" y="863600"/>
                </a:lnTo>
                <a:lnTo>
                  <a:pt x="621550" y="876300"/>
                </a:lnTo>
                <a:lnTo>
                  <a:pt x="636003" y="876300"/>
                </a:lnTo>
                <a:lnTo>
                  <a:pt x="644296" y="863600"/>
                </a:lnTo>
                <a:lnTo>
                  <a:pt x="642835" y="850900"/>
                </a:lnTo>
                <a:close/>
              </a:path>
              <a:path w="5387975" h="3035300">
                <a:moveTo>
                  <a:pt x="4976075" y="863600"/>
                </a:moveTo>
                <a:lnTo>
                  <a:pt x="4970005" y="863600"/>
                </a:lnTo>
                <a:lnTo>
                  <a:pt x="4962677" y="876300"/>
                </a:lnTo>
                <a:lnTo>
                  <a:pt x="4976596" y="876300"/>
                </a:lnTo>
                <a:lnTo>
                  <a:pt x="4976075" y="863600"/>
                </a:lnTo>
                <a:close/>
              </a:path>
              <a:path w="5387975" h="3035300">
                <a:moveTo>
                  <a:pt x="4976075" y="863600"/>
                </a:moveTo>
                <a:lnTo>
                  <a:pt x="4976596" y="876300"/>
                </a:lnTo>
                <a:lnTo>
                  <a:pt x="4977147" y="873430"/>
                </a:lnTo>
                <a:lnTo>
                  <a:pt x="4976075" y="863600"/>
                </a:lnTo>
                <a:close/>
              </a:path>
              <a:path w="5387975" h="3035300">
                <a:moveTo>
                  <a:pt x="4977147" y="873430"/>
                </a:moveTo>
                <a:lnTo>
                  <a:pt x="4976596" y="876300"/>
                </a:lnTo>
                <a:lnTo>
                  <a:pt x="4977460" y="876300"/>
                </a:lnTo>
                <a:lnTo>
                  <a:pt x="4977147" y="873430"/>
                </a:lnTo>
                <a:close/>
              </a:path>
              <a:path w="5387975" h="3035300">
                <a:moveTo>
                  <a:pt x="5003393" y="863600"/>
                </a:moveTo>
                <a:lnTo>
                  <a:pt x="4981282" y="863600"/>
                </a:lnTo>
                <a:lnTo>
                  <a:pt x="4978869" y="876300"/>
                </a:lnTo>
                <a:lnTo>
                  <a:pt x="5011978" y="876300"/>
                </a:lnTo>
                <a:lnTo>
                  <a:pt x="5003393" y="863600"/>
                </a:lnTo>
                <a:close/>
              </a:path>
              <a:path w="5387975" h="3035300">
                <a:moveTo>
                  <a:pt x="5021846" y="863600"/>
                </a:moveTo>
                <a:lnTo>
                  <a:pt x="5014988" y="863600"/>
                </a:lnTo>
                <a:lnTo>
                  <a:pt x="5011978" y="876300"/>
                </a:lnTo>
                <a:lnTo>
                  <a:pt x="5015814" y="876300"/>
                </a:lnTo>
                <a:lnTo>
                  <a:pt x="5021846" y="863600"/>
                </a:lnTo>
                <a:close/>
              </a:path>
              <a:path w="5387975" h="3035300">
                <a:moveTo>
                  <a:pt x="4979034" y="863600"/>
                </a:moveTo>
                <a:lnTo>
                  <a:pt x="4976075" y="863600"/>
                </a:lnTo>
                <a:lnTo>
                  <a:pt x="4977147" y="873430"/>
                </a:lnTo>
                <a:lnTo>
                  <a:pt x="4979034" y="863600"/>
                </a:lnTo>
                <a:close/>
              </a:path>
              <a:path w="5387975" h="3035300">
                <a:moveTo>
                  <a:pt x="600049" y="850900"/>
                </a:moveTo>
                <a:lnTo>
                  <a:pt x="596036" y="850900"/>
                </a:lnTo>
                <a:lnTo>
                  <a:pt x="595528" y="863600"/>
                </a:lnTo>
                <a:lnTo>
                  <a:pt x="599554" y="863600"/>
                </a:lnTo>
                <a:lnTo>
                  <a:pt x="600049" y="850900"/>
                </a:lnTo>
                <a:close/>
              </a:path>
              <a:path w="5387975" h="3035300">
                <a:moveTo>
                  <a:pt x="604113" y="850900"/>
                </a:moveTo>
                <a:lnTo>
                  <a:pt x="603605" y="850900"/>
                </a:lnTo>
                <a:lnTo>
                  <a:pt x="600354" y="863600"/>
                </a:lnTo>
                <a:lnTo>
                  <a:pt x="601611" y="863600"/>
                </a:lnTo>
                <a:lnTo>
                  <a:pt x="604113" y="850900"/>
                </a:lnTo>
                <a:close/>
              </a:path>
              <a:path w="5387975" h="3035300">
                <a:moveTo>
                  <a:pt x="608253" y="850900"/>
                </a:moveTo>
                <a:lnTo>
                  <a:pt x="607466" y="850900"/>
                </a:lnTo>
                <a:lnTo>
                  <a:pt x="602322" y="863600"/>
                </a:lnTo>
                <a:lnTo>
                  <a:pt x="603021" y="863600"/>
                </a:lnTo>
                <a:lnTo>
                  <a:pt x="607033" y="856822"/>
                </a:lnTo>
                <a:lnTo>
                  <a:pt x="608253" y="850900"/>
                </a:lnTo>
                <a:close/>
              </a:path>
              <a:path w="5387975" h="3035300">
                <a:moveTo>
                  <a:pt x="658215" y="850900"/>
                </a:moveTo>
                <a:lnTo>
                  <a:pt x="645134" y="850900"/>
                </a:lnTo>
                <a:lnTo>
                  <a:pt x="646226" y="863600"/>
                </a:lnTo>
                <a:lnTo>
                  <a:pt x="654253" y="863600"/>
                </a:lnTo>
                <a:lnTo>
                  <a:pt x="658215" y="850900"/>
                </a:lnTo>
                <a:close/>
              </a:path>
              <a:path w="5387975" h="3035300">
                <a:moveTo>
                  <a:pt x="4990134" y="850900"/>
                </a:moveTo>
                <a:lnTo>
                  <a:pt x="4974920" y="850900"/>
                </a:lnTo>
                <a:lnTo>
                  <a:pt x="4973243" y="863600"/>
                </a:lnTo>
                <a:lnTo>
                  <a:pt x="4987937" y="863600"/>
                </a:lnTo>
                <a:lnTo>
                  <a:pt x="4990134" y="850900"/>
                </a:lnTo>
                <a:close/>
              </a:path>
              <a:path w="5387975" h="3035300">
                <a:moveTo>
                  <a:pt x="5016550" y="850900"/>
                </a:moveTo>
                <a:lnTo>
                  <a:pt x="4990134" y="850900"/>
                </a:lnTo>
                <a:lnTo>
                  <a:pt x="4988661" y="863600"/>
                </a:lnTo>
                <a:lnTo>
                  <a:pt x="5011547" y="863600"/>
                </a:lnTo>
                <a:lnTo>
                  <a:pt x="5015060" y="858409"/>
                </a:lnTo>
                <a:lnTo>
                  <a:pt x="5016451" y="854222"/>
                </a:lnTo>
                <a:lnTo>
                  <a:pt x="5016550" y="850900"/>
                </a:lnTo>
                <a:close/>
              </a:path>
              <a:path w="5387975" h="3035300">
                <a:moveTo>
                  <a:pt x="5016384" y="856455"/>
                </a:moveTo>
                <a:lnTo>
                  <a:pt x="5015060" y="858409"/>
                </a:lnTo>
                <a:lnTo>
                  <a:pt x="5013337" y="863600"/>
                </a:lnTo>
                <a:lnTo>
                  <a:pt x="5016169" y="863600"/>
                </a:lnTo>
                <a:lnTo>
                  <a:pt x="5016384" y="856455"/>
                </a:lnTo>
                <a:close/>
              </a:path>
              <a:path w="5387975" h="3035300">
                <a:moveTo>
                  <a:pt x="610539" y="850900"/>
                </a:moveTo>
                <a:lnTo>
                  <a:pt x="608253" y="850900"/>
                </a:lnTo>
                <a:lnTo>
                  <a:pt x="607033" y="856822"/>
                </a:lnTo>
                <a:lnTo>
                  <a:pt x="610539" y="850900"/>
                </a:lnTo>
                <a:close/>
              </a:path>
              <a:path w="5387975" h="3035300">
                <a:moveTo>
                  <a:pt x="5024665" y="838200"/>
                </a:moveTo>
                <a:lnTo>
                  <a:pt x="5000574" y="838200"/>
                </a:lnTo>
                <a:lnTo>
                  <a:pt x="4996395" y="850900"/>
                </a:lnTo>
                <a:lnTo>
                  <a:pt x="5017554" y="850900"/>
                </a:lnTo>
                <a:lnTo>
                  <a:pt x="5016451" y="854222"/>
                </a:lnTo>
                <a:lnTo>
                  <a:pt x="5016384" y="856455"/>
                </a:lnTo>
                <a:lnTo>
                  <a:pt x="5020144" y="850900"/>
                </a:lnTo>
                <a:lnTo>
                  <a:pt x="5024665" y="838200"/>
                </a:lnTo>
                <a:close/>
              </a:path>
              <a:path w="5387975" h="3035300">
                <a:moveTo>
                  <a:pt x="5017554" y="850900"/>
                </a:moveTo>
                <a:lnTo>
                  <a:pt x="5016550" y="850900"/>
                </a:lnTo>
                <a:lnTo>
                  <a:pt x="5016451" y="854222"/>
                </a:lnTo>
                <a:lnTo>
                  <a:pt x="5017554" y="850900"/>
                </a:lnTo>
                <a:close/>
              </a:path>
              <a:path w="5387975" h="3035300">
                <a:moveTo>
                  <a:pt x="609274" y="840947"/>
                </a:moveTo>
                <a:lnTo>
                  <a:pt x="601929" y="850900"/>
                </a:lnTo>
                <a:lnTo>
                  <a:pt x="609841" y="850900"/>
                </a:lnTo>
                <a:lnTo>
                  <a:pt x="609274" y="840947"/>
                </a:lnTo>
                <a:close/>
              </a:path>
              <a:path w="5387975" h="3035300">
                <a:moveTo>
                  <a:pt x="614857" y="838200"/>
                </a:moveTo>
                <a:lnTo>
                  <a:pt x="613333" y="850900"/>
                </a:lnTo>
                <a:lnTo>
                  <a:pt x="620217" y="850900"/>
                </a:lnTo>
                <a:lnTo>
                  <a:pt x="614857" y="838200"/>
                </a:lnTo>
                <a:close/>
              </a:path>
              <a:path w="5387975" h="3035300">
                <a:moveTo>
                  <a:pt x="626338" y="838200"/>
                </a:moveTo>
                <a:lnTo>
                  <a:pt x="616419" y="838200"/>
                </a:lnTo>
                <a:lnTo>
                  <a:pt x="620217" y="850900"/>
                </a:lnTo>
                <a:lnTo>
                  <a:pt x="627926" y="850900"/>
                </a:lnTo>
                <a:lnTo>
                  <a:pt x="626338" y="838200"/>
                </a:lnTo>
                <a:close/>
              </a:path>
              <a:path w="5387975" h="3035300">
                <a:moveTo>
                  <a:pt x="636841" y="838200"/>
                </a:moveTo>
                <a:lnTo>
                  <a:pt x="629831" y="838200"/>
                </a:lnTo>
                <a:lnTo>
                  <a:pt x="630097" y="850900"/>
                </a:lnTo>
                <a:lnTo>
                  <a:pt x="639584" y="850900"/>
                </a:lnTo>
                <a:lnTo>
                  <a:pt x="636841" y="838200"/>
                </a:lnTo>
                <a:close/>
              </a:path>
              <a:path w="5387975" h="3035300">
                <a:moveTo>
                  <a:pt x="664781" y="838200"/>
                </a:moveTo>
                <a:lnTo>
                  <a:pt x="642327" y="838200"/>
                </a:lnTo>
                <a:lnTo>
                  <a:pt x="641794" y="850900"/>
                </a:lnTo>
                <a:lnTo>
                  <a:pt x="662012" y="850900"/>
                </a:lnTo>
                <a:lnTo>
                  <a:pt x="664781" y="838200"/>
                </a:lnTo>
                <a:close/>
              </a:path>
              <a:path w="5387975" h="3035300">
                <a:moveTo>
                  <a:pt x="5007096" y="825500"/>
                </a:moveTo>
                <a:lnTo>
                  <a:pt x="4995862" y="825500"/>
                </a:lnTo>
                <a:lnTo>
                  <a:pt x="4986172" y="838200"/>
                </a:lnTo>
                <a:lnTo>
                  <a:pt x="4985308" y="850900"/>
                </a:lnTo>
                <a:lnTo>
                  <a:pt x="4996395" y="850900"/>
                </a:lnTo>
                <a:lnTo>
                  <a:pt x="4995392" y="838200"/>
                </a:lnTo>
                <a:lnTo>
                  <a:pt x="5001082" y="838200"/>
                </a:lnTo>
                <a:lnTo>
                  <a:pt x="5007096" y="825500"/>
                </a:lnTo>
                <a:close/>
              </a:path>
              <a:path w="5387975" h="3035300">
                <a:moveTo>
                  <a:pt x="5024856" y="841646"/>
                </a:moveTo>
                <a:lnTo>
                  <a:pt x="5020970" y="850900"/>
                </a:lnTo>
                <a:lnTo>
                  <a:pt x="5022062" y="850900"/>
                </a:lnTo>
                <a:lnTo>
                  <a:pt x="5024899" y="842407"/>
                </a:lnTo>
                <a:lnTo>
                  <a:pt x="5024856" y="841646"/>
                </a:lnTo>
                <a:close/>
              </a:path>
              <a:path w="5387975" h="3035300">
                <a:moveTo>
                  <a:pt x="5028577" y="838200"/>
                </a:moveTo>
                <a:lnTo>
                  <a:pt x="5026304" y="838200"/>
                </a:lnTo>
                <a:lnTo>
                  <a:pt x="5024899" y="842407"/>
                </a:lnTo>
                <a:lnTo>
                  <a:pt x="5025370" y="850900"/>
                </a:lnTo>
                <a:lnTo>
                  <a:pt x="5028577" y="850900"/>
                </a:lnTo>
                <a:lnTo>
                  <a:pt x="5028577" y="838200"/>
                </a:lnTo>
                <a:close/>
              </a:path>
              <a:path w="5387975" h="3035300">
                <a:moveTo>
                  <a:pt x="5026304" y="838200"/>
                </a:moveTo>
                <a:lnTo>
                  <a:pt x="5024856" y="841646"/>
                </a:lnTo>
                <a:lnTo>
                  <a:pt x="5024899" y="842407"/>
                </a:lnTo>
                <a:lnTo>
                  <a:pt x="5026304" y="838200"/>
                </a:lnTo>
                <a:close/>
              </a:path>
              <a:path w="5387975" h="3035300">
                <a:moveTo>
                  <a:pt x="5026304" y="838200"/>
                </a:moveTo>
                <a:lnTo>
                  <a:pt x="5024665" y="838200"/>
                </a:lnTo>
                <a:lnTo>
                  <a:pt x="5024856" y="841646"/>
                </a:lnTo>
                <a:lnTo>
                  <a:pt x="5026304" y="838200"/>
                </a:lnTo>
                <a:close/>
              </a:path>
              <a:path w="5387975" h="3035300">
                <a:moveTo>
                  <a:pt x="611301" y="838200"/>
                </a:moveTo>
                <a:lnTo>
                  <a:pt x="609117" y="838200"/>
                </a:lnTo>
                <a:lnTo>
                  <a:pt x="609274" y="840947"/>
                </a:lnTo>
                <a:lnTo>
                  <a:pt x="611301" y="838200"/>
                </a:lnTo>
                <a:close/>
              </a:path>
              <a:path w="5387975" h="3035300">
                <a:moveTo>
                  <a:pt x="623570" y="825500"/>
                </a:moveTo>
                <a:lnTo>
                  <a:pt x="618312" y="825500"/>
                </a:lnTo>
                <a:lnTo>
                  <a:pt x="615823" y="838200"/>
                </a:lnTo>
                <a:lnTo>
                  <a:pt x="622325" y="838200"/>
                </a:lnTo>
                <a:lnTo>
                  <a:pt x="623570" y="825500"/>
                </a:lnTo>
                <a:close/>
              </a:path>
              <a:path w="5387975" h="3035300">
                <a:moveTo>
                  <a:pt x="629983" y="825500"/>
                </a:moveTo>
                <a:lnTo>
                  <a:pt x="626389" y="825500"/>
                </a:lnTo>
                <a:lnTo>
                  <a:pt x="626110" y="838200"/>
                </a:lnTo>
                <a:lnTo>
                  <a:pt x="629983" y="825500"/>
                </a:lnTo>
                <a:close/>
              </a:path>
              <a:path w="5387975" h="3035300">
                <a:moveTo>
                  <a:pt x="676846" y="825500"/>
                </a:moveTo>
                <a:lnTo>
                  <a:pt x="637451" y="825500"/>
                </a:lnTo>
                <a:lnTo>
                  <a:pt x="629716" y="838200"/>
                </a:lnTo>
                <a:lnTo>
                  <a:pt x="673747" y="838200"/>
                </a:lnTo>
                <a:lnTo>
                  <a:pt x="676846" y="825500"/>
                </a:lnTo>
                <a:close/>
              </a:path>
              <a:path w="5387975" h="3035300">
                <a:moveTo>
                  <a:pt x="5033289" y="825500"/>
                </a:moveTo>
                <a:lnTo>
                  <a:pt x="5008851" y="825500"/>
                </a:lnTo>
                <a:lnTo>
                  <a:pt x="5006371" y="838200"/>
                </a:lnTo>
                <a:lnTo>
                  <a:pt x="5033175" y="838200"/>
                </a:lnTo>
                <a:lnTo>
                  <a:pt x="5033289" y="825500"/>
                </a:lnTo>
                <a:close/>
              </a:path>
              <a:path w="5387975" h="3035300">
                <a:moveTo>
                  <a:pt x="5035638" y="825500"/>
                </a:moveTo>
                <a:lnTo>
                  <a:pt x="5033670" y="825500"/>
                </a:lnTo>
                <a:lnTo>
                  <a:pt x="5035003" y="838200"/>
                </a:lnTo>
                <a:lnTo>
                  <a:pt x="5035575" y="838200"/>
                </a:lnTo>
                <a:lnTo>
                  <a:pt x="5035638" y="825500"/>
                </a:lnTo>
                <a:close/>
              </a:path>
              <a:path w="5387975" h="3035300">
                <a:moveTo>
                  <a:pt x="642454" y="812800"/>
                </a:moveTo>
                <a:lnTo>
                  <a:pt x="627862" y="812800"/>
                </a:lnTo>
                <a:lnTo>
                  <a:pt x="638670" y="825500"/>
                </a:lnTo>
                <a:lnTo>
                  <a:pt x="641934" y="825500"/>
                </a:lnTo>
                <a:lnTo>
                  <a:pt x="642454" y="812800"/>
                </a:lnTo>
                <a:close/>
              </a:path>
              <a:path w="5387975" h="3035300">
                <a:moveTo>
                  <a:pt x="675932" y="812800"/>
                </a:moveTo>
                <a:lnTo>
                  <a:pt x="646455" y="812800"/>
                </a:lnTo>
                <a:lnTo>
                  <a:pt x="645934" y="825500"/>
                </a:lnTo>
                <a:lnTo>
                  <a:pt x="672769" y="825500"/>
                </a:lnTo>
                <a:lnTo>
                  <a:pt x="675932" y="812800"/>
                </a:lnTo>
                <a:close/>
              </a:path>
              <a:path w="5387975" h="3035300">
                <a:moveTo>
                  <a:pt x="5031714" y="812800"/>
                </a:moveTo>
                <a:lnTo>
                  <a:pt x="5000294" y="812800"/>
                </a:lnTo>
                <a:lnTo>
                  <a:pt x="5002834" y="825500"/>
                </a:lnTo>
                <a:lnTo>
                  <a:pt x="5030635" y="825500"/>
                </a:lnTo>
                <a:lnTo>
                  <a:pt x="5031714" y="812800"/>
                </a:lnTo>
                <a:close/>
              </a:path>
              <a:path w="5387975" h="3035300">
                <a:moveTo>
                  <a:pt x="5038598" y="812800"/>
                </a:moveTo>
                <a:lnTo>
                  <a:pt x="5037137" y="812800"/>
                </a:lnTo>
                <a:lnTo>
                  <a:pt x="5032946" y="825500"/>
                </a:lnTo>
                <a:lnTo>
                  <a:pt x="5040083" y="825500"/>
                </a:lnTo>
                <a:lnTo>
                  <a:pt x="5038598" y="812800"/>
                </a:lnTo>
                <a:close/>
              </a:path>
              <a:path w="5387975" h="3035300">
                <a:moveTo>
                  <a:pt x="650481" y="800100"/>
                </a:moveTo>
                <a:lnTo>
                  <a:pt x="639457" y="800100"/>
                </a:lnTo>
                <a:lnTo>
                  <a:pt x="639000" y="812800"/>
                </a:lnTo>
                <a:lnTo>
                  <a:pt x="645820" y="812800"/>
                </a:lnTo>
                <a:lnTo>
                  <a:pt x="649077" y="807014"/>
                </a:lnTo>
                <a:lnTo>
                  <a:pt x="650481" y="800100"/>
                </a:lnTo>
                <a:close/>
              </a:path>
              <a:path w="5387975" h="3035300">
                <a:moveTo>
                  <a:pt x="663117" y="800100"/>
                </a:moveTo>
                <a:lnTo>
                  <a:pt x="652970" y="800100"/>
                </a:lnTo>
                <a:lnTo>
                  <a:pt x="649077" y="807014"/>
                </a:lnTo>
                <a:lnTo>
                  <a:pt x="647903" y="812800"/>
                </a:lnTo>
                <a:lnTo>
                  <a:pt x="657428" y="812800"/>
                </a:lnTo>
                <a:lnTo>
                  <a:pt x="663117" y="800100"/>
                </a:lnTo>
                <a:close/>
              </a:path>
              <a:path w="5387975" h="3035300">
                <a:moveTo>
                  <a:pt x="5042418" y="800100"/>
                </a:moveTo>
                <a:lnTo>
                  <a:pt x="5004206" y="800100"/>
                </a:lnTo>
                <a:lnTo>
                  <a:pt x="4999532" y="812800"/>
                </a:lnTo>
                <a:lnTo>
                  <a:pt x="5040828" y="812800"/>
                </a:lnTo>
                <a:lnTo>
                  <a:pt x="5042418" y="800100"/>
                </a:lnTo>
                <a:close/>
              </a:path>
              <a:path w="5387975" h="3035300">
                <a:moveTo>
                  <a:pt x="5044541" y="800100"/>
                </a:moveTo>
                <a:lnTo>
                  <a:pt x="5042700" y="800100"/>
                </a:lnTo>
                <a:lnTo>
                  <a:pt x="5043627" y="812800"/>
                </a:lnTo>
                <a:lnTo>
                  <a:pt x="5044135" y="812800"/>
                </a:lnTo>
                <a:lnTo>
                  <a:pt x="5044541" y="800100"/>
                </a:lnTo>
                <a:close/>
              </a:path>
              <a:path w="5387975" h="3035300">
                <a:moveTo>
                  <a:pt x="5047789" y="811723"/>
                </a:moveTo>
                <a:lnTo>
                  <a:pt x="5047208" y="812800"/>
                </a:lnTo>
                <a:lnTo>
                  <a:pt x="5047780" y="812800"/>
                </a:lnTo>
                <a:lnTo>
                  <a:pt x="5047789" y="811723"/>
                </a:lnTo>
                <a:close/>
              </a:path>
              <a:path w="5387975" h="3035300">
                <a:moveTo>
                  <a:pt x="5054066" y="800100"/>
                </a:moveTo>
                <a:lnTo>
                  <a:pt x="5047894" y="800100"/>
                </a:lnTo>
                <a:lnTo>
                  <a:pt x="5047789" y="811723"/>
                </a:lnTo>
                <a:lnTo>
                  <a:pt x="5054066" y="800100"/>
                </a:lnTo>
                <a:close/>
              </a:path>
              <a:path w="5387975" h="3035300">
                <a:moveTo>
                  <a:pt x="652970" y="800100"/>
                </a:moveTo>
                <a:lnTo>
                  <a:pt x="650481" y="800100"/>
                </a:lnTo>
                <a:lnTo>
                  <a:pt x="649077" y="807014"/>
                </a:lnTo>
                <a:lnTo>
                  <a:pt x="652970" y="800100"/>
                </a:lnTo>
                <a:close/>
              </a:path>
              <a:path w="5387975" h="3035300">
                <a:moveTo>
                  <a:pt x="5021618" y="787400"/>
                </a:moveTo>
                <a:lnTo>
                  <a:pt x="5010746" y="787400"/>
                </a:lnTo>
                <a:lnTo>
                  <a:pt x="5012410" y="800100"/>
                </a:lnTo>
                <a:lnTo>
                  <a:pt x="5021656" y="800100"/>
                </a:lnTo>
                <a:lnTo>
                  <a:pt x="5021618" y="787400"/>
                </a:lnTo>
                <a:close/>
              </a:path>
              <a:path w="5387975" h="3035300">
                <a:moveTo>
                  <a:pt x="5046065" y="774700"/>
                </a:moveTo>
                <a:lnTo>
                  <a:pt x="5021059" y="774700"/>
                </a:lnTo>
                <a:lnTo>
                  <a:pt x="5026177" y="787400"/>
                </a:lnTo>
                <a:lnTo>
                  <a:pt x="5022011" y="787400"/>
                </a:lnTo>
                <a:lnTo>
                  <a:pt x="5021656" y="800100"/>
                </a:lnTo>
                <a:lnTo>
                  <a:pt x="5050739" y="800100"/>
                </a:lnTo>
                <a:lnTo>
                  <a:pt x="5046916" y="787400"/>
                </a:lnTo>
                <a:lnTo>
                  <a:pt x="5046065" y="774700"/>
                </a:lnTo>
                <a:close/>
              </a:path>
              <a:path w="5387975" h="3035300">
                <a:moveTo>
                  <a:pt x="5056987" y="787400"/>
                </a:moveTo>
                <a:lnTo>
                  <a:pt x="5056733" y="787400"/>
                </a:lnTo>
                <a:lnTo>
                  <a:pt x="5050739" y="800100"/>
                </a:lnTo>
                <a:lnTo>
                  <a:pt x="5052822" y="800100"/>
                </a:lnTo>
                <a:lnTo>
                  <a:pt x="5056987" y="787400"/>
                </a:lnTo>
                <a:close/>
              </a:path>
              <a:path w="5387975" h="3035300">
                <a:moveTo>
                  <a:pt x="5059387" y="787400"/>
                </a:moveTo>
                <a:lnTo>
                  <a:pt x="5057038" y="787400"/>
                </a:lnTo>
                <a:lnTo>
                  <a:pt x="5056720" y="800100"/>
                </a:lnTo>
                <a:lnTo>
                  <a:pt x="5058460" y="800100"/>
                </a:lnTo>
                <a:lnTo>
                  <a:pt x="5059387" y="787400"/>
                </a:lnTo>
                <a:close/>
              </a:path>
              <a:path w="5387975" h="3035300">
                <a:moveTo>
                  <a:pt x="5015268" y="774700"/>
                </a:moveTo>
                <a:lnTo>
                  <a:pt x="5016284" y="787400"/>
                </a:lnTo>
                <a:lnTo>
                  <a:pt x="5023980" y="787400"/>
                </a:lnTo>
                <a:lnTo>
                  <a:pt x="5015268" y="774700"/>
                </a:lnTo>
                <a:close/>
              </a:path>
              <a:path w="5387975" h="3035300">
                <a:moveTo>
                  <a:pt x="5062319" y="774700"/>
                </a:moveTo>
                <a:lnTo>
                  <a:pt x="5050942" y="774700"/>
                </a:lnTo>
                <a:lnTo>
                  <a:pt x="5048973" y="787400"/>
                </a:lnTo>
                <a:lnTo>
                  <a:pt x="5061136" y="787400"/>
                </a:lnTo>
                <a:lnTo>
                  <a:pt x="5062319" y="774700"/>
                </a:lnTo>
                <a:close/>
              </a:path>
              <a:path w="5387975" h="3035300">
                <a:moveTo>
                  <a:pt x="5026786" y="762000"/>
                </a:moveTo>
                <a:lnTo>
                  <a:pt x="5021237" y="762000"/>
                </a:lnTo>
                <a:lnTo>
                  <a:pt x="5022481" y="774700"/>
                </a:lnTo>
                <a:lnTo>
                  <a:pt x="5030152" y="774700"/>
                </a:lnTo>
                <a:lnTo>
                  <a:pt x="5026786" y="762000"/>
                </a:lnTo>
                <a:close/>
              </a:path>
              <a:path w="5387975" h="3035300">
                <a:moveTo>
                  <a:pt x="5050421" y="762000"/>
                </a:moveTo>
                <a:lnTo>
                  <a:pt x="5030762" y="762000"/>
                </a:lnTo>
                <a:lnTo>
                  <a:pt x="5030152" y="774700"/>
                </a:lnTo>
                <a:lnTo>
                  <a:pt x="5050612" y="774700"/>
                </a:lnTo>
                <a:lnTo>
                  <a:pt x="5050421" y="762000"/>
                </a:lnTo>
                <a:close/>
              </a:path>
              <a:path w="5387975" h="3035300">
                <a:moveTo>
                  <a:pt x="5056187" y="762000"/>
                </a:moveTo>
                <a:lnTo>
                  <a:pt x="5052072" y="762000"/>
                </a:lnTo>
                <a:lnTo>
                  <a:pt x="5053114" y="774700"/>
                </a:lnTo>
                <a:lnTo>
                  <a:pt x="5056670" y="774700"/>
                </a:lnTo>
                <a:lnTo>
                  <a:pt x="5056187" y="762000"/>
                </a:lnTo>
                <a:close/>
              </a:path>
              <a:path w="5387975" h="3035300">
                <a:moveTo>
                  <a:pt x="5065991" y="762000"/>
                </a:moveTo>
                <a:lnTo>
                  <a:pt x="5065636" y="762000"/>
                </a:lnTo>
                <a:lnTo>
                  <a:pt x="5059807" y="774700"/>
                </a:lnTo>
                <a:lnTo>
                  <a:pt x="5066398" y="774700"/>
                </a:lnTo>
                <a:lnTo>
                  <a:pt x="5065991" y="762000"/>
                </a:lnTo>
                <a:close/>
              </a:path>
              <a:path w="5387975" h="3035300">
                <a:moveTo>
                  <a:pt x="5033873" y="736600"/>
                </a:moveTo>
                <a:lnTo>
                  <a:pt x="5027396" y="762000"/>
                </a:lnTo>
                <a:lnTo>
                  <a:pt x="5062118" y="762000"/>
                </a:lnTo>
                <a:lnTo>
                  <a:pt x="5065712" y="749300"/>
                </a:lnTo>
                <a:lnTo>
                  <a:pt x="5037277" y="749300"/>
                </a:lnTo>
                <a:lnTo>
                  <a:pt x="5033873" y="736600"/>
                </a:lnTo>
                <a:close/>
              </a:path>
              <a:path w="5387975" h="3035300">
                <a:moveTo>
                  <a:pt x="5072443" y="749300"/>
                </a:moveTo>
                <a:lnTo>
                  <a:pt x="5065712" y="749300"/>
                </a:lnTo>
                <a:lnTo>
                  <a:pt x="5068658" y="762000"/>
                </a:lnTo>
                <a:lnTo>
                  <a:pt x="5070830" y="762000"/>
                </a:lnTo>
                <a:lnTo>
                  <a:pt x="5072443" y="749300"/>
                </a:lnTo>
                <a:close/>
              </a:path>
              <a:path w="5387975" h="3035300">
                <a:moveTo>
                  <a:pt x="5077688" y="749300"/>
                </a:moveTo>
                <a:lnTo>
                  <a:pt x="5075021" y="749300"/>
                </a:lnTo>
                <a:lnTo>
                  <a:pt x="5074704" y="762000"/>
                </a:lnTo>
                <a:lnTo>
                  <a:pt x="5077688" y="749300"/>
                </a:lnTo>
                <a:close/>
              </a:path>
              <a:path w="5387975" h="3035300">
                <a:moveTo>
                  <a:pt x="5079669" y="736600"/>
                </a:moveTo>
                <a:lnTo>
                  <a:pt x="5043322" y="736600"/>
                </a:lnTo>
                <a:lnTo>
                  <a:pt x="5042890" y="749300"/>
                </a:lnTo>
                <a:lnTo>
                  <a:pt x="5070462" y="749300"/>
                </a:lnTo>
                <a:lnTo>
                  <a:pt x="5079669" y="736600"/>
                </a:lnTo>
                <a:close/>
              </a:path>
              <a:path w="5387975" h="3035300">
                <a:moveTo>
                  <a:pt x="5053901" y="723900"/>
                </a:moveTo>
                <a:lnTo>
                  <a:pt x="5040198" y="723900"/>
                </a:lnTo>
                <a:lnTo>
                  <a:pt x="5042242" y="736600"/>
                </a:lnTo>
                <a:lnTo>
                  <a:pt x="5054434" y="736600"/>
                </a:lnTo>
                <a:lnTo>
                  <a:pt x="5053901" y="723900"/>
                </a:lnTo>
                <a:close/>
              </a:path>
              <a:path w="5387975" h="3035300">
                <a:moveTo>
                  <a:pt x="5058029" y="723900"/>
                </a:moveTo>
                <a:lnTo>
                  <a:pt x="5053901" y="723900"/>
                </a:lnTo>
                <a:lnTo>
                  <a:pt x="5054434" y="736600"/>
                </a:lnTo>
                <a:lnTo>
                  <a:pt x="5058029" y="723900"/>
                </a:lnTo>
                <a:close/>
              </a:path>
              <a:path w="5387975" h="3035300">
                <a:moveTo>
                  <a:pt x="5058029" y="723900"/>
                </a:moveTo>
                <a:lnTo>
                  <a:pt x="5054434" y="736600"/>
                </a:lnTo>
                <a:lnTo>
                  <a:pt x="5065941" y="736600"/>
                </a:lnTo>
                <a:lnTo>
                  <a:pt x="5058029" y="723900"/>
                </a:lnTo>
                <a:close/>
              </a:path>
              <a:path w="5387975" h="3035300">
                <a:moveTo>
                  <a:pt x="5063096" y="723900"/>
                </a:moveTo>
                <a:lnTo>
                  <a:pt x="5058029" y="723900"/>
                </a:lnTo>
                <a:lnTo>
                  <a:pt x="5065941" y="736600"/>
                </a:lnTo>
                <a:lnTo>
                  <a:pt x="5071897" y="736600"/>
                </a:lnTo>
                <a:lnTo>
                  <a:pt x="5072115" y="736121"/>
                </a:lnTo>
                <a:lnTo>
                  <a:pt x="5063096" y="723900"/>
                </a:lnTo>
                <a:close/>
              </a:path>
              <a:path w="5387975" h="3035300">
                <a:moveTo>
                  <a:pt x="5072115" y="736121"/>
                </a:moveTo>
                <a:lnTo>
                  <a:pt x="5071897" y="736600"/>
                </a:lnTo>
                <a:lnTo>
                  <a:pt x="5072468" y="736600"/>
                </a:lnTo>
                <a:lnTo>
                  <a:pt x="5072115" y="736121"/>
                </a:lnTo>
                <a:close/>
              </a:path>
              <a:path w="5387975" h="3035300">
                <a:moveTo>
                  <a:pt x="5085842" y="723900"/>
                </a:moveTo>
                <a:lnTo>
                  <a:pt x="5077701" y="723900"/>
                </a:lnTo>
                <a:lnTo>
                  <a:pt x="5088001" y="736600"/>
                </a:lnTo>
                <a:lnTo>
                  <a:pt x="5085842" y="723900"/>
                </a:lnTo>
                <a:close/>
              </a:path>
              <a:path w="5387975" h="3035300">
                <a:moveTo>
                  <a:pt x="5077701" y="723900"/>
                </a:moveTo>
                <a:lnTo>
                  <a:pt x="5063096" y="723900"/>
                </a:lnTo>
                <a:lnTo>
                  <a:pt x="5072115" y="736121"/>
                </a:lnTo>
                <a:lnTo>
                  <a:pt x="5077701" y="723900"/>
                </a:lnTo>
                <a:close/>
              </a:path>
              <a:path w="5387975" h="3035300">
                <a:moveTo>
                  <a:pt x="5060619" y="711200"/>
                </a:moveTo>
                <a:lnTo>
                  <a:pt x="5051818" y="711200"/>
                </a:lnTo>
                <a:lnTo>
                  <a:pt x="5059375" y="723900"/>
                </a:lnTo>
                <a:lnTo>
                  <a:pt x="5061331" y="723900"/>
                </a:lnTo>
                <a:lnTo>
                  <a:pt x="5060619" y="711200"/>
                </a:lnTo>
                <a:close/>
              </a:path>
              <a:path w="5387975" h="3035300">
                <a:moveTo>
                  <a:pt x="5087581" y="711200"/>
                </a:moveTo>
                <a:lnTo>
                  <a:pt x="5062537" y="711200"/>
                </a:lnTo>
                <a:lnTo>
                  <a:pt x="5062664" y="723900"/>
                </a:lnTo>
                <a:lnTo>
                  <a:pt x="5086756" y="723900"/>
                </a:lnTo>
                <a:lnTo>
                  <a:pt x="5087581" y="711200"/>
                </a:lnTo>
                <a:close/>
              </a:path>
              <a:path w="5387975" h="3035300">
                <a:moveTo>
                  <a:pt x="5096979" y="711200"/>
                </a:moveTo>
                <a:lnTo>
                  <a:pt x="5093195" y="711200"/>
                </a:lnTo>
                <a:lnTo>
                  <a:pt x="5093957" y="723900"/>
                </a:lnTo>
                <a:lnTo>
                  <a:pt x="5096979" y="711200"/>
                </a:lnTo>
                <a:close/>
              </a:path>
              <a:path w="5387975" h="3035300">
                <a:moveTo>
                  <a:pt x="5093195" y="698500"/>
                </a:moveTo>
                <a:lnTo>
                  <a:pt x="5070106" y="698500"/>
                </a:lnTo>
                <a:lnTo>
                  <a:pt x="5065788" y="711200"/>
                </a:lnTo>
                <a:lnTo>
                  <a:pt x="5094071" y="711200"/>
                </a:lnTo>
                <a:lnTo>
                  <a:pt x="5093224" y="698557"/>
                </a:lnTo>
                <a:close/>
              </a:path>
              <a:path w="5387975" h="3035300">
                <a:moveTo>
                  <a:pt x="5096205" y="698500"/>
                </a:moveTo>
                <a:lnTo>
                  <a:pt x="5093220" y="698500"/>
                </a:lnTo>
                <a:lnTo>
                  <a:pt x="5099646" y="711200"/>
                </a:lnTo>
                <a:lnTo>
                  <a:pt x="5105946" y="711200"/>
                </a:lnTo>
                <a:lnTo>
                  <a:pt x="5096205" y="698500"/>
                </a:lnTo>
                <a:close/>
              </a:path>
              <a:path w="5387975" h="3035300">
                <a:moveTo>
                  <a:pt x="5093220" y="698500"/>
                </a:moveTo>
                <a:close/>
              </a:path>
              <a:path w="5387975" h="3035300">
                <a:moveTo>
                  <a:pt x="5090350" y="685800"/>
                </a:moveTo>
                <a:lnTo>
                  <a:pt x="5063490" y="685800"/>
                </a:lnTo>
                <a:lnTo>
                  <a:pt x="5062855" y="698500"/>
                </a:lnTo>
                <a:lnTo>
                  <a:pt x="5089017" y="698500"/>
                </a:lnTo>
                <a:lnTo>
                  <a:pt x="5090350" y="685800"/>
                </a:lnTo>
                <a:close/>
              </a:path>
              <a:path w="5387975" h="3035300">
                <a:moveTo>
                  <a:pt x="5099871" y="685800"/>
                </a:moveTo>
                <a:lnTo>
                  <a:pt x="5092966" y="685800"/>
                </a:lnTo>
                <a:lnTo>
                  <a:pt x="5093119" y="698500"/>
                </a:lnTo>
                <a:lnTo>
                  <a:pt x="5094573" y="698500"/>
                </a:lnTo>
                <a:lnTo>
                  <a:pt x="5099871" y="685800"/>
                </a:lnTo>
                <a:close/>
              </a:path>
              <a:path w="5387975" h="3035300">
                <a:moveTo>
                  <a:pt x="5108663" y="685800"/>
                </a:moveTo>
                <a:lnTo>
                  <a:pt x="5106212" y="685800"/>
                </a:lnTo>
                <a:lnTo>
                  <a:pt x="5104549" y="698500"/>
                </a:lnTo>
                <a:lnTo>
                  <a:pt x="5106911" y="698500"/>
                </a:lnTo>
                <a:lnTo>
                  <a:pt x="5108663" y="685800"/>
                </a:lnTo>
                <a:close/>
              </a:path>
              <a:path w="5387975" h="3035300">
                <a:moveTo>
                  <a:pt x="5104244" y="673100"/>
                </a:moveTo>
                <a:lnTo>
                  <a:pt x="5075301" y="673100"/>
                </a:lnTo>
                <a:lnTo>
                  <a:pt x="5076101" y="685800"/>
                </a:lnTo>
                <a:lnTo>
                  <a:pt x="5105146" y="685800"/>
                </a:lnTo>
                <a:lnTo>
                  <a:pt x="5104244" y="673100"/>
                </a:lnTo>
                <a:close/>
              </a:path>
              <a:path w="5387975" h="3035300">
                <a:moveTo>
                  <a:pt x="5109705" y="673100"/>
                </a:moveTo>
                <a:lnTo>
                  <a:pt x="5106428" y="673100"/>
                </a:lnTo>
                <a:lnTo>
                  <a:pt x="5108651" y="685800"/>
                </a:lnTo>
                <a:lnTo>
                  <a:pt x="5113464" y="685800"/>
                </a:lnTo>
                <a:lnTo>
                  <a:pt x="5109705" y="673100"/>
                </a:lnTo>
                <a:close/>
              </a:path>
              <a:path w="5387975" h="3035300">
                <a:moveTo>
                  <a:pt x="5117846" y="673100"/>
                </a:moveTo>
                <a:lnTo>
                  <a:pt x="5114251" y="673100"/>
                </a:lnTo>
                <a:lnTo>
                  <a:pt x="5115686" y="685800"/>
                </a:lnTo>
                <a:lnTo>
                  <a:pt x="5117846" y="673100"/>
                </a:lnTo>
                <a:close/>
              </a:path>
              <a:path w="5387975" h="3035300">
                <a:moveTo>
                  <a:pt x="5098872" y="660400"/>
                </a:moveTo>
                <a:lnTo>
                  <a:pt x="5078882" y="660400"/>
                </a:lnTo>
                <a:lnTo>
                  <a:pt x="5066538" y="673100"/>
                </a:lnTo>
                <a:lnTo>
                  <a:pt x="5099748" y="673100"/>
                </a:lnTo>
                <a:lnTo>
                  <a:pt x="5098872" y="660400"/>
                </a:lnTo>
                <a:close/>
              </a:path>
              <a:path w="5387975" h="3035300">
                <a:moveTo>
                  <a:pt x="5112639" y="660400"/>
                </a:moveTo>
                <a:lnTo>
                  <a:pt x="5105869" y="660400"/>
                </a:lnTo>
                <a:lnTo>
                  <a:pt x="5100180" y="673100"/>
                </a:lnTo>
                <a:lnTo>
                  <a:pt x="5107940" y="673100"/>
                </a:lnTo>
                <a:lnTo>
                  <a:pt x="5113789" y="662598"/>
                </a:lnTo>
                <a:lnTo>
                  <a:pt x="5112639" y="660400"/>
                </a:lnTo>
                <a:close/>
              </a:path>
              <a:path w="5387975" h="3035300">
                <a:moveTo>
                  <a:pt x="5121148" y="660400"/>
                </a:moveTo>
                <a:lnTo>
                  <a:pt x="5115013" y="660400"/>
                </a:lnTo>
                <a:lnTo>
                  <a:pt x="5113789" y="662598"/>
                </a:lnTo>
                <a:lnTo>
                  <a:pt x="5119281" y="673100"/>
                </a:lnTo>
                <a:lnTo>
                  <a:pt x="5121148" y="660400"/>
                </a:lnTo>
                <a:close/>
              </a:path>
              <a:path w="5387975" h="3035300">
                <a:moveTo>
                  <a:pt x="5126050" y="660400"/>
                </a:moveTo>
                <a:lnTo>
                  <a:pt x="5121148" y="660400"/>
                </a:lnTo>
                <a:lnTo>
                  <a:pt x="5126748" y="673100"/>
                </a:lnTo>
                <a:lnTo>
                  <a:pt x="5126050" y="660400"/>
                </a:lnTo>
                <a:close/>
              </a:path>
              <a:path w="5387975" h="3035300">
                <a:moveTo>
                  <a:pt x="5115013" y="660400"/>
                </a:moveTo>
                <a:lnTo>
                  <a:pt x="5112639" y="660400"/>
                </a:lnTo>
                <a:lnTo>
                  <a:pt x="5113789" y="662598"/>
                </a:lnTo>
                <a:lnTo>
                  <a:pt x="5115013" y="660400"/>
                </a:lnTo>
                <a:close/>
              </a:path>
              <a:path w="5387975" h="3035300">
                <a:moveTo>
                  <a:pt x="5117871" y="647700"/>
                </a:moveTo>
                <a:lnTo>
                  <a:pt x="5085727" y="647700"/>
                </a:lnTo>
                <a:lnTo>
                  <a:pt x="5080596" y="660400"/>
                </a:lnTo>
                <a:lnTo>
                  <a:pt x="5114569" y="660400"/>
                </a:lnTo>
                <a:lnTo>
                  <a:pt x="5117871" y="647700"/>
                </a:lnTo>
                <a:close/>
              </a:path>
              <a:path w="5387975" h="3035300">
                <a:moveTo>
                  <a:pt x="5120551" y="647700"/>
                </a:moveTo>
                <a:lnTo>
                  <a:pt x="5117871" y="647700"/>
                </a:lnTo>
                <a:lnTo>
                  <a:pt x="5119979" y="660400"/>
                </a:lnTo>
                <a:lnTo>
                  <a:pt x="5121579" y="660400"/>
                </a:lnTo>
                <a:lnTo>
                  <a:pt x="5120551" y="647700"/>
                </a:lnTo>
                <a:close/>
              </a:path>
              <a:path w="5387975" h="3035300">
                <a:moveTo>
                  <a:pt x="5126926" y="647700"/>
                </a:moveTo>
                <a:lnTo>
                  <a:pt x="5125732" y="647700"/>
                </a:lnTo>
                <a:lnTo>
                  <a:pt x="5121579" y="660400"/>
                </a:lnTo>
                <a:lnTo>
                  <a:pt x="5124754" y="660400"/>
                </a:lnTo>
                <a:lnTo>
                  <a:pt x="5127413" y="648584"/>
                </a:lnTo>
                <a:lnTo>
                  <a:pt x="5126926" y="647700"/>
                </a:lnTo>
                <a:close/>
              </a:path>
              <a:path w="5387975" h="3035300">
                <a:moveTo>
                  <a:pt x="5134394" y="647700"/>
                </a:moveTo>
                <a:lnTo>
                  <a:pt x="5127612" y="647700"/>
                </a:lnTo>
                <a:lnTo>
                  <a:pt x="5127413" y="648584"/>
                </a:lnTo>
                <a:lnTo>
                  <a:pt x="5133911" y="660400"/>
                </a:lnTo>
                <a:lnTo>
                  <a:pt x="5134394" y="647700"/>
                </a:lnTo>
                <a:close/>
              </a:path>
              <a:path w="5387975" h="3035300">
                <a:moveTo>
                  <a:pt x="5128247" y="635000"/>
                </a:moveTo>
                <a:lnTo>
                  <a:pt x="5092725" y="635000"/>
                </a:lnTo>
                <a:lnTo>
                  <a:pt x="5097526" y="647700"/>
                </a:lnTo>
                <a:lnTo>
                  <a:pt x="5127434" y="647700"/>
                </a:lnTo>
                <a:lnTo>
                  <a:pt x="5128247" y="635000"/>
                </a:lnTo>
                <a:close/>
              </a:path>
              <a:path w="5387975" h="3035300">
                <a:moveTo>
                  <a:pt x="5141328" y="609600"/>
                </a:moveTo>
                <a:lnTo>
                  <a:pt x="5126570" y="609600"/>
                </a:lnTo>
                <a:lnTo>
                  <a:pt x="5129339" y="622300"/>
                </a:lnTo>
                <a:lnTo>
                  <a:pt x="5132044" y="635000"/>
                </a:lnTo>
                <a:lnTo>
                  <a:pt x="5130101" y="635000"/>
                </a:lnTo>
                <a:lnTo>
                  <a:pt x="5132247" y="647700"/>
                </a:lnTo>
                <a:lnTo>
                  <a:pt x="5134073" y="647700"/>
                </a:lnTo>
                <a:lnTo>
                  <a:pt x="5133503" y="635000"/>
                </a:lnTo>
                <a:lnTo>
                  <a:pt x="5134597" y="622300"/>
                </a:lnTo>
                <a:lnTo>
                  <a:pt x="5135041" y="622300"/>
                </a:lnTo>
                <a:lnTo>
                  <a:pt x="5141452" y="610579"/>
                </a:lnTo>
                <a:lnTo>
                  <a:pt x="5141328" y="609600"/>
                </a:lnTo>
                <a:close/>
              </a:path>
              <a:path w="5387975" h="3035300">
                <a:moveTo>
                  <a:pt x="5099253" y="622300"/>
                </a:moveTo>
                <a:lnTo>
                  <a:pt x="5097348" y="622300"/>
                </a:lnTo>
                <a:lnTo>
                  <a:pt x="5094884" y="635000"/>
                </a:lnTo>
                <a:lnTo>
                  <a:pt x="5099050" y="635000"/>
                </a:lnTo>
                <a:lnTo>
                  <a:pt x="5099253" y="622300"/>
                </a:lnTo>
                <a:close/>
              </a:path>
              <a:path w="5387975" h="3035300">
                <a:moveTo>
                  <a:pt x="5122379" y="622300"/>
                </a:moveTo>
                <a:lnTo>
                  <a:pt x="5099253" y="622300"/>
                </a:lnTo>
                <a:lnTo>
                  <a:pt x="5100535" y="635000"/>
                </a:lnTo>
                <a:lnTo>
                  <a:pt x="5132044" y="635000"/>
                </a:lnTo>
                <a:lnTo>
                  <a:pt x="5122379" y="622300"/>
                </a:lnTo>
                <a:close/>
              </a:path>
              <a:path w="5387975" h="3035300">
                <a:moveTo>
                  <a:pt x="5139435" y="622300"/>
                </a:moveTo>
                <a:lnTo>
                  <a:pt x="5136781" y="622300"/>
                </a:lnTo>
                <a:lnTo>
                  <a:pt x="5137048" y="635000"/>
                </a:lnTo>
                <a:lnTo>
                  <a:pt x="5139435" y="622300"/>
                </a:lnTo>
                <a:close/>
              </a:path>
              <a:path w="5387975" h="3035300">
                <a:moveTo>
                  <a:pt x="5099596" y="609600"/>
                </a:moveTo>
                <a:lnTo>
                  <a:pt x="5097195" y="622300"/>
                </a:lnTo>
                <a:lnTo>
                  <a:pt x="5098884" y="622300"/>
                </a:lnTo>
                <a:lnTo>
                  <a:pt x="5099596" y="609600"/>
                </a:lnTo>
                <a:close/>
              </a:path>
              <a:path w="5387975" h="3035300">
                <a:moveTo>
                  <a:pt x="5126570" y="609600"/>
                </a:moveTo>
                <a:lnTo>
                  <a:pt x="5109400" y="609600"/>
                </a:lnTo>
                <a:lnTo>
                  <a:pt x="5107292" y="622300"/>
                </a:lnTo>
                <a:lnTo>
                  <a:pt x="5126659" y="622300"/>
                </a:lnTo>
                <a:lnTo>
                  <a:pt x="5126570" y="609600"/>
                </a:lnTo>
                <a:close/>
              </a:path>
              <a:path w="5387975" h="3035300">
                <a:moveTo>
                  <a:pt x="5143563" y="609600"/>
                </a:moveTo>
                <a:lnTo>
                  <a:pt x="5141988" y="609600"/>
                </a:lnTo>
                <a:lnTo>
                  <a:pt x="5141452" y="610579"/>
                </a:lnTo>
                <a:lnTo>
                  <a:pt x="5142941" y="622300"/>
                </a:lnTo>
                <a:lnTo>
                  <a:pt x="5144042" y="617712"/>
                </a:lnTo>
                <a:lnTo>
                  <a:pt x="5143563" y="609600"/>
                </a:lnTo>
                <a:close/>
              </a:path>
              <a:path w="5387975" h="3035300">
                <a:moveTo>
                  <a:pt x="5146116" y="609600"/>
                </a:moveTo>
                <a:lnTo>
                  <a:pt x="5144042" y="617712"/>
                </a:lnTo>
                <a:lnTo>
                  <a:pt x="5144312" y="622300"/>
                </a:lnTo>
                <a:lnTo>
                  <a:pt x="5145062" y="622300"/>
                </a:lnTo>
                <a:lnTo>
                  <a:pt x="5146116" y="609600"/>
                </a:lnTo>
                <a:close/>
              </a:path>
              <a:path w="5387975" h="3035300">
                <a:moveTo>
                  <a:pt x="5141988" y="609600"/>
                </a:moveTo>
                <a:lnTo>
                  <a:pt x="5141328" y="609600"/>
                </a:lnTo>
                <a:lnTo>
                  <a:pt x="5141452" y="610579"/>
                </a:lnTo>
                <a:lnTo>
                  <a:pt x="5141988" y="609600"/>
                </a:lnTo>
                <a:close/>
              </a:path>
              <a:path w="5387975" h="3035300">
                <a:moveTo>
                  <a:pt x="5109502" y="596900"/>
                </a:moveTo>
                <a:lnTo>
                  <a:pt x="5109095" y="596900"/>
                </a:lnTo>
                <a:lnTo>
                  <a:pt x="5106631" y="609600"/>
                </a:lnTo>
                <a:lnTo>
                  <a:pt x="5109133" y="609600"/>
                </a:lnTo>
                <a:lnTo>
                  <a:pt x="5109502" y="596900"/>
                </a:lnTo>
                <a:close/>
              </a:path>
              <a:path w="5387975" h="3035300">
                <a:moveTo>
                  <a:pt x="5146179" y="596900"/>
                </a:moveTo>
                <a:lnTo>
                  <a:pt x="5110848" y="596900"/>
                </a:lnTo>
                <a:lnTo>
                  <a:pt x="5112842" y="609600"/>
                </a:lnTo>
                <a:lnTo>
                  <a:pt x="5145722" y="609600"/>
                </a:lnTo>
                <a:lnTo>
                  <a:pt x="5146179" y="596900"/>
                </a:lnTo>
                <a:close/>
              </a:path>
              <a:path w="5387975" h="3035300">
                <a:moveTo>
                  <a:pt x="5157216" y="596900"/>
                </a:moveTo>
                <a:lnTo>
                  <a:pt x="5146179" y="596900"/>
                </a:lnTo>
                <a:lnTo>
                  <a:pt x="5149494" y="609600"/>
                </a:lnTo>
                <a:lnTo>
                  <a:pt x="5153621" y="609600"/>
                </a:lnTo>
                <a:lnTo>
                  <a:pt x="5157216" y="596900"/>
                </a:lnTo>
                <a:close/>
              </a:path>
              <a:path w="5387975" h="3035300">
                <a:moveTo>
                  <a:pt x="5160175" y="596900"/>
                </a:moveTo>
                <a:lnTo>
                  <a:pt x="5158206" y="609600"/>
                </a:lnTo>
                <a:lnTo>
                  <a:pt x="5160175" y="609600"/>
                </a:lnTo>
                <a:lnTo>
                  <a:pt x="5160175" y="596900"/>
                </a:lnTo>
                <a:close/>
              </a:path>
              <a:path w="5387975" h="3035300">
                <a:moveTo>
                  <a:pt x="5156555" y="584200"/>
                </a:moveTo>
                <a:lnTo>
                  <a:pt x="5119116" y="584200"/>
                </a:lnTo>
                <a:lnTo>
                  <a:pt x="5119903" y="596900"/>
                </a:lnTo>
                <a:lnTo>
                  <a:pt x="5149850" y="596900"/>
                </a:lnTo>
                <a:lnTo>
                  <a:pt x="5156555" y="584200"/>
                </a:lnTo>
                <a:close/>
              </a:path>
              <a:path w="5387975" h="3035300">
                <a:moveTo>
                  <a:pt x="5161749" y="584200"/>
                </a:moveTo>
                <a:lnTo>
                  <a:pt x="5156555" y="584200"/>
                </a:lnTo>
                <a:lnTo>
                  <a:pt x="5155603" y="596900"/>
                </a:lnTo>
                <a:lnTo>
                  <a:pt x="5158498" y="596900"/>
                </a:lnTo>
                <a:lnTo>
                  <a:pt x="5161749" y="584200"/>
                </a:lnTo>
                <a:close/>
              </a:path>
              <a:path w="5387975" h="3035300">
                <a:moveTo>
                  <a:pt x="5124842" y="574345"/>
                </a:moveTo>
                <a:lnTo>
                  <a:pt x="5125720" y="584200"/>
                </a:lnTo>
                <a:lnTo>
                  <a:pt x="5129898" y="584200"/>
                </a:lnTo>
                <a:lnTo>
                  <a:pt x="5124842" y="574345"/>
                </a:lnTo>
                <a:close/>
              </a:path>
              <a:path w="5387975" h="3035300">
                <a:moveTo>
                  <a:pt x="5137924" y="571500"/>
                </a:moveTo>
                <a:lnTo>
                  <a:pt x="5126443" y="571500"/>
                </a:lnTo>
                <a:lnTo>
                  <a:pt x="5129898" y="584200"/>
                </a:lnTo>
                <a:lnTo>
                  <a:pt x="5136616" y="584200"/>
                </a:lnTo>
                <a:lnTo>
                  <a:pt x="5137924" y="571500"/>
                </a:lnTo>
                <a:close/>
              </a:path>
              <a:path w="5387975" h="3035300">
                <a:moveTo>
                  <a:pt x="5153914" y="571500"/>
                </a:moveTo>
                <a:lnTo>
                  <a:pt x="5143512" y="571500"/>
                </a:lnTo>
                <a:lnTo>
                  <a:pt x="5140058" y="584200"/>
                </a:lnTo>
                <a:lnTo>
                  <a:pt x="5155895" y="584200"/>
                </a:lnTo>
                <a:lnTo>
                  <a:pt x="5155968" y="583805"/>
                </a:lnTo>
                <a:lnTo>
                  <a:pt x="5153914" y="571500"/>
                </a:lnTo>
                <a:close/>
              </a:path>
              <a:path w="5387975" h="3035300">
                <a:moveTo>
                  <a:pt x="5158270" y="571500"/>
                </a:moveTo>
                <a:lnTo>
                  <a:pt x="5155968" y="583805"/>
                </a:lnTo>
                <a:lnTo>
                  <a:pt x="5156034" y="584200"/>
                </a:lnTo>
                <a:lnTo>
                  <a:pt x="5159108" y="584200"/>
                </a:lnTo>
                <a:lnTo>
                  <a:pt x="5158270" y="571500"/>
                </a:lnTo>
                <a:close/>
              </a:path>
              <a:path w="5387975" h="3035300">
                <a:moveTo>
                  <a:pt x="5124589" y="571500"/>
                </a:moveTo>
                <a:lnTo>
                  <a:pt x="5123383" y="571500"/>
                </a:lnTo>
                <a:lnTo>
                  <a:pt x="5124842" y="574345"/>
                </a:lnTo>
                <a:lnTo>
                  <a:pt x="5124589" y="571500"/>
                </a:lnTo>
                <a:close/>
              </a:path>
              <a:path w="5387975" h="3035300">
                <a:moveTo>
                  <a:pt x="5141188" y="546100"/>
                </a:moveTo>
                <a:lnTo>
                  <a:pt x="5136338" y="546100"/>
                </a:lnTo>
                <a:lnTo>
                  <a:pt x="5128399" y="558800"/>
                </a:lnTo>
                <a:lnTo>
                  <a:pt x="5123954" y="571500"/>
                </a:lnTo>
                <a:lnTo>
                  <a:pt x="5130038" y="571500"/>
                </a:lnTo>
                <a:lnTo>
                  <a:pt x="5129123" y="558800"/>
                </a:lnTo>
                <a:lnTo>
                  <a:pt x="5141544" y="558800"/>
                </a:lnTo>
                <a:lnTo>
                  <a:pt x="5141188" y="546100"/>
                </a:lnTo>
                <a:close/>
              </a:path>
              <a:path w="5387975" h="3035300">
                <a:moveTo>
                  <a:pt x="5157279" y="558800"/>
                </a:moveTo>
                <a:lnTo>
                  <a:pt x="5131155" y="558800"/>
                </a:lnTo>
                <a:lnTo>
                  <a:pt x="5131219" y="571500"/>
                </a:lnTo>
                <a:lnTo>
                  <a:pt x="5159451" y="571500"/>
                </a:lnTo>
                <a:lnTo>
                  <a:pt x="5157279" y="558800"/>
                </a:lnTo>
                <a:close/>
              </a:path>
              <a:path w="5387975" h="3035300">
                <a:moveTo>
                  <a:pt x="5170373" y="558800"/>
                </a:moveTo>
                <a:lnTo>
                  <a:pt x="5160111" y="558800"/>
                </a:lnTo>
                <a:lnTo>
                  <a:pt x="5163934" y="571500"/>
                </a:lnTo>
                <a:lnTo>
                  <a:pt x="5170551" y="571500"/>
                </a:lnTo>
                <a:lnTo>
                  <a:pt x="5170373" y="558800"/>
                </a:lnTo>
                <a:close/>
              </a:path>
              <a:path w="5387975" h="3035300">
                <a:moveTo>
                  <a:pt x="5174599" y="565798"/>
                </a:moveTo>
                <a:lnTo>
                  <a:pt x="5170551" y="571500"/>
                </a:lnTo>
                <a:lnTo>
                  <a:pt x="5175910" y="571500"/>
                </a:lnTo>
                <a:lnTo>
                  <a:pt x="5174599" y="565798"/>
                </a:lnTo>
                <a:close/>
              </a:path>
              <a:path w="5387975" h="3035300">
                <a:moveTo>
                  <a:pt x="5179568" y="558800"/>
                </a:moveTo>
                <a:lnTo>
                  <a:pt x="5172989" y="558800"/>
                </a:lnTo>
                <a:lnTo>
                  <a:pt x="5174599" y="565798"/>
                </a:lnTo>
                <a:lnTo>
                  <a:pt x="5179568" y="558800"/>
                </a:lnTo>
                <a:close/>
              </a:path>
              <a:path w="5387975" h="3035300">
                <a:moveTo>
                  <a:pt x="5161191" y="546100"/>
                </a:moveTo>
                <a:lnTo>
                  <a:pt x="5145036" y="546100"/>
                </a:lnTo>
                <a:lnTo>
                  <a:pt x="5141544" y="558800"/>
                </a:lnTo>
                <a:lnTo>
                  <a:pt x="5162905" y="558800"/>
                </a:lnTo>
                <a:lnTo>
                  <a:pt x="5161191" y="546100"/>
                </a:lnTo>
                <a:close/>
              </a:path>
              <a:path w="5387975" h="3035300">
                <a:moveTo>
                  <a:pt x="5168218" y="553272"/>
                </a:moveTo>
                <a:lnTo>
                  <a:pt x="5167820" y="558800"/>
                </a:lnTo>
                <a:lnTo>
                  <a:pt x="5170297" y="558800"/>
                </a:lnTo>
                <a:lnTo>
                  <a:pt x="5168218" y="553272"/>
                </a:lnTo>
                <a:close/>
              </a:path>
              <a:path w="5387975" h="3035300">
                <a:moveTo>
                  <a:pt x="5177098" y="556567"/>
                </a:moveTo>
                <a:lnTo>
                  <a:pt x="5177408" y="558800"/>
                </a:lnTo>
                <a:lnTo>
                  <a:pt x="5177951" y="557338"/>
                </a:lnTo>
                <a:lnTo>
                  <a:pt x="5177098" y="556567"/>
                </a:lnTo>
                <a:close/>
              </a:path>
              <a:path w="5387975" h="3035300">
                <a:moveTo>
                  <a:pt x="5182120" y="546100"/>
                </a:moveTo>
                <a:lnTo>
                  <a:pt x="5177951" y="557338"/>
                </a:lnTo>
                <a:lnTo>
                  <a:pt x="5179568" y="558800"/>
                </a:lnTo>
                <a:lnTo>
                  <a:pt x="5183987" y="558800"/>
                </a:lnTo>
                <a:lnTo>
                  <a:pt x="5182120" y="546100"/>
                </a:lnTo>
                <a:close/>
              </a:path>
              <a:path w="5387975" h="3035300">
                <a:moveTo>
                  <a:pt x="5175643" y="546100"/>
                </a:moveTo>
                <a:lnTo>
                  <a:pt x="5168734" y="546100"/>
                </a:lnTo>
                <a:lnTo>
                  <a:pt x="5168538" y="548827"/>
                </a:lnTo>
                <a:lnTo>
                  <a:pt x="5177098" y="556567"/>
                </a:lnTo>
                <a:lnTo>
                  <a:pt x="5175643" y="546100"/>
                </a:lnTo>
                <a:close/>
              </a:path>
              <a:path w="5387975" h="3035300">
                <a:moveTo>
                  <a:pt x="5165521" y="546100"/>
                </a:moveTo>
                <a:lnTo>
                  <a:pt x="5168218" y="553272"/>
                </a:lnTo>
                <a:lnTo>
                  <a:pt x="5168538" y="548827"/>
                </a:lnTo>
                <a:lnTo>
                  <a:pt x="5165521" y="546100"/>
                </a:lnTo>
                <a:close/>
              </a:path>
              <a:path w="5387975" h="3035300">
                <a:moveTo>
                  <a:pt x="5181257" y="533400"/>
                </a:moveTo>
                <a:lnTo>
                  <a:pt x="5142039" y="533400"/>
                </a:lnTo>
                <a:lnTo>
                  <a:pt x="5138623" y="546100"/>
                </a:lnTo>
                <a:lnTo>
                  <a:pt x="5178653" y="546100"/>
                </a:lnTo>
                <a:lnTo>
                  <a:pt x="5181257" y="533400"/>
                </a:lnTo>
                <a:close/>
              </a:path>
              <a:path w="5387975" h="3035300">
                <a:moveTo>
                  <a:pt x="5145824" y="520700"/>
                </a:moveTo>
                <a:lnTo>
                  <a:pt x="5143411" y="533400"/>
                </a:lnTo>
                <a:lnTo>
                  <a:pt x="5147030" y="533400"/>
                </a:lnTo>
                <a:lnTo>
                  <a:pt x="5145824" y="520700"/>
                </a:lnTo>
                <a:close/>
              </a:path>
              <a:path w="5387975" h="3035300">
                <a:moveTo>
                  <a:pt x="5191099" y="520700"/>
                </a:moveTo>
                <a:lnTo>
                  <a:pt x="5151170" y="520700"/>
                </a:lnTo>
                <a:lnTo>
                  <a:pt x="5153621" y="533400"/>
                </a:lnTo>
                <a:lnTo>
                  <a:pt x="5189474" y="533400"/>
                </a:lnTo>
                <a:lnTo>
                  <a:pt x="5191099" y="520700"/>
                </a:lnTo>
                <a:close/>
              </a:path>
              <a:path w="5387975" h="3035300">
                <a:moveTo>
                  <a:pt x="5198465" y="520700"/>
                </a:moveTo>
                <a:lnTo>
                  <a:pt x="5192966" y="520700"/>
                </a:lnTo>
                <a:lnTo>
                  <a:pt x="5197449" y="533400"/>
                </a:lnTo>
                <a:lnTo>
                  <a:pt x="5198465" y="520700"/>
                </a:lnTo>
                <a:close/>
              </a:path>
              <a:path w="5387975" h="3035300">
                <a:moveTo>
                  <a:pt x="5161216" y="508000"/>
                </a:moveTo>
                <a:lnTo>
                  <a:pt x="5155857" y="508000"/>
                </a:lnTo>
                <a:lnTo>
                  <a:pt x="5154396" y="520700"/>
                </a:lnTo>
                <a:lnTo>
                  <a:pt x="5159184" y="520700"/>
                </a:lnTo>
                <a:lnTo>
                  <a:pt x="5161216" y="508000"/>
                </a:lnTo>
                <a:close/>
              </a:path>
              <a:path w="5387975" h="3035300">
                <a:moveTo>
                  <a:pt x="5193004" y="508000"/>
                </a:moveTo>
                <a:lnTo>
                  <a:pt x="5161216" y="508000"/>
                </a:lnTo>
                <a:lnTo>
                  <a:pt x="5162448" y="520700"/>
                </a:lnTo>
                <a:lnTo>
                  <a:pt x="5191302" y="520700"/>
                </a:lnTo>
                <a:lnTo>
                  <a:pt x="5193004" y="508000"/>
                </a:lnTo>
                <a:close/>
              </a:path>
              <a:path w="5387975" h="3035300">
                <a:moveTo>
                  <a:pt x="5197170" y="508000"/>
                </a:moveTo>
                <a:lnTo>
                  <a:pt x="5194719" y="508000"/>
                </a:lnTo>
                <a:lnTo>
                  <a:pt x="5192636" y="520700"/>
                </a:lnTo>
                <a:lnTo>
                  <a:pt x="5197030" y="520700"/>
                </a:lnTo>
                <a:lnTo>
                  <a:pt x="5197170" y="508000"/>
                </a:lnTo>
                <a:close/>
              </a:path>
              <a:path w="5387975" h="3035300">
                <a:moveTo>
                  <a:pt x="5204218" y="495300"/>
                </a:moveTo>
                <a:lnTo>
                  <a:pt x="5172087" y="495300"/>
                </a:lnTo>
                <a:lnTo>
                  <a:pt x="5170017" y="508000"/>
                </a:lnTo>
                <a:lnTo>
                  <a:pt x="5205501" y="508000"/>
                </a:lnTo>
                <a:lnTo>
                  <a:pt x="5205752" y="506179"/>
                </a:lnTo>
                <a:lnTo>
                  <a:pt x="5204218" y="495300"/>
                </a:lnTo>
                <a:close/>
              </a:path>
              <a:path w="5387975" h="3035300">
                <a:moveTo>
                  <a:pt x="5207254" y="495300"/>
                </a:moveTo>
                <a:lnTo>
                  <a:pt x="5205752" y="506179"/>
                </a:lnTo>
                <a:lnTo>
                  <a:pt x="5206009" y="508000"/>
                </a:lnTo>
                <a:lnTo>
                  <a:pt x="5207406" y="508000"/>
                </a:lnTo>
                <a:lnTo>
                  <a:pt x="5207254" y="495300"/>
                </a:lnTo>
                <a:close/>
              </a:path>
              <a:path w="5387975" h="3035300">
                <a:moveTo>
                  <a:pt x="5214929" y="483546"/>
                </a:moveTo>
                <a:lnTo>
                  <a:pt x="5211991" y="495300"/>
                </a:lnTo>
                <a:lnTo>
                  <a:pt x="5212664" y="495300"/>
                </a:lnTo>
                <a:lnTo>
                  <a:pt x="5209971" y="508000"/>
                </a:lnTo>
                <a:lnTo>
                  <a:pt x="5217020" y="508000"/>
                </a:lnTo>
                <a:lnTo>
                  <a:pt x="5214929" y="483546"/>
                </a:lnTo>
                <a:close/>
              </a:path>
              <a:path w="5387975" h="3035300">
                <a:moveTo>
                  <a:pt x="5202720" y="482600"/>
                </a:moveTo>
                <a:lnTo>
                  <a:pt x="5167350" y="482600"/>
                </a:lnTo>
                <a:lnTo>
                  <a:pt x="5172265" y="495300"/>
                </a:lnTo>
                <a:lnTo>
                  <a:pt x="5200904" y="495300"/>
                </a:lnTo>
                <a:lnTo>
                  <a:pt x="5202720" y="482600"/>
                </a:lnTo>
                <a:close/>
              </a:path>
              <a:path w="5387975" h="3035300">
                <a:moveTo>
                  <a:pt x="5206607" y="494704"/>
                </a:moveTo>
                <a:lnTo>
                  <a:pt x="5206555" y="495300"/>
                </a:lnTo>
                <a:lnTo>
                  <a:pt x="5206607" y="494704"/>
                </a:lnTo>
                <a:close/>
              </a:path>
              <a:path w="5387975" h="3035300">
                <a:moveTo>
                  <a:pt x="5208993" y="469900"/>
                </a:moveTo>
                <a:lnTo>
                  <a:pt x="5179352" y="469900"/>
                </a:lnTo>
                <a:lnTo>
                  <a:pt x="5179669" y="482600"/>
                </a:lnTo>
                <a:lnTo>
                  <a:pt x="5205349" y="482600"/>
                </a:lnTo>
                <a:lnTo>
                  <a:pt x="5206607" y="494704"/>
                </a:lnTo>
                <a:lnTo>
                  <a:pt x="5207673" y="482600"/>
                </a:lnTo>
                <a:lnTo>
                  <a:pt x="5208993" y="469900"/>
                </a:lnTo>
                <a:close/>
              </a:path>
              <a:path w="5387975" h="3035300">
                <a:moveTo>
                  <a:pt x="5215166" y="482600"/>
                </a:moveTo>
                <a:lnTo>
                  <a:pt x="5214848" y="482600"/>
                </a:lnTo>
                <a:lnTo>
                  <a:pt x="5214929" y="483546"/>
                </a:lnTo>
                <a:lnTo>
                  <a:pt x="5215166" y="482600"/>
                </a:lnTo>
                <a:close/>
              </a:path>
              <a:path w="5387975" h="3035300">
                <a:moveTo>
                  <a:pt x="5172760" y="469900"/>
                </a:moveTo>
                <a:lnTo>
                  <a:pt x="5171325" y="482600"/>
                </a:lnTo>
                <a:lnTo>
                  <a:pt x="5172240" y="482600"/>
                </a:lnTo>
                <a:lnTo>
                  <a:pt x="5172881" y="480875"/>
                </a:lnTo>
                <a:lnTo>
                  <a:pt x="5172760" y="469900"/>
                </a:lnTo>
                <a:close/>
              </a:path>
              <a:path w="5387975" h="3035300">
                <a:moveTo>
                  <a:pt x="5176964" y="469900"/>
                </a:moveTo>
                <a:lnTo>
                  <a:pt x="5172881" y="480875"/>
                </a:lnTo>
                <a:lnTo>
                  <a:pt x="5172900" y="482600"/>
                </a:lnTo>
                <a:lnTo>
                  <a:pt x="5176888" y="482600"/>
                </a:lnTo>
                <a:lnTo>
                  <a:pt x="5176964" y="469900"/>
                </a:lnTo>
                <a:close/>
              </a:path>
              <a:path w="5387975" h="3035300">
                <a:moveTo>
                  <a:pt x="5226024" y="457200"/>
                </a:moveTo>
                <a:lnTo>
                  <a:pt x="5221127" y="457200"/>
                </a:lnTo>
                <a:lnTo>
                  <a:pt x="5220941" y="469900"/>
                </a:lnTo>
                <a:lnTo>
                  <a:pt x="5213807" y="469900"/>
                </a:lnTo>
                <a:lnTo>
                  <a:pt x="5216994" y="482600"/>
                </a:lnTo>
                <a:lnTo>
                  <a:pt x="5218379" y="482600"/>
                </a:lnTo>
                <a:lnTo>
                  <a:pt x="5226024" y="457200"/>
                </a:lnTo>
                <a:close/>
              </a:path>
              <a:path w="5387975" h="3035300">
                <a:moveTo>
                  <a:pt x="5213578" y="457200"/>
                </a:moveTo>
                <a:lnTo>
                  <a:pt x="5187073" y="457200"/>
                </a:lnTo>
                <a:lnTo>
                  <a:pt x="5185536" y="469900"/>
                </a:lnTo>
                <a:lnTo>
                  <a:pt x="5206326" y="469900"/>
                </a:lnTo>
                <a:lnTo>
                  <a:pt x="5213311" y="461643"/>
                </a:lnTo>
                <a:lnTo>
                  <a:pt x="5213578" y="457200"/>
                </a:lnTo>
                <a:close/>
              </a:path>
              <a:path w="5387975" h="3035300">
                <a:moveTo>
                  <a:pt x="5214567" y="460159"/>
                </a:moveTo>
                <a:lnTo>
                  <a:pt x="5213311" y="461643"/>
                </a:lnTo>
                <a:lnTo>
                  <a:pt x="5212816" y="469900"/>
                </a:lnTo>
                <a:lnTo>
                  <a:pt x="5215229" y="469900"/>
                </a:lnTo>
                <a:lnTo>
                  <a:pt x="5214567" y="460159"/>
                </a:lnTo>
                <a:close/>
              </a:path>
              <a:path w="5387975" h="3035300">
                <a:moveTo>
                  <a:pt x="5219026" y="457200"/>
                </a:moveTo>
                <a:lnTo>
                  <a:pt x="5217731" y="457200"/>
                </a:lnTo>
                <a:lnTo>
                  <a:pt x="5217922" y="469900"/>
                </a:lnTo>
                <a:lnTo>
                  <a:pt x="5219026" y="457200"/>
                </a:lnTo>
                <a:close/>
              </a:path>
              <a:path w="5387975" h="3035300">
                <a:moveTo>
                  <a:pt x="5217071" y="457200"/>
                </a:moveTo>
                <a:lnTo>
                  <a:pt x="5214366" y="457200"/>
                </a:lnTo>
                <a:lnTo>
                  <a:pt x="5214567" y="460159"/>
                </a:lnTo>
                <a:lnTo>
                  <a:pt x="5217071" y="457200"/>
                </a:lnTo>
                <a:close/>
              </a:path>
              <a:path w="5387975" h="3035300">
                <a:moveTo>
                  <a:pt x="5186027" y="451642"/>
                </a:moveTo>
                <a:lnTo>
                  <a:pt x="5181231" y="457200"/>
                </a:lnTo>
                <a:lnTo>
                  <a:pt x="5186083" y="457200"/>
                </a:lnTo>
                <a:lnTo>
                  <a:pt x="5186027" y="451642"/>
                </a:lnTo>
                <a:close/>
              </a:path>
              <a:path w="5387975" h="3035300">
                <a:moveTo>
                  <a:pt x="5197322" y="419100"/>
                </a:moveTo>
                <a:lnTo>
                  <a:pt x="5197005" y="419100"/>
                </a:lnTo>
                <a:lnTo>
                  <a:pt x="5187886" y="431800"/>
                </a:lnTo>
                <a:lnTo>
                  <a:pt x="5192191" y="444500"/>
                </a:lnTo>
                <a:lnTo>
                  <a:pt x="5187214" y="450267"/>
                </a:lnTo>
                <a:lnTo>
                  <a:pt x="5186299" y="457200"/>
                </a:lnTo>
                <a:lnTo>
                  <a:pt x="5205806" y="457200"/>
                </a:lnTo>
                <a:lnTo>
                  <a:pt x="5209082" y="444500"/>
                </a:lnTo>
                <a:lnTo>
                  <a:pt x="5220131" y="444500"/>
                </a:lnTo>
                <a:lnTo>
                  <a:pt x="5225097" y="431800"/>
                </a:lnTo>
                <a:lnTo>
                  <a:pt x="5195506" y="431800"/>
                </a:lnTo>
                <a:lnTo>
                  <a:pt x="5197322" y="419100"/>
                </a:lnTo>
                <a:close/>
              </a:path>
              <a:path w="5387975" h="3035300">
                <a:moveTo>
                  <a:pt x="5220563" y="444500"/>
                </a:moveTo>
                <a:lnTo>
                  <a:pt x="5209082" y="444500"/>
                </a:lnTo>
                <a:lnTo>
                  <a:pt x="5209806" y="457200"/>
                </a:lnTo>
                <a:lnTo>
                  <a:pt x="5221858" y="457200"/>
                </a:lnTo>
                <a:lnTo>
                  <a:pt x="5220563" y="444500"/>
                </a:lnTo>
                <a:close/>
              </a:path>
              <a:path w="5387975" h="3035300">
                <a:moveTo>
                  <a:pt x="5187975" y="444500"/>
                </a:moveTo>
                <a:lnTo>
                  <a:pt x="5185956" y="444500"/>
                </a:lnTo>
                <a:lnTo>
                  <a:pt x="5186027" y="451642"/>
                </a:lnTo>
                <a:lnTo>
                  <a:pt x="5187214" y="450267"/>
                </a:lnTo>
                <a:lnTo>
                  <a:pt x="5187975" y="444500"/>
                </a:lnTo>
                <a:close/>
              </a:path>
              <a:path w="5387975" h="3035300">
                <a:moveTo>
                  <a:pt x="5199468" y="419100"/>
                </a:moveTo>
                <a:lnTo>
                  <a:pt x="5198059" y="419100"/>
                </a:lnTo>
                <a:lnTo>
                  <a:pt x="5195506" y="431800"/>
                </a:lnTo>
                <a:lnTo>
                  <a:pt x="5198109" y="431800"/>
                </a:lnTo>
                <a:lnTo>
                  <a:pt x="5199468" y="419100"/>
                </a:lnTo>
                <a:close/>
              </a:path>
              <a:path w="5387975" h="3035300">
                <a:moveTo>
                  <a:pt x="5232946" y="419100"/>
                </a:moveTo>
                <a:lnTo>
                  <a:pt x="5199938" y="419100"/>
                </a:lnTo>
                <a:lnTo>
                  <a:pt x="5202224" y="431800"/>
                </a:lnTo>
                <a:lnTo>
                  <a:pt x="5230939" y="431800"/>
                </a:lnTo>
                <a:lnTo>
                  <a:pt x="5232946" y="419100"/>
                </a:lnTo>
                <a:close/>
              </a:path>
              <a:path w="5387975" h="3035300">
                <a:moveTo>
                  <a:pt x="5210911" y="406400"/>
                </a:moveTo>
                <a:lnTo>
                  <a:pt x="5200383" y="406400"/>
                </a:lnTo>
                <a:lnTo>
                  <a:pt x="5192699" y="419100"/>
                </a:lnTo>
                <a:lnTo>
                  <a:pt x="5212308" y="419100"/>
                </a:lnTo>
                <a:lnTo>
                  <a:pt x="5210911" y="406400"/>
                </a:lnTo>
                <a:close/>
              </a:path>
              <a:path w="5387975" h="3035300">
                <a:moveTo>
                  <a:pt x="5213705" y="406400"/>
                </a:moveTo>
                <a:lnTo>
                  <a:pt x="5210911" y="406400"/>
                </a:lnTo>
                <a:lnTo>
                  <a:pt x="5212308" y="419100"/>
                </a:lnTo>
                <a:lnTo>
                  <a:pt x="5221884" y="419100"/>
                </a:lnTo>
                <a:lnTo>
                  <a:pt x="5213705" y="406400"/>
                </a:lnTo>
                <a:close/>
              </a:path>
              <a:path w="5387975" h="3035300">
                <a:moveTo>
                  <a:pt x="5247932" y="406400"/>
                </a:moveTo>
                <a:lnTo>
                  <a:pt x="5213705" y="406400"/>
                </a:lnTo>
                <a:lnTo>
                  <a:pt x="5221884" y="419100"/>
                </a:lnTo>
                <a:lnTo>
                  <a:pt x="5243906" y="419100"/>
                </a:lnTo>
                <a:lnTo>
                  <a:pt x="5247932" y="406400"/>
                </a:lnTo>
                <a:close/>
              </a:path>
              <a:path w="5387975" h="3035300">
                <a:moveTo>
                  <a:pt x="5243563" y="381000"/>
                </a:moveTo>
                <a:lnTo>
                  <a:pt x="5206108" y="381000"/>
                </a:lnTo>
                <a:lnTo>
                  <a:pt x="5203740" y="393700"/>
                </a:lnTo>
                <a:lnTo>
                  <a:pt x="5209133" y="406400"/>
                </a:lnTo>
                <a:lnTo>
                  <a:pt x="5247665" y="406400"/>
                </a:lnTo>
                <a:lnTo>
                  <a:pt x="5245861" y="393700"/>
                </a:lnTo>
                <a:lnTo>
                  <a:pt x="5234520" y="393700"/>
                </a:lnTo>
                <a:lnTo>
                  <a:pt x="5243563" y="381000"/>
                </a:lnTo>
                <a:close/>
              </a:path>
              <a:path w="5387975" h="3035300">
                <a:moveTo>
                  <a:pt x="5253786" y="393700"/>
                </a:moveTo>
                <a:lnTo>
                  <a:pt x="5251462" y="393700"/>
                </a:lnTo>
                <a:lnTo>
                  <a:pt x="5249252" y="406400"/>
                </a:lnTo>
                <a:lnTo>
                  <a:pt x="5249786" y="406400"/>
                </a:lnTo>
                <a:lnTo>
                  <a:pt x="5253786" y="393700"/>
                </a:lnTo>
                <a:close/>
              </a:path>
              <a:path w="5387975" h="3035300">
                <a:moveTo>
                  <a:pt x="5247271" y="381000"/>
                </a:moveTo>
                <a:lnTo>
                  <a:pt x="5243563" y="381000"/>
                </a:lnTo>
                <a:lnTo>
                  <a:pt x="5243283" y="393700"/>
                </a:lnTo>
                <a:lnTo>
                  <a:pt x="5250637" y="393700"/>
                </a:lnTo>
                <a:lnTo>
                  <a:pt x="5247271" y="381000"/>
                </a:lnTo>
                <a:close/>
              </a:path>
              <a:path w="5387975" h="3035300">
                <a:moveTo>
                  <a:pt x="5255209" y="381000"/>
                </a:moveTo>
                <a:lnTo>
                  <a:pt x="5252186" y="381000"/>
                </a:lnTo>
                <a:lnTo>
                  <a:pt x="5253786" y="393700"/>
                </a:lnTo>
                <a:lnTo>
                  <a:pt x="5255209" y="381000"/>
                </a:lnTo>
                <a:close/>
              </a:path>
              <a:path w="5387975" h="3035300">
                <a:moveTo>
                  <a:pt x="5248198" y="368300"/>
                </a:moveTo>
                <a:lnTo>
                  <a:pt x="5214696" y="368300"/>
                </a:lnTo>
                <a:lnTo>
                  <a:pt x="5214175" y="381000"/>
                </a:lnTo>
                <a:lnTo>
                  <a:pt x="5243537" y="381000"/>
                </a:lnTo>
                <a:lnTo>
                  <a:pt x="5248198" y="368300"/>
                </a:lnTo>
                <a:close/>
              </a:path>
              <a:path w="5387975" h="3035300">
                <a:moveTo>
                  <a:pt x="5251843" y="373218"/>
                </a:moveTo>
                <a:lnTo>
                  <a:pt x="5253570" y="381000"/>
                </a:lnTo>
                <a:lnTo>
                  <a:pt x="5254324" y="376566"/>
                </a:lnTo>
                <a:lnTo>
                  <a:pt x="5251843" y="373218"/>
                </a:lnTo>
                <a:close/>
              </a:path>
              <a:path w="5387975" h="3035300">
                <a:moveTo>
                  <a:pt x="5260073" y="368300"/>
                </a:moveTo>
                <a:lnTo>
                  <a:pt x="5255729" y="368300"/>
                </a:lnTo>
                <a:lnTo>
                  <a:pt x="5254324" y="376566"/>
                </a:lnTo>
                <a:lnTo>
                  <a:pt x="5257609" y="381000"/>
                </a:lnTo>
                <a:lnTo>
                  <a:pt x="5260073" y="368300"/>
                </a:lnTo>
                <a:close/>
              </a:path>
              <a:path w="5387975" h="3035300">
                <a:moveTo>
                  <a:pt x="5250751" y="368300"/>
                </a:moveTo>
                <a:lnTo>
                  <a:pt x="5248198" y="368300"/>
                </a:lnTo>
                <a:lnTo>
                  <a:pt x="5251843" y="373218"/>
                </a:lnTo>
                <a:lnTo>
                  <a:pt x="5250751" y="368300"/>
                </a:lnTo>
                <a:close/>
              </a:path>
              <a:path w="5387975" h="3035300">
                <a:moveTo>
                  <a:pt x="5222392" y="355600"/>
                </a:moveTo>
                <a:lnTo>
                  <a:pt x="5220817" y="368300"/>
                </a:lnTo>
                <a:lnTo>
                  <a:pt x="5222379" y="368300"/>
                </a:lnTo>
                <a:lnTo>
                  <a:pt x="5222392" y="355600"/>
                </a:lnTo>
                <a:close/>
              </a:path>
              <a:path w="5387975" h="3035300">
                <a:moveTo>
                  <a:pt x="5235930" y="355600"/>
                </a:moveTo>
                <a:lnTo>
                  <a:pt x="5232069" y="355600"/>
                </a:lnTo>
                <a:lnTo>
                  <a:pt x="5230126" y="368300"/>
                </a:lnTo>
                <a:lnTo>
                  <a:pt x="5236273" y="368300"/>
                </a:lnTo>
                <a:lnTo>
                  <a:pt x="5236385" y="367263"/>
                </a:lnTo>
                <a:lnTo>
                  <a:pt x="5235930" y="355600"/>
                </a:lnTo>
                <a:close/>
              </a:path>
              <a:path w="5387975" h="3035300">
                <a:moveTo>
                  <a:pt x="5236385" y="367263"/>
                </a:moveTo>
                <a:lnTo>
                  <a:pt x="5236273" y="368300"/>
                </a:lnTo>
                <a:lnTo>
                  <a:pt x="5236425" y="368300"/>
                </a:lnTo>
                <a:lnTo>
                  <a:pt x="5236385" y="367263"/>
                </a:lnTo>
                <a:close/>
              </a:path>
              <a:path w="5387975" h="3035300">
                <a:moveTo>
                  <a:pt x="5255120" y="342900"/>
                </a:moveTo>
                <a:lnTo>
                  <a:pt x="5224195" y="342900"/>
                </a:lnTo>
                <a:lnTo>
                  <a:pt x="5219192" y="355600"/>
                </a:lnTo>
                <a:lnTo>
                  <a:pt x="5237645" y="355600"/>
                </a:lnTo>
                <a:lnTo>
                  <a:pt x="5236385" y="367263"/>
                </a:lnTo>
                <a:lnTo>
                  <a:pt x="5236425" y="368300"/>
                </a:lnTo>
                <a:lnTo>
                  <a:pt x="5251996" y="368300"/>
                </a:lnTo>
                <a:lnTo>
                  <a:pt x="5251996" y="355600"/>
                </a:lnTo>
                <a:lnTo>
                  <a:pt x="5255120" y="342900"/>
                </a:lnTo>
                <a:close/>
              </a:path>
              <a:path w="5387975" h="3035300">
                <a:moveTo>
                  <a:pt x="5257406" y="355600"/>
                </a:moveTo>
                <a:lnTo>
                  <a:pt x="5251996" y="368300"/>
                </a:lnTo>
                <a:lnTo>
                  <a:pt x="5257088" y="368300"/>
                </a:lnTo>
                <a:lnTo>
                  <a:pt x="5257406" y="355600"/>
                </a:lnTo>
                <a:close/>
              </a:path>
              <a:path w="5387975" h="3035300">
                <a:moveTo>
                  <a:pt x="5259451" y="342900"/>
                </a:moveTo>
                <a:lnTo>
                  <a:pt x="5257393" y="355600"/>
                </a:lnTo>
                <a:lnTo>
                  <a:pt x="5259438" y="355600"/>
                </a:lnTo>
                <a:lnTo>
                  <a:pt x="5259451" y="342900"/>
                </a:lnTo>
                <a:close/>
              </a:path>
              <a:path w="5387975" h="3035300">
                <a:moveTo>
                  <a:pt x="5265242" y="330200"/>
                </a:moveTo>
                <a:lnTo>
                  <a:pt x="5228945" y="330200"/>
                </a:lnTo>
                <a:lnTo>
                  <a:pt x="5225186" y="342900"/>
                </a:lnTo>
                <a:lnTo>
                  <a:pt x="5260822" y="342900"/>
                </a:lnTo>
                <a:lnTo>
                  <a:pt x="5265242" y="330200"/>
                </a:lnTo>
                <a:close/>
              </a:path>
              <a:path w="5387975" h="3035300">
                <a:moveTo>
                  <a:pt x="5269979" y="330200"/>
                </a:moveTo>
                <a:lnTo>
                  <a:pt x="5265254" y="330200"/>
                </a:lnTo>
                <a:lnTo>
                  <a:pt x="5267452" y="342900"/>
                </a:lnTo>
                <a:lnTo>
                  <a:pt x="5269534" y="342900"/>
                </a:lnTo>
                <a:lnTo>
                  <a:pt x="5269979" y="330200"/>
                </a:lnTo>
                <a:close/>
              </a:path>
              <a:path w="5387975" h="3035300">
                <a:moveTo>
                  <a:pt x="5273598" y="330200"/>
                </a:moveTo>
                <a:lnTo>
                  <a:pt x="5271744" y="330200"/>
                </a:lnTo>
                <a:lnTo>
                  <a:pt x="5273344" y="342900"/>
                </a:lnTo>
                <a:lnTo>
                  <a:pt x="5273586" y="342900"/>
                </a:lnTo>
                <a:lnTo>
                  <a:pt x="5273598" y="330200"/>
                </a:lnTo>
                <a:close/>
              </a:path>
              <a:path w="5387975" h="3035300">
                <a:moveTo>
                  <a:pt x="5236718" y="317500"/>
                </a:moveTo>
                <a:lnTo>
                  <a:pt x="5233492" y="317500"/>
                </a:lnTo>
                <a:lnTo>
                  <a:pt x="5231371" y="330200"/>
                </a:lnTo>
                <a:lnTo>
                  <a:pt x="5236718" y="317500"/>
                </a:lnTo>
                <a:close/>
              </a:path>
              <a:path w="5387975" h="3035300">
                <a:moveTo>
                  <a:pt x="5273380" y="317500"/>
                </a:moveTo>
                <a:lnTo>
                  <a:pt x="5236718" y="317500"/>
                </a:lnTo>
                <a:lnTo>
                  <a:pt x="5233606" y="330200"/>
                </a:lnTo>
                <a:lnTo>
                  <a:pt x="5275224" y="330200"/>
                </a:lnTo>
                <a:lnTo>
                  <a:pt x="5275321" y="329773"/>
                </a:lnTo>
                <a:lnTo>
                  <a:pt x="5273380" y="317500"/>
                </a:lnTo>
                <a:close/>
              </a:path>
              <a:path w="5387975" h="3035300">
                <a:moveTo>
                  <a:pt x="5278120" y="317500"/>
                </a:moveTo>
                <a:lnTo>
                  <a:pt x="5275321" y="329773"/>
                </a:lnTo>
                <a:lnTo>
                  <a:pt x="5275388" y="330200"/>
                </a:lnTo>
                <a:lnTo>
                  <a:pt x="5278120" y="317500"/>
                </a:lnTo>
                <a:close/>
              </a:path>
              <a:path w="5387975" h="3035300">
                <a:moveTo>
                  <a:pt x="5270296" y="304800"/>
                </a:moveTo>
                <a:lnTo>
                  <a:pt x="5240426" y="304800"/>
                </a:lnTo>
                <a:lnTo>
                  <a:pt x="5240515" y="317500"/>
                </a:lnTo>
                <a:lnTo>
                  <a:pt x="5267452" y="317500"/>
                </a:lnTo>
                <a:lnTo>
                  <a:pt x="5270296" y="304800"/>
                </a:lnTo>
                <a:close/>
              </a:path>
              <a:path w="5387975" h="3035300">
                <a:moveTo>
                  <a:pt x="5277383" y="292100"/>
                </a:moveTo>
                <a:lnTo>
                  <a:pt x="5245022" y="292100"/>
                </a:lnTo>
                <a:lnTo>
                  <a:pt x="5240001" y="304800"/>
                </a:lnTo>
                <a:lnTo>
                  <a:pt x="5269839" y="304800"/>
                </a:lnTo>
                <a:lnTo>
                  <a:pt x="5277019" y="296096"/>
                </a:lnTo>
                <a:lnTo>
                  <a:pt x="5277383" y="292100"/>
                </a:lnTo>
                <a:close/>
              </a:path>
              <a:path w="5387975" h="3035300">
                <a:moveTo>
                  <a:pt x="5277811" y="295136"/>
                </a:moveTo>
                <a:lnTo>
                  <a:pt x="5277019" y="296096"/>
                </a:lnTo>
                <a:lnTo>
                  <a:pt x="5276227" y="304800"/>
                </a:lnTo>
                <a:lnTo>
                  <a:pt x="5279174" y="304800"/>
                </a:lnTo>
                <a:lnTo>
                  <a:pt x="5277811" y="295136"/>
                </a:lnTo>
                <a:close/>
              </a:path>
              <a:path w="5387975" h="3035300">
                <a:moveTo>
                  <a:pt x="5279959" y="292533"/>
                </a:moveTo>
                <a:lnTo>
                  <a:pt x="5284508" y="304800"/>
                </a:lnTo>
                <a:lnTo>
                  <a:pt x="5288876" y="304800"/>
                </a:lnTo>
                <a:lnTo>
                  <a:pt x="5279959" y="292533"/>
                </a:lnTo>
                <a:close/>
              </a:path>
              <a:path w="5387975" h="3035300">
                <a:moveTo>
                  <a:pt x="5279644" y="292100"/>
                </a:moveTo>
                <a:lnTo>
                  <a:pt x="5277383" y="292100"/>
                </a:lnTo>
                <a:lnTo>
                  <a:pt x="5277811" y="295136"/>
                </a:lnTo>
                <a:lnTo>
                  <a:pt x="5279882" y="292626"/>
                </a:lnTo>
                <a:lnTo>
                  <a:pt x="5279723" y="292209"/>
                </a:lnTo>
                <a:close/>
              </a:path>
              <a:path w="5387975" h="3035300">
                <a:moveTo>
                  <a:pt x="5279723" y="292209"/>
                </a:moveTo>
                <a:lnTo>
                  <a:pt x="5279882" y="292626"/>
                </a:lnTo>
                <a:lnTo>
                  <a:pt x="5279723" y="292209"/>
                </a:lnTo>
                <a:close/>
              </a:path>
              <a:path w="5387975" h="3035300">
                <a:moveTo>
                  <a:pt x="5280317" y="292100"/>
                </a:moveTo>
                <a:lnTo>
                  <a:pt x="5279682" y="292100"/>
                </a:lnTo>
                <a:lnTo>
                  <a:pt x="5279959" y="292533"/>
                </a:lnTo>
                <a:lnTo>
                  <a:pt x="5280317" y="292100"/>
                </a:lnTo>
                <a:close/>
              </a:path>
              <a:path w="5387975" h="3035300">
                <a:moveTo>
                  <a:pt x="5244871" y="279400"/>
                </a:moveTo>
                <a:lnTo>
                  <a:pt x="5242255" y="279400"/>
                </a:lnTo>
                <a:lnTo>
                  <a:pt x="5241163" y="292100"/>
                </a:lnTo>
                <a:lnTo>
                  <a:pt x="5243944" y="292100"/>
                </a:lnTo>
                <a:lnTo>
                  <a:pt x="5244871" y="279400"/>
                </a:lnTo>
                <a:close/>
              </a:path>
              <a:path w="5387975" h="3035300">
                <a:moveTo>
                  <a:pt x="5254091" y="266700"/>
                </a:moveTo>
                <a:lnTo>
                  <a:pt x="5252164" y="266700"/>
                </a:lnTo>
                <a:lnTo>
                  <a:pt x="5249691" y="279400"/>
                </a:lnTo>
                <a:lnTo>
                  <a:pt x="5249321" y="292100"/>
                </a:lnTo>
                <a:lnTo>
                  <a:pt x="5279453" y="292100"/>
                </a:lnTo>
                <a:lnTo>
                  <a:pt x="5280164" y="279400"/>
                </a:lnTo>
                <a:lnTo>
                  <a:pt x="5256860" y="279400"/>
                </a:lnTo>
                <a:lnTo>
                  <a:pt x="5254091" y="266700"/>
                </a:lnTo>
                <a:close/>
              </a:path>
              <a:path w="5387975" h="3035300">
                <a:moveTo>
                  <a:pt x="5282641" y="279400"/>
                </a:moveTo>
                <a:lnTo>
                  <a:pt x="5280164" y="279400"/>
                </a:lnTo>
                <a:lnTo>
                  <a:pt x="5285130" y="292100"/>
                </a:lnTo>
                <a:lnTo>
                  <a:pt x="5287782" y="292100"/>
                </a:lnTo>
                <a:lnTo>
                  <a:pt x="5288261" y="290941"/>
                </a:lnTo>
                <a:lnTo>
                  <a:pt x="5282641" y="279400"/>
                </a:lnTo>
                <a:close/>
              </a:path>
              <a:path w="5387975" h="3035300">
                <a:moveTo>
                  <a:pt x="5289491" y="287968"/>
                </a:moveTo>
                <a:lnTo>
                  <a:pt x="5288261" y="290941"/>
                </a:lnTo>
                <a:lnTo>
                  <a:pt x="5288826" y="292100"/>
                </a:lnTo>
                <a:lnTo>
                  <a:pt x="5289491" y="287968"/>
                </a:lnTo>
                <a:close/>
              </a:path>
              <a:path w="5387975" h="3035300">
                <a:moveTo>
                  <a:pt x="5293034" y="279400"/>
                </a:moveTo>
                <a:lnTo>
                  <a:pt x="5290870" y="279400"/>
                </a:lnTo>
                <a:lnTo>
                  <a:pt x="5289491" y="287968"/>
                </a:lnTo>
                <a:lnTo>
                  <a:pt x="5293034" y="279400"/>
                </a:lnTo>
                <a:close/>
              </a:path>
              <a:path w="5387975" h="3035300">
                <a:moveTo>
                  <a:pt x="5283606" y="266700"/>
                </a:moveTo>
                <a:lnTo>
                  <a:pt x="5258816" y="266700"/>
                </a:lnTo>
                <a:lnTo>
                  <a:pt x="5258346" y="279400"/>
                </a:lnTo>
                <a:lnTo>
                  <a:pt x="5285371" y="279400"/>
                </a:lnTo>
                <a:lnTo>
                  <a:pt x="5283606" y="266700"/>
                </a:lnTo>
                <a:close/>
              </a:path>
              <a:path w="5387975" h="3035300">
                <a:moveTo>
                  <a:pt x="5289216" y="270179"/>
                </a:moveTo>
                <a:lnTo>
                  <a:pt x="5285371" y="279400"/>
                </a:lnTo>
                <a:lnTo>
                  <a:pt x="5290642" y="279400"/>
                </a:lnTo>
                <a:lnTo>
                  <a:pt x="5291310" y="276640"/>
                </a:lnTo>
                <a:lnTo>
                  <a:pt x="5289216" y="270179"/>
                </a:lnTo>
                <a:close/>
              </a:path>
              <a:path w="5387975" h="3035300">
                <a:moveTo>
                  <a:pt x="5291310" y="276640"/>
                </a:moveTo>
                <a:lnTo>
                  <a:pt x="5290642" y="279400"/>
                </a:lnTo>
                <a:lnTo>
                  <a:pt x="5292204" y="279400"/>
                </a:lnTo>
                <a:lnTo>
                  <a:pt x="5291310" y="276640"/>
                </a:lnTo>
                <a:close/>
              </a:path>
              <a:path w="5387975" h="3035300">
                <a:moveTo>
                  <a:pt x="5293715" y="266700"/>
                </a:moveTo>
                <a:lnTo>
                  <a:pt x="5291310" y="276640"/>
                </a:lnTo>
                <a:lnTo>
                  <a:pt x="5292204" y="279400"/>
                </a:lnTo>
                <a:lnTo>
                  <a:pt x="5294693" y="279400"/>
                </a:lnTo>
                <a:lnTo>
                  <a:pt x="5293715" y="266700"/>
                </a:lnTo>
                <a:close/>
              </a:path>
              <a:path w="5387975" h="3035300">
                <a:moveTo>
                  <a:pt x="5290667" y="266700"/>
                </a:moveTo>
                <a:lnTo>
                  <a:pt x="5288089" y="266700"/>
                </a:lnTo>
                <a:lnTo>
                  <a:pt x="5289216" y="270179"/>
                </a:lnTo>
                <a:lnTo>
                  <a:pt x="5290667" y="266700"/>
                </a:lnTo>
                <a:close/>
              </a:path>
              <a:path w="5387975" h="3035300">
                <a:moveTo>
                  <a:pt x="5255780" y="254000"/>
                </a:moveTo>
                <a:lnTo>
                  <a:pt x="5254904" y="266700"/>
                </a:lnTo>
                <a:lnTo>
                  <a:pt x="5256606" y="266700"/>
                </a:lnTo>
                <a:lnTo>
                  <a:pt x="5255780" y="254000"/>
                </a:lnTo>
                <a:close/>
              </a:path>
              <a:path w="5387975" h="3035300">
                <a:moveTo>
                  <a:pt x="5269738" y="254000"/>
                </a:moveTo>
                <a:lnTo>
                  <a:pt x="5256729" y="254000"/>
                </a:lnTo>
                <a:lnTo>
                  <a:pt x="5258958" y="266700"/>
                </a:lnTo>
                <a:lnTo>
                  <a:pt x="5265750" y="266700"/>
                </a:lnTo>
                <a:lnTo>
                  <a:pt x="5269738" y="254000"/>
                </a:lnTo>
                <a:close/>
              </a:path>
              <a:path w="5387975" h="3035300">
                <a:moveTo>
                  <a:pt x="5269865" y="254000"/>
                </a:moveTo>
                <a:lnTo>
                  <a:pt x="5265750" y="266700"/>
                </a:lnTo>
                <a:lnTo>
                  <a:pt x="5269865" y="254000"/>
                </a:lnTo>
                <a:close/>
              </a:path>
              <a:path w="5387975" h="3035300">
                <a:moveTo>
                  <a:pt x="5289257" y="254000"/>
                </a:moveTo>
                <a:lnTo>
                  <a:pt x="5269865" y="254000"/>
                </a:lnTo>
                <a:lnTo>
                  <a:pt x="5265750" y="266700"/>
                </a:lnTo>
                <a:lnTo>
                  <a:pt x="5286552" y="266700"/>
                </a:lnTo>
                <a:lnTo>
                  <a:pt x="5289257" y="254000"/>
                </a:lnTo>
                <a:close/>
              </a:path>
              <a:path w="5387975" h="3035300">
                <a:moveTo>
                  <a:pt x="5295023" y="254000"/>
                </a:moveTo>
                <a:lnTo>
                  <a:pt x="5290515" y="254000"/>
                </a:lnTo>
                <a:lnTo>
                  <a:pt x="5298097" y="266700"/>
                </a:lnTo>
                <a:lnTo>
                  <a:pt x="5295023" y="254000"/>
                </a:lnTo>
                <a:close/>
              </a:path>
              <a:path w="5387975" h="3035300">
                <a:moveTo>
                  <a:pt x="5259984" y="241300"/>
                </a:moveTo>
                <a:lnTo>
                  <a:pt x="5258650" y="254000"/>
                </a:lnTo>
                <a:lnTo>
                  <a:pt x="5263451" y="254000"/>
                </a:lnTo>
                <a:lnTo>
                  <a:pt x="5259984" y="241300"/>
                </a:lnTo>
                <a:close/>
              </a:path>
              <a:path w="5387975" h="3035300">
                <a:moveTo>
                  <a:pt x="5298757" y="228600"/>
                </a:moveTo>
                <a:lnTo>
                  <a:pt x="5264327" y="228600"/>
                </a:lnTo>
                <a:lnTo>
                  <a:pt x="5262422" y="241300"/>
                </a:lnTo>
                <a:lnTo>
                  <a:pt x="5264010" y="254000"/>
                </a:lnTo>
                <a:lnTo>
                  <a:pt x="5272874" y="241300"/>
                </a:lnTo>
                <a:lnTo>
                  <a:pt x="5295557" y="241300"/>
                </a:lnTo>
                <a:lnTo>
                  <a:pt x="5298757" y="228600"/>
                </a:lnTo>
                <a:close/>
              </a:path>
              <a:path w="5387975" h="3035300">
                <a:moveTo>
                  <a:pt x="5273380" y="241347"/>
                </a:moveTo>
                <a:lnTo>
                  <a:pt x="5265978" y="254000"/>
                </a:lnTo>
                <a:lnTo>
                  <a:pt x="5274678" y="254000"/>
                </a:lnTo>
                <a:lnTo>
                  <a:pt x="5275838" y="249720"/>
                </a:lnTo>
                <a:lnTo>
                  <a:pt x="5274878" y="244475"/>
                </a:lnTo>
                <a:lnTo>
                  <a:pt x="5273380" y="241347"/>
                </a:lnTo>
                <a:close/>
              </a:path>
              <a:path w="5387975" h="3035300">
                <a:moveTo>
                  <a:pt x="5276399" y="247650"/>
                </a:moveTo>
                <a:lnTo>
                  <a:pt x="5275838" y="249720"/>
                </a:lnTo>
                <a:lnTo>
                  <a:pt x="5276621" y="254000"/>
                </a:lnTo>
                <a:lnTo>
                  <a:pt x="5279288" y="254000"/>
                </a:lnTo>
                <a:lnTo>
                  <a:pt x="5279189" y="253475"/>
                </a:lnTo>
                <a:lnTo>
                  <a:pt x="5276399" y="247650"/>
                </a:lnTo>
                <a:close/>
              </a:path>
              <a:path w="5387975" h="3035300">
                <a:moveTo>
                  <a:pt x="5293639" y="241300"/>
                </a:moveTo>
                <a:lnTo>
                  <a:pt x="5283720" y="241300"/>
                </a:lnTo>
                <a:lnTo>
                  <a:pt x="5279512" y="253356"/>
                </a:lnTo>
                <a:lnTo>
                  <a:pt x="5279529" y="254000"/>
                </a:lnTo>
                <a:lnTo>
                  <a:pt x="5292445" y="254000"/>
                </a:lnTo>
                <a:lnTo>
                  <a:pt x="5293639" y="241300"/>
                </a:lnTo>
                <a:close/>
              </a:path>
              <a:path w="5387975" h="3035300">
                <a:moveTo>
                  <a:pt x="5297411" y="241300"/>
                </a:moveTo>
                <a:lnTo>
                  <a:pt x="5293931" y="241300"/>
                </a:lnTo>
                <a:lnTo>
                  <a:pt x="5292445" y="254000"/>
                </a:lnTo>
                <a:lnTo>
                  <a:pt x="5298274" y="254000"/>
                </a:lnTo>
                <a:lnTo>
                  <a:pt x="5297411" y="241300"/>
                </a:lnTo>
                <a:close/>
              </a:path>
              <a:path w="5387975" h="3035300">
                <a:moveTo>
                  <a:pt x="5300195" y="248090"/>
                </a:moveTo>
                <a:lnTo>
                  <a:pt x="5298274" y="254000"/>
                </a:lnTo>
                <a:lnTo>
                  <a:pt x="5302618" y="254000"/>
                </a:lnTo>
                <a:lnTo>
                  <a:pt x="5300195" y="248090"/>
                </a:lnTo>
                <a:close/>
              </a:path>
              <a:path w="5387975" h="3035300">
                <a:moveTo>
                  <a:pt x="5302402" y="241300"/>
                </a:moveTo>
                <a:lnTo>
                  <a:pt x="5300195" y="248090"/>
                </a:lnTo>
                <a:lnTo>
                  <a:pt x="5302618" y="254000"/>
                </a:lnTo>
                <a:lnTo>
                  <a:pt x="5303710" y="254000"/>
                </a:lnTo>
                <a:lnTo>
                  <a:pt x="5303391" y="244883"/>
                </a:lnTo>
                <a:lnTo>
                  <a:pt x="5302402" y="241300"/>
                </a:lnTo>
                <a:close/>
              </a:path>
              <a:path w="5387975" h="3035300">
                <a:moveTo>
                  <a:pt x="5303391" y="244883"/>
                </a:moveTo>
                <a:lnTo>
                  <a:pt x="5303710" y="254000"/>
                </a:lnTo>
                <a:lnTo>
                  <a:pt x="5305907" y="254000"/>
                </a:lnTo>
                <a:lnTo>
                  <a:pt x="5303391" y="244883"/>
                </a:lnTo>
                <a:close/>
              </a:path>
              <a:path w="5387975" h="3035300">
                <a:moveTo>
                  <a:pt x="5280863" y="241300"/>
                </a:moveTo>
                <a:lnTo>
                  <a:pt x="5278120" y="241300"/>
                </a:lnTo>
                <a:lnTo>
                  <a:pt x="5279471" y="253475"/>
                </a:lnTo>
                <a:lnTo>
                  <a:pt x="5280863" y="241300"/>
                </a:lnTo>
                <a:close/>
              </a:path>
              <a:path w="5387975" h="3035300">
                <a:moveTo>
                  <a:pt x="5302402" y="241300"/>
                </a:moveTo>
                <a:lnTo>
                  <a:pt x="5297411" y="241300"/>
                </a:lnTo>
                <a:lnTo>
                  <a:pt x="5300195" y="248090"/>
                </a:lnTo>
                <a:lnTo>
                  <a:pt x="5302402" y="241300"/>
                </a:lnTo>
                <a:close/>
              </a:path>
              <a:path w="5387975" h="3035300">
                <a:moveTo>
                  <a:pt x="5278120" y="241300"/>
                </a:moveTo>
                <a:lnTo>
                  <a:pt x="5274297" y="241300"/>
                </a:lnTo>
                <a:lnTo>
                  <a:pt x="5274878" y="244475"/>
                </a:lnTo>
                <a:lnTo>
                  <a:pt x="5276399" y="247650"/>
                </a:lnTo>
                <a:lnTo>
                  <a:pt x="5278120" y="241300"/>
                </a:lnTo>
                <a:close/>
              </a:path>
              <a:path w="5387975" h="3035300">
                <a:moveTo>
                  <a:pt x="5303266" y="241300"/>
                </a:moveTo>
                <a:lnTo>
                  <a:pt x="5302402" y="241300"/>
                </a:lnTo>
                <a:lnTo>
                  <a:pt x="5303391" y="244883"/>
                </a:lnTo>
                <a:lnTo>
                  <a:pt x="5303266" y="241300"/>
                </a:lnTo>
                <a:close/>
              </a:path>
              <a:path w="5387975" h="3035300">
                <a:moveTo>
                  <a:pt x="5274297" y="241300"/>
                </a:moveTo>
                <a:lnTo>
                  <a:pt x="5273408" y="241300"/>
                </a:lnTo>
                <a:lnTo>
                  <a:pt x="5274878" y="244475"/>
                </a:lnTo>
                <a:lnTo>
                  <a:pt x="5274297" y="241300"/>
                </a:lnTo>
                <a:close/>
              </a:path>
              <a:path w="5387975" h="3035300">
                <a:moveTo>
                  <a:pt x="5273408" y="241300"/>
                </a:moveTo>
                <a:close/>
              </a:path>
              <a:path w="5387975" h="3035300">
                <a:moveTo>
                  <a:pt x="5304040" y="228600"/>
                </a:moveTo>
                <a:lnTo>
                  <a:pt x="5301462" y="241300"/>
                </a:lnTo>
                <a:lnTo>
                  <a:pt x="5303989" y="241300"/>
                </a:lnTo>
                <a:lnTo>
                  <a:pt x="5304040" y="228600"/>
                </a:lnTo>
                <a:close/>
              </a:path>
              <a:path w="5387975" h="3035300">
                <a:moveTo>
                  <a:pt x="5313235" y="228600"/>
                </a:moveTo>
                <a:lnTo>
                  <a:pt x="5306923" y="228600"/>
                </a:lnTo>
                <a:lnTo>
                  <a:pt x="5306542" y="241300"/>
                </a:lnTo>
                <a:lnTo>
                  <a:pt x="5309666" y="241300"/>
                </a:lnTo>
                <a:lnTo>
                  <a:pt x="5313235" y="228600"/>
                </a:lnTo>
                <a:close/>
              </a:path>
              <a:path w="5387975" h="3035300">
                <a:moveTo>
                  <a:pt x="5269941" y="215900"/>
                </a:moveTo>
                <a:lnTo>
                  <a:pt x="5267096" y="228600"/>
                </a:lnTo>
                <a:lnTo>
                  <a:pt x="5270360" y="228600"/>
                </a:lnTo>
                <a:lnTo>
                  <a:pt x="5269941" y="215900"/>
                </a:lnTo>
                <a:close/>
              </a:path>
              <a:path w="5387975" h="3035300">
                <a:moveTo>
                  <a:pt x="5309006" y="190500"/>
                </a:moveTo>
                <a:lnTo>
                  <a:pt x="5285258" y="190500"/>
                </a:lnTo>
                <a:lnTo>
                  <a:pt x="5280199" y="203200"/>
                </a:lnTo>
                <a:lnTo>
                  <a:pt x="5273459" y="215900"/>
                </a:lnTo>
                <a:lnTo>
                  <a:pt x="5270360" y="228600"/>
                </a:lnTo>
                <a:lnTo>
                  <a:pt x="5292674" y="228600"/>
                </a:lnTo>
                <a:lnTo>
                  <a:pt x="5297026" y="215900"/>
                </a:lnTo>
                <a:lnTo>
                  <a:pt x="5305310" y="215900"/>
                </a:lnTo>
                <a:lnTo>
                  <a:pt x="5307380" y="203200"/>
                </a:lnTo>
                <a:lnTo>
                  <a:pt x="5308434" y="203200"/>
                </a:lnTo>
                <a:lnTo>
                  <a:pt x="5309006" y="190500"/>
                </a:lnTo>
                <a:close/>
              </a:path>
              <a:path w="5387975" h="3035300">
                <a:moveTo>
                  <a:pt x="5307457" y="215900"/>
                </a:moveTo>
                <a:lnTo>
                  <a:pt x="5297026" y="215900"/>
                </a:lnTo>
                <a:lnTo>
                  <a:pt x="5298136" y="228600"/>
                </a:lnTo>
                <a:lnTo>
                  <a:pt x="5307330" y="228600"/>
                </a:lnTo>
                <a:lnTo>
                  <a:pt x="5307457" y="215900"/>
                </a:lnTo>
                <a:close/>
              </a:path>
              <a:path w="5387975" h="3035300">
                <a:moveTo>
                  <a:pt x="5315813" y="203200"/>
                </a:moveTo>
                <a:lnTo>
                  <a:pt x="5310733" y="203200"/>
                </a:lnTo>
                <a:lnTo>
                  <a:pt x="5312130" y="215900"/>
                </a:lnTo>
                <a:lnTo>
                  <a:pt x="5318201" y="215900"/>
                </a:lnTo>
                <a:lnTo>
                  <a:pt x="5315813" y="203200"/>
                </a:lnTo>
                <a:close/>
              </a:path>
              <a:path w="5387975" h="3035300">
                <a:moveTo>
                  <a:pt x="5309374" y="177800"/>
                </a:moveTo>
                <a:lnTo>
                  <a:pt x="5282742" y="177800"/>
                </a:lnTo>
                <a:lnTo>
                  <a:pt x="5281904" y="190500"/>
                </a:lnTo>
                <a:lnTo>
                  <a:pt x="5277104" y="203200"/>
                </a:lnTo>
                <a:lnTo>
                  <a:pt x="5284597" y="190500"/>
                </a:lnTo>
                <a:lnTo>
                  <a:pt x="5307647" y="190500"/>
                </a:lnTo>
                <a:lnTo>
                  <a:pt x="5309374" y="177800"/>
                </a:lnTo>
                <a:close/>
              </a:path>
              <a:path w="5387975" h="3035300">
                <a:moveTo>
                  <a:pt x="5318950" y="190500"/>
                </a:moveTo>
                <a:lnTo>
                  <a:pt x="5310835" y="190500"/>
                </a:lnTo>
                <a:lnTo>
                  <a:pt x="5309857" y="203200"/>
                </a:lnTo>
                <a:lnTo>
                  <a:pt x="5317794" y="203200"/>
                </a:lnTo>
                <a:lnTo>
                  <a:pt x="5318950" y="190500"/>
                </a:lnTo>
                <a:close/>
              </a:path>
              <a:path w="5387975" h="3035300">
                <a:moveTo>
                  <a:pt x="5318950" y="190500"/>
                </a:moveTo>
                <a:lnTo>
                  <a:pt x="5317794" y="203200"/>
                </a:lnTo>
                <a:lnTo>
                  <a:pt x="5319240" y="196538"/>
                </a:lnTo>
                <a:lnTo>
                  <a:pt x="5318950" y="190500"/>
                </a:lnTo>
                <a:close/>
              </a:path>
              <a:path w="5387975" h="3035300">
                <a:moveTo>
                  <a:pt x="5319240" y="196538"/>
                </a:moveTo>
                <a:lnTo>
                  <a:pt x="5317794" y="203200"/>
                </a:lnTo>
                <a:lnTo>
                  <a:pt x="5319560" y="203200"/>
                </a:lnTo>
                <a:lnTo>
                  <a:pt x="5319240" y="196538"/>
                </a:lnTo>
                <a:close/>
              </a:path>
              <a:path w="5387975" h="3035300">
                <a:moveTo>
                  <a:pt x="5322455" y="190500"/>
                </a:moveTo>
                <a:lnTo>
                  <a:pt x="5320550" y="190500"/>
                </a:lnTo>
                <a:lnTo>
                  <a:pt x="5323230" y="203200"/>
                </a:lnTo>
                <a:lnTo>
                  <a:pt x="5322455" y="190500"/>
                </a:lnTo>
                <a:close/>
              </a:path>
              <a:path w="5387975" h="3035300">
                <a:moveTo>
                  <a:pt x="5320550" y="190500"/>
                </a:moveTo>
                <a:lnTo>
                  <a:pt x="5318950" y="190500"/>
                </a:lnTo>
                <a:lnTo>
                  <a:pt x="5319240" y="196538"/>
                </a:lnTo>
                <a:lnTo>
                  <a:pt x="5320550" y="190500"/>
                </a:lnTo>
                <a:close/>
              </a:path>
              <a:path w="5387975" h="3035300">
                <a:moveTo>
                  <a:pt x="5279390" y="177800"/>
                </a:moveTo>
                <a:lnTo>
                  <a:pt x="5276672" y="190500"/>
                </a:lnTo>
                <a:lnTo>
                  <a:pt x="5279555" y="190500"/>
                </a:lnTo>
                <a:lnTo>
                  <a:pt x="5279390" y="177800"/>
                </a:lnTo>
                <a:close/>
              </a:path>
              <a:path w="5387975" h="3035300">
                <a:moveTo>
                  <a:pt x="5315026" y="177800"/>
                </a:moveTo>
                <a:lnTo>
                  <a:pt x="5313781" y="177800"/>
                </a:lnTo>
                <a:lnTo>
                  <a:pt x="5311978" y="190500"/>
                </a:lnTo>
                <a:lnTo>
                  <a:pt x="5314058" y="190500"/>
                </a:lnTo>
                <a:lnTo>
                  <a:pt x="5315059" y="178015"/>
                </a:lnTo>
                <a:lnTo>
                  <a:pt x="5315026" y="177800"/>
                </a:lnTo>
                <a:close/>
              </a:path>
              <a:path w="5387975" h="3035300">
                <a:moveTo>
                  <a:pt x="5318364" y="177800"/>
                </a:moveTo>
                <a:lnTo>
                  <a:pt x="5315077" y="177800"/>
                </a:lnTo>
                <a:lnTo>
                  <a:pt x="5315059" y="178015"/>
                </a:lnTo>
                <a:lnTo>
                  <a:pt x="5317007" y="190500"/>
                </a:lnTo>
                <a:lnTo>
                  <a:pt x="5318364" y="177800"/>
                </a:lnTo>
                <a:close/>
              </a:path>
              <a:path w="5387975" h="3035300">
                <a:moveTo>
                  <a:pt x="5315077" y="177800"/>
                </a:moveTo>
                <a:lnTo>
                  <a:pt x="5315059" y="178015"/>
                </a:lnTo>
                <a:lnTo>
                  <a:pt x="5315077" y="177800"/>
                </a:lnTo>
                <a:close/>
              </a:path>
              <a:path w="5387975" h="3035300">
                <a:moveTo>
                  <a:pt x="5287521" y="165100"/>
                </a:moveTo>
                <a:lnTo>
                  <a:pt x="5284152" y="177800"/>
                </a:lnTo>
                <a:lnTo>
                  <a:pt x="5288573" y="177800"/>
                </a:lnTo>
                <a:lnTo>
                  <a:pt x="5287521" y="165100"/>
                </a:lnTo>
                <a:close/>
              </a:path>
              <a:path w="5387975" h="3035300">
                <a:moveTo>
                  <a:pt x="5314988" y="165100"/>
                </a:moveTo>
                <a:lnTo>
                  <a:pt x="5292712" y="165100"/>
                </a:lnTo>
                <a:lnTo>
                  <a:pt x="5288573" y="177800"/>
                </a:lnTo>
                <a:lnTo>
                  <a:pt x="5313743" y="177800"/>
                </a:lnTo>
                <a:lnTo>
                  <a:pt x="5314988" y="165100"/>
                </a:lnTo>
                <a:close/>
              </a:path>
              <a:path w="5387975" h="3035300">
                <a:moveTo>
                  <a:pt x="5318226" y="165100"/>
                </a:moveTo>
                <a:lnTo>
                  <a:pt x="5314988" y="165100"/>
                </a:lnTo>
                <a:lnTo>
                  <a:pt x="5315724" y="177800"/>
                </a:lnTo>
                <a:lnTo>
                  <a:pt x="5318226" y="165100"/>
                </a:lnTo>
                <a:close/>
              </a:path>
              <a:path w="5387975" h="3035300">
                <a:moveTo>
                  <a:pt x="5324843" y="165100"/>
                </a:moveTo>
                <a:lnTo>
                  <a:pt x="5321871" y="165100"/>
                </a:lnTo>
                <a:lnTo>
                  <a:pt x="5321033" y="177800"/>
                </a:lnTo>
                <a:lnTo>
                  <a:pt x="5321325" y="177800"/>
                </a:lnTo>
                <a:lnTo>
                  <a:pt x="5324843" y="165100"/>
                </a:lnTo>
                <a:close/>
              </a:path>
              <a:path w="5387975" h="3035300">
                <a:moveTo>
                  <a:pt x="5304891" y="152400"/>
                </a:moveTo>
                <a:lnTo>
                  <a:pt x="5292953" y="152400"/>
                </a:lnTo>
                <a:lnTo>
                  <a:pt x="5290464" y="165100"/>
                </a:lnTo>
                <a:lnTo>
                  <a:pt x="5300700" y="165100"/>
                </a:lnTo>
                <a:lnTo>
                  <a:pt x="5304891" y="152400"/>
                </a:lnTo>
                <a:close/>
              </a:path>
              <a:path w="5387975" h="3035300">
                <a:moveTo>
                  <a:pt x="5322684" y="152400"/>
                </a:moveTo>
                <a:lnTo>
                  <a:pt x="5304891" y="152400"/>
                </a:lnTo>
                <a:lnTo>
                  <a:pt x="5307787" y="165100"/>
                </a:lnTo>
                <a:lnTo>
                  <a:pt x="5321528" y="165100"/>
                </a:lnTo>
                <a:lnTo>
                  <a:pt x="5322684" y="152400"/>
                </a:lnTo>
                <a:close/>
              </a:path>
              <a:path w="5387975" h="3035300">
                <a:moveTo>
                  <a:pt x="5327480" y="164480"/>
                </a:moveTo>
                <a:lnTo>
                  <a:pt x="5327396" y="165100"/>
                </a:lnTo>
                <a:lnTo>
                  <a:pt x="5327726" y="165100"/>
                </a:lnTo>
                <a:lnTo>
                  <a:pt x="5327480" y="164480"/>
                </a:lnTo>
                <a:close/>
              </a:path>
              <a:path w="5387975" h="3035300">
                <a:moveTo>
                  <a:pt x="5333377" y="152400"/>
                </a:moveTo>
                <a:lnTo>
                  <a:pt x="5329123" y="152400"/>
                </a:lnTo>
                <a:lnTo>
                  <a:pt x="5329094" y="152611"/>
                </a:lnTo>
                <a:lnTo>
                  <a:pt x="5331904" y="165100"/>
                </a:lnTo>
                <a:lnTo>
                  <a:pt x="5333377" y="152400"/>
                </a:lnTo>
                <a:close/>
              </a:path>
              <a:path w="5387975" h="3035300">
                <a:moveTo>
                  <a:pt x="5329047" y="152400"/>
                </a:moveTo>
                <a:lnTo>
                  <a:pt x="5322684" y="152400"/>
                </a:lnTo>
                <a:lnTo>
                  <a:pt x="5327480" y="164480"/>
                </a:lnTo>
                <a:lnTo>
                  <a:pt x="5329094" y="152611"/>
                </a:lnTo>
                <a:lnTo>
                  <a:pt x="5329047" y="152400"/>
                </a:lnTo>
                <a:close/>
              </a:path>
              <a:path w="5387975" h="3035300">
                <a:moveTo>
                  <a:pt x="5297398" y="139700"/>
                </a:moveTo>
                <a:lnTo>
                  <a:pt x="5295671" y="139700"/>
                </a:lnTo>
                <a:lnTo>
                  <a:pt x="5294630" y="152400"/>
                </a:lnTo>
                <a:lnTo>
                  <a:pt x="5296661" y="152400"/>
                </a:lnTo>
                <a:lnTo>
                  <a:pt x="5297398" y="139700"/>
                </a:lnTo>
                <a:close/>
              </a:path>
              <a:path w="5387975" h="3035300">
                <a:moveTo>
                  <a:pt x="5302872" y="139700"/>
                </a:moveTo>
                <a:lnTo>
                  <a:pt x="5298376" y="139700"/>
                </a:lnTo>
                <a:lnTo>
                  <a:pt x="5298681" y="152400"/>
                </a:lnTo>
                <a:lnTo>
                  <a:pt x="5301615" y="152400"/>
                </a:lnTo>
                <a:lnTo>
                  <a:pt x="5302872" y="139700"/>
                </a:lnTo>
                <a:close/>
              </a:path>
              <a:path w="5387975" h="3035300">
                <a:moveTo>
                  <a:pt x="5305755" y="139700"/>
                </a:moveTo>
                <a:lnTo>
                  <a:pt x="5304650" y="152400"/>
                </a:lnTo>
                <a:lnTo>
                  <a:pt x="5306479" y="152400"/>
                </a:lnTo>
                <a:lnTo>
                  <a:pt x="5305755" y="139700"/>
                </a:lnTo>
                <a:close/>
              </a:path>
              <a:path w="5387975" h="3035300">
                <a:moveTo>
                  <a:pt x="5310416" y="139700"/>
                </a:moveTo>
                <a:lnTo>
                  <a:pt x="5306479" y="152400"/>
                </a:lnTo>
                <a:lnTo>
                  <a:pt x="5310619" y="152400"/>
                </a:lnTo>
                <a:lnTo>
                  <a:pt x="5310416" y="139700"/>
                </a:lnTo>
                <a:close/>
              </a:path>
              <a:path w="5387975" h="3035300">
                <a:moveTo>
                  <a:pt x="5334177" y="127000"/>
                </a:moveTo>
                <a:lnTo>
                  <a:pt x="5319433" y="127000"/>
                </a:lnTo>
                <a:lnTo>
                  <a:pt x="5313768" y="152400"/>
                </a:lnTo>
                <a:lnTo>
                  <a:pt x="5330405" y="152400"/>
                </a:lnTo>
                <a:lnTo>
                  <a:pt x="5335854" y="139700"/>
                </a:lnTo>
                <a:lnTo>
                  <a:pt x="5336971" y="139700"/>
                </a:lnTo>
                <a:lnTo>
                  <a:pt x="5334177" y="127000"/>
                </a:lnTo>
                <a:close/>
              </a:path>
              <a:path w="5387975" h="3035300">
                <a:moveTo>
                  <a:pt x="5338889" y="139700"/>
                </a:moveTo>
                <a:lnTo>
                  <a:pt x="5335854" y="139700"/>
                </a:lnTo>
                <a:lnTo>
                  <a:pt x="5334101" y="152400"/>
                </a:lnTo>
                <a:lnTo>
                  <a:pt x="5337924" y="152400"/>
                </a:lnTo>
                <a:lnTo>
                  <a:pt x="5338889" y="139700"/>
                </a:lnTo>
                <a:close/>
              </a:path>
              <a:path w="5387975" h="3035300">
                <a:moveTo>
                  <a:pt x="5342599" y="150617"/>
                </a:moveTo>
                <a:lnTo>
                  <a:pt x="5342282" y="152400"/>
                </a:lnTo>
                <a:lnTo>
                  <a:pt x="5343194" y="152400"/>
                </a:lnTo>
                <a:lnTo>
                  <a:pt x="5342599" y="150617"/>
                </a:lnTo>
                <a:close/>
              </a:path>
              <a:path w="5387975" h="3035300">
                <a:moveTo>
                  <a:pt x="5344541" y="139700"/>
                </a:moveTo>
                <a:lnTo>
                  <a:pt x="5338953" y="139700"/>
                </a:lnTo>
                <a:lnTo>
                  <a:pt x="5342599" y="150617"/>
                </a:lnTo>
                <a:lnTo>
                  <a:pt x="5344541" y="139700"/>
                </a:lnTo>
                <a:close/>
              </a:path>
              <a:path w="5387975" h="3035300">
                <a:moveTo>
                  <a:pt x="5306225" y="127000"/>
                </a:moveTo>
                <a:lnTo>
                  <a:pt x="5304929" y="127000"/>
                </a:lnTo>
                <a:lnTo>
                  <a:pt x="5299633" y="139700"/>
                </a:lnTo>
                <a:lnTo>
                  <a:pt x="5302465" y="139700"/>
                </a:lnTo>
                <a:lnTo>
                  <a:pt x="5306225" y="127000"/>
                </a:lnTo>
                <a:close/>
              </a:path>
              <a:path w="5387975" h="3035300">
                <a:moveTo>
                  <a:pt x="5308028" y="127000"/>
                </a:moveTo>
                <a:lnTo>
                  <a:pt x="5307228" y="127000"/>
                </a:lnTo>
                <a:lnTo>
                  <a:pt x="5306656" y="139700"/>
                </a:lnTo>
                <a:lnTo>
                  <a:pt x="5307558" y="139700"/>
                </a:lnTo>
                <a:lnTo>
                  <a:pt x="5308028" y="127000"/>
                </a:lnTo>
                <a:close/>
              </a:path>
              <a:path w="5387975" h="3035300">
                <a:moveTo>
                  <a:pt x="5310333" y="136815"/>
                </a:moveTo>
                <a:lnTo>
                  <a:pt x="5309577" y="139700"/>
                </a:lnTo>
                <a:lnTo>
                  <a:pt x="5310492" y="139700"/>
                </a:lnTo>
                <a:lnTo>
                  <a:pt x="5310333" y="136815"/>
                </a:lnTo>
                <a:close/>
              </a:path>
              <a:path w="5387975" h="3035300">
                <a:moveTo>
                  <a:pt x="5339918" y="127000"/>
                </a:moveTo>
                <a:lnTo>
                  <a:pt x="5335651" y="127000"/>
                </a:lnTo>
                <a:lnTo>
                  <a:pt x="5338267" y="139700"/>
                </a:lnTo>
                <a:lnTo>
                  <a:pt x="5339918" y="127000"/>
                </a:lnTo>
                <a:close/>
              </a:path>
              <a:path w="5387975" h="3035300">
                <a:moveTo>
                  <a:pt x="5350408" y="127000"/>
                </a:moveTo>
                <a:lnTo>
                  <a:pt x="5347754" y="127000"/>
                </a:lnTo>
                <a:lnTo>
                  <a:pt x="5346026" y="139700"/>
                </a:lnTo>
                <a:lnTo>
                  <a:pt x="5349379" y="139700"/>
                </a:lnTo>
                <a:lnTo>
                  <a:pt x="5350408" y="127000"/>
                </a:lnTo>
                <a:close/>
              </a:path>
              <a:path w="5387975" h="3035300">
                <a:moveTo>
                  <a:pt x="5312905" y="127000"/>
                </a:moveTo>
                <a:lnTo>
                  <a:pt x="5309793" y="127000"/>
                </a:lnTo>
                <a:lnTo>
                  <a:pt x="5310333" y="136815"/>
                </a:lnTo>
                <a:lnTo>
                  <a:pt x="5312905" y="127000"/>
                </a:lnTo>
                <a:close/>
              </a:path>
              <a:path w="5387975" h="3035300">
                <a:moveTo>
                  <a:pt x="5314353" y="101600"/>
                </a:moveTo>
                <a:lnTo>
                  <a:pt x="5313201" y="101600"/>
                </a:lnTo>
                <a:lnTo>
                  <a:pt x="5306466" y="114300"/>
                </a:lnTo>
                <a:lnTo>
                  <a:pt x="5306148" y="127000"/>
                </a:lnTo>
                <a:lnTo>
                  <a:pt x="5309514" y="114300"/>
                </a:lnTo>
                <a:lnTo>
                  <a:pt x="5313426" y="114300"/>
                </a:lnTo>
                <a:lnTo>
                  <a:pt x="5314353" y="101600"/>
                </a:lnTo>
                <a:close/>
              </a:path>
              <a:path w="5387975" h="3035300">
                <a:moveTo>
                  <a:pt x="5347157" y="101600"/>
                </a:moveTo>
                <a:lnTo>
                  <a:pt x="5317490" y="101600"/>
                </a:lnTo>
                <a:lnTo>
                  <a:pt x="5316804" y="114300"/>
                </a:lnTo>
                <a:lnTo>
                  <a:pt x="5314467" y="114300"/>
                </a:lnTo>
                <a:lnTo>
                  <a:pt x="5309781" y="127000"/>
                </a:lnTo>
                <a:lnTo>
                  <a:pt x="5342851" y="127000"/>
                </a:lnTo>
                <a:lnTo>
                  <a:pt x="5339181" y="114300"/>
                </a:lnTo>
                <a:lnTo>
                  <a:pt x="5347157" y="101600"/>
                </a:lnTo>
                <a:close/>
              </a:path>
              <a:path w="5387975" h="3035300">
                <a:moveTo>
                  <a:pt x="5351132" y="114300"/>
                </a:moveTo>
                <a:lnTo>
                  <a:pt x="5345722" y="114300"/>
                </a:lnTo>
                <a:lnTo>
                  <a:pt x="5342851" y="127000"/>
                </a:lnTo>
                <a:lnTo>
                  <a:pt x="5345264" y="127000"/>
                </a:lnTo>
                <a:lnTo>
                  <a:pt x="5351132" y="114300"/>
                </a:lnTo>
                <a:close/>
              </a:path>
              <a:path w="5387975" h="3035300">
                <a:moveTo>
                  <a:pt x="5348354" y="111258"/>
                </a:moveTo>
                <a:lnTo>
                  <a:pt x="5346992" y="114300"/>
                </a:lnTo>
                <a:lnTo>
                  <a:pt x="5348732" y="114300"/>
                </a:lnTo>
                <a:lnTo>
                  <a:pt x="5348354" y="111258"/>
                </a:lnTo>
                <a:close/>
              </a:path>
              <a:path w="5387975" h="3035300">
                <a:moveTo>
                  <a:pt x="5356479" y="101600"/>
                </a:moveTo>
                <a:lnTo>
                  <a:pt x="5354942" y="114300"/>
                </a:lnTo>
                <a:lnTo>
                  <a:pt x="5356593" y="114300"/>
                </a:lnTo>
                <a:lnTo>
                  <a:pt x="5356479" y="101600"/>
                </a:lnTo>
                <a:close/>
              </a:path>
              <a:path w="5387975" h="3035300">
                <a:moveTo>
                  <a:pt x="5352681" y="101600"/>
                </a:moveTo>
                <a:lnTo>
                  <a:pt x="5347157" y="101600"/>
                </a:lnTo>
                <a:lnTo>
                  <a:pt x="5348354" y="111258"/>
                </a:lnTo>
                <a:lnTo>
                  <a:pt x="5352681" y="101600"/>
                </a:lnTo>
                <a:close/>
              </a:path>
              <a:path w="5387975" h="3035300">
                <a:moveTo>
                  <a:pt x="5320271" y="88900"/>
                </a:moveTo>
                <a:lnTo>
                  <a:pt x="5318531" y="88900"/>
                </a:lnTo>
                <a:lnTo>
                  <a:pt x="5315254" y="101600"/>
                </a:lnTo>
                <a:lnTo>
                  <a:pt x="5320271" y="88900"/>
                </a:lnTo>
                <a:close/>
              </a:path>
              <a:path w="5387975" h="3035300">
                <a:moveTo>
                  <a:pt x="5348071" y="88900"/>
                </a:moveTo>
                <a:lnTo>
                  <a:pt x="5320271" y="88900"/>
                </a:lnTo>
                <a:lnTo>
                  <a:pt x="5318252" y="101600"/>
                </a:lnTo>
                <a:lnTo>
                  <a:pt x="5348658" y="101600"/>
                </a:lnTo>
                <a:lnTo>
                  <a:pt x="5348071" y="88900"/>
                </a:lnTo>
                <a:close/>
              </a:path>
              <a:path w="5387975" h="3035300">
                <a:moveTo>
                  <a:pt x="5351685" y="88900"/>
                </a:moveTo>
                <a:lnTo>
                  <a:pt x="5348071" y="88900"/>
                </a:lnTo>
                <a:lnTo>
                  <a:pt x="5348658" y="101600"/>
                </a:lnTo>
                <a:lnTo>
                  <a:pt x="5351685" y="88900"/>
                </a:lnTo>
                <a:close/>
              </a:path>
              <a:path w="5387975" h="3035300">
                <a:moveTo>
                  <a:pt x="5360250" y="88900"/>
                </a:moveTo>
                <a:lnTo>
                  <a:pt x="5351685" y="88900"/>
                </a:lnTo>
                <a:lnTo>
                  <a:pt x="5348658" y="101600"/>
                </a:lnTo>
                <a:lnTo>
                  <a:pt x="5361940" y="101600"/>
                </a:lnTo>
                <a:lnTo>
                  <a:pt x="5360250" y="88900"/>
                </a:lnTo>
                <a:close/>
              </a:path>
              <a:path w="5387975" h="3035300">
                <a:moveTo>
                  <a:pt x="5330209" y="87193"/>
                </a:moveTo>
                <a:lnTo>
                  <a:pt x="5329199" y="88900"/>
                </a:lnTo>
                <a:lnTo>
                  <a:pt x="5330380" y="88900"/>
                </a:lnTo>
                <a:lnTo>
                  <a:pt x="5330209" y="87193"/>
                </a:lnTo>
                <a:close/>
              </a:path>
              <a:path w="5387975" h="3035300">
                <a:moveTo>
                  <a:pt x="5338991" y="76200"/>
                </a:moveTo>
                <a:lnTo>
                  <a:pt x="5336717" y="76200"/>
                </a:lnTo>
                <a:lnTo>
                  <a:pt x="5330209" y="87193"/>
                </a:lnTo>
                <a:lnTo>
                  <a:pt x="5330380" y="88900"/>
                </a:lnTo>
                <a:lnTo>
                  <a:pt x="5343372" y="88900"/>
                </a:lnTo>
                <a:lnTo>
                  <a:pt x="5338991" y="76200"/>
                </a:lnTo>
                <a:close/>
              </a:path>
              <a:path w="5387975" h="3035300">
                <a:moveTo>
                  <a:pt x="5346903" y="76200"/>
                </a:moveTo>
                <a:lnTo>
                  <a:pt x="5338991" y="76200"/>
                </a:lnTo>
                <a:lnTo>
                  <a:pt x="5343372" y="88900"/>
                </a:lnTo>
                <a:lnTo>
                  <a:pt x="5349735" y="88900"/>
                </a:lnTo>
                <a:lnTo>
                  <a:pt x="5346903" y="76200"/>
                </a:lnTo>
                <a:close/>
              </a:path>
              <a:path w="5387975" h="3035300">
                <a:moveTo>
                  <a:pt x="5352605" y="76200"/>
                </a:moveTo>
                <a:lnTo>
                  <a:pt x="5352097" y="76200"/>
                </a:lnTo>
                <a:lnTo>
                  <a:pt x="5351360" y="88900"/>
                </a:lnTo>
                <a:lnTo>
                  <a:pt x="5354383" y="88900"/>
                </a:lnTo>
                <a:lnTo>
                  <a:pt x="5352605" y="76200"/>
                </a:lnTo>
                <a:close/>
              </a:path>
              <a:path w="5387975" h="3035300">
                <a:moveTo>
                  <a:pt x="5357323" y="76200"/>
                </a:moveTo>
                <a:lnTo>
                  <a:pt x="5353431" y="76200"/>
                </a:lnTo>
                <a:lnTo>
                  <a:pt x="5354383" y="88900"/>
                </a:lnTo>
                <a:lnTo>
                  <a:pt x="5362321" y="88900"/>
                </a:lnTo>
                <a:lnTo>
                  <a:pt x="5357323" y="76200"/>
                </a:lnTo>
                <a:close/>
              </a:path>
              <a:path w="5387975" h="3035300">
                <a:moveTo>
                  <a:pt x="5366551" y="78682"/>
                </a:moveTo>
                <a:lnTo>
                  <a:pt x="5362321" y="88900"/>
                </a:lnTo>
                <a:lnTo>
                  <a:pt x="5367286" y="88900"/>
                </a:lnTo>
                <a:lnTo>
                  <a:pt x="5366551" y="78682"/>
                </a:lnTo>
                <a:close/>
              </a:path>
              <a:path w="5387975" h="3035300">
                <a:moveTo>
                  <a:pt x="5336717" y="76200"/>
                </a:moveTo>
                <a:lnTo>
                  <a:pt x="5329110" y="76200"/>
                </a:lnTo>
                <a:lnTo>
                  <a:pt x="5330209" y="87193"/>
                </a:lnTo>
                <a:lnTo>
                  <a:pt x="5336717" y="76200"/>
                </a:lnTo>
                <a:close/>
              </a:path>
              <a:path w="5387975" h="3035300">
                <a:moveTo>
                  <a:pt x="5367578" y="76200"/>
                </a:moveTo>
                <a:lnTo>
                  <a:pt x="5366372" y="76200"/>
                </a:lnTo>
                <a:lnTo>
                  <a:pt x="5366551" y="78682"/>
                </a:lnTo>
                <a:lnTo>
                  <a:pt x="5367578" y="76200"/>
                </a:lnTo>
                <a:close/>
              </a:path>
              <a:path w="5387975" h="3035300">
                <a:moveTo>
                  <a:pt x="5325706" y="63500"/>
                </a:moveTo>
                <a:lnTo>
                  <a:pt x="5323535" y="63500"/>
                </a:lnTo>
                <a:lnTo>
                  <a:pt x="5325338" y="76200"/>
                </a:lnTo>
                <a:lnTo>
                  <a:pt x="5331193" y="76200"/>
                </a:lnTo>
                <a:lnTo>
                  <a:pt x="5330867" y="73462"/>
                </a:lnTo>
                <a:lnTo>
                  <a:pt x="5325706" y="63500"/>
                </a:lnTo>
                <a:close/>
              </a:path>
              <a:path w="5387975" h="3035300">
                <a:moveTo>
                  <a:pt x="5330704" y="72093"/>
                </a:moveTo>
                <a:lnTo>
                  <a:pt x="5330867" y="73462"/>
                </a:lnTo>
                <a:lnTo>
                  <a:pt x="5332285" y="76200"/>
                </a:lnTo>
                <a:lnTo>
                  <a:pt x="5330704" y="72093"/>
                </a:lnTo>
                <a:close/>
              </a:path>
              <a:path w="5387975" h="3035300">
                <a:moveTo>
                  <a:pt x="5360391" y="63500"/>
                </a:moveTo>
                <a:lnTo>
                  <a:pt x="5332501" y="63500"/>
                </a:lnTo>
                <a:lnTo>
                  <a:pt x="5332691" y="76200"/>
                </a:lnTo>
                <a:lnTo>
                  <a:pt x="5357255" y="76200"/>
                </a:lnTo>
                <a:lnTo>
                  <a:pt x="5360391" y="63500"/>
                </a:lnTo>
                <a:close/>
              </a:path>
              <a:path w="5387975" h="3035300">
                <a:moveTo>
                  <a:pt x="5370868" y="63500"/>
                </a:moveTo>
                <a:lnTo>
                  <a:pt x="5360391" y="63500"/>
                </a:lnTo>
                <a:lnTo>
                  <a:pt x="5362536" y="76200"/>
                </a:lnTo>
                <a:lnTo>
                  <a:pt x="5367312" y="76200"/>
                </a:lnTo>
                <a:lnTo>
                  <a:pt x="5370868" y="63500"/>
                </a:lnTo>
                <a:close/>
              </a:path>
              <a:path w="5387975" h="3035300">
                <a:moveTo>
                  <a:pt x="5329682" y="63500"/>
                </a:moveTo>
                <a:lnTo>
                  <a:pt x="5327396" y="63500"/>
                </a:lnTo>
                <a:lnTo>
                  <a:pt x="5330704" y="72093"/>
                </a:lnTo>
                <a:lnTo>
                  <a:pt x="5329682" y="63500"/>
                </a:lnTo>
                <a:close/>
              </a:path>
              <a:path w="5387975" h="3035300">
                <a:moveTo>
                  <a:pt x="5368188" y="50800"/>
                </a:moveTo>
                <a:lnTo>
                  <a:pt x="5330520" y="50800"/>
                </a:lnTo>
                <a:lnTo>
                  <a:pt x="5328970" y="63500"/>
                </a:lnTo>
                <a:lnTo>
                  <a:pt x="5364695" y="63500"/>
                </a:lnTo>
                <a:lnTo>
                  <a:pt x="5368188" y="50800"/>
                </a:lnTo>
                <a:close/>
              </a:path>
              <a:path w="5387975" h="3035300">
                <a:moveTo>
                  <a:pt x="5370982" y="50800"/>
                </a:moveTo>
                <a:lnTo>
                  <a:pt x="5369864" y="50800"/>
                </a:lnTo>
                <a:lnTo>
                  <a:pt x="5368175" y="63500"/>
                </a:lnTo>
                <a:lnTo>
                  <a:pt x="5369445" y="63500"/>
                </a:lnTo>
                <a:lnTo>
                  <a:pt x="5370982" y="50800"/>
                </a:lnTo>
                <a:close/>
              </a:path>
              <a:path w="5387975" h="3035300">
                <a:moveTo>
                  <a:pt x="5370982" y="50800"/>
                </a:moveTo>
                <a:lnTo>
                  <a:pt x="5369445" y="63500"/>
                </a:lnTo>
                <a:lnTo>
                  <a:pt x="5370757" y="56294"/>
                </a:lnTo>
                <a:lnTo>
                  <a:pt x="5370982" y="50800"/>
                </a:lnTo>
                <a:close/>
              </a:path>
              <a:path w="5387975" h="3035300">
                <a:moveTo>
                  <a:pt x="5370757" y="56294"/>
                </a:moveTo>
                <a:lnTo>
                  <a:pt x="5369445" y="63500"/>
                </a:lnTo>
                <a:lnTo>
                  <a:pt x="5370461" y="63500"/>
                </a:lnTo>
                <a:lnTo>
                  <a:pt x="5370757" y="56294"/>
                </a:lnTo>
                <a:close/>
              </a:path>
              <a:path w="5387975" h="3035300">
                <a:moveTo>
                  <a:pt x="5371757" y="50800"/>
                </a:moveTo>
                <a:lnTo>
                  <a:pt x="5370982" y="50800"/>
                </a:lnTo>
                <a:lnTo>
                  <a:pt x="5370757" y="56294"/>
                </a:lnTo>
                <a:lnTo>
                  <a:pt x="5371757" y="50800"/>
                </a:lnTo>
                <a:close/>
              </a:path>
              <a:path w="5387975" h="3035300">
                <a:moveTo>
                  <a:pt x="5367870" y="38100"/>
                </a:moveTo>
                <a:lnTo>
                  <a:pt x="5337924" y="38100"/>
                </a:lnTo>
                <a:lnTo>
                  <a:pt x="5333834" y="50800"/>
                </a:lnTo>
                <a:lnTo>
                  <a:pt x="5365597" y="50800"/>
                </a:lnTo>
                <a:lnTo>
                  <a:pt x="5367870" y="38100"/>
                </a:lnTo>
                <a:close/>
              </a:path>
              <a:path w="5387975" h="3035300">
                <a:moveTo>
                  <a:pt x="5376659" y="38100"/>
                </a:moveTo>
                <a:lnTo>
                  <a:pt x="5369750" y="38100"/>
                </a:lnTo>
                <a:lnTo>
                  <a:pt x="5369509" y="50800"/>
                </a:lnTo>
                <a:lnTo>
                  <a:pt x="5374678" y="50800"/>
                </a:lnTo>
                <a:lnTo>
                  <a:pt x="5376621" y="40983"/>
                </a:lnTo>
                <a:lnTo>
                  <a:pt x="5376659" y="38100"/>
                </a:lnTo>
                <a:close/>
              </a:path>
              <a:path w="5387975" h="3035300">
                <a:moveTo>
                  <a:pt x="5377700" y="38100"/>
                </a:moveTo>
                <a:lnTo>
                  <a:pt x="5377192" y="38100"/>
                </a:lnTo>
                <a:lnTo>
                  <a:pt x="5376621" y="40983"/>
                </a:lnTo>
                <a:lnTo>
                  <a:pt x="5376494" y="50800"/>
                </a:lnTo>
                <a:lnTo>
                  <a:pt x="5377560" y="50800"/>
                </a:lnTo>
                <a:lnTo>
                  <a:pt x="5377700" y="38100"/>
                </a:lnTo>
                <a:close/>
              </a:path>
              <a:path w="5387975" h="3035300">
                <a:moveTo>
                  <a:pt x="5377192" y="38100"/>
                </a:moveTo>
                <a:lnTo>
                  <a:pt x="5376659" y="38100"/>
                </a:lnTo>
                <a:lnTo>
                  <a:pt x="5376621" y="40983"/>
                </a:lnTo>
                <a:lnTo>
                  <a:pt x="5377192" y="38100"/>
                </a:lnTo>
                <a:close/>
              </a:path>
              <a:path w="5387975" h="3035300">
                <a:moveTo>
                  <a:pt x="5336971" y="25400"/>
                </a:moveTo>
                <a:lnTo>
                  <a:pt x="5336844" y="38100"/>
                </a:lnTo>
                <a:lnTo>
                  <a:pt x="5343067" y="38100"/>
                </a:lnTo>
                <a:lnTo>
                  <a:pt x="5336971" y="25400"/>
                </a:lnTo>
                <a:close/>
              </a:path>
              <a:path w="5387975" h="3035300">
                <a:moveTo>
                  <a:pt x="5375871" y="25400"/>
                </a:moveTo>
                <a:lnTo>
                  <a:pt x="5340134" y="25400"/>
                </a:lnTo>
                <a:lnTo>
                  <a:pt x="5349201" y="38100"/>
                </a:lnTo>
                <a:lnTo>
                  <a:pt x="5375300" y="38100"/>
                </a:lnTo>
                <a:lnTo>
                  <a:pt x="5375871" y="25400"/>
                </a:lnTo>
                <a:close/>
              </a:path>
              <a:path w="5387975" h="3035300">
                <a:moveTo>
                  <a:pt x="5387886" y="25400"/>
                </a:moveTo>
                <a:lnTo>
                  <a:pt x="5380786" y="25400"/>
                </a:lnTo>
                <a:lnTo>
                  <a:pt x="5379935" y="38100"/>
                </a:lnTo>
                <a:lnTo>
                  <a:pt x="5384228" y="38100"/>
                </a:lnTo>
                <a:lnTo>
                  <a:pt x="5387886" y="25400"/>
                </a:lnTo>
                <a:close/>
              </a:path>
              <a:path w="5387975" h="3035300">
                <a:moveTo>
                  <a:pt x="5366689" y="12700"/>
                </a:moveTo>
                <a:lnTo>
                  <a:pt x="5346433" y="12700"/>
                </a:lnTo>
                <a:lnTo>
                  <a:pt x="5344922" y="25400"/>
                </a:lnTo>
                <a:lnTo>
                  <a:pt x="5366258" y="25400"/>
                </a:lnTo>
                <a:lnTo>
                  <a:pt x="5366689" y="12700"/>
                </a:lnTo>
                <a:close/>
              </a:path>
              <a:path w="5387975" h="3035300">
                <a:moveTo>
                  <a:pt x="5369407" y="12700"/>
                </a:moveTo>
                <a:lnTo>
                  <a:pt x="5368556" y="12700"/>
                </a:lnTo>
                <a:lnTo>
                  <a:pt x="5369445" y="25400"/>
                </a:lnTo>
                <a:lnTo>
                  <a:pt x="5370766" y="25400"/>
                </a:lnTo>
                <a:lnTo>
                  <a:pt x="5369407" y="12700"/>
                </a:lnTo>
                <a:close/>
              </a:path>
              <a:path w="5387975" h="3035300">
                <a:moveTo>
                  <a:pt x="5382412" y="12700"/>
                </a:moveTo>
                <a:lnTo>
                  <a:pt x="5376164" y="12700"/>
                </a:lnTo>
                <a:lnTo>
                  <a:pt x="5374119" y="25400"/>
                </a:lnTo>
                <a:lnTo>
                  <a:pt x="5381663" y="25400"/>
                </a:lnTo>
                <a:lnTo>
                  <a:pt x="5382412" y="12700"/>
                </a:lnTo>
                <a:close/>
              </a:path>
              <a:path w="5387975" h="3035300">
                <a:moveTo>
                  <a:pt x="5359184" y="0"/>
                </a:moveTo>
                <a:lnTo>
                  <a:pt x="5353850" y="0"/>
                </a:lnTo>
                <a:lnTo>
                  <a:pt x="5354002" y="12700"/>
                </a:lnTo>
                <a:lnTo>
                  <a:pt x="5362041" y="12700"/>
                </a:lnTo>
                <a:lnTo>
                  <a:pt x="5359184" y="0"/>
                </a:lnTo>
                <a:close/>
              </a:path>
              <a:path w="5387975" h="3035300">
                <a:moveTo>
                  <a:pt x="5370868" y="0"/>
                </a:moveTo>
                <a:lnTo>
                  <a:pt x="5371604" y="12700"/>
                </a:lnTo>
                <a:lnTo>
                  <a:pt x="5373789" y="12700"/>
                </a:lnTo>
                <a:lnTo>
                  <a:pt x="5370868" y="0"/>
                </a:lnTo>
                <a:close/>
              </a:path>
            </a:pathLst>
          </a:custGeom>
          <a:solidFill>
            <a:srgbClr val="3CFA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963270" y="4226196"/>
            <a:ext cx="246519" cy="442203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042886" y="2785205"/>
            <a:ext cx="1725227" cy="920534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11357349" y="4210665"/>
            <a:ext cx="2167890" cy="2108200"/>
          </a:xfrm>
          <a:custGeom>
            <a:avLst/>
            <a:gdLst/>
            <a:ahLst/>
            <a:cxnLst/>
            <a:rect l="l" t="t" r="r" b="b"/>
            <a:pathLst>
              <a:path w="2167890" h="2108200">
                <a:moveTo>
                  <a:pt x="27368" y="2095500"/>
                </a:moveTo>
                <a:lnTo>
                  <a:pt x="19431" y="2095500"/>
                </a:lnTo>
                <a:lnTo>
                  <a:pt x="17602" y="2108200"/>
                </a:lnTo>
                <a:lnTo>
                  <a:pt x="21590" y="2108200"/>
                </a:lnTo>
                <a:lnTo>
                  <a:pt x="25954" y="2101045"/>
                </a:lnTo>
                <a:lnTo>
                  <a:pt x="27368" y="2095500"/>
                </a:lnTo>
                <a:close/>
              </a:path>
              <a:path w="2167890" h="2108200">
                <a:moveTo>
                  <a:pt x="25954" y="2101045"/>
                </a:moveTo>
                <a:lnTo>
                  <a:pt x="21590" y="2108200"/>
                </a:lnTo>
                <a:lnTo>
                  <a:pt x="24130" y="2108200"/>
                </a:lnTo>
                <a:lnTo>
                  <a:pt x="25954" y="2101045"/>
                </a:lnTo>
                <a:close/>
              </a:path>
              <a:path w="2167890" h="2108200">
                <a:moveTo>
                  <a:pt x="37490" y="2095500"/>
                </a:moveTo>
                <a:lnTo>
                  <a:pt x="29337" y="2095500"/>
                </a:lnTo>
                <a:lnTo>
                  <a:pt x="25954" y="2101045"/>
                </a:lnTo>
                <a:lnTo>
                  <a:pt x="24130" y="2108200"/>
                </a:lnTo>
                <a:lnTo>
                  <a:pt x="36055" y="2108200"/>
                </a:lnTo>
                <a:lnTo>
                  <a:pt x="37490" y="2095500"/>
                </a:lnTo>
                <a:close/>
              </a:path>
              <a:path w="2167890" h="2108200">
                <a:moveTo>
                  <a:pt x="1485" y="2082800"/>
                </a:moveTo>
                <a:lnTo>
                  <a:pt x="0" y="2082800"/>
                </a:lnTo>
                <a:lnTo>
                  <a:pt x="139" y="2095500"/>
                </a:lnTo>
                <a:lnTo>
                  <a:pt x="1092" y="2095500"/>
                </a:lnTo>
                <a:lnTo>
                  <a:pt x="1485" y="2082800"/>
                </a:lnTo>
                <a:close/>
              </a:path>
              <a:path w="2167890" h="2108200">
                <a:moveTo>
                  <a:pt x="37299" y="2082800"/>
                </a:moveTo>
                <a:lnTo>
                  <a:pt x="4533" y="2082800"/>
                </a:lnTo>
                <a:lnTo>
                  <a:pt x="3086" y="2095500"/>
                </a:lnTo>
                <a:lnTo>
                  <a:pt x="40932" y="2095500"/>
                </a:lnTo>
                <a:lnTo>
                  <a:pt x="40806" y="2087102"/>
                </a:lnTo>
                <a:lnTo>
                  <a:pt x="37299" y="2082800"/>
                </a:lnTo>
                <a:close/>
              </a:path>
              <a:path w="2167890" h="2108200">
                <a:moveTo>
                  <a:pt x="42528" y="2089215"/>
                </a:moveTo>
                <a:lnTo>
                  <a:pt x="40932" y="2095500"/>
                </a:lnTo>
                <a:lnTo>
                  <a:pt x="47650" y="2095500"/>
                </a:lnTo>
                <a:lnTo>
                  <a:pt x="42528" y="2089215"/>
                </a:lnTo>
                <a:close/>
              </a:path>
              <a:path w="2167890" h="2108200">
                <a:moveTo>
                  <a:pt x="44157" y="2082800"/>
                </a:moveTo>
                <a:lnTo>
                  <a:pt x="40741" y="2082800"/>
                </a:lnTo>
                <a:lnTo>
                  <a:pt x="40806" y="2087102"/>
                </a:lnTo>
                <a:lnTo>
                  <a:pt x="42528" y="2089215"/>
                </a:lnTo>
                <a:lnTo>
                  <a:pt x="44157" y="2082800"/>
                </a:lnTo>
                <a:close/>
              </a:path>
              <a:path w="2167890" h="2108200">
                <a:moveTo>
                  <a:pt x="50914" y="2070100"/>
                </a:moveTo>
                <a:lnTo>
                  <a:pt x="4102" y="2070100"/>
                </a:lnTo>
                <a:lnTo>
                  <a:pt x="2997" y="2082800"/>
                </a:lnTo>
                <a:lnTo>
                  <a:pt x="47066" y="2082800"/>
                </a:lnTo>
                <a:lnTo>
                  <a:pt x="50914" y="2070100"/>
                </a:lnTo>
                <a:close/>
              </a:path>
              <a:path w="2167890" h="2108200">
                <a:moveTo>
                  <a:pt x="65659" y="2070100"/>
                </a:moveTo>
                <a:lnTo>
                  <a:pt x="51015" y="2070100"/>
                </a:lnTo>
                <a:lnTo>
                  <a:pt x="54495" y="2082800"/>
                </a:lnTo>
                <a:lnTo>
                  <a:pt x="63715" y="2082800"/>
                </a:lnTo>
                <a:lnTo>
                  <a:pt x="65659" y="2070100"/>
                </a:lnTo>
                <a:close/>
              </a:path>
              <a:path w="2167890" h="2108200">
                <a:moveTo>
                  <a:pt x="48768" y="2057400"/>
                </a:moveTo>
                <a:lnTo>
                  <a:pt x="16395" y="2057400"/>
                </a:lnTo>
                <a:lnTo>
                  <a:pt x="13404" y="2070100"/>
                </a:lnTo>
                <a:lnTo>
                  <a:pt x="48907" y="2070100"/>
                </a:lnTo>
                <a:lnTo>
                  <a:pt x="48768" y="2057400"/>
                </a:lnTo>
                <a:close/>
              </a:path>
              <a:path w="2167890" h="2108200">
                <a:moveTo>
                  <a:pt x="74244" y="2057400"/>
                </a:moveTo>
                <a:lnTo>
                  <a:pt x="50317" y="2057400"/>
                </a:lnTo>
                <a:lnTo>
                  <a:pt x="50241" y="2070100"/>
                </a:lnTo>
                <a:lnTo>
                  <a:pt x="75158" y="2070100"/>
                </a:lnTo>
                <a:lnTo>
                  <a:pt x="74244" y="2057400"/>
                </a:lnTo>
                <a:close/>
              </a:path>
              <a:path w="2167890" h="2108200">
                <a:moveTo>
                  <a:pt x="82537" y="2057400"/>
                </a:moveTo>
                <a:lnTo>
                  <a:pt x="78663" y="2057400"/>
                </a:lnTo>
                <a:lnTo>
                  <a:pt x="81572" y="2070100"/>
                </a:lnTo>
                <a:lnTo>
                  <a:pt x="82537" y="2057400"/>
                </a:lnTo>
                <a:close/>
              </a:path>
              <a:path w="2167890" h="2108200">
                <a:moveTo>
                  <a:pt x="27216" y="2044700"/>
                </a:moveTo>
                <a:lnTo>
                  <a:pt x="24460" y="2044700"/>
                </a:lnTo>
                <a:lnTo>
                  <a:pt x="20205" y="2057400"/>
                </a:lnTo>
                <a:lnTo>
                  <a:pt x="25654" y="2057400"/>
                </a:lnTo>
                <a:lnTo>
                  <a:pt x="27216" y="2044700"/>
                </a:lnTo>
                <a:close/>
              </a:path>
              <a:path w="2167890" h="2108200">
                <a:moveTo>
                  <a:pt x="37266" y="2041290"/>
                </a:moveTo>
                <a:lnTo>
                  <a:pt x="34886" y="2044700"/>
                </a:lnTo>
                <a:lnTo>
                  <a:pt x="35204" y="2057400"/>
                </a:lnTo>
                <a:lnTo>
                  <a:pt x="56667" y="2057400"/>
                </a:lnTo>
                <a:lnTo>
                  <a:pt x="56248" y="2044700"/>
                </a:lnTo>
                <a:lnTo>
                  <a:pt x="37287" y="2044700"/>
                </a:lnTo>
                <a:lnTo>
                  <a:pt x="37266" y="2041290"/>
                </a:lnTo>
                <a:close/>
              </a:path>
              <a:path w="2167890" h="2108200">
                <a:moveTo>
                  <a:pt x="64913" y="2046290"/>
                </a:moveTo>
                <a:lnTo>
                  <a:pt x="57137" y="2057400"/>
                </a:lnTo>
                <a:lnTo>
                  <a:pt x="67779" y="2057400"/>
                </a:lnTo>
                <a:lnTo>
                  <a:pt x="64913" y="2046290"/>
                </a:lnTo>
                <a:close/>
              </a:path>
              <a:path w="2167890" h="2108200">
                <a:moveTo>
                  <a:pt x="66890" y="2044700"/>
                </a:moveTo>
                <a:lnTo>
                  <a:pt x="66027" y="2044700"/>
                </a:lnTo>
                <a:lnTo>
                  <a:pt x="64913" y="2046290"/>
                </a:lnTo>
                <a:lnTo>
                  <a:pt x="67779" y="2057400"/>
                </a:lnTo>
                <a:lnTo>
                  <a:pt x="66890" y="2044700"/>
                </a:lnTo>
                <a:close/>
              </a:path>
              <a:path w="2167890" h="2108200">
                <a:moveTo>
                  <a:pt x="77772" y="2046089"/>
                </a:moveTo>
                <a:lnTo>
                  <a:pt x="74244" y="2057400"/>
                </a:lnTo>
                <a:lnTo>
                  <a:pt x="75514" y="2057400"/>
                </a:lnTo>
                <a:lnTo>
                  <a:pt x="77869" y="2046290"/>
                </a:lnTo>
                <a:lnTo>
                  <a:pt x="77772" y="2046089"/>
                </a:lnTo>
                <a:close/>
              </a:path>
              <a:path w="2167890" h="2108200">
                <a:moveTo>
                  <a:pt x="85788" y="2044700"/>
                </a:moveTo>
                <a:lnTo>
                  <a:pt x="78206" y="2044700"/>
                </a:lnTo>
                <a:lnTo>
                  <a:pt x="77911" y="2046089"/>
                </a:lnTo>
                <a:lnTo>
                  <a:pt x="77923" y="2046290"/>
                </a:lnTo>
                <a:lnTo>
                  <a:pt x="86233" y="2057400"/>
                </a:lnTo>
                <a:lnTo>
                  <a:pt x="85788" y="2044700"/>
                </a:lnTo>
                <a:close/>
              </a:path>
              <a:path w="2167890" h="2108200">
                <a:moveTo>
                  <a:pt x="76733" y="2044700"/>
                </a:moveTo>
                <a:lnTo>
                  <a:pt x="66890" y="2044700"/>
                </a:lnTo>
                <a:lnTo>
                  <a:pt x="67791" y="2057383"/>
                </a:lnTo>
                <a:lnTo>
                  <a:pt x="76733" y="2044700"/>
                </a:lnTo>
                <a:close/>
              </a:path>
              <a:path w="2167890" h="2108200">
                <a:moveTo>
                  <a:pt x="66027" y="2044700"/>
                </a:moveTo>
                <a:lnTo>
                  <a:pt x="64503" y="2044700"/>
                </a:lnTo>
                <a:lnTo>
                  <a:pt x="64913" y="2046290"/>
                </a:lnTo>
                <a:lnTo>
                  <a:pt x="66027" y="2044700"/>
                </a:lnTo>
                <a:close/>
              </a:path>
              <a:path w="2167890" h="2108200">
                <a:moveTo>
                  <a:pt x="78206" y="2044700"/>
                </a:moveTo>
                <a:lnTo>
                  <a:pt x="76733" y="2044700"/>
                </a:lnTo>
                <a:lnTo>
                  <a:pt x="77772" y="2046089"/>
                </a:lnTo>
                <a:lnTo>
                  <a:pt x="78206" y="2044700"/>
                </a:lnTo>
                <a:close/>
              </a:path>
              <a:path w="2167890" h="2108200">
                <a:moveTo>
                  <a:pt x="43751" y="2032000"/>
                </a:moveTo>
                <a:lnTo>
                  <a:pt x="39161" y="2038576"/>
                </a:lnTo>
                <a:lnTo>
                  <a:pt x="38836" y="2044700"/>
                </a:lnTo>
                <a:lnTo>
                  <a:pt x="42862" y="2044700"/>
                </a:lnTo>
                <a:lnTo>
                  <a:pt x="43751" y="2032000"/>
                </a:lnTo>
                <a:close/>
              </a:path>
              <a:path w="2167890" h="2108200">
                <a:moveTo>
                  <a:pt x="54876" y="2032000"/>
                </a:moveTo>
                <a:lnTo>
                  <a:pt x="48488" y="2032000"/>
                </a:lnTo>
                <a:lnTo>
                  <a:pt x="45872" y="2044700"/>
                </a:lnTo>
                <a:lnTo>
                  <a:pt x="53124" y="2044700"/>
                </a:lnTo>
                <a:lnTo>
                  <a:pt x="54876" y="2032000"/>
                </a:lnTo>
                <a:close/>
              </a:path>
              <a:path w="2167890" h="2108200">
                <a:moveTo>
                  <a:pt x="58470" y="2032000"/>
                </a:moveTo>
                <a:lnTo>
                  <a:pt x="54876" y="2032000"/>
                </a:lnTo>
                <a:lnTo>
                  <a:pt x="53124" y="2044700"/>
                </a:lnTo>
                <a:lnTo>
                  <a:pt x="57492" y="2044700"/>
                </a:lnTo>
                <a:lnTo>
                  <a:pt x="58470" y="2032000"/>
                </a:lnTo>
                <a:close/>
              </a:path>
              <a:path w="2167890" h="2108200">
                <a:moveTo>
                  <a:pt x="67995" y="2032000"/>
                </a:moveTo>
                <a:lnTo>
                  <a:pt x="58470" y="2032000"/>
                </a:lnTo>
                <a:lnTo>
                  <a:pt x="57492" y="2044700"/>
                </a:lnTo>
                <a:lnTo>
                  <a:pt x="65328" y="2044700"/>
                </a:lnTo>
                <a:lnTo>
                  <a:pt x="67995" y="2032000"/>
                </a:lnTo>
                <a:close/>
              </a:path>
              <a:path w="2167890" h="2108200">
                <a:moveTo>
                  <a:pt x="67995" y="2032000"/>
                </a:moveTo>
                <a:lnTo>
                  <a:pt x="65328" y="2044700"/>
                </a:lnTo>
                <a:lnTo>
                  <a:pt x="67487" y="2044700"/>
                </a:lnTo>
                <a:lnTo>
                  <a:pt x="67995" y="2032000"/>
                </a:lnTo>
                <a:close/>
              </a:path>
              <a:path w="2167890" h="2108200">
                <a:moveTo>
                  <a:pt x="90614" y="2032000"/>
                </a:moveTo>
                <a:lnTo>
                  <a:pt x="67995" y="2032000"/>
                </a:lnTo>
                <a:lnTo>
                  <a:pt x="67487" y="2044700"/>
                </a:lnTo>
                <a:lnTo>
                  <a:pt x="88265" y="2044700"/>
                </a:lnTo>
                <a:lnTo>
                  <a:pt x="90614" y="2032000"/>
                </a:lnTo>
                <a:close/>
              </a:path>
              <a:path w="2167890" h="2108200">
                <a:moveTo>
                  <a:pt x="100380" y="2032000"/>
                </a:moveTo>
                <a:lnTo>
                  <a:pt x="95732" y="2032000"/>
                </a:lnTo>
                <a:lnTo>
                  <a:pt x="95351" y="2044700"/>
                </a:lnTo>
                <a:lnTo>
                  <a:pt x="95897" y="2044700"/>
                </a:lnTo>
                <a:lnTo>
                  <a:pt x="100380" y="2032000"/>
                </a:lnTo>
                <a:close/>
              </a:path>
              <a:path w="2167890" h="2108200">
                <a:moveTo>
                  <a:pt x="39509" y="2032000"/>
                </a:moveTo>
                <a:lnTo>
                  <a:pt x="37211" y="2032000"/>
                </a:lnTo>
                <a:lnTo>
                  <a:pt x="37266" y="2041290"/>
                </a:lnTo>
                <a:lnTo>
                  <a:pt x="39161" y="2038576"/>
                </a:lnTo>
                <a:lnTo>
                  <a:pt x="39509" y="2032000"/>
                </a:lnTo>
                <a:close/>
              </a:path>
              <a:path w="2167890" h="2108200">
                <a:moveTo>
                  <a:pt x="53987" y="2019300"/>
                </a:moveTo>
                <a:lnTo>
                  <a:pt x="51816" y="2032000"/>
                </a:lnTo>
                <a:lnTo>
                  <a:pt x="57810" y="2032000"/>
                </a:lnTo>
                <a:lnTo>
                  <a:pt x="53987" y="2019300"/>
                </a:lnTo>
                <a:close/>
              </a:path>
              <a:path w="2167890" h="2108200">
                <a:moveTo>
                  <a:pt x="102603" y="2019300"/>
                </a:moveTo>
                <a:lnTo>
                  <a:pt x="57226" y="2019300"/>
                </a:lnTo>
                <a:lnTo>
                  <a:pt x="60871" y="2032000"/>
                </a:lnTo>
                <a:lnTo>
                  <a:pt x="103428" y="2032000"/>
                </a:lnTo>
                <a:lnTo>
                  <a:pt x="102603" y="2019300"/>
                </a:lnTo>
                <a:close/>
              </a:path>
              <a:path w="2167890" h="2108200">
                <a:moveTo>
                  <a:pt x="118452" y="2019300"/>
                </a:moveTo>
                <a:lnTo>
                  <a:pt x="113004" y="2019300"/>
                </a:lnTo>
                <a:lnTo>
                  <a:pt x="109943" y="2032000"/>
                </a:lnTo>
                <a:lnTo>
                  <a:pt x="114630" y="2032000"/>
                </a:lnTo>
                <a:lnTo>
                  <a:pt x="118452" y="2019300"/>
                </a:lnTo>
                <a:close/>
              </a:path>
              <a:path w="2167890" h="2108200">
                <a:moveTo>
                  <a:pt x="77287" y="2018478"/>
                </a:moveTo>
                <a:lnTo>
                  <a:pt x="77203" y="2019300"/>
                </a:lnTo>
                <a:lnTo>
                  <a:pt x="77508" y="2019300"/>
                </a:lnTo>
                <a:lnTo>
                  <a:pt x="77287" y="2018478"/>
                </a:lnTo>
                <a:close/>
              </a:path>
              <a:path w="2167890" h="2108200">
                <a:moveTo>
                  <a:pt x="118884" y="2006600"/>
                </a:moveTo>
                <a:lnTo>
                  <a:pt x="81915" y="2006600"/>
                </a:lnTo>
                <a:lnTo>
                  <a:pt x="80606" y="2019300"/>
                </a:lnTo>
                <a:lnTo>
                  <a:pt x="110273" y="2019300"/>
                </a:lnTo>
                <a:lnTo>
                  <a:pt x="118884" y="2006600"/>
                </a:lnTo>
                <a:close/>
              </a:path>
              <a:path w="2167890" h="2108200">
                <a:moveTo>
                  <a:pt x="124015" y="2006600"/>
                </a:moveTo>
                <a:lnTo>
                  <a:pt x="118884" y="2006600"/>
                </a:lnTo>
                <a:lnTo>
                  <a:pt x="119113" y="2019300"/>
                </a:lnTo>
                <a:lnTo>
                  <a:pt x="121348" y="2019300"/>
                </a:lnTo>
                <a:lnTo>
                  <a:pt x="124015" y="2006600"/>
                </a:lnTo>
                <a:close/>
              </a:path>
              <a:path w="2167890" h="2108200">
                <a:moveTo>
                  <a:pt x="131178" y="2006600"/>
                </a:moveTo>
                <a:lnTo>
                  <a:pt x="128549" y="2006600"/>
                </a:lnTo>
                <a:lnTo>
                  <a:pt x="127990" y="2019300"/>
                </a:lnTo>
                <a:lnTo>
                  <a:pt x="131178" y="2006600"/>
                </a:lnTo>
                <a:close/>
              </a:path>
              <a:path w="2167890" h="2108200">
                <a:moveTo>
                  <a:pt x="78511" y="2006600"/>
                </a:moveTo>
                <a:lnTo>
                  <a:pt x="74104" y="2006600"/>
                </a:lnTo>
                <a:lnTo>
                  <a:pt x="77287" y="2018478"/>
                </a:lnTo>
                <a:lnTo>
                  <a:pt x="78511" y="2006600"/>
                </a:lnTo>
                <a:close/>
              </a:path>
              <a:path w="2167890" h="2108200">
                <a:moveTo>
                  <a:pt x="84267" y="1993988"/>
                </a:moveTo>
                <a:lnTo>
                  <a:pt x="75666" y="2006600"/>
                </a:lnTo>
                <a:lnTo>
                  <a:pt x="84696" y="2006600"/>
                </a:lnTo>
                <a:lnTo>
                  <a:pt x="84267" y="1993988"/>
                </a:lnTo>
                <a:close/>
              </a:path>
              <a:path w="2167890" h="2108200">
                <a:moveTo>
                  <a:pt x="119291" y="1993900"/>
                </a:moveTo>
                <a:lnTo>
                  <a:pt x="90297" y="1993900"/>
                </a:lnTo>
                <a:lnTo>
                  <a:pt x="89382" y="2006600"/>
                </a:lnTo>
                <a:lnTo>
                  <a:pt x="118465" y="2006600"/>
                </a:lnTo>
                <a:lnTo>
                  <a:pt x="119291" y="1993900"/>
                </a:lnTo>
                <a:close/>
              </a:path>
              <a:path w="2167890" h="2108200">
                <a:moveTo>
                  <a:pt x="124231" y="1993900"/>
                </a:moveTo>
                <a:lnTo>
                  <a:pt x="119291" y="1993900"/>
                </a:lnTo>
                <a:lnTo>
                  <a:pt x="122364" y="2006600"/>
                </a:lnTo>
                <a:lnTo>
                  <a:pt x="124929" y="2006600"/>
                </a:lnTo>
                <a:lnTo>
                  <a:pt x="124231" y="1993900"/>
                </a:lnTo>
                <a:close/>
              </a:path>
              <a:path w="2167890" h="2108200">
                <a:moveTo>
                  <a:pt x="138468" y="1993900"/>
                </a:moveTo>
                <a:lnTo>
                  <a:pt x="130848" y="1993900"/>
                </a:lnTo>
                <a:lnTo>
                  <a:pt x="135242" y="2006600"/>
                </a:lnTo>
                <a:lnTo>
                  <a:pt x="138468" y="1993900"/>
                </a:lnTo>
                <a:close/>
              </a:path>
              <a:path w="2167890" h="2108200">
                <a:moveTo>
                  <a:pt x="144881" y="1993900"/>
                </a:moveTo>
                <a:lnTo>
                  <a:pt x="138468" y="1993900"/>
                </a:lnTo>
                <a:lnTo>
                  <a:pt x="143624" y="2006600"/>
                </a:lnTo>
                <a:lnTo>
                  <a:pt x="144881" y="1993900"/>
                </a:lnTo>
                <a:close/>
              </a:path>
              <a:path w="2167890" h="2108200">
                <a:moveTo>
                  <a:pt x="84328" y="1993900"/>
                </a:moveTo>
                <a:close/>
              </a:path>
              <a:path w="2167890" h="2108200">
                <a:moveTo>
                  <a:pt x="116547" y="1981200"/>
                </a:moveTo>
                <a:lnTo>
                  <a:pt x="98289" y="1981200"/>
                </a:lnTo>
                <a:lnTo>
                  <a:pt x="90723" y="1993900"/>
                </a:lnTo>
                <a:lnTo>
                  <a:pt x="116522" y="1993900"/>
                </a:lnTo>
                <a:lnTo>
                  <a:pt x="116547" y="1981200"/>
                </a:lnTo>
                <a:close/>
              </a:path>
              <a:path w="2167890" h="2108200">
                <a:moveTo>
                  <a:pt x="121996" y="1981200"/>
                </a:moveTo>
                <a:lnTo>
                  <a:pt x="118389" y="1981200"/>
                </a:lnTo>
                <a:lnTo>
                  <a:pt x="117805" y="1993900"/>
                </a:lnTo>
                <a:lnTo>
                  <a:pt x="120015" y="1993900"/>
                </a:lnTo>
                <a:lnTo>
                  <a:pt x="121996" y="1981200"/>
                </a:lnTo>
                <a:close/>
              </a:path>
              <a:path w="2167890" h="2108200">
                <a:moveTo>
                  <a:pt x="138125" y="1981200"/>
                </a:moveTo>
                <a:lnTo>
                  <a:pt x="121996" y="1981200"/>
                </a:lnTo>
                <a:lnTo>
                  <a:pt x="126111" y="1993900"/>
                </a:lnTo>
                <a:lnTo>
                  <a:pt x="134264" y="1993900"/>
                </a:lnTo>
                <a:lnTo>
                  <a:pt x="138551" y="1982792"/>
                </a:lnTo>
                <a:lnTo>
                  <a:pt x="138125" y="1981200"/>
                </a:lnTo>
                <a:close/>
              </a:path>
              <a:path w="2167890" h="2108200">
                <a:moveTo>
                  <a:pt x="139237" y="1985349"/>
                </a:moveTo>
                <a:lnTo>
                  <a:pt x="139382" y="1993900"/>
                </a:lnTo>
                <a:lnTo>
                  <a:pt x="141528" y="1993900"/>
                </a:lnTo>
                <a:lnTo>
                  <a:pt x="139237" y="1985349"/>
                </a:lnTo>
                <a:close/>
              </a:path>
              <a:path w="2167890" h="2108200">
                <a:moveTo>
                  <a:pt x="148628" y="1981200"/>
                </a:moveTo>
                <a:lnTo>
                  <a:pt x="148463" y="1981200"/>
                </a:lnTo>
                <a:lnTo>
                  <a:pt x="142354" y="1993900"/>
                </a:lnTo>
                <a:lnTo>
                  <a:pt x="145173" y="1993900"/>
                </a:lnTo>
                <a:lnTo>
                  <a:pt x="148996" y="1982065"/>
                </a:lnTo>
                <a:lnTo>
                  <a:pt x="148628" y="1981200"/>
                </a:lnTo>
                <a:close/>
              </a:path>
              <a:path w="2167890" h="2108200">
                <a:moveTo>
                  <a:pt x="156768" y="1981200"/>
                </a:moveTo>
                <a:lnTo>
                  <a:pt x="149275" y="1981200"/>
                </a:lnTo>
                <a:lnTo>
                  <a:pt x="148996" y="1982065"/>
                </a:lnTo>
                <a:lnTo>
                  <a:pt x="154025" y="1993900"/>
                </a:lnTo>
                <a:lnTo>
                  <a:pt x="156768" y="1981200"/>
                </a:lnTo>
                <a:close/>
              </a:path>
              <a:path w="2167890" h="2108200">
                <a:moveTo>
                  <a:pt x="139166" y="1981200"/>
                </a:moveTo>
                <a:lnTo>
                  <a:pt x="138551" y="1982792"/>
                </a:lnTo>
                <a:lnTo>
                  <a:pt x="139237" y="1985349"/>
                </a:lnTo>
                <a:lnTo>
                  <a:pt x="139166" y="1981200"/>
                </a:lnTo>
                <a:close/>
              </a:path>
              <a:path w="2167890" h="2108200">
                <a:moveTo>
                  <a:pt x="115026" y="1968500"/>
                </a:moveTo>
                <a:lnTo>
                  <a:pt x="108889" y="1968500"/>
                </a:lnTo>
                <a:lnTo>
                  <a:pt x="101536" y="1981200"/>
                </a:lnTo>
                <a:lnTo>
                  <a:pt x="114965" y="1981200"/>
                </a:lnTo>
                <a:lnTo>
                  <a:pt x="115026" y="1968500"/>
                </a:lnTo>
                <a:close/>
              </a:path>
              <a:path w="2167890" h="2108200">
                <a:moveTo>
                  <a:pt x="157162" y="1968500"/>
                </a:moveTo>
                <a:lnTo>
                  <a:pt x="122782" y="1968500"/>
                </a:lnTo>
                <a:lnTo>
                  <a:pt x="116486" y="1981200"/>
                </a:lnTo>
                <a:lnTo>
                  <a:pt x="153390" y="1981200"/>
                </a:lnTo>
                <a:lnTo>
                  <a:pt x="157162" y="1968500"/>
                </a:lnTo>
                <a:close/>
              </a:path>
              <a:path w="2167890" h="2108200">
                <a:moveTo>
                  <a:pt x="157441" y="1968500"/>
                </a:moveTo>
                <a:lnTo>
                  <a:pt x="157162" y="1968500"/>
                </a:lnTo>
                <a:lnTo>
                  <a:pt x="156438" y="1981200"/>
                </a:lnTo>
                <a:lnTo>
                  <a:pt x="162331" y="1981200"/>
                </a:lnTo>
                <a:lnTo>
                  <a:pt x="157441" y="1968500"/>
                </a:lnTo>
                <a:close/>
              </a:path>
              <a:path w="2167890" h="2108200">
                <a:moveTo>
                  <a:pt x="151993" y="1955800"/>
                </a:moveTo>
                <a:lnTo>
                  <a:pt x="124117" y="1955800"/>
                </a:lnTo>
                <a:lnTo>
                  <a:pt x="117106" y="1968500"/>
                </a:lnTo>
                <a:lnTo>
                  <a:pt x="160070" y="1968500"/>
                </a:lnTo>
                <a:lnTo>
                  <a:pt x="151993" y="1955800"/>
                </a:lnTo>
                <a:close/>
              </a:path>
              <a:path w="2167890" h="2108200">
                <a:moveTo>
                  <a:pt x="166103" y="1955800"/>
                </a:moveTo>
                <a:lnTo>
                  <a:pt x="159791" y="1955800"/>
                </a:lnTo>
                <a:lnTo>
                  <a:pt x="160070" y="1968500"/>
                </a:lnTo>
                <a:lnTo>
                  <a:pt x="165557" y="1968500"/>
                </a:lnTo>
                <a:lnTo>
                  <a:pt x="166103" y="1955800"/>
                </a:lnTo>
                <a:close/>
              </a:path>
              <a:path w="2167890" h="2108200">
                <a:moveTo>
                  <a:pt x="172618" y="1955800"/>
                </a:moveTo>
                <a:lnTo>
                  <a:pt x="165557" y="1968500"/>
                </a:lnTo>
                <a:lnTo>
                  <a:pt x="168795" y="1968500"/>
                </a:lnTo>
                <a:lnTo>
                  <a:pt x="172618" y="1955800"/>
                </a:lnTo>
                <a:close/>
              </a:path>
              <a:path w="2167890" h="2108200">
                <a:moveTo>
                  <a:pt x="173062" y="1955800"/>
                </a:moveTo>
                <a:lnTo>
                  <a:pt x="174117" y="1968500"/>
                </a:lnTo>
                <a:lnTo>
                  <a:pt x="176110" y="1968500"/>
                </a:lnTo>
                <a:lnTo>
                  <a:pt x="173062" y="1955800"/>
                </a:lnTo>
                <a:close/>
              </a:path>
              <a:path w="2167890" h="2108200">
                <a:moveTo>
                  <a:pt x="176225" y="1943100"/>
                </a:moveTo>
                <a:lnTo>
                  <a:pt x="142709" y="1943100"/>
                </a:lnTo>
                <a:lnTo>
                  <a:pt x="138785" y="1955800"/>
                </a:lnTo>
                <a:lnTo>
                  <a:pt x="171602" y="1955800"/>
                </a:lnTo>
                <a:lnTo>
                  <a:pt x="176225" y="1943100"/>
                </a:lnTo>
                <a:close/>
              </a:path>
              <a:path w="2167890" h="2108200">
                <a:moveTo>
                  <a:pt x="180606" y="1943100"/>
                </a:moveTo>
                <a:lnTo>
                  <a:pt x="176225" y="1943100"/>
                </a:lnTo>
                <a:lnTo>
                  <a:pt x="178777" y="1955800"/>
                </a:lnTo>
                <a:lnTo>
                  <a:pt x="179463" y="1955800"/>
                </a:lnTo>
                <a:lnTo>
                  <a:pt x="180606" y="1943100"/>
                </a:lnTo>
                <a:close/>
              </a:path>
              <a:path w="2167890" h="2108200">
                <a:moveTo>
                  <a:pt x="193205" y="1943100"/>
                </a:moveTo>
                <a:lnTo>
                  <a:pt x="183819" y="1943100"/>
                </a:lnTo>
                <a:lnTo>
                  <a:pt x="184810" y="1955800"/>
                </a:lnTo>
                <a:lnTo>
                  <a:pt x="186347" y="1955800"/>
                </a:lnTo>
                <a:lnTo>
                  <a:pt x="193205" y="1943100"/>
                </a:lnTo>
                <a:close/>
              </a:path>
              <a:path w="2167890" h="2108200">
                <a:moveTo>
                  <a:pt x="196430" y="1943100"/>
                </a:moveTo>
                <a:lnTo>
                  <a:pt x="192773" y="1955800"/>
                </a:lnTo>
                <a:lnTo>
                  <a:pt x="195110" y="1955800"/>
                </a:lnTo>
                <a:lnTo>
                  <a:pt x="196430" y="1943100"/>
                </a:lnTo>
                <a:close/>
              </a:path>
              <a:path w="2167890" h="2108200">
                <a:moveTo>
                  <a:pt x="146290" y="1932124"/>
                </a:moveTo>
                <a:lnTo>
                  <a:pt x="142811" y="1943100"/>
                </a:lnTo>
                <a:lnTo>
                  <a:pt x="144589" y="1943100"/>
                </a:lnTo>
                <a:lnTo>
                  <a:pt x="146290" y="1932124"/>
                </a:lnTo>
                <a:close/>
              </a:path>
              <a:path w="2167890" h="2108200">
                <a:moveTo>
                  <a:pt x="190385" y="1930400"/>
                </a:moveTo>
                <a:lnTo>
                  <a:pt x="149009" y="1930400"/>
                </a:lnTo>
                <a:lnTo>
                  <a:pt x="148805" y="1943100"/>
                </a:lnTo>
                <a:lnTo>
                  <a:pt x="192608" y="1943100"/>
                </a:lnTo>
                <a:lnTo>
                  <a:pt x="190385" y="1930400"/>
                </a:lnTo>
                <a:close/>
              </a:path>
              <a:path w="2167890" h="2108200">
                <a:moveTo>
                  <a:pt x="200056" y="1936164"/>
                </a:moveTo>
                <a:lnTo>
                  <a:pt x="192608" y="1943100"/>
                </a:lnTo>
                <a:lnTo>
                  <a:pt x="201333" y="1943100"/>
                </a:lnTo>
                <a:lnTo>
                  <a:pt x="200056" y="1936164"/>
                </a:lnTo>
                <a:close/>
              </a:path>
              <a:path w="2167890" h="2108200">
                <a:moveTo>
                  <a:pt x="206248" y="1930400"/>
                </a:moveTo>
                <a:lnTo>
                  <a:pt x="198996" y="1930400"/>
                </a:lnTo>
                <a:lnTo>
                  <a:pt x="200056" y="1936164"/>
                </a:lnTo>
                <a:lnTo>
                  <a:pt x="206248" y="1930400"/>
                </a:lnTo>
                <a:close/>
              </a:path>
              <a:path w="2167890" h="2108200">
                <a:moveTo>
                  <a:pt x="146837" y="1930400"/>
                </a:moveTo>
                <a:lnTo>
                  <a:pt x="146558" y="1930400"/>
                </a:lnTo>
                <a:lnTo>
                  <a:pt x="146290" y="1932124"/>
                </a:lnTo>
                <a:lnTo>
                  <a:pt x="146837" y="1930400"/>
                </a:lnTo>
                <a:close/>
              </a:path>
              <a:path w="2167890" h="2108200">
                <a:moveTo>
                  <a:pt x="161417" y="1917700"/>
                </a:moveTo>
                <a:lnTo>
                  <a:pt x="158102" y="1930400"/>
                </a:lnTo>
                <a:lnTo>
                  <a:pt x="159473" y="1930400"/>
                </a:lnTo>
                <a:lnTo>
                  <a:pt x="161417" y="1917700"/>
                </a:lnTo>
                <a:close/>
              </a:path>
              <a:path w="2167890" h="2108200">
                <a:moveTo>
                  <a:pt x="181635" y="1917700"/>
                </a:moveTo>
                <a:lnTo>
                  <a:pt x="168922" y="1917700"/>
                </a:lnTo>
                <a:lnTo>
                  <a:pt x="167373" y="1930400"/>
                </a:lnTo>
                <a:lnTo>
                  <a:pt x="179133" y="1930400"/>
                </a:lnTo>
                <a:lnTo>
                  <a:pt x="181635" y="1917700"/>
                </a:lnTo>
                <a:close/>
              </a:path>
              <a:path w="2167890" h="2108200">
                <a:moveTo>
                  <a:pt x="193459" y="1917700"/>
                </a:moveTo>
                <a:lnTo>
                  <a:pt x="183095" y="1917700"/>
                </a:lnTo>
                <a:lnTo>
                  <a:pt x="179133" y="1930400"/>
                </a:lnTo>
                <a:lnTo>
                  <a:pt x="194970" y="1930400"/>
                </a:lnTo>
                <a:lnTo>
                  <a:pt x="193459" y="1917700"/>
                </a:lnTo>
                <a:close/>
              </a:path>
              <a:path w="2167890" h="2108200">
                <a:moveTo>
                  <a:pt x="201700" y="1919155"/>
                </a:moveTo>
                <a:lnTo>
                  <a:pt x="199631" y="1930400"/>
                </a:lnTo>
                <a:lnTo>
                  <a:pt x="202398" y="1920825"/>
                </a:lnTo>
                <a:lnTo>
                  <a:pt x="201700" y="1919155"/>
                </a:lnTo>
                <a:close/>
              </a:path>
              <a:path w="2167890" h="2108200">
                <a:moveTo>
                  <a:pt x="205712" y="1928755"/>
                </a:moveTo>
                <a:lnTo>
                  <a:pt x="205714" y="1930400"/>
                </a:lnTo>
                <a:lnTo>
                  <a:pt x="206400" y="1930400"/>
                </a:lnTo>
                <a:lnTo>
                  <a:pt x="205712" y="1928755"/>
                </a:lnTo>
                <a:close/>
              </a:path>
              <a:path w="2167890" h="2108200">
                <a:moveTo>
                  <a:pt x="208271" y="1923259"/>
                </a:moveTo>
                <a:lnTo>
                  <a:pt x="206400" y="1930400"/>
                </a:lnTo>
                <a:lnTo>
                  <a:pt x="208178" y="1930400"/>
                </a:lnTo>
                <a:lnTo>
                  <a:pt x="208271" y="1923259"/>
                </a:lnTo>
                <a:close/>
              </a:path>
              <a:path w="2167890" h="2108200">
                <a:moveTo>
                  <a:pt x="221437" y="1917700"/>
                </a:moveTo>
                <a:lnTo>
                  <a:pt x="210814" y="1917700"/>
                </a:lnTo>
                <a:lnTo>
                  <a:pt x="209379" y="1930400"/>
                </a:lnTo>
                <a:lnTo>
                  <a:pt x="218427" y="1930400"/>
                </a:lnTo>
                <a:lnTo>
                  <a:pt x="221437" y="1917700"/>
                </a:lnTo>
                <a:close/>
              </a:path>
              <a:path w="2167890" h="2108200">
                <a:moveTo>
                  <a:pt x="205701" y="1917700"/>
                </a:moveTo>
                <a:lnTo>
                  <a:pt x="203301" y="1917700"/>
                </a:lnTo>
                <a:lnTo>
                  <a:pt x="202398" y="1920825"/>
                </a:lnTo>
                <a:lnTo>
                  <a:pt x="205712" y="1928755"/>
                </a:lnTo>
                <a:lnTo>
                  <a:pt x="205701" y="1917700"/>
                </a:lnTo>
                <a:close/>
              </a:path>
              <a:path w="2167890" h="2108200">
                <a:moveTo>
                  <a:pt x="209727" y="1917700"/>
                </a:moveTo>
                <a:lnTo>
                  <a:pt x="208343" y="1917700"/>
                </a:lnTo>
                <a:lnTo>
                  <a:pt x="208271" y="1923259"/>
                </a:lnTo>
                <a:lnTo>
                  <a:pt x="209727" y="1917700"/>
                </a:lnTo>
                <a:close/>
              </a:path>
              <a:path w="2167890" h="2108200">
                <a:moveTo>
                  <a:pt x="203301" y="1917700"/>
                </a:moveTo>
                <a:lnTo>
                  <a:pt x="201968" y="1917700"/>
                </a:lnTo>
                <a:lnTo>
                  <a:pt x="201700" y="1919155"/>
                </a:lnTo>
                <a:lnTo>
                  <a:pt x="202398" y="1920825"/>
                </a:lnTo>
                <a:lnTo>
                  <a:pt x="203301" y="1917700"/>
                </a:lnTo>
                <a:close/>
              </a:path>
              <a:path w="2167890" h="2108200">
                <a:moveTo>
                  <a:pt x="201968" y="1917700"/>
                </a:moveTo>
                <a:lnTo>
                  <a:pt x="201091" y="1917700"/>
                </a:lnTo>
                <a:lnTo>
                  <a:pt x="201700" y="1919155"/>
                </a:lnTo>
                <a:lnTo>
                  <a:pt x="201968" y="1917700"/>
                </a:lnTo>
                <a:close/>
              </a:path>
              <a:path w="2167890" h="2108200">
                <a:moveTo>
                  <a:pt x="168884" y="1905000"/>
                </a:moveTo>
                <a:lnTo>
                  <a:pt x="168313" y="1905000"/>
                </a:lnTo>
                <a:lnTo>
                  <a:pt x="162991" y="1917700"/>
                </a:lnTo>
                <a:lnTo>
                  <a:pt x="166217" y="1917700"/>
                </a:lnTo>
                <a:lnTo>
                  <a:pt x="168884" y="1905000"/>
                </a:lnTo>
                <a:close/>
              </a:path>
              <a:path w="2167890" h="2108200">
                <a:moveTo>
                  <a:pt x="193395" y="1892300"/>
                </a:moveTo>
                <a:lnTo>
                  <a:pt x="187720" y="1892300"/>
                </a:lnTo>
                <a:lnTo>
                  <a:pt x="176090" y="1905000"/>
                </a:lnTo>
                <a:lnTo>
                  <a:pt x="169202" y="1917700"/>
                </a:lnTo>
                <a:lnTo>
                  <a:pt x="207264" y="1917700"/>
                </a:lnTo>
                <a:lnTo>
                  <a:pt x="208661" y="1905000"/>
                </a:lnTo>
                <a:lnTo>
                  <a:pt x="192239" y="1905000"/>
                </a:lnTo>
                <a:lnTo>
                  <a:pt x="193395" y="1892300"/>
                </a:lnTo>
                <a:close/>
              </a:path>
              <a:path w="2167890" h="2108200">
                <a:moveTo>
                  <a:pt x="216357" y="1905000"/>
                </a:moveTo>
                <a:lnTo>
                  <a:pt x="208661" y="1905000"/>
                </a:lnTo>
                <a:lnTo>
                  <a:pt x="210654" y="1917700"/>
                </a:lnTo>
                <a:lnTo>
                  <a:pt x="218440" y="1917700"/>
                </a:lnTo>
                <a:lnTo>
                  <a:pt x="216357" y="1905000"/>
                </a:lnTo>
                <a:close/>
              </a:path>
              <a:path w="2167890" h="2108200">
                <a:moveTo>
                  <a:pt x="226656" y="1905000"/>
                </a:moveTo>
                <a:lnTo>
                  <a:pt x="224098" y="1905000"/>
                </a:lnTo>
                <a:lnTo>
                  <a:pt x="222406" y="1917700"/>
                </a:lnTo>
                <a:lnTo>
                  <a:pt x="226212" y="1917700"/>
                </a:lnTo>
                <a:lnTo>
                  <a:pt x="226656" y="1905000"/>
                </a:lnTo>
                <a:close/>
              </a:path>
              <a:path w="2167890" h="2108200">
                <a:moveTo>
                  <a:pt x="233006" y="1905000"/>
                </a:moveTo>
                <a:lnTo>
                  <a:pt x="226212" y="1917700"/>
                </a:lnTo>
                <a:lnTo>
                  <a:pt x="233172" y="1917700"/>
                </a:lnTo>
                <a:lnTo>
                  <a:pt x="233006" y="1905000"/>
                </a:lnTo>
                <a:close/>
              </a:path>
              <a:path w="2167890" h="2108200">
                <a:moveTo>
                  <a:pt x="207759" y="1892300"/>
                </a:moveTo>
                <a:lnTo>
                  <a:pt x="196977" y="1892300"/>
                </a:lnTo>
                <a:lnTo>
                  <a:pt x="192239" y="1905000"/>
                </a:lnTo>
                <a:lnTo>
                  <a:pt x="205676" y="1905000"/>
                </a:lnTo>
                <a:lnTo>
                  <a:pt x="207759" y="1892300"/>
                </a:lnTo>
                <a:close/>
              </a:path>
              <a:path w="2167890" h="2108200">
                <a:moveTo>
                  <a:pt x="232448" y="1892300"/>
                </a:moveTo>
                <a:lnTo>
                  <a:pt x="207759" y="1892300"/>
                </a:lnTo>
                <a:lnTo>
                  <a:pt x="208038" y="1905000"/>
                </a:lnTo>
                <a:lnTo>
                  <a:pt x="227037" y="1905000"/>
                </a:lnTo>
                <a:lnTo>
                  <a:pt x="232448" y="1892300"/>
                </a:lnTo>
                <a:close/>
              </a:path>
              <a:path w="2167890" h="2108200">
                <a:moveTo>
                  <a:pt x="238404" y="1879600"/>
                </a:moveTo>
                <a:lnTo>
                  <a:pt x="197891" y="1879600"/>
                </a:lnTo>
                <a:lnTo>
                  <a:pt x="192011" y="1892300"/>
                </a:lnTo>
                <a:lnTo>
                  <a:pt x="248754" y="1892300"/>
                </a:lnTo>
                <a:lnTo>
                  <a:pt x="238404" y="1879600"/>
                </a:lnTo>
                <a:close/>
              </a:path>
              <a:path w="2167890" h="2108200">
                <a:moveTo>
                  <a:pt x="262826" y="1879600"/>
                </a:moveTo>
                <a:lnTo>
                  <a:pt x="251079" y="1892300"/>
                </a:lnTo>
                <a:lnTo>
                  <a:pt x="261213" y="1892300"/>
                </a:lnTo>
                <a:lnTo>
                  <a:pt x="262826" y="1879600"/>
                </a:lnTo>
                <a:close/>
              </a:path>
              <a:path w="2167890" h="2108200">
                <a:moveTo>
                  <a:pt x="261188" y="1866900"/>
                </a:moveTo>
                <a:lnTo>
                  <a:pt x="216496" y="1866900"/>
                </a:lnTo>
                <a:lnTo>
                  <a:pt x="211289" y="1879600"/>
                </a:lnTo>
                <a:lnTo>
                  <a:pt x="255638" y="1879600"/>
                </a:lnTo>
                <a:lnTo>
                  <a:pt x="261188" y="1866900"/>
                </a:lnTo>
                <a:close/>
              </a:path>
              <a:path w="2167890" h="2108200">
                <a:moveTo>
                  <a:pt x="262293" y="1866900"/>
                </a:moveTo>
                <a:lnTo>
                  <a:pt x="261886" y="1866900"/>
                </a:lnTo>
                <a:lnTo>
                  <a:pt x="262877" y="1879600"/>
                </a:lnTo>
                <a:lnTo>
                  <a:pt x="262293" y="1866900"/>
                </a:lnTo>
                <a:close/>
              </a:path>
              <a:path w="2167890" h="2108200">
                <a:moveTo>
                  <a:pt x="269151" y="1866900"/>
                </a:moveTo>
                <a:lnTo>
                  <a:pt x="265671" y="1879600"/>
                </a:lnTo>
                <a:lnTo>
                  <a:pt x="270217" y="1879600"/>
                </a:lnTo>
                <a:lnTo>
                  <a:pt x="269151" y="1866900"/>
                </a:lnTo>
                <a:close/>
              </a:path>
              <a:path w="2167890" h="2108200">
                <a:moveTo>
                  <a:pt x="226199" y="1854200"/>
                </a:moveTo>
                <a:lnTo>
                  <a:pt x="225526" y="1866900"/>
                </a:lnTo>
                <a:lnTo>
                  <a:pt x="230466" y="1866900"/>
                </a:lnTo>
                <a:lnTo>
                  <a:pt x="226199" y="1854200"/>
                </a:lnTo>
                <a:close/>
              </a:path>
              <a:path w="2167890" h="2108200">
                <a:moveTo>
                  <a:pt x="273100" y="1854200"/>
                </a:moveTo>
                <a:lnTo>
                  <a:pt x="236016" y="1854200"/>
                </a:lnTo>
                <a:lnTo>
                  <a:pt x="230466" y="1866900"/>
                </a:lnTo>
                <a:lnTo>
                  <a:pt x="268668" y="1866900"/>
                </a:lnTo>
                <a:lnTo>
                  <a:pt x="273100" y="1854200"/>
                </a:lnTo>
                <a:close/>
              </a:path>
              <a:path w="2167890" h="2108200">
                <a:moveTo>
                  <a:pt x="283171" y="1841500"/>
                </a:moveTo>
                <a:lnTo>
                  <a:pt x="237578" y="1841500"/>
                </a:lnTo>
                <a:lnTo>
                  <a:pt x="240665" y="1854200"/>
                </a:lnTo>
                <a:lnTo>
                  <a:pt x="274116" y="1854200"/>
                </a:lnTo>
                <a:lnTo>
                  <a:pt x="272999" y="1866900"/>
                </a:lnTo>
                <a:lnTo>
                  <a:pt x="273824" y="1866900"/>
                </a:lnTo>
                <a:lnTo>
                  <a:pt x="279920" y="1854200"/>
                </a:lnTo>
                <a:lnTo>
                  <a:pt x="283171" y="1841500"/>
                </a:lnTo>
                <a:close/>
              </a:path>
              <a:path w="2167890" h="2108200">
                <a:moveTo>
                  <a:pt x="283370" y="1855380"/>
                </a:moveTo>
                <a:lnTo>
                  <a:pt x="277876" y="1866900"/>
                </a:lnTo>
                <a:lnTo>
                  <a:pt x="281470" y="1866900"/>
                </a:lnTo>
                <a:lnTo>
                  <a:pt x="283370" y="1855380"/>
                </a:lnTo>
                <a:close/>
              </a:path>
              <a:path w="2167890" h="2108200">
                <a:moveTo>
                  <a:pt x="283933" y="1854200"/>
                </a:moveTo>
                <a:lnTo>
                  <a:pt x="283565" y="1854200"/>
                </a:lnTo>
                <a:lnTo>
                  <a:pt x="283370" y="1855380"/>
                </a:lnTo>
                <a:lnTo>
                  <a:pt x="283933" y="1854200"/>
                </a:lnTo>
                <a:close/>
              </a:path>
              <a:path w="2167890" h="2108200">
                <a:moveTo>
                  <a:pt x="303530" y="1841500"/>
                </a:moveTo>
                <a:lnTo>
                  <a:pt x="288721" y="1841500"/>
                </a:lnTo>
                <a:lnTo>
                  <a:pt x="289052" y="1854200"/>
                </a:lnTo>
                <a:lnTo>
                  <a:pt x="290283" y="1854200"/>
                </a:lnTo>
                <a:lnTo>
                  <a:pt x="303530" y="1841500"/>
                </a:lnTo>
                <a:close/>
              </a:path>
              <a:path w="2167890" h="2108200">
                <a:moveTo>
                  <a:pt x="254203" y="1828800"/>
                </a:moveTo>
                <a:lnTo>
                  <a:pt x="246761" y="1841500"/>
                </a:lnTo>
                <a:lnTo>
                  <a:pt x="250799" y="1841500"/>
                </a:lnTo>
                <a:lnTo>
                  <a:pt x="254203" y="1828800"/>
                </a:lnTo>
                <a:close/>
              </a:path>
              <a:path w="2167890" h="2108200">
                <a:moveTo>
                  <a:pt x="258405" y="1832817"/>
                </a:moveTo>
                <a:lnTo>
                  <a:pt x="255549" y="1841500"/>
                </a:lnTo>
                <a:lnTo>
                  <a:pt x="257937" y="1841500"/>
                </a:lnTo>
                <a:lnTo>
                  <a:pt x="258405" y="1832817"/>
                </a:lnTo>
                <a:close/>
              </a:path>
              <a:path w="2167890" h="2108200">
                <a:moveTo>
                  <a:pt x="299072" y="1828800"/>
                </a:moveTo>
                <a:lnTo>
                  <a:pt x="259727" y="1828800"/>
                </a:lnTo>
                <a:lnTo>
                  <a:pt x="258847" y="1831475"/>
                </a:lnTo>
                <a:lnTo>
                  <a:pt x="259689" y="1841500"/>
                </a:lnTo>
                <a:lnTo>
                  <a:pt x="285432" y="1841500"/>
                </a:lnTo>
                <a:lnTo>
                  <a:pt x="299072" y="1828800"/>
                </a:lnTo>
                <a:close/>
              </a:path>
              <a:path w="2167890" h="2108200">
                <a:moveTo>
                  <a:pt x="310197" y="1828800"/>
                </a:moveTo>
                <a:lnTo>
                  <a:pt x="299072" y="1828800"/>
                </a:lnTo>
                <a:lnTo>
                  <a:pt x="301447" y="1841500"/>
                </a:lnTo>
                <a:lnTo>
                  <a:pt x="309232" y="1841500"/>
                </a:lnTo>
                <a:lnTo>
                  <a:pt x="310197" y="1828800"/>
                </a:lnTo>
                <a:close/>
              </a:path>
              <a:path w="2167890" h="2108200">
                <a:moveTo>
                  <a:pt x="258622" y="1828800"/>
                </a:moveTo>
                <a:lnTo>
                  <a:pt x="258405" y="1832817"/>
                </a:lnTo>
                <a:lnTo>
                  <a:pt x="258847" y="1831475"/>
                </a:lnTo>
                <a:lnTo>
                  <a:pt x="258622" y="1828800"/>
                </a:lnTo>
                <a:close/>
              </a:path>
              <a:path w="2167890" h="2108200">
                <a:moveTo>
                  <a:pt x="315087" y="1816100"/>
                </a:moveTo>
                <a:lnTo>
                  <a:pt x="271132" y="1816100"/>
                </a:lnTo>
                <a:lnTo>
                  <a:pt x="265531" y="1828800"/>
                </a:lnTo>
                <a:lnTo>
                  <a:pt x="304660" y="1828800"/>
                </a:lnTo>
                <a:lnTo>
                  <a:pt x="315087" y="1816100"/>
                </a:lnTo>
                <a:close/>
              </a:path>
              <a:path w="2167890" h="2108200">
                <a:moveTo>
                  <a:pt x="327609" y="1816100"/>
                </a:moveTo>
                <a:lnTo>
                  <a:pt x="322580" y="1816100"/>
                </a:lnTo>
                <a:lnTo>
                  <a:pt x="323380" y="1828800"/>
                </a:lnTo>
                <a:lnTo>
                  <a:pt x="324942" y="1828800"/>
                </a:lnTo>
                <a:lnTo>
                  <a:pt x="327609" y="1816100"/>
                </a:lnTo>
                <a:close/>
              </a:path>
              <a:path w="2167890" h="2108200">
                <a:moveTo>
                  <a:pt x="323748" y="1803400"/>
                </a:moveTo>
                <a:lnTo>
                  <a:pt x="281292" y="1803400"/>
                </a:lnTo>
                <a:lnTo>
                  <a:pt x="281927" y="1816100"/>
                </a:lnTo>
                <a:lnTo>
                  <a:pt x="323037" y="1816100"/>
                </a:lnTo>
                <a:lnTo>
                  <a:pt x="324889" y="1812911"/>
                </a:lnTo>
                <a:lnTo>
                  <a:pt x="323748" y="1803400"/>
                </a:lnTo>
                <a:close/>
              </a:path>
              <a:path w="2167890" h="2108200">
                <a:moveTo>
                  <a:pt x="329981" y="1804147"/>
                </a:moveTo>
                <a:lnTo>
                  <a:pt x="324889" y="1812911"/>
                </a:lnTo>
                <a:lnTo>
                  <a:pt x="325272" y="1816100"/>
                </a:lnTo>
                <a:lnTo>
                  <a:pt x="329981" y="1804147"/>
                </a:lnTo>
                <a:close/>
              </a:path>
              <a:path w="2167890" h="2108200">
                <a:moveTo>
                  <a:pt x="345770" y="1803400"/>
                </a:moveTo>
                <a:lnTo>
                  <a:pt x="336003" y="1803400"/>
                </a:lnTo>
                <a:lnTo>
                  <a:pt x="335330" y="1816100"/>
                </a:lnTo>
                <a:lnTo>
                  <a:pt x="339674" y="1816100"/>
                </a:lnTo>
                <a:lnTo>
                  <a:pt x="345770" y="1803400"/>
                </a:lnTo>
                <a:close/>
              </a:path>
              <a:path w="2167890" h="2108200">
                <a:moveTo>
                  <a:pt x="330276" y="1803400"/>
                </a:moveTo>
                <a:lnTo>
                  <a:pt x="323748" y="1803400"/>
                </a:lnTo>
                <a:lnTo>
                  <a:pt x="324889" y="1812911"/>
                </a:lnTo>
                <a:lnTo>
                  <a:pt x="329981" y="1804147"/>
                </a:lnTo>
                <a:lnTo>
                  <a:pt x="330276" y="1803400"/>
                </a:lnTo>
                <a:close/>
              </a:path>
              <a:path w="2167890" h="2108200">
                <a:moveTo>
                  <a:pt x="330415" y="1803400"/>
                </a:moveTo>
                <a:lnTo>
                  <a:pt x="330276" y="1803400"/>
                </a:lnTo>
                <a:lnTo>
                  <a:pt x="329981" y="1804147"/>
                </a:lnTo>
                <a:lnTo>
                  <a:pt x="330415" y="1803400"/>
                </a:lnTo>
                <a:close/>
              </a:path>
              <a:path w="2167890" h="2108200">
                <a:moveTo>
                  <a:pt x="295287" y="1790700"/>
                </a:moveTo>
                <a:lnTo>
                  <a:pt x="293966" y="1790700"/>
                </a:lnTo>
                <a:lnTo>
                  <a:pt x="288213" y="1803400"/>
                </a:lnTo>
                <a:lnTo>
                  <a:pt x="291528" y="1803400"/>
                </a:lnTo>
                <a:lnTo>
                  <a:pt x="295287" y="1790700"/>
                </a:lnTo>
                <a:close/>
              </a:path>
              <a:path w="2167890" h="2108200">
                <a:moveTo>
                  <a:pt x="312229" y="1790700"/>
                </a:moveTo>
                <a:lnTo>
                  <a:pt x="297205" y="1790700"/>
                </a:lnTo>
                <a:lnTo>
                  <a:pt x="296113" y="1803400"/>
                </a:lnTo>
                <a:lnTo>
                  <a:pt x="315341" y="1803400"/>
                </a:lnTo>
                <a:lnTo>
                  <a:pt x="312229" y="1790700"/>
                </a:lnTo>
                <a:close/>
              </a:path>
              <a:path w="2167890" h="2108200">
                <a:moveTo>
                  <a:pt x="315417" y="1790700"/>
                </a:moveTo>
                <a:lnTo>
                  <a:pt x="312229" y="1790700"/>
                </a:lnTo>
                <a:lnTo>
                  <a:pt x="315341" y="1803400"/>
                </a:lnTo>
                <a:lnTo>
                  <a:pt x="319786" y="1803400"/>
                </a:lnTo>
                <a:lnTo>
                  <a:pt x="315417" y="1790700"/>
                </a:lnTo>
                <a:close/>
              </a:path>
              <a:path w="2167890" h="2108200">
                <a:moveTo>
                  <a:pt x="335216" y="1790700"/>
                </a:moveTo>
                <a:lnTo>
                  <a:pt x="315417" y="1790700"/>
                </a:lnTo>
                <a:lnTo>
                  <a:pt x="319786" y="1803400"/>
                </a:lnTo>
                <a:lnTo>
                  <a:pt x="332968" y="1803400"/>
                </a:lnTo>
                <a:lnTo>
                  <a:pt x="335216" y="1790700"/>
                </a:lnTo>
                <a:close/>
              </a:path>
              <a:path w="2167890" h="2108200">
                <a:moveTo>
                  <a:pt x="336245" y="1790700"/>
                </a:moveTo>
                <a:lnTo>
                  <a:pt x="335559" y="1790700"/>
                </a:lnTo>
                <a:lnTo>
                  <a:pt x="335267" y="1803400"/>
                </a:lnTo>
                <a:lnTo>
                  <a:pt x="338340" y="1803400"/>
                </a:lnTo>
                <a:lnTo>
                  <a:pt x="336245" y="1790700"/>
                </a:lnTo>
                <a:close/>
              </a:path>
              <a:path w="2167890" h="2108200">
                <a:moveTo>
                  <a:pt x="350558" y="1790700"/>
                </a:moveTo>
                <a:lnTo>
                  <a:pt x="336245" y="1790700"/>
                </a:lnTo>
                <a:lnTo>
                  <a:pt x="344195" y="1803400"/>
                </a:lnTo>
                <a:lnTo>
                  <a:pt x="351751" y="1803400"/>
                </a:lnTo>
                <a:lnTo>
                  <a:pt x="350558" y="1790700"/>
                </a:lnTo>
                <a:close/>
              </a:path>
              <a:path w="2167890" h="2108200">
                <a:moveTo>
                  <a:pt x="358228" y="1790700"/>
                </a:moveTo>
                <a:lnTo>
                  <a:pt x="356044" y="1790700"/>
                </a:lnTo>
                <a:lnTo>
                  <a:pt x="351751" y="1803400"/>
                </a:lnTo>
                <a:lnTo>
                  <a:pt x="352564" y="1803400"/>
                </a:lnTo>
                <a:lnTo>
                  <a:pt x="358228" y="1790700"/>
                </a:lnTo>
                <a:close/>
              </a:path>
              <a:path w="2167890" h="2108200">
                <a:moveTo>
                  <a:pt x="342823" y="1778000"/>
                </a:moveTo>
                <a:lnTo>
                  <a:pt x="318477" y="1778000"/>
                </a:lnTo>
                <a:lnTo>
                  <a:pt x="313499" y="1790700"/>
                </a:lnTo>
                <a:lnTo>
                  <a:pt x="347916" y="1790700"/>
                </a:lnTo>
                <a:lnTo>
                  <a:pt x="342823" y="1778000"/>
                </a:lnTo>
                <a:close/>
              </a:path>
              <a:path w="2167890" h="2108200">
                <a:moveTo>
                  <a:pt x="356920" y="1778000"/>
                </a:moveTo>
                <a:lnTo>
                  <a:pt x="353568" y="1778000"/>
                </a:lnTo>
                <a:lnTo>
                  <a:pt x="350964" y="1790700"/>
                </a:lnTo>
                <a:lnTo>
                  <a:pt x="357581" y="1790700"/>
                </a:lnTo>
                <a:lnTo>
                  <a:pt x="356920" y="1778000"/>
                </a:lnTo>
                <a:close/>
              </a:path>
              <a:path w="2167890" h="2108200">
                <a:moveTo>
                  <a:pt x="362813" y="1778000"/>
                </a:moveTo>
                <a:lnTo>
                  <a:pt x="360375" y="1778000"/>
                </a:lnTo>
                <a:lnTo>
                  <a:pt x="360908" y="1790700"/>
                </a:lnTo>
                <a:lnTo>
                  <a:pt x="364883" y="1790700"/>
                </a:lnTo>
                <a:lnTo>
                  <a:pt x="362813" y="1778000"/>
                </a:lnTo>
                <a:close/>
              </a:path>
              <a:path w="2167890" h="2108200">
                <a:moveTo>
                  <a:pt x="361454" y="1765300"/>
                </a:moveTo>
                <a:lnTo>
                  <a:pt x="317368" y="1765300"/>
                </a:lnTo>
                <a:lnTo>
                  <a:pt x="311365" y="1778000"/>
                </a:lnTo>
                <a:lnTo>
                  <a:pt x="362483" y="1778000"/>
                </a:lnTo>
                <a:lnTo>
                  <a:pt x="362522" y="1777437"/>
                </a:lnTo>
                <a:lnTo>
                  <a:pt x="361454" y="1765300"/>
                </a:lnTo>
                <a:close/>
              </a:path>
              <a:path w="2167890" h="2108200">
                <a:moveTo>
                  <a:pt x="362522" y="1777437"/>
                </a:moveTo>
                <a:lnTo>
                  <a:pt x="362483" y="1778000"/>
                </a:lnTo>
                <a:lnTo>
                  <a:pt x="362522" y="1777437"/>
                </a:lnTo>
                <a:close/>
              </a:path>
              <a:path w="2167890" h="2108200">
                <a:moveTo>
                  <a:pt x="373341" y="1765300"/>
                </a:moveTo>
                <a:lnTo>
                  <a:pt x="363372" y="1765300"/>
                </a:lnTo>
                <a:lnTo>
                  <a:pt x="362522" y="1777437"/>
                </a:lnTo>
                <a:lnTo>
                  <a:pt x="362572" y="1778000"/>
                </a:lnTo>
                <a:lnTo>
                  <a:pt x="369493" y="1778000"/>
                </a:lnTo>
                <a:lnTo>
                  <a:pt x="373341" y="1765300"/>
                </a:lnTo>
                <a:close/>
              </a:path>
              <a:path w="2167890" h="2108200">
                <a:moveTo>
                  <a:pt x="339308" y="1752600"/>
                </a:moveTo>
                <a:lnTo>
                  <a:pt x="332651" y="1752600"/>
                </a:lnTo>
                <a:lnTo>
                  <a:pt x="330873" y="1765300"/>
                </a:lnTo>
                <a:lnTo>
                  <a:pt x="341859" y="1765300"/>
                </a:lnTo>
                <a:lnTo>
                  <a:pt x="339308" y="1752600"/>
                </a:lnTo>
                <a:close/>
              </a:path>
              <a:path w="2167890" h="2108200">
                <a:moveTo>
                  <a:pt x="356933" y="1752600"/>
                </a:moveTo>
                <a:lnTo>
                  <a:pt x="349859" y="1752600"/>
                </a:lnTo>
                <a:lnTo>
                  <a:pt x="345744" y="1765300"/>
                </a:lnTo>
                <a:lnTo>
                  <a:pt x="355803" y="1765300"/>
                </a:lnTo>
                <a:lnTo>
                  <a:pt x="356933" y="1752600"/>
                </a:lnTo>
                <a:close/>
              </a:path>
              <a:path w="2167890" h="2108200">
                <a:moveTo>
                  <a:pt x="379425" y="1752600"/>
                </a:moveTo>
                <a:lnTo>
                  <a:pt x="358660" y="1752600"/>
                </a:lnTo>
                <a:lnTo>
                  <a:pt x="355803" y="1765300"/>
                </a:lnTo>
                <a:lnTo>
                  <a:pt x="373570" y="1765300"/>
                </a:lnTo>
                <a:lnTo>
                  <a:pt x="379401" y="1754581"/>
                </a:lnTo>
                <a:lnTo>
                  <a:pt x="379425" y="1752600"/>
                </a:lnTo>
                <a:close/>
              </a:path>
              <a:path w="2167890" h="2108200">
                <a:moveTo>
                  <a:pt x="381901" y="1752600"/>
                </a:moveTo>
                <a:lnTo>
                  <a:pt x="380479" y="1752600"/>
                </a:lnTo>
                <a:lnTo>
                  <a:pt x="379401" y="1754581"/>
                </a:lnTo>
                <a:lnTo>
                  <a:pt x="379272" y="1765300"/>
                </a:lnTo>
                <a:lnTo>
                  <a:pt x="382384" y="1765300"/>
                </a:lnTo>
                <a:lnTo>
                  <a:pt x="381901" y="1752600"/>
                </a:lnTo>
                <a:close/>
              </a:path>
              <a:path w="2167890" h="2108200">
                <a:moveTo>
                  <a:pt x="397294" y="1739900"/>
                </a:moveTo>
                <a:lnTo>
                  <a:pt x="349977" y="1739900"/>
                </a:lnTo>
                <a:lnTo>
                  <a:pt x="344792" y="1752600"/>
                </a:lnTo>
                <a:lnTo>
                  <a:pt x="389356" y="1752600"/>
                </a:lnTo>
                <a:lnTo>
                  <a:pt x="397294" y="1739900"/>
                </a:lnTo>
                <a:close/>
              </a:path>
              <a:path w="2167890" h="2108200">
                <a:moveTo>
                  <a:pt x="400316" y="1739900"/>
                </a:moveTo>
                <a:lnTo>
                  <a:pt x="398310" y="1739900"/>
                </a:lnTo>
                <a:lnTo>
                  <a:pt x="394474" y="1752600"/>
                </a:lnTo>
                <a:lnTo>
                  <a:pt x="397662" y="1752600"/>
                </a:lnTo>
                <a:lnTo>
                  <a:pt x="400316" y="1739900"/>
                </a:lnTo>
                <a:close/>
              </a:path>
              <a:path w="2167890" h="2108200">
                <a:moveTo>
                  <a:pt x="372694" y="1727200"/>
                </a:moveTo>
                <a:lnTo>
                  <a:pt x="362978" y="1727200"/>
                </a:lnTo>
                <a:lnTo>
                  <a:pt x="357930" y="1739900"/>
                </a:lnTo>
                <a:lnTo>
                  <a:pt x="376123" y="1739900"/>
                </a:lnTo>
                <a:lnTo>
                  <a:pt x="372694" y="1727200"/>
                </a:lnTo>
                <a:close/>
              </a:path>
              <a:path w="2167890" h="2108200">
                <a:moveTo>
                  <a:pt x="402310" y="1727200"/>
                </a:moveTo>
                <a:lnTo>
                  <a:pt x="379526" y="1727200"/>
                </a:lnTo>
                <a:lnTo>
                  <a:pt x="377837" y="1739900"/>
                </a:lnTo>
                <a:lnTo>
                  <a:pt x="404723" y="1739900"/>
                </a:lnTo>
                <a:lnTo>
                  <a:pt x="402310" y="1727200"/>
                </a:lnTo>
                <a:close/>
              </a:path>
              <a:path w="2167890" h="2108200">
                <a:moveTo>
                  <a:pt x="408368" y="1727200"/>
                </a:moveTo>
                <a:lnTo>
                  <a:pt x="407835" y="1739900"/>
                </a:lnTo>
                <a:lnTo>
                  <a:pt x="408643" y="1739900"/>
                </a:lnTo>
                <a:lnTo>
                  <a:pt x="408368" y="1727200"/>
                </a:lnTo>
                <a:close/>
              </a:path>
              <a:path w="2167890" h="2108200">
                <a:moveTo>
                  <a:pt x="375005" y="1714500"/>
                </a:moveTo>
                <a:lnTo>
                  <a:pt x="372948" y="1714500"/>
                </a:lnTo>
                <a:lnTo>
                  <a:pt x="368173" y="1727200"/>
                </a:lnTo>
                <a:lnTo>
                  <a:pt x="375005" y="1714500"/>
                </a:lnTo>
                <a:close/>
              </a:path>
              <a:path w="2167890" h="2108200">
                <a:moveTo>
                  <a:pt x="414235" y="1714500"/>
                </a:moveTo>
                <a:lnTo>
                  <a:pt x="375005" y="1714500"/>
                </a:lnTo>
                <a:lnTo>
                  <a:pt x="368363" y="1727200"/>
                </a:lnTo>
                <a:lnTo>
                  <a:pt x="412064" y="1727200"/>
                </a:lnTo>
                <a:lnTo>
                  <a:pt x="414235" y="1714500"/>
                </a:lnTo>
                <a:close/>
              </a:path>
              <a:path w="2167890" h="2108200">
                <a:moveTo>
                  <a:pt x="423252" y="1714500"/>
                </a:moveTo>
                <a:lnTo>
                  <a:pt x="414858" y="1714500"/>
                </a:lnTo>
                <a:lnTo>
                  <a:pt x="421309" y="1727200"/>
                </a:lnTo>
                <a:lnTo>
                  <a:pt x="422300" y="1727200"/>
                </a:lnTo>
                <a:lnTo>
                  <a:pt x="423252" y="1714500"/>
                </a:lnTo>
                <a:close/>
              </a:path>
              <a:path w="2167890" h="2108200">
                <a:moveTo>
                  <a:pt x="428345" y="1714500"/>
                </a:moveTo>
                <a:lnTo>
                  <a:pt x="424141" y="1714500"/>
                </a:lnTo>
                <a:lnTo>
                  <a:pt x="431749" y="1727200"/>
                </a:lnTo>
                <a:lnTo>
                  <a:pt x="428345" y="1714500"/>
                </a:lnTo>
                <a:close/>
              </a:path>
              <a:path w="2167890" h="2108200">
                <a:moveTo>
                  <a:pt x="421398" y="1701800"/>
                </a:moveTo>
                <a:lnTo>
                  <a:pt x="391357" y="1701800"/>
                </a:lnTo>
                <a:lnTo>
                  <a:pt x="389991" y="1714500"/>
                </a:lnTo>
                <a:lnTo>
                  <a:pt x="415759" y="1714500"/>
                </a:lnTo>
                <a:lnTo>
                  <a:pt x="421398" y="1701800"/>
                </a:lnTo>
                <a:close/>
              </a:path>
              <a:path w="2167890" h="2108200">
                <a:moveTo>
                  <a:pt x="430796" y="1701800"/>
                </a:moveTo>
                <a:lnTo>
                  <a:pt x="421398" y="1701800"/>
                </a:lnTo>
                <a:lnTo>
                  <a:pt x="422211" y="1714500"/>
                </a:lnTo>
                <a:lnTo>
                  <a:pt x="427482" y="1714500"/>
                </a:lnTo>
                <a:lnTo>
                  <a:pt x="430796" y="1701800"/>
                </a:lnTo>
                <a:close/>
              </a:path>
              <a:path w="2167890" h="2108200">
                <a:moveTo>
                  <a:pt x="432803" y="1701800"/>
                </a:moveTo>
                <a:lnTo>
                  <a:pt x="430796" y="1701800"/>
                </a:lnTo>
                <a:lnTo>
                  <a:pt x="433311" y="1714500"/>
                </a:lnTo>
                <a:lnTo>
                  <a:pt x="437337" y="1714500"/>
                </a:lnTo>
                <a:lnTo>
                  <a:pt x="432803" y="1701800"/>
                </a:lnTo>
                <a:close/>
              </a:path>
              <a:path w="2167890" h="2108200">
                <a:moveTo>
                  <a:pt x="442198" y="1711981"/>
                </a:moveTo>
                <a:lnTo>
                  <a:pt x="440702" y="1714500"/>
                </a:lnTo>
                <a:lnTo>
                  <a:pt x="441600" y="1714500"/>
                </a:lnTo>
                <a:lnTo>
                  <a:pt x="442320" y="1713020"/>
                </a:lnTo>
                <a:lnTo>
                  <a:pt x="442198" y="1711981"/>
                </a:lnTo>
                <a:close/>
              </a:path>
              <a:path w="2167890" h="2108200">
                <a:moveTo>
                  <a:pt x="442663" y="1712313"/>
                </a:moveTo>
                <a:lnTo>
                  <a:pt x="442320" y="1713020"/>
                </a:lnTo>
                <a:lnTo>
                  <a:pt x="442493" y="1714500"/>
                </a:lnTo>
                <a:lnTo>
                  <a:pt x="442663" y="1712313"/>
                </a:lnTo>
                <a:close/>
              </a:path>
              <a:path w="2167890" h="2108200">
                <a:moveTo>
                  <a:pt x="442764" y="1711029"/>
                </a:moveTo>
                <a:lnTo>
                  <a:pt x="442198" y="1711981"/>
                </a:lnTo>
                <a:lnTo>
                  <a:pt x="442320" y="1713020"/>
                </a:lnTo>
                <a:lnTo>
                  <a:pt x="442663" y="1712313"/>
                </a:lnTo>
                <a:lnTo>
                  <a:pt x="442764" y="1711029"/>
                </a:lnTo>
                <a:close/>
              </a:path>
              <a:path w="2167890" h="2108200">
                <a:moveTo>
                  <a:pt x="445655" y="1706162"/>
                </a:moveTo>
                <a:lnTo>
                  <a:pt x="442764" y="1711029"/>
                </a:lnTo>
                <a:lnTo>
                  <a:pt x="442663" y="1712313"/>
                </a:lnTo>
                <a:lnTo>
                  <a:pt x="445655" y="1706162"/>
                </a:lnTo>
                <a:close/>
              </a:path>
              <a:path w="2167890" h="2108200">
                <a:moveTo>
                  <a:pt x="443484" y="1701800"/>
                </a:moveTo>
                <a:lnTo>
                  <a:pt x="441007" y="1701800"/>
                </a:lnTo>
                <a:lnTo>
                  <a:pt x="442198" y="1711981"/>
                </a:lnTo>
                <a:lnTo>
                  <a:pt x="442764" y="1711029"/>
                </a:lnTo>
                <a:lnTo>
                  <a:pt x="443484" y="1701800"/>
                </a:lnTo>
                <a:close/>
              </a:path>
              <a:path w="2167890" h="2108200">
                <a:moveTo>
                  <a:pt x="448246" y="1701800"/>
                </a:moveTo>
                <a:lnTo>
                  <a:pt x="447776" y="1701800"/>
                </a:lnTo>
                <a:lnTo>
                  <a:pt x="445655" y="1706162"/>
                </a:lnTo>
                <a:lnTo>
                  <a:pt x="448246" y="1701800"/>
                </a:lnTo>
                <a:close/>
              </a:path>
              <a:path w="2167890" h="2108200">
                <a:moveTo>
                  <a:pt x="398183" y="1689100"/>
                </a:moveTo>
                <a:lnTo>
                  <a:pt x="394182" y="1689100"/>
                </a:lnTo>
                <a:lnTo>
                  <a:pt x="395097" y="1701800"/>
                </a:lnTo>
                <a:lnTo>
                  <a:pt x="398183" y="1689100"/>
                </a:lnTo>
                <a:close/>
              </a:path>
              <a:path w="2167890" h="2108200">
                <a:moveTo>
                  <a:pt x="425183" y="1689100"/>
                </a:moveTo>
                <a:lnTo>
                  <a:pt x="401456" y="1689100"/>
                </a:lnTo>
                <a:lnTo>
                  <a:pt x="395570" y="1701800"/>
                </a:lnTo>
                <a:lnTo>
                  <a:pt x="420636" y="1701800"/>
                </a:lnTo>
                <a:lnTo>
                  <a:pt x="425183" y="1689100"/>
                </a:lnTo>
                <a:close/>
              </a:path>
              <a:path w="2167890" h="2108200">
                <a:moveTo>
                  <a:pt x="438111" y="1689100"/>
                </a:moveTo>
                <a:lnTo>
                  <a:pt x="425183" y="1689100"/>
                </a:lnTo>
                <a:lnTo>
                  <a:pt x="424942" y="1701800"/>
                </a:lnTo>
                <a:lnTo>
                  <a:pt x="439039" y="1701800"/>
                </a:lnTo>
                <a:lnTo>
                  <a:pt x="438111" y="1689100"/>
                </a:lnTo>
                <a:close/>
              </a:path>
              <a:path w="2167890" h="2108200">
                <a:moveTo>
                  <a:pt x="448005" y="1689100"/>
                </a:moveTo>
                <a:lnTo>
                  <a:pt x="439940" y="1701800"/>
                </a:lnTo>
                <a:lnTo>
                  <a:pt x="448449" y="1701800"/>
                </a:lnTo>
                <a:lnTo>
                  <a:pt x="448005" y="1689100"/>
                </a:lnTo>
                <a:close/>
              </a:path>
              <a:path w="2167890" h="2108200">
                <a:moveTo>
                  <a:pt x="453898" y="1689100"/>
                </a:moveTo>
                <a:lnTo>
                  <a:pt x="451612" y="1701800"/>
                </a:lnTo>
                <a:lnTo>
                  <a:pt x="456933" y="1701800"/>
                </a:lnTo>
                <a:lnTo>
                  <a:pt x="453898" y="1689100"/>
                </a:lnTo>
                <a:close/>
              </a:path>
              <a:path w="2167890" h="2108200">
                <a:moveTo>
                  <a:pt x="455295" y="1676400"/>
                </a:moveTo>
                <a:lnTo>
                  <a:pt x="413505" y="1676400"/>
                </a:lnTo>
                <a:lnTo>
                  <a:pt x="406530" y="1689100"/>
                </a:lnTo>
                <a:lnTo>
                  <a:pt x="451154" y="1689100"/>
                </a:lnTo>
                <a:lnTo>
                  <a:pt x="455295" y="1676400"/>
                </a:lnTo>
                <a:close/>
              </a:path>
              <a:path w="2167890" h="2108200">
                <a:moveTo>
                  <a:pt x="457765" y="1686567"/>
                </a:moveTo>
                <a:lnTo>
                  <a:pt x="456577" y="1689100"/>
                </a:lnTo>
                <a:lnTo>
                  <a:pt x="458381" y="1689100"/>
                </a:lnTo>
                <a:lnTo>
                  <a:pt x="457765" y="1686567"/>
                </a:lnTo>
                <a:close/>
              </a:path>
              <a:path w="2167890" h="2108200">
                <a:moveTo>
                  <a:pt x="463918" y="1676400"/>
                </a:moveTo>
                <a:lnTo>
                  <a:pt x="462534" y="1676400"/>
                </a:lnTo>
                <a:lnTo>
                  <a:pt x="461632" y="1689100"/>
                </a:lnTo>
                <a:lnTo>
                  <a:pt x="463918" y="1676400"/>
                </a:lnTo>
                <a:close/>
              </a:path>
              <a:path w="2167890" h="2108200">
                <a:moveTo>
                  <a:pt x="464990" y="1681102"/>
                </a:moveTo>
                <a:lnTo>
                  <a:pt x="461759" y="1689100"/>
                </a:lnTo>
                <a:lnTo>
                  <a:pt x="466813" y="1689100"/>
                </a:lnTo>
                <a:lnTo>
                  <a:pt x="464990" y="1681102"/>
                </a:lnTo>
                <a:close/>
              </a:path>
              <a:path w="2167890" h="2108200">
                <a:moveTo>
                  <a:pt x="466890" y="1676400"/>
                </a:moveTo>
                <a:lnTo>
                  <a:pt x="464990" y="1681102"/>
                </a:lnTo>
                <a:lnTo>
                  <a:pt x="466813" y="1689100"/>
                </a:lnTo>
                <a:lnTo>
                  <a:pt x="466890" y="1676400"/>
                </a:lnTo>
                <a:close/>
              </a:path>
              <a:path w="2167890" h="2108200">
                <a:moveTo>
                  <a:pt x="470636" y="1676400"/>
                </a:moveTo>
                <a:lnTo>
                  <a:pt x="466890" y="1676400"/>
                </a:lnTo>
                <a:lnTo>
                  <a:pt x="466826" y="1689100"/>
                </a:lnTo>
                <a:lnTo>
                  <a:pt x="467436" y="1689100"/>
                </a:lnTo>
                <a:lnTo>
                  <a:pt x="470636" y="1676400"/>
                </a:lnTo>
                <a:close/>
              </a:path>
              <a:path w="2167890" h="2108200">
                <a:moveTo>
                  <a:pt x="462534" y="1676400"/>
                </a:moveTo>
                <a:lnTo>
                  <a:pt x="455295" y="1676400"/>
                </a:lnTo>
                <a:lnTo>
                  <a:pt x="457765" y="1686567"/>
                </a:lnTo>
                <a:lnTo>
                  <a:pt x="462534" y="1676400"/>
                </a:lnTo>
                <a:close/>
              </a:path>
              <a:path w="2167890" h="2108200">
                <a:moveTo>
                  <a:pt x="466890" y="1676400"/>
                </a:moveTo>
                <a:lnTo>
                  <a:pt x="463918" y="1676400"/>
                </a:lnTo>
                <a:lnTo>
                  <a:pt x="464990" y="1681102"/>
                </a:lnTo>
                <a:lnTo>
                  <a:pt x="466890" y="1676400"/>
                </a:lnTo>
                <a:close/>
              </a:path>
              <a:path w="2167890" h="2108200">
                <a:moveTo>
                  <a:pt x="436638" y="1663700"/>
                </a:moveTo>
                <a:lnTo>
                  <a:pt x="425259" y="1663700"/>
                </a:lnTo>
                <a:lnTo>
                  <a:pt x="421320" y="1676400"/>
                </a:lnTo>
                <a:lnTo>
                  <a:pt x="427228" y="1676400"/>
                </a:lnTo>
                <a:lnTo>
                  <a:pt x="436638" y="1663700"/>
                </a:lnTo>
                <a:close/>
              </a:path>
              <a:path w="2167890" h="2108200">
                <a:moveTo>
                  <a:pt x="439854" y="1672915"/>
                </a:moveTo>
                <a:lnTo>
                  <a:pt x="437388" y="1676400"/>
                </a:lnTo>
                <a:lnTo>
                  <a:pt x="441071" y="1676400"/>
                </a:lnTo>
                <a:lnTo>
                  <a:pt x="439854" y="1672915"/>
                </a:lnTo>
                <a:close/>
              </a:path>
              <a:path w="2167890" h="2108200">
                <a:moveTo>
                  <a:pt x="444019" y="1667033"/>
                </a:moveTo>
                <a:lnTo>
                  <a:pt x="441303" y="1670869"/>
                </a:lnTo>
                <a:lnTo>
                  <a:pt x="441071" y="1676400"/>
                </a:lnTo>
                <a:lnTo>
                  <a:pt x="445274" y="1676400"/>
                </a:lnTo>
                <a:lnTo>
                  <a:pt x="444019" y="1667033"/>
                </a:lnTo>
                <a:close/>
              </a:path>
              <a:path w="2167890" h="2108200">
                <a:moveTo>
                  <a:pt x="445392" y="1676032"/>
                </a:moveTo>
                <a:lnTo>
                  <a:pt x="445274" y="1676400"/>
                </a:lnTo>
                <a:lnTo>
                  <a:pt x="445392" y="1676032"/>
                </a:lnTo>
                <a:close/>
              </a:path>
              <a:path w="2167890" h="2108200">
                <a:moveTo>
                  <a:pt x="469760" y="1663700"/>
                </a:moveTo>
                <a:lnTo>
                  <a:pt x="449364" y="1663700"/>
                </a:lnTo>
                <a:lnTo>
                  <a:pt x="450443" y="1676400"/>
                </a:lnTo>
                <a:lnTo>
                  <a:pt x="464527" y="1676400"/>
                </a:lnTo>
                <a:lnTo>
                  <a:pt x="470202" y="1664479"/>
                </a:lnTo>
                <a:lnTo>
                  <a:pt x="469760" y="1663700"/>
                </a:lnTo>
                <a:close/>
              </a:path>
              <a:path w="2167890" h="2108200">
                <a:moveTo>
                  <a:pt x="479336" y="1663700"/>
                </a:moveTo>
                <a:lnTo>
                  <a:pt x="470573" y="1663700"/>
                </a:lnTo>
                <a:lnTo>
                  <a:pt x="470202" y="1664479"/>
                </a:lnTo>
                <a:lnTo>
                  <a:pt x="476961" y="1676400"/>
                </a:lnTo>
                <a:lnTo>
                  <a:pt x="481685" y="1676400"/>
                </a:lnTo>
                <a:lnTo>
                  <a:pt x="479336" y="1663700"/>
                </a:lnTo>
                <a:close/>
              </a:path>
              <a:path w="2167890" h="2108200">
                <a:moveTo>
                  <a:pt x="449364" y="1663700"/>
                </a:moveTo>
                <a:lnTo>
                  <a:pt x="446379" y="1663700"/>
                </a:lnTo>
                <a:lnTo>
                  <a:pt x="445392" y="1676032"/>
                </a:lnTo>
                <a:lnTo>
                  <a:pt x="449364" y="1663700"/>
                </a:lnTo>
                <a:close/>
              </a:path>
              <a:path w="2167890" h="2108200">
                <a:moveTo>
                  <a:pt x="441604" y="1663700"/>
                </a:moveTo>
                <a:lnTo>
                  <a:pt x="436638" y="1663700"/>
                </a:lnTo>
                <a:lnTo>
                  <a:pt x="439854" y="1672915"/>
                </a:lnTo>
                <a:lnTo>
                  <a:pt x="441303" y="1670869"/>
                </a:lnTo>
                <a:lnTo>
                  <a:pt x="441604" y="1663700"/>
                </a:lnTo>
                <a:close/>
              </a:path>
              <a:path w="2167890" h="2108200">
                <a:moveTo>
                  <a:pt x="446379" y="1663700"/>
                </a:moveTo>
                <a:lnTo>
                  <a:pt x="443572" y="1663700"/>
                </a:lnTo>
                <a:lnTo>
                  <a:pt x="444019" y="1667033"/>
                </a:lnTo>
                <a:lnTo>
                  <a:pt x="446379" y="1663700"/>
                </a:lnTo>
                <a:close/>
              </a:path>
              <a:path w="2167890" h="2108200">
                <a:moveTo>
                  <a:pt x="470573" y="1663700"/>
                </a:moveTo>
                <a:lnTo>
                  <a:pt x="469760" y="1663700"/>
                </a:lnTo>
                <a:lnTo>
                  <a:pt x="470202" y="1664479"/>
                </a:lnTo>
                <a:lnTo>
                  <a:pt x="470573" y="1663700"/>
                </a:lnTo>
                <a:close/>
              </a:path>
              <a:path w="2167890" h="2108200">
                <a:moveTo>
                  <a:pt x="468426" y="1651000"/>
                </a:moveTo>
                <a:lnTo>
                  <a:pt x="435051" y="1651000"/>
                </a:lnTo>
                <a:lnTo>
                  <a:pt x="431558" y="1663700"/>
                </a:lnTo>
                <a:lnTo>
                  <a:pt x="466991" y="1663700"/>
                </a:lnTo>
                <a:lnTo>
                  <a:pt x="468426" y="1651000"/>
                </a:lnTo>
                <a:close/>
              </a:path>
              <a:path w="2167890" h="2108200">
                <a:moveTo>
                  <a:pt x="478180" y="1651000"/>
                </a:moveTo>
                <a:lnTo>
                  <a:pt x="474207" y="1651000"/>
                </a:lnTo>
                <a:lnTo>
                  <a:pt x="472788" y="1663700"/>
                </a:lnTo>
                <a:lnTo>
                  <a:pt x="478028" y="1663700"/>
                </a:lnTo>
                <a:lnTo>
                  <a:pt x="478180" y="1651000"/>
                </a:lnTo>
                <a:close/>
              </a:path>
              <a:path w="2167890" h="2108200">
                <a:moveTo>
                  <a:pt x="483781" y="1651000"/>
                </a:moveTo>
                <a:lnTo>
                  <a:pt x="479983" y="1651000"/>
                </a:lnTo>
                <a:lnTo>
                  <a:pt x="479412" y="1663700"/>
                </a:lnTo>
                <a:lnTo>
                  <a:pt x="481164" y="1663700"/>
                </a:lnTo>
                <a:lnTo>
                  <a:pt x="483781" y="1651000"/>
                </a:lnTo>
                <a:close/>
              </a:path>
              <a:path w="2167890" h="2108200">
                <a:moveTo>
                  <a:pt x="489673" y="1651000"/>
                </a:moveTo>
                <a:lnTo>
                  <a:pt x="486092" y="1651000"/>
                </a:lnTo>
                <a:lnTo>
                  <a:pt x="487934" y="1663700"/>
                </a:lnTo>
                <a:lnTo>
                  <a:pt x="489115" y="1663700"/>
                </a:lnTo>
                <a:lnTo>
                  <a:pt x="489673" y="1651000"/>
                </a:lnTo>
                <a:close/>
              </a:path>
              <a:path w="2167890" h="2108200">
                <a:moveTo>
                  <a:pt x="496112" y="1651000"/>
                </a:moveTo>
                <a:lnTo>
                  <a:pt x="490728" y="1651000"/>
                </a:lnTo>
                <a:lnTo>
                  <a:pt x="493306" y="1663700"/>
                </a:lnTo>
                <a:lnTo>
                  <a:pt x="496112" y="1651000"/>
                </a:lnTo>
                <a:close/>
              </a:path>
              <a:path w="2167890" h="2108200">
                <a:moveTo>
                  <a:pt x="449148" y="1638300"/>
                </a:moveTo>
                <a:lnTo>
                  <a:pt x="444893" y="1651000"/>
                </a:lnTo>
                <a:lnTo>
                  <a:pt x="445770" y="1651000"/>
                </a:lnTo>
                <a:lnTo>
                  <a:pt x="449148" y="1638300"/>
                </a:lnTo>
                <a:close/>
              </a:path>
              <a:path w="2167890" h="2108200">
                <a:moveTo>
                  <a:pt x="504024" y="1638300"/>
                </a:moveTo>
                <a:lnTo>
                  <a:pt x="457860" y="1638300"/>
                </a:lnTo>
                <a:lnTo>
                  <a:pt x="445770" y="1651000"/>
                </a:lnTo>
                <a:lnTo>
                  <a:pt x="501599" y="1651000"/>
                </a:lnTo>
                <a:lnTo>
                  <a:pt x="504024" y="1638300"/>
                </a:lnTo>
                <a:close/>
              </a:path>
              <a:path w="2167890" h="2108200">
                <a:moveTo>
                  <a:pt x="509371" y="1638300"/>
                </a:moveTo>
                <a:lnTo>
                  <a:pt x="506145" y="1638300"/>
                </a:lnTo>
                <a:lnTo>
                  <a:pt x="507784" y="1651000"/>
                </a:lnTo>
                <a:lnTo>
                  <a:pt x="509371" y="1638300"/>
                </a:lnTo>
                <a:close/>
              </a:path>
              <a:path w="2167890" h="2108200">
                <a:moveTo>
                  <a:pt x="466293" y="1625600"/>
                </a:moveTo>
                <a:lnTo>
                  <a:pt x="466115" y="1625600"/>
                </a:lnTo>
                <a:lnTo>
                  <a:pt x="462495" y="1638300"/>
                </a:lnTo>
                <a:lnTo>
                  <a:pt x="464096" y="1638300"/>
                </a:lnTo>
                <a:lnTo>
                  <a:pt x="466293" y="1625600"/>
                </a:lnTo>
                <a:close/>
              </a:path>
              <a:path w="2167890" h="2108200">
                <a:moveTo>
                  <a:pt x="487756" y="1625600"/>
                </a:moveTo>
                <a:lnTo>
                  <a:pt x="473798" y="1625600"/>
                </a:lnTo>
                <a:lnTo>
                  <a:pt x="473354" y="1638300"/>
                </a:lnTo>
                <a:lnTo>
                  <a:pt x="485673" y="1638300"/>
                </a:lnTo>
                <a:lnTo>
                  <a:pt x="487756" y="1625600"/>
                </a:lnTo>
                <a:close/>
              </a:path>
              <a:path w="2167890" h="2108200">
                <a:moveTo>
                  <a:pt x="506450" y="1625600"/>
                </a:moveTo>
                <a:lnTo>
                  <a:pt x="488696" y="1625600"/>
                </a:lnTo>
                <a:lnTo>
                  <a:pt x="485673" y="1638300"/>
                </a:lnTo>
                <a:lnTo>
                  <a:pt x="503605" y="1638300"/>
                </a:lnTo>
                <a:lnTo>
                  <a:pt x="506450" y="1625600"/>
                </a:lnTo>
                <a:close/>
              </a:path>
              <a:path w="2167890" h="2108200">
                <a:moveTo>
                  <a:pt x="510718" y="1625600"/>
                </a:moveTo>
                <a:lnTo>
                  <a:pt x="506463" y="1625600"/>
                </a:lnTo>
                <a:lnTo>
                  <a:pt x="505675" y="1638300"/>
                </a:lnTo>
                <a:lnTo>
                  <a:pt x="510718" y="1625600"/>
                </a:lnTo>
                <a:close/>
              </a:path>
              <a:path w="2167890" h="2108200">
                <a:moveTo>
                  <a:pt x="512457" y="1625600"/>
                </a:moveTo>
                <a:lnTo>
                  <a:pt x="511289" y="1625600"/>
                </a:lnTo>
                <a:lnTo>
                  <a:pt x="511111" y="1638300"/>
                </a:lnTo>
                <a:lnTo>
                  <a:pt x="512076" y="1638300"/>
                </a:lnTo>
                <a:lnTo>
                  <a:pt x="512457" y="1625600"/>
                </a:lnTo>
                <a:close/>
              </a:path>
              <a:path w="2167890" h="2108200">
                <a:moveTo>
                  <a:pt x="511937" y="1612900"/>
                </a:moveTo>
                <a:lnTo>
                  <a:pt x="474814" y="1612900"/>
                </a:lnTo>
                <a:lnTo>
                  <a:pt x="464769" y="1625600"/>
                </a:lnTo>
                <a:lnTo>
                  <a:pt x="509460" y="1625600"/>
                </a:lnTo>
                <a:lnTo>
                  <a:pt x="511937" y="1612900"/>
                </a:lnTo>
                <a:close/>
              </a:path>
              <a:path w="2167890" h="2108200">
                <a:moveTo>
                  <a:pt x="516991" y="1612900"/>
                </a:moveTo>
                <a:lnTo>
                  <a:pt x="511937" y="1612900"/>
                </a:lnTo>
                <a:lnTo>
                  <a:pt x="509765" y="1625600"/>
                </a:lnTo>
                <a:lnTo>
                  <a:pt x="516991" y="1612900"/>
                </a:lnTo>
                <a:close/>
              </a:path>
              <a:path w="2167890" h="2108200">
                <a:moveTo>
                  <a:pt x="526592" y="1612900"/>
                </a:moveTo>
                <a:lnTo>
                  <a:pt x="522541" y="1612900"/>
                </a:lnTo>
                <a:lnTo>
                  <a:pt x="521868" y="1625600"/>
                </a:lnTo>
                <a:lnTo>
                  <a:pt x="527964" y="1625600"/>
                </a:lnTo>
                <a:lnTo>
                  <a:pt x="526592" y="1612900"/>
                </a:lnTo>
                <a:close/>
              </a:path>
              <a:path w="2167890" h="2108200">
                <a:moveTo>
                  <a:pt x="508228" y="1600200"/>
                </a:moveTo>
                <a:lnTo>
                  <a:pt x="493026" y="1600200"/>
                </a:lnTo>
                <a:lnTo>
                  <a:pt x="492239" y="1612900"/>
                </a:lnTo>
                <a:lnTo>
                  <a:pt x="499452" y="1612900"/>
                </a:lnTo>
                <a:lnTo>
                  <a:pt x="508228" y="1600200"/>
                </a:lnTo>
                <a:close/>
              </a:path>
              <a:path w="2167890" h="2108200">
                <a:moveTo>
                  <a:pt x="523443" y="1600200"/>
                </a:moveTo>
                <a:lnTo>
                  <a:pt x="508228" y="1600200"/>
                </a:lnTo>
                <a:lnTo>
                  <a:pt x="507022" y="1612900"/>
                </a:lnTo>
                <a:lnTo>
                  <a:pt x="525653" y="1612900"/>
                </a:lnTo>
                <a:lnTo>
                  <a:pt x="523443" y="1600200"/>
                </a:lnTo>
                <a:close/>
              </a:path>
              <a:path w="2167890" h="2108200">
                <a:moveTo>
                  <a:pt x="543966" y="1600200"/>
                </a:moveTo>
                <a:lnTo>
                  <a:pt x="527646" y="1600200"/>
                </a:lnTo>
                <a:lnTo>
                  <a:pt x="526745" y="1612900"/>
                </a:lnTo>
                <a:lnTo>
                  <a:pt x="534454" y="1612900"/>
                </a:lnTo>
                <a:lnTo>
                  <a:pt x="543966" y="1600200"/>
                </a:lnTo>
                <a:close/>
              </a:path>
              <a:path w="2167890" h="2108200">
                <a:moveTo>
                  <a:pt x="545719" y="1600200"/>
                </a:moveTo>
                <a:lnTo>
                  <a:pt x="543966" y="1600200"/>
                </a:lnTo>
                <a:lnTo>
                  <a:pt x="537400" y="1612900"/>
                </a:lnTo>
                <a:lnTo>
                  <a:pt x="542124" y="1612900"/>
                </a:lnTo>
                <a:lnTo>
                  <a:pt x="545719" y="1600200"/>
                </a:lnTo>
                <a:close/>
              </a:path>
              <a:path w="2167890" h="2108200">
                <a:moveTo>
                  <a:pt x="547373" y="1610669"/>
                </a:moveTo>
                <a:lnTo>
                  <a:pt x="546083" y="1612900"/>
                </a:lnTo>
                <a:lnTo>
                  <a:pt x="547712" y="1612900"/>
                </a:lnTo>
                <a:lnTo>
                  <a:pt x="547373" y="1610669"/>
                </a:lnTo>
                <a:close/>
              </a:path>
              <a:path w="2167890" h="2108200">
                <a:moveTo>
                  <a:pt x="553427" y="1600200"/>
                </a:moveTo>
                <a:lnTo>
                  <a:pt x="545782" y="1600200"/>
                </a:lnTo>
                <a:lnTo>
                  <a:pt x="547373" y="1610669"/>
                </a:lnTo>
                <a:lnTo>
                  <a:pt x="553427" y="1600200"/>
                </a:lnTo>
                <a:close/>
              </a:path>
              <a:path w="2167890" h="2108200">
                <a:moveTo>
                  <a:pt x="505378" y="1592257"/>
                </a:moveTo>
                <a:lnTo>
                  <a:pt x="501700" y="1600200"/>
                </a:lnTo>
                <a:lnTo>
                  <a:pt x="504329" y="1600200"/>
                </a:lnTo>
                <a:lnTo>
                  <a:pt x="505378" y="1592257"/>
                </a:lnTo>
                <a:close/>
              </a:path>
              <a:path w="2167890" h="2108200">
                <a:moveTo>
                  <a:pt x="515086" y="1587500"/>
                </a:moveTo>
                <a:lnTo>
                  <a:pt x="512660" y="1587500"/>
                </a:lnTo>
                <a:lnTo>
                  <a:pt x="509955" y="1600200"/>
                </a:lnTo>
                <a:lnTo>
                  <a:pt x="511848" y="1600200"/>
                </a:lnTo>
                <a:lnTo>
                  <a:pt x="515086" y="1587500"/>
                </a:lnTo>
                <a:close/>
              </a:path>
              <a:path w="2167890" h="2108200">
                <a:moveTo>
                  <a:pt x="520623" y="1587500"/>
                </a:moveTo>
                <a:lnTo>
                  <a:pt x="511848" y="1600200"/>
                </a:lnTo>
                <a:lnTo>
                  <a:pt x="518121" y="1600200"/>
                </a:lnTo>
                <a:lnTo>
                  <a:pt x="520623" y="1587500"/>
                </a:lnTo>
                <a:close/>
              </a:path>
              <a:path w="2167890" h="2108200">
                <a:moveTo>
                  <a:pt x="545617" y="1587500"/>
                </a:moveTo>
                <a:lnTo>
                  <a:pt x="533501" y="1587500"/>
                </a:lnTo>
                <a:lnTo>
                  <a:pt x="520217" y="1600200"/>
                </a:lnTo>
                <a:lnTo>
                  <a:pt x="545922" y="1600200"/>
                </a:lnTo>
                <a:lnTo>
                  <a:pt x="545617" y="1587500"/>
                </a:lnTo>
                <a:close/>
              </a:path>
              <a:path w="2167890" h="2108200">
                <a:moveTo>
                  <a:pt x="551535" y="1587500"/>
                </a:moveTo>
                <a:lnTo>
                  <a:pt x="547052" y="1587500"/>
                </a:lnTo>
                <a:lnTo>
                  <a:pt x="549122" y="1600200"/>
                </a:lnTo>
                <a:lnTo>
                  <a:pt x="551535" y="1587500"/>
                </a:lnTo>
                <a:close/>
              </a:path>
              <a:path w="2167890" h="2108200">
                <a:moveTo>
                  <a:pt x="558495" y="1587500"/>
                </a:moveTo>
                <a:lnTo>
                  <a:pt x="554101" y="1587500"/>
                </a:lnTo>
                <a:lnTo>
                  <a:pt x="554863" y="1600200"/>
                </a:lnTo>
                <a:lnTo>
                  <a:pt x="558495" y="1587500"/>
                </a:lnTo>
                <a:close/>
              </a:path>
              <a:path w="2167890" h="2108200">
                <a:moveTo>
                  <a:pt x="560387" y="1587500"/>
                </a:moveTo>
                <a:lnTo>
                  <a:pt x="556006" y="1600200"/>
                </a:lnTo>
                <a:lnTo>
                  <a:pt x="561911" y="1600200"/>
                </a:lnTo>
                <a:lnTo>
                  <a:pt x="560387" y="1587500"/>
                </a:lnTo>
                <a:close/>
              </a:path>
              <a:path w="2167890" h="2108200">
                <a:moveTo>
                  <a:pt x="507580" y="1587500"/>
                </a:moveTo>
                <a:lnTo>
                  <a:pt x="506006" y="1587500"/>
                </a:lnTo>
                <a:lnTo>
                  <a:pt x="505378" y="1592257"/>
                </a:lnTo>
                <a:lnTo>
                  <a:pt x="507580" y="1587500"/>
                </a:lnTo>
                <a:close/>
              </a:path>
              <a:path w="2167890" h="2108200">
                <a:moveTo>
                  <a:pt x="521042" y="1574800"/>
                </a:moveTo>
                <a:lnTo>
                  <a:pt x="520623" y="1574800"/>
                </a:lnTo>
                <a:lnTo>
                  <a:pt x="511937" y="1587500"/>
                </a:lnTo>
                <a:lnTo>
                  <a:pt x="515264" y="1587500"/>
                </a:lnTo>
                <a:lnTo>
                  <a:pt x="521042" y="1574800"/>
                </a:lnTo>
                <a:close/>
              </a:path>
              <a:path w="2167890" h="2108200">
                <a:moveTo>
                  <a:pt x="521931" y="1574800"/>
                </a:moveTo>
                <a:lnTo>
                  <a:pt x="520331" y="1587500"/>
                </a:lnTo>
                <a:lnTo>
                  <a:pt x="521106" y="1587500"/>
                </a:lnTo>
                <a:lnTo>
                  <a:pt x="521931" y="1574800"/>
                </a:lnTo>
                <a:close/>
              </a:path>
              <a:path w="2167890" h="2108200">
                <a:moveTo>
                  <a:pt x="557276" y="1574800"/>
                </a:moveTo>
                <a:lnTo>
                  <a:pt x="525208" y="1574800"/>
                </a:lnTo>
                <a:lnTo>
                  <a:pt x="522185" y="1587500"/>
                </a:lnTo>
                <a:lnTo>
                  <a:pt x="557784" y="1587500"/>
                </a:lnTo>
                <a:lnTo>
                  <a:pt x="557276" y="1574800"/>
                </a:lnTo>
                <a:close/>
              </a:path>
              <a:path w="2167890" h="2108200">
                <a:moveTo>
                  <a:pt x="564083" y="1574800"/>
                </a:moveTo>
                <a:lnTo>
                  <a:pt x="561784" y="1574800"/>
                </a:lnTo>
                <a:lnTo>
                  <a:pt x="561492" y="1587500"/>
                </a:lnTo>
                <a:lnTo>
                  <a:pt x="562902" y="1587500"/>
                </a:lnTo>
                <a:lnTo>
                  <a:pt x="564083" y="1574800"/>
                </a:lnTo>
                <a:close/>
              </a:path>
              <a:path w="2167890" h="2108200">
                <a:moveTo>
                  <a:pt x="566868" y="1584191"/>
                </a:moveTo>
                <a:lnTo>
                  <a:pt x="566153" y="1587500"/>
                </a:lnTo>
                <a:lnTo>
                  <a:pt x="567016" y="1587500"/>
                </a:lnTo>
                <a:lnTo>
                  <a:pt x="566868" y="1584191"/>
                </a:lnTo>
                <a:close/>
              </a:path>
              <a:path w="2167890" h="2108200">
                <a:moveTo>
                  <a:pt x="576414" y="1574800"/>
                </a:moveTo>
                <a:lnTo>
                  <a:pt x="575081" y="1574800"/>
                </a:lnTo>
                <a:lnTo>
                  <a:pt x="576033" y="1587500"/>
                </a:lnTo>
                <a:lnTo>
                  <a:pt x="576414" y="1574800"/>
                </a:lnTo>
                <a:close/>
              </a:path>
              <a:path w="2167890" h="2108200">
                <a:moveTo>
                  <a:pt x="568896" y="1574800"/>
                </a:moveTo>
                <a:lnTo>
                  <a:pt x="566445" y="1574800"/>
                </a:lnTo>
                <a:lnTo>
                  <a:pt x="566868" y="1584191"/>
                </a:lnTo>
                <a:lnTo>
                  <a:pt x="568896" y="1574800"/>
                </a:lnTo>
                <a:close/>
              </a:path>
              <a:path w="2167890" h="2108200">
                <a:moveTo>
                  <a:pt x="530999" y="1562100"/>
                </a:moveTo>
                <a:lnTo>
                  <a:pt x="525335" y="1574800"/>
                </a:lnTo>
                <a:lnTo>
                  <a:pt x="526122" y="1574800"/>
                </a:lnTo>
                <a:lnTo>
                  <a:pt x="532650" y="1568169"/>
                </a:lnTo>
                <a:lnTo>
                  <a:pt x="530999" y="1562100"/>
                </a:lnTo>
                <a:close/>
              </a:path>
              <a:path w="2167890" h="2108200">
                <a:moveTo>
                  <a:pt x="568731" y="1549400"/>
                </a:moveTo>
                <a:lnTo>
                  <a:pt x="546586" y="1549400"/>
                </a:lnTo>
                <a:lnTo>
                  <a:pt x="538625" y="1562100"/>
                </a:lnTo>
                <a:lnTo>
                  <a:pt x="532650" y="1568169"/>
                </a:lnTo>
                <a:lnTo>
                  <a:pt x="534454" y="1574800"/>
                </a:lnTo>
                <a:lnTo>
                  <a:pt x="568401" y="1574800"/>
                </a:lnTo>
                <a:lnTo>
                  <a:pt x="572935" y="1562100"/>
                </a:lnTo>
                <a:lnTo>
                  <a:pt x="575157" y="1562100"/>
                </a:lnTo>
                <a:lnTo>
                  <a:pt x="568731" y="1549400"/>
                </a:lnTo>
                <a:close/>
              </a:path>
              <a:path w="2167890" h="2108200">
                <a:moveTo>
                  <a:pt x="581406" y="1562100"/>
                </a:moveTo>
                <a:lnTo>
                  <a:pt x="572935" y="1562100"/>
                </a:lnTo>
                <a:lnTo>
                  <a:pt x="574789" y="1574800"/>
                </a:lnTo>
                <a:lnTo>
                  <a:pt x="578612" y="1574800"/>
                </a:lnTo>
                <a:lnTo>
                  <a:pt x="581406" y="1562100"/>
                </a:lnTo>
                <a:close/>
              </a:path>
              <a:path w="2167890" h="2108200">
                <a:moveTo>
                  <a:pt x="588708" y="1562100"/>
                </a:moveTo>
                <a:lnTo>
                  <a:pt x="581406" y="1562100"/>
                </a:lnTo>
                <a:lnTo>
                  <a:pt x="585698" y="1574800"/>
                </a:lnTo>
                <a:lnTo>
                  <a:pt x="588708" y="1562100"/>
                </a:lnTo>
                <a:close/>
              </a:path>
              <a:path w="2167890" h="2108200">
                <a:moveTo>
                  <a:pt x="579589" y="1549400"/>
                </a:moveTo>
                <a:lnTo>
                  <a:pt x="568731" y="1549400"/>
                </a:lnTo>
                <a:lnTo>
                  <a:pt x="575157" y="1562100"/>
                </a:lnTo>
                <a:lnTo>
                  <a:pt x="579987" y="1552829"/>
                </a:lnTo>
                <a:lnTo>
                  <a:pt x="579589" y="1549400"/>
                </a:lnTo>
                <a:close/>
              </a:path>
              <a:path w="2167890" h="2108200">
                <a:moveTo>
                  <a:pt x="579987" y="1552829"/>
                </a:moveTo>
                <a:lnTo>
                  <a:pt x="575157" y="1562100"/>
                </a:lnTo>
                <a:lnTo>
                  <a:pt x="581063" y="1562100"/>
                </a:lnTo>
                <a:lnTo>
                  <a:pt x="579987" y="1552829"/>
                </a:lnTo>
                <a:close/>
              </a:path>
              <a:path w="2167890" h="2108200">
                <a:moveTo>
                  <a:pt x="593242" y="1549400"/>
                </a:moveTo>
                <a:lnTo>
                  <a:pt x="581774" y="1549400"/>
                </a:lnTo>
                <a:lnTo>
                  <a:pt x="582714" y="1562100"/>
                </a:lnTo>
                <a:lnTo>
                  <a:pt x="592785" y="1562100"/>
                </a:lnTo>
                <a:lnTo>
                  <a:pt x="593242" y="1549400"/>
                </a:lnTo>
                <a:close/>
              </a:path>
              <a:path w="2167890" h="2108200">
                <a:moveTo>
                  <a:pt x="602475" y="1549400"/>
                </a:moveTo>
                <a:lnTo>
                  <a:pt x="602005" y="1549400"/>
                </a:lnTo>
                <a:lnTo>
                  <a:pt x="597674" y="1562100"/>
                </a:lnTo>
                <a:lnTo>
                  <a:pt x="601980" y="1562100"/>
                </a:lnTo>
                <a:lnTo>
                  <a:pt x="602475" y="1549400"/>
                </a:lnTo>
                <a:close/>
              </a:path>
              <a:path w="2167890" h="2108200">
                <a:moveTo>
                  <a:pt x="581774" y="1549400"/>
                </a:moveTo>
                <a:lnTo>
                  <a:pt x="579589" y="1549400"/>
                </a:lnTo>
                <a:lnTo>
                  <a:pt x="579987" y="1552829"/>
                </a:lnTo>
                <a:lnTo>
                  <a:pt x="581774" y="1549400"/>
                </a:lnTo>
                <a:close/>
              </a:path>
              <a:path w="2167890" h="2108200">
                <a:moveTo>
                  <a:pt x="570687" y="1536700"/>
                </a:moveTo>
                <a:lnTo>
                  <a:pt x="569239" y="1549400"/>
                </a:lnTo>
                <a:lnTo>
                  <a:pt x="573874" y="1549400"/>
                </a:lnTo>
                <a:lnTo>
                  <a:pt x="570687" y="1536700"/>
                </a:lnTo>
                <a:close/>
              </a:path>
              <a:path w="2167890" h="2108200">
                <a:moveTo>
                  <a:pt x="589089" y="1536700"/>
                </a:moveTo>
                <a:lnTo>
                  <a:pt x="578535" y="1536700"/>
                </a:lnTo>
                <a:lnTo>
                  <a:pt x="576541" y="1549400"/>
                </a:lnTo>
                <a:lnTo>
                  <a:pt x="584885" y="1549400"/>
                </a:lnTo>
                <a:lnTo>
                  <a:pt x="589089" y="1536700"/>
                </a:lnTo>
                <a:close/>
              </a:path>
              <a:path w="2167890" h="2108200">
                <a:moveTo>
                  <a:pt x="601052" y="1536700"/>
                </a:moveTo>
                <a:lnTo>
                  <a:pt x="591159" y="1536700"/>
                </a:lnTo>
                <a:lnTo>
                  <a:pt x="588708" y="1549400"/>
                </a:lnTo>
                <a:lnTo>
                  <a:pt x="595546" y="1549400"/>
                </a:lnTo>
                <a:lnTo>
                  <a:pt x="600489" y="1540751"/>
                </a:lnTo>
                <a:lnTo>
                  <a:pt x="601052" y="1536700"/>
                </a:lnTo>
                <a:close/>
              </a:path>
              <a:path w="2167890" h="2108200">
                <a:moveTo>
                  <a:pt x="601337" y="1539267"/>
                </a:moveTo>
                <a:lnTo>
                  <a:pt x="600489" y="1540751"/>
                </a:lnTo>
                <a:lnTo>
                  <a:pt x="599287" y="1549400"/>
                </a:lnTo>
                <a:lnTo>
                  <a:pt x="602462" y="1549400"/>
                </a:lnTo>
                <a:lnTo>
                  <a:pt x="601337" y="1539267"/>
                </a:lnTo>
                <a:close/>
              </a:path>
              <a:path w="2167890" h="2108200">
                <a:moveTo>
                  <a:pt x="610057" y="1536700"/>
                </a:moveTo>
                <a:lnTo>
                  <a:pt x="605078" y="1536700"/>
                </a:lnTo>
                <a:lnTo>
                  <a:pt x="606526" y="1549400"/>
                </a:lnTo>
                <a:lnTo>
                  <a:pt x="608558" y="1549400"/>
                </a:lnTo>
                <a:lnTo>
                  <a:pt x="610057" y="1536700"/>
                </a:lnTo>
                <a:close/>
              </a:path>
              <a:path w="2167890" h="2108200">
                <a:moveTo>
                  <a:pt x="611035" y="1536700"/>
                </a:moveTo>
                <a:lnTo>
                  <a:pt x="609777" y="1549400"/>
                </a:lnTo>
                <a:lnTo>
                  <a:pt x="614718" y="1549400"/>
                </a:lnTo>
                <a:lnTo>
                  <a:pt x="611035" y="1536700"/>
                </a:lnTo>
                <a:close/>
              </a:path>
              <a:path w="2167890" h="2108200">
                <a:moveTo>
                  <a:pt x="601052" y="1536700"/>
                </a:moveTo>
                <a:lnTo>
                  <a:pt x="600489" y="1540751"/>
                </a:lnTo>
                <a:lnTo>
                  <a:pt x="601337" y="1539267"/>
                </a:lnTo>
                <a:lnTo>
                  <a:pt x="601052" y="1536700"/>
                </a:lnTo>
                <a:close/>
              </a:path>
              <a:path w="2167890" h="2108200">
                <a:moveTo>
                  <a:pt x="602805" y="1536700"/>
                </a:moveTo>
                <a:lnTo>
                  <a:pt x="601052" y="1536700"/>
                </a:lnTo>
                <a:lnTo>
                  <a:pt x="601337" y="1539267"/>
                </a:lnTo>
                <a:lnTo>
                  <a:pt x="602805" y="1536700"/>
                </a:lnTo>
                <a:close/>
              </a:path>
              <a:path w="2167890" h="2108200">
                <a:moveTo>
                  <a:pt x="569341" y="1524000"/>
                </a:moveTo>
                <a:lnTo>
                  <a:pt x="560819" y="1536700"/>
                </a:lnTo>
                <a:lnTo>
                  <a:pt x="572249" y="1536700"/>
                </a:lnTo>
                <a:lnTo>
                  <a:pt x="569341" y="1524000"/>
                </a:lnTo>
                <a:close/>
              </a:path>
              <a:path w="2167890" h="2108200">
                <a:moveTo>
                  <a:pt x="611911" y="1524000"/>
                </a:moveTo>
                <a:lnTo>
                  <a:pt x="585711" y="1524000"/>
                </a:lnTo>
                <a:lnTo>
                  <a:pt x="577278" y="1536700"/>
                </a:lnTo>
                <a:lnTo>
                  <a:pt x="604710" y="1536700"/>
                </a:lnTo>
                <a:lnTo>
                  <a:pt x="611911" y="1524000"/>
                </a:lnTo>
                <a:close/>
              </a:path>
              <a:path w="2167890" h="2108200">
                <a:moveTo>
                  <a:pt x="616572" y="1524000"/>
                </a:moveTo>
                <a:lnTo>
                  <a:pt x="613219" y="1524000"/>
                </a:lnTo>
                <a:lnTo>
                  <a:pt x="612368" y="1536700"/>
                </a:lnTo>
                <a:lnTo>
                  <a:pt x="614553" y="1536700"/>
                </a:lnTo>
                <a:lnTo>
                  <a:pt x="616572" y="1524000"/>
                </a:lnTo>
                <a:close/>
              </a:path>
              <a:path w="2167890" h="2108200">
                <a:moveTo>
                  <a:pt x="628510" y="1524000"/>
                </a:moveTo>
                <a:lnTo>
                  <a:pt x="627608" y="1524000"/>
                </a:lnTo>
                <a:lnTo>
                  <a:pt x="625932" y="1536700"/>
                </a:lnTo>
                <a:lnTo>
                  <a:pt x="628510" y="1524000"/>
                </a:lnTo>
                <a:close/>
              </a:path>
              <a:path w="2167890" h="2108200">
                <a:moveTo>
                  <a:pt x="624662" y="1511300"/>
                </a:moveTo>
                <a:lnTo>
                  <a:pt x="580021" y="1511300"/>
                </a:lnTo>
                <a:lnTo>
                  <a:pt x="578510" y="1524000"/>
                </a:lnTo>
                <a:lnTo>
                  <a:pt x="626465" y="1524000"/>
                </a:lnTo>
                <a:lnTo>
                  <a:pt x="624662" y="1511300"/>
                </a:lnTo>
                <a:close/>
              </a:path>
              <a:path w="2167890" h="2108200">
                <a:moveTo>
                  <a:pt x="633704" y="1511300"/>
                </a:moveTo>
                <a:lnTo>
                  <a:pt x="631545" y="1511300"/>
                </a:lnTo>
                <a:lnTo>
                  <a:pt x="629361" y="1524000"/>
                </a:lnTo>
                <a:lnTo>
                  <a:pt x="633984" y="1524000"/>
                </a:lnTo>
                <a:lnTo>
                  <a:pt x="633704" y="1511300"/>
                </a:lnTo>
                <a:close/>
              </a:path>
              <a:path w="2167890" h="2108200">
                <a:moveTo>
                  <a:pt x="601141" y="1498600"/>
                </a:moveTo>
                <a:lnTo>
                  <a:pt x="593966" y="1498600"/>
                </a:lnTo>
                <a:lnTo>
                  <a:pt x="594283" y="1511300"/>
                </a:lnTo>
                <a:lnTo>
                  <a:pt x="596163" y="1511300"/>
                </a:lnTo>
                <a:lnTo>
                  <a:pt x="601141" y="1498600"/>
                </a:lnTo>
                <a:close/>
              </a:path>
              <a:path w="2167890" h="2108200">
                <a:moveTo>
                  <a:pt x="629196" y="1498600"/>
                </a:moveTo>
                <a:lnTo>
                  <a:pt x="602881" y="1498600"/>
                </a:lnTo>
                <a:lnTo>
                  <a:pt x="598385" y="1511300"/>
                </a:lnTo>
                <a:lnTo>
                  <a:pt x="622884" y="1511300"/>
                </a:lnTo>
                <a:lnTo>
                  <a:pt x="629196" y="1498600"/>
                </a:lnTo>
                <a:close/>
              </a:path>
              <a:path w="2167890" h="2108200">
                <a:moveTo>
                  <a:pt x="647915" y="1498600"/>
                </a:moveTo>
                <a:lnTo>
                  <a:pt x="633183" y="1498600"/>
                </a:lnTo>
                <a:lnTo>
                  <a:pt x="631812" y="1511300"/>
                </a:lnTo>
                <a:lnTo>
                  <a:pt x="649605" y="1511300"/>
                </a:lnTo>
                <a:lnTo>
                  <a:pt x="647915" y="1498600"/>
                </a:lnTo>
                <a:close/>
              </a:path>
              <a:path w="2167890" h="2108200">
                <a:moveTo>
                  <a:pt x="657923" y="1498600"/>
                </a:moveTo>
                <a:lnTo>
                  <a:pt x="654354" y="1498600"/>
                </a:lnTo>
                <a:lnTo>
                  <a:pt x="654888" y="1511300"/>
                </a:lnTo>
                <a:lnTo>
                  <a:pt x="657923" y="1498600"/>
                </a:lnTo>
                <a:close/>
              </a:path>
              <a:path w="2167890" h="2108200">
                <a:moveTo>
                  <a:pt x="648690" y="1485900"/>
                </a:moveTo>
                <a:lnTo>
                  <a:pt x="610412" y="1485900"/>
                </a:lnTo>
                <a:lnTo>
                  <a:pt x="613575" y="1498600"/>
                </a:lnTo>
                <a:lnTo>
                  <a:pt x="647433" y="1498600"/>
                </a:lnTo>
                <a:lnTo>
                  <a:pt x="648690" y="1485900"/>
                </a:lnTo>
                <a:close/>
              </a:path>
              <a:path w="2167890" h="2108200">
                <a:moveTo>
                  <a:pt x="650849" y="1485900"/>
                </a:moveTo>
                <a:lnTo>
                  <a:pt x="649859" y="1485900"/>
                </a:lnTo>
                <a:lnTo>
                  <a:pt x="647992" y="1498600"/>
                </a:lnTo>
                <a:lnTo>
                  <a:pt x="652360" y="1498600"/>
                </a:lnTo>
                <a:lnTo>
                  <a:pt x="650849" y="1485900"/>
                </a:lnTo>
                <a:close/>
              </a:path>
              <a:path w="2167890" h="2108200">
                <a:moveTo>
                  <a:pt x="662597" y="1485900"/>
                </a:moveTo>
                <a:lnTo>
                  <a:pt x="660514" y="1485900"/>
                </a:lnTo>
                <a:lnTo>
                  <a:pt x="659866" y="1498600"/>
                </a:lnTo>
                <a:lnTo>
                  <a:pt x="660717" y="1498600"/>
                </a:lnTo>
                <a:lnTo>
                  <a:pt x="662597" y="1485900"/>
                </a:lnTo>
                <a:close/>
              </a:path>
              <a:path w="2167890" h="2108200">
                <a:moveTo>
                  <a:pt x="664184" y="1485900"/>
                </a:moveTo>
                <a:lnTo>
                  <a:pt x="663321" y="1485900"/>
                </a:lnTo>
                <a:lnTo>
                  <a:pt x="661085" y="1498600"/>
                </a:lnTo>
                <a:lnTo>
                  <a:pt x="665267" y="1491132"/>
                </a:lnTo>
                <a:lnTo>
                  <a:pt x="664184" y="1485900"/>
                </a:lnTo>
                <a:close/>
              </a:path>
              <a:path w="2167890" h="2108200">
                <a:moveTo>
                  <a:pt x="672528" y="1485900"/>
                </a:moveTo>
                <a:lnTo>
                  <a:pt x="668197" y="1485900"/>
                </a:lnTo>
                <a:lnTo>
                  <a:pt x="665267" y="1491132"/>
                </a:lnTo>
                <a:lnTo>
                  <a:pt x="666813" y="1498600"/>
                </a:lnTo>
                <a:lnTo>
                  <a:pt x="672528" y="1485900"/>
                </a:lnTo>
                <a:close/>
              </a:path>
              <a:path w="2167890" h="2108200">
                <a:moveTo>
                  <a:pt x="685330" y="1473200"/>
                </a:moveTo>
                <a:lnTo>
                  <a:pt x="630720" y="1473200"/>
                </a:lnTo>
                <a:lnTo>
                  <a:pt x="617880" y="1485900"/>
                </a:lnTo>
                <a:lnTo>
                  <a:pt x="686384" y="1485900"/>
                </a:lnTo>
                <a:lnTo>
                  <a:pt x="685330" y="1473200"/>
                </a:lnTo>
                <a:close/>
              </a:path>
              <a:path w="2167890" h="2108200">
                <a:moveTo>
                  <a:pt x="680491" y="1460500"/>
                </a:moveTo>
                <a:lnTo>
                  <a:pt x="634111" y="1460500"/>
                </a:lnTo>
                <a:lnTo>
                  <a:pt x="623633" y="1473200"/>
                </a:lnTo>
                <a:lnTo>
                  <a:pt x="674217" y="1473200"/>
                </a:lnTo>
                <a:lnTo>
                  <a:pt x="680491" y="1460500"/>
                </a:lnTo>
                <a:close/>
              </a:path>
              <a:path w="2167890" h="2108200">
                <a:moveTo>
                  <a:pt x="685347" y="1461126"/>
                </a:moveTo>
                <a:lnTo>
                  <a:pt x="675398" y="1473200"/>
                </a:lnTo>
                <a:lnTo>
                  <a:pt x="685190" y="1473200"/>
                </a:lnTo>
                <a:lnTo>
                  <a:pt x="685347" y="1461126"/>
                </a:lnTo>
                <a:close/>
              </a:path>
              <a:path w="2167890" h="2108200">
                <a:moveTo>
                  <a:pt x="695020" y="1460500"/>
                </a:moveTo>
                <a:lnTo>
                  <a:pt x="689317" y="1460500"/>
                </a:lnTo>
                <a:lnTo>
                  <a:pt x="692810" y="1473200"/>
                </a:lnTo>
                <a:lnTo>
                  <a:pt x="695020" y="1460500"/>
                </a:lnTo>
                <a:close/>
              </a:path>
              <a:path w="2167890" h="2108200">
                <a:moveTo>
                  <a:pt x="699084" y="1460500"/>
                </a:moveTo>
                <a:lnTo>
                  <a:pt x="698588" y="1460500"/>
                </a:lnTo>
                <a:lnTo>
                  <a:pt x="694778" y="1473200"/>
                </a:lnTo>
                <a:lnTo>
                  <a:pt x="699084" y="1460500"/>
                </a:lnTo>
                <a:close/>
              </a:path>
              <a:path w="2167890" h="2108200">
                <a:moveTo>
                  <a:pt x="685863" y="1460500"/>
                </a:moveTo>
                <a:lnTo>
                  <a:pt x="685355" y="1460500"/>
                </a:lnTo>
                <a:lnTo>
                  <a:pt x="685347" y="1461126"/>
                </a:lnTo>
                <a:lnTo>
                  <a:pt x="685863" y="1460500"/>
                </a:lnTo>
                <a:close/>
              </a:path>
              <a:path w="2167890" h="2108200">
                <a:moveTo>
                  <a:pt x="646388" y="1448758"/>
                </a:moveTo>
                <a:lnTo>
                  <a:pt x="642302" y="1460500"/>
                </a:lnTo>
                <a:lnTo>
                  <a:pt x="646036" y="1460500"/>
                </a:lnTo>
                <a:lnTo>
                  <a:pt x="646388" y="1448758"/>
                </a:lnTo>
                <a:close/>
              </a:path>
              <a:path w="2167890" h="2108200">
                <a:moveTo>
                  <a:pt x="648703" y="1447800"/>
                </a:moveTo>
                <a:lnTo>
                  <a:pt x="648322" y="1447800"/>
                </a:lnTo>
                <a:lnTo>
                  <a:pt x="646696" y="1460500"/>
                </a:lnTo>
                <a:lnTo>
                  <a:pt x="647280" y="1460500"/>
                </a:lnTo>
                <a:lnTo>
                  <a:pt x="648703" y="1447800"/>
                </a:lnTo>
                <a:close/>
              </a:path>
              <a:path w="2167890" h="2108200">
                <a:moveTo>
                  <a:pt x="695833" y="1447800"/>
                </a:moveTo>
                <a:lnTo>
                  <a:pt x="650735" y="1447800"/>
                </a:lnTo>
                <a:lnTo>
                  <a:pt x="652754" y="1460500"/>
                </a:lnTo>
                <a:lnTo>
                  <a:pt x="695401" y="1460500"/>
                </a:lnTo>
                <a:lnTo>
                  <a:pt x="695833" y="1447800"/>
                </a:lnTo>
                <a:close/>
              </a:path>
              <a:path w="2167890" h="2108200">
                <a:moveTo>
                  <a:pt x="700620" y="1447800"/>
                </a:moveTo>
                <a:lnTo>
                  <a:pt x="696988" y="1447800"/>
                </a:lnTo>
                <a:lnTo>
                  <a:pt x="696226" y="1460500"/>
                </a:lnTo>
                <a:lnTo>
                  <a:pt x="698614" y="1460500"/>
                </a:lnTo>
                <a:lnTo>
                  <a:pt x="700620" y="1447800"/>
                </a:lnTo>
                <a:close/>
              </a:path>
              <a:path w="2167890" h="2108200">
                <a:moveTo>
                  <a:pt x="646722" y="1447800"/>
                </a:moveTo>
                <a:lnTo>
                  <a:pt x="646417" y="1447800"/>
                </a:lnTo>
                <a:lnTo>
                  <a:pt x="646388" y="1448758"/>
                </a:lnTo>
                <a:lnTo>
                  <a:pt x="646722" y="1447800"/>
                </a:lnTo>
                <a:close/>
              </a:path>
              <a:path w="2167890" h="2108200">
                <a:moveTo>
                  <a:pt x="656501" y="1435100"/>
                </a:moveTo>
                <a:lnTo>
                  <a:pt x="651713" y="1447800"/>
                </a:lnTo>
                <a:lnTo>
                  <a:pt x="661758" y="1447800"/>
                </a:lnTo>
                <a:lnTo>
                  <a:pt x="656501" y="1435100"/>
                </a:lnTo>
                <a:close/>
              </a:path>
              <a:path w="2167890" h="2108200">
                <a:moveTo>
                  <a:pt x="692601" y="1435100"/>
                </a:moveTo>
                <a:lnTo>
                  <a:pt x="662343" y="1435100"/>
                </a:lnTo>
                <a:lnTo>
                  <a:pt x="661758" y="1447800"/>
                </a:lnTo>
                <a:lnTo>
                  <a:pt x="693003" y="1447800"/>
                </a:lnTo>
                <a:lnTo>
                  <a:pt x="692601" y="1435100"/>
                </a:lnTo>
                <a:close/>
              </a:path>
              <a:path w="2167890" h="2108200">
                <a:moveTo>
                  <a:pt x="697166" y="1435100"/>
                </a:moveTo>
                <a:lnTo>
                  <a:pt x="696468" y="1435100"/>
                </a:lnTo>
                <a:lnTo>
                  <a:pt x="696188" y="1447800"/>
                </a:lnTo>
                <a:lnTo>
                  <a:pt x="697166" y="1435100"/>
                </a:lnTo>
                <a:close/>
              </a:path>
              <a:path w="2167890" h="2108200">
                <a:moveTo>
                  <a:pt x="700803" y="1445146"/>
                </a:moveTo>
                <a:lnTo>
                  <a:pt x="698969" y="1447800"/>
                </a:lnTo>
                <a:lnTo>
                  <a:pt x="701763" y="1447800"/>
                </a:lnTo>
                <a:lnTo>
                  <a:pt x="700803" y="1445146"/>
                </a:lnTo>
                <a:close/>
              </a:path>
              <a:path w="2167890" h="2108200">
                <a:moveTo>
                  <a:pt x="716087" y="1435100"/>
                </a:moveTo>
                <a:lnTo>
                  <a:pt x="714654" y="1447800"/>
                </a:lnTo>
                <a:lnTo>
                  <a:pt x="719140" y="1447800"/>
                </a:lnTo>
                <a:lnTo>
                  <a:pt x="716087" y="1435100"/>
                </a:lnTo>
                <a:close/>
              </a:path>
              <a:path w="2167890" h="2108200">
                <a:moveTo>
                  <a:pt x="707745" y="1435100"/>
                </a:moveTo>
                <a:lnTo>
                  <a:pt x="697166" y="1435100"/>
                </a:lnTo>
                <a:lnTo>
                  <a:pt x="700803" y="1445146"/>
                </a:lnTo>
                <a:lnTo>
                  <a:pt x="707745" y="1435100"/>
                </a:lnTo>
                <a:close/>
              </a:path>
              <a:path w="2167890" h="2108200">
                <a:moveTo>
                  <a:pt x="678129" y="1422400"/>
                </a:moveTo>
                <a:lnTo>
                  <a:pt x="669467" y="1422400"/>
                </a:lnTo>
                <a:lnTo>
                  <a:pt x="672592" y="1435100"/>
                </a:lnTo>
                <a:lnTo>
                  <a:pt x="679983" y="1435100"/>
                </a:lnTo>
                <a:lnTo>
                  <a:pt x="678129" y="1422400"/>
                </a:lnTo>
                <a:close/>
              </a:path>
              <a:path w="2167890" h="2108200">
                <a:moveTo>
                  <a:pt x="712228" y="1422400"/>
                </a:moveTo>
                <a:lnTo>
                  <a:pt x="686435" y="1422400"/>
                </a:lnTo>
                <a:lnTo>
                  <a:pt x="679983" y="1435100"/>
                </a:lnTo>
                <a:lnTo>
                  <a:pt x="710107" y="1435100"/>
                </a:lnTo>
                <a:lnTo>
                  <a:pt x="712228" y="1422400"/>
                </a:lnTo>
                <a:close/>
              </a:path>
              <a:path w="2167890" h="2108200">
                <a:moveTo>
                  <a:pt x="714103" y="1432535"/>
                </a:moveTo>
                <a:lnTo>
                  <a:pt x="713524" y="1435100"/>
                </a:lnTo>
                <a:lnTo>
                  <a:pt x="714578" y="1435100"/>
                </a:lnTo>
                <a:lnTo>
                  <a:pt x="714103" y="1432535"/>
                </a:lnTo>
                <a:close/>
              </a:path>
              <a:path w="2167890" h="2108200">
                <a:moveTo>
                  <a:pt x="734822" y="1422400"/>
                </a:moveTo>
                <a:lnTo>
                  <a:pt x="723620" y="1422400"/>
                </a:lnTo>
                <a:lnTo>
                  <a:pt x="723506" y="1435100"/>
                </a:lnTo>
                <a:lnTo>
                  <a:pt x="729866" y="1435100"/>
                </a:lnTo>
                <a:lnTo>
                  <a:pt x="735242" y="1426053"/>
                </a:lnTo>
                <a:lnTo>
                  <a:pt x="734822" y="1422400"/>
                </a:lnTo>
                <a:close/>
              </a:path>
              <a:path w="2167890" h="2108200">
                <a:moveTo>
                  <a:pt x="737336" y="1422529"/>
                </a:moveTo>
                <a:lnTo>
                  <a:pt x="735242" y="1426053"/>
                </a:lnTo>
                <a:lnTo>
                  <a:pt x="736282" y="1435100"/>
                </a:lnTo>
                <a:lnTo>
                  <a:pt x="738517" y="1435100"/>
                </a:lnTo>
                <a:lnTo>
                  <a:pt x="737336" y="1422529"/>
                </a:lnTo>
                <a:close/>
              </a:path>
              <a:path w="2167890" h="2108200">
                <a:moveTo>
                  <a:pt x="716394" y="1422400"/>
                </a:moveTo>
                <a:lnTo>
                  <a:pt x="712228" y="1422400"/>
                </a:lnTo>
                <a:lnTo>
                  <a:pt x="714103" y="1432535"/>
                </a:lnTo>
                <a:lnTo>
                  <a:pt x="716394" y="1422400"/>
                </a:lnTo>
                <a:close/>
              </a:path>
              <a:path w="2167890" h="2108200">
                <a:moveTo>
                  <a:pt x="737412" y="1422400"/>
                </a:moveTo>
                <a:lnTo>
                  <a:pt x="737336" y="1422529"/>
                </a:lnTo>
                <a:lnTo>
                  <a:pt x="737412" y="1422400"/>
                </a:lnTo>
                <a:close/>
              </a:path>
              <a:path w="2167890" h="2108200">
                <a:moveTo>
                  <a:pt x="697636" y="1409700"/>
                </a:moveTo>
                <a:lnTo>
                  <a:pt x="693572" y="1409700"/>
                </a:lnTo>
                <a:lnTo>
                  <a:pt x="682726" y="1422400"/>
                </a:lnTo>
                <a:lnTo>
                  <a:pt x="688187" y="1422400"/>
                </a:lnTo>
                <a:lnTo>
                  <a:pt x="697636" y="1409700"/>
                </a:lnTo>
                <a:close/>
              </a:path>
              <a:path w="2167890" h="2108200">
                <a:moveTo>
                  <a:pt x="730999" y="1409700"/>
                </a:moveTo>
                <a:lnTo>
                  <a:pt x="697636" y="1409700"/>
                </a:lnTo>
                <a:lnTo>
                  <a:pt x="697318" y="1422400"/>
                </a:lnTo>
                <a:lnTo>
                  <a:pt x="725881" y="1422400"/>
                </a:lnTo>
                <a:lnTo>
                  <a:pt x="730999" y="1409700"/>
                </a:lnTo>
                <a:close/>
              </a:path>
              <a:path w="2167890" h="2108200">
                <a:moveTo>
                  <a:pt x="741264" y="1414744"/>
                </a:moveTo>
                <a:lnTo>
                  <a:pt x="738378" y="1422400"/>
                </a:lnTo>
                <a:lnTo>
                  <a:pt x="744931" y="1422400"/>
                </a:lnTo>
                <a:lnTo>
                  <a:pt x="741264" y="1414744"/>
                </a:lnTo>
                <a:close/>
              </a:path>
              <a:path w="2167890" h="2108200">
                <a:moveTo>
                  <a:pt x="743165" y="1409700"/>
                </a:moveTo>
                <a:lnTo>
                  <a:pt x="738847" y="1409700"/>
                </a:lnTo>
                <a:lnTo>
                  <a:pt x="741264" y="1414744"/>
                </a:lnTo>
                <a:lnTo>
                  <a:pt x="743165" y="1409700"/>
                </a:lnTo>
                <a:close/>
              </a:path>
              <a:path w="2167890" h="2108200">
                <a:moveTo>
                  <a:pt x="716521" y="1397000"/>
                </a:moveTo>
                <a:lnTo>
                  <a:pt x="699604" y="1397000"/>
                </a:lnTo>
                <a:lnTo>
                  <a:pt x="698385" y="1409700"/>
                </a:lnTo>
                <a:lnTo>
                  <a:pt x="713955" y="1409700"/>
                </a:lnTo>
                <a:lnTo>
                  <a:pt x="716521" y="1397000"/>
                </a:lnTo>
                <a:close/>
              </a:path>
              <a:path w="2167890" h="2108200">
                <a:moveTo>
                  <a:pt x="732866" y="1397000"/>
                </a:moveTo>
                <a:lnTo>
                  <a:pt x="716521" y="1397000"/>
                </a:lnTo>
                <a:lnTo>
                  <a:pt x="714032" y="1409700"/>
                </a:lnTo>
                <a:lnTo>
                  <a:pt x="731634" y="1409700"/>
                </a:lnTo>
                <a:lnTo>
                  <a:pt x="732866" y="1397000"/>
                </a:lnTo>
                <a:close/>
              </a:path>
              <a:path w="2167890" h="2108200">
                <a:moveTo>
                  <a:pt x="751090" y="1397000"/>
                </a:moveTo>
                <a:lnTo>
                  <a:pt x="735114" y="1397000"/>
                </a:lnTo>
                <a:lnTo>
                  <a:pt x="731634" y="1409700"/>
                </a:lnTo>
                <a:lnTo>
                  <a:pt x="744734" y="1409700"/>
                </a:lnTo>
                <a:lnTo>
                  <a:pt x="749437" y="1404219"/>
                </a:lnTo>
                <a:lnTo>
                  <a:pt x="751090" y="1397000"/>
                </a:lnTo>
                <a:close/>
              </a:path>
              <a:path w="2167890" h="2108200">
                <a:moveTo>
                  <a:pt x="748340" y="1409008"/>
                </a:moveTo>
                <a:lnTo>
                  <a:pt x="747864" y="1409700"/>
                </a:lnTo>
                <a:lnTo>
                  <a:pt x="748182" y="1409700"/>
                </a:lnTo>
                <a:lnTo>
                  <a:pt x="748340" y="1409008"/>
                </a:lnTo>
                <a:close/>
              </a:path>
              <a:path w="2167890" h="2108200">
                <a:moveTo>
                  <a:pt x="759040" y="1397000"/>
                </a:moveTo>
                <a:lnTo>
                  <a:pt x="756602" y="1397000"/>
                </a:lnTo>
                <a:lnTo>
                  <a:pt x="754661" y="1399821"/>
                </a:lnTo>
                <a:lnTo>
                  <a:pt x="754418" y="1409700"/>
                </a:lnTo>
                <a:lnTo>
                  <a:pt x="755789" y="1409700"/>
                </a:lnTo>
                <a:lnTo>
                  <a:pt x="759040" y="1397000"/>
                </a:lnTo>
                <a:close/>
              </a:path>
              <a:path w="2167890" h="2108200">
                <a:moveTo>
                  <a:pt x="754704" y="1398083"/>
                </a:moveTo>
                <a:lnTo>
                  <a:pt x="749437" y="1404219"/>
                </a:lnTo>
                <a:lnTo>
                  <a:pt x="748340" y="1409008"/>
                </a:lnTo>
                <a:lnTo>
                  <a:pt x="754661" y="1399821"/>
                </a:lnTo>
                <a:lnTo>
                  <a:pt x="754704" y="1398083"/>
                </a:lnTo>
                <a:close/>
              </a:path>
              <a:path w="2167890" h="2108200">
                <a:moveTo>
                  <a:pt x="755633" y="1397000"/>
                </a:moveTo>
                <a:lnTo>
                  <a:pt x="754730" y="1397000"/>
                </a:lnTo>
                <a:lnTo>
                  <a:pt x="754704" y="1398083"/>
                </a:lnTo>
                <a:lnTo>
                  <a:pt x="755633" y="1397000"/>
                </a:lnTo>
                <a:close/>
              </a:path>
              <a:path w="2167890" h="2108200">
                <a:moveTo>
                  <a:pt x="725538" y="1384300"/>
                </a:moveTo>
                <a:lnTo>
                  <a:pt x="716216" y="1384300"/>
                </a:lnTo>
                <a:lnTo>
                  <a:pt x="715276" y="1397000"/>
                </a:lnTo>
                <a:lnTo>
                  <a:pt x="725830" y="1397000"/>
                </a:lnTo>
                <a:lnTo>
                  <a:pt x="725538" y="1384300"/>
                </a:lnTo>
                <a:close/>
              </a:path>
              <a:path w="2167890" h="2108200">
                <a:moveTo>
                  <a:pt x="734822" y="1384300"/>
                </a:moveTo>
                <a:lnTo>
                  <a:pt x="732828" y="1384300"/>
                </a:lnTo>
                <a:lnTo>
                  <a:pt x="726033" y="1397000"/>
                </a:lnTo>
                <a:lnTo>
                  <a:pt x="734237" y="1397000"/>
                </a:lnTo>
                <a:lnTo>
                  <a:pt x="734822" y="1384300"/>
                </a:lnTo>
                <a:close/>
              </a:path>
              <a:path w="2167890" h="2108200">
                <a:moveTo>
                  <a:pt x="766711" y="1384300"/>
                </a:moveTo>
                <a:lnTo>
                  <a:pt x="739208" y="1384300"/>
                </a:lnTo>
                <a:lnTo>
                  <a:pt x="734809" y="1397000"/>
                </a:lnTo>
                <a:lnTo>
                  <a:pt x="764768" y="1397000"/>
                </a:lnTo>
                <a:lnTo>
                  <a:pt x="766711" y="1384300"/>
                </a:lnTo>
                <a:close/>
              </a:path>
              <a:path w="2167890" h="2108200">
                <a:moveTo>
                  <a:pt x="769607" y="1384300"/>
                </a:moveTo>
                <a:lnTo>
                  <a:pt x="766813" y="1397000"/>
                </a:lnTo>
                <a:lnTo>
                  <a:pt x="769048" y="1397000"/>
                </a:lnTo>
                <a:lnTo>
                  <a:pt x="769607" y="1384300"/>
                </a:lnTo>
                <a:close/>
              </a:path>
              <a:path w="2167890" h="2108200">
                <a:moveTo>
                  <a:pt x="769835" y="1371600"/>
                </a:moveTo>
                <a:lnTo>
                  <a:pt x="726643" y="1371600"/>
                </a:lnTo>
                <a:lnTo>
                  <a:pt x="729881" y="1384300"/>
                </a:lnTo>
                <a:lnTo>
                  <a:pt x="767448" y="1384300"/>
                </a:lnTo>
                <a:lnTo>
                  <a:pt x="769835" y="1371600"/>
                </a:lnTo>
                <a:close/>
              </a:path>
              <a:path w="2167890" h="2108200">
                <a:moveTo>
                  <a:pt x="775474" y="1371600"/>
                </a:moveTo>
                <a:lnTo>
                  <a:pt x="769264" y="1384300"/>
                </a:lnTo>
                <a:lnTo>
                  <a:pt x="775716" y="1384300"/>
                </a:lnTo>
                <a:lnTo>
                  <a:pt x="775474" y="1371600"/>
                </a:lnTo>
                <a:close/>
              </a:path>
              <a:path w="2167890" h="2108200">
                <a:moveTo>
                  <a:pt x="784957" y="1358900"/>
                </a:moveTo>
                <a:lnTo>
                  <a:pt x="745744" y="1358900"/>
                </a:lnTo>
                <a:lnTo>
                  <a:pt x="743559" y="1371600"/>
                </a:lnTo>
                <a:lnTo>
                  <a:pt x="777532" y="1371600"/>
                </a:lnTo>
                <a:lnTo>
                  <a:pt x="778865" y="1384300"/>
                </a:lnTo>
                <a:lnTo>
                  <a:pt x="779935" y="1371600"/>
                </a:lnTo>
                <a:lnTo>
                  <a:pt x="784957" y="1358900"/>
                </a:lnTo>
                <a:close/>
              </a:path>
              <a:path w="2167890" h="2108200">
                <a:moveTo>
                  <a:pt x="784250" y="1371600"/>
                </a:moveTo>
                <a:lnTo>
                  <a:pt x="781481" y="1384300"/>
                </a:lnTo>
                <a:lnTo>
                  <a:pt x="783691" y="1384300"/>
                </a:lnTo>
                <a:lnTo>
                  <a:pt x="784250" y="1371600"/>
                </a:lnTo>
                <a:close/>
              </a:path>
              <a:path w="2167890" h="2108200">
                <a:moveTo>
                  <a:pt x="744118" y="1358900"/>
                </a:moveTo>
                <a:lnTo>
                  <a:pt x="741921" y="1358900"/>
                </a:lnTo>
                <a:lnTo>
                  <a:pt x="739267" y="1371600"/>
                </a:lnTo>
                <a:lnTo>
                  <a:pt x="743559" y="1371600"/>
                </a:lnTo>
                <a:lnTo>
                  <a:pt x="744118" y="1358900"/>
                </a:lnTo>
                <a:close/>
              </a:path>
              <a:path w="2167890" h="2108200">
                <a:moveTo>
                  <a:pt x="791690" y="1370765"/>
                </a:moveTo>
                <a:lnTo>
                  <a:pt x="791400" y="1371600"/>
                </a:lnTo>
                <a:lnTo>
                  <a:pt x="791629" y="1371600"/>
                </a:lnTo>
                <a:lnTo>
                  <a:pt x="791690" y="1370765"/>
                </a:lnTo>
                <a:close/>
              </a:path>
              <a:path w="2167890" h="2108200">
                <a:moveTo>
                  <a:pt x="795820" y="1358900"/>
                </a:moveTo>
                <a:lnTo>
                  <a:pt x="792568" y="1358900"/>
                </a:lnTo>
                <a:lnTo>
                  <a:pt x="791690" y="1370765"/>
                </a:lnTo>
                <a:lnTo>
                  <a:pt x="795820" y="1358900"/>
                </a:lnTo>
                <a:close/>
              </a:path>
              <a:path w="2167890" h="2108200">
                <a:moveTo>
                  <a:pt x="747636" y="1346200"/>
                </a:moveTo>
                <a:lnTo>
                  <a:pt x="744766" y="1346200"/>
                </a:lnTo>
                <a:lnTo>
                  <a:pt x="745350" y="1358900"/>
                </a:lnTo>
                <a:lnTo>
                  <a:pt x="747636" y="1346200"/>
                </a:lnTo>
                <a:close/>
              </a:path>
              <a:path w="2167890" h="2108200">
                <a:moveTo>
                  <a:pt x="766406" y="1346200"/>
                </a:moveTo>
                <a:lnTo>
                  <a:pt x="749604" y="1346200"/>
                </a:lnTo>
                <a:lnTo>
                  <a:pt x="748106" y="1358900"/>
                </a:lnTo>
                <a:lnTo>
                  <a:pt x="766470" y="1358900"/>
                </a:lnTo>
                <a:lnTo>
                  <a:pt x="766406" y="1346200"/>
                </a:lnTo>
                <a:close/>
              </a:path>
              <a:path w="2167890" h="2108200">
                <a:moveTo>
                  <a:pt x="794880" y="1346200"/>
                </a:moveTo>
                <a:lnTo>
                  <a:pt x="767473" y="1346200"/>
                </a:lnTo>
                <a:lnTo>
                  <a:pt x="766470" y="1358900"/>
                </a:lnTo>
                <a:lnTo>
                  <a:pt x="792607" y="1358900"/>
                </a:lnTo>
                <a:lnTo>
                  <a:pt x="794880" y="1346200"/>
                </a:lnTo>
                <a:close/>
              </a:path>
              <a:path w="2167890" h="2108200">
                <a:moveTo>
                  <a:pt x="799515" y="1346200"/>
                </a:moveTo>
                <a:lnTo>
                  <a:pt x="799236" y="1346200"/>
                </a:lnTo>
                <a:lnTo>
                  <a:pt x="794054" y="1358900"/>
                </a:lnTo>
                <a:lnTo>
                  <a:pt x="798220" y="1358900"/>
                </a:lnTo>
                <a:lnTo>
                  <a:pt x="799515" y="1346200"/>
                </a:lnTo>
                <a:close/>
              </a:path>
              <a:path w="2167890" h="2108200">
                <a:moveTo>
                  <a:pt x="809882" y="1346200"/>
                </a:moveTo>
                <a:lnTo>
                  <a:pt x="801116" y="1346200"/>
                </a:lnTo>
                <a:lnTo>
                  <a:pt x="803071" y="1358900"/>
                </a:lnTo>
                <a:lnTo>
                  <a:pt x="809336" y="1358900"/>
                </a:lnTo>
                <a:lnTo>
                  <a:pt x="809882" y="1346200"/>
                </a:lnTo>
                <a:close/>
              </a:path>
              <a:path w="2167890" h="2108200">
                <a:moveTo>
                  <a:pt x="759472" y="1333500"/>
                </a:moveTo>
                <a:lnTo>
                  <a:pt x="757567" y="1346200"/>
                </a:lnTo>
                <a:lnTo>
                  <a:pt x="763104" y="1346200"/>
                </a:lnTo>
                <a:lnTo>
                  <a:pt x="759472" y="1333500"/>
                </a:lnTo>
                <a:close/>
              </a:path>
              <a:path w="2167890" h="2108200">
                <a:moveTo>
                  <a:pt x="765543" y="1333500"/>
                </a:moveTo>
                <a:lnTo>
                  <a:pt x="764057" y="1346200"/>
                </a:lnTo>
                <a:lnTo>
                  <a:pt x="771169" y="1346200"/>
                </a:lnTo>
                <a:lnTo>
                  <a:pt x="765543" y="1333500"/>
                </a:lnTo>
                <a:close/>
              </a:path>
              <a:path w="2167890" h="2108200">
                <a:moveTo>
                  <a:pt x="803135" y="1333500"/>
                </a:moveTo>
                <a:lnTo>
                  <a:pt x="771258" y="1333500"/>
                </a:lnTo>
                <a:lnTo>
                  <a:pt x="773976" y="1346200"/>
                </a:lnTo>
                <a:lnTo>
                  <a:pt x="799896" y="1346200"/>
                </a:lnTo>
                <a:lnTo>
                  <a:pt x="803135" y="1333500"/>
                </a:lnTo>
                <a:close/>
              </a:path>
              <a:path w="2167890" h="2108200">
                <a:moveTo>
                  <a:pt x="808304" y="1333500"/>
                </a:moveTo>
                <a:lnTo>
                  <a:pt x="804468" y="1333500"/>
                </a:lnTo>
                <a:lnTo>
                  <a:pt x="803402" y="1346200"/>
                </a:lnTo>
                <a:lnTo>
                  <a:pt x="807529" y="1346200"/>
                </a:lnTo>
                <a:lnTo>
                  <a:pt x="808304" y="1333500"/>
                </a:lnTo>
                <a:close/>
              </a:path>
              <a:path w="2167890" h="2108200">
                <a:moveTo>
                  <a:pt x="818367" y="1334187"/>
                </a:moveTo>
                <a:lnTo>
                  <a:pt x="810463" y="1346200"/>
                </a:lnTo>
                <a:lnTo>
                  <a:pt x="817791" y="1346200"/>
                </a:lnTo>
                <a:lnTo>
                  <a:pt x="818367" y="1334187"/>
                </a:lnTo>
                <a:close/>
              </a:path>
              <a:path w="2167890" h="2108200">
                <a:moveTo>
                  <a:pt x="818819" y="1333500"/>
                </a:moveTo>
                <a:lnTo>
                  <a:pt x="818400" y="1333500"/>
                </a:lnTo>
                <a:lnTo>
                  <a:pt x="818367" y="1334187"/>
                </a:lnTo>
                <a:lnTo>
                  <a:pt x="818819" y="1333500"/>
                </a:lnTo>
                <a:close/>
              </a:path>
              <a:path w="2167890" h="2108200">
                <a:moveTo>
                  <a:pt x="780161" y="1320800"/>
                </a:moveTo>
                <a:lnTo>
                  <a:pt x="774369" y="1320800"/>
                </a:lnTo>
                <a:lnTo>
                  <a:pt x="774395" y="1333500"/>
                </a:lnTo>
                <a:lnTo>
                  <a:pt x="782116" y="1333500"/>
                </a:lnTo>
                <a:lnTo>
                  <a:pt x="780161" y="1320800"/>
                </a:lnTo>
                <a:close/>
              </a:path>
              <a:path w="2167890" h="2108200">
                <a:moveTo>
                  <a:pt x="821956" y="1320800"/>
                </a:moveTo>
                <a:lnTo>
                  <a:pt x="784479" y="1320800"/>
                </a:lnTo>
                <a:lnTo>
                  <a:pt x="783501" y="1333500"/>
                </a:lnTo>
                <a:lnTo>
                  <a:pt x="816483" y="1333500"/>
                </a:lnTo>
                <a:lnTo>
                  <a:pt x="821956" y="1320800"/>
                </a:lnTo>
                <a:close/>
              </a:path>
              <a:path w="2167890" h="2108200">
                <a:moveTo>
                  <a:pt x="831684" y="1320800"/>
                </a:moveTo>
                <a:lnTo>
                  <a:pt x="821956" y="1320800"/>
                </a:lnTo>
                <a:lnTo>
                  <a:pt x="822198" y="1333500"/>
                </a:lnTo>
                <a:lnTo>
                  <a:pt x="833742" y="1333500"/>
                </a:lnTo>
                <a:lnTo>
                  <a:pt x="831684" y="1320800"/>
                </a:lnTo>
                <a:close/>
              </a:path>
              <a:path w="2167890" h="2108200">
                <a:moveTo>
                  <a:pt x="798283" y="1308100"/>
                </a:moveTo>
                <a:lnTo>
                  <a:pt x="794156" y="1308100"/>
                </a:lnTo>
                <a:lnTo>
                  <a:pt x="783323" y="1320800"/>
                </a:lnTo>
                <a:lnTo>
                  <a:pt x="793330" y="1320800"/>
                </a:lnTo>
                <a:lnTo>
                  <a:pt x="798283" y="1308100"/>
                </a:lnTo>
                <a:close/>
              </a:path>
              <a:path w="2167890" h="2108200">
                <a:moveTo>
                  <a:pt x="828332" y="1308100"/>
                </a:moveTo>
                <a:lnTo>
                  <a:pt x="804862" y="1308100"/>
                </a:lnTo>
                <a:lnTo>
                  <a:pt x="800163" y="1320800"/>
                </a:lnTo>
                <a:lnTo>
                  <a:pt x="829094" y="1320800"/>
                </a:lnTo>
                <a:lnTo>
                  <a:pt x="831057" y="1318661"/>
                </a:lnTo>
                <a:lnTo>
                  <a:pt x="828332" y="1308100"/>
                </a:lnTo>
                <a:close/>
              </a:path>
              <a:path w="2167890" h="2108200">
                <a:moveTo>
                  <a:pt x="839931" y="1308994"/>
                </a:moveTo>
                <a:lnTo>
                  <a:pt x="831057" y="1318661"/>
                </a:lnTo>
                <a:lnTo>
                  <a:pt x="831608" y="1320800"/>
                </a:lnTo>
                <a:lnTo>
                  <a:pt x="839931" y="1308994"/>
                </a:lnTo>
                <a:close/>
              </a:path>
              <a:path w="2167890" h="2108200">
                <a:moveTo>
                  <a:pt x="840562" y="1308100"/>
                </a:moveTo>
                <a:lnTo>
                  <a:pt x="828332" y="1308100"/>
                </a:lnTo>
                <a:lnTo>
                  <a:pt x="831057" y="1318661"/>
                </a:lnTo>
                <a:lnTo>
                  <a:pt x="839931" y="1308994"/>
                </a:lnTo>
                <a:lnTo>
                  <a:pt x="840562" y="1308100"/>
                </a:lnTo>
                <a:close/>
              </a:path>
              <a:path w="2167890" h="2108200">
                <a:moveTo>
                  <a:pt x="840752" y="1308100"/>
                </a:moveTo>
                <a:lnTo>
                  <a:pt x="840562" y="1308100"/>
                </a:lnTo>
                <a:lnTo>
                  <a:pt x="839931" y="1308994"/>
                </a:lnTo>
                <a:lnTo>
                  <a:pt x="840752" y="1308100"/>
                </a:lnTo>
                <a:close/>
              </a:path>
              <a:path w="2167890" h="2108200">
                <a:moveTo>
                  <a:pt x="818705" y="1295400"/>
                </a:moveTo>
                <a:lnTo>
                  <a:pt x="804176" y="1295400"/>
                </a:lnTo>
                <a:lnTo>
                  <a:pt x="803554" y="1308100"/>
                </a:lnTo>
                <a:lnTo>
                  <a:pt x="816952" y="1308100"/>
                </a:lnTo>
                <a:lnTo>
                  <a:pt x="818705" y="1295400"/>
                </a:lnTo>
                <a:close/>
              </a:path>
              <a:path w="2167890" h="2108200">
                <a:moveTo>
                  <a:pt x="828065" y="1295400"/>
                </a:moveTo>
                <a:lnTo>
                  <a:pt x="818705" y="1295400"/>
                </a:lnTo>
                <a:lnTo>
                  <a:pt x="816952" y="1308100"/>
                </a:lnTo>
                <a:lnTo>
                  <a:pt x="833247" y="1308100"/>
                </a:lnTo>
                <a:lnTo>
                  <a:pt x="828065" y="1295400"/>
                </a:lnTo>
                <a:close/>
              </a:path>
              <a:path w="2167890" h="2108200">
                <a:moveTo>
                  <a:pt x="854443" y="1295400"/>
                </a:moveTo>
                <a:lnTo>
                  <a:pt x="828065" y="1295400"/>
                </a:lnTo>
                <a:lnTo>
                  <a:pt x="833247" y="1308100"/>
                </a:lnTo>
                <a:lnTo>
                  <a:pt x="852093" y="1308100"/>
                </a:lnTo>
                <a:lnTo>
                  <a:pt x="854443" y="1295400"/>
                </a:lnTo>
                <a:close/>
              </a:path>
              <a:path w="2167890" h="2108200">
                <a:moveTo>
                  <a:pt x="864209" y="1295400"/>
                </a:moveTo>
                <a:lnTo>
                  <a:pt x="859447" y="1295400"/>
                </a:lnTo>
                <a:lnTo>
                  <a:pt x="859726" y="1308100"/>
                </a:lnTo>
                <a:lnTo>
                  <a:pt x="864209" y="1295400"/>
                </a:lnTo>
                <a:close/>
              </a:path>
              <a:path w="2167890" h="2108200">
                <a:moveTo>
                  <a:pt x="830656" y="1282700"/>
                </a:moveTo>
                <a:lnTo>
                  <a:pt x="821055" y="1282700"/>
                </a:lnTo>
                <a:lnTo>
                  <a:pt x="824699" y="1295400"/>
                </a:lnTo>
                <a:lnTo>
                  <a:pt x="828217" y="1295400"/>
                </a:lnTo>
                <a:lnTo>
                  <a:pt x="830656" y="1282700"/>
                </a:lnTo>
                <a:close/>
              </a:path>
              <a:path w="2167890" h="2108200">
                <a:moveTo>
                  <a:pt x="863409" y="1282700"/>
                </a:moveTo>
                <a:lnTo>
                  <a:pt x="830656" y="1282700"/>
                </a:lnTo>
                <a:lnTo>
                  <a:pt x="830059" y="1295400"/>
                </a:lnTo>
                <a:lnTo>
                  <a:pt x="862596" y="1295400"/>
                </a:lnTo>
                <a:lnTo>
                  <a:pt x="863409" y="1282700"/>
                </a:lnTo>
                <a:close/>
              </a:path>
              <a:path w="2167890" h="2108200">
                <a:moveTo>
                  <a:pt x="867257" y="1282700"/>
                </a:moveTo>
                <a:lnTo>
                  <a:pt x="863460" y="1282700"/>
                </a:lnTo>
                <a:lnTo>
                  <a:pt x="868019" y="1295400"/>
                </a:lnTo>
                <a:lnTo>
                  <a:pt x="874636" y="1295400"/>
                </a:lnTo>
                <a:lnTo>
                  <a:pt x="867257" y="1282700"/>
                </a:lnTo>
                <a:close/>
              </a:path>
              <a:path w="2167890" h="2108200">
                <a:moveTo>
                  <a:pt x="864425" y="1270000"/>
                </a:moveTo>
                <a:lnTo>
                  <a:pt x="837933" y="1270000"/>
                </a:lnTo>
                <a:lnTo>
                  <a:pt x="841336" y="1282700"/>
                </a:lnTo>
                <a:lnTo>
                  <a:pt x="861936" y="1282700"/>
                </a:lnTo>
                <a:lnTo>
                  <a:pt x="864425" y="1270000"/>
                </a:lnTo>
                <a:close/>
              </a:path>
              <a:path w="2167890" h="2108200">
                <a:moveTo>
                  <a:pt x="866953" y="1281821"/>
                </a:moveTo>
                <a:lnTo>
                  <a:pt x="866421" y="1282700"/>
                </a:lnTo>
                <a:lnTo>
                  <a:pt x="867016" y="1282700"/>
                </a:lnTo>
                <a:lnTo>
                  <a:pt x="866953" y="1281821"/>
                </a:lnTo>
                <a:close/>
              </a:path>
              <a:path w="2167890" h="2108200">
                <a:moveTo>
                  <a:pt x="885202" y="1270000"/>
                </a:moveTo>
                <a:lnTo>
                  <a:pt x="882611" y="1270000"/>
                </a:lnTo>
                <a:lnTo>
                  <a:pt x="881748" y="1282700"/>
                </a:lnTo>
                <a:lnTo>
                  <a:pt x="881926" y="1282700"/>
                </a:lnTo>
                <a:lnTo>
                  <a:pt x="885202" y="1270000"/>
                </a:lnTo>
                <a:close/>
              </a:path>
              <a:path w="2167890" h="2108200">
                <a:moveTo>
                  <a:pt x="887844" y="1270000"/>
                </a:moveTo>
                <a:lnTo>
                  <a:pt x="885977" y="1270000"/>
                </a:lnTo>
                <a:lnTo>
                  <a:pt x="885164" y="1282700"/>
                </a:lnTo>
                <a:lnTo>
                  <a:pt x="887844" y="1270000"/>
                </a:lnTo>
                <a:close/>
              </a:path>
              <a:path w="2167890" h="2108200">
                <a:moveTo>
                  <a:pt x="874101" y="1270000"/>
                </a:moveTo>
                <a:lnTo>
                  <a:pt x="866101" y="1270000"/>
                </a:lnTo>
                <a:lnTo>
                  <a:pt x="866953" y="1281821"/>
                </a:lnTo>
                <a:lnTo>
                  <a:pt x="874101" y="1270000"/>
                </a:lnTo>
                <a:close/>
              </a:path>
              <a:path w="2167890" h="2108200">
                <a:moveTo>
                  <a:pt x="848525" y="1257300"/>
                </a:moveTo>
                <a:lnTo>
                  <a:pt x="848156" y="1257300"/>
                </a:lnTo>
                <a:lnTo>
                  <a:pt x="839495" y="1270000"/>
                </a:lnTo>
                <a:lnTo>
                  <a:pt x="847128" y="1270000"/>
                </a:lnTo>
                <a:lnTo>
                  <a:pt x="848525" y="1257300"/>
                </a:lnTo>
                <a:close/>
              </a:path>
              <a:path w="2167890" h="2108200">
                <a:moveTo>
                  <a:pt x="883107" y="1257300"/>
                </a:moveTo>
                <a:lnTo>
                  <a:pt x="854113" y="1257300"/>
                </a:lnTo>
                <a:lnTo>
                  <a:pt x="853211" y="1270000"/>
                </a:lnTo>
                <a:lnTo>
                  <a:pt x="882294" y="1270000"/>
                </a:lnTo>
                <a:lnTo>
                  <a:pt x="883107" y="1257300"/>
                </a:lnTo>
                <a:close/>
              </a:path>
              <a:path w="2167890" h="2108200">
                <a:moveTo>
                  <a:pt x="888060" y="1257300"/>
                </a:moveTo>
                <a:lnTo>
                  <a:pt x="886180" y="1257300"/>
                </a:lnTo>
                <a:lnTo>
                  <a:pt x="885850" y="1270000"/>
                </a:lnTo>
                <a:lnTo>
                  <a:pt x="888758" y="1270000"/>
                </a:lnTo>
                <a:lnTo>
                  <a:pt x="888060" y="1257300"/>
                </a:lnTo>
                <a:close/>
              </a:path>
              <a:path w="2167890" h="2108200">
                <a:moveTo>
                  <a:pt x="902296" y="1257300"/>
                </a:moveTo>
                <a:lnTo>
                  <a:pt x="894676" y="1257300"/>
                </a:lnTo>
                <a:lnTo>
                  <a:pt x="899071" y="1270000"/>
                </a:lnTo>
                <a:lnTo>
                  <a:pt x="902296" y="1257300"/>
                </a:lnTo>
                <a:close/>
              </a:path>
              <a:path w="2167890" h="2108200">
                <a:moveTo>
                  <a:pt x="881799" y="1244600"/>
                </a:moveTo>
                <a:lnTo>
                  <a:pt x="854549" y="1244600"/>
                </a:lnTo>
                <a:lnTo>
                  <a:pt x="851103" y="1257300"/>
                </a:lnTo>
                <a:lnTo>
                  <a:pt x="881176" y="1257300"/>
                </a:lnTo>
                <a:lnTo>
                  <a:pt x="881799" y="1244600"/>
                </a:lnTo>
                <a:close/>
              </a:path>
              <a:path w="2167890" h="2108200">
                <a:moveTo>
                  <a:pt x="902995" y="1244600"/>
                </a:moveTo>
                <a:lnTo>
                  <a:pt x="889939" y="1244600"/>
                </a:lnTo>
                <a:lnTo>
                  <a:pt x="888974" y="1257300"/>
                </a:lnTo>
                <a:lnTo>
                  <a:pt x="898093" y="1257300"/>
                </a:lnTo>
                <a:lnTo>
                  <a:pt x="902995" y="1244600"/>
                </a:lnTo>
                <a:close/>
              </a:path>
              <a:path w="2167890" h="2108200">
                <a:moveTo>
                  <a:pt x="912456" y="1244600"/>
                </a:moveTo>
                <a:lnTo>
                  <a:pt x="902995" y="1244600"/>
                </a:lnTo>
                <a:lnTo>
                  <a:pt x="903211" y="1257300"/>
                </a:lnTo>
                <a:lnTo>
                  <a:pt x="909002" y="1257300"/>
                </a:lnTo>
                <a:lnTo>
                  <a:pt x="912824" y="1245465"/>
                </a:lnTo>
                <a:lnTo>
                  <a:pt x="912456" y="1244600"/>
                </a:lnTo>
                <a:close/>
              </a:path>
              <a:path w="2167890" h="2108200">
                <a:moveTo>
                  <a:pt x="920597" y="1244600"/>
                </a:moveTo>
                <a:lnTo>
                  <a:pt x="913104" y="1244600"/>
                </a:lnTo>
                <a:lnTo>
                  <a:pt x="912824" y="1245465"/>
                </a:lnTo>
                <a:lnTo>
                  <a:pt x="917854" y="1257300"/>
                </a:lnTo>
                <a:lnTo>
                  <a:pt x="920597" y="1244600"/>
                </a:lnTo>
                <a:close/>
              </a:path>
              <a:path w="2167890" h="2108200">
                <a:moveTo>
                  <a:pt x="878855" y="1231900"/>
                </a:moveTo>
                <a:lnTo>
                  <a:pt x="872718" y="1231900"/>
                </a:lnTo>
                <a:lnTo>
                  <a:pt x="865365" y="1244600"/>
                </a:lnTo>
                <a:lnTo>
                  <a:pt x="878793" y="1244600"/>
                </a:lnTo>
                <a:lnTo>
                  <a:pt x="878855" y="1231900"/>
                </a:lnTo>
                <a:close/>
              </a:path>
              <a:path w="2167890" h="2108200">
                <a:moveTo>
                  <a:pt x="917219" y="1231900"/>
                </a:moveTo>
                <a:lnTo>
                  <a:pt x="886610" y="1231900"/>
                </a:lnTo>
                <a:lnTo>
                  <a:pt x="880314" y="1244600"/>
                </a:lnTo>
                <a:lnTo>
                  <a:pt x="915530" y="1244600"/>
                </a:lnTo>
                <a:lnTo>
                  <a:pt x="917219" y="1231900"/>
                </a:lnTo>
                <a:close/>
              </a:path>
              <a:path w="2167890" h="2108200">
                <a:moveTo>
                  <a:pt x="921258" y="1231900"/>
                </a:moveTo>
                <a:lnTo>
                  <a:pt x="920991" y="1231900"/>
                </a:lnTo>
                <a:lnTo>
                  <a:pt x="920267" y="1244600"/>
                </a:lnTo>
                <a:lnTo>
                  <a:pt x="926160" y="1244600"/>
                </a:lnTo>
                <a:lnTo>
                  <a:pt x="921258" y="1231900"/>
                </a:lnTo>
                <a:close/>
              </a:path>
              <a:path w="2167890" h="2108200">
                <a:moveTo>
                  <a:pt x="915822" y="1219200"/>
                </a:moveTo>
                <a:lnTo>
                  <a:pt x="880935" y="1219200"/>
                </a:lnTo>
                <a:lnTo>
                  <a:pt x="882455" y="1231900"/>
                </a:lnTo>
                <a:lnTo>
                  <a:pt x="923886" y="1231900"/>
                </a:lnTo>
                <a:lnTo>
                  <a:pt x="915822" y="1219200"/>
                </a:lnTo>
                <a:close/>
              </a:path>
              <a:path w="2167890" h="2108200">
                <a:moveTo>
                  <a:pt x="936447" y="1219200"/>
                </a:moveTo>
                <a:lnTo>
                  <a:pt x="923620" y="1219200"/>
                </a:lnTo>
                <a:lnTo>
                  <a:pt x="923886" y="1231900"/>
                </a:lnTo>
                <a:lnTo>
                  <a:pt x="932624" y="1231900"/>
                </a:lnTo>
                <a:lnTo>
                  <a:pt x="936447" y="1219200"/>
                </a:lnTo>
                <a:close/>
              </a:path>
              <a:path w="2167890" h="2108200">
                <a:moveTo>
                  <a:pt x="936891" y="1219200"/>
                </a:moveTo>
                <a:lnTo>
                  <a:pt x="937945" y="1231900"/>
                </a:lnTo>
                <a:lnTo>
                  <a:pt x="939927" y="1231900"/>
                </a:lnTo>
                <a:lnTo>
                  <a:pt x="936891" y="1219200"/>
                </a:lnTo>
                <a:close/>
              </a:path>
              <a:path w="2167890" h="2108200">
                <a:moveTo>
                  <a:pt x="935431" y="1206500"/>
                </a:moveTo>
                <a:lnTo>
                  <a:pt x="906526" y="1206500"/>
                </a:lnTo>
                <a:lnTo>
                  <a:pt x="902614" y="1219200"/>
                </a:lnTo>
                <a:lnTo>
                  <a:pt x="938631" y="1219200"/>
                </a:lnTo>
                <a:lnTo>
                  <a:pt x="935431" y="1206500"/>
                </a:lnTo>
                <a:close/>
              </a:path>
              <a:path w="2167890" h="2108200">
                <a:moveTo>
                  <a:pt x="957021" y="1206500"/>
                </a:moveTo>
                <a:lnTo>
                  <a:pt x="940054" y="1206500"/>
                </a:lnTo>
                <a:lnTo>
                  <a:pt x="942606" y="1219200"/>
                </a:lnTo>
                <a:lnTo>
                  <a:pt x="950175" y="1219200"/>
                </a:lnTo>
                <a:lnTo>
                  <a:pt x="957021" y="1206500"/>
                </a:lnTo>
                <a:close/>
              </a:path>
              <a:path w="2167890" h="2108200">
                <a:moveTo>
                  <a:pt x="960259" y="1206500"/>
                </a:moveTo>
                <a:lnTo>
                  <a:pt x="956602" y="1219200"/>
                </a:lnTo>
                <a:lnTo>
                  <a:pt x="958926" y="1219200"/>
                </a:lnTo>
                <a:lnTo>
                  <a:pt x="960259" y="1206500"/>
                </a:lnTo>
                <a:close/>
              </a:path>
              <a:path w="2167890" h="2108200">
                <a:moveTo>
                  <a:pt x="910386" y="1193800"/>
                </a:moveTo>
                <a:lnTo>
                  <a:pt x="906678" y="1193800"/>
                </a:lnTo>
                <a:lnTo>
                  <a:pt x="905751" y="1206500"/>
                </a:lnTo>
                <a:lnTo>
                  <a:pt x="908418" y="1206500"/>
                </a:lnTo>
                <a:lnTo>
                  <a:pt x="910386" y="1193800"/>
                </a:lnTo>
                <a:close/>
              </a:path>
              <a:path w="2167890" h="2108200">
                <a:moveTo>
                  <a:pt x="958291" y="1193800"/>
                </a:moveTo>
                <a:lnTo>
                  <a:pt x="912837" y="1193800"/>
                </a:lnTo>
                <a:lnTo>
                  <a:pt x="912634" y="1206500"/>
                </a:lnTo>
                <a:lnTo>
                  <a:pt x="951687" y="1206500"/>
                </a:lnTo>
                <a:lnTo>
                  <a:pt x="958291" y="1193800"/>
                </a:lnTo>
                <a:close/>
              </a:path>
              <a:path w="2167890" h="2108200">
                <a:moveTo>
                  <a:pt x="965123" y="1193800"/>
                </a:moveTo>
                <a:lnTo>
                  <a:pt x="960120" y="1193800"/>
                </a:lnTo>
                <a:lnTo>
                  <a:pt x="957516" y="1206500"/>
                </a:lnTo>
                <a:lnTo>
                  <a:pt x="960247" y="1206500"/>
                </a:lnTo>
                <a:lnTo>
                  <a:pt x="965123" y="1193800"/>
                </a:lnTo>
                <a:close/>
              </a:path>
              <a:path w="2167890" h="2108200">
                <a:moveTo>
                  <a:pt x="965149" y="1193800"/>
                </a:moveTo>
                <a:lnTo>
                  <a:pt x="965098" y="1206500"/>
                </a:lnTo>
                <a:lnTo>
                  <a:pt x="965149" y="1193800"/>
                </a:lnTo>
                <a:close/>
              </a:path>
              <a:path w="2167890" h="2108200">
                <a:moveTo>
                  <a:pt x="961593" y="1181100"/>
                </a:moveTo>
                <a:lnTo>
                  <a:pt x="925245" y="1181100"/>
                </a:lnTo>
                <a:lnTo>
                  <a:pt x="921931" y="1193800"/>
                </a:lnTo>
                <a:lnTo>
                  <a:pt x="961974" y="1193800"/>
                </a:lnTo>
                <a:lnTo>
                  <a:pt x="962633" y="1191401"/>
                </a:lnTo>
                <a:lnTo>
                  <a:pt x="961593" y="1181100"/>
                </a:lnTo>
                <a:close/>
              </a:path>
              <a:path w="2167890" h="2108200">
                <a:moveTo>
                  <a:pt x="965466" y="1181100"/>
                </a:moveTo>
                <a:lnTo>
                  <a:pt x="962633" y="1191401"/>
                </a:lnTo>
                <a:lnTo>
                  <a:pt x="962875" y="1193800"/>
                </a:lnTo>
                <a:lnTo>
                  <a:pt x="965492" y="1193800"/>
                </a:lnTo>
                <a:lnTo>
                  <a:pt x="965466" y="1181100"/>
                </a:lnTo>
                <a:close/>
              </a:path>
              <a:path w="2167890" h="2108200">
                <a:moveTo>
                  <a:pt x="977468" y="1181100"/>
                </a:moveTo>
                <a:lnTo>
                  <a:pt x="974637" y="1181100"/>
                </a:lnTo>
                <a:lnTo>
                  <a:pt x="973199" y="1193800"/>
                </a:lnTo>
                <a:lnTo>
                  <a:pt x="977468" y="1181100"/>
                </a:lnTo>
                <a:close/>
              </a:path>
              <a:path w="2167890" h="2108200">
                <a:moveTo>
                  <a:pt x="936117" y="1168400"/>
                </a:moveTo>
                <a:lnTo>
                  <a:pt x="933030" y="1168400"/>
                </a:lnTo>
                <a:lnTo>
                  <a:pt x="933589" y="1181100"/>
                </a:lnTo>
                <a:lnTo>
                  <a:pt x="936148" y="1169974"/>
                </a:lnTo>
                <a:lnTo>
                  <a:pt x="936117" y="1168400"/>
                </a:lnTo>
                <a:close/>
              </a:path>
              <a:path w="2167890" h="2108200">
                <a:moveTo>
                  <a:pt x="971092" y="1168400"/>
                </a:moveTo>
                <a:lnTo>
                  <a:pt x="936510" y="1168400"/>
                </a:lnTo>
                <a:lnTo>
                  <a:pt x="936148" y="1169974"/>
                </a:lnTo>
                <a:lnTo>
                  <a:pt x="936371" y="1181100"/>
                </a:lnTo>
                <a:lnTo>
                  <a:pt x="970940" y="1181100"/>
                </a:lnTo>
                <a:lnTo>
                  <a:pt x="971092" y="1168400"/>
                </a:lnTo>
                <a:close/>
              </a:path>
              <a:path w="2167890" h="2108200">
                <a:moveTo>
                  <a:pt x="980186" y="1168400"/>
                </a:moveTo>
                <a:lnTo>
                  <a:pt x="972489" y="1168400"/>
                </a:lnTo>
                <a:lnTo>
                  <a:pt x="974483" y="1181100"/>
                </a:lnTo>
                <a:lnTo>
                  <a:pt x="982268" y="1181100"/>
                </a:lnTo>
                <a:lnTo>
                  <a:pt x="980186" y="1168400"/>
                </a:lnTo>
                <a:close/>
              </a:path>
              <a:path w="2167890" h="2108200">
                <a:moveTo>
                  <a:pt x="997000" y="1168400"/>
                </a:moveTo>
                <a:lnTo>
                  <a:pt x="987938" y="1168400"/>
                </a:lnTo>
                <a:lnTo>
                  <a:pt x="986225" y="1181100"/>
                </a:lnTo>
                <a:lnTo>
                  <a:pt x="993482" y="1181100"/>
                </a:lnTo>
                <a:lnTo>
                  <a:pt x="997000" y="1168400"/>
                </a:lnTo>
                <a:close/>
              </a:path>
              <a:path w="2167890" h="2108200">
                <a:moveTo>
                  <a:pt x="936510" y="1168400"/>
                </a:moveTo>
                <a:lnTo>
                  <a:pt x="936117" y="1168400"/>
                </a:lnTo>
                <a:lnTo>
                  <a:pt x="936148" y="1169974"/>
                </a:lnTo>
                <a:lnTo>
                  <a:pt x="936510" y="1168400"/>
                </a:lnTo>
                <a:close/>
              </a:path>
              <a:path w="2167890" h="2108200">
                <a:moveTo>
                  <a:pt x="957529" y="1155700"/>
                </a:moveTo>
                <a:lnTo>
                  <a:pt x="951549" y="1155700"/>
                </a:lnTo>
                <a:lnTo>
                  <a:pt x="939919" y="1168400"/>
                </a:lnTo>
                <a:lnTo>
                  <a:pt x="954036" y="1168400"/>
                </a:lnTo>
                <a:lnTo>
                  <a:pt x="957529" y="1155700"/>
                </a:lnTo>
                <a:close/>
              </a:path>
              <a:path w="2167890" h="2108200">
                <a:moveTo>
                  <a:pt x="978420" y="1155700"/>
                </a:moveTo>
                <a:lnTo>
                  <a:pt x="957529" y="1155700"/>
                </a:lnTo>
                <a:lnTo>
                  <a:pt x="958596" y="1168400"/>
                </a:lnTo>
                <a:lnTo>
                  <a:pt x="976744" y="1168400"/>
                </a:lnTo>
                <a:lnTo>
                  <a:pt x="978420" y="1155700"/>
                </a:lnTo>
                <a:close/>
              </a:path>
              <a:path w="2167890" h="2108200">
                <a:moveTo>
                  <a:pt x="981557" y="1155700"/>
                </a:moveTo>
                <a:lnTo>
                  <a:pt x="980033" y="1155700"/>
                </a:lnTo>
                <a:lnTo>
                  <a:pt x="980135" y="1168400"/>
                </a:lnTo>
                <a:lnTo>
                  <a:pt x="980706" y="1168400"/>
                </a:lnTo>
                <a:lnTo>
                  <a:pt x="981557" y="1155700"/>
                </a:lnTo>
                <a:close/>
              </a:path>
              <a:path w="2167890" h="2108200">
                <a:moveTo>
                  <a:pt x="990866" y="1155700"/>
                </a:moveTo>
                <a:lnTo>
                  <a:pt x="985151" y="1155700"/>
                </a:lnTo>
                <a:lnTo>
                  <a:pt x="981544" y="1168400"/>
                </a:lnTo>
                <a:lnTo>
                  <a:pt x="990028" y="1168400"/>
                </a:lnTo>
                <a:lnTo>
                  <a:pt x="990866" y="1155700"/>
                </a:lnTo>
                <a:close/>
              </a:path>
              <a:path w="2167890" h="2108200">
                <a:moveTo>
                  <a:pt x="994651" y="1155700"/>
                </a:moveTo>
                <a:lnTo>
                  <a:pt x="992911" y="1168400"/>
                </a:lnTo>
                <a:lnTo>
                  <a:pt x="996302" y="1168400"/>
                </a:lnTo>
                <a:lnTo>
                  <a:pt x="994651" y="1155700"/>
                </a:lnTo>
                <a:close/>
              </a:path>
              <a:path w="2167890" h="2108200">
                <a:moveTo>
                  <a:pt x="1000264" y="1155700"/>
                </a:moveTo>
                <a:lnTo>
                  <a:pt x="998448" y="1155700"/>
                </a:lnTo>
                <a:lnTo>
                  <a:pt x="999515" y="1168400"/>
                </a:lnTo>
                <a:lnTo>
                  <a:pt x="1000264" y="1155700"/>
                </a:lnTo>
                <a:close/>
              </a:path>
              <a:path w="2167890" h="2108200">
                <a:moveTo>
                  <a:pt x="962812" y="1143000"/>
                </a:moveTo>
                <a:lnTo>
                  <a:pt x="961720" y="1143000"/>
                </a:lnTo>
                <a:lnTo>
                  <a:pt x="955840" y="1155700"/>
                </a:lnTo>
                <a:lnTo>
                  <a:pt x="959040" y="1155700"/>
                </a:lnTo>
                <a:lnTo>
                  <a:pt x="962812" y="1143000"/>
                </a:lnTo>
                <a:close/>
              </a:path>
              <a:path w="2167890" h="2108200">
                <a:moveTo>
                  <a:pt x="1001928" y="1143000"/>
                </a:moveTo>
                <a:lnTo>
                  <a:pt x="962812" y="1143000"/>
                </a:lnTo>
                <a:lnTo>
                  <a:pt x="963739" y="1155700"/>
                </a:lnTo>
                <a:lnTo>
                  <a:pt x="1001966" y="1155700"/>
                </a:lnTo>
                <a:lnTo>
                  <a:pt x="1001928" y="1143000"/>
                </a:lnTo>
                <a:close/>
              </a:path>
              <a:path w="2167890" h="2108200">
                <a:moveTo>
                  <a:pt x="1002233" y="1143000"/>
                </a:moveTo>
                <a:lnTo>
                  <a:pt x="1001928" y="1143000"/>
                </a:lnTo>
                <a:lnTo>
                  <a:pt x="1008875" y="1155700"/>
                </a:lnTo>
                <a:lnTo>
                  <a:pt x="1012583" y="1155700"/>
                </a:lnTo>
                <a:lnTo>
                  <a:pt x="1002233" y="1143000"/>
                </a:lnTo>
                <a:close/>
              </a:path>
              <a:path w="2167890" h="2108200">
                <a:moveTo>
                  <a:pt x="1025042" y="1143000"/>
                </a:moveTo>
                <a:lnTo>
                  <a:pt x="1014895" y="1143000"/>
                </a:lnTo>
                <a:lnTo>
                  <a:pt x="1018552" y="1155700"/>
                </a:lnTo>
                <a:lnTo>
                  <a:pt x="1019860" y="1155700"/>
                </a:lnTo>
                <a:lnTo>
                  <a:pt x="1025042" y="1143000"/>
                </a:lnTo>
                <a:close/>
              </a:path>
              <a:path w="2167890" h="2108200">
                <a:moveTo>
                  <a:pt x="969098" y="1130300"/>
                </a:moveTo>
                <a:lnTo>
                  <a:pt x="965758" y="1143000"/>
                </a:lnTo>
                <a:lnTo>
                  <a:pt x="969302" y="1143000"/>
                </a:lnTo>
                <a:lnTo>
                  <a:pt x="969098" y="1130300"/>
                </a:lnTo>
                <a:close/>
              </a:path>
              <a:path w="2167890" h="2108200">
                <a:moveTo>
                  <a:pt x="1019060" y="1130300"/>
                </a:moveTo>
                <a:lnTo>
                  <a:pt x="975106" y="1130300"/>
                </a:lnTo>
                <a:lnTo>
                  <a:pt x="976236" y="1143000"/>
                </a:lnTo>
                <a:lnTo>
                  <a:pt x="1015784" y="1143000"/>
                </a:lnTo>
                <a:lnTo>
                  <a:pt x="1019060" y="1130300"/>
                </a:lnTo>
                <a:close/>
              </a:path>
              <a:path w="2167890" h="2108200">
                <a:moveTo>
                  <a:pt x="1021049" y="1140427"/>
                </a:moveTo>
                <a:lnTo>
                  <a:pt x="1020419" y="1143000"/>
                </a:lnTo>
                <a:lnTo>
                  <a:pt x="1021029" y="1143000"/>
                </a:lnTo>
                <a:lnTo>
                  <a:pt x="1021049" y="1140427"/>
                </a:lnTo>
                <a:close/>
              </a:path>
              <a:path w="2167890" h="2108200">
                <a:moveTo>
                  <a:pt x="1022916" y="1132806"/>
                </a:moveTo>
                <a:lnTo>
                  <a:pt x="1021049" y="1140427"/>
                </a:lnTo>
                <a:lnTo>
                  <a:pt x="1021029" y="1143000"/>
                </a:lnTo>
                <a:lnTo>
                  <a:pt x="1021969" y="1143000"/>
                </a:lnTo>
                <a:lnTo>
                  <a:pt x="1022916" y="1132806"/>
                </a:lnTo>
                <a:close/>
              </a:path>
              <a:path w="2167890" h="2108200">
                <a:moveTo>
                  <a:pt x="1023531" y="1130300"/>
                </a:moveTo>
                <a:lnTo>
                  <a:pt x="1022916" y="1132806"/>
                </a:lnTo>
                <a:lnTo>
                  <a:pt x="1021969" y="1143000"/>
                </a:lnTo>
                <a:lnTo>
                  <a:pt x="1022096" y="1143000"/>
                </a:lnTo>
                <a:lnTo>
                  <a:pt x="1023531" y="1130300"/>
                </a:lnTo>
                <a:close/>
              </a:path>
              <a:path w="2167890" h="2108200">
                <a:moveTo>
                  <a:pt x="1031998" y="1133849"/>
                </a:moveTo>
                <a:lnTo>
                  <a:pt x="1029500" y="1143000"/>
                </a:lnTo>
                <a:lnTo>
                  <a:pt x="1030973" y="1143000"/>
                </a:lnTo>
                <a:lnTo>
                  <a:pt x="1031998" y="1133849"/>
                </a:lnTo>
                <a:close/>
              </a:path>
              <a:path w="2167890" h="2108200">
                <a:moveTo>
                  <a:pt x="1034034" y="1130300"/>
                </a:moveTo>
                <a:lnTo>
                  <a:pt x="1032967" y="1130300"/>
                </a:lnTo>
                <a:lnTo>
                  <a:pt x="1032282" y="1132806"/>
                </a:lnTo>
                <a:lnTo>
                  <a:pt x="1032186" y="1133849"/>
                </a:lnTo>
                <a:lnTo>
                  <a:pt x="1031646" y="1143000"/>
                </a:lnTo>
                <a:lnTo>
                  <a:pt x="1034084" y="1143000"/>
                </a:lnTo>
                <a:lnTo>
                  <a:pt x="1034034" y="1130300"/>
                </a:lnTo>
                <a:close/>
              </a:path>
              <a:path w="2167890" h="2108200">
                <a:moveTo>
                  <a:pt x="1023150" y="1130300"/>
                </a:moveTo>
                <a:lnTo>
                  <a:pt x="1021130" y="1130300"/>
                </a:lnTo>
                <a:lnTo>
                  <a:pt x="1021049" y="1140427"/>
                </a:lnTo>
                <a:lnTo>
                  <a:pt x="1022916" y="1132806"/>
                </a:lnTo>
                <a:lnTo>
                  <a:pt x="1023150" y="1130300"/>
                </a:lnTo>
                <a:close/>
              </a:path>
              <a:path w="2167890" h="2108200">
                <a:moveTo>
                  <a:pt x="1032395" y="1130300"/>
                </a:moveTo>
                <a:lnTo>
                  <a:pt x="1031998" y="1133849"/>
                </a:lnTo>
                <a:lnTo>
                  <a:pt x="1032238" y="1132970"/>
                </a:lnTo>
                <a:lnTo>
                  <a:pt x="1032395" y="1130300"/>
                </a:lnTo>
                <a:close/>
              </a:path>
              <a:path w="2167890" h="2108200">
                <a:moveTo>
                  <a:pt x="990028" y="1117600"/>
                </a:moveTo>
                <a:lnTo>
                  <a:pt x="989355" y="1117600"/>
                </a:lnTo>
                <a:lnTo>
                  <a:pt x="982713" y="1130300"/>
                </a:lnTo>
                <a:lnTo>
                  <a:pt x="994295" y="1130300"/>
                </a:lnTo>
                <a:lnTo>
                  <a:pt x="990028" y="1117600"/>
                </a:lnTo>
                <a:close/>
              </a:path>
              <a:path w="2167890" h="2108200">
                <a:moveTo>
                  <a:pt x="1036929" y="1117600"/>
                </a:moveTo>
                <a:lnTo>
                  <a:pt x="999845" y="1117600"/>
                </a:lnTo>
                <a:lnTo>
                  <a:pt x="994295" y="1130300"/>
                </a:lnTo>
                <a:lnTo>
                  <a:pt x="1032497" y="1130300"/>
                </a:lnTo>
                <a:lnTo>
                  <a:pt x="1036929" y="1117600"/>
                </a:lnTo>
                <a:close/>
              </a:path>
              <a:path w="2167890" h="2108200">
                <a:moveTo>
                  <a:pt x="1037882" y="1118317"/>
                </a:moveTo>
                <a:lnTo>
                  <a:pt x="1036828" y="1130300"/>
                </a:lnTo>
                <a:lnTo>
                  <a:pt x="1041704" y="1130300"/>
                </a:lnTo>
                <a:lnTo>
                  <a:pt x="1037882" y="1118317"/>
                </a:lnTo>
                <a:close/>
              </a:path>
              <a:path w="2167890" h="2108200">
                <a:moveTo>
                  <a:pt x="1047199" y="1118780"/>
                </a:moveTo>
                <a:lnTo>
                  <a:pt x="1041704" y="1130300"/>
                </a:lnTo>
                <a:lnTo>
                  <a:pt x="1045298" y="1130300"/>
                </a:lnTo>
                <a:lnTo>
                  <a:pt x="1047199" y="1118780"/>
                </a:lnTo>
                <a:close/>
              </a:path>
              <a:path w="2167890" h="2108200">
                <a:moveTo>
                  <a:pt x="1047762" y="1117600"/>
                </a:moveTo>
                <a:lnTo>
                  <a:pt x="1047394" y="1117600"/>
                </a:lnTo>
                <a:lnTo>
                  <a:pt x="1047199" y="1118780"/>
                </a:lnTo>
                <a:lnTo>
                  <a:pt x="1047762" y="1117600"/>
                </a:lnTo>
                <a:close/>
              </a:path>
              <a:path w="2167890" h="2108200">
                <a:moveTo>
                  <a:pt x="1037945" y="1117600"/>
                </a:moveTo>
                <a:lnTo>
                  <a:pt x="1037653" y="1117600"/>
                </a:lnTo>
                <a:lnTo>
                  <a:pt x="1037882" y="1118317"/>
                </a:lnTo>
                <a:lnTo>
                  <a:pt x="1037945" y="1117600"/>
                </a:lnTo>
                <a:close/>
              </a:path>
              <a:path w="2167890" h="2108200">
                <a:moveTo>
                  <a:pt x="1018032" y="1092200"/>
                </a:moveTo>
                <a:lnTo>
                  <a:pt x="1010589" y="1092200"/>
                </a:lnTo>
                <a:lnTo>
                  <a:pt x="1001407" y="1104900"/>
                </a:lnTo>
                <a:lnTo>
                  <a:pt x="1004493" y="1117600"/>
                </a:lnTo>
                <a:lnTo>
                  <a:pt x="1007224" y="1104900"/>
                </a:lnTo>
                <a:lnTo>
                  <a:pt x="1014628" y="1104900"/>
                </a:lnTo>
                <a:lnTo>
                  <a:pt x="1018032" y="1092200"/>
                </a:lnTo>
                <a:close/>
              </a:path>
              <a:path w="2167890" h="2108200">
                <a:moveTo>
                  <a:pt x="1047000" y="1104900"/>
                </a:moveTo>
                <a:lnTo>
                  <a:pt x="1007224" y="1104900"/>
                </a:lnTo>
                <a:lnTo>
                  <a:pt x="1005624" y="1117600"/>
                </a:lnTo>
                <a:lnTo>
                  <a:pt x="1043749" y="1117600"/>
                </a:lnTo>
                <a:lnTo>
                  <a:pt x="1047000" y="1104900"/>
                </a:lnTo>
                <a:close/>
              </a:path>
              <a:path w="2167890" h="2108200">
                <a:moveTo>
                  <a:pt x="1064755" y="1104900"/>
                </a:moveTo>
                <a:lnTo>
                  <a:pt x="1052550" y="1104900"/>
                </a:lnTo>
                <a:lnTo>
                  <a:pt x="1052868" y="1117600"/>
                </a:lnTo>
                <a:lnTo>
                  <a:pt x="1054112" y="1117600"/>
                </a:lnTo>
                <a:lnTo>
                  <a:pt x="1064358" y="1107776"/>
                </a:lnTo>
                <a:lnTo>
                  <a:pt x="1064755" y="1104900"/>
                </a:lnTo>
                <a:close/>
              </a:path>
              <a:path w="2167890" h="2108200">
                <a:moveTo>
                  <a:pt x="1066357" y="1105860"/>
                </a:moveTo>
                <a:lnTo>
                  <a:pt x="1064358" y="1107776"/>
                </a:lnTo>
                <a:lnTo>
                  <a:pt x="1063002" y="1117600"/>
                </a:lnTo>
                <a:lnTo>
                  <a:pt x="1066533" y="1117600"/>
                </a:lnTo>
                <a:lnTo>
                  <a:pt x="1066357" y="1105860"/>
                </a:lnTo>
                <a:close/>
              </a:path>
              <a:path w="2167890" h="2108200">
                <a:moveTo>
                  <a:pt x="1067358" y="1104900"/>
                </a:moveTo>
                <a:lnTo>
                  <a:pt x="1066342" y="1104900"/>
                </a:lnTo>
                <a:lnTo>
                  <a:pt x="1066357" y="1105860"/>
                </a:lnTo>
                <a:lnTo>
                  <a:pt x="1067358" y="1104900"/>
                </a:lnTo>
                <a:close/>
              </a:path>
              <a:path w="2167890" h="2108200">
                <a:moveTo>
                  <a:pt x="1049261" y="1092200"/>
                </a:moveTo>
                <a:lnTo>
                  <a:pt x="1019365" y="1092200"/>
                </a:lnTo>
                <a:lnTo>
                  <a:pt x="1018146" y="1104900"/>
                </a:lnTo>
                <a:lnTo>
                  <a:pt x="1053185" y="1104900"/>
                </a:lnTo>
                <a:lnTo>
                  <a:pt x="1049261" y="1092200"/>
                </a:lnTo>
                <a:close/>
              </a:path>
              <a:path w="2167890" h="2108200">
                <a:moveTo>
                  <a:pt x="1078915" y="1079500"/>
                </a:moveTo>
                <a:lnTo>
                  <a:pt x="1058722" y="1079500"/>
                </a:lnTo>
                <a:lnTo>
                  <a:pt x="1057554" y="1092200"/>
                </a:lnTo>
                <a:lnTo>
                  <a:pt x="1065344" y="1092200"/>
                </a:lnTo>
                <a:lnTo>
                  <a:pt x="1062126" y="1104900"/>
                </a:lnTo>
                <a:lnTo>
                  <a:pt x="1067181" y="1104900"/>
                </a:lnTo>
                <a:lnTo>
                  <a:pt x="1068489" y="1092200"/>
                </a:lnTo>
                <a:lnTo>
                  <a:pt x="1078915" y="1079500"/>
                </a:lnTo>
                <a:close/>
              </a:path>
              <a:path w="2167890" h="2108200">
                <a:moveTo>
                  <a:pt x="1074026" y="1092200"/>
                </a:moveTo>
                <a:lnTo>
                  <a:pt x="1068489" y="1092200"/>
                </a:lnTo>
                <a:lnTo>
                  <a:pt x="1073061" y="1104900"/>
                </a:lnTo>
                <a:lnTo>
                  <a:pt x="1074026" y="1092200"/>
                </a:lnTo>
                <a:close/>
              </a:path>
              <a:path w="2167890" h="2108200">
                <a:moveTo>
                  <a:pt x="1020889" y="1079500"/>
                </a:moveTo>
                <a:lnTo>
                  <a:pt x="1019746" y="1092200"/>
                </a:lnTo>
                <a:lnTo>
                  <a:pt x="1029347" y="1092200"/>
                </a:lnTo>
                <a:lnTo>
                  <a:pt x="1020889" y="1079500"/>
                </a:lnTo>
                <a:close/>
              </a:path>
              <a:path w="2167890" h="2108200">
                <a:moveTo>
                  <a:pt x="1058722" y="1079500"/>
                </a:moveTo>
                <a:lnTo>
                  <a:pt x="1034948" y="1079500"/>
                </a:lnTo>
                <a:lnTo>
                  <a:pt x="1029347" y="1092200"/>
                </a:lnTo>
                <a:lnTo>
                  <a:pt x="1053122" y="1092200"/>
                </a:lnTo>
                <a:lnTo>
                  <a:pt x="1058722" y="1079500"/>
                </a:lnTo>
                <a:close/>
              </a:path>
              <a:path w="2167890" h="2108200">
                <a:moveTo>
                  <a:pt x="1091679" y="1079500"/>
                </a:moveTo>
                <a:lnTo>
                  <a:pt x="1089533" y="1079500"/>
                </a:lnTo>
                <a:lnTo>
                  <a:pt x="1090231" y="1092200"/>
                </a:lnTo>
                <a:lnTo>
                  <a:pt x="1090955" y="1092200"/>
                </a:lnTo>
                <a:lnTo>
                  <a:pt x="1091679" y="1079500"/>
                </a:lnTo>
                <a:close/>
              </a:path>
              <a:path w="2167890" h="2108200">
                <a:moveTo>
                  <a:pt x="1045555" y="1066977"/>
                </a:moveTo>
                <a:lnTo>
                  <a:pt x="1031354" y="1079500"/>
                </a:lnTo>
                <a:lnTo>
                  <a:pt x="1042136" y="1079500"/>
                </a:lnTo>
                <a:lnTo>
                  <a:pt x="1045555" y="1066977"/>
                </a:lnTo>
                <a:close/>
              </a:path>
              <a:path w="2167890" h="2108200">
                <a:moveTo>
                  <a:pt x="1094244" y="1066800"/>
                </a:moveTo>
                <a:lnTo>
                  <a:pt x="1045756" y="1066800"/>
                </a:lnTo>
                <a:lnTo>
                  <a:pt x="1045614" y="1066925"/>
                </a:lnTo>
                <a:lnTo>
                  <a:pt x="1046683" y="1079500"/>
                </a:lnTo>
                <a:lnTo>
                  <a:pt x="1086853" y="1079500"/>
                </a:lnTo>
                <a:lnTo>
                  <a:pt x="1094244" y="1066800"/>
                </a:lnTo>
                <a:close/>
              </a:path>
              <a:path w="2167890" h="2108200">
                <a:moveTo>
                  <a:pt x="1096251" y="1066800"/>
                </a:moveTo>
                <a:lnTo>
                  <a:pt x="1093254" y="1079500"/>
                </a:lnTo>
                <a:lnTo>
                  <a:pt x="1093990" y="1079500"/>
                </a:lnTo>
                <a:lnTo>
                  <a:pt x="1096189" y="1069273"/>
                </a:lnTo>
                <a:lnTo>
                  <a:pt x="1096251" y="1066800"/>
                </a:lnTo>
                <a:close/>
              </a:path>
              <a:path w="2167890" h="2108200">
                <a:moveTo>
                  <a:pt x="1096189" y="1069273"/>
                </a:moveTo>
                <a:lnTo>
                  <a:pt x="1093990" y="1079500"/>
                </a:lnTo>
                <a:lnTo>
                  <a:pt x="1095933" y="1079500"/>
                </a:lnTo>
                <a:lnTo>
                  <a:pt x="1096189" y="1069273"/>
                </a:lnTo>
                <a:close/>
              </a:path>
              <a:path w="2167890" h="2108200">
                <a:moveTo>
                  <a:pt x="1099794" y="1066800"/>
                </a:moveTo>
                <a:lnTo>
                  <a:pt x="1096721" y="1066800"/>
                </a:lnTo>
                <a:lnTo>
                  <a:pt x="1096189" y="1069273"/>
                </a:lnTo>
                <a:lnTo>
                  <a:pt x="1095933" y="1079500"/>
                </a:lnTo>
                <a:lnTo>
                  <a:pt x="1099794" y="1066800"/>
                </a:lnTo>
                <a:close/>
              </a:path>
              <a:path w="2167890" h="2108200">
                <a:moveTo>
                  <a:pt x="1109599" y="1066800"/>
                </a:moveTo>
                <a:lnTo>
                  <a:pt x="1099832" y="1066800"/>
                </a:lnTo>
                <a:lnTo>
                  <a:pt x="1099159" y="1079500"/>
                </a:lnTo>
                <a:lnTo>
                  <a:pt x="1109599" y="1066800"/>
                </a:lnTo>
                <a:close/>
              </a:path>
              <a:path w="2167890" h="2108200">
                <a:moveTo>
                  <a:pt x="1058659" y="1041400"/>
                </a:moveTo>
                <a:lnTo>
                  <a:pt x="1057795" y="1054100"/>
                </a:lnTo>
                <a:lnTo>
                  <a:pt x="1045121" y="1066800"/>
                </a:lnTo>
                <a:lnTo>
                  <a:pt x="1055585" y="1066800"/>
                </a:lnTo>
                <a:lnTo>
                  <a:pt x="1060005" y="1054100"/>
                </a:lnTo>
                <a:lnTo>
                  <a:pt x="1065898" y="1054100"/>
                </a:lnTo>
                <a:lnTo>
                  <a:pt x="1058659" y="1041400"/>
                </a:lnTo>
                <a:close/>
              </a:path>
              <a:path w="2167890" h="2108200">
                <a:moveTo>
                  <a:pt x="1076058" y="1054100"/>
                </a:moveTo>
                <a:lnTo>
                  <a:pt x="1061021" y="1054100"/>
                </a:lnTo>
                <a:lnTo>
                  <a:pt x="1059942" y="1066800"/>
                </a:lnTo>
                <a:lnTo>
                  <a:pt x="1079157" y="1066800"/>
                </a:lnTo>
                <a:lnTo>
                  <a:pt x="1076058" y="1054100"/>
                </a:lnTo>
                <a:close/>
              </a:path>
              <a:path w="2167890" h="2108200">
                <a:moveTo>
                  <a:pt x="1079233" y="1054100"/>
                </a:moveTo>
                <a:lnTo>
                  <a:pt x="1076058" y="1054100"/>
                </a:lnTo>
                <a:lnTo>
                  <a:pt x="1079157" y="1066800"/>
                </a:lnTo>
                <a:lnTo>
                  <a:pt x="1082827" y="1066800"/>
                </a:lnTo>
                <a:lnTo>
                  <a:pt x="1083127" y="1065386"/>
                </a:lnTo>
                <a:lnTo>
                  <a:pt x="1079233" y="1054100"/>
                </a:lnTo>
                <a:close/>
              </a:path>
              <a:path w="2167890" h="2108200">
                <a:moveTo>
                  <a:pt x="1083127" y="1065386"/>
                </a:moveTo>
                <a:lnTo>
                  <a:pt x="1082827" y="1066800"/>
                </a:lnTo>
                <a:lnTo>
                  <a:pt x="1083614" y="1066800"/>
                </a:lnTo>
                <a:lnTo>
                  <a:pt x="1083127" y="1065386"/>
                </a:lnTo>
                <a:close/>
              </a:path>
              <a:path w="2167890" h="2108200">
                <a:moveTo>
                  <a:pt x="1087958" y="1054100"/>
                </a:moveTo>
                <a:lnTo>
                  <a:pt x="1085519" y="1054100"/>
                </a:lnTo>
                <a:lnTo>
                  <a:pt x="1083127" y="1065386"/>
                </a:lnTo>
                <a:lnTo>
                  <a:pt x="1083614" y="1066800"/>
                </a:lnTo>
                <a:lnTo>
                  <a:pt x="1084770" y="1066800"/>
                </a:lnTo>
                <a:lnTo>
                  <a:pt x="1087958" y="1054100"/>
                </a:lnTo>
                <a:close/>
              </a:path>
              <a:path w="2167890" h="2108200">
                <a:moveTo>
                  <a:pt x="1100074" y="1054100"/>
                </a:moveTo>
                <a:lnTo>
                  <a:pt x="1087958" y="1054100"/>
                </a:lnTo>
                <a:lnTo>
                  <a:pt x="1084770" y="1066800"/>
                </a:lnTo>
                <a:lnTo>
                  <a:pt x="1102169" y="1066800"/>
                </a:lnTo>
                <a:lnTo>
                  <a:pt x="1100074" y="1054100"/>
                </a:lnTo>
                <a:close/>
              </a:path>
              <a:path w="2167890" h="2108200">
                <a:moveTo>
                  <a:pt x="1116393" y="1054100"/>
                </a:moveTo>
                <a:lnTo>
                  <a:pt x="1108024" y="1054100"/>
                </a:lnTo>
                <a:lnTo>
                  <a:pt x="1106144" y="1066800"/>
                </a:lnTo>
                <a:lnTo>
                  <a:pt x="1112329" y="1066800"/>
                </a:lnTo>
                <a:lnTo>
                  <a:pt x="1116393" y="1054100"/>
                </a:lnTo>
                <a:close/>
              </a:path>
              <a:path w="2167890" h="2108200">
                <a:moveTo>
                  <a:pt x="1085519" y="1054100"/>
                </a:moveTo>
                <a:lnTo>
                  <a:pt x="1079233" y="1054100"/>
                </a:lnTo>
                <a:lnTo>
                  <a:pt x="1083127" y="1065386"/>
                </a:lnTo>
                <a:lnTo>
                  <a:pt x="1085519" y="1054100"/>
                </a:lnTo>
                <a:close/>
              </a:path>
              <a:path w="2167890" h="2108200">
                <a:moveTo>
                  <a:pt x="1106652" y="1041400"/>
                </a:moveTo>
                <a:lnTo>
                  <a:pt x="1082306" y="1041400"/>
                </a:lnTo>
                <a:lnTo>
                  <a:pt x="1077328" y="1054100"/>
                </a:lnTo>
                <a:lnTo>
                  <a:pt x="1111745" y="1054100"/>
                </a:lnTo>
                <a:lnTo>
                  <a:pt x="1106652" y="1041400"/>
                </a:lnTo>
                <a:close/>
              </a:path>
              <a:path w="2167890" h="2108200">
                <a:moveTo>
                  <a:pt x="1120749" y="1041400"/>
                </a:moveTo>
                <a:lnTo>
                  <a:pt x="1114780" y="1041400"/>
                </a:lnTo>
                <a:lnTo>
                  <a:pt x="1112177" y="1054100"/>
                </a:lnTo>
                <a:lnTo>
                  <a:pt x="1121410" y="1054100"/>
                </a:lnTo>
                <a:lnTo>
                  <a:pt x="1120749" y="1041400"/>
                </a:lnTo>
                <a:close/>
              </a:path>
              <a:path w="2167890" h="2108200">
                <a:moveTo>
                  <a:pt x="1128712" y="1041400"/>
                </a:moveTo>
                <a:lnTo>
                  <a:pt x="1124737" y="1041400"/>
                </a:lnTo>
                <a:lnTo>
                  <a:pt x="1125169" y="1054100"/>
                </a:lnTo>
                <a:lnTo>
                  <a:pt x="1128712" y="1041400"/>
                </a:lnTo>
                <a:close/>
              </a:path>
              <a:path w="2167890" h="2108200">
                <a:moveTo>
                  <a:pt x="1126312" y="1028700"/>
                </a:moveTo>
                <a:lnTo>
                  <a:pt x="1081193" y="1028700"/>
                </a:lnTo>
                <a:lnTo>
                  <a:pt x="1075193" y="1041400"/>
                </a:lnTo>
                <a:lnTo>
                  <a:pt x="1117219" y="1041400"/>
                </a:lnTo>
                <a:lnTo>
                  <a:pt x="1126312" y="1028700"/>
                </a:lnTo>
                <a:close/>
              </a:path>
              <a:path w="2167890" h="2108200">
                <a:moveTo>
                  <a:pt x="1129702" y="1035025"/>
                </a:moveTo>
                <a:lnTo>
                  <a:pt x="1129868" y="1041400"/>
                </a:lnTo>
                <a:lnTo>
                  <a:pt x="1133119" y="1041400"/>
                </a:lnTo>
                <a:lnTo>
                  <a:pt x="1129702" y="1035025"/>
                </a:lnTo>
                <a:close/>
              </a:path>
              <a:path w="2167890" h="2108200">
                <a:moveTo>
                  <a:pt x="1134045" y="1039005"/>
                </a:moveTo>
                <a:lnTo>
                  <a:pt x="1133322" y="1041400"/>
                </a:lnTo>
                <a:lnTo>
                  <a:pt x="1134325" y="1041400"/>
                </a:lnTo>
                <a:lnTo>
                  <a:pt x="1134045" y="1039005"/>
                </a:lnTo>
                <a:close/>
              </a:path>
              <a:path w="2167890" h="2108200">
                <a:moveTo>
                  <a:pt x="1137158" y="1028700"/>
                </a:moveTo>
                <a:lnTo>
                  <a:pt x="1132840" y="1028700"/>
                </a:lnTo>
                <a:lnTo>
                  <a:pt x="1134045" y="1039005"/>
                </a:lnTo>
                <a:lnTo>
                  <a:pt x="1137158" y="1028700"/>
                </a:lnTo>
                <a:close/>
              </a:path>
              <a:path w="2167890" h="2108200">
                <a:moveTo>
                  <a:pt x="1129538" y="1028700"/>
                </a:moveTo>
                <a:lnTo>
                  <a:pt x="1126312" y="1028700"/>
                </a:lnTo>
                <a:lnTo>
                  <a:pt x="1129702" y="1035025"/>
                </a:lnTo>
                <a:lnTo>
                  <a:pt x="1129538" y="1028700"/>
                </a:lnTo>
                <a:close/>
              </a:path>
              <a:path w="2167890" h="2108200">
                <a:moveTo>
                  <a:pt x="1091717" y="1016000"/>
                </a:moveTo>
                <a:lnTo>
                  <a:pt x="1089266" y="1028700"/>
                </a:lnTo>
                <a:lnTo>
                  <a:pt x="1094066" y="1028700"/>
                </a:lnTo>
                <a:lnTo>
                  <a:pt x="1091717" y="1016000"/>
                </a:lnTo>
                <a:close/>
              </a:path>
              <a:path w="2167890" h="2108200">
                <a:moveTo>
                  <a:pt x="1105688" y="1016000"/>
                </a:moveTo>
                <a:lnTo>
                  <a:pt x="1094701" y="1016000"/>
                </a:lnTo>
                <a:lnTo>
                  <a:pt x="1097597" y="1028700"/>
                </a:lnTo>
                <a:lnTo>
                  <a:pt x="1109560" y="1028700"/>
                </a:lnTo>
                <a:lnTo>
                  <a:pt x="1105688" y="1016000"/>
                </a:lnTo>
                <a:close/>
              </a:path>
              <a:path w="2167890" h="2108200">
                <a:moveTo>
                  <a:pt x="1137399" y="1016000"/>
                </a:moveTo>
                <a:lnTo>
                  <a:pt x="1113675" y="1016000"/>
                </a:lnTo>
                <a:lnTo>
                  <a:pt x="1109560" y="1028700"/>
                </a:lnTo>
                <a:lnTo>
                  <a:pt x="1133424" y="1028700"/>
                </a:lnTo>
                <a:lnTo>
                  <a:pt x="1137399" y="1016000"/>
                </a:lnTo>
                <a:close/>
              </a:path>
              <a:path w="2167890" h="2108200">
                <a:moveTo>
                  <a:pt x="1139469" y="1016000"/>
                </a:moveTo>
                <a:lnTo>
                  <a:pt x="1136764" y="1028700"/>
                </a:lnTo>
                <a:lnTo>
                  <a:pt x="1142542" y="1028700"/>
                </a:lnTo>
                <a:lnTo>
                  <a:pt x="1139469" y="1016000"/>
                </a:lnTo>
                <a:close/>
              </a:path>
              <a:path w="2167890" h="2108200">
                <a:moveTo>
                  <a:pt x="1145730" y="1016000"/>
                </a:moveTo>
                <a:lnTo>
                  <a:pt x="1143254" y="1016000"/>
                </a:lnTo>
                <a:lnTo>
                  <a:pt x="1143088" y="1028700"/>
                </a:lnTo>
                <a:lnTo>
                  <a:pt x="1146213" y="1028700"/>
                </a:lnTo>
                <a:lnTo>
                  <a:pt x="1145730" y="1016000"/>
                </a:lnTo>
                <a:close/>
              </a:path>
              <a:path w="2167890" h="2108200">
                <a:moveTo>
                  <a:pt x="1153744" y="1016000"/>
                </a:moveTo>
                <a:lnTo>
                  <a:pt x="1149718" y="1016000"/>
                </a:lnTo>
                <a:lnTo>
                  <a:pt x="1151242" y="1028700"/>
                </a:lnTo>
                <a:lnTo>
                  <a:pt x="1153337" y="1028700"/>
                </a:lnTo>
                <a:lnTo>
                  <a:pt x="1153744" y="1016000"/>
                </a:lnTo>
                <a:close/>
              </a:path>
              <a:path w="2167890" h="2108200">
                <a:moveTo>
                  <a:pt x="1153185" y="1003300"/>
                </a:moveTo>
                <a:lnTo>
                  <a:pt x="1108608" y="1003300"/>
                </a:lnTo>
                <a:lnTo>
                  <a:pt x="1112354" y="1016000"/>
                </a:lnTo>
                <a:lnTo>
                  <a:pt x="1160640" y="1016000"/>
                </a:lnTo>
                <a:lnTo>
                  <a:pt x="1153185" y="1003300"/>
                </a:lnTo>
                <a:close/>
              </a:path>
              <a:path w="2167890" h="2108200">
                <a:moveTo>
                  <a:pt x="1163726" y="1003300"/>
                </a:moveTo>
                <a:lnTo>
                  <a:pt x="1159941" y="1003300"/>
                </a:lnTo>
                <a:lnTo>
                  <a:pt x="1161491" y="1016000"/>
                </a:lnTo>
                <a:lnTo>
                  <a:pt x="1163887" y="1004532"/>
                </a:lnTo>
                <a:lnTo>
                  <a:pt x="1163726" y="1003300"/>
                </a:lnTo>
                <a:close/>
              </a:path>
              <a:path w="2167890" h="2108200">
                <a:moveTo>
                  <a:pt x="1166672" y="1003300"/>
                </a:moveTo>
                <a:lnTo>
                  <a:pt x="1164145" y="1003300"/>
                </a:lnTo>
                <a:lnTo>
                  <a:pt x="1163887" y="1004532"/>
                </a:lnTo>
                <a:lnTo>
                  <a:pt x="1165390" y="1016000"/>
                </a:lnTo>
                <a:lnTo>
                  <a:pt x="1166025" y="1016000"/>
                </a:lnTo>
                <a:lnTo>
                  <a:pt x="1166672" y="1003300"/>
                </a:lnTo>
                <a:close/>
              </a:path>
              <a:path w="2167890" h="2108200">
                <a:moveTo>
                  <a:pt x="1164145" y="1003300"/>
                </a:moveTo>
                <a:lnTo>
                  <a:pt x="1163726" y="1003300"/>
                </a:lnTo>
                <a:lnTo>
                  <a:pt x="1163887" y="1004532"/>
                </a:lnTo>
                <a:lnTo>
                  <a:pt x="1164145" y="1003300"/>
                </a:lnTo>
                <a:close/>
              </a:path>
              <a:path w="2167890" h="2108200">
                <a:moveTo>
                  <a:pt x="1136523" y="990600"/>
                </a:moveTo>
                <a:lnTo>
                  <a:pt x="1126807" y="990600"/>
                </a:lnTo>
                <a:lnTo>
                  <a:pt x="1121758" y="1003300"/>
                </a:lnTo>
                <a:lnTo>
                  <a:pt x="1139939" y="1003300"/>
                </a:lnTo>
                <a:lnTo>
                  <a:pt x="1136523" y="990600"/>
                </a:lnTo>
                <a:close/>
              </a:path>
              <a:path w="2167890" h="2108200">
                <a:moveTo>
                  <a:pt x="1172473" y="990600"/>
                </a:moveTo>
                <a:lnTo>
                  <a:pt x="1141666" y="990600"/>
                </a:lnTo>
                <a:lnTo>
                  <a:pt x="1139939" y="1003300"/>
                </a:lnTo>
                <a:lnTo>
                  <a:pt x="1172402" y="1003300"/>
                </a:lnTo>
                <a:lnTo>
                  <a:pt x="1172473" y="990600"/>
                </a:lnTo>
                <a:close/>
              </a:path>
              <a:path w="2167890" h="2108200">
                <a:moveTo>
                  <a:pt x="1175880" y="977900"/>
                </a:moveTo>
                <a:lnTo>
                  <a:pt x="1138834" y="977900"/>
                </a:lnTo>
                <a:lnTo>
                  <a:pt x="1132192" y="990600"/>
                </a:lnTo>
                <a:lnTo>
                  <a:pt x="1169682" y="990600"/>
                </a:lnTo>
                <a:lnTo>
                  <a:pt x="1175880" y="977900"/>
                </a:lnTo>
                <a:close/>
              </a:path>
              <a:path w="2167890" h="2108200">
                <a:moveTo>
                  <a:pt x="1186129" y="977900"/>
                </a:moveTo>
                <a:lnTo>
                  <a:pt x="1178687" y="977900"/>
                </a:lnTo>
                <a:lnTo>
                  <a:pt x="1185138" y="990600"/>
                </a:lnTo>
                <a:lnTo>
                  <a:pt x="1186129" y="977900"/>
                </a:lnTo>
                <a:close/>
              </a:path>
              <a:path w="2167890" h="2108200">
                <a:moveTo>
                  <a:pt x="1190130" y="981505"/>
                </a:moveTo>
                <a:lnTo>
                  <a:pt x="1188402" y="990600"/>
                </a:lnTo>
                <a:lnTo>
                  <a:pt x="1194104" y="990600"/>
                </a:lnTo>
                <a:lnTo>
                  <a:pt x="1194197" y="988294"/>
                </a:lnTo>
                <a:lnTo>
                  <a:pt x="1190130" y="981505"/>
                </a:lnTo>
                <a:close/>
              </a:path>
              <a:path w="2167890" h="2108200">
                <a:moveTo>
                  <a:pt x="1194442" y="982157"/>
                </a:moveTo>
                <a:lnTo>
                  <a:pt x="1194197" y="988294"/>
                </a:lnTo>
                <a:lnTo>
                  <a:pt x="1195578" y="990600"/>
                </a:lnTo>
                <a:lnTo>
                  <a:pt x="1194442" y="982157"/>
                </a:lnTo>
                <a:close/>
              </a:path>
              <a:path w="2167890" h="2108200">
                <a:moveTo>
                  <a:pt x="1194612" y="977900"/>
                </a:moveTo>
                <a:lnTo>
                  <a:pt x="1193869" y="977900"/>
                </a:lnTo>
                <a:lnTo>
                  <a:pt x="1194442" y="982157"/>
                </a:lnTo>
                <a:lnTo>
                  <a:pt x="1194612" y="977900"/>
                </a:lnTo>
                <a:close/>
              </a:path>
              <a:path w="2167890" h="2108200">
                <a:moveTo>
                  <a:pt x="1190815" y="977900"/>
                </a:moveTo>
                <a:lnTo>
                  <a:pt x="1187970" y="977900"/>
                </a:lnTo>
                <a:lnTo>
                  <a:pt x="1190130" y="981505"/>
                </a:lnTo>
                <a:lnTo>
                  <a:pt x="1190815" y="977900"/>
                </a:lnTo>
                <a:close/>
              </a:path>
              <a:path w="2167890" h="2108200">
                <a:moveTo>
                  <a:pt x="1148283" y="965200"/>
                </a:moveTo>
                <a:lnTo>
                  <a:pt x="1146606" y="977900"/>
                </a:lnTo>
                <a:lnTo>
                  <a:pt x="1151636" y="977900"/>
                </a:lnTo>
                <a:lnTo>
                  <a:pt x="1148283" y="965200"/>
                </a:lnTo>
                <a:close/>
              </a:path>
              <a:path w="2167890" h="2108200">
                <a:moveTo>
                  <a:pt x="1179576" y="965200"/>
                </a:moveTo>
                <a:lnTo>
                  <a:pt x="1155184" y="965200"/>
                </a:lnTo>
                <a:lnTo>
                  <a:pt x="1153820" y="977900"/>
                </a:lnTo>
                <a:lnTo>
                  <a:pt x="1185138" y="977900"/>
                </a:lnTo>
                <a:lnTo>
                  <a:pt x="1179576" y="965200"/>
                </a:lnTo>
                <a:close/>
              </a:path>
              <a:path w="2167890" h="2108200">
                <a:moveTo>
                  <a:pt x="1192161" y="965200"/>
                </a:moveTo>
                <a:lnTo>
                  <a:pt x="1186040" y="965200"/>
                </a:lnTo>
                <a:lnTo>
                  <a:pt x="1186840" y="977900"/>
                </a:lnTo>
                <a:lnTo>
                  <a:pt x="1191298" y="977900"/>
                </a:lnTo>
                <a:lnTo>
                  <a:pt x="1192161" y="965200"/>
                </a:lnTo>
                <a:close/>
              </a:path>
              <a:path w="2167890" h="2108200">
                <a:moveTo>
                  <a:pt x="1192161" y="965200"/>
                </a:moveTo>
                <a:lnTo>
                  <a:pt x="1191298" y="977900"/>
                </a:lnTo>
                <a:lnTo>
                  <a:pt x="1192997" y="971413"/>
                </a:lnTo>
                <a:lnTo>
                  <a:pt x="1192161" y="965200"/>
                </a:lnTo>
                <a:close/>
              </a:path>
              <a:path w="2167890" h="2108200">
                <a:moveTo>
                  <a:pt x="1192997" y="971413"/>
                </a:moveTo>
                <a:lnTo>
                  <a:pt x="1191298" y="977900"/>
                </a:lnTo>
                <a:lnTo>
                  <a:pt x="1193869" y="977900"/>
                </a:lnTo>
                <a:lnTo>
                  <a:pt x="1192997" y="971413"/>
                </a:lnTo>
                <a:close/>
              </a:path>
              <a:path w="2167890" h="2108200">
                <a:moveTo>
                  <a:pt x="1196619" y="965200"/>
                </a:moveTo>
                <a:lnTo>
                  <a:pt x="1194625" y="965200"/>
                </a:lnTo>
                <a:lnTo>
                  <a:pt x="1197127" y="977900"/>
                </a:lnTo>
                <a:lnTo>
                  <a:pt x="1201166" y="977900"/>
                </a:lnTo>
                <a:lnTo>
                  <a:pt x="1196619" y="965200"/>
                </a:lnTo>
                <a:close/>
              </a:path>
              <a:path w="2167890" h="2108200">
                <a:moveTo>
                  <a:pt x="1211605" y="965200"/>
                </a:moveTo>
                <a:lnTo>
                  <a:pt x="1204976" y="965200"/>
                </a:lnTo>
                <a:lnTo>
                  <a:pt x="1201166" y="977900"/>
                </a:lnTo>
                <a:lnTo>
                  <a:pt x="1205426" y="977900"/>
                </a:lnTo>
                <a:lnTo>
                  <a:pt x="1211605" y="965200"/>
                </a:lnTo>
                <a:close/>
              </a:path>
              <a:path w="2167890" h="2108200">
                <a:moveTo>
                  <a:pt x="1194625" y="965200"/>
                </a:moveTo>
                <a:lnTo>
                  <a:pt x="1192161" y="965200"/>
                </a:lnTo>
                <a:lnTo>
                  <a:pt x="1192997" y="971413"/>
                </a:lnTo>
                <a:lnTo>
                  <a:pt x="1194625" y="965200"/>
                </a:lnTo>
                <a:close/>
              </a:path>
              <a:path w="2167890" h="2108200">
                <a:moveTo>
                  <a:pt x="1183119" y="952500"/>
                </a:moveTo>
                <a:lnTo>
                  <a:pt x="1159401" y="952500"/>
                </a:lnTo>
                <a:lnTo>
                  <a:pt x="1149753" y="965200"/>
                </a:lnTo>
                <a:lnTo>
                  <a:pt x="1184465" y="965200"/>
                </a:lnTo>
                <a:lnTo>
                  <a:pt x="1183119" y="952500"/>
                </a:lnTo>
                <a:close/>
              </a:path>
              <a:path w="2167890" h="2108200">
                <a:moveTo>
                  <a:pt x="1183119" y="952500"/>
                </a:moveTo>
                <a:lnTo>
                  <a:pt x="1184465" y="965200"/>
                </a:lnTo>
                <a:lnTo>
                  <a:pt x="1185374" y="962660"/>
                </a:lnTo>
                <a:lnTo>
                  <a:pt x="1183119" y="952500"/>
                </a:lnTo>
                <a:close/>
              </a:path>
              <a:path w="2167890" h="2108200">
                <a:moveTo>
                  <a:pt x="1185374" y="962660"/>
                </a:moveTo>
                <a:lnTo>
                  <a:pt x="1184465" y="965200"/>
                </a:lnTo>
                <a:lnTo>
                  <a:pt x="1185938" y="965200"/>
                </a:lnTo>
                <a:lnTo>
                  <a:pt x="1185374" y="962660"/>
                </a:lnTo>
                <a:close/>
              </a:path>
              <a:path w="2167890" h="2108200">
                <a:moveTo>
                  <a:pt x="1202867" y="952500"/>
                </a:moveTo>
                <a:lnTo>
                  <a:pt x="1189012" y="952500"/>
                </a:lnTo>
                <a:lnTo>
                  <a:pt x="1188758" y="965200"/>
                </a:lnTo>
                <a:lnTo>
                  <a:pt x="1203756" y="965200"/>
                </a:lnTo>
                <a:lnTo>
                  <a:pt x="1202867" y="952500"/>
                </a:lnTo>
                <a:close/>
              </a:path>
              <a:path w="2167890" h="2108200">
                <a:moveTo>
                  <a:pt x="1206680" y="960602"/>
                </a:moveTo>
                <a:lnTo>
                  <a:pt x="1203756" y="965200"/>
                </a:lnTo>
                <a:lnTo>
                  <a:pt x="1206322" y="965200"/>
                </a:lnTo>
                <a:lnTo>
                  <a:pt x="1206680" y="960602"/>
                </a:lnTo>
                <a:close/>
              </a:path>
              <a:path w="2167890" h="2108200">
                <a:moveTo>
                  <a:pt x="1211834" y="952500"/>
                </a:moveTo>
                <a:lnTo>
                  <a:pt x="1209034" y="956902"/>
                </a:lnTo>
                <a:lnTo>
                  <a:pt x="1212278" y="965200"/>
                </a:lnTo>
                <a:lnTo>
                  <a:pt x="1211834" y="952500"/>
                </a:lnTo>
                <a:close/>
              </a:path>
              <a:path w="2167890" h="2108200">
                <a:moveTo>
                  <a:pt x="1217434" y="952500"/>
                </a:moveTo>
                <a:lnTo>
                  <a:pt x="1215428" y="952500"/>
                </a:lnTo>
                <a:lnTo>
                  <a:pt x="1213116" y="965200"/>
                </a:lnTo>
                <a:lnTo>
                  <a:pt x="1215377" y="965200"/>
                </a:lnTo>
                <a:lnTo>
                  <a:pt x="1217434" y="952500"/>
                </a:lnTo>
                <a:close/>
              </a:path>
              <a:path w="2167890" h="2108200">
                <a:moveTo>
                  <a:pt x="1189012" y="952500"/>
                </a:moveTo>
                <a:lnTo>
                  <a:pt x="1183119" y="952500"/>
                </a:lnTo>
                <a:lnTo>
                  <a:pt x="1185374" y="962660"/>
                </a:lnTo>
                <a:lnTo>
                  <a:pt x="1189012" y="952500"/>
                </a:lnTo>
                <a:close/>
              </a:path>
              <a:path w="2167890" h="2108200">
                <a:moveTo>
                  <a:pt x="1207312" y="952500"/>
                </a:moveTo>
                <a:lnTo>
                  <a:pt x="1206680" y="960602"/>
                </a:lnTo>
                <a:lnTo>
                  <a:pt x="1209034" y="956902"/>
                </a:lnTo>
                <a:lnTo>
                  <a:pt x="1207312" y="952500"/>
                </a:lnTo>
                <a:close/>
              </a:path>
              <a:path w="2167890" h="2108200">
                <a:moveTo>
                  <a:pt x="1176565" y="941232"/>
                </a:moveTo>
                <a:lnTo>
                  <a:pt x="1170362" y="952500"/>
                </a:lnTo>
                <a:lnTo>
                  <a:pt x="1176959" y="952500"/>
                </a:lnTo>
                <a:lnTo>
                  <a:pt x="1176565" y="941232"/>
                </a:lnTo>
                <a:close/>
              </a:path>
              <a:path w="2167890" h="2108200">
                <a:moveTo>
                  <a:pt x="1214983" y="939800"/>
                </a:moveTo>
                <a:lnTo>
                  <a:pt x="1177354" y="939800"/>
                </a:lnTo>
                <a:lnTo>
                  <a:pt x="1176814" y="940780"/>
                </a:lnTo>
                <a:lnTo>
                  <a:pt x="1180388" y="952500"/>
                </a:lnTo>
                <a:lnTo>
                  <a:pt x="1210195" y="952500"/>
                </a:lnTo>
                <a:lnTo>
                  <a:pt x="1214988" y="940780"/>
                </a:lnTo>
                <a:lnTo>
                  <a:pt x="1214983" y="939800"/>
                </a:lnTo>
                <a:close/>
              </a:path>
              <a:path w="2167890" h="2108200">
                <a:moveTo>
                  <a:pt x="1215282" y="941647"/>
                </a:moveTo>
                <a:lnTo>
                  <a:pt x="1214653" y="952500"/>
                </a:lnTo>
                <a:lnTo>
                  <a:pt x="1217041" y="952500"/>
                </a:lnTo>
                <a:lnTo>
                  <a:pt x="1215282" y="941647"/>
                </a:lnTo>
                <a:close/>
              </a:path>
              <a:path w="2167890" h="2108200">
                <a:moveTo>
                  <a:pt x="1226362" y="939800"/>
                </a:moveTo>
                <a:lnTo>
                  <a:pt x="1219606" y="939800"/>
                </a:lnTo>
                <a:lnTo>
                  <a:pt x="1217041" y="952500"/>
                </a:lnTo>
                <a:lnTo>
                  <a:pt x="1220470" y="952500"/>
                </a:lnTo>
                <a:lnTo>
                  <a:pt x="1226362" y="939800"/>
                </a:lnTo>
                <a:close/>
              </a:path>
              <a:path w="2167890" h="2108200">
                <a:moveTo>
                  <a:pt x="1230706" y="939800"/>
                </a:moveTo>
                <a:lnTo>
                  <a:pt x="1226362" y="939800"/>
                </a:lnTo>
                <a:lnTo>
                  <a:pt x="1225461" y="952500"/>
                </a:lnTo>
                <a:lnTo>
                  <a:pt x="1230655" y="952500"/>
                </a:lnTo>
                <a:lnTo>
                  <a:pt x="1230706" y="939800"/>
                </a:lnTo>
                <a:close/>
              </a:path>
              <a:path w="2167890" h="2108200">
                <a:moveTo>
                  <a:pt x="1215390" y="939800"/>
                </a:moveTo>
                <a:lnTo>
                  <a:pt x="1215098" y="940511"/>
                </a:lnTo>
                <a:lnTo>
                  <a:pt x="1215282" y="941647"/>
                </a:lnTo>
                <a:lnTo>
                  <a:pt x="1215390" y="939800"/>
                </a:lnTo>
                <a:close/>
              </a:path>
              <a:path w="2167890" h="2108200">
                <a:moveTo>
                  <a:pt x="1176515" y="939800"/>
                </a:moveTo>
                <a:lnTo>
                  <a:pt x="1176565" y="941232"/>
                </a:lnTo>
                <a:lnTo>
                  <a:pt x="1176814" y="940780"/>
                </a:lnTo>
                <a:lnTo>
                  <a:pt x="1176515" y="939800"/>
                </a:lnTo>
                <a:close/>
              </a:path>
              <a:path w="2167890" h="2108200">
                <a:moveTo>
                  <a:pt x="1200467" y="927100"/>
                </a:moveTo>
                <a:lnTo>
                  <a:pt x="1185150" y="927100"/>
                </a:lnTo>
                <a:lnTo>
                  <a:pt x="1184782" y="939800"/>
                </a:lnTo>
                <a:lnTo>
                  <a:pt x="1191056" y="939800"/>
                </a:lnTo>
                <a:lnTo>
                  <a:pt x="1200467" y="927100"/>
                </a:lnTo>
                <a:close/>
              </a:path>
              <a:path w="2167890" h="2108200">
                <a:moveTo>
                  <a:pt x="1203683" y="936315"/>
                </a:moveTo>
                <a:lnTo>
                  <a:pt x="1201216" y="939800"/>
                </a:lnTo>
                <a:lnTo>
                  <a:pt x="1204899" y="939800"/>
                </a:lnTo>
                <a:lnTo>
                  <a:pt x="1203683" y="936315"/>
                </a:lnTo>
                <a:close/>
              </a:path>
              <a:path w="2167890" h="2108200">
                <a:moveTo>
                  <a:pt x="1207848" y="930433"/>
                </a:moveTo>
                <a:lnTo>
                  <a:pt x="1205132" y="934269"/>
                </a:lnTo>
                <a:lnTo>
                  <a:pt x="1204899" y="939800"/>
                </a:lnTo>
                <a:lnTo>
                  <a:pt x="1205242" y="939800"/>
                </a:lnTo>
                <a:lnTo>
                  <a:pt x="1208527" y="935500"/>
                </a:lnTo>
                <a:lnTo>
                  <a:pt x="1207848" y="930433"/>
                </a:lnTo>
                <a:close/>
              </a:path>
              <a:path w="2167890" h="2108200">
                <a:moveTo>
                  <a:pt x="1209654" y="934025"/>
                </a:moveTo>
                <a:lnTo>
                  <a:pt x="1208527" y="935500"/>
                </a:lnTo>
                <a:lnTo>
                  <a:pt x="1209103" y="939800"/>
                </a:lnTo>
                <a:lnTo>
                  <a:pt x="1209221" y="939432"/>
                </a:lnTo>
                <a:lnTo>
                  <a:pt x="1209654" y="934025"/>
                </a:lnTo>
                <a:close/>
              </a:path>
              <a:path w="2167890" h="2108200">
                <a:moveTo>
                  <a:pt x="1228356" y="927100"/>
                </a:moveTo>
                <a:lnTo>
                  <a:pt x="1214945" y="927100"/>
                </a:lnTo>
                <a:lnTo>
                  <a:pt x="1211916" y="931065"/>
                </a:lnTo>
                <a:lnTo>
                  <a:pt x="1209221" y="939432"/>
                </a:lnTo>
                <a:lnTo>
                  <a:pt x="1209192" y="939800"/>
                </a:lnTo>
                <a:lnTo>
                  <a:pt x="1231950" y="939800"/>
                </a:lnTo>
                <a:lnTo>
                  <a:pt x="1228356" y="927100"/>
                </a:lnTo>
                <a:close/>
              </a:path>
              <a:path w="2167890" h="2108200">
                <a:moveTo>
                  <a:pt x="1237576" y="927100"/>
                </a:moveTo>
                <a:lnTo>
                  <a:pt x="1235710" y="927100"/>
                </a:lnTo>
                <a:lnTo>
                  <a:pt x="1236916" y="939800"/>
                </a:lnTo>
                <a:lnTo>
                  <a:pt x="1237576" y="927100"/>
                </a:lnTo>
                <a:close/>
              </a:path>
              <a:path w="2167890" h="2108200">
                <a:moveTo>
                  <a:pt x="1245514" y="927100"/>
                </a:moveTo>
                <a:lnTo>
                  <a:pt x="1240777" y="927100"/>
                </a:lnTo>
                <a:lnTo>
                  <a:pt x="1238986" y="939800"/>
                </a:lnTo>
                <a:lnTo>
                  <a:pt x="1246593" y="939800"/>
                </a:lnTo>
                <a:lnTo>
                  <a:pt x="1245514" y="927100"/>
                </a:lnTo>
                <a:close/>
              </a:path>
              <a:path w="2167890" h="2108200">
                <a:moveTo>
                  <a:pt x="1211916" y="931065"/>
                </a:moveTo>
                <a:lnTo>
                  <a:pt x="1209654" y="934025"/>
                </a:lnTo>
                <a:lnTo>
                  <a:pt x="1209221" y="939432"/>
                </a:lnTo>
                <a:lnTo>
                  <a:pt x="1211916" y="931065"/>
                </a:lnTo>
                <a:close/>
              </a:path>
              <a:path w="2167890" h="2108200">
                <a:moveTo>
                  <a:pt x="1205433" y="927100"/>
                </a:moveTo>
                <a:lnTo>
                  <a:pt x="1200467" y="927100"/>
                </a:lnTo>
                <a:lnTo>
                  <a:pt x="1203683" y="936315"/>
                </a:lnTo>
                <a:lnTo>
                  <a:pt x="1205132" y="934269"/>
                </a:lnTo>
                <a:lnTo>
                  <a:pt x="1205433" y="927100"/>
                </a:lnTo>
                <a:close/>
              </a:path>
              <a:path w="2167890" h="2108200">
                <a:moveTo>
                  <a:pt x="1213192" y="927100"/>
                </a:moveTo>
                <a:lnTo>
                  <a:pt x="1210208" y="927100"/>
                </a:lnTo>
                <a:lnTo>
                  <a:pt x="1209654" y="934025"/>
                </a:lnTo>
                <a:lnTo>
                  <a:pt x="1211916" y="931065"/>
                </a:lnTo>
                <a:lnTo>
                  <a:pt x="1213192" y="927100"/>
                </a:lnTo>
                <a:close/>
              </a:path>
              <a:path w="2167890" h="2108200">
                <a:moveTo>
                  <a:pt x="1210208" y="927100"/>
                </a:moveTo>
                <a:lnTo>
                  <a:pt x="1207401" y="927100"/>
                </a:lnTo>
                <a:lnTo>
                  <a:pt x="1207848" y="930433"/>
                </a:lnTo>
                <a:lnTo>
                  <a:pt x="1210208" y="927100"/>
                </a:lnTo>
                <a:close/>
              </a:path>
              <a:path w="2167890" h="2108200">
                <a:moveTo>
                  <a:pt x="1230820" y="914400"/>
                </a:moveTo>
                <a:lnTo>
                  <a:pt x="1198880" y="914400"/>
                </a:lnTo>
                <a:lnTo>
                  <a:pt x="1195387" y="927100"/>
                </a:lnTo>
                <a:lnTo>
                  <a:pt x="1225956" y="927100"/>
                </a:lnTo>
                <a:lnTo>
                  <a:pt x="1230820" y="914400"/>
                </a:lnTo>
                <a:close/>
              </a:path>
              <a:path w="2167890" h="2108200">
                <a:moveTo>
                  <a:pt x="1234414" y="914400"/>
                </a:moveTo>
                <a:lnTo>
                  <a:pt x="1225956" y="927100"/>
                </a:lnTo>
                <a:lnTo>
                  <a:pt x="1235392" y="927100"/>
                </a:lnTo>
                <a:lnTo>
                  <a:pt x="1234414" y="914400"/>
                </a:lnTo>
                <a:close/>
              </a:path>
              <a:path w="2167890" h="2108200">
                <a:moveTo>
                  <a:pt x="1244993" y="914400"/>
                </a:moveTo>
                <a:lnTo>
                  <a:pt x="1238036" y="914400"/>
                </a:lnTo>
                <a:lnTo>
                  <a:pt x="1236617" y="927100"/>
                </a:lnTo>
                <a:lnTo>
                  <a:pt x="1246822" y="927100"/>
                </a:lnTo>
                <a:lnTo>
                  <a:pt x="1244993" y="914400"/>
                </a:lnTo>
                <a:close/>
              </a:path>
              <a:path w="2167890" h="2108200">
                <a:moveTo>
                  <a:pt x="1259941" y="914400"/>
                </a:moveTo>
                <a:lnTo>
                  <a:pt x="1254556" y="914400"/>
                </a:lnTo>
                <a:lnTo>
                  <a:pt x="1257134" y="927100"/>
                </a:lnTo>
                <a:lnTo>
                  <a:pt x="1259941" y="914400"/>
                </a:lnTo>
                <a:close/>
              </a:path>
              <a:path w="2167890" h="2108200">
                <a:moveTo>
                  <a:pt x="1212977" y="901700"/>
                </a:moveTo>
                <a:lnTo>
                  <a:pt x="1208722" y="901700"/>
                </a:lnTo>
                <a:lnTo>
                  <a:pt x="1206588" y="914400"/>
                </a:lnTo>
                <a:lnTo>
                  <a:pt x="1209598" y="914400"/>
                </a:lnTo>
                <a:lnTo>
                  <a:pt x="1212977" y="901700"/>
                </a:lnTo>
                <a:close/>
              </a:path>
              <a:path w="2167890" h="2108200">
                <a:moveTo>
                  <a:pt x="1253490" y="901700"/>
                </a:moveTo>
                <a:lnTo>
                  <a:pt x="1217523" y="901700"/>
                </a:lnTo>
                <a:lnTo>
                  <a:pt x="1209598" y="914400"/>
                </a:lnTo>
                <a:lnTo>
                  <a:pt x="1247609" y="914400"/>
                </a:lnTo>
                <a:lnTo>
                  <a:pt x="1253490" y="901700"/>
                </a:lnTo>
                <a:close/>
              </a:path>
              <a:path w="2167890" h="2108200">
                <a:moveTo>
                  <a:pt x="1267853" y="901700"/>
                </a:moveTo>
                <a:lnTo>
                  <a:pt x="1253490" y="901700"/>
                </a:lnTo>
                <a:lnTo>
                  <a:pt x="1256245" y="914400"/>
                </a:lnTo>
                <a:lnTo>
                  <a:pt x="1265428" y="914400"/>
                </a:lnTo>
                <a:lnTo>
                  <a:pt x="1267853" y="901700"/>
                </a:lnTo>
                <a:close/>
              </a:path>
              <a:path w="2167890" h="2108200">
                <a:moveTo>
                  <a:pt x="1270381" y="901700"/>
                </a:moveTo>
                <a:lnTo>
                  <a:pt x="1266126" y="914400"/>
                </a:lnTo>
                <a:lnTo>
                  <a:pt x="1270406" y="914400"/>
                </a:lnTo>
                <a:lnTo>
                  <a:pt x="1270381" y="901700"/>
                </a:lnTo>
                <a:close/>
              </a:path>
              <a:path w="2167890" h="2108200">
                <a:moveTo>
                  <a:pt x="1267430" y="889000"/>
                </a:moveTo>
                <a:lnTo>
                  <a:pt x="1237183" y="889000"/>
                </a:lnTo>
                <a:lnTo>
                  <a:pt x="1221689" y="901700"/>
                </a:lnTo>
                <a:lnTo>
                  <a:pt x="1266198" y="901700"/>
                </a:lnTo>
                <a:lnTo>
                  <a:pt x="1267430" y="889000"/>
                </a:lnTo>
                <a:close/>
              </a:path>
              <a:path w="2167890" h="2108200">
                <a:moveTo>
                  <a:pt x="1274543" y="889000"/>
                </a:moveTo>
                <a:lnTo>
                  <a:pt x="1270279" y="889000"/>
                </a:lnTo>
                <a:lnTo>
                  <a:pt x="1269504" y="901700"/>
                </a:lnTo>
                <a:lnTo>
                  <a:pt x="1274543" y="889000"/>
                </a:lnTo>
                <a:close/>
              </a:path>
              <a:path w="2167890" h="2108200">
                <a:moveTo>
                  <a:pt x="1242466" y="876300"/>
                </a:moveTo>
                <a:lnTo>
                  <a:pt x="1238643" y="876300"/>
                </a:lnTo>
                <a:lnTo>
                  <a:pt x="1228598" y="889000"/>
                </a:lnTo>
                <a:lnTo>
                  <a:pt x="1241158" y="889000"/>
                </a:lnTo>
                <a:lnTo>
                  <a:pt x="1242466" y="876300"/>
                </a:lnTo>
                <a:close/>
              </a:path>
              <a:path w="2167890" h="2108200">
                <a:moveTo>
                  <a:pt x="1273289" y="876300"/>
                </a:moveTo>
                <a:lnTo>
                  <a:pt x="1244752" y="876300"/>
                </a:lnTo>
                <a:lnTo>
                  <a:pt x="1244168" y="889000"/>
                </a:lnTo>
                <a:lnTo>
                  <a:pt x="1271961" y="889000"/>
                </a:lnTo>
                <a:lnTo>
                  <a:pt x="1273289" y="876300"/>
                </a:lnTo>
                <a:close/>
              </a:path>
              <a:path w="2167890" h="2108200">
                <a:moveTo>
                  <a:pt x="1277264" y="876300"/>
                </a:moveTo>
                <a:lnTo>
                  <a:pt x="1275765" y="876300"/>
                </a:lnTo>
                <a:lnTo>
                  <a:pt x="1273594" y="889000"/>
                </a:lnTo>
                <a:lnTo>
                  <a:pt x="1277264" y="876300"/>
                </a:lnTo>
                <a:close/>
              </a:path>
              <a:path w="2167890" h="2108200">
                <a:moveTo>
                  <a:pt x="1279601" y="887781"/>
                </a:moveTo>
                <a:lnTo>
                  <a:pt x="1278978" y="889000"/>
                </a:lnTo>
                <a:lnTo>
                  <a:pt x="1279486" y="889000"/>
                </a:lnTo>
                <a:lnTo>
                  <a:pt x="1279601" y="887781"/>
                </a:lnTo>
                <a:close/>
              </a:path>
              <a:path w="2167890" h="2108200">
                <a:moveTo>
                  <a:pt x="1285468" y="876300"/>
                </a:moveTo>
                <a:lnTo>
                  <a:pt x="1280680" y="876300"/>
                </a:lnTo>
                <a:lnTo>
                  <a:pt x="1279601" y="887781"/>
                </a:lnTo>
                <a:lnTo>
                  <a:pt x="1285468" y="876300"/>
                </a:lnTo>
                <a:close/>
              </a:path>
              <a:path w="2167890" h="2108200">
                <a:moveTo>
                  <a:pt x="1250495" y="863600"/>
                </a:moveTo>
                <a:lnTo>
                  <a:pt x="1244511" y="876300"/>
                </a:lnTo>
                <a:lnTo>
                  <a:pt x="1250322" y="876300"/>
                </a:lnTo>
                <a:lnTo>
                  <a:pt x="1250495" y="863600"/>
                </a:lnTo>
                <a:close/>
              </a:path>
              <a:path w="2167890" h="2108200">
                <a:moveTo>
                  <a:pt x="1272057" y="863600"/>
                </a:moveTo>
                <a:lnTo>
                  <a:pt x="1256068" y="863600"/>
                </a:lnTo>
                <a:lnTo>
                  <a:pt x="1250322" y="876300"/>
                </a:lnTo>
                <a:lnTo>
                  <a:pt x="1263281" y="876300"/>
                </a:lnTo>
                <a:lnTo>
                  <a:pt x="1272057" y="863600"/>
                </a:lnTo>
                <a:close/>
              </a:path>
              <a:path w="2167890" h="2108200">
                <a:moveTo>
                  <a:pt x="1287272" y="863600"/>
                </a:moveTo>
                <a:lnTo>
                  <a:pt x="1272057" y="863600"/>
                </a:lnTo>
                <a:lnTo>
                  <a:pt x="1270838" y="876300"/>
                </a:lnTo>
                <a:lnTo>
                  <a:pt x="1284617" y="876300"/>
                </a:lnTo>
                <a:lnTo>
                  <a:pt x="1287754" y="866373"/>
                </a:lnTo>
                <a:lnTo>
                  <a:pt x="1287272" y="863600"/>
                </a:lnTo>
                <a:close/>
              </a:path>
              <a:path w="2167890" h="2108200">
                <a:moveTo>
                  <a:pt x="1288630" y="863600"/>
                </a:moveTo>
                <a:lnTo>
                  <a:pt x="1287754" y="866373"/>
                </a:lnTo>
                <a:lnTo>
                  <a:pt x="1289481" y="876300"/>
                </a:lnTo>
                <a:lnTo>
                  <a:pt x="1289659" y="876300"/>
                </a:lnTo>
                <a:lnTo>
                  <a:pt x="1290173" y="869167"/>
                </a:lnTo>
                <a:lnTo>
                  <a:pt x="1288630" y="863600"/>
                </a:lnTo>
                <a:close/>
              </a:path>
              <a:path w="2167890" h="2108200">
                <a:moveTo>
                  <a:pt x="1298282" y="863600"/>
                </a:moveTo>
                <a:lnTo>
                  <a:pt x="1290574" y="863600"/>
                </a:lnTo>
                <a:lnTo>
                  <a:pt x="1290173" y="869167"/>
                </a:lnTo>
                <a:lnTo>
                  <a:pt x="1292148" y="876300"/>
                </a:lnTo>
                <a:lnTo>
                  <a:pt x="1294879" y="876300"/>
                </a:lnTo>
                <a:lnTo>
                  <a:pt x="1298282" y="863600"/>
                </a:lnTo>
                <a:close/>
              </a:path>
              <a:path w="2167890" h="2108200">
                <a:moveTo>
                  <a:pt x="1317256" y="863600"/>
                </a:moveTo>
                <a:lnTo>
                  <a:pt x="1307795" y="863600"/>
                </a:lnTo>
                <a:lnTo>
                  <a:pt x="1301229" y="876300"/>
                </a:lnTo>
                <a:lnTo>
                  <a:pt x="1309902" y="876300"/>
                </a:lnTo>
                <a:lnTo>
                  <a:pt x="1317256" y="863600"/>
                </a:lnTo>
                <a:close/>
              </a:path>
              <a:path w="2167890" h="2108200">
                <a:moveTo>
                  <a:pt x="1264132" y="850900"/>
                </a:moveTo>
                <a:lnTo>
                  <a:pt x="1261008" y="863600"/>
                </a:lnTo>
                <a:lnTo>
                  <a:pt x="1265516" y="863600"/>
                </a:lnTo>
                <a:lnTo>
                  <a:pt x="1267086" y="860217"/>
                </a:lnTo>
                <a:lnTo>
                  <a:pt x="1264132" y="850900"/>
                </a:lnTo>
                <a:close/>
              </a:path>
              <a:path w="2167890" h="2108200">
                <a:moveTo>
                  <a:pt x="1269208" y="855643"/>
                </a:moveTo>
                <a:lnTo>
                  <a:pt x="1267086" y="860217"/>
                </a:lnTo>
                <a:lnTo>
                  <a:pt x="1268158" y="863600"/>
                </a:lnTo>
                <a:lnTo>
                  <a:pt x="1269208" y="855643"/>
                </a:lnTo>
                <a:close/>
              </a:path>
              <a:path w="2167890" h="2108200">
                <a:moveTo>
                  <a:pt x="1278915" y="850900"/>
                </a:moveTo>
                <a:lnTo>
                  <a:pt x="1273784" y="850900"/>
                </a:lnTo>
                <a:lnTo>
                  <a:pt x="1274419" y="863600"/>
                </a:lnTo>
                <a:lnTo>
                  <a:pt x="1275676" y="863600"/>
                </a:lnTo>
                <a:lnTo>
                  <a:pt x="1278915" y="850900"/>
                </a:lnTo>
                <a:close/>
              </a:path>
              <a:path w="2167890" h="2108200">
                <a:moveTo>
                  <a:pt x="1282432" y="853822"/>
                </a:moveTo>
                <a:lnTo>
                  <a:pt x="1275676" y="863600"/>
                </a:lnTo>
                <a:lnTo>
                  <a:pt x="1284046" y="863600"/>
                </a:lnTo>
                <a:lnTo>
                  <a:pt x="1282432" y="853822"/>
                </a:lnTo>
                <a:close/>
              </a:path>
              <a:path w="2167890" h="2108200">
                <a:moveTo>
                  <a:pt x="1321104" y="838200"/>
                </a:moveTo>
                <a:lnTo>
                  <a:pt x="1297330" y="838200"/>
                </a:lnTo>
                <a:lnTo>
                  <a:pt x="1284046" y="863600"/>
                </a:lnTo>
                <a:lnTo>
                  <a:pt x="1309751" y="863600"/>
                </a:lnTo>
                <a:lnTo>
                  <a:pt x="1309446" y="850900"/>
                </a:lnTo>
                <a:lnTo>
                  <a:pt x="1321612" y="850900"/>
                </a:lnTo>
                <a:lnTo>
                  <a:pt x="1321104" y="838200"/>
                </a:lnTo>
                <a:close/>
              </a:path>
              <a:path w="2167890" h="2108200">
                <a:moveTo>
                  <a:pt x="1314208" y="850900"/>
                </a:moveTo>
                <a:lnTo>
                  <a:pt x="1309751" y="863600"/>
                </a:lnTo>
                <a:lnTo>
                  <a:pt x="1314094" y="863600"/>
                </a:lnTo>
                <a:lnTo>
                  <a:pt x="1314208" y="850900"/>
                </a:lnTo>
                <a:close/>
              </a:path>
              <a:path w="2167890" h="2108200">
                <a:moveTo>
                  <a:pt x="1325740" y="850900"/>
                </a:moveTo>
                <a:lnTo>
                  <a:pt x="1324216" y="850900"/>
                </a:lnTo>
                <a:lnTo>
                  <a:pt x="1319822" y="863600"/>
                </a:lnTo>
                <a:lnTo>
                  <a:pt x="1322768" y="863600"/>
                </a:lnTo>
                <a:lnTo>
                  <a:pt x="1325740" y="850900"/>
                </a:lnTo>
                <a:close/>
              </a:path>
              <a:path w="2167890" h="2108200">
                <a:moveTo>
                  <a:pt x="1271409" y="850900"/>
                </a:moveTo>
                <a:lnTo>
                  <a:pt x="1269834" y="850900"/>
                </a:lnTo>
                <a:lnTo>
                  <a:pt x="1269208" y="855643"/>
                </a:lnTo>
                <a:lnTo>
                  <a:pt x="1271409" y="850900"/>
                </a:lnTo>
                <a:close/>
              </a:path>
              <a:path w="2167890" h="2108200">
                <a:moveTo>
                  <a:pt x="1284452" y="850900"/>
                </a:moveTo>
                <a:lnTo>
                  <a:pt x="1281950" y="850900"/>
                </a:lnTo>
                <a:lnTo>
                  <a:pt x="1282432" y="853822"/>
                </a:lnTo>
                <a:lnTo>
                  <a:pt x="1284452" y="850900"/>
                </a:lnTo>
                <a:close/>
              </a:path>
              <a:path w="2167890" h="2108200">
                <a:moveTo>
                  <a:pt x="1280591" y="838200"/>
                </a:moveTo>
                <a:lnTo>
                  <a:pt x="1275765" y="838200"/>
                </a:lnTo>
                <a:lnTo>
                  <a:pt x="1271244" y="850900"/>
                </a:lnTo>
                <a:lnTo>
                  <a:pt x="1285100" y="850900"/>
                </a:lnTo>
                <a:lnTo>
                  <a:pt x="1285541" y="849791"/>
                </a:lnTo>
                <a:lnTo>
                  <a:pt x="1280591" y="838200"/>
                </a:lnTo>
                <a:close/>
              </a:path>
              <a:path w="2167890" h="2108200">
                <a:moveTo>
                  <a:pt x="1287360" y="845220"/>
                </a:moveTo>
                <a:lnTo>
                  <a:pt x="1285541" y="849791"/>
                </a:lnTo>
                <a:lnTo>
                  <a:pt x="1286014" y="850900"/>
                </a:lnTo>
                <a:lnTo>
                  <a:pt x="1287360" y="845220"/>
                </a:lnTo>
                <a:close/>
              </a:path>
              <a:path w="2167890" h="2108200">
                <a:moveTo>
                  <a:pt x="1330845" y="838200"/>
                </a:moveTo>
                <a:lnTo>
                  <a:pt x="1329982" y="838200"/>
                </a:lnTo>
                <a:lnTo>
                  <a:pt x="1325689" y="850900"/>
                </a:lnTo>
                <a:lnTo>
                  <a:pt x="1331290" y="850900"/>
                </a:lnTo>
                <a:lnTo>
                  <a:pt x="1330845" y="838200"/>
                </a:lnTo>
                <a:close/>
              </a:path>
              <a:path w="2167890" h="2108200">
                <a:moveTo>
                  <a:pt x="1334198" y="838200"/>
                </a:moveTo>
                <a:lnTo>
                  <a:pt x="1333461" y="838200"/>
                </a:lnTo>
                <a:lnTo>
                  <a:pt x="1332903" y="850900"/>
                </a:lnTo>
                <a:lnTo>
                  <a:pt x="1334198" y="838200"/>
                </a:lnTo>
                <a:close/>
              </a:path>
              <a:path w="2167890" h="2108200">
                <a:moveTo>
                  <a:pt x="1290154" y="838200"/>
                </a:moveTo>
                <a:lnTo>
                  <a:pt x="1289024" y="838200"/>
                </a:lnTo>
                <a:lnTo>
                  <a:pt x="1287360" y="845220"/>
                </a:lnTo>
                <a:lnTo>
                  <a:pt x="1290154" y="838200"/>
                </a:lnTo>
                <a:close/>
              </a:path>
              <a:path w="2167890" h="2108200">
                <a:moveTo>
                  <a:pt x="1336763" y="825500"/>
                </a:moveTo>
                <a:lnTo>
                  <a:pt x="1298282" y="825500"/>
                </a:lnTo>
                <a:lnTo>
                  <a:pt x="1291615" y="838200"/>
                </a:lnTo>
                <a:lnTo>
                  <a:pt x="1332217" y="838200"/>
                </a:lnTo>
                <a:lnTo>
                  <a:pt x="1336763" y="825500"/>
                </a:lnTo>
                <a:close/>
              </a:path>
              <a:path w="2167890" h="2108200">
                <a:moveTo>
                  <a:pt x="1342440" y="825500"/>
                </a:moveTo>
                <a:lnTo>
                  <a:pt x="1338618" y="825500"/>
                </a:lnTo>
                <a:lnTo>
                  <a:pt x="1334731" y="838200"/>
                </a:lnTo>
                <a:lnTo>
                  <a:pt x="1343342" y="838200"/>
                </a:lnTo>
                <a:lnTo>
                  <a:pt x="1342440" y="825500"/>
                </a:lnTo>
                <a:close/>
              </a:path>
              <a:path w="2167890" h="2108200">
                <a:moveTo>
                  <a:pt x="1352524" y="825500"/>
                </a:moveTo>
                <a:lnTo>
                  <a:pt x="1345234" y="825500"/>
                </a:lnTo>
                <a:lnTo>
                  <a:pt x="1349514" y="838200"/>
                </a:lnTo>
                <a:lnTo>
                  <a:pt x="1352524" y="825500"/>
                </a:lnTo>
                <a:close/>
              </a:path>
              <a:path w="2167890" h="2108200">
                <a:moveTo>
                  <a:pt x="1337551" y="812800"/>
                </a:moveTo>
                <a:lnTo>
                  <a:pt x="1310415" y="812800"/>
                </a:lnTo>
                <a:lnTo>
                  <a:pt x="1302449" y="825500"/>
                </a:lnTo>
                <a:lnTo>
                  <a:pt x="1340827" y="825500"/>
                </a:lnTo>
                <a:lnTo>
                  <a:pt x="1337551" y="812800"/>
                </a:lnTo>
                <a:close/>
              </a:path>
              <a:path w="2167890" h="2108200">
                <a:moveTo>
                  <a:pt x="1344193" y="812800"/>
                </a:moveTo>
                <a:lnTo>
                  <a:pt x="1337551" y="812800"/>
                </a:lnTo>
                <a:lnTo>
                  <a:pt x="1340827" y="825500"/>
                </a:lnTo>
                <a:lnTo>
                  <a:pt x="1344597" y="820145"/>
                </a:lnTo>
                <a:lnTo>
                  <a:pt x="1344193" y="812800"/>
                </a:lnTo>
                <a:close/>
              </a:path>
              <a:path w="2167890" h="2108200">
                <a:moveTo>
                  <a:pt x="1344597" y="820145"/>
                </a:moveTo>
                <a:lnTo>
                  <a:pt x="1340827" y="825500"/>
                </a:lnTo>
                <a:lnTo>
                  <a:pt x="1344891" y="825500"/>
                </a:lnTo>
                <a:lnTo>
                  <a:pt x="1344597" y="820145"/>
                </a:lnTo>
                <a:close/>
              </a:path>
              <a:path w="2167890" h="2108200">
                <a:moveTo>
                  <a:pt x="1358823" y="812800"/>
                </a:moveTo>
                <a:lnTo>
                  <a:pt x="1349768" y="812800"/>
                </a:lnTo>
                <a:lnTo>
                  <a:pt x="1359281" y="825500"/>
                </a:lnTo>
                <a:lnTo>
                  <a:pt x="1358823" y="812800"/>
                </a:lnTo>
                <a:close/>
              </a:path>
              <a:path w="2167890" h="2108200">
                <a:moveTo>
                  <a:pt x="1349768" y="812800"/>
                </a:moveTo>
                <a:lnTo>
                  <a:pt x="1344193" y="812800"/>
                </a:lnTo>
                <a:lnTo>
                  <a:pt x="1344597" y="820145"/>
                </a:lnTo>
                <a:lnTo>
                  <a:pt x="1349768" y="812800"/>
                </a:lnTo>
                <a:close/>
              </a:path>
              <a:path w="2167890" h="2108200">
                <a:moveTo>
                  <a:pt x="1323670" y="800100"/>
                </a:moveTo>
                <a:lnTo>
                  <a:pt x="1315326" y="800100"/>
                </a:lnTo>
                <a:lnTo>
                  <a:pt x="1307884" y="812800"/>
                </a:lnTo>
                <a:lnTo>
                  <a:pt x="1326172" y="812800"/>
                </a:lnTo>
                <a:lnTo>
                  <a:pt x="1326280" y="812017"/>
                </a:lnTo>
                <a:lnTo>
                  <a:pt x="1323670" y="800100"/>
                </a:lnTo>
                <a:close/>
              </a:path>
              <a:path w="2167890" h="2108200">
                <a:moveTo>
                  <a:pt x="1326280" y="812017"/>
                </a:moveTo>
                <a:lnTo>
                  <a:pt x="1326172" y="812800"/>
                </a:lnTo>
                <a:lnTo>
                  <a:pt x="1326451" y="812800"/>
                </a:lnTo>
                <a:lnTo>
                  <a:pt x="1326280" y="812017"/>
                </a:lnTo>
                <a:close/>
              </a:path>
              <a:path w="2167890" h="2108200">
                <a:moveTo>
                  <a:pt x="1363675" y="800100"/>
                </a:moveTo>
                <a:lnTo>
                  <a:pt x="1327924" y="800100"/>
                </a:lnTo>
                <a:lnTo>
                  <a:pt x="1326280" y="812017"/>
                </a:lnTo>
                <a:lnTo>
                  <a:pt x="1326451" y="812800"/>
                </a:lnTo>
                <a:lnTo>
                  <a:pt x="1361300" y="812800"/>
                </a:lnTo>
                <a:lnTo>
                  <a:pt x="1363675" y="800100"/>
                </a:lnTo>
                <a:close/>
              </a:path>
              <a:path w="2167890" h="2108200">
                <a:moveTo>
                  <a:pt x="1373416" y="800100"/>
                </a:moveTo>
                <a:lnTo>
                  <a:pt x="1368767" y="800100"/>
                </a:lnTo>
                <a:lnTo>
                  <a:pt x="1368386" y="812800"/>
                </a:lnTo>
                <a:lnTo>
                  <a:pt x="1368933" y="812800"/>
                </a:lnTo>
                <a:lnTo>
                  <a:pt x="1373416" y="800100"/>
                </a:lnTo>
                <a:close/>
              </a:path>
              <a:path w="2167890" h="2108200">
                <a:moveTo>
                  <a:pt x="1375637" y="787400"/>
                </a:moveTo>
                <a:lnTo>
                  <a:pt x="1330274" y="787400"/>
                </a:lnTo>
                <a:lnTo>
                  <a:pt x="1331785" y="800100"/>
                </a:lnTo>
                <a:lnTo>
                  <a:pt x="1376476" y="800100"/>
                </a:lnTo>
                <a:lnTo>
                  <a:pt x="1375637" y="787400"/>
                </a:lnTo>
                <a:close/>
              </a:path>
              <a:path w="2167890" h="2108200">
                <a:moveTo>
                  <a:pt x="1391488" y="787400"/>
                </a:moveTo>
                <a:lnTo>
                  <a:pt x="1386065" y="787400"/>
                </a:lnTo>
                <a:lnTo>
                  <a:pt x="1382991" y="800100"/>
                </a:lnTo>
                <a:lnTo>
                  <a:pt x="1387665" y="800100"/>
                </a:lnTo>
                <a:lnTo>
                  <a:pt x="1391488" y="787400"/>
                </a:lnTo>
                <a:close/>
              </a:path>
              <a:path w="2167890" h="2108200">
                <a:moveTo>
                  <a:pt x="1350335" y="786576"/>
                </a:moveTo>
                <a:lnTo>
                  <a:pt x="1350251" y="787400"/>
                </a:lnTo>
                <a:lnTo>
                  <a:pt x="1350556" y="787400"/>
                </a:lnTo>
                <a:lnTo>
                  <a:pt x="1350335" y="786576"/>
                </a:lnTo>
                <a:close/>
              </a:path>
              <a:path w="2167890" h="2108200">
                <a:moveTo>
                  <a:pt x="1391932" y="774700"/>
                </a:moveTo>
                <a:lnTo>
                  <a:pt x="1354950" y="774700"/>
                </a:lnTo>
                <a:lnTo>
                  <a:pt x="1353654" y="787400"/>
                </a:lnTo>
                <a:lnTo>
                  <a:pt x="1383315" y="787400"/>
                </a:lnTo>
                <a:lnTo>
                  <a:pt x="1391932" y="774700"/>
                </a:lnTo>
                <a:close/>
              </a:path>
              <a:path w="2167890" h="2108200">
                <a:moveTo>
                  <a:pt x="1397063" y="774700"/>
                </a:moveTo>
                <a:lnTo>
                  <a:pt x="1391932" y="774700"/>
                </a:lnTo>
                <a:lnTo>
                  <a:pt x="1392161" y="787400"/>
                </a:lnTo>
                <a:lnTo>
                  <a:pt x="1394383" y="787400"/>
                </a:lnTo>
                <a:lnTo>
                  <a:pt x="1397063" y="774700"/>
                </a:lnTo>
                <a:close/>
              </a:path>
              <a:path w="2167890" h="2108200">
                <a:moveTo>
                  <a:pt x="1404213" y="774700"/>
                </a:moveTo>
                <a:lnTo>
                  <a:pt x="1401610" y="774700"/>
                </a:lnTo>
                <a:lnTo>
                  <a:pt x="1401038" y="787400"/>
                </a:lnTo>
                <a:lnTo>
                  <a:pt x="1404213" y="774700"/>
                </a:lnTo>
                <a:close/>
              </a:path>
              <a:path w="2167890" h="2108200">
                <a:moveTo>
                  <a:pt x="1351546" y="774700"/>
                </a:moveTo>
                <a:lnTo>
                  <a:pt x="1347152" y="774700"/>
                </a:lnTo>
                <a:lnTo>
                  <a:pt x="1350335" y="786576"/>
                </a:lnTo>
                <a:lnTo>
                  <a:pt x="1351546" y="774700"/>
                </a:lnTo>
                <a:close/>
              </a:path>
              <a:path w="2167890" h="2108200">
                <a:moveTo>
                  <a:pt x="1357302" y="762088"/>
                </a:moveTo>
                <a:lnTo>
                  <a:pt x="1348701" y="774700"/>
                </a:lnTo>
                <a:lnTo>
                  <a:pt x="1357731" y="774700"/>
                </a:lnTo>
                <a:lnTo>
                  <a:pt x="1357302" y="762088"/>
                </a:lnTo>
                <a:close/>
              </a:path>
              <a:path w="2167890" h="2108200">
                <a:moveTo>
                  <a:pt x="1397279" y="762000"/>
                </a:moveTo>
                <a:lnTo>
                  <a:pt x="1363345" y="762000"/>
                </a:lnTo>
                <a:lnTo>
                  <a:pt x="1362417" y="774700"/>
                </a:lnTo>
                <a:lnTo>
                  <a:pt x="1399425" y="774700"/>
                </a:lnTo>
                <a:lnTo>
                  <a:pt x="1397279" y="762000"/>
                </a:lnTo>
                <a:close/>
              </a:path>
              <a:path w="2167890" h="2108200">
                <a:moveTo>
                  <a:pt x="1411516" y="762000"/>
                </a:moveTo>
                <a:lnTo>
                  <a:pt x="1403883" y="762000"/>
                </a:lnTo>
                <a:lnTo>
                  <a:pt x="1408290" y="774700"/>
                </a:lnTo>
                <a:lnTo>
                  <a:pt x="1411516" y="762000"/>
                </a:lnTo>
                <a:close/>
              </a:path>
              <a:path w="2167890" h="2108200">
                <a:moveTo>
                  <a:pt x="1417383" y="762000"/>
                </a:moveTo>
                <a:lnTo>
                  <a:pt x="1411516" y="762000"/>
                </a:lnTo>
                <a:lnTo>
                  <a:pt x="1416659" y="774700"/>
                </a:lnTo>
                <a:lnTo>
                  <a:pt x="1417383" y="762000"/>
                </a:lnTo>
                <a:close/>
              </a:path>
              <a:path w="2167890" h="2108200">
                <a:moveTo>
                  <a:pt x="1357363" y="762000"/>
                </a:moveTo>
                <a:close/>
              </a:path>
              <a:path w="2167890" h="2108200">
                <a:moveTo>
                  <a:pt x="1389583" y="749300"/>
                </a:moveTo>
                <a:lnTo>
                  <a:pt x="1371336" y="749300"/>
                </a:lnTo>
                <a:lnTo>
                  <a:pt x="1363761" y="762000"/>
                </a:lnTo>
                <a:lnTo>
                  <a:pt x="1389570" y="762000"/>
                </a:lnTo>
                <a:lnTo>
                  <a:pt x="1389583" y="749300"/>
                </a:lnTo>
                <a:close/>
              </a:path>
              <a:path w="2167890" h="2108200">
                <a:moveTo>
                  <a:pt x="1395031" y="749300"/>
                </a:moveTo>
                <a:lnTo>
                  <a:pt x="1391437" y="749300"/>
                </a:lnTo>
                <a:lnTo>
                  <a:pt x="1390840" y="762000"/>
                </a:lnTo>
                <a:lnTo>
                  <a:pt x="1393050" y="762000"/>
                </a:lnTo>
                <a:lnTo>
                  <a:pt x="1395031" y="749300"/>
                </a:lnTo>
                <a:close/>
              </a:path>
              <a:path w="2167890" h="2108200">
                <a:moveTo>
                  <a:pt x="1411160" y="749300"/>
                </a:moveTo>
                <a:lnTo>
                  <a:pt x="1395031" y="749300"/>
                </a:lnTo>
                <a:lnTo>
                  <a:pt x="1399146" y="762000"/>
                </a:lnTo>
                <a:lnTo>
                  <a:pt x="1407299" y="762000"/>
                </a:lnTo>
                <a:lnTo>
                  <a:pt x="1411597" y="750923"/>
                </a:lnTo>
                <a:lnTo>
                  <a:pt x="1411160" y="749300"/>
                </a:lnTo>
                <a:close/>
              </a:path>
              <a:path w="2167890" h="2108200">
                <a:moveTo>
                  <a:pt x="1412290" y="753500"/>
                </a:moveTo>
                <a:lnTo>
                  <a:pt x="1412417" y="762000"/>
                </a:lnTo>
                <a:lnTo>
                  <a:pt x="1414576" y="762000"/>
                </a:lnTo>
                <a:lnTo>
                  <a:pt x="1412290" y="753500"/>
                </a:lnTo>
                <a:close/>
              </a:path>
              <a:path w="2167890" h="2108200">
                <a:moveTo>
                  <a:pt x="1421676" y="749300"/>
                </a:moveTo>
                <a:lnTo>
                  <a:pt x="1421498" y="749300"/>
                </a:lnTo>
                <a:lnTo>
                  <a:pt x="1415402" y="762000"/>
                </a:lnTo>
                <a:lnTo>
                  <a:pt x="1418221" y="762000"/>
                </a:lnTo>
                <a:lnTo>
                  <a:pt x="1422037" y="750151"/>
                </a:lnTo>
                <a:lnTo>
                  <a:pt x="1421676" y="749300"/>
                </a:lnTo>
                <a:close/>
              </a:path>
              <a:path w="2167890" h="2108200">
                <a:moveTo>
                  <a:pt x="1429804" y="749300"/>
                </a:moveTo>
                <a:lnTo>
                  <a:pt x="1422311" y="749300"/>
                </a:lnTo>
                <a:lnTo>
                  <a:pt x="1422037" y="750151"/>
                </a:lnTo>
                <a:lnTo>
                  <a:pt x="1427060" y="762000"/>
                </a:lnTo>
                <a:lnTo>
                  <a:pt x="1429804" y="749300"/>
                </a:lnTo>
                <a:close/>
              </a:path>
              <a:path w="2167890" h="2108200">
                <a:moveTo>
                  <a:pt x="1412227" y="749300"/>
                </a:moveTo>
                <a:lnTo>
                  <a:pt x="1411597" y="750923"/>
                </a:lnTo>
                <a:lnTo>
                  <a:pt x="1412290" y="753500"/>
                </a:lnTo>
                <a:lnTo>
                  <a:pt x="1412227" y="749300"/>
                </a:lnTo>
                <a:close/>
              </a:path>
              <a:path w="2167890" h="2108200">
                <a:moveTo>
                  <a:pt x="1388062" y="736600"/>
                </a:moveTo>
                <a:lnTo>
                  <a:pt x="1381925" y="736600"/>
                </a:lnTo>
                <a:lnTo>
                  <a:pt x="1374584" y="749300"/>
                </a:lnTo>
                <a:lnTo>
                  <a:pt x="1388000" y="749300"/>
                </a:lnTo>
                <a:lnTo>
                  <a:pt x="1388062" y="736600"/>
                </a:lnTo>
                <a:close/>
              </a:path>
              <a:path w="2167890" h="2108200">
                <a:moveTo>
                  <a:pt x="1430197" y="736600"/>
                </a:moveTo>
                <a:lnTo>
                  <a:pt x="1395828" y="736600"/>
                </a:lnTo>
                <a:lnTo>
                  <a:pt x="1389521" y="749300"/>
                </a:lnTo>
                <a:lnTo>
                  <a:pt x="1426425" y="749300"/>
                </a:lnTo>
                <a:lnTo>
                  <a:pt x="1430197" y="736600"/>
                </a:lnTo>
                <a:close/>
              </a:path>
              <a:path w="2167890" h="2108200">
                <a:moveTo>
                  <a:pt x="1430477" y="736600"/>
                </a:moveTo>
                <a:lnTo>
                  <a:pt x="1430197" y="736600"/>
                </a:lnTo>
                <a:lnTo>
                  <a:pt x="1429473" y="749300"/>
                </a:lnTo>
                <a:lnTo>
                  <a:pt x="1435379" y="749300"/>
                </a:lnTo>
                <a:lnTo>
                  <a:pt x="1430477" y="736600"/>
                </a:lnTo>
                <a:close/>
              </a:path>
              <a:path w="2167890" h="2108200">
                <a:moveTo>
                  <a:pt x="1425028" y="723900"/>
                </a:moveTo>
                <a:lnTo>
                  <a:pt x="1397177" y="723900"/>
                </a:lnTo>
                <a:lnTo>
                  <a:pt x="1390167" y="736600"/>
                </a:lnTo>
                <a:lnTo>
                  <a:pt x="1433106" y="736600"/>
                </a:lnTo>
                <a:lnTo>
                  <a:pt x="1425028" y="723900"/>
                </a:lnTo>
                <a:close/>
              </a:path>
              <a:path w="2167890" h="2108200">
                <a:moveTo>
                  <a:pt x="1439138" y="723900"/>
                </a:moveTo>
                <a:lnTo>
                  <a:pt x="1432826" y="723900"/>
                </a:lnTo>
                <a:lnTo>
                  <a:pt x="1433106" y="736600"/>
                </a:lnTo>
                <a:lnTo>
                  <a:pt x="1438592" y="736600"/>
                </a:lnTo>
                <a:lnTo>
                  <a:pt x="1439138" y="723900"/>
                </a:lnTo>
                <a:close/>
              </a:path>
              <a:path w="2167890" h="2108200">
                <a:moveTo>
                  <a:pt x="1445653" y="723900"/>
                </a:moveTo>
                <a:lnTo>
                  <a:pt x="1438592" y="736600"/>
                </a:lnTo>
                <a:lnTo>
                  <a:pt x="1441831" y="736600"/>
                </a:lnTo>
                <a:lnTo>
                  <a:pt x="1445653" y="723900"/>
                </a:lnTo>
                <a:close/>
              </a:path>
              <a:path w="2167890" h="2108200">
                <a:moveTo>
                  <a:pt x="1453642" y="711200"/>
                </a:moveTo>
                <a:lnTo>
                  <a:pt x="1415745" y="711200"/>
                </a:lnTo>
                <a:lnTo>
                  <a:pt x="1411820" y="723900"/>
                </a:lnTo>
                <a:lnTo>
                  <a:pt x="1452499" y="723900"/>
                </a:lnTo>
                <a:lnTo>
                  <a:pt x="1453642" y="711200"/>
                </a:lnTo>
                <a:close/>
              </a:path>
              <a:path w="2167890" h="2108200">
                <a:moveTo>
                  <a:pt x="1466240" y="711200"/>
                </a:moveTo>
                <a:lnTo>
                  <a:pt x="1456855" y="711200"/>
                </a:lnTo>
                <a:lnTo>
                  <a:pt x="1457845" y="723900"/>
                </a:lnTo>
                <a:lnTo>
                  <a:pt x="1459382" y="723900"/>
                </a:lnTo>
                <a:lnTo>
                  <a:pt x="1466240" y="711200"/>
                </a:lnTo>
                <a:close/>
              </a:path>
              <a:path w="2167890" h="2108200">
                <a:moveTo>
                  <a:pt x="1469466" y="711200"/>
                </a:moveTo>
                <a:lnTo>
                  <a:pt x="1465808" y="723900"/>
                </a:lnTo>
                <a:lnTo>
                  <a:pt x="1468145" y="723900"/>
                </a:lnTo>
                <a:lnTo>
                  <a:pt x="1469466" y="711200"/>
                </a:lnTo>
                <a:close/>
              </a:path>
              <a:path w="2167890" h="2108200">
                <a:moveTo>
                  <a:pt x="1419325" y="700224"/>
                </a:moveTo>
                <a:lnTo>
                  <a:pt x="1415846" y="711200"/>
                </a:lnTo>
                <a:lnTo>
                  <a:pt x="1417624" y="711200"/>
                </a:lnTo>
                <a:lnTo>
                  <a:pt x="1419325" y="700224"/>
                </a:lnTo>
                <a:close/>
              </a:path>
              <a:path w="2167890" h="2108200">
                <a:moveTo>
                  <a:pt x="1463421" y="698500"/>
                </a:moveTo>
                <a:lnTo>
                  <a:pt x="1422044" y="698500"/>
                </a:lnTo>
                <a:lnTo>
                  <a:pt x="1421853" y="711200"/>
                </a:lnTo>
                <a:lnTo>
                  <a:pt x="1465643" y="711200"/>
                </a:lnTo>
                <a:lnTo>
                  <a:pt x="1463421" y="698500"/>
                </a:lnTo>
                <a:close/>
              </a:path>
              <a:path w="2167890" h="2108200">
                <a:moveTo>
                  <a:pt x="1473093" y="704269"/>
                </a:moveTo>
                <a:lnTo>
                  <a:pt x="1465643" y="711200"/>
                </a:lnTo>
                <a:lnTo>
                  <a:pt x="1474368" y="711200"/>
                </a:lnTo>
                <a:lnTo>
                  <a:pt x="1473093" y="704269"/>
                </a:lnTo>
                <a:close/>
              </a:path>
              <a:path w="2167890" h="2108200">
                <a:moveTo>
                  <a:pt x="1479296" y="698500"/>
                </a:moveTo>
                <a:lnTo>
                  <a:pt x="1472031" y="698500"/>
                </a:lnTo>
                <a:lnTo>
                  <a:pt x="1473093" y="704269"/>
                </a:lnTo>
                <a:lnTo>
                  <a:pt x="1479296" y="698500"/>
                </a:lnTo>
                <a:close/>
              </a:path>
              <a:path w="2167890" h="2108200">
                <a:moveTo>
                  <a:pt x="1419872" y="698500"/>
                </a:moveTo>
                <a:lnTo>
                  <a:pt x="1419593" y="698500"/>
                </a:lnTo>
                <a:lnTo>
                  <a:pt x="1419325" y="700224"/>
                </a:lnTo>
                <a:lnTo>
                  <a:pt x="1419872" y="698500"/>
                </a:lnTo>
                <a:close/>
              </a:path>
              <a:path w="2167890" h="2108200">
                <a:moveTo>
                  <a:pt x="1434465" y="685800"/>
                </a:moveTo>
                <a:lnTo>
                  <a:pt x="1431137" y="698500"/>
                </a:lnTo>
                <a:lnTo>
                  <a:pt x="1432509" y="698500"/>
                </a:lnTo>
                <a:lnTo>
                  <a:pt x="1434465" y="685800"/>
                </a:lnTo>
                <a:close/>
              </a:path>
              <a:path w="2167890" h="2108200">
                <a:moveTo>
                  <a:pt x="1454670" y="685800"/>
                </a:moveTo>
                <a:lnTo>
                  <a:pt x="1441958" y="685800"/>
                </a:lnTo>
                <a:lnTo>
                  <a:pt x="1440408" y="698500"/>
                </a:lnTo>
                <a:lnTo>
                  <a:pt x="1452168" y="698500"/>
                </a:lnTo>
                <a:lnTo>
                  <a:pt x="1454670" y="685800"/>
                </a:lnTo>
                <a:close/>
              </a:path>
              <a:path w="2167890" h="2108200">
                <a:moveTo>
                  <a:pt x="1466494" y="685800"/>
                </a:moveTo>
                <a:lnTo>
                  <a:pt x="1456131" y="685800"/>
                </a:lnTo>
                <a:lnTo>
                  <a:pt x="1452168" y="698500"/>
                </a:lnTo>
                <a:lnTo>
                  <a:pt x="1468005" y="698500"/>
                </a:lnTo>
                <a:lnTo>
                  <a:pt x="1466494" y="685800"/>
                </a:lnTo>
                <a:close/>
              </a:path>
              <a:path w="2167890" h="2108200">
                <a:moveTo>
                  <a:pt x="1474740" y="687236"/>
                </a:moveTo>
                <a:lnTo>
                  <a:pt x="1472679" y="698500"/>
                </a:lnTo>
                <a:lnTo>
                  <a:pt x="1475440" y="688912"/>
                </a:lnTo>
                <a:lnTo>
                  <a:pt x="1474740" y="687236"/>
                </a:lnTo>
                <a:close/>
              </a:path>
              <a:path w="2167890" h="2108200">
                <a:moveTo>
                  <a:pt x="1478749" y="696828"/>
                </a:moveTo>
                <a:lnTo>
                  <a:pt x="1478749" y="698500"/>
                </a:lnTo>
                <a:lnTo>
                  <a:pt x="1479448" y="698500"/>
                </a:lnTo>
                <a:lnTo>
                  <a:pt x="1478749" y="696828"/>
                </a:lnTo>
                <a:close/>
              </a:path>
              <a:path w="2167890" h="2108200">
                <a:moveTo>
                  <a:pt x="1481313" y="691353"/>
                </a:moveTo>
                <a:lnTo>
                  <a:pt x="1479448" y="698500"/>
                </a:lnTo>
                <a:lnTo>
                  <a:pt x="1481213" y="698500"/>
                </a:lnTo>
                <a:lnTo>
                  <a:pt x="1481313" y="691353"/>
                </a:lnTo>
                <a:close/>
              </a:path>
              <a:path w="2167890" h="2108200">
                <a:moveTo>
                  <a:pt x="1494472" y="685800"/>
                </a:moveTo>
                <a:lnTo>
                  <a:pt x="1483856" y="685800"/>
                </a:lnTo>
                <a:lnTo>
                  <a:pt x="1482418" y="698500"/>
                </a:lnTo>
                <a:lnTo>
                  <a:pt x="1491475" y="698500"/>
                </a:lnTo>
                <a:lnTo>
                  <a:pt x="1494472" y="685800"/>
                </a:lnTo>
                <a:close/>
              </a:path>
              <a:path w="2167890" h="2108200">
                <a:moveTo>
                  <a:pt x="1478749" y="685800"/>
                </a:moveTo>
                <a:lnTo>
                  <a:pt x="1476336" y="685800"/>
                </a:lnTo>
                <a:lnTo>
                  <a:pt x="1475440" y="688912"/>
                </a:lnTo>
                <a:lnTo>
                  <a:pt x="1478749" y="696828"/>
                </a:lnTo>
                <a:lnTo>
                  <a:pt x="1478749" y="685800"/>
                </a:lnTo>
                <a:close/>
              </a:path>
              <a:path w="2167890" h="2108200">
                <a:moveTo>
                  <a:pt x="1482763" y="685800"/>
                </a:moveTo>
                <a:lnTo>
                  <a:pt x="1481391" y="685800"/>
                </a:lnTo>
                <a:lnTo>
                  <a:pt x="1481313" y="691353"/>
                </a:lnTo>
                <a:lnTo>
                  <a:pt x="1482763" y="685800"/>
                </a:lnTo>
                <a:close/>
              </a:path>
              <a:path w="2167890" h="2108200">
                <a:moveTo>
                  <a:pt x="1476336" y="685800"/>
                </a:moveTo>
                <a:lnTo>
                  <a:pt x="1475003" y="685800"/>
                </a:lnTo>
                <a:lnTo>
                  <a:pt x="1474740" y="687236"/>
                </a:lnTo>
                <a:lnTo>
                  <a:pt x="1475440" y="688912"/>
                </a:lnTo>
                <a:lnTo>
                  <a:pt x="1476336" y="685800"/>
                </a:lnTo>
                <a:close/>
              </a:path>
              <a:path w="2167890" h="2108200">
                <a:moveTo>
                  <a:pt x="1475003" y="685800"/>
                </a:moveTo>
                <a:lnTo>
                  <a:pt x="1474139" y="685800"/>
                </a:lnTo>
                <a:lnTo>
                  <a:pt x="1474740" y="687236"/>
                </a:lnTo>
                <a:lnTo>
                  <a:pt x="1475003" y="685800"/>
                </a:lnTo>
                <a:close/>
              </a:path>
              <a:path w="2167890" h="2108200">
                <a:moveTo>
                  <a:pt x="1441919" y="673100"/>
                </a:moveTo>
                <a:lnTo>
                  <a:pt x="1441348" y="673100"/>
                </a:lnTo>
                <a:lnTo>
                  <a:pt x="1436039" y="685800"/>
                </a:lnTo>
                <a:lnTo>
                  <a:pt x="1439252" y="685800"/>
                </a:lnTo>
                <a:lnTo>
                  <a:pt x="1441919" y="673100"/>
                </a:lnTo>
                <a:close/>
              </a:path>
              <a:path w="2167890" h="2108200">
                <a:moveTo>
                  <a:pt x="1466430" y="660400"/>
                </a:moveTo>
                <a:lnTo>
                  <a:pt x="1460757" y="660400"/>
                </a:lnTo>
                <a:lnTo>
                  <a:pt x="1449126" y="673100"/>
                </a:lnTo>
                <a:lnTo>
                  <a:pt x="1442250" y="685800"/>
                </a:lnTo>
                <a:lnTo>
                  <a:pt x="1480324" y="685800"/>
                </a:lnTo>
                <a:lnTo>
                  <a:pt x="1481696" y="673100"/>
                </a:lnTo>
                <a:lnTo>
                  <a:pt x="1465287" y="673100"/>
                </a:lnTo>
                <a:lnTo>
                  <a:pt x="1466430" y="660400"/>
                </a:lnTo>
                <a:close/>
              </a:path>
              <a:path w="2167890" h="2108200">
                <a:moveTo>
                  <a:pt x="1489392" y="673100"/>
                </a:moveTo>
                <a:lnTo>
                  <a:pt x="1481696" y="673100"/>
                </a:lnTo>
                <a:lnTo>
                  <a:pt x="1483690" y="685800"/>
                </a:lnTo>
                <a:lnTo>
                  <a:pt x="1491475" y="685800"/>
                </a:lnTo>
                <a:lnTo>
                  <a:pt x="1489392" y="673100"/>
                </a:lnTo>
                <a:close/>
              </a:path>
              <a:path w="2167890" h="2108200">
                <a:moveTo>
                  <a:pt x="1505483" y="660400"/>
                </a:moveTo>
                <a:lnTo>
                  <a:pt x="1480794" y="660400"/>
                </a:lnTo>
                <a:lnTo>
                  <a:pt x="1481074" y="673100"/>
                </a:lnTo>
                <a:lnTo>
                  <a:pt x="1497134" y="673100"/>
                </a:lnTo>
                <a:lnTo>
                  <a:pt x="1495443" y="685800"/>
                </a:lnTo>
                <a:lnTo>
                  <a:pt x="1499247" y="685800"/>
                </a:lnTo>
                <a:lnTo>
                  <a:pt x="1500085" y="673100"/>
                </a:lnTo>
                <a:lnTo>
                  <a:pt x="1505483" y="660400"/>
                </a:lnTo>
                <a:close/>
              </a:path>
              <a:path w="2167890" h="2108200">
                <a:moveTo>
                  <a:pt x="1505927" y="673100"/>
                </a:moveTo>
                <a:lnTo>
                  <a:pt x="1499247" y="685800"/>
                </a:lnTo>
                <a:lnTo>
                  <a:pt x="1506220" y="685800"/>
                </a:lnTo>
                <a:lnTo>
                  <a:pt x="1505927" y="673100"/>
                </a:lnTo>
                <a:close/>
              </a:path>
              <a:path w="2167890" h="2108200">
                <a:moveTo>
                  <a:pt x="1480794" y="660400"/>
                </a:moveTo>
                <a:lnTo>
                  <a:pt x="1471510" y="660400"/>
                </a:lnTo>
                <a:lnTo>
                  <a:pt x="1465287" y="673100"/>
                </a:lnTo>
                <a:lnTo>
                  <a:pt x="1478711" y="673100"/>
                </a:lnTo>
                <a:lnTo>
                  <a:pt x="1480794" y="660400"/>
                </a:lnTo>
                <a:close/>
              </a:path>
              <a:path w="2167890" h="2108200">
                <a:moveTo>
                  <a:pt x="1516240" y="647700"/>
                </a:moveTo>
                <a:lnTo>
                  <a:pt x="1470926" y="647700"/>
                </a:lnTo>
                <a:lnTo>
                  <a:pt x="1465046" y="660400"/>
                </a:lnTo>
                <a:lnTo>
                  <a:pt x="1521790" y="660400"/>
                </a:lnTo>
                <a:lnTo>
                  <a:pt x="1516240" y="647700"/>
                </a:lnTo>
                <a:close/>
              </a:path>
              <a:path w="2167890" h="2108200">
                <a:moveTo>
                  <a:pt x="1535861" y="647700"/>
                </a:moveTo>
                <a:lnTo>
                  <a:pt x="1524114" y="660400"/>
                </a:lnTo>
                <a:lnTo>
                  <a:pt x="1534261" y="660400"/>
                </a:lnTo>
                <a:lnTo>
                  <a:pt x="1535861" y="647700"/>
                </a:lnTo>
                <a:close/>
              </a:path>
              <a:path w="2167890" h="2108200">
                <a:moveTo>
                  <a:pt x="1534223" y="635000"/>
                </a:moveTo>
                <a:lnTo>
                  <a:pt x="1489532" y="635000"/>
                </a:lnTo>
                <a:lnTo>
                  <a:pt x="1484325" y="647700"/>
                </a:lnTo>
                <a:lnTo>
                  <a:pt x="1528686" y="647700"/>
                </a:lnTo>
                <a:lnTo>
                  <a:pt x="1534223" y="635000"/>
                </a:lnTo>
                <a:close/>
              </a:path>
              <a:path w="2167890" h="2108200">
                <a:moveTo>
                  <a:pt x="1535341" y="635000"/>
                </a:moveTo>
                <a:lnTo>
                  <a:pt x="1534934" y="635000"/>
                </a:lnTo>
                <a:lnTo>
                  <a:pt x="1535925" y="647700"/>
                </a:lnTo>
                <a:lnTo>
                  <a:pt x="1535341" y="635000"/>
                </a:lnTo>
                <a:close/>
              </a:path>
              <a:path w="2167890" h="2108200">
                <a:moveTo>
                  <a:pt x="1542186" y="635000"/>
                </a:moveTo>
                <a:lnTo>
                  <a:pt x="1538732" y="647700"/>
                </a:lnTo>
                <a:lnTo>
                  <a:pt x="1543253" y="647700"/>
                </a:lnTo>
                <a:lnTo>
                  <a:pt x="1542186" y="635000"/>
                </a:lnTo>
                <a:close/>
              </a:path>
              <a:path w="2167890" h="2108200">
                <a:moveTo>
                  <a:pt x="1499235" y="622300"/>
                </a:moveTo>
                <a:lnTo>
                  <a:pt x="1498574" y="635000"/>
                </a:lnTo>
                <a:lnTo>
                  <a:pt x="1503502" y="635000"/>
                </a:lnTo>
                <a:lnTo>
                  <a:pt x="1499235" y="622300"/>
                </a:lnTo>
                <a:close/>
              </a:path>
              <a:path w="2167890" h="2108200">
                <a:moveTo>
                  <a:pt x="1546136" y="622300"/>
                </a:moveTo>
                <a:lnTo>
                  <a:pt x="1509064" y="622300"/>
                </a:lnTo>
                <a:lnTo>
                  <a:pt x="1503502" y="635000"/>
                </a:lnTo>
                <a:lnTo>
                  <a:pt x="1541716" y="635000"/>
                </a:lnTo>
                <a:lnTo>
                  <a:pt x="1546136" y="622300"/>
                </a:lnTo>
                <a:close/>
              </a:path>
              <a:path w="2167890" h="2108200">
                <a:moveTo>
                  <a:pt x="1556207" y="609600"/>
                </a:moveTo>
                <a:lnTo>
                  <a:pt x="1510626" y="609600"/>
                </a:lnTo>
                <a:lnTo>
                  <a:pt x="1513713" y="622300"/>
                </a:lnTo>
                <a:lnTo>
                  <a:pt x="1547164" y="622300"/>
                </a:lnTo>
                <a:lnTo>
                  <a:pt x="1546047" y="635000"/>
                </a:lnTo>
                <a:lnTo>
                  <a:pt x="1546860" y="635000"/>
                </a:lnTo>
                <a:lnTo>
                  <a:pt x="1552968" y="622300"/>
                </a:lnTo>
                <a:lnTo>
                  <a:pt x="1556207" y="609600"/>
                </a:lnTo>
                <a:close/>
              </a:path>
              <a:path w="2167890" h="2108200">
                <a:moveTo>
                  <a:pt x="1556401" y="623513"/>
                </a:moveTo>
                <a:lnTo>
                  <a:pt x="1550911" y="635000"/>
                </a:lnTo>
                <a:lnTo>
                  <a:pt x="1554518" y="635000"/>
                </a:lnTo>
                <a:lnTo>
                  <a:pt x="1556401" y="623513"/>
                </a:lnTo>
                <a:close/>
              </a:path>
              <a:path w="2167890" h="2108200">
                <a:moveTo>
                  <a:pt x="1556981" y="622300"/>
                </a:moveTo>
                <a:lnTo>
                  <a:pt x="1556600" y="622300"/>
                </a:lnTo>
                <a:lnTo>
                  <a:pt x="1556401" y="623513"/>
                </a:lnTo>
                <a:lnTo>
                  <a:pt x="1556981" y="622300"/>
                </a:lnTo>
                <a:close/>
              </a:path>
              <a:path w="2167890" h="2108200">
                <a:moveTo>
                  <a:pt x="1576578" y="609600"/>
                </a:moveTo>
                <a:lnTo>
                  <a:pt x="1561782" y="609600"/>
                </a:lnTo>
                <a:lnTo>
                  <a:pt x="1562087" y="622300"/>
                </a:lnTo>
                <a:lnTo>
                  <a:pt x="1563331" y="622300"/>
                </a:lnTo>
                <a:lnTo>
                  <a:pt x="1576578" y="609600"/>
                </a:lnTo>
                <a:close/>
              </a:path>
              <a:path w="2167890" h="2108200">
                <a:moveTo>
                  <a:pt x="1527238" y="596900"/>
                </a:moveTo>
                <a:lnTo>
                  <a:pt x="1519796" y="609600"/>
                </a:lnTo>
                <a:lnTo>
                  <a:pt x="1523847" y="609600"/>
                </a:lnTo>
                <a:lnTo>
                  <a:pt x="1527238" y="596900"/>
                </a:lnTo>
                <a:close/>
              </a:path>
              <a:path w="2167890" h="2108200">
                <a:moveTo>
                  <a:pt x="1572120" y="596900"/>
                </a:moveTo>
                <a:lnTo>
                  <a:pt x="1532763" y="596900"/>
                </a:lnTo>
                <a:lnTo>
                  <a:pt x="1528584" y="609600"/>
                </a:lnTo>
                <a:lnTo>
                  <a:pt x="1558480" y="609600"/>
                </a:lnTo>
                <a:lnTo>
                  <a:pt x="1572120" y="596900"/>
                </a:lnTo>
                <a:close/>
              </a:path>
              <a:path w="2167890" h="2108200">
                <a:moveTo>
                  <a:pt x="1583232" y="596900"/>
                </a:moveTo>
                <a:lnTo>
                  <a:pt x="1572120" y="596900"/>
                </a:lnTo>
                <a:lnTo>
                  <a:pt x="1574482" y="609600"/>
                </a:lnTo>
                <a:lnTo>
                  <a:pt x="1582267" y="609600"/>
                </a:lnTo>
                <a:lnTo>
                  <a:pt x="1583232" y="596900"/>
                </a:lnTo>
                <a:close/>
              </a:path>
              <a:path w="2167890" h="2108200">
                <a:moveTo>
                  <a:pt x="1588122" y="584200"/>
                </a:moveTo>
                <a:lnTo>
                  <a:pt x="1544167" y="584200"/>
                </a:lnTo>
                <a:lnTo>
                  <a:pt x="1538566" y="596900"/>
                </a:lnTo>
                <a:lnTo>
                  <a:pt x="1577695" y="596900"/>
                </a:lnTo>
                <a:lnTo>
                  <a:pt x="1588122" y="584200"/>
                </a:lnTo>
                <a:close/>
              </a:path>
              <a:path w="2167890" h="2108200">
                <a:moveTo>
                  <a:pt x="1600644" y="584200"/>
                </a:moveTo>
                <a:lnTo>
                  <a:pt x="1595615" y="584200"/>
                </a:lnTo>
                <a:lnTo>
                  <a:pt x="1596415" y="596900"/>
                </a:lnTo>
                <a:lnTo>
                  <a:pt x="1597990" y="596900"/>
                </a:lnTo>
                <a:lnTo>
                  <a:pt x="1600644" y="584200"/>
                </a:lnTo>
                <a:close/>
              </a:path>
              <a:path w="2167890" h="2108200">
                <a:moveTo>
                  <a:pt x="1568323" y="558800"/>
                </a:moveTo>
                <a:lnTo>
                  <a:pt x="1567014" y="558800"/>
                </a:lnTo>
                <a:lnTo>
                  <a:pt x="1554340" y="571500"/>
                </a:lnTo>
                <a:lnTo>
                  <a:pt x="1554962" y="584200"/>
                </a:lnTo>
                <a:lnTo>
                  <a:pt x="1596072" y="584200"/>
                </a:lnTo>
                <a:lnTo>
                  <a:pt x="1597925" y="581015"/>
                </a:lnTo>
                <a:lnTo>
                  <a:pt x="1596783" y="571500"/>
                </a:lnTo>
                <a:lnTo>
                  <a:pt x="1564563" y="571500"/>
                </a:lnTo>
                <a:lnTo>
                  <a:pt x="1568323" y="558800"/>
                </a:lnTo>
                <a:close/>
              </a:path>
              <a:path w="2167890" h="2108200">
                <a:moveTo>
                  <a:pt x="1602992" y="572310"/>
                </a:moveTo>
                <a:lnTo>
                  <a:pt x="1597925" y="581015"/>
                </a:lnTo>
                <a:lnTo>
                  <a:pt x="1598307" y="584200"/>
                </a:lnTo>
                <a:lnTo>
                  <a:pt x="1602992" y="572310"/>
                </a:lnTo>
                <a:close/>
              </a:path>
              <a:path w="2167890" h="2108200">
                <a:moveTo>
                  <a:pt x="1618818" y="571500"/>
                </a:moveTo>
                <a:lnTo>
                  <a:pt x="1609051" y="571500"/>
                </a:lnTo>
                <a:lnTo>
                  <a:pt x="1608378" y="584200"/>
                </a:lnTo>
                <a:lnTo>
                  <a:pt x="1612722" y="584200"/>
                </a:lnTo>
                <a:lnTo>
                  <a:pt x="1618818" y="571500"/>
                </a:lnTo>
                <a:close/>
              </a:path>
              <a:path w="2167890" h="2108200">
                <a:moveTo>
                  <a:pt x="1603311" y="571500"/>
                </a:moveTo>
                <a:lnTo>
                  <a:pt x="1596783" y="571500"/>
                </a:lnTo>
                <a:lnTo>
                  <a:pt x="1597925" y="581015"/>
                </a:lnTo>
                <a:lnTo>
                  <a:pt x="1602992" y="572310"/>
                </a:lnTo>
                <a:lnTo>
                  <a:pt x="1603311" y="571500"/>
                </a:lnTo>
                <a:close/>
              </a:path>
              <a:path w="2167890" h="2108200">
                <a:moveTo>
                  <a:pt x="1603463" y="571500"/>
                </a:moveTo>
                <a:lnTo>
                  <a:pt x="1603311" y="571500"/>
                </a:lnTo>
                <a:lnTo>
                  <a:pt x="1602992" y="572310"/>
                </a:lnTo>
                <a:lnTo>
                  <a:pt x="1603463" y="571500"/>
                </a:lnTo>
                <a:close/>
              </a:path>
              <a:path w="2167890" h="2108200">
                <a:moveTo>
                  <a:pt x="1585264" y="558800"/>
                </a:moveTo>
                <a:lnTo>
                  <a:pt x="1570240" y="558800"/>
                </a:lnTo>
                <a:lnTo>
                  <a:pt x="1569148" y="571500"/>
                </a:lnTo>
                <a:lnTo>
                  <a:pt x="1588376" y="571500"/>
                </a:lnTo>
                <a:lnTo>
                  <a:pt x="1585264" y="558800"/>
                </a:lnTo>
                <a:close/>
              </a:path>
              <a:path w="2167890" h="2108200">
                <a:moveTo>
                  <a:pt x="1588452" y="558800"/>
                </a:moveTo>
                <a:lnTo>
                  <a:pt x="1585264" y="558800"/>
                </a:lnTo>
                <a:lnTo>
                  <a:pt x="1588376" y="571500"/>
                </a:lnTo>
                <a:lnTo>
                  <a:pt x="1592821" y="571500"/>
                </a:lnTo>
                <a:lnTo>
                  <a:pt x="1588452" y="558800"/>
                </a:lnTo>
                <a:close/>
              </a:path>
              <a:path w="2167890" h="2108200">
                <a:moveTo>
                  <a:pt x="1608264" y="558800"/>
                </a:moveTo>
                <a:lnTo>
                  <a:pt x="1588452" y="558800"/>
                </a:lnTo>
                <a:lnTo>
                  <a:pt x="1592821" y="571500"/>
                </a:lnTo>
                <a:lnTo>
                  <a:pt x="1606003" y="571500"/>
                </a:lnTo>
                <a:lnTo>
                  <a:pt x="1608264" y="558800"/>
                </a:lnTo>
                <a:close/>
              </a:path>
              <a:path w="2167890" h="2108200">
                <a:moveTo>
                  <a:pt x="1609280" y="558800"/>
                </a:moveTo>
                <a:lnTo>
                  <a:pt x="1608607" y="558800"/>
                </a:lnTo>
                <a:lnTo>
                  <a:pt x="1608315" y="571500"/>
                </a:lnTo>
                <a:lnTo>
                  <a:pt x="1611388" y="571500"/>
                </a:lnTo>
                <a:lnTo>
                  <a:pt x="1609280" y="558800"/>
                </a:lnTo>
                <a:close/>
              </a:path>
              <a:path w="2167890" h="2108200">
                <a:moveTo>
                  <a:pt x="1623606" y="558800"/>
                </a:moveTo>
                <a:lnTo>
                  <a:pt x="1609280" y="558800"/>
                </a:lnTo>
                <a:lnTo>
                  <a:pt x="1617230" y="571500"/>
                </a:lnTo>
                <a:lnTo>
                  <a:pt x="1624787" y="571500"/>
                </a:lnTo>
                <a:lnTo>
                  <a:pt x="1623606" y="558800"/>
                </a:lnTo>
                <a:close/>
              </a:path>
              <a:path w="2167890" h="2108200">
                <a:moveTo>
                  <a:pt x="1631276" y="558800"/>
                </a:moveTo>
                <a:lnTo>
                  <a:pt x="1629079" y="558800"/>
                </a:lnTo>
                <a:lnTo>
                  <a:pt x="1624787" y="571500"/>
                </a:lnTo>
                <a:lnTo>
                  <a:pt x="1625612" y="571500"/>
                </a:lnTo>
                <a:lnTo>
                  <a:pt x="1631276" y="558800"/>
                </a:lnTo>
                <a:close/>
              </a:path>
              <a:path w="2167890" h="2108200">
                <a:moveTo>
                  <a:pt x="1615871" y="546100"/>
                </a:moveTo>
                <a:lnTo>
                  <a:pt x="1591513" y="546100"/>
                </a:lnTo>
                <a:lnTo>
                  <a:pt x="1586534" y="558800"/>
                </a:lnTo>
                <a:lnTo>
                  <a:pt x="1620951" y="558800"/>
                </a:lnTo>
                <a:lnTo>
                  <a:pt x="1615871" y="546100"/>
                </a:lnTo>
                <a:close/>
              </a:path>
              <a:path w="2167890" h="2108200">
                <a:moveTo>
                  <a:pt x="1629956" y="546100"/>
                </a:moveTo>
                <a:lnTo>
                  <a:pt x="1626603" y="546100"/>
                </a:lnTo>
                <a:lnTo>
                  <a:pt x="1623999" y="558800"/>
                </a:lnTo>
                <a:lnTo>
                  <a:pt x="1630641" y="558800"/>
                </a:lnTo>
                <a:lnTo>
                  <a:pt x="1629956" y="546100"/>
                </a:lnTo>
                <a:close/>
              </a:path>
              <a:path w="2167890" h="2108200">
                <a:moveTo>
                  <a:pt x="1635848" y="546100"/>
                </a:moveTo>
                <a:lnTo>
                  <a:pt x="1633423" y="546100"/>
                </a:lnTo>
                <a:lnTo>
                  <a:pt x="1633943" y="558800"/>
                </a:lnTo>
                <a:lnTo>
                  <a:pt x="1637931" y="558800"/>
                </a:lnTo>
                <a:lnTo>
                  <a:pt x="1635848" y="546100"/>
                </a:lnTo>
                <a:close/>
              </a:path>
              <a:path w="2167890" h="2108200">
                <a:moveTo>
                  <a:pt x="1634490" y="533400"/>
                </a:moveTo>
                <a:lnTo>
                  <a:pt x="1590416" y="533400"/>
                </a:lnTo>
                <a:lnTo>
                  <a:pt x="1584411" y="546100"/>
                </a:lnTo>
                <a:lnTo>
                  <a:pt x="1635607" y="546100"/>
                </a:lnTo>
                <a:lnTo>
                  <a:pt x="1634490" y="533400"/>
                </a:lnTo>
                <a:close/>
              </a:path>
              <a:path w="2167890" h="2108200">
                <a:moveTo>
                  <a:pt x="1646377" y="533400"/>
                </a:moveTo>
                <a:lnTo>
                  <a:pt x="1640001" y="533400"/>
                </a:lnTo>
                <a:lnTo>
                  <a:pt x="1636407" y="546100"/>
                </a:lnTo>
                <a:lnTo>
                  <a:pt x="1642529" y="546100"/>
                </a:lnTo>
                <a:lnTo>
                  <a:pt x="1646377" y="533400"/>
                </a:lnTo>
                <a:close/>
              </a:path>
              <a:path w="2167890" h="2108200">
                <a:moveTo>
                  <a:pt x="1612350" y="520700"/>
                </a:moveTo>
                <a:lnTo>
                  <a:pt x="1605686" y="520700"/>
                </a:lnTo>
                <a:lnTo>
                  <a:pt x="1603908" y="533400"/>
                </a:lnTo>
                <a:lnTo>
                  <a:pt x="1614908" y="533400"/>
                </a:lnTo>
                <a:lnTo>
                  <a:pt x="1612350" y="520700"/>
                </a:lnTo>
                <a:close/>
              </a:path>
              <a:path w="2167890" h="2108200">
                <a:moveTo>
                  <a:pt x="1629968" y="520700"/>
                </a:moveTo>
                <a:lnTo>
                  <a:pt x="1622894" y="520700"/>
                </a:lnTo>
                <a:lnTo>
                  <a:pt x="1618780" y="533400"/>
                </a:lnTo>
                <a:lnTo>
                  <a:pt x="1628838" y="533400"/>
                </a:lnTo>
                <a:lnTo>
                  <a:pt x="1629968" y="520700"/>
                </a:lnTo>
                <a:close/>
              </a:path>
              <a:path w="2167890" h="2108200">
                <a:moveTo>
                  <a:pt x="1653527" y="520700"/>
                </a:moveTo>
                <a:lnTo>
                  <a:pt x="1631696" y="520700"/>
                </a:lnTo>
                <a:lnTo>
                  <a:pt x="1628838" y="533400"/>
                </a:lnTo>
                <a:lnTo>
                  <a:pt x="1646605" y="533400"/>
                </a:lnTo>
                <a:lnTo>
                  <a:pt x="1653527" y="520700"/>
                </a:lnTo>
                <a:close/>
              </a:path>
              <a:path w="2167890" h="2108200">
                <a:moveTo>
                  <a:pt x="1654937" y="520700"/>
                </a:moveTo>
                <a:lnTo>
                  <a:pt x="1654048" y="520700"/>
                </a:lnTo>
                <a:lnTo>
                  <a:pt x="1652460" y="533400"/>
                </a:lnTo>
                <a:lnTo>
                  <a:pt x="1655432" y="533400"/>
                </a:lnTo>
                <a:lnTo>
                  <a:pt x="1654937" y="520700"/>
                </a:lnTo>
                <a:close/>
              </a:path>
              <a:path w="2167890" h="2108200">
                <a:moveTo>
                  <a:pt x="1670329" y="508000"/>
                </a:moveTo>
                <a:lnTo>
                  <a:pt x="1623010" y="508000"/>
                </a:lnTo>
                <a:lnTo>
                  <a:pt x="1617840" y="520700"/>
                </a:lnTo>
                <a:lnTo>
                  <a:pt x="1662391" y="520700"/>
                </a:lnTo>
                <a:lnTo>
                  <a:pt x="1670329" y="508000"/>
                </a:lnTo>
                <a:close/>
              </a:path>
              <a:path w="2167890" h="2108200">
                <a:moveTo>
                  <a:pt x="1673364" y="508000"/>
                </a:moveTo>
                <a:lnTo>
                  <a:pt x="1671370" y="508000"/>
                </a:lnTo>
                <a:lnTo>
                  <a:pt x="1667510" y="520700"/>
                </a:lnTo>
                <a:lnTo>
                  <a:pt x="1670710" y="520700"/>
                </a:lnTo>
                <a:lnTo>
                  <a:pt x="1673364" y="508000"/>
                </a:lnTo>
                <a:close/>
              </a:path>
              <a:path w="2167890" h="2108200">
                <a:moveTo>
                  <a:pt x="1645729" y="495300"/>
                </a:moveTo>
                <a:lnTo>
                  <a:pt x="1636014" y="495300"/>
                </a:lnTo>
                <a:lnTo>
                  <a:pt x="1630973" y="508000"/>
                </a:lnTo>
                <a:lnTo>
                  <a:pt x="1649158" y="508000"/>
                </a:lnTo>
                <a:lnTo>
                  <a:pt x="1645729" y="495300"/>
                </a:lnTo>
                <a:close/>
              </a:path>
              <a:path w="2167890" h="2108200">
                <a:moveTo>
                  <a:pt x="1675345" y="495300"/>
                </a:moveTo>
                <a:lnTo>
                  <a:pt x="1652562" y="495300"/>
                </a:lnTo>
                <a:lnTo>
                  <a:pt x="1650885" y="508000"/>
                </a:lnTo>
                <a:lnTo>
                  <a:pt x="1677758" y="508000"/>
                </a:lnTo>
                <a:lnTo>
                  <a:pt x="1675345" y="495300"/>
                </a:lnTo>
                <a:close/>
              </a:path>
              <a:path w="2167890" h="2108200">
                <a:moveTo>
                  <a:pt x="1681403" y="495300"/>
                </a:moveTo>
                <a:lnTo>
                  <a:pt x="1680895" y="508000"/>
                </a:lnTo>
                <a:lnTo>
                  <a:pt x="1681679" y="508000"/>
                </a:lnTo>
                <a:lnTo>
                  <a:pt x="1681403" y="495300"/>
                </a:lnTo>
                <a:close/>
              </a:path>
              <a:path w="2167890" h="2108200">
                <a:moveTo>
                  <a:pt x="1648040" y="482600"/>
                </a:moveTo>
                <a:lnTo>
                  <a:pt x="1645983" y="482600"/>
                </a:lnTo>
                <a:lnTo>
                  <a:pt x="1641221" y="495300"/>
                </a:lnTo>
                <a:lnTo>
                  <a:pt x="1648040" y="482600"/>
                </a:lnTo>
                <a:close/>
              </a:path>
              <a:path w="2167890" h="2108200">
                <a:moveTo>
                  <a:pt x="1687271" y="482600"/>
                </a:moveTo>
                <a:lnTo>
                  <a:pt x="1648040" y="482600"/>
                </a:lnTo>
                <a:lnTo>
                  <a:pt x="1641398" y="495300"/>
                </a:lnTo>
                <a:lnTo>
                  <a:pt x="1685099" y="495300"/>
                </a:lnTo>
                <a:lnTo>
                  <a:pt x="1687271" y="482600"/>
                </a:lnTo>
                <a:close/>
              </a:path>
              <a:path w="2167890" h="2108200">
                <a:moveTo>
                  <a:pt x="1696288" y="482600"/>
                </a:moveTo>
                <a:lnTo>
                  <a:pt x="1687906" y="482600"/>
                </a:lnTo>
                <a:lnTo>
                  <a:pt x="1694345" y="495300"/>
                </a:lnTo>
                <a:lnTo>
                  <a:pt x="1695335" y="495300"/>
                </a:lnTo>
                <a:lnTo>
                  <a:pt x="1696288" y="482600"/>
                </a:lnTo>
                <a:close/>
              </a:path>
              <a:path w="2167890" h="2108200">
                <a:moveTo>
                  <a:pt x="1701380" y="482600"/>
                </a:moveTo>
                <a:lnTo>
                  <a:pt x="1697177" y="482600"/>
                </a:lnTo>
                <a:lnTo>
                  <a:pt x="1704784" y="495300"/>
                </a:lnTo>
                <a:lnTo>
                  <a:pt x="1701380" y="482600"/>
                </a:lnTo>
                <a:close/>
              </a:path>
              <a:path w="2167890" h="2108200">
                <a:moveTo>
                  <a:pt x="1694434" y="469900"/>
                </a:moveTo>
                <a:lnTo>
                  <a:pt x="1664402" y="469900"/>
                </a:lnTo>
                <a:lnTo>
                  <a:pt x="1663039" y="482600"/>
                </a:lnTo>
                <a:lnTo>
                  <a:pt x="1688795" y="482600"/>
                </a:lnTo>
                <a:lnTo>
                  <a:pt x="1694434" y="469900"/>
                </a:lnTo>
                <a:close/>
              </a:path>
              <a:path w="2167890" h="2108200">
                <a:moveTo>
                  <a:pt x="1703832" y="469900"/>
                </a:moveTo>
                <a:lnTo>
                  <a:pt x="1694434" y="469900"/>
                </a:lnTo>
                <a:lnTo>
                  <a:pt x="1695259" y="482600"/>
                </a:lnTo>
                <a:lnTo>
                  <a:pt x="1700517" y="482600"/>
                </a:lnTo>
                <a:lnTo>
                  <a:pt x="1703832" y="469900"/>
                </a:lnTo>
                <a:close/>
              </a:path>
              <a:path w="2167890" h="2108200">
                <a:moveTo>
                  <a:pt x="1705838" y="469900"/>
                </a:moveTo>
                <a:lnTo>
                  <a:pt x="1703832" y="469900"/>
                </a:lnTo>
                <a:lnTo>
                  <a:pt x="1706346" y="482600"/>
                </a:lnTo>
                <a:lnTo>
                  <a:pt x="1710372" y="482600"/>
                </a:lnTo>
                <a:lnTo>
                  <a:pt x="1705838" y="469900"/>
                </a:lnTo>
                <a:close/>
              </a:path>
              <a:path w="2167890" h="2108200">
                <a:moveTo>
                  <a:pt x="1715250" y="480052"/>
                </a:moveTo>
                <a:lnTo>
                  <a:pt x="1713738" y="482600"/>
                </a:lnTo>
                <a:lnTo>
                  <a:pt x="1714641" y="482600"/>
                </a:lnTo>
                <a:lnTo>
                  <a:pt x="1715374" y="481090"/>
                </a:lnTo>
                <a:lnTo>
                  <a:pt x="1715250" y="480052"/>
                </a:lnTo>
                <a:close/>
              </a:path>
              <a:path w="2167890" h="2108200">
                <a:moveTo>
                  <a:pt x="1715723" y="480372"/>
                </a:moveTo>
                <a:lnTo>
                  <a:pt x="1715374" y="481090"/>
                </a:lnTo>
                <a:lnTo>
                  <a:pt x="1715554" y="482600"/>
                </a:lnTo>
                <a:lnTo>
                  <a:pt x="1715723" y="480372"/>
                </a:lnTo>
                <a:close/>
              </a:path>
              <a:path w="2167890" h="2108200">
                <a:moveTo>
                  <a:pt x="1715820" y="479094"/>
                </a:moveTo>
                <a:lnTo>
                  <a:pt x="1715250" y="480052"/>
                </a:lnTo>
                <a:lnTo>
                  <a:pt x="1715374" y="481090"/>
                </a:lnTo>
                <a:lnTo>
                  <a:pt x="1715723" y="480372"/>
                </a:lnTo>
                <a:lnTo>
                  <a:pt x="1715820" y="479094"/>
                </a:lnTo>
                <a:close/>
              </a:path>
              <a:path w="2167890" h="2108200">
                <a:moveTo>
                  <a:pt x="1718699" y="474246"/>
                </a:moveTo>
                <a:lnTo>
                  <a:pt x="1715820" y="479094"/>
                </a:lnTo>
                <a:lnTo>
                  <a:pt x="1715723" y="480372"/>
                </a:lnTo>
                <a:lnTo>
                  <a:pt x="1718699" y="474246"/>
                </a:lnTo>
                <a:close/>
              </a:path>
              <a:path w="2167890" h="2108200">
                <a:moveTo>
                  <a:pt x="1716519" y="469900"/>
                </a:moveTo>
                <a:lnTo>
                  <a:pt x="1714042" y="469900"/>
                </a:lnTo>
                <a:lnTo>
                  <a:pt x="1715250" y="480052"/>
                </a:lnTo>
                <a:lnTo>
                  <a:pt x="1715820" y="479094"/>
                </a:lnTo>
                <a:lnTo>
                  <a:pt x="1716519" y="469900"/>
                </a:lnTo>
                <a:close/>
              </a:path>
              <a:path w="2167890" h="2108200">
                <a:moveTo>
                  <a:pt x="1721281" y="469900"/>
                </a:moveTo>
                <a:lnTo>
                  <a:pt x="1720811" y="469900"/>
                </a:lnTo>
                <a:lnTo>
                  <a:pt x="1718699" y="474246"/>
                </a:lnTo>
                <a:lnTo>
                  <a:pt x="1721281" y="469900"/>
                </a:lnTo>
                <a:close/>
              </a:path>
              <a:path w="2167890" h="2108200">
                <a:moveTo>
                  <a:pt x="1671218" y="457200"/>
                </a:moveTo>
                <a:lnTo>
                  <a:pt x="1667217" y="457200"/>
                </a:lnTo>
                <a:lnTo>
                  <a:pt x="1668145" y="469900"/>
                </a:lnTo>
                <a:lnTo>
                  <a:pt x="1671218" y="457200"/>
                </a:lnTo>
                <a:close/>
              </a:path>
              <a:path w="2167890" h="2108200">
                <a:moveTo>
                  <a:pt x="1698231" y="457200"/>
                </a:moveTo>
                <a:lnTo>
                  <a:pt x="1674497" y="457200"/>
                </a:lnTo>
                <a:lnTo>
                  <a:pt x="1668610" y="469900"/>
                </a:lnTo>
                <a:lnTo>
                  <a:pt x="1693672" y="469900"/>
                </a:lnTo>
                <a:lnTo>
                  <a:pt x="1698231" y="457200"/>
                </a:lnTo>
                <a:close/>
              </a:path>
              <a:path w="2167890" h="2108200">
                <a:moveTo>
                  <a:pt x="1711147" y="457200"/>
                </a:moveTo>
                <a:lnTo>
                  <a:pt x="1698231" y="457200"/>
                </a:lnTo>
                <a:lnTo>
                  <a:pt x="1697977" y="469900"/>
                </a:lnTo>
                <a:lnTo>
                  <a:pt x="1712087" y="469900"/>
                </a:lnTo>
                <a:lnTo>
                  <a:pt x="1711147" y="457200"/>
                </a:lnTo>
                <a:close/>
              </a:path>
              <a:path w="2167890" h="2108200">
                <a:moveTo>
                  <a:pt x="1715250" y="466338"/>
                </a:moveTo>
                <a:lnTo>
                  <a:pt x="1712988" y="469900"/>
                </a:lnTo>
                <a:lnTo>
                  <a:pt x="1715706" y="469900"/>
                </a:lnTo>
                <a:lnTo>
                  <a:pt x="1715250" y="466338"/>
                </a:lnTo>
                <a:close/>
              </a:path>
              <a:path w="2167890" h="2108200">
                <a:moveTo>
                  <a:pt x="1721053" y="457200"/>
                </a:moveTo>
                <a:lnTo>
                  <a:pt x="1715974" y="465197"/>
                </a:lnTo>
                <a:lnTo>
                  <a:pt x="1715706" y="469900"/>
                </a:lnTo>
                <a:lnTo>
                  <a:pt x="1721485" y="469900"/>
                </a:lnTo>
                <a:lnTo>
                  <a:pt x="1721053" y="457200"/>
                </a:lnTo>
                <a:close/>
              </a:path>
              <a:path w="2167890" h="2108200">
                <a:moveTo>
                  <a:pt x="1725957" y="462662"/>
                </a:moveTo>
                <a:lnTo>
                  <a:pt x="1724647" y="469900"/>
                </a:lnTo>
                <a:lnTo>
                  <a:pt x="1728736" y="469900"/>
                </a:lnTo>
                <a:lnTo>
                  <a:pt x="1725957" y="462662"/>
                </a:lnTo>
                <a:close/>
              </a:path>
              <a:path w="2167890" h="2108200">
                <a:moveTo>
                  <a:pt x="1729015" y="465859"/>
                </a:moveTo>
                <a:lnTo>
                  <a:pt x="1728736" y="469900"/>
                </a:lnTo>
                <a:lnTo>
                  <a:pt x="1729981" y="469900"/>
                </a:lnTo>
                <a:lnTo>
                  <a:pt x="1729015" y="465859"/>
                </a:lnTo>
                <a:close/>
              </a:path>
              <a:path w="2167890" h="2108200">
                <a:moveTo>
                  <a:pt x="1716430" y="457200"/>
                </a:moveTo>
                <a:lnTo>
                  <a:pt x="1714080" y="457200"/>
                </a:lnTo>
                <a:lnTo>
                  <a:pt x="1715250" y="466338"/>
                </a:lnTo>
                <a:lnTo>
                  <a:pt x="1715974" y="465197"/>
                </a:lnTo>
                <a:lnTo>
                  <a:pt x="1716430" y="457200"/>
                </a:lnTo>
                <a:close/>
              </a:path>
              <a:path w="2167890" h="2108200">
                <a:moveTo>
                  <a:pt x="1729613" y="457200"/>
                </a:moveTo>
                <a:lnTo>
                  <a:pt x="1726946" y="457200"/>
                </a:lnTo>
                <a:lnTo>
                  <a:pt x="1729015" y="465859"/>
                </a:lnTo>
                <a:lnTo>
                  <a:pt x="1729613" y="457200"/>
                </a:lnTo>
                <a:close/>
              </a:path>
              <a:path w="2167890" h="2108200">
                <a:moveTo>
                  <a:pt x="1726946" y="457200"/>
                </a:moveTo>
                <a:lnTo>
                  <a:pt x="1723859" y="457200"/>
                </a:lnTo>
                <a:lnTo>
                  <a:pt x="1725957" y="462662"/>
                </a:lnTo>
                <a:lnTo>
                  <a:pt x="1726946" y="457200"/>
                </a:lnTo>
                <a:close/>
              </a:path>
              <a:path w="2167890" h="2108200">
                <a:moveTo>
                  <a:pt x="1728343" y="444500"/>
                </a:moveTo>
                <a:lnTo>
                  <a:pt x="1686564" y="444500"/>
                </a:lnTo>
                <a:lnTo>
                  <a:pt x="1679574" y="457200"/>
                </a:lnTo>
                <a:lnTo>
                  <a:pt x="1724202" y="457200"/>
                </a:lnTo>
                <a:lnTo>
                  <a:pt x="1728343" y="444500"/>
                </a:lnTo>
                <a:close/>
              </a:path>
              <a:path w="2167890" h="2108200">
                <a:moveTo>
                  <a:pt x="1730810" y="454652"/>
                </a:moveTo>
                <a:lnTo>
                  <a:pt x="1729613" y="457200"/>
                </a:lnTo>
                <a:lnTo>
                  <a:pt x="1731429" y="457200"/>
                </a:lnTo>
                <a:lnTo>
                  <a:pt x="1730810" y="454652"/>
                </a:lnTo>
                <a:close/>
              </a:path>
              <a:path w="2167890" h="2108200">
                <a:moveTo>
                  <a:pt x="1736953" y="444500"/>
                </a:moveTo>
                <a:lnTo>
                  <a:pt x="1735582" y="444500"/>
                </a:lnTo>
                <a:lnTo>
                  <a:pt x="1734680" y="457200"/>
                </a:lnTo>
                <a:lnTo>
                  <a:pt x="1734820" y="457200"/>
                </a:lnTo>
                <a:lnTo>
                  <a:pt x="1736953" y="444500"/>
                </a:lnTo>
                <a:close/>
              </a:path>
              <a:path w="2167890" h="2108200">
                <a:moveTo>
                  <a:pt x="1738165" y="448876"/>
                </a:moveTo>
                <a:lnTo>
                  <a:pt x="1734820" y="457200"/>
                </a:lnTo>
                <a:lnTo>
                  <a:pt x="1739861" y="457200"/>
                </a:lnTo>
                <a:lnTo>
                  <a:pt x="1739765" y="454652"/>
                </a:lnTo>
                <a:lnTo>
                  <a:pt x="1738165" y="448876"/>
                </a:lnTo>
                <a:close/>
              </a:path>
              <a:path w="2167890" h="2108200">
                <a:moveTo>
                  <a:pt x="1743684" y="444500"/>
                </a:moveTo>
                <a:lnTo>
                  <a:pt x="1739925" y="444500"/>
                </a:lnTo>
                <a:lnTo>
                  <a:pt x="1739872" y="455038"/>
                </a:lnTo>
                <a:lnTo>
                  <a:pt x="1740471" y="457200"/>
                </a:lnTo>
                <a:lnTo>
                  <a:pt x="1743684" y="444500"/>
                </a:lnTo>
                <a:close/>
              </a:path>
              <a:path w="2167890" h="2108200">
                <a:moveTo>
                  <a:pt x="1746262" y="444500"/>
                </a:moveTo>
                <a:lnTo>
                  <a:pt x="1745005" y="444500"/>
                </a:lnTo>
                <a:lnTo>
                  <a:pt x="1748205" y="457200"/>
                </a:lnTo>
                <a:lnTo>
                  <a:pt x="1746262" y="444500"/>
                </a:lnTo>
                <a:close/>
              </a:path>
              <a:path w="2167890" h="2108200">
                <a:moveTo>
                  <a:pt x="1739925" y="444500"/>
                </a:moveTo>
                <a:lnTo>
                  <a:pt x="1738165" y="448876"/>
                </a:lnTo>
                <a:lnTo>
                  <a:pt x="1739872" y="455038"/>
                </a:lnTo>
                <a:lnTo>
                  <a:pt x="1739925" y="444500"/>
                </a:lnTo>
                <a:close/>
              </a:path>
              <a:path w="2167890" h="2108200">
                <a:moveTo>
                  <a:pt x="1735582" y="444500"/>
                </a:moveTo>
                <a:lnTo>
                  <a:pt x="1728343" y="444500"/>
                </a:lnTo>
                <a:lnTo>
                  <a:pt x="1730810" y="454652"/>
                </a:lnTo>
                <a:lnTo>
                  <a:pt x="1735582" y="444500"/>
                </a:lnTo>
                <a:close/>
              </a:path>
              <a:path w="2167890" h="2108200">
                <a:moveTo>
                  <a:pt x="1739925" y="444500"/>
                </a:moveTo>
                <a:lnTo>
                  <a:pt x="1736953" y="444500"/>
                </a:lnTo>
                <a:lnTo>
                  <a:pt x="1738165" y="448876"/>
                </a:lnTo>
                <a:lnTo>
                  <a:pt x="1739925" y="444500"/>
                </a:lnTo>
                <a:close/>
              </a:path>
              <a:path w="2167890" h="2108200">
                <a:moveTo>
                  <a:pt x="1709686" y="431800"/>
                </a:moveTo>
                <a:lnTo>
                  <a:pt x="1698307" y="431800"/>
                </a:lnTo>
                <a:lnTo>
                  <a:pt x="1694357" y="444500"/>
                </a:lnTo>
                <a:lnTo>
                  <a:pt x="1705178" y="444500"/>
                </a:lnTo>
                <a:lnTo>
                  <a:pt x="1709686" y="431800"/>
                </a:lnTo>
                <a:close/>
              </a:path>
              <a:path w="2167890" h="2108200">
                <a:moveTo>
                  <a:pt x="1712893" y="441015"/>
                </a:moveTo>
                <a:lnTo>
                  <a:pt x="1710423" y="444500"/>
                </a:lnTo>
                <a:lnTo>
                  <a:pt x="1714106" y="444500"/>
                </a:lnTo>
                <a:lnTo>
                  <a:pt x="1712893" y="441015"/>
                </a:lnTo>
                <a:close/>
              </a:path>
              <a:path w="2167890" h="2108200">
                <a:moveTo>
                  <a:pt x="1717064" y="435133"/>
                </a:moveTo>
                <a:lnTo>
                  <a:pt x="1714434" y="438842"/>
                </a:lnTo>
                <a:lnTo>
                  <a:pt x="1714106" y="444500"/>
                </a:lnTo>
                <a:lnTo>
                  <a:pt x="1718310" y="444500"/>
                </a:lnTo>
                <a:lnTo>
                  <a:pt x="1717064" y="435133"/>
                </a:lnTo>
                <a:close/>
              </a:path>
              <a:path w="2167890" h="2108200">
                <a:moveTo>
                  <a:pt x="1718445" y="444080"/>
                </a:moveTo>
                <a:lnTo>
                  <a:pt x="1718310" y="444500"/>
                </a:lnTo>
                <a:lnTo>
                  <a:pt x="1718445" y="444080"/>
                </a:lnTo>
                <a:close/>
              </a:path>
              <a:path w="2167890" h="2108200">
                <a:moveTo>
                  <a:pt x="1742808" y="431800"/>
                </a:moveTo>
                <a:lnTo>
                  <a:pt x="1722399" y="431800"/>
                </a:lnTo>
                <a:lnTo>
                  <a:pt x="1724164" y="444500"/>
                </a:lnTo>
                <a:lnTo>
                  <a:pt x="1737563" y="444500"/>
                </a:lnTo>
                <a:lnTo>
                  <a:pt x="1743249" y="432579"/>
                </a:lnTo>
                <a:lnTo>
                  <a:pt x="1742808" y="431800"/>
                </a:lnTo>
                <a:close/>
              </a:path>
              <a:path w="2167890" h="2108200">
                <a:moveTo>
                  <a:pt x="1752384" y="431800"/>
                </a:moveTo>
                <a:lnTo>
                  <a:pt x="1743621" y="431800"/>
                </a:lnTo>
                <a:lnTo>
                  <a:pt x="1743249" y="432579"/>
                </a:lnTo>
                <a:lnTo>
                  <a:pt x="1749996" y="444500"/>
                </a:lnTo>
                <a:lnTo>
                  <a:pt x="1754720" y="444500"/>
                </a:lnTo>
                <a:lnTo>
                  <a:pt x="1752384" y="431800"/>
                </a:lnTo>
                <a:close/>
              </a:path>
              <a:path w="2167890" h="2108200">
                <a:moveTo>
                  <a:pt x="1722399" y="431800"/>
                </a:moveTo>
                <a:lnTo>
                  <a:pt x="1719427" y="431800"/>
                </a:lnTo>
                <a:lnTo>
                  <a:pt x="1718445" y="444080"/>
                </a:lnTo>
                <a:lnTo>
                  <a:pt x="1722399" y="431800"/>
                </a:lnTo>
                <a:close/>
              </a:path>
              <a:path w="2167890" h="2108200">
                <a:moveTo>
                  <a:pt x="1714842" y="431800"/>
                </a:moveTo>
                <a:lnTo>
                  <a:pt x="1709686" y="431800"/>
                </a:lnTo>
                <a:lnTo>
                  <a:pt x="1712893" y="441015"/>
                </a:lnTo>
                <a:lnTo>
                  <a:pt x="1714434" y="438842"/>
                </a:lnTo>
                <a:lnTo>
                  <a:pt x="1714842" y="431800"/>
                </a:lnTo>
                <a:close/>
              </a:path>
              <a:path w="2167890" h="2108200">
                <a:moveTo>
                  <a:pt x="1719427" y="431800"/>
                </a:moveTo>
                <a:lnTo>
                  <a:pt x="1716620" y="431800"/>
                </a:lnTo>
                <a:lnTo>
                  <a:pt x="1717064" y="435133"/>
                </a:lnTo>
                <a:lnTo>
                  <a:pt x="1719427" y="431800"/>
                </a:lnTo>
                <a:close/>
              </a:path>
              <a:path w="2167890" h="2108200">
                <a:moveTo>
                  <a:pt x="1743621" y="431800"/>
                </a:moveTo>
                <a:lnTo>
                  <a:pt x="1742808" y="431800"/>
                </a:lnTo>
                <a:lnTo>
                  <a:pt x="1743249" y="432579"/>
                </a:lnTo>
                <a:lnTo>
                  <a:pt x="1743621" y="431800"/>
                </a:lnTo>
                <a:close/>
              </a:path>
              <a:path w="2167890" h="2108200">
                <a:moveTo>
                  <a:pt x="1741462" y="419100"/>
                </a:moveTo>
                <a:lnTo>
                  <a:pt x="1708099" y="419100"/>
                </a:lnTo>
                <a:lnTo>
                  <a:pt x="1704606" y="431800"/>
                </a:lnTo>
                <a:lnTo>
                  <a:pt x="1740039" y="431800"/>
                </a:lnTo>
                <a:lnTo>
                  <a:pt x="1741462" y="419100"/>
                </a:lnTo>
                <a:close/>
              </a:path>
              <a:path w="2167890" h="2108200">
                <a:moveTo>
                  <a:pt x="1751228" y="419100"/>
                </a:moveTo>
                <a:lnTo>
                  <a:pt x="1747237" y="419100"/>
                </a:lnTo>
                <a:lnTo>
                  <a:pt x="1745832" y="431800"/>
                </a:lnTo>
                <a:lnTo>
                  <a:pt x="1751076" y="431800"/>
                </a:lnTo>
                <a:lnTo>
                  <a:pt x="1751228" y="419100"/>
                </a:lnTo>
                <a:close/>
              </a:path>
              <a:path w="2167890" h="2108200">
                <a:moveTo>
                  <a:pt x="1756143" y="419100"/>
                </a:moveTo>
                <a:lnTo>
                  <a:pt x="1753019" y="419100"/>
                </a:lnTo>
                <a:lnTo>
                  <a:pt x="1752473" y="431800"/>
                </a:lnTo>
                <a:lnTo>
                  <a:pt x="1754212" y="431800"/>
                </a:lnTo>
                <a:lnTo>
                  <a:pt x="1756143" y="419100"/>
                </a:lnTo>
                <a:close/>
              </a:path>
              <a:path w="2167890" h="2108200">
                <a:moveTo>
                  <a:pt x="1762734" y="419100"/>
                </a:moveTo>
                <a:lnTo>
                  <a:pt x="1760435" y="419100"/>
                </a:lnTo>
                <a:lnTo>
                  <a:pt x="1759127" y="431800"/>
                </a:lnTo>
                <a:lnTo>
                  <a:pt x="1762150" y="431800"/>
                </a:lnTo>
                <a:lnTo>
                  <a:pt x="1762734" y="419100"/>
                </a:lnTo>
                <a:close/>
              </a:path>
              <a:path w="2167890" h="2108200">
                <a:moveTo>
                  <a:pt x="1769160" y="419100"/>
                </a:moveTo>
                <a:lnTo>
                  <a:pt x="1763776" y="419100"/>
                </a:lnTo>
                <a:lnTo>
                  <a:pt x="1766366" y="431800"/>
                </a:lnTo>
                <a:lnTo>
                  <a:pt x="1769160" y="419100"/>
                </a:lnTo>
                <a:close/>
              </a:path>
              <a:path w="2167890" h="2108200">
                <a:moveTo>
                  <a:pt x="1722196" y="406400"/>
                </a:moveTo>
                <a:lnTo>
                  <a:pt x="1715795" y="419100"/>
                </a:lnTo>
                <a:lnTo>
                  <a:pt x="1718805" y="419100"/>
                </a:lnTo>
                <a:lnTo>
                  <a:pt x="1722196" y="406400"/>
                </a:lnTo>
                <a:close/>
              </a:path>
              <a:path w="2167890" h="2108200">
                <a:moveTo>
                  <a:pt x="1777085" y="406400"/>
                </a:moveTo>
                <a:lnTo>
                  <a:pt x="1730908" y="406400"/>
                </a:lnTo>
                <a:lnTo>
                  <a:pt x="1718805" y="419100"/>
                </a:lnTo>
                <a:lnTo>
                  <a:pt x="1774634" y="419100"/>
                </a:lnTo>
                <a:lnTo>
                  <a:pt x="1777085" y="406400"/>
                </a:lnTo>
                <a:close/>
              </a:path>
              <a:path w="2167890" h="2108200">
                <a:moveTo>
                  <a:pt x="1783689" y="406400"/>
                </a:moveTo>
                <a:lnTo>
                  <a:pt x="1779193" y="406400"/>
                </a:lnTo>
                <a:lnTo>
                  <a:pt x="1780819" y="419100"/>
                </a:lnTo>
                <a:lnTo>
                  <a:pt x="1783689" y="406400"/>
                </a:lnTo>
                <a:close/>
              </a:path>
              <a:path w="2167890" h="2108200">
                <a:moveTo>
                  <a:pt x="1739341" y="393700"/>
                </a:moveTo>
                <a:lnTo>
                  <a:pt x="1739150" y="393700"/>
                </a:lnTo>
                <a:lnTo>
                  <a:pt x="1735543" y="406400"/>
                </a:lnTo>
                <a:lnTo>
                  <a:pt x="1737131" y="406400"/>
                </a:lnTo>
                <a:lnTo>
                  <a:pt x="1739341" y="393700"/>
                </a:lnTo>
                <a:close/>
              </a:path>
              <a:path w="2167890" h="2108200">
                <a:moveTo>
                  <a:pt x="1760804" y="393700"/>
                </a:moveTo>
                <a:lnTo>
                  <a:pt x="1747024" y="393700"/>
                </a:lnTo>
                <a:lnTo>
                  <a:pt x="1746389" y="406400"/>
                </a:lnTo>
                <a:lnTo>
                  <a:pt x="1758708" y="406400"/>
                </a:lnTo>
                <a:lnTo>
                  <a:pt x="1760804" y="393700"/>
                </a:lnTo>
                <a:close/>
              </a:path>
              <a:path w="2167890" h="2108200">
                <a:moveTo>
                  <a:pt x="1779485" y="393700"/>
                </a:moveTo>
                <a:lnTo>
                  <a:pt x="1761731" y="393700"/>
                </a:lnTo>
                <a:lnTo>
                  <a:pt x="1758708" y="406400"/>
                </a:lnTo>
                <a:lnTo>
                  <a:pt x="1776645" y="406400"/>
                </a:lnTo>
                <a:lnTo>
                  <a:pt x="1779472" y="393927"/>
                </a:lnTo>
                <a:lnTo>
                  <a:pt x="1779485" y="393700"/>
                </a:lnTo>
                <a:close/>
              </a:path>
              <a:path w="2167890" h="2108200">
                <a:moveTo>
                  <a:pt x="1783757" y="393700"/>
                </a:moveTo>
                <a:lnTo>
                  <a:pt x="1779524" y="393700"/>
                </a:lnTo>
                <a:lnTo>
                  <a:pt x="1779472" y="393927"/>
                </a:lnTo>
                <a:lnTo>
                  <a:pt x="1778736" y="406400"/>
                </a:lnTo>
                <a:lnTo>
                  <a:pt x="1783757" y="393700"/>
                </a:lnTo>
                <a:close/>
              </a:path>
              <a:path w="2167890" h="2108200">
                <a:moveTo>
                  <a:pt x="1785493" y="393700"/>
                </a:moveTo>
                <a:lnTo>
                  <a:pt x="1784350" y="393700"/>
                </a:lnTo>
                <a:lnTo>
                  <a:pt x="1784159" y="406400"/>
                </a:lnTo>
                <a:lnTo>
                  <a:pt x="1785112" y="406400"/>
                </a:lnTo>
                <a:lnTo>
                  <a:pt x="1785493" y="393700"/>
                </a:lnTo>
                <a:close/>
              </a:path>
              <a:path w="2167890" h="2108200">
                <a:moveTo>
                  <a:pt x="1779524" y="393700"/>
                </a:moveTo>
                <a:lnTo>
                  <a:pt x="1779472" y="393927"/>
                </a:lnTo>
                <a:lnTo>
                  <a:pt x="1779524" y="393700"/>
                </a:lnTo>
                <a:close/>
              </a:path>
              <a:path w="2167890" h="2108200">
                <a:moveTo>
                  <a:pt x="1784972" y="381000"/>
                </a:moveTo>
                <a:lnTo>
                  <a:pt x="1747850" y="381000"/>
                </a:lnTo>
                <a:lnTo>
                  <a:pt x="1737804" y="393700"/>
                </a:lnTo>
                <a:lnTo>
                  <a:pt x="1782508" y="393700"/>
                </a:lnTo>
                <a:lnTo>
                  <a:pt x="1784972" y="381000"/>
                </a:lnTo>
                <a:close/>
              </a:path>
              <a:path w="2167890" h="2108200">
                <a:moveTo>
                  <a:pt x="1790039" y="381000"/>
                </a:moveTo>
                <a:lnTo>
                  <a:pt x="1784972" y="381000"/>
                </a:lnTo>
                <a:lnTo>
                  <a:pt x="1782800" y="393700"/>
                </a:lnTo>
                <a:lnTo>
                  <a:pt x="1786483" y="393700"/>
                </a:lnTo>
                <a:lnTo>
                  <a:pt x="1790039" y="381000"/>
                </a:lnTo>
                <a:close/>
              </a:path>
              <a:path w="2167890" h="2108200">
                <a:moveTo>
                  <a:pt x="1799640" y="381000"/>
                </a:moveTo>
                <a:lnTo>
                  <a:pt x="1795576" y="381000"/>
                </a:lnTo>
                <a:lnTo>
                  <a:pt x="1794903" y="393700"/>
                </a:lnTo>
                <a:lnTo>
                  <a:pt x="1800999" y="393700"/>
                </a:lnTo>
                <a:lnTo>
                  <a:pt x="1799640" y="381000"/>
                </a:lnTo>
                <a:close/>
              </a:path>
              <a:path w="2167890" h="2108200">
                <a:moveTo>
                  <a:pt x="1805063" y="381000"/>
                </a:moveTo>
                <a:lnTo>
                  <a:pt x="1803704" y="381000"/>
                </a:lnTo>
                <a:lnTo>
                  <a:pt x="1804657" y="393700"/>
                </a:lnTo>
                <a:lnTo>
                  <a:pt x="1805063" y="381000"/>
                </a:lnTo>
                <a:close/>
              </a:path>
              <a:path w="2167890" h="2108200">
                <a:moveTo>
                  <a:pt x="1781276" y="368300"/>
                </a:moveTo>
                <a:lnTo>
                  <a:pt x="1766062" y="368300"/>
                </a:lnTo>
                <a:lnTo>
                  <a:pt x="1765274" y="381000"/>
                </a:lnTo>
                <a:lnTo>
                  <a:pt x="1772513" y="381000"/>
                </a:lnTo>
                <a:lnTo>
                  <a:pt x="1781276" y="368300"/>
                </a:lnTo>
                <a:close/>
              </a:path>
              <a:path w="2167890" h="2108200">
                <a:moveTo>
                  <a:pt x="1796478" y="368300"/>
                </a:moveTo>
                <a:lnTo>
                  <a:pt x="1781276" y="368300"/>
                </a:lnTo>
                <a:lnTo>
                  <a:pt x="1780057" y="381000"/>
                </a:lnTo>
                <a:lnTo>
                  <a:pt x="1797113" y="381000"/>
                </a:lnTo>
                <a:lnTo>
                  <a:pt x="1796478" y="368300"/>
                </a:lnTo>
                <a:close/>
              </a:path>
              <a:path w="2167890" h="2108200">
                <a:moveTo>
                  <a:pt x="1817001" y="368300"/>
                </a:moveTo>
                <a:lnTo>
                  <a:pt x="1800694" y="368300"/>
                </a:lnTo>
                <a:lnTo>
                  <a:pt x="1799780" y="381000"/>
                </a:lnTo>
                <a:lnTo>
                  <a:pt x="1807514" y="381000"/>
                </a:lnTo>
                <a:lnTo>
                  <a:pt x="1817001" y="368300"/>
                </a:lnTo>
                <a:close/>
              </a:path>
              <a:path w="2167890" h="2108200">
                <a:moveTo>
                  <a:pt x="1818754" y="368300"/>
                </a:moveTo>
                <a:lnTo>
                  <a:pt x="1817001" y="368300"/>
                </a:lnTo>
                <a:lnTo>
                  <a:pt x="1810435" y="381000"/>
                </a:lnTo>
                <a:lnTo>
                  <a:pt x="1815185" y="381000"/>
                </a:lnTo>
                <a:lnTo>
                  <a:pt x="1818754" y="368300"/>
                </a:lnTo>
                <a:close/>
              </a:path>
              <a:path w="2167890" h="2108200">
                <a:moveTo>
                  <a:pt x="1820411" y="378773"/>
                </a:moveTo>
                <a:lnTo>
                  <a:pt x="1819125" y="381000"/>
                </a:lnTo>
                <a:lnTo>
                  <a:pt x="1820748" y="381000"/>
                </a:lnTo>
                <a:lnTo>
                  <a:pt x="1820411" y="378773"/>
                </a:lnTo>
                <a:close/>
              </a:path>
              <a:path w="2167890" h="2108200">
                <a:moveTo>
                  <a:pt x="1826463" y="368300"/>
                </a:moveTo>
                <a:lnTo>
                  <a:pt x="1818830" y="368300"/>
                </a:lnTo>
                <a:lnTo>
                  <a:pt x="1820411" y="378773"/>
                </a:lnTo>
                <a:lnTo>
                  <a:pt x="1826463" y="368300"/>
                </a:lnTo>
                <a:close/>
              </a:path>
              <a:path w="2167890" h="2108200">
                <a:moveTo>
                  <a:pt x="1780933" y="355600"/>
                </a:moveTo>
                <a:lnTo>
                  <a:pt x="1780616" y="355600"/>
                </a:lnTo>
                <a:lnTo>
                  <a:pt x="1774736" y="368300"/>
                </a:lnTo>
                <a:lnTo>
                  <a:pt x="1777377" y="368300"/>
                </a:lnTo>
                <a:lnTo>
                  <a:pt x="1780933" y="355600"/>
                </a:lnTo>
                <a:close/>
              </a:path>
              <a:path w="2167890" h="2108200">
                <a:moveTo>
                  <a:pt x="1788134" y="355600"/>
                </a:moveTo>
                <a:lnTo>
                  <a:pt x="1785696" y="355600"/>
                </a:lnTo>
                <a:lnTo>
                  <a:pt x="1782991" y="368300"/>
                </a:lnTo>
                <a:lnTo>
                  <a:pt x="1784883" y="368300"/>
                </a:lnTo>
                <a:lnTo>
                  <a:pt x="1788134" y="355600"/>
                </a:lnTo>
                <a:close/>
              </a:path>
              <a:path w="2167890" h="2108200">
                <a:moveTo>
                  <a:pt x="1793659" y="355600"/>
                </a:moveTo>
                <a:lnTo>
                  <a:pt x="1784883" y="368300"/>
                </a:lnTo>
                <a:lnTo>
                  <a:pt x="1791169" y="368300"/>
                </a:lnTo>
                <a:lnTo>
                  <a:pt x="1793659" y="355600"/>
                </a:lnTo>
                <a:close/>
              </a:path>
              <a:path w="2167890" h="2108200">
                <a:moveTo>
                  <a:pt x="1818652" y="355600"/>
                </a:moveTo>
                <a:lnTo>
                  <a:pt x="1806536" y="355600"/>
                </a:lnTo>
                <a:lnTo>
                  <a:pt x="1793278" y="368300"/>
                </a:lnTo>
                <a:lnTo>
                  <a:pt x="1818957" y="368300"/>
                </a:lnTo>
                <a:lnTo>
                  <a:pt x="1818652" y="355600"/>
                </a:lnTo>
                <a:close/>
              </a:path>
              <a:path w="2167890" h="2108200">
                <a:moveTo>
                  <a:pt x="1824570" y="355600"/>
                </a:moveTo>
                <a:lnTo>
                  <a:pt x="1820087" y="355600"/>
                </a:lnTo>
                <a:lnTo>
                  <a:pt x="1822157" y="368300"/>
                </a:lnTo>
                <a:lnTo>
                  <a:pt x="1824570" y="355600"/>
                </a:lnTo>
                <a:close/>
              </a:path>
              <a:path w="2167890" h="2108200">
                <a:moveTo>
                  <a:pt x="1831530" y="355600"/>
                </a:moveTo>
                <a:lnTo>
                  <a:pt x="1827149" y="355600"/>
                </a:lnTo>
                <a:lnTo>
                  <a:pt x="1827898" y="368300"/>
                </a:lnTo>
                <a:lnTo>
                  <a:pt x="1831530" y="355600"/>
                </a:lnTo>
                <a:close/>
              </a:path>
              <a:path w="2167890" h="2108200">
                <a:moveTo>
                  <a:pt x="1833435" y="355600"/>
                </a:moveTo>
                <a:lnTo>
                  <a:pt x="1829041" y="368300"/>
                </a:lnTo>
                <a:lnTo>
                  <a:pt x="1834959" y="368300"/>
                </a:lnTo>
                <a:lnTo>
                  <a:pt x="1833435" y="355600"/>
                </a:lnTo>
                <a:close/>
              </a:path>
              <a:path w="2167890" h="2108200">
                <a:moveTo>
                  <a:pt x="1794078" y="342900"/>
                </a:moveTo>
                <a:lnTo>
                  <a:pt x="1793684" y="342900"/>
                </a:lnTo>
                <a:lnTo>
                  <a:pt x="1784972" y="355600"/>
                </a:lnTo>
                <a:lnTo>
                  <a:pt x="1788299" y="355600"/>
                </a:lnTo>
                <a:lnTo>
                  <a:pt x="1794078" y="342900"/>
                </a:lnTo>
                <a:close/>
              </a:path>
              <a:path w="2167890" h="2108200">
                <a:moveTo>
                  <a:pt x="1795805" y="342900"/>
                </a:moveTo>
                <a:lnTo>
                  <a:pt x="1794865" y="342900"/>
                </a:lnTo>
                <a:lnTo>
                  <a:pt x="1793379" y="355600"/>
                </a:lnTo>
                <a:lnTo>
                  <a:pt x="1794967" y="355600"/>
                </a:lnTo>
                <a:lnTo>
                  <a:pt x="1795805" y="342900"/>
                </a:lnTo>
                <a:close/>
              </a:path>
              <a:path w="2167890" h="2108200">
                <a:moveTo>
                  <a:pt x="1830324" y="342900"/>
                </a:moveTo>
                <a:lnTo>
                  <a:pt x="1798243" y="342900"/>
                </a:lnTo>
                <a:lnTo>
                  <a:pt x="1795221" y="355600"/>
                </a:lnTo>
                <a:lnTo>
                  <a:pt x="1830819" y="355600"/>
                </a:lnTo>
                <a:lnTo>
                  <a:pt x="1830324" y="342900"/>
                </a:lnTo>
                <a:close/>
              </a:path>
              <a:path w="2167890" h="2108200">
                <a:moveTo>
                  <a:pt x="1837131" y="342900"/>
                </a:moveTo>
                <a:lnTo>
                  <a:pt x="1834832" y="342900"/>
                </a:lnTo>
                <a:lnTo>
                  <a:pt x="1834527" y="355600"/>
                </a:lnTo>
                <a:lnTo>
                  <a:pt x="1835950" y="355600"/>
                </a:lnTo>
                <a:lnTo>
                  <a:pt x="1837131" y="342900"/>
                </a:lnTo>
                <a:close/>
              </a:path>
              <a:path w="2167890" h="2108200">
                <a:moveTo>
                  <a:pt x="1839912" y="352291"/>
                </a:moveTo>
                <a:lnTo>
                  <a:pt x="1839201" y="355600"/>
                </a:lnTo>
                <a:lnTo>
                  <a:pt x="1840064" y="355600"/>
                </a:lnTo>
                <a:lnTo>
                  <a:pt x="1839912" y="352291"/>
                </a:lnTo>
                <a:close/>
              </a:path>
              <a:path w="2167890" h="2108200">
                <a:moveTo>
                  <a:pt x="1849450" y="342900"/>
                </a:moveTo>
                <a:lnTo>
                  <a:pt x="1848129" y="342900"/>
                </a:lnTo>
                <a:lnTo>
                  <a:pt x="1849069" y="355600"/>
                </a:lnTo>
                <a:lnTo>
                  <a:pt x="1849450" y="342900"/>
                </a:lnTo>
                <a:close/>
              </a:path>
              <a:path w="2167890" h="2108200">
                <a:moveTo>
                  <a:pt x="1841931" y="342900"/>
                </a:moveTo>
                <a:lnTo>
                  <a:pt x="1839480" y="342900"/>
                </a:lnTo>
                <a:lnTo>
                  <a:pt x="1839912" y="352291"/>
                </a:lnTo>
                <a:lnTo>
                  <a:pt x="1841931" y="342900"/>
                </a:lnTo>
                <a:close/>
              </a:path>
              <a:path w="2167890" h="2108200">
                <a:moveTo>
                  <a:pt x="1805317" y="330200"/>
                </a:moveTo>
                <a:lnTo>
                  <a:pt x="1804035" y="330200"/>
                </a:lnTo>
                <a:lnTo>
                  <a:pt x="1798383" y="342900"/>
                </a:lnTo>
                <a:lnTo>
                  <a:pt x="1799170" y="342900"/>
                </a:lnTo>
                <a:lnTo>
                  <a:pt x="1806268" y="335693"/>
                </a:lnTo>
                <a:lnTo>
                  <a:pt x="1805317" y="330200"/>
                </a:lnTo>
                <a:close/>
              </a:path>
              <a:path w="2167890" h="2108200">
                <a:moveTo>
                  <a:pt x="1846605" y="317500"/>
                </a:moveTo>
                <a:lnTo>
                  <a:pt x="1819634" y="317500"/>
                </a:lnTo>
                <a:lnTo>
                  <a:pt x="1811678" y="330200"/>
                </a:lnTo>
                <a:lnTo>
                  <a:pt x="1806268" y="335693"/>
                </a:lnTo>
                <a:lnTo>
                  <a:pt x="1807514" y="342900"/>
                </a:lnTo>
                <a:lnTo>
                  <a:pt x="1841436" y="342900"/>
                </a:lnTo>
                <a:lnTo>
                  <a:pt x="1845995" y="330200"/>
                </a:lnTo>
                <a:lnTo>
                  <a:pt x="1846757" y="330200"/>
                </a:lnTo>
                <a:lnTo>
                  <a:pt x="1846605" y="317500"/>
                </a:lnTo>
                <a:close/>
              </a:path>
              <a:path w="2167890" h="2108200">
                <a:moveTo>
                  <a:pt x="1854466" y="330200"/>
                </a:moveTo>
                <a:lnTo>
                  <a:pt x="1845995" y="330200"/>
                </a:lnTo>
                <a:lnTo>
                  <a:pt x="1847824" y="342900"/>
                </a:lnTo>
                <a:lnTo>
                  <a:pt x="1851647" y="342900"/>
                </a:lnTo>
                <a:lnTo>
                  <a:pt x="1854466" y="330200"/>
                </a:lnTo>
                <a:close/>
              </a:path>
              <a:path w="2167890" h="2108200">
                <a:moveTo>
                  <a:pt x="1861743" y="330200"/>
                </a:moveTo>
                <a:lnTo>
                  <a:pt x="1854466" y="330200"/>
                </a:lnTo>
                <a:lnTo>
                  <a:pt x="1858733" y="342900"/>
                </a:lnTo>
                <a:lnTo>
                  <a:pt x="1861743" y="330200"/>
                </a:lnTo>
                <a:close/>
              </a:path>
              <a:path w="2167890" h="2108200">
                <a:moveTo>
                  <a:pt x="1852637" y="317500"/>
                </a:moveTo>
                <a:lnTo>
                  <a:pt x="1846605" y="317500"/>
                </a:lnTo>
                <a:lnTo>
                  <a:pt x="1846757" y="330200"/>
                </a:lnTo>
                <a:lnTo>
                  <a:pt x="1850047" y="330200"/>
                </a:lnTo>
                <a:lnTo>
                  <a:pt x="1853529" y="325253"/>
                </a:lnTo>
                <a:lnTo>
                  <a:pt x="1852637" y="317500"/>
                </a:lnTo>
                <a:close/>
              </a:path>
              <a:path w="2167890" h="2108200">
                <a:moveTo>
                  <a:pt x="1853529" y="325253"/>
                </a:moveTo>
                <a:lnTo>
                  <a:pt x="1850047" y="330200"/>
                </a:lnTo>
                <a:lnTo>
                  <a:pt x="1854098" y="330200"/>
                </a:lnTo>
                <a:lnTo>
                  <a:pt x="1853529" y="325253"/>
                </a:lnTo>
                <a:close/>
              </a:path>
              <a:path w="2167890" h="2108200">
                <a:moveTo>
                  <a:pt x="1868043" y="317500"/>
                </a:moveTo>
                <a:lnTo>
                  <a:pt x="1858987" y="317500"/>
                </a:lnTo>
                <a:lnTo>
                  <a:pt x="1868500" y="330200"/>
                </a:lnTo>
                <a:lnTo>
                  <a:pt x="1868043" y="317500"/>
                </a:lnTo>
                <a:close/>
              </a:path>
              <a:path w="2167890" h="2108200">
                <a:moveTo>
                  <a:pt x="1875015" y="317500"/>
                </a:moveTo>
                <a:lnTo>
                  <a:pt x="1871662" y="317500"/>
                </a:lnTo>
                <a:lnTo>
                  <a:pt x="1868817" y="330200"/>
                </a:lnTo>
                <a:lnTo>
                  <a:pt x="1872145" y="330200"/>
                </a:lnTo>
                <a:lnTo>
                  <a:pt x="1875015" y="317500"/>
                </a:lnTo>
                <a:close/>
              </a:path>
              <a:path w="2167890" h="2108200">
                <a:moveTo>
                  <a:pt x="1858987" y="317500"/>
                </a:moveTo>
                <a:lnTo>
                  <a:pt x="1852637" y="317500"/>
                </a:lnTo>
                <a:lnTo>
                  <a:pt x="1853529" y="325253"/>
                </a:lnTo>
                <a:lnTo>
                  <a:pt x="1858987" y="317500"/>
                </a:lnTo>
                <a:close/>
              </a:path>
              <a:path w="2167890" h="2108200">
                <a:moveTo>
                  <a:pt x="1838540" y="304800"/>
                </a:moveTo>
                <a:lnTo>
                  <a:pt x="1837143" y="317500"/>
                </a:lnTo>
                <a:lnTo>
                  <a:pt x="1843151" y="317500"/>
                </a:lnTo>
                <a:lnTo>
                  <a:pt x="1838540" y="304800"/>
                </a:lnTo>
                <a:close/>
              </a:path>
              <a:path w="2167890" h="2108200">
                <a:moveTo>
                  <a:pt x="1889874" y="292100"/>
                </a:moveTo>
                <a:lnTo>
                  <a:pt x="1839480" y="292100"/>
                </a:lnTo>
                <a:lnTo>
                  <a:pt x="1843151" y="317500"/>
                </a:lnTo>
                <a:lnTo>
                  <a:pt x="1872881" y="317500"/>
                </a:lnTo>
                <a:lnTo>
                  <a:pt x="1881022" y="304800"/>
                </a:lnTo>
                <a:lnTo>
                  <a:pt x="1884853" y="304800"/>
                </a:lnTo>
                <a:lnTo>
                  <a:pt x="1889869" y="296520"/>
                </a:lnTo>
                <a:lnTo>
                  <a:pt x="1889874" y="292100"/>
                </a:lnTo>
                <a:close/>
              </a:path>
              <a:path w="2167890" h="2108200">
                <a:moveTo>
                  <a:pt x="1892389" y="292361"/>
                </a:moveTo>
                <a:lnTo>
                  <a:pt x="1889869" y="296520"/>
                </a:lnTo>
                <a:lnTo>
                  <a:pt x="1889861" y="304800"/>
                </a:lnTo>
                <a:lnTo>
                  <a:pt x="1891804" y="304800"/>
                </a:lnTo>
                <a:lnTo>
                  <a:pt x="1892389" y="292361"/>
                </a:lnTo>
                <a:close/>
              </a:path>
              <a:path w="2167890" h="2108200">
                <a:moveTo>
                  <a:pt x="1900707" y="292100"/>
                </a:moveTo>
                <a:lnTo>
                  <a:pt x="1898332" y="292100"/>
                </a:lnTo>
                <a:lnTo>
                  <a:pt x="1895259" y="304800"/>
                </a:lnTo>
                <a:lnTo>
                  <a:pt x="1896884" y="304800"/>
                </a:lnTo>
                <a:lnTo>
                  <a:pt x="1900707" y="292100"/>
                </a:lnTo>
                <a:close/>
              </a:path>
              <a:path w="2167890" h="2108200">
                <a:moveTo>
                  <a:pt x="1892547" y="292100"/>
                </a:moveTo>
                <a:lnTo>
                  <a:pt x="1892401" y="292100"/>
                </a:lnTo>
                <a:lnTo>
                  <a:pt x="1892389" y="292361"/>
                </a:lnTo>
                <a:lnTo>
                  <a:pt x="1892547" y="292100"/>
                </a:lnTo>
                <a:close/>
              </a:path>
              <a:path w="2167890" h="2108200">
                <a:moveTo>
                  <a:pt x="1900720" y="279400"/>
                </a:moveTo>
                <a:lnTo>
                  <a:pt x="1856359" y="279400"/>
                </a:lnTo>
                <a:lnTo>
                  <a:pt x="1859775" y="292100"/>
                </a:lnTo>
                <a:lnTo>
                  <a:pt x="1899869" y="292100"/>
                </a:lnTo>
                <a:lnTo>
                  <a:pt x="1900720" y="279400"/>
                </a:lnTo>
                <a:close/>
              </a:path>
              <a:path w="2167890" h="2108200">
                <a:moveTo>
                  <a:pt x="1907197" y="279400"/>
                </a:moveTo>
                <a:lnTo>
                  <a:pt x="1904276" y="279400"/>
                </a:lnTo>
                <a:lnTo>
                  <a:pt x="1899869" y="292100"/>
                </a:lnTo>
                <a:lnTo>
                  <a:pt x="1908644" y="292100"/>
                </a:lnTo>
                <a:lnTo>
                  <a:pt x="1907197" y="279400"/>
                </a:lnTo>
                <a:close/>
              </a:path>
              <a:path w="2167890" h="2108200">
                <a:moveTo>
                  <a:pt x="1916518" y="279400"/>
                </a:moveTo>
                <a:lnTo>
                  <a:pt x="1910829" y="279400"/>
                </a:lnTo>
                <a:lnTo>
                  <a:pt x="1910257" y="292100"/>
                </a:lnTo>
                <a:lnTo>
                  <a:pt x="1913432" y="292100"/>
                </a:lnTo>
                <a:lnTo>
                  <a:pt x="1916518" y="279400"/>
                </a:lnTo>
                <a:close/>
              </a:path>
              <a:path w="2167890" h="2108200">
                <a:moveTo>
                  <a:pt x="1913102" y="266700"/>
                </a:moveTo>
                <a:lnTo>
                  <a:pt x="1872551" y="266700"/>
                </a:lnTo>
                <a:lnTo>
                  <a:pt x="1871637" y="279400"/>
                </a:lnTo>
                <a:lnTo>
                  <a:pt x="1914677" y="279400"/>
                </a:lnTo>
                <a:lnTo>
                  <a:pt x="1913102" y="266700"/>
                </a:lnTo>
                <a:close/>
              </a:path>
              <a:path w="2167890" h="2108200">
                <a:moveTo>
                  <a:pt x="1916658" y="266700"/>
                </a:moveTo>
                <a:lnTo>
                  <a:pt x="1913102" y="266700"/>
                </a:lnTo>
                <a:lnTo>
                  <a:pt x="1917509" y="279400"/>
                </a:lnTo>
                <a:lnTo>
                  <a:pt x="1921891" y="279400"/>
                </a:lnTo>
                <a:lnTo>
                  <a:pt x="1916658" y="266700"/>
                </a:lnTo>
                <a:close/>
              </a:path>
              <a:path w="2167890" h="2108200">
                <a:moveTo>
                  <a:pt x="1927136" y="266700"/>
                </a:moveTo>
                <a:lnTo>
                  <a:pt x="1921637" y="266700"/>
                </a:lnTo>
                <a:lnTo>
                  <a:pt x="1921891" y="279400"/>
                </a:lnTo>
                <a:lnTo>
                  <a:pt x="1925878" y="279400"/>
                </a:lnTo>
                <a:lnTo>
                  <a:pt x="1927136" y="266700"/>
                </a:lnTo>
                <a:close/>
              </a:path>
              <a:path w="2167890" h="2108200">
                <a:moveTo>
                  <a:pt x="1901240" y="254000"/>
                </a:moveTo>
                <a:lnTo>
                  <a:pt x="1879625" y="254000"/>
                </a:lnTo>
                <a:lnTo>
                  <a:pt x="1880616" y="266700"/>
                </a:lnTo>
                <a:lnTo>
                  <a:pt x="1898802" y="266700"/>
                </a:lnTo>
                <a:lnTo>
                  <a:pt x="1901240" y="254000"/>
                </a:lnTo>
                <a:close/>
              </a:path>
              <a:path w="2167890" h="2108200">
                <a:moveTo>
                  <a:pt x="1917814" y="254000"/>
                </a:moveTo>
                <a:lnTo>
                  <a:pt x="1901240" y="254000"/>
                </a:lnTo>
                <a:lnTo>
                  <a:pt x="1900656" y="266700"/>
                </a:lnTo>
                <a:lnTo>
                  <a:pt x="1917788" y="266700"/>
                </a:lnTo>
                <a:lnTo>
                  <a:pt x="1917814" y="254000"/>
                </a:lnTo>
                <a:close/>
              </a:path>
              <a:path w="2167890" h="2108200">
                <a:moveTo>
                  <a:pt x="1920379" y="254000"/>
                </a:moveTo>
                <a:lnTo>
                  <a:pt x="1919655" y="254000"/>
                </a:lnTo>
                <a:lnTo>
                  <a:pt x="1919071" y="266700"/>
                </a:lnTo>
                <a:lnTo>
                  <a:pt x="1924608" y="266700"/>
                </a:lnTo>
                <a:lnTo>
                  <a:pt x="1920379" y="254000"/>
                </a:lnTo>
                <a:close/>
              </a:path>
              <a:path w="2167890" h="2108200">
                <a:moveTo>
                  <a:pt x="1930933" y="254000"/>
                </a:moveTo>
                <a:lnTo>
                  <a:pt x="1930730" y="254000"/>
                </a:lnTo>
                <a:lnTo>
                  <a:pt x="1924608" y="266700"/>
                </a:lnTo>
                <a:lnTo>
                  <a:pt x="1930882" y="266700"/>
                </a:lnTo>
                <a:lnTo>
                  <a:pt x="1931479" y="265622"/>
                </a:lnTo>
                <a:lnTo>
                  <a:pt x="1930933" y="254000"/>
                </a:lnTo>
                <a:close/>
              </a:path>
              <a:path w="2167890" h="2108200">
                <a:moveTo>
                  <a:pt x="1938439" y="254000"/>
                </a:moveTo>
                <a:lnTo>
                  <a:pt x="1937918" y="254000"/>
                </a:lnTo>
                <a:lnTo>
                  <a:pt x="1931479" y="265622"/>
                </a:lnTo>
                <a:lnTo>
                  <a:pt x="1931530" y="266700"/>
                </a:lnTo>
                <a:lnTo>
                  <a:pt x="1938235" y="266700"/>
                </a:lnTo>
                <a:lnTo>
                  <a:pt x="1938439" y="254000"/>
                </a:lnTo>
                <a:close/>
              </a:path>
              <a:path w="2167890" h="2108200">
                <a:moveTo>
                  <a:pt x="1896173" y="241300"/>
                </a:moveTo>
                <a:lnTo>
                  <a:pt x="1891144" y="254000"/>
                </a:lnTo>
                <a:lnTo>
                  <a:pt x="1897281" y="254000"/>
                </a:lnTo>
                <a:lnTo>
                  <a:pt x="1896173" y="241300"/>
                </a:lnTo>
                <a:close/>
              </a:path>
              <a:path w="2167890" h="2108200">
                <a:moveTo>
                  <a:pt x="1939417" y="241300"/>
                </a:moveTo>
                <a:lnTo>
                  <a:pt x="1905040" y="241300"/>
                </a:lnTo>
                <a:lnTo>
                  <a:pt x="1902383" y="246656"/>
                </a:lnTo>
                <a:lnTo>
                  <a:pt x="1901964" y="254000"/>
                </a:lnTo>
                <a:lnTo>
                  <a:pt x="1935645" y="254000"/>
                </a:lnTo>
                <a:lnTo>
                  <a:pt x="1939417" y="241300"/>
                </a:lnTo>
                <a:close/>
              </a:path>
              <a:path w="2167890" h="2108200">
                <a:moveTo>
                  <a:pt x="1939696" y="241300"/>
                </a:moveTo>
                <a:lnTo>
                  <a:pt x="1939417" y="241300"/>
                </a:lnTo>
                <a:lnTo>
                  <a:pt x="1938693" y="254000"/>
                </a:lnTo>
                <a:lnTo>
                  <a:pt x="1943506" y="254000"/>
                </a:lnTo>
                <a:lnTo>
                  <a:pt x="1943905" y="252233"/>
                </a:lnTo>
                <a:lnTo>
                  <a:pt x="1939696" y="241300"/>
                </a:lnTo>
                <a:close/>
              </a:path>
              <a:path w="2167890" h="2108200">
                <a:moveTo>
                  <a:pt x="1949729" y="241300"/>
                </a:moveTo>
                <a:lnTo>
                  <a:pt x="1946376" y="241300"/>
                </a:lnTo>
                <a:lnTo>
                  <a:pt x="1943905" y="252233"/>
                </a:lnTo>
                <a:lnTo>
                  <a:pt x="1944585" y="254000"/>
                </a:lnTo>
                <a:lnTo>
                  <a:pt x="1946884" y="254000"/>
                </a:lnTo>
                <a:lnTo>
                  <a:pt x="1949729" y="241300"/>
                </a:lnTo>
                <a:close/>
              </a:path>
              <a:path w="2167890" h="2108200">
                <a:moveTo>
                  <a:pt x="1902688" y="241300"/>
                </a:moveTo>
                <a:lnTo>
                  <a:pt x="1898770" y="253940"/>
                </a:lnTo>
                <a:lnTo>
                  <a:pt x="1902383" y="246656"/>
                </a:lnTo>
                <a:lnTo>
                  <a:pt x="1902688" y="241300"/>
                </a:lnTo>
                <a:close/>
              </a:path>
              <a:path w="2167890" h="2108200">
                <a:moveTo>
                  <a:pt x="1910321" y="228600"/>
                </a:moveTo>
                <a:lnTo>
                  <a:pt x="1906397" y="228600"/>
                </a:lnTo>
                <a:lnTo>
                  <a:pt x="1899386" y="241300"/>
                </a:lnTo>
                <a:lnTo>
                  <a:pt x="1909254" y="241300"/>
                </a:lnTo>
                <a:lnTo>
                  <a:pt x="1910321" y="228600"/>
                </a:lnTo>
                <a:close/>
              </a:path>
              <a:path w="2167890" h="2108200">
                <a:moveTo>
                  <a:pt x="1941728" y="228600"/>
                </a:moveTo>
                <a:lnTo>
                  <a:pt x="1910956" y="228600"/>
                </a:lnTo>
                <a:lnTo>
                  <a:pt x="1911578" y="241300"/>
                </a:lnTo>
                <a:lnTo>
                  <a:pt x="1939074" y="241300"/>
                </a:lnTo>
                <a:lnTo>
                  <a:pt x="1941728" y="228600"/>
                </a:lnTo>
                <a:close/>
              </a:path>
              <a:path w="2167890" h="2108200">
                <a:moveTo>
                  <a:pt x="1948891" y="228600"/>
                </a:moveTo>
                <a:lnTo>
                  <a:pt x="1941728" y="228600"/>
                </a:lnTo>
                <a:lnTo>
                  <a:pt x="1942045" y="241300"/>
                </a:lnTo>
                <a:lnTo>
                  <a:pt x="1948357" y="241300"/>
                </a:lnTo>
                <a:lnTo>
                  <a:pt x="1948891" y="228600"/>
                </a:lnTo>
                <a:close/>
              </a:path>
              <a:path w="2167890" h="2108200">
                <a:moveTo>
                  <a:pt x="1961007" y="228600"/>
                </a:moveTo>
                <a:lnTo>
                  <a:pt x="1957832" y="228600"/>
                </a:lnTo>
                <a:lnTo>
                  <a:pt x="1958340" y="241300"/>
                </a:lnTo>
                <a:lnTo>
                  <a:pt x="1958860" y="241300"/>
                </a:lnTo>
                <a:lnTo>
                  <a:pt x="1961007" y="228600"/>
                </a:lnTo>
                <a:close/>
              </a:path>
              <a:path w="2167890" h="2108200">
                <a:moveTo>
                  <a:pt x="1915325" y="215900"/>
                </a:moveTo>
                <a:lnTo>
                  <a:pt x="1912073" y="228600"/>
                </a:lnTo>
                <a:lnTo>
                  <a:pt x="1913407" y="228600"/>
                </a:lnTo>
                <a:lnTo>
                  <a:pt x="1915325" y="215900"/>
                </a:lnTo>
                <a:close/>
              </a:path>
              <a:path w="2167890" h="2108200">
                <a:moveTo>
                  <a:pt x="1966074" y="215900"/>
                </a:moveTo>
                <a:lnTo>
                  <a:pt x="1924951" y="215900"/>
                </a:lnTo>
                <a:lnTo>
                  <a:pt x="1924977" y="228600"/>
                </a:lnTo>
                <a:lnTo>
                  <a:pt x="1963635" y="228600"/>
                </a:lnTo>
                <a:lnTo>
                  <a:pt x="1966074" y="215900"/>
                </a:lnTo>
                <a:close/>
              </a:path>
              <a:path w="2167890" h="2108200">
                <a:moveTo>
                  <a:pt x="1975713" y="215900"/>
                </a:moveTo>
                <a:lnTo>
                  <a:pt x="1966074" y="215900"/>
                </a:lnTo>
                <a:lnTo>
                  <a:pt x="1967064" y="228600"/>
                </a:lnTo>
                <a:lnTo>
                  <a:pt x="1975459" y="228600"/>
                </a:lnTo>
                <a:lnTo>
                  <a:pt x="1975713" y="215900"/>
                </a:lnTo>
                <a:close/>
              </a:path>
              <a:path w="2167890" h="2108200">
                <a:moveTo>
                  <a:pt x="1982012" y="215900"/>
                </a:moveTo>
                <a:lnTo>
                  <a:pt x="1976120" y="215900"/>
                </a:lnTo>
                <a:lnTo>
                  <a:pt x="1978304" y="228600"/>
                </a:lnTo>
                <a:lnTo>
                  <a:pt x="1979358" y="228600"/>
                </a:lnTo>
                <a:lnTo>
                  <a:pt x="1982012" y="215900"/>
                </a:lnTo>
                <a:close/>
              </a:path>
              <a:path w="2167890" h="2108200">
                <a:moveTo>
                  <a:pt x="1929091" y="203200"/>
                </a:moveTo>
                <a:lnTo>
                  <a:pt x="1925066" y="215900"/>
                </a:lnTo>
                <a:lnTo>
                  <a:pt x="1928825" y="215900"/>
                </a:lnTo>
                <a:lnTo>
                  <a:pt x="1929091" y="203200"/>
                </a:lnTo>
                <a:close/>
              </a:path>
              <a:path w="2167890" h="2108200">
                <a:moveTo>
                  <a:pt x="1934375" y="203200"/>
                </a:moveTo>
                <a:lnTo>
                  <a:pt x="1931263" y="203200"/>
                </a:lnTo>
                <a:lnTo>
                  <a:pt x="1931073" y="215900"/>
                </a:lnTo>
                <a:lnTo>
                  <a:pt x="1940356" y="215900"/>
                </a:lnTo>
                <a:lnTo>
                  <a:pt x="1934375" y="203200"/>
                </a:lnTo>
                <a:close/>
              </a:path>
              <a:path w="2167890" h="2108200">
                <a:moveTo>
                  <a:pt x="1981314" y="203200"/>
                </a:moveTo>
                <a:lnTo>
                  <a:pt x="1943671" y="203200"/>
                </a:lnTo>
                <a:lnTo>
                  <a:pt x="1940356" y="215900"/>
                </a:lnTo>
                <a:lnTo>
                  <a:pt x="1972640" y="215900"/>
                </a:lnTo>
                <a:lnTo>
                  <a:pt x="1981314" y="203200"/>
                </a:lnTo>
                <a:close/>
              </a:path>
              <a:path w="2167890" h="2108200">
                <a:moveTo>
                  <a:pt x="1988870" y="203200"/>
                </a:moveTo>
                <a:lnTo>
                  <a:pt x="1988515" y="203200"/>
                </a:lnTo>
                <a:lnTo>
                  <a:pt x="1974862" y="215900"/>
                </a:lnTo>
                <a:lnTo>
                  <a:pt x="1989048" y="215900"/>
                </a:lnTo>
                <a:lnTo>
                  <a:pt x="1988870" y="203200"/>
                </a:lnTo>
                <a:close/>
              </a:path>
              <a:path w="2167890" h="2108200">
                <a:moveTo>
                  <a:pt x="1950961" y="192268"/>
                </a:moveTo>
                <a:lnTo>
                  <a:pt x="1949627" y="203200"/>
                </a:lnTo>
                <a:lnTo>
                  <a:pt x="1954809" y="203200"/>
                </a:lnTo>
                <a:lnTo>
                  <a:pt x="1950961" y="192268"/>
                </a:lnTo>
                <a:close/>
              </a:path>
              <a:path w="2167890" h="2108200">
                <a:moveTo>
                  <a:pt x="1963889" y="190500"/>
                </a:moveTo>
                <a:lnTo>
                  <a:pt x="1954555" y="190500"/>
                </a:lnTo>
                <a:lnTo>
                  <a:pt x="1954809" y="203200"/>
                </a:lnTo>
                <a:lnTo>
                  <a:pt x="1961388" y="203200"/>
                </a:lnTo>
                <a:lnTo>
                  <a:pt x="1963889" y="190500"/>
                </a:lnTo>
                <a:close/>
              </a:path>
              <a:path w="2167890" h="2108200">
                <a:moveTo>
                  <a:pt x="1983359" y="190500"/>
                </a:moveTo>
                <a:lnTo>
                  <a:pt x="1969363" y="190500"/>
                </a:lnTo>
                <a:lnTo>
                  <a:pt x="1969312" y="203200"/>
                </a:lnTo>
                <a:lnTo>
                  <a:pt x="1975713" y="203200"/>
                </a:lnTo>
                <a:lnTo>
                  <a:pt x="1983359" y="190500"/>
                </a:lnTo>
                <a:close/>
              </a:path>
              <a:path w="2167890" h="2108200">
                <a:moveTo>
                  <a:pt x="1984662" y="193625"/>
                </a:moveTo>
                <a:lnTo>
                  <a:pt x="1981885" y="203200"/>
                </a:lnTo>
                <a:lnTo>
                  <a:pt x="1984349" y="203200"/>
                </a:lnTo>
                <a:lnTo>
                  <a:pt x="1985155" y="194807"/>
                </a:lnTo>
                <a:lnTo>
                  <a:pt x="1984662" y="193625"/>
                </a:lnTo>
                <a:close/>
              </a:path>
              <a:path w="2167890" h="2108200">
                <a:moveTo>
                  <a:pt x="1991995" y="190500"/>
                </a:moveTo>
                <a:lnTo>
                  <a:pt x="1985568" y="190500"/>
                </a:lnTo>
                <a:lnTo>
                  <a:pt x="1985155" y="194807"/>
                </a:lnTo>
                <a:lnTo>
                  <a:pt x="1988654" y="203200"/>
                </a:lnTo>
                <a:lnTo>
                  <a:pt x="1991995" y="190500"/>
                </a:lnTo>
                <a:close/>
              </a:path>
              <a:path w="2167890" h="2108200">
                <a:moveTo>
                  <a:pt x="2002472" y="190500"/>
                </a:moveTo>
                <a:lnTo>
                  <a:pt x="1991995" y="190500"/>
                </a:lnTo>
                <a:lnTo>
                  <a:pt x="1993077" y="203200"/>
                </a:lnTo>
                <a:lnTo>
                  <a:pt x="2003704" y="203200"/>
                </a:lnTo>
                <a:lnTo>
                  <a:pt x="2002472" y="190500"/>
                </a:lnTo>
                <a:close/>
              </a:path>
              <a:path w="2167890" h="2108200">
                <a:moveTo>
                  <a:pt x="1985568" y="190500"/>
                </a:moveTo>
                <a:lnTo>
                  <a:pt x="1983359" y="190500"/>
                </a:lnTo>
                <a:lnTo>
                  <a:pt x="1984662" y="193625"/>
                </a:lnTo>
                <a:lnTo>
                  <a:pt x="1985568" y="190500"/>
                </a:lnTo>
                <a:close/>
              </a:path>
              <a:path w="2167890" h="2108200">
                <a:moveTo>
                  <a:pt x="1951177" y="190500"/>
                </a:moveTo>
                <a:lnTo>
                  <a:pt x="1950339" y="190500"/>
                </a:lnTo>
                <a:lnTo>
                  <a:pt x="1950961" y="192268"/>
                </a:lnTo>
                <a:lnTo>
                  <a:pt x="1951177" y="190500"/>
                </a:lnTo>
                <a:close/>
              </a:path>
              <a:path w="2167890" h="2108200">
                <a:moveTo>
                  <a:pt x="1975650" y="165100"/>
                </a:moveTo>
                <a:lnTo>
                  <a:pt x="1969975" y="165100"/>
                </a:lnTo>
                <a:lnTo>
                  <a:pt x="1958345" y="177800"/>
                </a:lnTo>
                <a:lnTo>
                  <a:pt x="1951456" y="190500"/>
                </a:lnTo>
                <a:lnTo>
                  <a:pt x="1959305" y="190500"/>
                </a:lnTo>
                <a:lnTo>
                  <a:pt x="1959470" y="177800"/>
                </a:lnTo>
                <a:lnTo>
                  <a:pt x="1974519" y="177800"/>
                </a:lnTo>
                <a:lnTo>
                  <a:pt x="1975650" y="165100"/>
                </a:lnTo>
                <a:close/>
              </a:path>
              <a:path w="2167890" h="2108200">
                <a:moveTo>
                  <a:pt x="1998611" y="177800"/>
                </a:moveTo>
                <a:lnTo>
                  <a:pt x="1961337" y="177800"/>
                </a:lnTo>
                <a:lnTo>
                  <a:pt x="1960829" y="190500"/>
                </a:lnTo>
                <a:lnTo>
                  <a:pt x="2000694" y="190500"/>
                </a:lnTo>
                <a:lnTo>
                  <a:pt x="1998611" y="177800"/>
                </a:lnTo>
                <a:close/>
              </a:path>
              <a:path w="2167890" h="2108200">
                <a:moveTo>
                  <a:pt x="2008924" y="177800"/>
                </a:moveTo>
                <a:lnTo>
                  <a:pt x="2006359" y="177800"/>
                </a:lnTo>
                <a:lnTo>
                  <a:pt x="2004665" y="190500"/>
                </a:lnTo>
                <a:lnTo>
                  <a:pt x="2008466" y="190500"/>
                </a:lnTo>
                <a:lnTo>
                  <a:pt x="2008924" y="177800"/>
                </a:lnTo>
                <a:close/>
              </a:path>
              <a:path w="2167890" h="2108200">
                <a:moveTo>
                  <a:pt x="2015147" y="177800"/>
                </a:moveTo>
                <a:lnTo>
                  <a:pt x="2008466" y="190500"/>
                </a:lnTo>
                <a:lnTo>
                  <a:pt x="2015426" y="190500"/>
                </a:lnTo>
                <a:lnTo>
                  <a:pt x="2015147" y="177800"/>
                </a:lnTo>
                <a:close/>
              </a:path>
              <a:path w="2167890" h="2108200">
                <a:moveTo>
                  <a:pt x="2023973" y="177800"/>
                </a:moveTo>
                <a:lnTo>
                  <a:pt x="2017674" y="177800"/>
                </a:lnTo>
                <a:lnTo>
                  <a:pt x="2022094" y="190500"/>
                </a:lnTo>
                <a:lnTo>
                  <a:pt x="2023973" y="177800"/>
                </a:lnTo>
                <a:close/>
              </a:path>
              <a:path w="2167890" h="2108200">
                <a:moveTo>
                  <a:pt x="2017598" y="165100"/>
                </a:moveTo>
                <a:lnTo>
                  <a:pt x="1980717" y="165100"/>
                </a:lnTo>
                <a:lnTo>
                  <a:pt x="1974519" y="177800"/>
                </a:lnTo>
                <a:lnTo>
                  <a:pt x="2014702" y="177800"/>
                </a:lnTo>
                <a:lnTo>
                  <a:pt x="2017598" y="165100"/>
                </a:lnTo>
                <a:close/>
              </a:path>
              <a:path w="2167890" h="2108200">
                <a:moveTo>
                  <a:pt x="1995195" y="152400"/>
                </a:moveTo>
                <a:lnTo>
                  <a:pt x="1984527" y="152400"/>
                </a:lnTo>
                <a:lnTo>
                  <a:pt x="1980145" y="165100"/>
                </a:lnTo>
                <a:lnTo>
                  <a:pt x="1994839" y="165100"/>
                </a:lnTo>
                <a:lnTo>
                  <a:pt x="1995195" y="152400"/>
                </a:lnTo>
                <a:close/>
              </a:path>
              <a:path w="2167890" h="2108200">
                <a:moveTo>
                  <a:pt x="2020658" y="152400"/>
                </a:moveTo>
                <a:lnTo>
                  <a:pt x="1996363" y="152400"/>
                </a:lnTo>
                <a:lnTo>
                  <a:pt x="1994839" y="165100"/>
                </a:lnTo>
                <a:lnTo>
                  <a:pt x="2025459" y="165100"/>
                </a:lnTo>
                <a:lnTo>
                  <a:pt x="2020658" y="152400"/>
                </a:lnTo>
                <a:close/>
              </a:path>
              <a:path w="2167890" h="2108200">
                <a:moveTo>
                  <a:pt x="2040534" y="152400"/>
                </a:moveTo>
                <a:lnTo>
                  <a:pt x="2035416" y="152400"/>
                </a:lnTo>
                <a:lnTo>
                  <a:pt x="2032546" y="165100"/>
                </a:lnTo>
                <a:lnTo>
                  <a:pt x="2038769" y="165100"/>
                </a:lnTo>
                <a:lnTo>
                  <a:pt x="2040534" y="152400"/>
                </a:lnTo>
                <a:close/>
              </a:path>
              <a:path w="2167890" h="2108200">
                <a:moveTo>
                  <a:pt x="2029510" y="139700"/>
                </a:moveTo>
                <a:lnTo>
                  <a:pt x="1998751" y="139700"/>
                </a:lnTo>
                <a:lnTo>
                  <a:pt x="1993544" y="152400"/>
                </a:lnTo>
                <a:lnTo>
                  <a:pt x="2026553" y="152400"/>
                </a:lnTo>
                <a:lnTo>
                  <a:pt x="2027819" y="149312"/>
                </a:lnTo>
                <a:lnTo>
                  <a:pt x="2029510" y="139700"/>
                </a:lnTo>
                <a:close/>
              </a:path>
              <a:path w="2167890" h="2108200">
                <a:moveTo>
                  <a:pt x="2028922" y="146619"/>
                </a:moveTo>
                <a:lnTo>
                  <a:pt x="2027819" y="149312"/>
                </a:lnTo>
                <a:lnTo>
                  <a:pt x="2027275" y="152400"/>
                </a:lnTo>
                <a:lnTo>
                  <a:pt x="2028431" y="152400"/>
                </a:lnTo>
                <a:lnTo>
                  <a:pt x="2028922" y="146619"/>
                </a:lnTo>
                <a:close/>
              </a:path>
              <a:path w="2167890" h="2108200">
                <a:moveTo>
                  <a:pt x="2043455" y="139700"/>
                </a:moveTo>
                <a:lnTo>
                  <a:pt x="2037892" y="139700"/>
                </a:lnTo>
                <a:lnTo>
                  <a:pt x="2031288" y="152400"/>
                </a:lnTo>
                <a:lnTo>
                  <a:pt x="2037905" y="152400"/>
                </a:lnTo>
                <a:lnTo>
                  <a:pt x="2043455" y="139700"/>
                </a:lnTo>
                <a:close/>
              </a:path>
              <a:path w="2167890" h="2108200">
                <a:moveTo>
                  <a:pt x="2051799" y="139700"/>
                </a:moveTo>
                <a:lnTo>
                  <a:pt x="2045030" y="139700"/>
                </a:lnTo>
                <a:lnTo>
                  <a:pt x="2044547" y="152400"/>
                </a:lnTo>
                <a:lnTo>
                  <a:pt x="2052180" y="152400"/>
                </a:lnTo>
                <a:lnTo>
                  <a:pt x="2051799" y="139700"/>
                </a:lnTo>
                <a:close/>
              </a:path>
              <a:path w="2167890" h="2108200">
                <a:moveTo>
                  <a:pt x="2054656" y="139700"/>
                </a:moveTo>
                <a:lnTo>
                  <a:pt x="2052243" y="152400"/>
                </a:lnTo>
                <a:lnTo>
                  <a:pt x="2054237" y="152400"/>
                </a:lnTo>
                <a:lnTo>
                  <a:pt x="2054656" y="139700"/>
                </a:lnTo>
                <a:close/>
              </a:path>
              <a:path w="2167890" h="2108200">
                <a:moveTo>
                  <a:pt x="2065820" y="139700"/>
                </a:moveTo>
                <a:lnTo>
                  <a:pt x="2059622" y="139700"/>
                </a:lnTo>
                <a:lnTo>
                  <a:pt x="2056892" y="152400"/>
                </a:lnTo>
                <a:lnTo>
                  <a:pt x="2063750" y="152400"/>
                </a:lnTo>
                <a:lnTo>
                  <a:pt x="2065820" y="139700"/>
                </a:lnTo>
                <a:close/>
              </a:path>
              <a:path w="2167890" h="2108200">
                <a:moveTo>
                  <a:pt x="2031758" y="139700"/>
                </a:moveTo>
                <a:lnTo>
                  <a:pt x="2029510" y="139700"/>
                </a:lnTo>
                <a:lnTo>
                  <a:pt x="2028922" y="146619"/>
                </a:lnTo>
                <a:lnTo>
                  <a:pt x="2031758" y="139700"/>
                </a:lnTo>
                <a:close/>
              </a:path>
              <a:path w="2167890" h="2108200">
                <a:moveTo>
                  <a:pt x="2044509" y="127000"/>
                </a:moveTo>
                <a:lnTo>
                  <a:pt x="2024062" y="127000"/>
                </a:lnTo>
                <a:lnTo>
                  <a:pt x="2023198" y="139700"/>
                </a:lnTo>
                <a:lnTo>
                  <a:pt x="2042591" y="139700"/>
                </a:lnTo>
                <a:lnTo>
                  <a:pt x="2044509" y="127000"/>
                </a:lnTo>
                <a:close/>
              </a:path>
              <a:path w="2167890" h="2108200">
                <a:moveTo>
                  <a:pt x="2054440" y="127000"/>
                </a:moveTo>
                <a:lnTo>
                  <a:pt x="2047849" y="127000"/>
                </a:lnTo>
                <a:lnTo>
                  <a:pt x="2045792" y="139700"/>
                </a:lnTo>
                <a:lnTo>
                  <a:pt x="2050719" y="139700"/>
                </a:lnTo>
                <a:lnTo>
                  <a:pt x="2054440" y="127000"/>
                </a:lnTo>
                <a:close/>
              </a:path>
              <a:path w="2167890" h="2108200">
                <a:moveTo>
                  <a:pt x="2062175" y="127000"/>
                </a:moveTo>
                <a:lnTo>
                  <a:pt x="2056371" y="127000"/>
                </a:lnTo>
                <a:lnTo>
                  <a:pt x="2055253" y="139700"/>
                </a:lnTo>
                <a:lnTo>
                  <a:pt x="2056091" y="139700"/>
                </a:lnTo>
                <a:lnTo>
                  <a:pt x="2062175" y="127000"/>
                </a:lnTo>
                <a:close/>
              </a:path>
              <a:path w="2167890" h="2108200">
                <a:moveTo>
                  <a:pt x="2067826" y="114300"/>
                </a:moveTo>
                <a:lnTo>
                  <a:pt x="2029028" y="114300"/>
                </a:lnTo>
                <a:lnTo>
                  <a:pt x="2019846" y="127000"/>
                </a:lnTo>
                <a:lnTo>
                  <a:pt x="2065426" y="127000"/>
                </a:lnTo>
                <a:lnTo>
                  <a:pt x="2067826" y="114300"/>
                </a:lnTo>
                <a:close/>
              </a:path>
              <a:path w="2167890" h="2108200">
                <a:moveTo>
                  <a:pt x="2085797" y="114300"/>
                </a:moveTo>
                <a:lnTo>
                  <a:pt x="2067826" y="114300"/>
                </a:lnTo>
                <a:lnTo>
                  <a:pt x="2069934" y="127000"/>
                </a:lnTo>
                <a:lnTo>
                  <a:pt x="2072551" y="127000"/>
                </a:lnTo>
                <a:lnTo>
                  <a:pt x="2085797" y="114300"/>
                </a:lnTo>
                <a:close/>
              </a:path>
              <a:path w="2167890" h="2108200">
                <a:moveTo>
                  <a:pt x="2038321" y="112765"/>
                </a:moveTo>
                <a:lnTo>
                  <a:pt x="2037816" y="114300"/>
                </a:lnTo>
                <a:lnTo>
                  <a:pt x="2038184" y="114300"/>
                </a:lnTo>
                <a:lnTo>
                  <a:pt x="2038321" y="112765"/>
                </a:lnTo>
                <a:close/>
              </a:path>
              <a:path w="2167890" h="2108200">
                <a:moveTo>
                  <a:pt x="2041994" y="101600"/>
                </a:moveTo>
                <a:lnTo>
                  <a:pt x="2038321" y="112765"/>
                </a:lnTo>
                <a:lnTo>
                  <a:pt x="2038184" y="114300"/>
                </a:lnTo>
                <a:lnTo>
                  <a:pt x="2041994" y="101600"/>
                </a:lnTo>
                <a:close/>
              </a:path>
              <a:path w="2167890" h="2108200">
                <a:moveTo>
                  <a:pt x="2087308" y="101600"/>
                </a:moveTo>
                <a:lnTo>
                  <a:pt x="2041994" y="101600"/>
                </a:lnTo>
                <a:lnTo>
                  <a:pt x="2038184" y="114300"/>
                </a:lnTo>
                <a:lnTo>
                  <a:pt x="2092464" y="114300"/>
                </a:lnTo>
                <a:lnTo>
                  <a:pt x="2087308" y="101600"/>
                </a:lnTo>
                <a:close/>
              </a:path>
              <a:path w="2167890" h="2108200">
                <a:moveTo>
                  <a:pt x="2041994" y="101600"/>
                </a:moveTo>
                <a:lnTo>
                  <a:pt x="2039315" y="101600"/>
                </a:lnTo>
                <a:lnTo>
                  <a:pt x="2038321" y="112765"/>
                </a:lnTo>
                <a:lnTo>
                  <a:pt x="2041994" y="101600"/>
                </a:lnTo>
                <a:close/>
              </a:path>
              <a:path w="2167890" h="2108200">
                <a:moveTo>
                  <a:pt x="2097354" y="88900"/>
                </a:moveTo>
                <a:lnTo>
                  <a:pt x="2049792" y="88900"/>
                </a:lnTo>
                <a:lnTo>
                  <a:pt x="2053386" y="101600"/>
                </a:lnTo>
                <a:lnTo>
                  <a:pt x="2086914" y="101600"/>
                </a:lnTo>
                <a:lnTo>
                  <a:pt x="2097354" y="88900"/>
                </a:lnTo>
                <a:close/>
              </a:path>
              <a:path w="2167890" h="2108200">
                <a:moveTo>
                  <a:pt x="2099175" y="101366"/>
                </a:moveTo>
                <a:lnTo>
                  <a:pt x="2099106" y="101600"/>
                </a:lnTo>
                <a:lnTo>
                  <a:pt x="2099175" y="101366"/>
                </a:lnTo>
                <a:close/>
              </a:path>
              <a:path w="2167890" h="2108200">
                <a:moveTo>
                  <a:pt x="2112695" y="76200"/>
                </a:moveTo>
                <a:lnTo>
                  <a:pt x="2105507" y="76200"/>
                </a:lnTo>
                <a:lnTo>
                  <a:pt x="2102672" y="88900"/>
                </a:lnTo>
                <a:lnTo>
                  <a:pt x="2102853" y="88900"/>
                </a:lnTo>
                <a:lnTo>
                  <a:pt x="2102465" y="90212"/>
                </a:lnTo>
                <a:lnTo>
                  <a:pt x="2104834" y="101600"/>
                </a:lnTo>
                <a:lnTo>
                  <a:pt x="2109863" y="101600"/>
                </a:lnTo>
                <a:lnTo>
                  <a:pt x="2105304" y="88900"/>
                </a:lnTo>
                <a:lnTo>
                  <a:pt x="2112695" y="76200"/>
                </a:lnTo>
                <a:close/>
              </a:path>
              <a:path w="2167890" h="2108200">
                <a:moveTo>
                  <a:pt x="2102192" y="88900"/>
                </a:moveTo>
                <a:lnTo>
                  <a:pt x="2098789" y="88900"/>
                </a:lnTo>
                <a:lnTo>
                  <a:pt x="2099175" y="101366"/>
                </a:lnTo>
                <a:lnTo>
                  <a:pt x="2102465" y="90212"/>
                </a:lnTo>
                <a:lnTo>
                  <a:pt x="2102192" y="88900"/>
                </a:lnTo>
                <a:close/>
              </a:path>
              <a:path w="2167890" h="2108200">
                <a:moveTo>
                  <a:pt x="2102853" y="88900"/>
                </a:moveTo>
                <a:lnTo>
                  <a:pt x="2102192" y="88900"/>
                </a:lnTo>
                <a:lnTo>
                  <a:pt x="2102465" y="90212"/>
                </a:lnTo>
                <a:lnTo>
                  <a:pt x="2102853" y="88900"/>
                </a:lnTo>
                <a:close/>
              </a:path>
              <a:path w="2167890" h="2108200">
                <a:moveTo>
                  <a:pt x="2105507" y="76200"/>
                </a:moveTo>
                <a:lnTo>
                  <a:pt x="2063559" y="76200"/>
                </a:lnTo>
                <a:lnTo>
                  <a:pt x="2064181" y="88900"/>
                </a:lnTo>
                <a:lnTo>
                  <a:pt x="2102672" y="88900"/>
                </a:lnTo>
                <a:lnTo>
                  <a:pt x="2105507" y="76200"/>
                </a:lnTo>
                <a:close/>
              </a:path>
              <a:path w="2167890" h="2108200">
                <a:moveTo>
                  <a:pt x="2112975" y="76200"/>
                </a:moveTo>
                <a:lnTo>
                  <a:pt x="2112695" y="76200"/>
                </a:lnTo>
                <a:lnTo>
                  <a:pt x="2105304" y="88900"/>
                </a:lnTo>
                <a:lnTo>
                  <a:pt x="2106783" y="88900"/>
                </a:lnTo>
                <a:lnTo>
                  <a:pt x="2112975" y="76200"/>
                </a:lnTo>
                <a:close/>
              </a:path>
              <a:path w="2167890" h="2108200">
                <a:moveTo>
                  <a:pt x="2117928" y="76200"/>
                </a:moveTo>
                <a:lnTo>
                  <a:pt x="2112975" y="76200"/>
                </a:lnTo>
                <a:lnTo>
                  <a:pt x="2113978" y="88900"/>
                </a:lnTo>
                <a:lnTo>
                  <a:pt x="2117928" y="76200"/>
                </a:lnTo>
                <a:close/>
              </a:path>
              <a:path w="2167890" h="2108200">
                <a:moveTo>
                  <a:pt x="2125535" y="76200"/>
                </a:moveTo>
                <a:lnTo>
                  <a:pt x="2117928" y="76200"/>
                </a:lnTo>
                <a:lnTo>
                  <a:pt x="2118728" y="88900"/>
                </a:lnTo>
                <a:lnTo>
                  <a:pt x="2124811" y="88900"/>
                </a:lnTo>
                <a:lnTo>
                  <a:pt x="2125535" y="76200"/>
                </a:lnTo>
                <a:close/>
              </a:path>
              <a:path w="2167890" h="2108200">
                <a:moveTo>
                  <a:pt x="2086190" y="63500"/>
                </a:moveTo>
                <a:lnTo>
                  <a:pt x="2077110" y="63500"/>
                </a:lnTo>
                <a:lnTo>
                  <a:pt x="2076234" y="76200"/>
                </a:lnTo>
                <a:lnTo>
                  <a:pt x="2094445" y="76200"/>
                </a:lnTo>
                <a:lnTo>
                  <a:pt x="2086190" y="63500"/>
                </a:lnTo>
                <a:close/>
              </a:path>
              <a:path w="2167890" h="2108200">
                <a:moveTo>
                  <a:pt x="2097684" y="63500"/>
                </a:moveTo>
                <a:lnTo>
                  <a:pt x="2086190" y="63500"/>
                </a:lnTo>
                <a:lnTo>
                  <a:pt x="2094445" y="76200"/>
                </a:lnTo>
                <a:lnTo>
                  <a:pt x="2102053" y="76200"/>
                </a:lnTo>
                <a:lnTo>
                  <a:pt x="2097684" y="63500"/>
                </a:lnTo>
                <a:close/>
              </a:path>
              <a:path w="2167890" h="2108200">
                <a:moveTo>
                  <a:pt x="2120759" y="63500"/>
                </a:moveTo>
                <a:lnTo>
                  <a:pt x="2097684" y="63500"/>
                </a:lnTo>
                <a:lnTo>
                  <a:pt x="2102053" y="76200"/>
                </a:lnTo>
                <a:lnTo>
                  <a:pt x="2117886" y="76200"/>
                </a:lnTo>
                <a:lnTo>
                  <a:pt x="2120759" y="63500"/>
                </a:lnTo>
                <a:close/>
              </a:path>
              <a:path w="2167890" h="2108200">
                <a:moveTo>
                  <a:pt x="2129447" y="63500"/>
                </a:moveTo>
                <a:lnTo>
                  <a:pt x="2125951" y="63500"/>
                </a:lnTo>
                <a:lnTo>
                  <a:pt x="2125345" y="76200"/>
                </a:lnTo>
                <a:lnTo>
                  <a:pt x="2134463" y="76200"/>
                </a:lnTo>
                <a:lnTo>
                  <a:pt x="2129447" y="63500"/>
                </a:lnTo>
                <a:close/>
              </a:path>
              <a:path w="2167890" h="2108200">
                <a:moveTo>
                  <a:pt x="2140521" y="63500"/>
                </a:moveTo>
                <a:lnTo>
                  <a:pt x="2134044" y="63500"/>
                </a:lnTo>
                <a:lnTo>
                  <a:pt x="2138375" y="76200"/>
                </a:lnTo>
                <a:lnTo>
                  <a:pt x="2140521" y="63500"/>
                </a:lnTo>
                <a:close/>
              </a:path>
              <a:path w="2167890" h="2108200">
                <a:moveTo>
                  <a:pt x="2098154" y="50800"/>
                </a:moveTo>
                <a:lnTo>
                  <a:pt x="2090089" y="50800"/>
                </a:lnTo>
                <a:lnTo>
                  <a:pt x="2086533" y="63500"/>
                </a:lnTo>
                <a:lnTo>
                  <a:pt x="2098916" y="63500"/>
                </a:lnTo>
                <a:lnTo>
                  <a:pt x="2098154" y="50800"/>
                </a:lnTo>
                <a:close/>
              </a:path>
              <a:path w="2167890" h="2108200">
                <a:moveTo>
                  <a:pt x="2135352" y="50800"/>
                </a:moveTo>
                <a:lnTo>
                  <a:pt x="2099741" y="50800"/>
                </a:lnTo>
                <a:lnTo>
                  <a:pt x="2098916" y="63500"/>
                </a:lnTo>
                <a:lnTo>
                  <a:pt x="2141778" y="63500"/>
                </a:lnTo>
                <a:lnTo>
                  <a:pt x="2135352" y="50800"/>
                </a:lnTo>
                <a:close/>
              </a:path>
              <a:path w="2167890" h="2108200">
                <a:moveTo>
                  <a:pt x="2145157" y="50800"/>
                </a:moveTo>
                <a:lnTo>
                  <a:pt x="2145322" y="63500"/>
                </a:lnTo>
                <a:lnTo>
                  <a:pt x="2147646" y="63500"/>
                </a:lnTo>
                <a:lnTo>
                  <a:pt x="2145157" y="50800"/>
                </a:lnTo>
                <a:close/>
              </a:path>
              <a:path w="2167890" h="2108200">
                <a:moveTo>
                  <a:pt x="2107742" y="38100"/>
                </a:moveTo>
                <a:lnTo>
                  <a:pt x="2101265" y="38100"/>
                </a:lnTo>
                <a:lnTo>
                  <a:pt x="2098167" y="50800"/>
                </a:lnTo>
                <a:lnTo>
                  <a:pt x="2107755" y="50800"/>
                </a:lnTo>
                <a:lnTo>
                  <a:pt x="2107742" y="38100"/>
                </a:lnTo>
                <a:close/>
              </a:path>
              <a:path w="2167890" h="2108200">
                <a:moveTo>
                  <a:pt x="2151087" y="38100"/>
                </a:moveTo>
                <a:lnTo>
                  <a:pt x="2109165" y="38100"/>
                </a:lnTo>
                <a:lnTo>
                  <a:pt x="2109304" y="50800"/>
                </a:lnTo>
                <a:lnTo>
                  <a:pt x="2155469" y="50800"/>
                </a:lnTo>
                <a:lnTo>
                  <a:pt x="2151087" y="38100"/>
                </a:lnTo>
                <a:close/>
              </a:path>
              <a:path w="2167890" h="2108200">
                <a:moveTo>
                  <a:pt x="2167737" y="38100"/>
                </a:moveTo>
                <a:lnTo>
                  <a:pt x="2157107" y="38100"/>
                </a:lnTo>
                <a:lnTo>
                  <a:pt x="2155469" y="50800"/>
                </a:lnTo>
                <a:lnTo>
                  <a:pt x="2161781" y="50800"/>
                </a:lnTo>
                <a:lnTo>
                  <a:pt x="2167737" y="38100"/>
                </a:lnTo>
                <a:close/>
              </a:path>
              <a:path w="2167890" h="2108200">
                <a:moveTo>
                  <a:pt x="2124075" y="25400"/>
                </a:moveTo>
                <a:lnTo>
                  <a:pt x="2116213" y="25400"/>
                </a:lnTo>
                <a:lnTo>
                  <a:pt x="2117991" y="38100"/>
                </a:lnTo>
                <a:lnTo>
                  <a:pt x="2128151" y="38100"/>
                </a:lnTo>
                <a:lnTo>
                  <a:pt x="2124075" y="25400"/>
                </a:lnTo>
                <a:close/>
              </a:path>
              <a:path w="2167890" h="2108200">
                <a:moveTo>
                  <a:pt x="2124875" y="25400"/>
                </a:moveTo>
                <a:lnTo>
                  <a:pt x="2124075" y="25400"/>
                </a:lnTo>
                <a:lnTo>
                  <a:pt x="2128151" y="38100"/>
                </a:lnTo>
                <a:lnTo>
                  <a:pt x="2124875" y="25400"/>
                </a:lnTo>
                <a:close/>
              </a:path>
              <a:path w="2167890" h="2108200">
                <a:moveTo>
                  <a:pt x="2150960" y="25400"/>
                </a:moveTo>
                <a:lnTo>
                  <a:pt x="2124875" y="25400"/>
                </a:lnTo>
                <a:lnTo>
                  <a:pt x="2128151" y="38100"/>
                </a:lnTo>
                <a:lnTo>
                  <a:pt x="2150770" y="38100"/>
                </a:lnTo>
                <a:lnTo>
                  <a:pt x="2150960" y="25400"/>
                </a:lnTo>
                <a:close/>
              </a:path>
              <a:path w="2167890" h="2108200">
                <a:moveTo>
                  <a:pt x="2154707" y="25400"/>
                </a:moveTo>
                <a:lnTo>
                  <a:pt x="2150960" y="25400"/>
                </a:lnTo>
                <a:lnTo>
                  <a:pt x="2152764" y="38100"/>
                </a:lnTo>
                <a:lnTo>
                  <a:pt x="2154707" y="25400"/>
                </a:lnTo>
                <a:close/>
              </a:path>
              <a:path w="2167890" h="2108200">
                <a:moveTo>
                  <a:pt x="2156777" y="25400"/>
                </a:moveTo>
                <a:lnTo>
                  <a:pt x="2155825" y="25400"/>
                </a:lnTo>
                <a:lnTo>
                  <a:pt x="2153818" y="38100"/>
                </a:lnTo>
                <a:lnTo>
                  <a:pt x="2156828" y="38100"/>
                </a:lnTo>
                <a:lnTo>
                  <a:pt x="2156777" y="25400"/>
                </a:lnTo>
                <a:close/>
              </a:path>
              <a:path w="2167890" h="2108200">
                <a:moveTo>
                  <a:pt x="2167445" y="25400"/>
                </a:moveTo>
                <a:lnTo>
                  <a:pt x="2158834" y="25400"/>
                </a:lnTo>
                <a:lnTo>
                  <a:pt x="2156828" y="38100"/>
                </a:lnTo>
                <a:lnTo>
                  <a:pt x="2164664" y="38100"/>
                </a:lnTo>
                <a:lnTo>
                  <a:pt x="2167445" y="25400"/>
                </a:lnTo>
                <a:close/>
              </a:path>
              <a:path w="2167890" h="2108200">
                <a:moveTo>
                  <a:pt x="2128850" y="12700"/>
                </a:moveTo>
                <a:lnTo>
                  <a:pt x="2126462" y="25400"/>
                </a:lnTo>
                <a:lnTo>
                  <a:pt x="2130488" y="25400"/>
                </a:lnTo>
                <a:lnTo>
                  <a:pt x="2128850" y="12700"/>
                </a:lnTo>
                <a:close/>
              </a:path>
              <a:path w="2167890" h="2108200">
                <a:moveTo>
                  <a:pt x="2153005" y="12700"/>
                </a:moveTo>
                <a:lnTo>
                  <a:pt x="2132291" y="12700"/>
                </a:lnTo>
                <a:lnTo>
                  <a:pt x="2131885" y="25400"/>
                </a:lnTo>
                <a:lnTo>
                  <a:pt x="2152065" y="25400"/>
                </a:lnTo>
                <a:lnTo>
                  <a:pt x="2153005" y="12700"/>
                </a:lnTo>
                <a:close/>
              </a:path>
              <a:path w="2167890" h="2108200">
                <a:moveTo>
                  <a:pt x="2162111" y="12700"/>
                </a:moveTo>
                <a:lnTo>
                  <a:pt x="2160066" y="25400"/>
                </a:lnTo>
                <a:lnTo>
                  <a:pt x="2162784" y="25400"/>
                </a:lnTo>
                <a:lnTo>
                  <a:pt x="2162111" y="12700"/>
                </a:lnTo>
                <a:close/>
              </a:path>
              <a:path w="2167890" h="2108200">
                <a:moveTo>
                  <a:pt x="2148497" y="0"/>
                </a:moveTo>
                <a:lnTo>
                  <a:pt x="2146109" y="12700"/>
                </a:lnTo>
                <a:lnTo>
                  <a:pt x="2152497" y="12700"/>
                </a:lnTo>
                <a:lnTo>
                  <a:pt x="2148497" y="0"/>
                </a:lnTo>
                <a:close/>
              </a:path>
            </a:pathLst>
          </a:custGeom>
          <a:solidFill>
            <a:srgbClr val="3CFA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1261928" y="6155608"/>
            <a:ext cx="242709" cy="243840"/>
          </a:xfrm>
          <a:prstGeom prst="rect">
            <a:avLst/>
          </a:prstGeom>
          <a:blipFill>
            <a:blip r:embed="rId5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13374662" y="4129269"/>
            <a:ext cx="242709" cy="243839"/>
          </a:xfrm>
          <a:prstGeom prst="rect">
            <a:avLst/>
          </a:prstGeom>
          <a:blipFill>
            <a:blip r:embed="rId5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10109180" y="4981111"/>
            <a:ext cx="4330738" cy="655730"/>
          </a:xfrm>
          <a:prstGeom prst="rect">
            <a:avLst/>
          </a:prstGeom>
          <a:blipFill>
            <a:blip r:embed="rId5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3797586" y="4831798"/>
            <a:ext cx="4469826" cy="586000"/>
          </a:xfrm>
          <a:prstGeom prst="rect">
            <a:avLst/>
          </a:prstGeom>
          <a:blipFill>
            <a:blip r:embed="rId5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245714" y="6035226"/>
            <a:ext cx="1624371" cy="566705"/>
          </a:xfrm>
          <a:prstGeom prst="rect">
            <a:avLst/>
          </a:prstGeom>
          <a:blipFill>
            <a:blip r:embed="rId5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610720" y="6540953"/>
            <a:ext cx="1193560" cy="266176"/>
          </a:xfrm>
          <a:prstGeom prst="rect">
            <a:avLst/>
          </a:prstGeom>
          <a:blipFill>
            <a:blip r:embed="rId5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2103170" y="8346155"/>
            <a:ext cx="1206355" cy="276056"/>
          </a:xfrm>
          <a:prstGeom prst="rect">
            <a:avLst/>
          </a:prstGeom>
          <a:blipFill>
            <a:blip r:embed="rId6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12902107" y="4438410"/>
            <a:ext cx="806450" cy="1930400"/>
          </a:xfrm>
          <a:custGeom>
            <a:avLst/>
            <a:gdLst/>
            <a:ahLst/>
            <a:cxnLst/>
            <a:rect l="l" t="t" r="r" b="b"/>
            <a:pathLst>
              <a:path w="806450" h="1930400">
                <a:moveTo>
                  <a:pt x="11673" y="1917700"/>
                </a:moveTo>
                <a:lnTo>
                  <a:pt x="7226" y="1917700"/>
                </a:lnTo>
                <a:lnTo>
                  <a:pt x="6311" y="1930400"/>
                </a:lnTo>
                <a:lnTo>
                  <a:pt x="11673" y="1917700"/>
                </a:lnTo>
                <a:close/>
              </a:path>
              <a:path w="806450" h="1930400">
                <a:moveTo>
                  <a:pt x="24282" y="1917700"/>
                </a:moveTo>
                <a:lnTo>
                  <a:pt x="11673" y="1917700"/>
                </a:lnTo>
                <a:lnTo>
                  <a:pt x="14585" y="1930400"/>
                </a:lnTo>
                <a:lnTo>
                  <a:pt x="18097" y="1930400"/>
                </a:lnTo>
                <a:lnTo>
                  <a:pt x="24282" y="1917700"/>
                </a:lnTo>
                <a:close/>
              </a:path>
              <a:path w="806450" h="1930400">
                <a:moveTo>
                  <a:pt x="33032" y="1917700"/>
                </a:moveTo>
                <a:lnTo>
                  <a:pt x="24282" y="1917700"/>
                </a:lnTo>
                <a:lnTo>
                  <a:pt x="25514" y="1930400"/>
                </a:lnTo>
                <a:lnTo>
                  <a:pt x="32042" y="1930400"/>
                </a:lnTo>
                <a:lnTo>
                  <a:pt x="33599" y="1924695"/>
                </a:lnTo>
                <a:lnTo>
                  <a:pt x="33032" y="1917700"/>
                </a:lnTo>
                <a:close/>
              </a:path>
              <a:path w="806450" h="1930400">
                <a:moveTo>
                  <a:pt x="33599" y="1924695"/>
                </a:moveTo>
                <a:lnTo>
                  <a:pt x="32042" y="1930400"/>
                </a:lnTo>
                <a:lnTo>
                  <a:pt x="34061" y="1930400"/>
                </a:lnTo>
                <a:lnTo>
                  <a:pt x="33599" y="1924695"/>
                </a:lnTo>
                <a:close/>
              </a:path>
              <a:path w="806450" h="1930400">
                <a:moveTo>
                  <a:pt x="43230" y="1917700"/>
                </a:moveTo>
                <a:lnTo>
                  <a:pt x="35509" y="1917700"/>
                </a:lnTo>
                <a:lnTo>
                  <a:pt x="33599" y="1924695"/>
                </a:lnTo>
                <a:lnTo>
                  <a:pt x="34061" y="1930400"/>
                </a:lnTo>
                <a:lnTo>
                  <a:pt x="41262" y="1930400"/>
                </a:lnTo>
                <a:lnTo>
                  <a:pt x="43230" y="1917700"/>
                </a:lnTo>
                <a:close/>
              </a:path>
              <a:path w="806450" h="1930400">
                <a:moveTo>
                  <a:pt x="33972" y="1905000"/>
                </a:moveTo>
                <a:lnTo>
                  <a:pt x="1993" y="1905000"/>
                </a:lnTo>
                <a:lnTo>
                  <a:pt x="0" y="1917700"/>
                </a:lnTo>
                <a:lnTo>
                  <a:pt x="32181" y="1917700"/>
                </a:lnTo>
                <a:lnTo>
                  <a:pt x="33972" y="1905000"/>
                </a:lnTo>
                <a:close/>
              </a:path>
              <a:path w="806450" h="1930400">
                <a:moveTo>
                  <a:pt x="44500" y="1905000"/>
                </a:moveTo>
                <a:lnTo>
                  <a:pt x="35750" y="1905000"/>
                </a:lnTo>
                <a:lnTo>
                  <a:pt x="37465" y="1917700"/>
                </a:lnTo>
                <a:lnTo>
                  <a:pt x="42024" y="1917700"/>
                </a:lnTo>
                <a:lnTo>
                  <a:pt x="44500" y="1905000"/>
                </a:lnTo>
                <a:close/>
              </a:path>
              <a:path w="806450" h="1930400">
                <a:moveTo>
                  <a:pt x="49669" y="1905000"/>
                </a:moveTo>
                <a:lnTo>
                  <a:pt x="44500" y="1905000"/>
                </a:lnTo>
                <a:lnTo>
                  <a:pt x="44284" y="1917700"/>
                </a:lnTo>
                <a:lnTo>
                  <a:pt x="49504" y="1917700"/>
                </a:lnTo>
                <a:lnTo>
                  <a:pt x="49669" y="1905000"/>
                </a:lnTo>
                <a:close/>
              </a:path>
              <a:path w="806450" h="1930400">
                <a:moveTo>
                  <a:pt x="6604" y="1892300"/>
                </a:moveTo>
                <a:lnTo>
                  <a:pt x="4165" y="1905000"/>
                </a:lnTo>
                <a:lnTo>
                  <a:pt x="6413" y="1905000"/>
                </a:lnTo>
                <a:lnTo>
                  <a:pt x="6604" y="1892300"/>
                </a:lnTo>
                <a:close/>
              </a:path>
              <a:path w="806450" h="1930400">
                <a:moveTo>
                  <a:pt x="42024" y="1892300"/>
                </a:moveTo>
                <a:lnTo>
                  <a:pt x="7429" y="1892300"/>
                </a:lnTo>
                <a:lnTo>
                  <a:pt x="10541" y="1905000"/>
                </a:lnTo>
                <a:lnTo>
                  <a:pt x="37312" y="1905000"/>
                </a:lnTo>
                <a:lnTo>
                  <a:pt x="42024" y="1892300"/>
                </a:lnTo>
                <a:close/>
              </a:path>
              <a:path w="806450" h="1930400">
                <a:moveTo>
                  <a:pt x="46177" y="1892300"/>
                </a:moveTo>
                <a:lnTo>
                  <a:pt x="42405" y="1892300"/>
                </a:lnTo>
                <a:lnTo>
                  <a:pt x="41846" y="1905000"/>
                </a:lnTo>
                <a:lnTo>
                  <a:pt x="47536" y="1905000"/>
                </a:lnTo>
                <a:lnTo>
                  <a:pt x="46177" y="1892300"/>
                </a:lnTo>
                <a:close/>
              </a:path>
              <a:path w="806450" h="1930400">
                <a:moveTo>
                  <a:pt x="7797" y="1879600"/>
                </a:moveTo>
                <a:lnTo>
                  <a:pt x="6032" y="1879600"/>
                </a:lnTo>
                <a:lnTo>
                  <a:pt x="7289" y="1892300"/>
                </a:lnTo>
                <a:lnTo>
                  <a:pt x="8204" y="1892300"/>
                </a:lnTo>
                <a:lnTo>
                  <a:pt x="7797" y="1879600"/>
                </a:lnTo>
                <a:close/>
              </a:path>
              <a:path w="806450" h="1930400">
                <a:moveTo>
                  <a:pt x="29298" y="1879600"/>
                </a:moveTo>
                <a:lnTo>
                  <a:pt x="11823" y="1879600"/>
                </a:lnTo>
                <a:lnTo>
                  <a:pt x="11557" y="1892300"/>
                </a:lnTo>
                <a:lnTo>
                  <a:pt x="27622" y="1892300"/>
                </a:lnTo>
                <a:lnTo>
                  <a:pt x="29298" y="1879600"/>
                </a:lnTo>
                <a:close/>
              </a:path>
              <a:path w="806450" h="1930400">
                <a:moveTo>
                  <a:pt x="39484" y="1879600"/>
                </a:moveTo>
                <a:lnTo>
                  <a:pt x="29298" y="1879600"/>
                </a:lnTo>
                <a:lnTo>
                  <a:pt x="32499" y="1892300"/>
                </a:lnTo>
                <a:lnTo>
                  <a:pt x="37617" y="1892300"/>
                </a:lnTo>
                <a:lnTo>
                  <a:pt x="39484" y="1879600"/>
                </a:lnTo>
                <a:close/>
              </a:path>
              <a:path w="806450" h="1930400">
                <a:moveTo>
                  <a:pt x="17653" y="1866570"/>
                </a:moveTo>
                <a:lnTo>
                  <a:pt x="17526" y="1866900"/>
                </a:lnTo>
                <a:lnTo>
                  <a:pt x="24193" y="1879600"/>
                </a:lnTo>
                <a:lnTo>
                  <a:pt x="42100" y="1879600"/>
                </a:lnTo>
                <a:lnTo>
                  <a:pt x="37617" y="1892300"/>
                </a:lnTo>
                <a:lnTo>
                  <a:pt x="57772" y="1892300"/>
                </a:lnTo>
                <a:lnTo>
                  <a:pt x="57658" y="1879600"/>
                </a:lnTo>
                <a:lnTo>
                  <a:pt x="58819" y="1877300"/>
                </a:lnTo>
                <a:lnTo>
                  <a:pt x="60223" y="1866900"/>
                </a:lnTo>
                <a:lnTo>
                  <a:pt x="17665" y="1866900"/>
                </a:lnTo>
                <a:lnTo>
                  <a:pt x="17653" y="1866570"/>
                </a:lnTo>
                <a:close/>
              </a:path>
              <a:path w="806450" h="1930400">
                <a:moveTo>
                  <a:pt x="64071" y="1866900"/>
                </a:moveTo>
                <a:lnTo>
                  <a:pt x="58819" y="1877300"/>
                </a:lnTo>
                <a:lnTo>
                  <a:pt x="58508" y="1879600"/>
                </a:lnTo>
                <a:lnTo>
                  <a:pt x="64071" y="1866900"/>
                </a:lnTo>
                <a:close/>
              </a:path>
              <a:path w="806450" h="1930400">
                <a:moveTo>
                  <a:pt x="22440" y="1854200"/>
                </a:moveTo>
                <a:lnTo>
                  <a:pt x="17717" y="1866406"/>
                </a:lnTo>
                <a:lnTo>
                  <a:pt x="17665" y="1866900"/>
                </a:lnTo>
                <a:lnTo>
                  <a:pt x="23482" y="1866900"/>
                </a:lnTo>
                <a:lnTo>
                  <a:pt x="22440" y="1854200"/>
                </a:lnTo>
                <a:close/>
              </a:path>
              <a:path w="806450" h="1930400">
                <a:moveTo>
                  <a:pt x="46748" y="1854200"/>
                </a:moveTo>
                <a:lnTo>
                  <a:pt x="25171" y="1854200"/>
                </a:lnTo>
                <a:lnTo>
                  <a:pt x="23482" y="1866900"/>
                </a:lnTo>
                <a:lnTo>
                  <a:pt x="39408" y="1866900"/>
                </a:lnTo>
                <a:lnTo>
                  <a:pt x="45973" y="1856528"/>
                </a:lnTo>
                <a:lnTo>
                  <a:pt x="46748" y="1854200"/>
                </a:lnTo>
                <a:close/>
              </a:path>
              <a:path w="806450" h="1930400">
                <a:moveTo>
                  <a:pt x="47132" y="1854697"/>
                </a:moveTo>
                <a:lnTo>
                  <a:pt x="45973" y="1856528"/>
                </a:lnTo>
                <a:lnTo>
                  <a:pt x="42519" y="1866900"/>
                </a:lnTo>
                <a:lnTo>
                  <a:pt x="51219" y="1866900"/>
                </a:lnTo>
                <a:lnTo>
                  <a:pt x="50361" y="1862052"/>
                </a:lnTo>
                <a:lnTo>
                  <a:pt x="47132" y="1854697"/>
                </a:lnTo>
                <a:close/>
              </a:path>
              <a:path w="806450" h="1930400">
                <a:moveTo>
                  <a:pt x="55384" y="1854200"/>
                </a:moveTo>
                <a:lnTo>
                  <a:pt x="48971" y="1854200"/>
                </a:lnTo>
                <a:lnTo>
                  <a:pt x="50361" y="1862052"/>
                </a:lnTo>
                <a:lnTo>
                  <a:pt x="52489" y="1866900"/>
                </a:lnTo>
                <a:lnTo>
                  <a:pt x="55243" y="1858602"/>
                </a:lnTo>
                <a:lnTo>
                  <a:pt x="55384" y="1854200"/>
                </a:lnTo>
                <a:close/>
              </a:path>
              <a:path w="806450" h="1930400">
                <a:moveTo>
                  <a:pt x="55172" y="1860821"/>
                </a:moveTo>
                <a:lnTo>
                  <a:pt x="52984" y="1866900"/>
                </a:lnTo>
                <a:lnTo>
                  <a:pt x="54978" y="1866900"/>
                </a:lnTo>
                <a:lnTo>
                  <a:pt x="55172" y="1860821"/>
                </a:lnTo>
                <a:close/>
              </a:path>
              <a:path w="806450" h="1930400">
                <a:moveTo>
                  <a:pt x="59397" y="1854200"/>
                </a:moveTo>
                <a:lnTo>
                  <a:pt x="57556" y="1854200"/>
                </a:lnTo>
                <a:lnTo>
                  <a:pt x="55172" y="1860821"/>
                </a:lnTo>
                <a:lnTo>
                  <a:pt x="54978" y="1866900"/>
                </a:lnTo>
                <a:lnTo>
                  <a:pt x="55892" y="1866900"/>
                </a:lnTo>
                <a:lnTo>
                  <a:pt x="59397" y="1854200"/>
                </a:lnTo>
                <a:close/>
              </a:path>
              <a:path w="806450" h="1930400">
                <a:moveTo>
                  <a:pt x="59778" y="1854200"/>
                </a:moveTo>
                <a:lnTo>
                  <a:pt x="59397" y="1854200"/>
                </a:lnTo>
                <a:lnTo>
                  <a:pt x="59994" y="1866900"/>
                </a:lnTo>
                <a:lnTo>
                  <a:pt x="60248" y="1866900"/>
                </a:lnTo>
                <a:lnTo>
                  <a:pt x="59778" y="1854200"/>
                </a:lnTo>
                <a:close/>
              </a:path>
              <a:path w="806450" h="1930400">
                <a:moveTo>
                  <a:pt x="66395" y="1854200"/>
                </a:moveTo>
                <a:lnTo>
                  <a:pt x="64617" y="1854200"/>
                </a:lnTo>
                <a:lnTo>
                  <a:pt x="62826" y="1866900"/>
                </a:lnTo>
                <a:lnTo>
                  <a:pt x="68122" y="1866900"/>
                </a:lnTo>
                <a:lnTo>
                  <a:pt x="66395" y="1854200"/>
                </a:lnTo>
                <a:close/>
              </a:path>
              <a:path w="806450" h="1930400">
                <a:moveTo>
                  <a:pt x="18986" y="1854200"/>
                </a:moveTo>
                <a:lnTo>
                  <a:pt x="17195" y="1854200"/>
                </a:lnTo>
                <a:lnTo>
                  <a:pt x="17653" y="1866570"/>
                </a:lnTo>
                <a:lnTo>
                  <a:pt x="17717" y="1866406"/>
                </a:lnTo>
                <a:lnTo>
                  <a:pt x="18986" y="1854200"/>
                </a:lnTo>
                <a:close/>
              </a:path>
              <a:path w="806450" h="1930400">
                <a:moveTo>
                  <a:pt x="64401" y="1841500"/>
                </a:moveTo>
                <a:lnTo>
                  <a:pt x="44767" y="1841500"/>
                </a:lnTo>
                <a:lnTo>
                  <a:pt x="47447" y="1854200"/>
                </a:lnTo>
                <a:lnTo>
                  <a:pt x="47132" y="1854697"/>
                </a:lnTo>
                <a:lnTo>
                  <a:pt x="50361" y="1862052"/>
                </a:lnTo>
                <a:lnTo>
                  <a:pt x="48971" y="1854200"/>
                </a:lnTo>
                <a:lnTo>
                  <a:pt x="64236" y="1854200"/>
                </a:lnTo>
                <a:lnTo>
                  <a:pt x="64401" y="1841500"/>
                </a:lnTo>
                <a:close/>
              </a:path>
              <a:path w="806450" h="1930400">
                <a:moveTo>
                  <a:pt x="56705" y="1854200"/>
                </a:moveTo>
                <a:lnTo>
                  <a:pt x="55384" y="1854200"/>
                </a:lnTo>
                <a:lnTo>
                  <a:pt x="55243" y="1858602"/>
                </a:lnTo>
                <a:lnTo>
                  <a:pt x="56705" y="1854200"/>
                </a:lnTo>
                <a:close/>
              </a:path>
              <a:path w="806450" h="1930400">
                <a:moveTo>
                  <a:pt x="46913" y="1854200"/>
                </a:moveTo>
                <a:lnTo>
                  <a:pt x="46748" y="1854200"/>
                </a:lnTo>
                <a:lnTo>
                  <a:pt x="45973" y="1856528"/>
                </a:lnTo>
                <a:lnTo>
                  <a:pt x="47132" y="1854697"/>
                </a:lnTo>
                <a:lnTo>
                  <a:pt x="46913" y="1854200"/>
                </a:lnTo>
                <a:close/>
              </a:path>
              <a:path w="806450" h="1930400">
                <a:moveTo>
                  <a:pt x="44767" y="1841500"/>
                </a:moveTo>
                <a:lnTo>
                  <a:pt x="44602" y="1854200"/>
                </a:lnTo>
                <a:lnTo>
                  <a:pt x="46913" y="1854200"/>
                </a:lnTo>
                <a:lnTo>
                  <a:pt x="47132" y="1854697"/>
                </a:lnTo>
                <a:lnTo>
                  <a:pt x="47447" y="1854200"/>
                </a:lnTo>
                <a:lnTo>
                  <a:pt x="44767" y="1841500"/>
                </a:lnTo>
                <a:close/>
              </a:path>
              <a:path w="806450" h="1930400">
                <a:moveTo>
                  <a:pt x="28498" y="1841500"/>
                </a:moveTo>
                <a:lnTo>
                  <a:pt x="27000" y="1841500"/>
                </a:lnTo>
                <a:lnTo>
                  <a:pt x="26974" y="1854200"/>
                </a:lnTo>
                <a:lnTo>
                  <a:pt x="32562" y="1854200"/>
                </a:lnTo>
                <a:lnTo>
                  <a:pt x="31703" y="1845938"/>
                </a:lnTo>
                <a:lnTo>
                  <a:pt x="28498" y="1841500"/>
                </a:lnTo>
                <a:close/>
              </a:path>
              <a:path w="806450" h="1930400">
                <a:moveTo>
                  <a:pt x="31703" y="1845938"/>
                </a:moveTo>
                <a:lnTo>
                  <a:pt x="32562" y="1854200"/>
                </a:lnTo>
                <a:lnTo>
                  <a:pt x="35966" y="1854200"/>
                </a:lnTo>
                <a:lnTo>
                  <a:pt x="34721" y="1850118"/>
                </a:lnTo>
                <a:lnTo>
                  <a:pt x="31703" y="1845938"/>
                </a:lnTo>
                <a:close/>
              </a:path>
              <a:path w="806450" h="1930400">
                <a:moveTo>
                  <a:pt x="34721" y="1850118"/>
                </a:moveTo>
                <a:lnTo>
                  <a:pt x="35966" y="1854200"/>
                </a:lnTo>
                <a:lnTo>
                  <a:pt x="37668" y="1854200"/>
                </a:lnTo>
                <a:lnTo>
                  <a:pt x="34721" y="1850118"/>
                </a:lnTo>
                <a:close/>
              </a:path>
              <a:path w="806450" h="1930400">
                <a:moveTo>
                  <a:pt x="33384" y="1845733"/>
                </a:moveTo>
                <a:lnTo>
                  <a:pt x="34721" y="1850118"/>
                </a:lnTo>
                <a:lnTo>
                  <a:pt x="37668" y="1854200"/>
                </a:lnTo>
                <a:lnTo>
                  <a:pt x="33384" y="1845733"/>
                </a:lnTo>
                <a:close/>
              </a:path>
              <a:path w="806450" h="1930400">
                <a:moveTo>
                  <a:pt x="44767" y="1841500"/>
                </a:moveTo>
                <a:lnTo>
                  <a:pt x="32092" y="1841500"/>
                </a:lnTo>
                <a:lnTo>
                  <a:pt x="33384" y="1845733"/>
                </a:lnTo>
                <a:lnTo>
                  <a:pt x="37668" y="1854200"/>
                </a:lnTo>
                <a:lnTo>
                  <a:pt x="44602" y="1854200"/>
                </a:lnTo>
                <a:lnTo>
                  <a:pt x="44767" y="1841500"/>
                </a:lnTo>
                <a:close/>
              </a:path>
              <a:path w="806450" h="1930400">
                <a:moveTo>
                  <a:pt x="70104" y="1841500"/>
                </a:moveTo>
                <a:lnTo>
                  <a:pt x="67360" y="1854200"/>
                </a:lnTo>
                <a:lnTo>
                  <a:pt x="69011" y="1854200"/>
                </a:lnTo>
                <a:lnTo>
                  <a:pt x="70104" y="1841500"/>
                </a:lnTo>
                <a:close/>
              </a:path>
              <a:path w="806450" h="1930400">
                <a:moveTo>
                  <a:pt x="31242" y="1841500"/>
                </a:moveTo>
                <a:lnTo>
                  <a:pt x="31703" y="1845938"/>
                </a:lnTo>
                <a:lnTo>
                  <a:pt x="34721" y="1850118"/>
                </a:lnTo>
                <a:lnTo>
                  <a:pt x="33384" y="1845733"/>
                </a:lnTo>
                <a:lnTo>
                  <a:pt x="31242" y="1841500"/>
                </a:lnTo>
                <a:close/>
              </a:path>
              <a:path w="806450" h="1930400">
                <a:moveTo>
                  <a:pt x="70078" y="1828800"/>
                </a:moveTo>
                <a:lnTo>
                  <a:pt x="30429" y="1828800"/>
                </a:lnTo>
                <a:lnTo>
                  <a:pt x="28498" y="1841500"/>
                </a:lnTo>
                <a:lnTo>
                  <a:pt x="31703" y="1845938"/>
                </a:lnTo>
                <a:lnTo>
                  <a:pt x="31242" y="1841500"/>
                </a:lnTo>
                <a:lnTo>
                  <a:pt x="64516" y="1841500"/>
                </a:lnTo>
                <a:lnTo>
                  <a:pt x="70078" y="1828800"/>
                </a:lnTo>
                <a:close/>
              </a:path>
              <a:path w="806450" h="1930400">
                <a:moveTo>
                  <a:pt x="32092" y="1841500"/>
                </a:moveTo>
                <a:lnTo>
                  <a:pt x="31242" y="1841500"/>
                </a:lnTo>
                <a:lnTo>
                  <a:pt x="33384" y="1845733"/>
                </a:lnTo>
                <a:lnTo>
                  <a:pt x="32092" y="1841500"/>
                </a:lnTo>
                <a:close/>
              </a:path>
              <a:path w="806450" h="1930400">
                <a:moveTo>
                  <a:pt x="45262" y="1816100"/>
                </a:moveTo>
                <a:lnTo>
                  <a:pt x="37782" y="1816100"/>
                </a:lnTo>
                <a:lnTo>
                  <a:pt x="40322" y="1828800"/>
                </a:lnTo>
                <a:lnTo>
                  <a:pt x="43065" y="1828800"/>
                </a:lnTo>
                <a:lnTo>
                  <a:pt x="45262" y="1816100"/>
                </a:lnTo>
                <a:close/>
              </a:path>
              <a:path w="806450" h="1930400">
                <a:moveTo>
                  <a:pt x="63131" y="1816100"/>
                </a:moveTo>
                <a:lnTo>
                  <a:pt x="45262" y="1816100"/>
                </a:lnTo>
                <a:lnTo>
                  <a:pt x="45859" y="1828800"/>
                </a:lnTo>
                <a:lnTo>
                  <a:pt x="65468" y="1828800"/>
                </a:lnTo>
                <a:lnTo>
                  <a:pt x="63131" y="1816100"/>
                </a:lnTo>
                <a:close/>
              </a:path>
              <a:path w="806450" h="1930400">
                <a:moveTo>
                  <a:pt x="78587" y="1803400"/>
                </a:moveTo>
                <a:lnTo>
                  <a:pt x="47066" y="1803400"/>
                </a:lnTo>
                <a:lnTo>
                  <a:pt x="48615" y="1816100"/>
                </a:lnTo>
                <a:lnTo>
                  <a:pt x="66154" y="1816100"/>
                </a:lnTo>
                <a:lnTo>
                  <a:pt x="65468" y="1828800"/>
                </a:lnTo>
                <a:lnTo>
                  <a:pt x="69591" y="1828800"/>
                </a:lnTo>
                <a:lnTo>
                  <a:pt x="72449" y="1816100"/>
                </a:lnTo>
                <a:lnTo>
                  <a:pt x="78587" y="1803400"/>
                </a:lnTo>
                <a:close/>
              </a:path>
              <a:path w="806450" h="1930400">
                <a:moveTo>
                  <a:pt x="75234" y="1816100"/>
                </a:moveTo>
                <a:lnTo>
                  <a:pt x="73380" y="1816100"/>
                </a:lnTo>
                <a:lnTo>
                  <a:pt x="73863" y="1828800"/>
                </a:lnTo>
                <a:lnTo>
                  <a:pt x="75628" y="1828800"/>
                </a:lnTo>
                <a:lnTo>
                  <a:pt x="75234" y="1816100"/>
                </a:lnTo>
                <a:close/>
              </a:path>
              <a:path w="806450" h="1930400">
                <a:moveTo>
                  <a:pt x="81978" y="1816100"/>
                </a:moveTo>
                <a:lnTo>
                  <a:pt x="78574" y="1816100"/>
                </a:lnTo>
                <a:lnTo>
                  <a:pt x="77584" y="1828800"/>
                </a:lnTo>
                <a:lnTo>
                  <a:pt x="81216" y="1828800"/>
                </a:lnTo>
                <a:lnTo>
                  <a:pt x="81978" y="1816100"/>
                </a:lnTo>
                <a:close/>
              </a:path>
              <a:path w="806450" h="1930400">
                <a:moveTo>
                  <a:pt x="81432" y="1803400"/>
                </a:moveTo>
                <a:lnTo>
                  <a:pt x="78587" y="1803400"/>
                </a:lnTo>
                <a:lnTo>
                  <a:pt x="79489" y="1816100"/>
                </a:lnTo>
                <a:lnTo>
                  <a:pt x="79705" y="1816100"/>
                </a:lnTo>
                <a:lnTo>
                  <a:pt x="81432" y="1803400"/>
                </a:lnTo>
                <a:close/>
              </a:path>
              <a:path w="806450" h="1930400">
                <a:moveTo>
                  <a:pt x="82636" y="1813426"/>
                </a:moveTo>
                <a:lnTo>
                  <a:pt x="82638" y="1816100"/>
                </a:lnTo>
                <a:lnTo>
                  <a:pt x="82791" y="1816100"/>
                </a:lnTo>
                <a:lnTo>
                  <a:pt x="82636" y="1813426"/>
                </a:lnTo>
                <a:close/>
              </a:path>
              <a:path w="806450" h="1930400">
                <a:moveTo>
                  <a:pt x="82626" y="1803400"/>
                </a:moveTo>
                <a:lnTo>
                  <a:pt x="82054" y="1803400"/>
                </a:lnTo>
                <a:lnTo>
                  <a:pt x="82636" y="1813426"/>
                </a:lnTo>
                <a:lnTo>
                  <a:pt x="82626" y="1803400"/>
                </a:lnTo>
                <a:close/>
              </a:path>
              <a:path w="806450" h="1930400">
                <a:moveTo>
                  <a:pt x="84696" y="1790700"/>
                </a:moveTo>
                <a:lnTo>
                  <a:pt x="48450" y="1790700"/>
                </a:lnTo>
                <a:lnTo>
                  <a:pt x="38239" y="1803400"/>
                </a:lnTo>
                <a:lnTo>
                  <a:pt x="78295" y="1803400"/>
                </a:lnTo>
                <a:lnTo>
                  <a:pt x="84696" y="1790700"/>
                </a:lnTo>
                <a:close/>
              </a:path>
              <a:path w="806450" h="1930400">
                <a:moveTo>
                  <a:pt x="85699" y="1778000"/>
                </a:moveTo>
                <a:lnTo>
                  <a:pt x="53517" y="1778000"/>
                </a:lnTo>
                <a:lnTo>
                  <a:pt x="49517" y="1790700"/>
                </a:lnTo>
                <a:lnTo>
                  <a:pt x="83210" y="1790700"/>
                </a:lnTo>
                <a:lnTo>
                  <a:pt x="85699" y="1778000"/>
                </a:lnTo>
                <a:close/>
              </a:path>
              <a:path w="806450" h="1930400">
                <a:moveTo>
                  <a:pt x="92443" y="1778000"/>
                </a:moveTo>
                <a:lnTo>
                  <a:pt x="85699" y="1778000"/>
                </a:lnTo>
                <a:lnTo>
                  <a:pt x="88620" y="1790700"/>
                </a:lnTo>
                <a:lnTo>
                  <a:pt x="91833" y="1790700"/>
                </a:lnTo>
                <a:lnTo>
                  <a:pt x="92443" y="1778000"/>
                </a:lnTo>
                <a:close/>
              </a:path>
              <a:path w="806450" h="1930400">
                <a:moveTo>
                  <a:pt x="69456" y="1765300"/>
                </a:moveTo>
                <a:lnTo>
                  <a:pt x="56235" y="1765300"/>
                </a:lnTo>
                <a:lnTo>
                  <a:pt x="59829" y="1778000"/>
                </a:lnTo>
                <a:lnTo>
                  <a:pt x="69456" y="1765300"/>
                </a:lnTo>
                <a:close/>
              </a:path>
              <a:path w="806450" h="1930400">
                <a:moveTo>
                  <a:pt x="93662" y="1765300"/>
                </a:moveTo>
                <a:lnTo>
                  <a:pt x="69456" y="1765300"/>
                </a:lnTo>
                <a:lnTo>
                  <a:pt x="64031" y="1778000"/>
                </a:lnTo>
                <a:lnTo>
                  <a:pt x="83845" y="1778000"/>
                </a:lnTo>
                <a:lnTo>
                  <a:pt x="93662" y="1765300"/>
                </a:lnTo>
                <a:close/>
              </a:path>
              <a:path w="806450" h="1930400">
                <a:moveTo>
                  <a:pt x="96659" y="1765300"/>
                </a:moveTo>
                <a:lnTo>
                  <a:pt x="94551" y="1765300"/>
                </a:lnTo>
                <a:lnTo>
                  <a:pt x="93992" y="1778000"/>
                </a:lnTo>
                <a:lnTo>
                  <a:pt x="96786" y="1778000"/>
                </a:lnTo>
                <a:lnTo>
                  <a:pt x="96659" y="1765300"/>
                </a:lnTo>
                <a:close/>
              </a:path>
              <a:path w="806450" h="1930400">
                <a:moveTo>
                  <a:pt x="98425" y="1752600"/>
                </a:moveTo>
                <a:lnTo>
                  <a:pt x="61315" y="1752600"/>
                </a:lnTo>
                <a:lnTo>
                  <a:pt x="59690" y="1765300"/>
                </a:lnTo>
                <a:lnTo>
                  <a:pt x="98418" y="1765300"/>
                </a:lnTo>
                <a:lnTo>
                  <a:pt x="98425" y="1752600"/>
                </a:lnTo>
                <a:close/>
              </a:path>
              <a:path w="806450" h="1930400">
                <a:moveTo>
                  <a:pt x="100633" y="1753940"/>
                </a:moveTo>
                <a:lnTo>
                  <a:pt x="99542" y="1765300"/>
                </a:lnTo>
                <a:lnTo>
                  <a:pt x="101587" y="1765300"/>
                </a:lnTo>
                <a:lnTo>
                  <a:pt x="100633" y="1753940"/>
                </a:lnTo>
                <a:close/>
              </a:path>
              <a:path w="806450" h="1930400">
                <a:moveTo>
                  <a:pt x="103492" y="1752600"/>
                </a:moveTo>
                <a:lnTo>
                  <a:pt x="103022" y="1752600"/>
                </a:lnTo>
                <a:lnTo>
                  <a:pt x="101587" y="1765300"/>
                </a:lnTo>
                <a:lnTo>
                  <a:pt x="102425" y="1765300"/>
                </a:lnTo>
                <a:lnTo>
                  <a:pt x="103492" y="1752600"/>
                </a:lnTo>
                <a:close/>
              </a:path>
              <a:path w="806450" h="1930400">
                <a:moveTo>
                  <a:pt x="100761" y="1752600"/>
                </a:moveTo>
                <a:lnTo>
                  <a:pt x="100520" y="1752600"/>
                </a:lnTo>
                <a:lnTo>
                  <a:pt x="100633" y="1753940"/>
                </a:lnTo>
                <a:lnTo>
                  <a:pt x="100761" y="1752600"/>
                </a:lnTo>
                <a:close/>
              </a:path>
              <a:path w="806450" h="1930400">
                <a:moveTo>
                  <a:pt x="88900" y="1739900"/>
                </a:moveTo>
                <a:lnTo>
                  <a:pt x="69964" y="1739900"/>
                </a:lnTo>
                <a:lnTo>
                  <a:pt x="71996" y="1752600"/>
                </a:lnTo>
                <a:lnTo>
                  <a:pt x="90220" y="1752600"/>
                </a:lnTo>
                <a:lnTo>
                  <a:pt x="88900" y="1739900"/>
                </a:lnTo>
                <a:close/>
              </a:path>
              <a:path w="806450" h="1930400">
                <a:moveTo>
                  <a:pt x="103936" y="1739900"/>
                </a:moveTo>
                <a:lnTo>
                  <a:pt x="88900" y="1739900"/>
                </a:lnTo>
                <a:lnTo>
                  <a:pt x="92697" y="1752600"/>
                </a:lnTo>
                <a:lnTo>
                  <a:pt x="97739" y="1752600"/>
                </a:lnTo>
                <a:lnTo>
                  <a:pt x="103936" y="1739900"/>
                </a:lnTo>
                <a:close/>
              </a:path>
              <a:path w="806450" h="1930400">
                <a:moveTo>
                  <a:pt x="105841" y="1727200"/>
                </a:moveTo>
                <a:lnTo>
                  <a:pt x="71208" y="1727200"/>
                </a:lnTo>
                <a:lnTo>
                  <a:pt x="74142" y="1739900"/>
                </a:lnTo>
                <a:lnTo>
                  <a:pt x="106273" y="1739900"/>
                </a:lnTo>
                <a:lnTo>
                  <a:pt x="105841" y="1727200"/>
                </a:lnTo>
                <a:close/>
              </a:path>
              <a:path w="806450" h="1930400">
                <a:moveTo>
                  <a:pt x="117309" y="1727200"/>
                </a:moveTo>
                <a:lnTo>
                  <a:pt x="105841" y="1727200"/>
                </a:lnTo>
                <a:lnTo>
                  <a:pt x="110109" y="1739900"/>
                </a:lnTo>
                <a:lnTo>
                  <a:pt x="115316" y="1739900"/>
                </a:lnTo>
                <a:lnTo>
                  <a:pt x="117309" y="1727200"/>
                </a:lnTo>
                <a:close/>
              </a:path>
              <a:path w="806450" h="1930400">
                <a:moveTo>
                  <a:pt x="120662" y="1727200"/>
                </a:moveTo>
                <a:lnTo>
                  <a:pt x="120065" y="1727200"/>
                </a:lnTo>
                <a:lnTo>
                  <a:pt x="118922" y="1739900"/>
                </a:lnTo>
                <a:lnTo>
                  <a:pt x="120662" y="1727200"/>
                </a:lnTo>
                <a:close/>
              </a:path>
              <a:path w="806450" h="1930400">
                <a:moveTo>
                  <a:pt x="77406" y="1714500"/>
                </a:moveTo>
                <a:lnTo>
                  <a:pt x="76657" y="1727200"/>
                </a:lnTo>
                <a:lnTo>
                  <a:pt x="78851" y="1721515"/>
                </a:lnTo>
                <a:lnTo>
                  <a:pt x="77406" y="1714500"/>
                </a:lnTo>
                <a:close/>
              </a:path>
              <a:path w="806450" h="1930400">
                <a:moveTo>
                  <a:pt x="108381" y="1714500"/>
                </a:moveTo>
                <a:lnTo>
                  <a:pt x="81559" y="1714500"/>
                </a:lnTo>
                <a:lnTo>
                  <a:pt x="78851" y="1721515"/>
                </a:lnTo>
                <a:lnTo>
                  <a:pt x="80022" y="1727200"/>
                </a:lnTo>
                <a:lnTo>
                  <a:pt x="111671" y="1727200"/>
                </a:lnTo>
                <a:lnTo>
                  <a:pt x="108381" y="1714500"/>
                </a:lnTo>
                <a:close/>
              </a:path>
              <a:path w="806450" h="1930400">
                <a:moveTo>
                  <a:pt x="114075" y="1723695"/>
                </a:moveTo>
                <a:lnTo>
                  <a:pt x="111671" y="1727200"/>
                </a:lnTo>
                <a:lnTo>
                  <a:pt x="113728" y="1727200"/>
                </a:lnTo>
                <a:lnTo>
                  <a:pt x="114075" y="1723695"/>
                </a:lnTo>
                <a:close/>
              </a:path>
              <a:path w="806450" h="1930400">
                <a:moveTo>
                  <a:pt x="119996" y="1715064"/>
                </a:moveTo>
                <a:lnTo>
                  <a:pt x="114865" y="1722543"/>
                </a:lnTo>
                <a:lnTo>
                  <a:pt x="114795" y="1727200"/>
                </a:lnTo>
                <a:lnTo>
                  <a:pt x="117678" y="1727200"/>
                </a:lnTo>
                <a:lnTo>
                  <a:pt x="119996" y="1715064"/>
                </a:lnTo>
                <a:close/>
              </a:path>
              <a:path w="806450" h="1930400">
                <a:moveTo>
                  <a:pt x="114985" y="1714500"/>
                </a:moveTo>
                <a:lnTo>
                  <a:pt x="114075" y="1723695"/>
                </a:lnTo>
                <a:lnTo>
                  <a:pt x="114865" y="1722543"/>
                </a:lnTo>
                <a:lnTo>
                  <a:pt x="114985" y="1714500"/>
                </a:lnTo>
                <a:close/>
              </a:path>
              <a:path w="806450" h="1930400">
                <a:moveTo>
                  <a:pt x="120383" y="1714500"/>
                </a:moveTo>
                <a:lnTo>
                  <a:pt x="120103" y="1714500"/>
                </a:lnTo>
                <a:lnTo>
                  <a:pt x="119996" y="1715064"/>
                </a:lnTo>
                <a:lnTo>
                  <a:pt x="120383" y="1714500"/>
                </a:lnTo>
                <a:close/>
              </a:path>
              <a:path w="806450" h="1930400">
                <a:moveTo>
                  <a:pt x="79324" y="1701800"/>
                </a:moveTo>
                <a:lnTo>
                  <a:pt x="78028" y="1701800"/>
                </a:lnTo>
                <a:lnTo>
                  <a:pt x="74549" y="1714500"/>
                </a:lnTo>
                <a:lnTo>
                  <a:pt x="77952" y="1714500"/>
                </a:lnTo>
                <a:lnTo>
                  <a:pt x="79324" y="1701800"/>
                </a:lnTo>
                <a:close/>
              </a:path>
              <a:path w="806450" h="1930400">
                <a:moveTo>
                  <a:pt x="82496" y="1708612"/>
                </a:moveTo>
                <a:lnTo>
                  <a:pt x="80784" y="1714500"/>
                </a:lnTo>
                <a:lnTo>
                  <a:pt x="81737" y="1714500"/>
                </a:lnTo>
                <a:lnTo>
                  <a:pt x="82496" y="1708612"/>
                </a:lnTo>
                <a:close/>
              </a:path>
              <a:path w="806450" h="1930400">
                <a:moveTo>
                  <a:pt x="113665" y="1689100"/>
                </a:moveTo>
                <a:lnTo>
                  <a:pt x="90951" y="1689100"/>
                </a:lnTo>
                <a:lnTo>
                  <a:pt x="84477" y="1701800"/>
                </a:lnTo>
                <a:lnTo>
                  <a:pt x="83809" y="1704096"/>
                </a:lnTo>
                <a:lnTo>
                  <a:pt x="87731" y="1714500"/>
                </a:lnTo>
                <a:lnTo>
                  <a:pt x="96989" y="1714500"/>
                </a:lnTo>
                <a:lnTo>
                  <a:pt x="98894" y="1701800"/>
                </a:lnTo>
                <a:lnTo>
                  <a:pt x="114503" y="1701800"/>
                </a:lnTo>
                <a:lnTo>
                  <a:pt x="113665" y="1689100"/>
                </a:lnTo>
                <a:close/>
              </a:path>
              <a:path w="806450" h="1930400">
                <a:moveTo>
                  <a:pt x="105854" y="1701800"/>
                </a:moveTo>
                <a:lnTo>
                  <a:pt x="98894" y="1701800"/>
                </a:lnTo>
                <a:lnTo>
                  <a:pt x="100571" y="1714500"/>
                </a:lnTo>
                <a:lnTo>
                  <a:pt x="108204" y="1714500"/>
                </a:lnTo>
                <a:lnTo>
                  <a:pt x="105854" y="1701800"/>
                </a:lnTo>
                <a:close/>
              </a:path>
              <a:path w="806450" h="1930400">
                <a:moveTo>
                  <a:pt x="110553" y="1701800"/>
                </a:moveTo>
                <a:lnTo>
                  <a:pt x="108966" y="1714500"/>
                </a:lnTo>
                <a:lnTo>
                  <a:pt x="112991" y="1714500"/>
                </a:lnTo>
                <a:lnTo>
                  <a:pt x="110553" y="1701800"/>
                </a:lnTo>
                <a:close/>
              </a:path>
              <a:path w="806450" h="1930400">
                <a:moveTo>
                  <a:pt x="83265" y="1702653"/>
                </a:moveTo>
                <a:lnTo>
                  <a:pt x="82496" y="1708612"/>
                </a:lnTo>
                <a:lnTo>
                  <a:pt x="83809" y="1704096"/>
                </a:lnTo>
                <a:lnTo>
                  <a:pt x="83265" y="1702653"/>
                </a:lnTo>
                <a:close/>
              </a:path>
              <a:path w="806450" h="1930400">
                <a:moveTo>
                  <a:pt x="83375" y="1701800"/>
                </a:moveTo>
                <a:lnTo>
                  <a:pt x="82943" y="1701800"/>
                </a:lnTo>
                <a:lnTo>
                  <a:pt x="83265" y="1702653"/>
                </a:lnTo>
                <a:lnTo>
                  <a:pt x="83375" y="1701800"/>
                </a:lnTo>
                <a:close/>
              </a:path>
              <a:path w="806450" h="1930400">
                <a:moveTo>
                  <a:pt x="124891" y="1689100"/>
                </a:moveTo>
                <a:lnTo>
                  <a:pt x="114452" y="1689100"/>
                </a:lnTo>
                <a:lnTo>
                  <a:pt x="118986" y="1701800"/>
                </a:lnTo>
                <a:lnTo>
                  <a:pt x="125691" y="1701800"/>
                </a:lnTo>
                <a:lnTo>
                  <a:pt x="124891" y="1689100"/>
                </a:lnTo>
                <a:close/>
              </a:path>
              <a:path w="806450" h="1930400">
                <a:moveTo>
                  <a:pt x="129310" y="1695268"/>
                </a:moveTo>
                <a:lnTo>
                  <a:pt x="125691" y="1701800"/>
                </a:lnTo>
                <a:lnTo>
                  <a:pt x="131165" y="1701800"/>
                </a:lnTo>
                <a:lnTo>
                  <a:pt x="129310" y="1695268"/>
                </a:lnTo>
                <a:close/>
              </a:path>
              <a:path w="806450" h="1930400">
                <a:moveTo>
                  <a:pt x="134289" y="1689100"/>
                </a:moveTo>
                <a:lnTo>
                  <a:pt x="132727" y="1689100"/>
                </a:lnTo>
                <a:lnTo>
                  <a:pt x="130849" y="1692490"/>
                </a:lnTo>
                <a:lnTo>
                  <a:pt x="132283" y="1701800"/>
                </a:lnTo>
                <a:lnTo>
                  <a:pt x="134289" y="1689100"/>
                </a:lnTo>
                <a:close/>
              </a:path>
              <a:path w="806450" h="1930400">
                <a:moveTo>
                  <a:pt x="130327" y="1689100"/>
                </a:moveTo>
                <a:lnTo>
                  <a:pt x="127558" y="1689100"/>
                </a:lnTo>
                <a:lnTo>
                  <a:pt x="129310" y="1695268"/>
                </a:lnTo>
                <a:lnTo>
                  <a:pt x="130849" y="1692490"/>
                </a:lnTo>
                <a:lnTo>
                  <a:pt x="130327" y="1689100"/>
                </a:lnTo>
                <a:close/>
              </a:path>
              <a:path w="806450" h="1930400">
                <a:moveTo>
                  <a:pt x="108026" y="1676400"/>
                </a:moveTo>
                <a:lnTo>
                  <a:pt x="97612" y="1676400"/>
                </a:lnTo>
                <a:lnTo>
                  <a:pt x="95427" y="1689100"/>
                </a:lnTo>
                <a:lnTo>
                  <a:pt x="106603" y="1689100"/>
                </a:lnTo>
                <a:lnTo>
                  <a:pt x="108026" y="1676400"/>
                </a:lnTo>
                <a:close/>
              </a:path>
              <a:path w="806450" h="1930400">
                <a:moveTo>
                  <a:pt x="114757" y="1676400"/>
                </a:moveTo>
                <a:lnTo>
                  <a:pt x="108026" y="1676400"/>
                </a:lnTo>
                <a:lnTo>
                  <a:pt x="108839" y="1689100"/>
                </a:lnTo>
                <a:lnTo>
                  <a:pt x="114071" y="1689100"/>
                </a:lnTo>
                <a:lnTo>
                  <a:pt x="114757" y="1676400"/>
                </a:lnTo>
                <a:close/>
              </a:path>
              <a:path w="806450" h="1930400">
                <a:moveTo>
                  <a:pt x="117716" y="1676400"/>
                </a:moveTo>
                <a:lnTo>
                  <a:pt x="117094" y="1676400"/>
                </a:lnTo>
                <a:lnTo>
                  <a:pt x="118237" y="1689100"/>
                </a:lnTo>
                <a:lnTo>
                  <a:pt x="117716" y="1676400"/>
                </a:lnTo>
                <a:close/>
              </a:path>
              <a:path w="806450" h="1930400">
                <a:moveTo>
                  <a:pt x="126314" y="1676400"/>
                </a:moveTo>
                <a:lnTo>
                  <a:pt x="121018" y="1676400"/>
                </a:lnTo>
                <a:lnTo>
                  <a:pt x="121335" y="1689100"/>
                </a:lnTo>
                <a:lnTo>
                  <a:pt x="131140" y="1689100"/>
                </a:lnTo>
                <a:lnTo>
                  <a:pt x="126314" y="1676400"/>
                </a:lnTo>
                <a:close/>
              </a:path>
              <a:path w="806450" h="1930400">
                <a:moveTo>
                  <a:pt x="140284" y="1676400"/>
                </a:moveTo>
                <a:lnTo>
                  <a:pt x="139331" y="1689100"/>
                </a:lnTo>
                <a:lnTo>
                  <a:pt x="140385" y="1689100"/>
                </a:lnTo>
                <a:lnTo>
                  <a:pt x="140284" y="1676400"/>
                </a:lnTo>
                <a:close/>
              </a:path>
              <a:path w="806450" h="1930400">
                <a:moveTo>
                  <a:pt x="130670" y="1663700"/>
                </a:moveTo>
                <a:lnTo>
                  <a:pt x="95592" y="1663700"/>
                </a:lnTo>
                <a:lnTo>
                  <a:pt x="94030" y="1676400"/>
                </a:lnTo>
                <a:lnTo>
                  <a:pt x="130111" y="1676400"/>
                </a:lnTo>
                <a:lnTo>
                  <a:pt x="130670" y="1663700"/>
                </a:lnTo>
                <a:close/>
              </a:path>
              <a:path w="806450" h="1930400">
                <a:moveTo>
                  <a:pt x="132448" y="1651000"/>
                </a:moveTo>
                <a:lnTo>
                  <a:pt x="102831" y="1651000"/>
                </a:lnTo>
                <a:lnTo>
                  <a:pt x="100571" y="1663700"/>
                </a:lnTo>
                <a:lnTo>
                  <a:pt x="128384" y="1663700"/>
                </a:lnTo>
                <a:lnTo>
                  <a:pt x="132448" y="1651000"/>
                </a:lnTo>
                <a:close/>
              </a:path>
              <a:path w="806450" h="1930400">
                <a:moveTo>
                  <a:pt x="150990" y="1651000"/>
                </a:moveTo>
                <a:lnTo>
                  <a:pt x="145402" y="1651000"/>
                </a:lnTo>
                <a:lnTo>
                  <a:pt x="142062" y="1663700"/>
                </a:lnTo>
                <a:lnTo>
                  <a:pt x="147624" y="1663700"/>
                </a:lnTo>
                <a:lnTo>
                  <a:pt x="150990" y="1651000"/>
                </a:lnTo>
                <a:close/>
              </a:path>
              <a:path w="806450" h="1930400">
                <a:moveTo>
                  <a:pt x="107975" y="1638300"/>
                </a:moveTo>
                <a:lnTo>
                  <a:pt x="107823" y="1651000"/>
                </a:lnTo>
                <a:lnTo>
                  <a:pt x="113499" y="1651000"/>
                </a:lnTo>
                <a:lnTo>
                  <a:pt x="107975" y="1638300"/>
                </a:lnTo>
                <a:close/>
              </a:path>
              <a:path w="806450" h="1930400">
                <a:moveTo>
                  <a:pt x="130987" y="1638300"/>
                </a:moveTo>
                <a:lnTo>
                  <a:pt x="116255" y="1638300"/>
                </a:lnTo>
                <a:lnTo>
                  <a:pt x="113499" y="1651000"/>
                </a:lnTo>
                <a:lnTo>
                  <a:pt x="129873" y="1651000"/>
                </a:lnTo>
                <a:lnTo>
                  <a:pt x="130987" y="1638300"/>
                </a:lnTo>
                <a:close/>
              </a:path>
              <a:path w="806450" h="1930400">
                <a:moveTo>
                  <a:pt x="142227" y="1638300"/>
                </a:moveTo>
                <a:lnTo>
                  <a:pt x="136702" y="1638300"/>
                </a:lnTo>
                <a:lnTo>
                  <a:pt x="135087" y="1651000"/>
                </a:lnTo>
                <a:lnTo>
                  <a:pt x="140055" y="1651000"/>
                </a:lnTo>
                <a:lnTo>
                  <a:pt x="142227" y="1638300"/>
                </a:lnTo>
                <a:close/>
              </a:path>
              <a:path w="806450" h="1930400">
                <a:moveTo>
                  <a:pt x="143637" y="1638300"/>
                </a:moveTo>
                <a:lnTo>
                  <a:pt x="142214" y="1651000"/>
                </a:lnTo>
                <a:lnTo>
                  <a:pt x="144043" y="1651000"/>
                </a:lnTo>
                <a:lnTo>
                  <a:pt x="143637" y="1638300"/>
                </a:lnTo>
                <a:close/>
              </a:path>
              <a:path w="806450" h="1930400">
                <a:moveTo>
                  <a:pt x="152196" y="1638300"/>
                </a:moveTo>
                <a:lnTo>
                  <a:pt x="151142" y="1638300"/>
                </a:lnTo>
                <a:lnTo>
                  <a:pt x="150545" y="1651000"/>
                </a:lnTo>
                <a:lnTo>
                  <a:pt x="151701" y="1651000"/>
                </a:lnTo>
                <a:lnTo>
                  <a:pt x="152196" y="1638300"/>
                </a:lnTo>
                <a:close/>
              </a:path>
              <a:path w="806450" h="1930400">
                <a:moveTo>
                  <a:pt x="153924" y="1638300"/>
                </a:moveTo>
                <a:lnTo>
                  <a:pt x="152196" y="1638300"/>
                </a:lnTo>
                <a:lnTo>
                  <a:pt x="152654" y="1651000"/>
                </a:lnTo>
                <a:lnTo>
                  <a:pt x="153390" y="1651000"/>
                </a:lnTo>
                <a:lnTo>
                  <a:pt x="153924" y="1638300"/>
                </a:lnTo>
                <a:close/>
              </a:path>
              <a:path w="806450" h="1930400">
                <a:moveTo>
                  <a:pt x="151612" y="1612900"/>
                </a:moveTo>
                <a:lnTo>
                  <a:pt x="116395" y="1612900"/>
                </a:lnTo>
                <a:lnTo>
                  <a:pt x="111772" y="1625600"/>
                </a:lnTo>
                <a:lnTo>
                  <a:pt x="117360" y="1638300"/>
                </a:lnTo>
                <a:lnTo>
                  <a:pt x="118872" y="1625600"/>
                </a:lnTo>
                <a:lnTo>
                  <a:pt x="150583" y="1625600"/>
                </a:lnTo>
                <a:lnTo>
                  <a:pt x="151612" y="1612900"/>
                </a:lnTo>
                <a:close/>
              </a:path>
              <a:path w="806450" h="1930400">
                <a:moveTo>
                  <a:pt x="137502" y="1625600"/>
                </a:moveTo>
                <a:lnTo>
                  <a:pt x="118872" y="1625600"/>
                </a:lnTo>
                <a:lnTo>
                  <a:pt x="119722" y="1638300"/>
                </a:lnTo>
                <a:lnTo>
                  <a:pt x="139674" y="1638300"/>
                </a:lnTo>
                <a:lnTo>
                  <a:pt x="137502" y="1625600"/>
                </a:lnTo>
                <a:close/>
              </a:path>
              <a:path w="806450" h="1930400">
                <a:moveTo>
                  <a:pt x="148894" y="1625600"/>
                </a:moveTo>
                <a:lnTo>
                  <a:pt x="140373" y="1625600"/>
                </a:lnTo>
                <a:lnTo>
                  <a:pt x="139674" y="1638300"/>
                </a:lnTo>
                <a:lnTo>
                  <a:pt x="147586" y="1638300"/>
                </a:lnTo>
                <a:lnTo>
                  <a:pt x="148894" y="1625600"/>
                </a:lnTo>
                <a:close/>
              </a:path>
              <a:path w="806450" h="1930400">
                <a:moveTo>
                  <a:pt x="158788" y="1625600"/>
                </a:moveTo>
                <a:lnTo>
                  <a:pt x="149352" y="1625600"/>
                </a:lnTo>
                <a:lnTo>
                  <a:pt x="151663" y="1638300"/>
                </a:lnTo>
                <a:lnTo>
                  <a:pt x="162547" y="1638300"/>
                </a:lnTo>
                <a:lnTo>
                  <a:pt x="158788" y="1625600"/>
                </a:lnTo>
                <a:close/>
              </a:path>
              <a:path w="806450" h="1930400">
                <a:moveTo>
                  <a:pt x="156921" y="1612900"/>
                </a:moveTo>
                <a:lnTo>
                  <a:pt x="155079" y="1612900"/>
                </a:lnTo>
                <a:lnTo>
                  <a:pt x="154330" y="1625600"/>
                </a:lnTo>
                <a:lnTo>
                  <a:pt x="157340" y="1625600"/>
                </a:lnTo>
                <a:lnTo>
                  <a:pt x="156921" y="1612900"/>
                </a:lnTo>
                <a:close/>
              </a:path>
              <a:path w="806450" h="1930400">
                <a:moveTo>
                  <a:pt x="150177" y="1600200"/>
                </a:moveTo>
                <a:lnTo>
                  <a:pt x="119608" y="1600200"/>
                </a:lnTo>
                <a:lnTo>
                  <a:pt x="122453" y="1612900"/>
                </a:lnTo>
                <a:lnTo>
                  <a:pt x="162242" y="1612900"/>
                </a:lnTo>
                <a:lnTo>
                  <a:pt x="162432" y="1612578"/>
                </a:lnTo>
                <a:lnTo>
                  <a:pt x="150177" y="1600200"/>
                </a:lnTo>
                <a:close/>
              </a:path>
              <a:path w="806450" h="1930400">
                <a:moveTo>
                  <a:pt x="169887" y="1600200"/>
                </a:moveTo>
                <a:lnTo>
                  <a:pt x="169748" y="1600200"/>
                </a:lnTo>
                <a:lnTo>
                  <a:pt x="162432" y="1612578"/>
                </a:lnTo>
                <a:lnTo>
                  <a:pt x="162750" y="1612900"/>
                </a:lnTo>
                <a:lnTo>
                  <a:pt x="169887" y="1600200"/>
                </a:lnTo>
                <a:close/>
              </a:path>
              <a:path w="806450" h="1930400">
                <a:moveTo>
                  <a:pt x="130173" y="1598402"/>
                </a:moveTo>
                <a:lnTo>
                  <a:pt x="130225" y="1600200"/>
                </a:lnTo>
                <a:lnTo>
                  <a:pt x="130395" y="1598884"/>
                </a:lnTo>
                <a:lnTo>
                  <a:pt x="130173" y="1598402"/>
                </a:lnTo>
                <a:close/>
              </a:path>
              <a:path w="806450" h="1930400">
                <a:moveTo>
                  <a:pt x="152819" y="1587500"/>
                </a:moveTo>
                <a:lnTo>
                  <a:pt x="131864" y="1587500"/>
                </a:lnTo>
                <a:lnTo>
                  <a:pt x="130395" y="1598884"/>
                </a:lnTo>
                <a:lnTo>
                  <a:pt x="131000" y="1600200"/>
                </a:lnTo>
                <a:lnTo>
                  <a:pt x="149593" y="1600200"/>
                </a:lnTo>
                <a:lnTo>
                  <a:pt x="152819" y="1587500"/>
                </a:lnTo>
                <a:close/>
              </a:path>
              <a:path w="806450" h="1930400">
                <a:moveTo>
                  <a:pt x="171208" y="1587500"/>
                </a:moveTo>
                <a:lnTo>
                  <a:pt x="153555" y="1587500"/>
                </a:lnTo>
                <a:lnTo>
                  <a:pt x="151561" y="1600200"/>
                </a:lnTo>
                <a:lnTo>
                  <a:pt x="171919" y="1600200"/>
                </a:lnTo>
                <a:lnTo>
                  <a:pt x="171208" y="1587500"/>
                </a:lnTo>
                <a:close/>
              </a:path>
              <a:path w="806450" h="1930400">
                <a:moveTo>
                  <a:pt x="129857" y="1587500"/>
                </a:moveTo>
                <a:lnTo>
                  <a:pt x="125158" y="1587500"/>
                </a:lnTo>
                <a:lnTo>
                  <a:pt x="130173" y="1598402"/>
                </a:lnTo>
                <a:lnTo>
                  <a:pt x="129857" y="1587500"/>
                </a:lnTo>
                <a:close/>
              </a:path>
              <a:path w="806450" h="1930400">
                <a:moveTo>
                  <a:pt x="140970" y="1562100"/>
                </a:moveTo>
                <a:lnTo>
                  <a:pt x="140677" y="1562100"/>
                </a:lnTo>
                <a:lnTo>
                  <a:pt x="131673" y="1574800"/>
                </a:lnTo>
                <a:lnTo>
                  <a:pt x="136004" y="1587500"/>
                </a:lnTo>
                <a:lnTo>
                  <a:pt x="163804" y="1587500"/>
                </a:lnTo>
                <a:lnTo>
                  <a:pt x="168643" y="1574800"/>
                </a:lnTo>
                <a:lnTo>
                  <a:pt x="139204" y="1574800"/>
                </a:lnTo>
                <a:lnTo>
                  <a:pt x="140970" y="1562100"/>
                </a:lnTo>
                <a:close/>
              </a:path>
              <a:path w="806450" h="1930400">
                <a:moveTo>
                  <a:pt x="143129" y="1562100"/>
                </a:moveTo>
                <a:lnTo>
                  <a:pt x="141732" y="1574800"/>
                </a:lnTo>
                <a:lnTo>
                  <a:pt x="143129" y="1562100"/>
                </a:lnTo>
                <a:close/>
              </a:path>
              <a:path w="806450" h="1930400">
                <a:moveTo>
                  <a:pt x="173037" y="1562100"/>
                </a:moveTo>
                <a:lnTo>
                  <a:pt x="143586" y="1562100"/>
                </a:lnTo>
                <a:lnTo>
                  <a:pt x="145897" y="1574800"/>
                </a:lnTo>
                <a:lnTo>
                  <a:pt x="174358" y="1574800"/>
                </a:lnTo>
                <a:lnTo>
                  <a:pt x="173037" y="1562100"/>
                </a:lnTo>
                <a:close/>
              </a:path>
              <a:path w="806450" h="1930400">
                <a:moveTo>
                  <a:pt x="176326" y="1562100"/>
                </a:moveTo>
                <a:lnTo>
                  <a:pt x="173037" y="1562100"/>
                </a:lnTo>
                <a:lnTo>
                  <a:pt x="174358" y="1574800"/>
                </a:lnTo>
                <a:lnTo>
                  <a:pt x="174487" y="1574281"/>
                </a:lnTo>
                <a:lnTo>
                  <a:pt x="176326" y="1562100"/>
                </a:lnTo>
                <a:close/>
              </a:path>
              <a:path w="806450" h="1930400">
                <a:moveTo>
                  <a:pt x="174487" y="1574281"/>
                </a:moveTo>
                <a:lnTo>
                  <a:pt x="174358" y="1574800"/>
                </a:lnTo>
                <a:lnTo>
                  <a:pt x="174487" y="1574281"/>
                </a:lnTo>
                <a:close/>
              </a:path>
              <a:path w="806450" h="1930400">
                <a:moveTo>
                  <a:pt x="180733" y="1562100"/>
                </a:moveTo>
                <a:lnTo>
                  <a:pt x="178803" y="1574800"/>
                </a:lnTo>
                <a:lnTo>
                  <a:pt x="179933" y="1574800"/>
                </a:lnTo>
                <a:lnTo>
                  <a:pt x="180782" y="1562673"/>
                </a:lnTo>
                <a:lnTo>
                  <a:pt x="180733" y="1562100"/>
                </a:lnTo>
                <a:close/>
              </a:path>
              <a:path w="806450" h="1930400">
                <a:moveTo>
                  <a:pt x="180782" y="1562673"/>
                </a:moveTo>
                <a:lnTo>
                  <a:pt x="179933" y="1574800"/>
                </a:lnTo>
                <a:lnTo>
                  <a:pt x="181813" y="1574800"/>
                </a:lnTo>
                <a:lnTo>
                  <a:pt x="180782" y="1562673"/>
                </a:lnTo>
                <a:close/>
              </a:path>
              <a:path w="806450" h="1930400">
                <a:moveTo>
                  <a:pt x="184518" y="1562100"/>
                </a:moveTo>
                <a:lnTo>
                  <a:pt x="180822" y="1562100"/>
                </a:lnTo>
                <a:lnTo>
                  <a:pt x="180782" y="1562673"/>
                </a:lnTo>
                <a:lnTo>
                  <a:pt x="181813" y="1574800"/>
                </a:lnTo>
                <a:lnTo>
                  <a:pt x="182638" y="1574800"/>
                </a:lnTo>
                <a:lnTo>
                  <a:pt x="184518" y="1562100"/>
                </a:lnTo>
                <a:close/>
              </a:path>
              <a:path w="806450" h="1930400">
                <a:moveTo>
                  <a:pt x="177520" y="1562100"/>
                </a:moveTo>
                <a:lnTo>
                  <a:pt x="176326" y="1562100"/>
                </a:lnTo>
                <a:lnTo>
                  <a:pt x="174487" y="1574281"/>
                </a:lnTo>
                <a:lnTo>
                  <a:pt x="177520" y="1562100"/>
                </a:lnTo>
                <a:close/>
              </a:path>
              <a:path w="806450" h="1930400">
                <a:moveTo>
                  <a:pt x="154393" y="1549400"/>
                </a:moveTo>
                <a:lnTo>
                  <a:pt x="152958" y="1549400"/>
                </a:lnTo>
                <a:lnTo>
                  <a:pt x="147434" y="1562100"/>
                </a:lnTo>
                <a:lnTo>
                  <a:pt x="154952" y="1562100"/>
                </a:lnTo>
                <a:lnTo>
                  <a:pt x="154393" y="1549400"/>
                </a:lnTo>
                <a:close/>
              </a:path>
              <a:path w="806450" h="1930400">
                <a:moveTo>
                  <a:pt x="157187" y="1549400"/>
                </a:moveTo>
                <a:lnTo>
                  <a:pt x="154393" y="1549400"/>
                </a:lnTo>
                <a:lnTo>
                  <a:pt x="154952" y="1562100"/>
                </a:lnTo>
                <a:lnTo>
                  <a:pt x="165354" y="1562100"/>
                </a:lnTo>
                <a:lnTo>
                  <a:pt x="157187" y="1549400"/>
                </a:lnTo>
                <a:close/>
              </a:path>
              <a:path w="806450" h="1930400">
                <a:moveTo>
                  <a:pt x="176834" y="1549400"/>
                </a:moveTo>
                <a:lnTo>
                  <a:pt x="157187" y="1549400"/>
                </a:lnTo>
                <a:lnTo>
                  <a:pt x="165354" y="1562100"/>
                </a:lnTo>
                <a:lnTo>
                  <a:pt x="181622" y="1562100"/>
                </a:lnTo>
                <a:lnTo>
                  <a:pt x="176834" y="1549400"/>
                </a:lnTo>
                <a:close/>
              </a:path>
              <a:path w="806450" h="1930400">
                <a:moveTo>
                  <a:pt x="191300" y="1549400"/>
                </a:moveTo>
                <a:lnTo>
                  <a:pt x="185559" y="1549400"/>
                </a:lnTo>
                <a:lnTo>
                  <a:pt x="187109" y="1562100"/>
                </a:lnTo>
                <a:lnTo>
                  <a:pt x="191300" y="1549400"/>
                </a:lnTo>
                <a:close/>
              </a:path>
              <a:path w="806450" h="1930400">
                <a:moveTo>
                  <a:pt x="177736" y="1536700"/>
                </a:moveTo>
                <a:lnTo>
                  <a:pt x="147165" y="1536700"/>
                </a:lnTo>
                <a:lnTo>
                  <a:pt x="152603" y="1549400"/>
                </a:lnTo>
                <a:lnTo>
                  <a:pt x="186182" y="1549400"/>
                </a:lnTo>
                <a:lnTo>
                  <a:pt x="177736" y="1536700"/>
                </a:lnTo>
                <a:close/>
              </a:path>
              <a:path w="806450" h="1930400">
                <a:moveTo>
                  <a:pt x="189141" y="1536700"/>
                </a:moveTo>
                <a:lnTo>
                  <a:pt x="186436" y="1536700"/>
                </a:lnTo>
                <a:lnTo>
                  <a:pt x="186182" y="1549400"/>
                </a:lnTo>
                <a:lnTo>
                  <a:pt x="189052" y="1549400"/>
                </a:lnTo>
                <a:lnTo>
                  <a:pt x="189141" y="1536700"/>
                </a:lnTo>
                <a:close/>
              </a:path>
              <a:path w="806450" h="1930400">
                <a:moveTo>
                  <a:pt x="193725" y="1536700"/>
                </a:moveTo>
                <a:lnTo>
                  <a:pt x="189141" y="1536700"/>
                </a:lnTo>
                <a:lnTo>
                  <a:pt x="194589" y="1549400"/>
                </a:lnTo>
                <a:lnTo>
                  <a:pt x="196900" y="1549400"/>
                </a:lnTo>
                <a:lnTo>
                  <a:pt x="193725" y="1536700"/>
                </a:lnTo>
                <a:close/>
              </a:path>
              <a:path w="806450" h="1930400">
                <a:moveTo>
                  <a:pt x="191223" y="1524000"/>
                </a:moveTo>
                <a:lnTo>
                  <a:pt x="162839" y="1524000"/>
                </a:lnTo>
                <a:lnTo>
                  <a:pt x="156260" y="1536700"/>
                </a:lnTo>
                <a:lnTo>
                  <a:pt x="186651" y="1536700"/>
                </a:lnTo>
                <a:lnTo>
                  <a:pt x="191223" y="1524000"/>
                </a:lnTo>
                <a:close/>
              </a:path>
              <a:path w="806450" h="1930400">
                <a:moveTo>
                  <a:pt x="193598" y="1524000"/>
                </a:moveTo>
                <a:lnTo>
                  <a:pt x="193141" y="1524000"/>
                </a:lnTo>
                <a:lnTo>
                  <a:pt x="192011" y="1536700"/>
                </a:lnTo>
                <a:lnTo>
                  <a:pt x="198234" y="1536700"/>
                </a:lnTo>
                <a:lnTo>
                  <a:pt x="193598" y="1524000"/>
                </a:lnTo>
                <a:close/>
              </a:path>
              <a:path w="806450" h="1930400">
                <a:moveTo>
                  <a:pt x="162160" y="1511300"/>
                </a:moveTo>
                <a:lnTo>
                  <a:pt x="157949" y="1524000"/>
                </a:lnTo>
                <a:lnTo>
                  <a:pt x="167261" y="1524000"/>
                </a:lnTo>
                <a:lnTo>
                  <a:pt x="162160" y="1511300"/>
                </a:lnTo>
                <a:close/>
              </a:path>
              <a:path w="806450" h="1930400">
                <a:moveTo>
                  <a:pt x="192341" y="1511300"/>
                </a:moveTo>
                <a:lnTo>
                  <a:pt x="173240" y="1511300"/>
                </a:lnTo>
                <a:lnTo>
                  <a:pt x="171450" y="1524000"/>
                </a:lnTo>
                <a:lnTo>
                  <a:pt x="188696" y="1524000"/>
                </a:lnTo>
                <a:lnTo>
                  <a:pt x="192341" y="1511300"/>
                </a:lnTo>
                <a:close/>
              </a:path>
              <a:path w="806450" h="1930400">
                <a:moveTo>
                  <a:pt x="199986" y="1511300"/>
                </a:moveTo>
                <a:lnTo>
                  <a:pt x="192341" y="1511300"/>
                </a:lnTo>
                <a:lnTo>
                  <a:pt x="191274" y="1524000"/>
                </a:lnTo>
                <a:lnTo>
                  <a:pt x="199771" y="1524000"/>
                </a:lnTo>
                <a:lnTo>
                  <a:pt x="199986" y="1511300"/>
                </a:lnTo>
                <a:close/>
              </a:path>
              <a:path w="806450" h="1930400">
                <a:moveTo>
                  <a:pt x="167208" y="1485900"/>
                </a:moveTo>
                <a:lnTo>
                  <a:pt x="162331" y="1511300"/>
                </a:lnTo>
                <a:lnTo>
                  <a:pt x="194881" y="1511300"/>
                </a:lnTo>
                <a:lnTo>
                  <a:pt x="197929" y="1498600"/>
                </a:lnTo>
                <a:lnTo>
                  <a:pt x="168186" y="1498600"/>
                </a:lnTo>
                <a:lnTo>
                  <a:pt x="169786" y="1493101"/>
                </a:lnTo>
                <a:lnTo>
                  <a:pt x="167208" y="1485900"/>
                </a:lnTo>
                <a:close/>
              </a:path>
              <a:path w="806450" h="1930400">
                <a:moveTo>
                  <a:pt x="209702" y="1498600"/>
                </a:moveTo>
                <a:lnTo>
                  <a:pt x="205981" y="1511300"/>
                </a:lnTo>
                <a:lnTo>
                  <a:pt x="210426" y="1511300"/>
                </a:lnTo>
                <a:lnTo>
                  <a:pt x="209702" y="1498600"/>
                </a:lnTo>
                <a:close/>
              </a:path>
              <a:path w="806450" h="1930400">
                <a:moveTo>
                  <a:pt x="169786" y="1493101"/>
                </a:moveTo>
                <a:lnTo>
                  <a:pt x="168186" y="1498600"/>
                </a:lnTo>
                <a:lnTo>
                  <a:pt x="170175" y="1494188"/>
                </a:lnTo>
                <a:lnTo>
                  <a:pt x="169786" y="1493101"/>
                </a:lnTo>
                <a:close/>
              </a:path>
              <a:path w="806450" h="1930400">
                <a:moveTo>
                  <a:pt x="170175" y="1494188"/>
                </a:moveTo>
                <a:lnTo>
                  <a:pt x="168186" y="1498600"/>
                </a:lnTo>
                <a:lnTo>
                  <a:pt x="171754" y="1498600"/>
                </a:lnTo>
                <a:lnTo>
                  <a:pt x="170175" y="1494188"/>
                </a:lnTo>
                <a:close/>
              </a:path>
              <a:path w="806450" h="1930400">
                <a:moveTo>
                  <a:pt x="207873" y="1485900"/>
                </a:moveTo>
                <a:lnTo>
                  <a:pt x="173913" y="1485900"/>
                </a:lnTo>
                <a:lnTo>
                  <a:pt x="171754" y="1498600"/>
                </a:lnTo>
                <a:lnTo>
                  <a:pt x="203530" y="1498600"/>
                </a:lnTo>
                <a:lnTo>
                  <a:pt x="207873" y="1485900"/>
                </a:lnTo>
                <a:close/>
              </a:path>
              <a:path w="806450" h="1930400">
                <a:moveTo>
                  <a:pt x="212585" y="1485900"/>
                </a:moveTo>
                <a:lnTo>
                  <a:pt x="210108" y="1485900"/>
                </a:lnTo>
                <a:lnTo>
                  <a:pt x="212178" y="1498600"/>
                </a:lnTo>
                <a:lnTo>
                  <a:pt x="212585" y="1485900"/>
                </a:lnTo>
                <a:close/>
              </a:path>
              <a:path w="806450" h="1930400">
                <a:moveTo>
                  <a:pt x="216192" y="1485900"/>
                </a:moveTo>
                <a:lnTo>
                  <a:pt x="214350" y="1485900"/>
                </a:lnTo>
                <a:lnTo>
                  <a:pt x="216192" y="1498600"/>
                </a:lnTo>
                <a:lnTo>
                  <a:pt x="216192" y="1485900"/>
                </a:lnTo>
                <a:close/>
              </a:path>
              <a:path w="806450" h="1930400">
                <a:moveTo>
                  <a:pt x="173913" y="1485900"/>
                </a:moveTo>
                <a:lnTo>
                  <a:pt x="171881" y="1485900"/>
                </a:lnTo>
                <a:lnTo>
                  <a:pt x="169786" y="1493101"/>
                </a:lnTo>
                <a:lnTo>
                  <a:pt x="170175" y="1494188"/>
                </a:lnTo>
                <a:lnTo>
                  <a:pt x="173913" y="1485900"/>
                </a:lnTo>
                <a:close/>
              </a:path>
              <a:path w="806450" h="1930400">
                <a:moveTo>
                  <a:pt x="179527" y="1473200"/>
                </a:moveTo>
                <a:lnTo>
                  <a:pt x="176326" y="1473200"/>
                </a:lnTo>
                <a:lnTo>
                  <a:pt x="174256" y="1485900"/>
                </a:lnTo>
                <a:lnTo>
                  <a:pt x="179527" y="1473200"/>
                </a:lnTo>
                <a:close/>
              </a:path>
              <a:path w="806450" h="1930400">
                <a:moveTo>
                  <a:pt x="216033" y="1473200"/>
                </a:moveTo>
                <a:lnTo>
                  <a:pt x="179527" y="1473200"/>
                </a:lnTo>
                <a:lnTo>
                  <a:pt x="176491" y="1485900"/>
                </a:lnTo>
                <a:lnTo>
                  <a:pt x="217779" y="1485900"/>
                </a:lnTo>
                <a:lnTo>
                  <a:pt x="218236" y="1483830"/>
                </a:lnTo>
                <a:lnTo>
                  <a:pt x="216033" y="1473200"/>
                </a:lnTo>
                <a:close/>
              </a:path>
              <a:path w="806450" h="1930400">
                <a:moveTo>
                  <a:pt x="220586" y="1473200"/>
                </a:moveTo>
                <a:lnTo>
                  <a:pt x="218236" y="1483830"/>
                </a:lnTo>
                <a:lnTo>
                  <a:pt x="218665" y="1485900"/>
                </a:lnTo>
                <a:lnTo>
                  <a:pt x="220586" y="1473200"/>
                </a:lnTo>
                <a:close/>
              </a:path>
              <a:path w="806450" h="1930400">
                <a:moveTo>
                  <a:pt x="212763" y="1460500"/>
                </a:moveTo>
                <a:lnTo>
                  <a:pt x="183134" y="1460500"/>
                </a:lnTo>
                <a:lnTo>
                  <a:pt x="183261" y="1473200"/>
                </a:lnTo>
                <a:lnTo>
                  <a:pt x="209562" y="1473200"/>
                </a:lnTo>
                <a:lnTo>
                  <a:pt x="212763" y="1460500"/>
                </a:lnTo>
                <a:close/>
              </a:path>
              <a:path w="806450" h="1930400">
                <a:moveTo>
                  <a:pt x="221919" y="1447800"/>
                </a:moveTo>
                <a:lnTo>
                  <a:pt x="187878" y="1447800"/>
                </a:lnTo>
                <a:lnTo>
                  <a:pt x="182114" y="1460500"/>
                </a:lnTo>
                <a:lnTo>
                  <a:pt x="212267" y="1460500"/>
                </a:lnTo>
                <a:lnTo>
                  <a:pt x="222243" y="1448245"/>
                </a:lnTo>
                <a:lnTo>
                  <a:pt x="221919" y="1447800"/>
                </a:lnTo>
                <a:close/>
              </a:path>
              <a:path w="806450" h="1930400">
                <a:moveTo>
                  <a:pt x="222564" y="1448688"/>
                </a:moveTo>
                <a:lnTo>
                  <a:pt x="222021" y="1460500"/>
                </a:lnTo>
                <a:lnTo>
                  <a:pt x="231140" y="1460500"/>
                </a:lnTo>
                <a:lnTo>
                  <a:pt x="222564" y="1448688"/>
                </a:lnTo>
                <a:close/>
              </a:path>
              <a:path w="806450" h="1930400">
                <a:moveTo>
                  <a:pt x="237985" y="1435100"/>
                </a:moveTo>
                <a:lnTo>
                  <a:pt x="235775" y="1435100"/>
                </a:lnTo>
                <a:lnTo>
                  <a:pt x="233440" y="1445038"/>
                </a:lnTo>
                <a:lnTo>
                  <a:pt x="234340" y="1447800"/>
                </a:lnTo>
                <a:lnTo>
                  <a:pt x="227355" y="1447800"/>
                </a:lnTo>
                <a:lnTo>
                  <a:pt x="233006" y="1460500"/>
                </a:lnTo>
                <a:lnTo>
                  <a:pt x="237985" y="1435100"/>
                </a:lnTo>
                <a:close/>
              </a:path>
              <a:path w="806450" h="1930400">
                <a:moveTo>
                  <a:pt x="222605" y="1447800"/>
                </a:moveTo>
                <a:lnTo>
                  <a:pt x="222243" y="1448245"/>
                </a:lnTo>
                <a:lnTo>
                  <a:pt x="222564" y="1448688"/>
                </a:lnTo>
                <a:lnTo>
                  <a:pt x="222605" y="1447800"/>
                </a:lnTo>
                <a:close/>
              </a:path>
              <a:path w="806450" h="1930400">
                <a:moveTo>
                  <a:pt x="222021" y="1435100"/>
                </a:moveTo>
                <a:lnTo>
                  <a:pt x="195097" y="1435100"/>
                </a:lnTo>
                <a:lnTo>
                  <a:pt x="192478" y="1447800"/>
                </a:lnTo>
                <a:lnTo>
                  <a:pt x="223862" y="1447800"/>
                </a:lnTo>
                <a:lnTo>
                  <a:pt x="222021" y="1435100"/>
                </a:lnTo>
                <a:close/>
              </a:path>
              <a:path w="806450" h="1930400">
                <a:moveTo>
                  <a:pt x="229336" y="1435100"/>
                </a:moveTo>
                <a:lnTo>
                  <a:pt x="224726" y="1435100"/>
                </a:lnTo>
                <a:lnTo>
                  <a:pt x="223862" y="1447800"/>
                </a:lnTo>
                <a:lnTo>
                  <a:pt x="224878" y="1447800"/>
                </a:lnTo>
                <a:lnTo>
                  <a:pt x="229336" y="1435100"/>
                </a:lnTo>
                <a:close/>
              </a:path>
              <a:path w="806450" h="1930400">
                <a:moveTo>
                  <a:pt x="233369" y="1445336"/>
                </a:moveTo>
                <a:lnTo>
                  <a:pt x="232791" y="1447800"/>
                </a:lnTo>
                <a:lnTo>
                  <a:pt x="234340" y="1447800"/>
                </a:lnTo>
                <a:lnTo>
                  <a:pt x="233369" y="1445336"/>
                </a:lnTo>
                <a:close/>
              </a:path>
              <a:path w="806450" h="1930400">
                <a:moveTo>
                  <a:pt x="233440" y="1445038"/>
                </a:moveTo>
                <a:lnTo>
                  <a:pt x="233369" y="1445336"/>
                </a:lnTo>
                <a:lnTo>
                  <a:pt x="234340" y="1447800"/>
                </a:lnTo>
                <a:lnTo>
                  <a:pt x="233440" y="1445038"/>
                </a:lnTo>
                <a:close/>
              </a:path>
              <a:path w="806450" h="1930400">
                <a:moveTo>
                  <a:pt x="230200" y="1435100"/>
                </a:moveTo>
                <a:lnTo>
                  <a:pt x="229336" y="1435100"/>
                </a:lnTo>
                <a:lnTo>
                  <a:pt x="233369" y="1445336"/>
                </a:lnTo>
                <a:lnTo>
                  <a:pt x="233440" y="1445038"/>
                </a:lnTo>
                <a:lnTo>
                  <a:pt x="230200" y="1435100"/>
                </a:lnTo>
                <a:close/>
              </a:path>
              <a:path w="806450" h="1930400">
                <a:moveTo>
                  <a:pt x="228625" y="1422400"/>
                </a:moveTo>
                <a:lnTo>
                  <a:pt x="196621" y="1422400"/>
                </a:lnTo>
                <a:lnTo>
                  <a:pt x="187579" y="1435100"/>
                </a:lnTo>
                <a:lnTo>
                  <a:pt x="223862" y="1435100"/>
                </a:lnTo>
                <a:lnTo>
                  <a:pt x="228625" y="1422400"/>
                </a:lnTo>
                <a:close/>
              </a:path>
              <a:path w="806450" h="1930400">
                <a:moveTo>
                  <a:pt x="232727" y="1422400"/>
                </a:moveTo>
                <a:lnTo>
                  <a:pt x="227520" y="1435100"/>
                </a:lnTo>
                <a:lnTo>
                  <a:pt x="235889" y="1435100"/>
                </a:lnTo>
                <a:lnTo>
                  <a:pt x="232727" y="1422400"/>
                </a:lnTo>
                <a:close/>
              </a:path>
              <a:path w="806450" h="1930400">
                <a:moveTo>
                  <a:pt x="241274" y="1422400"/>
                </a:moveTo>
                <a:lnTo>
                  <a:pt x="237134" y="1422400"/>
                </a:lnTo>
                <a:lnTo>
                  <a:pt x="236626" y="1435100"/>
                </a:lnTo>
                <a:lnTo>
                  <a:pt x="239293" y="1435100"/>
                </a:lnTo>
                <a:lnTo>
                  <a:pt x="241274" y="1422400"/>
                </a:lnTo>
                <a:close/>
              </a:path>
              <a:path w="806450" h="1930400">
                <a:moveTo>
                  <a:pt x="212039" y="1409700"/>
                </a:moveTo>
                <a:lnTo>
                  <a:pt x="200279" y="1409700"/>
                </a:lnTo>
                <a:lnTo>
                  <a:pt x="198758" y="1422400"/>
                </a:lnTo>
                <a:lnTo>
                  <a:pt x="208013" y="1422400"/>
                </a:lnTo>
                <a:lnTo>
                  <a:pt x="212039" y="1409700"/>
                </a:lnTo>
                <a:close/>
              </a:path>
              <a:path w="806450" h="1930400">
                <a:moveTo>
                  <a:pt x="217957" y="1409700"/>
                </a:moveTo>
                <a:lnTo>
                  <a:pt x="216192" y="1422400"/>
                </a:lnTo>
                <a:lnTo>
                  <a:pt x="216839" y="1422400"/>
                </a:lnTo>
                <a:lnTo>
                  <a:pt x="218269" y="1416963"/>
                </a:lnTo>
                <a:lnTo>
                  <a:pt x="217957" y="1409700"/>
                </a:lnTo>
                <a:close/>
              </a:path>
              <a:path w="806450" h="1930400">
                <a:moveTo>
                  <a:pt x="221094" y="1409700"/>
                </a:moveTo>
                <a:lnTo>
                  <a:pt x="220179" y="1409700"/>
                </a:lnTo>
                <a:lnTo>
                  <a:pt x="218269" y="1416963"/>
                </a:lnTo>
                <a:lnTo>
                  <a:pt x="218503" y="1422400"/>
                </a:lnTo>
                <a:lnTo>
                  <a:pt x="219964" y="1422400"/>
                </a:lnTo>
                <a:lnTo>
                  <a:pt x="221094" y="1409700"/>
                </a:lnTo>
                <a:close/>
              </a:path>
              <a:path w="806450" h="1930400">
                <a:moveTo>
                  <a:pt x="233667" y="1409700"/>
                </a:moveTo>
                <a:lnTo>
                  <a:pt x="225729" y="1409700"/>
                </a:lnTo>
                <a:lnTo>
                  <a:pt x="221411" y="1422400"/>
                </a:lnTo>
                <a:lnTo>
                  <a:pt x="231355" y="1422400"/>
                </a:lnTo>
                <a:lnTo>
                  <a:pt x="233667" y="1409700"/>
                </a:lnTo>
                <a:close/>
              </a:path>
              <a:path w="806450" h="1930400">
                <a:moveTo>
                  <a:pt x="240118" y="1409700"/>
                </a:moveTo>
                <a:lnTo>
                  <a:pt x="237172" y="1409700"/>
                </a:lnTo>
                <a:lnTo>
                  <a:pt x="235508" y="1422400"/>
                </a:lnTo>
                <a:lnTo>
                  <a:pt x="236982" y="1422400"/>
                </a:lnTo>
                <a:lnTo>
                  <a:pt x="240118" y="1409700"/>
                </a:lnTo>
                <a:close/>
              </a:path>
              <a:path w="806450" h="1930400">
                <a:moveTo>
                  <a:pt x="244246" y="1409700"/>
                </a:moveTo>
                <a:lnTo>
                  <a:pt x="240118" y="1409700"/>
                </a:lnTo>
                <a:lnTo>
                  <a:pt x="242747" y="1422400"/>
                </a:lnTo>
                <a:lnTo>
                  <a:pt x="247751" y="1422400"/>
                </a:lnTo>
                <a:lnTo>
                  <a:pt x="244246" y="1409700"/>
                </a:lnTo>
                <a:close/>
              </a:path>
              <a:path w="806450" h="1930400">
                <a:moveTo>
                  <a:pt x="240563" y="1397000"/>
                </a:moveTo>
                <a:lnTo>
                  <a:pt x="204597" y="1397000"/>
                </a:lnTo>
                <a:lnTo>
                  <a:pt x="206222" y="1409700"/>
                </a:lnTo>
                <a:lnTo>
                  <a:pt x="237426" y="1409700"/>
                </a:lnTo>
                <a:lnTo>
                  <a:pt x="240563" y="1397000"/>
                </a:lnTo>
                <a:close/>
              </a:path>
              <a:path w="806450" h="1930400">
                <a:moveTo>
                  <a:pt x="244360" y="1397000"/>
                </a:moveTo>
                <a:lnTo>
                  <a:pt x="241452" y="1409700"/>
                </a:lnTo>
                <a:lnTo>
                  <a:pt x="244919" y="1409700"/>
                </a:lnTo>
                <a:lnTo>
                  <a:pt x="244360" y="1397000"/>
                </a:lnTo>
                <a:close/>
              </a:path>
              <a:path w="806450" h="1930400">
                <a:moveTo>
                  <a:pt x="254901" y="1397000"/>
                </a:moveTo>
                <a:lnTo>
                  <a:pt x="248285" y="1397000"/>
                </a:lnTo>
                <a:lnTo>
                  <a:pt x="251396" y="1409700"/>
                </a:lnTo>
                <a:lnTo>
                  <a:pt x="254901" y="1397000"/>
                </a:lnTo>
                <a:close/>
              </a:path>
              <a:path w="806450" h="1930400">
                <a:moveTo>
                  <a:pt x="211975" y="1384300"/>
                </a:moveTo>
                <a:lnTo>
                  <a:pt x="209181" y="1384300"/>
                </a:lnTo>
                <a:lnTo>
                  <a:pt x="207784" y="1397000"/>
                </a:lnTo>
                <a:lnTo>
                  <a:pt x="212432" y="1397000"/>
                </a:lnTo>
                <a:lnTo>
                  <a:pt x="211975" y="1384300"/>
                </a:lnTo>
                <a:close/>
              </a:path>
              <a:path w="806450" h="1930400">
                <a:moveTo>
                  <a:pt x="248970" y="1371600"/>
                </a:moveTo>
                <a:lnTo>
                  <a:pt x="217030" y="1371600"/>
                </a:lnTo>
                <a:lnTo>
                  <a:pt x="212432" y="1397000"/>
                </a:lnTo>
                <a:lnTo>
                  <a:pt x="234124" y="1397000"/>
                </a:lnTo>
                <a:lnTo>
                  <a:pt x="234505" y="1384300"/>
                </a:lnTo>
                <a:lnTo>
                  <a:pt x="246964" y="1384300"/>
                </a:lnTo>
                <a:lnTo>
                  <a:pt x="248970" y="1371600"/>
                </a:lnTo>
                <a:close/>
              </a:path>
              <a:path w="806450" h="1930400">
                <a:moveTo>
                  <a:pt x="249123" y="1384300"/>
                </a:moveTo>
                <a:lnTo>
                  <a:pt x="239981" y="1384300"/>
                </a:lnTo>
                <a:lnTo>
                  <a:pt x="239217" y="1397000"/>
                </a:lnTo>
                <a:lnTo>
                  <a:pt x="249008" y="1397000"/>
                </a:lnTo>
                <a:lnTo>
                  <a:pt x="249123" y="1384300"/>
                </a:lnTo>
                <a:close/>
              </a:path>
              <a:path w="806450" h="1930400">
                <a:moveTo>
                  <a:pt x="255028" y="1384300"/>
                </a:moveTo>
                <a:lnTo>
                  <a:pt x="251548" y="1384300"/>
                </a:lnTo>
                <a:lnTo>
                  <a:pt x="249250" y="1397000"/>
                </a:lnTo>
                <a:lnTo>
                  <a:pt x="253377" y="1397000"/>
                </a:lnTo>
                <a:lnTo>
                  <a:pt x="255028" y="1384300"/>
                </a:lnTo>
                <a:close/>
              </a:path>
              <a:path w="806450" h="1930400">
                <a:moveTo>
                  <a:pt x="257327" y="1371600"/>
                </a:moveTo>
                <a:lnTo>
                  <a:pt x="252285" y="1371600"/>
                </a:lnTo>
                <a:lnTo>
                  <a:pt x="253707" y="1384300"/>
                </a:lnTo>
                <a:lnTo>
                  <a:pt x="259753" y="1384300"/>
                </a:lnTo>
                <a:lnTo>
                  <a:pt x="257327" y="1371600"/>
                </a:lnTo>
                <a:close/>
              </a:path>
              <a:path w="806450" h="1930400">
                <a:moveTo>
                  <a:pt x="253580" y="1346200"/>
                </a:moveTo>
                <a:lnTo>
                  <a:pt x="224472" y="1346200"/>
                </a:lnTo>
                <a:lnTo>
                  <a:pt x="223659" y="1358900"/>
                </a:lnTo>
                <a:lnTo>
                  <a:pt x="218973" y="1371600"/>
                </a:lnTo>
                <a:lnTo>
                  <a:pt x="226352" y="1358900"/>
                </a:lnTo>
                <a:lnTo>
                  <a:pt x="250837" y="1358900"/>
                </a:lnTo>
                <a:lnTo>
                  <a:pt x="253580" y="1346200"/>
                </a:lnTo>
                <a:close/>
              </a:path>
              <a:path w="806450" h="1930400">
                <a:moveTo>
                  <a:pt x="251282" y="1358900"/>
                </a:moveTo>
                <a:lnTo>
                  <a:pt x="226898" y="1358900"/>
                </a:lnTo>
                <a:lnTo>
                  <a:pt x="228473" y="1371600"/>
                </a:lnTo>
                <a:lnTo>
                  <a:pt x="250532" y="1371600"/>
                </a:lnTo>
                <a:lnTo>
                  <a:pt x="251282" y="1358900"/>
                </a:lnTo>
                <a:close/>
              </a:path>
              <a:path w="806450" h="1930400">
                <a:moveTo>
                  <a:pt x="263817" y="1358900"/>
                </a:moveTo>
                <a:lnTo>
                  <a:pt x="253288" y="1358900"/>
                </a:lnTo>
                <a:lnTo>
                  <a:pt x="252349" y="1371600"/>
                </a:lnTo>
                <a:lnTo>
                  <a:pt x="264617" y="1371600"/>
                </a:lnTo>
                <a:lnTo>
                  <a:pt x="263817" y="1358900"/>
                </a:lnTo>
                <a:close/>
              </a:path>
              <a:path w="806450" h="1930400">
                <a:moveTo>
                  <a:pt x="260123" y="1346200"/>
                </a:moveTo>
                <a:lnTo>
                  <a:pt x="253580" y="1346200"/>
                </a:lnTo>
                <a:lnTo>
                  <a:pt x="255206" y="1358900"/>
                </a:lnTo>
                <a:lnTo>
                  <a:pt x="258419" y="1358900"/>
                </a:lnTo>
                <a:lnTo>
                  <a:pt x="260123" y="1346200"/>
                </a:lnTo>
                <a:close/>
              </a:path>
              <a:path w="806450" h="1930400">
                <a:moveTo>
                  <a:pt x="244424" y="1333500"/>
                </a:moveTo>
                <a:lnTo>
                  <a:pt x="232029" y="1333500"/>
                </a:lnTo>
                <a:lnTo>
                  <a:pt x="234289" y="1346200"/>
                </a:lnTo>
                <a:lnTo>
                  <a:pt x="239725" y="1346200"/>
                </a:lnTo>
                <a:lnTo>
                  <a:pt x="244424" y="1333500"/>
                </a:lnTo>
                <a:close/>
              </a:path>
              <a:path w="806450" h="1930400">
                <a:moveTo>
                  <a:pt x="246278" y="1333500"/>
                </a:moveTo>
                <a:lnTo>
                  <a:pt x="244424" y="1333500"/>
                </a:lnTo>
                <a:lnTo>
                  <a:pt x="239725" y="1346200"/>
                </a:lnTo>
                <a:lnTo>
                  <a:pt x="242189" y="1346200"/>
                </a:lnTo>
                <a:lnTo>
                  <a:pt x="246278" y="1333500"/>
                </a:lnTo>
                <a:close/>
              </a:path>
              <a:path w="806450" h="1930400">
                <a:moveTo>
                  <a:pt x="259511" y="1333500"/>
                </a:moveTo>
                <a:lnTo>
                  <a:pt x="246278" y="1333500"/>
                </a:lnTo>
                <a:lnTo>
                  <a:pt x="242189" y="1346200"/>
                </a:lnTo>
                <a:lnTo>
                  <a:pt x="257086" y="1346200"/>
                </a:lnTo>
                <a:lnTo>
                  <a:pt x="259511" y="1333500"/>
                </a:lnTo>
                <a:close/>
              </a:path>
              <a:path w="806450" h="1930400">
                <a:moveTo>
                  <a:pt x="262229" y="1333500"/>
                </a:moveTo>
                <a:lnTo>
                  <a:pt x="260718" y="1333500"/>
                </a:lnTo>
                <a:lnTo>
                  <a:pt x="260870" y="1346200"/>
                </a:lnTo>
                <a:lnTo>
                  <a:pt x="262229" y="1333500"/>
                </a:lnTo>
                <a:close/>
              </a:path>
              <a:path w="806450" h="1930400">
                <a:moveTo>
                  <a:pt x="271894" y="1333500"/>
                </a:moveTo>
                <a:lnTo>
                  <a:pt x="265112" y="1333500"/>
                </a:lnTo>
                <a:lnTo>
                  <a:pt x="266179" y="1346200"/>
                </a:lnTo>
                <a:lnTo>
                  <a:pt x="269519" y="1346200"/>
                </a:lnTo>
                <a:lnTo>
                  <a:pt x="271894" y="1333500"/>
                </a:lnTo>
                <a:close/>
              </a:path>
              <a:path w="806450" h="1930400">
                <a:moveTo>
                  <a:pt x="241706" y="1320800"/>
                </a:moveTo>
                <a:lnTo>
                  <a:pt x="240436" y="1320800"/>
                </a:lnTo>
                <a:lnTo>
                  <a:pt x="236283" y="1333500"/>
                </a:lnTo>
                <a:lnTo>
                  <a:pt x="239026" y="1333500"/>
                </a:lnTo>
                <a:lnTo>
                  <a:pt x="241706" y="1320800"/>
                </a:lnTo>
                <a:close/>
              </a:path>
              <a:path w="806450" h="1930400">
                <a:moveTo>
                  <a:pt x="265074" y="1320800"/>
                </a:moveTo>
                <a:lnTo>
                  <a:pt x="244779" y="1320800"/>
                </a:lnTo>
                <a:lnTo>
                  <a:pt x="247624" y="1333500"/>
                </a:lnTo>
                <a:lnTo>
                  <a:pt x="261442" y="1333500"/>
                </a:lnTo>
                <a:lnTo>
                  <a:pt x="265074" y="1320800"/>
                </a:lnTo>
                <a:close/>
              </a:path>
              <a:path w="806450" h="1930400">
                <a:moveTo>
                  <a:pt x="271487" y="1320800"/>
                </a:moveTo>
                <a:lnTo>
                  <a:pt x="265074" y="1320800"/>
                </a:lnTo>
                <a:lnTo>
                  <a:pt x="265061" y="1333500"/>
                </a:lnTo>
                <a:lnTo>
                  <a:pt x="270243" y="1333500"/>
                </a:lnTo>
                <a:lnTo>
                  <a:pt x="271487" y="1320800"/>
                </a:lnTo>
                <a:close/>
              </a:path>
              <a:path w="806450" h="1930400">
                <a:moveTo>
                  <a:pt x="274637" y="1320800"/>
                </a:moveTo>
                <a:lnTo>
                  <a:pt x="271868" y="1333500"/>
                </a:lnTo>
                <a:lnTo>
                  <a:pt x="276237" y="1333500"/>
                </a:lnTo>
                <a:lnTo>
                  <a:pt x="274637" y="1320800"/>
                </a:lnTo>
                <a:close/>
              </a:path>
              <a:path w="806450" h="1930400">
                <a:moveTo>
                  <a:pt x="285407" y="1308100"/>
                </a:moveTo>
                <a:lnTo>
                  <a:pt x="280860" y="1320800"/>
                </a:lnTo>
                <a:lnTo>
                  <a:pt x="275145" y="1320800"/>
                </a:lnTo>
                <a:lnTo>
                  <a:pt x="276989" y="1333500"/>
                </a:lnTo>
                <a:lnTo>
                  <a:pt x="282842" y="1320800"/>
                </a:lnTo>
                <a:lnTo>
                  <a:pt x="285407" y="1308100"/>
                </a:lnTo>
                <a:close/>
              </a:path>
              <a:path w="806450" h="1930400">
                <a:moveTo>
                  <a:pt x="250101" y="1308100"/>
                </a:moveTo>
                <a:lnTo>
                  <a:pt x="240652" y="1308100"/>
                </a:lnTo>
                <a:lnTo>
                  <a:pt x="238810" y="1320800"/>
                </a:lnTo>
                <a:lnTo>
                  <a:pt x="247916" y="1320800"/>
                </a:lnTo>
                <a:lnTo>
                  <a:pt x="250101" y="1308100"/>
                </a:lnTo>
                <a:close/>
              </a:path>
              <a:path w="806450" h="1930400">
                <a:moveTo>
                  <a:pt x="281025" y="1308100"/>
                </a:moveTo>
                <a:lnTo>
                  <a:pt x="260553" y="1308100"/>
                </a:lnTo>
                <a:lnTo>
                  <a:pt x="255016" y="1320800"/>
                </a:lnTo>
                <a:lnTo>
                  <a:pt x="280809" y="1320800"/>
                </a:lnTo>
                <a:lnTo>
                  <a:pt x="281025" y="1308100"/>
                </a:lnTo>
                <a:close/>
              </a:path>
              <a:path w="806450" h="1930400">
                <a:moveTo>
                  <a:pt x="280733" y="1295400"/>
                </a:moveTo>
                <a:lnTo>
                  <a:pt x="250977" y="1295400"/>
                </a:lnTo>
                <a:lnTo>
                  <a:pt x="251015" y="1308100"/>
                </a:lnTo>
                <a:lnTo>
                  <a:pt x="275742" y="1308100"/>
                </a:lnTo>
                <a:lnTo>
                  <a:pt x="280733" y="1295400"/>
                </a:lnTo>
                <a:close/>
              </a:path>
              <a:path w="806450" h="1930400">
                <a:moveTo>
                  <a:pt x="291833" y="1295400"/>
                </a:moveTo>
                <a:lnTo>
                  <a:pt x="280733" y="1295400"/>
                </a:lnTo>
                <a:lnTo>
                  <a:pt x="283108" y="1308100"/>
                </a:lnTo>
                <a:lnTo>
                  <a:pt x="286067" y="1308100"/>
                </a:lnTo>
                <a:lnTo>
                  <a:pt x="291833" y="1295400"/>
                </a:lnTo>
                <a:close/>
              </a:path>
              <a:path w="806450" h="1930400">
                <a:moveTo>
                  <a:pt x="254533" y="1282700"/>
                </a:moveTo>
                <a:lnTo>
                  <a:pt x="251371" y="1282700"/>
                </a:lnTo>
                <a:lnTo>
                  <a:pt x="247688" y="1295400"/>
                </a:lnTo>
                <a:lnTo>
                  <a:pt x="257187" y="1295400"/>
                </a:lnTo>
                <a:lnTo>
                  <a:pt x="254533" y="1282700"/>
                </a:lnTo>
                <a:close/>
              </a:path>
              <a:path w="806450" h="1930400">
                <a:moveTo>
                  <a:pt x="275170" y="1282700"/>
                </a:moveTo>
                <a:lnTo>
                  <a:pt x="257860" y="1282700"/>
                </a:lnTo>
                <a:lnTo>
                  <a:pt x="257187" y="1295400"/>
                </a:lnTo>
                <a:lnTo>
                  <a:pt x="273189" y="1295400"/>
                </a:lnTo>
                <a:lnTo>
                  <a:pt x="275170" y="1282700"/>
                </a:lnTo>
                <a:close/>
              </a:path>
              <a:path w="806450" h="1930400">
                <a:moveTo>
                  <a:pt x="287845" y="1282700"/>
                </a:moveTo>
                <a:lnTo>
                  <a:pt x="275170" y="1282700"/>
                </a:lnTo>
                <a:lnTo>
                  <a:pt x="276110" y="1295400"/>
                </a:lnTo>
                <a:lnTo>
                  <a:pt x="280009" y="1295400"/>
                </a:lnTo>
                <a:lnTo>
                  <a:pt x="287845" y="1282700"/>
                </a:lnTo>
                <a:close/>
              </a:path>
              <a:path w="806450" h="1930400">
                <a:moveTo>
                  <a:pt x="289058" y="1292325"/>
                </a:moveTo>
                <a:lnTo>
                  <a:pt x="287705" y="1295400"/>
                </a:lnTo>
                <a:lnTo>
                  <a:pt x="289445" y="1295400"/>
                </a:lnTo>
                <a:lnTo>
                  <a:pt x="289058" y="1292325"/>
                </a:lnTo>
                <a:close/>
              </a:path>
              <a:path w="806450" h="1930400">
                <a:moveTo>
                  <a:pt x="297192" y="1282700"/>
                </a:moveTo>
                <a:lnTo>
                  <a:pt x="295554" y="1282700"/>
                </a:lnTo>
                <a:lnTo>
                  <a:pt x="296240" y="1295400"/>
                </a:lnTo>
                <a:lnTo>
                  <a:pt x="297345" y="1295400"/>
                </a:lnTo>
                <a:lnTo>
                  <a:pt x="297192" y="1282700"/>
                </a:lnTo>
                <a:close/>
              </a:path>
              <a:path w="806450" h="1930400">
                <a:moveTo>
                  <a:pt x="293293" y="1282700"/>
                </a:moveTo>
                <a:lnTo>
                  <a:pt x="287845" y="1282700"/>
                </a:lnTo>
                <a:lnTo>
                  <a:pt x="289058" y="1292325"/>
                </a:lnTo>
                <a:lnTo>
                  <a:pt x="293293" y="1282700"/>
                </a:lnTo>
                <a:close/>
              </a:path>
              <a:path w="806450" h="1930400">
                <a:moveTo>
                  <a:pt x="300710" y="1270000"/>
                </a:moveTo>
                <a:lnTo>
                  <a:pt x="259270" y="1270000"/>
                </a:lnTo>
                <a:lnTo>
                  <a:pt x="257835" y="1282700"/>
                </a:lnTo>
                <a:lnTo>
                  <a:pt x="302425" y="1282700"/>
                </a:lnTo>
                <a:lnTo>
                  <a:pt x="300710" y="1270000"/>
                </a:lnTo>
                <a:close/>
              </a:path>
              <a:path w="806450" h="1930400">
                <a:moveTo>
                  <a:pt x="266573" y="1257300"/>
                </a:moveTo>
                <a:lnTo>
                  <a:pt x="261785" y="1270000"/>
                </a:lnTo>
                <a:lnTo>
                  <a:pt x="270014" y="1270000"/>
                </a:lnTo>
                <a:lnTo>
                  <a:pt x="266573" y="1257300"/>
                </a:lnTo>
                <a:close/>
              </a:path>
              <a:path w="806450" h="1930400">
                <a:moveTo>
                  <a:pt x="275351" y="1260861"/>
                </a:moveTo>
                <a:lnTo>
                  <a:pt x="270014" y="1270000"/>
                </a:lnTo>
                <a:lnTo>
                  <a:pt x="277380" y="1270000"/>
                </a:lnTo>
                <a:lnTo>
                  <a:pt x="275351" y="1260861"/>
                </a:lnTo>
                <a:close/>
              </a:path>
              <a:path w="806450" h="1930400">
                <a:moveTo>
                  <a:pt x="279679" y="1257300"/>
                </a:moveTo>
                <a:lnTo>
                  <a:pt x="277431" y="1257300"/>
                </a:lnTo>
                <a:lnTo>
                  <a:pt x="275351" y="1260861"/>
                </a:lnTo>
                <a:lnTo>
                  <a:pt x="277380" y="1270000"/>
                </a:lnTo>
                <a:lnTo>
                  <a:pt x="284010" y="1270000"/>
                </a:lnTo>
                <a:lnTo>
                  <a:pt x="279679" y="1257300"/>
                </a:lnTo>
                <a:close/>
              </a:path>
              <a:path w="806450" h="1930400">
                <a:moveTo>
                  <a:pt x="289737" y="1257300"/>
                </a:moveTo>
                <a:lnTo>
                  <a:pt x="279679" y="1257300"/>
                </a:lnTo>
                <a:lnTo>
                  <a:pt x="284010" y="1270000"/>
                </a:lnTo>
                <a:lnTo>
                  <a:pt x="286207" y="1270000"/>
                </a:lnTo>
                <a:lnTo>
                  <a:pt x="289737" y="1257300"/>
                </a:lnTo>
                <a:close/>
              </a:path>
              <a:path w="806450" h="1930400">
                <a:moveTo>
                  <a:pt x="300469" y="1257300"/>
                </a:moveTo>
                <a:lnTo>
                  <a:pt x="289737" y="1257300"/>
                </a:lnTo>
                <a:lnTo>
                  <a:pt x="293547" y="1270000"/>
                </a:lnTo>
                <a:lnTo>
                  <a:pt x="302082" y="1270000"/>
                </a:lnTo>
                <a:lnTo>
                  <a:pt x="300469" y="1257300"/>
                </a:lnTo>
                <a:close/>
              </a:path>
              <a:path w="806450" h="1930400">
                <a:moveTo>
                  <a:pt x="307441" y="1257300"/>
                </a:moveTo>
                <a:lnTo>
                  <a:pt x="305333" y="1257300"/>
                </a:lnTo>
                <a:lnTo>
                  <a:pt x="302501" y="1270000"/>
                </a:lnTo>
                <a:lnTo>
                  <a:pt x="307733" y="1270000"/>
                </a:lnTo>
                <a:lnTo>
                  <a:pt x="307441" y="1257300"/>
                </a:lnTo>
                <a:close/>
              </a:path>
              <a:path w="806450" h="1930400">
                <a:moveTo>
                  <a:pt x="277431" y="1257300"/>
                </a:moveTo>
                <a:lnTo>
                  <a:pt x="274561" y="1257300"/>
                </a:lnTo>
                <a:lnTo>
                  <a:pt x="275351" y="1260861"/>
                </a:lnTo>
                <a:lnTo>
                  <a:pt x="277431" y="1257300"/>
                </a:lnTo>
                <a:close/>
              </a:path>
              <a:path w="806450" h="1930400">
                <a:moveTo>
                  <a:pt x="291172" y="1244600"/>
                </a:moveTo>
                <a:lnTo>
                  <a:pt x="267754" y="1244600"/>
                </a:lnTo>
                <a:lnTo>
                  <a:pt x="261975" y="1257300"/>
                </a:lnTo>
                <a:lnTo>
                  <a:pt x="290245" y="1257300"/>
                </a:lnTo>
                <a:lnTo>
                  <a:pt x="291172" y="1244600"/>
                </a:lnTo>
                <a:close/>
              </a:path>
              <a:path w="806450" h="1930400">
                <a:moveTo>
                  <a:pt x="302691" y="1244600"/>
                </a:moveTo>
                <a:lnTo>
                  <a:pt x="291172" y="1244600"/>
                </a:lnTo>
                <a:lnTo>
                  <a:pt x="293979" y="1257300"/>
                </a:lnTo>
                <a:lnTo>
                  <a:pt x="298851" y="1257300"/>
                </a:lnTo>
                <a:lnTo>
                  <a:pt x="302659" y="1245562"/>
                </a:lnTo>
                <a:lnTo>
                  <a:pt x="302691" y="1244600"/>
                </a:lnTo>
                <a:close/>
              </a:path>
              <a:path w="806450" h="1930400">
                <a:moveTo>
                  <a:pt x="302813" y="1245085"/>
                </a:moveTo>
                <a:lnTo>
                  <a:pt x="302659" y="1245562"/>
                </a:lnTo>
                <a:lnTo>
                  <a:pt x="302260" y="1257300"/>
                </a:lnTo>
                <a:lnTo>
                  <a:pt x="305879" y="1257300"/>
                </a:lnTo>
                <a:lnTo>
                  <a:pt x="302813" y="1245085"/>
                </a:lnTo>
                <a:close/>
              </a:path>
              <a:path w="806450" h="1930400">
                <a:moveTo>
                  <a:pt x="309829" y="1244600"/>
                </a:moveTo>
                <a:lnTo>
                  <a:pt x="308660" y="1244600"/>
                </a:lnTo>
                <a:lnTo>
                  <a:pt x="305879" y="1257300"/>
                </a:lnTo>
                <a:lnTo>
                  <a:pt x="312877" y="1257300"/>
                </a:lnTo>
                <a:lnTo>
                  <a:pt x="309829" y="1244600"/>
                </a:lnTo>
                <a:close/>
              </a:path>
              <a:path w="806450" h="1930400">
                <a:moveTo>
                  <a:pt x="315849" y="1244600"/>
                </a:moveTo>
                <a:lnTo>
                  <a:pt x="311696" y="1244600"/>
                </a:lnTo>
                <a:lnTo>
                  <a:pt x="313905" y="1257300"/>
                </a:lnTo>
                <a:lnTo>
                  <a:pt x="315849" y="1244600"/>
                </a:lnTo>
                <a:close/>
              </a:path>
              <a:path w="806450" h="1930400">
                <a:moveTo>
                  <a:pt x="302971" y="1244600"/>
                </a:moveTo>
                <a:lnTo>
                  <a:pt x="302691" y="1244600"/>
                </a:lnTo>
                <a:lnTo>
                  <a:pt x="302813" y="1245085"/>
                </a:lnTo>
                <a:lnTo>
                  <a:pt x="302971" y="1244600"/>
                </a:lnTo>
                <a:close/>
              </a:path>
              <a:path w="806450" h="1930400">
                <a:moveTo>
                  <a:pt x="280517" y="1231900"/>
                </a:moveTo>
                <a:lnTo>
                  <a:pt x="272021" y="1231900"/>
                </a:lnTo>
                <a:lnTo>
                  <a:pt x="270167" y="1244600"/>
                </a:lnTo>
                <a:lnTo>
                  <a:pt x="272948" y="1244600"/>
                </a:lnTo>
                <a:lnTo>
                  <a:pt x="280517" y="1231900"/>
                </a:lnTo>
                <a:close/>
              </a:path>
              <a:path w="806450" h="1930400">
                <a:moveTo>
                  <a:pt x="305866" y="1231900"/>
                </a:moveTo>
                <a:lnTo>
                  <a:pt x="280517" y="1231900"/>
                </a:lnTo>
                <a:lnTo>
                  <a:pt x="277190" y="1244600"/>
                </a:lnTo>
                <a:lnTo>
                  <a:pt x="302844" y="1244600"/>
                </a:lnTo>
                <a:lnTo>
                  <a:pt x="305866" y="1231900"/>
                </a:lnTo>
                <a:close/>
              </a:path>
              <a:path w="806450" h="1930400">
                <a:moveTo>
                  <a:pt x="310769" y="1219200"/>
                </a:moveTo>
                <a:lnTo>
                  <a:pt x="282638" y="1219200"/>
                </a:lnTo>
                <a:lnTo>
                  <a:pt x="278155" y="1231900"/>
                </a:lnTo>
                <a:lnTo>
                  <a:pt x="308305" y="1231900"/>
                </a:lnTo>
                <a:lnTo>
                  <a:pt x="310769" y="1219200"/>
                </a:lnTo>
                <a:close/>
              </a:path>
              <a:path w="806450" h="1930400">
                <a:moveTo>
                  <a:pt x="319097" y="1230408"/>
                </a:moveTo>
                <a:lnTo>
                  <a:pt x="319392" y="1231900"/>
                </a:lnTo>
                <a:lnTo>
                  <a:pt x="320205" y="1231900"/>
                </a:lnTo>
                <a:lnTo>
                  <a:pt x="319097" y="1230408"/>
                </a:lnTo>
                <a:close/>
              </a:path>
              <a:path w="806450" h="1930400">
                <a:moveTo>
                  <a:pt x="316877" y="1219200"/>
                </a:moveTo>
                <a:lnTo>
                  <a:pt x="310769" y="1219200"/>
                </a:lnTo>
                <a:lnTo>
                  <a:pt x="319097" y="1230408"/>
                </a:lnTo>
                <a:lnTo>
                  <a:pt x="316877" y="1219200"/>
                </a:lnTo>
                <a:close/>
              </a:path>
              <a:path w="806450" h="1930400">
                <a:moveTo>
                  <a:pt x="284467" y="1206500"/>
                </a:moveTo>
                <a:lnTo>
                  <a:pt x="283184" y="1206500"/>
                </a:lnTo>
                <a:lnTo>
                  <a:pt x="277088" y="1219200"/>
                </a:lnTo>
                <a:lnTo>
                  <a:pt x="282460" y="1219200"/>
                </a:lnTo>
                <a:lnTo>
                  <a:pt x="284467" y="1206500"/>
                </a:lnTo>
                <a:close/>
              </a:path>
              <a:path w="806450" h="1930400">
                <a:moveTo>
                  <a:pt x="303263" y="1206500"/>
                </a:moveTo>
                <a:lnTo>
                  <a:pt x="284467" y="1206500"/>
                </a:lnTo>
                <a:lnTo>
                  <a:pt x="286562" y="1219200"/>
                </a:lnTo>
                <a:lnTo>
                  <a:pt x="304253" y="1219200"/>
                </a:lnTo>
                <a:lnTo>
                  <a:pt x="303263" y="1206500"/>
                </a:lnTo>
                <a:close/>
              </a:path>
              <a:path w="806450" h="1930400">
                <a:moveTo>
                  <a:pt x="306501" y="1206500"/>
                </a:moveTo>
                <a:lnTo>
                  <a:pt x="306006" y="1206500"/>
                </a:lnTo>
                <a:lnTo>
                  <a:pt x="305257" y="1219200"/>
                </a:lnTo>
                <a:lnTo>
                  <a:pt x="305816" y="1219200"/>
                </a:lnTo>
                <a:lnTo>
                  <a:pt x="306501" y="1206500"/>
                </a:lnTo>
                <a:close/>
              </a:path>
              <a:path w="806450" h="1930400">
                <a:moveTo>
                  <a:pt x="311721" y="1206500"/>
                </a:moveTo>
                <a:lnTo>
                  <a:pt x="308508" y="1206500"/>
                </a:lnTo>
                <a:lnTo>
                  <a:pt x="310819" y="1219200"/>
                </a:lnTo>
                <a:lnTo>
                  <a:pt x="312635" y="1219200"/>
                </a:lnTo>
                <a:lnTo>
                  <a:pt x="311721" y="1206500"/>
                </a:lnTo>
                <a:close/>
              </a:path>
              <a:path w="806450" h="1930400">
                <a:moveTo>
                  <a:pt x="322389" y="1206500"/>
                </a:moveTo>
                <a:lnTo>
                  <a:pt x="311721" y="1206500"/>
                </a:lnTo>
                <a:lnTo>
                  <a:pt x="319189" y="1219200"/>
                </a:lnTo>
                <a:lnTo>
                  <a:pt x="322389" y="1206500"/>
                </a:lnTo>
                <a:close/>
              </a:path>
              <a:path w="806450" h="1930400">
                <a:moveTo>
                  <a:pt x="329272" y="1206500"/>
                </a:moveTo>
                <a:lnTo>
                  <a:pt x="322707" y="1206500"/>
                </a:lnTo>
                <a:lnTo>
                  <a:pt x="326085" y="1219200"/>
                </a:lnTo>
                <a:lnTo>
                  <a:pt x="326212" y="1219200"/>
                </a:lnTo>
                <a:lnTo>
                  <a:pt x="329272" y="1206500"/>
                </a:lnTo>
                <a:close/>
              </a:path>
              <a:path w="806450" h="1930400">
                <a:moveTo>
                  <a:pt x="307632" y="1193800"/>
                </a:moveTo>
                <a:lnTo>
                  <a:pt x="287489" y="1193800"/>
                </a:lnTo>
                <a:lnTo>
                  <a:pt x="293687" y="1206500"/>
                </a:lnTo>
                <a:lnTo>
                  <a:pt x="305816" y="1206500"/>
                </a:lnTo>
                <a:lnTo>
                  <a:pt x="307632" y="1193800"/>
                </a:lnTo>
                <a:close/>
              </a:path>
              <a:path w="806450" h="1930400">
                <a:moveTo>
                  <a:pt x="321843" y="1193800"/>
                </a:moveTo>
                <a:lnTo>
                  <a:pt x="307632" y="1193800"/>
                </a:lnTo>
                <a:lnTo>
                  <a:pt x="314591" y="1206500"/>
                </a:lnTo>
                <a:lnTo>
                  <a:pt x="324967" y="1206500"/>
                </a:lnTo>
                <a:lnTo>
                  <a:pt x="325247" y="1203960"/>
                </a:lnTo>
                <a:lnTo>
                  <a:pt x="321843" y="1193800"/>
                </a:lnTo>
                <a:close/>
              </a:path>
              <a:path w="806450" h="1930400">
                <a:moveTo>
                  <a:pt x="325247" y="1203960"/>
                </a:moveTo>
                <a:lnTo>
                  <a:pt x="324967" y="1206500"/>
                </a:lnTo>
                <a:lnTo>
                  <a:pt x="326097" y="1206500"/>
                </a:lnTo>
                <a:lnTo>
                  <a:pt x="325247" y="1203960"/>
                </a:lnTo>
                <a:close/>
              </a:path>
              <a:path w="806450" h="1930400">
                <a:moveTo>
                  <a:pt x="327355" y="1193800"/>
                </a:moveTo>
                <a:lnTo>
                  <a:pt x="326364" y="1193800"/>
                </a:lnTo>
                <a:lnTo>
                  <a:pt x="325247" y="1203960"/>
                </a:lnTo>
                <a:lnTo>
                  <a:pt x="326097" y="1206500"/>
                </a:lnTo>
                <a:lnTo>
                  <a:pt x="332828" y="1206500"/>
                </a:lnTo>
                <a:lnTo>
                  <a:pt x="327355" y="1193800"/>
                </a:lnTo>
                <a:close/>
              </a:path>
              <a:path w="806450" h="1930400">
                <a:moveTo>
                  <a:pt x="309841" y="1181100"/>
                </a:moveTo>
                <a:lnTo>
                  <a:pt x="300596" y="1181100"/>
                </a:lnTo>
                <a:lnTo>
                  <a:pt x="290563" y="1193800"/>
                </a:lnTo>
                <a:lnTo>
                  <a:pt x="307644" y="1193800"/>
                </a:lnTo>
                <a:lnTo>
                  <a:pt x="309841" y="1181100"/>
                </a:lnTo>
                <a:close/>
              </a:path>
              <a:path w="806450" h="1930400">
                <a:moveTo>
                  <a:pt x="325615" y="1181100"/>
                </a:moveTo>
                <a:lnTo>
                  <a:pt x="312000" y="1181100"/>
                </a:lnTo>
                <a:lnTo>
                  <a:pt x="310934" y="1193800"/>
                </a:lnTo>
                <a:lnTo>
                  <a:pt x="323113" y="1193800"/>
                </a:lnTo>
                <a:lnTo>
                  <a:pt x="325615" y="1181100"/>
                </a:lnTo>
                <a:close/>
              </a:path>
              <a:path w="806450" h="1930400">
                <a:moveTo>
                  <a:pt x="343674" y="1168400"/>
                </a:moveTo>
                <a:lnTo>
                  <a:pt x="343077" y="1168400"/>
                </a:lnTo>
                <a:lnTo>
                  <a:pt x="338861" y="1181100"/>
                </a:lnTo>
                <a:lnTo>
                  <a:pt x="336715" y="1181100"/>
                </a:lnTo>
                <a:lnTo>
                  <a:pt x="341655" y="1193800"/>
                </a:lnTo>
                <a:lnTo>
                  <a:pt x="342163" y="1181100"/>
                </a:lnTo>
                <a:lnTo>
                  <a:pt x="343674" y="1168400"/>
                </a:lnTo>
                <a:close/>
              </a:path>
              <a:path w="806450" h="1930400">
                <a:moveTo>
                  <a:pt x="332651" y="1168400"/>
                </a:moveTo>
                <a:lnTo>
                  <a:pt x="297586" y="1168400"/>
                </a:lnTo>
                <a:lnTo>
                  <a:pt x="290766" y="1181100"/>
                </a:lnTo>
                <a:lnTo>
                  <a:pt x="332359" y="1181100"/>
                </a:lnTo>
                <a:lnTo>
                  <a:pt x="332651" y="1168400"/>
                </a:lnTo>
                <a:close/>
              </a:path>
              <a:path w="806450" h="1930400">
                <a:moveTo>
                  <a:pt x="305676" y="1155700"/>
                </a:moveTo>
                <a:lnTo>
                  <a:pt x="301637" y="1155700"/>
                </a:lnTo>
                <a:lnTo>
                  <a:pt x="299796" y="1168400"/>
                </a:lnTo>
                <a:lnTo>
                  <a:pt x="305536" y="1168400"/>
                </a:lnTo>
                <a:lnTo>
                  <a:pt x="305676" y="1155700"/>
                </a:lnTo>
                <a:close/>
              </a:path>
              <a:path w="806450" h="1930400">
                <a:moveTo>
                  <a:pt x="335102" y="1155700"/>
                </a:moveTo>
                <a:lnTo>
                  <a:pt x="314972" y="1155700"/>
                </a:lnTo>
                <a:lnTo>
                  <a:pt x="306654" y="1168400"/>
                </a:lnTo>
                <a:lnTo>
                  <a:pt x="337096" y="1168400"/>
                </a:lnTo>
                <a:lnTo>
                  <a:pt x="335102" y="1155700"/>
                </a:lnTo>
                <a:close/>
              </a:path>
              <a:path w="806450" h="1930400">
                <a:moveTo>
                  <a:pt x="344487" y="1155700"/>
                </a:moveTo>
                <a:lnTo>
                  <a:pt x="336778" y="1155700"/>
                </a:lnTo>
                <a:lnTo>
                  <a:pt x="340652" y="1168400"/>
                </a:lnTo>
                <a:lnTo>
                  <a:pt x="342379" y="1168400"/>
                </a:lnTo>
                <a:lnTo>
                  <a:pt x="342639" y="1167619"/>
                </a:lnTo>
                <a:lnTo>
                  <a:pt x="344487" y="1155700"/>
                </a:lnTo>
                <a:close/>
              </a:path>
              <a:path w="806450" h="1930400">
                <a:moveTo>
                  <a:pt x="346621" y="1155700"/>
                </a:moveTo>
                <a:lnTo>
                  <a:pt x="342639" y="1167619"/>
                </a:lnTo>
                <a:lnTo>
                  <a:pt x="342519" y="1168400"/>
                </a:lnTo>
                <a:lnTo>
                  <a:pt x="351358" y="1168400"/>
                </a:lnTo>
                <a:lnTo>
                  <a:pt x="346621" y="1155700"/>
                </a:lnTo>
                <a:close/>
              </a:path>
              <a:path w="806450" h="1930400">
                <a:moveTo>
                  <a:pt x="306965" y="1153756"/>
                </a:moveTo>
                <a:lnTo>
                  <a:pt x="306184" y="1155700"/>
                </a:lnTo>
                <a:lnTo>
                  <a:pt x="306920" y="1155700"/>
                </a:lnTo>
                <a:lnTo>
                  <a:pt x="306965" y="1153756"/>
                </a:lnTo>
                <a:close/>
              </a:path>
              <a:path w="806450" h="1930400">
                <a:moveTo>
                  <a:pt x="311289" y="1143000"/>
                </a:moveTo>
                <a:lnTo>
                  <a:pt x="306965" y="1153756"/>
                </a:lnTo>
                <a:lnTo>
                  <a:pt x="306920" y="1155700"/>
                </a:lnTo>
                <a:lnTo>
                  <a:pt x="311289" y="1143000"/>
                </a:lnTo>
                <a:close/>
              </a:path>
              <a:path w="806450" h="1930400">
                <a:moveTo>
                  <a:pt x="344881" y="1143000"/>
                </a:moveTo>
                <a:lnTo>
                  <a:pt x="311289" y="1143000"/>
                </a:lnTo>
                <a:lnTo>
                  <a:pt x="306920" y="1155700"/>
                </a:lnTo>
                <a:lnTo>
                  <a:pt x="338721" y="1155700"/>
                </a:lnTo>
                <a:lnTo>
                  <a:pt x="345099" y="1143292"/>
                </a:lnTo>
                <a:lnTo>
                  <a:pt x="344881" y="1143000"/>
                </a:lnTo>
                <a:close/>
              </a:path>
              <a:path w="806450" h="1930400">
                <a:moveTo>
                  <a:pt x="348939" y="1148440"/>
                </a:moveTo>
                <a:lnTo>
                  <a:pt x="349389" y="1155700"/>
                </a:lnTo>
                <a:lnTo>
                  <a:pt x="352958" y="1155700"/>
                </a:lnTo>
                <a:lnTo>
                  <a:pt x="352703" y="1153486"/>
                </a:lnTo>
                <a:lnTo>
                  <a:pt x="348939" y="1148440"/>
                </a:lnTo>
                <a:close/>
              </a:path>
              <a:path w="806450" h="1930400">
                <a:moveTo>
                  <a:pt x="352703" y="1153486"/>
                </a:moveTo>
                <a:lnTo>
                  <a:pt x="352958" y="1155700"/>
                </a:lnTo>
                <a:lnTo>
                  <a:pt x="353151" y="1154086"/>
                </a:lnTo>
                <a:lnTo>
                  <a:pt x="352703" y="1153486"/>
                </a:lnTo>
                <a:close/>
              </a:path>
              <a:path w="806450" h="1930400">
                <a:moveTo>
                  <a:pt x="353151" y="1154086"/>
                </a:moveTo>
                <a:lnTo>
                  <a:pt x="352958" y="1155700"/>
                </a:lnTo>
                <a:lnTo>
                  <a:pt x="354355" y="1155700"/>
                </a:lnTo>
                <a:lnTo>
                  <a:pt x="353151" y="1154086"/>
                </a:lnTo>
                <a:close/>
              </a:path>
              <a:path w="806450" h="1930400">
                <a:moveTo>
                  <a:pt x="354482" y="1143000"/>
                </a:moveTo>
                <a:lnTo>
                  <a:pt x="351497" y="1143000"/>
                </a:lnTo>
                <a:lnTo>
                  <a:pt x="352703" y="1153486"/>
                </a:lnTo>
                <a:lnTo>
                  <a:pt x="353151" y="1154086"/>
                </a:lnTo>
                <a:lnTo>
                  <a:pt x="354482" y="1143000"/>
                </a:lnTo>
                <a:close/>
              </a:path>
              <a:path w="806450" h="1930400">
                <a:moveTo>
                  <a:pt x="311289" y="1143000"/>
                </a:moveTo>
                <a:lnTo>
                  <a:pt x="307213" y="1143000"/>
                </a:lnTo>
                <a:lnTo>
                  <a:pt x="306965" y="1153756"/>
                </a:lnTo>
                <a:lnTo>
                  <a:pt x="311289" y="1143000"/>
                </a:lnTo>
                <a:close/>
              </a:path>
              <a:path w="806450" h="1930400">
                <a:moveTo>
                  <a:pt x="348602" y="1143000"/>
                </a:moveTo>
                <a:lnTo>
                  <a:pt x="345249" y="1143000"/>
                </a:lnTo>
                <a:lnTo>
                  <a:pt x="345099" y="1143292"/>
                </a:lnTo>
                <a:lnTo>
                  <a:pt x="348939" y="1148440"/>
                </a:lnTo>
                <a:lnTo>
                  <a:pt x="348602" y="1143000"/>
                </a:lnTo>
                <a:close/>
              </a:path>
              <a:path w="806450" h="1930400">
                <a:moveTo>
                  <a:pt x="345249" y="1143000"/>
                </a:moveTo>
                <a:lnTo>
                  <a:pt x="344881" y="1143000"/>
                </a:lnTo>
                <a:lnTo>
                  <a:pt x="345099" y="1143292"/>
                </a:lnTo>
                <a:lnTo>
                  <a:pt x="345249" y="1143000"/>
                </a:lnTo>
                <a:close/>
              </a:path>
              <a:path w="806450" h="1930400">
                <a:moveTo>
                  <a:pt x="310654" y="1130300"/>
                </a:moveTo>
                <a:lnTo>
                  <a:pt x="312851" y="1143000"/>
                </a:lnTo>
                <a:lnTo>
                  <a:pt x="313305" y="1139802"/>
                </a:lnTo>
                <a:lnTo>
                  <a:pt x="310654" y="1130300"/>
                </a:lnTo>
                <a:close/>
              </a:path>
              <a:path w="806450" h="1930400">
                <a:moveTo>
                  <a:pt x="336689" y="1130300"/>
                </a:moveTo>
                <a:lnTo>
                  <a:pt x="314655" y="1130300"/>
                </a:lnTo>
                <a:lnTo>
                  <a:pt x="313305" y="1139802"/>
                </a:lnTo>
                <a:lnTo>
                  <a:pt x="314198" y="1143000"/>
                </a:lnTo>
                <a:lnTo>
                  <a:pt x="338912" y="1143000"/>
                </a:lnTo>
                <a:lnTo>
                  <a:pt x="336689" y="1130300"/>
                </a:lnTo>
                <a:close/>
              </a:path>
              <a:path w="806450" h="1930400">
                <a:moveTo>
                  <a:pt x="351542" y="1140601"/>
                </a:moveTo>
                <a:lnTo>
                  <a:pt x="351142" y="1143000"/>
                </a:lnTo>
                <a:lnTo>
                  <a:pt x="353466" y="1143000"/>
                </a:lnTo>
                <a:lnTo>
                  <a:pt x="351542" y="1140601"/>
                </a:lnTo>
                <a:close/>
              </a:path>
              <a:path w="806450" h="1930400">
                <a:moveTo>
                  <a:pt x="358571" y="1130300"/>
                </a:moveTo>
                <a:lnTo>
                  <a:pt x="353263" y="1130300"/>
                </a:lnTo>
                <a:lnTo>
                  <a:pt x="355828" y="1143000"/>
                </a:lnTo>
                <a:lnTo>
                  <a:pt x="358571" y="1130300"/>
                </a:lnTo>
                <a:close/>
              </a:path>
              <a:path w="806450" h="1930400">
                <a:moveTo>
                  <a:pt x="353263" y="1130300"/>
                </a:moveTo>
                <a:lnTo>
                  <a:pt x="343281" y="1130300"/>
                </a:lnTo>
                <a:lnTo>
                  <a:pt x="351542" y="1140601"/>
                </a:lnTo>
                <a:lnTo>
                  <a:pt x="353263" y="1130300"/>
                </a:lnTo>
                <a:close/>
              </a:path>
              <a:path w="806450" h="1930400">
                <a:moveTo>
                  <a:pt x="322173" y="1117600"/>
                </a:moveTo>
                <a:lnTo>
                  <a:pt x="315722" y="1117600"/>
                </a:lnTo>
                <a:lnTo>
                  <a:pt x="313486" y="1130300"/>
                </a:lnTo>
                <a:lnTo>
                  <a:pt x="320852" y="1130300"/>
                </a:lnTo>
                <a:lnTo>
                  <a:pt x="322173" y="1117600"/>
                </a:lnTo>
                <a:close/>
              </a:path>
              <a:path w="806450" h="1930400">
                <a:moveTo>
                  <a:pt x="350215" y="1117600"/>
                </a:moveTo>
                <a:lnTo>
                  <a:pt x="325628" y="1117600"/>
                </a:lnTo>
                <a:lnTo>
                  <a:pt x="326110" y="1130300"/>
                </a:lnTo>
                <a:lnTo>
                  <a:pt x="352171" y="1130300"/>
                </a:lnTo>
                <a:lnTo>
                  <a:pt x="350215" y="1117600"/>
                </a:lnTo>
                <a:close/>
              </a:path>
              <a:path w="806450" h="1930400">
                <a:moveTo>
                  <a:pt x="357606" y="1117600"/>
                </a:moveTo>
                <a:lnTo>
                  <a:pt x="355028" y="1117600"/>
                </a:lnTo>
                <a:lnTo>
                  <a:pt x="352171" y="1130300"/>
                </a:lnTo>
                <a:lnTo>
                  <a:pt x="353021" y="1130300"/>
                </a:lnTo>
                <a:lnTo>
                  <a:pt x="357606" y="1117600"/>
                </a:lnTo>
                <a:close/>
              </a:path>
              <a:path w="806450" h="1930400">
                <a:moveTo>
                  <a:pt x="365696" y="1117600"/>
                </a:moveTo>
                <a:lnTo>
                  <a:pt x="359918" y="1130300"/>
                </a:lnTo>
                <a:lnTo>
                  <a:pt x="364693" y="1130300"/>
                </a:lnTo>
                <a:lnTo>
                  <a:pt x="365696" y="1117600"/>
                </a:lnTo>
                <a:close/>
              </a:path>
              <a:path w="806450" h="1930400">
                <a:moveTo>
                  <a:pt x="332689" y="1104900"/>
                </a:moveTo>
                <a:lnTo>
                  <a:pt x="326212" y="1104900"/>
                </a:lnTo>
                <a:lnTo>
                  <a:pt x="320649" y="1117600"/>
                </a:lnTo>
                <a:lnTo>
                  <a:pt x="325272" y="1117600"/>
                </a:lnTo>
                <a:lnTo>
                  <a:pt x="332689" y="1104900"/>
                </a:lnTo>
                <a:close/>
              </a:path>
              <a:path w="806450" h="1930400">
                <a:moveTo>
                  <a:pt x="359841" y="1104900"/>
                </a:moveTo>
                <a:lnTo>
                  <a:pt x="333984" y="1104900"/>
                </a:lnTo>
                <a:lnTo>
                  <a:pt x="325920" y="1117600"/>
                </a:lnTo>
                <a:lnTo>
                  <a:pt x="354876" y="1117600"/>
                </a:lnTo>
                <a:lnTo>
                  <a:pt x="359841" y="1104900"/>
                </a:lnTo>
                <a:close/>
              </a:path>
              <a:path w="806450" h="1930400">
                <a:moveTo>
                  <a:pt x="368015" y="1104900"/>
                </a:moveTo>
                <a:lnTo>
                  <a:pt x="359841" y="1104900"/>
                </a:lnTo>
                <a:lnTo>
                  <a:pt x="363452" y="1117600"/>
                </a:lnTo>
                <a:lnTo>
                  <a:pt x="368015" y="1104900"/>
                </a:lnTo>
                <a:close/>
              </a:path>
              <a:path w="806450" h="1930400">
                <a:moveTo>
                  <a:pt x="361454" y="1092200"/>
                </a:moveTo>
                <a:lnTo>
                  <a:pt x="328917" y="1092200"/>
                </a:lnTo>
                <a:lnTo>
                  <a:pt x="329742" y="1104900"/>
                </a:lnTo>
                <a:lnTo>
                  <a:pt x="359448" y="1104900"/>
                </a:lnTo>
                <a:lnTo>
                  <a:pt x="361454" y="1092200"/>
                </a:lnTo>
                <a:close/>
              </a:path>
              <a:path w="806450" h="1930400">
                <a:moveTo>
                  <a:pt x="377278" y="1092200"/>
                </a:moveTo>
                <a:lnTo>
                  <a:pt x="370408" y="1092200"/>
                </a:lnTo>
                <a:lnTo>
                  <a:pt x="368122" y="1104900"/>
                </a:lnTo>
                <a:lnTo>
                  <a:pt x="372046" y="1104900"/>
                </a:lnTo>
                <a:lnTo>
                  <a:pt x="377278" y="1092200"/>
                </a:lnTo>
                <a:close/>
              </a:path>
              <a:path w="806450" h="1930400">
                <a:moveTo>
                  <a:pt x="332435" y="1079500"/>
                </a:moveTo>
                <a:lnTo>
                  <a:pt x="330860" y="1092200"/>
                </a:lnTo>
                <a:lnTo>
                  <a:pt x="337032" y="1092200"/>
                </a:lnTo>
                <a:lnTo>
                  <a:pt x="332435" y="1079500"/>
                </a:lnTo>
                <a:close/>
              </a:path>
              <a:path w="806450" h="1930400">
                <a:moveTo>
                  <a:pt x="343103" y="1079500"/>
                </a:moveTo>
                <a:lnTo>
                  <a:pt x="342633" y="1079500"/>
                </a:lnTo>
                <a:lnTo>
                  <a:pt x="337032" y="1092200"/>
                </a:lnTo>
                <a:lnTo>
                  <a:pt x="340525" y="1092200"/>
                </a:lnTo>
                <a:lnTo>
                  <a:pt x="343103" y="1079500"/>
                </a:lnTo>
                <a:close/>
              </a:path>
              <a:path w="806450" h="1930400">
                <a:moveTo>
                  <a:pt x="356412" y="1079500"/>
                </a:moveTo>
                <a:lnTo>
                  <a:pt x="343103" y="1079500"/>
                </a:lnTo>
                <a:lnTo>
                  <a:pt x="341820" y="1092200"/>
                </a:lnTo>
                <a:lnTo>
                  <a:pt x="358648" y="1092200"/>
                </a:lnTo>
                <a:lnTo>
                  <a:pt x="356412" y="1079500"/>
                </a:lnTo>
                <a:close/>
              </a:path>
              <a:path w="806450" h="1930400">
                <a:moveTo>
                  <a:pt x="372592" y="1079500"/>
                </a:moveTo>
                <a:lnTo>
                  <a:pt x="360565" y="1079500"/>
                </a:lnTo>
                <a:lnTo>
                  <a:pt x="358648" y="1092200"/>
                </a:lnTo>
                <a:lnTo>
                  <a:pt x="366039" y="1092200"/>
                </a:lnTo>
                <a:lnTo>
                  <a:pt x="372592" y="1079500"/>
                </a:lnTo>
                <a:close/>
              </a:path>
              <a:path w="806450" h="1930400">
                <a:moveTo>
                  <a:pt x="377431" y="1079500"/>
                </a:moveTo>
                <a:lnTo>
                  <a:pt x="375627" y="1079500"/>
                </a:lnTo>
                <a:lnTo>
                  <a:pt x="376415" y="1092200"/>
                </a:lnTo>
                <a:lnTo>
                  <a:pt x="377431" y="1079500"/>
                </a:lnTo>
                <a:close/>
              </a:path>
              <a:path w="806450" h="1930400">
                <a:moveTo>
                  <a:pt x="346636" y="1066907"/>
                </a:moveTo>
                <a:lnTo>
                  <a:pt x="338048" y="1079500"/>
                </a:lnTo>
                <a:lnTo>
                  <a:pt x="341033" y="1079500"/>
                </a:lnTo>
                <a:lnTo>
                  <a:pt x="346636" y="1066907"/>
                </a:lnTo>
                <a:close/>
              </a:path>
              <a:path w="806450" h="1930400">
                <a:moveTo>
                  <a:pt x="353580" y="1066800"/>
                </a:moveTo>
                <a:lnTo>
                  <a:pt x="352158" y="1066800"/>
                </a:lnTo>
                <a:lnTo>
                  <a:pt x="349275" y="1079500"/>
                </a:lnTo>
                <a:lnTo>
                  <a:pt x="355815" y="1079500"/>
                </a:lnTo>
                <a:lnTo>
                  <a:pt x="353580" y="1066800"/>
                </a:lnTo>
                <a:close/>
              </a:path>
              <a:path w="806450" h="1930400">
                <a:moveTo>
                  <a:pt x="380047" y="1066800"/>
                </a:moveTo>
                <a:lnTo>
                  <a:pt x="357749" y="1066800"/>
                </a:lnTo>
                <a:lnTo>
                  <a:pt x="355955" y="1079500"/>
                </a:lnTo>
                <a:lnTo>
                  <a:pt x="380352" y="1079500"/>
                </a:lnTo>
                <a:lnTo>
                  <a:pt x="380047" y="1066800"/>
                </a:lnTo>
                <a:close/>
              </a:path>
              <a:path w="806450" h="1930400">
                <a:moveTo>
                  <a:pt x="346710" y="1066800"/>
                </a:moveTo>
                <a:close/>
              </a:path>
              <a:path w="806450" h="1930400">
                <a:moveTo>
                  <a:pt x="339191" y="1054100"/>
                </a:moveTo>
                <a:lnTo>
                  <a:pt x="337261" y="1054100"/>
                </a:lnTo>
                <a:lnTo>
                  <a:pt x="337464" y="1066800"/>
                </a:lnTo>
                <a:lnTo>
                  <a:pt x="339191" y="1054100"/>
                </a:lnTo>
                <a:close/>
              </a:path>
              <a:path w="806450" h="1930400">
                <a:moveTo>
                  <a:pt x="376123" y="1054100"/>
                </a:moveTo>
                <a:lnTo>
                  <a:pt x="352488" y="1054100"/>
                </a:lnTo>
                <a:lnTo>
                  <a:pt x="340106" y="1066800"/>
                </a:lnTo>
                <a:lnTo>
                  <a:pt x="383654" y="1066800"/>
                </a:lnTo>
                <a:lnTo>
                  <a:pt x="376123" y="1054100"/>
                </a:lnTo>
                <a:close/>
              </a:path>
              <a:path w="806450" h="1930400">
                <a:moveTo>
                  <a:pt x="350647" y="1041400"/>
                </a:moveTo>
                <a:lnTo>
                  <a:pt x="347357" y="1054100"/>
                </a:lnTo>
                <a:lnTo>
                  <a:pt x="350530" y="1042477"/>
                </a:lnTo>
                <a:lnTo>
                  <a:pt x="350647" y="1041400"/>
                </a:lnTo>
                <a:close/>
              </a:path>
              <a:path w="806450" h="1930400">
                <a:moveTo>
                  <a:pt x="352272" y="1041400"/>
                </a:moveTo>
                <a:lnTo>
                  <a:pt x="350824" y="1041400"/>
                </a:lnTo>
                <a:lnTo>
                  <a:pt x="350530" y="1042477"/>
                </a:lnTo>
                <a:lnTo>
                  <a:pt x="349275" y="1054100"/>
                </a:lnTo>
                <a:lnTo>
                  <a:pt x="352056" y="1054100"/>
                </a:lnTo>
                <a:lnTo>
                  <a:pt x="352272" y="1041400"/>
                </a:lnTo>
                <a:close/>
              </a:path>
              <a:path w="806450" h="1930400">
                <a:moveTo>
                  <a:pt x="381228" y="1041400"/>
                </a:moveTo>
                <a:lnTo>
                  <a:pt x="355485" y="1041400"/>
                </a:lnTo>
                <a:lnTo>
                  <a:pt x="353847" y="1054100"/>
                </a:lnTo>
                <a:lnTo>
                  <a:pt x="379920" y="1054100"/>
                </a:lnTo>
                <a:lnTo>
                  <a:pt x="381228" y="1041400"/>
                </a:lnTo>
                <a:close/>
              </a:path>
              <a:path w="806450" h="1930400">
                <a:moveTo>
                  <a:pt x="384479" y="1041400"/>
                </a:moveTo>
                <a:lnTo>
                  <a:pt x="381723" y="1041400"/>
                </a:lnTo>
                <a:lnTo>
                  <a:pt x="383527" y="1054100"/>
                </a:lnTo>
                <a:lnTo>
                  <a:pt x="384479" y="1041400"/>
                </a:lnTo>
                <a:close/>
              </a:path>
              <a:path w="806450" h="1930400">
                <a:moveTo>
                  <a:pt x="387324" y="1028700"/>
                </a:moveTo>
                <a:lnTo>
                  <a:pt x="355917" y="1028700"/>
                </a:lnTo>
                <a:lnTo>
                  <a:pt x="354291" y="1041400"/>
                </a:lnTo>
                <a:lnTo>
                  <a:pt x="385622" y="1041400"/>
                </a:lnTo>
                <a:lnTo>
                  <a:pt x="387489" y="1054100"/>
                </a:lnTo>
                <a:lnTo>
                  <a:pt x="389648" y="1054100"/>
                </a:lnTo>
                <a:lnTo>
                  <a:pt x="387819" y="1041400"/>
                </a:lnTo>
                <a:lnTo>
                  <a:pt x="387324" y="1028700"/>
                </a:lnTo>
                <a:close/>
              </a:path>
              <a:path w="806450" h="1930400">
                <a:moveTo>
                  <a:pt x="393255" y="1041400"/>
                </a:moveTo>
                <a:lnTo>
                  <a:pt x="391655" y="1054100"/>
                </a:lnTo>
                <a:lnTo>
                  <a:pt x="393420" y="1054100"/>
                </a:lnTo>
                <a:lnTo>
                  <a:pt x="393255" y="1041400"/>
                </a:lnTo>
                <a:close/>
              </a:path>
              <a:path w="806450" h="1930400">
                <a:moveTo>
                  <a:pt x="395375" y="1040877"/>
                </a:moveTo>
                <a:lnTo>
                  <a:pt x="395249" y="1041400"/>
                </a:lnTo>
                <a:lnTo>
                  <a:pt x="395414" y="1041400"/>
                </a:lnTo>
                <a:lnTo>
                  <a:pt x="395375" y="1040877"/>
                </a:lnTo>
                <a:close/>
              </a:path>
              <a:path w="806450" h="1930400">
                <a:moveTo>
                  <a:pt x="400476" y="1016394"/>
                </a:moveTo>
                <a:lnTo>
                  <a:pt x="396341" y="1028700"/>
                </a:lnTo>
                <a:lnTo>
                  <a:pt x="394474" y="1028700"/>
                </a:lnTo>
                <a:lnTo>
                  <a:pt x="395375" y="1040877"/>
                </a:lnTo>
                <a:lnTo>
                  <a:pt x="398322" y="1028700"/>
                </a:lnTo>
                <a:lnTo>
                  <a:pt x="400476" y="1016394"/>
                </a:lnTo>
                <a:close/>
              </a:path>
              <a:path w="806450" h="1930400">
                <a:moveTo>
                  <a:pt x="358216" y="1016000"/>
                </a:moveTo>
                <a:lnTo>
                  <a:pt x="360362" y="1028700"/>
                </a:lnTo>
                <a:lnTo>
                  <a:pt x="368160" y="1028700"/>
                </a:lnTo>
                <a:lnTo>
                  <a:pt x="358216" y="1016000"/>
                </a:lnTo>
                <a:close/>
              </a:path>
              <a:path w="806450" h="1930400">
                <a:moveTo>
                  <a:pt x="389026" y="1016000"/>
                </a:moveTo>
                <a:lnTo>
                  <a:pt x="370027" y="1016000"/>
                </a:lnTo>
                <a:lnTo>
                  <a:pt x="369443" y="1028700"/>
                </a:lnTo>
                <a:lnTo>
                  <a:pt x="391287" y="1028700"/>
                </a:lnTo>
                <a:lnTo>
                  <a:pt x="389026" y="1016000"/>
                </a:lnTo>
                <a:close/>
              </a:path>
              <a:path w="806450" h="1930400">
                <a:moveTo>
                  <a:pt x="395300" y="1016000"/>
                </a:moveTo>
                <a:lnTo>
                  <a:pt x="394030" y="1016000"/>
                </a:lnTo>
                <a:lnTo>
                  <a:pt x="393585" y="1028700"/>
                </a:lnTo>
                <a:lnTo>
                  <a:pt x="395071" y="1028700"/>
                </a:lnTo>
                <a:lnTo>
                  <a:pt x="395300" y="1016000"/>
                </a:lnTo>
                <a:close/>
              </a:path>
              <a:path w="806450" h="1930400">
                <a:moveTo>
                  <a:pt x="400608" y="1016000"/>
                </a:moveTo>
                <a:lnTo>
                  <a:pt x="400476" y="1016394"/>
                </a:lnTo>
                <a:lnTo>
                  <a:pt x="400608" y="1016000"/>
                </a:lnTo>
                <a:close/>
              </a:path>
              <a:path w="806450" h="1930400">
                <a:moveTo>
                  <a:pt x="391490" y="1003300"/>
                </a:moveTo>
                <a:lnTo>
                  <a:pt x="362750" y="1003300"/>
                </a:lnTo>
                <a:lnTo>
                  <a:pt x="364553" y="1016000"/>
                </a:lnTo>
                <a:lnTo>
                  <a:pt x="393255" y="1016000"/>
                </a:lnTo>
                <a:lnTo>
                  <a:pt x="391490" y="1003300"/>
                </a:lnTo>
                <a:close/>
              </a:path>
              <a:path w="806450" h="1930400">
                <a:moveTo>
                  <a:pt x="398437" y="1003300"/>
                </a:moveTo>
                <a:lnTo>
                  <a:pt x="394639" y="1003300"/>
                </a:lnTo>
                <a:lnTo>
                  <a:pt x="393255" y="1016000"/>
                </a:lnTo>
                <a:lnTo>
                  <a:pt x="399415" y="1016000"/>
                </a:lnTo>
                <a:lnTo>
                  <a:pt x="398437" y="1003300"/>
                </a:lnTo>
                <a:close/>
              </a:path>
              <a:path w="806450" h="1930400">
                <a:moveTo>
                  <a:pt x="410171" y="1003300"/>
                </a:moveTo>
                <a:lnTo>
                  <a:pt x="401599" y="1003300"/>
                </a:lnTo>
                <a:lnTo>
                  <a:pt x="401980" y="1016000"/>
                </a:lnTo>
                <a:lnTo>
                  <a:pt x="404977" y="1016000"/>
                </a:lnTo>
                <a:lnTo>
                  <a:pt x="410171" y="1003300"/>
                </a:lnTo>
                <a:close/>
              </a:path>
              <a:path w="806450" h="1930400">
                <a:moveTo>
                  <a:pt x="371830" y="977900"/>
                </a:moveTo>
                <a:lnTo>
                  <a:pt x="367474" y="1003300"/>
                </a:lnTo>
                <a:lnTo>
                  <a:pt x="402145" y="1003300"/>
                </a:lnTo>
                <a:lnTo>
                  <a:pt x="404799" y="990600"/>
                </a:lnTo>
                <a:lnTo>
                  <a:pt x="377253" y="990600"/>
                </a:lnTo>
                <a:lnTo>
                  <a:pt x="371830" y="977900"/>
                </a:lnTo>
                <a:close/>
              </a:path>
              <a:path w="806450" h="1930400">
                <a:moveTo>
                  <a:pt x="410298" y="990600"/>
                </a:moveTo>
                <a:lnTo>
                  <a:pt x="404799" y="990600"/>
                </a:lnTo>
                <a:lnTo>
                  <a:pt x="408927" y="1003300"/>
                </a:lnTo>
                <a:lnTo>
                  <a:pt x="415671" y="1003300"/>
                </a:lnTo>
                <a:lnTo>
                  <a:pt x="410298" y="990600"/>
                </a:lnTo>
                <a:close/>
              </a:path>
              <a:path w="806450" h="1930400">
                <a:moveTo>
                  <a:pt x="405688" y="977900"/>
                </a:moveTo>
                <a:lnTo>
                  <a:pt x="380492" y="977900"/>
                </a:lnTo>
                <a:lnTo>
                  <a:pt x="382028" y="990600"/>
                </a:lnTo>
                <a:lnTo>
                  <a:pt x="406031" y="990600"/>
                </a:lnTo>
                <a:lnTo>
                  <a:pt x="405688" y="977900"/>
                </a:lnTo>
                <a:close/>
              </a:path>
              <a:path w="806450" h="1930400">
                <a:moveTo>
                  <a:pt x="413156" y="977900"/>
                </a:moveTo>
                <a:lnTo>
                  <a:pt x="407162" y="977900"/>
                </a:lnTo>
                <a:lnTo>
                  <a:pt x="408736" y="990600"/>
                </a:lnTo>
                <a:lnTo>
                  <a:pt x="412597" y="990600"/>
                </a:lnTo>
                <a:lnTo>
                  <a:pt x="413156" y="977900"/>
                </a:lnTo>
                <a:close/>
              </a:path>
              <a:path w="806450" h="1930400">
                <a:moveTo>
                  <a:pt x="417372" y="977900"/>
                </a:moveTo>
                <a:lnTo>
                  <a:pt x="415899" y="977900"/>
                </a:lnTo>
                <a:lnTo>
                  <a:pt x="416242" y="990600"/>
                </a:lnTo>
                <a:lnTo>
                  <a:pt x="418947" y="990600"/>
                </a:lnTo>
                <a:lnTo>
                  <a:pt x="417372" y="977900"/>
                </a:lnTo>
                <a:close/>
              </a:path>
              <a:path w="806450" h="1930400">
                <a:moveTo>
                  <a:pt x="389318" y="965200"/>
                </a:moveTo>
                <a:lnTo>
                  <a:pt x="380123" y="965200"/>
                </a:lnTo>
                <a:lnTo>
                  <a:pt x="376313" y="977900"/>
                </a:lnTo>
                <a:lnTo>
                  <a:pt x="390893" y="977900"/>
                </a:lnTo>
                <a:lnTo>
                  <a:pt x="389318" y="965200"/>
                </a:lnTo>
                <a:close/>
              </a:path>
              <a:path w="806450" h="1930400">
                <a:moveTo>
                  <a:pt x="393903" y="965200"/>
                </a:moveTo>
                <a:lnTo>
                  <a:pt x="389318" y="965200"/>
                </a:lnTo>
                <a:lnTo>
                  <a:pt x="390893" y="977900"/>
                </a:lnTo>
                <a:lnTo>
                  <a:pt x="393903" y="965200"/>
                </a:lnTo>
                <a:close/>
              </a:path>
              <a:path w="806450" h="1930400">
                <a:moveTo>
                  <a:pt x="393903" y="965200"/>
                </a:moveTo>
                <a:lnTo>
                  <a:pt x="390893" y="977900"/>
                </a:lnTo>
                <a:lnTo>
                  <a:pt x="402272" y="977900"/>
                </a:lnTo>
                <a:lnTo>
                  <a:pt x="393903" y="965200"/>
                </a:lnTo>
                <a:close/>
              </a:path>
              <a:path w="806450" h="1930400">
                <a:moveTo>
                  <a:pt x="398233" y="965200"/>
                </a:moveTo>
                <a:lnTo>
                  <a:pt x="393903" y="965200"/>
                </a:lnTo>
                <a:lnTo>
                  <a:pt x="402272" y="977900"/>
                </a:lnTo>
                <a:lnTo>
                  <a:pt x="409244" y="977900"/>
                </a:lnTo>
                <a:lnTo>
                  <a:pt x="398233" y="965200"/>
                </a:lnTo>
                <a:close/>
              </a:path>
              <a:path w="806450" h="1930400">
                <a:moveTo>
                  <a:pt x="409265" y="977836"/>
                </a:moveTo>
                <a:close/>
              </a:path>
              <a:path w="806450" h="1930400">
                <a:moveTo>
                  <a:pt x="413473" y="965200"/>
                </a:moveTo>
                <a:lnTo>
                  <a:pt x="398233" y="965200"/>
                </a:lnTo>
                <a:lnTo>
                  <a:pt x="409265" y="977836"/>
                </a:lnTo>
                <a:lnTo>
                  <a:pt x="413473" y="965200"/>
                </a:lnTo>
                <a:close/>
              </a:path>
              <a:path w="806450" h="1930400">
                <a:moveTo>
                  <a:pt x="394614" y="952500"/>
                </a:moveTo>
                <a:lnTo>
                  <a:pt x="385267" y="952500"/>
                </a:lnTo>
                <a:lnTo>
                  <a:pt x="394436" y="965200"/>
                </a:lnTo>
                <a:lnTo>
                  <a:pt x="395643" y="965200"/>
                </a:lnTo>
                <a:lnTo>
                  <a:pt x="394614" y="952500"/>
                </a:lnTo>
                <a:close/>
              </a:path>
              <a:path w="806450" h="1930400">
                <a:moveTo>
                  <a:pt x="421271" y="952500"/>
                </a:moveTo>
                <a:lnTo>
                  <a:pt x="396519" y="952500"/>
                </a:lnTo>
                <a:lnTo>
                  <a:pt x="396951" y="965200"/>
                </a:lnTo>
                <a:lnTo>
                  <a:pt x="421170" y="965200"/>
                </a:lnTo>
                <a:lnTo>
                  <a:pt x="421271" y="952500"/>
                </a:lnTo>
                <a:close/>
              </a:path>
              <a:path w="806450" h="1930400">
                <a:moveTo>
                  <a:pt x="425196" y="939800"/>
                </a:moveTo>
                <a:lnTo>
                  <a:pt x="402221" y="939800"/>
                </a:lnTo>
                <a:lnTo>
                  <a:pt x="398272" y="952500"/>
                </a:lnTo>
                <a:lnTo>
                  <a:pt x="426847" y="952500"/>
                </a:lnTo>
                <a:lnTo>
                  <a:pt x="425261" y="939915"/>
                </a:lnTo>
                <a:close/>
              </a:path>
              <a:path w="806450" h="1930400">
                <a:moveTo>
                  <a:pt x="427774" y="939800"/>
                </a:moveTo>
                <a:lnTo>
                  <a:pt x="425246" y="939800"/>
                </a:lnTo>
                <a:lnTo>
                  <a:pt x="432358" y="952500"/>
                </a:lnTo>
                <a:lnTo>
                  <a:pt x="438353" y="952500"/>
                </a:lnTo>
                <a:lnTo>
                  <a:pt x="427774" y="939800"/>
                </a:lnTo>
                <a:close/>
              </a:path>
              <a:path w="806450" h="1930400">
                <a:moveTo>
                  <a:pt x="425246" y="939800"/>
                </a:moveTo>
                <a:close/>
              </a:path>
              <a:path w="806450" h="1930400">
                <a:moveTo>
                  <a:pt x="429208" y="927100"/>
                </a:moveTo>
                <a:lnTo>
                  <a:pt x="393585" y="927100"/>
                </a:lnTo>
                <a:lnTo>
                  <a:pt x="393649" y="939800"/>
                </a:lnTo>
                <a:lnTo>
                  <a:pt x="426367" y="939800"/>
                </a:lnTo>
                <a:lnTo>
                  <a:pt x="429208" y="927100"/>
                </a:lnTo>
                <a:close/>
              </a:path>
              <a:path w="806450" h="1930400">
                <a:moveTo>
                  <a:pt x="438746" y="927100"/>
                </a:moveTo>
                <a:lnTo>
                  <a:pt x="436308" y="927100"/>
                </a:lnTo>
                <a:lnTo>
                  <a:pt x="435330" y="939800"/>
                </a:lnTo>
                <a:lnTo>
                  <a:pt x="437984" y="939800"/>
                </a:lnTo>
                <a:lnTo>
                  <a:pt x="438746" y="927100"/>
                </a:lnTo>
                <a:close/>
              </a:path>
              <a:path w="806450" h="1930400">
                <a:moveTo>
                  <a:pt x="403271" y="906517"/>
                </a:moveTo>
                <a:lnTo>
                  <a:pt x="395008" y="927100"/>
                </a:lnTo>
                <a:lnTo>
                  <a:pt x="434086" y="927100"/>
                </a:lnTo>
                <a:lnTo>
                  <a:pt x="432409" y="914400"/>
                </a:lnTo>
                <a:lnTo>
                  <a:pt x="405676" y="914400"/>
                </a:lnTo>
                <a:lnTo>
                  <a:pt x="403271" y="906517"/>
                </a:lnTo>
                <a:close/>
              </a:path>
              <a:path w="806450" h="1930400">
                <a:moveTo>
                  <a:pt x="437261" y="914400"/>
                </a:moveTo>
                <a:lnTo>
                  <a:pt x="433755" y="914400"/>
                </a:lnTo>
                <a:lnTo>
                  <a:pt x="437095" y="927100"/>
                </a:lnTo>
                <a:lnTo>
                  <a:pt x="441972" y="927100"/>
                </a:lnTo>
                <a:lnTo>
                  <a:pt x="437261" y="914400"/>
                </a:lnTo>
                <a:close/>
              </a:path>
              <a:path w="806450" h="1930400">
                <a:moveTo>
                  <a:pt x="446074" y="914400"/>
                </a:moveTo>
                <a:lnTo>
                  <a:pt x="442112" y="914400"/>
                </a:lnTo>
                <a:lnTo>
                  <a:pt x="444423" y="927100"/>
                </a:lnTo>
                <a:lnTo>
                  <a:pt x="446074" y="914400"/>
                </a:lnTo>
                <a:close/>
              </a:path>
              <a:path w="806450" h="1930400">
                <a:moveTo>
                  <a:pt x="405206" y="901700"/>
                </a:moveTo>
                <a:lnTo>
                  <a:pt x="403271" y="906517"/>
                </a:lnTo>
                <a:lnTo>
                  <a:pt x="405676" y="914400"/>
                </a:lnTo>
                <a:lnTo>
                  <a:pt x="405904" y="914400"/>
                </a:lnTo>
                <a:lnTo>
                  <a:pt x="405206" y="901700"/>
                </a:lnTo>
                <a:close/>
              </a:path>
              <a:path w="806450" h="1930400">
                <a:moveTo>
                  <a:pt x="424954" y="901700"/>
                </a:moveTo>
                <a:lnTo>
                  <a:pt x="405206" y="901700"/>
                </a:lnTo>
                <a:lnTo>
                  <a:pt x="405904" y="914400"/>
                </a:lnTo>
                <a:lnTo>
                  <a:pt x="426478" y="914400"/>
                </a:lnTo>
                <a:lnTo>
                  <a:pt x="424954" y="901700"/>
                </a:lnTo>
                <a:close/>
              </a:path>
              <a:path w="806450" h="1930400">
                <a:moveTo>
                  <a:pt x="438759" y="901700"/>
                </a:moveTo>
                <a:lnTo>
                  <a:pt x="431685" y="901700"/>
                </a:lnTo>
                <a:lnTo>
                  <a:pt x="426961" y="914400"/>
                </a:lnTo>
                <a:lnTo>
                  <a:pt x="441452" y="914400"/>
                </a:lnTo>
                <a:lnTo>
                  <a:pt x="438759" y="901700"/>
                </a:lnTo>
                <a:close/>
              </a:path>
              <a:path w="806450" h="1930400">
                <a:moveTo>
                  <a:pt x="447459" y="901700"/>
                </a:moveTo>
                <a:lnTo>
                  <a:pt x="438759" y="901700"/>
                </a:lnTo>
                <a:lnTo>
                  <a:pt x="446265" y="914400"/>
                </a:lnTo>
                <a:lnTo>
                  <a:pt x="447459" y="901700"/>
                </a:lnTo>
                <a:close/>
              </a:path>
              <a:path w="806450" h="1930400">
                <a:moveTo>
                  <a:pt x="452259" y="901700"/>
                </a:moveTo>
                <a:lnTo>
                  <a:pt x="447459" y="901700"/>
                </a:lnTo>
                <a:lnTo>
                  <a:pt x="453123" y="914400"/>
                </a:lnTo>
                <a:lnTo>
                  <a:pt x="452259" y="901700"/>
                </a:lnTo>
                <a:close/>
              </a:path>
              <a:path w="806450" h="1930400">
                <a:moveTo>
                  <a:pt x="405206" y="901700"/>
                </a:moveTo>
                <a:lnTo>
                  <a:pt x="401802" y="901700"/>
                </a:lnTo>
                <a:lnTo>
                  <a:pt x="403271" y="906517"/>
                </a:lnTo>
                <a:lnTo>
                  <a:pt x="405206" y="901700"/>
                </a:lnTo>
                <a:close/>
              </a:path>
              <a:path w="806450" h="1930400">
                <a:moveTo>
                  <a:pt x="416154" y="889000"/>
                </a:moveTo>
                <a:lnTo>
                  <a:pt x="413921" y="889000"/>
                </a:lnTo>
                <a:lnTo>
                  <a:pt x="410286" y="901700"/>
                </a:lnTo>
                <a:lnTo>
                  <a:pt x="418078" y="901700"/>
                </a:lnTo>
                <a:lnTo>
                  <a:pt x="416154" y="889000"/>
                </a:lnTo>
                <a:close/>
              </a:path>
              <a:path w="806450" h="1930400">
                <a:moveTo>
                  <a:pt x="437908" y="889000"/>
                </a:moveTo>
                <a:lnTo>
                  <a:pt x="426224" y="889000"/>
                </a:lnTo>
                <a:lnTo>
                  <a:pt x="420786" y="901700"/>
                </a:lnTo>
                <a:lnTo>
                  <a:pt x="438937" y="901700"/>
                </a:lnTo>
                <a:lnTo>
                  <a:pt x="437908" y="889000"/>
                </a:lnTo>
                <a:close/>
              </a:path>
              <a:path w="806450" h="1930400">
                <a:moveTo>
                  <a:pt x="440601" y="889000"/>
                </a:moveTo>
                <a:lnTo>
                  <a:pt x="439813" y="889000"/>
                </a:lnTo>
                <a:lnTo>
                  <a:pt x="440207" y="901700"/>
                </a:lnTo>
                <a:lnTo>
                  <a:pt x="445223" y="901700"/>
                </a:lnTo>
                <a:lnTo>
                  <a:pt x="440601" y="889000"/>
                </a:lnTo>
                <a:close/>
              </a:path>
              <a:path w="806450" h="1930400">
                <a:moveTo>
                  <a:pt x="451078" y="889000"/>
                </a:moveTo>
                <a:lnTo>
                  <a:pt x="449465" y="889000"/>
                </a:lnTo>
                <a:lnTo>
                  <a:pt x="446316" y="901700"/>
                </a:lnTo>
                <a:lnTo>
                  <a:pt x="449567" y="901700"/>
                </a:lnTo>
                <a:lnTo>
                  <a:pt x="451618" y="889910"/>
                </a:lnTo>
                <a:lnTo>
                  <a:pt x="451078" y="889000"/>
                </a:lnTo>
                <a:close/>
              </a:path>
              <a:path w="806450" h="1930400">
                <a:moveTo>
                  <a:pt x="458063" y="889000"/>
                </a:moveTo>
                <a:lnTo>
                  <a:pt x="451777" y="889000"/>
                </a:lnTo>
                <a:lnTo>
                  <a:pt x="451618" y="889910"/>
                </a:lnTo>
                <a:lnTo>
                  <a:pt x="458609" y="901700"/>
                </a:lnTo>
                <a:lnTo>
                  <a:pt x="458063" y="889000"/>
                </a:lnTo>
                <a:close/>
              </a:path>
              <a:path w="806450" h="1930400">
                <a:moveTo>
                  <a:pt x="451751" y="876300"/>
                </a:moveTo>
                <a:lnTo>
                  <a:pt x="416445" y="876300"/>
                </a:lnTo>
                <a:lnTo>
                  <a:pt x="412991" y="889000"/>
                </a:lnTo>
                <a:lnTo>
                  <a:pt x="450811" y="889000"/>
                </a:lnTo>
                <a:lnTo>
                  <a:pt x="451751" y="876300"/>
                </a:lnTo>
                <a:close/>
              </a:path>
              <a:path w="806450" h="1930400">
                <a:moveTo>
                  <a:pt x="455185" y="876300"/>
                </a:moveTo>
                <a:lnTo>
                  <a:pt x="451751" y="876300"/>
                </a:lnTo>
                <a:lnTo>
                  <a:pt x="455142" y="889000"/>
                </a:lnTo>
                <a:lnTo>
                  <a:pt x="457094" y="889000"/>
                </a:lnTo>
                <a:lnTo>
                  <a:pt x="455185" y="876300"/>
                </a:lnTo>
                <a:close/>
              </a:path>
              <a:path w="806450" h="1930400">
                <a:moveTo>
                  <a:pt x="461797" y="876300"/>
                </a:moveTo>
                <a:lnTo>
                  <a:pt x="460844" y="876300"/>
                </a:lnTo>
                <a:lnTo>
                  <a:pt x="460552" y="889000"/>
                </a:lnTo>
                <a:lnTo>
                  <a:pt x="461899" y="889000"/>
                </a:lnTo>
                <a:lnTo>
                  <a:pt x="461797" y="876300"/>
                </a:lnTo>
                <a:close/>
              </a:path>
              <a:path w="806450" h="1930400">
                <a:moveTo>
                  <a:pt x="428459" y="863600"/>
                </a:moveTo>
                <a:lnTo>
                  <a:pt x="424421" y="863600"/>
                </a:lnTo>
                <a:lnTo>
                  <a:pt x="422275" y="876300"/>
                </a:lnTo>
                <a:lnTo>
                  <a:pt x="427088" y="876300"/>
                </a:lnTo>
                <a:lnTo>
                  <a:pt x="428459" y="863600"/>
                </a:lnTo>
                <a:close/>
              </a:path>
              <a:path w="806450" h="1930400">
                <a:moveTo>
                  <a:pt x="446366" y="863600"/>
                </a:moveTo>
                <a:lnTo>
                  <a:pt x="428459" y="863600"/>
                </a:lnTo>
                <a:lnTo>
                  <a:pt x="428713" y="876300"/>
                </a:lnTo>
                <a:lnTo>
                  <a:pt x="443077" y="876300"/>
                </a:lnTo>
                <a:lnTo>
                  <a:pt x="446366" y="863600"/>
                </a:lnTo>
                <a:close/>
              </a:path>
              <a:path w="806450" h="1930400">
                <a:moveTo>
                  <a:pt x="459790" y="863600"/>
                </a:moveTo>
                <a:lnTo>
                  <a:pt x="449465" y="863600"/>
                </a:lnTo>
                <a:lnTo>
                  <a:pt x="453199" y="876300"/>
                </a:lnTo>
                <a:lnTo>
                  <a:pt x="458355" y="876300"/>
                </a:lnTo>
                <a:lnTo>
                  <a:pt x="459790" y="863600"/>
                </a:lnTo>
                <a:close/>
              </a:path>
              <a:path w="806450" h="1930400">
                <a:moveTo>
                  <a:pt x="467893" y="863600"/>
                </a:moveTo>
                <a:lnTo>
                  <a:pt x="465188" y="863600"/>
                </a:lnTo>
                <a:lnTo>
                  <a:pt x="465886" y="876300"/>
                </a:lnTo>
                <a:lnTo>
                  <a:pt x="467893" y="863600"/>
                </a:lnTo>
                <a:close/>
              </a:path>
              <a:path w="806450" h="1930400">
                <a:moveTo>
                  <a:pt x="428688" y="850900"/>
                </a:moveTo>
                <a:lnTo>
                  <a:pt x="424561" y="850900"/>
                </a:lnTo>
                <a:lnTo>
                  <a:pt x="426720" y="863600"/>
                </a:lnTo>
                <a:lnTo>
                  <a:pt x="428371" y="863600"/>
                </a:lnTo>
                <a:lnTo>
                  <a:pt x="428688" y="850900"/>
                </a:lnTo>
                <a:close/>
              </a:path>
              <a:path w="806450" h="1930400">
                <a:moveTo>
                  <a:pt x="455587" y="850900"/>
                </a:moveTo>
                <a:lnTo>
                  <a:pt x="431533" y="850900"/>
                </a:lnTo>
                <a:lnTo>
                  <a:pt x="432193" y="863600"/>
                </a:lnTo>
                <a:lnTo>
                  <a:pt x="458965" y="863600"/>
                </a:lnTo>
                <a:lnTo>
                  <a:pt x="459688" y="861078"/>
                </a:lnTo>
                <a:lnTo>
                  <a:pt x="455587" y="850900"/>
                </a:lnTo>
                <a:close/>
              </a:path>
              <a:path w="806450" h="1930400">
                <a:moveTo>
                  <a:pt x="459688" y="861078"/>
                </a:moveTo>
                <a:lnTo>
                  <a:pt x="458965" y="863600"/>
                </a:lnTo>
                <a:lnTo>
                  <a:pt x="460705" y="863600"/>
                </a:lnTo>
                <a:lnTo>
                  <a:pt x="459688" y="861078"/>
                </a:lnTo>
                <a:close/>
              </a:path>
              <a:path w="806450" h="1930400">
                <a:moveTo>
                  <a:pt x="464045" y="850900"/>
                </a:moveTo>
                <a:lnTo>
                  <a:pt x="462610" y="850900"/>
                </a:lnTo>
                <a:lnTo>
                  <a:pt x="459688" y="861078"/>
                </a:lnTo>
                <a:lnTo>
                  <a:pt x="460705" y="863600"/>
                </a:lnTo>
                <a:lnTo>
                  <a:pt x="462051" y="863600"/>
                </a:lnTo>
                <a:lnTo>
                  <a:pt x="464045" y="850900"/>
                </a:lnTo>
                <a:close/>
              </a:path>
              <a:path w="806450" h="1930400">
                <a:moveTo>
                  <a:pt x="428675" y="838200"/>
                </a:moveTo>
                <a:lnTo>
                  <a:pt x="428244" y="850900"/>
                </a:lnTo>
                <a:lnTo>
                  <a:pt x="436778" y="850900"/>
                </a:lnTo>
                <a:lnTo>
                  <a:pt x="428675" y="838200"/>
                </a:lnTo>
                <a:close/>
              </a:path>
              <a:path w="806450" h="1930400">
                <a:moveTo>
                  <a:pt x="462597" y="838200"/>
                </a:moveTo>
                <a:lnTo>
                  <a:pt x="434162" y="838200"/>
                </a:lnTo>
                <a:lnTo>
                  <a:pt x="436778" y="850900"/>
                </a:lnTo>
                <a:lnTo>
                  <a:pt x="463042" y="850900"/>
                </a:lnTo>
                <a:lnTo>
                  <a:pt x="462597" y="838200"/>
                </a:lnTo>
                <a:close/>
              </a:path>
              <a:path w="806450" h="1930400">
                <a:moveTo>
                  <a:pt x="473125" y="838200"/>
                </a:moveTo>
                <a:lnTo>
                  <a:pt x="462597" y="838200"/>
                </a:lnTo>
                <a:lnTo>
                  <a:pt x="466877" y="850900"/>
                </a:lnTo>
                <a:lnTo>
                  <a:pt x="474065" y="850900"/>
                </a:lnTo>
                <a:lnTo>
                  <a:pt x="473125" y="838200"/>
                </a:lnTo>
                <a:close/>
              </a:path>
              <a:path w="806450" h="1930400">
                <a:moveTo>
                  <a:pt x="469747" y="825500"/>
                </a:moveTo>
                <a:lnTo>
                  <a:pt x="438581" y="825500"/>
                </a:lnTo>
                <a:lnTo>
                  <a:pt x="440880" y="838200"/>
                </a:lnTo>
                <a:lnTo>
                  <a:pt x="465150" y="838200"/>
                </a:lnTo>
                <a:lnTo>
                  <a:pt x="469747" y="825500"/>
                </a:lnTo>
                <a:close/>
              </a:path>
              <a:path w="806450" h="1930400">
                <a:moveTo>
                  <a:pt x="480352" y="825500"/>
                </a:moveTo>
                <a:lnTo>
                  <a:pt x="477139" y="825500"/>
                </a:lnTo>
                <a:lnTo>
                  <a:pt x="468439" y="838200"/>
                </a:lnTo>
                <a:lnTo>
                  <a:pt x="476516" y="838200"/>
                </a:lnTo>
                <a:lnTo>
                  <a:pt x="480352" y="825500"/>
                </a:lnTo>
                <a:close/>
              </a:path>
              <a:path w="806450" h="1930400">
                <a:moveTo>
                  <a:pt x="452983" y="800100"/>
                </a:moveTo>
                <a:lnTo>
                  <a:pt x="447712" y="800100"/>
                </a:lnTo>
                <a:lnTo>
                  <a:pt x="441245" y="812800"/>
                </a:lnTo>
                <a:lnTo>
                  <a:pt x="437540" y="825500"/>
                </a:lnTo>
                <a:lnTo>
                  <a:pt x="462622" y="825500"/>
                </a:lnTo>
                <a:lnTo>
                  <a:pt x="466001" y="812800"/>
                </a:lnTo>
                <a:lnTo>
                  <a:pt x="452348" y="812800"/>
                </a:lnTo>
                <a:lnTo>
                  <a:pt x="452983" y="800100"/>
                </a:lnTo>
                <a:close/>
              </a:path>
              <a:path w="806450" h="1930400">
                <a:moveTo>
                  <a:pt x="469809" y="817959"/>
                </a:moveTo>
                <a:lnTo>
                  <a:pt x="469138" y="825500"/>
                </a:lnTo>
                <a:lnTo>
                  <a:pt x="470877" y="825500"/>
                </a:lnTo>
                <a:lnTo>
                  <a:pt x="470565" y="818984"/>
                </a:lnTo>
                <a:lnTo>
                  <a:pt x="469809" y="817959"/>
                </a:lnTo>
                <a:close/>
              </a:path>
              <a:path w="806450" h="1930400">
                <a:moveTo>
                  <a:pt x="475056" y="812800"/>
                </a:moveTo>
                <a:lnTo>
                  <a:pt x="470268" y="812800"/>
                </a:lnTo>
                <a:lnTo>
                  <a:pt x="470565" y="818984"/>
                </a:lnTo>
                <a:lnTo>
                  <a:pt x="475373" y="825500"/>
                </a:lnTo>
                <a:lnTo>
                  <a:pt x="475056" y="812800"/>
                </a:lnTo>
                <a:close/>
              </a:path>
              <a:path w="806450" h="1930400">
                <a:moveTo>
                  <a:pt x="485978" y="812800"/>
                </a:moveTo>
                <a:lnTo>
                  <a:pt x="477068" y="812800"/>
                </a:lnTo>
                <a:lnTo>
                  <a:pt x="479203" y="825500"/>
                </a:lnTo>
                <a:lnTo>
                  <a:pt x="481507" y="825500"/>
                </a:lnTo>
                <a:lnTo>
                  <a:pt x="485978" y="812800"/>
                </a:lnTo>
                <a:close/>
              </a:path>
              <a:path w="806450" h="1930400">
                <a:moveTo>
                  <a:pt x="470268" y="812800"/>
                </a:moveTo>
                <a:lnTo>
                  <a:pt x="466001" y="812800"/>
                </a:lnTo>
                <a:lnTo>
                  <a:pt x="469809" y="817959"/>
                </a:lnTo>
                <a:lnTo>
                  <a:pt x="470268" y="812800"/>
                </a:lnTo>
                <a:close/>
              </a:path>
              <a:path w="806450" h="1930400">
                <a:moveTo>
                  <a:pt x="475449" y="800100"/>
                </a:moveTo>
                <a:lnTo>
                  <a:pt x="455079" y="800100"/>
                </a:lnTo>
                <a:lnTo>
                  <a:pt x="455701" y="812800"/>
                </a:lnTo>
                <a:lnTo>
                  <a:pt x="481304" y="812800"/>
                </a:lnTo>
                <a:lnTo>
                  <a:pt x="475449" y="800100"/>
                </a:lnTo>
                <a:close/>
              </a:path>
              <a:path w="806450" h="1930400">
                <a:moveTo>
                  <a:pt x="494118" y="800100"/>
                </a:moveTo>
                <a:lnTo>
                  <a:pt x="489496" y="800100"/>
                </a:lnTo>
                <a:lnTo>
                  <a:pt x="482447" y="812800"/>
                </a:lnTo>
                <a:lnTo>
                  <a:pt x="492264" y="812800"/>
                </a:lnTo>
                <a:lnTo>
                  <a:pt x="494118" y="800100"/>
                </a:lnTo>
                <a:close/>
              </a:path>
              <a:path w="806450" h="1930400">
                <a:moveTo>
                  <a:pt x="452894" y="787400"/>
                </a:moveTo>
                <a:lnTo>
                  <a:pt x="450367" y="787400"/>
                </a:lnTo>
                <a:lnTo>
                  <a:pt x="448157" y="800100"/>
                </a:lnTo>
                <a:lnTo>
                  <a:pt x="450342" y="800100"/>
                </a:lnTo>
                <a:lnTo>
                  <a:pt x="452894" y="787400"/>
                </a:lnTo>
                <a:close/>
              </a:path>
              <a:path w="806450" h="1930400">
                <a:moveTo>
                  <a:pt x="486587" y="787400"/>
                </a:moveTo>
                <a:lnTo>
                  <a:pt x="453859" y="787400"/>
                </a:lnTo>
                <a:lnTo>
                  <a:pt x="454367" y="800100"/>
                </a:lnTo>
                <a:lnTo>
                  <a:pt x="483082" y="800100"/>
                </a:lnTo>
                <a:lnTo>
                  <a:pt x="486579" y="788366"/>
                </a:lnTo>
                <a:lnTo>
                  <a:pt x="486587" y="787400"/>
                </a:lnTo>
                <a:close/>
              </a:path>
              <a:path w="806450" h="1930400">
                <a:moveTo>
                  <a:pt x="490562" y="787400"/>
                </a:moveTo>
                <a:lnTo>
                  <a:pt x="486867" y="787400"/>
                </a:lnTo>
                <a:lnTo>
                  <a:pt x="486579" y="788366"/>
                </a:lnTo>
                <a:lnTo>
                  <a:pt x="486473" y="800100"/>
                </a:lnTo>
                <a:lnTo>
                  <a:pt x="488670" y="800100"/>
                </a:lnTo>
                <a:lnTo>
                  <a:pt x="490562" y="787400"/>
                </a:lnTo>
                <a:close/>
              </a:path>
              <a:path w="806450" h="1930400">
                <a:moveTo>
                  <a:pt x="497319" y="787400"/>
                </a:moveTo>
                <a:lnTo>
                  <a:pt x="493445" y="787400"/>
                </a:lnTo>
                <a:lnTo>
                  <a:pt x="493014" y="800100"/>
                </a:lnTo>
                <a:lnTo>
                  <a:pt x="498284" y="800100"/>
                </a:lnTo>
                <a:lnTo>
                  <a:pt x="497319" y="787400"/>
                </a:lnTo>
                <a:close/>
              </a:path>
              <a:path w="806450" h="1930400">
                <a:moveTo>
                  <a:pt x="452437" y="774700"/>
                </a:moveTo>
                <a:lnTo>
                  <a:pt x="450507" y="787400"/>
                </a:lnTo>
                <a:lnTo>
                  <a:pt x="454063" y="787400"/>
                </a:lnTo>
                <a:lnTo>
                  <a:pt x="452437" y="774700"/>
                </a:lnTo>
                <a:close/>
              </a:path>
              <a:path w="806450" h="1930400">
                <a:moveTo>
                  <a:pt x="461391" y="774700"/>
                </a:moveTo>
                <a:lnTo>
                  <a:pt x="460311" y="774700"/>
                </a:lnTo>
                <a:lnTo>
                  <a:pt x="454710" y="787400"/>
                </a:lnTo>
                <a:lnTo>
                  <a:pt x="462851" y="787400"/>
                </a:lnTo>
                <a:lnTo>
                  <a:pt x="461391" y="774700"/>
                </a:lnTo>
                <a:close/>
              </a:path>
              <a:path w="806450" h="1930400">
                <a:moveTo>
                  <a:pt x="487299" y="774700"/>
                </a:moveTo>
                <a:lnTo>
                  <a:pt x="463169" y="774700"/>
                </a:lnTo>
                <a:lnTo>
                  <a:pt x="463499" y="787400"/>
                </a:lnTo>
                <a:lnTo>
                  <a:pt x="487438" y="787400"/>
                </a:lnTo>
                <a:lnTo>
                  <a:pt x="487968" y="775617"/>
                </a:lnTo>
                <a:lnTo>
                  <a:pt x="487299" y="774700"/>
                </a:lnTo>
                <a:close/>
              </a:path>
              <a:path w="806450" h="1930400">
                <a:moveTo>
                  <a:pt x="490575" y="779188"/>
                </a:moveTo>
                <a:lnTo>
                  <a:pt x="488950" y="787400"/>
                </a:lnTo>
                <a:lnTo>
                  <a:pt x="492353" y="787400"/>
                </a:lnTo>
                <a:lnTo>
                  <a:pt x="491906" y="781011"/>
                </a:lnTo>
                <a:lnTo>
                  <a:pt x="490575" y="779188"/>
                </a:lnTo>
                <a:close/>
              </a:path>
              <a:path w="806450" h="1930400">
                <a:moveTo>
                  <a:pt x="497217" y="774700"/>
                </a:moveTo>
                <a:lnTo>
                  <a:pt x="491464" y="774700"/>
                </a:lnTo>
                <a:lnTo>
                  <a:pt x="491906" y="781011"/>
                </a:lnTo>
                <a:lnTo>
                  <a:pt x="496570" y="787400"/>
                </a:lnTo>
                <a:lnTo>
                  <a:pt x="497217" y="774700"/>
                </a:lnTo>
                <a:close/>
              </a:path>
              <a:path w="806450" h="1930400">
                <a:moveTo>
                  <a:pt x="491464" y="774700"/>
                </a:moveTo>
                <a:lnTo>
                  <a:pt x="488010" y="774700"/>
                </a:lnTo>
                <a:lnTo>
                  <a:pt x="487968" y="775617"/>
                </a:lnTo>
                <a:lnTo>
                  <a:pt x="490575" y="779188"/>
                </a:lnTo>
                <a:lnTo>
                  <a:pt x="491464" y="774700"/>
                </a:lnTo>
                <a:close/>
              </a:path>
              <a:path w="806450" h="1930400">
                <a:moveTo>
                  <a:pt x="488010" y="774700"/>
                </a:moveTo>
                <a:lnTo>
                  <a:pt x="487299" y="774700"/>
                </a:lnTo>
                <a:lnTo>
                  <a:pt x="487968" y="775617"/>
                </a:lnTo>
                <a:lnTo>
                  <a:pt x="488010" y="774700"/>
                </a:lnTo>
                <a:close/>
              </a:path>
              <a:path w="806450" h="1930400">
                <a:moveTo>
                  <a:pt x="465366" y="762000"/>
                </a:moveTo>
                <a:lnTo>
                  <a:pt x="460590" y="762000"/>
                </a:lnTo>
                <a:lnTo>
                  <a:pt x="459587" y="774700"/>
                </a:lnTo>
                <a:lnTo>
                  <a:pt x="464312" y="774700"/>
                </a:lnTo>
                <a:lnTo>
                  <a:pt x="465366" y="762000"/>
                </a:lnTo>
                <a:close/>
              </a:path>
              <a:path w="806450" h="1930400">
                <a:moveTo>
                  <a:pt x="492163" y="762000"/>
                </a:moveTo>
                <a:lnTo>
                  <a:pt x="467360" y="762000"/>
                </a:lnTo>
                <a:lnTo>
                  <a:pt x="464312" y="774700"/>
                </a:lnTo>
                <a:lnTo>
                  <a:pt x="489216" y="774700"/>
                </a:lnTo>
                <a:lnTo>
                  <a:pt x="492163" y="762000"/>
                </a:lnTo>
                <a:close/>
              </a:path>
              <a:path w="806450" h="1930400">
                <a:moveTo>
                  <a:pt x="500913" y="762000"/>
                </a:moveTo>
                <a:lnTo>
                  <a:pt x="497408" y="762000"/>
                </a:lnTo>
                <a:lnTo>
                  <a:pt x="496252" y="774700"/>
                </a:lnTo>
                <a:lnTo>
                  <a:pt x="498830" y="774700"/>
                </a:lnTo>
                <a:lnTo>
                  <a:pt x="501565" y="770690"/>
                </a:lnTo>
                <a:lnTo>
                  <a:pt x="500913" y="762000"/>
                </a:lnTo>
                <a:close/>
              </a:path>
              <a:path w="806450" h="1930400">
                <a:moveTo>
                  <a:pt x="501565" y="770690"/>
                </a:moveTo>
                <a:lnTo>
                  <a:pt x="498830" y="774700"/>
                </a:lnTo>
                <a:lnTo>
                  <a:pt x="501865" y="774700"/>
                </a:lnTo>
                <a:lnTo>
                  <a:pt x="501565" y="770690"/>
                </a:lnTo>
                <a:close/>
              </a:path>
              <a:path w="806450" h="1930400">
                <a:moveTo>
                  <a:pt x="507492" y="762000"/>
                </a:moveTo>
                <a:lnTo>
                  <a:pt x="501565" y="770690"/>
                </a:lnTo>
                <a:lnTo>
                  <a:pt x="501865" y="774700"/>
                </a:lnTo>
                <a:lnTo>
                  <a:pt x="507758" y="774700"/>
                </a:lnTo>
                <a:lnTo>
                  <a:pt x="507492" y="762000"/>
                </a:lnTo>
                <a:close/>
              </a:path>
              <a:path w="806450" h="1930400">
                <a:moveTo>
                  <a:pt x="469671" y="749300"/>
                </a:moveTo>
                <a:lnTo>
                  <a:pt x="469150" y="749300"/>
                </a:lnTo>
                <a:lnTo>
                  <a:pt x="468668" y="762000"/>
                </a:lnTo>
                <a:lnTo>
                  <a:pt x="469671" y="749300"/>
                </a:lnTo>
                <a:close/>
              </a:path>
              <a:path w="806450" h="1930400">
                <a:moveTo>
                  <a:pt x="488810" y="749300"/>
                </a:moveTo>
                <a:lnTo>
                  <a:pt x="474929" y="749300"/>
                </a:lnTo>
                <a:lnTo>
                  <a:pt x="473011" y="762000"/>
                </a:lnTo>
                <a:lnTo>
                  <a:pt x="487743" y="762000"/>
                </a:lnTo>
                <a:lnTo>
                  <a:pt x="488810" y="749300"/>
                </a:lnTo>
                <a:close/>
              </a:path>
              <a:path w="806450" h="1930400">
                <a:moveTo>
                  <a:pt x="498995" y="749300"/>
                </a:moveTo>
                <a:lnTo>
                  <a:pt x="493471" y="749300"/>
                </a:lnTo>
                <a:lnTo>
                  <a:pt x="491849" y="762000"/>
                </a:lnTo>
                <a:lnTo>
                  <a:pt x="496811" y="762000"/>
                </a:lnTo>
                <a:lnTo>
                  <a:pt x="498995" y="749300"/>
                </a:lnTo>
                <a:close/>
              </a:path>
              <a:path w="806450" h="1930400">
                <a:moveTo>
                  <a:pt x="506488" y="749300"/>
                </a:moveTo>
                <a:lnTo>
                  <a:pt x="500494" y="749300"/>
                </a:lnTo>
                <a:lnTo>
                  <a:pt x="502373" y="762000"/>
                </a:lnTo>
                <a:lnTo>
                  <a:pt x="507314" y="762000"/>
                </a:lnTo>
                <a:lnTo>
                  <a:pt x="507621" y="755324"/>
                </a:lnTo>
                <a:lnTo>
                  <a:pt x="506488" y="749300"/>
                </a:lnTo>
                <a:close/>
              </a:path>
              <a:path w="806450" h="1930400">
                <a:moveTo>
                  <a:pt x="507898" y="749300"/>
                </a:moveTo>
                <a:lnTo>
                  <a:pt x="507621" y="755324"/>
                </a:lnTo>
                <a:lnTo>
                  <a:pt x="508876" y="762000"/>
                </a:lnTo>
                <a:lnTo>
                  <a:pt x="510006" y="762000"/>
                </a:lnTo>
                <a:lnTo>
                  <a:pt x="507898" y="749300"/>
                </a:lnTo>
                <a:close/>
              </a:path>
              <a:path w="806450" h="1930400">
                <a:moveTo>
                  <a:pt x="503491" y="736600"/>
                </a:moveTo>
                <a:lnTo>
                  <a:pt x="473151" y="736600"/>
                </a:lnTo>
                <a:lnTo>
                  <a:pt x="468541" y="749300"/>
                </a:lnTo>
                <a:lnTo>
                  <a:pt x="501738" y="749300"/>
                </a:lnTo>
                <a:lnTo>
                  <a:pt x="503491" y="736600"/>
                </a:lnTo>
                <a:close/>
              </a:path>
              <a:path w="806450" h="1930400">
                <a:moveTo>
                  <a:pt x="505663" y="736600"/>
                </a:moveTo>
                <a:lnTo>
                  <a:pt x="504266" y="749300"/>
                </a:lnTo>
                <a:lnTo>
                  <a:pt x="505663" y="736600"/>
                </a:lnTo>
                <a:close/>
              </a:path>
              <a:path w="806450" h="1930400">
                <a:moveTo>
                  <a:pt x="507673" y="745179"/>
                </a:moveTo>
                <a:lnTo>
                  <a:pt x="507339" y="749300"/>
                </a:lnTo>
                <a:lnTo>
                  <a:pt x="508419" y="749300"/>
                </a:lnTo>
                <a:lnTo>
                  <a:pt x="507673" y="745179"/>
                </a:lnTo>
                <a:close/>
              </a:path>
              <a:path w="806450" h="1930400">
                <a:moveTo>
                  <a:pt x="515717" y="737185"/>
                </a:moveTo>
                <a:lnTo>
                  <a:pt x="512749" y="749300"/>
                </a:lnTo>
                <a:lnTo>
                  <a:pt x="519315" y="749300"/>
                </a:lnTo>
                <a:lnTo>
                  <a:pt x="515717" y="737185"/>
                </a:lnTo>
                <a:close/>
              </a:path>
              <a:path w="806450" h="1930400">
                <a:moveTo>
                  <a:pt x="508368" y="736600"/>
                </a:moveTo>
                <a:lnTo>
                  <a:pt x="506120" y="736600"/>
                </a:lnTo>
                <a:lnTo>
                  <a:pt x="507673" y="745179"/>
                </a:lnTo>
                <a:lnTo>
                  <a:pt x="508368" y="736600"/>
                </a:lnTo>
                <a:close/>
              </a:path>
              <a:path w="806450" h="1930400">
                <a:moveTo>
                  <a:pt x="515861" y="736600"/>
                </a:moveTo>
                <a:lnTo>
                  <a:pt x="515543" y="736600"/>
                </a:lnTo>
                <a:lnTo>
                  <a:pt x="515717" y="737185"/>
                </a:lnTo>
                <a:lnTo>
                  <a:pt x="515861" y="736600"/>
                </a:lnTo>
                <a:close/>
              </a:path>
              <a:path w="806450" h="1930400">
                <a:moveTo>
                  <a:pt x="473646" y="723900"/>
                </a:moveTo>
                <a:lnTo>
                  <a:pt x="472236" y="736600"/>
                </a:lnTo>
                <a:lnTo>
                  <a:pt x="473151" y="736600"/>
                </a:lnTo>
                <a:lnTo>
                  <a:pt x="473778" y="734891"/>
                </a:lnTo>
                <a:lnTo>
                  <a:pt x="473646" y="723900"/>
                </a:lnTo>
                <a:close/>
              </a:path>
              <a:path w="806450" h="1930400">
                <a:moveTo>
                  <a:pt x="477812" y="723900"/>
                </a:moveTo>
                <a:lnTo>
                  <a:pt x="473778" y="734891"/>
                </a:lnTo>
                <a:lnTo>
                  <a:pt x="473798" y="736600"/>
                </a:lnTo>
                <a:lnTo>
                  <a:pt x="477786" y="736600"/>
                </a:lnTo>
                <a:lnTo>
                  <a:pt x="477812" y="723900"/>
                </a:lnTo>
                <a:close/>
              </a:path>
              <a:path w="806450" h="1930400">
                <a:moveTo>
                  <a:pt x="509651" y="723900"/>
                </a:moveTo>
                <a:lnTo>
                  <a:pt x="480199" y="723900"/>
                </a:lnTo>
                <a:lnTo>
                  <a:pt x="480542" y="736600"/>
                </a:lnTo>
                <a:lnTo>
                  <a:pt x="509168" y="736600"/>
                </a:lnTo>
                <a:lnTo>
                  <a:pt x="509651" y="723900"/>
                </a:lnTo>
                <a:close/>
              </a:path>
              <a:path w="806450" h="1930400">
                <a:moveTo>
                  <a:pt x="526516" y="723900"/>
                </a:moveTo>
                <a:lnTo>
                  <a:pt x="514426" y="723900"/>
                </a:lnTo>
                <a:lnTo>
                  <a:pt x="517626" y="736600"/>
                </a:lnTo>
                <a:lnTo>
                  <a:pt x="518998" y="736600"/>
                </a:lnTo>
                <a:lnTo>
                  <a:pt x="526516" y="723900"/>
                </a:lnTo>
                <a:close/>
              </a:path>
              <a:path w="806450" h="1930400">
                <a:moveTo>
                  <a:pt x="517563" y="711200"/>
                </a:moveTo>
                <a:lnTo>
                  <a:pt x="487756" y="711200"/>
                </a:lnTo>
                <a:lnTo>
                  <a:pt x="486283" y="723900"/>
                </a:lnTo>
                <a:lnTo>
                  <a:pt x="506945" y="723900"/>
                </a:lnTo>
                <a:lnTo>
                  <a:pt x="517563" y="711200"/>
                </a:lnTo>
                <a:close/>
              </a:path>
              <a:path w="806450" h="1930400">
                <a:moveTo>
                  <a:pt x="520204" y="711200"/>
                </a:moveTo>
                <a:lnTo>
                  <a:pt x="518274" y="723900"/>
                </a:lnTo>
                <a:lnTo>
                  <a:pt x="521830" y="723900"/>
                </a:lnTo>
                <a:lnTo>
                  <a:pt x="520204" y="711200"/>
                </a:lnTo>
                <a:close/>
              </a:path>
              <a:path w="806450" h="1930400">
                <a:moveTo>
                  <a:pt x="523594" y="716576"/>
                </a:moveTo>
                <a:lnTo>
                  <a:pt x="523074" y="723900"/>
                </a:lnTo>
                <a:lnTo>
                  <a:pt x="524574" y="718918"/>
                </a:lnTo>
                <a:lnTo>
                  <a:pt x="523594" y="716576"/>
                </a:lnTo>
                <a:close/>
              </a:path>
              <a:path w="806450" h="1930400">
                <a:moveTo>
                  <a:pt x="526620" y="723813"/>
                </a:moveTo>
                <a:close/>
              </a:path>
              <a:path w="806450" h="1930400">
                <a:moveTo>
                  <a:pt x="526897" y="711200"/>
                </a:moveTo>
                <a:lnTo>
                  <a:pt x="524574" y="718918"/>
                </a:lnTo>
                <a:lnTo>
                  <a:pt x="526620" y="723813"/>
                </a:lnTo>
                <a:lnTo>
                  <a:pt x="526897" y="711200"/>
                </a:lnTo>
                <a:close/>
              </a:path>
              <a:path w="806450" h="1930400">
                <a:moveTo>
                  <a:pt x="523976" y="711200"/>
                </a:moveTo>
                <a:lnTo>
                  <a:pt x="521347" y="711200"/>
                </a:lnTo>
                <a:lnTo>
                  <a:pt x="523594" y="716576"/>
                </a:lnTo>
                <a:lnTo>
                  <a:pt x="523976" y="711200"/>
                </a:lnTo>
                <a:close/>
              </a:path>
              <a:path w="806450" h="1930400">
                <a:moveTo>
                  <a:pt x="492356" y="698972"/>
                </a:moveTo>
                <a:lnTo>
                  <a:pt x="481926" y="711200"/>
                </a:lnTo>
                <a:lnTo>
                  <a:pt x="491782" y="711200"/>
                </a:lnTo>
                <a:lnTo>
                  <a:pt x="492356" y="698972"/>
                </a:lnTo>
                <a:close/>
              </a:path>
              <a:path w="806450" h="1930400">
                <a:moveTo>
                  <a:pt x="525411" y="698500"/>
                </a:moveTo>
                <a:lnTo>
                  <a:pt x="492925" y="698500"/>
                </a:lnTo>
                <a:lnTo>
                  <a:pt x="492112" y="711200"/>
                </a:lnTo>
                <a:lnTo>
                  <a:pt x="520560" y="711200"/>
                </a:lnTo>
                <a:lnTo>
                  <a:pt x="525411" y="698500"/>
                </a:lnTo>
                <a:close/>
              </a:path>
              <a:path w="806450" h="1930400">
                <a:moveTo>
                  <a:pt x="530745" y="698500"/>
                </a:moveTo>
                <a:lnTo>
                  <a:pt x="527583" y="698500"/>
                </a:lnTo>
                <a:lnTo>
                  <a:pt x="529932" y="711200"/>
                </a:lnTo>
                <a:lnTo>
                  <a:pt x="530745" y="698500"/>
                </a:lnTo>
                <a:close/>
              </a:path>
              <a:path w="806450" h="1930400">
                <a:moveTo>
                  <a:pt x="492760" y="698500"/>
                </a:moveTo>
                <a:lnTo>
                  <a:pt x="492379" y="698500"/>
                </a:lnTo>
                <a:lnTo>
                  <a:pt x="492356" y="698972"/>
                </a:lnTo>
                <a:lnTo>
                  <a:pt x="492760" y="698500"/>
                </a:lnTo>
                <a:close/>
              </a:path>
              <a:path w="806450" h="1930400">
                <a:moveTo>
                  <a:pt x="528891" y="685800"/>
                </a:moveTo>
                <a:lnTo>
                  <a:pt x="493344" y="685800"/>
                </a:lnTo>
                <a:lnTo>
                  <a:pt x="488442" y="698500"/>
                </a:lnTo>
                <a:lnTo>
                  <a:pt x="528472" y="698500"/>
                </a:lnTo>
                <a:lnTo>
                  <a:pt x="529229" y="686669"/>
                </a:lnTo>
                <a:lnTo>
                  <a:pt x="528891" y="685800"/>
                </a:lnTo>
                <a:close/>
              </a:path>
              <a:path w="806450" h="1930400">
                <a:moveTo>
                  <a:pt x="537362" y="685800"/>
                </a:moveTo>
                <a:lnTo>
                  <a:pt x="529285" y="685800"/>
                </a:lnTo>
                <a:lnTo>
                  <a:pt x="529229" y="686669"/>
                </a:lnTo>
                <a:lnTo>
                  <a:pt x="533831" y="698500"/>
                </a:lnTo>
                <a:lnTo>
                  <a:pt x="537032" y="698500"/>
                </a:lnTo>
                <a:lnTo>
                  <a:pt x="537362" y="685800"/>
                </a:lnTo>
                <a:close/>
              </a:path>
              <a:path w="806450" h="1930400">
                <a:moveTo>
                  <a:pt x="529285" y="685800"/>
                </a:moveTo>
                <a:lnTo>
                  <a:pt x="528891" y="685800"/>
                </a:lnTo>
                <a:lnTo>
                  <a:pt x="529229" y="686669"/>
                </a:lnTo>
                <a:lnTo>
                  <a:pt x="529285" y="685800"/>
                </a:lnTo>
                <a:close/>
              </a:path>
              <a:path w="806450" h="1930400">
                <a:moveTo>
                  <a:pt x="517918" y="673100"/>
                </a:moveTo>
                <a:lnTo>
                  <a:pt x="493102" y="673100"/>
                </a:lnTo>
                <a:lnTo>
                  <a:pt x="497446" y="685800"/>
                </a:lnTo>
                <a:lnTo>
                  <a:pt x="523544" y="685800"/>
                </a:lnTo>
                <a:lnTo>
                  <a:pt x="517918" y="673100"/>
                </a:lnTo>
                <a:close/>
              </a:path>
              <a:path w="806450" h="1930400">
                <a:moveTo>
                  <a:pt x="525310" y="673100"/>
                </a:moveTo>
                <a:lnTo>
                  <a:pt x="517918" y="673100"/>
                </a:lnTo>
                <a:lnTo>
                  <a:pt x="523544" y="685800"/>
                </a:lnTo>
                <a:lnTo>
                  <a:pt x="525091" y="679159"/>
                </a:lnTo>
                <a:lnTo>
                  <a:pt x="525310" y="673100"/>
                </a:lnTo>
                <a:close/>
              </a:path>
              <a:path w="806450" h="1930400">
                <a:moveTo>
                  <a:pt x="525091" y="679159"/>
                </a:moveTo>
                <a:lnTo>
                  <a:pt x="523544" y="685800"/>
                </a:lnTo>
                <a:lnTo>
                  <a:pt x="524852" y="685800"/>
                </a:lnTo>
                <a:lnTo>
                  <a:pt x="525091" y="679159"/>
                </a:lnTo>
                <a:close/>
              </a:path>
              <a:path w="806450" h="1930400">
                <a:moveTo>
                  <a:pt x="527710" y="680639"/>
                </a:moveTo>
                <a:lnTo>
                  <a:pt x="525754" y="685800"/>
                </a:lnTo>
                <a:lnTo>
                  <a:pt x="528535" y="685800"/>
                </a:lnTo>
                <a:lnTo>
                  <a:pt x="527710" y="680639"/>
                </a:lnTo>
                <a:close/>
              </a:path>
              <a:path w="806450" h="1930400">
                <a:moveTo>
                  <a:pt x="533082" y="673100"/>
                </a:moveTo>
                <a:lnTo>
                  <a:pt x="530567" y="673100"/>
                </a:lnTo>
                <a:lnTo>
                  <a:pt x="527710" y="680639"/>
                </a:lnTo>
                <a:lnTo>
                  <a:pt x="528535" y="685800"/>
                </a:lnTo>
                <a:lnTo>
                  <a:pt x="531177" y="685800"/>
                </a:lnTo>
                <a:lnTo>
                  <a:pt x="533082" y="673100"/>
                </a:lnTo>
                <a:close/>
              </a:path>
              <a:path w="806450" h="1930400">
                <a:moveTo>
                  <a:pt x="538327" y="673100"/>
                </a:moveTo>
                <a:lnTo>
                  <a:pt x="533082" y="673100"/>
                </a:lnTo>
                <a:lnTo>
                  <a:pt x="531177" y="685800"/>
                </a:lnTo>
                <a:lnTo>
                  <a:pt x="534289" y="685800"/>
                </a:lnTo>
                <a:lnTo>
                  <a:pt x="538327" y="673100"/>
                </a:lnTo>
                <a:close/>
              </a:path>
              <a:path w="806450" h="1930400">
                <a:moveTo>
                  <a:pt x="547941" y="673100"/>
                </a:moveTo>
                <a:lnTo>
                  <a:pt x="538327" y="673100"/>
                </a:lnTo>
                <a:lnTo>
                  <a:pt x="541185" y="685800"/>
                </a:lnTo>
                <a:lnTo>
                  <a:pt x="547941" y="673100"/>
                </a:lnTo>
                <a:close/>
              </a:path>
              <a:path w="806450" h="1930400">
                <a:moveTo>
                  <a:pt x="530567" y="673100"/>
                </a:moveTo>
                <a:lnTo>
                  <a:pt x="526503" y="673100"/>
                </a:lnTo>
                <a:lnTo>
                  <a:pt x="527710" y="680639"/>
                </a:lnTo>
                <a:lnTo>
                  <a:pt x="530567" y="673100"/>
                </a:lnTo>
                <a:close/>
              </a:path>
              <a:path w="806450" h="1930400">
                <a:moveTo>
                  <a:pt x="526503" y="673100"/>
                </a:moveTo>
                <a:lnTo>
                  <a:pt x="525310" y="673100"/>
                </a:lnTo>
                <a:lnTo>
                  <a:pt x="525091" y="679159"/>
                </a:lnTo>
                <a:lnTo>
                  <a:pt x="526503" y="673100"/>
                </a:lnTo>
                <a:close/>
              </a:path>
              <a:path w="806450" h="1930400">
                <a:moveTo>
                  <a:pt x="533590" y="660400"/>
                </a:moveTo>
                <a:lnTo>
                  <a:pt x="513384" y="660400"/>
                </a:lnTo>
                <a:lnTo>
                  <a:pt x="511162" y="673100"/>
                </a:lnTo>
                <a:lnTo>
                  <a:pt x="541426" y="673100"/>
                </a:lnTo>
                <a:lnTo>
                  <a:pt x="533590" y="660400"/>
                </a:lnTo>
                <a:close/>
              </a:path>
              <a:path w="806450" h="1930400">
                <a:moveTo>
                  <a:pt x="549706" y="660400"/>
                </a:moveTo>
                <a:lnTo>
                  <a:pt x="533590" y="660400"/>
                </a:lnTo>
                <a:lnTo>
                  <a:pt x="542328" y="673100"/>
                </a:lnTo>
                <a:lnTo>
                  <a:pt x="548259" y="673100"/>
                </a:lnTo>
                <a:lnTo>
                  <a:pt x="549706" y="660400"/>
                </a:lnTo>
                <a:close/>
              </a:path>
              <a:path w="806450" h="1930400">
                <a:moveTo>
                  <a:pt x="543445" y="647700"/>
                </a:moveTo>
                <a:lnTo>
                  <a:pt x="507145" y="647700"/>
                </a:lnTo>
                <a:lnTo>
                  <a:pt x="503924" y="660400"/>
                </a:lnTo>
                <a:lnTo>
                  <a:pt x="534492" y="660400"/>
                </a:lnTo>
                <a:lnTo>
                  <a:pt x="543445" y="647700"/>
                </a:lnTo>
                <a:close/>
              </a:path>
              <a:path w="806450" h="1930400">
                <a:moveTo>
                  <a:pt x="547116" y="647700"/>
                </a:moveTo>
                <a:lnTo>
                  <a:pt x="543445" y="647700"/>
                </a:lnTo>
                <a:lnTo>
                  <a:pt x="543191" y="660400"/>
                </a:lnTo>
                <a:lnTo>
                  <a:pt x="550494" y="660400"/>
                </a:lnTo>
                <a:lnTo>
                  <a:pt x="547116" y="647700"/>
                </a:lnTo>
                <a:close/>
              </a:path>
              <a:path w="806450" h="1930400">
                <a:moveTo>
                  <a:pt x="511721" y="635000"/>
                </a:moveTo>
                <a:lnTo>
                  <a:pt x="510679" y="647700"/>
                </a:lnTo>
                <a:lnTo>
                  <a:pt x="514324" y="647700"/>
                </a:lnTo>
                <a:lnTo>
                  <a:pt x="511721" y="635000"/>
                </a:lnTo>
                <a:close/>
              </a:path>
              <a:path w="806450" h="1930400">
                <a:moveTo>
                  <a:pt x="547979" y="635000"/>
                </a:moveTo>
                <a:lnTo>
                  <a:pt x="514223" y="635000"/>
                </a:lnTo>
                <a:lnTo>
                  <a:pt x="519607" y="647700"/>
                </a:lnTo>
                <a:lnTo>
                  <a:pt x="543420" y="647700"/>
                </a:lnTo>
                <a:lnTo>
                  <a:pt x="547979" y="635000"/>
                </a:lnTo>
                <a:close/>
              </a:path>
              <a:path w="806450" h="1930400">
                <a:moveTo>
                  <a:pt x="551590" y="639892"/>
                </a:moveTo>
                <a:lnTo>
                  <a:pt x="553339" y="647700"/>
                </a:lnTo>
                <a:lnTo>
                  <a:pt x="554072" y="643255"/>
                </a:lnTo>
                <a:lnTo>
                  <a:pt x="551590" y="639892"/>
                </a:lnTo>
                <a:close/>
              </a:path>
              <a:path w="806450" h="1930400">
                <a:moveTo>
                  <a:pt x="559765" y="635000"/>
                </a:moveTo>
                <a:lnTo>
                  <a:pt x="555434" y="635000"/>
                </a:lnTo>
                <a:lnTo>
                  <a:pt x="554072" y="643255"/>
                </a:lnTo>
                <a:lnTo>
                  <a:pt x="557352" y="647700"/>
                </a:lnTo>
                <a:lnTo>
                  <a:pt x="559765" y="635000"/>
                </a:lnTo>
                <a:close/>
              </a:path>
              <a:path w="806450" h="1930400">
                <a:moveTo>
                  <a:pt x="564756" y="635000"/>
                </a:moveTo>
                <a:lnTo>
                  <a:pt x="563295" y="635000"/>
                </a:lnTo>
                <a:lnTo>
                  <a:pt x="564083" y="647700"/>
                </a:lnTo>
                <a:lnTo>
                  <a:pt x="564756" y="635000"/>
                </a:lnTo>
                <a:close/>
              </a:path>
              <a:path w="806450" h="1930400">
                <a:moveTo>
                  <a:pt x="550494" y="635000"/>
                </a:moveTo>
                <a:lnTo>
                  <a:pt x="547979" y="635000"/>
                </a:lnTo>
                <a:lnTo>
                  <a:pt x="551590" y="639892"/>
                </a:lnTo>
                <a:lnTo>
                  <a:pt x="550494" y="635000"/>
                </a:lnTo>
                <a:close/>
              </a:path>
              <a:path w="806450" h="1930400">
                <a:moveTo>
                  <a:pt x="522287" y="622300"/>
                </a:moveTo>
                <a:lnTo>
                  <a:pt x="520738" y="622300"/>
                </a:lnTo>
                <a:lnTo>
                  <a:pt x="522147" y="635000"/>
                </a:lnTo>
                <a:lnTo>
                  <a:pt x="522287" y="622300"/>
                </a:lnTo>
                <a:close/>
              </a:path>
              <a:path w="806450" h="1930400">
                <a:moveTo>
                  <a:pt x="535406" y="622300"/>
                </a:moveTo>
                <a:lnTo>
                  <a:pt x="531876" y="622300"/>
                </a:lnTo>
                <a:lnTo>
                  <a:pt x="529996" y="635000"/>
                </a:lnTo>
                <a:lnTo>
                  <a:pt x="536092" y="635000"/>
                </a:lnTo>
                <a:lnTo>
                  <a:pt x="536178" y="634178"/>
                </a:lnTo>
                <a:lnTo>
                  <a:pt x="535406" y="622300"/>
                </a:lnTo>
                <a:close/>
              </a:path>
              <a:path w="806450" h="1930400">
                <a:moveTo>
                  <a:pt x="536178" y="634178"/>
                </a:moveTo>
                <a:lnTo>
                  <a:pt x="536092" y="635000"/>
                </a:lnTo>
                <a:lnTo>
                  <a:pt x="536232" y="635000"/>
                </a:lnTo>
                <a:lnTo>
                  <a:pt x="536178" y="634178"/>
                </a:lnTo>
                <a:close/>
              </a:path>
              <a:path w="806450" h="1930400">
                <a:moveTo>
                  <a:pt x="551637" y="622300"/>
                </a:moveTo>
                <a:lnTo>
                  <a:pt x="537425" y="622300"/>
                </a:lnTo>
                <a:lnTo>
                  <a:pt x="536178" y="634178"/>
                </a:lnTo>
                <a:lnTo>
                  <a:pt x="536232" y="635000"/>
                </a:lnTo>
                <a:lnTo>
                  <a:pt x="551700" y="635000"/>
                </a:lnTo>
                <a:lnTo>
                  <a:pt x="551637" y="622300"/>
                </a:lnTo>
                <a:close/>
              </a:path>
              <a:path w="806450" h="1930400">
                <a:moveTo>
                  <a:pt x="557339" y="622300"/>
                </a:moveTo>
                <a:lnTo>
                  <a:pt x="552792" y="622300"/>
                </a:lnTo>
                <a:lnTo>
                  <a:pt x="554101" y="635000"/>
                </a:lnTo>
                <a:lnTo>
                  <a:pt x="555498" y="635000"/>
                </a:lnTo>
                <a:lnTo>
                  <a:pt x="557339" y="622300"/>
                </a:lnTo>
                <a:close/>
              </a:path>
              <a:path w="806450" h="1930400">
                <a:moveTo>
                  <a:pt x="571601" y="609600"/>
                </a:moveTo>
                <a:lnTo>
                  <a:pt x="523976" y="609600"/>
                </a:lnTo>
                <a:lnTo>
                  <a:pt x="519087" y="622300"/>
                </a:lnTo>
                <a:lnTo>
                  <a:pt x="557949" y="622300"/>
                </a:lnTo>
                <a:lnTo>
                  <a:pt x="571601" y="609600"/>
                </a:lnTo>
                <a:close/>
              </a:path>
              <a:path w="806450" h="1930400">
                <a:moveTo>
                  <a:pt x="539203" y="596900"/>
                </a:moveTo>
                <a:lnTo>
                  <a:pt x="528650" y="596900"/>
                </a:lnTo>
                <a:lnTo>
                  <a:pt x="524954" y="609600"/>
                </a:lnTo>
                <a:lnTo>
                  <a:pt x="544474" y="609600"/>
                </a:lnTo>
                <a:lnTo>
                  <a:pt x="539203" y="596900"/>
                </a:lnTo>
                <a:close/>
              </a:path>
              <a:path w="806450" h="1930400">
                <a:moveTo>
                  <a:pt x="564629" y="596900"/>
                </a:moveTo>
                <a:lnTo>
                  <a:pt x="544690" y="596900"/>
                </a:lnTo>
                <a:lnTo>
                  <a:pt x="544474" y="609600"/>
                </a:lnTo>
                <a:lnTo>
                  <a:pt x="560298" y="609600"/>
                </a:lnTo>
                <a:lnTo>
                  <a:pt x="564629" y="596900"/>
                </a:lnTo>
                <a:close/>
              </a:path>
              <a:path w="806450" h="1930400">
                <a:moveTo>
                  <a:pt x="566000" y="596900"/>
                </a:moveTo>
                <a:lnTo>
                  <a:pt x="564680" y="609600"/>
                </a:lnTo>
                <a:lnTo>
                  <a:pt x="569353" y="609600"/>
                </a:lnTo>
                <a:lnTo>
                  <a:pt x="566000" y="596900"/>
                </a:lnTo>
                <a:close/>
              </a:path>
              <a:path w="806450" h="1930400">
                <a:moveTo>
                  <a:pt x="566318" y="584200"/>
                </a:moveTo>
                <a:lnTo>
                  <a:pt x="533082" y="584200"/>
                </a:lnTo>
                <a:lnTo>
                  <a:pt x="531012" y="596900"/>
                </a:lnTo>
                <a:lnTo>
                  <a:pt x="564959" y="596900"/>
                </a:lnTo>
                <a:lnTo>
                  <a:pt x="566318" y="584200"/>
                </a:lnTo>
                <a:close/>
              </a:path>
              <a:path w="806450" h="1930400">
                <a:moveTo>
                  <a:pt x="569036" y="571500"/>
                </a:moveTo>
                <a:lnTo>
                  <a:pt x="543846" y="571500"/>
                </a:lnTo>
                <a:lnTo>
                  <a:pt x="545503" y="584200"/>
                </a:lnTo>
                <a:lnTo>
                  <a:pt x="569518" y="584200"/>
                </a:lnTo>
                <a:lnTo>
                  <a:pt x="569036" y="571500"/>
                </a:lnTo>
                <a:close/>
              </a:path>
              <a:path w="806450" h="1930400">
                <a:moveTo>
                  <a:pt x="578294" y="571500"/>
                </a:moveTo>
                <a:lnTo>
                  <a:pt x="573151" y="571500"/>
                </a:lnTo>
                <a:lnTo>
                  <a:pt x="571461" y="584200"/>
                </a:lnTo>
                <a:lnTo>
                  <a:pt x="580059" y="584200"/>
                </a:lnTo>
                <a:lnTo>
                  <a:pt x="578294" y="571500"/>
                </a:lnTo>
                <a:close/>
              </a:path>
              <a:path w="806450" h="1930400">
                <a:moveTo>
                  <a:pt x="586130" y="571500"/>
                </a:moveTo>
                <a:lnTo>
                  <a:pt x="581672" y="571500"/>
                </a:lnTo>
                <a:lnTo>
                  <a:pt x="584530" y="584200"/>
                </a:lnTo>
                <a:lnTo>
                  <a:pt x="587743" y="584200"/>
                </a:lnTo>
                <a:lnTo>
                  <a:pt x="586130" y="571500"/>
                </a:lnTo>
                <a:close/>
              </a:path>
              <a:path w="806450" h="1930400">
                <a:moveTo>
                  <a:pt x="571334" y="558800"/>
                </a:moveTo>
                <a:lnTo>
                  <a:pt x="544646" y="558800"/>
                </a:lnTo>
                <a:lnTo>
                  <a:pt x="538875" y="571500"/>
                </a:lnTo>
                <a:lnTo>
                  <a:pt x="567093" y="571500"/>
                </a:lnTo>
                <a:lnTo>
                  <a:pt x="571334" y="558800"/>
                </a:lnTo>
                <a:close/>
              </a:path>
              <a:path w="806450" h="1930400">
                <a:moveTo>
                  <a:pt x="578688" y="558800"/>
                </a:moveTo>
                <a:lnTo>
                  <a:pt x="571334" y="558800"/>
                </a:lnTo>
                <a:lnTo>
                  <a:pt x="573024" y="571500"/>
                </a:lnTo>
                <a:lnTo>
                  <a:pt x="578497" y="571500"/>
                </a:lnTo>
                <a:lnTo>
                  <a:pt x="578688" y="558800"/>
                </a:lnTo>
                <a:close/>
              </a:path>
              <a:path w="806450" h="1930400">
                <a:moveTo>
                  <a:pt x="578688" y="558800"/>
                </a:moveTo>
                <a:lnTo>
                  <a:pt x="578497" y="571500"/>
                </a:lnTo>
                <a:lnTo>
                  <a:pt x="579149" y="559435"/>
                </a:lnTo>
                <a:lnTo>
                  <a:pt x="578688" y="558800"/>
                </a:lnTo>
                <a:close/>
              </a:path>
              <a:path w="806450" h="1930400">
                <a:moveTo>
                  <a:pt x="579149" y="559435"/>
                </a:moveTo>
                <a:lnTo>
                  <a:pt x="578497" y="571500"/>
                </a:lnTo>
                <a:lnTo>
                  <a:pt x="587895" y="571500"/>
                </a:lnTo>
                <a:lnTo>
                  <a:pt x="579149" y="559435"/>
                </a:lnTo>
                <a:close/>
              </a:path>
              <a:path w="806450" h="1930400">
                <a:moveTo>
                  <a:pt x="592543" y="546100"/>
                </a:moveTo>
                <a:lnTo>
                  <a:pt x="590201" y="556025"/>
                </a:lnTo>
                <a:lnTo>
                  <a:pt x="591108" y="558800"/>
                </a:lnTo>
                <a:lnTo>
                  <a:pt x="584123" y="558800"/>
                </a:lnTo>
                <a:lnTo>
                  <a:pt x="589775" y="571500"/>
                </a:lnTo>
                <a:lnTo>
                  <a:pt x="594741" y="558800"/>
                </a:lnTo>
                <a:lnTo>
                  <a:pt x="592543" y="546100"/>
                </a:lnTo>
                <a:close/>
              </a:path>
              <a:path w="806450" h="1930400">
                <a:moveTo>
                  <a:pt x="579183" y="558800"/>
                </a:moveTo>
                <a:lnTo>
                  <a:pt x="578688" y="558800"/>
                </a:lnTo>
                <a:lnTo>
                  <a:pt x="579149" y="559435"/>
                </a:lnTo>
                <a:lnTo>
                  <a:pt x="579183" y="558800"/>
                </a:lnTo>
                <a:close/>
              </a:path>
              <a:path w="806450" h="1930400">
                <a:moveTo>
                  <a:pt x="555815" y="546100"/>
                </a:moveTo>
                <a:lnTo>
                  <a:pt x="548906" y="546100"/>
                </a:lnTo>
                <a:lnTo>
                  <a:pt x="549248" y="558800"/>
                </a:lnTo>
                <a:lnTo>
                  <a:pt x="554253" y="558800"/>
                </a:lnTo>
                <a:lnTo>
                  <a:pt x="555815" y="546100"/>
                </a:lnTo>
                <a:close/>
              </a:path>
              <a:path w="806450" h="1930400">
                <a:moveTo>
                  <a:pt x="569074" y="546100"/>
                </a:moveTo>
                <a:lnTo>
                  <a:pt x="557961" y="546100"/>
                </a:lnTo>
                <a:lnTo>
                  <a:pt x="557530" y="558800"/>
                </a:lnTo>
                <a:lnTo>
                  <a:pt x="566953" y="558800"/>
                </a:lnTo>
                <a:lnTo>
                  <a:pt x="569074" y="546100"/>
                </a:lnTo>
                <a:close/>
              </a:path>
              <a:path w="806450" h="1930400">
                <a:moveTo>
                  <a:pt x="586955" y="546100"/>
                </a:moveTo>
                <a:lnTo>
                  <a:pt x="569074" y="546100"/>
                </a:lnTo>
                <a:lnTo>
                  <a:pt x="571106" y="558800"/>
                </a:lnTo>
                <a:lnTo>
                  <a:pt x="589546" y="558800"/>
                </a:lnTo>
                <a:lnTo>
                  <a:pt x="590201" y="556025"/>
                </a:lnTo>
                <a:lnTo>
                  <a:pt x="586955" y="546100"/>
                </a:lnTo>
                <a:close/>
              </a:path>
              <a:path w="806450" h="1930400">
                <a:moveTo>
                  <a:pt x="590201" y="556025"/>
                </a:moveTo>
                <a:lnTo>
                  <a:pt x="589546" y="558800"/>
                </a:lnTo>
                <a:lnTo>
                  <a:pt x="591108" y="558800"/>
                </a:lnTo>
                <a:lnTo>
                  <a:pt x="590201" y="556025"/>
                </a:lnTo>
                <a:close/>
              </a:path>
              <a:path w="806450" h="1930400">
                <a:moveTo>
                  <a:pt x="588035" y="533400"/>
                </a:moveTo>
                <a:lnTo>
                  <a:pt x="558378" y="533400"/>
                </a:lnTo>
                <a:lnTo>
                  <a:pt x="553364" y="546100"/>
                </a:lnTo>
                <a:lnTo>
                  <a:pt x="585381" y="546100"/>
                </a:lnTo>
                <a:lnTo>
                  <a:pt x="588035" y="533400"/>
                </a:lnTo>
                <a:close/>
              </a:path>
              <a:path w="806450" h="1930400">
                <a:moveTo>
                  <a:pt x="593750" y="533400"/>
                </a:moveTo>
                <a:lnTo>
                  <a:pt x="589305" y="533400"/>
                </a:lnTo>
                <a:lnTo>
                  <a:pt x="596836" y="546100"/>
                </a:lnTo>
                <a:lnTo>
                  <a:pt x="593750" y="533400"/>
                </a:lnTo>
                <a:close/>
              </a:path>
              <a:path w="806450" h="1930400">
                <a:moveTo>
                  <a:pt x="558990" y="520700"/>
                </a:moveTo>
                <a:lnTo>
                  <a:pt x="557682" y="533400"/>
                </a:lnTo>
                <a:lnTo>
                  <a:pt x="562444" y="533400"/>
                </a:lnTo>
                <a:lnTo>
                  <a:pt x="558990" y="520700"/>
                </a:lnTo>
                <a:close/>
              </a:path>
              <a:path w="806450" h="1930400">
                <a:moveTo>
                  <a:pt x="572245" y="520772"/>
                </a:moveTo>
                <a:lnTo>
                  <a:pt x="564934" y="533400"/>
                </a:lnTo>
                <a:lnTo>
                  <a:pt x="573608" y="533400"/>
                </a:lnTo>
                <a:lnTo>
                  <a:pt x="574570" y="529725"/>
                </a:lnTo>
                <a:lnTo>
                  <a:pt x="572373" y="521038"/>
                </a:lnTo>
                <a:lnTo>
                  <a:pt x="572245" y="520772"/>
                </a:lnTo>
                <a:close/>
              </a:path>
              <a:path w="806450" h="1930400">
                <a:moveTo>
                  <a:pt x="575262" y="527084"/>
                </a:moveTo>
                <a:lnTo>
                  <a:pt x="574570" y="529725"/>
                </a:lnTo>
                <a:lnTo>
                  <a:pt x="575500" y="533400"/>
                </a:lnTo>
                <a:lnTo>
                  <a:pt x="578180" y="533400"/>
                </a:lnTo>
                <a:lnTo>
                  <a:pt x="578072" y="532962"/>
                </a:lnTo>
                <a:lnTo>
                  <a:pt x="575262" y="527084"/>
                </a:lnTo>
                <a:close/>
              </a:path>
              <a:path w="806450" h="1930400">
                <a:moveTo>
                  <a:pt x="592315" y="520700"/>
                </a:moveTo>
                <a:lnTo>
                  <a:pt x="582498" y="520700"/>
                </a:lnTo>
                <a:lnTo>
                  <a:pt x="578329" y="532962"/>
                </a:lnTo>
                <a:lnTo>
                  <a:pt x="578358" y="533400"/>
                </a:lnTo>
                <a:lnTo>
                  <a:pt x="591146" y="533400"/>
                </a:lnTo>
                <a:lnTo>
                  <a:pt x="592315" y="520700"/>
                </a:lnTo>
                <a:close/>
              </a:path>
              <a:path w="806450" h="1930400">
                <a:moveTo>
                  <a:pt x="596049" y="520700"/>
                </a:moveTo>
                <a:lnTo>
                  <a:pt x="594436" y="520700"/>
                </a:lnTo>
                <a:lnTo>
                  <a:pt x="592632" y="533400"/>
                </a:lnTo>
                <a:lnTo>
                  <a:pt x="596938" y="533400"/>
                </a:lnTo>
                <a:lnTo>
                  <a:pt x="596049" y="520700"/>
                </a:lnTo>
                <a:close/>
              </a:path>
              <a:path w="806450" h="1930400">
                <a:moveTo>
                  <a:pt x="601827" y="520700"/>
                </a:moveTo>
                <a:lnTo>
                  <a:pt x="596049" y="520700"/>
                </a:lnTo>
                <a:lnTo>
                  <a:pt x="601230" y="533400"/>
                </a:lnTo>
                <a:lnTo>
                  <a:pt x="602310" y="533400"/>
                </a:lnTo>
                <a:lnTo>
                  <a:pt x="601827" y="520700"/>
                </a:lnTo>
                <a:close/>
              </a:path>
              <a:path w="806450" h="1930400">
                <a:moveTo>
                  <a:pt x="605599" y="520700"/>
                </a:moveTo>
                <a:lnTo>
                  <a:pt x="604304" y="520700"/>
                </a:lnTo>
                <a:lnTo>
                  <a:pt x="603402" y="533400"/>
                </a:lnTo>
                <a:lnTo>
                  <a:pt x="605599" y="520700"/>
                </a:lnTo>
                <a:close/>
              </a:path>
              <a:path w="806450" h="1930400">
                <a:moveTo>
                  <a:pt x="579653" y="520700"/>
                </a:moveTo>
                <a:lnTo>
                  <a:pt x="576935" y="520700"/>
                </a:lnTo>
                <a:lnTo>
                  <a:pt x="578313" y="533006"/>
                </a:lnTo>
                <a:lnTo>
                  <a:pt x="579653" y="520700"/>
                </a:lnTo>
                <a:close/>
              </a:path>
              <a:path w="806450" h="1930400">
                <a:moveTo>
                  <a:pt x="576935" y="520700"/>
                </a:moveTo>
                <a:lnTo>
                  <a:pt x="572287" y="520700"/>
                </a:lnTo>
                <a:lnTo>
                  <a:pt x="572373" y="521038"/>
                </a:lnTo>
                <a:lnTo>
                  <a:pt x="575262" y="527084"/>
                </a:lnTo>
                <a:lnTo>
                  <a:pt x="576935" y="520700"/>
                </a:lnTo>
                <a:close/>
              </a:path>
              <a:path w="806450" h="1930400">
                <a:moveTo>
                  <a:pt x="572287" y="520700"/>
                </a:moveTo>
                <a:lnTo>
                  <a:pt x="572373" y="521038"/>
                </a:lnTo>
                <a:lnTo>
                  <a:pt x="572287" y="520700"/>
                </a:lnTo>
                <a:close/>
              </a:path>
              <a:path w="806450" h="1930400">
                <a:moveTo>
                  <a:pt x="572287" y="520700"/>
                </a:moveTo>
                <a:close/>
              </a:path>
              <a:path w="806450" h="1930400">
                <a:moveTo>
                  <a:pt x="568883" y="508000"/>
                </a:moveTo>
                <a:lnTo>
                  <a:pt x="563219" y="508000"/>
                </a:lnTo>
                <a:lnTo>
                  <a:pt x="561365" y="520700"/>
                </a:lnTo>
                <a:lnTo>
                  <a:pt x="567994" y="520700"/>
                </a:lnTo>
                <a:lnTo>
                  <a:pt x="568883" y="508000"/>
                </a:lnTo>
                <a:close/>
              </a:path>
              <a:path w="806450" h="1930400">
                <a:moveTo>
                  <a:pt x="590892" y="508000"/>
                </a:moveTo>
                <a:lnTo>
                  <a:pt x="570217" y="508000"/>
                </a:lnTo>
                <a:lnTo>
                  <a:pt x="567994" y="520700"/>
                </a:lnTo>
                <a:lnTo>
                  <a:pt x="589394" y="520700"/>
                </a:lnTo>
                <a:lnTo>
                  <a:pt x="590892" y="508000"/>
                </a:lnTo>
                <a:close/>
              </a:path>
              <a:path w="806450" h="1930400">
                <a:moveTo>
                  <a:pt x="597331" y="508000"/>
                </a:moveTo>
                <a:lnTo>
                  <a:pt x="594017" y="508000"/>
                </a:lnTo>
                <a:lnTo>
                  <a:pt x="589394" y="520700"/>
                </a:lnTo>
                <a:lnTo>
                  <a:pt x="594182" y="520700"/>
                </a:lnTo>
                <a:lnTo>
                  <a:pt x="597331" y="508000"/>
                </a:lnTo>
                <a:close/>
              </a:path>
              <a:path w="806450" h="1930400">
                <a:moveTo>
                  <a:pt x="609104" y="508000"/>
                </a:moveTo>
                <a:lnTo>
                  <a:pt x="599808" y="508000"/>
                </a:lnTo>
                <a:lnTo>
                  <a:pt x="597611" y="520700"/>
                </a:lnTo>
                <a:lnTo>
                  <a:pt x="611670" y="520700"/>
                </a:lnTo>
                <a:lnTo>
                  <a:pt x="609104" y="508000"/>
                </a:lnTo>
                <a:close/>
              </a:path>
              <a:path w="806450" h="1930400">
                <a:moveTo>
                  <a:pt x="568731" y="495300"/>
                </a:moveTo>
                <a:lnTo>
                  <a:pt x="565937" y="508000"/>
                </a:lnTo>
                <a:lnTo>
                  <a:pt x="569188" y="508000"/>
                </a:lnTo>
                <a:lnTo>
                  <a:pt x="568731" y="495300"/>
                </a:lnTo>
                <a:close/>
              </a:path>
              <a:path w="806450" h="1930400">
                <a:moveTo>
                  <a:pt x="617778" y="482600"/>
                </a:moveTo>
                <a:lnTo>
                  <a:pt x="585228" y="482600"/>
                </a:lnTo>
                <a:lnTo>
                  <a:pt x="573786" y="495300"/>
                </a:lnTo>
                <a:lnTo>
                  <a:pt x="569188" y="508000"/>
                </a:lnTo>
                <a:lnTo>
                  <a:pt x="599516" y="508000"/>
                </a:lnTo>
                <a:lnTo>
                  <a:pt x="601903" y="495300"/>
                </a:lnTo>
                <a:lnTo>
                  <a:pt x="617321" y="495300"/>
                </a:lnTo>
                <a:lnTo>
                  <a:pt x="617778" y="482600"/>
                </a:lnTo>
                <a:close/>
              </a:path>
              <a:path w="806450" h="1930400">
                <a:moveTo>
                  <a:pt x="603732" y="495300"/>
                </a:moveTo>
                <a:lnTo>
                  <a:pt x="601903" y="495300"/>
                </a:lnTo>
                <a:lnTo>
                  <a:pt x="601662" y="508000"/>
                </a:lnTo>
                <a:lnTo>
                  <a:pt x="602957" y="508000"/>
                </a:lnTo>
                <a:lnTo>
                  <a:pt x="603732" y="495300"/>
                </a:lnTo>
                <a:close/>
              </a:path>
              <a:path w="806450" h="1930400">
                <a:moveTo>
                  <a:pt x="612768" y="500142"/>
                </a:moveTo>
                <a:lnTo>
                  <a:pt x="613397" y="508000"/>
                </a:lnTo>
                <a:lnTo>
                  <a:pt x="613816" y="508000"/>
                </a:lnTo>
                <a:lnTo>
                  <a:pt x="613582" y="501852"/>
                </a:lnTo>
                <a:lnTo>
                  <a:pt x="612768" y="500142"/>
                </a:lnTo>
                <a:close/>
              </a:path>
              <a:path w="806450" h="1930400">
                <a:moveTo>
                  <a:pt x="614095" y="495300"/>
                </a:moveTo>
                <a:lnTo>
                  <a:pt x="613333" y="495300"/>
                </a:lnTo>
                <a:lnTo>
                  <a:pt x="613582" y="501852"/>
                </a:lnTo>
                <a:lnTo>
                  <a:pt x="616508" y="508000"/>
                </a:lnTo>
                <a:lnTo>
                  <a:pt x="614095" y="495300"/>
                </a:lnTo>
                <a:close/>
              </a:path>
              <a:path w="806450" h="1930400">
                <a:moveTo>
                  <a:pt x="612381" y="495300"/>
                </a:moveTo>
                <a:lnTo>
                  <a:pt x="610463" y="495300"/>
                </a:lnTo>
                <a:lnTo>
                  <a:pt x="612768" y="500142"/>
                </a:lnTo>
                <a:lnTo>
                  <a:pt x="612381" y="495300"/>
                </a:lnTo>
                <a:close/>
              </a:path>
              <a:path w="806450" h="1930400">
                <a:moveTo>
                  <a:pt x="595312" y="469900"/>
                </a:moveTo>
                <a:lnTo>
                  <a:pt x="580428" y="469900"/>
                </a:lnTo>
                <a:lnTo>
                  <a:pt x="575729" y="482600"/>
                </a:lnTo>
                <a:lnTo>
                  <a:pt x="596239" y="482600"/>
                </a:lnTo>
                <a:lnTo>
                  <a:pt x="595312" y="469900"/>
                </a:lnTo>
                <a:close/>
              </a:path>
              <a:path w="806450" h="1930400">
                <a:moveTo>
                  <a:pt x="612312" y="469900"/>
                </a:moveTo>
                <a:lnTo>
                  <a:pt x="598385" y="469900"/>
                </a:lnTo>
                <a:lnTo>
                  <a:pt x="597814" y="482600"/>
                </a:lnTo>
                <a:lnTo>
                  <a:pt x="614771" y="482600"/>
                </a:lnTo>
                <a:lnTo>
                  <a:pt x="612312" y="469900"/>
                </a:lnTo>
                <a:close/>
              </a:path>
              <a:path w="806450" h="1930400">
                <a:moveTo>
                  <a:pt x="619887" y="469900"/>
                </a:moveTo>
                <a:lnTo>
                  <a:pt x="617296" y="482600"/>
                </a:lnTo>
                <a:lnTo>
                  <a:pt x="620585" y="482600"/>
                </a:lnTo>
                <a:lnTo>
                  <a:pt x="619887" y="469900"/>
                </a:lnTo>
                <a:close/>
              </a:path>
              <a:path w="806450" h="1930400">
                <a:moveTo>
                  <a:pt x="624445" y="470738"/>
                </a:moveTo>
                <a:lnTo>
                  <a:pt x="621919" y="482600"/>
                </a:lnTo>
                <a:lnTo>
                  <a:pt x="624255" y="482600"/>
                </a:lnTo>
                <a:lnTo>
                  <a:pt x="624445" y="470738"/>
                </a:lnTo>
                <a:close/>
              </a:path>
              <a:path w="806450" h="1930400">
                <a:moveTo>
                  <a:pt x="624624" y="469900"/>
                </a:moveTo>
                <a:lnTo>
                  <a:pt x="624459" y="469900"/>
                </a:lnTo>
                <a:lnTo>
                  <a:pt x="624445" y="470738"/>
                </a:lnTo>
                <a:lnTo>
                  <a:pt x="624624" y="469900"/>
                </a:lnTo>
                <a:close/>
              </a:path>
              <a:path w="806450" h="1930400">
                <a:moveTo>
                  <a:pt x="611873" y="457200"/>
                </a:moveTo>
                <a:lnTo>
                  <a:pt x="582612" y="457200"/>
                </a:lnTo>
                <a:lnTo>
                  <a:pt x="581240" y="469900"/>
                </a:lnTo>
                <a:lnTo>
                  <a:pt x="613021" y="469900"/>
                </a:lnTo>
                <a:lnTo>
                  <a:pt x="611873" y="457200"/>
                </a:lnTo>
                <a:close/>
              </a:path>
              <a:path w="806450" h="1930400">
                <a:moveTo>
                  <a:pt x="615073" y="457200"/>
                </a:moveTo>
                <a:lnTo>
                  <a:pt x="613092" y="457200"/>
                </a:lnTo>
                <a:lnTo>
                  <a:pt x="613854" y="469900"/>
                </a:lnTo>
                <a:lnTo>
                  <a:pt x="615073" y="457200"/>
                </a:lnTo>
                <a:close/>
              </a:path>
              <a:path w="806450" h="1930400">
                <a:moveTo>
                  <a:pt x="622833" y="457200"/>
                </a:moveTo>
                <a:lnTo>
                  <a:pt x="618858" y="457200"/>
                </a:lnTo>
                <a:lnTo>
                  <a:pt x="619391" y="469900"/>
                </a:lnTo>
                <a:lnTo>
                  <a:pt x="622833" y="457200"/>
                </a:lnTo>
                <a:close/>
              </a:path>
              <a:path w="806450" h="1930400">
                <a:moveTo>
                  <a:pt x="603046" y="444500"/>
                </a:moveTo>
                <a:lnTo>
                  <a:pt x="588797" y="444500"/>
                </a:lnTo>
                <a:lnTo>
                  <a:pt x="591045" y="457200"/>
                </a:lnTo>
                <a:lnTo>
                  <a:pt x="598944" y="457200"/>
                </a:lnTo>
                <a:lnTo>
                  <a:pt x="603046" y="444500"/>
                </a:lnTo>
                <a:close/>
              </a:path>
              <a:path w="806450" h="1930400">
                <a:moveTo>
                  <a:pt x="617181" y="444500"/>
                </a:moveTo>
                <a:lnTo>
                  <a:pt x="603046" y="444500"/>
                </a:lnTo>
                <a:lnTo>
                  <a:pt x="605955" y="457200"/>
                </a:lnTo>
                <a:lnTo>
                  <a:pt x="616280" y="457200"/>
                </a:lnTo>
                <a:lnTo>
                  <a:pt x="617181" y="444500"/>
                </a:lnTo>
                <a:close/>
              </a:path>
              <a:path w="806450" h="1930400">
                <a:moveTo>
                  <a:pt x="620636" y="444500"/>
                </a:moveTo>
                <a:lnTo>
                  <a:pt x="620229" y="444500"/>
                </a:lnTo>
                <a:lnTo>
                  <a:pt x="617474" y="457200"/>
                </a:lnTo>
                <a:lnTo>
                  <a:pt x="619531" y="457200"/>
                </a:lnTo>
                <a:lnTo>
                  <a:pt x="620636" y="444500"/>
                </a:lnTo>
                <a:close/>
              </a:path>
              <a:path w="806450" h="1930400">
                <a:moveTo>
                  <a:pt x="624713" y="444500"/>
                </a:moveTo>
                <a:lnTo>
                  <a:pt x="621868" y="457200"/>
                </a:lnTo>
                <a:lnTo>
                  <a:pt x="628650" y="457200"/>
                </a:lnTo>
                <a:lnTo>
                  <a:pt x="624713" y="444500"/>
                </a:lnTo>
                <a:close/>
              </a:path>
              <a:path w="806450" h="1930400">
                <a:moveTo>
                  <a:pt x="630809" y="444500"/>
                </a:moveTo>
                <a:lnTo>
                  <a:pt x="629297" y="457200"/>
                </a:lnTo>
                <a:lnTo>
                  <a:pt x="630936" y="457200"/>
                </a:lnTo>
                <a:lnTo>
                  <a:pt x="630809" y="444500"/>
                </a:lnTo>
                <a:close/>
              </a:path>
              <a:path w="806450" h="1930400">
                <a:moveTo>
                  <a:pt x="599770" y="431800"/>
                </a:moveTo>
                <a:lnTo>
                  <a:pt x="596544" y="431800"/>
                </a:lnTo>
                <a:lnTo>
                  <a:pt x="597192" y="444500"/>
                </a:lnTo>
                <a:lnTo>
                  <a:pt x="598474" y="444500"/>
                </a:lnTo>
                <a:lnTo>
                  <a:pt x="599770" y="431800"/>
                </a:lnTo>
                <a:close/>
              </a:path>
              <a:path w="806450" h="1930400">
                <a:moveTo>
                  <a:pt x="603834" y="431800"/>
                </a:moveTo>
                <a:lnTo>
                  <a:pt x="602754" y="431800"/>
                </a:lnTo>
                <a:lnTo>
                  <a:pt x="601535" y="444500"/>
                </a:lnTo>
                <a:lnTo>
                  <a:pt x="604596" y="444500"/>
                </a:lnTo>
                <a:lnTo>
                  <a:pt x="603834" y="431800"/>
                </a:lnTo>
                <a:close/>
              </a:path>
              <a:path w="806450" h="1930400">
                <a:moveTo>
                  <a:pt x="608672" y="431800"/>
                </a:moveTo>
                <a:lnTo>
                  <a:pt x="608431" y="431800"/>
                </a:lnTo>
                <a:lnTo>
                  <a:pt x="604596" y="444500"/>
                </a:lnTo>
                <a:lnTo>
                  <a:pt x="611784" y="444500"/>
                </a:lnTo>
                <a:lnTo>
                  <a:pt x="608672" y="431800"/>
                </a:lnTo>
                <a:close/>
              </a:path>
              <a:path w="806450" h="1930400">
                <a:moveTo>
                  <a:pt x="631901" y="419100"/>
                </a:moveTo>
                <a:lnTo>
                  <a:pt x="617308" y="419100"/>
                </a:lnTo>
                <a:lnTo>
                  <a:pt x="611784" y="444500"/>
                </a:lnTo>
                <a:lnTo>
                  <a:pt x="628243" y="444500"/>
                </a:lnTo>
                <a:lnTo>
                  <a:pt x="633590" y="431800"/>
                </a:lnTo>
                <a:lnTo>
                  <a:pt x="634682" y="431800"/>
                </a:lnTo>
                <a:lnTo>
                  <a:pt x="631901" y="419100"/>
                </a:lnTo>
                <a:close/>
              </a:path>
              <a:path w="806450" h="1930400">
                <a:moveTo>
                  <a:pt x="636612" y="431800"/>
                </a:moveTo>
                <a:lnTo>
                  <a:pt x="633590" y="431800"/>
                </a:lnTo>
                <a:lnTo>
                  <a:pt x="631913" y="444500"/>
                </a:lnTo>
                <a:lnTo>
                  <a:pt x="635685" y="444500"/>
                </a:lnTo>
                <a:lnTo>
                  <a:pt x="636612" y="431800"/>
                </a:lnTo>
                <a:close/>
              </a:path>
              <a:path w="806450" h="1930400">
                <a:moveTo>
                  <a:pt x="640087" y="442112"/>
                </a:moveTo>
                <a:lnTo>
                  <a:pt x="639606" y="444500"/>
                </a:lnTo>
                <a:lnTo>
                  <a:pt x="640880" y="444500"/>
                </a:lnTo>
                <a:lnTo>
                  <a:pt x="640087" y="442112"/>
                </a:lnTo>
                <a:close/>
              </a:path>
              <a:path w="806450" h="1930400">
                <a:moveTo>
                  <a:pt x="642162" y="431800"/>
                </a:moveTo>
                <a:lnTo>
                  <a:pt x="636663" y="431800"/>
                </a:lnTo>
                <a:lnTo>
                  <a:pt x="640087" y="442112"/>
                </a:lnTo>
                <a:lnTo>
                  <a:pt x="642162" y="431800"/>
                </a:lnTo>
                <a:close/>
              </a:path>
              <a:path w="806450" h="1930400">
                <a:moveTo>
                  <a:pt x="604253" y="419100"/>
                </a:moveTo>
                <a:lnTo>
                  <a:pt x="602970" y="419100"/>
                </a:lnTo>
                <a:lnTo>
                  <a:pt x="597763" y="431800"/>
                </a:lnTo>
                <a:lnTo>
                  <a:pt x="600557" y="431800"/>
                </a:lnTo>
                <a:lnTo>
                  <a:pt x="604253" y="419100"/>
                </a:lnTo>
                <a:close/>
              </a:path>
              <a:path w="806450" h="1930400">
                <a:moveTo>
                  <a:pt x="608331" y="428928"/>
                </a:moveTo>
                <a:lnTo>
                  <a:pt x="607593" y="431800"/>
                </a:lnTo>
                <a:lnTo>
                  <a:pt x="608495" y="431800"/>
                </a:lnTo>
                <a:lnTo>
                  <a:pt x="608331" y="428928"/>
                </a:lnTo>
                <a:close/>
              </a:path>
              <a:path w="806450" h="1930400">
                <a:moveTo>
                  <a:pt x="637565" y="419100"/>
                </a:moveTo>
                <a:lnTo>
                  <a:pt x="633361" y="419100"/>
                </a:lnTo>
                <a:lnTo>
                  <a:pt x="635952" y="431800"/>
                </a:lnTo>
                <a:lnTo>
                  <a:pt x="637565" y="419100"/>
                </a:lnTo>
                <a:close/>
              </a:path>
              <a:path w="806450" h="1930400">
                <a:moveTo>
                  <a:pt x="647928" y="419100"/>
                </a:moveTo>
                <a:lnTo>
                  <a:pt x="645299" y="419100"/>
                </a:lnTo>
                <a:lnTo>
                  <a:pt x="643623" y="431800"/>
                </a:lnTo>
                <a:lnTo>
                  <a:pt x="646938" y="431800"/>
                </a:lnTo>
                <a:lnTo>
                  <a:pt x="647928" y="419100"/>
                </a:lnTo>
                <a:close/>
              </a:path>
              <a:path w="806450" h="1930400">
                <a:moveTo>
                  <a:pt x="610857" y="419100"/>
                </a:moveTo>
                <a:lnTo>
                  <a:pt x="607771" y="419100"/>
                </a:lnTo>
                <a:lnTo>
                  <a:pt x="608331" y="428928"/>
                </a:lnTo>
                <a:lnTo>
                  <a:pt x="610857" y="419100"/>
                </a:lnTo>
                <a:close/>
              </a:path>
              <a:path w="806450" h="1930400">
                <a:moveTo>
                  <a:pt x="615276" y="393700"/>
                </a:moveTo>
                <a:lnTo>
                  <a:pt x="608139" y="393700"/>
                </a:lnTo>
                <a:lnTo>
                  <a:pt x="604456" y="406400"/>
                </a:lnTo>
                <a:lnTo>
                  <a:pt x="604139" y="419100"/>
                </a:lnTo>
                <a:lnTo>
                  <a:pt x="607441" y="406400"/>
                </a:lnTo>
                <a:lnTo>
                  <a:pt x="612190" y="406400"/>
                </a:lnTo>
                <a:lnTo>
                  <a:pt x="615276" y="393700"/>
                </a:lnTo>
                <a:close/>
              </a:path>
              <a:path w="806450" h="1930400">
                <a:moveTo>
                  <a:pt x="636778" y="406400"/>
                </a:moveTo>
                <a:lnTo>
                  <a:pt x="612355" y="406400"/>
                </a:lnTo>
                <a:lnTo>
                  <a:pt x="607733" y="419100"/>
                </a:lnTo>
                <a:lnTo>
                  <a:pt x="640422" y="419100"/>
                </a:lnTo>
                <a:lnTo>
                  <a:pt x="636778" y="406400"/>
                </a:lnTo>
                <a:close/>
              </a:path>
              <a:path w="806450" h="1930400">
                <a:moveTo>
                  <a:pt x="646874" y="406400"/>
                </a:moveTo>
                <a:lnTo>
                  <a:pt x="646214" y="406400"/>
                </a:lnTo>
                <a:lnTo>
                  <a:pt x="643255" y="419100"/>
                </a:lnTo>
                <a:lnTo>
                  <a:pt x="648601" y="419100"/>
                </a:lnTo>
                <a:lnTo>
                  <a:pt x="646874" y="406400"/>
                </a:lnTo>
                <a:close/>
              </a:path>
              <a:path w="806450" h="1930400">
                <a:moveTo>
                  <a:pt x="645083" y="393700"/>
                </a:moveTo>
                <a:lnTo>
                  <a:pt x="615276" y="393700"/>
                </a:lnTo>
                <a:lnTo>
                  <a:pt x="614616" y="406400"/>
                </a:lnTo>
                <a:lnTo>
                  <a:pt x="643661" y="406400"/>
                </a:lnTo>
                <a:lnTo>
                  <a:pt x="645083" y="393700"/>
                </a:lnTo>
                <a:close/>
              </a:path>
              <a:path w="806450" h="1930400">
                <a:moveTo>
                  <a:pt x="647450" y="399620"/>
                </a:moveTo>
                <a:lnTo>
                  <a:pt x="644474" y="406400"/>
                </a:lnTo>
                <a:lnTo>
                  <a:pt x="646480" y="406400"/>
                </a:lnTo>
                <a:lnTo>
                  <a:pt x="647450" y="399620"/>
                </a:lnTo>
                <a:close/>
              </a:path>
              <a:path w="806450" h="1930400">
                <a:moveTo>
                  <a:pt x="653237" y="393700"/>
                </a:moveTo>
                <a:lnTo>
                  <a:pt x="650049" y="393700"/>
                </a:lnTo>
                <a:lnTo>
                  <a:pt x="649743" y="394397"/>
                </a:lnTo>
                <a:lnTo>
                  <a:pt x="653427" y="406400"/>
                </a:lnTo>
                <a:lnTo>
                  <a:pt x="653237" y="393700"/>
                </a:lnTo>
                <a:close/>
              </a:path>
              <a:path w="806450" h="1930400">
                <a:moveTo>
                  <a:pt x="656615" y="393700"/>
                </a:moveTo>
                <a:lnTo>
                  <a:pt x="654278" y="393700"/>
                </a:lnTo>
                <a:lnTo>
                  <a:pt x="656996" y="406400"/>
                </a:lnTo>
                <a:lnTo>
                  <a:pt x="656615" y="393700"/>
                </a:lnTo>
                <a:close/>
              </a:path>
              <a:path w="806450" h="1930400">
                <a:moveTo>
                  <a:pt x="649528" y="393700"/>
                </a:moveTo>
                <a:lnTo>
                  <a:pt x="648296" y="393700"/>
                </a:lnTo>
                <a:lnTo>
                  <a:pt x="647450" y="399620"/>
                </a:lnTo>
                <a:lnTo>
                  <a:pt x="649743" y="394397"/>
                </a:lnTo>
                <a:lnTo>
                  <a:pt x="649528" y="393700"/>
                </a:lnTo>
                <a:close/>
              </a:path>
              <a:path w="806450" h="1930400">
                <a:moveTo>
                  <a:pt x="650049" y="393700"/>
                </a:moveTo>
                <a:lnTo>
                  <a:pt x="649528" y="393700"/>
                </a:lnTo>
                <a:lnTo>
                  <a:pt x="649743" y="394397"/>
                </a:lnTo>
                <a:lnTo>
                  <a:pt x="650049" y="393700"/>
                </a:lnTo>
                <a:close/>
              </a:path>
              <a:path w="806450" h="1930400">
                <a:moveTo>
                  <a:pt x="617982" y="381000"/>
                </a:moveTo>
                <a:lnTo>
                  <a:pt x="616242" y="381000"/>
                </a:lnTo>
                <a:lnTo>
                  <a:pt x="613041" y="393700"/>
                </a:lnTo>
                <a:lnTo>
                  <a:pt x="617982" y="381000"/>
                </a:lnTo>
                <a:close/>
              </a:path>
              <a:path w="806450" h="1930400">
                <a:moveTo>
                  <a:pt x="641515" y="381000"/>
                </a:moveTo>
                <a:lnTo>
                  <a:pt x="617982" y="381000"/>
                </a:lnTo>
                <a:lnTo>
                  <a:pt x="616026" y="393700"/>
                </a:lnTo>
                <a:lnTo>
                  <a:pt x="647090" y="393700"/>
                </a:lnTo>
                <a:lnTo>
                  <a:pt x="641515" y="381000"/>
                </a:lnTo>
                <a:close/>
              </a:path>
              <a:path w="806450" h="1930400">
                <a:moveTo>
                  <a:pt x="648970" y="381000"/>
                </a:moveTo>
                <a:lnTo>
                  <a:pt x="641515" y="381000"/>
                </a:lnTo>
                <a:lnTo>
                  <a:pt x="647090" y="393700"/>
                </a:lnTo>
                <a:lnTo>
                  <a:pt x="647558" y="392288"/>
                </a:lnTo>
                <a:lnTo>
                  <a:pt x="648970" y="381000"/>
                </a:lnTo>
                <a:close/>
              </a:path>
              <a:path w="806450" h="1930400">
                <a:moveTo>
                  <a:pt x="647558" y="392288"/>
                </a:moveTo>
                <a:lnTo>
                  <a:pt x="647090" y="393700"/>
                </a:lnTo>
                <a:lnTo>
                  <a:pt x="647382" y="393700"/>
                </a:lnTo>
                <a:lnTo>
                  <a:pt x="647558" y="392288"/>
                </a:lnTo>
                <a:close/>
              </a:path>
              <a:path w="806450" h="1930400">
                <a:moveTo>
                  <a:pt x="653999" y="381000"/>
                </a:moveTo>
                <a:lnTo>
                  <a:pt x="650494" y="393700"/>
                </a:lnTo>
                <a:lnTo>
                  <a:pt x="651548" y="393700"/>
                </a:lnTo>
                <a:lnTo>
                  <a:pt x="654317" y="387770"/>
                </a:lnTo>
                <a:lnTo>
                  <a:pt x="653999" y="381000"/>
                </a:lnTo>
                <a:close/>
              </a:path>
              <a:path w="806450" h="1930400">
                <a:moveTo>
                  <a:pt x="657479" y="381000"/>
                </a:moveTo>
                <a:lnTo>
                  <a:pt x="654317" y="387770"/>
                </a:lnTo>
                <a:lnTo>
                  <a:pt x="654596" y="393700"/>
                </a:lnTo>
                <a:lnTo>
                  <a:pt x="659193" y="393700"/>
                </a:lnTo>
                <a:lnTo>
                  <a:pt x="657479" y="381000"/>
                </a:lnTo>
                <a:close/>
              </a:path>
              <a:path w="806450" h="1930400">
                <a:moveTo>
                  <a:pt x="651306" y="381000"/>
                </a:moveTo>
                <a:lnTo>
                  <a:pt x="648970" y="381000"/>
                </a:lnTo>
                <a:lnTo>
                  <a:pt x="647558" y="392288"/>
                </a:lnTo>
                <a:lnTo>
                  <a:pt x="651306" y="381000"/>
                </a:lnTo>
                <a:close/>
              </a:path>
              <a:path w="806450" h="1930400">
                <a:moveTo>
                  <a:pt x="626304" y="372738"/>
                </a:moveTo>
                <a:lnTo>
                  <a:pt x="627164" y="381000"/>
                </a:lnTo>
                <a:lnTo>
                  <a:pt x="632269" y="381000"/>
                </a:lnTo>
                <a:lnTo>
                  <a:pt x="626304" y="372738"/>
                </a:lnTo>
                <a:close/>
              </a:path>
              <a:path w="806450" h="1930400">
                <a:moveTo>
                  <a:pt x="625843" y="368300"/>
                </a:moveTo>
                <a:lnTo>
                  <a:pt x="626304" y="372738"/>
                </a:lnTo>
                <a:lnTo>
                  <a:pt x="632269" y="381000"/>
                </a:lnTo>
                <a:lnTo>
                  <a:pt x="625843" y="368300"/>
                </a:lnTo>
                <a:close/>
              </a:path>
              <a:path w="806450" h="1930400">
                <a:moveTo>
                  <a:pt x="659003" y="368300"/>
                </a:moveTo>
                <a:lnTo>
                  <a:pt x="625843" y="368300"/>
                </a:lnTo>
                <a:lnTo>
                  <a:pt x="632269" y="381000"/>
                </a:lnTo>
                <a:lnTo>
                  <a:pt x="658837" y="381000"/>
                </a:lnTo>
                <a:lnTo>
                  <a:pt x="659003" y="368300"/>
                </a:lnTo>
                <a:close/>
              </a:path>
              <a:path w="806450" h="1930400">
                <a:moveTo>
                  <a:pt x="664705" y="368300"/>
                </a:moveTo>
                <a:lnTo>
                  <a:pt x="661962" y="368300"/>
                </a:lnTo>
                <a:lnTo>
                  <a:pt x="660755" y="381000"/>
                </a:lnTo>
                <a:lnTo>
                  <a:pt x="663625" y="381000"/>
                </a:lnTo>
                <a:lnTo>
                  <a:pt x="664705" y="368300"/>
                </a:lnTo>
                <a:close/>
              </a:path>
              <a:path w="806450" h="1930400">
                <a:moveTo>
                  <a:pt x="664679" y="355600"/>
                </a:moveTo>
                <a:lnTo>
                  <a:pt x="625030" y="355600"/>
                </a:lnTo>
                <a:lnTo>
                  <a:pt x="623100" y="368300"/>
                </a:lnTo>
                <a:lnTo>
                  <a:pt x="626304" y="372738"/>
                </a:lnTo>
                <a:lnTo>
                  <a:pt x="625843" y="368300"/>
                </a:lnTo>
                <a:lnTo>
                  <a:pt x="659117" y="368300"/>
                </a:lnTo>
                <a:lnTo>
                  <a:pt x="664679" y="355600"/>
                </a:lnTo>
                <a:close/>
              </a:path>
              <a:path w="806450" h="1930400">
                <a:moveTo>
                  <a:pt x="638200" y="352514"/>
                </a:moveTo>
                <a:lnTo>
                  <a:pt x="637667" y="355600"/>
                </a:lnTo>
                <a:lnTo>
                  <a:pt x="640067" y="355600"/>
                </a:lnTo>
                <a:lnTo>
                  <a:pt x="638200" y="352514"/>
                </a:lnTo>
                <a:close/>
              </a:path>
              <a:path w="806450" h="1930400">
                <a:moveTo>
                  <a:pt x="657733" y="342900"/>
                </a:moveTo>
                <a:lnTo>
                  <a:pt x="639864" y="342900"/>
                </a:lnTo>
                <a:lnTo>
                  <a:pt x="640461" y="355600"/>
                </a:lnTo>
                <a:lnTo>
                  <a:pt x="658571" y="355600"/>
                </a:lnTo>
                <a:lnTo>
                  <a:pt x="657733" y="342900"/>
                </a:lnTo>
                <a:close/>
              </a:path>
              <a:path w="806450" h="1930400">
                <a:moveTo>
                  <a:pt x="673201" y="330200"/>
                </a:moveTo>
                <a:lnTo>
                  <a:pt x="641667" y="330200"/>
                </a:lnTo>
                <a:lnTo>
                  <a:pt x="643216" y="342900"/>
                </a:lnTo>
                <a:lnTo>
                  <a:pt x="660755" y="342900"/>
                </a:lnTo>
                <a:lnTo>
                  <a:pt x="660082" y="355600"/>
                </a:lnTo>
                <a:lnTo>
                  <a:pt x="664198" y="355600"/>
                </a:lnTo>
                <a:lnTo>
                  <a:pt x="667057" y="342900"/>
                </a:lnTo>
                <a:lnTo>
                  <a:pt x="673201" y="330200"/>
                </a:lnTo>
                <a:close/>
              </a:path>
              <a:path w="806450" h="1930400">
                <a:moveTo>
                  <a:pt x="670229" y="342900"/>
                </a:moveTo>
                <a:lnTo>
                  <a:pt x="667981" y="342900"/>
                </a:lnTo>
                <a:lnTo>
                  <a:pt x="668464" y="355600"/>
                </a:lnTo>
                <a:lnTo>
                  <a:pt x="669023" y="355600"/>
                </a:lnTo>
                <a:lnTo>
                  <a:pt x="670229" y="342900"/>
                </a:lnTo>
                <a:close/>
              </a:path>
              <a:path w="806450" h="1930400">
                <a:moveTo>
                  <a:pt x="676579" y="342900"/>
                </a:moveTo>
                <a:lnTo>
                  <a:pt x="673176" y="342900"/>
                </a:lnTo>
                <a:lnTo>
                  <a:pt x="672198" y="355600"/>
                </a:lnTo>
                <a:lnTo>
                  <a:pt x="675830" y="355600"/>
                </a:lnTo>
                <a:lnTo>
                  <a:pt x="676579" y="342900"/>
                </a:lnTo>
                <a:close/>
              </a:path>
              <a:path w="806450" h="1930400">
                <a:moveTo>
                  <a:pt x="639864" y="342900"/>
                </a:moveTo>
                <a:lnTo>
                  <a:pt x="632383" y="342900"/>
                </a:lnTo>
                <a:lnTo>
                  <a:pt x="638200" y="352514"/>
                </a:lnTo>
                <a:lnTo>
                  <a:pt x="639864" y="342900"/>
                </a:lnTo>
                <a:close/>
              </a:path>
              <a:path w="806450" h="1930400">
                <a:moveTo>
                  <a:pt x="676033" y="330200"/>
                </a:moveTo>
                <a:lnTo>
                  <a:pt x="673201" y="330200"/>
                </a:lnTo>
                <a:lnTo>
                  <a:pt x="674090" y="342900"/>
                </a:lnTo>
                <a:lnTo>
                  <a:pt x="674306" y="342900"/>
                </a:lnTo>
                <a:lnTo>
                  <a:pt x="676033" y="330200"/>
                </a:lnTo>
                <a:close/>
              </a:path>
              <a:path w="806450" h="1930400">
                <a:moveTo>
                  <a:pt x="677405" y="330200"/>
                </a:moveTo>
                <a:lnTo>
                  <a:pt x="677227" y="330200"/>
                </a:lnTo>
                <a:lnTo>
                  <a:pt x="677240" y="342900"/>
                </a:lnTo>
                <a:lnTo>
                  <a:pt x="677583" y="342900"/>
                </a:lnTo>
                <a:lnTo>
                  <a:pt x="677405" y="330200"/>
                </a:lnTo>
                <a:close/>
              </a:path>
              <a:path w="806450" h="1930400">
                <a:moveTo>
                  <a:pt x="672909" y="317500"/>
                </a:moveTo>
                <a:lnTo>
                  <a:pt x="643051" y="317500"/>
                </a:lnTo>
                <a:lnTo>
                  <a:pt x="632841" y="330200"/>
                </a:lnTo>
                <a:lnTo>
                  <a:pt x="679818" y="330200"/>
                </a:lnTo>
                <a:lnTo>
                  <a:pt x="672909" y="317500"/>
                </a:lnTo>
                <a:close/>
              </a:path>
              <a:path w="806450" h="1930400">
                <a:moveTo>
                  <a:pt x="680300" y="304800"/>
                </a:moveTo>
                <a:lnTo>
                  <a:pt x="648119" y="304800"/>
                </a:lnTo>
                <a:lnTo>
                  <a:pt x="644118" y="317500"/>
                </a:lnTo>
                <a:lnTo>
                  <a:pt x="677811" y="317500"/>
                </a:lnTo>
                <a:lnTo>
                  <a:pt x="680300" y="304800"/>
                </a:lnTo>
                <a:close/>
              </a:path>
              <a:path w="806450" h="1930400">
                <a:moveTo>
                  <a:pt x="687412" y="304800"/>
                </a:moveTo>
                <a:lnTo>
                  <a:pt x="680300" y="304800"/>
                </a:lnTo>
                <a:lnTo>
                  <a:pt x="683221" y="317500"/>
                </a:lnTo>
                <a:lnTo>
                  <a:pt x="686435" y="317500"/>
                </a:lnTo>
                <a:lnTo>
                  <a:pt x="687412" y="304800"/>
                </a:lnTo>
                <a:close/>
              </a:path>
              <a:path w="806450" h="1930400">
                <a:moveTo>
                  <a:pt x="664057" y="292100"/>
                </a:moveTo>
                <a:lnTo>
                  <a:pt x="653249" y="292100"/>
                </a:lnTo>
                <a:lnTo>
                  <a:pt x="654431" y="304800"/>
                </a:lnTo>
                <a:lnTo>
                  <a:pt x="664057" y="292100"/>
                </a:lnTo>
                <a:close/>
              </a:path>
              <a:path w="806450" h="1930400">
                <a:moveTo>
                  <a:pt x="688263" y="292100"/>
                </a:moveTo>
                <a:lnTo>
                  <a:pt x="664057" y="292100"/>
                </a:lnTo>
                <a:lnTo>
                  <a:pt x="658623" y="304800"/>
                </a:lnTo>
                <a:lnTo>
                  <a:pt x="678446" y="304800"/>
                </a:lnTo>
                <a:lnTo>
                  <a:pt x="688263" y="292100"/>
                </a:lnTo>
                <a:close/>
              </a:path>
              <a:path w="806450" h="1930400">
                <a:moveTo>
                  <a:pt x="691273" y="292100"/>
                </a:moveTo>
                <a:lnTo>
                  <a:pt x="689152" y="292100"/>
                </a:lnTo>
                <a:lnTo>
                  <a:pt x="688594" y="304800"/>
                </a:lnTo>
                <a:lnTo>
                  <a:pt x="691388" y="304800"/>
                </a:lnTo>
                <a:lnTo>
                  <a:pt x="691273" y="292100"/>
                </a:lnTo>
                <a:close/>
              </a:path>
              <a:path w="806450" h="1930400">
                <a:moveTo>
                  <a:pt x="693039" y="279400"/>
                </a:moveTo>
                <a:lnTo>
                  <a:pt x="655916" y="279400"/>
                </a:lnTo>
                <a:lnTo>
                  <a:pt x="654291" y="292100"/>
                </a:lnTo>
                <a:lnTo>
                  <a:pt x="693022" y="292100"/>
                </a:lnTo>
                <a:lnTo>
                  <a:pt x="693039" y="279400"/>
                </a:lnTo>
                <a:close/>
              </a:path>
              <a:path w="806450" h="1930400">
                <a:moveTo>
                  <a:pt x="695240" y="280677"/>
                </a:moveTo>
                <a:lnTo>
                  <a:pt x="694143" y="292100"/>
                </a:lnTo>
                <a:lnTo>
                  <a:pt x="696188" y="292100"/>
                </a:lnTo>
                <a:lnTo>
                  <a:pt x="695240" y="280677"/>
                </a:lnTo>
                <a:close/>
              </a:path>
              <a:path w="806450" h="1930400">
                <a:moveTo>
                  <a:pt x="698093" y="279400"/>
                </a:moveTo>
                <a:lnTo>
                  <a:pt x="697623" y="279400"/>
                </a:lnTo>
                <a:lnTo>
                  <a:pt x="696188" y="292100"/>
                </a:lnTo>
                <a:lnTo>
                  <a:pt x="697026" y="292100"/>
                </a:lnTo>
                <a:lnTo>
                  <a:pt x="698093" y="279400"/>
                </a:lnTo>
                <a:close/>
              </a:path>
              <a:path w="806450" h="1930400">
                <a:moveTo>
                  <a:pt x="695363" y="279400"/>
                </a:moveTo>
                <a:lnTo>
                  <a:pt x="695134" y="279400"/>
                </a:lnTo>
                <a:lnTo>
                  <a:pt x="695240" y="280677"/>
                </a:lnTo>
                <a:lnTo>
                  <a:pt x="695363" y="279400"/>
                </a:lnTo>
                <a:close/>
              </a:path>
              <a:path w="806450" h="1930400">
                <a:moveTo>
                  <a:pt x="683501" y="266700"/>
                </a:moveTo>
                <a:lnTo>
                  <a:pt x="664565" y="266700"/>
                </a:lnTo>
                <a:lnTo>
                  <a:pt x="666597" y="279400"/>
                </a:lnTo>
                <a:lnTo>
                  <a:pt x="684822" y="279400"/>
                </a:lnTo>
                <a:lnTo>
                  <a:pt x="683501" y="266700"/>
                </a:lnTo>
                <a:close/>
              </a:path>
              <a:path w="806450" h="1930400">
                <a:moveTo>
                  <a:pt x="698538" y="266700"/>
                </a:moveTo>
                <a:lnTo>
                  <a:pt x="683501" y="266700"/>
                </a:lnTo>
                <a:lnTo>
                  <a:pt x="687298" y="279400"/>
                </a:lnTo>
                <a:lnTo>
                  <a:pt x="692340" y="279400"/>
                </a:lnTo>
                <a:lnTo>
                  <a:pt x="698538" y="266700"/>
                </a:lnTo>
                <a:close/>
              </a:path>
              <a:path w="806450" h="1930400">
                <a:moveTo>
                  <a:pt x="664298" y="254000"/>
                </a:moveTo>
                <a:lnTo>
                  <a:pt x="662597" y="266700"/>
                </a:lnTo>
                <a:lnTo>
                  <a:pt x="665010" y="266700"/>
                </a:lnTo>
                <a:lnTo>
                  <a:pt x="664298" y="254000"/>
                </a:lnTo>
                <a:close/>
              </a:path>
              <a:path w="806450" h="1930400">
                <a:moveTo>
                  <a:pt x="700443" y="254000"/>
                </a:moveTo>
                <a:lnTo>
                  <a:pt x="665810" y="254000"/>
                </a:lnTo>
                <a:lnTo>
                  <a:pt x="668743" y="266700"/>
                </a:lnTo>
                <a:lnTo>
                  <a:pt x="700582" y="266700"/>
                </a:lnTo>
                <a:lnTo>
                  <a:pt x="700857" y="255234"/>
                </a:lnTo>
                <a:lnTo>
                  <a:pt x="700443" y="254000"/>
                </a:lnTo>
                <a:close/>
              </a:path>
              <a:path w="806450" h="1930400">
                <a:moveTo>
                  <a:pt x="711911" y="254000"/>
                </a:moveTo>
                <a:lnTo>
                  <a:pt x="700887" y="254000"/>
                </a:lnTo>
                <a:lnTo>
                  <a:pt x="700857" y="255234"/>
                </a:lnTo>
                <a:lnTo>
                  <a:pt x="704710" y="266700"/>
                </a:lnTo>
                <a:lnTo>
                  <a:pt x="709917" y="266700"/>
                </a:lnTo>
                <a:lnTo>
                  <a:pt x="711911" y="254000"/>
                </a:lnTo>
                <a:close/>
              </a:path>
              <a:path w="806450" h="1930400">
                <a:moveTo>
                  <a:pt x="715264" y="254000"/>
                </a:moveTo>
                <a:lnTo>
                  <a:pt x="714667" y="254000"/>
                </a:lnTo>
                <a:lnTo>
                  <a:pt x="713524" y="266700"/>
                </a:lnTo>
                <a:lnTo>
                  <a:pt x="715264" y="254000"/>
                </a:lnTo>
                <a:close/>
              </a:path>
              <a:path w="806450" h="1930400">
                <a:moveTo>
                  <a:pt x="700887" y="254000"/>
                </a:moveTo>
                <a:lnTo>
                  <a:pt x="700443" y="254000"/>
                </a:lnTo>
                <a:lnTo>
                  <a:pt x="700857" y="255234"/>
                </a:lnTo>
                <a:lnTo>
                  <a:pt x="700887" y="254000"/>
                </a:lnTo>
                <a:close/>
              </a:path>
              <a:path w="806450" h="1930400">
                <a:moveTo>
                  <a:pt x="708329" y="241300"/>
                </a:moveTo>
                <a:lnTo>
                  <a:pt x="672007" y="241300"/>
                </a:lnTo>
                <a:lnTo>
                  <a:pt x="674624" y="254000"/>
                </a:lnTo>
                <a:lnTo>
                  <a:pt x="703846" y="254000"/>
                </a:lnTo>
                <a:lnTo>
                  <a:pt x="708329" y="241300"/>
                </a:lnTo>
                <a:close/>
              </a:path>
              <a:path w="806450" h="1930400">
                <a:moveTo>
                  <a:pt x="714705" y="241300"/>
                </a:moveTo>
                <a:lnTo>
                  <a:pt x="709587" y="241300"/>
                </a:lnTo>
                <a:lnTo>
                  <a:pt x="709396" y="254000"/>
                </a:lnTo>
                <a:lnTo>
                  <a:pt x="712292" y="254000"/>
                </a:lnTo>
                <a:lnTo>
                  <a:pt x="714705" y="241300"/>
                </a:lnTo>
                <a:close/>
              </a:path>
              <a:path w="806450" h="1930400">
                <a:moveTo>
                  <a:pt x="673925" y="228600"/>
                </a:moveTo>
                <a:lnTo>
                  <a:pt x="672642" y="228600"/>
                </a:lnTo>
                <a:lnTo>
                  <a:pt x="669150" y="241300"/>
                </a:lnTo>
                <a:lnTo>
                  <a:pt x="672553" y="241300"/>
                </a:lnTo>
                <a:lnTo>
                  <a:pt x="673925" y="228600"/>
                </a:lnTo>
                <a:close/>
              </a:path>
              <a:path w="806450" h="1930400">
                <a:moveTo>
                  <a:pt x="677093" y="235446"/>
                </a:moveTo>
                <a:lnTo>
                  <a:pt x="675386" y="241300"/>
                </a:lnTo>
                <a:lnTo>
                  <a:pt x="676338" y="241300"/>
                </a:lnTo>
                <a:lnTo>
                  <a:pt x="677093" y="235446"/>
                </a:lnTo>
                <a:close/>
              </a:path>
              <a:path w="806450" h="1930400">
                <a:moveTo>
                  <a:pt x="708266" y="215900"/>
                </a:moveTo>
                <a:lnTo>
                  <a:pt x="685558" y="215900"/>
                </a:lnTo>
                <a:lnTo>
                  <a:pt x="679090" y="228600"/>
                </a:lnTo>
                <a:lnTo>
                  <a:pt x="678416" y="230911"/>
                </a:lnTo>
                <a:lnTo>
                  <a:pt x="682332" y="241300"/>
                </a:lnTo>
                <a:lnTo>
                  <a:pt x="691591" y="241300"/>
                </a:lnTo>
                <a:lnTo>
                  <a:pt x="693508" y="228600"/>
                </a:lnTo>
                <a:lnTo>
                  <a:pt x="709104" y="228600"/>
                </a:lnTo>
                <a:lnTo>
                  <a:pt x="708266" y="215900"/>
                </a:lnTo>
                <a:close/>
              </a:path>
              <a:path w="806450" h="1930400">
                <a:moveTo>
                  <a:pt x="700455" y="228600"/>
                </a:moveTo>
                <a:lnTo>
                  <a:pt x="693508" y="228600"/>
                </a:lnTo>
                <a:lnTo>
                  <a:pt x="695172" y="241300"/>
                </a:lnTo>
                <a:lnTo>
                  <a:pt x="702805" y="241300"/>
                </a:lnTo>
                <a:lnTo>
                  <a:pt x="700455" y="228600"/>
                </a:lnTo>
                <a:close/>
              </a:path>
              <a:path w="806450" h="1930400">
                <a:moveTo>
                  <a:pt x="705154" y="228600"/>
                </a:moveTo>
                <a:lnTo>
                  <a:pt x="703580" y="241300"/>
                </a:lnTo>
                <a:lnTo>
                  <a:pt x="707593" y="241300"/>
                </a:lnTo>
                <a:lnTo>
                  <a:pt x="705154" y="228600"/>
                </a:lnTo>
                <a:close/>
              </a:path>
              <a:path w="806450" h="1930400">
                <a:moveTo>
                  <a:pt x="677866" y="229453"/>
                </a:moveTo>
                <a:lnTo>
                  <a:pt x="677093" y="235446"/>
                </a:lnTo>
                <a:lnTo>
                  <a:pt x="678416" y="230911"/>
                </a:lnTo>
                <a:lnTo>
                  <a:pt x="677866" y="229453"/>
                </a:lnTo>
                <a:close/>
              </a:path>
              <a:path w="806450" h="1930400">
                <a:moveTo>
                  <a:pt x="677976" y="228600"/>
                </a:moveTo>
                <a:lnTo>
                  <a:pt x="677545" y="228600"/>
                </a:lnTo>
                <a:lnTo>
                  <a:pt x="677866" y="229453"/>
                </a:lnTo>
                <a:lnTo>
                  <a:pt x="677976" y="228600"/>
                </a:lnTo>
                <a:close/>
              </a:path>
              <a:path w="806450" h="1930400">
                <a:moveTo>
                  <a:pt x="719493" y="215900"/>
                </a:moveTo>
                <a:lnTo>
                  <a:pt x="709053" y="215900"/>
                </a:lnTo>
                <a:lnTo>
                  <a:pt x="713587" y="228600"/>
                </a:lnTo>
                <a:lnTo>
                  <a:pt x="720293" y="228600"/>
                </a:lnTo>
                <a:lnTo>
                  <a:pt x="719493" y="215900"/>
                </a:lnTo>
                <a:close/>
              </a:path>
              <a:path w="806450" h="1930400">
                <a:moveTo>
                  <a:pt x="723911" y="222068"/>
                </a:moveTo>
                <a:lnTo>
                  <a:pt x="720293" y="228600"/>
                </a:lnTo>
                <a:lnTo>
                  <a:pt x="725766" y="228600"/>
                </a:lnTo>
                <a:lnTo>
                  <a:pt x="723911" y="222068"/>
                </a:lnTo>
                <a:close/>
              </a:path>
              <a:path w="806450" h="1930400">
                <a:moveTo>
                  <a:pt x="727329" y="215900"/>
                </a:moveTo>
                <a:lnTo>
                  <a:pt x="722160" y="215900"/>
                </a:lnTo>
                <a:lnTo>
                  <a:pt x="723911" y="222068"/>
                </a:lnTo>
                <a:lnTo>
                  <a:pt x="727329" y="215900"/>
                </a:lnTo>
                <a:close/>
              </a:path>
              <a:path w="806450" h="1930400">
                <a:moveTo>
                  <a:pt x="702640" y="203200"/>
                </a:moveTo>
                <a:lnTo>
                  <a:pt x="692213" y="203200"/>
                </a:lnTo>
                <a:lnTo>
                  <a:pt x="690041" y="215900"/>
                </a:lnTo>
                <a:lnTo>
                  <a:pt x="701205" y="215900"/>
                </a:lnTo>
                <a:lnTo>
                  <a:pt x="702640" y="203200"/>
                </a:lnTo>
                <a:close/>
              </a:path>
              <a:path w="806450" h="1930400">
                <a:moveTo>
                  <a:pt x="709371" y="203200"/>
                </a:moveTo>
                <a:lnTo>
                  <a:pt x="702640" y="203200"/>
                </a:lnTo>
                <a:lnTo>
                  <a:pt x="703440" y="215900"/>
                </a:lnTo>
                <a:lnTo>
                  <a:pt x="708672" y="215900"/>
                </a:lnTo>
                <a:lnTo>
                  <a:pt x="709371" y="203200"/>
                </a:lnTo>
                <a:close/>
              </a:path>
              <a:path w="806450" h="1930400">
                <a:moveTo>
                  <a:pt x="712330" y="203200"/>
                </a:moveTo>
                <a:lnTo>
                  <a:pt x="711708" y="203200"/>
                </a:lnTo>
                <a:lnTo>
                  <a:pt x="712838" y="215900"/>
                </a:lnTo>
                <a:lnTo>
                  <a:pt x="712330" y="203200"/>
                </a:lnTo>
                <a:close/>
              </a:path>
              <a:path w="806450" h="1930400">
                <a:moveTo>
                  <a:pt x="720928" y="203200"/>
                </a:moveTo>
                <a:lnTo>
                  <a:pt x="715619" y="203200"/>
                </a:lnTo>
                <a:lnTo>
                  <a:pt x="715937" y="215900"/>
                </a:lnTo>
                <a:lnTo>
                  <a:pt x="725741" y="215900"/>
                </a:lnTo>
                <a:lnTo>
                  <a:pt x="720928" y="203200"/>
                </a:lnTo>
                <a:close/>
              </a:path>
              <a:path w="806450" h="1930400">
                <a:moveTo>
                  <a:pt x="729424" y="203200"/>
                </a:moveTo>
                <a:lnTo>
                  <a:pt x="725741" y="215900"/>
                </a:lnTo>
                <a:lnTo>
                  <a:pt x="730605" y="215900"/>
                </a:lnTo>
                <a:lnTo>
                  <a:pt x="729424" y="203200"/>
                </a:lnTo>
                <a:close/>
              </a:path>
              <a:path w="806450" h="1930400">
                <a:moveTo>
                  <a:pt x="734885" y="203200"/>
                </a:moveTo>
                <a:lnTo>
                  <a:pt x="733933" y="203200"/>
                </a:lnTo>
                <a:lnTo>
                  <a:pt x="733640" y="215900"/>
                </a:lnTo>
                <a:lnTo>
                  <a:pt x="734987" y="215900"/>
                </a:lnTo>
                <a:lnTo>
                  <a:pt x="734885" y="203200"/>
                </a:lnTo>
                <a:close/>
              </a:path>
              <a:path w="806450" h="1930400">
                <a:moveTo>
                  <a:pt x="725271" y="190500"/>
                </a:moveTo>
                <a:lnTo>
                  <a:pt x="690194" y="190500"/>
                </a:lnTo>
                <a:lnTo>
                  <a:pt x="688213" y="203200"/>
                </a:lnTo>
                <a:lnTo>
                  <a:pt x="724712" y="203200"/>
                </a:lnTo>
                <a:lnTo>
                  <a:pt x="725271" y="190500"/>
                </a:lnTo>
                <a:close/>
              </a:path>
              <a:path w="806450" h="1930400">
                <a:moveTo>
                  <a:pt x="715187" y="177800"/>
                </a:moveTo>
                <a:lnTo>
                  <a:pt x="697433" y="177800"/>
                </a:lnTo>
                <a:lnTo>
                  <a:pt x="695172" y="190500"/>
                </a:lnTo>
                <a:lnTo>
                  <a:pt x="714133" y="190500"/>
                </a:lnTo>
                <a:lnTo>
                  <a:pt x="715187" y="177800"/>
                </a:lnTo>
                <a:close/>
              </a:path>
              <a:path w="806450" h="1930400">
                <a:moveTo>
                  <a:pt x="727049" y="177800"/>
                </a:moveTo>
                <a:lnTo>
                  <a:pt x="715187" y="177800"/>
                </a:lnTo>
                <a:lnTo>
                  <a:pt x="715733" y="190500"/>
                </a:lnTo>
                <a:lnTo>
                  <a:pt x="722998" y="190500"/>
                </a:lnTo>
                <a:lnTo>
                  <a:pt x="727049" y="177800"/>
                </a:lnTo>
                <a:close/>
              </a:path>
              <a:path w="806450" h="1930400">
                <a:moveTo>
                  <a:pt x="745591" y="177800"/>
                </a:moveTo>
                <a:lnTo>
                  <a:pt x="745337" y="177800"/>
                </a:lnTo>
                <a:lnTo>
                  <a:pt x="736676" y="190500"/>
                </a:lnTo>
                <a:lnTo>
                  <a:pt x="742226" y="190500"/>
                </a:lnTo>
                <a:lnTo>
                  <a:pt x="745591" y="177800"/>
                </a:lnTo>
                <a:close/>
              </a:path>
              <a:path w="806450" h="1930400">
                <a:moveTo>
                  <a:pt x="702576" y="165100"/>
                </a:moveTo>
                <a:lnTo>
                  <a:pt x="702424" y="177800"/>
                </a:lnTo>
                <a:lnTo>
                  <a:pt x="708113" y="177800"/>
                </a:lnTo>
                <a:lnTo>
                  <a:pt x="702576" y="165100"/>
                </a:lnTo>
                <a:close/>
              </a:path>
              <a:path w="806450" h="1930400">
                <a:moveTo>
                  <a:pt x="725589" y="165100"/>
                </a:moveTo>
                <a:lnTo>
                  <a:pt x="710857" y="165100"/>
                </a:lnTo>
                <a:lnTo>
                  <a:pt x="708113" y="177800"/>
                </a:lnTo>
                <a:lnTo>
                  <a:pt x="724475" y="177800"/>
                </a:lnTo>
                <a:lnTo>
                  <a:pt x="725589" y="165100"/>
                </a:lnTo>
                <a:close/>
              </a:path>
              <a:path w="806450" h="1930400">
                <a:moveTo>
                  <a:pt x="736828" y="165100"/>
                </a:moveTo>
                <a:lnTo>
                  <a:pt x="731304" y="165100"/>
                </a:lnTo>
                <a:lnTo>
                  <a:pt x="729692" y="177800"/>
                </a:lnTo>
                <a:lnTo>
                  <a:pt x="734656" y="177800"/>
                </a:lnTo>
                <a:lnTo>
                  <a:pt x="736828" y="165100"/>
                </a:lnTo>
                <a:close/>
              </a:path>
              <a:path w="806450" h="1930400">
                <a:moveTo>
                  <a:pt x="738238" y="165100"/>
                </a:moveTo>
                <a:lnTo>
                  <a:pt x="736815" y="177800"/>
                </a:lnTo>
                <a:lnTo>
                  <a:pt x="738644" y="177800"/>
                </a:lnTo>
                <a:lnTo>
                  <a:pt x="738238" y="165100"/>
                </a:lnTo>
                <a:close/>
              </a:path>
              <a:path w="806450" h="1930400">
                <a:moveTo>
                  <a:pt x="746315" y="165100"/>
                </a:moveTo>
                <a:lnTo>
                  <a:pt x="745744" y="165100"/>
                </a:lnTo>
                <a:lnTo>
                  <a:pt x="745147" y="177800"/>
                </a:lnTo>
                <a:lnTo>
                  <a:pt x="745490" y="177800"/>
                </a:lnTo>
                <a:lnTo>
                  <a:pt x="746315" y="165100"/>
                </a:lnTo>
                <a:close/>
              </a:path>
              <a:path w="806450" h="1930400">
                <a:moveTo>
                  <a:pt x="747991" y="165100"/>
                </a:moveTo>
                <a:lnTo>
                  <a:pt x="746798" y="165100"/>
                </a:lnTo>
                <a:lnTo>
                  <a:pt x="747255" y="177800"/>
                </a:lnTo>
                <a:lnTo>
                  <a:pt x="747991" y="165100"/>
                </a:lnTo>
                <a:close/>
              </a:path>
              <a:path w="806450" h="1930400">
                <a:moveTo>
                  <a:pt x="746213" y="139700"/>
                </a:moveTo>
                <a:lnTo>
                  <a:pt x="710996" y="139700"/>
                </a:lnTo>
                <a:lnTo>
                  <a:pt x="706374" y="152400"/>
                </a:lnTo>
                <a:lnTo>
                  <a:pt x="711962" y="165100"/>
                </a:lnTo>
                <a:lnTo>
                  <a:pt x="713473" y="152400"/>
                </a:lnTo>
                <a:lnTo>
                  <a:pt x="745185" y="152400"/>
                </a:lnTo>
                <a:lnTo>
                  <a:pt x="746213" y="139700"/>
                </a:lnTo>
                <a:close/>
              </a:path>
              <a:path w="806450" h="1930400">
                <a:moveTo>
                  <a:pt x="743508" y="152400"/>
                </a:moveTo>
                <a:lnTo>
                  <a:pt x="713473" y="152400"/>
                </a:lnTo>
                <a:lnTo>
                  <a:pt x="714324" y="165100"/>
                </a:lnTo>
                <a:lnTo>
                  <a:pt x="742188" y="165100"/>
                </a:lnTo>
                <a:lnTo>
                  <a:pt x="743508" y="152400"/>
                </a:lnTo>
                <a:close/>
              </a:path>
              <a:path w="806450" h="1930400">
                <a:moveTo>
                  <a:pt x="753389" y="152400"/>
                </a:moveTo>
                <a:lnTo>
                  <a:pt x="743953" y="152400"/>
                </a:lnTo>
                <a:lnTo>
                  <a:pt x="746264" y="165100"/>
                </a:lnTo>
                <a:lnTo>
                  <a:pt x="757148" y="165100"/>
                </a:lnTo>
                <a:lnTo>
                  <a:pt x="753389" y="152400"/>
                </a:lnTo>
                <a:close/>
              </a:path>
              <a:path w="806450" h="1930400">
                <a:moveTo>
                  <a:pt x="751522" y="139700"/>
                </a:moveTo>
                <a:lnTo>
                  <a:pt x="749681" y="139700"/>
                </a:lnTo>
                <a:lnTo>
                  <a:pt x="748931" y="152400"/>
                </a:lnTo>
                <a:lnTo>
                  <a:pt x="751941" y="152400"/>
                </a:lnTo>
                <a:lnTo>
                  <a:pt x="751522" y="139700"/>
                </a:lnTo>
                <a:close/>
              </a:path>
              <a:path w="806450" h="1930400">
                <a:moveTo>
                  <a:pt x="744778" y="127000"/>
                </a:moveTo>
                <a:lnTo>
                  <a:pt x="714209" y="127000"/>
                </a:lnTo>
                <a:lnTo>
                  <a:pt x="717054" y="139700"/>
                </a:lnTo>
                <a:lnTo>
                  <a:pt x="756843" y="139700"/>
                </a:lnTo>
                <a:lnTo>
                  <a:pt x="757038" y="139370"/>
                </a:lnTo>
                <a:lnTo>
                  <a:pt x="744778" y="127000"/>
                </a:lnTo>
                <a:close/>
              </a:path>
              <a:path w="806450" h="1930400">
                <a:moveTo>
                  <a:pt x="764489" y="127000"/>
                </a:moveTo>
                <a:lnTo>
                  <a:pt x="764349" y="127000"/>
                </a:lnTo>
                <a:lnTo>
                  <a:pt x="757038" y="139370"/>
                </a:lnTo>
                <a:lnTo>
                  <a:pt x="757364" y="139700"/>
                </a:lnTo>
                <a:lnTo>
                  <a:pt x="764489" y="127000"/>
                </a:lnTo>
                <a:close/>
              </a:path>
              <a:path w="806450" h="1930400">
                <a:moveTo>
                  <a:pt x="747420" y="114300"/>
                </a:moveTo>
                <a:lnTo>
                  <a:pt x="719772" y="114300"/>
                </a:lnTo>
                <a:lnTo>
                  <a:pt x="725601" y="127000"/>
                </a:lnTo>
                <a:lnTo>
                  <a:pt x="744194" y="127000"/>
                </a:lnTo>
                <a:lnTo>
                  <a:pt x="747420" y="114300"/>
                </a:lnTo>
                <a:close/>
              </a:path>
              <a:path w="806450" h="1930400">
                <a:moveTo>
                  <a:pt x="765810" y="114300"/>
                </a:moveTo>
                <a:lnTo>
                  <a:pt x="748157" y="114300"/>
                </a:lnTo>
                <a:lnTo>
                  <a:pt x="746163" y="127000"/>
                </a:lnTo>
                <a:lnTo>
                  <a:pt x="766521" y="127000"/>
                </a:lnTo>
                <a:lnTo>
                  <a:pt x="765810" y="114300"/>
                </a:lnTo>
                <a:close/>
              </a:path>
              <a:path w="806450" h="1930400">
                <a:moveTo>
                  <a:pt x="735571" y="88900"/>
                </a:moveTo>
                <a:lnTo>
                  <a:pt x="735279" y="88900"/>
                </a:lnTo>
                <a:lnTo>
                  <a:pt x="726274" y="101600"/>
                </a:lnTo>
                <a:lnTo>
                  <a:pt x="730605" y="114300"/>
                </a:lnTo>
                <a:lnTo>
                  <a:pt x="758405" y="114300"/>
                </a:lnTo>
                <a:lnTo>
                  <a:pt x="763257" y="101600"/>
                </a:lnTo>
                <a:lnTo>
                  <a:pt x="733806" y="101600"/>
                </a:lnTo>
                <a:lnTo>
                  <a:pt x="735571" y="88900"/>
                </a:lnTo>
                <a:close/>
              </a:path>
              <a:path w="806450" h="1930400">
                <a:moveTo>
                  <a:pt x="737730" y="88900"/>
                </a:moveTo>
                <a:lnTo>
                  <a:pt x="736333" y="88900"/>
                </a:lnTo>
                <a:lnTo>
                  <a:pt x="733806" y="101600"/>
                </a:lnTo>
                <a:lnTo>
                  <a:pt x="736422" y="101600"/>
                </a:lnTo>
                <a:lnTo>
                  <a:pt x="737730" y="88900"/>
                </a:lnTo>
                <a:close/>
              </a:path>
              <a:path w="806450" h="1930400">
                <a:moveTo>
                  <a:pt x="751662" y="88900"/>
                </a:moveTo>
                <a:lnTo>
                  <a:pt x="738187" y="88900"/>
                </a:lnTo>
                <a:lnTo>
                  <a:pt x="740511" y="101600"/>
                </a:lnTo>
                <a:lnTo>
                  <a:pt x="752094" y="101600"/>
                </a:lnTo>
                <a:lnTo>
                  <a:pt x="751662" y="88900"/>
                </a:lnTo>
                <a:close/>
              </a:path>
              <a:path w="806450" h="1930400">
                <a:moveTo>
                  <a:pt x="758088" y="88900"/>
                </a:moveTo>
                <a:lnTo>
                  <a:pt x="751662" y="88900"/>
                </a:lnTo>
                <a:lnTo>
                  <a:pt x="752094" y="101600"/>
                </a:lnTo>
                <a:lnTo>
                  <a:pt x="758088" y="88900"/>
                </a:lnTo>
                <a:close/>
              </a:path>
              <a:path w="806450" h="1930400">
                <a:moveTo>
                  <a:pt x="764362" y="88900"/>
                </a:moveTo>
                <a:lnTo>
                  <a:pt x="758088" y="88900"/>
                </a:lnTo>
                <a:lnTo>
                  <a:pt x="752094" y="101600"/>
                </a:lnTo>
                <a:lnTo>
                  <a:pt x="764710" y="101600"/>
                </a:lnTo>
                <a:lnTo>
                  <a:pt x="764362" y="88900"/>
                </a:lnTo>
                <a:close/>
              </a:path>
              <a:path w="806450" h="1930400">
                <a:moveTo>
                  <a:pt x="770928" y="88900"/>
                </a:moveTo>
                <a:lnTo>
                  <a:pt x="764362" y="88900"/>
                </a:lnTo>
                <a:lnTo>
                  <a:pt x="764710" y="101600"/>
                </a:lnTo>
                <a:lnTo>
                  <a:pt x="767821" y="101600"/>
                </a:lnTo>
                <a:lnTo>
                  <a:pt x="769994" y="95126"/>
                </a:lnTo>
                <a:lnTo>
                  <a:pt x="770928" y="88900"/>
                </a:lnTo>
                <a:close/>
              </a:path>
              <a:path w="806450" h="1930400">
                <a:moveTo>
                  <a:pt x="769994" y="95126"/>
                </a:moveTo>
                <a:lnTo>
                  <a:pt x="767821" y="101600"/>
                </a:lnTo>
                <a:lnTo>
                  <a:pt x="769023" y="101600"/>
                </a:lnTo>
                <a:lnTo>
                  <a:pt x="769994" y="95126"/>
                </a:lnTo>
                <a:close/>
              </a:path>
              <a:path w="806450" h="1930400">
                <a:moveTo>
                  <a:pt x="775335" y="88900"/>
                </a:moveTo>
                <a:lnTo>
                  <a:pt x="773404" y="101600"/>
                </a:lnTo>
                <a:lnTo>
                  <a:pt x="776414" y="101600"/>
                </a:lnTo>
                <a:lnTo>
                  <a:pt x="775335" y="88900"/>
                </a:lnTo>
                <a:close/>
              </a:path>
              <a:path w="806450" h="1930400">
                <a:moveTo>
                  <a:pt x="772083" y="88900"/>
                </a:moveTo>
                <a:lnTo>
                  <a:pt x="770928" y="88900"/>
                </a:lnTo>
                <a:lnTo>
                  <a:pt x="769994" y="95126"/>
                </a:lnTo>
                <a:lnTo>
                  <a:pt x="772083" y="88900"/>
                </a:lnTo>
                <a:close/>
              </a:path>
              <a:path w="806450" h="1930400">
                <a:moveTo>
                  <a:pt x="745974" y="79846"/>
                </a:moveTo>
                <a:lnTo>
                  <a:pt x="742035" y="88900"/>
                </a:lnTo>
                <a:lnTo>
                  <a:pt x="746734" y="88900"/>
                </a:lnTo>
                <a:lnTo>
                  <a:pt x="745974" y="79846"/>
                </a:lnTo>
                <a:close/>
              </a:path>
              <a:path w="806450" h="1930400">
                <a:moveTo>
                  <a:pt x="751789" y="76200"/>
                </a:moveTo>
                <a:lnTo>
                  <a:pt x="747560" y="76200"/>
                </a:lnTo>
                <a:lnTo>
                  <a:pt x="745974" y="79846"/>
                </a:lnTo>
                <a:lnTo>
                  <a:pt x="746734" y="88900"/>
                </a:lnTo>
                <a:lnTo>
                  <a:pt x="759955" y="88900"/>
                </a:lnTo>
                <a:lnTo>
                  <a:pt x="751789" y="76200"/>
                </a:lnTo>
                <a:close/>
              </a:path>
              <a:path w="806450" h="1930400">
                <a:moveTo>
                  <a:pt x="769124" y="76200"/>
                </a:moveTo>
                <a:lnTo>
                  <a:pt x="751789" y="76200"/>
                </a:lnTo>
                <a:lnTo>
                  <a:pt x="759955" y="88900"/>
                </a:lnTo>
                <a:lnTo>
                  <a:pt x="763371" y="88900"/>
                </a:lnTo>
                <a:lnTo>
                  <a:pt x="769124" y="76200"/>
                </a:lnTo>
                <a:close/>
              </a:path>
              <a:path w="806450" h="1930400">
                <a:moveTo>
                  <a:pt x="773894" y="76200"/>
                </a:moveTo>
                <a:lnTo>
                  <a:pt x="769962" y="76200"/>
                </a:lnTo>
                <a:lnTo>
                  <a:pt x="770813" y="88900"/>
                </a:lnTo>
                <a:lnTo>
                  <a:pt x="778751" y="88900"/>
                </a:lnTo>
                <a:lnTo>
                  <a:pt x="773894" y="76200"/>
                </a:lnTo>
                <a:close/>
              </a:path>
              <a:path w="806450" h="1930400">
                <a:moveTo>
                  <a:pt x="783807" y="77328"/>
                </a:moveTo>
                <a:lnTo>
                  <a:pt x="778751" y="88900"/>
                </a:lnTo>
                <a:lnTo>
                  <a:pt x="782916" y="88900"/>
                </a:lnTo>
                <a:lnTo>
                  <a:pt x="783807" y="77328"/>
                </a:lnTo>
                <a:close/>
              </a:path>
              <a:path w="806450" h="1930400">
                <a:moveTo>
                  <a:pt x="747560" y="76200"/>
                </a:moveTo>
                <a:lnTo>
                  <a:pt x="745667" y="76200"/>
                </a:lnTo>
                <a:lnTo>
                  <a:pt x="745974" y="79846"/>
                </a:lnTo>
                <a:lnTo>
                  <a:pt x="747560" y="76200"/>
                </a:lnTo>
                <a:close/>
              </a:path>
              <a:path w="806450" h="1930400">
                <a:moveTo>
                  <a:pt x="784301" y="76200"/>
                </a:moveTo>
                <a:lnTo>
                  <a:pt x="783894" y="76200"/>
                </a:lnTo>
                <a:lnTo>
                  <a:pt x="783807" y="77328"/>
                </a:lnTo>
                <a:lnTo>
                  <a:pt x="784301" y="76200"/>
                </a:lnTo>
                <a:close/>
              </a:path>
              <a:path w="806450" h="1930400">
                <a:moveTo>
                  <a:pt x="742645" y="63500"/>
                </a:moveTo>
                <a:lnTo>
                  <a:pt x="739609" y="63500"/>
                </a:lnTo>
                <a:lnTo>
                  <a:pt x="740371" y="76200"/>
                </a:lnTo>
                <a:lnTo>
                  <a:pt x="746544" y="76200"/>
                </a:lnTo>
                <a:lnTo>
                  <a:pt x="747217" y="72500"/>
                </a:lnTo>
                <a:lnTo>
                  <a:pt x="742645" y="63500"/>
                </a:lnTo>
                <a:close/>
              </a:path>
              <a:path w="806450" h="1930400">
                <a:moveTo>
                  <a:pt x="747391" y="71541"/>
                </a:moveTo>
                <a:lnTo>
                  <a:pt x="747217" y="72500"/>
                </a:lnTo>
                <a:lnTo>
                  <a:pt x="749096" y="76200"/>
                </a:lnTo>
                <a:lnTo>
                  <a:pt x="747391" y="71541"/>
                </a:lnTo>
                <a:close/>
              </a:path>
              <a:path w="806450" h="1930400">
                <a:moveTo>
                  <a:pt x="777322" y="63500"/>
                </a:moveTo>
                <a:lnTo>
                  <a:pt x="748855" y="63500"/>
                </a:lnTo>
                <a:lnTo>
                  <a:pt x="750062" y="76200"/>
                </a:lnTo>
                <a:lnTo>
                  <a:pt x="774013" y="76200"/>
                </a:lnTo>
                <a:lnTo>
                  <a:pt x="777322" y="63500"/>
                </a:lnTo>
                <a:close/>
              </a:path>
              <a:path w="806450" h="1930400">
                <a:moveTo>
                  <a:pt x="780440" y="63500"/>
                </a:moveTo>
                <a:lnTo>
                  <a:pt x="777322" y="63500"/>
                </a:lnTo>
                <a:lnTo>
                  <a:pt x="779297" y="76200"/>
                </a:lnTo>
                <a:lnTo>
                  <a:pt x="787742" y="76200"/>
                </a:lnTo>
                <a:lnTo>
                  <a:pt x="780440" y="63500"/>
                </a:lnTo>
                <a:close/>
              </a:path>
              <a:path w="806450" h="1930400">
                <a:moveTo>
                  <a:pt x="791057" y="63500"/>
                </a:moveTo>
                <a:lnTo>
                  <a:pt x="786345" y="63500"/>
                </a:lnTo>
                <a:lnTo>
                  <a:pt x="792378" y="76200"/>
                </a:lnTo>
                <a:lnTo>
                  <a:pt x="791057" y="63500"/>
                </a:lnTo>
                <a:close/>
              </a:path>
              <a:path w="806450" h="1930400">
                <a:moveTo>
                  <a:pt x="748855" y="63500"/>
                </a:moveTo>
                <a:lnTo>
                  <a:pt x="744448" y="63500"/>
                </a:lnTo>
                <a:lnTo>
                  <a:pt x="747391" y="71541"/>
                </a:lnTo>
                <a:lnTo>
                  <a:pt x="748855" y="63500"/>
                </a:lnTo>
                <a:close/>
              </a:path>
              <a:path w="806450" h="1930400">
                <a:moveTo>
                  <a:pt x="751878" y="50800"/>
                </a:moveTo>
                <a:lnTo>
                  <a:pt x="747814" y="50800"/>
                </a:lnTo>
                <a:lnTo>
                  <a:pt x="746150" y="63500"/>
                </a:lnTo>
                <a:lnTo>
                  <a:pt x="752411" y="63500"/>
                </a:lnTo>
                <a:lnTo>
                  <a:pt x="751878" y="50800"/>
                </a:lnTo>
                <a:close/>
              </a:path>
              <a:path w="806450" h="1930400">
                <a:moveTo>
                  <a:pt x="789076" y="50800"/>
                </a:moveTo>
                <a:lnTo>
                  <a:pt x="753554" y="50800"/>
                </a:lnTo>
                <a:lnTo>
                  <a:pt x="753897" y="63500"/>
                </a:lnTo>
                <a:lnTo>
                  <a:pt x="786625" y="63500"/>
                </a:lnTo>
                <a:lnTo>
                  <a:pt x="789076" y="50800"/>
                </a:lnTo>
                <a:close/>
              </a:path>
              <a:path w="806450" h="1930400">
                <a:moveTo>
                  <a:pt x="794918" y="50800"/>
                </a:moveTo>
                <a:lnTo>
                  <a:pt x="791248" y="50800"/>
                </a:lnTo>
                <a:lnTo>
                  <a:pt x="793432" y="63500"/>
                </a:lnTo>
                <a:lnTo>
                  <a:pt x="794918" y="50800"/>
                </a:lnTo>
                <a:close/>
              </a:path>
              <a:path w="806450" h="1930400">
                <a:moveTo>
                  <a:pt x="786625" y="38100"/>
                </a:moveTo>
                <a:lnTo>
                  <a:pt x="756577" y="38100"/>
                </a:lnTo>
                <a:lnTo>
                  <a:pt x="755548" y="50800"/>
                </a:lnTo>
                <a:lnTo>
                  <a:pt x="785558" y="50800"/>
                </a:lnTo>
                <a:lnTo>
                  <a:pt x="786625" y="38100"/>
                </a:lnTo>
                <a:close/>
              </a:path>
              <a:path w="806450" h="1930400">
                <a:moveTo>
                  <a:pt x="800912" y="38100"/>
                </a:moveTo>
                <a:lnTo>
                  <a:pt x="795413" y="38100"/>
                </a:lnTo>
                <a:lnTo>
                  <a:pt x="799211" y="50800"/>
                </a:lnTo>
                <a:lnTo>
                  <a:pt x="799807" y="50800"/>
                </a:lnTo>
                <a:lnTo>
                  <a:pt x="800912" y="38100"/>
                </a:lnTo>
                <a:close/>
              </a:path>
              <a:path w="806450" h="1930400">
                <a:moveTo>
                  <a:pt x="801789" y="25400"/>
                </a:moveTo>
                <a:lnTo>
                  <a:pt x="758215" y="25400"/>
                </a:lnTo>
                <a:lnTo>
                  <a:pt x="766991" y="38100"/>
                </a:lnTo>
                <a:lnTo>
                  <a:pt x="800214" y="38100"/>
                </a:lnTo>
                <a:lnTo>
                  <a:pt x="801789" y="25400"/>
                </a:lnTo>
                <a:close/>
              </a:path>
              <a:path w="806450" h="1930400">
                <a:moveTo>
                  <a:pt x="806005" y="25400"/>
                </a:moveTo>
                <a:lnTo>
                  <a:pt x="800214" y="38100"/>
                </a:lnTo>
                <a:lnTo>
                  <a:pt x="802157" y="38100"/>
                </a:lnTo>
                <a:lnTo>
                  <a:pt x="806005" y="25400"/>
                </a:lnTo>
                <a:close/>
              </a:path>
              <a:path w="806450" h="1930400">
                <a:moveTo>
                  <a:pt x="766914" y="12700"/>
                </a:moveTo>
                <a:lnTo>
                  <a:pt x="765937" y="12700"/>
                </a:lnTo>
                <a:lnTo>
                  <a:pt x="764692" y="25400"/>
                </a:lnTo>
                <a:lnTo>
                  <a:pt x="767626" y="25400"/>
                </a:lnTo>
                <a:lnTo>
                  <a:pt x="766914" y="12700"/>
                </a:lnTo>
                <a:close/>
              </a:path>
              <a:path w="806450" h="1930400">
                <a:moveTo>
                  <a:pt x="791260" y="12700"/>
                </a:moveTo>
                <a:lnTo>
                  <a:pt x="769315" y="12700"/>
                </a:lnTo>
                <a:lnTo>
                  <a:pt x="771309" y="25400"/>
                </a:lnTo>
                <a:lnTo>
                  <a:pt x="787793" y="25400"/>
                </a:lnTo>
                <a:lnTo>
                  <a:pt x="791260" y="12700"/>
                </a:lnTo>
                <a:close/>
              </a:path>
              <a:path w="806450" h="1930400">
                <a:moveTo>
                  <a:pt x="798639" y="12700"/>
                </a:moveTo>
                <a:lnTo>
                  <a:pt x="797140" y="12700"/>
                </a:lnTo>
                <a:lnTo>
                  <a:pt x="796429" y="25400"/>
                </a:lnTo>
                <a:lnTo>
                  <a:pt x="800849" y="25400"/>
                </a:lnTo>
                <a:lnTo>
                  <a:pt x="798639" y="12700"/>
                </a:lnTo>
                <a:close/>
              </a:path>
              <a:path w="806450" h="1930400">
                <a:moveTo>
                  <a:pt x="778065" y="0"/>
                </a:moveTo>
                <a:lnTo>
                  <a:pt x="772782" y="0"/>
                </a:lnTo>
                <a:lnTo>
                  <a:pt x="772680" y="12700"/>
                </a:lnTo>
                <a:lnTo>
                  <a:pt x="780757" y="12700"/>
                </a:lnTo>
                <a:lnTo>
                  <a:pt x="778065" y="0"/>
                </a:lnTo>
                <a:close/>
              </a:path>
            </a:pathLst>
          </a:custGeom>
          <a:solidFill>
            <a:srgbClr val="3CFA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12812014" y="6241164"/>
            <a:ext cx="246722" cy="247650"/>
          </a:xfrm>
          <a:prstGeom prst="rect">
            <a:avLst/>
          </a:prstGeom>
          <a:blipFill>
            <a:blip r:embed="rId6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13547763" y="4319934"/>
            <a:ext cx="246722" cy="247650"/>
          </a:xfrm>
          <a:prstGeom prst="rect">
            <a:avLst/>
          </a:prstGeom>
          <a:blipFill>
            <a:blip r:embed="rId6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407432" y="3588202"/>
            <a:ext cx="4432236" cy="507733"/>
          </a:xfrm>
          <a:prstGeom prst="rect">
            <a:avLst/>
          </a:prstGeom>
          <a:blipFill>
            <a:blip r:embed="rId6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4666220" y="2912869"/>
            <a:ext cx="3434715" cy="2184400"/>
          </a:xfrm>
          <a:custGeom>
            <a:avLst/>
            <a:gdLst/>
            <a:ahLst/>
            <a:cxnLst/>
            <a:rect l="l" t="t" r="r" b="b"/>
            <a:pathLst>
              <a:path w="3434715" h="2184400">
                <a:moveTo>
                  <a:pt x="3395510" y="2171699"/>
                </a:moveTo>
                <a:lnTo>
                  <a:pt x="3391966" y="2171699"/>
                </a:lnTo>
                <a:lnTo>
                  <a:pt x="3391306" y="2184399"/>
                </a:lnTo>
                <a:lnTo>
                  <a:pt x="3395433" y="2184399"/>
                </a:lnTo>
                <a:lnTo>
                  <a:pt x="3395510" y="2171699"/>
                </a:lnTo>
                <a:close/>
              </a:path>
              <a:path w="3434715" h="2184400">
                <a:moveTo>
                  <a:pt x="3407714" y="2171699"/>
                </a:moveTo>
                <a:lnTo>
                  <a:pt x="3399396" y="2171699"/>
                </a:lnTo>
                <a:lnTo>
                  <a:pt x="3400259" y="2184399"/>
                </a:lnTo>
                <a:lnTo>
                  <a:pt x="3412083" y="2184399"/>
                </a:lnTo>
                <a:lnTo>
                  <a:pt x="3407714" y="2171699"/>
                </a:lnTo>
                <a:close/>
              </a:path>
              <a:path w="3434715" h="2184400">
                <a:moveTo>
                  <a:pt x="3419500" y="2171699"/>
                </a:moveTo>
                <a:lnTo>
                  <a:pt x="3414090" y="2171699"/>
                </a:lnTo>
                <a:lnTo>
                  <a:pt x="3417582" y="2184399"/>
                </a:lnTo>
                <a:lnTo>
                  <a:pt x="3420592" y="2184399"/>
                </a:lnTo>
                <a:lnTo>
                  <a:pt x="3419500" y="2171699"/>
                </a:lnTo>
                <a:close/>
              </a:path>
              <a:path w="3434715" h="2184400">
                <a:moveTo>
                  <a:pt x="3363578" y="2169594"/>
                </a:moveTo>
                <a:lnTo>
                  <a:pt x="3362921" y="2171699"/>
                </a:lnTo>
                <a:lnTo>
                  <a:pt x="3364522" y="2171699"/>
                </a:lnTo>
                <a:lnTo>
                  <a:pt x="3363578" y="2169594"/>
                </a:lnTo>
                <a:close/>
              </a:path>
              <a:path w="3434715" h="2184400">
                <a:moveTo>
                  <a:pt x="3368816" y="2161450"/>
                </a:moveTo>
                <a:lnTo>
                  <a:pt x="3364522" y="2171699"/>
                </a:lnTo>
                <a:lnTo>
                  <a:pt x="3370364" y="2171699"/>
                </a:lnTo>
                <a:lnTo>
                  <a:pt x="3368816" y="2161450"/>
                </a:lnTo>
                <a:close/>
              </a:path>
              <a:path w="3434715" h="2184400">
                <a:moveTo>
                  <a:pt x="3373297" y="2158999"/>
                </a:moveTo>
                <a:lnTo>
                  <a:pt x="3369843" y="2158999"/>
                </a:lnTo>
                <a:lnTo>
                  <a:pt x="3372129" y="2171699"/>
                </a:lnTo>
                <a:lnTo>
                  <a:pt x="3377260" y="2171699"/>
                </a:lnTo>
                <a:lnTo>
                  <a:pt x="3373297" y="2158999"/>
                </a:lnTo>
                <a:close/>
              </a:path>
              <a:path w="3434715" h="2184400">
                <a:moveTo>
                  <a:pt x="3381006" y="2158999"/>
                </a:moveTo>
                <a:lnTo>
                  <a:pt x="3374263" y="2158999"/>
                </a:lnTo>
                <a:lnTo>
                  <a:pt x="3378250" y="2171699"/>
                </a:lnTo>
                <a:lnTo>
                  <a:pt x="3379076" y="2171699"/>
                </a:lnTo>
                <a:lnTo>
                  <a:pt x="3381006" y="2158999"/>
                </a:lnTo>
                <a:close/>
              </a:path>
              <a:path w="3434715" h="2184400">
                <a:moveTo>
                  <a:pt x="3434308" y="2158999"/>
                </a:moveTo>
                <a:lnTo>
                  <a:pt x="3388131" y="2158999"/>
                </a:lnTo>
                <a:lnTo>
                  <a:pt x="3391369" y="2171699"/>
                </a:lnTo>
                <a:lnTo>
                  <a:pt x="3431400" y="2171699"/>
                </a:lnTo>
                <a:lnTo>
                  <a:pt x="3434308" y="2158999"/>
                </a:lnTo>
                <a:close/>
              </a:path>
              <a:path w="3434715" h="2184400">
                <a:moveTo>
                  <a:pt x="3366884" y="2158999"/>
                </a:moveTo>
                <a:lnTo>
                  <a:pt x="3358832" y="2158999"/>
                </a:lnTo>
                <a:lnTo>
                  <a:pt x="3363578" y="2169594"/>
                </a:lnTo>
                <a:lnTo>
                  <a:pt x="3366884" y="2158999"/>
                </a:lnTo>
                <a:close/>
              </a:path>
              <a:path w="3434715" h="2184400">
                <a:moveTo>
                  <a:pt x="3369817" y="2158999"/>
                </a:moveTo>
                <a:lnTo>
                  <a:pt x="3368446" y="2158999"/>
                </a:lnTo>
                <a:lnTo>
                  <a:pt x="3368816" y="2161450"/>
                </a:lnTo>
                <a:lnTo>
                  <a:pt x="3369825" y="2159042"/>
                </a:lnTo>
                <a:close/>
              </a:path>
              <a:path w="3434715" h="2184400">
                <a:moveTo>
                  <a:pt x="3369843" y="2158999"/>
                </a:moveTo>
                <a:close/>
              </a:path>
              <a:path w="3434715" h="2184400">
                <a:moveTo>
                  <a:pt x="3344557" y="2146299"/>
                </a:moveTo>
                <a:lnTo>
                  <a:pt x="3344214" y="2146299"/>
                </a:lnTo>
                <a:lnTo>
                  <a:pt x="3344240" y="2158999"/>
                </a:lnTo>
                <a:lnTo>
                  <a:pt x="3350107" y="2158999"/>
                </a:lnTo>
                <a:lnTo>
                  <a:pt x="3344557" y="2146299"/>
                </a:lnTo>
                <a:close/>
              </a:path>
              <a:path w="3434715" h="2184400">
                <a:moveTo>
                  <a:pt x="3357767" y="2146299"/>
                </a:moveTo>
                <a:lnTo>
                  <a:pt x="3351720" y="2146299"/>
                </a:lnTo>
                <a:lnTo>
                  <a:pt x="3350107" y="2158999"/>
                </a:lnTo>
                <a:lnTo>
                  <a:pt x="3351885" y="2158999"/>
                </a:lnTo>
                <a:lnTo>
                  <a:pt x="3357767" y="2146299"/>
                </a:lnTo>
                <a:close/>
              </a:path>
              <a:path w="3434715" h="2184400">
                <a:moveTo>
                  <a:pt x="3409607" y="2146299"/>
                </a:moveTo>
                <a:lnTo>
                  <a:pt x="3364175" y="2146299"/>
                </a:lnTo>
                <a:lnTo>
                  <a:pt x="3368809" y="2158999"/>
                </a:lnTo>
                <a:lnTo>
                  <a:pt x="3411308" y="2158999"/>
                </a:lnTo>
                <a:lnTo>
                  <a:pt x="3409607" y="2146299"/>
                </a:lnTo>
                <a:close/>
              </a:path>
              <a:path w="3434715" h="2184400">
                <a:moveTo>
                  <a:pt x="3420275" y="2146299"/>
                </a:moveTo>
                <a:lnTo>
                  <a:pt x="3411880" y="2146299"/>
                </a:lnTo>
                <a:lnTo>
                  <a:pt x="3413442" y="2158999"/>
                </a:lnTo>
                <a:lnTo>
                  <a:pt x="3423196" y="2158999"/>
                </a:lnTo>
                <a:lnTo>
                  <a:pt x="3420275" y="2146299"/>
                </a:lnTo>
                <a:close/>
              </a:path>
              <a:path w="3434715" h="2184400">
                <a:moveTo>
                  <a:pt x="3330016" y="2133599"/>
                </a:moveTo>
                <a:lnTo>
                  <a:pt x="3321024" y="2133599"/>
                </a:lnTo>
                <a:lnTo>
                  <a:pt x="3323513" y="2146299"/>
                </a:lnTo>
                <a:lnTo>
                  <a:pt x="3330016" y="2133599"/>
                </a:lnTo>
                <a:close/>
              </a:path>
              <a:path w="3434715" h="2184400">
                <a:moveTo>
                  <a:pt x="3341242" y="2133599"/>
                </a:moveTo>
                <a:lnTo>
                  <a:pt x="3330168" y="2133599"/>
                </a:lnTo>
                <a:lnTo>
                  <a:pt x="3330359" y="2146299"/>
                </a:lnTo>
                <a:lnTo>
                  <a:pt x="3340011" y="2146299"/>
                </a:lnTo>
                <a:lnTo>
                  <a:pt x="3341242" y="2133599"/>
                </a:lnTo>
                <a:close/>
              </a:path>
              <a:path w="3434715" h="2184400">
                <a:moveTo>
                  <a:pt x="3343296" y="2136753"/>
                </a:moveTo>
                <a:lnTo>
                  <a:pt x="3345003" y="2146299"/>
                </a:lnTo>
                <a:lnTo>
                  <a:pt x="3348240" y="2146299"/>
                </a:lnTo>
                <a:lnTo>
                  <a:pt x="3348256" y="2144372"/>
                </a:lnTo>
                <a:lnTo>
                  <a:pt x="3343296" y="2136753"/>
                </a:lnTo>
                <a:close/>
              </a:path>
              <a:path w="3434715" h="2184400">
                <a:moveTo>
                  <a:pt x="3348288" y="2144422"/>
                </a:moveTo>
                <a:lnTo>
                  <a:pt x="3348278" y="2146299"/>
                </a:lnTo>
                <a:lnTo>
                  <a:pt x="3349039" y="2145576"/>
                </a:lnTo>
                <a:lnTo>
                  <a:pt x="3348288" y="2144422"/>
                </a:lnTo>
                <a:close/>
              </a:path>
              <a:path w="3434715" h="2184400">
                <a:moveTo>
                  <a:pt x="3354219" y="2140647"/>
                </a:moveTo>
                <a:lnTo>
                  <a:pt x="3349039" y="2145576"/>
                </a:lnTo>
                <a:lnTo>
                  <a:pt x="3349510" y="2146299"/>
                </a:lnTo>
                <a:lnTo>
                  <a:pt x="3352342" y="2146299"/>
                </a:lnTo>
                <a:lnTo>
                  <a:pt x="3354219" y="2140647"/>
                </a:lnTo>
                <a:close/>
              </a:path>
              <a:path w="3434715" h="2184400">
                <a:moveTo>
                  <a:pt x="3395840" y="2133599"/>
                </a:moveTo>
                <a:lnTo>
                  <a:pt x="3361626" y="2133599"/>
                </a:lnTo>
                <a:lnTo>
                  <a:pt x="3357713" y="2137323"/>
                </a:lnTo>
                <a:lnTo>
                  <a:pt x="3360496" y="2146299"/>
                </a:lnTo>
                <a:lnTo>
                  <a:pt x="3399205" y="2146299"/>
                </a:lnTo>
                <a:lnTo>
                  <a:pt x="3395840" y="2133599"/>
                </a:lnTo>
                <a:close/>
              </a:path>
              <a:path w="3434715" h="2184400">
                <a:moveTo>
                  <a:pt x="3404514" y="2133599"/>
                </a:moveTo>
                <a:lnTo>
                  <a:pt x="3400107" y="2133599"/>
                </a:lnTo>
                <a:lnTo>
                  <a:pt x="3399205" y="2146299"/>
                </a:lnTo>
                <a:lnTo>
                  <a:pt x="3408883" y="2146299"/>
                </a:lnTo>
                <a:lnTo>
                  <a:pt x="3404514" y="2133599"/>
                </a:lnTo>
                <a:close/>
              </a:path>
              <a:path w="3434715" h="2184400">
                <a:moveTo>
                  <a:pt x="3356559" y="2133599"/>
                </a:moveTo>
                <a:lnTo>
                  <a:pt x="3348342" y="2133599"/>
                </a:lnTo>
                <a:lnTo>
                  <a:pt x="3348288" y="2144422"/>
                </a:lnTo>
                <a:lnTo>
                  <a:pt x="3349039" y="2145576"/>
                </a:lnTo>
                <a:lnTo>
                  <a:pt x="3354219" y="2140647"/>
                </a:lnTo>
                <a:lnTo>
                  <a:pt x="3356559" y="2133599"/>
                </a:lnTo>
                <a:close/>
              </a:path>
              <a:path w="3434715" h="2184400">
                <a:moveTo>
                  <a:pt x="3348342" y="2133599"/>
                </a:moveTo>
                <a:lnTo>
                  <a:pt x="3342732" y="2133599"/>
                </a:lnTo>
                <a:lnTo>
                  <a:pt x="3343296" y="2136753"/>
                </a:lnTo>
                <a:lnTo>
                  <a:pt x="3348256" y="2144372"/>
                </a:lnTo>
                <a:lnTo>
                  <a:pt x="3348342" y="2133599"/>
                </a:lnTo>
                <a:close/>
              </a:path>
              <a:path w="3434715" h="2184400">
                <a:moveTo>
                  <a:pt x="3356559" y="2133599"/>
                </a:moveTo>
                <a:lnTo>
                  <a:pt x="3354219" y="2140647"/>
                </a:lnTo>
                <a:lnTo>
                  <a:pt x="3357713" y="2137323"/>
                </a:lnTo>
                <a:lnTo>
                  <a:pt x="3356559" y="2133599"/>
                </a:lnTo>
                <a:close/>
              </a:path>
              <a:path w="3434715" h="2184400">
                <a:moveTo>
                  <a:pt x="3361626" y="2133599"/>
                </a:moveTo>
                <a:lnTo>
                  <a:pt x="3356559" y="2133599"/>
                </a:lnTo>
                <a:lnTo>
                  <a:pt x="3357713" y="2137323"/>
                </a:lnTo>
                <a:lnTo>
                  <a:pt x="3361626" y="2133599"/>
                </a:lnTo>
                <a:close/>
              </a:path>
              <a:path w="3434715" h="2184400">
                <a:moveTo>
                  <a:pt x="3342732" y="2133599"/>
                </a:moveTo>
                <a:lnTo>
                  <a:pt x="3341242" y="2133599"/>
                </a:lnTo>
                <a:lnTo>
                  <a:pt x="3343296" y="2136753"/>
                </a:lnTo>
                <a:lnTo>
                  <a:pt x="3342732" y="2133599"/>
                </a:lnTo>
                <a:close/>
              </a:path>
              <a:path w="3434715" h="2184400">
                <a:moveTo>
                  <a:pt x="3298240" y="2120899"/>
                </a:moveTo>
                <a:lnTo>
                  <a:pt x="3295840" y="2120899"/>
                </a:lnTo>
                <a:lnTo>
                  <a:pt x="3298050" y="2133599"/>
                </a:lnTo>
                <a:lnTo>
                  <a:pt x="3298240" y="2120899"/>
                </a:lnTo>
                <a:close/>
              </a:path>
              <a:path w="3434715" h="2184400">
                <a:moveTo>
                  <a:pt x="3315068" y="2120899"/>
                </a:moveTo>
                <a:lnTo>
                  <a:pt x="3311791" y="2120899"/>
                </a:lnTo>
                <a:lnTo>
                  <a:pt x="3311169" y="2133599"/>
                </a:lnTo>
                <a:lnTo>
                  <a:pt x="3320770" y="2133599"/>
                </a:lnTo>
                <a:lnTo>
                  <a:pt x="3321442" y="2130572"/>
                </a:lnTo>
                <a:lnTo>
                  <a:pt x="3315068" y="2120899"/>
                </a:lnTo>
                <a:close/>
              </a:path>
              <a:path w="3434715" h="2184400">
                <a:moveTo>
                  <a:pt x="3321442" y="2130572"/>
                </a:moveTo>
                <a:lnTo>
                  <a:pt x="3320770" y="2133599"/>
                </a:lnTo>
                <a:lnTo>
                  <a:pt x="3323437" y="2133599"/>
                </a:lnTo>
                <a:lnTo>
                  <a:pt x="3321442" y="2130572"/>
                </a:lnTo>
                <a:close/>
              </a:path>
              <a:path w="3434715" h="2184400">
                <a:moveTo>
                  <a:pt x="3322528" y="2125680"/>
                </a:moveTo>
                <a:lnTo>
                  <a:pt x="3321442" y="2130572"/>
                </a:lnTo>
                <a:lnTo>
                  <a:pt x="3323437" y="2133599"/>
                </a:lnTo>
                <a:lnTo>
                  <a:pt x="3325215" y="2133599"/>
                </a:lnTo>
                <a:lnTo>
                  <a:pt x="3324664" y="2129293"/>
                </a:lnTo>
                <a:lnTo>
                  <a:pt x="3322528" y="2125680"/>
                </a:lnTo>
                <a:close/>
              </a:path>
              <a:path w="3434715" h="2184400">
                <a:moveTo>
                  <a:pt x="3347808" y="2120899"/>
                </a:moveTo>
                <a:lnTo>
                  <a:pt x="3323590" y="2120899"/>
                </a:lnTo>
                <a:lnTo>
                  <a:pt x="3324664" y="2129293"/>
                </a:lnTo>
                <a:lnTo>
                  <a:pt x="3327209" y="2133599"/>
                </a:lnTo>
                <a:lnTo>
                  <a:pt x="3348939" y="2133599"/>
                </a:lnTo>
                <a:lnTo>
                  <a:pt x="3347808" y="2120899"/>
                </a:lnTo>
                <a:close/>
              </a:path>
              <a:path w="3434715" h="2184400">
                <a:moveTo>
                  <a:pt x="3361880" y="2120899"/>
                </a:moveTo>
                <a:lnTo>
                  <a:pt x="3347808" y="2120899"/>
                </a:lnTo>
                <a:lnTo>
                  <a:pt x="3348939" y="2133599"/>
                </a:lnTo>
                <a:lnTo>
                  <a:pt x="3365652" y="2133599"/>
                </a:lnTo>
                <a:lnTo>
                  <a:pt x="3361880" y="2120899"/>
                </a:lnTo>
                <a:close/>
              </a:path>
              <a:path w="3434715" h="2184400">
                <a:moveTo>
                  <a:pt x="3371684" y="2120899"/>
                </a:moveTo>
                <a:lnTo>
                  <a:pt x="3361880" y="2120899"/>
                </a:lnTo>
                <a:lnTo>
                  <a:pt x="3365652" y="2133599"/>
                </a:lnTo>
                <a:lnTo>
                  <a:pt x="3370071" y="2133599"/>
                </a:lnTo>
                <a:lnTo>
                  <a:pt x="3371684" y="2120899"/>
                </a:lnTo>
                <a:close/>
              </a:path>
              <a:path w="3434715" h="2184400">
                <a:moveTo>
                  <a:pt x="3373678" y="2127800"/>
                </a:moveTo>
                <a:lnTo>
                  <a:pt x="3371202" y="2133599"/>
                </a:lnTo>
                <a:lnTo>
                  <a:pt x="3373779" y="2129990"/>
                </a:lnTo>
                <a:lnTo>
                  <a:pt x="3373678" y="2127800"/>
                </a:lnTo>
                <a:close/>
              </a:path>
              <a:path w="3434715" h="2184400">
                <a:moveTo>
                  <a:pt x="3383673" y="2120899"/>
                </a:moveTo>
                <a:lnTo>
                  <a:pt x="3380270" y="2120899"/>
                </a:lnTo>
                <a:lnTo>
                  <a:pt x="3373779" y="2129990"/>
                </a:lnTo>
                <a:lnTo>
                  <a:pt x="3373945" y="2133599"/>
                </a:lnTo>
                <a:lnTo>
                  <a:pt x="3387090" y="2133599"/>
                </a:lnTo>
                <a:lnTo>
                  <a:pt x="3383673" y="2120899"/>
                </a:lnTo>
                <a:close/>
              </a:path>
              <a:path w="3434715" h="2184400">
                <a:moveTo>
                  <a:pt x="3376625" y="2120899"/>
                </a:moveTo>
                <a:lnTo>
                  <a:pt x="3373361" y="2120899"/>
                </a:lnTo>
                <a:lnTo>
                  <a:pt x="3373678" y="2127800"/>
                </a:lnTo>
                <a:lnTo>
                  <a:pt x="3376625" y="2120899"/>
                </a:lnTo>
                <a:close/>
              </a:path>
              <a:path w="3434715" h="2184400">
                <a:moveTo>
                  <a:pt x="3323590" y="2120899"/>
                </a:moveTo>
                <a:lnTo>
                  <a:pt x="3319703" y="2120899"/>
                </a:lnTo>
                <a:lnTo>
                  <a:pt x="3322528" y="2125680"/>
                </a:lnTo>
                <a:lnTo>
                  <a:pt x="3323590" y="2120899"/>
                </a:lnTo>
                <a:close/>
              </a:path>
              <a:path w="3434715" h="2184400">
                <a:moveTo>
                  <a:pt x="3285858" y="2108199"/>
                </a:moveTo>
                <a:lnTo>
                  <a:pt x="3275647" y="2108199"/>
                </a:lnTo>
                <a:lnTo>
                  <a:pt x="3283394" y="2120899"/>
                </a:lnTo>
                <a:lnTo>
                  <a:pt x="3285858" y="2108199"/>
                </a:lnTo>
                <a:close/>
              </a:path>
              <a:path w="3434715" h="2184400">
                <a:moveTo>
                  <a:pt x="3289515" y="2108199"/>
                </a:moveTo>
                <a:lnTo>
                  <a:pt x="3287052" y="2108199"/>
                </a:lnTo>
                <a:lnTo>
                  <a:pt x="3289973" y="2120899"/>
                </a:lnTo>
                <a:lnTo>
                  <a:pt x="3300399" y="2120899"/>
                </a:lnTo>
                <a:lnTo>
                  <a:pt x="3300134" y="2119998"/>
                </a:lnTo>
                <a:lnTo>
                  <a:pt x="3289515" y="2108199"/>
                </a:lnTo>
                <a:close/>
              </a:path>
              <a:path w="3434715" h="2184400">
                <a:moveTo>
                  <a:pt x="3300134" y="2119998"/>
                </a:moveTo>
                <a:lnTo>
                  <a:pt x="3300399" y="2120899"/>
                </a:lnTo>
                <a:lnTo>
                  <a:pt x="3300945" y="2120899"/>
                </a:lnTo>
                <a:lnTo>
                  <a:pt x="3300134" y="2119998"/>
                </a:lnTo>
                <a:close/>
              </a:path>
              <a:path w="3434715" h="2184400">
                <a:moveTo>
                  <a:pt x="3296666" y="2108199"/>
                </a:moveTo>
                <a:lnTo>
                  <a:pt x="3300134" y="2119998"/>
                </a:lnTo>
                <a:lnTo>
                  <a:pt x="3300945" y="2120899"/>
                </a:lnTo>
                <a:lnTo>
                  <a:pt x="3307156" y="2120899"/>
                </a:lnTo>
                <a:lnTo>
                  <a:pt x="3296666" y="2108199"/>
                </a:lnTo>
                <a:close/>
              </a:path>
              <a:path w="3434715" h="2184400">
                <a:moveTo>
                  <a:pt x="3337699" y="2108199"/>
                </a:moveTo>
                <a:lnTo>
                  <a:pt x="3308680" y="2108199"/>
                </a:lnTo>
                <a:lnTo>
                  <a:pt x="3307156" y="2120899"/>
                </a:lnTo>
                <a:lnTo>
                  <a:pt x="3338207" y="2120899"/>
                </a:lnTo>
                <a:lnTo>
                  <a:pt x="3337699" y="2108199"/>
                </a:lnTo>
                <a:close/>
              </a:path>
              <a:path w="3434715" h="2184400">
                <a:moveTo>
                  <a:pt x="3363823" y="2108199"/>
                </a:moveTo>
                <a:lnTo>
                  <a:pt x="3337699" y="2108199"/>
                </a:lnTo>
                <a:lnTo>
                  <a:pt x="3340963" y="2120899"/>
                </a:lnTo>
                <a:lnTo>
                  <a:pt x="3362959" y="2120899"/>
                </a:lnTo>
                <a:lnTo>
                  <a:pt x="3363823" y="2108199"/>
                </a:lnTo>
                <a:close/>
              </a:path>
              <a:path w="3434715" h="2184400">
                <a:moveTo>
                  <a:pt x="3345599" y="2095499"/>
                </a:moveTo>
                <a:lnTo>
                  <a:pt x="3273704" y="2095499"/>
                </a:lnTo>
                <a:lnTo>
                  <a:pt x="3271812" y="2108199"/>
                </a:lnTo>
                <a:lnTo>
                  <a:pt x="3342601" y="2108199"/>
                </a:lnTo>
                <a:lnTo>
                  <a:pt x="3345599" y="2095499"/>
                </a:lnTo>
                <a:close/>
              </a:path>
              <a:path w="3434715" h="2184400">
                <a:moveTo>
                  <a:pt x="3268192" y="2082799"/>
                </a:moveTo>
                <a:lnTo>
                  <a:pt x="3248710" y="2082799"/>
                </a:lnTo>
                <a:lnTo>
                  <a:pt x="3254044" y="2095499"/>
                </a:lnTo>
                <a:lnTo>
                  <a:pt x="3258299" y="2095499"/>
                </a:lnTo>
                <a:lnTo>
                  <a:pt x="3268192" y="2082799"/>
                </a:lnTo>
                <a:close/>
              </a:path>
              <a:path w="3434715" h="2184400">
                <a:moveTo>
                  <a:pt x="3302876" y="2082799"/>
                </a:moveTo>
                <a:lnTo>
                  <a:pt x="3268192" y="2082799"/>
                </a:lnTo>
                <a:lnTo>
                  <a:pt x="3268827" y="2095499"/>
                </a:lnTo>
                <a:lnTo>
                  <a:pt x="3304311" y="2095499"/>
                </a:lnTo>
                <a:lnTo>
                  <a:pt x="3302876" y="2082799"/>
                </a:lnTo>
                <a:close/>
              </a:path>
              <a:path w="3434715" h="2184400">
                <a:moveTo>
                  <a:pt x="3322091" y="2082799"/>
                </a:moveTo>
                <a:lnTo>
                  <a:pt x="3312566" y="2082799"/>
                </a:lnTo>
                <a:lnTo>
                  <a:pt x="3304921" y="2095499"/>
                </a:lnTo>
                <a:lnTo>
                  <a:pt x="3323043" y="2095499"/>
                </a:lnTo>
                <a:lnTo>
                  <a:pt x="3322091" y="2082799"/>
                </a:lnTo>
                <a:close/>
              </a:path>
              <a:path w="3434715" h="2184400">
                <a:moveTo>
                  <a:pt x="3225190" y="2070099"/>
                </a:moveTo>
                <a:lnTo>
                  <a:pt x="3219373" y="2070099"/>
                </a:lnTo>
                <a:lnTo>
                  <a:pt x="3224314" y="2082799"/>
                </a:lnTo>
                <a:lnTo>
                  <a:pt x="3227907" y="2076909"/>
                </a:lnTo>
                <a:lnTo>
                  <a:pt x="3225190" y="2070099"/>
                </a:lnTo>
                <a:close/>
              </a:path>
              <a:path w="3434715" h="2184400">
                <a:moveTo>
                  <a:pt x="3231899" y="2070365"/>
                </a:moveTo>
                <a:lnTo>
                  <a:pt x="3227907" y="2076909"/>
                </a:lnTo>
                <a:lnTo>
                  <a:pt x="3230257" y="2082799"/>
                </a:lnTo>
                <a:lnTo>
                  <a:pt x="3231899" y="2070365"/>
                </a:lnTo>
                <a:close/>
              </a:path>
              <a:path w="3434715" h="2184400">
                <a:moveTo>
                  <a:pt x="3237831" y="2075637"/>
                </a:moveTo>
                <a:lnTo>
                  <a:pt x="3237229" y="2082799"/>
                </a:lnTo>
                <a:lnTo>
                  <a:pt x="3241522" y="2082799"/>
                </a:lnTo>
                <a:lnTo>
                  <a:pt x="3240306" y="2078013"/>
                </a:lnTo>
                <a:lnTo>
                  <a:pt x="3237831" y="2075637"/>
                </a:lnTo>
                <a:close/>
              </a:path>
              <a:path w="3434715" h="2184400">
                <a:moveTo>
                  <a:pt x="3306610" y="2070099"/>
                </a:moveTo>
                <a:lnTo>
                  <a:pt x="3238296" y="2070099"/>
                </a:lnTo>
                <a:lnTo>
                  <a:pt x="3240306" y="2078013"/>
                </a:lnTo>
                <a:lnTo>
                  <a:pt x="3245294" y="2082799"/>
                </a:lnTo>
                <a:lnTo>
                  <a:pt x="3299536" y="2082799"/>
                </a:lnTo>
                <a:lnTo>
                  <a:pt x="3306610" y="2070099"/>
                </a:lnTo>
                <a:close/>
              </a:path>
              <a:path w="3434715" h="2184400">
                <a:moveTo>
                  <a:pt x="3238296" y="2070099"/>
                </a:moveTo>
                <a:lnTo>
                  <a:pt x="3232061" y="2070099"/>
                </a:lnTo>
                <a:lnTo>
                  <a:pt x="3237831" y="2075637"/>
                </a:lnTo>
                <a:lnTo>
                  <a:pt x="3238296" y="2070099"/>
                </a:lnTo>
                <a:close/>
              </a:path>
              <a:path w="3434715" h="2184400">
                <a:moveTo>
                  <a:pt x="3232061" y="2070099"/>
                </a:moveTo>
                <a:lnTo>
                  <a:pt x="3231934" y="2070099"/>
                </a:lnTo>
                <a:lnTo>
                  <a:pt x="3231899" y="2070365"/>
                </a:lnTo>
                <a:lnTo>
                  <a:pt x="3232061" y="2070099"/>
                </a:lnTo>
                <a:close/>
              </a:path>
              <a:path w="3434715" h="2184400">
                <a:moveTo>
                  <a:pt x="3222015" y="2057399"/>
                </a:moveTo>
                <a:lnTo>
                  <a:pt x="3206654" y="2057399"/>
                </a:lnTo>
                <a:lnTo>
                  <a:pt x="3211578" y="2070099"/>
                </a:lnTo>
                <a:lnTo>
                  <a:pt x="3220478" y="2070099"/>
                </a:lnTo>
                <a:lnTo>
                  <a:pt x="3222015" y="2057399"/>
                </a:lnTo>
                <a:close/>
              </a:path>
              <a:path w="3434715" h="2184400">
                <a:moveTo>
                  <a:pt x="3236569" y="2057399"/>
                </a:moveTo>
                <a:lnTo>
                  <a:pt x="3222015" y="2057399"/>
                </a:lnTo>
                <a:lnTo>
                  <a:pt x="3228898" y="2070099"/>
                </a:lnTo>
                <a:lnTo>
                  <a:pt x="3239985" y="2070099"/>
                </a:lnTo>
                <a:lnTo>
                  <a:pt x="3236569" y="2057399"/>
                </a:lnTo>
                <a:close/>
              </a:path>
              <a:path w="3434715" h="2184400">
                <a:moveTo>
                  <a:pt x="3249625" y="2057399"/>
                </a:moveTo>
                <a:lnTo>
                  <a:pt x="3244291" y="2057399"/>
                </a:lnTo>
                <a:lnTo>
                  <a:pt x="3244062" y="2070099"/>
                </a:lnTo>
                <a:lnTo>
                  <a:pt x="3255910" y="2070099"/>
                </a:lnTo>
                <a:lnTo>
                  <a:pt x="3249625" y="2057399"/>
                </a:lnTo>
                <a:close/>
              </a:path>
              <a:path w="3434715" h="2184400">
                <a:moveTo>
                  <a:pt x="3280244" y="2057399"/>
                </a:moveTo>
                <a:lnTo>
                  <a:pt x="3257854" y="2057399"/>
                </a:lnTo>
                <a:lnTo>
                  <a:pt x="3264087" y="2070099"/>
                </a:lnTo>
                <a:lnTo>
                  <a:pt x="3280460" y="2070099"/>
                </a:lnTo>
                <a:lnTo>
                  <a:pt x="3280244" y="2057399"/>
                </a:lnTo>
                <a:close/>
              </a:path>
              <a:path w="3434715" h="2184400">
                <a:moveTo>
                  <a:pt x="3280244" y="2057399"/>
                </a:moveTo>
                <a:lnTo>
                  <a:pt x="3280460" y="2070099"/>
                </a:lnTo>
                <a:lnTo>
                  <a:pt x="3280373" y="2057605"/>
                </a:lnTo>
                <a:lnTo>
                  <a:pt x="3280244" y="2057399"/>
                </a:lnTo>
                <a:close/>
              </a:path>
              <a:path w="3434715" h="2184400">
                <a:moveTo>
                  <a:pt x="3280373" y="2057605"/>
                </a:moveTo>
                <a:lnTo>
                  <a:pt x="3280460" y="2070099"/>
                </a:lnTo>
                <a:lnTo>
                  <a:pt x="3288182" y="2070099"/>
                </a:lnTo>
                <a:lnTo>
                  <a:pt x="3280373" y="2057605"/>
                </a:lnTo>
                <a:close/>
              </a:path>
              <a:path w="3434715" h="2184400">
                <a:moveTo>
                  <a:pt x="3291801" y="2057399"/>
                </a:moveTo>
                <a:lnTo>
                  <a:pt x="3290455" y="2057399"/>
                </a:lnTo>
                <a:lnTo>
                  <a:pt x="3289414" y="2070099"/>
                </a:lnTo>
                <a:lnTo>
                  <a:pt x="3291598" y="2070099"/>
                </a:lnTo>
                <a:lnTo>
                  <a:pt x="3291801" y="2057399"/>
                </a:lnTo>
                <a:close/>
              </a:path>
              <a:path w="3434715" h="2184400">
                <a:moveTo>
                  <a:pt x="3280371" y="2057399"/>
                </a:moveTo>
                <a:lnTo>
                  <a:pt x="3280373" y="2057605"/>
                </a:lnTo>
                <a:lnTo>
                  <a:pt x="3280371" y="2057399"/>
                </a:lnTo>
                <a:close/>
              </a:path>
              <a:path w="3434715" h="2184400">
                <a:moveTo>
                  <a:pt x="3191002" y="2044699"/>
                </a:moveTo>
                <a:lnTo>
                  <a:pt x="3183991" y="2044699"/>
                </a:lnTo>
                <a:lnTo>
                  <a:pt x="3186150" y="2057399"/>
                </a:lnTo>
                <a:lnTo>
                  <a:pt x="3188881" y="2057399"/>
                </a:lnTo>
                <a:lnTo>
                  <a:pt x="3191002" y="2044699"/>
                </a:lnTo>
                <a:close/>
              </a:path>
              <a:path w="3434715" h="2184400">
                <a:moveTo>
                  <a:pt x="3196749" y="2047301"/>
                </a:moveTo>
                <a:lnTo>
                  <a:pt x="3198748" y="2057399"/>
                </a:lnTo>
                <a:lnTo>
                  <a:pt x="3200819" y="2057399"/>
                </a:lnTo>
                <a:lnTo>
                  <a:pt x="3196749" y="2047301"/>
                </a:lnTo>
                <a:close/>
              </a:path>
              <a:path w="3434715" h="2184400">
                <a:moveTo>
                  <a:pt x="3216859" y="2044699"/>
                </a:moveTo>
                <a:lnTo>
                  <a:pt x="3210204" y="2044699"/>
                </a:lnTo>
                <a:lnTo>
                  <a:pt x="3203486" y="2057399"/>
                </a:lnTo>
                <a:lnTo>
                  <a:pt x="3220211" y="2057399"/>
                </a:lnTo>
                <a:lnTo>
                  <a:pt x="3216859" y="2044699"/>
                </a:lnTo>
                <a:close/>
              </a:path>
              <a:path w="3434715" h="2184400">
                <a:moveTo>
                  <a:pt x="3250069" y="2044699"/>
                </a:moveTo>
                <a:lnTo>
                  <a:pt x="3218903" y="2044699"/>
                </a:lnTo>
                <a:lnTo>
                  <a:pt x="3220211" y="2057399"/>
                </a:lnTo>
                <a:lnTo>
                  <a:pt x="3251809" y="2057399"/>
                </a:lnTo>
                <a:lnTo>
                  <a:pt x="3250069" y="2044699"/>
                </a:lnTo>
                <a:close/>
              </a:path>
              <a:path w="3434715" h="2184400">
                <a:moveTo>
                  <a:pt x="3253295" y="2044699"/>
                </a:moveTo>
                <a:lnTo>
                  <a:pt x="3250069" y="2044699"/>
                </a:lnTo>
                <a:lnTo>
                  <a:pt x="3255403" y="2057399"/>
                </a:lnTo>
                <a:lnTo>
                  <a:pt x="3259416" y="2057399"/>
                </a:lnTo>
                <a:lnTo>
                  <a:pt x="3253295" y="2044699"/>
                </a:lnTo>
                <a:close/>
              </a:path>
              <a:path w="3434715" h="2184400">
                <a:moveTo>
                  <a:pt x="3267049" y="2044699"/>
                </a:moveTo>
                <a:lnTo>
                  <a:pt x="3259416" y="2057399"/>
                </a:lnTo>
                <a:lnTo>
                  <a:pt x="3266973" y="2057399"/>
                </a:lnTo>
                <a:lnTo>
                  <a:pt x="3267049" y="2044699"/>
                </a:lnTo>
                <a:close/>
              </a:path>
              <a:path w="3434715" h="2184400">
                <a:moveTo>
                  <a:pt x="3196234" y="2044699"/>
                </a:moveTo>
                <a:lnTo>
                  <a:pt x="3195701" y="2044699"/>
                </a:lnTo>
                <a:lnTo>
                  <a:pt x="3196749" y="2047301"/>
                </a:lnTo>
                <a:lnTo>
                  <a:pt x="3196234" y="2044699"/>
                </a:lnTo>
                <a:close/>
              </a:path>
              <a:path w="3434715" h="2184400">
                <a:moveTo>
                  <a:pt x="3161958" y="2042985"/>
                </a:moveTo>
                <a:lnTo>
                  <a:pt x="3160141" y="2044699"/>
                </a:lnTo>
                <a:lnTo>
                  <a:pt x="3162287" y="2044699"/>
                </a:lnTo>
                <a:lnTo>
                  <a:pt x="3161958" y="2042985"/>
                </a:lnTo>
                <a:close/>
              </a:path>
              <a:path w="3434715" h="2184400">
                <a:moveTo>
                  <a:pt x="3183432" y="2031999"/>
                </a:moveTo>
                <a:lnTo>
                  <a:pt x="3173603" y="2031999"/>
                </a:lnTo>
                <a:lnTo>
                  <a:pt x="3164106" y="2040959"/>
                </a:lnTo>
                <a:lnTo>
                  <a:pt x="3164065" y="2044699"/>
                </a:lnTo>
                <a:lnTo>
                  <a:pt x="3181985" y="2044699"/>
                </a:lnTo>
                <a:lnTo>
                  <a:pt x="3183432" y="2031999"/>
                </a:lnTo>
                <a:close/>
              </a:path>
              <a:path w="3434715" h="2184400">
                <a:moveTo>
                  <a:pt x="3193565" y="2033050"/>
                </a:moveTo>
                <a:lnTo>
                  <a:pt x="3181985" y="2044699"/>
                </a:lnTo>
                <a:lnTo>
                  <a:pt x="3198329" y="2044699"/>
                </a:lnTo>
                <a:lnTo>
                  <a:pt x="3193565" y="2033050"/>
                </a:lnTo>
                <a:close/>
              </a:path>
              <a:path w="3434715" h="2184400">
                <a:moveTo>
                  <a:pt x="3220097" y="2031999"/>
                </a:moveTo>
                <a:lnTo>
                  <a:pt x="3200590" y="2031999"/>
                </a:lnTo>
                <a:lnTo>
                  <a:pt x="3198507" y="2044699"/>
                </a:lnTo>
                <a:lnTo>
                  <a:pt x="3226206" y="2044699"/>
                </a:lnTo>
                <a:lnTo>
                  <a:pt x="3220097" y="2031999"/>
                </a:lnTo>
                <a:close/>
              </a:path>
              <a:path w="3434715" h="2184400">
                <a:moveTo>
                  <a:pt x="3242411" y="2031999"/>
                </a:moveTo>
                <a:lnTo>
                  <a:pt x="3224263" y="2031999"/>
                </a:lnTo>
                <a:lnTo>
                  <a:pt x="3226206" y="2044699"/>
                </a:lnTo>
                <a:lnTo>
                  <a:pt x="3240506" y="2044699"/>
                </a:lnTo>
                <a:lnTo>
                  <a:pt x="3242411" y="2031999"/>
                </a:lnTo>
                <a:close/>
              </a:path>
              <a:path w="3434715" h="2184400">
                <a:moveTo>
                  <a:pt x="3164204" y="2031999"/>
                </a:moveTo>
                <a:lnTo>
                  <a:pt x="3159848" y="2031999"/>
                </a:lnTo>
                <a:lnTo>
                  <a:pt x="3161958" y="2042985"/>
                </a:lnTo>
                <a:lnTo>
                  <a:pt x="3164106" y="2040959"/>
                </a:lnTo>
                <a:lnTo>
                  <a:pt x="3164204" y="2031999"/>
                </a:lnTo>
                <a:close/>
              </a:path>
              <a:path w="3434715" h="2184400">
                <a:moveTo>
                  <a:pt x="3194608" y="2031999"/>
                </a:moveTo>
                <a:lnTo>
                  <a:pt x="3193135" y="2031999"/>
                </a:lnTo>
                <a:lnTo>
                  <a:pt x="3193565" y="2033050"/>
                </a:lnTo>
                <a:lnTo>
                  <a:pt x="3194608" y="2031999"/>
                </a:lnTo>
                <a:close/>
              </a:path>
              <a:path w="3434715" h="2184400">
                <a:moveTo>
                  <a:pt x="3138830" y="2019299"/>
                </a:moveTo>
                <a:lnTo>
                  <a:pt x="3138462" y="2031999"/>
                </a:lnTo>
                <a:lnTo>
                  <a:pt x="3139363" y="2031999"/>
                </a:lnTo>
                <a:lnTo>
                  <a:pt x="3138830" y="2019299"/>
                </a:lnTo>
                <a:close/>
              </a:path>
              <a:path w="3434715" h="2184400">
                <a:moveTo>
                  <a:pt x="3151759" y="2019299"/>
                </a:moveTo>
                <a:lnTo>
                  <a:pt x="3142513" y="2019299"/>
                </a:lnTo>
                <a:lnTo>
                  <a:pt x="3144202" y="2031999"/>
                </a:lnTo>
                <a:lnTo>
                  <a:pt x="3153651" y="2031999"/>
                </a:lnTo>
                <a:lnTo>
                  <a:pt x="3154489" y="2029883"/>
                </a:lnTo>
                <a:lnTo>
                  <a:pt x="3151759" y="2019299"/>
                </a:lnTo>
                <a:close/>
              </a:path>
              <a:path w="3434715" h="2184400">
                <a:moveTo>
                  <a:pt x="3155258" y="2027940"/>
                </a:moveTo>
                <a:lnTo>
                  <a:pt x="3154489" y="2029883"/>
                </a:lnTo>
                <a:lnTo>
                  <a:pt x="3155035" y="2031999"/>
                </a:lnTo>
                <a:lnTo>
                  <a:pt x="3155258" y="2027940"/>
                </a:lnTo>
                <a:close/>
              </a:path>
              <a:path w="3434715" h="2184400">
                <a:moveTo>
                  <a:pt x="3160903" y="2019299"/>
                </a:moveTo>
                <a:lnTo>
                  <a:pt x="3158883" y="2031999"/>
                </a:lnTo>
                <a:lnTo>
                  <a:pt x="3167837" y="2031999"/>
                </a:lnTo>
                <a:lnTo>
                  <a:pt x="3163566" y="2022654"/>
                </a:lnTo>
                <a:lnTo>
                  <a:pt x="3160903" y="2019299"/>
                </a:lnTo>
                <a:close/>
              </a:path>
              <a:path w="3434715" h="2184400">
                <a:moveTo>
                  <a:pt x="3211918" y="2019299"/>
                </a:moveTo>
                <a:lnTo>
                  <a:pt x="3162033" y="2019299"/>
                </a:lnTo>
                <a:lnTo>
                  <a:pt x="3163566" y="2022654"/>
                </a:lnTo>
                <a:lnTo>
                  <a:pt x="3170986" y="2031999"/>
                </a:lnTo>
                <a:lnTo>
                  <a:pt x="3214979" y="2031999"/>
                </a:lnTo>
                <a:lnTo>
                  <a:pt x="3211918" y="2019299"/>
                </a:lnTo>
                <a:close/>
              </a:path>
              <a:path w="3434715" h="2184400">
                <a:moveTo>
                  <a:pt x="3216049" y="2022363"/>
                </a:moveTo>
                <a:lnTo>
                  <a:pt x="3219335" y="2031999"/>
                </a:lnTo>
                <a:lnTo>
                  <a:pt x="3224847" y="2031999"/>
                </a:lnTo>
                <a:lnTo>
                  <a:pt x="3216049" y="2022363"/>
                </a:lnTo>
                <a:close/>
              </a:path>
              <a:path w="3434715" h="2184400">
                <a:moveTo>
                  <a:pt x="3158680" y="2019299"/>
                </a:moveTo>
                <a:lnTo>
                  <a:pt x="3155734" y="2019299"/>
                </a:lnTo>
                <a:lnTo>
                  <a:pt x="3155258" y="2027940"/>
                </a:lnTo>
                <a:lnTo>
                  <a:pt x="3158680" y="2019299"/>
                </a:lnTo>
                <a:close/>
              </a:path>
              <a:path w="3434715" h="2184400">
                <a:moveTo>
                  <a:pt x="3215004" y="2019299"/>
                </a:moveTo>
                <a:lnTo>
                  <a:pt x="3213252" y="2019299"/>
                </a:lnTo>
                <a:lnTo>
                  <a:pt x="3216049" y="2022363"/>
                </a:lnTo>
                <a:lnTo>
                  <a:pt x="3215004" y="2019299"/>
                </a:lnTo>
                <a:close/>
              </a:path>
              <a:path w="3434715" h="2184400">
                <a:moveTo>
                  <a:pt x="3127425" y="2006599"/>
                </a:moveTo>
                <a:lnTo>
                  <a:pt x="3121024" y="2006599"/>
                </a:lnTo>
                <a:lnTo>
                  <a:pt x="3126308" y="2019299"/>
                </a:lnTo>
                <a:lnTo>
                  <a:pt x="3128403" y="2019299"/>
                </a:lnTo>
                <a:lnTo>
                  <a:pt x="3127425" y="2006599"/>
                </a:lnTo>
                <a:close/>
              </a:path>
              <a:path w="3434715" h="2184400">
                <a:moveTo>
                  <a:pt x="3204464" y="2006599"/>
                </a:moveTo>
                <a:lnTo>
                  <a:pt x="3140367" y="2006599"/>
                </a:lnTo>
                <a:lnTo>
                  <a:pt x="3144011" y="2019299"/>
                </a:lnTo>
                <a:lnTo>
                  <a:pt x="3213417" y="2019299"/>
                </a:lnTo>
                <a:lnTo>
                  <a:pt x="3204464" y="2006599"/>
                </a:lnTo>
                <a:close/>
              </a:path>
              <a:path w="3434715" h="2184400">
                <a:moveTo>
                  <a:pt x="3111099" y="1997592"/>
                </a:moveTo>
                <a:lnTo>
                  <a:pt x="3106000" y="2006599"/>
                </a:lnTo>
                <a:lnTo>
                  <a:pt x="3110217" y="2006599"/>
                </a:lnTo>
                <a:lnTo>
                  <a:pt x="3111570" y="2000818"/>
                </a:lnTo>
                <a:lnTo>
                  <a:pt x="3111099" y="1997592"/>
                </a:lnTo>
                <a:close/>
              </a:path>
              <a:path w="3434715" h="2184400">
                <a:moveTo>
                  <a:pt x="3158401" y="1993899"/>
                </a:moveTo>
                <a:lnTo>
                  <a:pt x="3113189" y="1993899"/>
                </a:lnTo>
                <a:lnTo>
                  <a:pt x="3111570" y="2000818"/>
                </a:lnTo>
                <a:lnTo>
                  <a:pt x="3112414" y="2006599"/>
                </a:lnTo>
                <a:lnTo>
                  <a:pt x="3168281" y="2006599"/>
                </a:lnTo>
                <a:lnTo>
                  <a:pt x="3158401" y="1993899"/>
                </a:lnTo>
                <a:close/>
              </a:path>
              <a:path w="3434715" h="2184400">
                <a:moveTo>
                  <a:pt x="3171558" y="1993899"/>
                </a:moveTo>
                <a:lnTo>
                  <a:pt x="3170135" y="1993899"/>
                </a:lnTo>
                <a:lnTo>
                  <a:pt x="3168281" y="2006599"/>
                </a:lnTo>
                <a:lnTo>
                  <a:pt x="3177527" y="2006599"/>
                </a:lnTo>
                <a:lnTo>
                  <a:pt x="3171558" y="1993899"/>
                </a:lnTo>
                <a:close/>
              </a:path>
              <a:path w="3434715" h="2184400">
                <a:moveTo>
                  <a:pt x="3184296" y="1993899"/>
                </a:moveTo>
                <a:lnTo>
                  <a:pt x="3175292" y="1993899"/>
                </a:lnTo>
                <a:lnTo>
                  <a:pt x="3177527" y="2006599"/>
                </a:lnTo>
                <a:lnTo>
                  <a:pt x="3181248" y="2006599"/>
                </a:lnTo>
                <a:lnTo>
                  <a:pt x="3184296" y="1993899"/>
                </a:lnTo>
                <a:close/>
              </a:path>
              <a:path w="3434715" h="2184400">
                <a:moveTo>
                  <a:pt x="3113189" y="1993899"/>
                </a:moveTo>
                <a:lnTo>
                  <a:pt x="3110560" y="1993899"/>
                </a:lnTo>
                <a:lnTo>
                  <a:pt x="3111099" y="1997592"/>
                </a:lnTo>
                <a:lnTo>
                  <a:pt x="3113189" y="1993899"/>
                </a:lnTo>
                <a:close/>
              </a:path>
              <a:path w="3434715" h="2184400">
                <a:moveTo>
                  <a:pt x="3092167" y="1993740"/>
                </a:moveTo>
                <a:lnTo>
                  <a:pt x="3092107" y="1993899"/>
                </a:lnTo>
                <a:lnTo>
                  <a:pt x="3092167" y="1993740"/>
                </a:lnTo>
                <a:close/>
              </a:path>
              <a:path w="3434715" h="2184400">
                <a:moveTo>
                  <a:pt x="3102635" y="1981199"/>
                </a:moveTo>
                <a:lnTo>
                  <a:pt x="3096945" y="1981199"/>
                </a:lnTo>
                <a:lnTo>
                  <a:pt x="3092183" y="1993699"/>
                </a:lnTo>
                <a:lnTo>
                  <a:pt x="3092183" y="1993899"/>
                </a:lnTo>
                <a:lnTo>
                  <a:pt x="3096386" y="1993899"/>
                </a:lnTo>
                <a:lnTo>
                  <a:pt x="3102635" y="1981199"/>
                </a:lnTo>
                <a:close/>
              </a:path>
              <a:path w="3434715" h="2184400">
                <a:moveTo>
                  <a:pt x="3114865" y="1981199"/>
                </a:moveTo>
                <a:lnTo>
                  <a:pt x="3110852" y="1981199"/>
                </a:lnTo>
                <a:lnTo>
                  <a:pt x="3105492" y="1993899"/>
                </a:lnTo>
                <a:lnTo>
                  <a:pt x="3114395" y="1993899"/>
                </a:lnTo>
                <a:lnTo>
                  <a:pt x="3114865" y="1981199"/>
                </a:lnTo>
                <a:close/>
              </a:path>
              <a:path w="3434715" h="2184400">
                <a:moveTo>
                  <a:pt x="3156775" y="1981199"/>
                </a:moveTo>
                <a:lnTo>
                  <a:pt x="3123768" y="1981199"/>
                </a:lnTo>
                <a:lnTo>
                  <a:pt x="3120148" y="1993899"/>
                </a:lnTo>
                <a:lnTo>
                  <a:pt x="3166262" y="1993899"/>
                </a:lnTo>
                <a:lnTo>
                  <a:pt x="3156775" y="1981199"/>
                </a:lnTo>
                <a:close/>
              </a:path>
              <a:path w="3434715" h="2184400">
                <a:moveTo>
                  <a:pt x="3092183" y="1981199"/>
                </a:moveTo>
                <a:lnTo>
                  <a:pt x="3090938" y="1981199"/>
                </a:lnTo>
                <a:lnTo>
                  <a:pt x="3092167" y="1993740"/>
                </a:lnTo>
                <a:lnTo>
                  <a:pt x="3092183" y="1981199"/>
                </a:lnTo>
                <a:close/>
              </a:path>
              <a:path w="3434715" h="2184400">
                <a:moveTo>
                  <a:pt x="3068472" y="1968499"/>
                </a:moveTo>
                <a:lnTo>
                  <a:pt x="3065348" y="1968499"/>
                </a:lnTo>
                <a:lnTo>
                  <a:pt x="3068307" y="1981199"/>
                </a:lnTo>
                <a:lnTo>
                  <a:pt x="3071241" y="1981199"/>
                </a:lnTo>
                <a:lnTo>
                  <a:pt x="3068472" y="1968499"/>
                </a:lnTo>
                <a:close/>
              </a:path>
              <a:path w="3434715" h="2184400">
                <a:moveTo>
                  <a:pt x="3080258" y="1968499"/>
                </a:moveTo>
                <a:lnTo>
                  <a:pt x="3076270" y="1968499"/>
                </a:lnTo>
                <a:lnTo>
                  <a:pt x="3071241" y="1981199"/>
                </a:lnTo>
                <a:lnTo>
                  <a:pt x="3076917" y="1981199"/>
                </a:lnTo>
                <a:lnTo>
                  <a:pt x="3080258" y="1968499"/>
                </a:lnTo>
                <a:close/>
              </a:path>
              <a:path w="3434715" h="2184400">
                <a:moveTo>
                  <a:pt x="3136925" y="1968499"/>
                </a:moveTo>
                <a:lnTo>
                  <a:pt x="3080258" y="1968499"/>
                </a:lnTo>
                <a:lnTo>
                  <a:pt x="3089440" y="1981199"/>
                </a:lnTo>
                <a:lnTo>
                  <a:pt x="3142945" y="1981199"/>
                </a:lnTo>
                <a:lnTo>
                  <a:pt x="3136925" y="1968499"/>
                </a:lnTo>
                <a:close/>
              </a:path>
              <a:path w="3434715" h="2184400">
                <a:moveTo>
                  <a:pt x="3143610" y="1979856"/>
                </a:moveTo>
                <a:lnTo>
                  <a:pt x="3142945" y="1981199"/>
                </a:lnTo>
                <a:lnTo>
                  <a:pt x="3143846" y="1981199"/>
                </a:lnTo>
                <a:lnTo>
                  <a:pt x="3143610" y="1979856"/>
                </a:lnTo>
                <a:close/>
              </a:path>
              <a:path w="3434715" h="2184400">
                <a:moveTo>
                  <a:pt x="3149231" y="1968499"/>
                </a:moveTo>
                <a:lnTo>
                  <a:pt x="3143733" y="1979606"/>
                </a:lnTo>
                <a:lnTo>
                  <a:pt x="3143846" y="1981199"/>
                </a:lnTo>
                <a:lnTo>
                  <a:pt x="3157156" y="1981199"/>
                </a:lnTo>
                <a:lnTo>
                  <a:pt x="3149231" y="1968499"/>
                </a:lnTo>
                <a:close/>
              </a:path>
              <a:path w="3434715" h="2184400">
                <a:moveTo>
                  <a:pt x="3142945" y="1968499"/>
                </a:moveTo>
                <a:lnTo>
                  <a:pt x="3141611" y="1968499"/>
                </a:lnTo>
                <a:lnTo>
                  <a:pt x="3143610" y="1979856"/>
                </a:lnTo>
                <a:lnTo>
                  <a:pt x="3143733" y="1979606"/>
                </a:lnTo>
                <a:lnTo>
                  <a:pt x="3142945" y="1968499"/>
                </a:lnTo>
                <a:close/>
              </a:path>
              <a:path w="3434715" h="2184400">
                <a:moveTo>
                  <a:pt x="3119577" y="1955799"/>
                </a:moveTo>
                <a:lnTo>
                  <a:pt x="3050006" y="1955799"/>
                </a:lnTo>
                <a:lnTo>
                  <a:pt x="3051174" y="1968499"/>
                </a:lnTo>
                <a:lnTo>
                  <a:pt x="3120390" y="1968499"/>
                </a:lnTo>
                <a:lnTo>
                  <a:pt x="3119577" y="1955799"/>
                </a:lnTo>
                <a:close/>
              </a:path>
              <a:path w="3434715" h="2184400">
                <a:moveTo>
                  <a:pt x="3026371" y="1943099"/>
                </a:moveTo>
                <a:lnTo>
                  <a:pt x="3025711" y="1943099"/>
                </a:lnTo>
                <a:lnTo>
                  <a:pt x="3030905" y="1955799"/>
                </a:lnTo>
                <a:lnTo>
                  <a:pt x="3026371" y="1943099"/>
                </a:lnTo>
                <a:close/>
              </a:path>
              <a:path w="3434715" h="2184400">
                <a:moveTo>
                  <a:pt x="3049333" y="1943099"/>
                </a:moveTo>
                <a:lnTo>
                  <a:pt x="3033928" y="1943099"/>
                </a:lnTo>
                <a:lnTo>
                  <a:pt x="3040392" y="1955799"/>
                </a:lnTo>
                <a:lnTo>
                  <a:pt x="3054184" y="1955799"/>
                </a:lnTo>
                <a:lnTo>
                  <a:pt x="3049333" y="1943099"/>
                </a:lnTo>
                <a:close/>
              </a:path>
              <a:path w="3434715" h="2184400">
                <a:moveTo>
                  <a:pt x="3051987" y="1943099"/>
                </a:moveTo>
                <a:lnTo>
                  <a:pt x="3051086" y="1943099"/>
                </a:lnTo>
                <a:lnTo>
                  <a:pt x="3057118" y="1955799"/>
                </a:lnTo>
                <a:lnTo>
                  <a:pt x="3057314" y="1953075"/>
                </a:lnTo>
                <a:lnTo>
                  <a:pt x="3051987" y="1943099"/>
                </a:lnTo>
                <a:close/>
              </a:path>
              <a:path w="3434715" h="2184400">
                <a:moveTo>
                  <a:pt x="3076905" y="1943099"/>
                </a:moveTo>
                <a:lnTo>
                  <a:pt x="3058033" y="1943099"/>
                </a:lnTo>
                <a:lnTo>
                  <a:pt x="3057314" y="1953075"/>
                </a:lnTo>
                <a:lnTo>
                  <a:pt x="3058769" y="1955799"/>
                </a:lnTo>
                <a:lnTo>
                  <a:pt x="3088144" y="1955799"/>
                </a:lnTo>
                <a:lnTo>
                  <a:pt x="3076905" y="1943099"/>
                </a:lnTo>
                <a:close/>
              </a:path>
              <a:path w="3434715" h="2184400">
                <a:moveTo>
                  <a:pt x="3097441" y="1943099"/>
                </a:moveTo>
                <a:lnTo>
                  <a:pt x="3087077" y="1943099"/>
                </a:lnTo>
                <a:lnTo>
                  <a:pt x="3088144" y="1955799"/>
                </a:lnTo>
                <a:lnTo>
                  <a:pt x="3102368" y="1955799"/>
                </a:lnTo>
                <a:lnTo>
                  <a:pt x="3097441" y="1943099"/>
                </a:lnTo>
                <a:close/>
              </a:path>
              <a:path w="3434715" h="2184400">
                <a:moveTo>
                  <a:pt x="3058033" y="1943099"/>
                </a:moveTo>
                <a:lnTo>
                  <a:pt x="3051987" y="1943099"/>
                </a:lnTo>
                <a:lnTo>
                  <a:pt x="3057314" y="1953075"/>
                </a:lnTo>
                <a:lnTo>
                  <a:pt x="3058033" y="1943099"/>
                </a:lnTo>
                <a:close/>
              </a:path>
              <a:path w="3434715" h="2184400">
                <a:moveTo>
                  <a:pt x="3008160" y="1930399"/>
                </a:moveTo>
                <a:lnTo>
                  <a:pt x="2996247" y="1930399"/>
                </a:lnTo>
                <a:lnTo>
                  <a:pt x="3008782" y="1943099"/>
                </a:lnTo>
                <a:lnTo>
                  <a:pt x="3015213" y="1943099"/>
                </a:lnTo>
                <a:lnTo>
                  <a:pt x="3008160" y="1930399"/>
                </a:lnTo>
                <a:close/>
              </a:path>
              <a:path w="3434715" h="2184400">
                <a:moveTo>
                  <a:pt x="3065576" y="1930399"/>
                </a:moveTo>
                <a:lnTo>
                  <a:pt x="3015716" y="1930399"/>
                </a:lnTo>
                <a:lnTo>
                  <a:pt x="3015213" y="1943099"/>
                </a:lnTo>
                <a:lnTo>
                  <a:pt x="3063786" y="1943099"/>
                </a:lnTo>
                <a:lnTo>
                  <a:pt x="3065576" y="1930399"/>
                </a:lnTo>
                <a:close/>
              </a:path>
              <a:path w="3434715" h="2184400">
                <a:moveTo>
                  <a:pt x="3080448" y="1930399"/>
                </a:moveTo>
                <a:lnTo>
                  <a:pt x="3071291" y="1930399"/>
                </a:lnTo>
                <a:lnTo>
                  <a:pt x="3069323" y="1943099"/>
                </a:lnTo>
                <a:lnTo>
                  <a:pt x="3077565" y="1943099"/>
                </a:lnTo>
                <a:lnTo>
                  <a:pt x="3080448" y="1930399"/>
                </a:lnTo>
                <a:close/>
              </a:path>
              <a:path w="3434715" h="2184400">
                <a:moveTo>
                  <a:pt x="2982734" y="1917699"/>
                </a:moveTo>
                <a:lnTo>
                  <a:pt x="2976422" y="1917699"/>
                </a:lnTo>
                <a:lnTo>
                  <a:pt x="2976029" y="1930399"/>
                </a:lnTo>
                <a:lnTo>
                  <a:pt x="2989211" y="1930399"/>
                </a:lnTo>
                <a:lnTo>
                  <a:pt x="2982734" y="1917699"/>
                </a:lnTo>
                <a:close/>
              </a:path>
              <a:path w="3434715" h="2184400">
                <a:moveTo>
                  <a:pt x="2997720" y="1917699"/>
                </a:moveTo>
                <a:lnTo>
                  <a:pt x="2993961" y="1917699"/>
                </a:lnTo>
                <a:lnTo>
                  <a:pt x="2993694" y="1930399"/>
                </a:lnTo>
                <a:lnTo>
                  <a:pt x="2998368" y="1930399"/>
                </a:lnTo>
                <a:lnTo>
                  <a:pt x="2997720" y="1917699"/>
                </a:lnTo>
                <a:close/>
              </a:path>
              <a:path w="3434715" h="2184400">
                <a:moveTo>
                  <a:pt x="3012503" y="1917699"/>
                </a:moveTo>
                <a:lnTo>
                  <a:pt x="3006153" y="1917699"/>
                </a:lnTo>
                <a:lnTo>
                  <a:pt x="3004032" y="1930399"/>
                </a:lnTo>
                <a:lnTo>
                  <a:pt x="3008198" y="1930399"/>
                </a:lnTo>
                <a:lnTo>
                  <a:pt x="3012503" y="1917699"/>
                </a:lnTo>
                <a:close/>
              </a:path>
              <a:path w="3434715" h="2184400">
                <a:moveTo>
                  <a:pt x="3020885" y="1917699"/>
                </a:moveTo>
                <a:lnTo>
                  <a:pt x="3012503" y="1917699"/>
                </a:lnTo>
                <a:lnTo>
                  <a:pt x="3018955" y="1930399"/>
                </a:lnTo>
                <a:lnTo>
                  <a:pt x="3021952" y="1930399"/>
                </a:lnTo>
                <a:lnTo>
                  <a:pt x="3020885" y="1917699"/>
                </a:lnTo>
                <a:close/>
              </a:path>
              <a:path w="3434715" h="2184400">
                <a:moveTo>
                  <a:pt x="3064319" y="1917699"/>
                </a:moveTo>
                <a:lnTo>
                  <a:pt x="3022371" y="1917699"/>
                </a:lnTo>
                <a:lnTo>
                  <a:pt x="3027540" y="1930399"/>
                </a:lnTo>
                <a:lnTo>
                  <a:pt x="3063278" y="1930399"/>
                </a:lnTo>
                <a:lnTo>
                  <a:pt x="3064319" y="1917699"/>
                </a:lnTo>
                <a:close/>
              </a:path>
              <a:path w="3434715" h="2184400">
                <a:moveTo>
                  <a:pt x="2986519" y="1904999"/>
                </a:moveTo>
                <a:lnTo>
                  <a:pt x="2972028" y="1904999"/>
                </a:lnTo>
                <a:lnTo>
                  <a:pt x="2973463" y="1917699"/>
                </a:lnTo>
                <a:lnTo>
                  <a:pt x="2987509" y="1917699"/>
                </a:lnTo>
                <a:lnTo>
                  <a:pt x="2986519" y="1904999"/>
                </a:lnTo>
                <a:close/>
              </a:path>
              <a:path w="3434715" h="2184400">
                <a:moveTo>
                  <a:pt x="3031274" y="1904999"/>
                </a:moveTo>
                <a:lnTo>
                  <a:pt x="2986519" y="1904999"/>
                </a:lnTo>
                <a:lnTo>
                  <a:pt x="2990837" y="1917699"/>
                </a:lnTo>
                <a:lnTo>
                  <a:pt x="3033344" y="1917699"/>
                </a:lnTo>
                <a:lnTo>
                  <a:pt x="3031274" y="1904999"/>
                </a:lnTo>
                <a:close/>
              </a:path>
              <a:path w="3434715" h="2184400">
                <a:moveTo>
                  <a:pt x="3035352" y="1913963"/>
                </a:moveTo>
                <a:lnTo>
                  <a:pt x="3034665" y="1917699"/>
                </a:lnTo>
                <a:lnTo>
                  <a:pt x="3036481" y="1917699"/>
                </a:lnTo>
                <a:lnTo>
                  <a:pt x="3035352" y="1913963"/>
                </a:lnTo>
                <a:close/>
              </a:path>
              <a:path w="3434715" h="2184400">
                <a:moveTo>
                  <a:pt x="3044761" y="1904999"/>
                </a:moveTo>
                <a:lnTo>
                  <a:pt x="3036481" y="1917699"/>
                </a:lnTo>
                <a:lnTo>
                  <a:pt x="3052698" y="1917699"/>
                </a:lnTo>
                <a:lnTo>
                  <a:pt x="3044761" y="1904999"/>
                </a:lnTo>
                <a:close/>
              </a:path>
              <a:path w="3434715" h="2184400">
                <a:moveTo>
                  <a:pt x="3037001" y="1904999"/>
                </a:moveTo>
                <a:lnTo>
                  <a:pt x="3032645" y="1904999"/>
                </a:lnTo>
                <a:lnTo>
                  <a:pt x="3035352" y="1913963"/>
                </a:lnTo>
                <a:lnTo>
                  <a:pt x="3037001" y="1904999"/>
                </a:lnTo>
                <a:close/>
              </a:path>
              <a:path w="3434715" h="2184400">
                <a:moveTo>
                  <a:pt x="2958553" y="1892299"/>
                </a:moveTo>
                <a:lnTo>
                  <a:pt x="2959760" y="1904999"/>
                </a:lnTo>
                <a:lnTo>
                  <a:pt x="2962300" y="1904999"/>
                </a:lnTo>
                <a:lnTo>
                  <a:pt x="2958553" y="1892299"/>
                </a:lnTo>
                <a:close/>
              </a:path>
              <a:path w="3434715" h="2184400">
                <a:moveTo>
                  <a:pt x="2968914" y="1892299"/>
                </a:moveTo>
                <a:lnTo>
                  <a:pt x="2965272" y="1892299"/>
                </a:lnTo>
                <a:lnTo>
                  <a:pt x="2962668" y="1904999"/>
                </a:lnTo>
                <a:lnTo>
                  <a:pt x="2976587" y="1904999"/>
                </a:lnTo>
                <a:lnTo>
                  <a:pt x="2968914" y="1892299"/>
                </a:lnTo>
                <a:close/>
              </a:path>
              <a:path w="3434715" h="2184400">
                <a:moveTo>
                  <a:pt x="3018078" y="1892299"/>
                </a:moveTo>
                <a:lnTo>
                  <a:pt x="2977845" y="1892299"/>
                </a:lnTo>
                <a:lnTo>
                  <a:pt x="2976587" y="1904999"/>
                </a:lnTo>
                <a:lnTo>
                  <a:pt x="3014624" y="1904999"/>
                </a:lnTo>
                <a:lnTo>
                  <a:pt x="3018078" y="1892299"/>
                </a:lnTo>
                <a:close/>
              </a:path>
              <a:path w="3434715" h="2184400">
                <a:moveTo>
                  <a:pt x="3028810" y="1892299"/>
                </a:moveTo>
                <a:lnTo>
                  <a:pt x="3023755" y="1904999"/>
                </a:lnTo>
                <a:lnTo>
                  <a:pt x="3032645" y="1904999"/>
                </a:lnTo>
                <a:lnTo>
                  <a:pt x="3028810" y="1892299"/>
                </a:lnTo>
                <a:close/>
              </a:path>
              <a:path w="3434715" h="2184400">
                <a:moveTo>
                  <a:pt x="2923857" y="1879599"/>
                </a:moveTo>
                <a:lnTo>
                  <a:pt x="2921749" y="1879599"/>
                </a:lnTo>
                <a:lnTo>
                  <a:pt x="2925381" y="1892299"/>
                </a:lnTo>
                <a:lnTo>
                  <a:pt x="2930448" y="1892299"/>
                </a:lnTo>
                <a:lnTo>
                  <a:pt x="2923857" y="1879599"/>
                </a:lnTo>
                <a:close/>
              </a:path>
              <a:path w="3434715" h="2184400">
                <a:moveTo>
                  <a:pt x="2936506" y="1879599"/>
                </a:moveTo>
                <a:lnTo>
                  <a:pt x="2932061" y="1879599"/>
                </a:lnTo>
                <a:lnTo>
                  <a:pt x="2935947" y="1892299"/>
                </a:lnTo>
                <a:lnTo>
                  <a:pt x="2936506" y="1879599"/>
                </a:lnTo>
                <a:close/>
              </a:path>
              <a:path w="3434715" h="2184400">
                <a:moveTo>
                  <a:pt x="2937764" y="1879599"/>
                </a:moveTo>
                <a:lnTo>
                  <a:pt x="2937789" y="1892299"/>
                </a:lnTo>
                <a:lnTo>
                  <a:pt x="2938106" y="1892299"/>
                </a:lnTo>
                <a:lnTo>
                  <a:pt x="2937764" y="1879599"/>
                </a:lnTo>
                <a:close/>
              </a:path>
              <a:path w="3434715" h="2184400">
                <a:moveTo>
                  <a:pt x="3002445" y="1879599"/>
                </a:moveTo>
                <a:lnTo>
                  <a:pt x="2945168" y="1879599"/>
                </a:lnTo>
                <a:lnTo>
                  <a:pt x="2950070" y="1892299"/>
                </a:lnTo>
                <a:lnTo>
                  <a:pt x="3008490" y="1892299"/>
                </a:lnTo>
                <a:lnTo>
                  <a:pt x="3002445" y="1879599"/>
                </a:lnTo>
                <a:close/>
              </a:path>
              <a:path w="3434715" h="2184400">
                <a:moveTo>
                  <a:pt x="2927007" y="1866899"/>
                </a:moveTo>
                <a:lnTo>
                  <a:pt x="2908668" y="1866899"/>
                </a:lnTo>
                <a:lnTo>
                  <a:pt x="2910954" y="1879599"/>
                </a:lnTo>
                <a:lnTo>
                  <a:pt x="2921457" y="1879599"/>
                </a:lnTo>
                <a:lnTo>
                  <a:pt x="2928491" y="1869069"/>
                </a:lnTo>
                <a:lnTo>
                  <a:pt x="2927007" y="1866899"/>
                </a:lnTo>
                <a:close/>
              </a:path>
              <a:path w="3434715" h="2184400">
                <a:moveTo>
                  <a:pt x="2929563" y="1870637"/>
                </a:moveTo>
                <a:lnTo>
                  <a:pt x="2928658" y="1879599"/>
                </a:lnTo>
                <a:lnTo>
                  <a:pt x="2935693" y="1879599"/>
                </a:lnTo>
                <a:lnTo>
                  <a:pt x="2929563" y="1870637"/>
                </a:lnTo>
                <a:close/>
              </a:path>
              <a:path w="3434715" h="2184400">
                <a:moveTo>
                  <a:pt x="2975724" y="1866899"/>
                </a:moveTo>
                <a:lnTo>
                  <a:pt x="2935122" y="1866899"/>
                </a:lnTo>
                <a:lnTo>
                  <a:pt x="2935693" y="1879599"/>
                </a:lnTo>
                <a:lnTo>
                  <a:pt x="2972803" y="1879599"/>
                </a:lnTo>
                <a:lnTo>
                  <a:pt x="2975724" y="1866899"/>
                </a:lnTo>
                <a:close/>
              </a:path>
              <a:path w="3434715" h="2184400">
                <a:moveTo>
                  <a:pt x="2929940" y="1866899"/>
                </a:moveTo>
                <a:lnTo>
                  <a:pt x="2928491" y="1869069"/>
                </a:lnTo>
                <a:lnTo>
                  <a:pt x="2929563" y="1870637"/>
                </a:lnTo>
                <a:lnTo>
                  <a:pt x="2929940" y="1866899"/>
                </a:lnTo>
                <a:close/>
              </a:path>
              <a:path w="3434715" h="2184400">
                <a:moveTo>
                  <a:pt x="2877121" y="1854199"/>
                </a:moveTo>
                <a:lnTo>
                  <a:pt x="2878404" y="1866899"/>
                </a:lnTo>
                <a:lnTo>
                  <a:pt x="2882696" y="1866899"/>
                </a:lnTo>
                <a:lnTo>
                  <a:pt x="2877121" y="1854199"/>
                </a:lnTo>
                <a:close/>
              </a:path>
              <a:path w="3434715" h="2184400">
                <a:moveTo>
                  <a:pt x="2884855" y="1854199"/>
                </a:moveTo>
                <a:lnTo>
                  <a:pt x="2884551" y="1854199"/>
                </a:lnTo>
                <a:lnTo>
                  <a:pt x="2884436" y="1866899"/>
                </a:lnTo>
                <a:lnTo>
                  <a:pt x="2888843" y="1866899"/>
                </a:lnTo>
                <a:lnTo>
                  <a:pt x="2884855" y="1854199"/>
                </a:lnTo>
                <a:close/>
              </a:path>
              <a:path w="3434715" h="2184400">
                <a:moveTo>
                  <a:pt x="2892983" y="1854199"/>
                </a:moveTo>
                <a:lnTo>
                  <a:pt x="2887979" y="1854199"/>
                </a:lnTo>
                <a:lnTo>
                  <a:pt x="2893390" y="1866899"/>
                </a:lnTo>
                <a:lnTo>
                  <a:pt x="2902356" y="1866899"/>
                </a:lnTo>
                <a:lnTo>
                  <a:pt x="2901690" y="1864479"/>
                </a:lnTo>
                <a:lnTo>
                  <a:pt x="2892983" y="1854199"/>
                </a:lnTo>
                <a:close/>
              </a:path>
              <a:path w="3434715" h="2184400">
                <a:moveTo>
                  <a:pt x="2901911" y="1854199"/>
                </a:moveTo>
                <a:lnTo>
                  <a:pt x="2898863" y="1854199"/>
                </a:lnTo>
                <a:lnTo>
                  <a:pt x="2901690" y="1864479"/>
                </a:lnTo>
                <a:lnTo>
                  <a:pt x="2903740" y="1866899"/>
                </a:lnTo>
                <a:lnTo>
                  <a:pt x="2905594" y="1866899"/>
                </a:lnTo>
                <a:lnTo>
                  <a:pt x="2901911" y="1854199"/>
                </a:lnTo>
                <a:close/>
              </a:path>
              <a:path w="3434715" h="2184400">
                <a:moveTo>
                  <a:pt x="2908245" y="1866607"/>
                </a:moveTo>
                <a:lnTo>
                  <a:pt x="2908033" y="1866899"/>
                </a:lnTo>
                <a:lnTo>
                  <a:pt x="2908274" y="1866899"/>
                </a:lnTo>
                <a:lnTo>
                  <a:pt x="2908245" y="1866607"/>
                </a:lnTo>
                <a:close/>
              </a:path>
              <a:path w="3434715" h="2184400">
                <a:moveTo>
                  <a:pt x="2932861" y="1854199"/>
                </a:moveTo>
                <a:lnTo>
                  <a:pt x="2917253" y="1854199"/>
                </a:lnTo>
                <a:lnTo>
                  <a:pt x="2910866" y="1862997"/>
                </a:lnTo>
                <a:lnTo>
                  <a:pt x="2912579" y="1866899"/>
                </a:lnTo>
                <a:lnTo>
                  <a:pt x="2933547" y="1866899"/>
                </a:lnTo>
                <a:lnTo>
                  <a:pt x="2932861" y="1854199"/>
                </a:lnTo>
                <a:close/>
              </a:path>
              <a:path w="3434715" h="2184400">
                <a:moveTo>
                  <a:pt x="2959239" y="1854199"/>
                </a:moveTo>
                <a:lnTo>
                  <a:pt x="2934728" y="1854199"/>
                </a:lnTo>
                <a:lnTo>
                  <a:pt x="2933547" y="1866899"/>
                </a:lnTo>
                <a:lnTo>
                  <a:pt x="2965729" y="1866899"/>
                </a:lnTo>
                <a:lnTo>
                  <a:pt x="2959239" y="1854199"/>
                </a:lnTo>
                <a:close/>
              </a:path>
              <a:path w="3434715" h="2184400">
                <a:moveTo>
                  <a:pt x="2907004" y="1854199"/>
                </a:moveTo>
                <a:lnTo>
                  <a:pt x="2908245" y="1866607"/>
                </a:lnTo>
                <a:lnTo>
                  <a:pt x="2910866" y="1862997"/>
                </a:lnTo>
                <a:lnTo>
                  <a:pt x="2907004" y="1854199"/>
                </a:lnTo>
                <a:close/>
              </a:path>
              <a:path w="3434715" h="2184400">
                <a:moveTo>
                  <a:pt x="2877654" y="1841499"/>
                </a:moveTo>
                <a:lnTo>
                  <a:pt x="2874937" y="1841499"/>
                </a:lnTo>
                <a:lnTo>
                  <a:pt x="2875267" y="1854199"/>
                </a:lnTo>
                <a:lnTo>
                  <a:pt x="2879216" y="1854199"/>
                </a:lnTo>
                <a:lnTo>
                  <a:pt x="2877654" y="1841499"/>
                </a:lnTo>
                <a:close/>
              </a:path>
              <a:path w="3434715" h="2184400">
                <a:moveTo>
                  <a:pt x="2923705" y="1841499"/>
                </a:moveTo>
                <a:lnTo>
                  <a:pt x="2886595" y="1841499"/>
                </a:lnTo>
                <a:lnTo>
                  <a:pt x="2879216" y="1854199"/>
                </a:lnTo>
                <a:lnTo>
                  <a:pt x="2924060" y="1854199"/>
                </a:lnTo>
                <a:lnTo>
                  <a:pt x="2923705" y="1841499"/>
                </a:lnTo>
                <a:close/>
              </a:path>
              <a:path w="3434715" h="2184400">
                <a:moveTo>
                  <a:pt x="2929743" y="1843191"/>
                </a:moveTo>
                <a:lnTo>
                  <a:pt x="2927718" y="1854199"/>
                </a:lnTo>
                <a:lnTo>
                  <a:pt x="2937471" y="1854199"/>
                </a:lnTo>
                <a:lnTo>
                  <a:pt x="2929743" y="1843191"/>
                </a:lnTo>
                <a:close/>
              </a:path>
              <a:path w="3434715" h="2184400">
                <a:moveTo>
                  <a:pt x="2945168" y="1841499"/>
                </a:moveTo>
                <a:lnTo>
                  <a:pt x="2939287" y="1841499"/>
                </a:lnTo>
                <a:lnTo>
                  <a:pt x="2941929" y="1854199"/>
                </a:lnTo>
                <a:lnTo>
                  <a:pt x="2950413" y="1854199"/>
                </a:lnTo>
                <a:lnTo>
                  <a:pt x="2945168" y="1841499"/>
                </a:lnTo>
                <a:close/>
              </a:path>
              <a:path w="3434715" h="2184400">
                <a:moveTo>
                  <a:pt x="2930055" y="1841499"/>
                </a:moveTo>
                <a:lnTo>
                  <a:pt x="2928556" y="1841499"/>
                </a:lnTo>
                <a:lnTo>
                  <a:pt x="2929743" y="1843191"/>
                </a:lnTo>
                <a:lnTo>
                  <a:pt x="2930055" y="1841499"/>
                </a:lnTo>
                <a:close/>
              </a:path>
              <a:path w="3434715" h="2184400">
                <a:moveTo>
                  <a:pt x="2851340" y="1828799"/>
                </a:moveTo>
                <a:lnTo>
                  <a:pt x="2842615" y="1828799"/>
                </a:lnTo>
                <a:lnTo>
                  <a:pt x="2842475" y="1841499"/>
                </a:lnTo>
                <a:lnTo>
                  <a:pt x="2851491" y="1834023"/>
                </a:lnTo>
                <a:lnTo>
                  <a:pt x="2851340" y="1828799"/>
                </a:lnTo>
                <a:close/>
              </a:path>
              <a:path w="3434715" h="2184400">
                <a:moveTo>
                  <a:pt x="2854417" y="1831598"/>
                </a:moveTo>
                <a:lnTo>
                  <a:pt x="2851491" y="1834023"/>
                </a:lnTo>
                <a:lnTo>
                  <a:pt x="2851708" y="1841499"/>
                </a:lnTo>
                <a:lnTo>
                  <a:pt x="2854833" y="1841499"/>
                </a:lnTo>
                <a:lnTo>
                  <a:pt x="2854417" y="1831598"/>
                </a:lnTo>
                <a:close/>
              </a:path>
              <a:path w="3434715" h="2184400">
                <a:moveTo>
                  <a:pt x="2860395" y="1828799"/>
                </a:moveTo>
                <a:lnTo>
                  <a:pt x="2857792" y="1828799"/>
                </a:lnTo>
                <a:lnTo>
                  <a:pt x="2858858" y="1841499"/>
                </a:lnTo>
                <a:lnTo>
                  <a:pt x="2865132" y="1841499"/>
                </a:lnTo>
                <a:lnTo>
                  <a:pt x="2860395" y="1828799"/>
                </a:lnTo>
                <a:close/>
              </a:path>
              <a:path w="3434715" h="2184400">
                <a:moveTo>
                  <a:pt x="2919739" y="1828799"/>
                </a:moveTo>
                <a:lnTo>
                  <a:pt x="2866669" y="1828799"/>
                </a:lnTo>
                <a:lnTo>
                  <a:pt x="2870873" y="1841499"/>
                </a:lnTo>
                <a:lnTo>
                  <a:pt x="2932700" y="1841499"/>
                </a:lnTo>
                <a:lnTo>
                  <a:pt x="2919739" y="1828799"/>
                </a:lnTo>
                <a:close/>
              </a:path>
              <a:path w="3434715" h="2184400">
                <a:moveTo>
                  <a:pt x="2857792" y="1828799"/>
                </a:moveTo>
                <a:lnTo>
                  <a:pt x="2854299" y="1828799"/>
                </a:lnTo>
                <a:lnTo>
                  <a:pt x="2854417" y="1831598"/>
                </a:lnTo>
                <a:lnTo>
                  <a:pt x="2857792" y="1828799"/>
                </a:lnTo>
                <a:close/>
              </a:path>
              <a:path w="3434715" h="2184400">
                <a:moveTo>
                  <a:pt x="2822257" y="1816099"/>
                </a:moveTo>
                <a:lnTo>
                  <a:pt x="2819996" y="1816099"/>
                </a:lnTo>
                <a:lnTo>
                  <a:pt x="2818726" y="1828799"/>
                </a:lnTo>
                <a:lnTo>
                  <a:pt x="2822257" y="1816099"/>
                </a:lnTo>
                <a:close/>
              </a:path>
              <a:path w="3434715" h="2184400">
                <a:moveTo>
                  <a:pt x="2831172" y="1816099"/>
                </a:moveTo>
                <a:lnTo>
                  <a:pt x="2830144" y="1816099"/>
                </a:lnTo>
                <a:lnTo>
                  <a:pt x="2834271" y="1828799"/>
                </a:lnTo>
                <a:lnTo>
                  <a:pt x="2837662" y="1828799"/>
                </a:lnTo>
                <a:lnTo>
                  <a:pt x="2831172" y="1816099"/>
                </a:lnTo>
                <a:close/>
              </a:path>
              <a:path w="3434715" h="2184400">
                <a:moveTo>
                  <a:pt x="2859785" y="1816099"/>
                </a:moveTo>
                <a:lnTo>
                  <a:pt x="2834576" y="1816099"/>
                </a:lnTo>
                <a:lnTo>
                  <a:pt x="2842679" y="1828799"/>
                </a:lnTo>
                <a:lnTo>
                  <a:pt x="2854998" y="1828799"/>
                </a:lnTo>
                <a:lnTo>
                  <a:pt x="2859785" y="1816099"/>
                </a:lnTo>
                <a:close/>
              </a:path>
              <a:path w="3434715" h="2184400">
                <a:moveTo>
                  <a:pt x="2898000" y="1816099"/>
                </a:moveTo>
                <a:lnTo>
                  <a:pt x="2859785" y="1816099"/>
                </a:lnTo>
                <a:lnTo>
                  <a:pt x="2861386" y="1828799"/>
                </a:lnTo>
                <a:lnTo>
                  <a:pt x="2898495" y="1828799"/>
                </a:lnTo>
                <a:lnTo>
                  <a:pt x="2898000" y="1816099"/>
                </a:lnTo>
                <a:close/>
              </a:path>
              <a:path w="3434715" h="2184400">
                <a:moveTo>
                  <a:pt x="2910509" y="1816099"/>
                </a:moveTo>
                <a:lnTo>
                  <a:pt x="2910039" y="1828799"/>
                </a:lnTo>
                <a:lnTo>
                  <a:pt x="2914484" y="1828799"/>
                </a:lnTo>
                <a:lnTo>
                  <a:pt x="2910509" y="1816099"/>
                </a:lnTo>
                <a:close/>
              </a:path>
              <a:path w="3434715" h="2184400">
                <a:moveTo>
                  <a:pt x="2809976" y="1803399"/>
                </a:moveTo>
                <a:lnTo>
                  <a:pt x="2803575" y="1816099"/>
                </a:lnTo>
                <a:lnTo>
                  <a:pt x="2812275" y="1816099"/>
                </a:lnTo>
                <a:lnTo>
                  <a:pt x="2809976" y="1803399"/>
                </a:lnTo>
                <a:close/>
              </a:path>
              <a:path w="3434715" h="2184400">
                <a:moveTo>
                  <a:pt x="2818436" y="1810833"/>
                </a:moveTo>
                <a:lnTo>
                  <a:pt x="2815513" y="1816099"/>
                </a:lnTo>
                <a:lnTo>
                  <a:pt x="2820022" y="1816099"/>
                </a:lnTo>
                <a:lnTo>
                  <a:pt x="2818436" y="1810833"/>
                </a:lnTo>
                <a:close/>
              </a:path>
              <a:path w="3434715" h="2184400">
                <a:moveTo>
                  <a:pt x="2822562" y="1803399"/>
                </a:moveTo>
                <a:lnTo>
                  <a:pt x="2818436" y="1810833"/>
                </a:lnTo>
                <a:lnTo>
                  <a:pt x="2820022" y="1816099"/>
                </a:lnTo>
                <a:lnTo>
                  <a:pt x="2822562" y="1803399"/>
                </a:lnTo>
                <a:close/>
              </a:path>
              <a:path w="3434715" h="2184400">
                <a:moveTo>
                  <a:pt x="2874505" y="1803399"/>
                </a:moveTo>
                <a:lnTo>
                  <a:pt x="2822562" y="1803399"/>
                </a:lnTo>
                <a:lnTo>
                  <a:pt x="2820022" y="1816099"/>
                </a:lnTo>
                <a:lnTo>
                  <a:pt x="2875140" y="1816099"/>
                </a:lnTo>
                <a:lnTo>
                  <a:pt x="2874505" y="1803399"/>
                </a:lnTo>
                <a:close/>
              </a:path>
              <a:path w="3434715" h="2184400">
                <a:moveTo>
                  <a:pt x="2878188" y="1803399"/>
                </a:moveTo>
                <a:lnTo>
                  <a:pt x="2874505" y="1803399"/>
                </a:lnTo>
                <a:lnTo>
                  <a:pt x="2877527" y="1816099"/>
                </a:lnTo>
                <a:lnTo>
                  <a:pt x="2879280" y="1816099"/>
                </a:lnTo>
                <a:lnTo>
                  <a:pt x="2878188" y="1803399"/>
                </a:lnTo>
                <a:close/>
              </a:path>
              <a:path w="3434715" h="2184400">
                <a:moveTo>
                  <a:pt x="2884157" y="1803399"/>
                </a:moveTo>
                <a:lnTo>
                  <a:pt x="2878188" y="1803399"/>
                </a:lnTo>
                <a:lnTo>
                  <a:pt x="2883369" y="1816099"/>
                </a:lnTo>
                <a:lnTo>
                  <a:pt x="2884157" y="1803399"/>
                </a:lnTo>
                <a:close/>
              </a:path>
              <a:path w="3434715" h="2184400">
                <a:moveTo>
                  <a:pt x="2822562" y="1803399"/>
                </a:moveTo>
                <a:lnTo>
                  <a:pt x="2816199" y="1803399"/>
                </a:lnTo>
                <a:lnTo>
                  <a:pt x="2818436" y="1810833"/>
                </a:lnTo>
                <a:lnTo>
                  <a:pt x="2822562" y="1803399"/>
                </a:lnTo>
                <a:close/>
              </a:path>
              <a:path w="3434715" h="2184400">
                <a:moveTo>
                  <a:pt x="2786126" y="1790699"/>
                </a:moveTo>
                <a:lnTo>
                  <a:pt x="2778137" y="1790699"/>
                </a:lnTo>
                <a:lnTo>
                  <a:pt x="2779077" y="1803399"/>
                </a:lnTo>
                <a:lnTo>
                  <a:pt x="2786194" y="1791086"/>
                </a:lnTo>
                <a:lnTo>
                  <a:pt x="2786126" y="1790699"/>
                </a:lnTo>
                <a:close/>
              </a:path>
              <a:path w="3434715" h="2184400">
                <a:moveTo>
                  <a:pt x="2786238" y="1791010"/>
                </a:moveTo>
                <a:lnTo>
                  <a:pt x="2786234" y="1791310"/>
                </a:lnTo>
                <a:lnTo>
                  <a:pt x="2788373" y="1803399"/>
                </a:lnTo>
                <a:lnTo>
                  <a:pt x="2790723" y="1803399"/>
                </a:lnTo>
                <a:lnTo>
                  <a:pt x="2786238" y="1791010"/>
                </a:lnTo>
                <a:close/>
              </a:path>
              <a:path w="3434715" h="2184400">
                <a:moveTo>
                  <a:pt x="2819793" y="1790699"/>
                </a:moveTo>
                <a:lnTo>
                  <a:pt x="2798569" y="1790699"/>
                </a:lnTo>
                <a:lnTo>
                  <a:pt x="2803715" y="1803399"/>
                </a:lnTo>
                <a:lnTo>
                  <a:pt x="2818269" y="1803399"/>
                </a:lnTo>
                <a:lnTo>
                  <a:pt x="2819793" y="1790699"/>
                </a:lnTo>
                <a:close/>
              </a:path>
              <a:path w="3434715" h="2184400">
                <a:moveTo>
                  <a:pt x="2819793" y="1790699"/>
                </a:moveTo>
                <a:lnTo>
                  <a:pt x="2818269" y="1803399"/>
                </a:lnTo>
                <a:lnTo>
                  <a:pt x="2820083" y="1791310"/>
                </a:lnTo>
                <a:lnTo>
                  <a:pt x="2819793" y="1790699"/>
                </a:lnTo>
                <a:close/>
              </a:path>
              <a:path w="3434715" h="2184400">
                <a:moveTo>
                  <a:pt x="2820083" y="1791310"/>
                </a:moveTo>
                <a:lnTo>
                  <a:pt x="2818269" y="1803399"/>
                </a:lnTo>
                <a:lnTo>
                  <a:pt x="2825813" y="1803399"/>
                </a:lnTo>
                <a:lnTo>
                  <a:pt x="2820083" y="1791310"/>
                </a:lnTo>
                <a:close/>
              </a:path>
              <a:path w="3434715" h="2184400">
                <a:moveTo>
                  <a:pt x="2854604" y="1790699"/>
                </a:moveTo>
                <a:lnTo>
                  <a:pt x="2827007" y="1790699"/>
                </a:lnTo>
                <a:lnTo>
                  <a:pt x="2829013" y="1803399"/>
                </a:lnTo>
                <a:lnTo>
                  <a:pt x="2856344" y="1803399"/>
                </a:lnTo>
                <a:lnTo>
                  <a:pt x="2854604" y="1790699"/>
                </a:lnTo>
                <a:close/>
              </a:path>
              <a:path w="3434715" h="2184400">
                <a:moveTo>
                  <a:pt x="2863303" y="1790699"/>
                </a:moveTo>
                <a:lnTo>
                  <a:pt x="2854604" y="1790699"/>
                </a:lnTo>
                <a:lnTo>
                  <a:pt x="2858427" y="1803399"/>
                </a:lnTo>
                <a:lnTo>
                  <a:pt x="2863634" y="1803399"/>
                </a:lnTo>
                <a:lnTo>
                  <a:pt x="2863303" y="1790699"/>
                </a:lnTo>
                <a:close/>
              </a:path>
              <a:path w="3434715" h="2184400">
                <a:moveTo>
                  <a:pt x="2868574" y="1790699"/>
                </a:moveTo>
                <a:lnTo>
                  <a:pt x="2867279" y="1790699"/>
                </a:lnTo>
                <a:lnTo>
                  <a:pt x="2867545" y="1803399"/>
                </a:lnTo>
                <a:lnTo>
                  <a:pt x="2869603" y="1803399"/>
                </a:lnTo>
                <a:lnTo>
                  <a:pt x="2868574" y="1790699"/>
                </a:lnTo>
                <a:close/>
              </a:path>
              <a:path w="3434715" h="2184400">
                <a:moveTo>
                  <a:pt x="2820174" y="1790699"/>
                </a:moveTo>
                <a:lnTo>
                  <a:pt x="2819793" y="1790699"/>
                </a:lnTo>
                <a:lnTo>
                  <a:pt x="2820083" y="1791310"/>
                </a:lnTo>
                <a:lnTo>
                  <a:pt x="2820174" y="1790699"/>
                </a:lnTo>
                <a:close/>
              </a:path>
              <a:path w="3434715" h="2184400">
                <a:moveTo>
                  <a:pt x="2786418" y="1790699"/>
                </a:moveTo>
                <a:lnTo>
                  <a:pt x="2786126" y="1790699"/>
                </a:lnTo>
                <a:lnTo>
                  <a:pt x="2786238" y="1791010"/>
                </a:lnTo>
                <a:lnTo>
                  <a:pt x="2786418" y="1790699"/>
                </a:lnTo>
                <a:close/>
              </a:path>
              <a:path w="3434715" h="2184400">
                <a:moveTo>
                  <a:pt x="2771914" y="1777999"/>
                </a:moveTo>
                <a:lnTo>
                  <a:pt x="2770784" y="1790699"/>
                </a:lnTo>
                <a:lnTo>
                  <a:pt x="2772854" y="1790699"/>
                </a:lnTo>
                <a:lnTo>
                  <a:pt x="2771914" y="1777999"/>
                </a:lnTo>
                <a:close/>
              </a:path>
              <a:path w="3434715" h="2184400">
                <a:moveTo>
                  <a:pt x="2788183" y="1777999"/>
                </a:moveTo>
                <a:lnTo>
                  <a:pt x="2772575" y="1777999"/>
                </a:lnTo>
                <a:lnTo>
                  <a:pt x="2778175" y="1790699"/>
                </a:lnTo>
                <a:lnTo>
                  <a:pt x="2794761" y="1790699"/>
                </a:lnTo>
                <a:lnTo>
                  <a:pt x="2788183" y="1777999"/>
                </a:lnTo>
                <a:close/>
              </a:path>
              <a:path w="3434715" h="2184400">
                <a:moveTo>
                  <a:pt x="2837687" y="1777999"/>
                </a:moveTo>
                <a:lnTo>
                  <a:pt x="2796070" y="1777999"/>
                </a:lnTo>
                <a:lnTo>
                  <a:pt x="2796298" y="1790699"/>
                </a:lnTo>
                <a:lnTo>
                  <a:pt x="2841328" y="1790699"/>
                </a:lnTo>
                <a:lnTo>
                  <a:pt x="2837687" y="1777999"/>
                </a:lnTo>
                <a:close/>
              </a:path>
              <a:path w="3434715" h="2184400">
                <a:moveTo>
                  <a:pt x="2812618" y="1765299"/>
                </a:moveTo>
                <a:lnTo>
                  <a:pt x="2759290" y="1765299"/>
                </a:lnTo>
                <a:lnTo>
                  <a:pt x="2757017" y="1777999"/>
                </a:lnTo>
                <a:lnTo>
                  <a:pt x="2814421" y="1777999"/>
                </a:lnTo>
                <a:lnTo>
                  <a:pt x="2816023" y="1768527"/>
                </a:lnTo>
                <a:lnTo>
                  <a:pt x="2812618" y="1765299"/>
                </a:lnTo>
                <a:close/>
              </a:path>
              <a:path w="3434715" h="2184400">
                <a:moveTo>
                  <a:pt x="2816691" y="1769161"/>
                </a:moveTo>
                <a:lnTo>
                  <a:pt x="2816971" y="1777999"/>
                </a:lnTo>
                <a:lnTo>
                  <a:pt x="2826016" y="1777999"/>
                </a:lnTo>
                <a:lnTo>
                  <a:pt x="2816691" y="1769161"/>
                </a:lnTo>
                <a:close/>
              </a:path>
              <a:path w="3434715" h="2184400">
                <a:moveTo>
                  <a:pt x="2830169" y="1765299"/>
                </a:moveTo>
                <a:lnTo>
                  <a:pt x="2826969" y="1765299"/>
                </a:lnTo>
                <a:lnTo>
                  <a:pt x="2826753" y="1777999"/>
                </a:lnTo>
                <a:lnTo>
                  <a:pt x="2830169" y="1765299"/>
                </a:lnTo>
                <a:close/>
              </a:path>
              <a:path w="3434715" h="2184400">
                <a:moveTo>
                  <a:pt x="2816569" y="1765299"/>
                </a:moveTo>
                <a:lnTo>
                  <a:pt x="2816023" y="1768527"/>
                </a:lnTo>
                <a:lnTo>
                  <a:pt x="2816691" y="1769161"/>
                </a:lnTo>
                <a:lnTo>
                  <a:pt x="2816569" y="1765299"/>
                </a:lnTo>
                <a:close/>
              </a:path>
              <a:path w="3434715" h="2184400">
                <a:moveTo>
                  <a:pt x="2725102" y="1752599"/>
                </a:moveTo>
                <a:lnTo>
                  <a:pt x="2727604" y="1765299"/>
                </a:lnTo>
                <a:lnTo>
                  <a:pt x="2729496" y="1765299"/>
                </a:lnTo>
                <a:lnTo>
                  <a:pt x="2725102" y="1752599"/>
                </a:lnTo>
                <a:close/>
              </a:path>
              <a:path w="3434715" h="2184400">
                <a:moveTo>
                  <a:pt x="2742006" y="1752599"/>
                </a:moveTo>
                <a:lnTo>
                  <a:pt x="2728772" y="1752599"/>
                </a:lnTo>
                <a:lnTo>
                  <a:pt x="2729496" y="1765299"/>
                </a:lnTo>
                <a:lnTo>
                  <a:pt x="2742565" y="1765299"/>
                </a:lnTo>
                <a:lnTo>
                  <a:pt x="2742006" y="1752599"/>
                </a:lnTo>
                <a:close/>
              </a:path>
              <a:path w="3434715" h="2184400">
                <a:moveTo>
                  <a:pt x="2754134" y="1752599"/>
                </a:moveTo>
                <a:lnTo>
                  <a:pt x="2744800" y="1752599"/>
                </a:lnTo>
                <a:lnTo>
                  <a:pt x="2742565" y="1765299"/>
                </a:lnTo>
                <a:lnTo>
                  <a:pt x="2748902" y="1765299"/>
                </a:lnTo>
                <a:lnTo>
                  <a:pt x="2754134" y="1752599"/>
                </a:lnTo>
                <a:close/>
              </a:path>
              <a:path w="3434715" h="2184400">
                <a:moveTo>
                  <a:pt x="2765704" y="1752599"/>
                </a:moveTo>
                <a:lnTo>
                  <a:pt x="2754134" y="1752599"/>
                </a:lnTo>
                <a:lnTo>
                  <a:pt x="2748902" y="1765299"/>
                </a:lnTo>
                <a:lnTo>
                  <a:pt x="2752356" y="1765299"/>
                </a:lnTo>
                <a:lnTo>
                  <a:pt x="2765704" y="1752599"/>
                </a:lnTo>
                <a:close/>
              </a:path>
              <a:path w="3434715" h="2184400">
                <a:moveTo>
                  <a:pt x="2784157" y="1752599"/>
                </a:moveTo>
                <a:lnTo>
                  <a:pt x="2765704" y="1752599"/>
                </a:lnTo>
                <a:lnTo>
                  <a:pt x="2752356" y="1765299"/>
                </a:lnTo>
                <a:lnTo>
                  <a:pt x="2786202" y="1765299"/>
                </a:lnTo>
                <a:lnTo>
                  <a:pt x="2784157" y="1752599"/>
                </a:lnTo>
                <a:close/>
              </a:path>
              <a:path w="3434715" h="2184400">
                <a:moveTo>
                  <a:pt x="2801467" y="1752599"/>
                </a:moveTo>
                <a:lnTo>
                  <a:pt x="2795841" y="1752599"/>
                </a:lnTo>
                <a:lnTo>
                  <a:pt x="2786202" y="1765299"/>
                </a:lnTo>
                <a:lnTo>
                  <a:pt x="2807131" y="1765299"/>
                </a:lnTo>
                <a:lnTo>
                  <a:pt x="2801467" y="1752599"/>
                </a:lnTo>
                <a:close/>
              </a:path>
              <a:path w="3434715" h="2184400">
                <a:moveTo>
                  <a:pt x="2701810" y="1739899"/>
                </a:moveTo>
                <a:lnTo>
                  <a:pt x="2697467" y="1739899"/>
                </a:lnTo>
                <a:lnTo>
                  <a:pt x="2701328" y="1752599"/>
                </a:lnTo>
                <a:lnTo>
                  <a:pt x="2701810" y="1739899"/>
                </a:lnTo>
                <a:close/>
              </a:path>
              <a:path w="3434715" h="2184400">
                <a:moveTo>
                  <a:pt x="2712631" y="1739899"/>
                </a:moveTo>
                <a:lnTo>
                  <a:pt x="2707144" y="1739899"/>
                </a:lnTo>
                <a:lnTo>
                  <a:pt x="2708461" y="1752599"/>
                </a:lnTo>
                <a:lnTo>
                  <a:pt x="2709900" y="1752599"/>
                </a:lnTo>
                <a:lnTo>
                  <a:pt x="2712631" y="1739899"/>
                </a:lnTo>
                <a:close/>
              </a:path>
              <a:path w="3434715" h="2184400">
                <a:moveTo>
                  <a:pt x="2757525" y="1739899"/>
                </a:moveTo>
                <a:lnTo>
                  <a:pt x="2723794" y="1739899"/>
                </a:lnTo>
                <a:lnTo>
                  <a:pt x="2729877" y="1752599"/>
                </a:lnTo>
                <a:lnTo>
                  <a:pt x="2761234" y="1752599"/>
                </a:lnTo>
                <a:lnTo>
                  <a:pt x="2757525" y="1739899"/>
                </a:lnTo>
                <a:close/>
              </a:path>
              <a:path w="3434715" h="2184400">
                <a:moveTo>
                  <a:pt x="2765971" y="1739899"/>
                </a:moveTo>
                <a:lnTo>
                  <a:pt x="2757525" y="1739899"/>
                </a:lnTo>
                <a:lnTo>
                  <a:pt x="2761234" y="1752599"/>
                </a:lnTo>
                <a:lnTo>
                  <a:pt x="2766783" y="1752599"/>
                </a:lnTo>
                <a:lnTo>
                  <a:pt x="2768345" y="1747895"/>
                </a:lnTo>
                <a:lnTo>
                  <a:pt x="2765971" y="1739899"/>
                </a:lnTo>
                <a:close/>
              </a:path>
              <a:path w="3434715" h="2184400">
                <a:moveTo>
                  <a:pt x="2768345" y="1747895"/>
                </a:moveTo>
                <a:lnTo>
                  <a:pt x="2766783" y="1752599"/>
                </a:lnTo>
                <a:lnTo>
                  <a:pt x="2769054" y="1750280"/>
                </a:lnTo>
                <a:lnTo>
                  <a:pt x="2768345" y="1747895"/>
                </a:lnTo>
                <a:close/>
              </a:path>
              <a:path w="3434715" h="2184400">
                <a:moveTo>
                  <a:pt x="2769054" y="1750280"/>
                </a:moveTo>
                <a:lnTo>
                  <a:pt x="2766783" y="1752599"/>
                </a:lnTo>
                <a:lnTo>
                  <a:pt x="2769742" y="1752599"/>
                </a:lnTo>
                <a:lnTo>
                  <a:pt x="2769054" y="1750280"/>
                </a:lnTo>
                <a:close/>
              </a:path>
              <a:path w="3434715" h="2184400">
                <a:moveTo>
                  <a:pt x="2779217" y="1739899"/>
                </a:moveTo>
                <a:lnTo>
                  <a:pt x="2769054" y="1750280"/>
                </a:lnTo>
                <a:lnTo>
                  <a:pt x="2769742" y="1752599"/>
                </a:lnTo>
                <a:lnTo>
                  <a:pt x="2784983" y="1752599"/>
                </a:lnTo>
                <a:lnTo>
                  <a:pt x="2779217" y="1739899"/>
                </a:lnTo>
                <a:close/>
              </a:path>
              <a:path w="3434715" h="2184400">
                <a:moveTo>
                  <a:pt x="2771000" y="1739899"/>
                </a:moveTo>
                <a:lnTo>
                  <a:pt x="2765971" y="1739899"/>
                </a:lnTo>
                <a:lnTo>
                  <a:pt x="2768345" y="1747895"/>
                </a:lnTo>
                <a:lnTo>
                  <a:pt x="2771000" y="1739899"/>
                </a:lnTo>
                <a:close/>
              </a:path>
              <a:path w="3434715" h="2184400">
                <a:moveTo>
                  <a:pt x="2686100" y="1727199"/>
                </a:moveTo>
                <a:lnTo>
                  <a:pt x="2679738" y="1727199"/>
                </a:lnTo>
                <a:lnTo>
                  <a:pt x="2687472" y="1739899"/>
                </a:lnTo>
                <a:lnTo>
                  <a:pt x="2689948" y="1739899"/>
                </a:lnTo>
                <a:lnTo>
                  <a:pt x="2686100" y="1727199"/>
                </a:lnTo>
                <a:close/>
              </a:path>
              <a:path w="3434715" h="2184400">
                <a:moveTo>
                  <a:pt x="2695054" y="1737875"/>
                </a:moveTo>
                <a:lnTo>
                  <a:pt x="2693606" y="1739899"/>
                </a:lnTo>
                <a:lnTo>
                  <a:pt x="2695803" y="1739899"/>
                </a:lnTo>
                <a:lnTo>
                  <a:pt x="2695054" y="1737875"/>
                </a:lnTo>
                <a:close/>
              </a:path>
              <a:path w="3434715" h="2184400">
                <a:moveTo>
                  <a:pt x="2761868" y="1727199"/>
                </a:moveTo>
                <a:lnTo>
                  <a:pt x="2712770" y="1727199"/>
                </a:lnTo>
                <a:lnTo>
                  <a:pt x="2711246" y="1739899"/>
                </a:lnTo>
                <a:lnTo>
                  <a:pt x="2764091" y="1739899"/>
                </a:lnTo>
                <a:lnTo>
                  <a:pt x="2761868" y="1727199"/>
                </a:lnTo>
                <a:close/>
              </a:path>
              <a:path w="3434715" h="2184400">
                <a:moveTo>
                  <a:pt x="2702686" y="1727199"/>
                </a:moveTo>
                <a:lnTo>
                  <a:pt x="2691102" y="1727199"/>
                </a:lnTo>
                <a:lnTo>
                  <a:pt x="2695054" y="1737875"/>
                </a:lnTo>
                <a:lnTo>
                  <a:pt x="2702686" y="1727199"/>
                </a:lnTo>
                <a:close/>
              </a:path>
              <a:path w="3434715" h="2184400">
                <a:moveTo>
                  <a:pt x="2671826" y="1714499"/>
                </a:moveTo>
                <a:lnTo>
                  <a:pt x="2668320" y="1714499"/>
                </a:lnTo>
                <a:lnTo>
                  <a:pt x="2670632" y="1727199"/>
                </a:lnTo>
                <a:lnTo>
                  <a:pt x="2678468" y="1727199"/>
                </a:lnTo>
                <a:lnTo>
                  <a:pt x="2671826" y="1714499"/>
                </a:lnTo>
                <a:close/>
              </a:path>
              <a:path w="3434715" h="2184400">
                <a:moveTo>
                  <a:pt x="2681668" y="1714499"/>
                </a:moveTo>
                <a:lnTo>
                  <a:pt x="2679636" y="1714499"/>
                </a:lnTo>
                <a:lnTo>
                  <a:pt x="2679941" y="1727199"/>
                </a:lnTo>
                <a:lnTo>
                  <a:pt x="2681668" y="1714499"/>
                </a:lnTo>
                <a:close/>
              </a:path>
              <a:path w="3434715" h="2184400">
                <a:moveTo>
                  <a:pt x="2728899" y="1714499"/>
                </a:moveTo>
                <a:lnTo>
                  <a:pt x="2684818" y="1714499"/>
                </a:lnTo>
                <a:lnTo>
                  <a:pt x="2680716" y="1727199"/>
                </a:lnTo>
                <a:lnTo>
                  <a:pt x="2730400" y="1727199"/>
                </a:lnTo>
                <a:lnTo>
                  <a:pt x="2728899" y="1714499"/>
                </a:lnTo>
                <a:close/>
              </a:path>
              <a:path w="3434715" h="2184400">
                <a:moveTo>
                  <a:pt x="2735414" y="1714499"/>
                </a:moveTo>
                <a:lnTo>
                  <a:pt x="2734265" y="1714499"/>
                </a:lnTo>
                <a:lnTo>
                  <a:pt x="2730400" y="1727199"/>
                </a:lnTo>
                <a:lnTo>
                  <a:pt x="2749689" y="1727199"/>
                </a:lnTo>
                <a:lnTo>
                  <a:pt x="2735414" y="1714499"/>
                </a:lnTo>
                <a:close/>
              </a:path>
              <a:path w="3434715" h="2184400">
                <a:moveTo>
                  <a:pt x="2642968" y="1704235"/>
                </a:moveTo>
                <a:lnTo>
                  <a:pt x="2642044" y="1714499"/>
                </a:lnTo>
                <a:lnTo>
                  <a:pt x="2652052" y="1714499"/>
                </a:lnTo>
                <a:lnTo>
                  <a:pt x="2642968" y="1704235"/>
                </a:lnTo>
                <a:close/>
              </a:path>
              <a:path w="3434715" h="2184400">
                <a:moveTo>
                  <a:pt x="2716656" y="1701799"/>
                </a:moveTo>
                <a:lnTo>
                  <a:pt x="2645613" y="1701799"/>
                </a:lnTo>
                <a:lnTo>
                  <a:pt x="2652052" y="1714499"/>
                </a:lnTo>
                <a:lnTo>
                  <a:pt x="2706954" y="1714499"/>
                </a:lnTo>
                <a:lnTo>
                  <a:pt x="2716212" y="1702538"/>
                </a:lnTo>
                <a:lnTo>
                  <a:pt x="2716656" y="1701799"/>
                </a:lnTo>
                <a:close/>
              </a:path>
              <a:path w="3434715" h="2184400">
                <a:moveTo>
                  <a:pt x="2720225" y="1701799"/>
                </a:moveTo>
                <a:lnTo>
                  <a:pt x="2716784" y="1701799"/>
                </a:lnTo>
                <a:lnTo>
                  <a:pt x="2716212" y="1702538"/>
                </a:lnTo>
                <a:lnTo>
                  <a:pt x="2709011" y="1714499"/>
                </a:lnTo>
                <a:lnTo>
                  <a:pt x="2717533" y="1714499"/>
                </a:lnTo>
                <a:lnTo>
                  <a:pt x="2720225" y="1701799"/>
                </a:lnTo>
                <a:close/>
              </a:path>
              <a:path w="3434715" h="2184400">
                <a:moveTo>
                  <a:pt x="2727934" y="1701799"/>
                </a:moveTo>
                <a:lnTo>
                  <a:pt x="2727109" y="1714499"/>
                </a:lnTo>
                <a:lnTo>
                  <a:pt x="2730499" y="1714499"/>
                </a:lnTo>
                <a:lnTo>
                  <a:pt x="2727934" y="1701799"/>
                </a:lnTo>
                <a:close/>
              </a:path>
              <a:path w="3434715" h="2184400">
                <a:moveTo>
                  <a:pt x="2643187" y="1701799"/>
                </a:moveTo>
                <a:lnTo>
                  <a:pt x="2640812" y="1701799"/>
                </a:lnTo>
                <a:lnTo>
                  <a:pt x="2642968" y="1704235"/>
                </a:lnTo>
                <a:lnTo>
                  <a:pt x="2643187" y="1701799"/>
                </a:lnTo>
                <a:close/>
              </a:path>
              <a:path w="3434715" h="2184400">
                <a:moveTo>
                  <a:pt x="2716784" y="1701799"/>
                </a:moveTo>
                <a:lnTo>
                  <a:pt x="2716656" y="1701799"/>
                </a:lnTo>
                <a:lnTo>
                  <a:pt x="2716212" y="1702538"/>
                </a:lnTo>
                <a:lnTo>
                  <a:pt x="2716784" y="1701799"/>
                </a:lnTo>
                <a:close/>
              </a:path>
              <a:path w="3434715" h="2184400">
                <a:moveTo>
                  <a:pt x="2618117" y="1689099"/>
                </a:moveTo>
                <a:lnTo>
                  <a:pt x="2617317" y="1701799"/>
                </a:lnTo>
                <a:lnTo>
                  <a:pt x="2619679" y="1701799"/>
                </a:lnTo>
                <a:lnTo>
                  <a:pt x="2618117" y="1689099"/>
                </a:lnTo>
                <a:close/>
              </a:path>
              <a:path w="3434715" h="2184400">
                <a:moveTo>
                  <a:pt x="2629268" y="1689099"/>
                </a:moveTo>
                <a:lnTo>
                  <a:pt x="2623451" y="1689099"/>
                </a:lnTo>
                <a:lnTo>
                  <a:pt x="2628404" y="1701799"/>
                </a:lnTo>
                <a:lnTo>
                  <a:pt x="2631994" y="1695915"/>
                </a:lnTo>
                <a:lnTo>
                  <a:pt x="2629268" y="1689099"/>
                </a:lnTo>
                <a:close/>
              </a:path>
              <a:path w="3434715" h="2184400">
                <a:moveTo>
                  <a:pt x="2635989" y="1689365"/>
                </a:moveTo>
                <a:lnTo>
                  <a:pt x="2631994" y="1695915"/>
                </a:lnTo>
                <a:lnTo>
                  <a:pt x="2634348" y="1701799"/>
                </a:lnTo>
                <a:lnTo>
                  <a:pt x="2635989" y="1689365"/>
                </a:lnTo>
                <a:close/>
              </a:path>
              <a:path w="3434715" h="2184400">
                <a:moveTo>
                  <a:pt x="2636151" y="1689099"/>
                </a:moveTo>
                <a:lnTo>
                  <a:pt x="2636443" y="1701799"/>
                </a:lnTo>
                <a:lnTo>
                  <a:pt x="2639441" y="1701799"/>
                </a:lnTo>
                <a:lnTo>
                  <a:pt x="2636151" y="1689099"/>
                </a:lnTo>
                <a:close/>
              </a:path>
              <a:path w="3434715" h="2184400">
                <a:moveTo>
                  <a:pt x="2697632" y="1689099"/>
                </a:moveTo>
                <a:lnTo>
                  <a:pt x="2636151" y="1689099"/>
                </a:lnTo>
                <a:lnTo>
                  <a:pt x="2649372" y="1701799"/>
                </a:lnTo>
                <a:lnTo>
                  <a:pt x="2699232" y="1701799"/>
                </a:lnTo>
                <a:lnTo>
                  <a:pt x="2697632" y="1689099"/>
                </a:lnTo>
                <a:close/>
              </a:path>
              <a:path w="3434715" h="2184400">
                <a:moveTo>
                  <a:pt x="2636151" y="1689099"/>
                </a:moveTo>
                <a:lnTo>
                  <a:pt x="2635989" y="1689365"/>
                </a:lnTo>
                <a:lnTo>
                  <a:pt x="2636151" y="1689099"/>
                </a:lnTo>
                <a:close/>
              </a:path>
              <a:path w="3434715" h="2184400">
                <a:moveTo>
                  <a:pt x="2611770" y="1687727"/>
                </a:moveTo>
                <a:lnTo>
                  <a:pt x="2610746" y="1689099"/>
                </a:lnTo>
                <a:lnTo>
                  <a:pt x="2612415" y="1689099"/>
                </a:lnTo>
                <a:lnTo>
                  <a:pt x="2611770" y="1687727"/>
                </a:lnTo>
                <a:close/>
              </a:path>
              <a:path w="3434715" h="2184400">
                <a:moveTo>
                  <a:pt x="2657843" y="1676399"/>
                </a:moveTo>
                <a:lnTo>
                  <a:pt x="2620225" y="1676399"/>
                </a:lnTo>
                <a:lnTo>
                  <a:pt x="2612330" y="1686977"/>
                </a:lnTo>
                <a:lnTo>
                  <a:pt x="2612415" y="1689099"/>
                </a:lnTo>
                <a:lnTo>
                  <a:pt x="2658287" y="1689099"/>
                </a:lnTo>
                <a:lnTo>
                  <a:pt x="2657843" y="1676399"/>
                </a:lnTo>
                <a:close/>
              </a:path>
              <a:path w="3434715" h="2184400">
                <a:moveTo>
                  <a:pt x="2657373" y="1663699"/>
                </a:moveTo>
                <a:lnTo>
                  <a:pt x="2654160" y="1663699"/>
                </a:lnTo>
                <a:lnTo>
                  <a:pt x="2662059" y="1676399"/>
                </a:lnTo>
                <a:lnTo>
                  <a:pt x="2661945" y="1689099"/>
                </a:lnTo>
                <a:lnTo>
                  <a:pt x="2671064" y="1689099"/>
                </a:lnTo>
                <a:lnTo>
                  <a:pt x="2671127" y="1676399"/>
                </a:lnTo>
                <a:lnTo>
                  <a:pt x="2663507" y="1676399"/>
                </a:lnTo>
                <a:lnTo>
                  <a:pt x="2657373" y="1663699"/>
                </a:lnTo>
                <a:close/>
              </a:path>
              <a:path w="3434715" h="2184400">
                <a:moveTo>
                  <a:pt x="2611907" y="1676399"/>
                </a:moveTo>
                <a:lnTo>
                  <a:pt x="2606446" y="1676399"/>
                </a:lnTo>
                <a:lnTo>
                  <a:pt x="2611770" y="1687727"/>
                </a:lnTo>
                <a:lnTo>
                  <a:pt x="2612330" y="1686977"/>
                </a:lnTo>
                <a:lnTo>
                  <a:pt x="2611907" y="1676399"/>
                </a:lnTo>
                <a:close/>
              </a:path>
              <a:path w="3434715" h="2184400">
                <a:moveTo>
                  <a:pt x="2592362" y="1663699"/>
                </a:moveTo>
                <a:lnTo>
                  <a:pt x="2589148" y="1663699"/>
                </a:lnTo>
                <a:lnTo>
                  <a:pt x="2588082" y="1676399"/>
                </a:lnTo>
                <a:lnTo>
                  <a:pt x="2592959" y="1676399"/>
                </a:lnTo>
                <a:lnTo>
                  <a:pt x="2594515" y="1667134"/>
                </a:lnTo>
                <a:lnTo>
                  <a:pt x="2592362" y="1663699"/>
                </a:lnTo>
                <a:close/>
              </a:path>
              <a:path w="3434715" h="2184400">
                <a:moveTo>
                  <a:pt x="2595032" y="1667959"/>
                </a:moveTo>
                <a:lnTo>
                  <a:pt x="2596222" y="1676399"/>
                </a:lnTo>
                <a:lnTo>
                  <a:pt x="2599270" y="1676399"/>
                </a:lnTo>
                <a:lnTo>
                  <a:pt x="2598967" y="1674235"/>
                </a:lnTo>
                <a:lnTo>
                  <a:pt x="2595032" y="1667959"/>
                </a:lnTo>
                <a:close/>
              </a:path>
              <a:path w="3434715" h="2184400">
                <a:moveTo>
                  <a:pt x="2599791" y="1663699"/>
                </a:moveTo>
                <a:lnTo>
                  <a:pt x="2597492" y="1663699"/>
                </a:lnTo>
                <a:lnTo>
                  <a:pt x="2598967" y="1674235"/>
                </a:lnTo>
                <a:lnTo>
                  <a:pt x="2600324" y="1676399"/>
                </a:lnTo>
                <a:lnTo>
                  <a:pt x="2604909" y="1676399"/>
                </a:lnTo>
                <a:lnTo>
                  <a:pt x="2599791" y="1663699"/>
                </a:lnTo>
                <a:close/>
              </a:path>
              <a:path w="3434715" h="2184400">
                <a:moveTo>
                  <a:pt x="2621686" y="1663699"/>
                </a:moveTo>
                <a:lnTo>
                  <a:pt x="2608770" y="1663699"/>
                </a:lnTo>
                <a:lnTo>
                  <a:pt x="2610967" y="1676399"/>
                </a:lnTo>
                <a:lnTo>
                  <a:pt x="2620937" y="1676399"/>
                </a:lnTo>
                <a:lnTo>
                  <a:pt x="2621686" y="1663699"/>
                </a:lnTo>
                <a:close/>
              </a:path>
              <a:path w="3434715" h="2184400">
                <a:moveTo>
                  <a:pt x="2635186" y="1663699"/>
                </a:moveTo>
                <a:lnTo>
                  <a:pt x="2621686" y="1663699"/>
                </a:lnTo>
                <a:lnTo>
                  <a:pt x="2622994" y="1676399"/>
                </a:lnTo>
                <a:lnTo>
                  <a:pt x="2638539" y="1676399"/>
                </a:lnTo>
                <a:lnTo>
                  <a:pt x="2635186" y="1663699"/>
                </a:lnTo>
                <a:close/>
              </a:path>
              <a:path w="3434715" h="2184400">
                <a:moveTo>
                  <a:pt x="2642717" y="1663699"/>
                </a:moveTo>
                <a:lnTo>
                  <a:pt x="2637256" y="1663699"/>
                </a:lnTo>
                <a:lnTo>
                  <a:pt x="2638539" y="1676399"/>
                </a:lnTo>
                <a:lnTo>
                  <a:pt x="2644902" y="1676399"/>
                </a:lnTo>
                <a:lnTo>
                  <a:pt x="2642717" y="1663699"/>
                </a:lnTo>
                <a:close/>
              </a:path>
              <a:path w="3434715" h="2184400">
                <a:moveTo>
                  <a:pt x="2645074" y="1665616"/>
                </a:moveTo>
                <a:lnTo>
                  <a:pt x="2644902" y="1676399"/>
                </a:lnTo>
                <a:lnTo>
                  <a:pt x="2647759" y="1676399"/>
                </a:lnTo>
                <a:lnTo>
                  <a:pt x="2645074" y="1665616"/>
                </a:lnTo>
                <a:close/>
              </a:path>
              <a:path w="3434715" h="2184400">
                <a:moveTo>
                  <a:pt x="2654160" y="1663699"/>
                </a:moveTo>
                <a:lnTo>
                  <a:pt x="2650083" y="1663699"/>
                </a:lnTo>
                <a:lnTo>
                  <a:pt x="2647759" y="1676399"/>
                </a:lnTo>
                <a:lnTo>
                  <a:pt x="2655900" y="1676399"/>
                </a:lnTo>
                <a:lnTo>
                  <a:pt x="2654160" y="1663699"/>
                </a:lnTo>
                <a:close/>
              </a:path>
              <a:path w="3434715" h="2184400">
                <a:moveTo>
                  <a:pt x="2670238" y="1663699"/>
                </a:moveTo>
                <a:lnTo>
                  <a:pt x="2672676" y="1676399"/>
                </a:lnTo>
                <a:lnTo>
                  <a:pt x="2674607" y="1676399"/>
                </a:lnTo>
                <a:lnTo>
                  <a:pt x="2670238" y="1663699"/>
                </a:lnTo>
                <a:close/>
              </a:path>
              <a:path w="3434715" h="2184400">
                <a:moveTo>
                  <a:pt x="2594733" y="1665837"/>
                </a:moveTo>
                <a:lnTo>
                  <a:pt x="2594515" y="1667134"/>
                </a:lnTo>
                <a:lnTo>
                  <a:pt x="2595032" y="1667959"/>
                </a:lnTo>
                <a:lnTo>
                  <a:pt x="2594733" y="1665837"/>
                </a:lnTo>
                <a:close/>
              </a:path>
              <a:path w="3434715" h="2184400">
                <a:moveTo>
                  <a:pt x="2594432" y="1663699"/>
                </a:moveTo>
                <a:lnTo>
                  <a:pt x="2592362" y="1663699"/>
                </a:lnTo>
                <a:lnTo>
                  <a:pt x="2594515" y="1667134"/>
                </a:lnTo>
                <a:lnTo>
                  <a:pt x="2594733" y="1665837"/>
                </a:lnTo>
                <a:lnTo>
                  <a:pt x="2594432" y="1663699"/>
                </a:lnTo>
                <a:close/>
              </a:path>
              <a:path w="3434715" h="2184400">
                <a:moveTo>
                  <a:pt x="2595092" y="1663699"/>
                </a:moveTo>
                <a:lnTo>
                  <a:pt x="2594432" y="1663699"/>
                </a:lnTo>
                <a:lnTo>
                  <a:pt x="2594733" y="1665837"/>
                </a:lnTo>
                <a:lnTo>
                  <a:pt x="2595092" y="1663699"/>
                </a:lnTo>
                <a:close/>
              </a:path>
              <a:path w="3434715" h="2184400">
                <a:moveTo>
                  <a:pt x="2645105" y="1663699"/>
                </a:moveTo>
                <a:lnTo>
                  <a:pt x="2644597" y="1663699"/>
                </a:lnTo>
                <a:lnTo>
                  <a:pt x="2645074" y="1665616"/>
                </a:lnTo>
                <a:lnTo>
                  <a:pt x="2645105" y="1663699"/>
                </a:lnTo>
                <a:close/>
              </a:path>
              <a:path w="3434715" h="2184400">
                <a:moveTo>
                  <a:pt x="2564993" y="1650999"/>
                </a:moveTo>
                <a:lnTo>
                  <a:pt x="2553754" y="1650999"/>
                </a:lnTo>
                <a:lnTo>
                  <a:pt x="2556700" y="1663699"/>
                </a:lnTo>
                <a:lnTo>
                  <a:pt x="2564993" y="1650999"/>
                </a:lnTo>
                <a:close/>
              </a:path>
              <a:path w="3434715" h="2184400">
                <a:moveTo>
                  <a:pt x="2573632" y="1654831"/>
                </a:moveTo>
                <a:lnTo>
                  <a:pt x="2564231" y="1663699"/>
                </a:lnTo>
                <a:lnTo>
                  <a:pt x="2577439" y="1663699"/>
                </a:lnTo>
                <a:lnTo>
                  <a:pt x="2577445" y="1663399"/>
                </a:lnTo>
                <a:lnTo>
                  <a:pt x="2573632" y="1654831"/>
                </a:lnTo>
                <a:close/>
              </a:path>
              <a:path w="3434715" h="2184400">
                <a:moveTo>
                  <a:pt x="2588691" y="1650999"/>
                </a:moveTo>
                <a:lnTo>
                  <a:pt x="2577693" y="1650999"/>
                </a:lnTo>
                <a:lnTo>
                  <a:pt x="2577445" y="1663399"/>
                </a:lnTo>
                <a:lnTo>
                  <a:pt x="2577579" y="1663699"/>
                </a:lnTo>
                <a:lnTo>
                  <a:pt x="2586075" y="1663699"/>
                </a:lnTo>
                <a:lnTo>
                  <a:pt x="2588691" y="1650999"/>
                </a:lnTo>
                <a:close/>
              </a:path>
              <a:path w="3434715" h="2184400">
                <a:moveTo>
                  <a:pt x="2626182" y="1650999"/>
                </a:moveTo>
                <a:lnTo>
                  <a:pt x="2604681" y="1650999"/>
                </a:lnTo>
                <a:lnTo>
                  <a:pt x="2602407" y="1663699"/>
                </a:lnTo>
                <a:lnTo>
                  <a:pt x="2624188" y="1663699"/>
                </a:lnTo>
                <a:lnTo>
                  <a:pt x="2626214" y="1651190"/>
                </a:lnTo>
                <a:lnTo>
                  <a:pt x="2626182" y="1650999"/>
                </a:lnTo>
                <a:close/>
              </a:path>
              <a:path w="3434715" h="2184400">
                <a:moveTo>
                  <a:pt x="2642171" y="1650999"/>
                </a:moveTo>
                <a:lnTo>
                  <a:pt x="2626245" y="1650999"/>
                </a:lnTo>
                <a:lnTo>
                  <a:pt x="2626214" y="1651190"/>
                </a:lnTo>
                <a:lnTo>
                  <a:pt x="2628353" y="1663699"/>
                </a:lnTo>
                <a:lnTo>
                  <a:pt x="2646502" y="1663699"/>
                </a:lnTo>
                <a:lnTo>
                  <a:pt x="2642171" y="1650999"/>
                </a:lnTo>
                <a:close/>
              </a:path>
              <a:path w="3434715" h="2184400">
                <a:moveTo>
                  <a:pt x="2577693" y="1650999"/>
                </a:moveTo>
                <a:lnTo>
                  <a:pt x="2573632" y="1654831"/>
                </a:lnTo>
                <a:lnTo>
                  <a:pt x="2577445" y="1663399"/>
                </a:lnTo>
                <a:lnTo>
                  <a:pt x="2577693" y="1650999"/>
                </a:lnTo>
                <a:close/>
              </a:path>
              <a:path w="3434715" h="2184400">
                <a:moveTo>
                  <a:pt x="2575026" y="1638299"/>
                </a:moveTo>
                <a:lnTo>
                  <a:pt x="2566123" y="1638299"/>
                </a:lnTo>
                <a:lnTo>
                  <a:pt x="2572012" y="1651190"/>
                </a:lnTo>
                <a:lnTo>
                  <a:pt x="2573632" y="1654831"/>
                </a:lnTo>
                <a:lnTo>
                  <a:pt x="2577693" y="1650999"/>
                </a:lnTo>
                <a:lnTo>
                  <a:pt x="2575369" y="1650999"/>
                </a:lnTo>
                <a:lnTo>
                  <a:pt x="2575026" y="1638299"/>
                </a:lnTo>
                <a:close/>
              </a:path>
              <a:path w="3434715" h="2184400">
                <a:moveTo>
                  <a:pt x="2626245" y="1650999"/>
                </a:moveTo>
                <a:lnTo>
                  <a:pt x="2626214" y="1651190"/>
                </a:lnTo>
                <a:lnTo>
                  <a:pt x="2626245" y="1650999"/>
                </a:lnTo>
                <a:close/>
              </a:path>
              <a:path w="3434715" h="2184400">
                <a:moveTo>
                  <a:pt x="2557259" y="1638299"/>
                </a:moveTo>
                <a:lnTo>
                  <a:pt x="2535047" y="1638299"/>
                </a:lnTo>
                <a:lnTo>
                  <a:pt x="2546604" y="1650999"/>
                </a:lnTo>
                <a:lnTo>
                  <a:pt x="2557843" y="1650999"/>
                </a:lnTo>
                <a:lnTo>
                  <a:pt x="2557259" y="1638299"/>
                </a:lnTo>
                <a:close/>
              </a:path>
              <a:path w="3434715" h="2184400">
                <a:moveTo>
                  <a:pt x="2566123" y="1638299"/>
                </a:moveTo>
                <a:lnTo>
                  <a:pt x="2559824" y="1638299"/>
                </a:lnTo>
                <a:lnTo>
                  <a:pt x="2559126" y="1650999"/>
                </a:lnTo>
                <a:lnTo>
                  <a:pt x="2562771" y="1650999"/>
                </a:lnTo>
                <a:lnTo>
                  <a:pt x="2566123" y="1638299"/>
                </a:lnTo>
                <a:close/>
              </a:path>
              <a:path w="3434715" h="2184400">
                <a:moveTo>
                  <a:pt x="2599054" y="1638299"/>
                </a:moveTo>
                <a:lnTo>
                  <a:pt x="2577096" y="1638299"/>
                </a:lnTo>
                <a:lnTo>
                  <a:pt x="2575369" y="1650999"/>
                </a:lnTo>
                <a:lnTo>
                  <a:pt x="2614434" y="1650999"/>
                </a:lnTo>
                <a:lnTo>
                  <a:pt x="2599054" y="1638299"/>
                </a:lnTo>
                <a:close/>
              </a:path>
              <a:path w="3434715" h="2184400">
                <a:moveTo>
                  <a:pt x="2617342" y="1638299"/>
                </a:moveTo>
                <a:lnTo>
                  <a:pt x="2619095" y="1650999"/>
                </a:lnTo>
                <a:lnTo>
                  <a:pt x="2628925" y="1650999"/>
                </a:lnTo>
                <a:lnTo>
                  <a:pt x="2617342" y="1638299"/>
                </a:lnTo>
                <a:close/>
              </a:path>
              <a:path w="3434715" h="2184400">
                <a:moveTo>
                  <a:pt x="2519946" y="1625599"/>
                </a:moveTo>
                <a:lnTo>
                  <a:pt x="2519603" y="1638299"/>
                </a:lnTo>
                <a:lnTo>
                  <a:pt x="2520518" y="1638299"/>
                </a:lnTo>
                <a:lnTo>
                  <a:pt x="2519946" y="1625599"/>
                </a:lnTo>
                <a:close/>
              </a:path>
              <a:path w="3434715" h="2184400">
                <a:moveTo>
                  <a:pt x="2531516" y="1625599"/>
                </a:moveTo>
                <a:lnTo>
                  <a:pt x="2526296" y="1638299"/>
                </a:lnTo>
                <a:lnTo>
                  <a:pt x="2532494" y="1638299"/>
                </a:lnTo>
                <a:lnTo>
                  <a:pt x="2531516" y="1625599"/>
                </a:lnTo>
                <a:close/>
              </a:path>
              <a:path w="3434715" h="2184400">
                <a:moveTo>
                  <a:pt x="2536977" y="1625599"/>
                </a:moveTo>
                <a:lnTo>
                  <a:pt x="2535885" y="1625599"/>
                </a:lnTo>
                <a:lnTo>
                  <a:pt x="2535173" y="1638299"/>
                </a:lnTo>
                <a:lnTo>
                  <a:pt x="2536672" y="1638299"/>
                </a:lnTo>
                <a:lnTo>
                  <a:pt x="2536977" y="1625599"/>
                </a:lnTo>
                <a:close/>
              </a:path>
              <a:path w="3434715" h="2184400">
                <a:moveTo>
                  <a:pt x="2596616" y="1625599"/>
                </a:moveTo>
                <a:lnTo>
                  <a:pt x="2540939" y="1625599"/>
                </a:lnTo>
                <a:lnTo>
                  <a:pt x="2544445" y="1638299"/>
                </a:lnTo>
                <a:lnTo>
                  <a:pt x="2600883" y="1638299"/>
                </a:lnTo>
                <a:lnTo>
                  <a:pt x="2596616" y="1625599"/>
                </a:lnTo>
                <a:close/>
              </a:path>
              <a:path w="3434715" h="2184400">
                <a:moveTo>
                  <a:pt x="2603995" y="1625599"/>
                </a:moveTo>
                <a:lnTo>
                  <a:pt x="2600883" y="1638299"/>
                </a:lnTo>
                <a:lnTo>
                  <a:pt x="2608072" y="1638299"/>
                </a:lnTo>
                <a:lnTo>
                  <a:pt x="2603995" y="1625599"/>
                </a:lnTo>
                <a:close/>
              </a:path>
              <a:path w="3434715" h="2184400">
                <a:moveTo>
                  <a:pt x="2562479" y="1612899"/>
                </a:moveTo>
                <a:lnTo>
                  <a:pt x="2510891" y="1612899"/>
                </a:lnTo>
                <a:lnTo>
                  <a:pt x="2512352" y="1625599"/>
                </a:lnTo>
                <a:lnTo>
                  <a:pt x="2572372" y="1625599"/>
                </a:lnTo>
                <a:lnTo>
                  <a:pt x="2562479" y="1612899"/>
                </a:lnTo>
                <a:close/>
              </a:path>
              <a:path w="3434715" h="2184400">
                <a:moveTo>
                  <a:pt x="2575648" y="1612899"/>
                </a:moveTo>
                <a:lnTo>
                  <a:pt x="2575128" y="1612899"/>
                </a:lnTo>
                <a:lnTo>
                  <a:pt x="2574213" y="1625599"/>
                </a:lnTo>
                <a:lnTo>
                  <a:pt x="2581605" y="1625599"/>
                </a:lnTo>
                <a:lnTo>
                  <a:pt x="2575648" y="1612899"/>
                </a:lnTo>
                <a:close/>
              </a:path>
              <a:path w="3434715" h="2184400">
                <a:moveTo>
                  <a:pt x="2579370" y="1612899"/>
                </a:moveTo>
                <a:lnTo>
                  <a:pt x="2581605" y="1625599"/>
                </a:lnTo>
                <a:lnTo>
                  <a:pt x="2588386" y="1625599"/>
                </a:lnTo>
                <a:lnTo>
                  <a:pt x="2579370" y="1612899"/>
                </a:lnTo>
                <a:close/>
              </a:path>
              <a:path w="3434715" h="2184400">
                <a:moveTo>
                  <a:pt x="2509748" y="1600199"/>
                </a:moveTo>
                <a:lnTo>
                  <a:pt x="2501036" y="1600199"/>
                </a:lnTo>
                <a:lnTo>
                  <a:pt x="2496197" y="1612899"/>
                </a:lnTo>
                <a:lnTo>
                  <a:pt x="2511272" y="1612899"/>
                </a:lnTo>
                <a:lnTo>
                  <a:pt x="2509748" y="1600199"/>
                </a:lnTo>
                <a:close/>
              </a:path>
              <a:path w="3434715" h="2184400">
                <a:moveTo>
                  <a:pt x="2516149" y="1600199"/>
                </a:moveTo>
                <a:lnTo>
                  <a:pt x="2511272" y="1612899"/>
                </a:lnTo>
                <a:lnTo>
                  <a:pt x="2518956" y="1612899"/>
                </a:lnTo>
                <a:lnTo>
                  <a:pt x="2516149" y="1600199"/>
                </a:lnTo>
                <a:close/>
              </a:path>
              <a:path w="3434715" h="2184400">
                <a:moveTo>
                  <a:pt x="2560980" y="1600199"/>
                </a:moveTo>
                <a:lnTo>
                  <a:pt x="2517940" y="1600199"/>
                </a:lnTo>
                <a:lnTo>
                  <a:pt x="2527846" y="1612899"/>
                </a:lnTo>
                <a:lnTo>
                  <a:pt x="2560866" y="1612899"/>
                </a:lnTo>
                <a:lnTo>
                  <a:pt x="2560980" y="1600199"/>
                </a:lnTo>
                <a:close/>
              </a:path>
              <a:path w="3434715" h="2184400">
                <a:moveTo>
                  <a:pt x="2461742" y="1587499"/>
                </a:moveTo>
                <a:lnTo>
                  <a:pt x="2462390" y="1600199"/>
                </a:lnTo>
                <a:lnTo>
                  <a:pt x="2467864" y="1600199"/>
                </a:lnTo>
                <a:lnTo>
                  <a:pt x="2461742" y="1587499"/>
                </a:lnTo>
                <a:close/>
              </a:path>
              <a:path w="3434715" h="2184400">
                <a:moveTo>
                  <a:pt x="2472550" y="1587499"/>
                </a:moveTo>
                <a:lnTo>
                  <a:pt x="2469426" y="1587499"/>
                </a:lnTo>
                <a:lnTo>
                  <a:pt x="2472385" y="1600199"/>
                </a:lnTo>
                <a:lnTo>
                  <a:pt x="2473807" y="1600199"/>
                </a:lnTo>
                <a:lnTo>
                  <a:pt x="2472550" y="1587499"/>
                </a:lnTo>
                <a:close/>
              </a:path>
              <a:path w="3434715" h="2184400">
                <a:moveTo>
                  <a:pt x="2484348" y="1587499"/>
                </a:moveTo>
                <a:lnTo>
                  <a:pt x="2479814" y="1587499"/>
                </a:lnTo>
                <a:lnTo>
                  <a:pt x="2480348" y="1600199"/>
                </a:lnTo>
                <a:lnTo>
                  <a:pt x="2481008" y="1600199"/>
                </a:lnTo>
                <a:lnTo>
                  <a:pt x="2484348" y="1587499"/>
                </a:lnTo>
                <a:close/>
              </a:path>
              <a:path w="3434715" h="2184400">
                <a:moveTo>
                  <a:pt x="2532164" y="1587499"/>
                </a:moveTo>
                <a:lnTo>
                  <a:pt x="2484348" y="1587499"/>
                </a:lnTo>
                <a:lnTo>
                  <a:pt x="2493517" y="1600199"/>
                </a:lnTo>
                <a:lnTo>
                  <a:pt x="2535897" y="1600199"/>
                </a:lnTo>
                <a:lnTo>
                  <a:pt x="2532164" y="1587499"/>
                </a:lnTo>
                <a:close/>
              </a:path>
              <a:path w="3434715" h="2184400">
                <a:moveTo>
                  <a:pt x="2541016" y="1587499"/>
                </a:moveTo>
                <a:lnTo>
                  <a:pt x="2536672" y="1587499"/>
                </a:lnTo>
                <a:lnTo>
                  <a:pt x="2535897" y="1600199"/>
                </a:lnTo>
                <a:lnTo>
                  <a:pt x="2547023" y="1600199"/>
                </a:lnTo>
                <a:lnTo>
                  <a:pt x="2541016" y="1587499"/>
                </a:lnTo>
                <a:close/>
              </a:path>
              <a:path w="3434715" h="2184400">
                <a:moveTo>
                  <a:pt x="2437688" y="1574799"/>
                </a:moveTo>
                <a:lnTo>
                  <a:pt x="2437066" y="1574799"/>
                </a:lnTo>
                <a:lnTo>
                  <a:pt x="2438946" y="1587499"/>
                </a:lnTo>
                <a:lnTo>
                  <a:pt x="2437688" y="1574799"/>
                </a:lnTo>
                <a:close/>
              </a:path>
              <a:path w="3434715" h="2184400">
                <a:moveTo>
                  <a:pt x="2449969" y="1574799"/>
                </a:moveTo>
                <a:lnTo>
                  <a:pt x="2449195" y="1574799"/>
                </a:lnTo>
                <a:lnTo>
                  <a:pt x="2449182" y="1587499"/>
                </a:lnTo>
                <a:lnTo>
                  <a:pt x="2452293" y="1587499"/>
                </a:lnTo>
                <a:lnTo>
                  <a:pt x="2449969" y="1574799"/>
                </a:lnTo>
                <a:close/>
              </a:path>
              <a:path w="3434715" h="2184400">
                <a:moveTo>
                  <a:pt x="2471673" y="1574799"/>
                </a:moveTo>
                <a:lnTo>
                  <a:pt x="2450020" y="1574799"/>
                </a:lnTo>
                <a:lnTo>
                  <a:pt x="2454084" y="1587499"/>
                </a:lnTo>
                <a:lnTo>
                  <a:pt x="2474150" y="1587499"/>
                </a:lnTo>
                <a:lnTo>
                  <a:pt x="2471673" y="1574799"/>
                </a:lnTo>
                <a:close/>
              </a:path>
              <a:path w="3434715" h="2184400">
                <a:moveTo>
                  <a:pt x="2511056" y="1574799"/>
                </a:moveTo>
                <a:lnTo>
                  <a:pt x="2475839" y="1574799"/>
                </a:lnTo>
                <a:lnTo>
                  <a:pt x="2474150" y="1587499"/>
                </a:lnTo>
                <a:lnTo>
                  <a:pt x="2516746" y="1587499"/>
                </a:lnTo>
                <a:lnTo>
                  <a:pt x="2514989" y="1582450"/>
                </a:lnTo>
                <a:lnTo>
                  <a:pt x="2511056" y="1574799"/>
                </a:lnTo>
                <a:close/>
              </a:path>
              <a:path w="3434715" h="2184400">
                <a:moveTo>
                  <a:pt x="2518206" y="1574799"/>
                </a:moveTo>
                <a:lnTo>
                  <a:pt x="2512326" y="1574799"/>
                </a:lnTo>
                <a:lnTo>
                  <a:pt x="2514989" y="1582450"/>
                </a:lnTo>
                <a:lnTo>
                  <a:pt x="2517584" y="1587499"/>
                </a:lnTo>
                <a:lnTo>
                  <a:pt x="2519083" y="1587499"/>
                </a:lnTo>
                <a:lnTo>
                  <a:pt x="2518788" y="1576151"/>
                </a:lnTo>
                <a:lnTo>
                  <a:pt x="2518206" y="1574799"/>
                </a:lnTo>
                <a:close/>
              </a:path>
              <a:path w="3434715" h="2184400">
                <a:moveTo>
                  <a:pt x="2520115" y="1579238"/>
                </a:moveTo>
                <a:lnTo>
                  <a:pt x="2521115" y="1587499"/>
                </a:lnTo>
                <a:lnTo>
                  <a:pt x="2523667" y="1587499"/>
                </a:lnTo>
                <a:lnTo>
                  <a:pt x="2520115" y="1579238"/>
                </a:lnTo>
                <a:close/>
              </a:path>
              <a:path w="3434715" h="2184400">
                <a:moveTo>
                  <a:pt x="2512326" y="1574799"/>
                </a:moveTo>
                <a:lnTo>
                  <a:pt x="2511056" y="1574799"/>
                </a:lnTo>
                <a:lnTo>
                  <a:pt x="2514989" y="1582450"/>
                </a:lnTo>
                <a:lnTo>
                  <a:pt x="2512326" y="1574799"/>
                </a:lnTo>
                <a:close/>
              </a:path>
              <a:path w="3434715" h="2184400">
                <a:moveTo>
                  <a:pt x="2519578" y="1574799"/>
                </a:moveTo>
                <a:lnTo>
                  <a:pt x="2518752" y="1574799"/>
                </a:lnTo>
                <a:lnTo>
                  <a:pt x="2518788" y="1576151"/>
                </a:lnTo>
                <a:lnTo>
                  <a:pt x="2520115" y="1579238"/>
                </a:lnTo>
                <a:lnTo>
                  <a:pt x="2519578" y="1574799"/>
                </a:lnTo>
                <a:close/>
              </a:path>
              <a:path w="3434715" h="2184400">
                <a:moveTo>
                  <a:pt x="2430449" y="1562099"/>
                </a:moveTo>
                <a:lnTo>
                  <a:pt x="2428760" y="1574799"/>
                </a:lnTo>
                <a:lnTo>
                  <a:pt x="2434996" y="1574799"/>
                </a:lnTo>
                <a:lnTo>
                  <a:pt x="2430449" y="1562099"/>
                </a:lnTo>
                <a:close/>
              </a:path>
              <a:path w="3434715" h="2184400">
                <a:moveTo>
                  <a:pt x="2456573" y="1562099"/>
                </a:moveTo>
                <a:lnTo>
                  <a:pt x="2440940" y="1562099"/>
                </a:lnTo>
                <a:lnTo>
                  <a:pt x="2440190" y="1574799"/>
                </a:lnTo>
                <a:lnTo>
                  <a:pt x="2456078" y="1574799"/>
                </a:lnTo>
                <a:lnTo>
                  <a:pt x="2456573" y="1562099"/>
                </a:lnTo>
                <a:close/>
              </a:path>
              <a:path w="3434715" h="2184400">
                <a:moveTo>
                  <a:pt x="2458605" y="1562099"/>
                </a:moveTo>
                <a:lnTo>
                  <a:pt x="2456573" y="1562099"/>
                </a:lnTo>
                <a:lnTo>
                  <a:pt x="2456078" y="1574799"/>
                </a:lnTo>
                <a:lnTo>
                  <a:pt x="2462110" y="1574799"/>
                </a:lnTo>
                <a:lnTo>
                  <a:pt x="2458605" y="1562099"/>
                </a:lnTo>
                <a:close/>
              </a:path>
              <a:path w="3434715" h="2184400">
                <a:moveTo>
                  <a:pt x="2468117" y="1562099"/>
                </a:moveTo>
                <a:lnTo>
                  <a:pt x="2458605" y="1562099"/>
                </a:lnTo>
                <a:lnTo>
                  <a:pt x="2462110" y="1574799"/>
                </a:lnTo>
                <a:lnTo>
                  <a:pt x="2471305" y="1574799"/>
                </a:lnTo>
                <a:lnTo>
                  <a:pt x="2468117" y="1562099"/>
                </a:lnTo>
                <a:close/>
              </a:path>
              <a:path w="3434715" h="2184400">
                <a:moveTo>
                  <a:pt x="2480983" y="1562099"/>
                </a:moveTo>
                <a:lnTo>
                  <a:pt x="2473413" y="1562099"/>
                </a:lnTo>
                <a:lnTo>
                  <a:pt x="2471305" y="1574799"/>
                </a:lnTo>
                <a:lnTo>
                  <a:pt x="2492235" y="1574799"/>
                </a:lnTo>
                <a:lnTo>
                  <a:pt x="2480983" y="1562099"/>
                </a:lnTo>
                <a:close/>
              </a:path>
              <a:path w="3434715" h="2184400">
                <a:moveTo>
                  <a:pt x="2497594" y="1562099"/>
                </a:moveTo>
                <a:lnTo>
                  <a:pt x="2491574" y="1562099"/>
                </a:lnTo>
                <a:lnTo>
                  <a:pt x="2492235" y="1574799"/>
                </a:lnTo>
                <a:lnTo>
                  <a:pt x="2498521" y="1574799"/>
                </a:lnTo>
                <a:lnTo>
                  <a:pt x="2497594" y="1562099"/>
                </a:lnTo>
                <a:close/>
              </a:path>
              <a:path w="3434715" h="2184400">
                <a:moveTo>
                  <a:pt x="2412255" y="1561475"/>
                </a:moveTo>
                <a:lnTo>
                  <a:pt x="2412253" y="1562099"/>
                </a:lnTo>
                <a:lnTo>
                  <a:pt x="2412872" y="1562099"/>
                </a:lnTo>
                <a:lnTo>
                  <a:pt x="2412255" y="1561475"/>
                </a:lnTo>
                <a:close/>
              </a:path>
              <a:path w="3434715" h="2184400">
                <a:moveTo>
                  <a:pt x="2415451" y="1549399"/>
                </a:moveTo>
                <a:lnTo>
                  <a:pt x="2414270" y="1549399"/>
                </a:lnTo>
                <a:lnTo>
                  <a:pt x="2415298" y="1562099"/>
                </a:lnTo>
                <a:lnTo>
                  <a:pt x="2418524" y="1562099"/>
                </a:lnTo>
                <a:lnTo>
                  <a:pt x="2415451" y="1549399"/>
                </a:lnTo>
                <a:close/>
              </a:path>
              <a:path w="3434715" h="2184400">
                <a:moveTo>
                  <a:pt x="2466860" y="1549399"/>
                </a:moveTo>
                <a:lnTo>
                  <a:pt x="2423045" y="1549399"/>
                </a:lnTo>
                <a:lnTo>
                  <a:pt x="2419794" y="1562099"/>
                </a:lnTo>
                <a:lnTo>
                  <a:pt x="2469121" y="1562099"/>
                </a:lnTo>
                <a:lnTo>
                  <a:pt x="2469517" y="1561475"/>
                </a:lnTo>
                <a:lnTo>
                  <a:pt x="2466860" y="1549399"/>
                </a:lnTo>
                <a:close/>
              </a:path>
              <a:path w="3434715" h="2184400">
                <a:moveTo>
                  <a:pt x="2469519" y="1561486"/>
                </a:moveTo>
                <a:lnTo>
                  <a:pt x="2469121" y="1562099"/>
                </a:lnTo>
                <a:lnTo>
                  <a:pt x="2469654" y="1562099"/>
                </a:lnTo>
                <a:lnTo>
                  <a:pt x="2469519" y="1561486"/>
                </a:lnTo>
                <a:close/>
              </a:path>
              <a:path w="3434715" h="2184400">
                <a:moveTo>
                  <a:pt x="2478582" y="1549399"/>
                </a:moveTo>
                <a:lnTo>
                  <a:pt x="2477376" y="1549399"/>
                </a:lnTo>
                <a:lnTo>
                  <a:pt x="2469519" y="1561486"/>
                </a:lnTo>
                <a:lnTo>
                  <a:pt x="2469654" y="1562099"/>
                </a:lnTo>
                <a:lnTo>
                  <a:pt x="2484526" y="1562099"/>
                </a:lnTo>
                <a:lnTo>
                  <a:pt x="2478582" y="1549399"/>
                </a:lnTo>
                <a:close/>
              </a:path>
              <a:path w="3434715" h="2184400">
                <a:moveTo>
                  <a:pt x="2412288" y="1549399"/>
                </a:moveTo>
                <a:lnTo>
                  <a:pt x="2400325" y="1549399"/>
                </a:lnTo>
                <a:lnTo>
                  <a:pt x="2412255" y="1561475"/>
                </a:lnTo>
                <a:lnTo>
                  <a:pt x="2412288" y="1549399"/>
                </a:lnTo>
                <a:close/>
              </a:path>
              <a:path w="3434715" h="2184400">
                <a:moveTo>
                  <a:pt x="2386825" y="1536699"/>
                </a:moveTo>
                <a:lnTo>
                  <a:pt x="2380513" y="1536699"/>
                </a:lnTo>
                <a:lnTo>
                  <a:pt x="2380106" y="1549399"/>
                </a:lnTo>
                <a:lnTo>
                  <a:pt x="2393302" y="1549399"/>
                </a:lnTo>
                <a:lnTo>
                  <a:pt x="2386825" y="1536699"/>
                </a:lnTo>
                <a:close/>
              </a:path>
              <a:path w="3434715" h="2184400">
                <a:moveTo>
                  <a:pt x="2449322" y="1536699"/>
                </a:moveTo>
                <a:lnTo>
                  <a:pt x="2403805" y="1536699"/>
                </a:lnTo>
                <a:lnTo>
                  <a:pt x="2405494" y="1549399"/>
                </a:lnTo>
                <a:lnTo>
                  <a:pt x="2449817" y="1549399"/>
                </a:lnTo>
                <a:lnTo>
                  <a:pt x="2449495" y="1537021"/>
                </a:lnTo>
                <a:lnTo>
                  <a:pt x="2449322" y="1536699"/>
                </a:lnTo>
                <a:close/>
              </a:path>
              <a:path w="3434715" h="2184400">
                <a:moveTo>
                  <a:pt x="2455659" y="1536699"/>
                </a:moveTo>
                <a:lnTo>
                  <a:pt x="2449487" y="1536699"/>
                </a:lnTo>
                <a:lnTo>
                  <a:pt x="2449495" y="1537021"/>
                </a:lnTo>
                <a:lnTo>
                  <a:pt x="2456179" y="1549399"/>
                </a:lnTo>
                <a:lnTo>
                  <a:pt x="2455659" y="1536699"/>
                </a:lnTo>
                <a:close/>
              </a:path>
              <a:path w="3434715" h="2184400">
                <a:moveTo>
                  <a:pt x="2468397" y="1536699"/>
                </a:moveTo>
                <a:lnTo>
                  <a:pt x="2459024" y="1536699"/>
                </a:lnTo>
                <a:lnTo>
                  <a:pt x="2458681" y="1549399"/>
                </a:lnTo>
                <a:lnTo>
                  <a:pt x="2467368" y="1549399"/>
                </a:lnTo>
                <a:lnTo>
                  <a:pt x="2468397" y="1536699"/>
                </a:lnTo>
                <a:close/>
              </a:path>
              <a:path w="3434715" h="2184400">
                <a:moveTo>
                  <a:pt x="2449487" y="1536699"/>
                </a:moveTo>
                <a:lnTo>
                  <a:pt x="2449322" y="1536699"/>
                </a:lnTo>
                <a:lnTo>
                  <a:pt x="2449495" y="1537021"/>
                </a:lnTo>
                <a:lnTo>
                  <a:pt x="2449487" y="1536699"/>
                </a:lnTo>
                <a:close/>
              </a:path>
              <a:path w="3434715" h="2184400">
                <a:moveTo>
                  <a:pt x="2358593" y="1523999"/>
                </a:moveTo>
                <a:lnTo>
                  <a:pt x="2357158" y="1523999"/>
                </a:lnTo>
                <a:lnTo>
                  <a:pt x="2361095" y="1536699"/>
                </a:lnTo>
                <a:lnTo>
                  <a:pt x="2365222" y="1536699"/>
                </a:lnTo>
                <a:lnTo>
                  <a:pt x="2358593" y="1523999"/>
                </a:lnTo>
                <a:close/>
              </a:path>
              <a:path w="3434715" h="2184400">
                <a:moveTo>
                  <a:pt x="2432900" y="1523999"/>
                </a:moveTo>
                <a:lnTo>
                  <a:pt x="2376119" y="1523999"/>
                </a:lnTo>
                <a:lnTo>
                  <a:pt x="2377541" y="1536699"/>
                </a:lnTo>
                <a:lnTo>
                  <a:pt x="2440559" y="1536699"/>
                </a:lnTo>
                <a:lnTo>
                  <a:pt x="2432900" y="1523999"/>
                </a:lnTo>
                <a:close/>
              </a:path>
              <a:path w="3434715" h="2184400">
                <a:moveTo>
                  <a:pt x="2359240" y="1511299"/>
                </a:moveTo>
                <a:lnTo>
                  <a:pt x="2355659" y="1511299"/>
                </a:lnTo>
                <a:lnTo>
                  <a:pt x="2350300" y="1523999"/>
                </a:lnTo>
                <a:lnTo>
                  <a:pt x="2357081" y="1523999"/>
                </a:lnTo>
                <a:lnTo>
                  <a:pt x="2359240" y="1511299"/>
                </a:lnTo>
                <a:close/>
              </a:path>
              <a:path w="3434715" h="2184400">
                <a:moveTo>
                  <a:pt x="2373012" y="1511299"/>
                </a:moveTo>
                <a:lnTo>
                  <a:pt x="2366352" y="1511299"/>
                </a:lnTo>
                <a:lnTo>
                  <a:pt x="2369362" y="1523999"/>
                </a:lnTo>
                <a:lnTo>
                  <a:pt x="2380678" y="1523999"/>
                </a:lnTo>
                <a:lnTo>
                  <a:pt x="2373012" y="1511299"/>
                </a:lnTo>
                <a:close/>
              </a:path>
              <a:path w="3434715" h="2184400">
                <a:moveTo>
                  <a:pt x="2409926" y="1511299"/>
                </a:moveTo>
                <a:lnTo>
                  <a:pt x="2381935" y="1511299"/>
                </a:lnTo>
                <a:lnTo>
                  <a:pt x="2380678" y="1523999"/>
                </a:lnTo>
                <a:lnTo>
                  <a:pt x="2409202" y="1523999"/>
                </a:lnTo>
                <a:lnTo>
                  <a:pt x="2409926" y="1511299"/>
                </a:lnTo>
                <a:close/>
              </a:path>
              <a:path w="3434715" h="2184400">
                <a:moveTo>
                  <a:pt x="2422156" y="1511299"/>
                </a:moveTo>
                <a:lnTo>
                  <a:pt x="2411425" y="1511299"/>
                </a:lnTo>
                <a:lnTo>
                  <a:pt x="2411615" y="1523999"/>
                </a:lnTo>
                <a:lnTo>
                  <a:pt x="2418715" y="1523999"/>
                </a:lnTo>
                <a:lnTo>
                  <a:pt x="2422156" y="1511299"/>
                </a:lnTo>
                <a:close/>
              </a:path>
              <a:path w="3434715" h="2184400">
                <a:moveTo>
                  <a:pt x="2322277" y="1501826"/>
                </a:moveTo>
                <a:lnTo>
                  <a:pt x="2325839" y="1511299"/>
                </a:lnTo>
                <a:lnTo>
                  <a:pt x="2331732" y="1511299"/>
                </a:lnTo>
                <a:lnTo>
                  <a:pt x="2322277" y="1501826"/>
                </a:lnTo>
                <a:close/>
              </a:path>
              <a:path w="3434715" h="2184400">
                <a:moveTo>
                  <a:pt x="2332147" y="1506691"/>
                </a:moveTo>
                <a:lnTo>
                  <a:pt x="2331732" y="1511299"/>
                </a:lnTo>
                <a:lnTo>
                  <a:pt x="2334539" y="1511299"/>
                </a:lnTo>
                <a:lnTo>
                  <a:pt x="2332147" y="1506691"/>
                </a:lnTo>
                <a:close/>
              </a:path>
              <a:path w="3434715" h="2184400">
                <a:moveTo>
                  <a:pt x="2337561" y="1498599"/>
                </a:moveTo>
                <a:lnTo>
                  <a:pt x="2336152" y="1511299"/>
                </a:lnTo>
                <a:lnTo>
                  <a:pt x="2341130" y="1511299"/>
                </a:lnTo>
                <a:lnTo>
                  <a:pt x="2337561" y="1498599"/>
                </a:lnTo>
                <a:close/>
              </a:path>
              <a:path w="3434715" h="2184400">
                <a:moveTo>
                  <a:pt x="2384564" y="1498599"/>
                </a:moveTo>
                <a:lnTo>
                  <a:pt x="2340597" y="1498599"/>
                </a:lnTo>
                <a:lnTo>
                  <a:pt x="2344102" y="1511299"/>
                </a:lnTo>
                <a:lnTo>
                  <a:pt x="2384971" y="1511299"/>
                </a:lnTo>
                <a:lnTo>
                  <a:pt x="2384564" y="1498599"/>
                </a:lnTo>
                <a:close/>
              </a:path>
              <a:path w="3434715" h="2184400">
                <a:moveTo>
                  <a:pt x="2396540" y="1498599"/>
                </a:moveTo>
                <a:lnTo>
                  <a:pt x="2390863" y="1498599"/>
                </a:lnTo>
                <a:lnTo>
                  <a:pt x="2393530" y="1511299"/>
                </a:lnTo>
                <a:lnTo>
                  <a:pt x="2406522" y="1511299"/>
                </a:lnTo>
                <a:lnTo>
                  <a:pt x="2396540" y="1498599"/>
                </a:lnTo>
                <a:close/>
              </a:path>
              <a:path w="3434715" h="2184400">
                <a:moveTo>
                  <a:pt x="2334018" y="1485899"/>
                </a:moveTo>
                <a:lnTo>
                  <a:pt x="2331557" y="1489584"/>
                </a:lnTo>
                <a:lnTo>
                  <a:pt x="2331097" y="1498599"/>
                </a:lnTo>
                <a:lnTo>
                  <a:pt x="2327948" y="1498599"/>
                </a:lnTo>
                <a:lnTo>
                  <a:pt x="2332147" y="1506691"/>
                </a:lnTo>
                <a:lnTo>
                  <a:pt x="2334018" y="1485899"/>
                </a:lnTo>
                <a:close/>
              </a:path>
              <a:path w="3434715" h="2184400">
                <a:moveTo>
                  <a:pt x="2321064" y="1498599"/>
                </a:moveTo>
                <a:lnTo>
                  <a:pt x="2319058" y="1498599"/>
                </a:lnTo>
                <a:lnTo>
                  <a:pt x="2322277" y="1501826"/>
                </a:lnTo>
                <a:lnTo>
                  <a:pt x="2321064" y="1498599"/>
                </a:lnTo>
                <a:close/>
              </a:path>
              <a:path w="3434715" h="2184400">
                <a:moveTo>
                  <a:pt x="2331745" y="1485899"/>
                </a:moveTo>
                <a:lnTo>
                  <a:pt x="2309827" y="1485899"/>
                </a:lnTo>
                <a:lnTo>
                  <a:pt x="2313685" y="1498599"/>
                </a:lnTo>
                <a:lnTo>
                  <a:pt x="2325535" y="1498599"/>
                </a:lnTo>
                <a:lnTo>
                  <a:pt x="2331557" y="1489584"/>
                </a:lnTo>
                <a:lnTo>
                  <a:pt x="2331745" y="1485899"/>
                </a:lnTo>
                <a:close/>
              </a:path>
              <a:path w="3434715" h="2184400">
                <a:moveTo>
                  <a:pt x="2379814" y="1485899"/>
                </a:moveTo>
                <a:lnTo>
                  <a:pt x="2337460" y="1485899"/>
                </a:lnTo>
                <a:lnTo>
                  <a:pt x="2336190" y="1498599"/>
                </a:lnTo>
                <a:lnTo>
                  <a:pt x="2376893" y="1498599"/>
                </a:lnTo>
                <a:lnTo>
                  <a:pt x="2379814" y="1485899"/>
                </a:lnTo>
                <a:close/>
              </a:path>
              <a:path w="3434715" h="2184400">
                <a:moveTo>
                  <a:pt x="2292007" y="1473199"/>
                </a:moveTo>
                <a:lnTo>
                  <a:pt x="2275065" y="1473199"/>
                </a:lnTo>
                <a:lnTo>
                  <a:pt x="2285784" y="1485899"/>
                </a:lnTo>
                <a:lnTo>
                  <a:pt x="2288476" y="1485899"/>
                </a:lnTo>
                <a:lnTo>
                  <a:pt x="2292433" y="1474226"/>
                </a:lnTo>
                <a:lnTo>
                  <a:pt x="2292410" y="1474077"/>
                </a:lnTo>
                <a:lnTo>
                  <a:pt x="2292007" y="1473199"/>
                </a:lnTo>
                <a:close/>
              </a:path>
              <a:path w="3434715" h="2184400">
                <a:moveTo>
                  <a:pt x="2292479" y="1474226"/>
                </a:moveTo>
                <a:lnTo>
                  <a:pt x="2292070" y="1485899"/>
                </a:lnTo>
                <a:lnTo>
                  <a:pt x="2297849" y="1485899"/>
                </a:lnTo>
                <a:lnTo>
                  <a:pt x="2292479" y="1474226"/>
                </a:lnTo>
                <a:close/>
              </a:path>
              <a:path w="3434715" h="2184400">
                <a:moveTo>
                  <a:pt x="2292662" y="1473551"/>
                </a:moveTo>
                <a:lnTo>
                  <a:pt x="2292484" y="1474077"/>
                </a:lnTo>
                <a:lnTo>
                  <a:pt x="2292479" y="1474226"/>
                </a:lnTo>
                <a:lnTo>
                  <a:pt x="2297849" y="1485899"/>
                </a:lnTo>
                <a:lnTo>
                  <a:pt x="2292662" y="1473551"/>
                </a:lnTo>
                <a:close/>
              </a:path>
              <a:path w="3434715" h="2184400">
                <a:moveTo>
                  <a:pt x="2297074" y="1473199"/>
                </a:moveTo>
                <a:lnTo>
                  <a:pt x="2292781" y="1473199"/>
                </a:lnTo>
                <a:lnTo>
                  <a:pt x="2292662" y="1473551"/>
                </a:lnTo>
                <a:lnTo>
                  <a:pt x="2297849" y="1485899"/>
                </a:lnTo>
                <a:lnTo>
                  <a:pt x="2307831" y="1485899"/>
                </a:lnTo>
                <a:lnTo>
                  <a:pt x="2297074" y="1473199"/>
                </a:lnTo>
                <a:close/>
              </a:path>
              <a:path w="3434715" h="2184400">
                <a:moveTo>
                  <a:pt x="2311018" y="1473199"/>
                </a:moveTo>
                <a:lnTo>
                  <a:pt x="2299512" y="1473199"/>
                </a:lnTo>
                <a:lnTo>
                  <a:pt x="2308415" y="1485899"/>
                </a:lnTo>
                <a:lnTo>
                  <a:pt x="2311018" y="1473199"/>
                </a:lnTo>
                <a:close/>
              </a:path>
              <a:path w="3434715" h="2184400">
                <a:moveTo>
                  <a:pt x="2354973" y="1473199"/>
                </a:moveTo>
                <a:lnTo>
                  <a:pt x="2311996" y="1473199"/>
                </a:lnTo>
                <a:lnTo>
                  <a:pt x="2321344" y="1485899"/>
                </a:lnTo>
                <a:lnTo>
                  <a:pt x="2359164" y="1485899"/>
                </a:lnTo>
                <a:lnTo>
                  <a:pt x="2354973" y="1473199"/>
                </a:lnTo>
                <a:close/>
              </a:path>
              <a:path w="3434715" h="2184400">
                <a:moveTo>
                  <a:pt x="2292515" y="1473199"/>
                </a:moveTo>
                <a:lnTo>
                  <a:pt x="2292007" y="1473199"/>
                </a:lnTo>
                <a:lnTo>
                  <a:pt x="2292453" y="1474169"/>
                </a:lnTo>
                <a:lnTo>
                  <a:pt x="2292515" y="1473199"/>
                </a:lnTo>
                <a:close/>
              </a:path>
              <a:path w="3434715" h="2184400">
                <a:moveTo>
                  <a:pt x="2292515" y="1473199"/>
                </a:moveTo>
                <a:lnTo>
                  <a:pt x="2292484" y="1474077"/>
                </a:lnTo>
                <a:lnTo>
                  <a:pt x="2292662" y="1473551"/>
                </a:lnTo>
                <a:lnTo>
                  <a:pt x="2292515" y="1473199"/>
                </a:lnTo>
                <a:close/>
              </a:path>
              <a:path w="3434715" h="2184400">
                <a:moveTo>
                  <a:pt x="2292781" y="1473199"/>
                </a:moveTo>
                <a:lnTo>
                  <a:pt x="2292515" y="1473199"/>
                </a:lnTo>
                <a:lnTo>
                  <a:pt x="2292662" y="1473551"/>
                </a:lnTo>
                <a:lnTo>
                  <a:pt x="2292781" y="1473199"/>
                </a:lnTo>
                <a:close/>
              </a:path>
              <a:path w="3434715" h="2184400">
                <a:moveTo>
                  <a:pt x="2268372" y="1460499"/>
                </a:moveTo>
                <a:lnTo>
                  <a:pt x="2261527" y="1460499"/>
                </a:lnTo>
                <a:lnTo>
                  <a:pt x="2265362" y="1473199"/>
                </a:lnTo>
                <a:lnTo>
                  <a:pt x="2266441" y="1473199"/>
                </a:lnTo>
                <a:lnTo>
                  <a:pt x="2268372" y="1460499"/>
                </a:lnTo>
                <a:close/>
              </a:path>
              <a:path w="3434715" h="2184400">
                <a:moveTo>
                  <a:pt x="2271966" y="1460499"/>
                </a:moveTo>
                <a:lnTo>
                  <a:pt x="2270963" y="1460499"/>
                </a:lnTo>
                <a:lnTo>
                  <a:pt x="2274531" y="1473199"/>
                </a:lnTo>
                <a:lnTo>
                  <a:pt x="2273582" y="1463411"/>
                </a:lnTo>
                <a:lnTo>
                  <a:pt x="2271966" y="1460499"/>
                </a:lnTo>
                <a:close/>
              </a:path>
              <a:path w="3434715" h="2184400">
                <a:moveTo>
                  <a:pt x="2273338" y="1460499"/>
                </a:moveTo>
                <a:lnTo>
                  <a:pt x="2273582" y="1463411"/>
                </a:lnTo>
                <a:lnTo>
                  <a:pt x="2279015" y="1473199"/>
                </a:lnTo>
                <a:lnTo>
                  <a:pt x="2279472" y="1473199"/>
                </a:lnTo>
                <a:lnTo>
                  <a:pt x="2273338" y="1460499"/>
                </a:lnTo>
                <a:close/>
              </a:path>
              <a:path w="3434715" h="2184400">
                <a:moveTo>
                  <a:pt x="2307869" y="1460499"/>
                </a:moveTo>
                <a:lnTo>
                  <a:pt x="2280640" y="1460499"/>
                </a:lnTo>
                <a:lnTo>
                  <a:pt x="2279472" y="1473199"/>
                </a:lnTo>
                <a:lnTo>
                  <a:pt x="2309634" y="1473199"/>
                </a:lnTo>
                <a:lnTo>
                  <a:pt x="2307869" y="1460499"/>
                </a:lnTo>
                <a:close/>
              </a:path>
              <a:path w="3434715" h="2184400">
                <a:moveTo>
                  <a:pt x="2323815" y="1447799"/>
                </a:moveTo>
                <a:lnTo>
                  <a:pt x="2261882" y="1447799"/>
                </a:lnTo>
                <a:lnTo>
                  <a:pt x="2262949" y="1460499"/>
                </a:lnTo>
                <a:lnTo>
                  <a:pt x="2311704" y="1460499"/>
                </a:lnTo>
                <a:lnTo>
                  <a:pt x="2313495" y="1473199"/>
                </a:lnTo>
                <a:lnTo>
                  <a:pt x="2337485" y="1473199"/>
                </a:lnTo>
                <a:lnTo>
                  <a:pt x="2336774" y="1460499"/>
                </a:lnTo>
                <a:lnTo>
                  <a:pt x="2323815" y="1447799"/>
                </a:lnTo>
                <a:close/>
              </a:path>
              <a:path w="3434715" h="2184400">
                <a:moveTo>
                  <a:pt x="2341301" y="1460708"/>
                </a:moveTo>
                <a:lnTo>
                  <a:pt x="2343924" y="1473199"/>
                </a:lnTo>
                <a:lnTo>
                  <a:pt x="2349246" y="1473199"/>
                </a:lnTo>
                <a:lnTo>
                  <a:pt x="2341301" y="1460708"/>
                </a:lnTo>
                <a:close/>
              </a:path>
              <a:path w="3434715" h="2184400">
                <a:moveTo>
                  <a:pt x="2341257" y="1460499"/>
                </a:moveTo>
                <a:lnTo>
                  <a:pt x="2341301" y="1460708"/>
                </a:lnTo>
                <a:lnTo>
                  <a:pt x="2341257" y="1460499"/>
                </a:lnTo>
                <a:close/>
              </a:path>
              <a:path w="3434715" h="2184400">
                <a:moveTo>
                  <a:pt x="2261882" y="1447799"/>
                </a:moveTo>
                <a:lnTo>
                  <a:pt x="2246693" y="1447799"/>
                </a:lnTo>
                <a:lnTo>
                  <a:pt x="2246566" y="1460499"/>
                </a:lnTo>
                <a:lnTo>
                  <a:pt x="2261882" y="1447799"/>
                </a:lnTo>
                <a:close/>
              </a:path>
              <a:path w="3434715" h="2184400">
                <a:moveTo>
                  <a:pt x="2228900" y="1435099"/>
                </a:moveTo>
                <a:lnTo>
                  <a:pt x="2224087" y="1435099"/>
                </a:lnTo>
                <a:lnTo>
                  <a:pt x="2222817" y="1447799"/>
                </a:lnTo>
                <a:lnTo>
                  <a:pt x="2229104" y="1447799"/>
                </a:lnTo>
                <a:lnTo>
                  <a:pt x="2228900" y="1435099"/>
                </a:lnTo>
                <a:close/>
              </a:path>
              <a:path w="3434715" h="2184400">
                <a:moveTo>
                  <a:pt x="2235263" y="1435099"/>
                </a:moveTo>
                <a:lnTo>
                  <a:pt x="2228900" y="1435099"/>
                </a:lnTo>
                <a:lnTo>
                  <a:pt x="2234234" y="1447799"/>
                </a:lnTo>
                <a:lnTo>
                  <a:pt x="2241740" y="1447799"/>
                </a:lnTo>
                <a:lnTo>
                  <a:pt x="2235263" y="1435099"/>
                </a:lnTo>
                <a:close/>
              </a:path>
              <a:path w="3434715" h="2184400">
                <a:moveTo>
                  <a:pt x="2296388" y="1435099"/>
                </a:moveTo>
                <a:lnTo>
                  <a:pt x="2238654" y="1435099"/>
                </a:lnTo>
                <a:lnTo>
                  <a:pt x="2246769" y="1447799"/>
                </a:lnTo>
                <a:lnTo>
                  <a:pt x="2291499" y="1447799"/>
                </a:lnTo>
                <a:lnTo>
                  <a:pt x="2296388" y="1435099"/>
                </a:lnTo>
                <a:close/>
              </a:path>
              <a:path w="3434715" h="2184400">
                <a:moveTo>
                  <a:pt x="2216899" y="1422399"/>
                </a:moveTo>
                <a:lnTo>
                  <a:pt x="2210130" y="1422399"/>
                </a:lnTo>
                <a:lnTo>
                  <a:pt x="2209584" y="1435099"/>
                </a:lnTo>
                <a:lnTo>
                  <a:pt x="2216899" y="1422399"/>
                </a:lnTo>
                <a:close/>
              </a:path>
              <a:path w="3434715" h="2184400">
                <a:moveTo>
                  <a:pt x="2264994" y="1422399"/>
                </a:moveTo>
                <a:lnTo>
                  <a:pt x="2220290" y="1422399"/>
                </a:lnTo>
                <a:lnTo>
                  <a:pt x="2224112" y="1435099"/>
                </a:lnTo>
                <a:lnTo>
                  <a:pt x="2269248" y="1435099"/>
                </a:lnTo>
                <a:lnTo>
                  <a:pt x="2264994" y="1422399"/>
                </a:lnTo>
                <a:close/>
              </a:path>
              <a:path w="3434715" h="2184400">
                <a:moveTo>
                  <a:pt x="2269413" y="1422399"/>
                </a:moveTo>
                <a:lnTo>
                  <a:pt x="2267394" y="1422399"/>
                </a:lnTo>
                <a:lnTo>
                  <a:pt x="2269248" y="1435099"/>
                </a:lnTo>
                <a:lnTo>
                  <a:pt x="2275331" y="1435099"/>
                </a:lnTo>
                <a:lnTo>
                  <a:pt x="2269413" y="1422399"/>
                </a:lnTo>
                <a:close/>
              </a:path>
              <a:path w="3434715" h="2184400">
                <a:moveTo>
                  <a:pt x="2283002" y="1422399"/>
                </a:moveTo>
                <a:lnTo>
                  <a:pt x="2279878" y="1435099"/>
                </a:lnTo>
                <a:lnTo>
                  <a:pt x="2284577" y="1435099"/>
                </a:lnTo>
                <a:lnTo>
                  <a:pt x="2283002" y="1422399"/>
                </a:lnTo>
                <a:close/>
              </a:path>
              <a:path w="3434715" h="2184400">
                <a:moveTo>
                  <a:pt x="2190508" y="1409699"/>
                </a:moveTo>
                <a:lnTo>
                  <a:pt x="2182228" y="1409699"/>
                </a:lnTo>
                <a:lnTo>
                  <a:pt x="2183168" y="1422399"/>
                </a:lnTo>
                <a:lnTo>
                  <a:pt x="2190508" y="1409699"/>
                </a:lnTo>
                <a:close/>
              </a:path>
              <a:path w="3434715" h="2184400">
                <a:moveTo>
                  <a:pt x="2194471" y="1409699"/>
                </a:moveTo>
                <a:lnTo>
                  <a:pt x="2192108" y="1409699"/>
                </a:lnTo>
                <a:lnTo>
                  <a:pt x="2193721" y="1422399"/>
                </a:lnTo>
                <a:lnTo>
                  <a:pt x="2198116" y="1422399"/>
                </a:lnTo>
                <a:lnTo>
                  <a:pt x="2194471" y="1409699"/>
                </a:lnTo>
                <a:close/>
              </a:path>
              <a:path w="3434715" h="2184400">
                <a:moveTo>
                  <a:pt x="2229929" y="1409699"/>
                </a:moveTo>
                <a:lnTo>
                  <a:pt x="2202654" y="1409699"/>
                </a:lnTo>
                <a:lnTo>
                  <a:pt x="2207806" y="1422399"/>
                </a:lnTo>
                <a:lnTo>
                  <a:pt x="2229916" y="1422399"/>
                </a:lnTo>
                <a:lnTo>
                  <a:pt x="2229929" y="1409699"/>
                </a:lnTo>
                <a:close/>
              </a:path>
              <a:path w="3434715" h="2184400">
                <a:moveTo>
                  <a:pt x="2237946" y="1409699"/>
                </a:moveTo>
                <a:lnTo>
                  <a:pt x="2232304" y="1409699"/>
                </a:lnTo>
                <a:lnTo>
                  <a:pt x="2234323" y="1422399"/>
                </a:lnTo>
                <a:lnTo>
                  <a:pt x="2248891" y="1422399"/>
                </a:lnTo>
                <a:lnTo>
                  <a:pt x="2237946" y="1409699"/>
                </a:lnTo>
                <a:close/>
              </a:path>
              <a:path w="3434715" h="2184400">
                <a:moveTo>
                  <a:pt x="2261730" y="1409699"/>
                </a:moveTo>
                <a:lnTo>
                  <a:pt x="2250766" y="1409699"/>
                </a:lnTo>
                <a:lnTo>
                  <a:pt x="2248891" y="1422399"/>
                </a:lnTo>
                <a:lnTo>
                  <a:pt x="2267394" y="1422399"/>
                </a:lnTo>
                <a:lnTo>
                  <a:pt x="2261730" y="1409699"/>
                </a:lnTo>
                <a:close/>
              </a:path>
              <a:path w="3434715" h="2184400">
                <a:moveTo>
                  <a:pt x="2167572" y="1396999"/>
                </a:moveTo>
                <a:lnTo>
                  <a:pt x="2164638" y="1396999"/>
                </a:lnTo>
                <a:lnTo>
                  <a:pt x="2164981" y="1409699"/>
                </a:lnTo>
                <a:lnTo>
                  <a:pt x="2168905" y="1409699"/>
                </a:lnTo>
                <a:lnTo>
                  <a:pt x="2167572" y="1396999"/>
                </a:lnTo>
                <a:close/>
              </a:path>
              <a:path w="3434715" h="2184400">
                <a:moveTo>
                  <a:pt x="2234450" y="1396999"/>
                </a:moveTo>
                <a:lnTo>
                  <a:pt x="2176665" y="1396999"/>
                </a:lnTo>
                <a:lnTo>
                  <a:pt x="2182266" y="1409699"/>
                </a:lnTo>
                <a:lnTo>
                  <a:pt x="2241778" y="1409699"/>
                </a:lnTo>
                <a:lnTo>
                  <a:pt x="2234450" y="1396999"/>
                </a:lnTo>
                <a:close/>
              </a:path>
              <a:path w="3434715" h="2184400">
                <a:moveTo>
                  <a:pt x="2141550" y="1384299"/>
                </a:moveTo>
                <a:lnTo>
                  <a:pt x="2139289" y="1396999"/>
                </a:lnTo>
                <a:lnTo>
                  <a:pt x="2145169" y="1396999"/>
                </a:lnTo>
                <a:lnTo>
                  <a:pt x="2145443" y="1396168"/>
                </a:lnTo>
                <a:lnTo>
                  <a:pt x="2141550" y="1384299"/>
                </a:lnTo>
                <a:close/>
              </a:path>
              <a:path w="3434715" h="2184400">
                <a:moveTo>
                  <a:pt x="2151151" y="1384299"/>
                </a:moveTo>
                <a:lnTo>
                  <a:pt x="2149347" y="1384299"/>
                </a:lnTo>
                <a:lnTo>
                  <a:pt x="2145443" y="1396168"/>
                </a:lnTo>
                <a:lnTo>
                  <a:pt x="2145715" y="1396999"/>
                </a:lnTo>
                <a:lnTo>
                  <a:pt x="2153958" y="1396999"/>
                </a:lnTo>
                <a:lnTo>
                  <a:pt x="2151151" y="1384299"/>
                </a:lnTo>
                <a:close/>
              </a:path>
              <a:path w="3434715" h="2184400">
                <a:moveTo>
                  <a:pt x="2152332" y="1384299"/>
                </a:moveTo>
                <a:lnTo>
                  <a:pt x="2151595" y="1384299"/>
                </a:lnTo>
                <a:lnTo>
                  <a:pt x="2155596" y="1396999"/>
                </a:lnTo>
                <a:lnTo>
                  <a:pt x="2152332" y="1384299"/>
                </a:lnTo>
                <a:close/>
              </a:path>
              <a:path w="3434715" h="2184400">
                <a:moveTo>
                  <a:pt x="2207196" y="1384299"/>
                </a:moveTo>
                <a:lnTo>
                  <a:pt x="2163381" y="1384299"/>
                </a:lnTo>
                <a:lnTo>
                  <a:pt x="2161095" y="1396999"/>
                </a:lnTo>
                <a:lnTo>
                  <a:pt x="2209533" y="1396999"/>
                </a:lnTo>
                <a:lnTo>
                  <a:pt x="2207196" y="1384299"/>
                </a:lnTo>
                <a:close/>
              </a:path>
              <a:path w="3434715" h="2184400">
                <a:moveTo>
                  <a:pt x="2223018" y="1384299"/>
                </a:moveTo>
                <a:lnTo>
                  <a:pt x="2215641" y="1384299"/>
                </a:lnTo>
                <a:lnTo>
                  <a:pt x="2215019" y="1396999"/>
                </a:lnTo>
                <a:lnTo>
                  <a:pt x="2228104" y="1396999"/>
                </a:lnTo>
                <a:lnTo>
                  <a:pt x="2223018" y="1384299"/>
                </a:lnTo>
                <a:close/>
              </a:path>
              <a:path w="3434715" h="2184400">
                <a:moveTo>
                  <a:pt x="2232063" y="1384299"/>
                </a:moveTo>
                <a:lnTo>
                  <a:pt x="2231288" y="1384299"/>
                </a:lnTo>
                <a:lnTo>
                  <a:pt x="2231059" y="1396999"/>
                </a:lnTo>
                <a:lnTo>
                  <a:pt x="2234260" y="1396999"/>
                </a:lnTo>
                <a:lnTo>
                  <a:pt x="2232063" y="1384299"/>
                </a:lnTo>
                <a:close/>
              </a:path>
              <a:path w="3434715" h="2184400">
                <a:moveTo>
                  <a:pt x="2128011" y="1371599"/>
                </a:moveTo>
                <a:lnTo>
                  <a:pt x="2121522" y="1371599"/>
                </a:lnTo>
                <a:lnTo>
                  <a:pt x="2128469" y="1384299"/>
                </a:lnTo>
                <a:lnTo>
                  <a:pt x="2130920" y="1384299"/>
                </a:lnTo>
                <a:lnTo>
                  <a:pt x="2128011" y="1371599"/>
                </a:lnTo>
                <a:close/>
              </a:path>
              <a:path w="3434715" h="2184400">
                <a:moveTo>
                  <a:pt x="2134438" y="1374784"/>
                </a:moveTo>
                <a:lnTo>
                  <a:pt x="2131364" y="1384299"/>
                </a:lnTo>
                <a:lnTo>
                  <a:pt x="2140585" y="1384299"/>
                </a:lnTo>
                <a:lnTo>
                  <a:pt x="2134438" y="1374784"/>
                </a:lnTo>
                <a:close/>
              </a:path>
              <a:path w="3434715" h="2184400">
                <a:moveTo>
                  <a:pt x="2141311" y="1382264"/>
                </a:moveTo>
                <a:lnTo>
                  <a:pt x="2141258" y="1384299"/>
                </a:lnTo>
                <a:lnTo>
                  <a:pt x="2142426" y="1384299"/>
                </a:lnTo>
                <a:lnTo>
                  <a:pt x="2141311" y="1382264"/>
                </a:lnTo>
                <a:close/>
              </a:path>
              <a:path w="3434715" h="2184400">
                <a:moveTo>
                  <a:pt x="2165311" y="1371599"/>
                </a:moveTo>
                <a:lnTo>
                  <a:pt x="2141588" y="1371599"/>
                </a:lnTo>
                <a:lnTo>
                  <a:pt x="2148497" y="1384299"/>
                </a:lnTo>
                <a:lnTo>
                  <a:pt x="2160993" y="1384299"/>
                </a:lnTo>
                <a:lnTo>
                  <a:pt x="2165311" y="1371599"/>
                </a:lnTo>
                <a:close/>
              </a:path>
              <a:path w="3434715" h="2184400">
                <a:moveTo>
                  <a:pt x="2167432" y="1371599"/>
                </a:moveTo>
                <a:lnTo>
                  <a:pt x="2165311" y="1371599"/>
                </a:lnTo>
                <a:lnTo>
                  <a:pt x="2160993" y="1384299"/>
                </a:lnTo>
                <a:lnTo>
                  <a:pt x="2164803" y="1384299"/>
                </a:lnTo>
                <a:lnTo>
                  <a:pt x="2167432" y="1371599"/>
                </a:lnTo>
                <a:close/>
              </a:path>
              <a:path w="3434715" h="2184400">
                <a:moveTo>
                  <a:pt x="2189060" y="1371599"/>
                </a:moveTo>
                <a:lnTo>
                  <a:pt x="2167432" y="1371599"/>
                </a:lnTo>
                <a:lnTo>
                  <a:pt x="2164803" y="1384299"/>
                </a:lnTo>
                <a:lnTo>
                  <a:pt x="2188248" y="1384299"/>
                </a:lnTo>
                <a:lnTo>
                  <a:pt x="2189060" y="1371599"/>
                </a:lnTo>
                <a:close/>
              </a:path>
              <a:path w="3434715" h="2184400">
                <a:moveTo>
                  <a:pt x="2141588" y="1371599"/>
                </a:moveTo>
                <a:lnTo>
                  <a:pt x="2135466" y="1371599"/>
                </a:lnTo>
                <a:lnTo>
                  <a:pt x="2141311" y="1382264"/>
                </a:lnTo>
                <a:lnTo>
                  <a:pt x="2141588" y="1371599"/>
                </a:lnTo>
                <a:close/>
              </a:path>
              <a:path w="3434715" h="2184400">
                <a:moveTo>
                  <a:pt x="2135466" y="1371599"/>
                </a:moveTo>
                <a:lnTo>
                  <a:pt x="2132380" y="1371599"/>
                </a:lnTo>
                <a:lnTo>
                  <a:pt x="2134438" y="1374784"/>
                </a:lnTo>
                <a:lnTo>
                  <a:pt x="2135466" y="1371599"/>
                </a:lnTo>
                <a:close/>
              </a:path>
              <a:path w="3434715" h="2184400">
                <a:moveTo>
                  <a:pt x="2101618" y="1359996"/>
                </a:moveTo>
                <a:lnTo>
                  <a:pt x="2101989" y="1371599"/>
                </a:lnTo>
                <a:lnTo>
                  <a:pt x="2105101" y="1363973"/>
                </a:lnTo>
                <a:lnTo>
                  <a:pt x="2101618" y="1359996"/>
                </a:lnTo>
                <a:close/>
              </a:path>
              <a:path w="3434715" h="2184400">
                <a:moveTo>
                  <a:pt x="2109952" y="1358899"/>
                </a:moveTo>
                <a:lnTo>
                  <a:pt x="2107171" y="1358899"/>
                </a:lnTo>
                <a:lnTo>
                  <a:pt x="2105101" y="1363973"/>
                </a:lnTo>
                <a:lnTo>
                  <a:pt x="2111781" y="1371599"/>
                </a:lnTo>
                <a:lnTo>
                  <a:pt x="2112416" y="1371599"/>
                </a:lnTo>
                <a:lnTo>
                  <a:pt x="2109952" y="1358899"/>
                </a:lnTo>
                <a:close/>
              </a:path>
              <a:path w="3434715" h="2184400">
                <a:moveTo>
                  <a:pt x="2111883" y="1358899"/>
                </a:moveTo>
                <a:lnTo>
                  <a:pt x="2112886" y="1371599"/>
                </a:lnTo>
                <a:lnTo>
                  <a:pt x="2115146" y="1371599"/>
                </a:lnTo>
                <a:lnTo>
                  <a:pt x="2111883" y="1358899"/>
                </a:lnTo>
                <a:close/>
              </a:path>
              <a:path w="3434715" h="2184400">
                <a:moveTo>
                  <a:pt x="2120849" y="1358899"/>
                </a:moveTo>
                <a:lnTo>
                  <a:pt x="2116162" y="1358899"/>
                </a:lnTo>
                <a:lnTo>
                  <a:pt x="2117877" y="1371599"/>
                </a:lnTo>
                <a:lnTo>
                  <a:pt x="2119591" y="1371599"/>
                </a:lnTo>
                <a:lnTo>
                  <a:pt x="2120849" y="1358899"/>
                </a:lnTo>
                <a:close/>
              </a:path>
              <a:path w="3434715" h="2184400">
                <a:moveTo>
                  <a:pt x="2133879" y="1358899"/>
                </a:moveTo>
                <a:lnTo>
                  <a:pt x="2121700" y="1358899"/>
                </a:lnTo>
                <a:lnTo>
                  <a:pt x="2127707" y="1371599"/>
                </a:lnTo>
                <a:lnTo>
                  <a:pt x="2134158" y="1371599"/>
                </a:lnTo>
                <a:lnTo>
                  <a:pt x="2133879" y="1358899"/>
                </a:lnTo>
                <a:close/>
              </a:path>
              <a:path w="3434715" h="2184400">
                <a:moveTo>
                  <a:pt x="2168156" y="1358899"/>
                </a:moveTo>
                <a:lnTo>
                  <a:pt x="2139556" y="1358899"/>
                </a:lnTo>
                <a:lnTo>
                  <a:pt x="2136863" y="1371599"/>
                </a:lnTo>
                <a:lnTo>
                  <a:pt x="2166632" y="1371599"/>
                </a:lnTo>
                <a:lnTo>
                  <a:pt x="2168156" y="1358899"/>
                </a:lnTo>
                <a:close/>
              </a:path>
              <a:path w="3434715" h="2184400">
                <a:moveTo>
                  <a:pt x="2101583" y="1358899"/>
                </a:moveTo>
                <a:lnTo>
                  <a:pt x="2100658" y="1358899"/>
                </a:lnTo>
                <a:lnTo>
                  <a:pt x="2101618" y="1359996"/>
                </a:lnTo>
                <a:lnTo>
                  <a:pt x="2101583" y="1358899"/>
                </a:lnTo>
                <a:close/>
              </a:path>
              <a:path w="3434715" h="2184400">
                <a:moveTo>
                  <a:pt x="2090508" y="1346199"/>
                </a:moveTo>
                <a:lnTo>
                  <a:pt x="2088603" y="1346199"/>
                </a:lnTo>
                <a:lnTo>
                  <a:pt x="2088235" y="1358899"/>
                </a:lnTo>
                <a:lnTo>
                  <a:pt x="2090648" y="1358899"/>
                </a:lnTo>
                <a:lnTo>
                  <a:pt x="2090508" y="1346199"/>
                </a:lnTo>
                <a:close/>
              </a:path>
              <a:path w="3434715" h="2184400">
                <a:moveTo>
                  <a:pt x="2096122" y="1346199"/>
                </a:moveTo>
                <a:lnTo>
                  <a:pt x="2091613" y="1346199"/>
                </a:lnTo>
                <a:lnTo>
                  <a:pt x="2092731" y="1358899"/>
                </a:lnTo>
                <a:lnTo>
                  <a:pt x="2098789" y="1358899"/>
                </a:lnTo>
                <a:lnTo>
                  <a:pt x="2096894" y="1348252"/>
                </a:lnTo>
                <a:lnTo>
                  <a:pt x="2096122" y="1346199"/>
                </a:lnTo>
                <a:close/>
              </a:path>
              <a:path w="3434715" h="2184400">
                <a:moveTo>
                  <a:pt x="2155339" y="1346199"/>
                </a:moveTo>
                <a:lnTo>
                  <a:pt x="2096528" y="1346199"/>
                </a:lnTo>
                <a:lnTo>
                  <a:pt x="2096894" y="1348252"/>
                </a:lnTo>
                <a:lnTo>
                  <a:pt x="2100897" y="1358899"/>
                </a:lnTo>
                <a:lnTo>
                  <a:pt x="2161755" y="1358899"/>
                </a:lnTo>
                <a:lnTo>
                  <a:pt x="2155339" y="1346199"/>
                </a:lnTo>
                <a:close/>
              </a:path>
              <a:path w="3434715" h="2184400">
                <a:moveTo>
                  <a:pt x="2156231" y="1346199"/>
                </a:moveTo>
                <a:lnTo>
                  <a:pt x="2161755" y="1358899"/>
                </a:lnTo>
                <a:lnTo>
                  <a:pt x="2165553" y="1358899"/>
                </a:lnTo>
                <a:lnTo>
                  <a:pt x="2156231" y="1346199"/>
                </a:lnTo>
                <a:close/>
              </a:path>
              <a:path w="3434715" h="2184400">
                <a:moveTo>
                  <a:pt x="2063673" y="1333499"/>
                </a:moveTo>
                <a:lnTo>
                  <a:pt x="2061400" y="1346199"/>
                </a:lnTo>
                <a:lnTo>
                  <a:pt x="2067839" y="1346199"/>
                </a:lnTo>
                <a:lnTo>
                  <a:pt x="2063673" y="1333499"/>
                </a:lnTo>
                <a:close/>
              </a:path>
              <a:path w="3434715" h="2184400">
                <a:moveTo>
                  <a:pt x="2083512" y="1344093"/>
                </a:moveTo>
                <a:lnTo>
                  <a:pt x="2083727" y="1346199"/>
                </a:lnTo>
                <a:lnTo>
                  <a:pt x="2084616" y="1346199"/>
                </a:lnTo>
                <a:lnTo>
                  <a:pt x="2083512" y="1344093"/>
                </a:lnTo>
                <a:close/>
              </a:path>
              <a:path w="3434715" h="2184400">
                <a:moveTo>
                  <a:pt x="2088527" y="1333499"/>
                </a:moveTo>
                <a:lnTo>
                  <a:pt x="2086216" y="1333499"/>
                </a:lnTo>
                <a:lnTo>
                  <a:pt x="2089416" y="1346199"/>
                </a:lnTo>
                <a:lnTo>
                  <a:pt x="2093353" y="1346199"/>
                </a:lnTo>
                <a:lnTo>
                  <a:pt x="2088527" y="1333499"/>
                </a:lnTo>
                <a:close/>
              </a:path>
              <a:path w="3434715" h="2184400">
                <a:moveTo>
                  <a:pt x="2106218" y="1333499"/>
                </a:moveTo>
                <a:lnTo>
                  <a:pt x="2088997" y="1333499"/>
                </a:lnTo>
                <a:lnTo>
                  <a:pt x="2095385" y="1346199"/>
                </a:lnTo>
                <a:lnTo>
                  <a:pt x="2123262" y="1346199"/>
                </a:lnTo>
                <a:lnTo>
                  <a:pt x="2106218" y="1333499"/>
                </a:lnTo>
                <a:close/>
              </a:path>
              <a:path w="3434715" h="2184400">
                <a:moveTo>
                  <a:pt x="2132063" y="1333499"/>
                </a:moveTo>
                <a:lnTo>
                  <a:pt x="2121814" y="1333499"/>
                </a:lnTo>
                <a:lnTo>
                  <a:pt x="2123262" y="1346199"/>
                </a:lnTo>
                <a:lnTo>
                  <a:pt x="2136495" y="1346199"/>
                </a:lnTo>
                <a:lnTo>
                  <a:pt x="2132063" y="1333499"/>
                </a:lnTo>
                <a:close/>
              </a:path>
              <a:path w="3434715" h="2184400">
                <a:moveTo>
                  <a:pt x="2139475" y="1337136"/>
                </a:moveTo>
                <a:lnTo>
                  <a:pt x="2138578" y="1346199"/>
                </a:lnTo>
                <a:lnTo>
                  <a:pt x="2148800" y="1346199"/>
                </a:lnTo>
                <a:lnTo>
                  <a:pt x="2139475" y="1337136"/>
                </a:lnTo>
                <a:close/>
              </a:path>
              <a:path w="3434715" h="2184400">
                <a:moveTo>
                  <a:pt x="2082431" y="1333499"/>
                </a:moveTo>
                <a:lnTo>
                  <a:pt x="2077961" y="1333499"/>
                </a:lnTo>
                <a:lnTo>
                  <a:pt x="2083512" y="1344093"/>
                </a:lnTo>
                <a:lnTo>
                  <a:pt x="2082431" y="1333499"/>
                </a:lnTo>
                <a:close/>
              </a:path>
              <a:path w="3434715" h="2184400">
                <a:moveTo>
                  <a:pt x="2139835" y="1333499"/>
                </a:moveTo>
                <a:lnTo>
                  <a:pt x="2135733" y="1333499"/>
                </a:lnTo>
                <a:lnTo>
                  <a:pt x="2139475" y="1337136"/>
                </a:lnTo>
                <a:lnTo>
                  <a:pt x="2139835" y="1333499"/>
                </a:lnTo>
                <a:close/>
              </a:path>
              <a:path w="3434715" h="2184400">
                <a:moveTo>
                  <a:pt x="2069452" y="1320799"/>
                </a:moveTo>
                <a:lnTo>
                  <a:pt x="2050516" y="1320799"/>
                </a:lnTo>
                <a:lnTo>
                  <a:pt x="2049271" y="1333499"/>
                </a:lnTo>
                <a:lnTo>
                  <a:pt x="2070544" y="1333499"/>
                </a:lnTo>
                <a:lnTo>
                  <a:pt x="2069452" y="1320799"/>
                </a:lnTo>
                <a:close/>
              </a:path>
              <a:path w="3434715" h="2184400">
                <a:moveTo>
                  <a:pt x="2089696" y="1320799"/>
                </a:moveTo>
                <a:lnTo>
                  <a:pt x="2074367" y="1320799"/>
                </a:lnTo>
                <a:lnTo>
                  <a:pt x="2076640" y="1333499"/>
                </a:lnTo>
                <a:lnTo>
                  <a:pt x="2090013" y="1333499"/>
                </a:lnTo>
                <a:lnTo>
                  <a:pt x="2089696" y="1320799"/>
                </a:lnTo>
                <a:close/>
              </a:path>
              <a:path w="3434715" h="2184400">
                <a:moveTo>
                  <a:pt x="2101164" y="1320799"/>
                </a:moveTo>
                <a:lnTo>
                  <a:pt x="2099221" y="1320799"/>
                </a:lnTo>
                <a:lnTo>
                  <a:pt x="2090013" y="1333499"/>
                </a:lnTo>
                <a:lnTo>
                  <a:pt x="2101456" y="1333499"/>
                </a:lnTo>
                <a:lnTo>
                  <a:pt x="2101164" y="1320799"/>
                </a:lnTo>
                <a:close/>
              </a:path>
              <a:path w="3434715" h="2184400">
                <a:moveTo>
                  <a:pt x="2106409" y="1320799"/>
                </a:moveTo>
                <a:lnTo>
                  <a:pt x="2101456" y="1333499"/>
                </a:lnTo>
                <a:lnTo>
                  <a:pt x="2109660" y="1333499"/>
                </a:lnTo>
                <a:lnTo>
                  <a:pt x="2106409" y="1320799"/>
                </a:lnTo>
                <a:close/>
              </a:path>
              <a:path w="3434715" h="2184400">
                <a:moveTo>
                  <a:pt x="2119261" y="1320799"/>
                </a:moveTo>
                <a:lnTo>
                  <a:pt x="2112517" y="1320799"/>
                </a:lnTo>
                <a:lnTo>
                  <a:pt x="2115019" y="1333499"/>
                </a:lnTo>
                <a:lnTo>
                  <a:pt x="2126856" y="1333499"/>
                </a:lnTo>
                <a:lnTo>
                  <a:pt x="2119261" y="1320799"/>
                </a:lnTo>
                <a:close/>
              </a:path>
              <a:path w="3434715" h="2184400">
                <a:moveTo>
                  <a:pt x="2027643" y="1308099"/>
                </a:moveTo>
                <a:lnTo>
                  <a:pt x="2019007" y="1308099"/>
                </a:lnTo>
                <a:lnTo>
                  <a:pt x="2023465" y="1320799"/>
                </a:lnTo>
                <a:lnTo>
                  <a:pt x="2026805" y="1320799"/>
                </a:lnTo>
                <a:lnTo>
                  <a:pt x="2027643" y="1308099"/>
                </a:lnTo>
                <a:close/>
              </a:path>
              <a:path w="3434715" h="2184400">
                <a:moveTo>
                  <a:pt x="2030958" y="1308099"/>
                </a:moveTo>
                <a:lnTo>
                  <a:pt x="2029891" y="1320799"/>
                </a:lnTo>
                <a:lnTo>
                  <a:pt x="2033257" y="1320799"/>
                </a:lnTo>
                <a:lnTo>
                  <a:pt x="2032843" y="1314121"/>
                </a:lnTo>
                <a:lnTo>
                  <a:pt x="2030958" y="1308099"/>
                </a:lnTo>
                <a:close/>
              </a:path>
              <a:path w="3434715" h="2184400">
                <a:moveTo>
                  <a:pt x="2039429" y="1308099"/>
                </a:moveTo>
                <a:lnTo>
                  <a:pt x="2032469" y="1308099"/>
                </a:lnTo>
                <a:lnTo>
                  <a:pt x="2032843" y="1314121"/>
                </a:lnTo>
                <a:lnTo>
                  <a:pt x="2034933" y="1320799"/>
                </a:lnTo>
                <a:lnTo>
                  <a:pt x="2037003" y="1320799"/>
                </a:lnTo>
                <a:lnTo>
                  <a:pt x="2039429" y="1308099"/>
                </a:lnTo>
                <a:close/>
              </a:path>
              <a:path w="3434715" h="2184400">
                <a:moveTo>
                  <a:pt x="2067648" y="1308099"/>
                </a:moveTo>
                <a:lnTo>
                  <a:pt x="2039429" y="1308099"/>
                </a:lnTo>
                <a:lnTo>
                  <a:pt x="2043506" y="1320799"/>
                </a:lnTo>
                <a:lnTo>
                  <a:pt x="2068334" y="1320799"/>
                </a:lnTo>
                <a:lnTo>
                  <a:pt x="2067648" y="1308099"/>
                </a:lnTo>
                <a:close/>
              </a:path>
              <a:path w="3434715" h="2184400">
                <a:moveTo>
                  <a:pt x="2097430" y="1308099"/>
                </a:moveTo>
                <a:lnTo>
                  <a:pt x="2071141" y="1308099"/>
                </a:lnTo>
                <a:lnTo>
                  <a:pt x="2070430" y="1320799"/>
                </a:lnTo>
                <a:lnTo>
                  <a:pt x="2104047" y="1320799"/>
                </a:lnTo>
                <a:lnTo>
                  <a:pt x="2097430" y="1308099"/>
                </a:lnTo>
                <a:close/>
              </a:path>
              <a:path w="3434715" h="2184400">
                <a:moveTo>
                  <a:pt x="2009902" y="1295399"/>
                </a:moveTo>
                <a:lnTo>
                  <a:pt x="2003882" y="1295399"/>
                </a:lnTo>
                <a:lnTo>
                  <a:pt x="2003933" y="1308099"/>
                </a:lnTo>
                <a:lnTo>
                  <a:pt x="2011489" y="1308099"/>
                </a:lnTo>
                <a:lnTo>
                  <a:pt x="2011942" y="1306990"/>
                </a:lnTo>
                <a:lnTo>
                  <a:pt x="2009902" y="1295399"/>
                </a:lnTo>
                <a:close/>
              </a:path>
              <a:path w="3434715" h="2184400">
                <a:moveTo>
                  <a:pt x="2011942" y="1306990"/>
                </a:moveTo>
                <a:lnTo>
                  <a:pt x="2011489" y="1308099"/>
                </a:lnTo>
                <a:lnTo>
                  <a:pt x="2012137" y="1308099"/>
                </a:lnTo>
                <a:lnTo>
                  <a:pt x="2011942" y="1306990"/>
                </a:lnTo>
                <a:close/>
              </a:path>
              <a:path w="3434715" h="2184400">
                <a:moveTo>
                  <a:pt x="2022208" y="1295399"/>
                </a:moveTo>
                <a:lnTo>
                  <a:pt x="2016671" y="1295399"/>
                </a:lnTo>
                <a:lnTo>
                  <a:pt x="2011942" y="1306990"/>
                </a:lnTo>
                <a:lnTo>
                  <a:pt x="2012137" y="1308099"/>
                </a:lnTo>
                <a:lnTo>
                  <a:pt x="2021154" y="1308099"/>
                </a:lnTo>
                <a:lnTo>
                  <a:pt x="2022208" y="1295399"/>
                </a:lnTo>
                <a:close/>
              </a:path>
              <a:path w="3434715" h="2184400">
                <a:moveTo>
                  <a:pt x="2027631" y="1295399"/>
                </a:moveTo>
                <a:lnTo>
                  <a:pt x="2022208" y="1295399"/>
                </a:lnTo>
                <a:lnTo>
                  <a:pt x="2028570" y="1308099"/>
                </a:lnTo>
                <a:lnTo>
                  <a:pt x="2036025" y="1308099"/>
                </a:lnTo>
                <a:lnTo>
                  <a:pt x="2027631" y="1295399"/>
                </a:lnTo>
                <a:close/>
              </a:path>
              <a:path w="3434715" h="2184400">
                <a:moveTo>
                  <a:pt x="2070480" y="1295399"/>
                </a:moveTo>
                <a:lnTo>
                  <a:pt x="2037384" y="1295399"/>
                </a:lnTo>
                <a:lnTo>
                  <a:pt x="2040509" y="1308099"/>
                </a:lnTo>
                <a:lnTo>
                  <a:pt x="2070011" y="1308099"/>
                </a:lnTo>
                <a:lnTo>
                  <a:pt x="2070480" y="1295399"/>
                </a:lnTo>
                <a:close/>
              </a:path>
              <a:path w="3434715" h="2184400">
                <a:moveTo>
                  <a:pt x="2083917" y="1295399"/>
                </a:moveTo>
                <a:lnTo>
                  <a:pt x="2070480" y="1295399"/>
                </a:lnTo>
                <a:lnTo>
                  <a:pt x="2074100" y="1308099"/>
                </a:lnTo>
                <a:lnTo>
                  <a:pt x="2089793" y="1308099"/>
                </a:lnTo>
                <a:lnTo>
                  <a:pt x="2083917" y="1295399"/>
                </a:lnTo>
                <a:close/>
              </a:path>
              <a:path w="3434715" h="2184400">
                <a:moveTo>
                  <a:pt x="1979764" y="1282699"/>
                </a:moveTo>
                <a:lnTo>
                  <a:pt x="1976894" y="1282699"/>
                </a:lnTo>
                <a:lnTo>
                  <a:pt x="1986546" y="1295399"/>
                </a:lnTo>
                <a:lnTo>
                  <a:pt x="1989797" y="1295399"/>
                </a:lnTo>
                <a:lnTo>
                  <a:pt x="1979764" y="1282699"/>
                </a:lnTo>
                <a:close/>
              </a:path>
              <a:path w="3434715" h="2184400">
                <a:moveTo>
                  <a:pt x="1991333" y="1285652"/>
                </a:moveTo>
                <a:lnTo>
                  <a:pt x="1989988" y="1295399"/>
                </a:lnTo>
                <a:lnTo>
                  <a:pt x="1996109" y="1295399"/>
                </a:lnTo>
                <a:lnTo>
                  <a:pt x="1991333" y="1285652"/>
                </a:lnTo>
                <a:close/>
              </a:path>
              <a:path w="3434715" h="2184400">
                <a:moveTo>
                  <a:pt x="2047443" y="1282699"/>
                </a:moveTo>
                <a:lnTo>
                  <a:pt x="2001659" y="1282699"/>
                </a:lnTo>
                <a:lnTo>
                  <a:pt x="2007260" y="1295399"/>
                </a:lnTo>
                <a:lnTo>
                  <a:pt x="2057220" y="1295399"/>
                </a:lnTo>
                <a:lnTo>
                  <a:pt x="2047443" y="1282699"/>
                </a:lnTo>
                <a:close/>
              </a:path>
              <a:path w="3434715" h="2184400">
                <a:moveTo>
                  <a:pt x="2059635" y="1282699"/>
                </a:moveTo>
                <a:lnTo>
                  <a:pt x="2058974" y="1295399"/>
                </a:lnTo>
                <a:lnTo>
                  <a:pt x="2063280" y="1295399"/>
                </a:lnTo>
                <a:lnTo>
                  <a:pt x="2059635" y="1282699"/>
                </a:lnTo>
                <a:close/>
              </a:path>
              <a:path w="3434715" h="2184400">
                <a:moveTo>
                  <a:pt x="1991740" y="1282699"/>
                </a:moveTo>
                <a:lnTo>
                  <a:pt x="1989886" y="1282699"/>
                </a:lnTo>
                <a:lnTo>
                  <a:pt x="1991333" y="1285652"/>
                </a:lnTo>
                <a:lnTo>
                  <a:pt x="1991740" y="1282699"/>
                </a:lnTo>
                <a:close/>
              </a:path>
              <a:path w="3434715" h="2184400">
                <a:moveTo>
                  <a:pt x="1963153" y="1269999"/>
                </a:moveTo>
                <a:lnTo>
                  <a:pt x="1958289" y="1269999"/>
                </a:lnTo>
                <a:lnTo>
                  <a:pt x="1959381" y="1282699"/>
                </a:lnTo>
                <a:lnTo>
                  <a:pt x="1963635" y="1282699"/>
                </a:lnTo>
                <a:lnTo>
                  <a:pt x="1964751" y="1278731"/>
                </a:lnTo>
                <a:lnTo>
                  <a:pt x="1963153" y="1269999"/>
                </a:lnTo>
                <a:close/>
              </a:path>
              <a:path w="3434715" h="2184400">
                <a:moveTo>
                  <a:pt x="1965199" y="1281181"/>
                </a:moveTo>
                <a:lnTo>
                  <a:pt x="1963635" y="1282699"/>
                </a:lnTo>
                <a:lnTo>
                  <a:pt x="1965477" y="1282699"/>
                </a:lnTo>
                <a:lnTo>
                  <a:pt x="1965199" y="1281181"/>
                </a:lnTo>
                <a:close/>
              </a:path>
              <a:path w="3434715" h="2184400">
                <a:moveTo>
                  <a:pt x="1984095" y="1269999"/>
                </a:moveTo>
                <a:lnTo>
                  <a:pt x="1981047" y="1269999"/>
                </a:lnTo>
                <a:lnTo>
                  <a:pt x="1975535" y="1282699"/>
                </a:lnTo>
                <a:lnTo>
                  <a:pt x="1983447" y="1282699"/>
                </a:lnTo>
                <a:lnTo>
                  <a:pt x="1984095" y="1269999"/>
                </a:lnTo>
                <a:close/>
              </a:path>
              <a:path w="3434715" h="2184400">
                <a:moveTo>
                  <a:pt x="2008136" y="1269999"/>
                </a:moveTo>
                <a:lnTo>
                  <a:pt x="1984095" y="1269999"/>
                </a:lnTo>
                <a:lnTo>
                  <a:pt x="1987765" y="1282699"/>
                </a:lnTo>
                <a:lnTo>
                  <a:pt x="2010524" y="1282699"/>
                </a:lnTo>
                <a:lnTo>
                  <a:pt x="2008136" y="1269999"/>
                </a:lnTo>
                <a:close/>
              </a:path>
              <a:path w="3434715" h="2184400">
                <a:moveTo>
                  <a:pt x="2012035" y="1273970"/>
                </a:moveTo>
                <a:lnTo>
                  <a:pt x="2012035" y="1282699"/>
                </a:lnTo>
                <a:lnTo>
                  <a:pt x="2014569" y="1276550"/>
                </a:lnTo>
                <a:lnTo>
                  <a:pt x="2012035" y="1273970"/>
                </a:lnTo>
                <a:close/>
              </a:path>
              <a:path w="3434715" h="2184400">
                <a:moveTo>
                  <a:pt x="2017623" y="1269999"/>
                </a:moveTo>
                <a:lnTo>
                  <a:pt x="2017255" y="1269999"/>
                </a:lnTo>
                <a:lnTo>
                  <a:pt x="2014569" y="1276550"/>
                </a:lnTo>
                <a:lnTo>
                  <a:pt x="2020608" y="1282699"/>
                </a:lnTo>
                <a:lnTo>
                  <a:pt x="2020836" y="1282699"/>
                </a:lnTo>
                <a:lnTo>
                  <a:pt x="2017623" y="1269999"/>
                </a:lnTo>
                <a:close/>
              </a:path>
              <a:path w="3434715" h="2184400">
                <a:moveTo>
                  <a:pt x="2031466" y="1269999"/>
                </a:moveTo>
                <a:lnTo>
                  <a:pt x="2019007" y="1269999"/>
                </a:lnTo>
                <a:lnTo>
                  <a:pt x="2024532" y="1282699"/>
                </a:lnTo>
                <a:lnTo>
                  <a:pt x="2031784" y="1282699"/>
                </a:lnTo>
                <a:lnTo>
                  <a:pt x="2031466" y="1269999"/>
                </a:lnTo>
                <a:close/>
              </a:path>
              <a:path w="3434715" h="2184400">
                <a:moveTo>
                  <a:pt x="2041956" y="1269999"/>
                </a:moveTo>
                <a:lnTo>
                  <a:pt x="2031466" y="1269999"/>
                </a:lnTo>
                <a:lnTo>
                  <a:pt x="2037346" y="1282699"/>
                </a:lnTo>
                <a:lnTo>
                  <a:pt x="2045119" y="1282699"/>
                </a:lnTo>
                <a:lnTo>
                  <a:pt x="2041956" y="1269999"/>
                </a:lnTo>
                <a:close/>
              </a:path>
              <a:path w="3434715" h="2184400">
                <a:moveTo>
                  <a:pt x="1976716" y="1269999"/>
                </a:moveTo>
                <a:lnTo>
                  <a:pt x="1967204" y="1269999"/>
                </a:lnTo>
                <a:lnTo>
                  <a:pt x="1964751" y="1278731"/>
                </a:lnTo>
                <a:lnTo>
                  <a:pt x="1965199" y="1281181"/>
                </a:lnTo>
                <a:lnTo>
                  <a:pt x="1976716" y="1269999"/>
                </a:lnTo>
                <a:close/>
              </a:path>
              <a:path w="3434715" h="2184400">
                <a:moveTo>
                  <a:pt x="2012035" y="1269999"/>
                </a:moveTo>
                <a:lnTo>
                  <a:pt x="2008136" y="1269999"/>
                </a:lnTo>
                <a:lnTo>
                  <a:pt x="2012035" y="1273970"/>
                </a:lnTo>
                <a:lnTo>
                  <a:pt x="2012035" y="1269999"/>
                </a:lnTo>
                <a:close/>
              </a:path>
              <a:path w="3434715" h="2184400">
                <a:moveTo>
                  <a:pt x="1941940" y="1257299"/>
                </a:moveTo>
                <a:lnTo>
                  <a:pt x="1937372" y="1257299"/>
                </a:lnTo>
                <a:lnTo>
                  <a:pt x="1945639" y="1269999"/>
                </a:lnTo>
                <a:lnTo>
                  <a:pt x="1941940" y="1257299"/>
                </a:lnTo>
                <a:close/>
              </a:path>
              <a:path w="3434715" h="2184400">
                <a:moveTo>
                  <a:pt x="1953818" y="1257299"/>
                </a:moveTo>
                <a:lnTo>
                  <a:pt x="1950643" y="1257299"/>
                </a:lnTo>
                <a:lnTo>
                  <a:pt x="1952713" y="1269999"/>
                </a:lnTo>
                <a:lnTo>
                  <a:pt x="1954555" y="1269999"/>
                </a:lnTo>
                <a:lnTo>
                  <a:pt x="1953818" y="1257299"/>
                </a:lnTo>
                <a:close/>
              </a:path>
              <a:path w="3434715" h="2184400">
                <a:moveTo>
                  <a:pt x="1963013" y="1257299"/>
                </a:moveTo>
                <a:lnTo>
                  <a:pt x="1958047" y="1269999"/>
                </a:lnTo>
                <a:lnTo>
                  <a:pt x="1966696" y="1269999"/>
                </a:lnTo>
                <a:lnTo>
                  <a:pt x="1963013" y="1257299"/>
                </a:lnTo>
                <a:close/>
              </a:path>
              <a:path w="3434715" h="2184400">
                <a:moveTo>
                  <a:pt x="1972478" y="1267456"/>
                </a:moveTo>
                <a:lnTo>
                  <a:pt x="1971903" y="1269999"/>
                </a:lnTo>
                <a:lnTo>
                  <a:pt x="1973833" y="1269999"/>
                </a:lnTo>
                <a:lnTo>
                  <a:pt x="1972478" y="1267456"/>
                </a:lnTo>
                <a:close/>
              </a:path>
              <a:path w="3434715" h="2184400">
                <a:moveTo>
                  <a:pt x="1986292" y="1257299"/>
                </a:moveTo>
                <a:lnTo>
                  <a:pt x="1974773" y="1257299"/>
                </a:lnTo>
                <a:lnTo>
                  <a:pt x="1977783" y="1269999"/>
                </a:lnTo>
                <a:lnTo>
                  <a:pt x="1985924" y="1269999"/>
                </a:lnTo>
                <a:lnTo>
                  <a:pt x="1986292" y="1257299"/>
                </a:lnTo>
                <a:close/>
              </a:path>
              <a:path w="3434715" h="2184400">
                <a:moveTo>
                  <a:pt x="1986292" y="1257299"/>
                </a:moveTo>
                <a:lnTo>
                  <a:pt x="1985924" y="1269999"/>
                </a:lnTo>
                <a:lnTo>
                  <a:pt x="1986191" y="1269999"/>
                </a:lnTo>
                <a:lnTo>
                  <a:pt x="1986292" y="1257299"/>
                </a:lnTo>
                <a:close/>
              </a:path>
              <a:path w="3434715" h="2184400">
                <a:moveTo>
                  <a:pt x="2019490" y="1257299"/>
                </a:moveTo>
                <a:lnTo>
                  <a:pt x="1986292" y="1257299"/>
                </a:lnTo>
                <a:lnTo>
                  <a:pt x="1986191" y="1269999"/>
                </a:lnTo>
                <a:lnTo>
                  <a:pt x="2023414" y="1269999"/>
                </a:lnTo>
                <a:lnTo>
                  <a:pt x="2019490" y="1257299"/>
                </a:lnTo>
                <a:close/>
              </a:path>
              <a:path w="3434715" h="2184400">
                <a:moveTo>
                  <a:pt x="1974773" y="1257299"/>
                </a:moveTo>
                <a:lnTo>
                  <a:pt x="1967064" y="1257299"/>
                </a:lnTo>
                <a:lnTo>
                  <a:pt x="1972478" y="1267456"/>
                </a:lnTo>
                <a:lnTo>
                  <a:pt x="1974773" y="1257299"/>
                </a:lnTo>
                <a:close/>
              </a:path>
              <a:path w="3434715" h="2184400">
                <a:moveTo>
                  <a:pt x="1970413" y="1231899"/>
                </a:moveTo>
                <a:lnTo>
                  <a:pt x="1924380" y="1231899"/>
                </a:lnTo>
                <a:lnTo>
                  <a:pt x="1924113" y="1244599"/>
                </a:lnTo>
                <a:lnTo>
                  <a:pt x="1922703" y="1257299"/>
                </a:lnTo>
                <a:lnTo>
                  <a:pt x="1931492" y="1244599"/>
                </a:lnTo>
                <a:lnTo>
                  <a:pt x="1980676" y="1244599"/>
                </a:lnTo>
                <a:lnTo>
                  <a:pt x="1970413" y="1231899"/>
                </a:lnTo>
                <a:close/>
              </a:path>
              <a:path w="3434715" h="2184400">
                <a:moveTo>
                  <a:pt x="1932804" y="1246716"/>
                </a:moveTo>
                <a:lnTo>
                  <a:pt x="1931746" y="1257299"/>
                </a:lnTo>
                <a:lnTo>
                  <a:pt x="1938566" y="1257299"/>
                </a:lnTo>
                <a:lnTo>
                  <a:pt x="1936655" y="1252927"/>
                </a:lnTo>
                <a:lnTo>
                  <a:pt x="1932804" y="1246716"/>
                </a:lnTo>
                <a:close/>
              </a:path>
              <a:path w="3434715" h="2184400">
                <a:moveTo>
                  <a:pt x="1994789" y="1244599"/>
                </a:moveTo>
                <a:lnTo>
                  <a:pt x="1933016" y="1244599"/>
                </a:lnTo>
                <a:lnTo>
                  <a:pt x="1936655" y="1252927"/>
                </a:lnTo>
                <a:lnTo>
                  <a:pt x="1939366" y="1257299"/>
                </a:lnTo>
                <a:lnTo>
                  <a:pt x="2001925" y="1257299"/>
                </a:lnTo>
                <a:lnTo>
                  <a:pt x="1994789" y="1244599"/>
                </a:lnTo>
                <a:close/>
              </a:path>
              <a:path w="3434715" h="2184400">
                <a:moveTo>
                  <a:pt x="1933016" y="1244599"/>
                </a:moveTo>
                <a:lnTo>
                  <a:pt x="1931492" y="1244599"/>
                </a:lnTo>
                <a:lnTo>
                  <a:pt x="1932804" y="1246716"/>
                </a:lnTo>
                <a:lnTo>
                  <a:pt x="1933016" y="1244599"/>
                </a:lnTo>
                <a:close/>
              </a:path>
              <a:path w="3434715" h="2184400">
                <a:moveTo>
                  <a:pt x="1901177" y="1231899"/>
                </a:moveTo>
                <a:lnTo>
                  <a:pt x="1897062" y="1231899"/>
                </a:lnTo>
                <a:lnTo>
                  <a:pt x="1902129" y="1244599"/>
                </a:lnTo>
                <a:lnTo>
                  <a:pt x="1901177" y="1231899"/>
                </a:lnTo>
                <a:close/>
              </a:path>
              <a:path w="3434715" h="2184400">
                <a:moveTo>
                  <a:pt x="1917484" y="1231899"/>
                </a:moveTo>
                <a:lnTo>
                  <a:pt x="1913889" y="1244599"/>
                </a:lnTo>
                <a:lnTo>
                  <a:pt x="1918169" y="1244599"/>
                </a:lnTo>
                <a:lnTo>
                  <a:pt x="1917484" y="1231899"/>
                </a:lnTo>
                <a:close/>
              </a:path>
              <a:path w="3434715" h="2184400">
                <a:moveTo>
                  <a:pt x="1987727" y="1231899"/>
                </a:moveTo>
                <a:lnTo>
                  <a:pt x="1983536" y="1231899"/>
                </a:lnTo>
                <a:lnTo>
                  <a:pt x="1982254" y="1244599"/>
                </a:lnTo>
                <a:lnTo>
                  <a:pt x="1987105" y="1244599"/>
                </a:lnTo>
                <a:lnTo>
                  <a:pt x="1987727" y="1231899"/>
                </a:lnTo>
                <a:close/>
              </a:path>
              <a:path w="3434715" h="2184400">
                <a:moveTo>
                  <a:pt x="1883041" y="1219199"/>
                </a:moveTo>
                <a:lnTo>
                  <a:pt x="1873669" y="1219199"/>
                </a:lnTo>
                <a:lnTo>
                  <a:pt x="1877377" y="1231899"/>
                </a:lnTo>
                <a:lnTo>
                  <a:pt x="1883041" y="1219199"/>
                </a:lnTo>
                <a:close/>
              </a:path>
              <a:path w="3434715" h="2184400">
                <a:moveTo>
                  <a:pt x="1892782" y="1219199"/>
                </a:moveTo>
                <a:lnTo>
                  <a:pt x="1890153" y="1219199"/>
                </a:lnTo>
                <a:lnTo>
                  <a:pt x="1887016" y="1231899"/>
                </a:lnTo>
                <a:lnTo>
                  <a:pt x="1893646" y="1231899"/>
                </a:lnTo>
                <a:lnTo>
                  <a:pt x="1894545" y="1229952"/>
                </a:lnTo>
                <a:lnTo>
                  <a:pt x="1892782" y="1219199"/>
                </a:lnTo>
                <a:close/>
              </a:path>
              <a:path w="3434715" h="2184400">
                <a:moveTo>
                  <a:pt x="1899996" y="1219199"/>
                </a:moveTo>
                <a:lnTo>
                  <a:pt x="1899513" y="1219199"/>
                </a:lnTo>
                <a:lnTo>
                  <a:pt x="1894545" y="1229952"/>
                </a:lnTo>
                <a:lnTo>
                  <a:pt x="1894865" y="1231899"/>
                </a:lnTo>
                <a:lnTo>
                  <a:pt x="1901355" y="1231899"/>
                </a:lnTo>
                <a:lnTo>
                  <a:pt x="1899996" y="1219199"/>
                </a:lnTo>
                <a:close/>
              </a:path>
              <a:path w="3434715" h="2184400">
                <a:moveTo>
                  <a:pt x="1941804" y="1219199"/>
                </a:moveTo>
                <a:lnTo>
                  <a:pt x="1901888" y="1219199"/>
                </a:lnTo>
                <a:lnTo>
                  <a:pt x="1906917" y="1231899"/>
                </a:lnTo>
                <a:lnTo>
                  <a:pt x="1937575" y="1231899"/>
                </a:lnTo>
                <a:lnTo>
                  <a:pt x="1941804" y="1219199"/>
                </a:lnTo>
                <a:close/>
              </a:path>
              <a:path w="3434715" h="2184400">
                <a:moveTo>
                  <a:pt x="1958009" y="1219199"/>
                </a:moveTo>
                <a:lnTo>
                  <a:pt x="1941804" y="1219199"/>
                </a:lnTo>
                <a:lnTo>
                  <a:pt x="1944268" y="1231899"/>
                </a:lnTo>
                <a:lnTo>
                  <a:pt x="1959013" y="1231899"/>
                </a:lnTo>
                <a:lnTo>
                  <a:pt x="1958009" y="1219199"/>
                </a:lnTo>
                <a:close/>
              </a:path>
              <a:path w="3434715" h="2184400">
                <a:moveTo>
                  <a:pt x="1863686" y="1206499"/>
                </a:moveTo>
                <a:lnTo>
                  <a:pt x="1857921" y="1206499"/>
                </a:lnTo>
                <a:lnTo>
                  <a:pt x="1862581" y="1219199"/>
                </a:lnTo>
                <a:lnTo>
                  <a:pt x="1863686" y="1206499"/>
                </a:lnTo>
                <a:close/>
              </a:path>
              <a:path w="3434715" h="2184400">
                <a:moveTo>
                  <a:pt x="1886153" y="1206499"/>
                </a:moveTo>
                <a:lnTo>
                  <a:pt x="1873580" y="1206499"/>
                </a:lnTo>
                <a:lnTo>
                  <a:pt x="1871649" y="1219199"/>
                </a:lnTo>
                <a:lnTo>
                  <a:pt x="1879485" y="1219199"/>
                </a:lnTo>
                <a:lnTo>
                  <a:pt x="1886153" y="1206499"/>
                </a:lnTo>
                <a:close/>
              </a:path>
              <a:path w="3434715" h="2184400">
                <a:moveTo>
                  <a:pt x="1911794" y="1206499"/>
                </a:moveTo>
                <a:lnTo>
                  <a:pt x="1886153" y="1206499"/>
                </a:lnTo>
                <a:lnTo>
                  <a:pt x="1889925" y="1219199"/>
                </a:lnTo>
                <a:lnTo>
                  <a:pt x="1920074" y="1219199"/>
                </a:lnTo>
                <a:lnTo>
                  <a:pt x="1911794" y="1206499"/>
                </a:lnTo>
                <a:close/>
              </a:path>
              <a:path w="3434715" h="2184400">
                <a:moveTo>
                  <a:pt x="1933722" y="1206499"/>
                </a:moveTo>
                <a:lnTo>
                  <a:pt x="1918334" y="1206499"/>
                </a:lnTo>
                <a:lnTo>
                  <a:pt x="1920074" y="1219199"/>
                </a:lnTo>
                <a:lnTo>
                  <a:pt x="1939366" y="1219199"/>
                </a:lnTo>
                <a:lnTo>
                  <a:pt x="1933722" y="1206499"/>
                </a:lnTo>
                <a:close/>
              </a:path>
              <a:path w="3434715" h="2184400">
                <a:moveTo>
                  <a:pt x="1937105" y="1206499"/>
                </a:moveTo>
                <a:lnTo>
                  <a:pt x="1939366" y="1219199"/>
                </a:lnTo>
                <a:lnTo>
                  <a:pt x="1943468" y="1219199"/>
                </a:lnTo>
                <a:lnTo>
                  <a:pt x="1943714" y="1217194"/>
                </a:lnTo>
                <a:lnTo>
                  <a:pt x="1937105" y="1206499"/>
                </a:lnTo>
                <a:close/>
              </a:path>
              <a:path w="3434715" h="2184400">
                <a:moveTo>
                  <a:pt x="1945030" y="1206499"/>
                </a:moveTo>
                <a:lnTo>
                  <a:pt x="1943714" y="1217194"/>
                </a:lnTo>
                <a:lnTo>
                  <a:pt x="1944954" y="1219199"/>
                </a:lnTo>
                <a:lnTo>
                  <a:pt x="1945766" y="1219199"/>
                </a:lnTo>
                <a:lnTo>
                  <a:pt x="1945030" y="1206499"/>
                </a:lnTo>
                <a:close/>
              </a:path>
              <a:path w="3434715" h="2184400">
                <a:moveTo>
                  <a:pt x="1849716" y="1193799"/>
                </a:moveTo>
                <a:lnTo>
                  <a:pt x="1842160" y="1193799"/>
                </a:lnTo>
                <a:lnTo>
                  <a:pt x="1840864" y="1206499"/>
                </a:lnTo>
                <a:lnTo>
                  <a:pt x="1846008" y="1206499"/>
                </a:lnTo>
                <a:lnTo>
                  <a:pt x="1849716" y="1193799"/>
                </a:lnTo>
                <a:close/>
              </a:path>
              <a:path w="3434715" h="2184400">
                <a:moveTo>
                  <a:pt x="1857342" y="1201802"/>
                </a:moveTo>
                <a:lnTo>
                  <a:pt x="1858822" y="1206499"/>
                </a:lnTo>
                <a:lnTo>
                  <a:pt x="1861820" y="1206499"/>
                </a:lnTo>
                <a:lnTo>
                  <a:pt x="1857342" y="1201802"/>
                </a:lnTo>
                <a:close/>
              </a:path>
              <a:path w="3434715" h="2184400">
                <a:moveTo>
                  <a:pt x="1862099" y="1193799"/>
                </a:moveTo>
                <a:lnTo>
                  <a:pt x="1854822" y="1193799"/>
                </a:lnTo>
                <a:lnTo>
                  <a:pt x="1857342" y="1201802"/>
                </a:lnTo>
                <a:lnTo>
                  <a:pt x="1861820" y="1206499"/>
                </a:lnTo>
                <a:lnTo>
                  <a:pt x="1862099" y="1193799"/>
                </a:lnTo>
                <a:close/>
              </a:path>
              <a:path w="3434715" h="2184400">
                <a:moveTo>
                  <a:pt x="1913667" y="1193799"/>
                </a:moveTo>
                <a:lnTo>
                  <a:pt x="1862099" y="1193799"/>
                </a:lnTo>
                <a:lnTo>
                  <a:pt x="1861820" y="1206499"/>
                </a:lnTo>
                <a:lnTo>
                  <a:pt x="1908492" y="1206499"/>
                </a:lnTo>
                <a:lnTo>
                  <a:pt x="1913667" y="1193799"/>
                </a:lnTo>
                <a:close/>
              </a:path>
              <a:path w="3434715" h="2184400">
                <a:moveTo>
                  <a:pt x="1854822" y="1193799"/>
                </a:moveTo>
                <a:lnTo>
                  <a:pt x="1849716" y="1193799"/>
                </a:lnTo>
                <a:lnTo>
                  <a:pt x="1857342" y="1201802"/>
                </a:lnTo>
                <a:lnTo>
                  <a:pt x="1854822" y="1193799"/>
                </a:lnTo>
                <a:close/>
              </a:path>
              <a:path w="3434715" h="2184400">
                <a:moveTo>
                  <a:pt x="1829739" y="1181099"/>
                </a:moveTo>
                <a:lnTo>
                  <a:pt x="1823846" y="1181099"/>
                </a:lnTo>
                <a:lnTo>
                  <a:pt x="1824723" y="1193799"/>
                </a:lnTo>
                <a:lnTo>
                  <a:pt x="1828469" y="1193799"/>
                </a:lnTo>
                <a:lnTo>
                  <a:pt x="1829739" y="1181099"/>
                </a:lnTo>
                <a:close/>
              </a:path>
              <a:path w="3434715" h="2184400">
                <a:moveTo>
                  <a:pt x="1862340" y="1181099"/>
                </a:moveTo>
                <a:lnTo>
                  <a:pt x="1832775" y="1181099"/>
                </a:lnTo>
                <a:lnTo>
                  <a:pt x="1845030" y="1193799"/>
                </a:lnTo>
                <a:lnTo>
                  <a:pt x="1861248" y="1193799"/>
                </a:lnTo>
                <a:lnTo>
                  <a:pt x="1862340" y="1181099"/>
                </a:lnTo>
                <a:close/>
              </a:path>
              <a:path w="3434715" h="2184400">
                <a:moveTo>
                  <a:pt x="1871408" y="1181099"/>
                </a:moveTo>
                <a:lnTo>
                  <a:pt x="1862340" y="1181099"/>
                </a:lnTo>
                <a:lnTo>
                  <a:pt x="1861248" y="1193799"/>
                </a:lnTo>
                <a:lnTo>
                  <a:pt x="1862810" y="1193799"/>
                </a:lnTo>
                <a:lnTo>
                  <a:pt x="1871408" y="1181099"/>
                </a:lnTo>
                <a:close/>
              </a:path>
              <a:path w="3434715" h="2184400">
                <a:moveTo>
                  <a:pt x="1895017" y="1181099"/>
                </a:moveTo>
                <a:lnTo>
                  <a:pt x="1871408" y="1181099"/>
                </a:lnTo>
                <a:lnTo>
                  <a:pt x="1862810" y="1193799"/>
                </a:lnTo>
                <a:lnTo>
                  <a:pt x="1896427" y="1193799"/>
                </a:lnTo>
                <a:lnTo>
                  <a:pt x="1895017" y="1181099"/>
                </a:lnTo>
                <a:close/>
              </a:path>
              <a:path w="3434715" h="2184400">
                <a:moveTo>
                  <a:pt x="1900961" y="1181099"/>
                </a:moveTo>
                <a:lnTo>
                  <a:pt x="1899843" y="1193799"/>
                </a:lnTo>
                <a:lnTo>
                  <a:pt x="1904060" y="1193799"/>
                </a:lnTo>
                <a:lnTo>
                  <a:pt x="1900961" y="1181099"/>
                </a:lnTo>
                <a:close/>
              </a:path>
              <a:path w="3434715" h="2184400">
                <a:moveTo>
                  <a:pt x="1816343" y="1180484"/>
                </a:moveTo>
                <a:lnTo>
                  <a:pt x="1816342" y="1181099"/>
                </a:lnTo>
                <a:lnTo>
                  <a:pt x="1816950" y="1181099"/>
                </a:lnTo>
                <a:lnTo>
                  <a:pt x="1816343" y="1180484"/>
                </a:lnTo>
                <a:close/>
              </a:path>
              <a:path w="3434715" h="2184400">
                <a:moveTo>
                  <a:pt x="1870951" y="1168399"/>
                </a:moveTo>
                <a:lnTo>
                  <a:pt x="1820671" y="1168399"/>
                </a:lnTo>
                <a:lnTo>
                  <a:pt x="1827136" y="1181099"/>
                </a:lnTo>
                <a:lnTo>
                  <a:pt x="1873745" y="1181099"/>
                </a:lnTo>
                <a:lnTo>
                  <a:pt x="1870951" y="1168399"/>
                </a:lnTo>
                <a:close/>
              </a:path>
              <a:path w="3434715" h="2184400">
                <a:moveTo>
                  <a:pt x="1816366" y="1168399"/>
                </a:moveTo>
                <a:lnTo>
                  <a:pt x="1804415" y="1168399"/>
                </a:lnTo>
                <a:lnTo>
                  <a:pt x="1816343" y="1180484"/>
                </a:lnTo>
                <a:lnTo>
                  <a:pt x="1816366" y="1168399"/>
                </a:lnTo>
                <a:close/>
              </a:path>
              <a:path w="3434715" h="2184400">
                <a:moveTo>
                  <a:pt x="1794040" y="1155699"/>
                </a:moveTo>
                <a:lnTo>
                  <a:pt x="1789683" y="1155699"/>
                </a:lnTo>
                <a:lnTo>
                  <a:pt x="1789404" y="1168399"/>
                </a:lnTo>
                <a:lnTo>
                  <a:pt x="1790915" y="1168399"/>
                </a:lnTo>
                <a:lnTo>
                  <a:pt x="1794040" y="1155699"/>
                </a:lnTo>
                <a:close/>
              </a:path>
              <a:path w="3434715" h="2184400">
                <a:moveTo>
                  <a:pt x="1852929" y="1155699"/>
                </a:moveTo>
                <a:lnTo>
                  <a:pt x="1794040" y="1155699"/>
                </a:lnTo>
                <a:lnTo>
                  <a:pt x="1805241" y="1168399"/>
                </a:lnTo>
                <a:lnTo>
                  <a:pt x="1860867" y="1168399"/>
                </a:lnTo>
                <a:lnTo>
                  <a:pt x="1852929" y="1155699"/>
                </a:lnTo>
                <a:close/>
              </a:path>
              <a:path w="3434715" h="2184400">
                <a:moveTo>
                  <a:pt x="1762683" y="1142999"/>
                </a:moveTo>
                <a:lnTo>
                  <a:pt x="1760232" y="1142999"/>
                </a:lnTo>
                <a:lnTo>
                  <a:pt x="1761235" y="1155699"/>
                </a:lnTo>
                <a:lnTo>
                  <a:pt x="1769313" y="1155699"/>
                </a:lnTo>
                <a:lnTo>
                  <a:pt x="1762683" y="1142999"/>
                </a:lnTo>
                <a:close/>
              </a:path>
              <a:path w="3434715" h="2184400">
                <a:moveTo>
                  <a:pt x="1774939" y="1142999"/>
                </a:moveTo>
                <a:lnTo>
                  <a:pt x="1772958" y="1142999"/>
                </a:lnTo>
                <a:lnTo>
                  <a:pt x="1777161" y="1155699"/>
                </a:lnTo>
                <a:lnTo>
                  <a:pt x="1774939" y="1142999"/>
                </a:lnTo>
                <a:close/>
              </a:path>
              <a:path w="3434715" h="2184400">
                <a:moveTo>
                  <a:pt x="1792274" y="1142999"/>
                </a:moveTo>
                <a:lnTo>
                  <a:pt x="1784730" y="1142999"/>
                </a:lnTo>
                <a:lnTo>
                  <a:pt x="1784858" y="1155699"/>
                </a:lnTo>
                <a:lnTo>
                  <a:pt x="1792604" y="1155699"/>
                </a:lnTo>
                <a:lnTo>
                  <a:pt x="1792274" y="1142999"/>
                </a:lnTo>
                <a:close/>
              </a:path>
              <a:path w="3434715" h="2184400">
                <a:moveTo>
                  <a:pt x="1834108" y="1142999"/>
                </a:moveTo>
                <a:lnTo>
                  <a:pt x="1793417" y="1142999"/>
                </a:lnTo>
                <a:lnTo>
                  <a:pt x="1796618" y="1155699"/>
                </a:lnTo>
                <a:lnTo>
                  <a:pt x="1836801" y="1155699"/>
                </a:lnTo>
                <a:lnTo>
                  <a:pt x="1834108" y="1142999"/>
                </a:lnTo>
                <a:close/>
              </a:path>
              <a:path w="3434715" h="2184400">
                <a:moveTo>
                  <a:pt x="1840725" y="1142999"/>
                </a:moveTo>
                <a:lnTo>
                  <a:pt x="1837956" y="1142999"/>
                </a:lnTo>
                <a:lnTo>
                  <a:pt x="1838921" y="1155699"/>
                </a:lnTo>
                <a:lnTo>
                  <a:pt x="1844649" y="1155699"/>
                </a:lnTo>
                <a:lnTo>
                  <a:pt x="1840725" y="1142999"/>
                </a:lnTo>
                <a:close/>
              </a:path>
              <a:path w="3434715" h="2184400">
                <a:moveTo>
                  <a:pt x="1737829" y="1130299"/>
                </a:moveTo>
                <a:lnTo>
                  <a:pt x="1737169" y="1130299"/>
                </a:lnTo>
                <a:lnTo>
                  <a:pt x="1737207" y="1142999"/>
                </a:lnTo>
                <a:lnTo>
                  <a:pt x="1739010" y="1142999"/>
                </a:lnTo>
                <a:lnTo>
                  <a:pt x="1739060" y="1142486"/>
                </a:lnTo>
                <a:lnTo>
                  <a:pt x="1737829" y="1130299"/>
                </a:lnTo>
                <a:close/>
              </a:path>
              <a:path w="3434715" h="2184400">
                <a:moveTo>
                  <a:pt x="1739060" y="1142486"/>
                </a:moveTo>
                <a:lnTo>
                  <a:pt x="1739010" y="1142999"/>
                </a:lnTo>
                <a:lnTo>
                  <a:pt x="1739060" y="1142486"/>
                </a:lnTo>
                <a:close/>
              </a:path>
              <a:path w="3434715" h="2184400">
                <a:moveTo>
                  <a:pt x="1745881" y="1130299"/>
                </a:moveTo>
                <a:lnTo>
                  <a:pt x="1740242" y="1130299"/>
                </a:lnTo>
                <a:lnTo>
                  <a:pt x="1739060" y="1142486"/>
                </a:lnTo>
                <a:lnTo>
                  <a:pt x="1739112" y="1142999"/>
                </a:lnTo>
                <a:lnTo>
                  <a:pt x="1745310" y="1142999"/>
                </a:lnTo>
                <a:lnTo>
                  <a:pt x="1745881" y="1130299"/>
                </a:lnTo>
                <a:close/>
              </a:path>
              <a:path w="3434715" h="2184400">
                <a:moveTo>
                  <a:pt x="1763331" y="1130299"/>
                </a:moveTo>
                <a:lnTo>
                  <a:pt x="1759750" y="1130299"/>
                </a:lnTo>
                <a:lnTo>
                  <a:pt x="1754390" y="1142999"/>
                </a:lnTo>
                <a:lnTo>
                  <a:pt x="1761159" y="1142999"/>
                </a:lnTo>
                <a:lnTo>
                  <a:pt x="1763331" y="1130299"/>
                </a:lnTo>
                <a:close/>
              </a:path>
              <a:path w="3434715" h="2184400">
                <a:moveTo>
                  <a:pt x="1767789" y="1130299"/>
                </a:moveTo>
                <a:lnTo>
                  <a:pt x="1766582" y="1130299"/>
                </a:lnTo>
                <a:lnTo>
                  <a:pt x="1766938" y="1142999"/>
                </a:lnTo>
                <a:lnTo>
                  <a:pt x="1768944" y="1142999"/>
                </a:lnTo>
                <a:lnTo>
                  <a:pt x="1767789" y="1130299"/>
                </a:lnTo>
                <a:close/>
              </a:path>
              <a:path w="3434715" h="2184400">
                <a:moveTo>
                  <a:pt x="1775834" y="1130299"/>
                </a:moveTo>
                <a:lnTo>
                  <a:pt x="1770443" y="1130299"/>
                </a:lnTo>
                <a:lnTo>
                  <a:pt x="1773440" y="1142999"/>
                </a:lnTo>
                <a:lnTo>
                  <a:pt x="1777095" y="1142999"/>
                </a:lnTo>
                <a:lnTo>
                  <a:pt x="1775834" y="1130299"/>
                </a:lnTo>
                <a:close/>
              </a:path>
              <a:path w="3434715" h="2184400">
                <a:moveTo>
                  <a:pt x="1814296" y="1130299"/>
                </a:moveTo>
                <a:lnTo>
                  <a:pt x="1775834" y="1130299"/>
                </a:lnTo>
                <a:lnTo>
                  <a:pt x="1784019" y="1142999"/>
                </a:lnTo>
                <a:lnTo>
                  <a:pt x="1819198" y="1142999"/>
                </a:lnTo>
                <a:lnTo>
                  <a:pt x="1814296" y="1130299"/>
                </a:lnTo>
                <a:close/>
              </a:path>
              <a:path w="3434715" h="2184400">
                <a:moveTo>
                  <a:pt x="1826247" y="1130299"/>
                </a:moveTo>
                <a:lnTo>
                  <a:pt x="1817357" y="1130299"/>
                </a:lnTo>
                <a:lnTo>
                  <a:pt x="1819198" y="1142999"/>
                </a:lnTo>
                <a:lnTo>
                  <a:pt x="1822805" y="1142999"/>
                </a:lnTo>
                <a:lnTo>
                  <a:pt x="1826247" y="1130299"/>
                </a:lnTo>
                <a:close/>
              </a:path>
              <a:path w="3434715" h="2184400">
                <a:moveTo>
                  <a:pt x="1727926" y="1122399"/>
                </a:moveTo>
                <a:lnTo>
                  <a:pt x="1729790" y="1130299"/>
                </a:lnTo>
                <a:lnTo>
                  <a:pt x="1735810" y="1130299"/>
                </a:lnTo>
                <a:lnTo>
                  <a:pt x="1727926" y="1122399"/>
                </a:lnTo>
                <a:close/>
              </a:path>
              <a:path w="3434715" h="2184400">
                <a:moveTo>
                  <a:pt x="1744687" y="1117599"/>
                </a:moveTo>
                <a:lnTo>
                  <a:pt x="1736826" y="1117599"/>
                </a:lnTo>
                <a:lnTo>
                  <a:pt x="1735810" y="1130299"/>
                </a:lnTo>
                <a:lnTo>
                  <a:pt x="1739112" y="1130299"/>
                </a:lnTo>
                <a:lnTo>
                  <a:pt x="1744687" y="1117599"/>
                </a:lnTo>
                <a:close/>
              </a:path>
              <a:path w="3434715" h="2184400">
                <a:moveTo>
                  <a:pt x="1787118" y="1117599"/>
                </a:moveTo>
                <a:lnTo>
                  <a:pt x="1744687" y="1117599"/>
                </a:lnTo>
                <a:lnTo>
                  <a:pt x="1748180" y="1130299"/>
                </a:lnTo>
                <a:lnTo>
                  <a:pt x="1787880" y="1130299"/>
                </a:lnTo>
                <a:lnTo>
                  <a:pt x="1787118" y="1117599"/>
                </a:lnTo>
                <a:close/>
              </a:path>
              <a:path w="3434715" h="2184400">
                <a:moveTo>
                  <a:pt x="1790839" y="1117599"/>
                </a:moveTo>
                <a:lnTo>
                  <a:pt x="1789836" y="1117599"/>
                </a:lnTo>
                <a:lnTo>
                  <a:pt x="1789582" y="1130299"/>
                </a:lnTo>
                <a:lnTo>
                  <a:pt x="1793036" y="1130299"/>
                </a:lnTo>
                <a:lnTo>
                  <a:pt x="1790839" y="1117599"/>
                </a:lnTo>
                <a:close/>
              </a:path>
              <a:path w="3434715" h="2184400">
                <a:moveTo>
                  <a:pt x="1800618" y="1117599"/>
                </a:moveTo>
                <a:lnTo>
                  <a:pt x="1794941" y="1130299"/>
                </a:lnTo>
                <a:lnTo>
                  <a:pt x="1810613" y="1130299"/>
                </a:lnTo>
                <a:lnTo>
                  <a:pt x="1800618" y="1117599"/>
                </a:lnTo>
                <a:close/>
              </a:path>
              <a:path w="3434715" h="2184400">
                <a:moveTo>
                  <a:pt x="1726793" y="1117599"/>
                </a:moveTo>
                <a:lnTo>
                  <a:pt x="1723135" y="1117599"/>
                </a:lnTo>
                <a:lnTo>
                  <a:pt x="1727926" y="1122399"/>
                </a:lnTo>
                <a:lnTo>
                  <a:pt x="1726793" y="1117599"/>
                </a:lnTo>
                <a:close/>
              </a:path>
              <a:path w="3434715" h="2184400">
                <a:moveTo>
                  <a:pt x="1711909" y="1104899"/>
                </a:moveTo>
                <a:lnTo>
                  <a:pt x="1704822" y="1104899"/>
                </a:lnTo>
                <a:lnTo>
                  <a:pt x="1705902" y="1117599"/>
                </a:lnTo>
                <a:lnTo>
                  <a:pt x="1711909" y="1104899"/>
                </a:lnTo>
                <a:close/>
              </a:path>
              <a:path w="3434715" h="2184400">
                <a:moveTo>
                  <a:pt x="1724520" y="1104899"/>
                </a:moveTo>
                <a:lnTo>
                  <a:pt x="1724278" y="1104899"/>
                </a:lnTo>
                <a:lnTo>
                  <a:pt x="1720494" y="1117599"/>
                </a:lnTo>
                <a:lnTo>
                  <a:pt x="1724799" y="1117599"/>
                </a:lnTo>
                <a:lnTo>
                  <a:pt x="1724520" y="1104899"/>
                </a:lnTo>
                <a:close/>
              </a:path>
              <a:path w="3434715" h="2184400">
                <a:moveTo>
                  <a:pt x="1740801" y="1104899"/>
                </a:moveTo>
                <a:lnTo>
                  <a:pt x="1730514" y="1104899"/>
                </a:lnTo>
                <a:lnTo>
                  <a:pt x="1724799" y="1117599"/>
                </a:lnTo>
                <a:lnTo>
                  <a:pt x="1736534" y="1117599"/>
                </a:lnTo>
                <a:lnTo>
                  <a:pt x="1740801" y="1104899"/>
                </a:lnTo>
                <a:close/>
              </a:path>
              <a:path w="3434715" h="2184400">
                <a:moveTo>
                  <a:pt x="1773631" y="1104899"/>
                </a:moveTo>
                <a:lnTo>
                  <a:pt x="1740801" y="1104899"/>
                </a:lnTo>
                <a:lnTo>
                  <a:pt x="1742998" y="1117599"/>
                </a:lnTo>
                <a:lnTo>
                  <a:pt x="1774558" y="1117599"/>
                </a:lnTo>
                <a:lnTo>
                  <a:pt x="1773631" y="1104899"/>
                </a:lnTo>
                <a:close/>
              </a:path>
              <a:path w="3434715" h="2184400">
                <a:moveTo>
                  <a:pt x="1776971" y="1104899"/>
                </a:moveTo>
                <a:lnTo>
                  <a:pt x="1773631" y="1104899"/>
                </a:lnTo>
                <a:lnTo>
                  <a:pt x="1780235" y="1117599"/>
                </a:lnTo>
                <a:lnTo>
                  <a:pt x="1782762" y="1117599"/>
                </a:lnTo>
                <a:lnTo>
                  <a:pt x="1776971" y="1104899"/>
                </a:lnTo>
                <a:close/>
              </a:path>
              <a:path w="3434715" h="2184400">
                <a:moveTo>
                  <a:pt x="1680845" y="1094214"/>
                </a:moveTo>
                <a:lnTo>
                  <a:pt x="1683677" y="1104899"/>
                </a:lnTo>
                <a:lnTo>
                  <a:pt x="1683827" y="1097743"/>
                </a:lnTo>
                <a:lnTo>
                  <a:pt x="1680845" y="1094214"/>
                </a:lnTo>
                <a:close/>
              </a:path>
              <a:path w="3434715" h="2184400">
                <a:moveTo>
                  <a:pt x="1696097" y="1092199"/>
                </a:moveTo>
                <a:lnTo>
                  <a:pt x="1683943" y="1092199"/>
                </a:lnTo>
                <a:lnTo>
                  <a:pt x="1683827" y="1097743"/>
                </a:lnTo>
                <a:lnTo>
                  <a:pt x="1689874" y="1104899"/>
                </a:lnTo>
                <a:lnTo>
                  <a:pt x="1696872" y="1104899"/>
                </a:lnTo>
                <a:lnTo>
                  <a:pt x="1696097" y="1092199"/>
                </a:lnTo>
                <a:close/>
              </a:path>
              <a:path w="3434715" h="2184400">
                <a:moveTo>
                  <a:pt x="1701384" y="1103692"/>
                </a:moveTo>
                <a:lnTo>
                  <a:pt x="1701152" y="1104899"/>
                </a:lnTo>
                <a:lnTo>
                  <a:pt x="1701939" y="1104899"/>
                </a:lnTo>
                <a:lnTo>
                  <a:pt x="1701384" y="1103692"/>
                </a:lnTo>
                <a:close/>
              </a:path>
              <a:path w="3434715" h="2184400">
                <a:moveTo>
                  <a:pt x="1714182" y="1092199"/>
                </a:moveTo>
                <a:lnTo>
                  <a:pt x="1703590" y="1092199"/>
                </a:lnTo>
                <a:lnTo>
                  <a:pt x="1712506" y="1104899"/>
                </a:lnTo>
                <a:lnTo>
                  <a:pt x="1714525" y="1104899"/>
                </a:lnTo>
                <a:lnTo>
                  <a:pt x="1714182" y="1092199"/>
                </a:lnTo>
                <a:close/>
              </a:path>
              <a:path w="3434715" h="2184400">
                <a:moveTo>
                  <a:pt x="1759064" y="1092199"/>
                </a:moveTo>
                <a:lnTo>
                  <a:pt x="1716087" y="1092199"/>
                </a:lnTo>
                <a:lnTo>
                  <a:pt x="1725421" y="1104899"/>
                </a:lnTo>
                <a:lnTo>
                  <a:pt x="1763242" y="1104899"/>
                </a:lnTo>
                <a:lnTo>
                  <a:pt x="1759064" y="1092199"/>
                </a:lnTo>
                <a:close/>
              </a:path>
              <a:path w="3434715" h="2184400">
                <a:moveTo>
                  <a:pt x="1703590" y="1092199"/>
                </a:moveTo>
                <a:lnTo>
                  <a:pt x="1696097" y="1092199"/>
                </a:lnTo>
                <a:lnTo>
                  <a:pt x="1701384" y="1103692"/>
                </a:lnTo>
                <a:lnTo>
                  <a:pt x="1703590" y="1092199"/>
                </a:lnTo>
                <a:close/>
              </a:path>
              <a:path w="3434715" h="2184400">
                <a:moveTo>
                  <a:pt x="1680311" y="1092199"/>
                </a:moveTo>
                <a:lnTo>
                  <a:pt x="1679143" y="1092199"/>
                </a:lnTo>
                <a:lnTo>
                  <a:pt x="1680845" y="1094214"/>
                </a:lnTo>
                <a:lnTo>
                  <a:pt x="1680311" y="1092199"/>
                </a:lnTo>
                <a:close/>
              </a:path>
              <a:path w="3434715" h="2184400">
                <a:moveTo>
                  <a:pt x="1676515" y="1084567"/>
                </a:moveTo>
                <a:lnTo>
                  <a:pt x="1676057" y="1092199"/>
                </a:lnTo>
                <a:lnTo>
                  <a:pt x="1679041" y="1092199"/>
                </a:lnTo>
                <a:lnTo>
                  <a:pt x="1676515" y="1084567"/>
                </a:lnTo>
                <a:close/>
              </a:path>
              <a:path w="3434715" h="2184400">
                <a:moveTo>
                  <a:pt x="1677428" y="1079499"/>
                </a:moveTo>
                <a:lnTo>
                  <a:pt x="1676819" y="1079499"/>
                </a:lnTo>
                <a:lnTo>
                  <a:pt x="1676515" y="1084567"/>
                </a:lnTo>
                <a:lnTo>
                  <a:pt x="1679041" y="1092199"/>
                </a:lnTo>
                <a:lnTo>
                  <a:pt x="1680919" y="1086726"/>
                </a:lnTo>
                <a:lnTo>
                  <a:pt x="1677428" y="1079499"/>
                </a:lnTo>
                <a:close/>
              </a:path>
              <a:path w="3434715" h="2184400">
                <a:moveTo>
                  <a:pt x="1680919" y="1086726"/>
                </a:moveTo>
                <a:lnTo>
                  <a:pt x="1679041" y="1092199"/>
                </a:lnTo>
                <a:lnTo>
                  <a:pt x="1683562" y="1092199"/>
                </a:lnTo>
                <a:lnTo>
                  <a:pt x="1680919" y="1086726"/>
                </a:lnTo>
                <a:close/>
              </a:path>
              <a:path w="3434715" h="2184400">
                <a:moveTo>
                  <a:pt x="1710156" y="1079499"/>
                </a:moveTo>
                <a:lnTo>
                  <a:pt x="1683397" y="1079499"/>
                </a:lnTo>
                <a:lnTo>
                  <a:pt x="1685569" y="1092199"/>
                </a:lnTo>
                <a:lnTo>
                  <a:pt x="1711959" y="1092199"/>
                </a:lnTo>
                <a:lnTo>
                  <a:pt x="1710156" y="1079499"/>
                </a:lnTo>
                <a:close/>
              </a:path>
              <a:path w="3434715" h="2184400">
                <a:moveTo>
                  <a:pt x="1740864" y="1079499"/>
                </a:moveTo>
                <a:lnTo>
                  <a:pt x="1714055" y="1079499"/>
                </a:lnTo>
                <a:lnTo>
                  <a:pt x="1715795" y="1092199"/>
                </a:lnTo>
                <a:lnTo>
                  <a:pt x="1741576" y="1092199"/>
                </a:lnTo>
                <a:lnTo>
                  <a:pt x="1740864" y="1079499"/>
                </a:lnTo>
                <a:close/>
              </a:path>
              <a:path w="3434715" h="2184400">
                <a:moveTo>
                  <a:pt x="1683397" y="1079499"/>
                </a:moveTo>
                <a:lnTo>
                  <a:pt x="1677428" y="1079499"/>
                </a:lnTo>
                <a:lnTo>
                  <a:pt x="1680919" y="1086726"/>
                </a:lnTo>
                <a:lnTo>
                  <a:pt x="1683397" y="1079499"/>
                </a:lnTo>
                <a:close/>
              </a:path>
              <a:path w="3434715" h="2184400">
                <a:moveTo>
                  <a:pt x="1676819" y="1079499"/>
                </a:moveTo>
                <a:lnTo>
                  <a:pt x="1674837" y="1079499"/>
                </a:lnTo>
                <a:lnTo>
                  <a:pt x="1676515" y="1084567"/>
                </a:lnTo>
                <a:lnTo>
                  <a:pt x="1676819" y="1079499"/>
                </a:lnTo>
                <a:close/>
              </a:path>
              <a:path w="3434715" h="2184400">
                <a:moveTo>
                  <a:pt x="1642579" y="1066799"/>
                </a:moveTo>
                <a:lnTo>
                  <a:pt x="1637652" y="1079499"/>
                </a:lnTo>
                <a:lnTo>
                  <a:pt x="1647482" y="1079499"/>
                </a:lnTo>
                <a:lnTo>
                  <a:pt x="1642579" y="1066799"/>
                </a:lnTo>
                <a:close/>
              </a:path>
              <a:path w="3434715" h="2184400">
                <a:moveTo>
                  <a:pt x="1650994" y="1079210"/>
                </a:moveTo>
                <a:lnTo>
                  <a:pt x="1650644" y="1079499"/>
                </a:lnTo>
                <a:lnTo>
                  <a:pt x="1650784" y="1079499"/>
                </a:lnTo>
                <a:lnTo>
                  <a:pt x="1650994" y="1079210"/>
                </a:lnTo>
                <a:close/>
              </a:path>
              <a:path w="3434715" h="2184400">
                <a:moveTo>
                  <a:pt x="1666330" y="1071106"/>
                </a:moveTo>
                <a:lnTo>
                  <a:pt x="1663166" y="1079499"/>
                </a:lnTo>
                <a:lnTo>
                  <a:pt x="1666566" y="1073944"/>
                </a:lnTo>
                <a:lnTo>
                  <a:pt x="1666330" y="1071106"/>
                </a:lnTo>
                <a:close/>
              </a:path>
              <a:path w="3434715" h="2184400">
                <a:moveTo>
                  <a:pt x="1716735" y="1066799"/>
                </a:moveTo>
                <a:lnTo>
                  <a:pt x="1670939" y="1066799"/>
                </a:lnTo>
                <a:lnTo>
                  <a:pt x="1666566" y="1073944"/>
                </a:lnTo>
                <a:lnTo>
                  <a:pt x="1667027" y="1079499"/>
                </a:lnTo>
                <a:lnTo>
                  <a:pt x="1710321" y="1079499"/>
                </a:lnTo>
                <a:lnTo>
                  <a:pt x="1716735" y="1066799"/>
                </a:lnTo>
                <a:close/>
              </a:path>
              <a:path w="3434715" h="2184400">
                <a:moveTo>
                  <a:pt x="1718487" y="1066799"/>
                </a:moveTo>
                <a:lnTo>
                  <a:pt x="1717598" y="1066799"/>
                </a:lnTo>
                <a:lnTo>
                  <a:pt x="1720392" y="1079499"/>
                </a:lnTo>
                <a:lnTo>
                  <a:pt x="1727905" y="1079499"/>
                </a:lnTo>
                <a:lnTo>
                  <a:pt x="1718487" y="1066799"/>
                </a:lnTo>
                <a:close/>
              </a:path>
              <a:path w="3434715" h="2184400">
                <a:moveTo>
                  <a:pt x="1665973" y="1066799"/>
                </a:moveTo>
                <a:lnTo>
                  <a:pt x="1659991" y="1066799"/>
                </a:lnTo>
                <a:lnTo>
                  <a:pt x="1650994" y="1079210"/>
                </a:lnTo>
                <a:lnTo>
                  <a:pt x="1665973" y="1066799"/>
                </a:lnTo>
                <a:close/>
              </a:path>
              <a:path w="3434715" h="2184400">
                <a:moveTo>
                  <a:pt x="1667954" y="1066799"/>
                </a:moveTo>
                <a:lnTo>
                  <a:pt x="1665973" y="1066799"/>
                </a:lnTo>
                <a:lnTo>
                  <a:pt x="1666330" y="1071106"/>
                </a:lnTo>
                <a:lnTo>
                  <a:pt x="1667954" y="1066799"/>
                </a:lnTo>
                <a:close/>
              </a:path>
              <a:path w="3434715" h="2184400">
                <a:moveTo>
                  <a:pt x="1630527" y="1054099"/>
                </a:moveTo>
                <a:lnTo>
                  <a:pt x="1623682" y="1054099"/>
                </a:lnTo>
                <a:lnTo>
                  <a:pt x="1628165" y="1066799"/>
                </a:lnTo>
                <a:lnTo>
                  <a:pt x="1628686" y="1066799"/>
                </a:lnTo>
                <a:lnTo>
                  <a:pt x="1630527" y="1054099"/>
                </a:lnTo>
                <a:close/>
              </a:path>
              <a:path w="3434715" h="2184400">
                <a:moveTo>
                  <a:pt x="1642744" y="1054099"/>
                </a:moveTo>
                <a:lnTo>
                  <a:pt x="1634845" y="1054099"/>
                </a:lnTo>
                <a:lnTo>
                  <a:pt x="1628686" y="1066799"/>
                </a:lnTo>
                <a:lnTo>
                  <a:pt x="1639976" y="1066799"/>
                </a:lnTo>
                <a:lnTo>
                  <a:pt x="1642744" y="1054099"/>
                </a:lnTo>
                <a:close/>
              </a:path>
              <a:path w="3434715" h="2184400">
                <a:moveTo>
                  <a:pt x="1700466" y="1054099"/>
                </a:moveTo>
                <a:lnTo>
                  <a:pt x="1642744" y="1054099"/>
                </a:lnTo>
                <a:lnTo>
                  <a:pt x="1650860" y="1066799"/>
                </a:lnTo>
                <a:lnTo>
                  <a:pt x="1695577" y="1066799"/>
                </a:lnTo>
                <a:lnTo>
                  <a:pt x="1700466" y="1054099"/>
                </a:lnTo>
                <a:close/>
              </a:path>
              <a:path w="3434715" h="2184400">
                <a:moveTo>
                  <a:pt x="1624368" y="1041399"/>
                </a:moveTo>
                <a:lnTo>
                  <a:pt x="1611033" y="1041399"/>
                </a:lnTo>
                <a:lnTo>
                  <a:pt x="1611109" y="1054099"/>
                </a:lnTo>
                <a:lnTo>
                  <a:pt x="1620989" y="1054099"/>
                </a:lnTo>
                <a:lnTo>
                  <a:pt x="1624368" y="1041399"/>
                </a:lnTo>
                <a:close/>
              </a:path>
              <a:path w="3434715" h="2184400">
                <a:moveTo>
                  <a:pt x="1668881" y="1041399"/>
                </a:moveTo>
                <a:lnTo>
                  <a:pt x="1624368" y="1041399"/>
                </a:lnTo>
                <a:lnTo>
                  <a:pt x="1628203" y="1054099"/>
                </a:lnTo>
                <a:lnTo>
                  <a:pt x="1668983" y="1054099"/>
                </a:lnTo>
                <a:lnTo>
                  <a:pt x="1668881" y="1041399"/>
                </a:lnTo>
                <a:close/>
              </a:path>
              <a:path w="3434715" h="2184400">
                <a:moveTo>
                  <a:pt x="1672475" y="1041399"/>
                </a:moveTo>
                <a:lnTo>
                  <a:pt x="1668881" y="1041399"/>
                </a:lnTo>
                <a:lnTo>
                  <a:pt x="1670481" y="1054099"/>
                </a:lnTo>
                <a:lnTo>
                  <a:pt x="1673504" y="1054099"/>
                </a:lnTo>
                <a:lnTo>
                  <a:pt x="1672475" y="1041399"/>
                </a:lnTo>
                <a:close/>
              </a:path>
              <a:path w="3434715" h="2184400">
                <a:moveTo>
                  <a:pt x="1594586" y="1028699"/>
                </a:moveTo>
                <a:lnTo>
                  <a:pt x="1591957" y="1028699"/>
                </a:lnTo>
                <a:lnTo>
                  <a:pt x="1586026" y="1041399"/>
                </a:lnTo>
                <a:lnTo>
                  <a:pt x="1587258" y="1041399"/>
                </a:lnTo>
                <a:lnTo>
                  <a:pt x="1594586" y="1028699"/>
                </a:lnTo>
                <a:close/>
              </a:path>
              <a:path w="3434715" h="2184400">
                <a:moveTo>
                  <a:pt x="1643210" y="1028699"/>
                </a:moveTo>
                <a:lnTo>
                  <a:pt x="1597032" y="1028699"/>
                </a:lnTo>
                <a:lnTo>
                  <a:pt x="1606741" y="1041399"/>
                </a:lnTo>
                <a:lnTo>
                  <a:pt x="1642032" y="1041399"/>
                </a:lnTo>
                <a:lnTo>
                  <a:pt x="1643210" y="1028699"/>
                </a:lnTo>
                <a:close/>
              </a:path>
              <a:path w="3434715" h="2184400">
                <a:moveTo>
                  <a:pt x="1649450" y="1028699"/>
                </a:moveTo>
                <a:lnTo>
                  <a:pt x="1648917" y="1028699"/>
                </a:lnTo>
                <a:lnTo>
                  <a:pt x="1648955" y="1041399"/>
                </a:lnTo>
                <a:lnTo>
                  <a:pt x="1652612" y="1041399"/>
                </a:lnTo>
                <a:lnTo>
                  <a:pt x="1649450" y="1028699"/>
                </a:lnTo>
                <a:close/>
              </a:path>
              <a:path w="3434715" h="2184400">
                <a:moveTo>
                  <a:pt x="1658010" y="1028699"/>
                </a:moveTo>
                <a:lnTo>
                  <a:pt x="1654859" y="1028699"/>
                </a:lnTo>
                <a:lnTo>
                  <a:pt x="1652981" y="1041399"/>
                </a:lnTo>
                <a:lnTo>
                  <a:pt x="1665808" y="1041399"/>
                </a:lnTo>
                <a:lnTo>
                  <a:pt x="1658010" y="1028699"/>
                </a:lnTo>
                <a:close/>
              </a:path>
              <a:path w="3434715" h="2184400">
                <a:moveTo>
                  <a:pt x="1607477" y="1003299"/>
                </a:moveTo>
                <a:lnTo>
                  <a:pt x="1559305" y="1003299"/>
                </a:lnTo>
                <a:lnTo>
                  <a:pt x="1558820" y="1005438"/>
                </a:lnTo>
                <a:lnTo>
                  <a:pt x="1567459" y="1015999"/>
                </a:lnTo>
                <a:lnTo>
                  <a:pt x="1565186" y="1028699"/>
                </a:lnTo>
                <a:lnTo>
                  <a:pt x="1570672" y="1015999"/>
                </a:lnTo>
                <a:lnTo>
                  <a:pt x="1611287" y="1015999"/>
                </a:lnTo>
                <a:lnTo>
                  <a:pt x="1607477" y="1003299"/>
                </a:lnTo>
                <a:close/>
              </a:path>
              <a:path w="3434715" h="2184400">
                <a:moveTo>
                  <a:pt x="1638541" y="1015999"/>
                </a:moveTo>
                <a:lnTo>
                  <a:pt x="1575777" y="1015999"/>
                </a:lnTo>
                <a:lnTo>
                  <a:pt x="1580743" y="1028699"/>
                </a:lnTo>
                <a:lnTo>
                  <a:pt x="1645856" y="1028699"/>
                </a:lnTo>
                <a:lnTo>
                  <a:pt x="1638541" y="1015999"/>
                </a:lnTo>
                <a:close/>
              </a:path>
              <a:path w="3434715" h="2184400">
                <a:moveTo>
                  <a:pt x="1551660" y="1003299"/>
                </a:moveTo>
                <a:lnTo>
                  <a:pt x="1541843" y="1003299"/>
                </a:lnTo>
                <a:lnTo>
                  <a:pt x="1545005" y="1015999"/>
                </a:lnTo>
                <a:lnTo>
                  <a:pt x="1549145" y="1015999"/>
                </a:lnTo>
                <a:lnTo>
                  <a:pt x="1551660" y="1003299"/>
                </a:lnTo>
                <a:close/>
              </a:path>
              <a:path w="3434715" h="2184400">
                <a:moveTo>
                  <a:pt x="1555673" y="1003299"/>
                </a:moveTo>
                <a:lnTo>
                  <a:pt x="1551660" y="1003299"/>
                </a:lnTo>
                <a:lnTo>
                  <a:pt x="1553438" y="1015999"/>
                </a:lnTo>
                <a:lnTo>
                  <a:pt x="1555241" y="1015999"/>
                </a:lnTo>
                <a:lnTo>
                  <a:pt x="1555673" y="1003299"/>
                </a:lnTo>
                <a:close/>
              </a:path>
              <a:path w="3434715" h="2184400">
                <a:moveTo>
                  <a:pt x="1557784" y="1010001"/>
                </a:moveTo>
                <a:lnTo>
                  <a:pt x="1556423" y="1015999"/>
                </a:lnTo>
                <a:lnTo>
                  <a:pt x="1559674" y="1015999"/>
                </a:lnTo>
                <a:lnTo>
                  <a:pt x="1557784" y="1010001"/>
                </a:lnTo>
                <a:close/>
              </a:path>
              <a:path w="3434715" h="2184400">
                <a:moveTo>
                  <a:pt x="1557070" y="1003299"/>
                </a:moveTo>
                <a:lnTo>
                  <a:pt x="1555673" y="1003299"/>
                </a:lnTo>
                <a:lnTo>
                  <a:pt x="1557784" y="1010001"/>
                </a:lnTo>
                <a:lnTo>
                  <a:pt x="1558820" y="1005438"/>
                </a:lnTo>
                <a:lnTo>
                  <a:pt x="1557070" y="1003299"/>
                </a:lnTo>
                <a:close/>
              </a:path>
              <a:path w="3434715" h="2184400">
                <a:moveTo>
                  <a:pt x="1559305" y="1003299"/>
                </a:moveTo>
                <a:lnTo>
                  <a:pt x="1557070" y="1003299"/>
                </a:lnTo>
                <a:lnTo>
                  <a:pt x="1558820" y="1005438"/>
                </a:lnTo>
                <a:lnTo>
                  <a:pt x="1559305" y="1003299"/>
                </a:lnTo>
                <a:close/>
              </a:path>
              <a:path w="3434715" h="2184400">
                <a:moveTo>
                  <a:pt x="1524279" y="990599"/>
                </a:moveTo>
                <a:lnTo>
                  <a:pt x="1517408" y="990599"/>
                </a:lnTo>
                <a:lnTo>
                  <a:pt x="1521777" y="1003299"/>
                </a:lnTo>
                <a:lnTo>
                  <a:pt x="1524279" y="990599"/>
                </a:lnTo>
                <a:close/>
              </a:path>
              <a:path w="3434715" h="2184400">
                <a:moveTo>
                  <a:pt x="1532102" y="990599"/>
                </a:moveTo>
                <a:lnTo>
                  <a:pt x="1525600" y="990599"/>
                </a:lnTo>
                <a:lnTo>
                  <a:pt x="1532547" y="1003299"/>
                </a:lnTo>
                <a:lnTo>
                  <a:pt x="1535010" y="1003299"/>
                </a:lnTo>
                <a:lnTo>
                  <a:pt x="1532102" y="990599"/>
                </a:lnTo>
                <a:close/>
              </a:path>
              <a:path w="3434715" h="2184400">
                <a:moveTo>
                  <a:pt x="1536471" y="990599"/>
                </a:moveTo>
                <a:lnTo>
                  <a:pt x="1536064" y="990599"/>
                </a:lnTo>
                <a:lnTo>
                  <a:pt x="1536865" y="1003299"/>
                </a:lnTo>
                <a:lnTo>
                  <a:pt x="1537426" y="992078"/>
                </a:lnTo>
                <a:lnTo>
                  <a:pt x="1536471" y="990599"/>
                </a:lnTo>
                <a:close/>
              </a:path>
              <a:path w="3434715" h="2184400">
                <a:moveTo>
                  <a:pt x="1569402" y="990599"/>
                </a:moveTo>
                <a:lnTo>
                  <a:pt x="1537500" y="990599"/>
                </a:lnTo>
                <a:lnTo>
                  <a:pt x="1537426" y="992078"/>
                </a:lnTo>
                <a:lnTo>
                  <a:pt x="1544675" y="1003299"/>
                </a:lnTo>
                <a:lnTo>
                  <a:pt x="1566633" y="1003299"/>
                </a:lnTo>
                <a:lnTo>
                  <a:pt x="1569402" y="990599"/>
                </a:lnTo>
                <a:close/>
              </a:path>
              <a:path w="3434715" h="2184400">
                <a:moveTo>
                  <a:pt x="1570659" y="990599"/>
                </a:moveTo>
                <a:lnTo>
                  <a:pt x="1569402" y="990599"/>
                </a:lnTo>
                <a:lnTo>
                  <a:pt x="1566633" y="1003299"/>
                </a:lnTo>
                <a:lnTo>
                  <a:pt x="1571523" y="1003299"/>
                </a:lnTo>
                <a:lnTo>
                  <a:pt x="1570659" y="990599"/>
                </a:lnTo>
                <a:close/>
              </a:path>
              <a:path w="3434715" h="2184400">
                <a:moveTo>
                  <a:pt x="1579968" y="990599"/>
                </a:moveTo>
                <a:lnTo>
                  <a:pt x="1570659" y="990599"/>
                </a:lnTo>
                <a:lnTo>
                  <a:pt x="1571523" y="1003299"/>
                </a:lnTo>
                <a:lnTo>
                  <a:pt x="1579956" y="1003299"/>
                </a:lnTo>
                <a:lnTo>
                  <a:pt x="1579968" y="990599"/>
                </a:lnTo>
                <a:close/>
              </a:path>
              <a:path w="3434715" h="2184400">
                <a:moveTo>
                  <a:pt x="1593151" y="990599"/>
                </a:moveTo>
                <a:lnTo>
                  <a:pt x="1582331" y="990599"/>
                </a:lnTo>
                <a:lnTo>
                  <a:pt x="1584350" y="1003299"/>
                </a:lnTo>
                <a:lnTo>
                  <a:pt x="1592338" y="1003299"/>
                </a:lnTo>
                <a:lnTo>
                  <a:pt x="1593151" y="990599"/>
                </a:lnTo>
                <a:close/>
              </a:path>
              <a:path w="3434715" h="2184400">
                <a:moveTo>
                  <a:pt x="1505343" y="977899"/>
                </a:moveTo>
                <a:lnTo>
                  <a:pt x="1500108" y="977899"/>
                </a:lnTo>
                <a:lnTo>
                  <a:pt x="1504745" y="990599"/>
                </a:lnTo>
                <a:lnTo>
                  <a:pt x="1505661" y="990599"/>
                </a:lnTo>
                <a:lnTo>
                  <a:pt x="1505343" y="977899"/>
                </a:lnTo>
                <a:close/>
              </a:path>
              <a:path w="3434715" h="2184400">
                <a:moveTo>
                  <a:pt x="1515973" y="977899"/>
                </a:moveTo>
                <a:lnTo>
                  <a:pt x="1505343" y="977899"/>
                </a:lnTo>
                <a:lnTo>
                  <a:pt x="1511223" y="990599"/>
                </a:lnTo>
                <a:lnTo>
                  <a:pt x="1519237" y="990599"/>
                </a:lnTo>
                <a:lnTo>
                  <a:pt x="1515973" y="977899"/>
                </a:lnTo>
                <a:close/>
              </a:path>
              <a:path w="3434715" h="2184400">
                <a:moveTo>
                  <a:pt x="1521447" y="977899"/>
                </a:moveTo>
                <a:lnTo>
                  <a:pt x="1520253" y="990599"/>
                </a:lnTo>
                <a:lnTo>
                  <a:pt x="1524927" y="990599"/>
                </a:lnTo>
                <a:lnTo>
                  <a:pt x="1521447" y="977899"/>
                </a:lnTo>
                <a:close/>
              </a:path>
              <a:path w="3434715" h="2184400">
                <a:moveTo>
                  <a:pt x="1571205" y="977899"/>
                </a:moveTo>
                <a:lnTo>
                  <a:pt x="1522691" y="977899"/>
                </a:lnTo>
                <a:lnTo>
                  <a:pt x="1531797" y="990599"/>
                </a:lnTo>
                <a:lnTo>
                  <a:pt x="1572247" y="990599"/>
                </a:lnTo>
                <a:lnTo>
                  <a:pt x="1571205" y="977899"/>
                </a:lnTo>
                <a:close/>
              </a:path>
              <a:path w="3434715" h="2184400">
                <a:moveTo>
                  <a:pt x="1495475" y="965199"/>
                </a:moveTo>
                <a:lnTo>
                  <a:pt x="1489367" y="965199"/>
                </a:lnTo>
                <a:lnTo>
                  <a:pt x="1489697" y="977899"/>
                </a:lnTo>
                <a:lnTo>
                  <a:pt x="1495475" y="965199"/>
                </a:lnTo>
                <a:close/>
              </a:path>
              <a:path w="3434715" h="2184400">
                <a:moveTo>
                  <a:pt x="1534439" y="965199"/>
                </a:moveTo>
                <a:lnTo>
                  <a:pt x="1496529" y="965199"/>
                </a:lnTo>
                <a:lnTo>
                  <a:pt x="1500200" y="977899"/>
                </a:lnTo>
                <a:lnTo>
                  <a:pt x="1531975" y="977899"/>
                </a:lnTo>
                <a:lnTo>
                  <a:pt x="1534439" y="965199"/>
                </a:lnTo>
                <a:close/>
              </a:path>
              <a:path w="3434715" h="2184400">
                <a:moveTo>
                  <a:pt x="1548701" y="965199"/>
                </a:moveTo>
                <a:lnTo>
                  <a:pt x="1534439" y="965199"/>
                </a:lnTo>
                <a:lnTo>
                  <a:pt x="1536179" y="977899"/>
                </a:lnTo>
                <a:lnTo>
                  <a:pt x="1553362" y="977899"/>
                </a:lnTo>
                <a:lnTo>
                  <a:pt x="1548701" y="965199"/>
                </a:lnTo>
                <a:close/>
              </a:path>
              <a:path w="3434715" h="2184400">
                <a:moveTo>
                  <a:pt x="1539811" y="952499"/>
                </a:moveTo>
                <a:lnTo>
                  <a:pt x="1538744" y="952499"/>
                </a:lnTo>
                <a:lnTo>
                  <a:pt x="1543913" y="965199"/>
                </a:lnTo>
                <a:lnTo>
                  <a:pt x="1551520" y="965199"/>
                </a:lnTo>
                <a:lnTo>
                  <a:pt x="1553362" y="977899"/>
                </a:lnTo>
                <a:lnTo>
                  <a:pt x="1559428" y="977899"/>
                </a:lnTo>
                <a:lnTo>
                  <a:pt x="1552888" y="965199"/>
                </a:lnTo>
                <a:lnTo>
                  <a:pt x="1539811" y="952499"/>
                </a:lnTo>
                <a:close/>
              </a:path>
              <a:path w="3434715" h="2184400">
                <a:moveTo>
                  <a:pt x="1560321" y="965199"/>
                </a:moveTo>
                <a:lnTo>
                  <a:pt x="1565846" y="977899"/>
                </a:lnTo>
                <a:lnTo>
                  <a:pt x="1569631" y="977899"/>
                </a:lnTo>
                <a:lnTo>
                  <a:pt x="1560321" y="965199"/>
                </a:lnTo>
                <a:close/>
              </a:path>
              <a:path w="3434715" h="2184400">
                <a:moveTo>
                  <a:pt x="1476870" y="952499"/>
                </a:moveTo>
                <a:lnTo>
                  <a:pt x="1474927" y="952499"/>
                </a:lnTo>
                <a:lnTo>
                  <a:pt x="1474584" y="965199"/>
                </a:lnTo>
                <a:lnTo>
                  <a:pt x="1477009" y="965199"/>
                </a:lnTo>
                <a:lnTo>
                  <a:pt x="1476870" y="952499"/>
                </a:lnTo>
                <a:close/>
              </a:path>
              <a:path w="3434715" h="2184400">
                <a:moveTo>
                  <a:pt x="1512633" y="952499"/>
                </a:moveTo>
                <a:lnTo>
                  <a:pt x="1482496" y="952499"/>
                </a:lnTo>
                <a:lnTo>
                  <a:pt x="1493075" y="965199"/>
                </a:lnTo>
                <a:lnTo>
                  <a:pt x="1510309" y="965199"/>
                </a:lnTo>
                <a:lnTo>
                  <a:pt x="1512633" y="952499"/>
                </a:lnTo>
                <a:close/>
              </a:path>
              <a:path w="3434715" h="2184400">
                <a:moveTo>
                  <a:pt x="1522031" y="952499"/>
                </a:moveTo>
                <a:lnTo>
                  <a:pt x="1525892" y="965199"/>
                </a:lnTo>
                <a:lnTo>
                  <a:pt x="1530337" y="965199"/>
                </a:lnTo>
                <a:lnTo>
                  <a:pt x="1522031" y="952499"/>
                </a:lnTo>
                <a:close/>
              </a:path>
              <a:path w="3434715" h="2184400">
                <a:moveTo>
                  <a:pt x="1440804" y="951319"/>
                </a:moveTo>
                <a:lnTo>
                  <a:pt x="1440078" y="952499"/>
                </a:lnTo>
                <a:lnTo>
                  <a:pt x="1440814" y="952499"/>
                </a:lnTo>
                <a:lnTo>
                  <a:pt x="1440804" y="951319"/>
                </a:lnTo>
                <a:close/>
              </a:path>
              <a:path w="3434715" h="2184400">
                <a:moveTo>
                  <a:pt x="1464716" y="939799"/>
                </a:moveTo>
                <a:lnTo>
                  <a:pt x="1447888" y="939799"/>
                </a:lnTo>
                <a:lnTo>
                  <a:pt x="1440963" y="951061"/>
                </a:lnTo>
                <a:lnTo>
                  <a:pt x="1440814" y="952499"/>
                </a:lnTo>
                <a:lnTo>
                  <a:pt x="1465872" y="952499"/>
                </a:lnTo>
                <a:lnTo>
                  <a:pt x="1464716" y="939799"/>
                </a:lnTo>
                <a:close/>
              </a:path>
              <a:path w="3434715" h="2184400">
                <a:moveTo>
                  <a:pt x="1476984" y="939799"/>
                </a:moveTo>
                <a:lnTo>
                  <a:pt x="1466468" y="939799"/>
                </a:lnTo>
                <a:lnTo>
                  <a:pt x="1465872" y="952499"/>
                </a:lnTo>
                <a:lnTo>
                  <a:pt x="1473530" y="952499"/>
                </a:lnTo>
                <a:lnTo>
                  <a:pt x="1476984" y="939799"/>
                </a:lnTo>
                <a:close/>
              </a:path>
              <a:path w="3434715" h="2184400">
                <a:moveTo>
                  <a:pt x="1493037" y="939799"/>
                </a:moveTo>
                <a:lnTo>
                  <a:pt x="1476984" y="939799"/>
                </a:lnTo>
                <a:lnTo>
                  <a:pt x="1478445" y="952499"/>
                </a:lnTo>
                <a:lnTo>
                  <a:pt x="1494104" y="952499"/>
                </a:lnTo>
                <a:lnTo>
                  <a:pt x="1493798" y="940740"/>
                </a:lnTo>
                <a:lnTo>
                  <a:pt x="1493037" y="939799"/>
                </a:lnTo>
                <a:close/>
              </a:path>
              <a:path w="3434715" h="2184400">
                <a:moveTo>
                  <a:pt x="1505254" y="939799"/>
                </a:moveTo>
                <a:lnTo>
                  <a:pt x="1493773" y="939799"/>
                </a:lnTo>
                <a:lnTo>
                  <a:pt x="1493798" y="940740"/>
                </a:lnTo>
                <a:lnTo>
                  <a:pt x="1503311" y="952499"/>
                </a:lnTo>
                <a:lnTo>
                  <a:pt x="1505546" y="952499"/>
                </a:lnTo>
                <a:lnTo>
                  <a:pt x="1505254" y="939799"/>
                </a:lnTo>
                <a:close/>
              </a:path>
              <a:path w="3434715" h="2184400">
                <a:moveTo>
                  <a:pt x="1518221" y="939799"/>
                </a:moveTo>
                <a:lnTo>
                  <a:pt x="1512100" y="939799"/>
                </a:lnTo>
                <a:lnTo>
                  <a:pt x="1513090" y="952499"/>
                </a:lnTo>
                <a:lnTo>
                  <a:pt x="1522564" y="952499"/>
                </a:lnTo>
                <a:lnTo>
                  <a:pt x="1518221" y="939799"/>
                </a:lnTo>
                <a:close/>
              </a:path>
              <a:path w="3434715" h="2184400">
                <a:moveTo>
                  <a:pt x="1442123" y="939799"/>
                </a:moveTo>
                <a:lnTo>
                  <a:pt x="1440700" y="939799"/>
                </a:lnTo>
                <a:lnTo>
                  <a:pt x="1440804" y="951319"/>
                </a:lnTo>
                <a:lnTo>
                  <a:pt x="1440963" y="951061"/>
                </a:lnTo>
                <a:lnTo>
                  <a:pt x="1442123" y="939799"/>
                </a:lnTo>
                <a:close/>
              </a:path>
              <a:path w="3434715" h="2184400">
                <a:moveTo>
                  <a:pt x="1493773" y="939799"/>
                </a:moveTo>
                <a:lnTo>
                  <a:pt x="1493037" y="939799"/>
                </a:lnTo>
                <a:lnTo>
                  <a:pt x="1493798" y="940740"/>
                </a:lnTo>
                <a:lnTo>
                  <a:pt x="1493773" y="939799"/>
                </a:lnTo>
                <a:close/>
              </a:path>
              <a:path w="3434715" h="2184400">
                <a:moveTo>
                  <a:pt x="1422806" y="927099"/>
                </a:moveTo>
                <a:lnTo>
                  <a:pt x="1417218" y="927099"/>
                </a:lnTo>
                <a:lnTo>
                  <a:pt x="1417650" y="939799"/>
                </a:lnTo>
                <a:lnTo>
                  <a:pt x="1422806" y="927099"/>
                </a:lnTo>
                <a:close/>
              </a:path>
              <a:path w="3434715" h="2184400">
                <a:moveTo>
                  <a:pt x="1425511" y="927099"/>
                </a:moveTo>
                <a:lnTo>
                  <a:pt x="1423098" y="939799"/>
                </a:lnTo>
                <a:lnTo>
                  <a:pt x="1428673" y="939799"/>
                </a:lnTo>
                <a:lnTo>
                  <a:pt x="1425511" y="927099"/>
                </a:lnTo>
                <a:close/>
              </a:path>
              <a:path w="3434715" h="2184400">
                <a:moveTo>
                  <a:pt x="1436560" y="927099"/>
                </a:moveTo>
                <a:lnTo>
                  <a:pt x="1429448" y="927099"/>
                </a:lnTo>
                <a:lnTo>
                  <a:pt x="1428673" y="939799"/>
                </a:lnTo>
                <a:lnTo>
                  <a:pt x="1432547" y="939799"/>
                </a:lnTo>
                <a:lnTo>
                  <a:pt x="1436560" y="927099"/>
                </a:lnTo>
                <a:close/>
              </a:path>
              <a:path w="3434715" h="2184400">
                <a:moveTo>
                  <a:pt x="1443139" y="927099"/>
                </a:moveTo>
                <a:lnTo>
                  <a:pt x="1436560" y="927099"/>
                </a:lnTo>
                <a:lnTo>
                  <a:pt x="1437335" y="939799"/>
                </a:lnTo>
                <a:lnTo>
                  <a:pt x="1443812" y="939799"/>
                </a:lnTo>
                <a:lnTo>
                  <a:pt x="1443139" y="927099"/>
                </a:lnTo>
                <a:close/>
              </a:path>
              <a:path w="3434715" h="2184400">
                <a:moveTo>
                  <a:pt x="1491174" y="927099"/>
                </a:moveTo>
                <a:lnTo>
                  <a:pt x="1444624" y="927099"/>
                </a:lnTo>
                <a:lnTo>
                  <a:pt x="1444421" y="939799"/>
                </a:lnTo>
                <a:lnTo>
                  <a:pt x="1494713" y="939799"/>
                </a:lnTo>
                <a:lnTo>
                  <a:pt x="1491174" y="927099"/>
                </a:lnTo>
                <a:close/>
              </a:path>
              <a:path w="3434715" h="2184400">
                <a:moveTo>
                  <a:pt x="1501520" y="927099"/>
                </a:moveTo>
                <a:lnTo>
                  <a:pt x="1494713" y="939799"/>
                </a:lnTo>
                <a:lnTo>
                  <a:pt x="1505280" y="939799"/>
                </a:lnTo>
                <a:lnTo>
                  <a:pt x="1501520" y="927099"/>
                </a:lnTo>
                <a:close/>
              </a:path>
              <a:path w="3434715" h="2184400">
                <a:moveTo>
                  <a:pt x="1417993" y="914399"/>
                </a:moveTo>
                <a:lnTo>
                  <a:pt x="1409649" y="914399"/>
                </a:lnTo>
                <a:lnTo>
                  <a:pt x="1415821" y="927099"/>
                </a:lnTo>
                <a:lnTo>
                  <a:pt x="1422996" y="927099"/>
                </a:lnTo>
                <a:lnTo>
                  <a:pt x="1417993" y="914399"/>
                </a:lnTo>
                <a:close/>
              </a:path>
              <a:path w="3434715" h="2184400">
                <a:moveTo>
                  <a:pt x="1431709" y="914399"/>
                </a:moveTo>
                <a:lnTo>
                  <a:pt x="1423187" y="914399"/>
                </a:lnTo>
                <a:lnTo>
                  <a:pt x="1422996" y="927099"/>
                </a:lnTo>
                <a:lnTo>
                  <a:pt x="1439125" y="927099"/>
                </a:lnTo>
                <a:lnTo>
                  <a:pt x="1431709" y="914399"/>
                </a:lnTo>
                <a:close/>
              </a:path>
              <a:path w="3434715" h="2184400">
                <a:moveTo>
                  <a:pt x="1431709" y="914399"/>
                </a:moveTo>
                <a:lnTo>
                  <a:pt x="1439125" y="927099"/>
                </a:lnTo>
                <a:lnTo>
                  <a:pt x="1440103" y="927099"/>
                </a:lnTo>
                <a:lnTo>
                  <a:pt x="1431709" y="914399"/>
                </a:lnTo>
                <a:close/>
              </a:path>
              <a:path w="3434715" h="2184400">
                <a:moveTo>
                  <a:pt x="1451521" y="901699"/>
                </a:moveTo>
                <a:lnTo>
                  <a:pt x="1425219" y="901699"/>
                </a:lnTo>
                <a:lnTo>
                  <a:pt x="1423682" y="914399"/>
                </a:lnTo>
                <a:lnTo>
                  <a:pt x="1431709" y="914399"/>
                </a:lnTo>
                <a:lnTo>
                  <a:pt x="1440103" y="927099"/>
                </a:lnTo>
                <a:lnTo>
                  <a:pt x="1470285" y="927099"/>
                </a:lnTo>
                <a:lnTo>
                  <a:pt x="1461305" y="914399"/>
                </a:lnTo>
                <a:lnTo>
                  <a:pt x="1451521" y="901699"/>
                </a:lnTo>
                <a:close/>
              </a:path>
              <a:path w="3434715" h="2184400">
                <a:moveTo>
                  <a:pt x="1479905" y="914399"/>
                </a:moveTo>
                <a:lnTo>
                  <a:pt x="1472031" y="914399"/>
                </a:lnTo>
                <a:lnTo>
                  <a:pt x="1470285" y="927099"/>
                </a:lnTo>
                <a:lnTo>
                  <a:pt x="1484375" y="927099"/>
                </a:lnTo>
                <a:lnTo>
                  <a:pt x="1479905" y="914399"/>
                </a:lnTo>
                <a:close/>
              </a:path>
              <a:path w="3434715" h="2184400">
                <a:moveTo>
                  <a:pt x="1380362" y="901699"/>
                </a:moveTo>
                <a:lnTo>
                  <a:pt x="1376117" y="901699"/>
                </a:lnTo>
                <a:lnTo>
                  <a:pt x="1380971" y="914399"/>
                </a:lnTo>
                <a:lnTo>
                  <a:pt x="1384350" y="914399"/>
                </a:lnTo>
                <a:lnTo>
                  <a:pt x="1380362" y="901699"/>
                </a:lnTo>
                <a:close/>
              </a:path>
              <a:path w="3434715" h="2184400">
                <a:moveTo>
                  <a:pt x="1383855" y="901699"/>
                </a:moveTo>
                <a:lnTo>
                  <a:pt x="1384350" y="914399"/>
                </a:lnTo>
                <a:lnTo>
                  <a:pt x="1388562" y="907658"/>
                </a:lnTo>
                <a:lnTo>
                  <a:pt x="1383855" y="901699"/>
                </a:lnTo>
                <a:close/>
              </a:path>
              <a:path w="3434715" h="2184400">
                <a:moveTo>
                  <a:pt x="1388562" y="907658"/>
                </a:moveTo>
                <a:lnTo>
                  <a:pt x="1384376" y="914399"/>
                </a:lnTo>
                <a:lnTo>
                  <a:pt x="1389447" y="908778"/>
                </a:lnTo>
                <a:lnTo>
                  <a:pt x="1388562" y="907658"/>
                </a:lnTo>
                <a:close/>
              </a:path>
              <a:path w="3434715" h="2184400">
                <a:moveTo>
                  <a:pt x="1389447" y="908778"/>
                </a:moveTo>
                <a:lnTo>
                  <a:pt x="1384376" y="914399"/>
                </a:lnTo>
                <a:lnTo>
                  <a:pt x="1393888" y="914399"/>
                </a:lnTo>
                <a:lnTo>
                  <a:pt x="1389447" y="908778"/>
                </a:lnTo>
                <a:close/>
              </a:path>
              <a:path w="3434715" h="2184400">
                <a:moveTo>
                  <a:pt x="1395424" y="904652"/>
                </a:moveTo>
                <a:lnTo>
                  <a:pt x="1394078" y="914399"/>
                </a:lnTo>
                <a:lnTo>
                  <a:pt x="1400200" y="914399"/>
                </a:lnTo>
                <a:lnTo>
                  <a:pt x="1395424" y="904652"/>
                </a:lnTo>
                <a:close/>
              </a:path>
              <a:path w="3434715" h="2184400">
                <a:moveTo>
                  <a:pt x="1410919" y="901699"/>
                </a:moveTo>
                <a:lnTo>
                  <a:pt x="1398117" y="901699"/>
                </a:lnTo>
                <a:lnTo>
                  <a:pt x="1405737" y="914399"/>
                </a:lnTo>
                <a:lnTo>
                  <a:pt x="1422768" y="914399"/>
                </a:lnTo>
                <a:lnTo>
                  <a:pt x="1410919" y="901699"/>
                </a:lnTo>
                <a:close/>
              </a:path>
              <a:path w="3434715" h="2184400">
                <a:moveTo>
                  <a:pt x="1393977" y="901699"/>
                </a:moveTo>
                <a:lnTo>
                  <a:pt x="1392262" y="901699"/>
                </a:lnTo>
                <a:lnTo>
                  <a:pt x="1388562" y="907658"/>
                </a:lnTo>
                <a:lnTo>
                  <a:pt x="1389447" y="908778"/>
                </a:lnTo>
                <a:lnTo>
                  <a:pt x="1394630" y="903032"/>
                </a:lnTo>
                <a:lnTo>
                  <a:pt x="1393977" y="901699"/>
                </a:lnTo>
                <a:close/>
              </a:path>
              <a:path w="3434715" h="2184400">
                <a:moveTo>
                  <a:pt x="1395831" y="901699"/>
                </a:moveTo>
                <a:lnTo>
                  <a:pt x="1394630" y="903032"/>
                </a:lnTo>
                <a:lnTo>
                  <a:pt x="1395424" y="904652"/>
                </a:lnTo>
                <a:lnTo>
                  <a:pt x="1395831" y="901699"/>
                </a:lnTo>
                <a:close/>
              </a:path>
              <a:path w="3434715" h="2184400">
                <a:moveTo>
                  <a:pt x="1371246" y="889171"/>
                </a:moveTo>
                <a:lnTo>
                  <a:pt x="1367726" y="901699"/>
                </a:lnTo>
                <a:lnTo>
                  <a:pt x="1377924" y="901699"/>
                </a:lnTo>
                <a:lnTo>
                  <a:pt x="1371246" y="889171"/>
                </a:lnTo>
                <a:close/>
              </a:path>
              <a:path w="3434715" h="2184400">
                <a:moveTo>
                  <a:pt x="1371295" y="888999"/>
                </a:moveTo>
                <a:lnTo>
                  <a:pt x="1371246" y="889171"/>
                </a:lnTo>
                <a:lnTo>
                  <a:pt x="1377924" y="901699"/>
                </a:lnTo>
                <a:lnTo>
                  <a:pt x="1371295" y="888999"/>
                </a:lnTo>
                <a:close/>
              </a:path>
              <a:path w="3434715" h="2184400">
                <a:moveTo>
                  <a:pt x="1413916" y="888999"/>
                </a:moveTo>
                <a:lnTo>
                  <a:pt x="1371295" y="888999"/>
                </a:lnTo>
                <a:lnTo>
                  <a:pt x="1377924" y="901699"/>
                </a:lnTo>
                <a:lnTo>
                  <a:pt x="1415516" y="901699"/>
                </a:lnTo>
                <a:lnTo>
                  <a:pt x="1413916" y="888999"/>
                </a:lnTo>
                <a:close/>
              </a:path>
              <a:path w="3434715" h="2184400">
                <a:moveTo>
                  <a:pt x="1421701" y="888999"/>
                </a:moveTo>
                <a:lnTo>
                  <a:pt x="1421345" y="888999"/>
                </a:lnTo>
                <a:lnTo>
                  <a:pt x="1416126" y="901699"/>
                </a:lnTo>
                <a:lnTo>
                  <a:pt x="1424927" y="901699"/>
                </a:lnTo>
                <a:lnTo>
                  <a:pt x="1421701" y="888999"/>
                </a:lnTo>
                <a:close/>
              </a:path>
              <a:path w="3434715" h="2184400">
                <a:moveTo>
                  <a:pt x="1439621" y="888999"/>
                </a:moveTo>
                <a:lnTo>
                  <a:pt x="1423098" y="888999"/>
                </a:lnTo>
                <a:lnTo>
                  <a:pt x="1428610" y="901699"/>
                </a:lnTo>
                <a:lnTo>
                  <a:pt x="1444421" y="901699"/>
                </a:lnTo>
                <a:lnTo>
                  <a:pt x="1439621" y="888999"/>
                </a:lnTo>
                <a:close/>
              </a:path>
              <a:path w="3434715" h="2184400">
                <a:moveTo>
                  <a:pt x="1371295" y="888999"/>
                </a:moveTo>
                <a:lnTo>
                  <a:pt x="1371155" y="888999"/>
                </a:lnTo>
                <a:lnTo>
                  <a:pt x="1371246" y="889171"/>
                </a:lnTo>
                <a:lnTo>
                  <a:pt x="1371295" y="888999"/>
                </a:lnTo>
                <a:close/>
              </a:path>
              <a:path w="3434715" h="2184400">
                <a:moveTo>
                  <a:pt x="1353045" y="876299"/>
                </a:moveTo>
                <a:lnTo>
                  <a:pt x="1340421" y="876299"/>
                </a:lnTo>
                <a:lnTo>
                  <a:pt x="1341462" y="888999"/>
                </a:lnTo>
                <a:lnTo>
                  <a:pt x="1350639" y="888999"/>
                </a:lnTo>
                <a:lnTo>
                  <a:pt x="1353045" y="876299"/>
                </a:lnTo>
                <a:close/>
              </a:path>
              <a:path w="3434715" h="2184400">
                <a:moveTo>
                  <a:pt x="1416471" y="876299"/>
                </a:moveTo>
                <a:lnTo>
                  <a:pt x="1358645" y="876299"/>
                </a:lnTo>
                <a:lnTo>
                  <a:pt x="1365249" y="888999"/>
                </a:lnTo>
                <a:lnTo>
                  <a:pt x="1422438" y="888999"/>
                </a:lnTo>
                <a:lnTo>
                  <a:pt x="1416471" y="876299"/>
                </a:lnTo>
                <a:close/>
              </a:path>
              <a:path w="3434715" h="2184400">
                <a:moveTo>
                  <a:pt x="1322412" y="863599"/>
                </a:moveTo>
                <a:lnTo>
                  <a:pt x="1318717" y="863599"/>
                </a:lnTo>
                <a:lnTo>
                  <a:pt x="1317967" y="876299"/>
                </a:lnTo>
                <a:lnTo>
                  <a:pt x="1323009" y="876299"/>
                </a:lnTo>
                <a:lnTo>
                  <a:pt x="1322412" y="863599"/>
                </a:lnTo>
                <a:close/>
              </a:path>
              <a:path w="3434715" h="2184400">
                <a:moveTo>
                  <a:pt x="1335582" y="863599"/>
                </a:moveTo>
                <a:lnTo>
                  <a:pt x="1328191" y="863599"/>
                </a:lnTo>
                <a:lnTo>
                  <a:pt x="1326794" y="876299"/>
                </a:lnTo>
                <a:lnTo>
                  <a:pt x="1335582" y="863599"/>
                </a:lnTo>
                <a:close/>
              </a:path>
              <a:path w="3434715" h="2184400">
                <a:moveTo>
                  <a:pt x="1398875" y="863599"/>
                </a:moveTo>
                <a:lnTo>
                  <a:pt x="1335582" y="863599"/>
                </a:lnTo>
                <a:lnTo>
                  <a:pt x="1343444" y="876299"/>
                </a:lnTo>
                <a:lnTo>
                  <a:pt x="1406004" y="876299"/>
                </a:lnTo>
                <a:lnTo>
                  <a:pt x="1398875" y="863599"/>
                </a:lnTo>
                <a:close/>
              </a:path>
              <a:path w="3434715" h="2184400">
                <a:moveTo>
                  <a:pt x="1304289" y="850899"/>
                </a:moveTo>
                <a:lnTo>
                  <a:pt x="1297736" y="850899"/>
                </a:lnTo>
                <a:lnTo>
                  <a:pt x="1301153" y="863599"/>
                </a:lnTo>
                <a:lnTo>
                  <a:pt x="1305267" y="863599"/>
                </a:lnTo>
                <a:lnTo>
                  <a:pt x="1304289" y="850899"/>
                </a:lnTo>
                <a:close/>
              </a:path>
              <a:path w="3434715" h="2184400">
                <a:moveTo>
                  <a:pt x="1311046" y="850899"/>
                </a:moveTo>
                <a:lnTo>
                  <a:pt x="1308519" y="850899"/>
                </a:lnTo>
                <a:lnTo>
                  <a:pt x="1310589" y="863599"/>
                </a:lnTo>
                <a:lnTo>
                  <a:pt x="1313751" y="863599"/>
                </a:lnTo>
                <a:lnTo>
                  <a:pt x="1311046" y="850899"/>
                </a:lnTo>
                <a:close/>
              </a:path>
              <a:path w="3434715" h="2184400">
                <a:moveTo>
                  <a:pt x="1319987" y="850899"/>
                </a:moveTo>
                <a:lnTo>
                  <a:pt x="1315262" y="850899"/>
                </a:lnTo>
                <a:lnTo>
                  <a:pt x="1314449" y="863599"/>
                </a:lnTo>
                <a:lnTo>
                  <a:pt x="1318628" y="863599"/>
                </a:lnTo>
                <a:lnTo>
                  <a:pt x="1320095" y="851061"/>
                </a:lnTo>
                <a:lnTo>
                  <a:pt x="1319987" y="850899"/>
                </a:lnTo>
                <a:close/>
              </a:path>
              <a:path w="3434715" h="2184400">
                <a:moveTo>
                  <a:pt x="1370406" y="850899"/>
                </a:moveTo>
                <a:lnTo>
                  <a:pt x="1320114" y="850899"/>
                </a:lnTo>
                <a:lnTo>
                  <a:pt x="1320095" y="851061"/>
                </a:lnTo>
                <a:lnTo>
                  <a:pt x="1328470" y="863599"/>
                </a:lnTo>
                <a:lnTo>
                  <a:pt x="1367205" y="863599"/>
                </a:lnTo>
                <a:lnTo>
                  <a:pt x="1370406" y="850899"/>
                </a:lnTo>
                <a:close/>
              </a:path>
              <a:path w="3434715" h="2184400">
                <a:moveTo>
                  <a:pt x="1374503" y="850899"/>
                </a:moveTo>
                <a:lnTo>
                  <a:pt x="1375674" y="863599"/>
                </a:lnTo>
                <a:lnTo>
                  <a:pt x="1384757" y="863599"/>
                </a:lnTo>
                <a:lnTo>
                  <a:pt x="1374503" y="850899"/>
                </a:lnTo>
                <a:close/>
              </a:path>
              <a:path w="3434715" h="2184400">
                <a:moveTo>
                  <a:pt x="1280248" y="846722"/>
                </a:moveTo>
                <a:lnTo>
                  <a:pt x="1281468" y="850899"/>
                </a:lnTo>
                <a:lnTo>
                  <a:pt x="1281785" y="850899"/>
                </a:lnTo>
                <a:lnTo>
                  <a:pt x="1280248" y="846722"/>
                </a:lnTo>
                <a:close/>
              </a:path>
              <a:path w="3434715" h="2184400">
                <a:moveTo>
                  <a:pt x="1292669" y="838199"/>
                </a:moveTo>
                <a:lnTo>
                  <a:pt x="1284541" y="838199"/>
                </a:lnTo>
                <a:lnTo>
                  <a:pt x="1281785" y="850899"/>
                </a:lnTo>
                <a:lnTo>
                  <a:pt x="1287132" y="850899"/>
                </a:lnTo>
                <a:lnTo>
                  <a:pt x="1292779" y="839086"/>
                </a:lnTo>
                <a:lnTo>
                  <a:pt x="1292669" y="838199"/>
                </a:lnTo>
                <a:close/>
              </a:path>
              <a:path w="3434715" h="2184400">
                <a:moveTo>
                  <a:pt x="1292887" y="838860"/>
                </a:moveTo>
                <a:lnTo>
                  <a:pt x="1292779" y="839086"/>
                </a:lnTo>
                <a:lnTo>
                  <a:pt x="1294244" y="850899"/>
                </a:lnTo>
                <a:lnTo>
                  <a:pt x="1296860" y="850899"/>
                </a:lnTo>
                <a:lnTo>
                  <a:pt x="1292887" y="838860"/>
                </a:lnTo>
                <a:close/>
              </a:path>
              <a:path w="3434715" h="2184400">
                <a:moveTo>
                  <a:pt x="1349616" y="838199"/>
                </a:moveTo>
                <a:lnTo>
                  <a:pt x="1293672" y="838199"/>
                </a:lnTo>
                <a:lnTo>
                  <a:pt x="1303604" y="850899"/>
                </a:lnTo>
                <a:lnTo>
                  <a:pt x="1357528" y="850899"/>
                </a:lnTo>
                <a:lnTo>
                  <a:pt x="1349616" y="838199"/>
                </a:lnTo>
                <a:close/>
              </a:path>
              <a:path w="3434715" h="2184400">
                <a:moveTo>
                  <a:pt x="1360157" y="838199"/>
                </a:moveTo>
                <a:lnTo>
                  <a:pt x="1354226" y="838199"/>
                </a:lnTo>
                <a:lnTo>
                  <a:pt x="1357528" y="850899"/>
                </a:lnTo>
                <a:lnTo>
                  <a:pt x="1362100" y="850899"/>
                </a:lnTo>
                <a:lnTo>
                  <a:pt x="1360157" y="838199"/>
                </a:lnTo>
                <a:close/>
              </a:path>
              <a:path w="3434715" h="2184400">
                <a:moveTo>
                  <a:pt x="1277759" y="838199"/>
                </a:moveTo>
                <a:lnTo>
                  <a:pt x="1277111" y="838199"/>
                </a:lnTo>
                <a:lnTo>
                  <a:pt x="1280248" y="846722"/>
                </a:lnTo>
                <a:lnTo>
                  <a:pt x="1277759" y="838199"/>
                </a:lnTo>
                <a:close/>
              </a:path>
              <a:path w="3434715" h="2184400">
                <a:moveTo>
                  <a:pt x="1293202" y="838199"/>
                </a:moveTo>
                <a:lnTo>
                  <a:pt x="1292669" y="838199"/>
                </a:lnTo>
                <a:lnTo>
                  <a:pt x="1292887" y="838860"/>
                </a:lnTo>
                <a:lnTo>
                  <a:pt x="1293202" y="838199"/>
                </a:lnTo>
                <a:close/>
              </a:path>
              <a:path w="3434715" h="2184400">
                <a:moveTo>
                  <a:pt x="1277670" y="825499"/>
                </a:moveTo>
                <a:lnTo>
                  <a:pt x="1258646" y="825499"/>
                </a:lnTo>
                <a:lnTo>
                  <a:pt x="1262011" y="838199"/>
                </a:lnTo>
                <a:lnTo>
                  <a:pt x="1267777" y="838199"/>
                </a:lnTo>
                <a:lnTo>
                  <a:pt x="1277670" y="825499"/>
                </a:lnTo>
                <a:close/>
              </a:path>
              <a:path w="3434715" h="2184400">
                <a:moveTo>
                  <a:pt x="1290243" y="825499"/>
                </a:moveTo>
                <a:lnTo>
                  <a:pt x="1277670" y="825499"/>
                </a:lnTo>
                <a:lnTo>
                  <a:pt x="1275740" y="838199"/>
                </a:lnTo>
                <a:lnTo>
                  <a:pt x="1284122" y="838199"/>
                </a:lnTo>
                <a:lnTo>
                  <a:pt x="1290243" y="825499"/>
                </a:lnTo>
                <a:close/>
              </a:path>
              <a:path w="3434715" h="2184400">
                <a:moveTo>
                  <a:pt x="1315885" y="825499"/>
                </a:moveTo>
                <a:lnTo>
                  <a:pt x="1290243" y="825499"/>
                </a:lnTo>
                <a:lnTo>
                  <a:pt x="1294015" y="838199"/>
                </a:lnTo>
                <a:lnTo>
                  <a:pt x="1317574" y="838199"/>
                </a:lnTo>
                <a:lnTo>
                  <a:pt x="1315885" y="825499"/>
                </a:lnTo>
                <a:close/>
              </a:path>
              <a:path w="3434715" h="2184400">
                <a:moveTo>
                  <a:pt x="1333614" y="825499"/>
                </a:moveTo>
                <a:lnTo>
                  <a:pt x="1322425" y="825499"/>
                </a:lnTo>
                <a:lnTo>
                  <a:pt x="1324165" y="838199"/>
                </a:lnTo>
                <a:lnTo>
                  <a:pt x="1337800" y="838199"/>
                </a:lnTo>
                <a:lnTo>
                  <a:pt x="1333614" y="825499"/>
                </a:lnTo>
                <a:close/>
              </a:path>
              <a:path w="3434715" h="2184400">
                <a:moveTo>
                  <a:pt x="1341196" y="825499"/>
                </a:moveTo>
                <a:lnTo>
                  <a:pt x="1343444" y="838199"/>
                </a:lnTo>
                <a:lnTo>
                  <a:pt x="1349044" y="838199"/>
                </a:lnTo>
                <a:lnTo>
                  <a:pt x="1341196" y="825499"/>
                </a:lnTo>
                <a:close/>
              </a:path>
              <a:path w="3434715" h="2184400">
                <a:moveTo>
                  <a:pt x="1253807" y="812799"/>
                </a:moveTo>
                <a:lnTo>
                  <a:pt x="1252029" y="812799"/>
                </a:lnTo>
                <a:lnTo>
                  <a:pt x="1246860" y="825499"/>
                </a:lnTo>
                <a:lnTo>
                  <a:pt x="1250099" y="825499"/>
                </a:lnTo>
                <a:lnTo>
                  <a:pt x="1253807" y="812799"/>
                </a:lnTo>
                <a:close/>
              </a:path>
              <a:path w="3434715" h="2184400">
                <a:moveTo>
                  <a:pt x="1260064" y="819372"/>
                </a:moveTo>
                <a:lnTo>
                  <a:pt x="1258900" y="825499"/>
                </a:lnTo>
                <a:lnTo>
                  <a:pt x="1263421" y="825499"/>
                </a:lnTo>
                <a:lnTo>
                  <a:pt x="1262898" y="822349"/>
                </a:lnTo>
                <a:lnTo>
                  <a:pt x="1260064" y="819372"/>
                </a:lnTo>
                <a:close/>
              </a:path>
              <a:path w="3434715" h="2184400">
                <a:moveTo>
                  <a:pt x="1263611" y="823097"/>
                </a:moveTo>
                <a:lnTo>
                  <a:pt x="1263421" y="825499"/>
                </a:lnTo>
                <a:lnTo>
                  <a:pt x="1265897" y="825499"/>
                </a:lnTo>
                <a:lnTo>
                  <a:pt x="1263611" y="823097"/>
                </a:lnTo>
                <a:close/>
              </a:path>
              <a:path w="3434715" h="2184400">
                <a:moveTo>
                  <a:pt x="1263939" y="818943"/>
                </a:moveTo>
                <a:lnTo>
                  <a:pt x="1263611" y="823097"/>
                </a:lnTo>
                <a:lnTo>
                  <a:pt x="1265897" y="825499"/>
                </a:lnTo>
                <a:lnTo>
                  <a:pt x="1266443" y="825499"/>
                </a:lnTo>
                <a:lnTo>
                  <a:pt x="1263939" y="818943"/>
                </a:lnTo>
                <a:close/>
              </a:path>
              <a:path w="3434715" h="2184400">
                <a:moveTo>
                  <a:pt x="1311973" y="812799"/>
                </a:moveTo>
                <a:lnTo>
                  <a:pt x="1264424" y="812799"/>
                </a:lnTo>
                <a:lnTo>
                  <a:pt x="1263939" y="818943"/>
                </a:lnTo>
                <a:lnTo>
                  <a:pt x="1266443" y="825499"/>
                </a:lnTo>
                <a:lnTo>
                  <a:pt x="1317745" y="825499"/>
                </a:lnTo>
                <a:lnTo>
                  <a:pt x="1311973" y="812799"/>
                </a:lnTo>
                <a:close/>
              </a:path>
              <a:path w="3434715" h="2184400">
                <a:moveTo>
                  <a:pt x="1261592" y="812799"/>
                </a:moveTo>
                <a:lnTo>
                  <a:pt x="1261313" y="812799"/>
                </a:lnTo>
                <a:lnTo>
                  <a:pt x="1262898" y="822349"/>
                </a:lnTo>
                <a:lnTo>
                  <a:pt x="1263611" y="823097"/>
                </a:lnTo>
                <a:lnTo>
                  <a:pt x="1263939" y="818943"/>
                </a:lnTo>
                <a:lnTo>
                  <a:pt x="1261592" y="812799"/>
                </a:lnTo>
                <a:close/>
              </a:path>
              <a:path w="3434715" h="2184400">
                <a:moveTo>
                  <a:pt x="1261313" y="812799"/>
                </a:moveTo>
                <a:lnTo>
                  <a:pt x="1260064" y="819372"/>
                </a:lnTo>
                <a:lnTo>
                  <a:pt x="1262898" y="822349"/>
                </a:lnTo>
                <a:lnTo>
                  <a:pt x="1261313" y="812799"/>
                </a:lnTo>
                <a:close/>
              </a:path>
              <a:path w="3434715" h="2184400">
                <a:moveTo>
                  <a:pt x="1261313" y="812799"/>
                </a:moveTo>
                <a:lnTo>
                  <a:pt x="1253807" y="812799"/>
                </a:lnTo>
                <a:lnTo>
                  <a:pt x="1260064" y="819372"/>
                </a:lnTo>
                <a:lnTo>
                  <a:pt x="1261313" y="812799"/>
                </a:lnTo>
                <a:close/>
              </a:path>
              <a:path w="3434715" h="2184400">
                <a:moveTo>
                  <a:pt x="1212965" y="804617"/>
                </a:moveTo>
                <a:lnTo>
                  <a:pt x="1213611" y="812799"/>
                </a:lnTo>
                <a:lnTo>
                  <a:pt x="1216837" y="812799"/>
                </a:lnTo>
                <a:lnTo>
                  <a:pt x="1215472" y="807157"/>
                </a:lnTo>
                <a:lnTo>
                  <a:pt x="1212965" y="804617"/>
                </a:lnTo>
                <a:close/>
              </a:path>
              <a:path w="3434715" h="2184400">
                <a:moveTo>
                  <a:pt x="1223568" y="800099"/>
                </a:moveTo>
                <a:lnTo>
                  <a:pt x="1213764" y="800099"/>
                </a:lnTo>
                <a:lnTo>
                  <a:pt x="1215472" y="807157"/>
                </a:lnTo>
                <a:lnTo>
                  <a:pt x="1221041" y="812799"/>
                </a:lnTo>
                <a:lnTo>
                  <a:pt x="1224826" y="812799"/>
                </a:lnTo>
                <a:lnTo>
                  <a:pt x="1223568" y="800099"/>
                </a:lnTo>
                <a:close/>
              </a:path>
              <a:path w="3434715" h="2184400">
                <a:moveTo>
                  <a:pt x="1233817" y="800099"/>
                </a:moveTo>
                <a:lnTo>
                  <a:pt x="1227924" y="800099"/>
                </a:lnTo>
                <a:lnTo>
                  <a:pt x="1228813" y="812799"/>
                </a:lnTo>
                <a:lnTo>
                  <a:pt x="1232560" y="812799"/>
                </a:lnTo>
                <a:lnTo>
                  <a:pt x="1233817" y="800099"/>
                </a:lnTo>
                <a:close/>
              </a:path>
              <a:path w="3434715" h="2184400">
                <a:moveTo>
                  <a:pt x="1271511" y="800099"/>
                </a:moveTo>
                <a:lnTo>
                  <a:pt x="1236865" y="800099"/>
                </a:lnTo>
                <a:lnTo>
                  <a:pt x="1249108" y="812799"/>
                </a:lnTo>
                <a:lnTo>
                  <a:pt x="1266418" y="812799"/>
                </a:lnTo>
                <a:lnTo>
                  <a:pt x="1271511" y="800099"/>
                </a:lnTo>
                <a:close/>
              </a:path>
              <a:path w="3434715" h="2184400">
                <a:moveTo>
                  <a:pt x="1275486" y="800099"/>
                </a:moveTo>
                <a:lnTo>
                  <a:pt x="1271511" y="800099"/>
                </a:lnTo>
                <a:lnTo>
                  <a:pt x="1266418" y="812799"/>
                </a:lnTo>
                <a:lnTo>
                  <a:pt x="1266901" y="812799"/>
                </a:lnTo>
                <a:lnTo>
                  <a:pt x="1275486" y="800099"/>
                </a:lnTo>
                <a:close/>
              </a:path>
              <a:path w="3434715" h="2184400">
                <a:moveTo>
                  <a:pt x="1277492" y="800099"/>
                </a:moveTo>
                <a:lnTo>
                  <a:pt x="1275486" y="800099"/>
                </a:lnTo>
                <a:lnTo>
                  <a:pt x="1266901" y="812799"/>
                </a:lnTo>
                <a:lnTo>
                  <a:pt x="1283550" y="812799"/>
                </a:lnTo>
                <a:lnTo>
                  <a:pt x="1277492" y="800099"/>
                </a:lnTo>
                <a:close/>
              </a:path>
              <a:path w="3434715" h="2184400">
                <a:moveTo>
                  <a:pt x="1299255" y="800099"/>
                </a:moveTo>
                <a:lnTo>
                  <a:pt x="1282661" y="800099"/>
                </a:lnTo>
                <a:lnTo>
                  <a:pt x="1283550" y="812799"/>
                </a:lnTo>
                <a:lnTo>
                  <a:pt x="1299108" y="812799"/>
                </a:lnTo>
                <a:lnTo>
                  <a:pt x="1299255" y="800099"/>
                </a:lnTo>
                <a:close/>
              </a:path>
              <a:path w="3434715" h="2184400">
                <a:moveTo>
                  <a:pt x="1212608" y="800099"/>
                </a:moveTo>
                <a:lnTo>
                  <a:pt x="1208506" y="800099"/>
                </a:lnTo>
                <a:lnTo>
                  <a:pt x="1212965" y="804617"/>
                </a:lnTo>
                <a:lnTo>
                  <a:pt x="1212608" y="800099"/>
                </a:lnTo>
                <a:close/>
              </a:path>
              <a:path w="3434715" h="2184400">
                <a:moveTo>
                  <a:pt x="1220457" y="787399"/>
                </a:moveTo>
                <a:lnTo>
                  <a:pt x="1215301" y="787399"/>
                </a:lnTo>
                <a:lnTo>
                  <a:pt x="1208824" y="800099"/>
                </a:lnTo>
                <a:lnTo>
                  <a:pt x="1220422" y="800099"/>
                </a:lnTo>
                <a:lnTo>
                  <a:pt x="1220457" y="787399"/>
                </a:lnTo>
                <a:close/>
              </a:path>
              <a:path w="3434715" h="2184400">
                <a:moveTo>
                  <a:pt x="1223035" y="787399"/>
                </a:moveTo>
                <a:lnTo>
                  <a:pt x="1221689" y="787399"/>
                </a:lnTo>
                <a:lnTo>
                  <a:pt x="1222159" y="800099"/>
                </a:lnTo>
                <a:lnTo>
                  <a:pt x="1223594" y="800099"/>
                </a:lnTo>
                <a:lnTo>
                  <a:pt x="1223035" y="787399"/>
                </a:lnTo>
                <a:close/>
              </a:path>
              <a:path w="3434715" h="2184400">
                <a:moveTo>
                  <a:pt x="1275537" y="787399"/>
                </a:moveTo>
                <a:lnTo>
                  <a:pt x="1224762" y="787399"/>
                </a:lnTo>
                <a:lnTo>
                  <a:pt x="1231214" y="800099"/>
                </a:lnTo>
                <a:lnTo>
                  <a:pt x="1275041" y="800099"/>
                </a:lnTo>
                <a:lnTo>
                  <a:pt x="1275537" y="787399"/>
                </a:lnTo>
                <a:close/>
              </a:path>
              <a:path w="3434715" h="2184400">
                <a:moveTo>
                  <a:pt x="1186497" y="774699"/>
                </a:moveTo>
                <a:lnTo>
                  <a:pt x="1180503" y="774699"/>
                </a:lnTo>
                <a:lnTo>
                  <a:pt x="1181595" y="787399"/>
                </a:lnTo>
                <a:lnTo>
                  <a:pt x="1184173" y="787399"/>
                </a:lnTo>
                <a:lnTo>
                  <a:pt x="1186497" y="774699"/>
                </a:lnTo>
                <a:close/>
              </a:path>
              <a:path w="3434715" h="2184400">
                <a:moveTo>
                  <a:pt x="1187869" y="774699"/>
                </a:moveTo>
                <a:lnTo>
                  <a:pt x="1187221" y="774699"/>
                </a:lnTo>
                <a:lnTo>
                  <a:pt x="1187653" y="787399"/>
                </a:lnTo>
                <a:lnTo>
                  <a:pt x="1189050" y="787399"/>
                </a:lnTo>
                <a:lnTo>
                  <a:pt x="1187869" y="774699"/>
                </a:lnTo>
                <a:close/>
              </a:path>
              <a:path w="3434715" h="2184400">
                <a:moveTo>
                  <a:pt x="1193637" y="780612"/>
                </a:moveTo>
                <a:lnTo>
                  <a:pt x="1193495" y="787399"/>
                </a:lnTo>
                <a:lnTo>
                  <a:pt x="1193888" y="787399"/>
                </a:lnTo>
                <a:lnTo>
                  <a:pt x="1193637" y="780612"/>
                </a:lnTo>
                <a:close/>
              </a:path>
              <a:path w="3434715" h="2184400">
                <a:moveTo>
                  <a:pt x="1257020" y="774699"/>
                </a:moveTo>
                <a:lnTo>
                  <a:pt x="1202804" y="774699"/>
                </a:lnTo>
                <a:lnTo>
                  <a:pt x="1201521" y="787399"/>
                </a:lnTo>
                <a:lnTo>
                  <a:pt x="1264945" y="787399"/>
                </a:lnTo>
                <a:lnTo>
                  <a:pt x="1257020" y="774699"/>
                </a:lnTo>
                <a:close/>
              </a:path>
              <a:path w="3434715" h="2184400">
                <a:moveTo>
                  <a:pt x="1193761" y="774699"/>
                </a:moveTo>
                <a:lnTo>
                  <a:pt x="1193418" y="774699"/>
                </a:lnTo>
                <a:lnTo>
                  <a:pt x="1193637" y="780612"/>
                </a:lnTo>
                <a:lnTo>
                  <a:pt x="1193761" y="774699"/>
                </a:lnTo>
                <a:close/>
              </a:path>
              <a:path w="3434715" h="2184400">
                <a:moveTo>
                  <a:pt x="1166761" y="761999"/>
                </a:moveTo>
                <a:lnTo>
                  <a:pt x="1164323" y="774699"/>
                </a:lnTo>
                <a:lnTo>
                  <a:pt x="1172019" y="774699"/>
                </a:lnTo>
                <a:lnTo>
                  <a:pt x="1171708" y="771458"/>
                </a:lnTo>
                <a:lnTo>
                  <a:pt x="1166761" y="761999"/>
                </a:lnTo>
                <a:close/>
              </a:path>
              <a:path w="3434715" h="2184400">
                <a:moveTo>
                  <a:pt x="1171708" y="771458"/>
                </a:moveTo>
                <a:lnTo>
                  <a:pt x="1172019" y="774699"/>
                </a:lnTo>
                <a:lnTo>
                  <a:pt x="1173403" y="774699"/>
                </a:lnTo>
                <a:lnTo>
                  <a:pt x="1171708" y="771458"/>
                </a:lnTo>
                <a:close/>
              </a:path>
              <a:path w="3434715" h="2184400">
                <a:moveTo>
                  <a:pt x="1174559" y="761999"/>
                </a:moveTo>
                <a:lnTo>
                  <a:pt x="1170800" y="761999"/>
                </a:lnTo>
                <a:lnTo>
                  <a:pt x="1171708" y="771458"/>
                </a:lnTo>
                <a:lnTo>
                  <a:pt x="1173403" y="774699"/>
                </a:lnTo>
                <a:lnTo>
                  <a:pt x="1179017" y="774699"/>
                </a:lnTo>
                <a:lnTo>
                  <a:pt x="1174559" y="761999"/>
                </a:lnTo>
                <a:close/>
              </a:path>
              <a:path w="3434715" h="2184400">
                <a:moveTo>
                  <a:pt x="1197508" y="761999"/>
                </a:moveTo>
                <a:lnTo>
                  <a:pt x="1181404" y="761999"/>
                </a:lnTo>
                <a:lnTo>
                  <a:pt x="1188821" y="774699"/>
                </a:lnTo>
                <a:lnTo>
                  <a:pt x="1196009" y="774699"/>
                </a:lnTo>
                <a:lnTo>
                  <a:pt x="1197508" y="761999"/>
                </a:lnTo>
                <a:close/>
              </a:path>
              <a:path w="3434715" h="2184400">
                <a:moveTo>
                  <a:pt x="1226883" y="761999"/>
                </a:moveTo>
                <a:lnTo>
                  <a:pt x="1197508" y="761999"/>
                </a:lnTo>
                <a:lnTo>
                  <a:pt x="1198689" y="774699"/>
                </a:lnTo>
                <a:lnTo>
                  <a:pt x="1236002" y="774699"/>
                </a:lnTo>
                <a:lnTo>
                  <a:pt x="1226883" y="761999"/>
                </a:lnTo>
                <a:close/>
              </a:path>
              <a:path w="3434715" h="2184400">
                <a:moveTo>
                  <a:pt x="1241069" y="761999"/>
                </a:moveTo>
                <a:lnTo>
                  <a:pt x="1236002" y="774699"/>
                </a:lnTo>
                <a:lnTo>
                  <a:pt x="1248727" y="774699"/>
                </a:lnTo>
                <a:lnTo>
                  <a:pt x="1241069" y="761999"/>
                </a:lnTo>
                <a:close/>
              </a:path>
              <a:path w="3434715" h="2184400">
                <a:moveTo>
                  <a:pt x="1145082" y="749299"/>
                </a:moveTo>
                <a:lnTo>
                  <a:pt x="1144333" y="761999"/>
                </a:lnTo>
                <a:lnTo>
                  <a:pt x="1150480" y="761999"/>
                </a:lnTo>
                <a:lnTo>
                  <a:pt x="1145082" y="749299"/>
                </a:lnTo>
                <a:close/>
              </a:path>
              <a:path w="3434715" h="2184400">
                <a:moveTo>
                  <a:pt x="1158595" y="749299"/>
                </a:moveTo>
                <a:lnTo>
                  <a:pt x="1158011" y="749299"/>
                </a:lnTo>
                <a:lnTo>
                  <a:pt x="1158049" y="761999"/>
                </a:lnTo>
                <a:lnTo>
                  <a:pt x="1158481" y="761999"/>
                </a:lnTo>
                <a:lnTo>
                  <a:pt x="1160515" y="757168"/>
                </a:lnTo>
                <a:lnTo>
                  <a:pt x="1158595" y="749299"/>
                </a:lnTo>
                <a:close/>
              </a:path>
              <a:path w="3434715" h="2184400">
                <a:moveTo>
                  <a:pt x="1169327" y="749299"/>
                </a:moveTo>
                <a:lnTo>
                  <a:pt x="1163827" y="749299"/>
                </a:lnTo>
                <a:lnTo>
                  <a:pt x="1160515" y="757168"/>
                </a:lnTo>
                <a:lnTo>
                  <a:pt x="1161694" y="761999"/>
                </a:lnTo>
                <a:lnTo>
                  <a:pt x="1167422" y="761999"/>
                </a:lnTo>
                <a:lnTo>
                  <a:pt x="1169327" y="749299"/>
                </a:lnTo>
                <a:close/>
              </a:path>
              <a:path w="3434715" h="2184400">
                <a:moveTo>
                  <a:pt x="1213281" y="749299"/>
                </a:moveTo>
                <a:lnTo>
                  <a:pt x="1169327" y="749299"/>
                </a:lnTo>
                <a:lnTo>
                  <a:pt x="1174534" y="761999"/>
                </a:lnTo>
                <a:lnTo>
                  <a:pt x="1214932" y="761999"/>
                </a:lnTo>
                <a:lnTo>
                  <a:pt x="1213839" y="750249"/>
                </a:lnTo>
                <a:lnTo>
                  <a:pt x="1213281" y="749299"/>
                </a:lnTo>
                <a:close/>
              </a:path>
              <a:path w="3434715" h="2184400">
                <a:moveTo>
                  <a:pt x="1214704" y="749299"/>
                </a:moveTo>
                <a:lnTo>
                  <a:pt x="1213751" y="749299"/>
                </a:lnTo>
                <a:lnTo>
                  <a:pt x="1213839" y="750249"/>
                </a:lnTo>
                <a:lnTo>
                  <a:pt x="1220749" y="761999"/>
                </a:lnTo>
                <a:lnTo>
                  <a:pt x="1214704" y="749299"/>
                </a:lnTo>
                <a:close/>
              </a:path>
              <a:path w="3434715" h="2184400">
                <a:moveTo>
                  <a:pt x="1213751" y="749299"/>
                </a:moveTo>
                <a:lnTo>
                  <a:pt x="1213281" y="749299"/>
                </a:lnTo>
                <a:lnTo>
                  <a:pt x="1213839" y="750249"/>
                </a:lnTo>
                <a:lnTo>
                  <a:pt x="1213751" y="749299"/>
                </a:lnTo>
                <a:close/>
              </a:path>
              <a:path w="3434715" h="2184400">
                <a:moveTo>
                  <a:pt x="1127226" y="736599"/>
                </a:moveTo>
                <a:lnTo>
                  <a:pt x="1120927" y="736599"/>
                </a:lnTo>
                <a:lnTo>
                  <a:pt x="1123213" y="749299"/>
                </a:lnTo>
                <a:lnTo>
                  <a:pt x="1139901" y="749299"/>
                </a:lnTo>
                <a:lnTo>
                  <a:pt x="1127226" y="736599"/>
                </a:lnTo>
                <a:close/>
              </a:path>
              <a:path w="3434715" h="2184400">
                <a:moveTo>
                  <a:pt x="1169555" y="736599"/>
                </a:moveTo>
                <a:lnTo>
                  <a:pt x="1142199" y="736599"/>
                </a:lnTo>
                <a:lnTo>
                  <a:pt x="1139901" y="749299"/>
                </a:lnTo>
                <a:lnTo>
                  <a:pt x="1169885" y="749299"/>
                </a:lnTo>
                <a:lnTo>
                  <a:pt x="1169555" y="736599"/>
                </a:lnTo>
                <a:close/>
              </a:path>
              <a:path w="3434715" h="2184400">
                <a:moveTo>
                  <a:pt x="1185062" y="736599"/>
                </a:moveTo>
                <a:lnTo>
                  <a:pt x="1170177" y="736599"/>
                </a:lnTo>
                <a:lnTo>
                  <a:pt x="1170927" y="749299"/>
                </a:lnTo>
                <a:lnTo>
                  <a:pt x="1191196" y="749299"/>
                </a:lnTo>
                <a:lnTo>
                  <a:pt x="1185062" y="736599"/>
                </a:lnTo>
                <a:close/>
              </a:path>
              <a:path w="3434715" h="2184400">
                <a:moveTo>
                  <a:pt x="1109322" y="728716"/>
                </a:moveTo>
                <a:lnTo>
                  <a:pt x="1109992" y="736599"/>
                </a:lnTo>
                <a:lnTo>
                  <a:pt x="1115999" y="736599"/>
                </a:lnTo>
                <a:lnTo>
                  <a:pt x="1109322" y="728716"/>
                </a:lnTo>
                <a:close/>
              </a:path>
              <a:path w="3434715" h="2184400">
                <a:moveTo>
                  <a:pt x="1128626" y="725120"/>
                </a:moveTo>
                <a:lnTo>
                  <a:pt x="1120292" y="736599"/>
                </a:lnTo>
                <a:lnTo>
                  <a:pt x="1128890" y="736599"/>
                </a:lnTo>
                <a:lnTo>
                  <a:pt x="1128626" y="725120"/>
                </a:lnTo>
                <a:close/>
              </a:path>
              <a:path w="3434715" h="2184400">
                <a:moveTo>
                  <a:pt x="1181061" y="723899"/>
                </a:moveTo>
                <a:lnTo>
                  <a:pt x="1133284" y="723899"/>
                </a:lnTo>
                <a:lnTo>
                  <a:pt x="1134592" y="736599"/>
                </a:lnTo>
                <a:lnTo>
                  <a:pt x="1186853" y="736599"/>
                </a:lnTo>
                <a:lnTo>
                  <a:pt x="1181061" y="723899"/>
                </a:lnTo>
                <a:close/>
              </a:path>
              <a:path w="3434715" h="2184400">
                <a:moveTo>
                  <a:pt x="1108913" y="723899"/>
                </a:moveTo>
                <a:lnTo>
                  <a:pt x="1105242" y="723899"/>
                </a:lnTo>
                <a:lnTo>
                  <a:pt x="1109322" y="728716"/>
                </a:lnTo>
                <a:lnTo>
                  <a:pt x="1108913" y="723899"/>
                </a:lnTo>
                <a:close/>
              </a:path>
              <a:path w="3434715" h="2184400">
                <a:moveTo>
                  <a:pt x="1129512" y="723899"/>
                </a:moveTo>
                <a:lnTo>
                  <a:pt x="1128598" y="723899"/>
                </a:lnTo>
                <a:lnTo>
                  <a:pt x="1128626" y="725120"/>
                </a:lnTo>
                <a:lnTo>
                  <a:pt x="1129512" y="723899"/>
                </a:lnTo>
                <a:close/>
              </a:path>
              <a:path w="3434715" h="2184400">
                <a:moveTo>
                  <a:pt x="1100175" y="711199"/>
                </a:moveTo>
                <a:lnTo>
                  <a:pt x="1088034" y="711199"/>
                </a:lnTo>
                <a:lnTo>
                  <a:pt x="1087767" y="723899"/>
                </a:lnTo>
                <a:lnTo>
                  <a:pt x="1100962" y="723899"/>
                </a:lnTo>
                <a:lnTo>
                  <a:pt x="1100175" y="711199"/>
                </a:lnTo>
                <a:close/>
              </a:path>
              <a:path w="3434715" h="2184400">
                <a:moveTo>
                  <a:pt x="1162672" y="711199"/>
                </a:moveTo>
                <a:lnTo>
                  <a:pt x="1100175" y="711199"/>
                </a:lnTo>
                <a:lnTo>
                  <a:pt x="1106017" y="723899"/>
                </a:lnTo>
                <a:lnTo>
                  <a:pt x="1163154" y="723899"/>
                </a:lnTo>
                <a:lnTo>
                  <a:pt x="1162672" y="711199"/>
                </a:lnTo>
                <a:close/>
              </a:path>
              <a:path w="3434715" h="2184400">
                <a:moveTo>
                  <a:pt x="1166088" y="711199"/>
                </a:moveTo>
                <a:lnTo>
                  <a:pt x="1164932" y="711199"/>
                </a:lnTo>
                <a:lnTo>
                  <a:pt x="1165936" y="723899"/>
                </a:lnTo>
                <a:lnTo>
                  <a:pt x="1169161" y="723899"/>
                </a:lnTo>
                <a:lnTo>
                  <a:pt x="1166088" y="711199"/>
                </a:lnTo>
                <a:close/>
              </a:path>
              <a:path w="3434715" h="2184400">
                <a:moveTo>
                  <a:pt x="1072654" y="698499"/>
                </a:moveTo>
                <a:lnTo>
                  <a:pt x="1071854" y="698499"/>
                </a:lnTo>
                <a:lnTo>
                  <a:pt x="1077391" y="711199"/>
                </a:lnTo>
                <a:lnTo>
                  <a:pt x="1072654" y="698499"/>
                </a:lnTo>
                <a:close/>
              </a:path>
              <a:path w="3434715" h="2184400">
                <a:moveTo>
                  <a:pt x="1087475" y="698499"/>
                </a:moveTo>
                <a:lnTo>
                  <a:pt x="1078928" y="698499"/>
                </a:lnTo>
                <a:lnTo>
                  <a:pt x="1083132" y="711199"/>
                </a:lnTo>
                <a:lnTo>
                  <a:pt x="1087475" y="698499"/>
                </a:lnTo>
                <a:close/>
              </a:path>
              <a:path w="3434715" h="2184400">
                <a:moveTo>
                  <a:pt x="1131998" y="698499"/>
                </a:moveTo>
                <a:lnTo>
                  <a:pt x="1087475" y="698499"/>
                </a:lnTo>
                <a:lnTo>
                  <a:pt x="1089659" y="711199"/>
                </a:lnTo>
                <a:lnTo>
                  <a:pt x="1144959" y="711199"/>
                </a:lnTo>
                <a:lnTo>
                  <a:pt x="1131998" y="698499"/>
                </a:lnTo>
                <a:close/>
              </a:path>
              <a:path w="3434715" h="2184400">
                <a:moveTo>
                  <a:pt x="1046670" y="685799"/>
                </a:moveTo>
                <a:lnTo>
                  <a:pt x="1041742" y="698499"/>
                </a:lnTo>
                <a:lnTo>
                  <a:pt x="1050328" y="698499"/>
                </a:lnTo>
                <a:lnTo>
                  <a:pt x="1050274" y="695136"/>
                </a:lnTo>
                <a:lnTo>
                  <a:pt x="1046670" y="685799"/>
                </a:lnTo>
                <a:close/>
              </a:path>
              <a:path w="3434715" h="2184400">
                <a:moveTo>
                  <a:pt x="1050274" y="695136"/>
                </a:moveTo>
                <a:lnTo>
                  <a:pt x="1050328" y="698499"/>
                </a:lnTo>
                <a:lnTo>
                  <a:pt x="1051572" y="698499"/>
                </a:lnTo>
                <a:lnTo>
                  <a:pt x="1050274" y="695136"/>
                </a:lnTo>
                <a:close/>
              </a:path>
              <a:path w="3434715" h="2184400">
                <a:moveTo>
                  <a:pt x="1053807" y="685799"/>
                </a:moveTo>
                <a:lnTo>
                  <a:pt x="1050124" y="685799"/>
                </a:lnTo>
                <a:lnTo>
                  <a:pt x="1050274" y="695136"/>
                </a:lnTo>
                <a:lnTo>
                  <a:pt x="1051572" y="698499"/>
                </a:lnTo>
                <a:lnTo>
                  <a:pt x="1054430" y="698499"/>
                </a:lnTo>
                <a:lnTo>
                  <a:pt x="1053807" y="685799"/>
                </a:lnTo>
                <a:close/>
              </a:path>
              <a:path w="3434715" h="2184400">
                <a:moveTo>
                  <a:pt x="1087399" y="673099"/>
                </a:moveTo>
                <a:lnTo>
                  <a:pt x="1046835" y="673099"/>
                </a:lnTo>
                <a:lnTo>
                  <a:pt x="1054938" y="685799"/>
                </a:lnTo>
                <a:lnTo>
                  <a:pt x="1057808" y="698499"/>
                </a:lnTo>
                <a:lnTo>
                  <a:pt x="1067257" y="698499"/>
                </a:lnTo>
                <a:lnTo>
                  <a:pt x="1072045" y="685799"/>
                </a:lnTo>
                <a:lnTo>
                  <a:pt x="1087996" y="685799"/>
                </a:lnTo>
                <a:lnTo>
                  <a:pt x="1087399" y="673099"/>
                </a:lnTo>
                <a:close/>
              </a:path>
              <a:path w="3434715" h="2184400">
                <a:moveTo>
                  <a:pt x="1110754" y="685799"/>
                </a:moveTo>
                <a:lnTo>
                  <a:pt x="1073975" y="685799"/>
                </a:lnTo>
                <a:lnTo>
                  <a:pt x="1082840" y="698499"/>
                </a:lnTo>
                <a:lnTo>
                  <a:pt x="1111046" y="698499"/>
                </a:lnTo>
                <a:lnTo>
                  <a:pt x="1110754" y="685799"/>
                </a:lnTo>
                <a:close/>
              </a:path>
              <a:path w="3434715" h="2184400">
                <a:moveTo>
                  <a:pt x="1120813" y="685799"/>
                </a:moveTo>
                <a:lnTo>
                  <a:pt x="1114399" y="698499"/>
                </a:lnTo>
                <a:lnTo>
                  <a:pt x="1119631" y="698499"/>
                </a:lnTo>
                <a:lnTo>
                  <a:pt x="1120813" y="685799"/>
                </a:lnTo>
                <a:close/>
              </a:path>
              <a:path w="3434715" h="2184400">
                <a:moveTo>
                  <a:pt x="1022235" y="673099"/>
                </a:moveTo>
                <a:lnTo>
                  <a:pt x="1019213" y="673099"/>
                </a:lnTo>
                <a:lnTo>
                  <a:pt x="1022464" y="685799"/>
                </a:lnTo>
                <a:lnTo>
                  <a:pt x="1024534" y="685799"/>
                </a:lnTo>
                <a:lnTo>
                  <a:pt x="1022235" y="673099"/>
                </a:lnTo>
                <a:close/>
              </a:path>
              <a:path w="3434715" h="2184400">
                <a:moveTo>
                  <a:pt x="1034529" y="673625"/>
                </a:moveTo>
                <a:lnTo>
                  <a:pt x="1027772" y="685799"/>
                </a:lnTo>
                <a:lnTo>
                  <a:pt x="1032776" y="685799"/>
                </a:lnTo>
                <a:lnTo>
                  <a:pt x="1034529" y="673625"/>
                </a:lnTo>
                <a:close/>
              </a:path>
              <a:path w="3434715" h="2184400">
                <a:moveTo>
                  <a:pt x="1044389" y="684319"/>
                </a:moveTo>
                <a:lnTo>
                  <a:pt x="1044066" y="685799"/>
                </a:lnTo>
                <a:lnTo>
                  <a:pt x="1045006" y="685799"/>
                </a:lnTo>
                <a:lnTo>
                  <a:pt x="1044389" y="684319"/>
                </a:lnTo>
                <a:close/>
              </a:path>
              <a:path w="3434715" h="2184400">
                <a:moveTo>
                  <a:pt x="1101026" y="673099"/>
                </a:moveTo>
                <a:lnTo>
                  <a:pt x="1090358" y="673099"/>
                </a:lnTo>
                <a:lnTo>
                  <a:pt x="1091196" y="685799"/>
                </a:lnTo>
                <a:lnTo>
                  <a:pt x="1104557" y="685799"/>
                </a:lnTo>
                <a:lnTo>
                  <a:pt x="1101026" y="673099"/>
                </a:lnTo>
                <a:close/>
              </a:path>
              <a:path w="3434715" h="2184400">
                <a:moveTo>
                  <a:pt x="1046835" y="673099"/>
                </a:moveTo>
                <a:lnTo>
                  <a:pt x="1039710" y="673099"/>
                </a:lnTo>
                <a:lnTo>
                  <a:pt x="1044389" y="684319"/>
                </a:lnTo>
                <a:lnTo>
                  <a:pt x="1046835" y="673099"/>
                </a:lnTo>
                <a:close/>
              </a:path>
              <a:path w="3434715" h="2184400">
                <a:moveTo>
                  <a:pt x="1034821" y="673099"/>
                </a:moveTo>
                <a:lnTo>
                  <a:pt x="1034605" y="673099"/>
                </a:lnTo>
                <a:lnTo>
                  <a:pt x="1034529" y="673625"/>
                </a:lnTo>
                <a:lnTo>
                  <a:pt x="1034821" y="673099"/>
                </a:lnTo>
                <a:close/>
              </a:path>
              <a:path w="3434715" h="2184400">
                <a:moveTo>
                  <a:pt x="1007592" y="660399"/>
                </a:moveTo>
                <a:lnTo>
                  <a:pt x="1000632" y="660399"/>
                </a:lnTo>
                <a:lnTo>
                  <a:pt x="1007414" y="673099"/>
                </a:lnTo>
                <a:lnTo>
                  <a:pt x="1007592" y="660399"/>
                </a:lnTo>
                <a:close/>
              </a:path>
              <a:path w="3434715" h="2184400">
                <a:moveTo>
                  <a:pt x="1053587" y="647699"/>
                </a:moveTo>
                <a:lnTo>
                  <a:pt x="1001107" y="647699"/>
                </a:lnTo>
                <a:lnTo>
                  <a:pt x="1010818" y="660399"/>
                </a:lnTo>
                <a:lnTo>
                  <a:pt x="1015974" y="673099"/>
                </a:lnTo>
                <a:lnTo>
                  <a:pt x="1019022" y="673099"/>
                </a:lnTo>
                <a:lnTo>
                  <a:pt x="1015987" y="660399"/>
                </a:lnTo>
                <a:lnTo>
                  <a:pt x="1051248" y="660399"/>
                </a:lnTo>
                <a:lnTo>
                  <a:pt x="1053587" y="647699"/>
                </a:lnTo>
                <a:close/>
              </a:path>
              <a:path w="3434715" h="2184400">
                <a:moveTo>
                  <a:pt x="1032052" y="660399"/>
                </a:moveTo>
                <a:lnTo>
                  <a:pt x="1027226" y="660399"/>
                </a:lnTo>
                <a:lnTo>
                  <a:pt x="1027239" y="673099"/>
                </a:lnTo>
                <a:lnTo>
                  <a:pt x="1038072" y="673099"/>
                </a:lnTo>
                <a:lnTo>
                  <a:pt x="1032052" y="660399"/>
                </a:lnTo>
                <a:close/>
              </a:path>
              <a:path w="3434715" h="2184400">
                <a:moveTo>
                  <a:pt x="1075893" y="660399"/>
                </a:moveTo>
                <a:lnTo>
                  <a:pt x="1041272" y="660399"/>
                </a:lnTo>
                <a:lnTo>
                  <a:pt x="1040028" y="673099"/>
                </a:lnTo>
                <a:lnTo>
                  <a:pt x="1076566" y="673099"/>
                </a:lnTo>
                <a:lnTo>
                  <a:pt x="1075893" y="660399"/>
                </a:lnTo>
                <a:close/>
              </a:path>
              <a:path w="3434715" h="2184400">
                <a:moveTo>
                  <a:pt x="986116" y="647699"/>
                </a:moveTo>
                <a:lnTo>
                  <a:pt x="981506" y="647699"/>
                </a:lnTo>
                <a:lnTo>
                  <a:pt x="986307" y="660399"/>
                </a:lnTo>
                <a:lnTo>
                  <a:pt x="986116" y="647699"/>
                </a:lnTo>
                <a:close/>
              </a:path>
              <a:path w="3434715" h="2184400">
                <a:moveTo>
                  <a:pt x="1001107" y="647699"/>
                </a:moveTo>
                <a:lnTo>
                  <a:pt x="996048" y="647699"/>
                </a:lnTo>
                <a:lnTo>
                  <a:pt x="990104" y="660399"/>
                </a:lnTo>
                <a:lnTo>
                  <a:pt x="998677" y="660399"/>
                </a:lnTo>
                <a:lnTo>
                  <a:pt x="1001107" y="647699"/>
                </a:lnTo>
                <a:close/>
              </a:path>
              <a:path w="3434715" h="2184400">
                <a:moveTo>
                  <a:pt x="1062088" y="647699"/>
                </a:moveTo>
                <a:lnTo>
                  <a:pt x="1058936" y="660399"/>
                </a:lnTo>
                <a:lnTo>
                  <a:pt x="1069898" y="660399"/>
                </a:lnTo>
                <a:lnTo>
                  <a:pt x="1062088" y="647699"/>
                </a:lnTo>
                <a:close/>
              </a:path>
              <a:path w="3434715" h="2184400">
                <a:moveTo>
                  <a:pt x="1026680" y="634999"/>
                </a:moveTo>
                <a:lnTo>
                  <a:pt x="970584" y="634999"/>
                </a:lnTo>
                <a:lnTo>
                  <a:pt x="969276" y="647699"/>
                </a:lnTo>
                <a:lnTo>
                  <a:pt x="1024724" y="647699"/>
                </a:lnTo>
                <a:lnTo>
                  <a:pt x="1026680" y="634999"/>
                </a:lnTo>
                <a:close/>
              </a:path>
              <a:path w="3434715" h="2184400">
                <a:moveTo>
                  <a:pt x="1043406" y="634999"/>
                </a:moveTo>
                <a:lnTo>
                  <a:pt x="1028828" y="634999"/>
                </a:lnTo>
                <a:lnTo>
                  <a:pt x="1029231" y="647699"/>
                </a:lnTo>
                <a:lnTo>
                  <a:pt x="1042619" y="647699"/>
                </a:lnTo>
                <a:lnTo>
                  <a:pt x="1043406" y="634999"/>
                </a:lnTo>
                <a:close/>
              </a:path>
              <a:path w="3434715" h="2184400">
                <a:moveTo>
                  <a:pt x="946365" y="622299"/>
                </a:moveTo>
                <a:lnTo>
                  <a:pt x="937361" y="622299"/>
                </a:lnTo>
                <a:lnTo>
                  <a:pt x="939863" y="634999"/>
                </a:lnTo>
                <a:lnTo>
                  <a:pt x="946365" y="622299"/>
                </a:lnTo>
                <a:close/>
              </a:path>
              <a:path w="3434715" h="2184400">
                <a:moveTo>
                  <a:pt x="957592" y="622299"/>
                </a:moveTo>
                <a:lnTo>
                  <a:pt x="946518" y="622299"/>
                </a:lnTo>
                <a:lnTo>
                  <a:pt x="946708" y="634999"/>
                </a:lnTo>
                <a:lnTo>
                  <a:pt x="956360" y="634999"/>
                </a:lnTo>
                <a:lnTo>
                  <a:pt x="957592" y="622299"/>
                </a:lnTo>
                <a:close/>
              </a:path>
              <a:path w="3434715" h="2184400">
                <a:moveTo>
                  <a:pt x="964603" y="633086"/>
                </a:moveTo>
                <a:lnTo>
                  <a:pt x="964590" y="634999"/>
                </a:lnTo>
                <a:lnTo>
                  <a:pt x="964603" y="633086"/>
                </a:lnTo>
                <a:close/>
              </a:path>
              <a:path w="3434715" h="2184400">
                <a:moveTo>
                  <a:pt x="965376" y="634275"/>
                </a:moveTo>
                <a:lnTo>
                  <a:pt x="964615" y="634999"/>
                </a:lnTo>
                <a:lnTo>
                  <a:pt x="965847" y="634999"/>
                </a:lnTo>
                <a:lnTo>
                  <a:pt x="965376" y="634275"/>
                </a:lnTo>
                <a:close/>
              </a:path>
              <a:path w="3434715" h="2184400">
                <a:moveTo>
                  <a:pt x="997242" y="609599"/>
                </a:moveTo>
                <a:lnTo>
                  <a:pt x="991476" y="609599"/>
                </a:lnTo>
                <a:lnTo>
                  <a:pt x="981310" y="619972"/>
                </a:lnTo>
                <a:lnTo>
                  <a:pt x="982002" y="622299"/>
                </a:lnTo>
                <a:lnTo>
                  <a:pt x="977963" y="622299"/>
                </a:lnTo>
                <a:lnTo>
                  <a:pt x="968515" y="631289"/>
                </a:lnTo>
                <a:lnTo>
                  <a:pt x="971549" y="634999"/>
                </a:lnTo>
                <a:lnTo>
                  <a:pt x="998461" y="634999"/>
                </a:lnTo>
                <a:lnTo>
                  <a:pt x="996416" y="622299"/>
                </a:lnTo>
                <a:lnTo>
                  <a:pt x="997242" y="609599"/>
                </a:lnTo>
                <a:close/>
              </a:path>
              <a:path w="3434715" h="2184400">
                <a:moveTo>
                  <a:pt x="1004495" y="627049"/>
                </a:moveTo>
                <a:lnTo>
                  <a:pt x="998461" y="634999"/>
                </a:lnTo>
                <a:lnTo>
                  <a:pt x="1004455" y="634999"/>
                </a:lnTo>
                <a:lnTo>
                  <a:pt x="1004495" y="627049"/>
                </a:lnTo>
                <a:close/>
              </a:path>
              <a:path w="3434715" h="2184400">
                <a:moveTo>
                  <a:pt x="1013726" y="622299"/>
                </a:moveTo>
                <a:lnTo>
                  <a:pt x="1008100" y="622299"/>
                </a:lnTo>
                <a:lnTo>
                  <a:pt x="1006480" y="624434"/>
                </a:lnTo>
                <a:lnTo>
                  <a:pt x="1008646" y="634999"/>
                </a:lnTo>
                <a:lnTo>
                  <a:pt x="1019390" y="634999"/>
                </a:lnTo>
                <a:lnTo>
                  <a:pt x="1013726" y="622299"/>
                </a:lnTo>
                <a:close/>
              </a:path>
              <a:path w="3434715" h="2184400">
                <a:moveTo>
                  <a:pt x="1024877" y="622299"/>
                </a:moveTo>
                <a:lnTo>
                  <a:pt x="1023188" y="634999"/>
                </a:lnTo>
                <a:lnTo>
                  <a:pt x="1038275" y="634999"/>
                </a:lnTo>
                <a:lnTo>
                  <a:pt x="1024877" y="622299"/>
                </a:lnTo>
                <a:close/>
              </a:path>
              <a:path w="3434715" h="2184400">
                <a:moveTo>
                  <a:pt x="964657" y="626574"/>
                </a:moveTo>
                <a:lnTo>
                  <a:pt x="964625" y="633119"/>
                </a:lnTo>
                <a:lnTo>
                  <a:pt x="965376" y="634275"/>
                </a:lnTo>
                <a:lnTo>
                  <a:pt x="968515" y="631289"/>
                </a:lnTo>
                <a:lnTo>
                  <a:pt x="964657" y="626574"/>
                </a:lnTo>
                <a:close/>
              </a:path>
              <a:path w="3434715" h="2184400">
                <a:moveTo>
                  <a:pt x="961161" y="622299"/>
                </a:moveTo>
                <a:lnTo>
                  <a:pt x="957592" y="622299"/>
                </a:lnTo>
                <a:lnTo>
                  <a:pt x="964603" y="633086"/>
                </a:lnTo>
                <a:lnTo>
                  <a:pt x="964649" y="626564"/>
                </a:lnTo>
                <a:lnTo>
                  <a:pt x="961161" y="622299"/>
                </a:lnTo>
                <a:close/>
              </a:path>
              <a:path w="3434715" h="2184400">
                <a:moveTo>
                  <a:pt x="977963" y="622299"/>
                </a:moveTo>
                <a:lnTo>
                  <a:pt x="964679" y="622299"/>
                </a:lnTo>
                <a:lnTo>
                  <a:pt x="964657" y="626574"/>
                </a:lnTo>
                <a:lnTo>
                  <a:pt x="968515" y="631289"/>
                </a:lnTo>
                <a:lnTo>
                  <a:pt x="977963" y="622299"/>
                </a:lnTo>
                <a:close/>
              </a:path>
              <a:path w="3434715" h="2184400">
                <a:moveTo>
                  <a:pt x="1006043" y="622299"/>
                </a:moveTo>
                <a:lnTo>
                  <a:pt x="1004519" y="622299"/>
                </a:lnTo>
                <a:lnTo>
                  <a:pt x="1004495" y="627049"/>
                </a:lnTo>
                <a:lnTo>
                  <a:pt x="1006480" y="624434"/>
                </a:lnTo>
                <a:lnTo>
                  <a:pt x="1006043" y="622299"/>
                </a:lnTo>
                <a:close/>
              </a:path>
              <a:path w="3434715" h="2184400">
                <a:moveTo>
                  <a:pt x="964679" y="622299"/>
                </a:moveTo>
                <a:lnTo>
                  <a:pt x="961161" y="622299"/>
                </a:lnTo>
                <a:lnTo>
                  <a:pt x="964649" y="626564"/>
                </a:lnTo>
                <a:lnTo>
                  <a:pt x="964679" y="622299"/>
                </a:lnTo>
                <a:close/>
              </a:path>
              <a:path w="3434715" h="2184400">
                <a:moveTo>
                  <a:pt x="914590" y="609599"/>
                </a:moveTo>
                <a:lnTo>
                  <a:pt x="912177" y="609599"/>
                </a:lnTo>
                <a:lnTo>
                  <a:pt x="914387" y="622299"/>
                </a:lnTo>
                <a:lnTo>
                  <a:pt x="914590" y="609599"/>
                </a:lnTo>
                <a:close/>
              </a:path>
              <a:path w="3434715" h="2184400">
                <a:moveTo>
                  <a:pt x="931405" y="609599"/>
                </a:moveTo>
                <a:lnTo>
                  <a:pt x="928128" y="609599"/>
                </a:lnTo>
                <a:lnTo>
                  <a:pt x="927519" y="622299"/>
                </a:lnTo>
                <a:lnTo>
                  <a:pt x="937742" y="622299"/>
                </a:lnTo>
                <a:lnTo>
                  <a:pt x="937579" y="618968"/>
                </a:lnTo>
                <a:lnTo>
                  <a:pt x="931405" y="609599"/>
                </a:lnTo>
                <a:close/>
              </a:path>
              <a:path w="3434715" h="2184400">
                <a:moveTo>
                  <a:pt x="937579" y="618968"/>
                </a:moveTo>
                <a:lnTo>
                  <a:pt x="937742" y="622299"/>
                </a:lnTo>
                <a:lnTo>
                  <a:pt x="939774" y="622299"/>
                </a:lnTo>
                <a:lnTo>
                  <a:pt x="937579" y="618968"/>
                </a:lnTo>
                <a:close/>
              </a:path>
              <a:path w="3434715" h="2184400">
                <a:moveTo>
                  <a:pt x="939939" y="609599"/>
                </a:moveTo>
                <a:lnTo>
                  <a:pt x="937120" y="609599"/>
                </a:lnTo>
                <a:lnTo>
                  <a:pt x="937579" y="618968"/>
                </a:lnTo>
                <a:lnTo>
                  <a:pt x="939774" y="622299"/>
                </a:lnTo>
                <a:lnTo>
                  <a:pt x="941565" y="622299"/>
                </a:lnTo>
                <a:lnTo>
                  <a:pt x="939939" y="609599"/>
                </a:lnTo>
                <a:close/>
              </a:path>
              <a:path w="3434715" h="2184400">
                <a:moveTo>
                  <a:pt x="973493" y="609599"/>
                </a:moveTo>
                <a:lnTo>
                  <a:pt x="942136" y="609599"/>
                </a:lnTo>
                <a:lnTo>
                  <a:pt x="943546" y="622299"/>
                </a:lnTo>
                <a:lnTo>
                  <a:pt x="970724" y="622299"/>
                </a:lnTo>
                <a:lnTo>
                  <a:pt x="973493" y="609599"/>
                </a:lnTo>
                <a:close/>
              </a:path>
              <a:path w="3434715" h="2184400">
                <a:moveTo>
                  <a:pt x="978230" y="609599"/>
                </a:moveTo>
                <a:lnTo>
                  <a:pt x="973493" y="609599"/>
                </a:lnTo>
                <a:lnTo>
                  <a:pt x="970724" y="622299"/>
                </a:lnTo>
                <a:lnTo>
                  <a:pt x="979030" y="622299"/>
                </a:lnTo>
                <a:lnTo>
                  <a:pt x="980601" y="617582"/>
                </a:lnTo>
                <a:lnTo>
                  <a:pt x="978230" y="609599"/>
                </a:lnTo>
                <a:close/>
              </a:path>
              <a:path w="3434715" h="2184400">
                <a:moveTo>
                  <a:pt x="980601" y="617582"/>
                </a:moveTo>
                <a:lnTo>
                  <a:pt x="979030" y="622299"/>
                </a:lnTo>
                <a:lnTo>
                  <a:pt x="981310" y="619972"/>
                </a:lnTo>
                <a:lnTo>
                  <a:pt x="980601" y="617582"/>
                </a:lnTo>
                <a:close/>
              </a:path>
              <a:path w="3434715" h="2184400">
                <a:moveTo>
                  <a:pt x="981310" y="619972"/>
                </a:moveTo>
                <a:lnTo>
                  <a:pt x="979030" y="622299"/>
                </a:lnTo>
                <a:lnTo>
                  <a:pt x="982002" y="622299"/>
                </a:lnTo>
                <a:lnTo>
                  <a:pt x="981310" y="619972"/>
                </a:lnTo>
                <a:close/>
              </a:path>
              <a:path w="3434715" h="2184400">
                <a:moveTo>
                  <a:pt x="983259" y="609599"/>
                </a:moveTo>
                <a:lnTo>
                  <a:pt x="978230" y="609599"/>
                </a:lnTo>
                <a:lnTo>
                  <a:pt x="980601" y="617582"/>
                </a:lnTo>
                <a:lnTo>
                  <a:pt x="983259" y="609599"/>
                </a:lnTo>
                <a:close/>
              </a:path>
              <a:path w="3434715" h="2184400">
                <a:moveTo>
                  <a:pt x="902207" y="596899"/>
                </a:moveTo>
                <a:lnTo>
                  <a:pt x="891997" y="596899"/>
                </a:lnTo>
                <a:lnTo>
                  <a:pt x="899731" y="609599"/>
                </a:lnTo>
                <a:lnTo>
                  <a:pt x="902207" y="596899"/>
                </a:lnTo>
                <a:close/>
              </a:path>
              <a:path w="3434715" h="2184400">
                <a:moveTo>
                  <a:pt x="905865" y="596899"/>
                </a:moveTo>
                <a:lnTo>
                  <a:pt x="903401" y="596899"/>
                </a:lnTo>
                <a:lnTo>
                  <a:pt x="906322" y="609599"/>
                </a:lnTo>
                <a:lnTo>
                  <a:pt x="916736" y="609599"/>
                </a:lnTo>
                <a:lnTo>
                  <a:pt x="916471" y="608697"/>
                </a:lnTo>
                <a:lnTo>
                  <a:pt x="905865" y="596899"/>
                </a:lnTo>
                <a:close/>
              </a:path>
              <a:path w="3434715" h="2184400">
                <a:moveTo>
                  <a:pt x="916471" y="608697"/>
                </a:moveTo>
                <a:lnTo>
                  <a:pt x="916736" y="609599"/>
                </a:lnTo>
                <a:lnTo>
                  <a:pt x="917282" y="609599"/>
                </a:lnTo>
                <a:lnTo>
                  <a:pt x="916471" y="608697"/>
                </a:lnTo>
                <a:close/>
              </a:path>
              <a:path w="3434715" h="2184400">
                <a:moveTo>
                  <a:pt x="913002" y="596899"/>
                </a:moveTo>
                <a:lnTo>
                  <a:pt x="916471" y="608697"/>
                </a:lnTo>
                <a:lnTo>
                  <a:pt x="917282" y="609599"/>
                </a:lnTo>
                <a:lnTo>
                  <a:pt x="923493" y="609599"/>
                </a:lnTo>
                <a:lnTo>
                  <a:pt x="913002" y="596899"/>
                </a:lnTo>
                <a:close/>
              </a:path>
              <a:path w="3434715" h="2184400">
                <a:moveTo>
                  <a:pt x="954049" y="596899"/>
                </a:moveTo>
                <a:lnTo>
                  <a:pt x="925029" y="596899"/>
                </a:lnTo>
                <a:lnTo>
                  <a:pt x="923493" y="609599"/>
                </a:lnTo>
                <a:lnTo>
                  <a:pt x="954557" y="609599"/>
                </a:lnTo>
                <a:lnTo>
                  <a:pt x="954049" y="596899"/>
                </a:lnTo>
                <a:close/>
              </a:path>
              <a:path w="3434715" h="2184400">
                <a:moveTo>
                  <a:pt x="980173" y="596899"/>
                </a:moveTo>
                <a:lnTo>
                  <a:pt x="954049" y="596899"/>
                </a:lnTo>
                <a:lnTo>
                  <a:pt x="957300" y="609599"/>
                </a:lnTo>
                <a:lnTo>
                  <a:pt x="979296" y="609599"/>
                </a:lnTo>
                <a:lnTo>
                  <a:pt x="980173" y="596899"/>
                </a:lnTo>
                <a:close/>
              </a:path>
              <a:path w="3434715" h="2184400">
                <a:moveTo>
                  <a:pt x="961948" y="584199"/>
                </a:moveTo>
                <a:lnTo>
                  <a:pt x="890054" y="584199"/>
                </a:lnTo>
                <a:lnTo>
                  <a:pt x="888161" y="596899"/>
                </a:lnTo>
                <a:lnTo>
                  <a:pt x="958951" y="596899"/>
                </a:lnTo>
                <a:lnTo>
                  <a:pt x="961948" y="584199"/>
                </a:lnTo>
                <a:close/>
              </a:path>
              <a:path w="3434715" h="2184400">
                <a:moveTo>
                  <a:pt x="884542" y="571499"/>
                </a:moveTo>
                <a:lnTo>
                  <a:pt x="870394" y="571499"/>
                </a:lnTo>
                <a:lnTo>
                  <a:pt x="868705" y="584199"/>
                </a:lnTo>
                <a:lnTo>
                  <a:pt x="874636" y="584199"/>
                </a:lnTo>
                <a:lnTo>
                  <a:pt x="884542" y="571499"/>
                </a:lnTo>
                <a:close/>
              </a:path>
              <a:path w="3434715" h="2184400">
                <a:moveTo>
                  <a:pt x="919213" y="571499"/>
                </a:moveTo>
                <a:lnTo>
                  <a:pt x="884542" y="571499"/>
                </a:lnTo>
                <a:lnTo>
                  <a:pt x="885634" y="584199"/>
                </a:lnTo>
                <a:lnTo>
                  <a:pt x="921270" y="584199"/>
                </a:lnTo>
                <a:lnTo>
                  <a:pt x="919213" y="571499"/>
                </a:lnTo>
                <a:close/>
              </a:path>
              <a:path w="3434715" h="2184400">
                <a:moveTo>
                  <a:pt x="938441" y="571499"/>
                </a:moveTo>
                <a:lnTo>
                  <a:pt x="928916" y="571499"/>
                </a:lnTo>
                <a:lnTo>
                  <a:pt x="921270" y="584199"/>
                </a:lnTo>
                <a:lnTo>
                  <a:pt x="939380" y="584199"/>
                </a:lnTo>
                <a:lnTo>
                  <a:pt x="938441" y="571499"/>
                </a:lnTo>
                <a:close/>
              </a:path>
              <a:path w="3434715" h="2184400">
                <a:moveTo>
                  <a:pt x="848410" y="558799"/>
                </a:moveTo>
                <a:lnTo>
                  <a:pt x="835710" y="558799"/>
                </a:lnTo>
                <a:lnTo>
                  <a:pt x="840663" y="571499"/>
                </a:lnTo>
                <a:lnTo>
                  <a:pt x="848410" y="558799"/>
                </a:lnTo>
                <a:close/>
              </a:path>
              <a:path w="3434715" h="2184400">
                <a:moveTo>
                  <a:pt x="854175" y="564337"/>
                </a:moveTo>
                <a:lnTo>
                  <a:pt x="853566" y="571499"/>
                </a:lnTo>
                <a:lnTo>
                  <a:pt x="857872" y="571499"/>
                </a:lnTo>
                <a:lnTo>
                  <a:pt x="856659" y="566723"/>
                </a:lnTo>
                <a:lnTo>
                  <a:pt x="854175" y="564337"/>
                </a:lnTo>
                <a:close/>
              </a:path>
              <a:path w="3434715" h="2184400">
                <a:moveTo>
                  <a:pt x="922947" y="558799"/>
                </a:moveTo>
                <a:lnTo>
                  <a:pt x="854646" y="558799"/>
                </a:lnTo>
                <a:lnTo>
                  <a:pt x="856659" y="566723"/>
                </a:lnTo>
                <a:lnTo>
                  <a:pt x="861631" y="571499"/>
                </a:lnTo>
                <a:lnTo>
                  <a:pt x="915885" y="571499"/>
                </a:lnTo>
                <a:lnTo>
                  <a:pt x="922947" y="558799"/>
                </a:lnTo>
                <a:close/>
              </a:path>
              <a:path w="3434715" h="2184400">
                <a:moveTo>
                  <a:pt x="854646" y="558799"/>
                </a:moveTo>
                <a:lnTo>
                  <a:pt x="848410" y="558799"/>
                </a:lnTo>
                <a:lnTo>
                  <a:pt x="854175" y="564337"/>
                </a:lnTo>
                <a:lnTo>
                  <a:pt x="854646" y="558799"/>
                </a:lnTo>
                <a:close/>
              </a:path>
              <a:path w="3434715" h="2184400">
                <a:moveTo>
                  <a:pt x="838365" y="546099"/>
                </a:moveTo>
                <a:lnTo>
                  <a:pt x="823005" y="546099"/>
                </a:lnTo>
                <a:lnTo>
                  <a:pt x="827916" y="558799"/>
                </a:lnTo>
                <a:lnTo>
                  <a:pt x="836828" y="558799"/>
                </a:lnTo>
                <a:lnTo>
                  <a:pt x="838365" y="546099"/>
                </a:lnTo>
                <a:close/>
              </a:path>
              <a:path w="3434715" h="2184400">
                <a:moveTo>
                  <a:pt x="852919" y="546099"/>
                </a:moveTo>
                <a:lnTo>
                  <a:pt x="838365" y="546099"/>
                </a:lnTo>
                <a:lnTo>
                  <a:pt x="848283" y="558799"/>
                </a:lnTo>
                <a:lnTo>
                  <a:pt x="856335" y="558799"/>
                </a:lnTo>
                <a:lnTo>
                  <a:pt x="852919" y="546099"/>
                </a:lnTo>
                <a:close/>
              </a:path>
              <a:path w="3434715" h="2184400">
                <a:moveTo>
                  <a:pt x="865962" y="546099"/>
                </a:moveTo>
                <a:lnTo>
                  <a:pt x="860628" y="546099"/>
                </a:lnTo>
                <a:lnTo>
                  <a:pt x="860399" y="558799"/>
                </a:lnTo>
                <a:lnTo>
                  <a:pt x="872253" y="558799"/>
                </a:lnTo>
                <a:lnTo>
                  <a:pt x="865962" y="546099"/>
                </a:lnTo>
                <a:close/>
              </a:path>
              <a:path w="3434715" h="2184400">
                <a:moveTo>
                  <a:pt x="896594" y="546099"/>
                </a:moveTo>
                <a:lnTo>
                  <a:pt x="874204" y="546099"/>
                </a:lnTo>
                <a:lnTo>
                  <a:pt x="880440" y="558799"/>
                </a:lnTo>
                <a:lnTo>
                  <a:pt x="896797" y="558799"/>
                </a:lnTo>
                <a:lnTo>
                  <a:pt x="896594" y="546099"/>
                </a:lnTo>
                <a:close/>
              </a:path>
              <a:path w="3434715" h="2184400">
                <a:moveTo>
                  <a:pt x="896594" y="546099"/>
                </a:moveTo>
                <a:lnTo>
                  <a:pt x="896797" y="558799"/>
                </a:lnTo>
                <a:lnTo>
                  <a:pt x="896710" y="546285"/>
                </a:lnTo>
                <a:lnTo>
                  <a:pt x="896594" y="546099"/>
                </a:lnTo>
                <a:close/>
              </a:path>
              <a:path w="3434715" h="2184400">
                <a:moveTo>
                  <a:pt x="896710" y="546285"/>
                </a:moveTo>
                <a:lnTo>
                  <a:pt x="896797" y="558799"/>
                </a:lnTo>
                <a:lnTo>
                  <a:pt x="904519" y="558799"/>
                </a:lnTo>
                <a:lnTo>
                  <a:pt x="896710" y="546285"/>
                </a:lnTo>
                <a:close/>
              </a:path>
              <a:path w="3434715" h="2184400">
                <a:moveTo>
                  <a:pt x="908138" y="546099"/>
                </a:moveTo>
                <a:lnTo>
                  <a:pt x="906805" y="546099"/>
                </a:lnTo>
                <a:lnTo>
                  <a:pt x="905763" y="558799"/>
                </a:lnTo>
                <a:lnTo>
                  <a:pt x="907948" y="558799"/>
                </a:lnTo>
                <a:lnTo>
                  <a:pt x="908138" y="546099"/>
                </a:lnTo>
                <a:close/>
              </a:path>
              <a:path w="3434715" h="2184400">
                <a:moveTo>
                  <a:pt x="896708" y="546099"/>
                </a:moveTo>
                <a:lnTo>
                  <a:pt x="896710" y="546285"/>
                </a:lnTo>
                <a:lnTo>
                  <a:pt x="896708" y="546099"/>
                </a:lnTo>
                <a:close/>
              </a:path>
              <a:path w="3434715" h="2184400">
                <a:moveTo>
                  <a:pt x="807351" y="533399"/>
                </a:moveTo>
                <a:lnTo>
                  <a:pt x="800341" y="533399"/>
                </a:lnTo>
                <a:lnTo>
                  <a:pt x="802500" y="546099"/>
                </a:lnTo>
                <a:lnTo>
                  <a:pt x="805218" y="546099"/>
                </a:lnTo>
                <a:lnTo>
                  <a:pt x="807351" y="533399"/>
                </a:lnTo>
                <a:close/>
              </a:path>
              <a:path w="3434715" h="2184400">
                <a:moveTo>
                  <a:pt x="813541" y="537099"/>
                </a:moveTo>
                <a:lnTo>
                  <a:pt x="815098" y="546099"/>
                </a:lnTo>
                <a:lnTo>
                  <a:pt x="817168" y="546099"/>
                </a:lnTo>
                <a:lnTo>
                  <a:pt x="813541" y="537099"/>
                </a:lnTo>
                <a:close/>
              </a:path>
              <a:path w="3434715" h="2184400">
                <a:moveTo>
                  <a:pt x="833196" y="533399"/>
                </a:moveTo>
                <a:lnTo>
                  <a:pt x="826541" y="533399"/>
                </a:lnTo>
                <a:lnTo>
                  <a:pt x="819835" y="546099"/>
                </a:lnTo>
                <a:lnTo>
                  <a:pt x="836561" y="546099"/>
                </a:lnTo>
                <a:lnTo>
                  <a:pt x="833196" y="533399"/>
                </a:lnTo>
                <a:close/>
              </a:path>
              <a:path w="3434715" h="2184400">
                <a:moveTo>
                  <a:pt x="866419" y="533399"/>
                </a:moveTo>
                <a:lnTo>
                  <a:pt x="835253" y="533399"/>
                </a:lnTo>
                <a:lnTo>
                  <a:pt x="836561" y="546099"/>
                </a:lnTo>
                <a:lnTo>
                  <a:pt x="868159" y="546099"/>
                </a:lnTo>
                <a:lnTo>
                  <a:pt x="866419" y="533399"/>
                </a:lnTo>
                <a:close/>
              </a:path>
              <a:path w="3434715" h="2184400">
                <a:moveTo>
                  <a:pt x="869632" y="533399"/>
                </a:moveTo>
                <a:lnTo>
                  <a:pt x="866419" y="533399"/>
                </a:lnTo>
                <a:lnTo>
                  <a:pt x="874318" y="546099"/>
                </a:lnTo>
                <a:lnTo>
                  <a:pt x="875766" y="546099"/>
                </a:lnTo>
                <a:lnTo>
                  <a:pt x="869632" y="533399"/>
                </a:lnTo>
                <a:close/>
              </a:path>
              <a:path w="3434715" h="2184400">
                <a:moveTo>
                  <a:pt x="883386" y="533399"/>
                </a:moveTo>
                <a:lnTo>
                  <a:pt x="875766" y="546099"/>
                </a:lnTo>
                <a:lnTo>
                  <a:pt x="883323" y="546099"/>
                </a:lnTo>
                <a:lnTo>
                  <a:pt x="883386" y="533399"/>
                </a:lnTo>
                <a:close/>
              </a:path>
              <a:path w="3434715" h="2184400">
                <a:moveTo>
                  <a:pt x="812901" y="533399"/>
                </a:moveTo>
                <a:lnTo>
                  <a:pt x="812050" y="533399"/>
                </a:lnTo>
                <a:lnTo>
                  <a:pt x="813541" y="537099"/>
                </a:lnTo>
                <a:lnTo>
                  <a:pt x="812901" y="533399"/>
                </a:lnTo>
                <a:close/>
              </a:path>
              <a:path w="3434715" h="2184400">
                <a:moveTo>
                  <a:pt x="779521" y="530531"/>
                </a:moveTo>
                <a:lnTo>
                  <a:pt x="776477" y="533399"/>
                </a:lnTo>
                <a:lnTo>
                  <a:pt x="779779" y="533399"/>
                </a:lnTo>
                <a:lnTo>
                  <a:pt x="779521" y="530531"/>
                </a:lnTo>
                <a:close/>
              </a:path>
              <a:path w="3434715" h="2184400">
                <a:moveTo>
                  <a:pt x="785513" y="524883"/>
                </a:moveTo>
                <a:lnTo>
                  <a:pt x="779943" y="530133"/>
                </a:lnTo>
                <a:lnTo>
                  <a:pt x="779779" y="533399"/>
                </a:lnTo>
                <a:lnTo>
                  <a:pt x="786688" y="533399"/>
                </a:lnTo>
                <a:lnTo>
                  <a:pt x="785513" y="524883"/>
                </a:lnTo>
                <a:close/>
              </a:path>
              <a:path w="3434715" h="2184400">
                <a:moveTo>
                  <a:pt x="800950" y="520699"/>
                </a:moveTo>
                <a:lnTo>
                  <a:pt x="789952" y="520699"/>
                </a:lnTo>
                <a:lnTo>
                  <a:pt x="785639" y="524765"/>
                </a:lnTo>
                <a:lnTo>
                  <a:pt x="787133" y="533399"/>
                </a:lnTo>
                <a:lnTo>
                  <a:pt x="798334" y="533399"/>
                </a:lnTo>
                <a:lnTo>
                  <a:pt x="800950" y="520699"/>
                </a:lnTo>
                <a:close/>
              </a:path>
              <a:path w="3434715" h="2184400">
                <a:moveTo>
                  <a:pt x="809905" y="521759"/>
                </a:moveTo>
                <a:lnTo>
                  <a:pt x="798334" y="533399"/>
                </a:lnTo>
                <a:lnTo>
                  <a:pt x="814666" y="533399"/>
                </a:lnTo>
                <a:lnTo>
                  <a:pt x="809905" y="521759"/>
                </a:lnTo>
                <a:close/>
              </a:path>
              <a:path w="3434715" h="2184400">
                <a:moveTo>
                  <a:pt x="858761" y="520699"/>
                </a:moveTo>
                <a:lnTo>
                  <a:pt x="816940" y="520699"/>
                </a:lnTo>
                <a:lnTo>
                  <a:pt x="814666" y="533399"/>
                </a:lnTo>
                <a:lnTo>
                  <a:pt x="856856" y="533399"/>
                </a:lnTo>
                <a:lnTo>
                  <a:pt x="858761" y="520699"/>
                </a:lnTo>
                <a:close/>
              </a:path>
              <a:path w="3434715" h="2184400">
                <a:moveTo>
                  <a:pt x="780414" y="520699"/>
                </a:moveTo>
                <a:lnTo>
                  <a:pt x="778636" y="520699"/>
                </a:lnTo>
                <a:lnTo>
                  <a:pt x="779521" y="530531"/>
                </a:lnTo>
                <a:lnTo>
                  <a:pt x="779943" y="530133"/>
                </a:lnTo>
                <a:lnTo>
                  <a:pt x="780414" y="520699"/>
                </a:lnTo>
                <a:close/>
              </a:path>
              <a:path w="3434715" h="2184400">
                <a:moveTo>
                  <a:pt x="784936" y="520699"/>
                </a:moveTo>
                <a:lnTo>
                  <a:pt x="785513" y="524883"/>
                </a:lnTo>
                <a:lnTo>
                  <a:pt x="784936" y="520699"/>
                </a:lnTo>
                <a:close/>
              </a:path>
              <a:path w="3434715" h="2184400">
                <a:moveTo>
                  <a:pt x="810958" y="520699"/>
                </a:moveTo>
                <a:lnTo>
                  <a:pt x="809472" y="520699"/>
                </a:lnTo>
                <a:lnTo>
                  <a:pt x="809905" y="521759"/>
                </a:lnTo>
                <a:lnTo>
                  <a:pt x="810958" y="520699"/>
                </a:lnTo>
                <a:close/>
              </a:path>
              <a:path w="3434715" h="2184400">
                <a:moveTo>
                  <a:pt x="755167" y="507999"/>
                </a:moveTo>
                <a:lnTo>
                  <a:pt x="754799" y="520699"/>
                </a:lnTo>
                <a:lnTo>
                  <a:pt x="755713" y="520699"/>
                </a:lnTo>
                <a:lnTo>
                  <a:pt x="755167" y="507999"/>
                </a:lnTo>
                <a:close/>
              </a:path>
              <a:path w="3434715" h="2184400">
                <a:moveTo>
                  <a:pt x="768108" y="507999"/>
                </a:moveTo>
                <a:lnTo>
                  <a:pt x="758863" y="507999"/>
                </a:lnTo>
                <a:lnTo>
                  <a:pt x="760552" y="520699"/>
                </a:lnTo>
                <a:lnTo>
                  <a:pt x="770000" y="520699"/>
                </a:lnTo>
                <a:lnTo>
                  <a:pt x="770838" y="518580"/>
                </a:lnTo>
                <a:lnTo>
                  <a:pt x="768108" y="507999"/>
                </a:lnTo>
                <a:close/>
              </a:path>
              <a:path w="3434715" h="2184400">
                <a:moveTo>
                  <a:pt x="771609" y="516628"/>
                </a:moveTo>
                <a:lnTo>
                  <a:pt x="770838" y="518580"/>
                </a:lnTo>
                <a:lnTo>
                  <a:pt x="771385" y="520699"/>
                </a:lnTo>
                <a:lnTo>
                  <a:pt x="771609" y="516628"/>
                </a:lnTo>
                <a:close/>
              </a:path>
              <a:path w="3434715" h="2184400">
                <a:moveTo>
                  <a:pt x="777239" y="507999"/>
                </a:moveTo>
                <a:lnTo>
                  <a:pt x="775893" y="520699"/>
                </a:lnTo>
                <a:lnTo>
                  <a:pt x="784186" y="520699"/>
                </a:lnTo>
                <a:lnTo>
                  <a:pt x="779928" y="511381"/>
                </a:lnTo>
                <a:lnTo>
                  <a:pt x="777239" y="507999"/>
                </a:lnTo>
                <a:close/>
              </a:path>
              <a:path w="3434715" h="2184400">
                <a:moveTo>
                  <a:pt x="828268" y="507999"/>
                </a:moveTo>
                <a:lnTo>
                  <a:pt x="778382" y="507999"/>
                </a:lnTo>
                <a:lnTo>
                  <a:pt x="779928" y="511381"/>
                </a:lnTo>
                <a:lnTo>
                  <a:pt x="787336" y="520699"/>
                </a:lnTo>
                <a:lnTo>
                  <a:pt x="831329" y="520699"/>
                </a:lnTo>
                <a:lnTo>
                  <a:pt x="828268" y="507999"/>
                </a:lnTo>
                <a:close/>
              </a:path>
              <a:path w="3434715" h="2184400">
                <a:moveTo>
                  <a:pt x="832401" y="511069"/>
                </a:moveTo>
                <a:lnTo>
                  <a:pt x="835685" y="520699"/>
                </a:lnTo>
                <a:lnTo>
                  <a:pt x="841184" y="520699"/>
                </a:lnTo>
                <a:lnTo>
                  <a:pt x="832401" y="511069"/>
                </a:lnTo>
                <a:close/>
              </a:path>
              <a:path w="3434715" h="2184400">
                <a:moveTo>
                  <a:pt x="775017" y="507999"/>
                </a:moveTo>
                <a:lnTo>
                  <a:pt x="772083" y="507999"/>
                </a:lnTo>
                <a:lnTo>
                  <a:pt x="771609" y="516628"/>
                </a:lnTo>
                <a:lnTo>
                  <a:pt x="775017" y="507999"/>
                </a:lnTo>
                <a:close/>
              </a:path>
              <a:path w="3434715" h="2184400">
                <a:moveTo>
                  <a:pt x="831354" y="507999"/>
                </a:moveTo>
                <a:lnTo>
                  <a:pt x="829602" y="507999"/>
                </a:lnTo>
                <a:lnTo>
                  <a:pt x="832401" y="511069"/>
                </a:lnTo>
                <a:lnTo>
                  <a:pt x="831354" y="507999"/>
                </a:lnTo>
                <a:close/>
              </a:path>
              <a:path w="3434715" h="2184400">
                <a:moveTo>
                  <a:pt x="741845" y="495299"/>
                </a:moveTo>
                <a:lnTo>
                  <a:pt x="737374" y="495299"/>
                </a:lnTo>
                <a:lnTo>
                  <a:pt x="742645" y="507999"/>
                </a:lnTo>
                <a:lnTo>
                  <a:pt x="743724" y="507999"/>
                </a:lnTo>
                <a:lnTo>
                  <a:pt x="741845" y="495299"/>
                </a:lnTo>
                <a:close/>
              </a:path>
              <a:path w="3434715" h="2184400">
                <a:moveTo>
                  <a:pt x="743775" y="495299"/>
                </a:moveTo>
                <a:lnTo>
                  <a:pt x="743140" y="495299"/>
                </a:lnTo>
                <a:lnTo>
                  <a:pt x="744753" y="507999"/>
                </a:lnTo>
                <a:lnTo>
                  <a:pt x="743775" y="495299"/>
                </a:lnTo>
                <a:close/>
              </a:path>
              <a:path w="3434715" h="2184400">
                <a:moveTo>
                  <a:pt x="820813" y="495299"/>
                </a:moveTo>
                <a:lnTo>
                  <a:pt x="758812" y="495299"/>
                </a:lnTo>
                <a:lnTo>
                  <a:pt x="750366" y="507999"/>
                </a:lnTo>
                <a:lnTo>
                  <a:pt x="829767" y="507999"/>
                </a:lnTo>
                <a:lnTo>
                  <a:pt x="820813" y="495299"/>
                </a:lnTo>
                <a:close/>
              </a:path>
              <a:path w="3434715" h="2184400">
                <a:moveTo>
                  <a:pt x="728919" y="483671"/>
                </a:moveTo>
                <a:lnTo>
                  <a:pt x="722337" y="495299"/>
                </a:lnTo>
                <a:lnTo>
                  <a:pt x="726554" y="495299"/>
                </a:lnTo>
                <a:lnTo>
                  <a:pt x="729055" y="484610"/>
                </a:lnTo>
                <a:lnTo>
                  <a:pt x="728919" y="483671"/>
                </a:lnTo>
                <a:close/>
              </a:path>
              <a:path w="3434715" h="2184400">
                <a:moveTo>
                  <a:pt x="740473" y="482599"/>
                </a:moveTo>
                <a:lnTo>
                  <a:pt x="729526" y="482599"/>
                </a:lnTo>
                <a:lnTo>
                  <a:pt x="729055" y="484610"/>
                </a:lnTo>
                <a:lnTo>
                  <a:pt x="730605" y="495299"/>
                </a:lnTo>
                <a:lnTo>
                  <a:pt x="736892" y="495299"/>
                </a:lnTo>
                <a:lnTo>
                  <a:pt x="740473" y="482599"/>
                </a:lnTo>
                <a:close/>
              </a:path>
              <a:path w="3434715" h="2184400">
                <a:moveTo>
                  <a:pt x="774738" y="482599"/>
                </a:moveTo>
                <a:lnTo>
                  <a:pt x="740473" y="482599"/>
                </a:lnTo>
                <a:lnTo>
                  <a:pt x="744435" y="495299"/>
                </a:lnTo>
                <a:lnTo>
                  <a:pt x="784631" y="495299"/>
                </a:lnTo>
                <a:lnTo>
                  <a:pt x="774738" y="482599"/>
                </a:lnTo>
                <a:close/>
              </a:path>
              <a:path w="3434715" h="2184400">
                <a:moveTo>
                  <a:pt x="787907" y="482599"/>
                </a:moveTo>
                <a:lnTo>
                  <a:pt x="786472" y="482599"/>
                </a:lnTo>
                <a:lnTo>
                  <a:pt x="784631" y="495299"/>
                </a:lnTo>
                <a:lnTo>
                  <a:pt x="793864" y="495299"/>
                </a:lnTo>
                <a:lnTo>
                  <a:pt x="787907" y="482599"/>
                </a:lnTo>
                <a:close/>
              </a:path>
              <a:path w="3434715" h="2184400">
                <a:moveTo>
                  <a:pt x="800646" y="482599"/>
                </a:moveTo>
                <a:lnTo>
                  <a:pt x="791629" y="482599"/>
                </a:lnTo>
                <a:lnTo>
                  <a:pt x="793864" y="495299"/>
                </a:lnTo>
                <a:lnTo>
                  <a:pt x="797598" y="495299"/>
                </a:lnTo>
                <a:lnTo>
                  <a:pt x="800646" y="482599"/>
                </a:lnTo>
                <a:close/>
              </a:path>
              <a:path w="3434715" h="2184400">
                <a:moveTo>
                  <a:pt x="729526" y="482599"/>
                </a:moveTo>
                <a:lnTo>
                  <a:pt x="728764" y="482599"/>
                </a:lnTo>
                <a:lnTo>
                  <a:pt x="728919" y="483671"/>
                </a:lnTo>
                <a:lnTo>
                  <a:pt x="729526" y="482599"/>
                </a:lnTo>
                <a:close/>
              </a:path>
              <a:path w="3434715" h="2184400">
                <a:moveTo>
                  <a:pt x="718972" y="469899"/>
                </a:moveTo>
                <a:lnTo>
                  <a:pt x="713295" y="469899"/>
                </a:lnTo>
                <a:lnTo>
                  <a:pt x="708456" y="482599"/>
                </a:lnTo>
                <a:lnTo>
                  <a:pt x="712723" y="482599"/>
                </a:lnTo>
                <a:lnTo>
                  <a:pt x="718972" y="469899"/>
                </a:lnTo>
                <a:close/>
              </a:path>
              <a:path w="3434715" h="2184400">
                <a:moveTo>
                  <a:pt x="731202" y="469899"/>
                </a:moveTo>
                <a:lnTo>
                  <a:pt x="727201" y="469899"/>
                </a:lnTo>
                <a:lnTo>
                  <a:pt x="721829" y="482599"/>
                </a:lnTo>
                <a:lnTo>
                  <a:pt x="730745" y="482599"/>
                </a:lnTo>
                <a:lnTo>
                  <a:pt x="731202" y="469899"/>
                </a:lnTo>
                <a:close/>
              </a:path>
              <a:path w="3434715" h="2184400">
                <a:moveTo>
                  <a:pt x="773112" y="469899"/>
                </a:moveTo>
                <a:lnTo>
                  <a:pt x="740105" y="469899"/>
                </a:lnTo>
                <a:lnTo>
                  <a:pt x="733374" y="482599"/>
                </a:lnTo>
                <a:lnTo>
                  <a:pt x="782599" y="482599"/>
                </a:lnTo>
                <a:lnTo>
                  <a:pt x="773112" y="469899"/>
                </a:lnTo>
                <a:close/>
              </a:path>
              <a:path w="3434715" h="2184400">
                <a:moveTo>
                  <a:pt x="696607" y="457199"/>
                </a:moveTo>
                <a:lnTo>
                  <a:pt x="681685" y="457199"/>
                </a:lnTo>
                <a:lnTo>
                  <a:pt x="684644" y="469899"/>
                </a:lnTo>
                <a:lnTo>
                  <a:pt x="693267" y="469899"/>
                </a:lnTo>
                <a:lnTo>
                  <a:pt x="696607" y="457199"/>
                </a:lnTo>
                <a:close/>
              </a:path>
              <a:path w="3434715" h="2184400">
                <a:moveTo>
                  <a:pt x="753275" y="457199"/>
                </a:moveTo>
                <a:lnTo>
                  <a:pt x="696607" y="457199"/>
                </a:lnTo>
                <a:lnTo>
                  <a:pt x="705777" y="469899"/>
                </a:lnTo>
                <a:lnTo>
                  <a:pt x="759282" y="469899"/>
                </a:lnTo>
                <a:lnTo>
                  <a:pt x="753275" y="457199"/>
                </a:lnTo>
                <a:close/>
              </a:path>
              <a:path w="3434715" h="2184400">
                <a:moveTo>
                  <a:pt x="759956" y="468537"/>
                </a:moveTo>
                <a:lnTo>
                  <a:pt x="759282" y="469899"/>
                </a:lnTo>
                <a:lnTo>
                  <a:pt x="760196" y="469899"/>
                </a:lnTo>
                <a:lnTo>
                  <a:pt x="759956" y="468537"/>
                </a:lnTo>
                <a:close/>
              </a:path>
              <a:path w="3434715" h="2184400">
                <a:moveTo>
                  <a:pt x="765568" y="457199"/>
                </a:moveTo>
                <a:lnTo>
                  <a:pt x="760080" y="468287"/>
                </a:lnTo>
                <a:lnTo>
                  <a:pt x="760196" y="469899"/>
                </a:lnTo>
                <a:lnTo>
                  <a:pt x="773506" y="469899"/>
                </a:lnTo>
                <a:lnTo>
                  <a:pt x="765568" y="457199"/>
                </a:lnTo>
                <a:close/>
              </a:path>
              <a:path w="3434715" h="2184400">
                <a:moveTo>
                  <a:pt x="759282" y="457199"/>
                </a:moveTo>
                <a:lnTo>
                  <a:pt x="757961" y="457199"/>
                </a:lnTo>
                <a:lnTo>
                  <a:pt x="759956" y="468537"/>
                </a:lnTo>
                <a:lnTo>
                  <a:pt x="760080" y="468287"/>
                </a:lnTo>
                <a:lnTo>
                  <a:pt x="759282" y="457199"/>
                </a:lnTo>
                <a:close/>
              </a:path>
              <a:path w="3434715" h="2184400">
                <a:moveTo>
                  <a:pt x="735914" y="444499"/>
                </a:moveTo>
                <a:lnTo>
                  <a:pt x="666343" y="444499"/>
                </a:lnTo>
                <a:lnTo>
                  <a:pt x="667524" y="457199"/>
                </a:lnTo>
                <a:lnTo>
                  <a:pt x="736726" y="457199"/>
                </a:lnTo>
                <a:lnTo>
                  <a:pt x="735914" y="444499"/>
                </a:lnTo>
                <a:close/>
              </a:path>
              <a:path w="3434715" h="2184400">
                <a:moveTo>
                  <a:pt x="643661" y="431799"/>
                </a:moveTo>
                <a:lnTo>
                  <a:pt x="642251" y="431799"/>
                </a:lnTo>
                <a:lnTo>
                  <a:pt x="643039" y="444499"/>
                </a:lnTo>
                <a:lnTo>
                  <a:pt x="643661" y="431799"/>
                </a:lnTo>
                <a:close/>
              </a:path>
              <a:path w="3434715" h="2184400">
                <a:moveTo>
                  <a:pt x="651065" y="431799"/>
                </a:moveTo>
                <a:lnTo>
                  <a:pt x="645680" y="431799"/>
                </a:lnTo>
                <a:lnTo>
                  <a:pt x="652640" y="444499"/>
                </a:lnTo>
                <a:lnTo>
                  <a:pt x="655612" y="444499"/>
                </a:lnTo>
                <a:lnTo>
                  <a:pt x="651065" y="431799"/>
                </a:lnTo>
                <a:close/>
              </a:path>
              <a:path w="3434715" h="2184400">
                <a:moveTo>
                  <a:pt x="668337" y="431799"/>
                </a:moveTo>
                <a:lnTo>
                  <a:pt x="658723" y="431799"/>
                </a:lnTo>
                <a:lnTo>
                  <a:pt x="655612" y="444499"/>
                </a:lnTo>
                <a:lnTo>
                  <a:pt x="671982" y="444499"/>
                </a:lnTo>
                <a:lnTo>
                  <a:pt x="672606" y="439809"/>
                </a:lnTo>
                <a:lnTo>
                  <a:pt x="668337" y="431799"/>
                </a:lnTo>
                <a:close/>
              </a:path>
              <a:path w="3434715" h="2184400">
                <a:moveTo>
                  <a:pt x="713778" y="431799"/>
                </a:moveTo>
                <a:lnTo>
                  <a:pt x="673671" y="431799"/>
                </a:lnTo>
                <a:lnTo>
                  <a:pt x="672606" y="439809"/>
                </a:lnTo>
                <a:lnTo>
                  <a:pt x="675106" y="444499"/>
                </a:lnTo>
                <a:lnTo>
                  <a:pt x="718718" y="444499"/>
                </a:lnTo>
                <a:lnTo>
                  <a:pt x="713778" y="431799"/>
                </a:lnTo>
                <a:close/>
              </a:path>
              <a:path w="3434715" h="2184400">
                <a:moveTo>
                  <a:pt x="673671" y="431799"/>
                </a:moveTo>
                <a:lnTo>
                  <a:pt x="668337" y="431799"/>
                </a:lnTo>
                <a:lnTo>
                  <a:pt x="672606" y="439809"/>
                </a:lnTo>
                <a:lnTo>
                  <a:pt x="673671" y="431799"/>
                </a:lnTo>
                <a:close/>
              </a:path>
              <a:path w="3434715" h="2184400">
                <a:moveTo>
                  <a:pt x="642594" y="419099"/>
                </a:moveTo>
                <a:lnTo>
                  <a:pt x="626897" y="419099"/>
                </a:lnTo>
                <a:lnTo>
                  <a:pt x="631736" y="431799"/>
                </a:lnTo>
                <a:lnTo>
                  <a:pt x="635546" y="431799"/>
                </a:lnTo>
                <a:lnTo>
                  <a:pt x="642594" y="419099"/>
                </a:lnTo>
                <a:close/>
              </a:path>
              <a:path w="3434715" h="2184400">
                <a:moveTo>
                  <a:pt x="676846" y="419099"/>
                </a:moveTo>
                <a:lnTo>
                  <a:pt x="642594" y="419099"/>
                </a:lnTo>
                <a:lnTo>
                  <a:pt x="650798" y="431799"/>
                </a:lnTo>
                <a:lnTo>
                  <a:pt x="676795" y="431799"/>
                </a:lnTo>
                <a:lnTo>
                  <a:pt x="676846" y="419099"/>
                </a:lnTo>
                <a:close/>
              </a:path>
              <a:path w="3434715" h="2184400">
                <a:moveTo>
                  <a:pt x="696785" y="419099"/>
                </a:moveTo>
                <a:lnTo>
                  <a:pt x="687628" y="419099"/>
                </a:lnTo>
                <a:lnTo>
                  <a:pt x="685660" y="431799"/>
                </a:lnTo>
                <a:lnTo>
                  <a:pt x="693902" y="431799"/>
                </a:lnTo>
                <a:lnTo>
                  <a:pt x="696785" y="419099"/>
                </a:lnTo>
                <a:close/>
              </a:path>
              <a:path w="3434715" h="2184400">
                <a:moveTo>
                  <a:pt x="602513" y="406399"/>
                </a:moveTo>
                <a:lnTo>
                  <a:pt x="602589" y="419099"/>
                </a:lnTo>
                <a:lnTo>
                  <a:pt x="605574" y="419099"/>
                </a:lnTo>
                <a:lnTo>
                  <a:pt x="602513" y="406399"/>
                </a:lnTo>
                <a:close/>
              </a:path>
              <a:path w="3434715" h="2184400">
                <a:moveTo>
                  <a:pt x="609422" y="406399"/>
                </a:moveTo>
                <a:lnTo>
                  <a:pt x="606233" y="419099"/>
                </a:lnTo>
                <a:lnTo>
                  <a:pt x="620204" y="419099"/>
                </a:lnTo>
                <a:lnTo>
                  <a:pt x="609422" y="406399"/>
                </a:lnTo>
                <a:close/>
              </a:path>
              <a:path w="3434715" h="2184400">
                <a:moveTo>
                  <a:pt x="676592" y="406399"/>
                </a:moveTo>
                <a:lnTo>
                  <a:pt x="611111" y="406399"/>
                </a:lnTo>
                <a:lnTo>
                  <a:pt x="620204" y="419099"/>
                </a:lnTo>
                <a:lnTo>
                  <a:pt x="678370" y="419099"/>
                </a:lnTo>
                <a:lnTo>
                  <a:pt x="676592" y="406399"/>
                </a:lnTo>
                <a:close/>
              </a:path>
              <a:path w="3434715" h="2184400">
                <a:moveTo>
                  <a:pt x="598982" y="393699"/>
                </a:moveTo>
                <a:lnTo>
                  <a:pt x="595096" y="393699"/>
                </a:lnTo>
                <a:lnTo>
                  <a:pt x="595490" y="406399"/>
                </a:lnTo>
                <a:lnTo>
                  <a:pt x="601598" y="406399"/>
                </a:lnTo>
                <a:lnTo>
                  <a:pt x="598982" y="393699"/>
                </a:lnTo>
                <a:close/>
              </a:path>
              <a:path w="3434715" h="2184400">
                <a:moveTo>
                  <a:pt x="609193" y="393699"/>
                </a:moveTo>
                <a:lnTo>
                  <a:pt x="606767" y="393699"/>
                </a:lnTo>
                <a:lnTo>
                  <a:pt x="603364" y="406399"/>
                </a:lnTo>
                <a:lnTo>
                  <a:pt x="606424" y="406399"/>
                </a:lnTo>
                <a:lnTo>
                  <a:pt x="609193" y="393699"/>
                </a:lnTo>
                <a:close/>
              </a:path>
              <a:path w="3434715" h="2184400">
                <a:moveTo>
                  <a:pt x="616432" y="393699"/>
                </a:moveTo>
                <a:lnTo>
                  <a:pt x="609193" y="393699"/>
                </a:lnTo>
                <a:lnTo>
                  <a:pt x="610400" y="406399"/>
                </a:lnTo>
                <a:lnTo>
                  <a:pt x="633475" y="406399"/>
                </a:lnTo>
                <a:lnTo>
                  <a:pt x="616432" y="393699"/>
                </a:lnTo>
                <a:close/>
              </a:path>
              <a:path w="3434715" h="2184400">
                <a:moveTo>
                  <a:pt x="645947" y="393699"/>
                </a:moveTo>
                <a:lnTo>
                  <a:pt x="632028" y="393699"/>
                </a:lnTo>
                <a:lnTo>
                  <a:pt x="633475" y="406399"/>
                </a:lnTo>
                <a:lnTo>
                  <a:pt x="650176" y="406399"/>
                </a:lnTo>
                <a:lnTo>
                  <a:pt x="652141" y="399717"/>
                </a:lnTo>
                <a:lnTo>
                  <a:pt x="645947" y="393699"/>
                </a:lnTo>
                <a:close/>
              </a:path>
              <a:path w="3434715" h="2184400">
                <a:moveTo>
                  <a:pt x="657094" y="404529"/>
                </a:moveTo>
                <a:lnTo>
                  <a:pt x="657644" y="406399"/>
                </a:lnTo>
                <a:lnTo>
                  <a:pt x="659019" y="406399"/>
                </a:lnTo>
                <a:lnTo>
                  <a:pt x="657094" y="404529"/>
                </a:lnTo>
                <a:close/>
              </a:path>
              <a:path w="3434715" h="2184400">
                <a:moveTo>
                  <a:pt x="653910" y="393699"/>
                </a:moveTo>
                <a:lnTo>
                  <a:pt x="652141" y="399717"/>
                </a:lnTo>
                <a:lnTo>
                  <a:pt x="657094" y="404529"/>
                </a:lnTo>
                <a:lnTo>
                  <a:pt x="653910" y="393699"/>
                </a:lnTo>
                <a:close/>
              </a:path>
              <a:path w="3434715" h="2184400">
                <a:moveTo>
                  <a:pt x="562749" y="380999"/>
                </a:moveTo>
                <a:lnTo>
                  <a:pt x="562724" y="393699"/>
                </a:lnTo>
                <a:lnTo>
                  <a:pt x="566178" y="393699"/>
                </a:lnTo>
                <a:lnTo>
                  <a:pt x="562749" y="380999"/>
                </a:lnTo>
                <a:close/>
              </a:path>
              <a:path w="3434715" h="2184400">
                <a:moveTo>
                  <a:pt x="571675" y="380999"/>
                </a:moveTo>
                <a:lnTo>
                  <a:pt x="567778" y="380999"/>
                </a:lnTo>
                <a:lnTo>
                  <a:pt x="569709" y="393699"/>
                </a:lnTo>
                <a:lnTo>
                  <a:pt x="575348" y="393699"/>
                </a:lnTo>
                <a:lnTo>
                  <a:pt x="571675" y="380999"/>
                </a:lnTo>
                <a:close/>
              </a:path>
              <a:path w="3434715" h="2184400">
                <a:moveTo>
                  <a:pt x="587737" y="380999"/>
                </a:moveTo>
                <a:lnTo>
                  <a:pt x="576592" y="380999"/>
                </a:lnTo>
                <a:lnTo>
                  <a:pt x="584914" y="393699"/>
                </a:lnTo>
                <a:lnTo>
                  <a:pt x="587737" y="380999"/>
                </a:lnTo>
                <a:close/>
              </a:path>
              <a:path w="3434715" h="2184400">
                <a:moveTo>
                  <a:pt x="613981" y="380999"/>
                </a:moveTo>
                <a:lnTo>
                  <a:pt x="592391" y="380999"/>
                </a:lnTo>
                <a:lnTo>
                  <a:pt x="595160" y="393699"/>
                </a:lnTo>
                <a:lnTo>
                  <a:pt x="624814" y="393699"/>
                </a:lnTo>
                <a:lnTo>
                  <a:pt x="613981" y="380999"/>
                </a:lnTo>
                <a:close/>
              </a:path>
              <a:path w="3434715" h="2184400">
                <a:moveTo>
                  <a:pt x="629475" y="380999"/>
                </a:moveTo>
                <a:lnTo>
                  <a:pt x="623188" y="380999"/>
                </a:lnTo>
                <a:lnTo>
                  <a:pt x="626871" y="393699"/>
                </a:lnTo>
                <a:lnTo>
                  <a:pt x="628154" y="393699"/>
                </a:lnTo>
                <a:lnTo>
                  <a:pt x="629923" y="381748"/>
                </a:lnTo>
                <a:lnTo>
                  <a:pt x="629475" y="380999"/>
                </a:lnTo>
                <a:close/>
              </a:path>
              <a:path w="3434715" h="2184400">
                <a:moveTo>
                  <a:pt x="632221" y="385584"/>
                </a:moveTo>
                <a:lnTo>
                  <a:pt x="635126" y="393699"/>
                </a:lnTo>
                <a:lnTo>
                  <a:pt x="637082" y="393699"/>
                </a:lnTo>
                <a:lnTo>
                  <a:pt x="632221" y="385584"/>
                </a:lnTo>
                <a:close/>
              </a:path>
              <a:path w="3434715" h="2184400">
                <a:moveTo>
                  <a:pt x="640638" y="380999"/>
                </a:moveTo>
                <a:lnTo>
                  <a:pt x="640346" y="393699"/>
                </a:lnTo>
                <a:lnTo>
                  <a:pt x="642683" y="393699"/>
                </a:lnTo>
                <a:lnTo>
                  <a:pt x="640638" y="380999"/>
                </a:lnTo>
                <a:close/>
              </a:path>
              <a:path w="3434715" h="2184400">
                <a:moveTo>
                  <a:pt x="630580" y="380999"/>
                </a:moveTo>
                <a:lnTo>
                  <a:pt x="630034" y="380999"/>
                </a:lnTo>
                <a:lnTo>
                  <a:pt x="629923" y="381748"/>
                </a:lnTo>
                <a:lnTo>
                  <a:pt x="632221" y="385584"/>
                </a:lnTo>
                <a:lnTo>
                  <a:pt x="630580" y="380999"/>
                </a:lnTo>
                <a:close/>
              </a:path>
              <a:path w="3434715" h="2184400">
                <a:moveTo>
                  <a:pt x="545147" y="368299"/>
                </a:moveTo>
                <a:lnTo>
                  <a:pt x="542124" y="368299"/>
                </a:lnTo>
                <a:lnTo>
                  <a:pt x="544118" y="380999"/>
                </a:lnTo>
                <a:lnTo>
                  <a:pt x="545147" y="368299"/>
                </a:lnTo>
                <a:close/>
              </a:path>
              <a:path w="3434715" h="2184400">
                <a:moveTo>
                  <a:pt x="554545" y="368299"/>
                </a:moveTo>
                <a:lnTo>
                  <a:pt x="550925" y="368299"/>
                </a:lnTo>
                <a:lnTo>
                  <a:pt x="550481" y="380999"/>
                </a:lnTo>
                <a:lnTo>
                  <a:pt x="555269" y="380999"/>
                </a:lnTo>
                <a:lnTo>
                  <a:pt x="554545" y="368299"/>
                </a:lnTo>
                <a:close/>
              </a:path>
              <a:path w="3434715" h="2184400">
                <a:moveTo>
                  <a:pt x="599566" y="368299"/>
                </a:moveTo>
                <a:lnTo>
                  <a:pt x="562279" y="368299"/>
                </a:lnTo>
                <a:lnTo>
                  <a:pt x="560958" y="380999"/>
                </a:lnTo>
                <a:lnTo>
                  <a:pt x="599173" y="380999"/>
                </a:lnTo>
                <a:lnTo>
                  <a:pt x="599566" y="368299"/>
                </a:lnTo>
                <a:close/>
              </a:path>
              <a:path w="3434715" h="2184400">
                <a:moveTo>
                  <a:pt x="599566" y="368299"/>
                </a:moveTo>
                <a:lnTo>
                  <a:pt x="599173" y="380999"/>
                </a:lnTo>
                <a:lnTo>
                  <a:pt x="599897" y="380999"/>
                </a:lnTo>
                <a:lnTo>
                  <a:pt x="599566" y="368299"/>
                </a:lnTo>
                <a:close/>
              </a:path>
              <a:path w="3434715" h="2184400">
                <a:moveTo>
                  <a:pt x="611200" y="368299"/>
                </a:moveTo>
                <a:lnTo>
                  <a:pt x="599566" y="368299"/>
                </a:lnTo>
                <a:lnTo>
                  <a:pt x="599897" y="380999"/>
                </a:lnTo>
                <a:lnTo>
                  <a:pt x="611377" y="380999"/>
                </a:lnTo>
                <a:lnTo>
                  <a:pt x="611200" y="368299"/>
                </a:lnTo>
                <a:close/>
              </a:path>
              <a:path w="3434715" h="2184400">
                <a:moveTo>
                  <a:pt x="614108" y="373558"/>
                </a:moveTo>
                <a:lnTo>
                  <a:pt x="613892" y="380999"/>
                </a:lnTo>
                <a:lnTo>
                  <a:pt x="618223" y="380999"/>
                </a:lnTo>
                <a:lnTo>
                  <a:pt x="614108" y="373558"/>
                </a:lnTo>
                <a:close/>
              </a:path>
              <a:path w="3434715" h="2184400">
                <a:moveTo>
                  <a:pt x="622757" y="368299"/>
                </a:moveTo>
                <a:lnTo>
                  <a:pt x="622350" y="368299"/>
                </a:lnTo>
                <a:lnTo>
                  <a:pt x="621068" y="380999"/>
                </a:lnTo>
                <a:lnTo>
                  <a:pt x="625805" y="380999"/>
                </a:lnTo>
                <a:lnTo>
                  <a:pt x="622757" y="368299"/>
                </a:lnTo>
                <a:close/>
              </a:path>
              <a:path w="3434715" h="2184400">
                <a:moveTo>
                  <a:pt x="614260" y="368299"/>
                </a:moveTo>
                <a:lnTo>
                  <a:pt x="611200" y="368299"/>
                </a:lnTo>
                <a:lnTo>
                  <a:pt x="614108" y="373558"/>
                </a:lnTo>
                <a:lnTo>
                  <a:pt x="614260" y="368299"/>
                </a:lnTo>
                <a:close/>
              </a:path>
              <a:path w="3434715" h="2184400">
                <a:moveTo>
                  <a:pt x="520649" y="355599"/>
                </a:moveTo>
                <a:lnTo>
                  <a:pt x="514159" y="355599"/>
                </a:lnTo>
                <a:lnTo>
                  <a:pt x="514375" y="368299"/>
                </a:lnTo>
                <a:lnTo>
                  <a:pt x="521510" y="356938"/>
                </a:lnTo>
                <a:lnTo>
                  <a:pt x="520649" y="355599"/>
                </a:lnTo>
                <a:close/>
              </a:path>
              <a:path w="3434715" h="2184400">
                <a:moveTo>
                  <a:pt x="531367" y="355599"/>
                </a:moveTo>
                <a:lnTo>
                  <a:pt x="522350" y="355599"/>
                </a:lnTo>
                <a:lnTo>
                  <a:pt x="521510" y="356938"/>
                </a:lnTo>
                <a:lnTo>
                  <a:pt x="528815" y="368299"/>
                </a:lnTo>
                <a:lnTo>
                  <a:pt x="532104" y="368299"/>
                </a:lnTo>
                <a:lnTo>
                  <a:pt x="531367" y="355599"/>
                </a:lnTo>
                <a:close/>
              </a:path>
              <a:path w="3434715" h="2184400">
                <a:moveTo>
                  <a:pt x="534682" y="355599"/>
                </a:moveTo>
                <a:lnTo>
                  <a:pt x="534212" y="368299"/>
                </a:lnTo>
                <a:lnTo>
                  <a:pt x="534796" y="368299"/>
                </a:lnTo>
                <a:lnTo>
                  <a:pt x="535303" y="364110"/>
                </a:lnTo>
                <a:lnTo>
                  <a:pt x="534682" y="355599"/>
                </a:lnTo>
                <a:close/>
              </a:path>
              <a:path w="3434715" h="2184400">
                <a:moveTo>
                  <a:pt x="536333" y="355599"/>
                </a:moveTo>
                <a:lnTo>
                  <a:pt x="535303" y="364110"/>
                </a:lnTo>
                <a:lnTo>
                  <a:pt x="535609" y="368299"/>
                </a:lnTo>
                <a:lnTo>
                  <a:pt x="537324" y="368299"/>
                </a:lnTo>
                <a:lnTo>
                  <a:pt x="536333" y="355599"/>
                </a:lnTo>
                <a:close/>
              </a:path>
              <a:path w="3434715" h="2184400">
                <a:moveTo>
                  <a:pt x="542683" y="355599"/>
                </a:moveTo>
                <a:lnTo>
                  <a:pt x="538797" y="355599"/>
                </a:lnTo>
                <a:lnTo>
                  <a:pt x="537324" y="368299"/>
                </a:lnTo>
                <a:lnTo>
                  <a:pt x="538683" y="368299"/>
                </a:lnTo>
                <a:lnTo>
                  <a:pt x="542683" y="355599"/>
                </a:lnTo>
                <a:close/>
              </a:path>
              <a:path w="3434715" h="2184400">
                <a:moveTo>
                  <a:pt x="600008" y="355599"/>
                </a:moveTo>
                <a:lnTo>
                  <a:pt x="542683" y="355599"/>
                </a:lnTo>
                <a:lnTo>
                  <a:pt x="543471" y="368299"/>
                </a:lnTo>
                <a:lnTo>
                  <a:pt x="597297" y="368299"/>
                </a:lnTo>
                <a:lnTo>
                  <a:pt x="600008" y="355599"/>
                </a:lnTo>
                <a:close/>
              </a:path>
              <a:path w="3434715" h="2184400">
                <a:moveTo>
                  <a:pt x="522350" y="355599"/>
                </a:moveTo>
                <a:lnTo>
                  <a:pt x="520649" y="355599"/>
                </a:lnTo>
                <a:lnTo>
                  <a:pt x="521510" y="356938"/>
                </a:lnTo>
                <a:lnTo>
                  <a:pt x="522350" y="355599"/>
                </a:lnTo>
                <a:close/>
              </a:path>
              <a:path w="3434715" h="2184400">
                <a:moveTo>
                  <a:pt x="505586" y="342899"/>
                </a:moveTo>
                <a:lnTo>
                  <a:pt x="501675" y="342899"/>
                </a:lnTo>
                <a:lnTo>
                  <a:pt x="502196" y="355599"/>
                </a:lnTo>
                <a:lnTo>
                  <a:pt x="506933" y="355599"/>
                </a:lnTo>
                <a:lnTo>
                  <a:pt x="508496" y="352315"/>
                </a:lnTo>
                <a:lnTo>
                  <a:pt x="505586" y="342899"/>
                </a:lnTo>
                <a:close/>
              </a:path>
              <a:path w="3434715" h="2184400">
                <a:moveTo>
                  <a:pt x="515327" y="342899"/>
                </a:moveTo>
                <a:lnTo>
                  <a:pt x="512978" y="342899"/>
                </a:lnTo>
                <a:lnTo>
                  <a:pt x="508496" y="352315"/>
                </a:lnTo>
                <a:lnTo>
                  <a:pt x="509511" y="355599"/>
                </a:lnTo>
                <a:lnTo>
                  <a:pt x="517321" y="355599"/>
                </a:lnTo>
                <a:lnTo>
                  <a:pt x="515327" y="342899"/>
                </a:lnTo>
                <a:close/>
              </a:path>
              <a:path w="3434715" h="2184400">
                <a:moveTo>
                  <a:pt x="567438" y="342899"/>
                </a:moveTo>
                <a:lnTo>
                  <a:pt x="520382" y="342899"/>
                </a:lnTo>
                <a:lnTo>
                  <a:pt x="519341" y="355599"/>
                </a:lnTo>
                <a:lnTo>
                  <a:pt x="576413" y="355599"/>
                </a:lnTo>
                <a:lnTo>
                  <a:pt x="567438" y="342899"/>
                </a:lnTo>
                <a:close/>
              </a:path>
              <a:path w="3434715" h="2184400">
                <a:moveTo>
                  <a:pt x="574268" y="342899"/>
                </a:moveTo>
                <a:lnTo>
                  <a:pt x="578154" y="355599"/>
                </a:lnTo>
                <a:lnTo>
                  <a:pt x="585596" y="355599"/>
                </a:lnTo>
                <a:lnTo>
                  <a:pt x="585597" y="355134"/>
                </a:lnTo>
                <a:lnTo>
                  <a:pt x="574268" y="342899"/>
                </a:lnTo>
                <a:close/>
              </a:path>
              <a:path w="3434715" h="2184400">
                <a:moveTo>
                  <a:pt x="585609" y="342899"/>
                </a:moveTo>
                <a:lnTo>
                  <a:pt x="585597" y="355134"/>
                </a:lnTo>
                <a:lnTo>
                  <a:pt x="586028" y="355599"/>
                </a:lnTo>
                <a:lnTo>
                  <a:pt x="589051" y="355599"/>
                </a:lnTo>
                <a:lnTo>
                  <a:pt x="585609" y="342899"/>
                </a:lnTo>
                <a:close/>
              </a:path>
              <a:path w="3434715" h="2184400">
                <a:moveTo>
                  <a:pt x="490207" y="330199"/>
                </a:moveTo>
                <a:lnTo>
                  <a:pt x="485749" y="330199"/>
                </a:lnTo>
                <a:lnTo>
                  <a:pt x="482254" y="342899"/>
                </a:lnTo>
                <a:lnTo>
                  <a:pt x="486486" y="342899"/>
                </a:lnTo>
                <a:lnTo>
                  <a:pt x="490207" y="330199"/>
                </a:lnTo>
                <a:close/>
              </a:path>
              <a:path w="3434715" h="2184400">
                <a:moveTo>
                  <a:pt x="502069" y="330199"/>
                </a:moveTo>
                <a:lnTo>
                  <a:pt x="490207" y="330199"/>
                </a:lnTo>
                <a:lnTo>
                  <a:pt x="498398" y="342899"/>
                </a:lnTo>
                <a:lnTo>
                  <a:pt x="500100" y="342899"/>
                </a:lnTo>
                <a:lnTo>
                  <a:pt x="502069" y="330199"/>
                </a:lnTo>
                <a:close/>
              </a:path>
              <a:path w="3434715" h="2184400">
                <a:moveTo>
                  <a:pt x="517055" y="330199"/>
                </a:moveTo>
                <a:lnTo>
                  <a:pt x="504240" y="330199"/>
                </a:lnTo>
                <a:lnTo>
                  <a:pt x="511873" y="342899"/>
                </a:lnTo>
                <a:lnTo>
                  <a:pt x="523532" y="342899"/>
                </a:lnTo>
                <a:lnTo>
                  <a:pt x="522724" y="336283"/>
                </a:lnTo>
                <a:lnTo>
                  <a:pt x="517055" y="330199"/>
                </a:lnTo>
                <a:close/>
              </a:path>
              <a:path w="3434715" h="2184400">
                <a:moveTo>
                  <a:pt x="526968" y="340836"/>
                </a:moveTo>
                <a:lnTo>
                  <a:pt x="525373" y="342899"/>
                </a:lnTo>
                <a:lnTo>
                  <a:pt x="528891" y="342899"/>
                </a:lnTo>
                <a:lnTo>
                  <a:pt x="526968" y="340836"/>
                </a:lnTo>
                <a:close/>
              </a:path>
              <a:path w="3434715" h="2184400">
                <a:moveTo>
                  <a:pt x="546823" y="330199"/>
                </a:moveTo>
                <a:lnTo>
                  <a:pt x="535190" y="330199"/>
                </a:lnTo>
                <a:lnTo>
                  <a:pt x="527773" y="339795"/>
                </a:lnTo>
                <a:lnTo>
                  <a:pt x="530821" y="342899"/>
                </a:lnTo>
                <a:lnTo>
                  <a:pt x="557656" y="342899"/>
                </a:lnTo>
                <a:lnTo>
                  <a:pt x="546823" y="330199"/>
                </a:lnTo>
                <a:close/>
              </a:path>
              <a:path w="3434715" h="2184400">
                <a:moveTo>
                  <a:pt x="522497" y="334423"/>
                </a:moveTo>
                <a:lnTo>
                  <a:pt x="522724" y="336283"/>
                </a:lnTo>
                <a:lnTo>
                  <a:pt x="526968" y="340836"/>
                </a:lnTo>
                <a:lnTo>
                  <a:pt x="527773" y="339795"/>
                </a:lnTo>
                <a:lnTo>
                  <a:pt x="522497" y="334423"/>
                </a:lnTo>
                <a:close/>
              </a:path>
              <a:path w="3434715" h="2184400">
                <a:moveTo>
                  <a:pt x="521982" y="330199"/>
                </a:moveTo>
                <a:lnTo>
                  <a:pt x="518350" y="330199"/>
                </a:lnTo>
                <a:lnTo>
                  <a:pt x="522497" y="334423"/>
                </a:lnTo>
                <a:lnTo>
                  <a:pt x="521982" y="330199"/>
                </a:lnTo>
                <a:close/>
              </a:path>
              <a:path w="3434715" h="2184400">
                <a:moveTo>
                  <a:pt x="476910" y="317499"/>
                </a:moveTo>
                <a:lnTo>
                  <a:pt x="473227" y="317499"/>
                </a:lnTo>
                <a:lnTo>
                  <a:pt x="468261" y="330199"/>
                </a:lnTo>
                <a:lnTo>
                  <a:pt x="480580" y="330199"/>
                </a:lnTo>
                <a:lnTo>
                  <a:pt x="476910" y="317499"/>
                </a:lnTo>
                <a:close/>
              </a:path>
              <a:path w="3434715" h="2184400">
                <a:moveTo>
                  <a:pt x="482117" y="317499"/>
                </a:moveTo>
                <a:lnTo>
                  <a:pt x="477278" y="317499"/>
                </a:lnTo>
                <a:lnTo>
                  <a:pt x="484047" y="330199"/>
                </a:lnTo>
                <a:lnTo>
                  <a:pt x="482117" y="317499"/>
                </a:lnTo>
                <a:close/>
              </a:path>
              <a:path w="3434715" h="2184400">
                <a:moveTo>
                  <a:pt x="515619" y="317499"/>
                </a:moveTo>
                <a:lnTo>
                  <a:pt x="486041" y="317499"/>
                </a:lnTo>
                <a:lnTo>
                  <a:pt x="484111" y="330199"/>
                </a:lnTo>
                <a:lnTo>
                  <a:pt x="518718" y="330199"/>
                </a:lnTo>
                <a:lnTo>
                  <a:pt x="515619" y="317499"/>
                </a:lnTo>
                <a:close/>
              </a:path>
              <a:path w="3434715" h="2184400">
                <a:moveTo>
                  <a:pt x="527862" y="317499"/>
                </a:moveTo>
                <a:lnTo>
                  <a:pt x="515619" y="317499"/>
                </a:lnTo>
                <a:lnTo>
                  <a:pt x="527469" y="330199"/>
                </a:lnTo>
                <a:lnTo>
                  <a:pt x="527837" y="330199"/>
                </a:lnTo>
                <a:lnTo>
                  <a:pt x="527862" y="317499"/>
                </a:lnTo>
                <a:close/>
              </a:path>
              <a:path w="3434715" h="2184400">
                <a:moveTo>
                  <a:pt x="540600" y="317499"/>
                </a:moveTo>
                <a:lnTo>
                  <a:pt x="529221" y="317499"/>
                </a:lnTo>
                <a:lnTo>
                  <a:pt x="534746" y="330199"/>
                </a:lnTo>
                <a:lnTo>
                  <a:pt x="545744" y="330199"/>
                </a:lnTo>
                <a:lnTo>
                  <a:pt x="540600" y="317499"/>
                </a:lnTo>
                <a:close/>
              </a:path>
              <a:path w="3434715" h="2184400">
                <a:moveTo>
                  <a:pt x="442328" y="304799"/>
                </a:moveTo>
                <a:lnTo>
                  <a:pt x="441832" y="317499"/>
                </a:lnTo>
                <a:lnTo>
                  <a:pt x="443217" y="317499"/>
                </a:lnTo>
                <a:lnTo>
                  <a:pt x="442328" y="304799"/>
                </a:lnTo>
                <a:close/>
              </a:path>
              <a:path w="3434715" h="2184400">
                <a:moveTo>
                  <a:pt x="459955" y="304799"/>
                </a:moveTo>
                <a:lnTo>
                  <a:pt x="453378" y="304799"/>
                </a:lnTo>
                <a:lnTo>
                  <a:pt x="448649" y="317499"/>
                </a:lnTo>
                <a:lnTo>
                  <a:pt x="456374" y="317499"/>
                </a:lnTo>
                <a:lnTo>
                  <a:pt x="459955" y="304799"/>
                </a:lnTo>
                <a:close/>
              </a:path>
              <a:path w="3434715" h="2184400">
                <a:moveTo>
                  <a:pt x="499338" y="304799"/>
                </a:moveTo>
                <a:lnTo>
                  <a:pt x="459955" y="304799"/>
                </a:lnTo>
                <a:lnTo>
                  <a:pt x="464769" y="317499"/>
                </a:lnTo>
                <a:lnTo>
                  <a:pt x="507250" y="317499"/>
                </a:lnTo>
                <a:lnTo>
                  <a:pt x="499338" y="304799"/>
                </a:lnTo>
                <a:close/>
              </a:path>
              <a:path w="3434715" h="2184400">
                <a:moveTo>
                  <a:pt x="512135" y="304799"/>
                </a:moveTo>
                <a:lnTo>
                  <a:pt x="509168" y="304799"/>
                </a:lnTo>
                <a:lnTo>
                  <a:pt x="507250" y="317499"/>
                </a:lnTo>
                <a:lnTo>
                  <a:pt x="515983" y="317499"/>
                </a:lnTo>
                <a:lnTo>
                  <a:pt x="512135" y="304799"/>
                </a:lnTo>
                <a:close/>
              </a:path>
              <a:path w="3434715" h="2184400">
                <a:moveTo>
                  <a:pt x="518043" y="305468"/>
                </a:moveTo>
                <a:lnTo>
                  <a:pt x="518007" y="317499"/>
                </a:lnTo>
                <a:lnTo>
                  <a:pt x="520064" y="317499"/>
                </a:lnTo>
                <a:lnTo>
                  <a:pt x="518043" y="305468"/>
                </a:lnTo>
                <a:close/>
              </a:path>
              <a:path w="3434715" h="2184400">
                <a:moveTo>
                  <a:pt x="518045" y="304799"/>
                </a:moveTo>
                <a:lnTo>
                  <a:pt x="518043" y="305468"/>
                </a:lnTo>
                <a:lnTo>
                  <a:pt x="518045" y="304799"/>
                </a:lnTo>
                <a:close/>
              </a:path>
              <a:path w="3434715" h="2184400">
                <a:moveTo>
                  <a:pt x="409295" y="292099"/>
                </a:moveTo>
                <a:lnTo>
                  <a:pt x="407885" y="292099"/>
                </a:lnTo>
                <a:lnTo>
                  <a:pt x="408647" y="304799"/>
                </a:lnTo>
                <a:lnTo>
                  <a:pt x="409295" y="292099"/>
                </a:lnTo>
                <a:close/>
              </a:path>
              <a:path w="3434715" h="2184400">
                <a:moveTo>
                  <a:pt x="490883" y="292099"/>
                </a:moveTo>
                <a:lnTo>
                  <a:pt x="434327" y="292099"/>
                </a:lnTo>
                <a:lnTo>
                  <a:pt x="432917" y="304799"/>
                </a:lnTo>
                <a:lnTo>
                  <a:pt x="494317" y="304799"/>
                </a:lnTo>
                <a:lnTo>
                  <a:pt x="490883" y="292099"/>
                </a:lnTo>
                <a:close/>
              </a:path>
              <a:path w="3434715" h="2184400">
                <a:moveTo>
                  <a:pt x="407546" y="284120"/>
                </a:moveTo>
                <a:lnTo>
                  <a:pt x="403859" y="292099"/>
                </a:lnTo>
                <a:lnTo>
                  <a:pt x="410794" y="292099"/>
                </a:lnTo>
                <a:lnTo>
                  <a:pt x="407546" y="284120"/>
                </a:lnTo>
                <a:close/>
              </a:path>
              <a:path w="3434715" h="2184400">
                <a:moveTo>
                  <a:pt x="447801" y="279399"/>
                </a:moveTo>
                <a:lnTo>
                  <a:pt x="411251" y="279399"/>
                </a:lnTo>
                <a:lnTo>
                  <a:pt x="411010" y="292099"/>
                </a:lnTo>
                <a:lnTo>
                  <a:pt x="451142" y="292099"/>
                </a:lnTo>
                <a:lnTo>
                  <a:pt x="447801" y="279399"/>
                </a:lnTo>
                <a:close/>
              </a:path>
              <a:path w="3434715" h="2184400">
                <a:moveTo>
                  <a:pt x="468223" y="279399"/>
                </a:moveTo>
                <a:lnTo>
                  <a:pt x="452018" y="279399"/>
                </a:lnTo>
                <a:lnTo>
                  <a:pt x="454482" y="292099"/>
                </a:lnTo>
                <a:lnTo>
                  <a:pt x="469226" y="292099"/>
                </a:lnTo>
                <a:lnTo>
                  <a:pt x="468223" y="279399"/>
                </a:lnTo>
                <a:close/>
              </a:path>
              <a:path w="3434715" h="2184400">
                <a:moveTo>
                  <a:pt x="470661" y="279399"/>
                </a:moveTo>
                <a:lnTo>
                  <a:pt x="469226" y="292099"/>
                </a:lnTo>
                <a:lnTo>
                  <a:pt x="472668" y="292099"/>
                </a:lnTo>
                <a:lnTo>
                  <a:pt x="470661" y="279399"/>
                </a:lnTo>
                <a:close/>
              </a:path>
              <a:path w="3434715" h="2184400">
                <a:moveTo>
                  <a:pt x="409727" y="279399"/>
                </a:moveTo>
                <a:lnTo>
                  <a:pt x="405625" y="279399"/>
                </a:lnTo>
                <a:lnTo>
                  <a:pt x="407546" y="284120"/>
                </a:lnTo>
                <a:lnTo>
                  <a:pt x="409727" y="279399"/>
                </a:lnTo>
                <a:close/>
              </a:path>
              <a:path w="3434715" h="2184400">
                <a:moveTo>
                  <a:pt x="385190" y="266699"/>
                </a:moveTo>
                <a:lnTo>
                  <a:pt x="374230" y="266699"/>
                </a:lnTo>
                <a:lnTo>
                  <a:pt x="377240" y="279399"/>
                </a:lnTo>
                <a:lnTo>
                  <a:pt x="384149" y="279399"/>
                </a:lnTo>
                <a:lnTo>
                  <a:pt x="385190" y="266699"/>
                </a:lnTo>
                <a:close/>
              </a:path>
              <a:path w="3434715" h="2184400">
                <a:moveTo>
                  <a:pt x="394919" y="266699"/>
                </a:moveTo>
                <a:lnTo>
                  <a:pt x="385190" y="266699"/>
                </a:lnTo>
                <a:lnTo>
                  <a:pt x="390664" y="279399"/>
                </a:lnTo>
                <a:lnTo>
                  <a:pt x="400138" y="279399"/>
                </a:lnTo>
                <a:lnTo>
                  <a:pt x="394919" y="266699"/>
                </a:lnTo>
                <a:close/>
              </a:path>
              <a:path w="3434715" h="2184400">
                <a:moveTo>
                  <a:pt x="424891" y="266699"/>
                </a:moveTo>
                <a:lnTo>
                  <a:pt x="396366" y="266699"/>
                </a:lnTo>
                <a:lnTo>
                  <a:pt x="400138" y="279399"/>
                </a:lnTo>
                <a:lnTo>
                  <a:pt x="428269" y="279399"/>
                </a:lnTo>
                <a:lnTo>
                  <a:pt x="424891" y="266699"/>
                </a:lnTo>
                <a:close/>
              </a:path>
              <a:path w="3434715" h="2184400">
                <a:moveTo>
                  <a:pt x="457403" y="266699"/>
                </a:moveTo>
                <a:lnTo>
                  <a:pt x="426580" y="266699"/>
                </a:lnTo>
                <a:lnTo>
                  <a:pt x="428269" y="279399"/>
                </a:lnTo>
                <a:lnTo>
                  <a:pt x="452691" y="279399"/>
                </a:lnTo>
                <a:lnTo>
                  <a:pt x="457403" y="266699"/>
                </a:lnTo>
                <a:close/>
              </a:path>
              <a:path w="3434715" h="2184400">
                <a:moveTo>
                  <a:pt x="363486" y="253999"/>
                </a:moveTo>
                <a:lnTo>
                  <a:pt x="362610" y="253999"/>
                </a:lnTo>
                <a:lnTo>
                  <a:pt x="361810" y="266699"/>
                </a:lnTo>
                <a:lnTo>
                  <a:pt x="363486" y="266699"/>
                </a:lnTo>
                <a:lnTo>
                  <a:pt x="363486" y="253999"/>
                </a:lnTo>
                <a:close/>
              </a:path>
              <a:path w="3434715" h="2184400">
                <a:moveTo>
                  <a:pt x="366598" y="253999"/>
                </a:moveTo>
                <a:lnTo>
                  <a:pt x="363486" y="253999"/>
                </a:lnTo>
                <a:lnTo>
                  <a:pt x="363486" y="266699"/>
                </a:lnTo>
                <a:lnTo>
                  <a:pt x="366598" y="253999"/>
                </a:lnTo>
                <a:close/>
              </a:path>
              <a:path w="3434715" h="2184400">
                <a:moveTo>
                  <a:pt x="367449" y="253999"/>
                </a:moveTo>
                <a:lnTo>
                  <a:pt x="366598" y="253999"/>
                </a:lnTo>
                <a:lnTo>
                  <a:pt x="363486" y="266699"/>
                </a:lnTo>
                <a:lnTo>
                  <a:pt x="366521" y="266699"/>
                </a:lnTo>
                <a:lnTo>
                  <a:pt x="367449" y="253999"/>
                </a:lnTo>
                <a:close/>
              </a:path>
              <a:path w="3434715" h="2184400">
                <a:moveTo>
                  <a:pt x="383793" y="253999"/>
                </a:moveTo>
                <a:lnTo>
                  <a:pt x="369036" y="253999"/>
                </a:lnTo>
                <a:lnTo>
                  <a:pt x="372694" y="266699"/>
                </a:lnTo>
                <a:lnTo>
                  <a:pt x="377723" y="266699"/>
                </a:lnTo>
                <a:lnTo>
                  <a:pt x="383793" y="253999"/>
                </a:lnTo>
                <a:close/>
              </a:path>
              <a:path w="3434715" h="2184400">
                <a:moveTo>
                  <a:pt x="418707" y="253999"/>
                </a:moveTo>
                <a:lnTo>
                  <a:pt x="383793" y="253999"/>
                </a:lnTo>
                <a:lnTo>
                  <a:pt x="381863" y="266699"/>
                </a:lnTo>
                <a:lnTo>
                  <a:pt x="416890" y="266699"/>
                </a:lnTo>
                <a:lnTo>
                  <a:pt x="418707" y="253999"/>
                </a:lnTo>
                <a:close/>
              </a:path>
              <a:path w="3434715" h="2184400">
                <a:moveTo>
                  <a:pt x="423925" y="253999"/>
                </a:moveTo>
                <a:lnTo>
                  <a:pt x="421741" y="266699"/>
                </a:lnTo>
                <a:lnTo>
                  <a:pt x="425170" y="266699"/>
                </a:lnTo>
                <a:lnTo>
                  <a:pt x="423925" y="253999"/>
                </a:lnTo>
                <a:close/>
              </a:path>
              <a:path w="3434715" h="2184400">
                <a:moveTo>
                  <a:pt x="439753" y="253999"/>
                </a:moveTo>
                <a:lnTo>
                  <a:pt x="431787" y="253999"/>
                </a:lnTo>
                <a:lnTo>
                  <a:pt x="428548" y="266699"/>
                </a:lnTo>
                <a:lnTo>
                  <a:pt x="443933" y="266699"/>
                </a:lnTo>
                <a:lnTo>
                  <a:pt x="439753" y="253999"/>
                </a:lnTo>
                <a:close/>
              </a:path>
              <a:path w="3434715" h="2184400">
                <a:moveTo>
                  <a:pt x="344754" y="241299"/>
                </a:moveTo>
                <a:lnTo>
                  <a:pt x="343052" y="241299"/>
                </a:lnTo>
                <a:lnTo>
                  <a:pt x="343585" y="253999"/>
                </a:lnTo>
                <a:lnTo>
                  <a:pt x="349288" y="253999"/>
                </a:lnTo>
                <a:lnTo>
                  <a:pt x="344754" y="241299"/>
                </a:lnTo>
                <a:close/>
              </a:path>
              <a:path w="3434715" h="2184400">
                <a:moveTo>
                  <a:pt x="369481" y="241299"/>
                </a:moveTo>
                <a:lnTo>
                  <a:pt x="352310" y="241299"/>
                </a:lnTo>
                <a:lnTo>
                  <a:pt x="358774" y="253999"/>
                </a:lnTo>
                <a:lnTo>
                  <a:pt x="367728" y="253999"/>
                </a:lnTo>
                <a:lnTo>
                  <a:pt x="369481" y="241299"/>
                </a:lnTo>
                <a:close/>
              </a:path>
              <a:path w="3434715" h="2184400">
                <a:moveTo>
                  <a:pt x="371563" y="245692"/>
                </a:moveTo>
                <a:lnTo>
                  <a:pt x="371754" y="253999"/>
                </a:lnTo>
                <a:lnTo>
                  <a:pt x="375500" y="253999"/>
                </a:lnTo>
                <a:lnTo>
                  <a:pt x="371563" y="245692"/>
                </a:lnTo>
                <a:close/>
              </a:path>
              <a:path w="3434715" h="2184400">
                <a:moveTo>
                  <a:pt x="376415" y="241299"/>
                </a:moveTo>
                <a:lnTo>
                  <a:pt x="371462" y="241299"/>
                </a:lnTo>
                <a:lnTo>
                  <a:pt x="371563" y="245692"/>
                </a:lnTo>
                <a:lnTo>
                  <a:pt x="375500" y="253999"/>
                </a:lnTo>
                <a:lnTo>
                  <a:pt x="376415" y="241299"/>
                </a:lnTo>
                <a:close/>
              </a:path>
              <a:path w="3434715" h="2184400">
                <a:moveTo>
                  <a:pt x="406641" y="241299"/>
                </a:moveTo>
                <a:lnTo>
                  <a:pt x="376415" y="241299"/>
                </a:lnTo>
                <a:lnTo>
                  <a:pt x="375500" y="253999"/>
                </a:lnTo>
                <a:lnTo>
                  <a:pt x="409651" y="253999"/>
                </a:lnTo>
                <a:lnTo>
                  <a:pt x="406641" y="241299"/>
                </a:lnTo>
                <a:close/>
              </a:path>
              <a:path w="3434715" h="2184400">
                <a:moveTo>
                  <a:pt x="415277" y="241299"/>
                </a:moveTo>
                <a:lnTo>
                  <a:pt x="409651" y="253999"/>
                </a:lnTo>
                <a:lnTo>
                  <a:pt x="418109" y="253999"/>
                </a:lnTo>
                <a:lnTo>
                  <a:pt x="415277" y="241299"/>
                </a:lnTo>
                <a:close/>
              </a:path>
              <a:path w="3434715" h="2184400">
                <a:moveTo>
                  <a:pt x="371462" y="241299"/>
                </a:moveTo>
                <a:lnTo>
                  <a:pt x="369481" y="241299"/>
                </a:lnTo>
                <a:lnTo>
                  <a:pt x="371563" y="245692"/>
                </a:lnTo>
                <a:lnTo>
                  <a:pt x="371462" y="241299"/>
                </a:lnTo>
                <a:close/>
              </a:path>
              <a:path w="3434715" h="2184400">
                <a:moveTo>
                  <a:pt x="326560" y="228599"/>
                </a:moveTo>
                <a:lnTo>
                  <a:pt x="314629" y="228599"/>
                </a:lnTo>
                <a:lnTo>
                  <a:pt x="327164" y="241299"/>
                </a:lnTo>
                <a:lnTo>
                  <a:pt x="329603" y="241299"/>
                </a:lnTo>
                <a:lnTo>
                  <a:pt x="328918" y="232844"/>
                </a:lnTo>
                <a:lnTo>
                  <a:pt x="326560" y="228599"/>
                </a:lnTo>
                <a:close/>
              </a:path>
              <a:path w="3434715" h="2184400">
                <a:moveTo>
                  <a:pt x="330858" y="236337"/>
                </a:moveTo>
                <a:lnTo>
                  <a:pt x="329603" y="241299"/>
                </a:lnTo>
                <a:lnTo>
                  <a:pt x="333615" y="241299"/>
                </a:lnTo>
                <a:lnTo>
                  <a:pt x="330858" y="236337"/>
                </a:lnTo>
                <a:close/>
              </a:path>
              <a:path w="3434715" h="2184400">
                <a:moveTo>
                  <a:pt x="339267" y="215899"/>
                </a:moveTo>
                <a:lnTo>
                  <a:pt x="330885" y="215899"/>
                </a:lnTo>
                <a:lnTo>
                  <a:pt x="337350" y="228599"/>
                </a:lnTo>
                <a:lnTo>
                  <a:pt x="334098" y="241299"/>
                </a:lnTo>
                <a:lnTo>
                  <a:pt x="383959" y="241299"/>
                </a:lnTo>
                <a:lnTo>
                  <a:pt x="381165" y="228599"/>
                </a:lnTo>
                <a:lnTo>
                  <a:pt x="340334" y="228599"/>
                </a:lnTo>
                <a:lnTo>
                  <a:pt x="339267" y="215899"/>
                </a:lnTo>
                <a:close/>
              </a:path>
              <a:path w="3434715" h="2184400">
                <a:moveTo>
                  <a:pt x="395228" y="228599"/>
                </a:moveTo>
                <a:lnTo>
                  <a:pt x="388785" y="241299"/>
                </a:lnTo>
                <a:lnTo>
                  <a:pt x="405380" y="241299"/>
                </a:lnTo>
                <a:lnTo>
                  <a:pt x="395228" y="228599"/>
                </a:lnTo>
                <a:close/>
              </a:path>
              <a:path w="3434715" h="2184400">
                <a:moveTo>
                  <a:pt x="332816" y="228599"/>
                </a:moveTo>
                <a:lnTo>
                  <a:pt x="328574" y="228599"/>
                </a:lnTo>
                <a:lnTo>
                  <a:pt x="328918" y="232844"/>
                </a:lnTo>
                <a:lnTo>
                  <a:pt x="330858" y="236337"/>
                </a:lnTo>
                <a:lnTo>
                  <a:pt x="332816" y="228599"/>
                </a:lnTo>
                <a:close/>
              </a:path>
              <a:path w="3434715" h="2184400">
                <a:moveTo>
                  <a:pt x="301129" y="215899"/>
                </a:moveTo>
                <a:lnTo>
                  <a:pt x="294754" y="215899"/>
                </a:lnTo>
                <a:lnTo>
                  <a:pt x="294411" y="228599"/>
                </a:lnTo>
                <a:lnTo>
                  <a:pt x="307606" y="228599"/>
                </a:lnTo>
                <a:lnTo>
                  <a:pt x="301129" y="215899"/>
                </a:lnTo>
                <a:close/>
              </a:path>
              <a:path w="3434715" h="2184400">
                <a:moveTo>
                  <a:pt x="315607" y="215899"/>
                </a:moveTo>
                <a:lnTo>
                  <a:pt x="312343" y="215899"/>
                </a:lnTo>
                <a:lnTo>
                  <a:pt x="312089" y="228599"/>
                </a:lnTo>
                <a:lnTo>
                  <a:pt x="316102" y="228599"/>
                </a:lnTo>
                <a:lnTo>
                  <a:pt x="315607" y="215899"/>
                </a:lnTo>
                <a:close/>
              </a:path>
              <a:path w="3434715" h="2184400">
                <a:moveTo>
                  <a:pt x="330885" y="215899"/>
                </a:moveTo>
                <a:lnTo>
                  <a:pt x="324548" y="215899"/>
                </a:lnTo>
                <a:lnTo>
                  <a:pt x="322414" y="228599"/>
                </a:lnTo>
                <a:lnTo>
                  <a:pt x="326580" y="228599"/>
                </a:lnTo>
                <a:lnTo>
                  <a:pt x="330885" y="215899"/>
                </a:lnTo>
                <a:close/>
              </a:path>
              <a:path w="3434715" h="2184400">
                <a:moveTo>
                  <a:pt x="363778" y="215899"/>
                </a:moveTo>
                <a:lnTo>
                  <a:pt x="340753" y="215899"/>
                </a:lnTo>
                <a:lnTo>
                  <a:pt x="345935" y="228599"/>
                </a:lnTo>
                <a:lnTo>
                  <a:pt x="364121" y="228599"/>
                </a:lnTo>
                <a:lnTo>
                  <a:pt x="363778" y="215899"/>
                </a:lnTo>
                <a:close/>
              </a:path>
              <a:path w="3434715" h="2184400">
                <a:moveTo>
                  <a:pt x="382701" y="215899"/>
                </a:moveTo>
                <a:lnTo>
                  <a:pt x="372986" y="215899"/>
                </a:lnTo>
                <a:lnTo>
                  <a:pt x="371716" y="228599"/>
                </a:lnTo>
                <a:lnTo>
                  <a:pt x="381673" y="228599"/>
                </a:lnTo>
                <a:lnTo>
                  <a:pt x="382701" y="215899"/>
                </a:lnTo>
                <a:close/>
              </a:path>
              <a:path w="3434715" h="2184400">
                <a:moveTo>
                  <a:pt x="275424" y="203199"/>
                </a:moveTo>
                <a:lnTo>
                  <a:pt x="279526" y="215899"/>
                </a:lnTo>
                <a:lnTo>
                  <a:pt x="275424" y="203199"/>
                </a:lnTo>
                <a:close/>
              </a:path>
              <a:path w="3434715" h="2184400">
                <a:moveTo>
                  <a:pt x="304901" y="203199"/>
                </a:moveTo>
                <a:lnTo>
                  <a:pt x="290423" y="203199"/>
                </a:lnTo>
                <a:lnTo>
                  <a:pt x="291845" y="215899"/>
                </a:lnTo>
                <a:lnTo>
                  <a:pt x="305892" y="215899"/>
                </a:lnTo>
                <a:lnTo>
                  <a:pt x="304901" y="203199"/>
                </a:lnTo>
                <a:close/>
              </a:path>
              <a:path w="3434715" h="2184400">
                <a:moveTo>
                  <a:pt x="348462" y="203199"/>
                </a:moveTo>
                <a:lnTo>
                  <a:pt x="304901" y="203199"/>
                </a:lnTo>
                <a:lnTo>
                  <a:pt x="309232" y="215899"/>
                </a:lnTo>
                <a:lnTo>
                  <a:pt x="349656" y="215899"/>
                </a:lnTo>
                <a:lnTo>
                  <a:pt x="348462" y="203199"/>
                </a:lnTo>
                <a:close/>
              </a:path>
              <a:path w="3434715" h="2184400">
                <a:moveTo>
                  <a:pt x="354004" y="213121"/>
                </a:moveTo>
                <a:lnTo>
                  <a:pt x="354863" y="215899"/>
                </a:lnTo>
                <a:lnTo>
                  <a:pt x="355165" y="215437"/>
                </a:lnTo>
                <a:lnTo>
                  <a:pt x="354004" y="213121"/>
                </a:lnTo>
                <a:close/>
              </a:path>
              <a:path w="3434715" h="2184400">
                <a:moveTo>
                  <a:pt x="363143" y="203199"/>
                </a:moveTo>
                <a:lnTo>
                  <a:pt x="355165" y="215437"/>
                </a:lnTo>
                <a:lnTo>
                  <a:pt x="355396" y="215899"/>
                </a:lnTo>
                <a:lnTo>
                  <a:pt x="371081" y="215899"/>
                </a:lnTo>
                <a:lnTo>
                  <a:pt x="363143" y="203199"/>
                </a:lnTo>
                <a:close/>
              </a:path>
              <a:path w="3434715" h="2184400">
                <a:moveTo>
                  <a:pt x="350939" y="203199"/>
                </a:moveTo>
                <a:lnTo>
                  <a:pt x="349034" y="203199"/>
                </a:lnTo>
                <a:lnTo>
                  <a:pt x="354004" y="213121"/>
                </a:lnTo>
                <a:lnTo>
                  <a:pt x="350939" y="203199"/>
                </a:lnTo>
                <a:close/>
              </a:path>
              <a:path w="3434715" h="2184400">
                <a:moveTo>
                  <a:pt x="255790" y="190499"/>
                </a:moveTo>
                <a:lnTo>
                  <a:pt x="254749" y="190499"/>
                </a:lnTo>
                <a:lnTo>
                  <a:pt x="255117" y="203199"/>
                </a:lnTo>
                <a:lnTo>
                  <a:pt x="256666" y="203199"/>
                </a:lnTo>
                <a:lnTo>
                  <a:pt x="255790" y="190499"/>
                </a:lnTo>
                <a:close/>
              </a:path>
              <a:path w="3434715" h="2184400">
                <a:moveTo>
                  <a:pt x="273545" y="190499"/>
                </a:moveTo>
                <a:lnTo>
                  <a:pt x="264604" y="190499"/>
                </a:lnTo>
                <a:lnTo>
                  <a:pt x="271373" y="203199"/>
                </a:lnTo>
                <a:lnTo>
                  <a:pt x="273545" y="190499"/>
                </a:lnTo>
                <a:close/>
              </a:path>
              <a:path w="3434715" h="2184400">
                <a:moveTo>
                  <a:pt x="287311" y="190499"/>
                </a:moveTo>
                <a:lnTo>
                  <a:pt x="280657" y="190499"/>
                </a:lnTo>
                <a:lnTo>
                  <a:pt x="283654" y="203199"/>
                </a:lnTo>
                <a:lnTo>
                  <a:pt x="294970" y="203199"/>
                </a:lnTo>
                <a:lnTo>
                  <a:pt x="287311" y="190499"/>
                </a:lnTo>
                <a:close/>
              </a:path>
              <a:path w="3434715" h="2184400">
                <a:moveTo>
                  <a:pt x="336461" y="190499"/>
                </a:moveTo>
                <a:lnTo>
                  <a:pt x="296240" y="190499"/>
                </a:lnTo>
                <a:lnTo>
                  <a:pt x="294970" y="203199"/>
                </a:lnTo>
                <a:lnTo>
                  <a:pt x="333019" y="203199"/>
                </a:lnTo>
                <a:lnTo>
                  <a:pt x="336461" y="190499"/>
                </a:lnTo>
                <a:close/>
              </a:path>
              <a:path w="3434715" h="2184400">
                <a:moveTo>
                  <a:pt x="242252" y="177799"/>
                </a:moveTo>
                <a:lnTo>
                  <a:pt x="235356" y="177799"/>
                </a:lnTo>
                <a:lnTo>
                  <a:pt x="240144" y="190499"/>
                </a:lnTo>
                <a:lnTo>
                  <a:pt x="248831" y="190499"/>
                </a:lnTo>
                <a:lnTo>
                  <a:pt x="242252" y="177799"/>
                </a:lnTo>
                <a:close/>
              </a:path>
              <a:path w="3434715" h="2184400">
                <a:moveTo>
                  <a:pt x="255435" y="177799"/>
                </a:moveTo>
                <a:lnTo>
                  <a:pt x="250443" y="177799"/>
                </a:lnTo>
                <a:lnTo>
                  <a:pt x="254330" y="190499"/>
                </a:lnTo>
                <a:lnTo>
                  <a:pt x="254888" y="190499"/>
                </a:lnTo>
                <a:lnTo>
                  <a:pt x="255435" y="177799"/>
                </a:lnTo>
                <a:close/>
              </a:path>
              <a:path w="3434715" h="2184400">
                <a:moveTo>
                  <a:pt x="320827" y="177799"/>
                </a:moveTo>
                <a:lnTo>
                  <a:pt x="258394" y="177799"/>
                </a:lnTo>
                <a:lnTo>
                  <a:pt x="263550" y="190499"/>
                </a:lnTo>
                <a:lnTo>
                  <a:pt x="323824" y="190499"/>
                </a:lnTo>
                <a:lnTo>
                  <a:pt x="323811" y="184056"/>
                </a:lnTo>
                <a:lnTo>
                  <a:pt x="320827" y="177799"/>
                </a:lnTo>
                <a:close/>
              </a:path>
              <a:path w="3434715" h="2184400">
                <a:moveTo>
                  <a:pt x="325495" y="187586"/>
                </a:moveTo>
                <a:lnTo>
                  <a:pt x="325894" y="190499"/>
                </a:lnTo>
                <a:lnTo>
                  <a:pt x="326885" y="190499"/>
                </a:lnTo>
                <a:lnTo>
                  <a:pt x="325495" y="187586"/>
                </a:lnTo>
                <a:close/>
              </a:path>
              <a:path w="3434715" h="2184400">
                <a:moveTo>
                  <a:pt x="324154" y="177799"/>
                </a:moveTo>
                <a:lnTo>
                  <a:pt x="323799" y="177799"/>
                </a:lnTo>
                <a:lnTo>
                  <a:pt x="323811" y="184056"/>
                </a:lnTo>
                <a:lnTo>
                  <a:pt x="325495" y="187586"/>
                </a:lnTo>
                <a:lnTo>
                  <a:pt x="324154" y="177799"/>
                </a:lnTo>
                <a:close/>
              </a:path>
              <a:path w="3434715" h="2184400">
                <a:moveTo>
                  <a:pt x="227063" y="165099"/>
                </a:moveTo>
                <a:lnTo>
                  <a:pt x="224131" y="165099"/>
                </a:lnTo>
                <a:lnTo>
                  <a:pt x="227990" y="177799"/>
                </a:lnTo>
                <a:lnTo>
                  <a:pt x="227063" y="165099"/>
                </a:lnTo>
                <a:close/>
              </a:path>
              <a:path w="3434715" h="2184400">
                <a:moveTo>
                  <a:pt x="246037" y="165099"/>
                </a:moveTo>
                <a:lnTo>
                  <a:pt x="227063" y="165099"/>
                </a:lnTo>
                <a:lnTo>
                  <a:pt x="229349" y="177799"/>
                </a:lnTo>
                <a:lnTo>
                  <a:pt x="239839" y="177799"/>
                </a:lnTo>
                <a:lnTo>
                  <a:pt x="245852" y="168799"/>
                </a:lnTo>
                <a:lnTo>
                  <a:pt x="246037" y="165099"/>
                </a:lnTo>
                <a:close/>
              </a:path>
              <a:path w="3434715" h="2184400">
                <a:moveTo>
                  <a:pt x="248323" y="165099"/>
                </a:moveTo>
                <a:lnTo>
                  <a:pt x="245852" y="168799"/>
                </a:lnTo>
                <a:lnTo>
                  <a:pt x="245402" y="177799"/>
                </a:lnTo>
                <a:lnTo>
                  <a:pt x="246037" y="177799"/>
                </a:lnTo>
                <a:lnTo>
                  <a:pt x="248323" y="165099"/>
                </a:lnTo>
                <a:close/>
              </a:path>
              <a:path w="3434715" h="2184400">
                <a:moveTo>
                  <a:pt x="294106" y="165099"/>
                </a:moveTo>
                <a:lnTo>
                  <a:pt x="253631" y="165099"/>
                </a:lnTo>
                <a:lnTo>
                  <a:pt x="254088" y="177799"/>
                </a:lnTo>
                <a:lnTo>
                  <a:pt x="291198" y="177799"/>
                </a:lnTo>
                <a:lnTo>
                  <a:pt x="294106" y="165099"/>
                </a:lnTo>
                <a:close/>
              </a:path>
              <a:path w="3434715" h="2184400">
                <a:moveTo>
                  <a:pt x="195516" y="152399"/>
                </a:moveTo>
                <a:lnTo>
                  <a:pt x="196786" y="165099"/>
                </a:lnTo>
                <a:lnTo>
                  <a:pt x="201079" y="165099"/>
                </a:lnTo>
                <a:lnTo>
                  <a:pt x="195516" y="152399"/>
                </a:lnTo>
                <a:close/>
              </a:path>
              <a:path w="3434715" h="2184400">
                <a:moveTo>
                  <a:pt x="203250" y="152399"/>
                </a:moveTo>
                <a:lnTo>
                  <a:pt x="202933" y="165099"/>
                </a:lnTo>
                <a:lnTo>
                  <a:pt x="206362" y="165099"/>
                </a:lnTo>
                <a:lnTo>
                  <a:pt x="206450" y="162589"/>
                </a:lnTo>
                <a:lnTo>
                  <a:pt x="203250" y="152399"/>
                </a:lnTo>
                <a:close/>
              </a:path>
              <a:path w="3434715" h="2184400">
                <a:moveTo>
                  <a:pt x="211366" y="152399"/>
                </a:moveTo>
                <a:lnTo>
                  <a:pt x="206806" y="152399"/>
                </a:lnTo>
                <a:lnTo>
                  <a:pt x="206450" y="162589"/>
                </a:lnTo>
                <a:lnTo>
                  <a:pt x="207238" y="165099"/>
                </a:lnTo>
                <a:lnTo>
                  <a:pt x="217246" y="165099"/>
                </a:lnTo>
                <a:lnTo>
                  <a:pt x="218322" y="160613"/>
                </a:lnTo>
                <a:lnTo>
                  <a:pt x="211366" y="152399"/>
                </a:lnTo>
                <a:close/>
              </a:path>
              <a:path w="3434715" h="2184400">
                <a:moveTo>
                  <a:pt x="220294" y="152399"/>
                </a:moveTo>
                <a:lnTo>
                  <a:pt x="218322" y="160613"/>
                </a:lnTo>
                <a:lnTo>
                  <a:pt x="222122" y="165099"/>
                </a:lnTo>
                <a:lnTo>
                  <a:pt x="223977" y="165099"/>
                </a:lnTo>
                <a:lnTo>
                  <a:pt x="220294" y="152399"/>
                </a:lnTo>
                <a:close/>
              </a:path>
              <a:path w="3434715" h="2184400">
                <a:moveTo>
                  <a:pt x="226638" y="164792"/>
                </a:moveTo>
                <a:lnTo>
                  <a:pt x="226415" y="165099"/>
                </a:lnTo>
                <a:lnTo>
                  <a:pt x="226669" y="165099"/>
                </a:lnTo>
                <a:lnTo>
                  <a:pt x="226638" y="164792"/>
                </a:lnTo>
                <a:close/>
              </a:path>
              <a:path w="3434715" h="2184400">
                <a:moveTo>
                  <a:pt x="250583" y="152399"/>
                </a:moveTo>
                <a:lnTo>
                  <a:pt x="235635" y="152399"/>
                </a:lnTo>
                <a:lnTo>
                  <a:pt x="229248" y="161197"/>
                </a:lnTo>
                <a:lnTo>
                  <a:pt x="230962" y="165099"/>
                </a:lnTo>
                <a:lnTo>
                  <a:pt x="251244" y="165099"/>
                </a:lnTo>
                <a:lnTo>
                  <a:pt x="250583" y="152399"/>
                </a:lnTo>
                <a:close/>
              </a:path>
              <a:path w="3434715" h="2184400">
                <a:moveTo>
                  <a:pt x="269278" y="152399"/>
                </a:moveTo>
                <a:lnTo>
                  <a:pt x="251688" y="152399"/>
                </a:lnTo>
                <a:lnTo>
                  <a:pt x="253110" y="165099"/>
                </a:lnTo>
                <a:lnTo>
                  <a:pt x="273469" y="165099"/>
                </a:lnTo>
                <a:lnTo>
                  <a:pt x="269278" y="152399"/>
                </a:lnTo>
                <a:close/>
              </a:path>
              <a:path w="3434715" h="2184400">
                <a:moveTo>
                  <a:pt x="277634" y="152399"/>
                </a:moveTo>
                <a:lnTo>
                  <a:pt x="273469" y="165099"/>
                </a:lnTo>
                <a:lnTo>
                  <a:pt x="284124" y="165099"/>
                </a:lnTo>
                <a:lnTo>
                  <a:pt x="277634" y="152399"/>
                </a:lnTo>
                <a:close/>
              </a:path>
              <a:path w="3434715" h="2184400">
                <a:moveTo>
                  <a:pt x="225386" y="152399"/>
                </a:moveTo>
                <a:lnTo>
                  <a:pt x="226638" y="164792"/>
                </a:lnTo>
                <a:lnTo>
                  <a:pt x="229248" y="161197"/>
                </a:lnTo>
                <a:lnTo>
                  <a:pt x="225386" y="152399"/>
                </a:lnTo>
                <a:close/>
              </a:path>
              <a:path w="3434715" h="2184400">
                <a:moveTo>
                  <a:pt x="180746" y="139699"/>
                </a:moveTo>
                <a:lnTo>
                  <a:pt x="175818" y="139699"/>
                </a:lnTo>
                <a:lnTo>
                  <a:pt x="179666" y="152399"/>
                </a:lnTo>
                <a:lnTo>
                  <a:pt x="180746" y="139699"/>
                </a:lnTo>
                <a:close/>
              </a:path>
              <a:path w="3434715" h="2184400">
                <a:moveTo>
                  <a:pt x="196037" y="139699"/>
                </a:moveTo>
                <a:lnTo>
                  <a:pt x="193319" y="139699"/>
                </a:lnTo>
                <a:lnTo>
                  <a:pt x="193649" y="152399"/>
                </a:lnTo>
                <a:lnTo>
                  <a:pt x="197611" y="152399"/>
                </a:lnTo>
                <a:lnTo>
                  <a:pt x="196037" y="139699"/>
                </a:lnTo>
                <a:close/>
              </a:path>
              <a:path w="3434715" h="2184400">
                <a:moveTo>
                  <a:pt x="242100" y="139699"/>
                </a:moveTo>
                <a:lnTo>
                  <a:pt x="198589" y="139699"/>
                </a:lnTo>
                <a:lnTo>
                  <a:pt x="204977" y="152399"/>
                </a:lnTo>
                <a:lnTo>
                  <a:pt x="244767" y="152399"/>
                </a:lnTo>
                <a:lnTo>
                  <a:pt x="243050" y="141604"/>
                </a:lnTo>
                <a:lnTo>
                  <a:pt x="242100" y="139699"/>
                </a:lnTo>
                <a:close/>
              </a:path>
              <a:path w="3434715" h="2184400">
                <a:moveTo>
                  <a:pt x="246951" y="139699"/>
                </a:moveTo>
                <a:lnTo>
                  <a:pt x="242747" y="139699"/>
                </a:lnTo>
                <a:lnTo>
                  <a:pt x="243050" y="141604"/>
                </a:lnTo>
                <a:lnTo>
                  <a:pt x="248437" y="152399"/>
                </a:lnTo>
                <a:lnTo>
                  <a:pt x="255866" y="152399"/>
                </a:lnTo>
                <a:lnTo>
                  <a:pt x="246951" y="139699"/>
                </a:lnTo>
                <a:close/>
              </a:path>
              <a:path w="3434715" h="2184400">
                <a:moveTo>
                  <a:pt x="255605" y="139908"/>
                </a:moveTo>
                <a:lnTo>
                  <a:pt x="258216" y="152399"/>
                </a:lnTo>
                <a:lnTo>
                  <a:pt x="257839" y="143420"/>
                </a:lnTo>
                <a:lnTo>
                  <a:pt x="255605" y="139908"/>
                </a:lnTo>
                <a:close/>
              </a:path>
              <a:path w="3434715" h="2184400">
                <a:moveTo>
                  <a:pt x="258756" y="144863"/>
                </a:moveTo>
                <a:lnTo>
                  <a:pt x="260324" y="152399"/>
                </a:lnTo>
                <a:lnTo>
                  <a:pt x="263550" y="152399"/>
                </a:lnTo>
                <a:lnTo>
                  <a:pt x="258756" y="144863"/>
                </a:lnTo>
                <a:close/>
              </a:path>
              <a:path w="3434715" h="2184400">
                <a:moveTo>
                  <a:pt x="257682" y="139699"/>
                </a:moveTo>
                <a:lnTo>
                  <a:pt x="257839" y="143420"/>
                </a:lnTo>
                <a:lnTo>
                  <a:pt x="258756" y="144863"/>
                </a:lnTo>
                <a:lnTo>
                  <a:pt x="257682" y="139699"/>
                </a:lnTo>
                <a:close/>
              </a:path>
              <a:path w="3434715" h="2184400">
                <a:moveTo>
                  <a:pt x="242747" y="139699"/>
                </a:moveTo>
                <a:lnTo>
                  <a:pt x="242100" y="139699"/>
                </a:lnTo>
                <a:lnTo>
                  <a:pt x="243050" y="141604"/>
                </a:lnTo>
                <a:lnTo>
                  <a:pt x="242747" y="139699"/>
                </a:lnTo>
                <a:close/>
              </a:path>
              <a:path w="3434715" h="2184400">
                <a:moveTo>
                  <a:pt x="255562" y="139699"/>
                </a:moveTo>
                <a:lnTo>
                  <a:pt x="255605" y="139908"/>
                </a:lnTo>
                <a:lnTo>
                  <a:pt x="255562" y="139699"/>
                </a:lnTo>
                <a:close/>
              </a:path>
              <a:path w="3434715" h="2184400">
                <a:moveTo>
                  <a:pt x="169075" y="126999"/>
                </a:moveTo>
                <a:lnTo>
                  <a:pt x="160997" y="126999"/>
                </a:lnTo>
                <a:lnTo>
                  <a:pt x="160858" y="139699"/>
                </a:lnTo>
                <a:lnTo>
                  <a:pt x="169363" y="132653"/>
                </a:lnTo>
                <a:lnTo>
                  <a:pt x="169075" y="126999"/>
                </a:lnTo>
                <a:close/>
              </a:path>
              <a:path w="3434715" h="2184400">
                <a:moveTo>
                  <a:pt x="170429" y="131769"/>
                </a:moveTo>
                <a:lnTo>
                  <a:pt x="169363" y="132653"/>
                </a:lnTo>
                <a:lnTo>
                  <a:pt x="169722" y="139699"/>
                </a:lnTo>
                <a:lnTo>
                  <a:pt x="172681" y="139699"/>
                </a:lnTo>
                <a:lnTo>
                  <a:pt x="170429" y="131769"/>
                </a:lnTo>
                <a:close/>
              </a:path>
              <a:path w="3434715" h="2184400">
                <a:moveTo>
                  <a:pt x="234594" y="126999"/>
                </a:moveTo>
                <a:lnTo>
                  <a:pt x="176187" y="126999"/>
                </a:lnTo>
                <a:lnTo>
                  <a:pt x="177241" y="139699"/>
                </a:lnTo>
                <a:lnTo>
                  <a:pt x="235711" y="139699"/>
                </a:lnTo>
                <a:lnTo>
                  <a:pt x="234594" y="126999"/>
                </a:lnTo>
                <a:close/>
              </a:path>
              <a:path w="3434715" h="2184400">
                <a:moveTo>
                  <a:pt x="238671" y="127540"/>
                </a:moveTo>
                <a:lnTo>
                  <a:pt x="239534" y="139699"/>
                </a:lnTo>
                <a:lnTo>
                  <a:pt x="251078" y="139699"/>
                </a:lnTo>
                <a:lnTo>
                  <a:pt x="238671" y="127540"/>
                </a:lnTo>
                <a:close/>
              </a:path>
              <a:path w="3434715" h="2184400">
                <a:moveTo>
                  <a:pt x="176187" y="126999"/>
                </a:moveTo>
                <a:lnTo>
                  <a:pt x="169075" y="126999"/>
                </a:lnTo>
                <a:lnTo>
                  <a:pt x="170429" y="131769"/>
                </a:lnTo>
                <a:lnTo>
                  <a:pt x="176187" y="126999"/>
                </a:lnTo>
                <a:close/>
              </a:path>
              <a:path w="3434715" h="2184400">
                <a:moveTo>
                  <a:pt x="238632" y="126999"/>
                </a:moveTo>
                <a:lnTo>
                  <a:pt x="238119" y="126999"/>
                </a:lnTo>
                <a:lnTo>
                  <a:pt x="238671" y="127540"/>
                </a:lnTo>
                <a:lnTo>
                  <a:pt x="238632" y="126999"/>
                </a:lnTo>
                <a:close/>
              </a:path>
              <a:path w="3434715" h="2184400">
                <a:moveTo>
                  <a:pt x="143205" y="114299"/>
                </a:moveTo>
                <a:lnTo>
                  <a:pt x="138379" y="114299"/>
                </a:lnTo>
                <a:lnTo>
                  <a:pt x="137121" y="126999"/>
                </a:lnTo>
                <a:lnTo>
                  <a:pt x="143395" y="126999"/>
                </a:lnTo>
                <a:lnTo>
                  <a:pt x="143205" y="114299"/>
                </a:lnTo>
                <a:close/>
              </a:path>
              <a:path w="3434715" h="2184400">
                <a:moveTo>
                  <a:pt x="149555" y="114299"/>
                </a:moveTo>
                <a:lnTo>
                  <a:pt x="143205" y="114299"/>
                </a:lnTo>
                <a:lnTo>
                  <a:pt x="148526" y="126999"/>
                </a:lnTo>
                <a:lnTo>
                  <a:pt x="156044" y="126999"/>
                </a:lnTo>
                <a:lnTo>
                  <a:pt x="149555" y="114299"/>
                </a:lnTo>
                <a:close/>
              </a:path>
              <a:path w="3434715" h="2184400">
                <a:moveTo>
                  <a:pt x="178180" y="114299"/>
                </a:moveTo>
                <a:lnTo>
                  <a:pt x="152958" y="114299"/>
                </a:lnTo>
                <a:lnTo>
                  <a:pt x="161074" y="126999"/>
                </a:lnTo>
                <a:lnTo>
                  <a:pt x="173380" y="126999"/>
                </a:lnTo>
                <a:lnTo>
                  <a:pt x="178180" y="114299"/>
                </a:lnTo>
                <a:close/>
              </a:path>
              <a:path w="3434715" h="2184400">
                <a:moveTo>
                  <a:pt x="216382" y="114299"/>
                </a:moveTo>
                <a:lnTo>
                  <a:pt x="178180" y="114299"/>
                </a:lnTo>
                <a:lnTo>
                  <a:pt x="179781" y="126999"/>
                </a:lnTo>
                <a:lnTo>
                  <a:pt x="216877" y="126999"/>
                </a:lnTo>
                <a:lnTo>
                  <a:pt x="216382" y="114299"/>
                </a:lnTo>
                <a:close/>
              </a:path>
              <a:path w="3434715" h="2184400">
                <a:moveTo>
                  <a:pt x="228904" y="114299"/>
                </a:moveTo>
                <a:lnTo>
                  <a:pt x="228434" y="126999"/>
                </a:lnTo>
                <a:lnTo>
                  <a:pt x="232867" y="126999"/>
                </a:lnTo>
                <a:lnTo>
                  <a:pt x="228904" y="114299"/>
                </a:lnTo>
                <a:close/>
              </a:path>
              <a:path w="3434715" h="2184400">
                <a:moveTo>
                  <a:pt x="136825" y="109030"/>
                </a:moveTo>
                <a:lnTo>
                  <a:pt x="133896" y="114299"/>
                </a:lnTo>
                <a:lnTo>
                  <a:pt x="138417" y="114299"/>
                </a:lnTo>
                <a:lnTo>
                  <a:pt x="136825" y="109030"/>
                </a:lnTo>
                <a:close/>
              </a:path>
              <a:path w="3434715" h="2184400">
                <a:moveTo>
                  <a:pt x="140957" y="101599"/>
                </a:moveTo>
                <a:lnTo>
                  <a:pt x="136825" y="109030"/>
                </a:lnTo>
                <a:lnTo>
                  <a:pt x="138417" y="114299"/>
                </a:lnTo>
                <a:lnTo>
                  <a:pt x="140957" y="101599"/>
                </a:lnTo>
                <a:close/>
              </a:path>
              <a:path w="3434715" h="2184400">
                <a:moveTo>
                  <a:pt x="183718" y="101599"/>
                </a:moveTo>
                <a:lnTo>
                  <a:pt x="140957" y="101599"/>
                </a:lnTo>
                <a:lnTo>
                  <a:pt x="138417" y="114299"/>
                </a:lnTo>
                <a:lnTo>
                  <a:pt x="189636" y="114299"/>
                </a:lnTo>
                <a:lnTo>
                  <a:pt x="183718" y="101599"/>
                </a:lnTo>
                <a:close/>
              </a:path>
              <a:path w="3434715" h="2184400">
                <a:moveTo>
                  <a:pt x="198818" y="101599"/>
                </a:moveTo>
                <a:lnTo>
                  <a:pt x="194182" y="101599"/>
                </a:lnTo>
                <a:lnTo>
                  <a:pt x="189636" y="114299"/>
                </a:lnTo>
                <a:lnTo>
                  <a:pt x="203936" y="114299"/>
                </a:lnTo>
                <a:lnTo>
                  <a:pt x="198818" y="101599"/>
                </a:lnTo>
                <a:close/>
              </a:path>
              <a:path w="3434715" h="2184400">
                <a:moveTo>
                  <a:pt x="140957" y="101599"/>
                </a:moveTo>
                <a:lnTo>
                  <a:pt x="134581" y="101599"/>
                </a:lnTo>
                <a:lnTo>
                  <a:pt x="136825" y="109030"/>
                </a:lnTo>
                <a:lnTo>
                  <a:pt x="140957" y="101599"/>
                </a:lnTo>
                <a:close/>
              </a:path>
              <a:path w="3434715" h="2184400">
                <a:moveTo>
                  <a:pt x="104800" y="88899"/>
                </a:moveTo>
                <a:lnTo>
                  <a:pt x="96519" y="88899"/>
                </a:lnTo>
                <a:lnTo>
                  <a:pt x="97472" y="101599"/>
                </a:lnTo>
                <a:lnTo>
                  <a:pt x="104800" y="88899"/>
                </a:lnTo>
                <a:close/>
              </a:path>
              <a:path w="3434715" h="2184400">
                <a:moveTo>
                  <a:pt x="138175" y="88899"/>
                </a:moveTo>
                <a:lnTo>
                  <a:pt x="116954" y="88899"/>
                </a:lnTo>
                <a:lnTo>
                  <a:pt x="122097" y="101599"/>
                </a:lnTo>
                <a:lnTo>
                  <a:pt x="136664" y="101599"/>
                </a:lnTo>
                <a:lnTo>
                  <a:pt x="138175" y="88899"/>
                </a:lnTo>
                <a:close/>
              </a:path>
              <a:path w="3434715" h="2184400">
                <a:moveTo>
                  <a:pt x="138175" y="88899"/>
                </a:moveTo>
                <a:lnTo>
                  <a:pt x="136664" y="101599"/>
                </a:lnTo>
                <a:lnTo>
                  <a:pt x="138465" y="89511"/>
                </a:lnTo>
                <a:lnTo>
                  <a:pt x="138175" y="88899"/>
                </a:lnTo>
                <a:close/>
              </a:path>
              <a:path w="3434715" h="2184400">
                <a:moveTo>
                  <a:pt x="138465" y="89511"/>
                </a:moveTo>
                <a:lnTo>
                  <a:pt x="136664" y="101599"/>
                </a:lnTo>
                <a:lnTo>
                  <a:pt x="144195" y="101599"/>
                </a:lnTo>
                <a:lnTo>
                  <a:pt x="138465" y="89511"/>
                </a:lnTo>
                <a:close/>
              </a:path>
              <a:path w="3434715" h="2184400">
                <a:moveTo>
                  <a:pt x="179082" y="88899"/>
                </a:moveTo>
                <a:lnTo>
                  <a:pt x="143357" y="88899"/>
                </a:lnTo>
                <a:lnTo>
                  <a:pt x="145402" y="101599"/>
                </a:lnTo>
                <a:lnTo>
                  <a:pt x="181686" y="101599"/>
                </a:lnTo>
                <a:lnTo>
                  <a:pt x="179082" y="88899"/>
                </a:lnTo>
                <a:close/>
              </a:path>
              <a:path w="3434715" h="2184400">
                <a:moveTo>
                  <a:pt x="185419" y="88899"/>
                </a:moveTo>
                <a:lnTo>
                  <a:pt x="185661" y="101599"/>
                </a:lnTo>
                <a:lnTo>
                  <a:pt x="186969" y="101599"/>
                </a:lnTo>
                <a:lnTo>
                  <a:pt x="185419" y="88899"/>
                </a:lnTo>
                <a:close/>
              </a:path>
              <a:path w="3434715" h="2184400">
                <a:moveTo>
                  <a:pt x="138556" y="88899"/>
                </a:moveTo>
                <a:lnTo>
                  <a:pt x="138175" y="88899"/>
                </a:lnTo>
                <a:lnTo>
                  <a:pt x="138465" y="89511"/>
                </a:lnTo>
                <a:lnTo>
                  <a:pt x="138556" y="88899"/>
                </a:lnTo>
                <a:close/>
              </a:path>
              <a:path w="3434715" h="2184400">
                <a:moveTo>
                  <a:pt x="81864" y="76199"/>
                </a:moveTo>
                <a:lnTo>
                  <a:pt x="79273" y="76199"/>
                </a:lnTo>
                <a:lnTo>
                  <a:pt x="83210" y="88899"/>
                </a:lnTo>
                <a:lnTo>
                  <a:pt x="81864" y="76199"/>
                </a:lnTo>
                <a:close/>
              </a:path>
              <a:path w="3434715" h="2184400">
                <a:moveTo>
                  <a:pt x="110642" y="76199"/>
                </a:moveTo>
                <a:lnTo>
                  <a:pt x="90957" y="76199"/>
                </a:lnTo>
                <a:lnTo>
                  <a:pt x="96558" y="88899"/>
                </a:lnTo>
                <a:lnTo>
                  <a:pt x="106565" y="88899"/>
                </a:lnTo>
                <a:lnTo>
                  <a:pt x="110642" y="76199"/>
                </a:lnTo>
                <a:close/>
              </a:path>
              <a:path w="3434715" h="2184400">
                <a:moveTo>
                  <a:pt x="156082" y="76199"/>
                </a:moveTo>
                <a:lnTo>
                  <a:pt x="110642" y="76199"/>
                </a:lnTo>
                <a:lnTo>
                  <a:pt x="114452" y="88899"/>
                </a:lnTo>
                <a:lnTo>
                  <a:pt x="159718" y="88899"/>
                </a:lnTo>
                <a:lnTo>
                  <a:pt x="156082" y="76199"/>
                </a:lnTo>
                <a:close/>
              </a:path>
              <a:path w="3434715" h="2184400">
                <a:moveTo>
                  <a:pt x="56197" y="63499"/>
                </a:moveTo>
                <a:lnTo>
                  <a:pt x="49352" y="63499"/>
                </a:lnTo>
                <a:lnTo>
                  <a:pt x="57645" y="76199"/>
                </a:lnTo>
                <a:lnTo>
                  <a:pt x="56197" y="63499"/>
                </a:lnTo>
                <a:close/>
              </a:path>
              <a:path w="3434715" h="2184400">
                <a:moveTo>
                  <a:pt x="63919" y="63499"/>
                </a:moveTo>
                <a:lnTo>
                  <a:pt x="59969" y="63499"/>
                </a:lnTo>
                <a:lnTo>
                  <a:pt x="60553" y="76199"/>
                </a:lnTo>
                <a:lnTo>
                  <a:pt x="63919" y="63499"/>
                </a:lnTo>
                <a:close/>
              </a:path>
              <a:path w="3434715" h="2184400">
                <a:moveTo>
                  <a:pt x="73431" y="63499"/>
                </a:moveTo>
                <a:lnTo>
                  <a:pt x="63919" y="63499"/>
                </a:lnTo>
                <a:lnTo>
                  <a:pt x="74650" y="76199"/>
                </a:lnTo>
                <a:lnTo>
                  <a:pt x="73431" y="63499"/>
                </a:lnTo>
                <a:close/>
              </a:path>
              <a:path w="3434715" h="2184400">
                <a:moveTo>
                  <a:pt x="137318" y="63499"/>
                </a:moveTo>
                <a:lnTo>
                  <a:pt x="77673" y="63499"/>
                </a:lnTo>
                <a:lnTo>
                  <a:pt x="75399" y="76199"/>
                </a:lnTo>
                <a:lnTo>
                  <a:pt x="142410" y="76199"/>
                </a:lnTo>
                <a:lnTo>
                  <a:pt x="137318" y="63499"/>
                </a:lnTo>
                <a:close/>
              </a:path>
              <a:path w="3434715" h="2184400">
                <a:moveTo>
                  <a:pt x="146367" y="63499"/>
                </a:moveTo>
                <a:lnTo>
                  <a:pt x="145364" y="63499"/>
                </a:lnTo>
                <a:lnTo>
                  <a:pt x="145135" y="76199"/>
                </a:lnTo>
                <a:lnTo>
                  <a:pt x="148564" y="76199"/>
                </a:lnTo>
                <a:lnTo>
                  <a:pt x="146367" y="63499"/>
                </a:lnTo>
                <a:close/>
              </a:path>
              <a:path w="3434715" h="2184400">
                <a:moveTo>
                  <a:pt x="53784" y="50799"/>
                </a:moveTo>
                <a:lnTo>
                  <a:pt x="33896" y="50799"/>
                </a:lnTo>
                <a:lnTo>
                  <a:pt x="36296" y="63499"/>
                </a:lnTo>
                <a:lnTo>
                  <a:pt x="46062" y="63499"/>
                </a:lnTo>
                <a:lnTo>
                  <a:pt x="53784" y="50799"/>
                </a:lnTo>
                <a:close/>
              </a:path>
              <a:path w="3434715" h="2184400">
                <a:moveTo>
                  <a:pt x="66573" y="50799"/>
                </a:moveTo>
                <a:lnTo>
                  <a:pt x="53784" y="50799"/>
                </a:lnTo>
                <a:lnTo>
                  <a:pt x="51854" y="63499"/>
                </a:lnTo>
                <a:lnTo>
                  <a:pt x="65951" y="63499"/>
                </a:lnTo>
                <a:lnTo>
                  <a:pt x="66573" y="50799"/>
                </a:lnTo>
                <a:close/>
              </a:path>
              <a:path w="3434715" h="2184400">
                <a:moveTo>
                  <a:pt x="70706" y="55194"/>
                </a:moveTo>
                <a:lnTo>
                  <a:pt x="67284" y="63499"/>
                </a:lnTo>
                <a:lnTo>
                  <a:pt x="69900" y="63499"/>
                </a:lnTo>
                <a:lnTo>
                  <a:pt x="70706" y="55194"/>
                </a:lnTo>
                <a:close/>
              </a:path>
              <a:path w="3434715" h="2184400">
                <a:moveTo>
                  <a:pt x="71606" y="53010"/>
                </a:moveTo>
                <a:lnTo>
                  <a:pt x="70706" y="55194"/>
                </a:lnTo>
                <a:lnTo>
                  <a:pt x="69900" y="63499"/>
                </a:lnTo>
                <a:lnTo>
                  <a:pt x="73101" y="63499"/>
                </a:lnTo>
                <a:lnTo>
                  <a:pt x="74571" y="57732"/>
                </a:lnTo>
                <a:lnTo>
                  <a:pt x="71606" y="53010"/>
                </a:lnTo>
                <a:close/>
              </a:path>
              <a:path w="3434715" h="2184400">
                <a:moveTo>
                  <a:pt x="74571" y="57732"/>
                </a:moveTo>
                <a:lnTo>
                  <a:pt x="73101" y="63499"/>
                </a:lnTo>
                <a:lnTo>
                  <a:pt x="78193" y="63499"/>
                </a:lnTo>
                <a:lnTo>
                  <a:pt x="74571" y="57732"/>
                </a:lnTo>
                <a:close/>
              </a:path>
              <a:path w="3434715" h="2184400">
                <a:moveTo>
                  <a:pt x="85826" y="50799"/>
                </a:moveTo>
                <a:lnTo>
                  <a:pt x="76339" y="50799"/>
                </a:lnTo>
                <a:lnTo>
                  <a:pt x="74571" y="57732"/>
                </a:lnTo>
                <a:lnTo>
                  <a:pt x="78193" y="63499"/>
                </a:lnTo>
                <a:lnTo>
                  <a:pt x="85826" y="50799"/>
                </a:lnTo>
                <a:close/>
              </a:path>
              <a:path w="3434715" h="2184400">
                <a:moveTo>
                  <a:pt x="97612" y="38099"/>
                </a:moveTo>
                <a:lnTo>
                  <a:pt x="93435" y="42361"/>
                </a:lnTo>
                <a:lnTo>
                  <a:pt x="91503" y="50799"/>
                </a:lnTo>
                <a:lnTo>
                  <a:pt x="85826" y="50799"/>
                </a:lnTo>
                <a:lnTo>
                  <a:pt x="78193" y="63499"/>
                </a:lnTo>
                <a:lnTo>
                  <a:pt x="102552" y="63499"/>
                </a:lnTo>
                <a:lnTo>
                  <a:pt x="103365" y="50799"/>
                </a:lnTo>
                <a:lnTo>
                  <a:pt x="97612" y="38099"/>
                </a:lnTo>
                <a:close/>
              </a:path>
              <a:path w="3434715" h="2184400">
                <a:moveTo>
                  <a:pt x="119849" y="50799"/>
                </a:moveTo>
                <a:lnTo>
                  <a:pt x="114223" y="50799"/>
                </a:lnTo>
                <a:lnTo>
                  <a:pt x="104584" y="63499"/>
                </a:lnTo>
                <a:lnTo>
                  <a:pt x="125526" y="63499"/>
                </a:lnTo>
                <a:lnTo>
                  <a:pt x="119849" y="50799"/>
                </a:lnTo>
                <a:close/>
              </a:path>
              <a:path w="3434715" h="2184400">
                <a:moveTo>
                  <a:pt x="76339" y="50799"/>
                </a:moveTo>
                <a:lnTo>
                  <a:pt x="72516" y="50799"/>
                </a:lnTo>
                <a:lnTo>
                  <a:pt x="71606" y="53010"/>
                </a:lnTo>
                <a:lnTo>
                  <a:pt x="74571" y="57732"/>
                </a:lnTo>
                <a:lnTo>
                  <a:pt x="76339" y="50799"/>
                </a:lnTo>
                <a:close/>
              </a:path>
              <a:path w="3434715" h="2184400">
                <a:moveTo>
                  <a:pt x="71010" y="52061"/>
                </a:moveTo>
                <a:lnTo>
                  <a:pt x="70706" y="55194"/>
                </a:lnTo>
                <a:lnTo>
                  <a:pt x="71606" y="53010"/>
                </a:lnTo>
                <a:lnTo>
                  <a:pt x="71010" y="52061"/>
                </a:lnTo>
                <a:close/>
              </a:path>
              <a:path w="3434715" h="2184400">
                <a:moveTo>
                  <a:pt x="72516" y="50799"/>
                </a:moveTo>
                <a:lnTo>
                  <a:pt x="71132" y="50799"/>
                </a:lnTo>
                <a:lnTo>
                  <a:pt x="71010" y="52061"/>
                </a:lnTo>
                <a:lnTo>
                  <a:pt x="71606" y="53010"/>
                </a:lnTo>
                <a:lnTo>
                  <a:pt x="72516" y="50799"/>
                </a:lnTo>
                <a:close/>
              </a:path>
              <a:path w="3434715" h="2184400">
                <a:moveTo>
                  <a:pt x="71132" y="50799"/>
                </a:moveTo>
                <a:lnTo>
                  <a:pt x="70218" y="50799"/>
                </a:lnTo>
                <a:lnTo>
                  <a:pt x="71010" y="52061"/>
                </a:lnTo>
                <a:lnTo>
                  <a:pt x="71132" y="50799"/>
                </a:lnTo>
                <a:close/>
              </a:path>
              <a:path w="3434715" h="2184400">
                <a:moveTo>
                  <a:pt x="20815" y="38099"/>
                </a:moveTo>
                <a:lnTo>
                  <a:pt x="15849" y="38099"/>
                </a:lnTo>
                <a:lnTo>
                  <a:pt x="21120" y="50799"/>
                </a:lnTo>
                <a:lnTo>
                  <a:pt x="23723" y="50799"/>
                </a:lnTo>
                <a:lnTo>
                  <a:pt x="20815" y="38099"/>
                </a:lnTo>
                <a:close/>
              </a:path>
              <a:path w="3434715" h="2184400">
                <a:moveTo>
                  <a:pt x="27863" y="38099"/>
                </a:moveTo>
                <a:lnTo>
                  <a:pt x="22085" y="38099"/>
                </a:lnTo>
                <a:lnTo>
                  <a:pt x="23723" y="50799"/>
                </a:lnTo>
                <a:lnTo>
                  <a:pt x="23964" y="50799"/>
                </a:lnTo>
                <a:lnTo>
                  <a:pt x="27863" y="38099"/>
                </a:lnTo>
                <a:close/>
              </a:path>
              <a:path w="3434715" h="2184400">
                <a:moveTo>
                  <a:pt x="33159" y="38099"/>
                </a:moveTo>
                <a:lnTo>
                  <a:pt x="28219" y="38099"/>
                </a:lnTo>
                <a:lnTo>
                  <a:pt x="30873" y="50799"/>
                </a:lnTo>
                <a:lnTo>
                  <a:pt x="35534" y="50799"/>
                </a:lnTo>
                <a:lnTo>
                  <a:pt x="34456" y="40021"/>
                </a:lnTo>
                <a:lnTo>
                  <a:pt x="33159" y="38099"/>
                </a:lnTo>
                <a:close/>
              </a:path>
              <a:path w="3434715" h="2184400">
                <a:moveTo>
                  <a:pt x="43065" y="38099"/>
                </a:moveTo>
                <a:lnTo>
                  <a:pt x="34264" y="38099"/>
                </a:lnTo>
                <a:lnTo>
                  <a:pt x="34456" y="40021"/>
                </a:lnTo>
                <a:lnTo>
                  <a:pt x="41732" y="50799"/>
                </a:lnTo>
                <a:lnTo>
                  <a:pt x="48183" y="50799"/>
                </a:lnTo>
                <a:lnTo>
                  <a:pt x="43065" y="38099"/>
                </a:lnTo>
                <a:close/>
              </a:path>
              <a:path w="3434715" h="2184400">
                <a:moveTo>
                  <a:pt x="50558" y="38099"/>
                </a:moveTo>
                <a:lnTo>
                  <a:pt x="43065" y="38099"/>
                </a:lnTo>
                <a:lnTo>
                  <a:pt x="48755" y="50799"/>
                </a:lnTo>
                <a:lnTo>
                  <a:pt x="50558" y="38099"/>
                </a:lnTo>
                <a:close/>
              </a:path>
              <a:path w="3434715" h="2184400">
                <a:moveTo>
                  <a:pt x="56641" y="38099"/>
                </a:moveTo>
                <a:lnTo>
                  <a:pt x="50558" y="38099"/>
                </a:lnTo>
                <a:lnTo>
                  <a:pt x="52692" y="50799"/>
                </a:lnTo>
                <a:lnTo>
                  <a:pt x="53962" y="50799"/>
                </a:lnTo>
                <a:lnTo>
                  <a:pt x="56641" y="38099"/>
                </a:lnTo>
                <a:close/>
              </a:path>
              <a:path w="3434715" h="2184400">
                <a:moveTo>
                  <a:pt x="75920" y="38099"/>
                </a:moveTo>
                <a:lnTo>
                  <a:pt x="56641" y="38099"/>
                </a:lnTo>
                <a:lnTo>
                  <a:pt x="56464" y="50799"/>
                </a:lnTo>
                <a:lnTo>
                  <a:pt x="79616" y="50799"/>
                </a:lnTo>
                <a:lnTo>
                  <a:pt x="75920" y="38099"/>
                </a:lnTo>
                <a:close/>
              </a:path>
              <a:path w="3434715" h="2184400">
                <a:moveTo>
                  <a:pt x="89395" y="38099"/>
                </a:moveTo>
                <a:lnTo>
                  <a:pt x="75920" y="38099"/>
                </a:lnTo>
                <a:lnTo>
                  <a:pt x="79616" y="50799"/>
                </a:lnTo>
                <a:lnTo>
                  <a:pt x="85166" y="50799"/>
                </a:lnTo>
                <a:lnTo>
                  <a:pt x="89395" y="38099"/>
                </a:lnTo>
                <a:close/>
              </a:path>
              <a:path w="3434715" h="2184400">
                <a:moveTo>
                  <a:pt x="94411" y="38099"/>
                </a:moveTo>
                <a:lnTo>
                  <a:pt x="89395" y="38099"/>
                </a:lnTo>
                <a:lnTo>
                  <a:pt x="85166" y="50799"/>
                </a:lnTo>
                <a:lnTo>
                  <a:pt x="93435" y="42361"/>
                </a:lnTo>
                <a:lnTo>
                  <a:pt x="94411" y="38099"/>
                </a:lnTo>
                <a:close/>
              </a:path>
              <a:path w="3434715" h="2184400">
                <a:moveTo>
                  <a:pt x="93435" y="42361"/>
                </a:moveTo>
                <a:lnTo>
                  <a:pt x="85166" y="50799"/>
                </a:lnTo>
                <a:lnTo>
                  <a:pt x="91503" y="50799"/>
                </a:lnTo>
                <a:lnTo>
                  <a:pt x="93435" y="42361"/>
                </a:lnTo>
                <a:close/>
              </a:path>
              <a:path w="3434715" h="2184400">
                <a:moveTo>
                  <a:pt x="3949" y="25399"/>
                </a:moveTo>
                <a:lnTo>
                  <a:pt x="1600" y="25399"/>
                </a:lnTo>
                <a:lnTo>
                  <a:pt x="0" y="38099"/>
                </a:lnTo>
                <a:lnTo>
                  <a:pt x="14376" y="38099"/>
                </a:lnTo>
                <a:lnTo>
                  <a:pt x="3949" y="25399"/>
                </a:lnTo>
                <a:close/>
              </a:path>
              <a:path w="3434715" h="2184400">
                <a:moveTo>
                  <a:pt x="6730" y="12699"/>
                </a:moveTo>
                <a:lnTo>
                  <a:pt x="5245" y="25399"/>
                </a:lnTo>
                <a:lnTo>
                  <a:pt x="15570" y="38099"/>
                </a:lnTo>
                <a:lnTo>
                  <a:pt x="80568" y="38099"/>
                </a:lnTo>
                <a:lnTo>
                  <a:pt x="70865" y="25399"/>
                </a:lnTo>
                <a:lnTo>
                  <a:pt x="9905" y="25399"/>
                </a:lnTo>
                <a:lnTo>
                  <a:pt x="6730" y="12699"/>
                </a:lnTo>
                <a:close/>
              </a:path>
              <a:path w="3434715" h="2184400">
                <a:moveTo>
                  <a:pt x="63944" y="12699"/>
                </a:moveTo>
                <a:lnTo>
                  <a:pt x="12026" y="12699"/>
                </a:lnTo>
                <a:lnTo>
                  <a:pt x="17284" y="25399"/>
                </a:lnTo>
                <a:lnTo>
                  <a:pt x="65316" y="25399"/>
                </a:lnTo>
                <a:lnTo>
                  <a:pt x="63944" y="12699"/>
                </a:lnTo>
                <a:close/>
              </a:path>
              <a:path w="3434715" h="2184400">
                <a:moveTo>
                  <a:pt x="18516" y="0"/>
                </a:moveTo>
                <a:lnTo>
                  <a:pt x="12052" y="0"/>
                </a:lnTo>
                <a:lnTo>
                  <a:pt x="17108" y="12699"/>
                </a:lnTo>
                <a:lnTo>
                  <a:pt x="29032" y="12699"/>
                </a:lnTo>
                <a:lnTo>
                  <a:pt x="18516" y="0"/>
                </a:lnTo>
                <a:close/>
              </a:path>
              <a:path w="3434715" h="2184400">
                <a:moveTo>
                  <a:pt x="38900" y="0"/>
                </a:moveTo>
                <a:lnTo>
                  <a:pt x="29311" y="0"/>
                </a:lnTo>
                <a:lnTo>
                  <a:pt x="29032" y="12699"/>
                </a:lnTo>
                <a:lnTo>
                  <a:pt x="31927" y="12699"/>
                </a:lnTo>
                <a:lnTo>
                  <a:pt x="38900" y="0"/>
                </a:lnTo>
                <a:close/>
              </a:path>
            </a:pathLst>
          </a:custGeom>
          <a:solidFill>
            <a:srgbClr val="3CFA6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4560380" y="2829490"/>
            <a:ext cx="252194" cy="233680"/>
          </a:xfrm>
          <a:prstGeom prst="rect">
            <a:avLst/>
          </a:prstGeom>
          <a:blipFill>
            <a:blip r:embed="rId6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285529" y="1791867"/>
            <a:ext cx="7503690" cy="6540500"/>
          </a:xfrm>
          <a:prstGeom prst="rect">
            <a:avLst/>
          </a:prstGeom>
          <a:blipFill>
            <a:blip r:embed="rId6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02158" y="530633"/>
            <a:ext cx="4851400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26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6600" spc="4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6600" spc="3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6600" spc="4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6600" spc="85" dirty="0">
                <a:solidFill>
                  <a:srgbClr val="FFFFFF"/>
                </a:solidFill>
                <a:latin typeface="Calibri"/>
                <a:cs typeface="Calibri"/>
              </a:rPr>
              <a:t>equis</a:t>
            </a:r>
            <a:r>
              <a:rPr sz="6600" spc="-3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6600" spc="4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600" spc="3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6600" spc="25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70000" y="19685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0000" y="42545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sz="half" idx="2"/>
          </p:nvPr>
        </p:nvSpPr>
        <p:spPr>
          <a:xfrm>
            <a:off x="1663909" y="1842299"/>
            <a:ext cx="5927725" cy="486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89355" algn="l"/>
                <a:tab pos="3423920" algn="l"/>
              </a:tabLst>
            </a:pPr>
            <a:r>
              <a:rPr spc="-30" dirty="0"/>
              <a:t>M</a:t>
            </a:r>
            <a:r>
              <a:rPr spc="-120" dirty="0"/>
              <a:t>o</a:t>
            </a:r>
            <a:r>
              <a:rPr spc="-35" dirty="0"/>
              <a:t>s</a:t>
            </a:r>
            <a:r>
              <a:rPr spc="430" dirty="0"/>
              <a:t>t</a:t>
            </a:r>
            <a:r>
              <a:rPr dirty="0"/>
              <a:t>	</a:t>
            </a:r>
            <a:r>
              <a:rPr spc="145" dirty="0"/>
              <a:t>Im</a:t>
            </a:r>
            <a:r>
              <a:rPr spc="190" dirty="0"/>
              <a:t>p</a:t>
            </a:r>
            <a:r>
              <a:rPr spc="-100" dirty="0"/>
              <a:t>o</a:t>
            </a:r>
            <a:r>
              <a:rPr spc="315" dirty="0"/>
              <a:t>r</a:t>
            </a:r>
            <a:r>
              <a:rPr spc="140" dirty="0"/>
              <a:t>t</a:t>
            </a:r>
            <a:r>
              <a:rPr spc="185" dirty="0"/>
              <a:t>a</a:t>
            </a:r>
            <a:r>
              <a:rPr spc="-200" dirty="0"/>
              <a:t>n</a:t>
            </a:r>
            <a:r>
              <a:rPr spc="430" dirty="0"/>
              <a:t>t</a:t>
            </a:r>
            <a:r>
              <a:rPr dirty="0"/>
              <a:t>	</a:t>
            </a:r>
            <a:r>
              <a:rPr spc="140" dirty="0"/>
              <a:t>P</a:t>
            </a:r>
            <a:r>
              <a:rPr spc="225" dirty="0"/>
              <a:t>r</a:t>
            </a:r>
            <a:r>
              <a:rPr spc="160" dirty="0"/>
              <a:t>e</a:t>
            </a:r>
            <a:r>
              <a:rPr spc="225" dirty="0"/>
              <a:t>r</a:t>
            </a:r>
            <a:r>
              <a:rPr spc="-65" dirty="0"/>
              <a:t>eq!</a:t>
            </a:r>
          </a:p>
          <a:p>
            <a:pPr marL="12700" marR="1757680">
              <a:lnSpc>
                <a:spcPct val="104200"/>
              </a:lnSpc>
              <a:spcBef>
                <a:spcPts val="60"/>
              </a:spcBef>
            </a:pPr>
            <a:r>
              <a:rPr sz="2400" spc="155" dirty="0"/>
              <a:t>Obj</a:t>
            </a:r>
            <a:r>
              <a:rPr sz="2400" spc="200" dirty="0"/>
              <a:t>e</a:t>
            </a:r>
            <a:r>
              <a:rPr sz="2400" spc="70" dirty="0"/>
              <a:t>c</a:t>
            </a:r>
            <a:r>
              <a:rPr sz="2400" spc="80" dirty="0"/>
              <a:t>t</a:t>
            </a:r>
            <a:r>
              <a:rPr sz="2400" spc="270" dirty="0"/>
              <a:t>-O</a:t>
            </a:r>
            <a:r>
              <a:rPr sz="2400" spc="260" dirty="0"/>
              <a:t>r</a:t>
            </a:r>
            <a:r>
              <a:rPr sz="2400" spc="15" dirty="0"/>
              <a:t>ie</a:t>
            </a:r>
            <a:r>
              <a:rPr sz="2400" spc="-70" dirty="0"/>
              <a:t>n</a:t>
            </a:r>
            <a:r>
              <a:rPr sz="2400" spc="165" dirty="0"/>
              <a:t>te</a:t>
            </a:r>
            <a:r>
              <a:rPr sz="2400" spc="-40" dirty="0"/>
              <a:t>d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95" dirty="0"/>
              <a:t>P</a:t>
            </a:r>
            <a:r>
              <a:rPr sz="2400" spc="170" dirty="0"/>
              <a:t>r</a:t>
            </a:r>
            <a:r>
              <a:rPr sz="2400" spc="-70" dirty="0"/>
              <a:t>o</a:t>
            </a:r>
            <a:r>
              <a:rPr sz="2400" spc="180" dirty="0"/>
              <a:t>g</a:t>
            </a:r>
            <a:r>
              <a:rPr sz="2400" spc="45" dirty="0"/>
              <a:t>r</a:t>
            </a:r>
            <a:r>
              <a:rPr sz="2400" spc="-15" dirty="0"/>
              <a:t>a</a:t>
            </a:r>
            <a:r>
              <a:rPr sz="2400" spc="50" dirty="0"/>
              <a:t>m</a:t>
            </a:r>
            <a:r>
              <a:rPr sz="2400" spc="-120" dirty="0"/>
              <a:t>m</a:t>
            </a:r>
            <a:r>
              <a:rPr sz="2400" dirty="0"/>
              <a:t>i</a:t>
            </a:r>
            <a:r>
              <a:rPr sz="2400" spc="35" dirty="0"/>
              <a:t>n</a:t>
            </a:r>
            <a:r>
              <a:rPr sz="2400" spc="120" dirty="0"/>
              <a:t>g</a:t>
            </a:r>
            <a:r>
              <a:rPr sz="2400" spc="55" dirty="0"/>
              <a:t> </a:t>
            </a:r>
            <a:endParaRPr lang="en-US" sz="2400" spc="55" dirty="0" smtClean="0"/>
          </a:p>
          <a:p>
            <a:pPr marL="12700" marR="1757680">
              <a:lnSpc>
                <a:spcPct val="104200"/>
              </a:lnSpc>
              <a:spcBef>
                <a:spcPts val="60"/>
              </a:spcBef>
            </a:pPr>
            <a:endParaRPr lang="en-US" sz="2400" spc="55" dirty="0"/>
          </a:p>
          <a:p>
            <a:pPr marL="12700" marR="1757680">
              <a:lnSpc>
                <a:spcPct val="104200"/>
              </a:lnSpc>
              <a:spcBef>
                <a:spcPts val="60"/>
              </a:spcBef>
            </a:pPr>
            <a:r>
              <a:rPr spc="235" dirty="0" smtClean="0"/>
              <a:t>Obj</a:t>
            </a:r>
            <a:r>
              <a:rPr spc="305" dirty="0" smtClean="0"/>
              <a:t>e</a:t>
            </a:r>
            <a:r>
              <a:rPr spc="110" dirty="0" smtClean="0"/>
              <a:t>c</a:t>
            </a:r>
            <a:r>
              <a:rPr spc="125" dirty="0" smtClean="0"/>
              <a:t>t</a:t>
            </a:r>
            <a:r>
              <a:rPr spc="409" dirty="0" smtClean="0"/>
              <a:t>-O</a:t>
            </a:r>
            <a:r>
              <a:rPr spc="395" dirty="0" smtClean="0"/>
              <a:t>r</a:t>
            </a:r>
            <a:r>
              <a:rPr spc="75" dirty="0" smtClean="0"/>
              <a:t>ie</a:t>
            </a:r>
            <a:r>
              <a:rPr spc="-200" dirty="0" smtClean="0"/>
              <a:t>n</a:t>
            </a:r>
            <a:r>
              <a:rPr spc="250" dirty="0" smtClean="0"/>
              <a:t>te</a:t>
            </a:r>
            <a:r>
              <a:rPr spc="-60" dirty="0" smtClean="0"/>
              <a:t>d</a:t>
            </a:r>
            <a:r>
              <a:rPr spc="254" dirty="0" smtClean="0"/>
              <a:t> </a:t>
            </a:r>
            <a:r>
              <a:rPr spc="-195" dirty="0"/>
              <a:t>T</a:t>
            </a:r>
            <a:r>
              <a:rPr spc="160" dirty="0"/>
              <a:t>e</a:t>
            </a:r>
            <a:r>
              <a:rPr spc="465" dirty="0"/>
              <a:t>r</a:t>
            </a:r>
            <a:r>
              <a:rPr spc="-45" dirty="0"/>
              <a:t>ms</a:t>
            </a:r>
          </a:p>
          <a:p>
            <a:pPr marL="42545" marR="124460">
              <a:lnSpc>
                <a:spcPct val="105600"/>
              </a:lnSpc>
              <a:spcBef>
                <a:spcPts val="15"/>
              </a:spcBef>
            </a:pPr>
            <a:r>
              <a:rPr sz="2400" spc="125" dirty="0"/>
              <a:t>C</a:t>
            </a:r>
            <a:r>
              <a:rPr sz="2400" spc="5" dirty="0"/>
              <a:t>l</a:t>
            </a:r>
            <a:r>
              <a:rPr sz="2400" spc="150" dirty="0"/>
              <a:t>a</a:t>
            </a:r>
            <a:r>
              <a:rPr sz="2400" spc="90" dirty="0"/>
              <a:t>ss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30" dirty="0"/>
              <a:t>(</a:t>
            </a:r>
            <a:r>
              <a:rPr sz="2400" spc="10" dirty="0"/>
              <a:t>d</a:t>
            </a:r>
            <a:r>
              <a:rPr sz="2400" spc="65" dirty="0"/>
              <a:t>es</a:t>
            </a:r>
            <a:r>
              <a:rPr sz="2400" spc="200" dirty="0"/>
              <a:t>c</a:t>
            </a:r>
            <a:r>
              <a:rPr sz="2400" spc="225" dirty="0"/>
              <a:t>r</a:t>
            </a:r>
            <a:r>
              <a:rPr sz="2400" spc="-15" dirty="0"/>
              <a:t>i</a:t>
            </a:r>
            <a:r>
              <a:rPr sz="2400" spc="-165" dirty="0"/>
              <a:t>p</a:t>
            </a:r>
            <a:r>
              <a:rPr sz="2400" spc="295" dirty="0"/>
              <a:t>t</a:t>
            </a:r>
            <a:r>
              <a:rPr sz="2400" spc="-20" dirty="0"/>
              <a:t>i</a:t>
            </a:r>
            <a:r>
              <a:rPr sz="2400" spc="20" dirty="0"/>
              <a:t>o</a:t>
            </a:r>
            <a:r>
              <a:rPr sz="2400" spc="-45" dirty="0"/>
              <a:t>n</a:t>
            </a:r>
            <a:r>
              <a:rPr sz="2400" spc="60" dirty="0"/>
              <a:t>/</a:t>
            </a:r>
            <a:r>
              <a:rPr sz="2400" spc="165" dirty="0"/>
              <a:t>t</a:t>
            </a:r>
            <a:r>
              <a:rPr sz="2400" spc="-35" dirty="0"/>
              <a:t>emp</a:t>
            </a:r>
            <a:r>
              <a:rPr sz="2400" spc="10" dirty="0"/>
              <a:t>l</a:t>
            </a:r>
            <a:r>
              <a:rPr sz="2400" spc="-45" dirty="0"/>
              <a:t>a</a:t>
            </a:r>
            <a:r>
              <a:rPr sz="2400" spc="165" dirty="0"/>
              <a:t>t</a:t>
            </a:r>
            <a:r>
              <a:rPr sz="2400" spc="55" dirty="0"/>
              <a:t>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225" dirty="0"/>
              <a:t>f</a:t>
            </a:r>
            <a:r>
              <a:rPr sz="2400" spc="-70" dirty="0"/>
              <a:t>o</a:t>
            </a:r>
            <a:r>
              <a:rPr sz="2400" spc="204" dirty="0"/>
              <a:t>r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45" dirty="0"/>
              <a:t>an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85" dirty="0"/>
              <a:t>obj</a:t>
            </a:r>
            <a:r>
              <a:rPr sz="2400" spc="145" dirty="0"/>
              <a:t>e</a:t>
            </a:r>
            <a:r>
              <a:rPr sz="2400" spc="70" dirty="0"/>
              <a:t>c</a:t>
            </a:r>
            <a:r>
              <a:rPr sz="2400" spc="190" dirty="0"/>
              <a:t>t</a:t>
            </a:r>
            <a:r>
              <a:rPr sz="2400" spc="20" dirty="0"/>
              <a:t>)</a:t>
            </a:r>
            <a:r>
              <a:rPr sz="2400" spc="15" dirty="0"/>
              <a:t> </a:t>
            </a:r>
            <a:r>
              <a:rPr sz="2400" spc="200" dirty="0"/>
              <a:t>In</a:t>
            </a:r>
            <a:r>
              <a:rPr sz="2400" spc="-25" dirty="0"/>
              <a:t>s</a:t>
            </a:r>
            <a:r>
              <a:rPr sz="2400" spc="90" dirty="0"/>
              <a:t>t</a:t>
            </a:r>
            <a:r>
              <a:rPr sz="2400" spc="80" dirty="0"/>
              <a:t>an</a:t>
            </a:r>
            <a:r>
              <a:rPr sz="2400" spc="10" dirty="0"/>
              <a:t>c</a:t>
            </a:r>
            <a:r>
              <a:rPr sz="2400" spc="55" dirty="0"/>
              <a:t>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15" dirty="0"/>
              <a:t>(ma</a:t>
            </a:r>
            <a:r>
              <a:rPr sz="2400" spc="25" dirty="0"/>
              <a:t>n</a:t>
            </a:r>
            <a:r>
              <a:rPr sz="2400" spc="-70" dirty="0"/>
              <a:t>i</a:t>
            </a:r>
            <a:r>
              <a:rPr sz="2400" spc="240" dirty="0"/>
              <a:t>f</a:t>
            </a:r>
            <a:r>
              <a:rPr sz="2400" spc="110" dirty="0"/>
              <a:t>e</a:t>
            </a:r>
            <a:r>
              <a:rPr sz="2400" spc="-25" dirty="0"/>
              <a:t>s</a:t>
            </a:r>
            <a:r>
              <a:rPr sz="2400" spc="90" dirty="0"/>
              <a:t>t</a:t>
            </a:r>
            <a:r>
              <a:rPr sz="2400" spc="-45" dirty="0"/>
              <a:t>a</a:t>
            </a:r>
            <a:r>
              <a:rPr sz="2400" spc="295" dirty="0"/>
              <a:t>t</a:t>
            </a:r>
            <a:r>
              <a:rPr sz="2400" spc="-20" dirty="0"/>
              <a:t>i</a:t>
            </a:r>
            <a:r>
              <a:rPr sz="2400" spc="20" dirty="0"/>
              <a:t>o</a:t>
            </a:r>
            <a:r>
              <a:rPr sz="2400" spc="-40" dirty="0"/>
              <a:t>n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20" dirty="0"/>
              <a:t>o</a:t>
            </a:r>
            <a:r>
              <a:rPr sz="2400" spc="70" dirty="0"/>
              <a:t>f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25" dirty="0"/>
              <a:t>a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60" dirty="0"/>
              <a:t>c</a:t>
            </a:r>
            <a:r>
              <a:rPr sz="2400" spc="10" dirty="0"/>
              <a:t>l</a:t>
            </a:r>
            <a:r>
              <a:rPr sz="2400" spc="150" dirty="0"/>
              <a:t>a</a:t>
            </a:r>
            <a:r>
              <a:rPr sz="2400" spc="90" dirty="0"/>
              <a:t>s</a:t>
            </a:r>
            <a:r>
              <a:rPr sz="2400" spc="-30" dirty="0"/>
              <a:t>s</a:t>
            </a:r>
            <a:r>
              <a:rPr sz="2400" spc="20" dirty="0"/>
              <a:t>)</a:t>
            </a:r>
            <a:r>
              <a:rPr sz="2400" spc="15" dirty="0"/>
              <a:t> </a:t>
            </a:r>
            <a:r>
              <a:rPr sz="2400" dirty="0"/>
              <a:t>M</a:t>
            </a:r>
            <a:r>
              <a:rPr sz="2400" spc="55" dirty="0"/>
              <a:t>e</a:t>
            </a:r>
            <a:r>
              <a:rPr sz="2400" spc="100" dirty="0"/>
              <a:t>ssa</a:t>
            </a:r>
            <a:r>
              <a:rPr sz="2400" spc="150" dirty="0"/>
              <a:t>g</a:t>
            </a:r>
            <a:r>
              <a:rPr sz="2400" spc="55" dirty="0"/>
              <a:t>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75" dirty="0"/>
              <a:t>(</a:t>
            </a:r>
            <a:r>
              <a:rPr sz="2400" spc="30" dirty="0"/>
              <a:t>se</a:t>
            </a:r>
            <a:r>
              <a:rPr sz="2400" spc="-55" dirty="0"/>
              <a:t>n</a:t>
            </a:r>
            <a:r>
              <a:rPr sz="2400" spc="285" dirty="0"/>
              <a:t>t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75" dirty="0"/>
              <a:t>t</a:t>
            </a:r>
            <a:r>
              <a:rPr sz="2400" spc="-105" dirty="0"/>
              <a:t>o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85" dirty="0"/>
              <a:t>obj</a:t>
            </a:r>
            <a:r>
              <a:rPr sz="2400" spc="145" dirty="0"/>
              <a:t>e</a:t>
            </a:r>
            <a:r>
              <a:rPr sz="2400" spc="70" dirty="0"/>
              <a:t>c</a:t>
            </a:r>
            <a:r>
              <a:rPr sz="2400" spc="285" dirty="0"/>
              <a:t>t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75" dirty="0"/>
              <a:t>t</a:t>
            </a:r>
            <a:r>
              <a:rPr sz="2400" spc="-105" dirty="0"/>
              <a:t>o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20" dirty="0"/>
              <a:t>m</a:t>
            </a:r>
            <a:r>
              <a:rPr sz="2400" spc="-35" dirty="0"/>
              <a:t>a</a:t>
            </a:r>
            <a:r>
              <a:rPr sz="2400" spc="80" dirty="0"/>
              <a:t>k</a:t>
            </a:r>
            <a:r>
              <a:rPr sz="2400" spc="55" dirty="0"/>
              <a:t>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130" dirty="0"/>
              <a:t>i</a:t>
            </a:r>
            <a:r>
              <a:rPr sz="2400" spc="285" dirty="0"/>
              <a:t>t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50" dirty="0"/>
              <a:t>a</a:t>
            </a:r>
            <a:r>
              <a:rPr sz="2400" spc="70" dirty="0"/>
              <a:t>c</a:t>
            </a:r>
            <a:r>
              <a:rPr sz="2400" spc="190" dirty="0"/>
              <a:t>t</a:t>
            </a:r>
            <a:r>
              <a:rPr sz="2400" spc="20" dirty="0"/>
              <a:t>)</a:t>
            </a:r>
            <a:r>
              <a:rPr sz="2400" spc="15" dirty="0"/>
              <a:t> </a:t>
            </a:r>
            <a:r>
              <a:rPr sz="2400" spc="-85" dirty="0"/>
              <a:t>M</a:t>
            </a:r>
            <a:r>
              <a:rPr sz="2400" spc="-55" dirty="0"/>
              <a:t>e</a:t>
            </a:r>
            <a:r>
              <a:rPr sz="2400" spc="65" dirty="0"/>
              <a:t>th</a:t>
            </a:r>
            <a:r>
              <a:rPr sz="2400" spc="200" dirty="0"/>
              <a:t>o</a:t>
            </a:r>
            <a:r>
              <a:rPr sz="2400" spc="-40" dirty="0"/>
              <a:t>d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75" dirty="0"/>
              <a:t>(</a:t>
            </a:r>
            <a:r>
              <a:rPr sz="2400" spc="85" dirty="0"/>
              <a:t>c</a:t>
            </a:r>
            <a:r>
              <a:rPr sz="2400" spc="5" dirty="0"/>
              <a:t>o</a:t>
            </a:r>
            <a:r>
              <a:rPr sz="2400" spc="10" dirty="0"/>
              <a:t>de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dirty="0"/>
              <a:t>in</a:t>
            </a:r>
            <a:r>
              <a:rPr sz="2400" spc="20" dirty="0"/>
              <a:t>v</a:t>
            </a:r>
            <a:r>
              <a:rPr sz="2400" spc="30" dirty="0"/>
              <a:t>o</a:t>
            </a:r>
            <a:r>
              <a:rPr sz="2400" spc="-60" dirty="0"/>
              <a:t>k</a:t>
            </a:r>
            <a:r>
              <a:rPr sz="2400" spc="165" dirty="0"/>
              <a:t>e</a:t>
            </a:r>
            <a:r>
              <a:rPr sz="2400" spc="-40" dirty="0"/>
              <a:t>d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dirty="0"/>
              <a:t>b</a:t>
            </a:r>
            <a:r>
              <a:rPr sz="2400" spc="195" dirty="0"/>
              <a:t>y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25" dirty="0"/>
              <a:t>a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dirty="0"/>
              <a:t>M</a:t>
            </a:r>
            <a:r>
              <a:rPr sz="2400" spc="55" dirty="0"/>
              <a:t>e</a:t>
            </a:r>
            <a:r>
              <a:rPr sz="2400" spc="100" dirty="0"/>
              <a:t>ssa</a:t>
            </a:r>
            <a:r>
              <a:rPr sz="2400" spc="150" dirty="0"/>
              <a:t>g</a:t>
            </a:r>
            <a:r>
              <a:rPr sz="2400" spc="-40" dirty="0"/>
              <a:t>e</a:t>
            </a:r>
            <a:r>
              <a:rPr sz="2400" spc="20" dirty="0"/>
              <a:t>)</a:t>
            </a:r>
            <a:r>
              <a:rPr sz="2400" spc="15" dirty="0"/>
              <a:t> </a:t>
            </a:r>
            <a:r>
              <a:rPr sz="2400" spc="200" dirty="0"/>
              <a:t>In</a:t>
            </a:r>
            <a:r>
              <a:rPr sz="2400" spc="-25" dirty="0"/>
              <a:t>s</a:t>
            </a:r>
            <a:r>
              <a:rPr sz="2400" spc="90" dirty="0"/>
              <a:t>t</a:t>
            </a:r>
            <a:r>
              <a:rPr sz="2400" spc="80" dirty="0"/>
              <a:t>an</a:t>
            </a:r>
            <a:r>
              <a:rPr sz="2400" spc="10" dirty="0"/>
              <a:t>c</a:t>
            </a:r>
            <a:r>
              <a:rPr sz="2400" spc="55" dirty="0"/>
              <a:t>e</a:t>
            </a:r>
            <a:r>
              <a:rPr sz="2400" spc="160" dirty="0"/>
              <a:t> </a:t>
            </a:r>
            <a:r>
              <a:rPr sz="2400" spc="-55" dirty="0"/>
              <a:t>V</a:t>
            </a:r>
            <a:r>
              <a:rPr sz="2400" spc="85" dirty="0"/>
              <a:t>a</a:t>
            </a:r>
            <a:r>
              <a:rPr sz="2400" spc="265" dirty="0"/>
              <a:t>r</a:t>
            </a:r>
            <a:r>
              <a:rPr sz="2400" spc="-10" dirty="0"/>
              <a:t>i</a:t>
            </a:r>
            <a:r>
              <a:rPr sz="2400" spc="125" dirty="0"/>
              <a:t>a</a:t>
            </a:r>
            <a:r>
              <a:rPr sz="2400" spc="70" dirty="0"/>
              <a:t>b</a:t>
            </a:r>
            <a:r>
              <a:rPr sz="2400" spc="35" dirty="0"/>
              <a:t>l</a:t>
            </a:r>
            <a:r>
              <a:rPr sz="2400" spc="55" dirty="0"/>
              <a:t>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75" dirty="0"/>
              <a:t>(</a:t>
            </a:r>
            <a:r>
              <a:rPr sz="2400" spc="85" dirty="0"/>
              <a:t>obj</a:t>
            </a:r>
            <a:r>
              <a:rPr sz="2400" spc="145" dirty="0"/>
              <a:t>e</a:t>
            </a:r>
            <a:r>
              <a:rPr sz="2400" spc="70" dirty="0"/>
              <a:t>c</a:t>
            </a:r>
            <a:r>
              <a:rPr sz="2400" spc="80" dirty="0"/>
              <a:t>t</a:t>
            </a:r>
            <a:r>
              <a:rPr sz="2400" spc="135" dirty="0"/>
              <a:t>-s</a:t>
            </a:r>
            <a:r>
              <a:rPr sz="2400" spc="235" dirty="0"/>
              <a:t>p</a:t>
            </a:r>
            <a:r>
              <a:rPr sz="2400" spc="90" dirty="0"/>
              <a:t>ecific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25" dirty="0"/>
              <a:t>s</a:t>
            </a:r>
            <a:r>
              <a:rPr sz="2400" spc="175" dirty="0"/>
              <a:t>t</a:t>
            </a:r>
            <a:r>
              <a:rPr sz="2400" spc="-70" dirty="0"/>
              <a:t>o</a:t>
            </a:r>
            <a:r>
              <a:rPr sz="2400" spc="45" dirty="0"/>
              <a:t>r</a:t>
            </a:r>
            <a:r>
              <a:rPr sz="2400" spc="125" dirty="0"/>
              <a:t>a</a:t>
            </a:r>
            <a:r>
              <a:rPr sz="2400" spc="150" dirty="0"/>
              <a:t>g</a:t>
            </a:r>
            <a:r>
              <a:rPr sz="2400" spc="-40" dirty="0"/>
              <a:t>e</a:t>
            </a:r>
            <a:r>
              <a:rPr sz="2400" spc="20" dirty="0"/>
              <a:t>)</a:t>
            </a:r>
            <a:r>
              <a:rPr sz="2400" spc="15" dirty="0"/>
              <a:t> </a:t>
            </a:r>
            <a:r>
              <a:rPr sz="2400" spc="135" dirty="0"/>
              <a:t>S</a:t>
            </a:r>
            <a:r>
              <a:rPr sz="2400" spc="195" dirty="0"/>
              <a:t>u</a:t>
            </a:r>
            <a:r>
              <a:rPr sz="2400" spc="25" dirty="0"/>
              <a:t>p</a:t>
            </a:r>
            <a:r>
              <a:rPr sz="2400" spc="105" dirty="0"/>
              <a:t>e</a:t>
            </a:r>
            <a:r>
              <a:rPr sz="2400" spc="175" dirty="0"/>
              <a:t>r</a:t>
            </a:r>
            <a:r>
              <a:rPr sz="2400" spc="160" dirty="0"/>
              <a:t>c</a:t>
            </a:r>
            <a:r>
              <a:rPr sz="2400" spc="5" dirty="0"/>
              <a:t>l</a:t>
            </a:r>
            <a:r>
              <a:rPr sz="2400" spc="150" dirty="0"/>
              <a:t>a</a:t>
            </a:r>
            <a:r>
              <a:rPr sz="2400" spc="85" dirty="0"/>
              <a:t>s</a:t>
            </a:r>
            <a:r>
              <a:rPr sz="2400" spc="90" dirty="0"/>
              <a:t>s</a:t>
            </a:r>
            <a:r>
              <a:rPr sz="2400" spc="75" dirty="0"/>
              <a:t>/</a:t>
            </a:r>
            <a:r>
              <a:rPr sz="2400" spc="135" dirty="0"/>
              <a:t>Sub</a:t>
            </a:r>
            <a:r>
              <a:rPr sz="2400" spc="120" dirty="0"/>
              <a:t>c</a:t>
            </a:r>
            <a:r>
              <a:rPr sz="2400" spc="5" dirty="0"/>
              <a:t>l</a:t>
            </a:r>
            <a:r>
              <a:rPr sz="2400" spc="150" dirty="0"/>
              <a:t>a</a:t>
            </a:r>
            <a:r>
              <a:rPr sz="2400" spc="85" dirty="0"/>
              <a:t>s</a:t>
            </a:r>
            <a:r>
              <a:rPr sz="2400" spc="90" dirty="0"/>
              <a:t>s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05" dirty="0"/>
              <a:t>(I</a:t>
            </a:r>
            <a:r>
              <a:rPr sz="2400" spc="210" dirty="0"/>
              <a:t>n</a:t>
            </a:r>
            <a:r>
              <a:rPr sz="2400" spc="50" dirty="0"/>
              <a:t>h</a:t>
            </a:r>
            <a:r>
              <a:rPr sz="2400" spc="95" dirty="0"/>
              <a:t>e</a:t>
            </a:r>
            <a:r>
              <a:rPr sz="2400" spc="265" dirty="0"/>
              <a:t>r</a:t>
            </a:r>
            <a:r>
              <a:rPr sz="2400" spc="-130" dirty="0"/>
              <a:t>i</a:t>
            </a:r>
            <a:r>
              <a:rPr sz="2400" spc="90" dirty="0"/>
              <a:t>t</a:t>
            </a:r>
            <a:r>
              <a:rPr sz="2400" spc="40" dirty="0"/>
              <a:t>a</a:t>
            </a:r>
            <a:r>
              <a:rPr sz="2400" spc="50" dirty="0"/>
              <a:t>n</a:t>
            </a:r>
            <a:r>
              <a:rPr sz="2400" spc="100" dirty="0"/>
              <a:t>c</a:t>
            </a:r>
            <a:r>
              <a:rPr sz="2400" spc="-40" dirty="0"/>
              <a:t>e</a:t>
            </a:r>
            <a:r>
              <a:rPr sz="2400" spc="20" dirty="0"/>
              <a:t>)</a:t>
            </a:r>
            <a:endParaRPr sz="2400" dirty="0"/>
          </a:p>
        </p:txBody>
      </p:sp>
      <p:sp>
        <p:nvSpPr>
          <p:cNvPr id="6" name="object 6"/>
          <p:cNvSpPr/>
          <p:nvPr/>
        </p:nvSpPr>
        <p:spPr>
          <a:xfrm>
            <a:off x="8331200" y="19685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31200" y="34671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8725109" y="1842299"/>
            <a:ext cx="7005955" cy="405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92175" algn="l"/>
                <a:tab pos="2376170" algn="l"/>
                <a:tab pos="3599815" algn="l"/>
                <a:tab pos="4920615" algn="l"/>
              </a:tabLst>
            </a:pPr>
            <a:r>
              <a:rPr sz="3600" spc="2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600" spc="-4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u	</a:t>
            </a:r>
            <a:r>
              <a:rPr sz="3600" spc="15" dirty="0">
                <a:solidFill>
                  <a:srgbClr val="FFFFFF"/>
                </a:solidFill>
                <a:latin typeface="Calibri"/>
                <a:cs typeface="Calibri"/>
              </a:rPr>
              <a:t>sh</a:t>
            </a:r>
            <a:r>
              <a:rPr sz="36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spc="9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600" spc="105" dirty="0">
                <a:solidFill>
                  <a:srgbClr val="FFFFFF"/>
                </a:solidFill>
                <a:latin typeface="Calibri"/>
                <a:cs typeface="Calibri"/>
              </a:rPr>
              <a:t>ld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7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3600" spc="17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w	</a:t>
            </a:r>
            <a:r>
              <a:rPr sz="3600" spc="18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3600" spc="3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spc="11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2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spc="16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spc="46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spc="-24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60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00" spc="-260" dirty="0">
                <a:solidFill>
                  <a:srgbClr val="FFFFFF"/>
                </a:solidFill>
                <a:latin typeface="Calibri"/>
                <a:cs typeface="Calibri"/>
              </a:rPr>
              <a:t>!</a:t>
            </a:r>
            <a:endParaRPr sz="3600">
              <a:latin typeface="Calibri"/>
              <a:cs typeface="Calibri"/>
            </a:endParaRPr>
          </a:p>
          <a:p>
            <a:pPr marL="42545" marR="5080" indent="-635">
              <a:lnSpc>
                <a:spcPts val="3100"/>
              </a:lnSpc>
              <a:spcBef>
                <a:spcPts val="100"/>
              </a:spcBef>
            </a:pPr>
            <a:r>
              <a:rPr sz="2400" spc="3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41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u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19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u="sng" spc="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u="sng" spc="9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u="sng" spc="29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u="sng" spc="19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9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400" spc="-1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1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20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2400" spc="19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, </a:t>
            </a:r>
            <a:r>
              <a:rPr sz="2400" spc="1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23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19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2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90" dirty="0">
                <a:solidFill>
                  <a:srgbClr val="FFFFFF"/>
                </a:solidFill>
                <a:latin typeface="Calibri"/>
                <a:cs typeface="Calibri"/>
              </a:rPr>
              <a:t>u!</a:t>
            </a:r>
            <a:endParaRPr sz="2400">
              <a:latin typeface="Calibri"/>
              <a:cs typeface="Calibri"/>
            </a:endParaRPr>
          </a:p>
          <a:p>
            <a:pPr marL="42545">
              <a:lnSpc>
                <a:spcPct val="100000"/>
              </a:lnSpc>
              <a:spcBef>
                <a:spcPts val="1180"/>
              </a:spcBef>
              <a:tabLst>
                <a:tab pos="2857500" algn="l"/>
              </a:tabLst>
            </a:pPr>
            <a:r>
              <a:rPr sz="3600" spc="14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600" spc="25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spc="-1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spc="28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600" spc="7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00" spc="7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600" spc="-18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00" spc="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00" spc="18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33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spc="245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3600" spc="3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600" spc="16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spc="4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spc="90" dirty="0">
                <a:solidFill>
                  <a:srgbClr val="FFFFFF"/>
                </a:solidFill>
                <a:latin typeface="Calibri"/>
                <a:cs typeface="Calibri"/>
              </a:rPr>
              <a:t>ien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00" spc="8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3600">
              <a:latin typeface="Calibri"/>
              <a:cs typeface="Calibri"/>
            </a:endParaRPr>
          </a:p>
          <a:p>
            <a:pPr marL="42545">
              <a:lnSpc>
                <a:spcPct val="100000"/>
              </a:lnSpc>
              <a:spcBef>
                <a:spcPts val="180"/>
              </a:spcBef>
            </a:pPr>
            <a:r>
              <a:rPr sz="2400" spc="1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an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9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39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110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10" dirty="0">
                <a:solidFill>
                  <a:srgbClr val="FFFFFF"/>
                </a:solidFill>
                <a:latin typeface="Calibri"/>
                <a:cs typeface="Calibri"/>
              </a:rPr>
              <a:t>CS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2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1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42545" marR="40005">
              <a:lnSpc>
                <a:spcPct val="107700"/>
              </a:lnSpc>
              <a:spcBef>
                <a:spcPts val="900"/>
              </a:spcBef>
            </a:pPr>
            <a:r>
              <a:rPr sz="2400" spc="33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41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u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3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1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2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18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am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400" spc="5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spc="9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u 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spc="15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10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si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imp</a:t>
            </a:r>
            <a:r>
              <a:rPr sz="2400" spc="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tha</a:t>
            </a:r>
            <a:r>
              <a:rPr sz="2400" spc="1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ha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75" dirty="0">
                <a:solidFill>
                  <a:srgbClr val="FFFFFF"/>
                </a:solidFill>
                <a:latin typeface="Calibri"/>
                <a:cs typeface="Calibri"/>
              </a:rPr>
              <a:t>df</a:t>
            </a:r>
            <a:r>
              <a:rPr sz="2400" spc="16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6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75" dirty="0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23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400" spc="1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be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Calibri"/>
                <a:cs typeface="Calibri"/>
              </a:rPr>
              <a:t>bi</a:t>
            </a:r>
            <a:r>
              <a:rPr sz="2400" spc="10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p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p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ffic</a:t>
            </a:r>
            <a:r>
              <a:rPr sz="2400" spc="2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8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240" dirty="0">
                <a:solidFill>
                  <a:srgbClr val="FFFFFF"/>
                </a:solidFill>
                <a:latin typeface="Calibri"/>
                <a:cs typeface="Calibri"/>
              </a:rPr>
              <a:t>ty</a:t>
            </a:r>
            <a:r>
              <a:rPr sz="2400" spc="1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spc="16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1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38307" y="543333"/>
            <a:ext cx="4578985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434" dirty="0">
                <a:solidFill>
                  <a:srgbClr val="FFFFFF"/>
                </a:solidFill>
                <a:latin typeface="Calibri"/>
                <a:cs typeface="Calibri"/>
              </a:rPr>
              <a:t>Obj</a:t>
            </a:r>
            <a:r>
              <a:rPr sz="6600" spc="5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6600" spc="20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6600" spc="82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600" spc="14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6600" spc="525" dirty="0">
                <a:solidFill>
                  <a:srgbClr val="FFFFFF"/>
                </a:solidFill>
                <a:latin typeface="Calibri"/>
                <a:cs typeface="Calibri"/>
              </a:rPr>
              <a:t>e-C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70000" y="19685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70000" y="38354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06755">
              <a:lnSpc>
                <a:spcPct val="100000"/>
              </a:lnSpc>
              <a:tabLst>
                <a:tab pos="1743710" algn="l"/>
                <a:tab pos="3726815" algn="l"/>
                <a:tab pos="4312920" algn="l"/>
              </a:tabLst>
            </a:pPr>
            <a:r>
              <a:rPr spc="-45" dirty="0"/>
              <a:t>N</a:t>
            </a:r>
            <a:r>
              <a:rPr spc="40" dirty="0"/>
              <a:t>ew</a:t>
            </a:r>
            <a:r>
              <a:rPr dirty="0"/>
              <a:t>	</a:t>
            </a:r>
            <a:r>
              <a:rPr spc="15" dirty="0"/>
              <a:t>l</a:t>
            </a:r>
            <a:r>
              <a:rPr spc="65" dirty="0"/>
              <a:t>a</a:t>
            </a:r>
            <a:r>
              <a:rPr spc="130" dirty="0"/>
              <a:t>n</a:t>
            </a:r>
            <a:r>
              <a:rPr spc="120" dirty="0"/>
              <a:t>gua</a:t>
            </a:r>
            <a:r>
              <a:rPr spc="235" dirty="0"/>
              <a:t>g</a:t>
            </a:r>
            <a:r>
              <a:rPr spc="85" dirty="0"/>
              <a:t>e</a:t>
            </a:r>
            <a:r>
              <a:rPr dirty="0"/>
              <a:t>	</a:t>
            </a:r>
            <a:r>
              <a:rPr spc="270" dirty="0"/>
              <a:t>t</a:t>
            </a:r>
            <a:r>
              <a:rPr spc="-155" dirty="0"/>
              <a:t>o</a:t>
            </a:r>
            <a:r>
              <a:rPr dirty="0"/>
              <a:t>	</a:t>
            </a:r>
            <a:r>
              <a:rPr spc="55" dirty="0"/>
              <a:t>l</a:t>
            </a:r>
            <a:r>
              <a:rPr spc="140" dirty="0"/>
              <a:t>e</a:t>
            </a:r>
            <a:r>
              <a:rPr spc="80" dirty="0"/>
              <a:t>a</a:t>
            </a:r>
            <a:r>
              <a:rPr spc="390" dirty="0"/>
              <a:t>r</a:t>
            </a:r>
            <a:r>
              <a:rPr spc="-175" dirty="0"/>
              <a:t>n!</a:t>
            </a:r>
          </a:p>
          <a:p>
            <a:pPr marL="706755">
              <a:lnSpc>
                <a:spcPct val="100000"/>
              </a:lnSpc>
              <a:spcBef>
                <a:spcPts val="180"/>
              </a:spcBef>
            </a:pPr>
            <a:r>
              <a:rPr sz="2400" spc="275" dirty="0"/>
              <a:t>St</a:t>
            </a:r>
            <a:r>
              <a:rPr sz="2400" spc="300" dirty="0"/>
              <a:t>r</a:t>
            </a:r>
            <a:r>
              <a:rPr sz="2400" spc="-15" dirty="0"/>
              <a:t>i</a:t>
            </a:r>
            <a:r>
              <a:rPr sz="2400" spc="70" dirty="0"/>
              <a:t>c</a:t>
            </a:r>
            <a:r>
              <a:rPr sz="2400" spc="285" dirty="0"/>
              <a:t>t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35" dirty="0"/>
              <a:t>s</a:t>
            </a:r>
            <a:r>
              <a:rPr sz="2400" spc="85" dirty="0"/>
              <a:t>u</a:t>
            </a:r>
            <a:r>
              <a:rPr sz="2400" spc="25" dirty="0"/>
              <a:t>p</a:t>
            </a:r>
            <a:r>
              <a:rPr sz="2400" spc="105" dirty="0"/>
              <a:t>e</a:t>
            </a:r>
            <a:r>
              <a:rPr sz="2400" spc="240" dirty="0"/>
              <a:t>r</a:t>
            </a:r>
            <a:r>
              <a:rPr sz="2400" spc="90" dirty="0"/>
              <a:t>s</a:t>
            </a:r>
            <a:r>
              <a:rPr sz="2400" spc="-55" dirty="0"/>
              <a:t>e</a:t>
            </a:r>
            <a:r>
              <a:rPr sz="2400" spc="285" dirty="0"/>
              <a:t>t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20" dirty="0"/>
              <a:t>o</a:t>
            </a:r>
            <a:r>
              <a:rPr sz="2400" spc="70" dirty="0"/>
              <a:t>f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25" dirty="0"/>
              <a:t>C</a:t>
            </a:r>
            <a:endParaRPr sz="2400" dirty="0"/>
          </a:p>
          <a:p>
            <a:pPr marL="706755">
              <a:lnSpc>
                <a:spcPct val="100000"/>
              </a:lnSpc>
              <a:spcBef>
                <a:spcPts val="120"/>
              </a:spcBef>
            </a:pPr>
            <a:r>
              <a:rPr sz="2400" spc="55" dirty="0"/>
              <a:t>A</a:t>
            </a:r>
            <a:r>
              <a:rPr sz="2400" spc="105" dirty="0"/>
              <a:t>d</a:t>
            </a:r>
            <a:r>
              <a:rPr sz="2400" spc="-45" dirty="0"/>
              <a:t>d</a:t>
            </a:r>
            <a:r>
              <a:rPr sz="2400" spc="90" dirty="0"/>
              <a:t>s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70" dirty="0"/>
              <a:t>sy</a:t>
            </a:r>
            <a:r>
              <a:rPr sz="2400" spc="-5" dirty="0"/>
              <a:t>n</a:t>
            </a:r>
            <a:r>
              <a:rPr sz="2400" spc="95" dirty="0"/>
              <a:t>t</a:t>
            </a:r>
            <a:r>
              <a:rPr sz="2400" spc="204" dirty="0"/>
              <a:t>ax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225" dirty="0"/>
              <a:t>f</a:t>
            </a:r>
            <a:r>
              <a:rPr sz="2400" spc="-70" dirty="0"/>
              <a:t>o</a:t>
            </a:r>
            <a:r>
              <a:rPr sz="2400" spc="204" dirty="0"/>
              <a:t>r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60" dirty="0"/>
              <a:t>c</a:t>
            </a:r>
            <a:r>
              <a:rPr sz="2400" spc="10" dirty="0"/>
              <a:t>l</a:t>
            </a:r>
            <a:r>
              <a:rPr sz="2400" spc="150" dirty="0"/>
              <a:t>a</a:t>
            </a:r>
            <a:r>
              <a:rPr sz="2400" spc="75" dirty="0"/>
              <a:t>ss</a:t>
            </a:r>
            <a:r>
              <a:rPr sz="2400" spc="150" dirty="0"/>
              <a:t>e</a:t>
            </a:r>
            <a:r>
              <a:rPr sz="2400" spc="-5" dirty="0"/>
              <a:t>s</a:t>
            </a:r>
            <a:r>
              <a:rPr sz="2400" spc="10" dirty="0"/>
              <a:t>,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100" dirty="0"/>
              <a:t>m</a:t>
            </a:r>
            <a:r>
              <a:rPr sz="2400" spc="-55" dirty="0"/>
              <a:t>e</a:t>
            </a:r>
            <a:r>
              <a:rPr sz="2400" spc="160" dirty="0"/>
              <a:t>th</a:t>
            </a:r>
            <a:r>
              <a:rPr sz="2400" spc="10" dirty="0"/>
              <a:t>o</a:t>
            </a:r>
            <a:r>
              <a:rPr sz="2400" spc="-45" dirty="0"/>
              <a:t>d</a:t>
            </a:r>
            <a:r>
              <a:rPr sz="2400" spc="-5" dirty="0"/>
              <a:t>s</a:t>
            </a:r>
            <a:r>
              <a:rPr sz="2400" spc="10" dirty="0"/>
              <a:t>,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55" dirty="0"/>
              <a:t>e</a:t>
            </a:r>
            <a:r>
              <a:rPr sz="2400" spc="204" dirty="0"/>
              <a:t>t</a:t>
            </a:r>
            <a:r>
              <a:rPr sz="2400" spc="50" dirty="0"/>
              <a:t>c</a:t>
            </a:r>
            <a:r>
              <a:rPr sz="2400" spc="100" dirty="0"/>
              <a:t>.</a:t>
            </a:r>
            <a:endParaRPr sz="2400" dirty="0"/>
          </a:p>
          <a:p>
            <a:pPr marL="706755">
              <a:lnSpc>
                <a:spcPct val="100000"/>
              </a:lnSpc>
              <a:spcBef>
                <a:spcPts val="120"/>
              </a:spcBef>
            </a:pPr>
            <a:r>
              <a:rPr sz="2400" spc="150" dirty="0"/>
              <a:t>A </a:t>
            </a:r>
            <a:r>
              <a:rPr sz="2400" spc="-170" dirty="0"/>
              <a:t> </a:t>
            </a:r>
            <a:r>
              <a:rPr sz="2400" spc="240" dirty="0"/>
              <a:t>f</a:t>
            </a:r>
            <a:r>
              <a:rPr sz="2400" spc="25" dirty="0"/>
              <a:t>ew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20" dirty="0"/>
              <a:t>t</a:t>
            </a:r>
            <a:r>
              <a:rPr sz="2400" spc="235" dirty="0"/>
              <a:t>h</a:t>
            </a:r>
            <a:r>
              <a:rPr sz="2400" dirty="0"/>
              <a:t>i</a:t>
            </a:r>
            <a:r>
              <a:rPr sz="2400" spc="35" dirty="0"/>
              <a:t>n</a:t>
            </a:r>
            <a:r>
              <a:rPr sz="2400" spc="185" dirty="0"/>
              <a:t>g</a:t>
            </a:r>
            <a:r>
              <a:rPr sz="2400" spc="90" dirty="0"/>
              <a:t>s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75" dirty="0"/>
              <a:t>t</a:t>
            </a:r>
            <a:r>
              <a:rPr sz="2400" spc="-105" dirty="0"/>
              <a:t>o</a:t>
            </a:r>
            <a:r>
              <a:rPr sz="2400" spc="20" dirty="0"/>
              <a:t> </a:t>
            </a:r>
            <a:r>
              <a:rPr sz="2400" spc="105" dirty="0"/>
              <a:t>“t</a:t>
            </a:r>
            <a:r>
              <a:rPr sz="2400" spc="185" dirty="0"/>
              <a:t>h</a:t>
            </a:r>
            <a:r>
              <a:rPr sz="2400" spc="55" dirty="0"/>
              <a:t>ink</a:t>
            </a:r>
            <a:r>
              <a:rPr sz="2400" dirty="0"/>
              <a:t> </a:t>
            </a:r>
            <a:r>
              <a:rPr sz="2400" spc="-175" dirty="0"/>
              <a:t> </a:t>
            </a:r>
            <a:r>
              <a:rPr sz="2400" spc="-40" dirty="0"/>
              <a:t>d</a:t>
            </a:r>
            <a:r>
              <a:rPr sz="2400" spc="-70" dirty="0"/>
              <a:t>i</a:t>
            </a:r>
            <a:r>
              <a:rPr sz="2400" spc="225" dirty="0"/>
              <a:t>f</a:t>
            </a:r>
            <a:r>
              <a:rPr sz="2400" spc="240" dirty="0"/>
              <a:t>f</a:t>
            </a:r>
            <a:r>
              <a:rPr sz="2400" spc="105" dirty="0"/>
              <a:t>e</a:t>
            </a:r>
            <a:r>
              <a:rPr sz="2400" spc="150" dirty="0"/>
              <a:t>r</a:t>
            </a:r>
            <a:r>
              <a:rPr sz="2400" spc="10" dirty="0"/>
              <a:t>e</a:t>
            </a:r>
            <a:r>
              <a:rPr sz="2400" spc="-80" dirty="0"/>
              <a:t>n</a:t>
            </a:r>
            <a:r>
              <a:rPr sz="2400" spc="265" dirty="0"/>
              <a:t>t</a:t>
            </a:r>
            <a:r>
              <a:rPr sz="2400" spc="90" dirty="0"/>
              <a:t>l</a:t>
            </a:r>
            <a:r>
              <a:rPr sz="2400" spc="145" dirty="0"/>
              <a:t>y”</a:t>
            </a:r>
            <a:r>
              <a:rPr sz="2400" spc="135" dirty="0"/>
              <a:t> </a:t>
            </a:r>
            <a:r>
              <a:rPr sz="2400" spc="125" dirty="0"/>
              <a:t>a</a:t>
            </a:r>
            <a:r>
              <a:rPr sz="2400" spc="-20" dirty="0"/>
              <a:t>b</a:t>
            </a:r>
            <a:r>
              <a:rPr sz="2400" spc="50" dirty="0"/>
              <a:t>o</a:t>
            </a:r>
            <a:r>
              <a:rPr sz="2400" spc="-150" dirty="0"/>
              <a:t>u</a:t>
            </a:r>
            <a:r>
              <a:rPr sz="2400" spc="285" dirty="0"/>
              <a:t>t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75" dirty="0"/>
              <a:t>(</a:t>
            </a:r>
            <a:r>
              <a:rPr sz="2400" spc="-30" dirty="0"/>
              <a:t>e</a:t>
            </a:r>
            <a:r>
              <a:rPr sz="2400" spc="75" dirty="0"/>
              <a:t>.</a:t>
            </a:r>
            <a:r>
              <a:rPr sz="2400" spc="105" dirty="0"/>
              <a:t>g</a:t>
            </a:r>
            <a:r>
              <a:rPr sz="2400" spc="100" dirty="0"/>
              <a:t>.</a:t>
            </a:r>
            <a:r>
              <a:rPr sz="2400" spc="240" dirty="0"/>
              <a:t> </a:t>
            </a:r>
            <a:r>
              <a:rPr sz="2400" spc="-60" dirty="0"/>
              <a:t>p</a:t>
            </a:r>
            <a:r>
              <a:rPr sz="2400" spc="170" dirty="0"/>
              <a:t>r</a:t>
            </a:r>
            <a:r>
              <a:rPr sz="2400" spc="-35" dirty="0"/>
              <a:t>o</a:t>
            </a:r>
            <a:r>
              <a:rPr sz="2400" spc="25" dirty="0"/>
              <a:t>p</a:t>
            </a:r>
            <a:r>
              <a:rPr sz="2400" spc="105" dirty="0"/>
              <a:t>e</a:t>
            </a:r>
            <a:r>
              <a:rPr sz="2400" spc="204" dirty="0"/>
              <a:t>r</a:t>
            </a:r>
            <a:r>
              <a:rPr sz="2400" spc="295" dirty="0"/>
              <a:t>t</a:t>
            </a:r>
            <a:r>
              <a:rPr sz="2400" spc="30" dirty="0"/>
              <a:t>i</a:t>
            </a:r>
            <a:r>
              <a:rPr sz="2400" spc="125" dirty="0"/>
              <a:t>e</a:t>
            </a:r>
            <a:r>
              <a:rPr sz="2400" spc="-5" dirty="0"/>
              <a:t>s</a:t>
            </a:r>
            <a:r>
              <a:rPr sz="2400" spc="10" dirty="0"/>
              <a:t>,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40" dirty="0"/>
              <a:t>d</a:t>
            </a:r>
            <a:r>
              <a:rPr sz="2400" spc="20" dirty="0"/>
              <a:t>yna</a:t>
            </a:r>
            <a:r>
              <a:rPr sz="2400" spc="65" dirty="0"/>
              <a:t>m</a:t>
            </a:r>
            <a:r>
              <a:rPr sz="2400" spc="-15" dirty="0"/>
              <a:t>i</a:t>
            </a:r>
            <a:r>
              <a:rPr sz="2400" spc="160" dirty="0"/>
              <a:t>c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20" dirty="0"/>
              <a:t>bi</a:t>
            </a:r>
            <a:r>
              <a:rPr sz="2400" spc="145" dirty="0"/>
              <a:t>n</a:t>
            </a:r>
            <a:r>
              <a:rPr sz="2400" spc="-10" dirty="0"/>
              <a:t>di</a:t>
            </a:r>
            <a:r>
              <a:rPr sz="2400" spc="20" dirty="0"/>
              <a:t>n</a:t>
            </a:r>
            <a:r>
              <a:rPr sz="2400" spc="204" dirty="0"/>
              <a:t>g</a:t>
            </a:r>
            <a:r>
              <a:rPr sz="2400" spc="20" dirty="0"/>
              <a:t>)</a:t>
            </a:r>
            <a:endParaRPr sz="2400" dirty="0"/>
          </a:p>
          <a:p>
            <a:pPr marL="706755">
              <a:lnSpc>
                <a:spcPct val="100000"/>
              </a:lnSpc>
              <a:spcBef>
                <a:spcPts val="1320"/>
              </a:spcBef>
              <a:tabLst>
                <a:tab pos="1884045" algn="l"/>
                <a:tab pos="4030345" algn="l"/>
                <a:tab pos="5766435" algn="l"/>
                <a:tab pos="6352540" algn="l"/>
                <a:tab pos="8804275" algn="l"/>
                <a:tab pos="10266045" algn="l"/>
              </a:tabLst>
            </a:pPr>
            <a:r>
              <a:rPr spc="-30" dirty="0"/>
              <a:t>M</a:t>
            </a:r>
            <a:r>
              <a:rPr spc="-120" dirty="0"/>
              <a:t>o</a:t>
            </a:r>
            <a:r>
              <a:rPr spc="-35" dirty="0"/>
              <a:t>s</a:t>
            </a:r>
            <a:r>
              <a:rPr spc="430" dirty="0"/>
              <a:t>t</a:t>
            </a:r>
            <a:r>
              <a:rPr dirty="0"/>
              <a:t>	</a:t>
            </a:r>
            <a:r>
              <a:rPr spc="-60" dirty="0"/>
              <a:t>im</a:t>
            </a:r>
            <a:r>
              <a:rPr spc="-20" dirty="0"/>
              <a:t>p</a:t>
            </a:r>
            <a:r>
              <a:rPr spc="-100" dirty="0"/>
              <a:t>o</a:t>
            </a:r>
            <a:r>
              <a:rPr spc="315" dirty="0"/>
              <a:t>r</a:t>
            </a:r>
            <a:r>
              <a:rPr spc="140" dirty="0"/>
              <a:t>t</a:t>
            </a:r>
            <a:r>
              <a:rPr spc="185" dirty="0"/>
              <a:t>a</a:t>
            </a:r>
            <a:r>
              <a:rPr spc="-200" dirty="0"/>
              <a:t>n</a:t>
            </a:r>
            <a:r>
              <a:rPr spc="430" dirty="0"/>
              <a:t>t</a:t>
            </a:r>
            <a:r>
              <a:rPr dirty="0"/>
              <a:t>	</a:t>
            </a:r>
            <a:r>
              <a:rPr spc="125" dirty="0"/>
              <a:t>c</a:t>
            </a:r>
            <a:r>
              <a:rPr spc="-65" dirty="0"/>
              <a:t>o</a:t>
            </a:r>
            <a:r>
              <a:rPr spc="85" dirty="0"/>
              <a:t>n</a:t>
            </a:r>
            <a:r>
              <a:rPr spc="-10" dirty="0"/>
              <a:t>c</a:t>
            </a:r>
            <a:r>
              <a:rPr spc="140" dirty="0"/>
              <a:t>e</a:t>
            </a:r>
            <a:r>
              <a:rPr spc="-245" dirty="0"/>
              <a:t>p</a:t>
            </a:r>
            <a:r>
              <a:rPr spc="430" dirty="0"/>
              <a:t>t</a:t>
            </a:r>
            <a:r>
              <a:rPr dirty="0"/>
              <a:t>	</a:t>
            </a:r>
            <a:r>
              <a:rPr spc="270" dirty="0"/>
              <a:t>t</a:t>
            </a:r>
            <a:r>
              <a:rPr spc="-155" dirty="0"/>
              <a:t>o</a:t>
            </a:r>
            <a:r>
              <a:rPr dirty="0"/>
              <a:t>	</a:t>
            </a:r>
            <a:r>
              <a:rPr spc="45" dirty="0"/>
              <a:t>u</a:t>
            </a:r>
            <a:r>
              <a:rPr spc="100" dirty="0"/>
              <a:t>n</a:t>
            </a:r>
            <a:r>
              <a:rPr spc="15" dirty="0"/>
              <a:t>d</a:t>
            </a:r>
            <a:r>
              <a:rPr spc="90" dirty="0"/>
              <a:t>e</a:t>
            </a:r>
            <a:r>
              <a:rPr spc="365" dirty="0"/>
              <a:t>r</a:t>
            </a:r>
            <a:r>
              <a:rPr spc="-35" dirty="0"/>
              <a:t>s</a:t>
            </a:r>
            <a:r>
              <a:rPr spc="140" dirty="0"/>
              <a:t>t</a:t>
            </a:r>
            <a:r>
              <a:rPr spc="65" dirty="0"/>
              <a:t>a</a:t>
            </a:r>
            <a:r>
              <a:rPr spc="235" dirty="0"/>
              <a:t>n</a:t>
            </a:r>
            <a:r>
              <a:rPr spc="-60" dirty="0"/>
              <a:t>d</a:t>
            </a:r>
            <a:r>
              <a:rPr dirty="0"/>
              <a:t>	</a:t>
            </a:r>
            <a:r>
              <a:rPr spc="270" dirty="0"/>
              <a:t>t</a:t>
            </a:r>
            <a:r>
              <a:rPr spc="20" dirty="0"/>
              <a:t>o</a:t>
            </a:r>
            <a:r>
              <a:rPr spc="70" dirty="0"/>
              <a:t>da</a:t>
            </a:r>
            <a:r>
              <a:rPr spc="265" dirty="0"/>
              <a:t>y</a:t>
            </a:r>
            <a:r>
              <a:rPr spc="55" dirty="0"/>
              <a:t>:</a:t>
            </a:r>
            <a:r>
              <a:rPr dirty="0"/>
              <a:t>	</a:t>
            </a:r>
            <a:r>
              <a:rPr spc="140" dirty="0"/>
              <a:t>P</a:t>
            </a:r>
            <a:r>
              <a:rPr spc="254" dirty="0"/>
              <a:t>r</a:t>
            </a:r>
            <a:r>
              <a:rPr spc="-45" dirty="0"/>
              <a:t>o</a:t>
            </a:r>
            <a:r>
              <a:rPr spc="35" dirty="0"/>
              <a:t>p</a:t>
            </a:r>
            <a:r>
              <a:rPr spc="160" dirty="0"/>
              <a:t>e</a:t>
            </a:r>
            <a:r>
              <a:rPr spc="315" dirty="0"/>
              <a:t>r</a:t>
            </a:r>
            <a:r>
              <a:rPr spc="450" dirty="0"/>
              <a:t>t</a:t>
            </a:r>
            <a:r>
              <a:rPr spc="45" dirty="0"/>
              <a:t>i</a:t>
            </a:r>
            <a:r>
              <a:rPr spc="185" dirty="0"/>
              <a:t>e</a:t>
            </a:r>
            <a:r>
              <a:rPr spc="140" dirty="0"/>
              <a:t>s</a:t>
            </a:r>
          </a:p>
          <a:p>
            <a:pPr marL="706755" marR="4225290">
              <a:lnSpc>
                <a:spcPct val="104200"/>
              </a:lnSpc>
              <a:spcBef>
                <a:spcPts val="60"/>
              </a:spcBef>
            </a:pPr>
            <a:r>
              <a:rPr sz="2400" spc="55" dirty="0"/>
              <a:t>Usu</a:t>
            </a:r>
            <a:r>
              <a:rPr sz="2400" spc="35" dirty="0"/>
              <a:t>a</a:t>
            </a:r>
            <a:r>
              <a:rPr sz="2400" spc="130" dirty="0"/>
              <a:t>l</a:t>
            </a:r>
            <a:r>
              <a:rPr sz="2400" spc="75" dirty="0"/>
              <a:t>l</a:t>
            </a:r>
            <a:r>
              <a:rPr sz="2400" spc="195" dirty="0"/>
              <a:t>y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25" dirty="0"/>
              <a:t>w</a:t>
            </a:r>
            <a:r>
              <a:rPr sz="2400" spc="20" dirty="0"/>
              <a:t>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65" dirty="0"/>
              <a:t>do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5" dirty="0"/>
              <a:t>n</a:t>
            </a:r>
            <a:r>
              <a:rPr sz="2400" spc="-195" dirty="0"/>
              <a:t>o</a:t>
            </a:r>
            <a:r>
              <a:rPr sz="2400" spc="285" dirty="0"/>
              <a:t>t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50" dirty="0"/>
              <a:t>a</a:t>
            </a:r>
            <a:r>
              <a:rPr sz="2400" spc="55" dirty="0"/>
              <a:t>c</a:t>
            </a:r>
            <a:r>
              <a:rPr sz="2400" spc="105" dirty="0"/>
              <a:t>c</a:t>
            </a:r>
            <a:r>
              <a:rPr sz="2400" spc="110" dirty="0"/>
              <a:t>e</a:t>
            </a:r>
            <a:r>
              <a:rPr sz="2400" spc="90" dirty="0"/>
              <a:t>ss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dirty="0"/>
              <a:t>in</a:t>
            </a:r>
            <a:r>
              <a:rPr sz="2400" spc="-30" dirty="0"/>
              <a:t>s</a:t>
            </a:r>
            <a:r>
              <a:rPr sz="2400" spc="90" dirty="0"/>
              <a:t>t</a:t>
            </a:r>
            <a:r>
              <a:rPr sz="2400" spc="80" dirty="0"/>
              <a:t>an</a:t>
            </a:r>
            <a:r>
              <a:rPr sz="2400" spc="10" dirty="0"/>
              <a:t>c</a:t>
            </a:r>
            <a:r>
              <a:rPr sz="2400" spc="55" dirty="0"/>
              <a:t>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110" dirty="0"/>
              <a:t>v</a:t>
            </a:r>
            <a:r>
              <a:rPr sz="2400" spc="85" dirty="0"/>
              <a:t>a</a:t>
            </a:r>
            <a:r>
              <a:rPr sz="2400" spc="265" dirty="0"/>
              <a:t>r</a:t>
            </a:r>
            <a:r>
              <a:rPr sz="2400" spc="-10" dirty="0"/>
              <a:t>i</a:t>
            </a:r>
            <a:r>
              <a:rPr sz="2400" spc="125" dirty="0"/>
              <a:t>a</a:t>
            </a:r>
            <a:r>
              <a:rPr sz="2400" spc="70" dirty="0"/>
              <a:t>b</a:t>
            </a:r>
            <a:r>
              <a:rPr sz="2400" spc="35" dirty="0"/>
              <a:t>l</a:t>
            </a:r>
            <a:r>
              <a:rPr sz="2400" spc="110" dirty="0"/>
              <a:t>e</a:t>
            </a:r>
            <a:r>
              <a:rPr sz="2400" spc="90" dirty="0"/>
              <a:t>s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70" dirty="0"/>
              <a:t>di</a:t>
            </a:r>
            <a:r>
              <a:rPr sz="2400" spc="10" dirty="0"/>
              <a:t>r</a:t>
            </a:r>
            <a:r>
              <a:rPr sz="2400" spc="90" dirty="0"/>
              <a:t>e</a:t>
            </a:r>
            <a:r>
              <a:rPr sz="2400" spc="70" dirty="0"/>
              <a:t>c</a:t>
            </a:r>
            <a:r>
              <a:rPr sz="2400" spc="265" dirty="0"/>
              <a:t>t</a:t>
            </a:r>
            <a:r>
              <a:rPr sz="2400" spc="90" dirty="0"/>
              <a:t>l</a:t>
            </a:r>
            <a:r>
              <a:rPr sz="2400" spc="195" dirty="0"/>
              <a:t>y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dirty="0"/>
              <a:t>in </a:t>
            </a:r>
            <a:r>
              <a:rPr sz="2400" spc="-170" dirty="0"/>
              <a:t> </a:t>
            </a:r>
            <a:r>
              <a:rPr sz="2400" spc="155" dirty="0"/>
              <a:t>Obj</a:t>
            </a:r>
            <a:r>
              <a:rPr sz="2400" spc="200" dirty="0"/>
              <a:t>e</a:t>
            </a:r>
            <a:r>
              <a:rPr sz="2400" spc="70" dirty="0"/>
              <a:t>c</a:t>
            </a:r>
            <a:r>
              <a:rPr sz="2400" spc="295" dirty="0"/>
              <a:t>t</a:t>
            </a:r>
            <a:r>
              <a:rPr sz="2400" spc="45" dirty="0"/>
              <a:t>i</a:t>
            </a:r>
            <a:r>
              <a:rPr sz="2400" dirty="0"/>
              <a:t>v</a:t>
            </a:r>
            <a:r>
              <a:rPr sz="2400" spc="285" dirty="0"/>
              <a:t>e</a:t>
            </a:r>
            <a:r>
              <a:rPr sz="2400" spc="170" dirty="0"/>
              <a:t>-</a:t>
            </a:r>
            <a:r>
              <a:rPr sz="2400" dirty="0"/>
              <a:t>C</a:t>
            </a:r>
            <a:r>
              <a:rPr sz="2400" spc="100" dirty="0"/>
              <a:t>.</a:t>
            </a:r>
            <a:r>
              <a:rPr sz="2400" spc="90" dirty="0"/>
              <a:t> </a:t>
            </a:r>
            <a:r>
              <a:rPr sz="2400" spc="200" dirty="0"/>
              <a:t>In</a:t>
            </a:r>
            <a:r>
              <a:rPr sz="2400" spc="-25" dirty="0"/>
              <a:t>s</a:t>
            </a:r>
            <a:r>
              <a:rPr sz="2400" spc="165" dirty="0"/>
              <a:t>t</a:t>
            </a:r>
            <a:r>
              <a:rPr sz="2400" spc="95" dirty="0"/>
              <a:t>e</a:t>
            </a:r>
            <a:r>
              <a:rPr sz="2400" spc="165" dirty="0"/>
              <a:t>a</a:t>
            </a:r>
            <a:r>
              <a:rPr sz="2400" spc="-10" dirty="0"/>
              <a:t>d,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25" dirty="0"/>
              <a:t>w</a:t>
            </a:r>
            <a:r>
              <a:rPr sz="2400" spc="20" dirty="0"/>
              <a:t>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65" dirty="0"/>
              <a:t>u</a:t>
            </a:r>
            <a:r>
              <a:rPr sz="2400" spc="70" dirty="0"/>
              <a:t>se</a:t>
            </a:r>
            <a:r>
              <a:rPr sz="2400" spc="20" dirty="0"/>
              <a:t> “</a:t>
            </a:r>
            <a:r>
              <a:rPr sz="2400" spc="-35" dirty="0"/>
              <a:t>p</a:t>
            </a:r>
            <a:r>
              <a:rPr sz="2400" spc="170" dirty="0"/>
              <a:t>r</a:t>
            </a:r>
            <a:r>
              <a:rPr sz="2400" spc="-35" dirty="0"/>
              <a:t>o</a:t>
            </a:r>
            <a:r>
              <a:rPr sz="2400" spc="25" dirty="0"/>
              <a:t>p</a:t>
            </a:r>
            <a:r>
              <a:rPr sz="2400" spc="105" dirty="0"/>
              <a:t>e</a:t>
            </a:r>
            <a:r>
              <a:rPr sz="2400" spc="204" dirty="0"/>
              <a:t>r</a:t>
            </a:r>
            <a:r>
              <a:rPr sz="2400" spc="295" dirty="0"/>
              <a:t>t</a:t>
            </a:r>
            <a:r>
              <a:rPr sz="2400" spc="30" dirty="0"/>
              <a:t>i</a:t>
            </a:r>
            <a:r>
              <a:rPr sz="2400" spc="125" dirty="0"/>
              <a:t>e</a:t>
            </a:r>
            <a:r>
              <a:rPr sz="2400" spc="-55" dirty="0"/>
              <a:t>s</a:t>
            </a:r>
            <a:r>
              <a:rPr sz="2400" spc="-355" dirty="0"/>
              <a:t>.</a:t>
            </a:r>
            <a:r>
              <a:rPr sz="2400" spc="90" dirty="0"/>
              <a:t>”</a:t>
            </a:r>
            <a:endParaRPr sz="2400" dirty="0"/>
          </a:p>
          <a:p>
            <a:pPr marL="706755" marR="1336040">
              <a:lnSpc>
                <a:spcPct val="104200"/>
              </a:lnSpc>
              <a:spcBef>
                <a:spcPts val="100"/>
              </a:spcBef>
            </a:pPr>
            <a:r>
              <a:rPr sz="2400" spc="150" dirty="0"/>
              <a:t>A</a:t>
            </a:r>
            <a:r>
              <a:rPr sz="2400" spc="20" dirty="0"/>
              <a:t> “</a:t>
            </a:r>
            <a:r>
              <a:rPr sz="2400" spc="-35" dirty="0"/>
              <a:t>p</a:t>
            </a:r>
            <a:r>
              <a:rPr sz="2400" spc="170" dirty="0"/>
              <a:t>r</a:t>
            </a:r>
            <a:r>
              <a:rPr sz="2400" spc="-35" dirty="0"/>
              <a:t>o</a:t>
            </a:r>
            <a:r>
              <a:rPr sz="2400" spc="25" dirty="0"/>
              <a:t>p</a:t>
            </a:r>
            <a:r>
              <a:rPr sz="2400" spc="105" dirty="0"/>
              <a:t>e</a:t>
            </a:r>
            <a:r>
              <a:rPr sz="2400" spc="204" dirty="0"/>
              <a:t>r</a:t>
            </a:r>
            <a:r>
              <a:rPr sz="2400" spc="180" dirty="0"/>
              <a:t>ty</a:t>
            </a:r>
            <a:r>
              <a:rPr sz="2400" spc="200" dirty="0"/>
              <a:t>”</a:t>
            </a:r>
            <a:r>
              <a:rPr sz="2400" spc="135" dirty="0"/>
              <a:t> </a:t>
            </a:r>
            <a:r>
              <a:rPr sz="2400" spc="65" dirty="0"/>
              <a:t>is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05" dirty="0"/>
              <a:t>j</a:t>
            </a:r>
            <a:r>
              <a:rPr sz="2400" spc="300" dirty="0"/>
              <a:t>u</a:t>
            </a:r>
            <a:r>
              <a:rPr sz="2400" spc="-25" dirty="0"/>
              <a:t>s</a:t>
            </a:r>
            <a:r>
              <a:rPr sz="2400" spc="285" dirty="0"/>
              <a:t>t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14" dirty="0"/>
              <a:t>th</a:t>
            </a:r>
            <a:r>
              <a:rPr sz="2400" spc="140" dirty="0"/>
              <a:t>e</a:t>
            </a:r>
            <a:r>
              <a:rPr sz="2400" dirty="0"/>
              <a:t> </a:t>
            </a:r>
            <a:r>
              <a:rPr sz="2400" spc="-165" dirty="0"/>
              <a:t> </a:t>
            </a:r>
            <a:r>
              <a:rPr sz="2400" spc="85" dirty="0"/>
              <a:t>c</a:t>
            </a:r>
            <a:r>
              <a:rPr sz="2400" spc="-35" dirty="0"/>
              <a:t>o</a:t>
            </a:r>
            <a:r>
              <a:rPr sz="2400" spc="-25" dirty="0"/>
              <a:t>mbi</a:t>
            </a:r>
            <a:r>
              <a:rPr sz="2400" spc="-35" dirty="0"/>
              <a:t>n</a:t>
            </a:r>
            <a:r>
              <a:rPr sz="2400" spc="-45" dirty="0"/>
              <a:t>a</a:t>
            </a:r>
            <a:r>
              <a:rPr sz="2400" spc="295" dirty="0"/>
              <a:t>t</a:t>
            </a:r>
            <a:r>
              <a:rPr sz="2400" spc="-20" dirty="0"/>
              <a:t>i</a:t>
            </a:r>
            <a:r>
              <a:rPr sz="2400" spc="20" dirty="0"/>
              <a:t>o</a:t>
            </a:r>
            <a:r>
              <a:rPr sz="2400" spc="-40" dirty="0"/>
              <a:t>n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20" dirty="0"/>
              <a:t>o</a:t>
            </a:r>
            <a:r>
              <a:rPr sz="2400" spc="70" dirty="0"/>
              <a:t>f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25" dirty="0"/>
              <a:t>a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50" dirty="0"/>
              <a:t>g</a:t>
            </a:r>
            <a:r>
              <a:rPr sz="2400" spc="-55" dirty="0"/>
              <a:t>e</a:t>
            </a:r>
            <a:r>
              <a:rPr sz="2400" spc="210" dirty="0"/>
              <a:t>t</a:t>
            </a:r>
            <a:r>
              <a:rPr sz="2400" spc="165" dirty="0"/>
              <a:t>t</a:t>
            </a:r>
            <a:r>
              <a:rPr sz="2400" spc="105" dirty="0"/>
              <a:t>e</a:t>
            </a:r>
            <a:r>
              <a:rPr sz="2400" spc="204" dirty="0"/>
              <a:t>r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100" dirty="0"/>
              <a:t>m</a:t>
            </a:r>
            <a:r>
              <a:rPr sz="2400" spc="-55" dirty="0"/>
              <a:t>e</a:t>
            </a:r>
            <a:r>
              <a:rPr sz="2400" spc="65" dirty="0"/>
              <a:t>th</a:t>
            </a:r>
            <a:r>
              <a:rPr sz="2400" spc="200" dirty="0"/>
              <a:t>o</a:t>
            </a:r>
            <a:r>
              <a:rPr sz="2400" spc="-40" dirty="0"/>
              <a:t>d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45" dirty="0"/>
              <a:t>a</a:t>
            </a:r>
            <a:r>
              <a:rPr sz="2400" spc="155" dirty="0"/>
              <a:t>n</a:t>
            </a:r>
            <a:r>
              <a:rPr sz="2400" spc="-40" dirty="0"/>
              <a:t>d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25" dirty="0"/>
              <a:t>a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90" dirty="0"/>
              <a:t>s</a:t>
            </a:r>
            <a:r>
              <a:rPr sz="2400" spc="-55" dirty="0"/>
              <a:t>e</a:t>
            </a:r>
            <a:r>
              <a:rPr sz="2400" spc="210" dirty="0"/>
              <a:t>t</a:t>
            </a:r>
            <a:r>
              <a:rPr sz="2400" spc="165" dirty="0"/>
              <a:t>t</a:t>
            </a:r>
            <a:r>
              <a:rPr sz="2400" spc="105" dirty="0"/>
              <a:t>e</a:t>
            </a:r>
            <a:r>
              <a:rPr sz="2400" spc="204" dirty="0"/>
              <a:t>r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100" dirty="0"/>
              <a:t>m</a:t>
            </a:r>
            <a:r>
              <a:rPr sz="2400" spc="-55" dirty="0"/>
              <a:t>e</a:t>
            </a:r>
            <a:r>
              <a:rPr sz="2400" spc="65" dirty="0"/>
              <a:t>th</a:t>
            </a:r>
            <a:r>
              <a:rPr sz="2400" spc="200" dirty="0"/>
              <a:t>o</a:t>
            </a:r>
            <a:r>
              <a:rPr sz="2400" spc="-40" dirty="0"/>
              <a:t>d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dirty="0"/>
              <a:t>in </a:t>
            </a:r>
            <a:r>
              <a:rPr sz="2400" spc="-170" dirty="0"/>
              <a:t> </a:t>
            </a:r>
            <a:r>
              <a:rPr sz="2400" spc="125" dirty="0"/>
              <a:t>a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60" dirty="0"/>
              <a:t>c</a:t>
            </a:r>
            <a:r>
              <a:rPr sz="2400" spc="10" dirty="0"/>
              <a:t>l</a:t>
            </a:r>
            <a:r>
              <a:rPr sz="2400" spc="150" dirty="0"/>
              <a:t>a</a:t>
            </a:r>
            <a:r>
              <a:rPr sz="2400" spc="90" dirty="0"/>
              <a:t>s</a:t>
            </a:r>
            <a:r>
              <a:rPr sz="2400" spc="-55" dirty="0"/>
              <a:t>s</a:t>
            </a:r>
            <a:r>
              <a:rPr sz="2400" spc="100" dirty="0"/>
              <a:t>.</a:t>
            </a:r>
            <a:r>
              <a:rPr sz="2400" spc="90" dirty="0"/>
              <a:t> </a:t>
            </a:r>
            <a:r>
              <a:rPr sz="2400" spc="185" dirty="0"/>
              <a:t>T</a:t>
            </a:r>
            <a:r>
              <a:rPr sz="2400" spc="45" dirty="0"/>
              <a:t>he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50" dirty="0"/>
              <a:t>g</a:t>
            </a:r>
            <a:r>
              <a:rPr sz="2400" spc="-55" dirty="0"/>
              <a:t>e</a:t>
            </a:r>
            <a:r>
              <a:rPr sz="2400" spc="210" dirty="0"/>
              <a:t>t</a:t>
            </a:r>
            <a:r>
              <a:rPr sz="2400" spc="165" dirty="0"/>
              <a:t>t</a:t>
            </a:r>
            <a:r>
              <a:rPr sz="2400" spc="105" dirty="0"/>
              <a:t>e</a:t>
            </a:r>
            <a:r>
              <a:rPr sz="2400" spc="204" dirty="0"/>
              <a:t>r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75" dirty="0"/>
              <a:t>(</a:t>
            </a:r>
            <a:r>
              <a:rPr sz="2400" spc="65" dirty="0"/>
              <a:t>u</a:t>
            </a:r>
            <a:r>
              <a:rPr sz="2400" spc="75" dirty="0"/>
              <a:t>su</a:t>
            </a:r>
            <a:r>
              <a:rPr sz="2400" spc="60" dirty="0"/>
              <a:t>a</a:t>
            </a:r>
            <a:r>
              <a:rPr sz="2400" spc="130" dirty="0"/>
              <a:t>l</a:t>
            </a:r>
            <a:r>
              <a:rPr sz="2400" spc="75" dirty="0"/>
              <a:t>l</a:t>
            </a:r>
            <a:r>
              <a:rPr sz="2400" spc="105" dirty="0"/>
              <a:t>y)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85" dirty="0"/>
              <a:t>h</a:t>
            </a:r>
            <a:r>
              <a:rPr sz="2400" spc="105" dirty="0"/>
              <a:t>a</a:t>
            </a:r>
            <a:r>
              <a:rPr sz="2400" spc="90" dirty="0"/>
              <a:t>s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14" dirty="0"/>
              <a:t>th</a:t>
            </a:r>
            <a:r>
              <a:rPr sz="2400" spc="140" dirty="0"/>
              <a:t>e</a:t>
            </a:r>
            <a:r>
              <a:rPr sz="2400" dirty="0"/>
              <a:t> </a:t>
            </a:r>
            <a:r>
              <a:rPr sz="2400" spc="-165" dirty="0"/>
              <a:t> </a:t>
            </a:r>
            <a:r>
              <a:rPr sz="2400" spc="-30" dirty="0"/>
              <a:t>na</a:t>
            </a:r>
            <a:r>
              <a:rPr sz="2400" spc="15" dirty="0"/>
              <a:t>m</a:t>
            </a:r>
            <a:r>
              <a:rPr sz="2400" spc="55" dirty="0"/>
              <a:t>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20" dirty="0"/>
              <a:t>o</a:t>
            </a:r>
            <a:r>
              <a:rPr sz="2400" spc="70" dirty="0"/>
              <a:t>f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14" dirty="0"/>
              <a:t>th</a:t>
            </a:r>
            <a:r>
              <a:rPr sz="2400" spc="140" dirty="0"/>
              <a:t>e</a:t>
            </a:r>
            <a:r>
              <a:rPr sz="2400" dirty="0"/>
              <a:t> </a:t>
            </a:r>
            <a:r>
              <a:rPr sz="2400" spc="-165" dirty="0"/>
              <a:t> </a:t>
            </a:r>
            <a:r>
              <a:rPr sz="2400" spc="-60" dirty="0"/>
              <a:t>p</a:t>
            </a:r>
            <a:r>
              <a:rPr sz="2400" spc="170" dirty="0"/>
              <a:t>r</a:t>
            </a:r>
            <a:r>
              <a:rPr sz="2400" spc="-35" dirty="0"/>
              <a:t>o</a:t>
            </a:r>
            <a:r>
              <a:rPr sz="2400" spc="25" dirty="0"/>
              <a:t>p</a:t>
            </a:r>
            <a:r>
              <a:rPr sz="2400" spc="105" dirty="0"/>
              <a:t>e</a:t>
            </a:r>
            <a:r>
              <a:rPr sz="2400" spc="204" dirty="0"/>
              <a:t>r</a:t>
            </a:r>
            <a:r>
              <a:rPr sz="2400" spc="200" dirty="0"/>
              <a:t>t</a:t>
            </a:r>
            <a:r>
              <a:rPr sz="2400" spc="280" dirty="0"/>
              <a:t>y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75" dirty="0"/>
              <a:t>(</a:t>
            </a:r>
            <a:r>
              <a:rPr sz="2400" spc="-30" dirty="0"/>
              <a:t>e</a:t>
            </a:r>
            <a:r>
              <a:rPr sz="2400" spc="75" dirty="0"/>
              <a:t>.</a:t>
            </a:r>
            <a:r>
              <a:rPr sz="2400" spc="105" dirty="0"/>
              <a:t>g</a:t>
            </a:r>
            <a:r>
              <a:rPr sz="2400" spc="100" dirty="0"/>
              <a:t>.</a:t>
            </a:r>
            <a:r>
              <a:rPr sz="2400" spc="-110" dirty="0"/>
              <a:t> </a:t>
            </a:r>
            <a:r>
              <a:rPr sz="2400" spc="-60" dirty="0"/>
              <a:t>“m</a:t>
            </a:r>
            <a:r>
              <a:rPr sz="2400" spc="195" dirty="0"/>
              <a:t>y</a:t>
            </a:r>
            <a:r>
              <a:rPr sz="2400" spc="-55" dirty="0"/>
              <a:t>V</a:t>
            </a:r>
            <a:r>
              <a:rPr sz="2400" spc="105" dirty="0"/>
              <a:t>a</a:t>
            </a:r>
            <a:r>
              <a:rPr sz="2400" spc="35" dirty="0"/>
              <a:t>l</a:t>
            </a:r>
            <a:r>
              <a:rPr sz="2400" spc="-5" dirty="0"/>
              <a:t>u</a:t>
            </a:r>
            <a:r>
              <a:rPr sz="2400" spc="-95" dirty="0"/>
              <a:t>e</a:t>
            </a:r>
            <a:r>
              <a:rPr sz="2400" spc="60" dirty="0"/>
              <a:t>”)</a:t>
            </a:r>
            <a:endParaRPr sz="2400" dirty="0"/>
          </a:p>
          <a:p>
            <a:pPr marL="706755">
              <a:lnSpc>
                <a:spcPct val="100000"/>
              </a:lnSpc>
              <a:spcBef>
                <a:spcPts val="120"/>
              </a:spcBef>
            </a:pPr>
            <a:r>
              <a:rPr sz="2400" spc="185" dirty="0"/>
              <a:t>T</a:t>
            </a:r>
            <a:r>
              <a:rPr sz="2400" spc="45" dirty="0"/>
              <a:t>he </a:t>
            </a:r>
            <a:r>
              <a:rPr sz="2400" spc="-170" dirty="0"/>
              <a:t> </a:t>
            </a:r>
            <a:r>
              <a:rPr sz="2400" spc="90" dirty="0"/>
              <a:t>s</a:t>
            </a:r>
            <a:r>
              <a:rPr sz="2400" spc="-55" dirty="0"/>
              <a:t>e</a:t>
            </a:r>
            <a:r>
              <a:rPr sz="2400" spc="210" dirty="0"/>
              <a:t>t</a:t>
            </a:r>
            <a:r>
              <a:rPr sz="2400" spc="165" dirty="0"/>
              <a:t>t</a:t>
            </a:r>
            <a:r>
              <a:rPr sz="2400" spc="105" dirty="0"/>
              <a:t>e</a:t>
            </a:r>
            <a:r>
              <a:rPr sz="2400" spc="204" dirty="0"/>
              <a:t>r</a:t>
            </a:r>
            <a:r>
              <a:rPr sz="2400" spc="-450" dirty="0"/>
              <a:t>’</a:t>
            </a:r>
            <a:r>
              <a:rPr sz="2400" spc="90" dirty="0"/>
              <a:t>s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30" dirty="0"/>
              <a:t>na</a:t>
            </a:r>
            <a:r>
              <a:rPr sz="2400" spc="15" dirty="0"/>
              <a:t>m</a:t>
            </a:r>
            <a:r>
              <a:rPr sz="2400" spc="55" dirty="0"/>
              <a:t>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65" dirty="0"/>
              <a:t>is</a:t>
            </a:r>
            <a:r>
              <a:rPr sz="2400" spc="20" dirty="0"/>
              <a:t> </a:t>
            </a:r>
            <a:r>
              <a:rPr sz="2400" spc="-60" dirty="0"/>
              <a:t>“</a:t>
            </a:r>
            <a:r>
              <a:rPr sz="2400" spc="90" dirty="0"/>
              <a:t>s</a:t>
            </a:r>
            <a:r>
              <a:rPr sz="2400" spc="-55" dirty="0"/>
              <a:t>e</a:t>
            </a:r>
            <a:r>
              <a:rPr sz="2400" spc="160" dirty="0"/>
              <a:t>t</a:t>
            </a:r>
            <a:r>
              <a:rPr sz="2400" spc="210" dirty="0"/>
              <a:t>”</a:t>
            </a:r>
            <a:r>
              <a:rPr sz="2400" spc="135" dirty="0"/>
              <a:t> </a:t>
            </a:r>
            <a:r>
              <a:rPr sz="2400" spc="-5" dirty="0"/>
              <a:t>p</a:t>
            </a:r>
            <a:r>
              <a:rPr sz="2400" spc="35" dirty="0"/>
              <a:t>l</a:t>
            </a:r>
            <a:r>
              <a:rPr sz="2400" spc="65" dirty="0"/>
              <a:t>u</a:t>
            </a:r>
            <a:r>
              <a:rPr sz="2400" spc="90" dirty="0"/>
              <a:t>s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65" dirty="0"/>
              <a:t>c</a:t>
            </a:r>
            <a:r>
              <a:rPr sz="2400" spc="125" dirty="0"/>
              <a:t>a</a:t>
            </a:r>
            <a:r>
              <a:rPr sz="2400" spc="-5" dirty="0"/>
              <a:t>p</a:t>
            </a:r>
            <a:r>
              <a:rPr sz="2400" spc="-130" dirty="0"/>
              <a:t>i</a:t>
            </a:r>
            <a:r>
              <a:rPr sz="2400" spc="90" dirty="0"/>
              <a:t>t</a:t>
            </a:r>
            <a:r>
              <a:rPr sz="2400" spc="105" dirty="0"/>
              <a:t>a</a:t>
            </a:r>
            <a:r>
              <a:rPr sz="2400" spc="60" dirty="0"/>
              <a:t>l</a:t>
            </a:r>
            <a:r>
              <a:rPr sz="2400" spc="45" dirty="0"/>
              <a:t>i</a:t>
            </a:r>
            <a:r>
              <a:rPr sz="2400" spc="210" dirty="0"/>
              <a:t>z</a:t>
            </a:r>
            <a:r>
              <a:rPr sz="2400" spc="165" dirty="0"/>
              <a:t>e</a:t>
            </a:r>
            <a:r>
              <a:rPr sz="2400" spc="-40" dirty="0"/>
              <a:t>d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60" dirty="0"/>
              <a:t>p</a:t>
            </a:r>
            <a:r>
              <a:rPr sz="2400" spc="170" dirty="0"/>
              <a:t>r</a:t>
            </a:r>
            <a:r>
              <a:rPr sz="2400" spc="-35" dirty="0"/>
              <a:t>o</a:t>
            </a:r>
            <a:r>
              <a:rPr sz="2400" spc="25" dirty="0"/>
              <a:t>p</a:t>
            </a:r>
            <a:r>
              <a:rPr sz="2400" spc="105" dirty="0"/>
              <a:t>e</a:t>
            </a:r>
            <a:r>
              <a:rPr sz="2400" spc="204" dirty="0"/>
              <a:t>r</a:t>
            </a:r>
            <a:r>
              <a:rPr sz="2400" spc="200" dirty="0"/>
              <a:t>t</a:t>
            </a:r>
            <a:r>
              <a:rPr sz="2400" spc="280" dirty="0"/>
              <a:t>y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30" dirty="0"/>
              <a:t>na</a:t>
            </a:r>
            <a:r>
              <a:rPr sz="2400" spc="15" dirty="0"/>
              <a:t>m</a:t>
            </a:r>
            <a:r>
              <a:rPr sz="2400" spc="55" dirty="0"/>
              <a:t>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75" dirty="0"/>
              <a:t>(</a:t>
            </a:r>
            <a:r>
              <a:rPr sz="2400" spc="-30" dirty="0"/>
              <a:t>e</a:t>
            </a:r>
            <a:r>
              <a:rPr sz="2400" spc="75" dirty="0"/>
              <a:t>.</a:t>
            </a:r>
            <a:r>
              <a:rPr sz="2400" spc="105" dirty="0"/>
              <a:t>g</a:t>
            </a:r>
            <a:r>
              <a:rPr sz="2400" spc="100" dirty="0"/>
              <a:t>.</a:t>
            </a:r>
            <a:r>
              <a:rPr sz="2400" spc="-110" dirty="0"/>
              <a:t> </a:t>
            </a:r>
            <a:r>
              <a:rPr sz="2400" spc="-60" dirty="0"/>
              <a:t>“</a:t>
            </a:r>
            <a:r>
              <a:rPr sz="2400" spc="90" dirty="0"/>
              <a:t>s</a:t>
            </a:r>
            <a:r>
              <a:rPr sz="2400" spc="-55" dirty="0"/>
              <a:t>e</a:t>
            </a:r>
            <a:r>
              <a:rPr sz="2400" spc="125" dirty="0"/>
              <a:t>tMy</a:t>
            </a:r>
            <a:r>
              <a:rPr sz="2400" spc="-50" dirty="0"/>
              <a:t>V</a:t>
            </a:r>
            <a:r>
              <a:rPr sz="2400" spc="105" dirty="0"/>
              <a:t>a</a:t>
            </a:r>
            <a:r>
              <a:rPr sz="2400" spc="35" dirty="0"/>
              <a:t>l</a:t>
            </a:r>
            <a:r>
              <a:rPr sz="2400" spc="40" dirty="0"/>
              <a:t>ue:”)</a:t>
            </a:r>
            <a:endParaRPr sz="2400" dirty="0"/>
          </a:p>
          <a:p>
            <a:pPr marL="706755">
              <a:lnSpc>
                <a:spcPct val="100000"/>
              </a:lnSpc>
              <a:spcBef>
                <a:spcPts val="220"/>
              </a:spcBef>
            </a:pPr>
            <a:r>
              <a:rPr sz="2400" spc="20" dirty="0"/>
              <a:t>(</a:t>
            </a:r>
            <a:r>
              <a:rPr sz="2400" spc="-130" dirty="0"/>
              <a:t>T</a:t>
            </a:r>
            <a:r>
              <a:rPr sz="2400" spc="-105" dirty="0"/>
              <a:t>o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20" dirty="0"/>
              <a:t>m</a:t>
            </a:r>
            <a:r>
              <a:rPr sz="2400" spc="-35" dirty="0"/>
              <a:t>a</a:t>
            </a:r>
            <a:r>
              <a:rPr sz="2400" spc="80" dirty="0"/>
              <a:t>k</a:t>
            </a:r>
            <a:r>
              <a:rPr sz="2400" spc="55" dirty="0"/>
              <a:t>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20" dirty="0"/>
              <a:t>t</a:t>
            </a:r>
            <a:r>
              <a:rPr sz="2400" spc="235" dirty="0"/>
              <a:t>h</a:t>
            </a:r>
            <a:r>
              <a:rPr sz="2400" spc="65" dirty="0"/>
              <a:t>is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75" dirty="0"/>
              <a:t>l</a:t>
            </a:r>
            <a:r>
              <a:rPr sz="2400" spc="-15" dirty="0"/>
              <a:t>o</a:t>
            </a:r>
            <a:r>
              <a:rPr sz="2400" spc="30" dirty="0"/>
              <a:t>ok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dirty="0"/>
              <a:t>n</a:t>
            </a:r>
            <a:r>
              <a:rPr sz="2400" spc="-15" dirty="0"/>
              <a:t>i</a:t>
            </a:r>
            <a:r>
              <a:rPr sz="2400" spc="105" dirty="0"/>
              <a:t>c</a:t>
            </a:r>
            <a:r>
              <a:rPr sz="2400" spc="-5" dirty="0"/>
              <a:t>e</a:t>
            </a:r>
            <a:r>
              <a:rPr sz="2400" spc="10" dirty="0"/>
              <a:t>,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25" dirty="0"/>
              <a:t>w</a:t>
            </a:r>
            <a:r>
              <a:rPr sz="2400" spc="20" dirty="0"/>
              <a:t>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05" dirty="0"/>
              <a:t>a</a:t>
            </a:r>
            <a:r>
              <a:rPr sz="2400" spc="55" dirty="0"/>
              <a:t>l</a:t>
            </a:r>
            <a:r>
              <a:rPr sz="2400" spc="80" dirty="0"/>
              <a:t>w</a:t>
            </a:r>
            <a:r>
              <a:rPr sz="2400" spc="55" dirty="0"/>
              <a:t>a</a:t>
            </a:r>
            <a:r>
              <a:rPr sz="2400" spc="140" dirty="0"/>
              <a:t>ys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65" dirty="0"/>
              <a:t>u</a:t>
            </a:r>
            <a:r>
              <a:rPr sz="2400" spc="70" dirty="0"/>
              <a:t>se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25" dirty="0"/>
              <a:t>a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75" dirty="0"/>
              <a:t>l</a:t>
            </a:r>
            <a:r>
              <a:rPr sz="2400" spc="-50" dirty="0"/>
              <a:t>o</a:t>
            </a:r>
            <a:r>
              <a:rPr sz="2400" spc="25" dirty="0"/>
              <a:t>w</a:t>
            </a:r>
            <a:r>
              <a:rPr sz="2400" spc="70" dirty="0"/>
              <a:t>e</a:t>
            </a:r>
            <a:r>
              <a:rPr sz="2400" spc="170" dirty="0"/>
              <a:t>r</a:t>
            </a:r>
            <a:r>
              <a:rPr sz="2400" spc="65" dirty="0"/>
              <a:t>c</a:t>
            </a:r>
            <a:r>
              <a:rPr sz="2400" spc="150" dirty="0"/>
              <a:t>a</a:t>
            </a:r>
            <a:r>
              <a:rPr sz="2400" spc="70" dirty="0"/>
              <a:t>se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35" dirty="0"/>
              <a:t>l</a:t>
            </a:r>
            <a:r>
              <a:rPr sz="2400" spc="-55" dirty="0"/>
              <a:t>e</a:t>
            </a:r>
            <a:r>
              <a:rPr sz="2400" spc="210" dirty="0"/>
              <a:t>t</a:t>
            </a:r>
            <a:r>
              <a:rPr sz="2400" spc="165" dirty="0"/>
              <a:t>t</a:t>
            </a:r>
            <a:r>
              <a:rPr sz="2400" spc="105" dirty="0"/>
              <a:t>e</a:t>
            </a:r>
            <a:r>
              <a:rPr sz="2400" spc="204" dirty="0"/>
              <a:t>r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50" dirty="0"/>
              <a:t>a</a:t>
            </a:r>
            <a:r>
              <a:rPr sz="2400" spc="90" dirty="0"/>
              <a:t>s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14" dirty="0"/>
              <a:t>th</a:t>
            </a:r>
            <a:r>
              <a:rPr sz="2400" spc="140" dirty="0"/>
              <a:t>e</a:t>
            </a:r>
            <a:r>
              <a:rPr sz="2400" dirty="0"/>
              <a:t> </a:t>
            </a:r>
            <a:r>
              <a:rPr sz="2400" spc="-165" dirty="0"/>
              <a:t> </a:t>
            </a:r>
            <a:r>
              <a:rPr sz="2400" spc="85" dirty="0"/>
              <a:t>fi</a:t>
            </a:r>
            <a:r>
              <a:rPr sz="2400" spc="150" dirty="0"/>
              <a:t>r</a:t>
            </a:r>
            <a:r>
              <a:rPr sz="2400" spc="-25" dirty="0"/>
              <a:t>s</a:t>
            </a:r>
            <a:r>
              <a:rPr sz="2400" spc="285" dirty="0"/>
              <a:t>t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35" dirty="0"/>
              <a:t>l</a:t>
            </a:r>
            <a:r>
              <a:rPr sz="2400" spc="-55" dirty="0"/>
              <a:t>e</a:t>
            </a:r>
            <a:r>
              <a:rPr sz="2400" spc="210" dirty="0"/>
              <a:t>t</a:t>
            </a:r>
            <a:r>
              <a:rPr sz="2400" spc="165" dirty="0"/>
              <a:t>t</a:t>
            </a:r>
            <a:r>
              <a:rPr sz="2400" spc="105" dirty="0"/>
              <a:t>e</a:t>
            </a:r>
            <a:r>
              <a:rPr sz="2400" spc="204" dirty="0"/>
              <a:t>r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20" dirty="0"/>
              <a:t>o</a:t>
            </a:r>
            <a:r>
              <a:rPr sz="2400" spc="70" dirty="0"/>
              <a:t>f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125" dirty="0"/>
              <a:t>a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60" dirty="0"/>
              <a:t>p</a:t>
            </a:r>
            <a:r>
              <a:rPr sz="2400" spc="170" dirty="0"/>
              <a:t>r</a:t>
            </a:r>
            <a:r>
              <a:rPr sz="2400" spc="-35" dirty="0"/>
              <a:t>o</a:t>
            </a:r>
            <a:r>
              <a:rPr sz="2400" spc="25" dirty="0"/>
              <a:t>p</a:t>
            </a:r>
            <a:r>
              <a:rPr sz="2400" spc="105" dirty="0"/>
              <a:t>e</a:t>
            </a:r>
            <a:r>
              <a:rPr sz="2400" spc="204" dirty="0"/>
              <a:t>r</a:t>
            </a:r>
            <a:r>
              <a:rPr sz="2400" spc="200" dirty="0"/>
              <a:t>t</a:t>
            </a:r>
            <a:r>
              <a:rPr sz="2400" spc="280" dirty="0"/>
              <a:t>y</a:t>
            </a:r>
            <a:r>
              <a:rPr sz="2400" dirty="0"/>
              <a:t> </a:t>
            </a:r>
            <a:r>
              <a:rPr sz="2400" spc="-170" dirty="0"/>
              <a:t> </a:t>
            </a:r>
            <a:r>
              <a:rPr sz="2400" spc="-30" dirty="0"/>
              <a:t>na</a:t>
            </a:r>
            <a:r>
              <a:rPr sz="2400" spc="15" dirty="0"/>
              <a:t>m</a:t>
            </a:r>
            <a:r>
              <a:rPr sz="2400" spc="-30" dirty="0"/>
              <a:t>e</a:t>
            </a:r>
            <a:r>
              <a:rPr sz="2400" spc="60" dirty="0"/>
              <a:t>.)</a:t>
            </a:r>
            <a:endParaRPr sz="2400" dirty="0"/>
          </a:p>
        </p:txBody>
      </p:sp>
      <p:sp>
        <p:nvSpPr>
          <p:cNvPr id="6" name="object 6"/>
          <p:cNvSpPr/>
          <p:nvPr/>
        </p:nvSpPr>
        <p:spPr>
          <a:xfrm>
            <a:off x="1270000" y="72517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693797" y="6558170"/>
            <a:ext cx="10598150" cy="181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sz="2400" spc="3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10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1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3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wa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1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10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315"/>
              </a:spcBef>
              <a:tabLst>
                <a:tab pos="1014730" algn="l"/>
                <a:tab pos="1500505" algn="l"/>
                <a:tab pos="2491740" algn="l"/>
                <a:tab pos="3583940" algn="l"/>
                <a:tab pos="4615180" algn="l"/>
                <a:tab pos="6278245" algn="l"/>
                <a:tab pos="6873240" algn="l"/>
                <a:tab pos="7824470" algn="l"/>
              </a:tabLst>
            </a:pPr>
            <a:r>
              <a:rPr sz="3600" spc="1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spc="22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00" spc="6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00" spc="1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6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600" spc="1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530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sz="3600" spc="1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6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00" spc="4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19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600" spc="-4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spc="5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600" spc="3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75" dirty="0">
                <a:solidFill>
                  <a:srgbClr val="FFFFFF"/>
                </a:solidFill>
                <a:latin typeface="Calibri"/>
                <a:cs typeface="Calibri"/>
              </a:rPr>
              <a:t>fi</a:t>
            </a:r>
            <a:r>
              <a:rPr sz="3600" spc="36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spc="-3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600" spc="4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u="sng" spc="18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600" u="sng" spc="9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00" u="sng" spc="15" dirty="0">
                <a:solidFill>
                  <a:srgbClr val="FFFFFF"/>
                </a:solidFill>
                <a:latin typeface="Calibri"/>
                <a:cs typeface="Calibri"/>
              </a:rPr>
              <a:t>impse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18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spc="10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1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spc="35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00" spc="100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1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00" spc="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00" spc="13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00" spc="120" dirty="0">
                <a:solidFill>
                  <a:srgbClr val="FFFFFF"/>
                </a:solidFill>
                <a:latin typeface="Calibri"/>
                <a:cs typeface="Calibri"/>
              </a:rPr>
              <a:t>gua</a:t>
            </a:r>
            <a:r>
              <a:rPr sz="3600" spc="23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3600" spc="-90" dirty="0">
                <a:solidFill>
                  <a:srgbClr val="FFFFFF"/>
                </a:solidFill>
                <a:latin typeface="Calibri"/>
                <a:cs typeface="Calibri"/>
              </a:rPr>
              <a:t>e!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95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2400" spc="13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-10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-9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10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10" dirty="0">
                <a:solidFill>
                  <a:srgbClr val="FFFFFF"/>
                </a:solidFill>
                <a:latin typeface="Calibri"/>
                <a:cs typeface="Calibri"/>
              </a:rPr>
              <a:t>ails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xt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Calibri"/>
                <a:cs typeface="Calibri"/>
              </a:rPr>
              <a:t>wee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400" spc="1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22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365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7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10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2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spc="2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9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15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400" spc="19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14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sy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ax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23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is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-9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482803" y="6558170"/>
            <a:ext cx="98107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Simp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3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100" dirty="0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71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40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13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21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6256000" cy="914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6256000" cy="914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828108" y="543333"/>
            <a:ext cx="4598670" cy="838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600" spc="254" dirty="0">
                <a:solidFill>
                  <a:srgbClr val="FFFFFF"/>
                </a:solidFill>
                <a:latin typeface="Calibri"/>
                <a:cs typeface="Calibri"/>
              </a:rPr>
              <a:t>Assi</a:t>
            </a:r>
            <a:r>
              <a:rPr sz="6600" spc="409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6600" spc="-21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6600" spc="-16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16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6600" spc="-3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6600" spc="520" dirty="0">
                <a:solidFill>
                  <a:srgbClr val="FFFFFF"/>
                </a:solidFill>
                <a:latin typeface="Calibri"/>
                <a:cs typeface="Calibri"/>
              </a:rPr>
              <a:t>ts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270000" y="19685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63909" y="1842299"/>
            <a:ext cx="3812540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685289" algn="l"/>
              </a:tabLst>
            </a:pPr>
            <a:r>
              <a:rPr sz="3600" spc="7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600" spc="140" dirty="0">
                <a:solidFill>
                  <a:srgbClr val="FFFFFF"/>
                </a:solidFill>
                <a:latin typeface="Calibri"/>
                <a:cs typeface="Calibri"/>
              </a:rPr>
              <a:t>ee</a:t>
            </a:r>
            <a:r>
              <a:rPr sz="3600" spc="5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3600" spc="114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00" spc="29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-9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36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spc="-15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600" spc="3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spc="7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600" spc="-1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spc="3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spc="26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663909" y="2379666"/>
            <a:ext cx="5294630" cy="1092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2545" marR="114935" indent="-30480">
              <a:lnSpc>
                <a:spcPct val="104200"/>
              </a:lnSpc>
            </a:pPr>
            <a:r>
              <a:rPr sz="2400" spc="145" dirty="0">
                <a:solidFill>
                  <a:srgbClr val="FFFFFF"/>
                </a:solidFill>
                <a:latin typeface="Calibri"/>
                <a:cs typeface="Calibri"/>
              </a:rPr>
              <a:t>6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Calibri"/>
                <a:cs typeface="Calibri"/>
              </a:rPr>
              <a:t>wee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400" spc="7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19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14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254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im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y)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ssi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spc="-8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185" dirty="0">
                <a:solidFill>
                  <a:srgbClr val="FFFFFF"/>
                </a:solidFill>
                <a:latin typeface="Calibri"/>
                <a:cs typeface="Calibri"/>
              </a:rPr>
              <a:t>ts</a:t>
            </a:r>
            <a:r>
              <a:rPr sz="24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38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1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du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19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2400" dirty="0">
              <a:latin typeface="Calibri"/>
              <a:cs typeface="Calibri"/>
            </a:endParaRPr>
          </a:p>
          <a:p>
            <a:pPr marL="42545">
              <a:lnSpc>
                <a:spcPct val="100000"/>
              </a:lnSpc>
              <a:spcBef>
                <a:spcPts val="120"/>
              </a:spcBef>
            </a:pP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Requi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14" dirty="0">
                <a:solidFill>
                  <a:srgbClr val="FFFFFF"/>
                </a:solidFill>
                <a:latin typeface="Calibri"/>
                <a:cs typeface="Calibri"/>
              </a:rPr>
              <a:t>sks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114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20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2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13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0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6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801100" y="19685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195009" y="1854999"/>
            <a:ext cx="2650490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42365" algn="l"/>
              </a:tabLst>
            </a:pPr>
            <a:r>
              <a:rPr sz="3600" spc="35" dirty="0">
                <a:solidFill>
                  <a:srgbClr val="FFFFFF"/>
                </a:solidFill>
                <a:latin typeface="Calibri"/>
                <a:cs typeface="Calibri"/>
              </a:rPr>
              <a:t>Fin</a:t>
            </a:r>
            <a:r>
              <a:rPr sz="3600" spc="15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600" spc="254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14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600" spc="25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spc="-3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600" spc="190" dirty="0">
                <a:solidFill>
                  <a:srgbClr val="FFFFFF"/>
                </a:solidFill>
                <a:latin typeface="Calibri"/>
                <a:cs typeface="Calibri"/>
              </a:rPr>
              <a:t>j</a:t>
            </a:r>
            <a:r>
              <a:rPr sz="3600" spc="4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spc="1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00" spc="4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224897" y="2379666"/>
            <a:ext cx="6123940" cy="11483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3066415">
              <a:lnSpc>
                <a:spcPct val="104200"/>
              </a:lnSpc>
            </a:pPr>
            <a:r>
              <a:rPr lang="en-US" sz="2400" spc="145" dirty="0" smtClean="0">
                <a:solidFill>
                  <a:srgbClr val="FFFFFF"/>
                </a:solidFill>
                <a:latin typeface="Calibri"/>
                <a:cs typeface="Calibri"/>
              </a:rPr>
              <a:t>You choose the topic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lang="en-US" sz="2400" spc="85" dirty="0" smtClean="0">
                <a:solidFill>
                  <a:srgbClr val="FFFFFF"/>
                </a:solidFill>
                <a:latin typeface="Calibri"/>
                <a:cs typeface="Calibri"/>
              </a:rPr>
              <a:t>Teams (Optional)</a:t>
            </a: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85" dirty="0" smtClean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400" spc="-5" dirty="0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65" dirty="0" smtClean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spc="130" dirty="0" smtClean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195" dirty="0" smtClean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165" dirty="0" smtClean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55" dirty="0" smtClean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1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30" dirty="0">
                <a:solidFill>
                  <a:srgbClr val="FFFFFF"/>
                </a:solidFill>
                <a:latin typeface="Calibri"/>
                <a:cs typeface="Calibri"/>
              </a:rPr>
              <a:t>se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60" dirty="0">
                <a:solidFill>
                  <a:srgbClr val="FFFFFF"/>
                </a:solidFill>
                <a:latin typeface="Calibri"/>
                <a:cs typeface="Calibri"/>
              </a:rPr>
              <a:t>equi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1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85" dirty="0" smtClean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lang="en-US" sz="2400" spc="85" dirty="0" smtClean="0">
                <a:solidFill>
                  <a:srgbClr val="FFFFFF"/>
                </a:solidFill>
                <a:latin typeface="Calibri"/>
                <a:cs typeface="Calibri"/>
              </a:rPr>
              <a:t>5-10</a:t>
            </a:r>
            <a:r>
              <a:rPr sz="240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 smtClean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20" dirty="0" smtClean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35" dirty="0" smtClean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lang="en-US" sz="2400" spc="35" dirty="0" smtClean="0">
                <a:solidFill>
                  <a:srgbClr val="FFFFFF"/>
                </a:solidFill>
                <a:latin typeface="Calibri"/>
                <a:cs typeface="Calibri"/>
              </a:rPr>
              <a:t>utes</a:t>
            </a:r>
            <a:r>
              <a:rPr sz="2400" spc="20" dirty="0" smtClean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2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6256000" cy="914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6256000" cy="914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645400" y="2095500"/>
            <a:ext cx="0" cy="4978400"/>
          </a:xfrm>
          <a:custGeom>
            <a:avLst/>
            <a:gdLst/>
            <a:ahLst/>
            <a:cxnLst/>
            <a:rect l="l" t="t" r="r" b="b"/>
            <a:pathLst>
              <a:path h="4978400">
                <a:moveTo>
                  <a:pt x="0" y="0"/>
                </a:moveTo>
                <a:lnTo>
                  <a:pt x="0" y="4978400"/>
                </a:lnTo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965825" y="6235700"/>
            <a:ext cx="1651000" cy="0"/>
          </a:xfrm>
          <a:custGeom>
            <a:avLst/>
            <a:gdLst/>
            <a:ahLst/>
            <a:cxnLst/>
            <a:rect l="l" t="t" r="r" b="b"/>
            <a:pathLst>
              <a:path w="1651000">
                <a:moveTo>
                  <a:pt x="0" y="0"/>
                </a:moveTo>
                <a:lnTo>
                  <a:pt x="1651000" y="0"/>
                </a:lnTo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062021" y="2762388"/>
            <a:ext cx="1900555" cy="3960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76655" algn="l"/>
              </a:tabLst>
            </a:pPr>
            <a:r>
              <a:rPr sz="3800" spc="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2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360" dirty="0">
                <a:solidFill>
                  <a:srgbClr val="FFFFFF"/>
                </a:solidFill>
                <a:latin typeface="Calibri"/>
                <a:cs typeface="Calibri"/>
              </a:rPr>
              <a:t>OS</a:t>
            </a:r>
            <a:endParaRPr sz="3800">
              <a:latin typeface="Calibri"/>
              <a:cs typeface="Calibri"/>
            </a:endParaRPr>
          </a:p>
          <a:p>
            <a:pPr marL="12700" marR="5080">
              <a:lnSpc>
                <a:spcPct val="160700"/>
              </a:lnSpc>
              <a:spcBef>
                <a:spcPts val="200"/>
              </a:spcBef>
              <a:tabLst>
                <a:tab pos="848360" algn="l"/>
                <a:tab pos="991235" algn="l"/>
              </a:tabLst>
            </a:pPr>
            <a:r>
              <a:rPr sz="2800" spc="305" dirty="0">
                <a:solidFill>
                  <a:srgbClr val="FFFFFF"/>
                </a:solidFill>
                <a:latin typeface="Calibri"/>
                <a:cs typeface="Calibri"/>
              </a:rPr>
              <a:t>OSX	</a:t>
            </a:r>
            <a:r>
              <a:rPr sz="2800" spc="1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800" spc="1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3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130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28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4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800" spc="-6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1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4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2800" spc="135" dirty="0">
                <a:solidFill>
                  <a:srgbClr val="FFFFFF"/>
                </a:solidFill>
                <a:latin typeface="Calibri"/>
                <a:cs typeface="Calibri"/>
              </a:rPr>
              <a:t>.0</a:t>
            </a:r>
            <a:r>
              <a:rPr sz="28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150" dirty="0">
                <a:solidFill>
                  <a:srgbClr val="FFFFFF"/>
                </a:solidFill>
                <a:latin typeface="Calibri"/>
                <a:cs typeface="Calibri"/>
              </a:rPr>
              <a:t>BSD</a:t>
            </a:r>
            <a:endParaRPr sz="2800">
              <a:latin typeface="Calibri"/>
              <a:cs typeface="Calibri"/>
            </a:endParaRPr>
          </a:p>
          <a:p>
            <a:pPr marL="12700" marR="527685">
              <a:lnSpc>
                <a:spcPct val="160800"/>
              </a:lnSpc>
            </a:pPr>
            <a:r>
              <a:rPr sz="2800" spc="11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800" spc="17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13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9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800" spc="-6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3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10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8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800" spc="26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8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14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800" spc="30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-1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3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22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223358" y="3598255"/>
            <a:ext cx="3173095" cy="312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0700"/>
              </a:lnSpc>
              <a:tabLst>
                <a:tab pos="1134110" algn="l"/>
              </a:tabLst>
            </a:pPr>
            <a:r>
              <a:rPr sz="2800" spc="8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800" spc="-5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3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800" spc="8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2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Man</a:t>
            </a:r>
            <a:r>
              <a:rPr sz="2800" spc="3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18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-15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3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2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8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19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800" spc="1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3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800" spc="1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1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6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4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105" dirty="0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sz="28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9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15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2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34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55" dirty="0">
                <a:solidFill>
                  <a:srgbClr val="FFFFFF"/>
                </a:solidFill>
                <a:latin typeface="Calibri"/>
                <a:cs typeface="Calibri"/>
              </a:rPr>
              <a:t>ifi</a:t>
            </a:r>
            <a:r>
              <a:rPr sz="2800" spc="7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1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1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10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800">
              <a:latin typeface="Calibri"/>
              <a:cs typeface="Calibri"/>
            </a:endParaRPr>
          </a:p>
          <a:p>
            <a:pPr marL="12700" marR="1344930">
              <a:lnSpc>
                <a:spcPct val="160800"/>
              </a:lnSpc>
              <a:tabLst>
                <a:tab pos="688975" algn="l"/>
              </a:tabLst>
            </a:pPr>
            <a:r>
              <a:rPr sz="2800" spc="1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800" spc="5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800" spc="290" dirty="0">
                <a:solidFill>
                  <a:srgbClr val="FFFFFF"/>
                </a:solidFill>
                <a:latin typeface="Calibri"/>
                <a:cs typeface="Calibri"/>
              </a:rPr>
              <a:t>Sy</a:t>
            </a:r>
            <a:r>
              <a:rPr sz="2800" spc="-3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800" spc="1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-55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3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800" spc="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nj</a:t>
            </a:r>
            <a:r>
              <a:rPr sz="2800" spc="18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4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800" spc="2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184400" y="508000"/>
            <a:ext cx="4038600" cy="814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41600" y="1739900"/>
            <a:ext cx="3136900" cy="556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78200" y="1778000"/>
            <a:ext cx="1676400" cy="482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991247" y="873533"/>
            <a:ext cx="5467350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808605" algn="l"/>
                <a:tab pos="3765550" algn="l"/>
              </a:tabLst>
            </a:pPr>
            <a:r>
              <a:rPr sz="6600" spc="59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6600" spc="10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6600" spc="-1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6600" spc="7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600" spc="-1220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6600" spc="25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	in	</a:t>
            </a:r>
            <a:r>
              <a:rPr sz="6600" spc="325" dirty="0">
                <a:solidFill>
                  <a:srgbClr val="FFFFFF"/>
                </a:solidFill>
                <a:latin typeface="Calibri"/>
                <a:cs typeface="Calibri"/>
              </a:rPr>
              <a:t>iOS?</a:t>
            </a:r>
            <a:endParaRPr sz="6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256000" cy="914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6256000" cy="914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6256000" cy="914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6256000" cy="914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26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6252099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33750" y="530633"/>
            <a:ext cx="3989070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981960" algn="l"/>
              </a:tabLst>
            </a:pPr>
            <a:r>
              <a:rPr sz="6600" spc="3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6600" spc="2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6600" spc="-32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6600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6600" spc="1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6600" spc="34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6600" spc="8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endParaRPr sz="6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55700" y="19685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55700" y="4000500"/>
            <a:ext cx="266700" cy="254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549609" y="1842299"/>
            <a:ext cx="9053195" cy="4055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69035" algn="l"/>
              </a:tabLst>
            </a:pP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00" spc="-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spc="430" dirty="0">
                <a:solidFill>
                  <a:srgbClr val="FFFFFF"/>
                </a:solidFill>
                <a:latin typeface="Calibri"/>
                <a:cs typeface="Calibri"/>
              </a:rPr>
              <a:t>xt</a:t>
            </a:r>
            <a:r>
              <a:rPr sz="36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600" spc="34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3600" spc="14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spc="1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600" spc="4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600" spc="5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600" spc="229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600" spc="8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Ga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del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254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2400" spc="13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em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28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2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7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400" spc="25" dirty="0">
                <a:solidFill>
                  <a:srgbClr val="FFFFFF"/>
                </a:solidFill>
                <a:latin typeface="Calibri"/>
                <a:cs typeface="Calibri"/>
              </a:rPr>
              <a:t>uildi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12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Ga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pp</a:t>
            </a:r>
            <a:r>
              <a:rPr sz="2400" spc="6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13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600" spc="-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3600" spc="-3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600" spc="440" dirty="0">
                <a:solidFill>
                  <a:srgbClr val="FFFFFF"/>
                </a:solidFill>
                <a:latin typeface="Calibri"/>
                <a:cs typeface="Calibri"/>
              </a:rPr>
              <a:t>xt</a:t>
            </a:r>
            <a:r>
              <a:rPr sz="360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600" spc="7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3600" spc="135" dirty="0">
                <a:solidFill>
                  <a:srgbClr val="FFFFFF"/>
                </a:solidFill>
                <a:latin typeface="Calibri"/>
                <a:cs typeface="Calibri"/>
              </a:rPr>
              <a:t>eek</a:t>
            </a:r>
            <a:endParaRPr sz="3600">
              <a:latin typeface="Calibri"/>
              <a:cs typeface="Calibri"/>
            </a:endParaRPr>
          </a:p>
          <a:p>
            <a:pPr marL="12700" marR="3996690">
              <a:lnSpc>
                <a:spcPct val="105300"/>
              </a:lnSpc>
              <a:spcBef>
                <a:spcPts val="25"/>
              </a:spcBef>
            </a:pP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ish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spc="30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204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Ga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pp</a:t>
            </a:r>
            <a:r>
              <a:rPr sz="2400" spc="6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55" dirty="0">
                <a:solidFill>
                  <a:srgbClr val="FFFFFF"/>
                </a:solidFill>
                <a:latin typeface="Calibri"/>
                <a:cs typeface="Calibri"/>
              </a:rPr>
              <a:t>Obj</a:t>
            </a:r>
            <a:r>
              <a:rPr sz="2400" spc="2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400" spc="190" dirty="0">
                <a:solidFill>
                  <a:srgbClr val="FFFFFF"/>
                </a:solidFill>
                <a:latin typeface="Calibri"/>
                <a:cs typeface="Calibri"/>
              </a:rPr>
              <a:t>e-C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9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110" dirty="0">
                <a:solidFill>
                  <a:srgbClr val="FFFFFF"/>
                </a:solidFill>
                <a:latin typeface="Calibri"/>
                <a:cs typeface="Calibri"/>
              </a:rPr>
              <a:t>ail</a:t>
            </a: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3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6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0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2400" spc="8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12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2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29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400" spc="1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5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2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5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60" dirty="0">
                <a:solidFill>
                  <a:srgbClr val="FFFFFF"/>
                </a:solidFill>
                <a:latin typeface="Calibri"/>
                <a:cs typeface="Calibri"/>
              </a:rPr>
              <a:t>.)</a:t>
            </a:r>
            <a:r>
              <a:rPr sz="240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1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8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400" spc="7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spc="3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5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400" spc="-7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1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e!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64500" y="2762388"/>
            <a:ext cx="301498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76655" algn="l"/>
              </a:tabLst>
            </a:pPr>
            <a:r>
              <a:rPr sz="3800" spc="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2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9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3800" spc="27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800" spc="38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58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800" spc="6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3800" spc="-6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16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17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14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64500" y="3597544"/>
            <a:ext cx="2165350" cy="312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0800"/>
              </a:lnSpc>
              <a:tabLst>
                <a:tab pos="1400810" algn="l"/>
              </a:tabLst>
            </a:pPr>
            <a:r>
              <a:rPr sz="2800" spc="10" dirty="0">
                <a:solidFill>
                  <a:srgbClr val="FFFFFF"/>
                </a:solidFill>
                <a:latin typeface="Calibri"/>
                <a:cs typeface="Calibri"/>
              </a:rPr>
              <a:t>Co</a:t>
            </a:r>
            <a:r>
              <a:rPr sz="2800" spc="15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00" spc="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00" spc="10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34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10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800" spc="60" dirty="0">
                <a:solidFill>
                  <a:srgbClr val="FFFFFF"/>
                </a:solidFill>
                <a:latin typeface="Calibri"/>
                <a:cs typeface="Calibri"/>
              </a:rPr>
              <a:t> A</a:t>
            </a:r>
            <a:r>
              <a:rPr sz="2800" spc="12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800" spc="1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1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105" dirty="0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800" spc="-3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800" spc="7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40" dirty="0">
                <a:solidFill>
                  <a:srgbClr val="FFFFFF"/>
                </a:solidFill>
                <a:latin typeface="Calibri"/>
                <a:cs typeface="Calibri"/>
              </a:rPr>
              <a:t>ok</a:t>
            </a:r>
            <a:r>
              <a:rPr sz="2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-8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3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1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800" spc="-8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2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2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800" spc="5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14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11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800" spc="5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3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1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1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1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105" dirty="0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sz="28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80" dirty="0">
                <a:solidFill>
                  <a:srgbClr val="FFFFFF"/>
                </a:solidFill>
                <a:latin typeface="Calibri"/>
                <a:cs typeface="Calibri"/>
              </a:rPr>
              <a:t>SQL</a:t>
            </a:r>
            <a:r>
              <a:rPr sz="2800" spc="-15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19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31652" y="3598255"/>
            <a:ext cx="2192655" cy="312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0800"/>
              </a:lnSpc>
              <a:tabLst>
                <a:tab pos="709295" algn="l"/>
                <a:tab pos="796290" algn="l"/>
              </a:tabLst>
            </a:pPr>
            <a:r>
              <a:rPr sz="28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1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7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3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-8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3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800" spc="35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800" spc="1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42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2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1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1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10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8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17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1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19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di</a:t>
            </a:r>
            <a:r>
              <a:rPr sz="2800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14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11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800" spc="1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285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800" spc="1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1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70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2800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1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10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8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800" spc="1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27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	</a:t>
            </a:r>
            <a:r>
              <a:rPr sz="2800" spc="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800" spc="34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7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00" spc="-1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34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1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10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645400" y="2095500"/>
            <a:ext cx="0" cy="4978400"/>
          </a:xfrm>
          <a:custGeom>
            <a:avLst/>
            <a:gdLst/>
            <a:ahLst/>
            <a:cxnLst/>
            <a:rect l="l" t="t" r="r" b="b"/>
            <a:pathLst>
              <a:path h="4978400">
                <a:moveTo>
                  <a:pt x="0" y="0"/>
                </a:moveTo>
                <a:lnTo>
                  <a:pt x="0" y="4978400"/>
                </a:lnTo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69000" y="5085513"/>
            <a:ext cx="1651000" cy="0"/>
          </a:xfrm>
          <a:custGeom>
            <a:avLst/>
            <a:gdLst/>
            <a:ahLst/>
            <a:cxnLst/>
            <a:rect l="l" t="t" r="r" b="b"/>
            <a:pathLst>
              <a:path w="1651000">
                <a:moveTo>
                  <a:pt x="0" y="0"/>
                </a:moveTo>
                <a:lnTo>
                  <a:pt x="1651000" y="0"/>
                </a:lnTo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84400" y="508000"/>
            <a:ext cx="4038600" cy="814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641600" y="1739900"/>
            <a:ext cx="3136900" cy="556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78200" y="1778000"/>
            <a:ext cx="1676400" cy="482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991247" y="873533"/>
            <a:ext cx="5467350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808605" algn="l"/>
                <a:tab pos="3765550" algn="l"/>
              </a:tabLst>
            </a:pPr>
            <a:r>
              <a:rPr sz="6600" spc="59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6600" spc="10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6600" spc="-1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6600" spc="7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600" spc="-1220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6600" spc="25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	in	</a:t>
            </a:r>
            <a:r>
              <a:rPr sz="6600" spc="325" dirty="0">
                <a:solidFill>
                  <a:srgbClr val="FFFFFF"/>
                </a:solidFill>
                <a:latin typeface="Calibri"/>
                <a:cs typeface="Calibri"/>
              </a:rPr>
              <a:t>iOS?</a:t>
            </a:r>
            <a:endParaRPr sz="6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64500" y="2762388"/>
            <a:ext cx="2604135" cy="3960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3800" spc="18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3800" spc="-8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3800" spc="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3800">
              <a:latin typeface="Calibri"/>
              <a:cs typeface="Calibri"/>
            </a:endParaRPr>
          </a:p>
          <a:p>
            <a:pPr marL="12700" marR="527050">
              <a:lnSpc>
                <a:spcPct val="160700"/>
              </a:lnSpc>
              <a:spcBef>
                <a:spcPts val="200"/>
              </a:spcBef>
              <a:tabLst>
                <a:tab pos="1029335" algn="l"/>
              </a:tabLst>
            </a:pPr>
            <a:r>
              <a:rPr sz="28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1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1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14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800" spc="-40" dirty="0">
                <a:solidFill>
                  <a:srgbClr val="FFFFFF"/>
                </a:solidFill>
                <a:latin typeface="Calibri"/>
                <a:cs typeface="Calibri"/>
              </a:rPr>
              <a:t>dio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1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800" spc="110" dirty="0">
                <a:solidFill>
                  <a:srgbClr val="FFFFFF"/>
                </a:solidFill>
                <a:latin typeface="Calibri"/>
                <a:cs typeface="Calibri"/>
              </a:rPr>
              <a:t>enAL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9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2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-1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800" spc="-10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295" dirty="0">
                <a:solidFill>
                  <a:srgbClr val="FFFFFF"/>
                </a:solidFill>
                <a:latin typeface="Calibri"/>
                <a:cs typeface="Calibri"/>
              </a:rPr>
              <a:t>x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14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60800"/>
              </a:lnSpc>
              <a:tabLst>
                <a:tab pos="1022350" algn="l"/>
              </a:tabLst>
            </a:pPr>
            <a:r>
              <a:rPr sz="2800" spc="9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22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-1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800" spc="-5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10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9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-8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2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-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14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800" spc="1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-30" dirty="0">
                <a:solidFill>
                  <a:srgbClr val="FFFFFF"/>
                </a:solidFill>
                <a:latin typeface="Calibri"/>
                <a:cs typeface="Calibri"/>
              </a:rPr>
              <a:t>deo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800" spc="15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800" spc="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00" spc="140" dirty="0">
                <a:solidFill>
                  <a:srgbClr val="FFFFFF"/>
                </a:solidFill>
                <a:latin typeface="Calibri"/>
                <a:cs typeface="Calibri"/>
              </a:rPr>
              <a:t>ay</a:t>
            </a:r>
            <a:r>
              <a:rPr sz="2800" spc="9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800" spc="5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13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20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888674" y="3598255"/>
            <a:ext cx="2630170" cy="312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60700"/>
              </a:lnSpc>
              <a:tabLst>
                <a:tab pos="1050290" algn="l"/>
              </a:tabLst>
            </a:pPr>
            <a:r>
              <a:rPr sz="2800" spc="315" dirty="0">
                <a:solidFill>
                  <a:srgbClr val="FFFFFF"/>
                </a:solidFill>
                <a:latin typeface="Calibri"/>
                <a:cs typeface="Calibri"/>
              </a:rPr>
              <a:t>JPE</a:t>
            </a:r>
            <a:r>
              <a:rPr sz="2800" spc="-8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800" spc="1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800" spc="8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800" spc="1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-8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800" spc="10" dirty="0">
                <a:solidFill>
                  <a:srgbClr val="FFFFFF"/>
                </a:solidFill>
                <a:latin typeface="Calibri"/>
                <a:cs typeface="Calibri"/>
              </a:rPr>
              <a:t>,</a:t>
            </a:r>
            <a:r>
              <a:rPr sz="280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85" dirty="0">
                <a:solidFill>
                  <a:srgbClr val="FFFFFF"/>
                </a:solidFill>
                <a:latin typeface="Calibri"/>
                <a:cs typeface="Calibri"/>
              </a:rPr>
              <a:t>TIF</a:t>
            </a:r>
            <a:r>
              <a:rPr sz="2800" spc="114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800" spc="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100" dirty="0">
                <a:solidFill>
                  <a:srgbClr val="FFFFFF"/>
                </a:solidFill>
                <a:latin typeface="Calibri"/>
                <a:cs typeface="Calibri"/>
              </a:rPr>
              <a:t>PDF</a:t>
            </a:r>
            <a:endParaRPr sz="2800">
              <a:latin typeface="Calibri"/>
              <a:cs typeface="Calibri"/>
            </a:endParaRPr>
          </a:p>
          <a:p>
            <a:pPr marL="12700" marR="223520">
              <a:lnSpc>
                <a:spcPct val="160800"/>
              </a:lnSpc>
              <a:tabLst>
                <a:tab pos="1300480" algn="l"/>
              </a:tabLst>
            </a:pPr>
            <a:r>
              <a:rPr sz="2800" spc="125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2800" spc="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2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32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38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800" spc="100" dirty="0">
                <a:solidFill>
                  <a:srgbClr val="FFFFFF"/>
                </a:solidFill>
                <a:latin typeface="Calibri"/>
                <a:cs typeface="Calibri"/>
              </a:rPr>
              <a:t>(2</a:t>
            </a:r>
            <a:r>
              <a:rPr sz="2800" spc="-114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2800" spc="25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r>
              <a:rPr sz="2800" spc="15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1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2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1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-75" dirty="0">
                <a:solidFill>
                  <a:srgbClr val="FFFFFF"/>
                </a:solidFill>
                <a:latin typeface="Calibri"/>
                <a:cs typeface="Calibri"/>
              </a:rPr>
              <a:t>im</a:t>
            </a: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3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9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100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800" spc="85" dirty="0">
                <a:solidFill>
                  <a:srgbClr val="FFFFFF"/>
                </a:solidFill>
                <a:latin typeface="Calibri"/>
                <a:cs typeface="Calibri"/>
              </a:rPr>
              <a:t>enGL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80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50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45400" y="2095500"/>
            <a:ext cx="0" cy="4978400"/>
          </a:xfrm>
          <a:custGeom>
            <a:avLst/>
            <a:gdLst/>
            <a:ahLst/>
            <a:cxnLst/>
            <a:rect l="l" t="t" r="r" b="b"/>
            <a:pathLst>
              <a:path h="4978400">
                <a:moveTo>
                  <a:pt x="0" y="0"/>
                </a:moveTo>
                <a:lnTo>
                  <a:pt x="0" y="4978400"/>
                </a:lnTo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69000" y="3954599"/>
            <a:ext cx="1651000" cy="0"/>
          </a:xfrm>
          <a:custGeom>
            <a:avLst/>
            <a:gdLst/>
            <a:ahLst/>
            <a:cxnLst/>
            <a:rect l="l" t="t" r="r" b="b"/>
            <a:pathLst>
              <a:path w="1651000">
                <a:moveTo>
                  <a:pt x="0" y="0"/>
                </a:moveTo>
                <a:lnTo>
                  <a:pt x="1651000" y="0"/>
                </a:lnTo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84400" y="508000"/>
            <a:ext cx="4038600" cy="814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41600" y="1739900"/>
            <a:ext cx="3136900" cy="556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78200" y="1778000"/>
            <a:ext cx="1676400" cy="482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991247" y="873533"/>
            <a:ext cx="5467350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808605" algn="l"/>
                <a:tab pos="3765550" algn="l"/>
              </a:tabLst>
            </a:pPr>
            <a:r>
              <a:rPr sz="6600" spc="59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6600" spc="10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6600" spc="-1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6600" spc="7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600" spc="-1220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6600" spc="25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	in	</a:t>
            </a:r>
            <a:r>
              <a:rPr sz="6600" spc="325" dirty="0">
                <a:solidFill>
                  <a:srgbClr val="FFFFFF"/>
                </a:solidFill>
                <a:latin typeface="Calibri"/>
                <a:cs typeface="Calibri"/>
              </a:rPr>
              <a:t>iOS?</a:t>
            </a:r>
            <a:endParaRPr sz="6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064500" y="2762388"/>
            <a:ext cx="2637790" cy="3960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00" spc="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7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13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-1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spc="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800" spc="2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800" spc="-204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800" spc="-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8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3800" spc="254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3800" spc="5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endParaRPr sz="3800">
              <a:latin typeface="Calibri"/>
              <a:cs typeface="Calibri"/>
            </a:endParaRPr>
          </a:p>
          <a:p>
            <a:pPr marL="12700" marR="185420">
              <a:lnSpc>
                <a:spcPct val="160800"/>
              </a:lnSpc>
              <a:spcBef>
                <a:spcPts val="195"/>
              </a:spcBef>
              <a:tabLst>
                <a:tab pos="870585" algn="l"/>
                <a:tab pos="909955" algn="l"/>
              </a:tabLst>
            </a:pP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800" spc="35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800" spc="-10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00" spc="34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5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135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2800" spc="-15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-3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2800" spc="1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4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800" spc="15" dirty="0">
                <a:solidFill>
                  <a:srgbClr val="FFFFFF"/>
                </a:solidFill>
                <a:latin typeface="Calibri"/>
                <a:cs typeface="Calibri"/>
              </a:rPr>
              <a:t> C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17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800" spc="-2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800" spc="-2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3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800" spc="4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	</a:t>
            </a:r>
            <a:r>
              <a:rPr sz="2800" spc="30" dirty="0">
                <a:solidFill>
                  <a:srgbClr val="FFFFFF"/>
                </a:solidFill>
                <a:latin typeface="Calibri"/>
                <a:cs typeface="Calibri"/>
              </a:rPr>
              <a:t>Hi</a:t>
            </a:r>
            <a:r>
              <a:rPr sz="2800" spc="10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1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20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18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4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800" spc="22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280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7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00" spc="12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7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1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7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385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35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5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-5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7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-15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800" spc="3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19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-12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800" spc="145" dirty="0">
                <a:solidFill>
                  <a:srgbClr val="FFFFFF"/>
                </a:solidFill>
                <a:latin typeface="Calibri"/>
                <a:cs typeface="Calibri"/>
              </a:rPr>
              <a:t>ls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888674" y="3598255"/>
            <a:ext cx="2132330" cy="312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31495">
              <a:lnSpc>
                <a:spcPct val="160700"/>
              </a:lnSpc>
              <a:tabLst>
                <a:tab pos="821690" algn="l"/>
              </a:tabLst>
            </a:pPr>
            <a:r>
              <a:rPr sz="2800" spc="17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4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2800" spc="1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2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33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800" spc="10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2800" spc="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55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85" dirty="0">
                <a:solidFill>
                  <a:srgbClr val="FFFFFF"/>
                </a:solidFill>
                <a:latin typeface="Calibri"/>
                <a:cs typeface="Calibri"/>
              </a:rPr>
              <a:t>b</a:t>
            </a:r>
            <a:r>
              <a:rPr sz="2800" spc="1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20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2800" spc="40" dirty="0">
                <a:solidFill>
                  <a:srgbClr val="FFFFFF"/>
                </a:solidFill>
                <a:latin typeface="Calibri"/>
                <a:cs typeface="Calibri"/>
              </a:rPr>
              <a:t>iew</a:t>
            </a:r>
            <a:r>
              <a:rPr sz="2800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35" dirty="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p	</a:t>
            </a:r>
            <a:r>
              <a:rPr sz="2800" spc="170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800" spc="-15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3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endParaRPr sz="2800">
              <a:latin typeface="Calibri"/>
              <a:cs typeface="Calibri"/>
            </a:endParaRPr>
          </a:p>
          <a:p>
            <a:pPr marL="12700" marR="5080">
              <a:lnSpc>
                <a:spcPct val="160800"/>
              </a:lnSpc>
              <a:tabLst>
                <a:tab pos="1138555" algn="l"/>
              </a:tabLst>
            </a:pPr>
            <a:r>
              <a:rPr sz="2800" spc="170" dirty="0">
                <a:solidFill>
                  <a:srgbClr val="FFFFFF"/>
                </a:solidFill>
                <a:latin typeface="Calibri"/>
                <a:cs typeface="Calibri"/>
              </a:rPr>
              <a:t>Im</a:t>
            </a:r>
            <a:r>
              <a:rPr sz="2800" spc="16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800" spc="18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2800" spc="6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	</a:t>
            </a:r>
            <a:r>
              <a:rPr sz="2800" spc="15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800" spc="13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800" spc="95" dirty="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r>
              <a:rPr sz="2800" spc="1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24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20" dirty="0">
                <a:solidFill>
                  <a:srgbClr val="FFFFFF"/>
                </a:solidFill>
                <a:latin typeface="Calibri"/>
                <a:cs typeface="Calibri"/>
              </a:rPr>
              <a:t>Ca</a:t>
            </a:r>
            <a:r>
              <a:rPr sz="2800" spc="100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2800" spc="12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800" spc="5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800" spc="14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645400" y="2095500"/>
            <a:ext cx="0" cy="4978400"/>
          </a:xfrm>
          <a:custGeom>
            <a:avLst/>
            <a:gdLst/>
            <a:ahLst/>
            <a:cxnLst/>
            <a:rect l="l" t="t" r="r" b="b"/>
            <a:pathLst>
              <a:path h="4978400">
                <a:moveTo>
                  <a:pt x="0" y="0"/>
                </a:moveTo>
                <a:lnTo>
                  <a:pt x="0" y="4978400"/>
                </a:lnTo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969000" y="2833998"/>
            <a:ext cx="1651000" cy="0"/>
          </a:xfrm>
          <a:custGeom>
            <a:avLst/>
            <a:gdLst/>
            <a:ahLst/>
            <a:cxnLst/>
            <a:rect l="l" t="t" r="r" b="b"/>
            <a:pathLst>
              <a:path w="1651000">
                <a:moveTo>
                  <a:pt x="0" y="0"/>
                </a:moveTo>
                <a:lnTo>
                  <a:pt x="1651000" y="0"/>
                </a:lnTo>
              </a:path>
            </a:pathLst>
          </a:custGeom>
          <a:ln w="1016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84400" y="508000"/>
            <a:ext cx="4038600" cy="81407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641600" y="1739900"/>
            <a:ext cx="3136900" cy="5562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78200" y="1778000"/>
            <a:ext cx="1676400" cy="4826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991247" y="873533"/>
            <a:ext cx="5467350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808605" algn="l"/>
                <a:tab pos="3765550" algn="l"/>
              </a:tabLst>
            </a:pPr>
            <a:r>
              <a:rPr sz="6600" spc="590" dirty="0">
                <a:solidFill>
                  <a:srgbClr val="FFFFFF"/>
                </a:solidFill>
                <a:latin typeface="Calibri"/>
                <a:cs typeface="Calibri"/>
              </a:rPr>
              <a:t>W</a:t>
            </a:r>
            <a:r>
              <a:rPr sz="6600" spc="10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6600" spc="-114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6600" spc="78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6600" spc="-1220" dirty="0">
                <a:solidFill>
                  <a:srgbClr val="FFFFFF"/>
                </a:solidFill>
                <a:latin typeface="Calibri"/>
                <a:cs typeface="Calibri"/>
              </a:rPr>
              <a:t>’</a:t>
            </a:r>
            <a:r>
              <a:rPr sz="6600" spc="254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6600" dirty="0">
                <a:solidFill>
                  <a:srgbClr val="FFFFFF"/>
                </a:solidFill>
                <a:latin typeface="Calibri"/>
                <a:cs typeface="Calibri"/>
              </a:rPr>
              <a:t>	in	</a:t>
            </a:r>
            <a:r>
              <a:rPr sz="6600" spc="325" dirty="0">
                <a:solidFill>
                  <a:srgbClr val="FFFFFF"/>
                </a:solidFill>
                <a:latin typeface="Calibri"/>
                <a:cs typeface="Calibri"/>
              </a:rPr>
              <a:t>iOS?</a:t>
            </a:r>
            <a:endParaRPr sz="660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</TotalTime>
  <Words>425</Words>
  <Application>Microsoft Office PowerPoint</Application>
  <PresentationFormat>Custom</PresentationFormat>
  <Paragraphs>410</Paragraphs>
  <Slides>66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labuser</cp:lastModifiedBy>
  <cp:revision>14</cp:revision>
  <dcterms:created xsi:type="dcterms:W3CDTF">2014-12-18T12:02:39Z</dcterms:created>
  <dcterms:modified xsi:type="dcterms:W3CDTF">2015-01-16T22:18:31Z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2013-09-17T00:00:00Z</vt:filetime>
  </property>
  <property fmtid="{D5CDD505-2E9C-101B-9397-08002B2CF9AE}" pid="3" name="LastSaved">
    <vt:filetime>2014-12-18T00:00:00Z</vt:filetime>
  </property>
</Properties>
</file>